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2T02:07:01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4487 402 0,'0'-21'63,"0"0"-48,0 0 1,21 21-16,-21-21 15</inkml:trace>
  <inkml:trace contextRef="#ctx0" brushRef="#br0" timeOffset="12992.85">4424 318 0,'0'0'0,"0"-22"0,0 1 15,0 0-15,0 0 16,0 0 15,21 42 16,0-21-31,0 21-16,0 0 0,1-21 15,-1 21-15,0 1 0,21-1 0,-21 0 16,1 21-16,20-21 0,-21 1 16,21-1-16,-20 0 0,-1 0 15,21 0-15,22 43 0,-43-43 0,0 0 16,21 0-16,-21 22 0,1-22 16,20 42-16,-42-42 15,21 1-15,0-1 0,0 21 16,-21-21-16,0 0 0,22 1 0,-1-1 15,-21 0-15,0 0 16,21-21-16,-21 21 16,0-42 15,0 0-15,0 0-16,0 0 0,0-1 15,-21-20-15,21 21 16,0 0-16,0-22 0</inkml:trace>
  <inkml:trace contextRef="#ctx0" brushRef="#br0" timeOffset="13411.84">5228 42 0,'0'-21'16,"-21"42"-1,21 1-15,-21-1 16,21 0-16,-21 0 0,21 21 16,-22 1-16,1-1 0,0 0 0,0 22 15,0-22-15,0 1 0,-1 20 16,-20-21-16,21 22 0,-21-1 0,20-20 15,1 20-15,-21-20 0,21 20 16,0-21-16,-22 1 0,22-1 16,0 0-16,0-20 0,0 20 0,-1-21 15,1 0-15,21 0 0,0 1 0,0-1 16,-21-21-16,21-21 62,21-1-46,0 1-16,1 0 0,-1 0 16,0 0-16</inkml:trace>
  <inkml:trace contextRef="#ctx0" brushRef="#br0" timeOffset="13847.84">5567 593 0,'-21'0'47,"21"21"-47,0 0 0,0 0 15,0 0-15,0 22 0,0-1 16,0 0-16,0 1 0,0-1 16,0 22-16,0-22 0,21 21 15,-21 1-15,21-1 0,-21 1 0,0-1 16,21 22-16,-21-21 0,21 20 0,-21 1 16,0-22-16,0 22 0,0 84 15,0-105-15,0-1 0,-21 1 16,21-1-16,-21 1 0,21-1 15,-21 1-15,21-22 0,-21 1 0,21-1 16,-22 0-16,22-21 0,0 22 0,0-22 16,0-42-1,0 0 1,0-1-16,0-20 0,22 0 16,-22-1-16,21-20 0,0-1 15,21 1-15</inkml:trace>
  <inkml:trace contextRef="#ctx0" brushRef="#br0" timeOffset="14353.45">5715 762 0,'0'0'0,"-21"0"0,0 0 0,21-21 0,-22 0 16,1 0 0,0-1-16,21 1 0,0 0 15,0 0 1,0 0-16,0 0 0,21 21 16,0-22-16,1 22 0,-1 0 0,21-21 15,-21 21-15,22 0 0,-22 0 16,21 0-16,-21 0 0,0 0 0,22 0 15,-22 0-15,21 0 0,-21 0 16,1 21-16,-1 1 0,0 20 16,0-21-16,-21 0 0,0 22 15,0-22-15,0 21 0,0 0 0,-21 1 16,0-1-16,-22-21 0,22 22 16,-21-1-16,0-21 0,-1 21 0,1-20 15,21-1-15,-22 0 0,1 0 16,21-21-16,-21 21 0,20 0 0,1-21 15,0 0-15,0 0 0,0 0 16,0 0 0,21-21 15,21 0-31,0 0 16,0 21-16,0-21 15,22 0-15,-22 21 0</inkml:trace>
  <inkml:trace contextRef="#ctx0" brushRef="#br0" timeOffset="15000.84">6752 677 0,'0'0'0,"0"-63"31,0 42-31,0 0 0,0-1 16,-21 1-16,0 0 16,0 21-16,-1-21 0,1 21 15,0 0-15,0 0 0,-21 0 16,20 0-16,1 21 0,0 0 16,0 0-16,0 1 0,0-1 15,-1 21-15,1-21 0,0 22 16,0-1-16,21 0 0,0 1 0,-21-1 15,21 0-15,-21 1 0,21-22 16,0 21-16,0-21 0,0 22 0,0-22 16,0 0-16,0 0 15,0 0-15,21-21 16,0 0-16,0 0 16,0 0-16,0-21 0,1 0 0,-1 0 15,0 0-15,0-1 0,0 1 16,22-21-16,-22 0 0,0-1 0,0 1 15,21 0-15,-20-1 0,-1 1 16,-21 0-16,21-1 0,0 22 0,-21-21 16,21 21-16,-21-1 0,0 1 15,0 0-15,0 0 16,0 42 15,0 0-31,0 0 0,0 1 16,0-1-16,0 21 0,0-21 15,0 22-15,0-22 0,0 21 0,0 0 16,0-20-16,0 20 0,0 0 16,21-21-16,-21 1 0,22 20 0,-22-21 15,21 0-15,0 0 16,-21 1-16,21-22 16,0 0-16,0 0 0,1 0 15,-1-22-15,0 22 16,-21-21-16,21 0 0,0-21 15</inkml:trace>
  <inkml:trace contextRef="#ctx0" brushRef="#br0" timeOffset="15337.83">7281 148 0,'0'0'16,"0"-21"-16,0 0 0,0 0 15,0 42 17,0 0-32,0 0 0,0 0 15,0 22-15,0-1 0,0 0 0,0 1 16,0-1-16,0 0 0,0 22 16,0-22-16,0 1 0,0-1 0,0 0 15,0 1-15,0-1 0,-21 0 16,21 1-16,0-22 0,0 21 0,0-21 15,0 22-15,-21-22 16,21 0-16,0-42 31,21 0-15,0-22-16,-21 22 0,21-21 16,-21 21-16</inkml:trace>
  <inkml:trace contextRef="#ctx0" brushRef="#br0" timeOffset="15987.97">7556 85 0,'0'-21'16,"0"42"-1,0 0-15,0 21 16,0-21-16,0 1 15,0 20-15,0 0 0,0 1 0,0-1 16,0-21-16,0 21 0,0 1 16,0-1-16,0 0 0,0 1 0,0-22 15,0 21-15,0 1 0,0-1 16,0-21-16,0 21 0,0-20 0,0 20 16,0-21-16,0 0 0,0 22 15,0-22-15,0 0 0,0 0 16,0 0-1,0-42 17,0 0-32,0 0 15,0 0-15,0-22 0,0 22 0,0 0 16,0-21-16,0 20 0,0-20 16,0 0-16,0 21 0,22-1 0,-1-20 15,-21 21-15,21 0 0,0 0 16,-21-22-16,21 22 0,0 0 0,22-21 15,-1 42-15,-21-22 0,22 1 16,-22 0-16,0 21 0,21 0 16,-21 0-16,1 0 0,-1 0 0,0 0 15,0 21-15,0 0 0,0 1 16,1-1-16,-1 0 0,-21 21 16,0-21-16,0 22 0,0-1 15,0-21-15,0 22 0,0-1 0,0-21 16,0 21-16,0-20 0,0 20 0,0-21 15,0 0-15,0 0 0,0 1 16,0-1-16,0 0 0,-21 0 16,-1 0-16,1-21 31,0 0-15,21-21-16,-21 0 0,21-21 15,0 20-15,-21 1 16</inkml:trace>
  <inkml:trace contextRef="#ctx0" brushRef="#br0" timeOffset="16308.04">7027 572 0,'0'0'0,"-21"0"16,42 0 15,0 0-31,1 0 0,-1 0 16,0 0-16,0 0 0,21-22 0,-20 22 15,-1 0-15,21 0 0,-21 0 16,0 0-16,1-21 0,-1 21 0,0 0 15,0 0-15,0 0 16</inkml:trace>
  <inkml:trace contextRef="#ctx0" brushRef="#br0" timeOffset="17427.84">3831 1778 0,'0'0'0,"-42"0"16,42-21 62,21 21-63,0 0-15,0 0 0,0 0 0,1 0 16,-1 0-16,21 0 0,-21 0 16,0 0-16,22 0 0,-1 0 0,-21 0 15,22-21-15,-1 21 0,0-21 16,1 21-16,-1 0 0,0 0 0,22-22 16,-1 22-16,-20 0 0,20 0 0,1-21 15,20 21-15,-20 0 0,-1 0 16,22-21-16,-22 21 0,22 0 15,0 0-15,-1-21 0,-20 21 16,42 0-16,-22 0 0,22-21 0,-21 21 16,21 0-16,0 0 0,-22-21 15,22 21-15,-21 0 0,21 0 0,-22-22 16,22 22-16,0 0 0,-21 0 0,20 0 16,1-21-16,0 21 0,-21 0 15,21 0-15,-22-21 0,22 21 0,-21 0 16,21 0-16,-1 0 0,1 0 15,-21 0-15,21 0 0,0 0 0,-22 0 16,1-21-16,0 21 0,-1 0 16,1 0-16,-22 0 0,22 0 15,0 0-15,-1 0 0,-20 0 0,21 0 16,-1 0-16,-20 0 0,20 0 16,-20 0-16,-1 0 0,22 0 0,-21 0 15,-22-21-15,21 21 0,1 0 0,-1 0 16,1 0-16,-22 0 0,22 0 15,-1 0-15,1 0 0,-1 0 0,43 0 16,-42 0-16,-22 0 16,21-21-16,-20 21 0,-1 0 15,64 0-15,-64 0 0,1 0 0,-1 0 16,0 0-16,1-22 0,-1 22 16,0 0-16,-21 0 0,22 0 15,-1 0-15,-21 0 0,22 0 0,-22 0 16,0 0-16,0 0 0,21 0 15,-20 0-15,-22-21 0,21 21 0,0 0 16,0 0-16,-21-21 16,21 21-1</inkml:trace>
  <inkml:trace contextRef="#ctx0" brushRef="#br0" timeOffset="17596.23">11218 1397 0,'0'0'16,"-21"0"62</inkml:trace>
  <inkml:trace contextRef="#ctx0" brushRef="#br0" timeOffset="18944.75">7112 1842 0,'0'0'0,"0"-22"0,21 22 15,-21-21-15,0 42 63,-42-21-63,21 43 0,-22-22 0,1 0 16,0 21-16,-22-20 0,22 20 15,-22 0-15,-20 1 0,20-1 0,-84 64 16,84-43-16,-20 1 0,-1-22 15,0 22-15,1-1 0,-86 43 16,86-43-16,-1-20 0,0-1 16,22 22-16,-22-22 0,22 0 15,-1-21-15,1 22 0,-1-1 0,1 0 16,-1-20-16,1 20 0,20-21 16,-20 21-16,21-20 0,-1-1 15,1 0-15,0 0 0,20 0 0,-20 0 16,21-21-16,0 22 0,0-22 15,21-22 17,0 1-17,0 0-15,0 0 0,0 0 16</inkml:trace>
  <inkml:trace contextRef="#ctx0" brushRef="#br0" timeOffset="19349.68">4932 2963 0,'-21'22'32,"-1"-1"-17,1 0-15,0-21 0,0 21 16,-21 0-16,20 0 0,1 22 0,0-22 15,0 0-15,0 0 0,0 0 16,-22 22-16,22-22 0,21 0 16,-21 0-16,0-21 0,21 21 0,-21-21 15,21 22-15,21-22 47,0 0-47,0 0 0,0 0 0,22 0 16,-22 0-16,21 0 0,0 21 0,1-21 15,-22 21-15,21-21 0,1 21 16,-1-21-16,-21 0 0,21 21 0,-20-21 16,-1 0-16,0 0 0,0 21 0,0-21 15,0 0 1</inkml:trace>
  <inkml:trace contextRef="#ctx0" brushRef="#br0" timeOffset="20376.14">1693 4043 0,'0'0'15,"0"-21"-15,0 0 0,0-1 16,0 44 0,0-1-16,-21 0 0,0 21 15,0 1-15,-22 20 0,22-21 16,-21 22-16,21-22 0,-22 22 0,22-1 15,-21-20-15,0 20 0,20-21 16,-20 22-16,21-22 0,-21 22 16,20-22-16,1 0 0,0-20 0,0 20 15,21-21-15,0 0 0,-21 0 16,21 1-16,0-44 31,0 1-31,0-21 0,0 0 16,0-1-16,21 1 0,0-22 0,0 1 15,22-1-15,-1 1 0,0-22 16,1 1-16,-1-1 0,0 21 16,-21-20-16,22 20 0,-1 1 15,-21 20-15,0 1 0,1 21 16,-22 0-16,0 0 0,0 42 16,0 0-16,0 0 15,0 21-15,0 1 0,0-1 0,0 22 16,21-1-16,-21-21 0,0 22 15,0-1-15,21-20 0,-21 20 0,0-20 16,0-1-16,0 21 0,0-20 16,0-1-16,21 0 0,-21-20 0,0 20 15,0-21-15,0 0 0,21 0 16,-21 1-16,0-1 16,0-42-1,0-1 1,0 1-16,0 0 0,-21 0 15</inkml:trace>
  <inkml:trace contextRef="#ctx0" brushRef="#br0" timeOffset="20592.5">1249 4487 0,'0'22'31,"21"-22"-16,0 0 1,21 0-16,-20 0 0,20 0 16,-21-22-16,21 1 0,1 21 0,20-21 15,-20 0-15,-1 0 0,21 0 16,-20-1-16,-1 1 0,0 0 0,1 0 16,-1-21-16,0 20 0</inkml:trace>
  <inkml:trace contextRef="#ctx0" brushRef="#br0" timeOffset="21139.99">2222 3852 0,'0'0'0,"0"-21"0,0 42 31,-21 1-31,21-1 16,-21 0-16,21 21 0,0 1 15,0-1-15,-21 0 0,21 1 0,0 20 16,0-21-16,0 1 0,0-1 15,0 0-15,0 1 0,0-1 0,0 0 16,0-20-16,0 20 0,0-21 16,0 0-16,0 0 0,-21 1 0,21-1 15,-21-21 17,21-21-17,0-1-15,-22 1 16,22 0-16,0 0 0,0 0 15,0 0-15,0-22 0,0 22 0,22-21 16,-1 21-16,21-22 16,0 22-16,1-21 0,41-1 15,-20 22-15,-22 0 0,22 21 16,-22 0-16,0 0 0,1 0 0,41 42 16,-62-42-16,-1 22 0,0 20 15,-21-21-15,0 0 0,0 0 16,-21 22-16,0-22 0,-1 0 15,-20 21-15,21-20 0,-21-1 0,-1 0 16,1 0-16,21 0 0,-22 0 16,1 1-16,21-22 0,0 0 0,0 21 15,-22-21-15,22 0 0,0 0 16,0 0-16,0 0 16,21-21-1,21-1 1,0 22-16,0-21 15,21 0-15,-20 0 0,20 0 0</inkml:trace>
  <inkml:trace contextRef="#ctx0" brushRef="#br0" timeOffset="21591.92">3217 4128 0,'0'0'16,"21"0"-16,1-22 0,-22 1 15,0 0-15,-22 21 32,1 0-32,0 21 0,0 0 15,0-21-15,0 22 0,-1-1 16,1 0-16,0 0 0,0 0 0,0 0 16,21 1-16,0-1 15,0 0-15,0 0 0,0 0 16,0 0-16,21-21 15,0 22-15,0-22 0,0 0 16,22 0-16,-22 21 0,0-21 16,0 21-16,0-21 0,1 21 0,-1-21 15,0 21-15,-21 0 16,0 1-16,0-1 0,-21 0 16,0 0-16,-1-21 0,1 21 15,0 0-15,-21-21 0,21 22 0,-1-22 16,1 0-16,-21 21 0,21-21 15,0 0-15,-1 0 0,1 0 16,0 0-16,0 0 0,0 0 0,0 0 16,21-21-1,0-1-15,0 1 16,21 0-16,0 0 16,0 0-16,0 0 0,22-1 0</inkml:trace>
  <inkml:trace contextRef="#ctx0" brushRef="#br0" timeOffset="22131.56">3789 3937 0,'0'0'0,"0"-21"0,0 0 0,0 0 16,0-1-16,0 1 15,-21 42 17,-1 1-32,1-1 0,21 0 0,0 21 15,-21 1-15,0-1 0,0 0 16,0 1-16,21 20 0,0-21 15,-22 22-15,1-22 0,21 1 0,-21 20 16,21-21-16,0-20 0,0 20 16,0-21-16,0 21 0,-21-20 0,21-1 15,0 0-15,0 0 16,21-21 0,0 0-16,0-21 0,1 0 15,-1 21-15,0-21 0,0-1 16,0 1-16,0-21 0,1 21 0,-1 0 15</inkml:trace>
  <inkml:trace contextRef="#ctx0" brushRef="#br0" timeOffset="23588.77">3979 4149 0,'0'-21'0,"0"42"0,0-21 31,0 21-31,0 0 16,-21 0-16,0 0 0,21 1 0,-21 20 15,21 0-15,0-21 0,0 22 16,0-22-16,-21 21 0,21-21 0,0 1 16,0 20-16,0-21 0,0 0 15,0 0-15,0 1 0,21-1 0,0 0 16,0-21-16,0 0 16,0 0-16,1 0 15,-1 0-15,0 0 0,0-21 0,0 0 16,0 21-16,-21-22 0,22 1 15,-1 0-15,0 0 0,0 0 0,-21-22 16,0 22-16,0-21 0,21 0 16,-21 20-16,0-20 0,0 0 15,0-1-15,0 1 0,-21 0 0,0-1 16,0 22-16,21 0 0,-21 0 0,-1 0 16,1 21-16,0 0 0,0 0 0,21 21 15,-21 0-15,0 0 16,-1 0-16,1 22 0,0-22 0,21 21 15,0 1-15,0-1 0,-21 0 0,21 1 16,0-1-16,0 0 0,0-21 16,0 22-16,0-22 0,21 0 0,0 0 15,0 0-15,-21 1 0,22-1 16,-1-21-16,0 0 0,0 0 0,21 0 16,-20 0-16,-1 0 0,21-21 0,-21-1 15,22 22-15,-1-21 0,-21 0 16,21 0-16,1-21 0,-22 20 0,21-20 15,-21 21-15,1-21 16,-1-1-16,0 1 0,-21 21 0,0-22 16,21 22-16,-21 0 0,21 0 15,-21 0-15,0 42 16,0 0 0,0 0-16,0 0 0,0 22 15,0-22-15,0 21 0,0 1 0,0-22 16,0 0-16,0 21 0,0-21 15,0 1-15,0-1 0,0 0 0,0 0 16,0 0-16,21-21 0,1 0 16,-1 0-16,0 0 0,0 0 15,21 0-15,-20-21 0,-1 0 16,0 21-16,0-21 0,0 0 16,0-22-16,1 22 0,-1 0 15,0-21-15,0-1 0,-21 22 0,0-21 16,21 21-16,-21-1 0,21 1 15,-21 0-15,22 0 0,-22 42 32,0 0-17,0 0-15,0 1 0,0-1 0,0 0 16,0 21-16,0-21 0,0 1 16,0-1-16,0 0 0,0 0 0,0 0 15,0 0-15,21 1 0,0-22 0,-21 21 16,21-21-16,0 0 15,0 0-15,1 0 0,-1 0 0,0 0 16,0 0-16,0 0 0,0-21 0,1-1 16,-1 1-16,0 0 0,0 0 15,43-21-15,-43-1 0,-21 22 16,21-21-16,0-1 0,0 1 16,-21-21-16,0 20 0,21 1 0,-21 0 15,22-1-15,-22 1 0,21 0 0,-21 20 16,0-20-16,0 21 0,0 0 15,0 0-15,0-1 0,0 44 32,0-1-17,0 0-15,0 0 0,0 21 0,-21 1 16,21-1-16,0 0 0,-22 1 16,22 20-16,0-20 0,0-1 0,0 0 15,0 1-15,0-1 0,0-21 0,0 21 16,0-20-16,0 20 0,0-21 15,22 0-15,-1 0 0,0 1 16,0-22-16,0 0 0,0 21 16,1-21-16,-1 0 0,0 0 0,21 0 15,-21 0-15,22 0 0,-22-21 0,21-1 16,1 22-16,-22-21 16,21 0-16,0 0 0,-20-21 0,20 20 15,-21-20-15,0 21 0,22-21 0,-22-43 16,0 64-16,0-22 15,-21 22-15,21 0 0,-21 0 0,0 0 16,0 0-16,-21 21 31,0 0-31,0 21 0,-22 42 16,43-20-16,-21-22 0,21 21 16,-21 0-16,21 1 0,-21-22 15,21 21-15,0-21 0,0 22 0,0-22 16,0 0-16,0 0 0,0 0 15,0 1-15,21-1 0,0-21 16,0 0-16,1 0 0,-1 0 16,0 0-16,0 0 0,21 0 15,-20-21-15,-1-1 0,0 1 0,0 0 16,21 0-16,-20 0 0,-1 0 16,0-22-16,0 22 0</inkml:trace>
  <inkml:trace contextRef="#ctx0" brushRef="#br0" timeOffset="23860.39">5503 3979 0,'0'0'0,"21"0"15,1 0 1,-1 0-16,21 0 0,-21-21 0,22 21 16,-22 0-16,21 0 0,0-21 15,1 21-15,-1-21 0,-21 21 0,22 0 16,-22 0-16,21 0 0,-21-21 0,0 21 16,1 0-16,-1 0 15,-21-21-15</inkml:trace>
  <inkml:trace contextRef="#ctx0" brushRef="#br0" timeOffset="24148.96">10499 1757 0,'0'0'0,"-22"-21"0,-41-64 31</inkml:trace>
  <inkml:trace contextRef="#ctx0" brushRef="#br0" timeOffset="24580.8">10541 1355 0,'0'0'0,"0"-21"0,21 21 47,0 21-32,-21 0-15,21-21 0,1 21 0,-1 0 16,0 22-16,21-22 0,-21 21 15,22 0-15,-1 1 0,0-1 0,22 22 16,-22-22-16,22 21 0,-22 1 0,22-1 16,-1 1-16,1-22 0,-1 22 15,-21-1-15,22 1 0,-1-1 0,1 1 16,-1 20-16,1-20 0,-22-1 16,22-20-16,-1 20 0,-20-20 0,20-1 15,-21 0-15,22 1 0,-1 20 16,-20-42-16,-22 0 15,0 1-15,0-1 0,0-21 0,-21 21 16,-21-21 15,0 0-31,0 0 0,0 0 16,-22-21-16,22 0 0,0 21 16</inkml:trace>
  <inkml:trace contextRef="#ctx0" brushRef="#br0" timeOffset="24876.49">11493 2731 0,'22'0'32,"-1"0"-17,21 0-15,-21 0 0,22 21 16,-22 0-16,21-21 0,0 21 0,1 0 15,-1 0-15,22-21 0,-22 22 16,0-1-16,1 0 0,-22-21 0,42 21 16,-20 0-16,-22-21 15,0 0-15,0 21 0,0-21 0,0 0 16,1 0 0,-1 0-1,0 0-15,-21-21 16,0 0-16,21 21 0,0-21 0,0 0 15</inkml:trace>
  <inkml:trace contextRef="#ctx0" brushRef="#br0" timeOffset="25055.91">12531 2477 0,'0'0'16,"0"-22"-16,0 1 0,0 42 31,0 1-31,-22 20 0,22-21 0,0 21 16,-21-20-16,0 20 15,0 0-15,21-21 0,-21 22 0,21-22 16,-21 21-16,21-21 0,-22 1 0,1-1 16,21 0-16,0 0 0,-21 0 15</inkml:trace>
  <inkml:trace contextRef="#ctx0" brushRef="#br0" timeOffset="25624.8">12594 3493 0,'0'0'0,"0"-22"0,0 1 0,-21 0 15,21 0-15,-21 21 0,0 0 16,-1 0 0,22 21-16,-21 0 0,0 22 15,0-22-15,21 21 0,0 0 0,-21 1 16,21-1-16,-21 0 15,21 1-15,0 20 0,0-20 0,0-1 16,0 0-16,-22 1 0,22-1 0,0 0 16,-21-21-16,21 22 0,0-22 15,0 0-15,0 0 0,0 0 0,0 1 16,0-44 15,-21 1-31,21 0 0,0-21 16,0 21-16,0-22 0</inkml:trace>
  <inkml:trace contextRef="#ctx0" brushRef="#br0" timeOffset="26122.73">12277 3725 0,'0'0'0,"-22"-21"15,1-21-15,0 21 0,21 0 0,0-1 16,-21 1-16,21 0 0,0 0 16,0 0-16,0 0 0,21 21 15,0-22-15,22 1 0,-22 0 0,21 0 16,0 21-16,1-21 0,-1 0 15,22 21-15,-22 0 0,21 0 0,-20 0 16,-1 0-16,22 21 0,-22 0 16,0 0-16,1 21 0,-22-20 0,0 20 15,0-21-15,-21 21 0,0-20 16,0 20-16,0-21 0,-42 21 16,21-20-16,-22-1 0,1 0 0,0 21 15,-22-21-15,22 1 0,-1-22 16,-20 21-16,21 0 0,-1-21 0,22 0 15,-21 0-15,21 0 0,-22 0 0,22 0 16,0 0-16,0 0 16,21-21-16,0 0 0,0-1 15,0 1-15,21 21 16,0 0 0,0 0-16,0 21 0,1 1 15,-1-1-15,0 0 16,0 21-16,0-21 0,0 22 0,-21-22 15,0 21-15,22-21 0,-22 22 0,21-22 16,-21 0-16,0 0 0,0 0 16,21 1-16,-21-1 0,21-21 0,-21 21 15,21-21-15,0 0 16,1 0-16,-1 0 16,0 0-16,-21-21 0,21 21 0,0-21 15,0-1-15,1 1 0,-1 0 16,0 0-16,0 0 0</inkml:trace>
  <inkml:trace contextRef="#ctx0" brushRef="#br0" timeOffset="26532.6">13039 3979 0,'0'0'0,"0"22"0,0-1 15,21-21 1,0 0-16,0 0 15,0 0-15,0 0 0,1 0 0,-1-21 16,0 21-16,21-22 0,-21 22 16,1-21-16,20 0 0,-21 21 0,0-21 15,0 21-15,-21-21 0,22 0 0,-22-1 16,0 1 0,0 0-16,0 0 0,0 0 0,-22 21 15,1-21-15,0 21 0,0 0 16,0 0-16,0 0 0,-22 21 15,1 0-15,21 0 0,-22-21 0,1 42 16,21-20-16,-21-1 0,20 21 16,1 0-16,0-20 0,0 20 15,21 0-15,0-21 0,0 22 0,0-22 16,0 21-16,0-21 0,0 1 16,21-1-16,0-21 0,22 21 0,-22-21 0,0 0 15,21 0-15,-21 0 0,22 0 16,-1 0-16,0 0 0,-20 0 15,20-21-15,0 0 0,-21-1 0,22 1 16,-1 0-16,-21 0 0,22 0 16</inkml:trace>
  <inkml:trace contextRef="#ctx0" brushRef="#br0" timeOffset="26816.43">13949 3344 0,'-85'22'32,"64"-1"-32,21 0 0,-21 0 0,0 0 15,21 22-15,-22-1 0,22 0 16,0 1-16,-21-1 0,21 0 0,-21 1 16,0-1-16,21 0 0,0 1 15,0-1-15,-21 0 0,21-21 0,-21 22 16,21-22-16,0 21 0,0-21 0,0 1 15,0-1-15,0 0 0,0 0 16,21-21 15,-21-21-31,21 21 0,0-21 0,0 0 16</inkml:trace>
  <inkml:trace contextRef="#ctx0" brushRef="#br0" timeOffset="27424.05">14478 3852 0,'0'0'0,"21"-21"0,0 0 0,-21 0 16,0 0-16,0 0 0,0-1 16,0 1-16,0 0 0,0 0 15,0 0-15,0 0 0,0-1 16,-21 22-16,0 0 0,0 0 0,0 0 15,-1 0-15,-20 0 0,21 22 16,0-22-16,-22 21 0,22 0 16,-21 21-16,21-21 0,0 1 0,-22 20 15,22-21-15,0 21 0,0 1 0,0-1 16,-1-21-16,1 22 0,0-1 16,21 21-16,0-20 0,0-22 15,0 0-15,0 0 0,0 0 16,21-21-16,0 22 0,1-22 0,-1 0 15,0 0-15,0 0 0,0 0 0,22 0 16,-22-22-16,0 22 16,21-21-16,-21 0 0,1 0 0,20 0 15,-21 0-15,0-22 0,0 22 0,1-21 16,-1-1-16,-21 22 0,21-21 16,-21 0-16,21 20 0,-21-20 0,0 21 15,0 0-15,0 0 0,0-1 16,0 1-16,0 0 0,0 42 31,0 0-31,0 1 16,-21-1-16,21 21 0,0-21 0,0 0 15,0 22-15,0-22 0,0 21 16,0-21-16,0 22 0,0-22 16,0 0-16,0 21 0,0-20 0,0-1 15,21 0-15,-21 0 16,21-21-16,0 0 0,1 21 0,-1-21 15,0 0-15,0 0 0,21 0 16,-20 0-16,-1-21 0,0 0 16,0 0-16,0 0 0,22-1 0,-22 1 15</inkml:trace>
  <inkml:trace contextRef="#ctx0" brushRef="#br0" timeOffset="28732.11">15198 3281 0,'0'-21'16,"0"42"-16,0-63 0,-22 20 0,1 22 16,0 0-16,0 0 15,0 22-15,0-22 0,21 42 16,-22-21-16,1 0 0,21 22 0,-21-1 16,21 0-16,-21 1 0,0-1 0,21 0 15,0 22-15,0-22 0,-21 0 16,21 1-16,0-22 0,-22 21 0,22 1 15,0-1-15,0-21 0,0 21 0,0-20 16,0 20-16,0-21 16,0 0-16,0 0 0,22 1 0,-1-1 15,0 0-15,0-21 0,0 0 16,0 0-16,1 0 16,-1 0-16,0 0 0,0-21 0,0 0 15,22 21-15,-22-22 0,0 1 16,21-21-16,-21 21 0,1 0 0,-1-22 15,21 22-15,-21-21 0,0 21 0,1-22 16,-1 22-16,0 0 0,-21 0 16,21 0-16,-21-1 15,0 44 1,0-1 0,0 0-16,0 0 0,0 0 0,0 0 15,-21 1-15,21-1 0,0 21 16,0-21-16,0 0 0,0 22 0,0-22 15,0 0-15,0 0 0,0 0 16,0 1-16,0-1 0,0 0 16,21-21-16,0 0 0,0 0 15,1 0-15,-1 0 16,0 0-16,0 0 0,21 0 0,-20-21 16,-1 0-16,0-1 0,0-20 15,0 21-15,0-21 0,22-1 16,-22 1-16,0 21 0,0 0 15,-21-1-15,0 1 0,21 0 16,1 21-16,-22-21 0,0 42 31,0 0-15,0 0-16,0 1 0,0-1 0,0 0 16,-22 21-16,22-21 15,0 22-15,-21-22 0,21 0 0,0 0 16,0 0-16,0 1 0,0-1 15,21-21 1,1 0-16,-1 0 16,0 0-16,0 0 0,0-21 15,0-1-15,1 1 16,-1 0-16,0 0 0,0 0 0,0-22 16,0 22-16,1 0 0,-1 0 15,0-21-15,0 20 0,0 1 0,0 0 16,-21 0-16,22 21 0,-22 21 47,0 0-47,0 0 15,-22 1-15,22-1 0,0 0 16,0 0-16,-21 21 0,21-20 16,-21-1-16,21 0 0,0 21 15,0-21-15,0 1 0,0-1 0,0 0 16,21 0-16,0 0 0,1-21 15,20 0-15,-21 21 0,21-21 16,-20 0-16,20 0 0,0 0 16,1 0-16,-22 0 0,21-21 0,0 0 15,1 21-15,-22-21 0,21 0 0,-21 0 16,22-22-16,-22 22 0,0-21 16,21 21-16,-20-22 0,-1 22 0,0-21 15,-21-1-15,21 22 0,-21 0 16,21-21-16,-21 21 0,0-1 0,0 1 15,-21 21 1,0 0-16,0 0 16,0 21-16,-1 1 0,1-1 15,0 0-15,0 0 0,0 0 0,0 0 16,-1 1-16,1-1 0,21 21 0,-21-21 16,21 0-16,0 22 0,-21-22 15,21 0-15,0 0 0,0 0 0,0 1 16,21-1-16,0 0 15,0 0-15,1-21 0,-1 0 0,0 21 16,21-21-16,-21 0 0,1 0 0,20 0 16,-21 0-16,0 0 0,22 0 15,-22-21-15,0 0 0,0 0 0,21 21 16,-20-21-16,-1-1 0,21-20 16,-21 21-16,22-21 0,-22 20 0,0-20 15,0 21-15,21-21 0,-20 20 0</inkml:trace>
  <inkml:trace contextRef="#ctx0" brushRef="#br0" timeOffset="29204.66">16150 3112 0,'0'0'0,"0"21"0,-21-21 15,21 21-15,-21 0 0,21 0 16,0 0-16,0 1 15,0-1-15,0 0 0,0 0 0,21-21 16,0 0-16,0 0 16,0 0-16,1 0 0,-1 0 0,0 0 15,0 0-15,0-21 0,0 21 0,1-21 16,-1 0-16,-21-1 0,0 1 16,0 0-16,0 0 0,0 0 15,0 0-15,0-1 16,-21 22-1,-1 0-15,1 0 0,0 0 16,0 0-16,0 0 0,0 22 0,-1-22 16,1 0-16,0 21 15,21 0-15,-21-21 16,0 0-16,0 21 16</inkml:trace>
  <inkml:trace contextRef="#ctx0" brushRef="#br0" timeOffset="29512.46">14859 3556 0,'0'0'0,"21"0"16,0 0-1,22 0-15,-22 0 0,21 0 0,-21 0 16,22 0-16,-1 0 0,0 0 0,1-21 16,-1 21-16,-21-21 0,21 21 15,1 0-15,-22 0 0,0-21 0,0 21 16,0 0-16,1 0 16,-44 0 30,1 0-46,0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2T02:49:03.76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3302 11176 0,'0'-21'0,"0"42"0,0-63 16,0 21-16,0-1 0,0 1 0,0 0 16,0 0-16,0 0 0,0 0 15,-21 21 17,21 21-17,0 0-15,0 21 16,0-21-16,21 22 0,0 20 15,-21-20-15,0 20 0,21-21 0,-21 22 16,21-1-16,-21-20 0,0 20 16,0-20-16,0 20 0,0-21 0,0 1 15,0 41-15,0-41 16,-21-1-16,21-21 0,-21 22 0,21-22 16,0 0-16,0 0 0,-21-21 15,21 21-15,-21-21 16,0-21-16,21 0 15,0 0-15,-22 0 0,22-22 16</inkml:trace>
  <inkml:trace contextRef="#ctx0" brushRef="#br0" timeOffset="472.26">3090 11303 0,'0'0'0,"-84"-63"16,62 41-16,1 1 0,21 0 15,0 0-15,0 0 0,0 0 16,0-1-16,0 1 0,0 0 16,0 0-16,21 0 15,1 0-15,-1 21 0,0-22 0,0 22 16,0 0-16,43-21 0,-22 21 16,64 0-16,-43 0 15,1 0-15,-1 0 0,86 21 16,-86 1-16,1-1 0,-1 0 15,1 21-15,-1 1 0,-21-1 0,1 21 16,-1-20-16,-21 20 16,0-20-16,1 20 0,-22 1 0,0-22 0,0 0 15,-22 22-15,1-22 0,-21 0 16,0 22-16,-22-22 0,1 22 16,-1-22-16,1 0 0,-22 1 0,21-1 15,1 0-15,-1-20 0,1-1 16,-1 0-16,22 0 0,-21-21 0,41 0 15,-20 0-15,0 0 0,21 0 16,-1-21-16,1 21 0,0-21 0,21 0 16,0-1-16,0 1 0,0 0 15,0 0-15,0 0 0,0 0 0,0-1 16,21-20-16,0 21 16,1 21-16,-1-21 0,0 21 15,0-21-15,21-1 0,-20 22 16,20-21-16</inkml:trace>
  <inkml:trace contextRef="#ctx0" brushRef="#br0" timeOffset="983.96">4212 11663 0,'-63'-64'32,"63"43"-32,0 0 15,0 0-15,0 0 0,0 0 16,0-1-16,0 1 0,21 21 16,0-21-16,0 21 15,0 0-15,0 0 0,1 0 16,-1 21-16,21 0 0,-21 1 0,22-1 15,-22 0-15,21 0 0,0 43 16,-20-43-16,-22 21 0,0-21 16,0 22-16,0-22 0,0 0 0,-22 21 15,1-21-15,-21 22 0,21-22 0,0 0 16,-1 0-16,-20 22 16,21-43-16,21-22 31,0 1-31,0 0 0,0 0 15,0-21-15,0 20 0,0 1 0,21-21 16,0 0-16,0 20 0,1-20 16,-22 21-16,21-21 0,0 20 0,0-20 15,0 21-15,0 0 0,1 0 16,20-1-16,-21 1 0,0 21 16,0 0-16,1-21 0,-1 21 15,0 0-15,0 0 0,0 0 16,0 21-16,-21 0 0,22-21 15</inkml:trace>
  <inkml:trace contextRef="#ctx0" brushRef="#br0" timeOffset="1575.62">5334 11705 0,'0'0'0,"0"-21"0,42-64 32,-42 43-32,0 21 0,0 0 15,0 0-15,0-1 0,-21 1 16,0 0-16,0 0 0,0 0 0,-1 21 16,-20 0-16,21 0 0,-21 0 0,20 0 15,-20 0-15,0 21 0,-1 0 16,22 0-16,-21 0 0,0 22 15,20-22-15,-20 21 0,21-21 0,0 22 16,0-1-16,-1-21 0,1 22 16,21-1-16,0-21 0,0 21 0,0-20 15,0-1-15,0 21 0,0-21 16,21 0-16,1 1 0,-1-22 0,21 21 16,-21-21-16,22 0 0,-22 0 0,21 0 15,0 0-15,-20-21 0,20-1 16,-21 1-16,21 0 0,-20 0 0,-1 0 15,21 0-15,-21-22 0,0 22 16,1-21-16,-1 21 0,-21-22 0,21 22 16,-21 0-16,21 0 0,-21-22 0,0 22 15,0 0-15,-21 42 47,21 0-47,-21 1 0,21-1 16,0 0-16,0 0 0,0 21 0,0-20 15,-21-1-15,21 0 0,0 0 16,0 0-16,0 0 0,0 1 0,0-1 16,0 0-16,0 0 15,21 0-15,0-21 16,0 0-16,0 0 0,-21-21 16,21 0-16,1 21 0</inkml:trace>
  <inkml:trace contextRef="#ctx0" brushRef="#br0" timeOffset="2151.32">5800 11578 0,'0'-21'0,"0"42"0,0-21 32,-22 21-32,1 1 0,21-1 15,-21-21-15,21 42 0,0-21 16,0 0-16,-21 1 0,21-1 0,-21 0 15,21 0-15,-21 0 0,21 0 0,0 1 16,0-1-16,0 0 16,0 0-1,21-21 1,0-21 0,0 0-16,0 0 0,-21-1 0,21 1 15,1 0-15,-1 0 0,-21 0 16,21 0-16,0-1 0,0 1 0,-21 0 15,21 0-15,1 0 0,-22 42 32,0 0-17,0 0-15,0 0 0,0 1 0,0-1 16,0 0-16,0 0 0,0 0 16,0 0-16,0 1 0,0-1 15,0 21-15,21-42 0,0 21 16,-21 0-16,21 1 0,0-22 0,0 0 15,1 0-15,-1 0 0,0 0 16,0 0-16,0-22 0,0 1 16,1 0-16,-1 0 0,0 0 0,-21 0 15,0-22-15,21 22 0,-21-21 0,0 21 16,0-22-16,0 22 0,0-21 16,0 21-16,0-1 0,0 1 0,-21 21 15,21-21-15,-21 21 0,0 0 0,-1 0 16,1 0-1,0 0-15,21 21 16</inkml:trace>
  <inkml:trace contextRef="#ctx0" brushRef="#br0" timeOffset="2919.85">6710 11218 0,'0'0'0,"0"-21"0,-21 21 31,-1 21-31,22 1 16,-21-1-16,0 0 0,21 21 0,-21 1 16,0-1-16,21 0 0,0 1 15,-21-1-15,21 0 0,-22 22 0,22-22 16,-21 0-16,21-20 0,0 20 0,0 0 16,0 1-16,0-1 0,0-21 15,0 21-15,0-20 0,0-1 0,0 0 16,0 0-16,0-42 31,0 0-15,0 0-16,0-1 0,0 1 15,0-21-15,0 21 0,0-22 0,0 22 16,21 0-16,1-21 0,-22 21 0,21-1 16,21-20-16,-21 21 0,0 0 15,22 0-15,-22 21 0,64-22 16,-43 22-16,0 0 0,22 0 0,-22 0 15,-21 22-15,22-22 0,-1 21 16,-21 0-16,0 0 0,22 21 16,-43-20-16,0 20 0,0-21 15,-22 21-15,1-20 0,-21 20 0,0-21 16,-1 0-16,1 22 0,0-22 16,-22 0-16,22 0 0,-1 0 15,1-21-15,0 0 0,-1 0 0,22 0 16,0 0-16,-21 0 0,21 0 15,21-21 1,0 0-16,0 0 0,21 21 16,42-43-16,-42 22 15,22 21-15,-1-21 0,0 0 0</inkml:trace>
  <inkml:trace contextRef="#ctx0" brushRef="#br0" timeOffset="3456.23">8001 11621 0,'0'-22'15,"0"44"-15,0-65 0,0 22 0,0 0 16,0 0-16,-21 21 0,0-21 16,-1 21-16,1 0 0,-21-22 0,21 22 15,-22 0-15,22 0 0,-21 0 0,0 0 16,20 22-16,-20-22 15,21 21-15,-21 0 0,20 0 0,-20 21 0,21-20 16,0 20-16,0-21 0,-1 0 16,22 22-16,0-22 0,-21 21 15,21-21-15,0 0 0,0 22 0,0-22 16,0 0-16,0 0 0,21-21 16,-21 21-16,22-21 0,-1 0 0,0 0 15,0 0-15,0 0 0,22 0 0,-22 0 16,21 0-16,-21-21 0,22 0 15,-22 0-15,21 0 0,0-22 0,-20 22 16,20 0-16,-21-21 0,21 21 0,-20-22 16,-1 22-16,0-21 15,-21 21-15,0-22 0,21 22 0,-21 0 16,0 0-16,0 42 31,-21 0-31,0 0 0,21 0 0,0 1 16,0-1-16,-21 0 0,21 0 0,0 0 15,0 22-15,0-22 0,0 0 16,0 0-16,0 0 0,0 0 16,0 1-16,21-22 15,0 21-15,0-21 0,0 0 0,0 0 16,1 0-16,20 0 0,-21 0 0,21-21 16,-20-1-16,20 1 0,0 0 15</inkml:trace>
  <inkml:trace contextRef="#ctx0" brushRef="#br0" timeOffset="3727.83">8784 11451 0,'0'0'15,"0"-21"-15,0 0 0,0 0 0,-21 21 0,0 0 16,0-21-16,-1 21 0,1 0 16,0 0-16,-21 0 0,21 21 0,-1-21 15,-20 21-15,21 0 0,0 0 0,0 22 16,-1-22-16,1 21 0,21-21 15,0 22-15,-21-22 0,21 21 0,0-21 16,0 0-16,0 22 0,0-22 16,0 0-16,0 0 0,0 0 15,0 1-15,21-1 0,0 0 0,1 0 16,-1-21-16,21 0 0,-21 0 0,22 0 16,-1 0-16,0 0 0,1 0 15,-1-21-15,0 0 0,1 21 0,-22-21 16,21-22-16,0 22 0</inkml:trace>
  <inkml:trace contextRef="#ctx0" brushRef="#br0" timeOffset="4416.26">9334 11070 0,'0'0'16,"0"-21"-16,0-21 0,0 21 16,0-1-16,0 1 0,-21 21 15,0 0-15,0 21 16,21 1-16,-21-1 15,21 21-15,-21 0 0,21 22 0,0-22 16,0 1-16,0 20 0,0 1 16,0-22-16,0 0 0,0 1 0,0-1 15,0 0-15,0 1 0,-22-22 0,22 21 16,0-21-16,0 0 0,-21 1 16,21-1-16,0 0 0,-21-21 31,21-21-16,0 0 1,0-1-16,21 1 0,-21-21 0,21 21 16,1 0-16,-1-22 0,0 1 15,0 21-15,21-22 0,-20 22 0,-1-21 16,0 21-16,0 0 0,21-1 0,-20 22 16,-1-21-16,0 21 15,0 0-15,-21 21 0,0 1 16,0-1-16,0 0 0,0 0 15,-21 0-15,-21 0 0,20 1 16,1-1-16,-21 0 0,21 0 16,-22-21-16,22 21 0,-21-21 0,21 0 15,0 0-15,-22 0 0,22 0 16,0 0-16,0 0 0,0 0 16,21-21-16,-22 21 0,22-21 15,0 0-15,22 42 31,-1 0-31,-21 0 16,21 0-16,0 1 0,0-1 16,0 0-16,-21 0 0,22 0 0,-1 0 15,0 1-15,0-1 0,0 0 16,0-21-16,1 21 0,-1 0 0,0-21 16,21 0-16,-21 21 0,1-21 0,-1 0 15,21 0-15,-21 0 0,0 0 16,1 0-16,-1 0 0,0 0 0,0-21 15,0 0-15,0 21 0,-21-21 0,0 0 16,22 21-16,-22-21 0,0-1 16,0 1-16,0 0 0,-22 21 15,22-21-15,-21 21 0</inkml:trace>
  <inkml:trace contextRef="#ctx0" brushRef="#br0" timeOffset="5244.27">3344 12510 0,'0'0'0,"-21"0"0,-106 0 31,106 0-31,21-22 0,-21 22 16,0 0-1,42-21 1,0 21 0,21 0-16,-21 0 0,22 0 15,-1 0-15,22 0 0,-1 0 16,22 0-16,-22-21 0,43 21 15,-21 0-15,-1 0 0,22 0 0,0 0 16,21 0-16,0 0 0,0 0 0,21-21 16,0 21-16,1 0 0,20 0 15,0 0-15,1 0 0,-1 0 0,21 0 16,-20 0-16,20 0 0,-20 0 16,20 0-16,1 0 0,-22 0 0,0 0 15,22 0-15,-22 0 0,0 0 0,22 0 16,-43-21-16,21 21 0,-20 0 15,-1 0-15,0 0 0,0-21 0,0 21 16,-21-22-16,-21 22 0,0 0 16,-21 0-16,-1 0 0,-20 0 15,-22-21-15,0 21 0,1 0 0,-22 0 16,0 0-16,-21-21 16,-21 21-1,0 0-15,0 0 16,-1 0-16,1 0 0,-21 0 0,21 21 15,-22 0-15</inkml:trace>
  <inkml:trace contextRef="#ctx0" brushRef="#br0" timeOffset="5940.17">1778 13208 0,'21'0'0,"-42"0"0,42-21 0,-21 0 16,0 0-16,0 42 31,0 0-31,0 0 16,0 0-16,0 22 0,0-1 0,0-21 15,0 21-15,0 1 0,0 20 16,0-20-16,-21-1 0,21 0 15,0 1-15,0-1 0,-21-21 0,21 21 16,0-20-16,0-1 0,0 0 16,0 0-16,0-42 31,21 0-31,0 0 0,-21-1 16</inkml:trace>
  <inkml:trace contextRef="#ctx0" brushRef="#br0" timeOffset="6212.04">2180 13462 0,'21'-21'31,"-21"0"0,-21 21-15,0 0 0,0 0-16,21 21 0,-21-21 15,21 21-15,-22-21 0,22 21 16,0 0-16,0 1 16,43-22-16,-22 0 15,21 0-15,-21 0 0</inkml:trace>
  <inkml:trace contextRef="#ctx0" brushRef="#br0" timeOffset="7536.05">4085 12975 0,'0'-21'0,"0"42"0,0-63 0,-21 42 16,0 0 0,21 21-1,0 0-15,0 22 0,0-22 16,0 21-16,-21 0 0,21 1 0,-22 20 16,22-20-16,-21-1 0,0 0 15,21 22-15,-21-22 0,-21 0 0,20 22 16,1-22-16,-21 1 0,0-1 0,20 0 15,-20 1-15,0-22 16,-22 21-16,22-21 0,21-21 16,0 0-16,-1 0 0,1 0 15,0-21-15,0 21 0,21-42 0,0 21 16,-21-22-16,0 1 0,21 0 16,0-1-16,0-63 0,0 64 15,0 0-15,0-1 0,0 1 16,0 0-16,0 21 0,0-1 0,0 1 15,0 0-15,21 21 0,0 0 16,0 0-16,0 21 0,0 0 16,1 1-16,-1-1 0,0 21 15,0-21-15,0 22 0,22 41 16,-22-41-16,0 20 0,0-21 16,0 1-16,22-22 0,-22 21 15,0-21-15,0 22 0,21-22 0,1-21 16,-22 21-16,21-21 0,1 0 15,-1 0-15,0 0 0,1-21 0,-1 21 16,21-42-16,-20 20 0,-1 1 0,0-21 16,22 0-16,-22-1 0,-21 22 15,22-21-15,-22-1 0,0 1 0,0 21 16,-21-21-16,0 20 0,0 1 16,0 0-16,0 0 0,0 0 15,-21 0-15,0 21 0,0 0 16,-22 0-16,22 0 0,0 0 15,0 0-15,-21 21 0,20 0 0,1 21 16,0-21-16,21 1 0,0 20 16,0-21-16,0 21 0,0 1 0,0-22 15,0 21-15,0-21 0,21 22 16,0-22-16,1 0 0,-1-21 0,21 21 16,-21-21-16,22 0 0,-1 0 0,0 0 15,1 0-15,-1-21 0,0 21 16,22-21-16,-22 0 0,-21-22 0,64-20 15,-64 42-15,0-22 16,0 1-16,1 21 0,-1 0 16,0-22-16,-21 22 0,0 0 0,0 0 15,0 0-15,0 42 32,-21 0-32,21 0 15,-21 0-15,21 1 0,-22-1 16,22 21-16,0-21 0,0 0 0,-21 22 15,21-22-15,-21 21 0,21-21 16,0 1-16,0-1 0,0 0 16,0 0-16,0 0 0,0-42 31,0 0-15,0 0-16,0-22 0,21 22 15,0-21-15,-21 21 0,22-22 0,-1 1 16,0 21-16,0-21 0,0 20 0,0 1 15,1 0-15,-1-21 0,0 42 16,21-21-16,-21-1 0,1 22 0,20 0 16,0 0-16,-21 22 15,1-1-15,-22 0 0,0 0 0,21 0 16,-21 0-16,21 22 0,-21-22 16,0 0-16,0 21 0,0-20 0,0-1 15,0 21-15,0-21 16,0 0-16,0 1 0,0-1 0,-21 0 0,21 0 15,0 0-15,21-21 16,0 0 0,0 0-16,0-21 0,1 0 0,-1 21 15</inkml:trace>
  <inkml:trace contextRef="#ctx0" brushRef="#br0" timeOffset="8192.25">6244 13314 0,'0'-21'16,"0"42"-16,0-63 0,0 20 0,0 1 16,-21 21-16,0 0 15,0 0-15,-1 0 0,-20 0 0,21 0 16,-21 0-16,-1 21 0,1-21 16,21 22-16,-22-1 0,1 0 0,21 0 15,-21 21-15,20-20 0,1-1 0,0 0 16,21 21-16,0-21 0,0 1 15,0-1-15,0 0 0,0 0 0,21 0 16,22-21-16,-22 0 0,21 0 16,-21 0-16,22 0 0,-1 0 0,-21-21 15,21 21-15,1-21 0,-22 0 16,0 0-16,21-1 0,-20 1 16,-22 0-16,21 0 0,-21 0 0,21 21 15,-21-21-15,0-1 0,0 1 16,0 0-16,-21 21 31,0 21-31,21 0 16,0 1-16,0 20 0,0-21 15,0 21-15,0 1 0,0-1 0,0 0 16,0 1-16,0 20 0,0-20 0,0 20 16,0 1-16,0-22 0,0 21 15,0 1-15,0-1 0,-22 1 16,22-1-16,0 1 0,-21-1 0,21 22 15,0-43-15,0 22 0,0-1 16,-21-20-16,21 20 0,-21-20 0,21-1 16,-21-21-16,21 21 0,-21-20 0,-1-1 15,1 0-15,0 0 0,0-21 16,0 0-16,-22 0 0,22 0 0,-21 0 16,0-42-16,-1 21 0,1-1 0,0-20 15,-1 0-15,22-1 0,-21 1 16,21-21-16,-1-1 0,22 1 0,0-1 15,0 1-15,0-1 0,0 1 0,22-1 16,-1 22-16,0-22 16,21 22-16,-21 0 0,1-1 0,20 1 15,0 0-15,-21-1 0,22 22 0,-22-21 16,21-1-16,1 1 0,-22 21 16,21-21-16</inkml:trace>
  <inkml:trace contextRef="#ctx0" brushRef="#br0" timeOffset="8464.69">6689 12996 0,'0'0'0,"0"-42"32,0 63-17,-22 0-15,1 1 16,0-1-16,21 21 0,-21 0 0,0-20 15,21 20-15,-21 0 0,21 1 0,0-1 16,-22-21-16,22 21 0,-21 1 16,21-22-16,0 21 0,0-21 0,0 1 15,0 20-15,0-21 16,0 0-16,21-21 16,1 0-16,-1 0 0,0-21 15,21 0-15,-21 0 0</inkml:trace>
  <inkml:trace contextRef="#ctx0" brushRef="#br0" timeOffset="8904.23">7133 12933 0,'0'0'0,"0"-21"0,0 42 32,0 0-32,0 0 15,0 0-15,0 22 0,-21-1 0,21-21 16,0 22-16,-21-1 0,21 0 0,-21-21 15,21 22-15,-22-22 0,22 21 16,0-21-16,-21 1 0,0 20 16,21-21-16,-21 0 0,21 0 0,0 1 15,-21-22-15,21 21 0,0-42 32,0-1-32,0 1 15,21 0-15,-21 0 0,21-21 16,0 20-16,0-20 0,1 21 0,-1-21 15,0 20-15,21-20 0,-21 21 16,1 0-16,20 0 0,-21-1 0,0 22 16,0 0-16,22 0 0,-22 0 15,0 0-15,0 22 0,0-1 0,1 0 16,-22 21-16,0-21 0,21 1 16,-21 20-16,0-21 0,0 0 0,0 0 15,0 1-15,0 20 0,0-21 16,0 0-16,-21-21 0,-1 21 0,22 1 15,0-1-15,-21-21 0,0 0 0,0 0 16,0 0 0,0-21-16</inkml:trace>
  <inkml:trace contextRef="#ctx0" brushRef="#br0" timeOffset="9092.09">6435 13250 0,'0'0'0,"21"0"31,0-21-31,21 21 16,-21 0-16,22 0 0,-1-21 16,0 21-16,1-21 0,-1 21 0,0-21 15,22 21-15,-22 0 0,-21-21 0</inkml:trace>
  <inkml:trace contextRef="#ctx0" brushRef="#br0" timeOffset="10175.23">8551 13293 0,'0'0'0,"21"-21"0,-21-1 16,22 22-16,-22-21 0,21 0 0,-21 0 15,-21 42 17,-1 0-17,1 0-15,0 1 0,0-1 0,0 0 16,21 0-16,-21 0 0,-1 22 15,22-22-15,0 0 0,0 0 0,0 21 16,-21-20-16,21-1 0,0 0 16,0 0-16,21-21 15,1 0-15,-1 0 16,0 0-16,0-21 0,21 0 16,-20 0-16,20-1 0,-21 1 0,21 0 15,-20-21-15,-1 21 0,0-1 16,-21-20-16,0 21 0,0 0 15,0 0-15,0-1 0,0 1 0,-21 0 0,0 0 16,-1 21-16,1 0 16,0-21-16,0 21 0,42 0 47,0 0-47,22 0 0,-22-21 0,21 21 15,-21 0-15,22 0 0,-1-22 16,0 1-16,1 21 0,-1 0 15,0-21-15,1 21 0,-1-21 0,-21 21 0,21-21 16,-20 21-16,-1 0 0,-21-21 16,21 21-16,-21-22 15,0 44 32,0-1-47,0 0 0,0 21 16,0-21-16,-21 22 0,21-1 0,0-21 15,0 22-15,0 20 0,0-21 0,0 22 16,0-22-16,0 22 0,0-1 16,0 22-16,0-22 0,0 1 0,0-1 15,0 22-15,0-21 0,0-1 0,0 22 16,0-22-16,0 1 0,0 20 16,0-20-16,0-1 0,0 1 0,0-1 15,0-20-15,0 20 0,0-20 16,0-1-16,0-21 0,0 21 15,0-20-15,0-1 0,0 0 0,0 0 16,-21-21-16,-1 0 0,1 0 16,0-21-16,21-21 0,-21 20 15,0-20-15,21-21 0,-21-1 16,21 1-16,-22-22 0,22 0 0,-21 1 16,21-22-16,0 21 0,0-21 15,0 22-15,0-1 0,21 0 0,1 1 16,-1 20-16,0 1 0,0-1 0,21 1 15,-20 20-15,-1 1 0,0 0 16,21 20-16,-21-20 0,22 21 16,-22 0-16,21-22 0,-21 22 0,22 0 15,-1 0-15,0 0 0,1 0 16,-1-22-16</inkml:trace>
  <inkml:trace contextRef="#ctx0" brushRef="#br0" timeOffset="11456.06">10731 13208 0,'0'0'0,"-21"21"0,21 0 31,21-21-15,1 0-1,-1-21-15,0 21 0,0-21 16,0 0-16,22 0 0,-22 0 0,21-1 16,-21 1-16,22 0 0,-22-21 0,0 21 15,0-1-15,0-20 0,0 21 16,-21 0-16,0-22 0,0 22 0,0 0 16,0 0-16,0 0 0,-21 21 15,0 0-15,0 0 0,0 21 16,0 0-16,-22 0 0,22 0 15,0 22-15,21-1 0,-21-21 0,21 22 16,-21-1-16,21 0 0,0 1 16,0 20-16,0-42 15,0 0-15,0 22 0,21-22 16,0 0-16,0-21 0,0 0 16,0 0-16,1 0 15,-1 0-15,0 0 0,0 0 0,0-21 16,0 0-16,1 0 0,20-1 0,-21 1 15,21 0-15,-20-21 0,20 21 16,-21-22-16,21 1 0,1 21 16,-1 0-16,-21-1 0,22 1 0,-22 0 15,0 21-15,0 0 0,0 0 16,0 0-16,1 21 0,-1-21 0,-21 21 16,0 1-16,0-1 0,0 0 15,0 21-15,0-21 0,-21 1 0,21-1 16,-22 0-16,1 0 0,0 0 0,21 0 15,-21-21-15,21 22 0,-21-1 16,21-42 15,0-1-31,0 1 16,21 0-16,0 0 0,0 0 0,0 0 16,1-22-16,20 22 0,-21 0 15,21 0-15,-20-22 0,20 22 16,-21 0-16,0 21 0,0-21 0,-21 0 15,0 42 1,0 0 0,-21 0-16,0-21 0,0 43 0,0-22 15,0 0-15,-1 0 0,22 0 16,0 0-16,-21 22 0,21-22 0,0 0 16,0 0-16,0 0 0,0 1 15,21-1-15,1-21 16,-1 0-16,0 0 0,21 0 0,-21 0 15,22 0-15,-1 0 0,-21 0 16,22 0-16,-1-21 0,0-1 16,1 1-16,-1 0 0,0 0 0,1 0 15,-22 0-15,0-1 0,21 1 16,-21-21-16,-21 21 0,22 0 0,-22-1 16,21 1-16,-21 0 0,0 0 0,0 0 15,-21 21 1,-1 21-1,22 0-15,0 0 0,0 22 16,0-22-16,-21 21 0,21 0 16,0 1-16,0-1 0,0 0 0,0 22 15,0-22-15,0 22 0,-21 20 16,21-20-16,0 21 0,0-1 16,-21 1-16,21 0 0,-21-1 0,0 107 15,-1-107-15,22 1 0,-21 0 16,0-1-16,0-20 0,21 63 15,-21-64-15,21-20 0,0-22 16,0 0-16,0 0 0,0 0 0,21-21 16,0-21-1,0-21-15,0 21 0,1-22 0,-1 1 16,0 0-16,0-22 0,-21 1 0,42-22 16,-42 22-16,43-22 0,-43 0 15</inkml:trace>
  <inkml:trace contextRef="#ctx0" brushRef="#br0" timeOffset="11800.04">12467 13250 0,'0'0'16,"-21"-42"-16,0 0 0,21-1 0,-21 22 0,21-21 15,-22 0-15,22 20 0,0-20 0,0 21 16,0 0-16,0 0 0,0-22 16,22 22-16,-1 21 0,0-21 0,0 0 15,0 21-15,22 0 0,-22 0 16,21 0-16,-21 0 0,22 0 0,-22 0 15,21 42-15,-21-21 0,22 0 16,-22 22-16,0-1 0,0 0 16,-21 1-16,0-1 0,0-21 0,0 22 15,-21-1-15,0-21 0,0 21 0,-22-20 16,22-1-16,-21 0 0,-1 0 16,22-21-16,-21 21 0,21-21 0,-22 0 15,22 0-15,0 0 0,0 0 16,0 0-16,21-21 15,21 0 1,0 0-16,0 21 16,22-21-16,-22 21 0,0-22 15,21 1-15,-21 21 0,22-21 0,-1 0 16,-21 0-16</inkml:trace>
  <inkml:trace contextRef="#ctx0" brushRef="#br0" timeOffset="12215.93">13081 12975 0,'-42'-42'31,"20"21"-31,22 0 0,0-1 16,0 1-16,0 0 0,22 21 16,-1-21-16,0 21 0,0 0 0,0 0 15,0-21-15,1 21 16,20 0-16,-21 0 0,0 21 0,22 0 15,-22 0-15,0 0 0,0 1 0,21 20 16,-42-21-16,22 21 0,-22-20 16,0 20-16,0-21 0,0 0 0,0 22 15,0-22-15,-22 0 0,1 0 16,0-21-16,0 21 0,0-21 0,0 0 16,-1 0-16,22-21 31,0 0-31,0 0 0,22 0 15,-1-22-15,0 22 0,-21 0 0,21-21 16,0 20-16,0 1 16,1-21-16,-1 21 0,0 0 0,0-1 15,0 1-15,0 0 0,1 21 16,-1-21-16,0 21 0,0 0 16,0-21-16,0 21 0,1 0 15,-22 21-15</inkml:trace>
  <inkml:trace contextRef="#ctx0" brushRef="#br0" timeOffset="14291.91">13758 13123 0,'21'0'0,"64"0"32,-64 0-32,-21-21 0,21 21 0,1-21 15,-1 0-15,0 0 0,0 0 16,0-1-16,-21-20 0,0 21 0,21 0 15,-21 0-15,0-22 0,0 22 16,0 0-16,0 0 0,-21 21 16,0 0-16,0 0 0,0 0 15,0 21-15,-1 0 0,1 0 16,0 0-16,0 1 0,0-1 0,21 21 16,0-21-16,-21 22 0,21-22 15,0 0-15,0 21 0,0-21 16,0 1-16,0-1 0,0 0 0,21 0 15,0 0-15,0-21 16,0 0-16,0 0 0,1 0 0,20 0 16,0 0-16,1 0 0,-1 0 15,0 0-15,1-21 0,-1 0 0,21 0 16,-20 0-16,-1-22 0,0 22 0,-20-21 16,20-1-16,-21 1 0,21 0 15,-20 21-15,-22-22 0,0 22 0,0-21 16,0 21-16,0-1 0,-22 22 15,1 0-15,0 0 16,0 22-16,-21-1 0,20 0 16,1 0-16,0 0 0,21 0 15,0 1-15,0-1 0,0 0 0,0 0 16,0 0-16,0 0 0,0 1 0,21-1 16,0 0-16,1 0 0,-1 0 15,-21 0-15,21-21 0,-21 22 0,21-1 16,0-21-16,-21 21 15,-21-21 1,0 0 0,0-21-16,0 0 0,-1-1 15,1 22-15,0-21 16,0 21-16,21-21 0,-21 21 0,0 0 16,-1 0-16,1 0 15,21 21-15,-21 0 16,21 1-16,0-1 0,21 0 15,0-21-15,1 21 16,20-21-16,-21 0 0,0 21 16,22-21-16,-22 0 0,21 0 0,0 0 15,-20 0-15,20 0 0,0 0 16,1-21-16,-22 21 0,21-21 0,-21 0 16,22 0-16,-22-1 0,21 1 0,-21 0 15,0-21-15,1-1 16,-1 22-16,-21-21 0,0 0 0,0-1 15,0 22-15,0-21 0,0 21 16,0-1-16,0 1 0,-21 21 0,-1 0 16,1 0-16,0 0 0,0 21 0,21 1 15,0-1-15,-21 21 0,21-21 16,0 22-16,0-22 0,0 21 0,0-21 16,0 22-16,0-22 0,0 0 15,21 0-15,-21 0 0,0 0 0,0 1 16,21-1-16,0 0 0,-21 0 15,-21-21 17,0 0-17,0-21-15,21 0 0,-21 21 16,-1 0-16,22-21 16,-21 21-16,21 21 31,21-21-31,1 21 15,-1-21-15,0 0 0,0 0 16,0 0-16,0 0 0,1 0 16,20 0-16,-21 0 0,21 0 0,-20 0 15,20 0-15,0 0 0,-21-21 0,22 21 16,-22-21-16,21-1 0,-21 1 16,22 0-16,-22 0 0,0-21 0,0 20 15,0-20-15,1 21 0,-22-21 16,21-1-16,-21 22 0,0 0 0,21 0 15,-21 0-15,-21 42 32,0-21-32,-1 42 0,1-21 0,21 0 15,0 22-15,-21-22 0,0 21 16,21-21-16,0 22 0,0-22 0,0 0 16,0 0-16,0 0 0,0 1 15,0-1-15,0 0 0,21-21 16,0 21-16,0-21 0,1 0 15,-1 0-15,21 0 16,-21-21-16,0 21 0,1-21 0,-1 0 16,0-1-16,0 1 0,21 0 0,-20 0 15,-22-21-15,21-1 0,0 22 16,0-21-16,-21 21 0,0-22 0,0 22 16,0 0-16,0 0 15,0 42 1,0 0-16,0 0 0,0 0 0,0 1 15,0 20-15,-21-21 16,21 0-16,0 22 0,0-22 0,0 0 16,0 0-16,0 0 0,0 0 0,0 1 15,21-1-15,0 0 16,0-21-16,1 0 0,-1 0 0,0 0 16,0 0-16,21 0 0,-20 0 15,-1 0-15,0-21 0,0 0 0,0-1 16,-21 1-16,0 0 0,0 0 0,0 0 15,0-22-15,0 22 0,0-21 16,-21 0-16,0 20 0,0 1 0,0-21 16,-22 21-16,22 21 0,0-21 15,0-1-15,0 22 0,-1 0 16,1 0-16,0 0 0,42 0 31,0 0-31,22 0 16,-22 0-16,0 0 0,21 0 15,-20 0-15,20 0 0,-21 0 0,21 0 16,-20 0-16,20 0 0,-21 0 0,21 22 16,-20-22-16,20 21 0,-21 0 15,0-21-15,0 21 0,1 0 0,-1 0 16,0 1-16,-21-1 0,0 0 16,0 0-16,0 0 0,0 0 0,0 1 15,0-1-15,0 0 0,0 0 16,0 0-16,0 0 15,-21 1-15,0-1 0,21 0 16,-22-21-16,22 21 0,-21-21 16,21-21 15,0 0-31,0 0 16,0-1-16,0 1 0,21 0 15,1-21-15,-1 21 0,0-22 0,21 1 16,-21 21-16,22-22 0,-1 1 15,0 0-15,1-1 0,-1 22 0,0 0 16,1 0-16,-1 0 0,-21 21 16,22 0-16,-22 0 0,0 0 15,0 21-15,0 0 0,-21 21 0,0 1 16,0-1-16,0 0 0,0 1 0,0-1 16,0 0-16,-21 1 0,0-22 15,0 21-15,21-21 0,-21 1 0,21-1 16,-22 0-16,1-21 15,0 0 1,0 0 0,21-21-16,-21 0 15,0-1-15,21 1 0</inkml:trace>
  <inkml:trace contextRef="#ctx0" brushRef="#br0" timeOffset="14488.04">15706 12531 0,'0'0'0,"-22"0"0,1 0 15,0 0-15,0 0 0,21 21 32,21-21-32,0 0 15,0 0 1,1 0-16</inkml:trace>
  <inkml:trace contextRef="#ctx0" brushRef="#br0" timeOffset="15028.25">18203 12869 0,'0'-63'16,"0"42"-16,0 0 15,0 42 17,-21 0-32,0 0 0,0 0 0,21 22 15,-21-22-15,-1 21 0,22 0 0,-21-20 16,0 20-16,21-21 0,-21 21 16,21-20-16,0-1 0,0 0 0,0 0 15,0 0-15,0 0 16,0 1-16,21-22 15,0 0 1,0 0-16,1-22 0,-1 22 16,0-21-16,21 0 0,1 0 0</inkml:trace>
  <inkml:trace contextRef="#ctx0" brushRef="#br0" timeOffset="15379.7">18648 12848 0,'0'0'0,"42"-42"0,0 21 15,-20 0-15,-1-1 0,0 22 16,-21-21-16,-21 21 15,-22 0-15,1 0 16,21 21-16,-21-21 0,-1 22 16,1-22-16,0 21 0,-1 0 0,22-21 15,0 21-15,0 0 0,21 0 16,0 1-16,0-1 0,0 0 16,21 0-16,0 0 0,21-21 15,-20 21-15,-1 1 0,0-1 16,21 0-16,-21-21 0,1 21 0,-1 0 15,0 0-15,0 1 0,0-22 16,-21 21-16,21 0 0,-21 0 16,-21 0-16,0-21 15,-21 0-15,21 0 16,-22 0-16,1 0 0,21 0 0,-43 0 16,22 0-16,0 0 0,-1 0 0,22 0 15,-21 0-15,-1-21 0,22 0 16,0 21-16,0-21 0,21 0 0,-21-22 15,21 1-15,0 21 16,0 0-16</inkml:trace>
  <inkml:trace contextRef="#ctx0" brushRef="#br0" timeOffset="15584.02">17949 12573 0,'21'0'79,"1"0"-64,20-21-15</inkml:trace>
  <inkml:trace contextRef="#ctx0" brushRef="#br0" timeOffset="16053.15">20193 12594 0,'0'-106'31,"0"128"-15,0-1-1,0 0-15,-21 0 0,0 21 16,21-20-16,-22 20 0,1 0 0,21 22 16,-21-22-16,0 0 0,21 22 0,-21-22 15,0 1-15,21-1 16,0 0-16,-22-21 0,22 22 0,-21-22 15,21 0-15,0 0 0,0 0 16,0 1-16,0-44 47</inkml:trace>
  <inkml:trace contextRef="#ctx0" brushRef="#br0" timeOffset="16908.23">19770 12912 0,'0'0'0,"-22"0"0,-20 0 0,21 0 16,0 0 0,21-21-1,21 21 1,0 0-16,0-22 0,22 22 16,-1 0-16,-21-21 0,21 0 0,1 21 15,-1-21-15,22 21 0,-22-21 16,0 0-16,1 21 0,20 0 0,-21 0 15,1 0-15,-22 0 0,21 0 16,-21 0-16,-21 21 0,0 0 16,0 0-16,0 21 0,0-20 15,-21-1-15,21 21 0,-21-21 16,0 0-16,0 22 0,0-22 0,-1 0 16,22 21-16,0-20 0,-21-1 15,21 0-15,0 0 0,0 0 16,0 0-16,21-21 15,1 0-15,-1 0 0,0 0 16,0 0-16,0 0 0,22 0 0,-22-21 16,0 21-16,21-21 0,-21 0 0,43-21 15,-43 20-15,-21 1 16,0 0-16,0 0 0,0-21 0,0 20 16,-42 1-16,21 0 15,-22 0-15,1 0 0,0 0 0,-1-1 16,1 22-16,0 0 0,20 0 0,-20 0 15,21 0-15,0 0 0,21-21 32,21 21-32,0 0 15,0-21-15,22 21 0,-1 0 0,0 0 16,1 0-16,-1 0 0,21-21 0,-20 21 16,20-21-16,-20 21 0,-1 0 15,0 0-15,1 0 0,-22 0 0,21 0 16,-21 0-16,0 0 0,1 0 15,-1 21-15,-21 0 0,0 0 0,0 0 16,0 1-16,0-1 0,0 21 16,0-21-16,-21 0 0,-1 22 15,22-22-15,-21 0 0,0 0 0,0 0 16,0 1-16,21-1 0,0 0 16,0 0-16,0 0 0,21-21 15,0 0-15,0 0 16,0 0-16,22 0 0,-22 0 15,21-21-15,-21 21 0,22-21 0,-22 0 16,0 0-16,21-1 0,-20 1 16,-1 0-16,0-21 0,-21 21 15,0-22-15,0 22 0,0-21 0,0 21 16,-21-22-16,0 22 0,-1 0 16,-20 0-16,21 21 0,-21 0 0,-1 0 15,22 0-15,-21 0 0,21 0 16,-1 0-16,-20 0 0,42 21 0,-21 0 15,21 0-15,0 0 16,0 1-16,21-22 16,0 0-16,0 0 0,1 0 0,-1 0 15</inkml:trace>
  <inkml:trace contextRef="#ctx0" brushRef="#br0" timeOffset="17488.06">22119 12446 0,'0'0'15,"-21"-21"-15,0 21 0,0 0 0,-1 0 16,1 0-16,0 0 0,0 0 0,0 0 16,0 21-16,-1 0 0,1 0 15,0 1-15,0-1 0,21 21 0,-21 0 16,21-20-16,0 20 0,0 0 0,0 1 15,0 20-15,0-42 0,0 22 16,0-1-16,0 0 0,0 1 0,0-22 16,0 0-16,0 0 0,0 0 15,0 0-15,0 1 0,0-1 16,-21-21-16,-1 0 16,1-21-1,21-1 1,0 1-16,0 0 0,0 0 0,0 0 15,21 0-15,1-1 0,-1 1 16,0-21-16,21 21 0,-21 0 0,22-1 16,-1 1-16,-21 21 0,22-21 15,-1 21-15,-21 0 0,21 0 16,-20 0-16,20 0 0,-21 0 0,0 0 16,0 21-16,1 0 0,-1 1 15,-21-1-15,0 0 0,0 0 0,0 0 16,0 22-16,-21-22 0,-1 0 15,-20 0-15,21 0 0,-21 0 0,20-21 16,-20 22-16,0-1 0,-1-21 0,1 21 16,0-21-16,21 0 0,-22 0 15,22 0-15,0 0 0,0 0 0,0 0 16,42 0 15,0 0-15,0 0-16,0 0 0,22-21 15,-22 0-15</inkml:trace>
  <inkml:trace contextRef="#ctx0" brushRef="#br0" timeOffset="17743.72">22521 12764 0,'0'0'0,"21"-43"31,-21 64-16,-21 1-15,21-1 0,-21 0 16,21 0-16,0 21 0,-21-20 0,21-1 16,-21 0-16,0 21 0,21-21 15,0 1-15,-22-1 16,22 0-16,0 0 0,-21-21 0,42-21 47,1 0-32,-1 0-15</inkml:trace>
  <inkml:trace contextRef="#ctx0" brushRef="#br0" timeOffset="18076.25">22669 12552 0,'0'0'0,"-21"0"0,-63 21 31,62-21-31,22 21 0,-21-21 0,21 21 16,21 1 0,1-22-16,-1 0 0,0 0 15,0 0-15,0 0 0,0-22 16,1 22 0,-22-21-16,0 0 0,0 0 15,0 0 1,-22 21-16,1 0 0,0-21 0,0 21 15,0 0-15,0 0 0,-1 0 0,1 0 16,0 0-16,0 0 16,21 21-16,0 0 0,0 0 15,0 0-15,0 0 0,0 1 16,21-1-16,0 0 16,0 0-16,1-21 0,-1 21 0</inkml:trace>
  <inkml:trace contextRef="#ctx0" brushRef="#br0" timeOffset="18988.28">23241 12827 0,'0'0'0,"21"0"0,-21-21 0,0 0 16,0 0-16,0-1 0,0 1 15,-21 21-15,0-21 16,0 21-16,-1 0 0,1 0 15,0 0-15,0 0 0,-21 21 0,20-21 16,1 21-16,0 1 0,-21-1 16,21 0-16,-1 21 0,1-21 15,0 1-15,0-1 0,21 0 0,0 0 16,0 0-16,0 0 0,0 1 16,0-1-16,21-21 0,0 0 15,0 0-15,1 0 0,-1 0 16,0 0-16,0 0 0,21 0 0,-20 0 15,-1-21-15,0-1 0,0 1 16,0 21-16,0-21 0,-21 0 0,0 0 16,22 0-16,-22-1 0,0 1 0,0 0 15,0 0 1,0 42 15,0 0-15,0 0-16,0 1 0,0-1 0,-22 0 15,22 0-15,0 0 0,0 22 16,-21-22-16,21 21 0,-21 0 0,21-20 16,0 20-16,0 0 0,0 1 15,0-1-15,0 0 0,0 1 0,0-1 16,0 0-16,0 22 0,0-22 0,21 0 16,-21 22-16,0-22 0,21 1 15,-21-1-15,0 21 0,0-20 0,0-22 16,0 21-16,0 1 0,0-1 0,0-21 15,0 21-15,-21 1 0,21-22 16,-21 21-16,21-21 0,-21 1 16,21 20-16,0-21 0,0 0 0,-21 0 15,21 1-15,-21-1 16,-1-21-16,1 0 16,0 0-16,0 0 15,0-21-15,0-1 0,-1 1 16,1-21-16,-21 21 0,21-22 0,0 1 15,-22 0-15,22-22 0,0 22 0,21-22 16,0 1-16,0-22 0,0 22 16,21-22-16,21 0 0,-20 22 0,20-1 15,0 1-15,1-1 0,-1 1 16,0 21-16,1-1 0,-1 1 0,0 0 16,1 20-16,-1-20 0,21 0 15,-41 21-15,20 21 0,-21-22 16,0 22-16,0 0 0,1-21 15,-1 21-15,0 0 16,-42 0 93</inkml:trace>
  <inkml:trace contextRef="#ctx0" brushRef="#br0" timeOffset="32847.37">1990 14880 0,'-22'0'0,"1"0"15,0 0-15,0 0 16,0 0-16,0 0 0,-1 0 15,1 0 1,21-21-16,-21 21 16,21-21-16,0 0 15,0 0-15,0-1 16,0 1-16,21 21 0,-21-21 0,21 0 16,1 21-16,-1-21 0,0 21 15,0 0-15,0 0 0,0 0 16,1 0-16,-1 0 0,0 0 15,0 21-15,0 0 0,0 0 0,-21 22 16,0-22-16,22 21 0,-22 0 16,0 1-16,0-1 0,-22 0 0,1 22 15,0-22-15,-21 22 0,21-22 16,-22 22-16,1-22 0,0 0 16,-1 1-16,1-1 0,-22 0 0,22-21 15,0 1-15,-1-1 0,1 0 0,21-21 16,-21 0-16,-1 0 0,22 0 15,-21 0-15,21 0 0,-1-21 0,1 0 16,0-22-16,0 22 16,21 0-16,-21-21 0,21-1 15,0 22-15,0-21 0,0 21 0,21-1 16,0-20-16,0 21 0,0 21 16,22-21-16,-22 21 0,21 0 0,-21 0 15,22 0-15,-1 21 0,-21-21 16,22 21-16,-22 0 0,0 22 0,0-22 15,0 0-15,0 0 0,1 21 16,-1-20-16,-21-1 0,0 21 16,0-21-16,0 0 0,21 1 0,-21-1 15,0 0-15,0 0 16,21 0 0,0-21-1,0 0-15,-21-21 16,22 21-16</inkml:trace>
  <inkml:trace contextRef="#ctx0" brushRef="#br0" timeOffset="33060.08">2307 15198 0,'0'0'0,"21"0"94,0 0-94</inkml:trace>
  <inkml:trace contextRef="#ctx0" brushRef="#br0" timeOffset="35169.83">3831 14542 0,'21'-22'0,"-42"44"0,42-65 0,-21 64 31,0 1-31,0-1 0,0 21 16,0-21-16,0 22 0,0-1 16,0 21-16,0-20 0,0 20 0,-21-20 15,21 20-15,-21 1 0,0-1 16,-22 1-16,22-1 0,-21 1 16,0-1-16,-1-21 0,1 22 15,0-22-15,-1 1 0,1-22 0,0 21 0,20-21 16,-20 0-16,0 1 15,-1-22-15,22 0 0,0 0 0,0 0 16,0-22-16,0 1 16,21 0-16,-22-21 0,1 21 0,21-22 15,-21 1-15,21 0 0,0-1 16,0 1-16,0-22 0,0 22 0,0 0 16,0-1-16,0 1 0,0 21 15,0-21-15,0 20 0,21 1 0,0 21 16,1 0-16,-1 0 15,0 0-15,0 21 0,0 1 16,0-1-16,1 21 0,20 0 16,-21 1-16,0-1 0,0 0 15,1 1-15,-1-1 0,0 0 16,0 1-16,0-1 0,0-21 0,22 22 16,-22-22-16,0 0 0,0 0 0,0 0 15,1-21-15,20 0 0,-21 0 16,21 0-16,-20 0 0,20 0 0,-21 0 15,21-21-15,-20 0 0,20 0 16,0 0-16,-21-22 0,1 22 0,20-21 16,-21-1-16,0 1 0,0 21 15,-21-21-15,0-1 0,0 1 0,0 21 16,0 0-16,0-22 0,0 22 16,0 0-16,-21 21 15,0 0-15,0 0 0,21 21 16,-21 0-16,0 0 0,21 1 15,0 20-15,-22-21 0,22 21 0,0-20 16,0 20-16,0-21 0,0 21 16,0-20-16,0 20 0,0-21 0,22 0 15,-1 0-15,0 1 0,0-1 16,0 0-16,22-21 0,-22 0 0,21 0 16,0 0-16,1 0 0,-1 0 15,0-21-15,1 21 0,-1-21 0,0-1 16,22 1-16,-22-21 0,-21 21 0,22 0 15,-22-22-15,0 22 0,0-21 16,-21 21-16,21-1 0,-21-20 16,0 21-16,0 0 15,-21 21-15,0 0 16,0 21-16,0 0 0,0 0 16,-1 0-16,22 1 0,0-1 15,-21 21-15,21-21 0,-21 0 0,21 1 16,0-1-16,0 0 0,0 0 15,0 0-15,0 0 0,0 1 0,0-1 16,0-42 15,0-1-15,0 1-16,21-21 16,-21 21-16,21 0 0,1-1 15,-1-20-15,0 21 0,0 0 16,0 0-16,0-1 0,1 1 0,-1 0 15,0 21-15,0 0 0,0 0 16,0 0-16,1 0 0,-1 21 16,0 0-16,-21 1 0,0-1 15,21 0-15,-21 0 0,21 0 16,-21 0-16,0 1 0,0-1 0,0 0 16,21 0-16,-21 0 0,22-21 15,-1 21-15,0-21 16,0 0-16,0 0 0,0 0 0,1 0 15,-1 0-15,0 0 0,0 0 16,0-21-16,22 0 0,-22 0 0,21 0 16,-21 0-16,22-1 0,-22 1 15,0 0-15,0 0 0,0-21 0,0 20 16,-21-20-16,22 21 0,-22-21 0,0 20 16,0-20-16,0 21 0,0 0 15,-22 21-15,1-21 0,0 21 0,0 0 16,0 0-16,0 0 0,-1 0 15,1 21-15,0 0 0,-21 0 0,21 0 16,-1 0-16,22 22 0,-21-22 0,21 0 16,-21 21-16,21-20 15,0-1-15,0 0 0,0 0 0,0 0 16,0 0-16,21 1 16,0-22-16,1 0 0,-1 0 15,21 0-15,-21 0 0,0-22 0,1 22 16,-1-21-16,0 0 15,0 0-15,-21 0 0,21 0 0,-21-1 16,0 1-16,0 0 16,0 0-16,0 0 0,0 42 47,0 0-32,0 0-15,0 0 0,0 22 0,0-22 16,0 21-16,0 1 0,0-1 15,0-21-15,0 43 0,0-22 0,0 0 16,0 1-16,0 20 0,0-21 16,0 22-16,0-1 0,21 1 0,1-1 15,-22 1-15,21-22 0,0 22 0,-21-1 16,0-20-16,21 20 0,-21-21 16,21 1-16,-21-1 0,0 0 0,0 1 15,0-1-15,-21-21 0,0 0 16,0 22-16,0-22 0,-1-21 15,-20 21-15,21-21 0,-21 0 0,-1 0 16,22-21-16,-21 0 0,-1 0 16,1-1-16,0 1 0,-1 0 0,1-21 15,0-1-15,21 1 0,-1 0 0,1-1 16,0 1-16,21 0 0,0-22 16,0 22-16,0-22 0,0 22 0,0 0 15,21-22-15,0 22 0,1 0 16,20-1-16,-21 1 0,0 21 0,22-22 15,-22 1-15,21 21 0,0-21 0,-20 20 16,20 1-16,0 0 0,-21 0 16,1 0-16,20 0 0,-21-1 15,0 22-15,0-21 0,-21 0 0</inkml:trace>
  <inkml:trace contextRef="#ctx0" brushRef="#br0" timeOffset="36063.99">3873 15261 0,'0'0'16,"-21"0"-16,0 0 0,0 0 0,42 0 31,0 0-15,22 0-16,-1 0 0,21-21 0,-20 21 15,41-21-15,1 21 0,0-21 16,-1 0-16,22 21 0,0-22 0,-21 22 16,21-21-16,-22 21 15,-20-21-15,20 21 0,-20 0 0,-22 0 16,1 0-16,-1 0 0,-21 0 16,0 21-16,-21 0 0,0 1 15,-21-1-15,-21 0 0,-1 0 16,1 0-16,-43 0 0,22 1 0,-43 20 15,21-21-15,-20 0 0,-1 0 0,21 22 16,-21-22-16,22 0 0,20-21 16,1 21-16,-22 0 0,43-21 15,20 22-15,1-22 0,42 0 32,22 0-32,-1 0 0,0 0 15,22 0-15,21-22 0,-1 22 0,1-21 16,21 0-16,-22 21 0,22-21 0,-21 21 15,0-21-15,-1 0 0,1 21 16,-22 0-16,1-22 0,-1 22 0,-20 0 16,-1 0-16,-21 0 0,0 0 15,-42 0-15,0 22 16,-21-22-16,-1 21 0,1 0 16,-21 0-16,-1 0 0,-21 0 15,1 1-15,-1-1 0,0 0 0,1-21 16,20 21-16,1 0 0,20-21 0,22 0 15,0 21-15,63-21 32,-20 0-32,20 0 0,21 0 0,1-21 15,-22 21-15,22-21 0,20 0 0,-20 0 16,-1 0-16,22-1 16,0-20-16</inkml:trace>
  <inkml:trace contextRef="#ctx0" brushRef="#br0" timeOffset="37348.11">6773 15494 0,'0'0'0,"-21"0"0,21-21 32,21 0-32,0 0 15,1-1-15,-1 1 0,0 0 0,21 0 16,-21-21-16,22-1 0,-1 22 16,-21-21-16,22-1 0,-1 1 0,-21 21 15,0-21-15,0 20 16,1-20-16,-22 21 0,0 0 0,-22 21 15,1 0-15,0 0 16,0 21-16,0-21 0,0 42 16,-22-21-16,22 1 0,0 20 0,0 0 15,0 1-15,21-1 0,0 0 16,-22 1-16,22-1 0,0-21 0,0 21 16,0-20-16,0-1 0,22 0 0,-1 0 15,0-21-15,0 0 0,21 0 16,-20 0-16,-1 0 0,21 0 0,-21 0 15,0 0-15,22-21 0,-22 0 16,0 0-16,0-1 0,0-20 16,1 21-16,-1-21 0,21 20 0,-21-20 15,0 0-15,22 21 0,-22-22 16,21 22-16,-21 0 0,22 0 0,-22 0 16,21 21-16,-21 0 0,1 0 15,-1 0-15,0 21 0,0 0 0,-21 0 16,0 0-16,0 43 0,-42-22 15,21 0-15,-1-20 0,-20 20 16,0 0-16,21-21 0,-22 22 0,22-22 16,0 0-16,0 0 0,21 0 15,21-42 17,21 0-32,-21 0 0,1 0 15,20-22-15,0 22 0,-21 0 0,22-21 16,-1-1-16,-21 22 0,22-21 15,-1 0-15,-21 20 0,21 1 0,-20 0 16,-1 0-16,0 0 0,-21 42 31,-21 0-31,0 0 0,-1 0 0,1 22 16,-21-22-16,21 21 0,0-21 16,-1 22-16,1-22 0,0 0 15,21 21-15,0-20 0,0-1 0,0 0 16,0 0-16,21-21 15,0 0-15,22 0 0,-22 0 0,21 0 16,-21 0-16,22 0 0,-1-21 16,0 0-16,1 0 0,-22-1 0,21 1 15,1 0-15,-1-21 0,-21 21 16,21-22-16,-20 22 0,-1-21 16,0 21-16,0-22 0,-21 22 0,0 0 15,0 0-15,0 0 0,-21 21 31,0 21-31,21 0 0,0 0 16,0 0-16,-21 22 16,21-1-16,0 0 0,0 1 0,-22-1 15,22 21-15,0-20 0,0 20 0,-21 1 16,21-22-16,0 43 0,0-22 16,0 22-16,0 0 0,-21-1 0,21 1 15,-21 0-15,21-1 0,-21 1 16,0 63-16,-1-63 0,1-22 15,21 22-15,-21-43 0,0 22 0,21-22 16,-21 0-16,21 1 0,0-22 16,0 0-16,0 0 0,0-42 15,0 0-15,0 0 16,0-22-16,0 1 16,21-21-16,0-1 0,0 1 0,0-1 15,22-21-15,-22 1 0,0-22 16,21 21-16</inkml:trace>
  <inkml:trace contextRef="#ctx0" brushRef="#br0" timeOffset="37655.26">8382 15367 0,'-21'-42'0,"42"84"0,-63-127 15,42 64-15,0-21 0,-22 21 0,22 0 16,0-1-16,0 1 0,0 0 16,0 0-16,22 0 0,-1 21 15,0 0-15,0 0 0,21 0 16,1 0-16,-1 0 0,0 0 15,1 21-15,-1 0 0,0 0 0,1 0 16,-22 22-16,0-1 0,0-21 16,-21 22-16,0-1 0,-21 0 0,0 1 15,-21-1-15,20-21 0,-20 21 16,-21-20-16,20-1 0,-41 21 16,62-21-16,-20-21 0,21 0 15,0 0-15,0 0 0,-1 0 0,22-21 31,0 0-31,22 0 0,-1 0 0,21-1 16,-21 1-16,22 0 16,-1 0-16,0 21 0,1-21 0,-1 0 15</inkml:trace>
  <inkml:trace contextRef="#ctx0" brushRef="#br0" timeOffset="38039.69">8996 15346 0,'-64'-21'15,"64"0"-15,-21-1 16,21 1-16,0 0 16,21 0-16,0 0 0,1 0 15,-1-1-15,21 22 0,-21-21 16,22 21-16,-1 0 0,-21 0 16,21 0-16,-20 0 0,20 0 0,-21 21 15,21 1-15,-20-1 0,-1 0 0,0 0 16,-21 21-16,0-20 0,0-1 15,0 0-15,0 21 0,0-21 0,-21 1 16,-22-1-16,22 0 0,0 0 0,0-21 16,0 21-16,0-21 0,-1 0 15,22-21 17,0 0-32,0 0 0,0 0 15,22-1-15,-1-20 0,0 21 0,0 0 16,-21-22-16,21 22 0,0 0 15,1 0-15,20 0 0,-21 0 0,0-1 16,0 22-16,22-21 0,-22 21 16,0 0-16,0 0 0,0 0 15,1 0-15,-22 21 0</inkml:trace>
  <inkml:trace contextRef="#ctx0" brushRef="#br0" timeOffset="40075.94">9610 15325 0,'0'21'0,"0"-42"0,0 63 0,0-21 16,21-21-1,0 0-15,0 0 16,0 0-16,0-21 0,1 0 0,-1 21 16,0-21-16,0 0 0,21-1 15,-20-20-15,-1 21 0,0 0 0,-21 0 16,0-1-16,0 1 0,0 0 16,0 0-16,0 0 0,-21 21 15,0 0-15,-1 0 16,1 0-16,0 21 0,0 0 15,0 0-15,0 0 0,-1 1 0,22 20 16,0-21-16,-21 21 0,21-20 0,0 20 16,0-21-16,0 0 0,0 0 15,0 22-15,0-22 0,21 0 16,-21 0-16,22-21 0,-1 0 16,0 0-16,21 0 0,-21 0 15,22 0-15,-22-21 0,21 0 0,1 0 16,-1 0-16,0-1 0,1 1 15,-1-21-15,0 21 0,-21-22 0,1 1 16,20 0-16,-21 21 0,0-22 0,-21-20 16,0 42-1,0-1-15,-21 22 16,0 22-16,0-1 0,0 0 16,21 0-16,0 0 0,0 0 15,0 22-15,0-22 0,0 0 16,0 0-16,0 0 0,0 1 0,0-1 15,21 0-15,0 0 0,-21 0 16,21-21-16,-21 21 0,21-21 0,-21 22 16,-21-22 15,0-22-31,0 22 16,0 0-16,-1-21 0,1 21 15,21-21-15,-21 21 0,0 0 0,0 0 16,0 0-16,21 21 15,0 0-15,0 1 0,0-1 16,21 0-16,0-21 16,0 0-16,0 21 0,0-21 0,22 0 15,-22 0-15,21 0 0,-21 0 16,22 0-16,-1 0 0,0 0 0,-20-21 16,20 0-16,0 21 0,-21-21 0,22-1 15,-1 1-15,0 0 0,-20-21 16,20 21-16,-21-22 0,21 1 0,-20 21 15,-1-22-15,0 1 0,-21 21 16,0 0-16,0 0 0,0-1 0,-21 22 16,0 0-16,-1 0 15,1 22-15,0-22 0,0 21 16,0 21-16,21-21 0,0 0 16,0 22-16,0-22 0,0 42 15,0-20-15,0-22 0,21 0 16,-21 0-16,21 0 0,21 22 15,-20-22-15,-1 0 0,0-21 0,0 21 16,-42-21 15,0-21-31,0 21 16,-1-21-16,1 21 0,0 0 16,0-21-16,0 21 0,0 0 0,-1 0 15,1 0-15,21 21 31,0 0-31,21-21 0,1 0 16,-1 21-16,21-21 0,-21 21 0,0-21 16,22 0-16,-1 0 0,-21 0 15,22 0-15,-1 0 0,0 0 0,1-21 16,-22 0-16,21 21 16,0-21-16,1 0 0,-22 0 0,21-1 0,-21 1 15,1 0-15,-1-21 0,-21 21 16,21-1-16,-21-20 0,0 21 0,21 0 15,-21 0-15,0-1 0,0 1 16,-21 21 15,21 21-31,-21 22 0,21-22 0,0 0 16,0 0-16,0 22 0,-21-22 0,21 0 16,0 0-16,0 0 0,0 0 15,0 1-15,0-1 0,21-21 0,-21 21 16,21-21-16,0 0 0,21 0 15,-20 0-15,-1 0 0,21 0 0,-21 0 16,0 0-16,22 0 0,-22 0 0,0-21 16,0 0-16,22-1 0,-22 1 15,0 0-15,0 0 0,-21 0 16,21 0-16,-21-22 0,21 1 16,-21 21-16,0 42 31,0 0-31,-21 0 15,0 0-15,21 1 0,-21-1 16,21 0-16,0 0 0,0 0 0,0 0 16,0 1-16,0-1 0,0 0 15,21 0-15,0-21 0,0 0 16,-21 21-16,22-21 0,-1 0 0,21 0 16,-21 0-16,0 0 0,1 0 15,-1-21-15,0 0 16,-21 0-16,0 0 0,0-1 0,0 1 15,0-21-15,0 21 0,0 0 16,0-22-16,0 22 0,-21-21 16,0 21-16,-1-1 0,1 1 0,0 0 15,0 21-15,0 0 0,0 0 16,-1 0-16,1 0 0,42 21 31,1-21-15,20 0-16,-21 0 0,21 21 0,-20-21 15,20 0-15,0 0 0,-21 0 16,22 0-16,-22 22 0,42-22 16,-41 0-16,-1 21 0,0-21 15,0 0-15,0 21 0,-21 0 16,0 0-16,0 0 0,0 1 16,0-1-16,0 0 0,0 0 15,0 0-15,0 0 16,0 1-16,0-1 15,0 0-15,0-42 63,0 0-63,0-1 16,0 1-16,0 0 0,21 0 0,1 0 15,-1-22-15,0 22 0,0-21 0,0 0 16,22 20-16,-22-20 0,21 21 15,0 0-15,1 0 0,-1 21 0,-21 0 16,22 0-16,-22 0 0,0 0 0,0 21 16,-21 0-16,21 21 0,-21 22 15,0-43-15,0 21 0,-21-21 16,0 22-16,21-22 0,0 21 16,0-21-16,-21 1 0,21-1 0,0 0 15,0 0-15,21-21 16,0 0-1,0 0-15,0 0 0,1-21 16,-1 21-16,0-21 0,0 0 0,0-1 16,0 1-16,22-21 0,-22 0 15,-21 20-15,0-20 0,0 21 16,0-21-16,0 20 0,0-20 0,0 21 16,-42 0-16,20-22 0,1 22 0</inkml:trace>
  <inkml:trace contextRef="#ctx0" brushRef="#br0" timeOffset="40255.25">11726 14753 0,'0'0'0,"-63"0"16,42 0-16,-1 0 0,44 0 46,-1 0-30,21 0-16</inkml:trace>
  <inkml:trace contextRef="#ctx0" brushRef="#br0" timeOffset="41476.12">14944 14774 0,'21'-84'16,"0"63"-16,-21-1 16,0 1-16,0-21 0,0 21 15,0 0-15,0-1 0,0 1 16,-21 0-16,0 21 0,-1 0 15,1 0-15,0 0 0,-21 21 0,21 0 16,-22 1-16,22 20 0,0-21 16,-21 21-16,20 1 0,1-1 15,-21 0-15,21 1 0,0-1 0,-1 0 16,22 22-16,0-22 0,-21 22 16,21-22-16,0 0 0,0 1 0,0-1 15,0 0-15,21 1 0,1-22 0,-1 0 16,21 0-16,-21 0 0,22-21 15,-22 0-15,21 0 0,0 0 0,1 0 16,20-21-16,-20 0 0,-1 0 0,0 0 16,22-22-16,-22 22 0,0-21 15,1 0-15,-1-1 0,0 1 0,-20 0 16,20 20-16,-21-20 16,-21 21-16,0-21 0,21 20 0,-21 1 15,0 0-15,-21 21 31,0 21-31,0 0 0,0 1 0,-1-1 16,1 0-16,0 0 0,0 21 0,0-20 16,21 20-16,0 0 0,-21-21 15,21 22-15,0-22 0,0 0 0,0 0 16,21 0-16,-21 1 0,21-22 16,21 0-16,-21 0 0,1 0 0,20 0 15,-21 0-15,0 0 0,22 0 16,-22-22-16,0 1 0,0 0 15,0 0-15,-21 0 0,0 0 0,0-1 16,0 1-16,0-21 0,0 21 0,-21 0 16,0-1-16,0 1 0,0 0 15,-1 0-15,1 0 0,21 0 16,-21 21-16,21-22 0,0 1 16,21 21-16,0-21 15,1 21-15,20 0 0,-21 0 16,21 0-16,-20 0 0,-1 0 15,21 0-15,-21 0 0,22 0 16,-22 21-16,0-21 0,21 21 0,-21 1 16,-21-1-16,22 0 0,-22 0 15,21 21-15,-21-20 0,0-1 0,0 0 16,0 21-16,0-21 0,0 1 16,0-1-16,0 0 0,0 0 15,-21-21-15,-1 0 16,22-21-1,0 0 1,0 0-16,0-1 0,0 1 16,0-21-16,22 21 0,-1-22 0,0 22 15,0-21-15,0 21 0,22-22 0,-22 22 16,21 0-16,0 0 16,1 0-16,-1 21 0,0 0 0,-20 0 15,20 0-15,0 0 0,-21 0 0,1 21 16,-1 0-16,-21 0 0,21 0 15,-21 1-15,0 20 0,0-21 0,-42 43 16,20-43-16,1 21 16,21-21-16,-21 0 0,0 1 0,0-1 15,21 0-15,0 0 0,0 0 0,21-21 47,0-21-47,0 0 0,0 21 16,22-42-16</inkml:trace>
  <inkml:trace contextRef="#ctx0" brushRef="#br0" timeOffset="42828.11">16870 14796 0,'0'0'0,"0"-22"16,0 1-16,0 0 16,-21 21-1,-1 0-15,1 0 0,0 0 0,-21 21 16,21 0-16,-1 1 0,-20-22 0,21 21 15,0 0-15,21 0 0,0 0 16,0 0-16,0 1 16,21-1-16,0-21 0,0 21 15,0-21-15,1 21 0,-1-21 16,21 21-16,-21-21 0,0 21 0,1-21 16,-1 22-16,-21-1 0,21 0 15,-21 0-15,0 0 0,0 0 16,0 1-16,-21-22 15,0 0-15,-1 21 0,1-21 16,0 21-16,-21-21 0,21 0 0,-1 0 16,-20 0-16,21 0 0,0 0 0,0 0 15,-1-21-15,1 0 0,0 21 16,21-22-16,0 1 16,0 0-1,21 21-15,0 0 16,1 21-16,-1-21 0,-21 21 15,21 1-15,0-22 0,-21 21 16,21 0-16,0-21 0,1 0 0,-1 21 16,0-21-16,0 0 0,21 0 0,-20 0 15,-1 0-15,21 0 0,0 0 16,1 0-16,-1-21 0,0 0 16,1 0-16,-1 21 0,-21-22 15,22 1-15,-22 0 0,21 0 0,-21 0 16,0-22-16,1 22 0,-1 0 0,-21 0 15,0-21-15,0 20 0,0 1 16,0 0-16,0 0 0,0 0 0,-21 21 31,-1 21-15,22 0-16,-21 0 0,21 0 0,0 1 16,-21-1-16,21 21 0,0-21 15,0 0-15,0 1 0,0 20 0,0-21 16,0 0-16,0 0 0,21 1 0,0-22 15,1 21-15,-1-21 0,21 0 16,0 0-16,1 0 0,-1 0 16,0 0-16,22 0 0,-22-21 0,1-1 15,-1 1-15,0 0 0,-21 0 16,22-21-16,-22 20 0,21 1 0,-21-21 16,1 21-16,-22-22 0,0 22 0,21-21 15,-21 21-15,0 0 0,0-1 16,-21 22-1,-1 0-15,1 22 16,21-1-16,-21 0 0,21 0 16,0 21-16,0-20 0,0-1 0,0 0 15,0 0-15,0 0 0,0 0 16,0 22-16,21-22 0,-21 0 16,21-21-16,1 21 0,-22 0 15,21-21-15,-21 22 0,21-22 16,-21-22-1,-21 1 1,0 0-16,-1 0 16,1 0-16,0 0 0,0 21 15,0 0-15,21 21 32,21 0-17,0 0-15,0 0 16,0-21-16,1 21 15,-1-21-15,0 0 0,0 0 0,21 0 16,-20 0-16,20 0 0,-21 0 16,21 0-16,1 0 0,-22-21 0,21 21 15,1-21-15,-1-21 0,-21 21 16,0-22-16,0 22 0,1-21 16,-1-1-16,0 1 0,-21 0 0,0-1 15,21 1-15,-21-21 0,21 20 16,-21-20-16,0 20 0,21 1 0,-21 0 15,0-1-15,0 22 0,0 0 16,0 0-16,-21 21 16,0 21-16,21 0 15,-21 22-15,21-1 0,-21 0 16,21 1-16,-21-1 0,21 21 0,0-20 16,0-1-16,-22 22 0,22-22 0,-21 0 15,21 1-15,0-1 0,0 0 16,-21 43-16,21-64 0,0 0 15,0 0-15,0 1 0,0-1 16,21 0-16,0-21 16,1 0-16,-1 0 0,0 0 0,0 0 0,21-21 15,-20 0-15,-1 21 0,0-22 16,0 1-16,21 0 0,-20 0 16,-1 0-16,0 0 0,0-1 15,0 1-15</inkml:trace>
  <inkml:trace contextRef="#ctx0" brushRef="#br0" timeOffset="43047.08">18478 14753 0,'0'0'16,"0"21"-16,-21-21 0,21 22 0,21-22 16,1 0-1,-1 0-15,21 0 0,-21 0 16,0 0-16,22 0 0,-22 0 15,21 0-15,-21 0 0,22-22 0,-22 22 16,0-21-16,0 21 0,0 0 0,1 0 16,-22-21-16,0 0 15,-22 21-15,1-21 16</inkml:trace>
  <inkml:trace contextRef="#ctx0" brushRef="#br0" timeOffset="43231.88">17589 14626 0,'0'0'0,"-21"0"0,21 21 15,-21-21-15,21 22 16,0-1 0,21-21-16,0 0 15,1 0-15,-1 0 16,0 0-16,0 0 0</inkml:trace>
  <inkml:trace contextRef="#ctx0" brushRef="#br0" timeOffset="44387.63">20066 15071 0,'0'-21'31,"0"-1"-31,0 1 0,0 0 0,0 0 16,21 0-16,0 0 0,-21-1 16,21-20-16,1 21 0,-22 0 15,21-22-15,-21 22 0,21 0 0,-21 0 16,0 0-16,0 0 0,0-1 15,0 1-15,-21 42 16,0 1 0,21-1-16,-22 0 0,1 21 15,0-21-15,0 22 0,21-1 0,-21-21 16,0 22-16,21-22 0,0 21 16,0-21-16,0 0 0,0 1 0,0 20 15,0-21-15,0 0 0,0 0 16,21-21-16,0 0 0,0 0 15,21 0-15,-20 0 0,20 0 0,-21-21 16,21 0-16,-20 21 0,-1-21 16,0 0-16,0 0 0,-21-1 0,0 1 15,0 0-15,0-21 0,0 21 16,-21-1-16,0-20 0,0 21 16,-22 0-16,22 0 0,0 21 15,-21-22-15,20 22 0,1-21 0,0 21 16,0 0-1,42 0 1,0 0-16,22 0 16,-22 0-16,21 0 0,0 0 15,1 0-15,-1 0 0,0 0 0,1-21 16,20 21-16,-20-21 0,-1 21 0,0 0 16,-21-21-16,22 21 15,-22-21-15,0 21 16,-42 0 15,0 0-31,0 21 0,-1 0 16,1 0-16,0 0 0,21 22 15,-21-22-15,0 21 0,21-21 0,-21 22 16,21-1-16,0 0 0,-22 22 16,22-22-16,0 22 0,0-1 15,0 1-15,0-1 0,0 1 0,0-1 16,0 1-16,0-1 0,0 1 15,0-1-15,0 1 0,0-1 0,0 64 16,0-63-16,0-1 0,0 1 0,0-22 16,0 0-16,0 22 15,0-22-15,-21-21 0,21 22 0,0-22 16,0 0-16,0 0 0,0 0 0,-21-21 16,0 0-16,0 0 15,0-21-15,-1 0 0,1 0 16,0 0-16,0-22 0,0 1 0,-22 0 15,22-22-15,0 1 0,0-1 16,21-105-16,0 105 0,0-20 16,0-1-16,42 0 0,-21 1 15,1-1-15,20 0 0,0 1 16,1 20-16,-1 22 0,-21-1 0,21 1 16,1 0-16,-1 21 0,-21-1 15,22 22-15,-22-21 0,0 21 0,0 0 16,21 0-16,-20 0 0,-1 0 0,21 0 15,-21-21-15,0 21 16,1 0-16,-1-21 0,21 21 0</inkml:trace>
  <inkml:trace contextRef="#ctx0" brushRef="#br0" timeOffset="44619.14">22373 14690 0,'0'0'15,"-42"-21"-15,21 21 0,-22-22 0,22 1 0,0-21 16,0 21-16,21 0 0,0-1 15,-21 1-15,21 0 0</inkml:trace>
  <inkml:trace contextRef="#ctx0" brushRef="#br0" timeOffset="44859.42">22161 14372 0,'0'0'0,"0"-21"0,0 0 0,0 0 15,0 0-15,22-1 0,-22 1 0,0 42 32,0 22-17,0-22-15,0 42 0,0-20 16,0-1-16,-22 22 0,1-1 0,21-21 15,-21 1-15,0 20 0,21-20 0,-21-1 16,21 0-16,-21 1 0,21-22 16,-22 21-16,22-21 0,0 0 0,0 1 15,0-1-15,0 0 0,0 0 16,22-21 0,-1 0-16,0 0 15,-21-21-15,21 0 16,-21 0-16,21-1 0,-21 1 0,0 0 15</inkml:trace>
  <inkml:trace contextRef="#ctx0" brushRef="#br0" timeOffset="46068.12">22204 14436 0,'0'-21'0,"0"42"0,0-64 16,0 22-1,0 0 17,21 21-17,-21 21 32,0 0-47,0 1 0,0 20 0,0 0 16,-21 1-16,21-1 0,-21 21 15,-1-20-15,22 20 0,0-20 0,-21 20 16,21-21-16,-21 1 0,21 63 16,0-64-16,0 0 0,-21 1 15,21-22-15,0 0 0,-21 21 0,21-21 16,0 1-16,0-1 0,0-42 31,-21-1-15,21 1-16,0-21 0,-22 21 15,22-22-15,0 22 0,0-21 0,0 0 16,0-1-16,0 1 0,22 0 0,-22 20 16,21-20-16,0 21 0,-21 0 15,0 0-15,21-1 0,0 22 0,0 0 16,-21 22 0,22-1-16,-22 0 0,21 0 15,-21 0-15,21 0 0,-21 1 0,0-1 16,21 0-16,0 0 15,0 0-15,1 0 0,-1 1 0,0-1 0,0 0 16,0 0-16,22-21 16,-22 21-16,0-21 0,21 0 0,-21 0 15,22 0-15,-22 0 0,21 0 0,-21 0 16,22-21-16,-22 0 0,21 0 16,-21 21-16,1-21 0,20-1 0,-21-20 15,0 21-15,0 0 0,1 0 16,-22-1-16,21 1 0,-21 42 47,-21 1-47,-1-1 0,22 0 15,-21 0-15,21 0 0,-21 0 16,21 1-16,0-1 0,0 0 0,0 0 16,0 0-16,0 0 0,0 1 15,21-1-15,0 0 0,1-21 16,-1 0-16,0 0 0,21 0 15,-21 0-15,22 0 0,-22-21 0,0 21 16,0-21-16,0-1 0,1 1 16,-1 0-16,0-21 0,-21 21 0,0-1 15,0 1-15,0-21 0,0 21 16,0-22-16,-21 22 0,0 0 0,-1 0 16,1 0-16,0 21 0,0 0 15,-21-21-15,20 21 0,1 0 16,-21 0-16,21 0 0,0 21 0,-1-21 15,1 21-15,0 0 0,0 0 16,21 0-16,0 1 0,0-1 0,0 0 16,0 0-16,0 0 0,21-21 15,0 21-15,0-21 0,22 0 16,-1 0-16,0 0 0,1 0 0,-1 0 16,0 0-16</inkml:trace>
  <inkml:trace contextRef="#ctx0" brushRef="#br0" timeOffset="46339.1">23728 14605 0,'0'0'0,"21"-42"16,-21-1-16,0 22 0,0-21 0,21 21 15,-21 0-15,0-1 0,-21 44 16,0-1 0,21 21-16,-21-21 0,-1 22 0,1-1 15,0 0-15,0 1 0,0 20 16,0-21-16,-1 1 0,1-1 0,21 0 15,0 1-15,0-22 0,0 21 0,0-21 16,0 22-16,0-22 0,0 0 16,0 0-16,0 0 0,21-21 15,1 0-15,-1 0 0,0 0 16,0 0-16,0 0 0,0-21 16,1 0-16,-1 0 0,0 0 0,0 0 15,-21-1-15,0 1 0</inkml:trace>
  <inkml:trace contextRef="#ctx0" brushRef="#br0" timeOffset="46523.1">23431 14838 0,'-21'0'0,"42"0"0,-63 0 15,21 0-15,0 0 0,42 0 32,0 0-32,0 0 0,0 0 0,1 0 15,20 0-15,0-21 16,1 21-16,-1 0 0,0 0 0,1-21 15,20 21-15,-21-22 0,1 22 0,20 0 16,-42 0-16,22-21 0,-1 21 16</inkml:trace>
  <inkml:trace contextRef="#ctx0" brushRef="#br0" timeOffset="47571.55">13779 16362 0,'0'0'0,"0"-21"0,0 0 16,-21 21 0,0 21-1,21 0-15,-21 0 0,-21 0 16,20 0-16,1 22 0,0-22 0,-21 21 16,21 1-16,-1-1 0,1 0 15,0 1-15,0-1 0,21-21 16,0 43-16,0-43 15,0 0-15,21 0 0,0 0 0,22-21 16,-22 0-16,21 0 0,-21-21 16,22 0-16,-1 21 0,0-21 0,1-22 15,-1 22-15,43-21 0,-64 21 16,0 0-16,-21-22 0,0 22 16,0 0-16,-21 0 0,0 0 15,-22 21-15,22-22 0,-21 1 0,21 21 16,-22 0-16,22 0 0,0 0 0,0 0 15,0 0-15,21-21 16,21 0 0,21 21-16,-21-21 0,22 21 15,-1-21-15,21 21 0,-20-22 16,20 1-16,1 21 0,-1-21 0,64 0 16,-84 21-16,-1-21 15,0 21-15,1 0 0,-22 0 0,-21 21 16,0 0-1,0 0-15,0 0 16,-21 1-16,-1 20 0,1-21 0,0 21 16,21 1-16,-21-1 0,21 0 15,-21 22-15,21-22 0,0 22 16,0-1-16,0 1 0,0-1 0,0 22 16,0-22-16,0 1 15,0 21-15,0-22 0,0 22 0,0-1 0,0-20 16,0 21-16,0-1 0,0-20 15,0-1-15,0 1 0,0-1 0,0 1 16,0-22-16,0 0 0,0 1 16,0-22-16,0 21 0,-21-42 0,21 21 15,-22-21-15,1 0 0,0-21 16,0 0-16,0 0 0,0-21 0,-1 20 16,1-41-16,-21 21 0,21-22 15,0-21-15,-1 22 0,22-43 0,0 21 16,0 1-16,0-22 15,0 21-15,0-21 0,22 22 0,-1-1 16,21 0-16,0 1 0,1 20 0,-1 1 16,22-1-16,-1 22 0,-21 0 15,22-1-15,-1 1 0,1 21 16,-22-22-16,22 22 0,-1 0 0,1-21 16,-1 21-16,22-1 0</inkml:trace>
  <inkml:trace contextRef="#ctx0" brushRef="#br0" timeOffset="48188.64">16616 16150 0,'0'0'0,"-21"0"0,-22-21 32,43 0-17,0 0-15,21 0 16,1-1-16,-1 22 0,0-21 15,0 0-15,0 21 0,22-21 16,-22 21-16,0 0 16,-42 0-1,-22 21-15,22 0 16,-21 0-16,21 1 0,-22 20 0,1-21 16,21 21-16,-21-20 0,20 20 15,1-21-15,21 21 0,0-20 0,0-1 16,0 0-16,21 21 0,1-21 15,-1-21-15,21 22 0,0-1 16,-20 0-16,41 21 0,-21-42 16,-20 21-16,20 1 0,-21-1 0,-21 0 15,0 0-15,0 0 16,-21-21-16,0 21 0,-22-21 16,1 0-16,0 0 0,-1 0 15,-20 0-15,21 0 0,-22 0 0,22 0 16,-1 0-16,1-21 0,21 21 15,-21-21-15,20 0 0,1 21 0,21-21 16,0 0 0,21 21-16,1 0 15,-1-22-15,21 22 0,0-21 0,1 21 16,20 0-16,-20-21 0,20 21 16</inkml:trace>
  <inkml:trace contextRef="#ctx0" brushRef="#br0" timeOffset="48508.1">17293 16320 0,'-21'0'15,"21"21"1,-21-21-16,0 21 0,-1 0 0,1 0 16,0 0-16,0 22 0,0-22 0,21 21 15,-21 1-15,21-1 0,-22 21 16,22 1-16,-21-1 0,21 1 0,0-1 15,0 1-15,-21 21 0,21-22 16,-21 1-16,21 20 0,0 1 0,-21-22 16,0 22-16,-1 0 0,22-22 15,0 1-15,-21-1 0,21-20 0,-21 20 16,21-42-16,0 22 0,-21-22 16,21 0-16,0-42 31,0 0-31,0-1 0,0-20 0,0 0 15,0-1-15,21-20 0,0-1 0,0 1 16,-21-1-16</inkml:trace>
  <inkml:trace contextRef="#ctx0" brushRef="#br0" timeOffset="48808.44">17039 16616 0,'0'0'0,"0"-42"0,0 20 0,0-20 15,0 21-15,0 0 0,0 0 16,0-1-16,21 1 0,0-21 15,1 42-15,-1-21 0,21 21 0,-21 0 16,22-21-16,20 21 16,-21 0-16,1 0 0,20 0 0,-20 21 15,-1-21-15,0 21 0,1 0 0,-22 21 16,0-20-16,-21-1 0,0 21 16,0-21-16,-21 0 0,0 22 0,-1-22 15,-20 0-15,0 0 0,-22 0 16,22 1-16,0-1 0,-22 0 0,22 0 15,-1-21-15,22 0 0,0 21 16,0-21-16,0 0 0,42-21 16,0 21-16,0-21 15,22 0-15,-1 21 16,21-21-16,-20-1 0,20 1 0</inkml:trace>
  <inkml:trace contextRef="#ctx0" brushRef="#br0" timeOffset="49264.04">18436 16362 0,'-42'-106'15,"21"106"1,-1 0-16,-20 0 0,21 0 0,0 0 16,-22 0-16,22 0 0,-21 21 0,0 0 15,20 1-15,1-1 16,-21 21-16,21-21 0,0 22 0,-1-22 15,22 63-15,0-62 0,0 20 16,0-21-16,0 0 0,0 0 16,0 1-16,22-1 0,-1 0 0,0-21 15,21 0-15,-21 0 0,1 0 16,20 0-16,0 0 0,-21-21 0,22 21 16,-1-21-16,-21-1 0,22 1 15,-22-21-15,0 21 0,21 0 0,-42-1 16,21-20-16,-21 21 0,22-21 0,-22 20 15,0 1-15,0 0 0,0 0 16,0 0-16,-22 21 16,1 0-16,21 21 15,-21 0-15,0 0 0,21 0 0,-21 1 16,0-1-16,21 0 0,0 21 0,-22-21 16,22 1-16,-21-1 0,21 0 15,0 21-15,0-21 0,0 1 0,0-1 16,21-21-16,1 21 0,-1-21 15,0 0-15,21 0 0,-21 0 0,22 0 16,-22 0-16,21-21 0,-21 21 0</inkml:trace>
  <inkml:trace contextRef="#ctx0" brushRef="#br0" timeOffset="49502.26">19008 16320 0,'0'0'0,"0"-22"0,0 1 31,-22 21-31,1 0 0,0 21 16,0-21-16,21 22 0,-21-1 0,0 21 16,-1-21-16,1 0 0,0 1 15,21-1-15,0 21 0,0-21 0,0 22 16,0-22-16,0 0 0,0 0 16,0 0-16,21 0 15,0-21-15,1 0 0,-1 0 16,0 0-16,0 0 15,0 0-15,0-21 0,22 0 0,-22 21 16</inkml:trace>
  <inkml:trace contextRef="#ctx0" brushRef="#br0" timeOffset="49843.11">19177 16447 0,'0'0'0,"0"21"31,21-21-16,0 0-15,0 0 16,1 0 0,20 0-16,-21 0 0,0-21 0,0 21 15,1-22-15,20 22 0,-21-21 0,-21 0 16,21 21-16,-21-21 0,0 0 16,0 0-16,0-1 0,0 1 15,-21 21-15,0 0 0,0 0 16,0 0-16,-22 0 0,22 21 0,0 1 15,-21-1-15,20 21 0,1-21 16,21 0-16,0 1 0,0-1 16,0 0-16,0 0 0,0 0 0,0 0 15,0 1-15,21-1 16,1-21-16,-1 0 0,0 0 16,0 0-16,0 0 0,0 0 15,1 0-15,-1 0 0,21 0 16</inkml:trace>
  <inkml:trace contextRef="#ctx0" brushRef="#br0" timeOffset="50012.13">20002 16616 0,'0'0'16,"22"0"-1,-22 21 32,-22-21-47</inkml:trace>
  <inkml:trace contextRef="#ctx0" brushRef="#br1" timeOffset="-95331.31">4381 17441 0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2T02:49:56.59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1333 1947 0,'0'0'16,"64"-42"0,-43 42 15,-21 21-16,0 0-15,-21 1 0,0 20 16,0 0-16,-1 1 0,-20-1 16,0 0-16,-1 22 0,1-1 15,0 1-15,-1-1 0,1 1 0,-21-22 16,20 22-16,1-22 0,0 21 16,-1-20-16,1-22 0,21 21 0,0-21 15,-1 1-15,1-22 0,0 21 16,0-21-1,21-21-15,0-1 0,0 1 16,0 0-16,0 0 16,21 0-16,0 0 0,0-1 15,1 1-15,20 21 0,-21 0 16,21-21-16,1 21 0,-1 0 0,0 0 16,1 0-16,20 21 0,-20 0 15,20-21-15,1 22 0,-22-1 0,21 0 16,-20 0-16,-1 0 0,0 0 15,1 1-15,-1-1 0,-21-21 0,22 21 16,-22 0-16,-21 0 0,21-21 16,-21 21-16,21-21 0,-21 22 15,0-44 17,0 1-17,21 21-15</inkml:trace>
  <inkml:trace contextRef="#ctx0" brushRef="#br0" timeOffset="909.47">2519 2477 0,'0'-22'32,"0"1"-17,0 0-15,0 0 16,-21 0-16,-1 21 15,1 0-15,0-21 0,0 21 16,0 0-16,0 0 0,-22 0 16,1 0-16,21 0 0,-22 0 15,1 21-15,21 21 0,-21-21 0,20 22 16,-20-1-16,21 0 0,0 1 16,0-1-16,-1 0 0,1 1 0,0-1 15,21 0-15,-21-21 0,21 22 16,0-22-16,0 0 0,0 0 0,21 0 15,0-21-15,0 0 16,1 0-16,-1 0 0,21 0 0,-21-21 16,22 21-16,-22-21 0,21 0 15,0 0-15,1-22 0,-1 22 16,0-21-16,1 0 0,-1-22 16,0 22-16,-20-22 0,20 1 0,0-1 15,-21 1-15,1 20 0,-1-20 16,0 21-16,-21-22 0,0 22 0,21-1 15,-21 1-15,0 21 0,0 0 16,0 0-16,-21 21 16,0 21-16,21 0 0,-21 0 15,-1 21-15,1-20 0,0 20 0,21 21 16,-21-20-16,0 20 0,21-20 16,0 20-16,-21 1 0,21-22 0,0 21 15,0-20-15,0-1 16,0 0-16,0 1 0,21-1 0,-21-21 15,21 0-15,21 1 0,-21-1 16,1-21-16,20 0 0,-21 0 0,21 0 16,-20 0-16,20 0 0,-21 0 15,21-21-15,-20-1 0,20 1 0,-21 0 16,21 0-16,-20-21 0,-1 20 16,0-20-16,0 21 0,0-21 0,0-1 15,-21 22-15,0 0 0,0 0 16,0 0-16,0-1 0,0 44 31,0-1-31,0 0 0,-21 21 16,21-21-16,0 1 0,0 20 0,0-21 15,-21 0-15,21 0 0,0 22 16,-21-22-16,21 0 0,0 0 16,0 0-16,0 1 15,0-44 1,0 1-1,21 0-15,-21 0 0</inkml:trace>
  <inkml:trace contextRef="#ctx0" brushRef="#br0" timeOffset="1234.28">3196 2180 0,'-42'0'16,"21"21"-1,21 1-15,21-22 32,0 0-32,0 0 0,0 0 15,0-22-15,1 22 0,-1-21 16,0 0-16,-21 0 0,0 0 16,0 0-1,-21 21-15,0 0 16,-1 0-16,1 0 0,0 0 0,0 0 15,0 0-15,0 21 0,-1 0 16,22 0-16,0 0 0,-21 0 0,21 1 16,0-1-16,0 0 0,0 0 15,0 0-15,0 0 0,21-21 0,1 22 16,-1-22-16,0 21 0,0-21 16,21 0-16</inkml:trace>
  <inkml:trace contextRef="#ctx0" brushRef="#br0" timeOffset="1506.64">3598 2223 0,'0'0'0,"0"21"32,0 0-32,0 0 15,43 43-15,-43-43 16,21 21-16,0 0 0,-21-20 0,21 20 15,0 0-15,-21-21 0,0 1 16,21 20-16,1-21 0,-22 0 0,21 0 16,-21 1-16,21-22 0,-21 21 15,21-21 1,0 0-16,-21-21 0,21 21 16,-21-22-16,0 1 0,22-21 15,-1 21-15,0 0 0,-21-22 0</inkml:trace>
  <inkml:trace contextRef="#ctx0" brushRef="#br0" timeOffset="1722.52">4106 2244 0,'0'0'16,"-21"21"15,0 0-31,0 0 0,0 0 16,21 1-16,-22 20 0,1-21 0,0 21 15,0-20-15,0 20 16,0 0-16,-1-21 0,1 22 0,0-22 15,0 0-15,21 0 0,0 0 0,0 1 16,0-1-16,21-42 31,0 21-31,0-22 16,1 1-16,-1 0 0</inkml:trace>
  <inkml:trace contextRef="#ctx0" brushRef="#br0" timeOffset="2154.27">4551 1757 0,'0'0'0,"-43"0"32,43 21-32,0 0 15,-21 0-15,21 22 0,0-22 0,0 21 16,0-21-16,21 22 0,-21-1 0,43-21 15,-22 22-15,0-22 0,21 21 16,1-21-16,-1 0 0,0 1 0,22-22 16,-22 21-16,22-21 15,-22 0-15,0 0 0,22 0 0,-22 0 0,1 0 16,-1 0-16,-21 0 16,0 0-16,0 0 0,1-21 0,-44 21 31,1 0-31,0 21 15,-21 0-15,21 0 0,-22 21 0,-20-20 16,20 20-16,-20 0 0,21 1 16,-22 20-16,1-21 0,-1 1 0,1-1 15,20 0-15,1 1 0,0-1 16,20-21-16,-20 22 0,21-22 0,0 0 16,0 0-16,21 0 0,-22 0 0,22 1 15,0-44 16</inkml:trace>
  <inkml:trace contextRef="#ctx0" brushRef="#br0" timeOffset="2606.26">6181 2561 0,'0'0'0,"0"21"15,0 1 1,21-22-1,0 0 1,0 0-16,0 0 0,0 0 16,1 0-16,-1 0 0,0 0 15,0 0-15,21 0 0,1 0 0,-1 0 16,0 0-16,22 0 0,-1-22 16</inkml:trace>
  <inkml:trace contextRef="#ctx0" brushRef="#br0" timeOffset="2786.25">7514 2519 0,'21'0'0,"-42"0"0,63 0 0,-20 0 0,-1 0 15,21 0-15,-21 0 0,22 0 16,-1 0-16,0 0 0,22-21 15,-1 21-15,1 0 0,20 0 0</inkml:trace>
  <inkml:trace contextRef="#ctx0" brushRef="#br0" timeOffset="2961.79">9292 2455 0,'0'0'0,"21"0"0,85 0 31,-85 0-31,0 0 0,1 0 15,-1 0-15,21 0 16,-21 0-16,22 0 0,-1 0 0,0 0 16,22-21-16,-1 0 0,1 21 15,-1 0-15,22-21 0,-22 21 16</inkml:trace>
  <inkml:trace contextRef="#ctx0" brushRef="#br0" timeOffset="3124.69">10943 2350 0,'0'0'0,"21"0"0,22 0 0,-22 0 0,0 0 16,0 0-16,0 0 16,0 0-16,1 0 0,-22-22 0,21 22 15,21 0-15,-21 0 0,0 0 0,22 0 16,-22 0-16,21 0 0,1-21 16,-22 21-16,21 0 0,22 0 15,-22-21-15</inkml:trace>
  <inkml:trace contextRef="#ctx0" brushRef="#br0" timeOffset="3306.62">13123 2328 0,'0'0'0,"43"0"0,-22 0 0,0 0 16,0 0-16,0 0 15,0 0-15,1 0 0,-1 0 16,0 0-16,0 0 0,21 0 0,1 0 15,-1 0-15,0 0 16,1 0-16,-1 0 0,22 0 0,-22 0 16</inkml:trace>
  <inkml:trace contextRef="#ctx0" brushRef="#br0" timeOffset="3481.52">14753 2328 0,'0'0'0,"42"0"0,1 0 0,-1 0 0,-21 0 16,22 0-16,-22 0 0,0 0 0,21 0 15,-21 0-15,1 0 16,-1 0-16,-21 22 47,-21-1-47,-22-21 0,1 0 16,0 21-16</inkml:trace>
  <inkml:trace contextRef="#ctx0" brushRef="#br0" timeOffset="3986.26">2159 4403 0,'-21'0'16,"42"0"-16,-85 0 0,43 0 0,0 0 0,0 0 15,0 0-15,42 0 47,0 0-47,0 0 16,22 0-16,-1 0 0,0 0 15,22-21-15,-22 21 0,22-22 0,-1 22 16,1-21-16,20 0 16,-20 21-16,20-21 0</inkml:trace>
  <inkml:trace contextRef="#ctx0" brushRef="#br0" timeOffset="4154.37">3365 4276 0,'64'0'0,"-128"0"0,191 0 0,-84 0 16,-1 0-16,22 0 0,-22 21 16,0-21-16,-21 0 0,22 0 0,-1 21 15,-21-21-15,22 0 0,-1 0 16,-21 0-16,21 0 0,1 0 0,20 0 16,-20 0-16,20 0 0,1 0 0,20-21 15,1 0-15,0 21 16,-1-21-16,22 21 0,-21 0 0,21-22 15,-1 22-15</inkml:trace>
  <inkml:trace contextRef="#ctx0" brushRef="#br0" timeOffset="4310.43">5905 4212 0,'64'0'0,"-128"0"0,191 0 0,-84 0 16,20 0-16,-20 0 0,-1 0 0,-21 0 16,21 0-16,1 0 0,-1 0 0,-21 0 15,22 0-15,-1 0 0,21 0 16,-20 0-16,20 0 0,22 0 0,-22 0 15,22 0-15,0 0 0,-1 0 16,1-21-16,0 0 0,-1 21 16,1-21-16</inkml:trace>
  <inkml:trace contextRef="#ctx0" brushRef="#br0" timeOffset="4454.53">8424 4106 0,'0'0'0,"85"0"0,0 0 0,-22 0 15,1 0-15,-1 0 0,-21 0 0,1 0 16,20 0-16,-42 0 0,22 0 15,-1 0-15,0 0 0,1 0 0,20 0 16,-20 0-16,20 0 0,1 0 16,-1 0-16,1 0 0,20 0 0,1-21 15,21 21-15</inkml:trace>
  <inkml:trace contextRef="#ctx0" brushRef="#br0" timeOffset="4622.64">11578 4043 0,'106'0'0,"-212"0"0,297 0 0,-86 0 16,-20 0-16,21 0 0,-21 0 0,-22 0 16,22-21-16,-22 21 0,1 0 15,-22 0-15,22 0 0,-1 0 0,1 0 16,-1 0-16,1 0 0,20-21 0,1 21 16,0 0-16,-1-22 0,1 22 15</inkml:trace>
  <inkml:trace contextRef="#ctx0" brushRef="#br0" timeOffset="4806.77">15579 3874 0,'63'0'0,"-126"0"0,211 0 0,-106 0 0,22 0 16,-22 0-16,0 0 0,1 0 15,-1-22-15,-21 22 0,21 0 0,1 0 16,-1 0-16,0 0 0,1-21 0,20 21 15,1 0-15,-1 0 16,1-21-16,-1 21 0,1-21 0,-1 21 16</inkml:trace>
  <inkml:trace contextRef="#ctx0" brushRef="#br0" timeOffset="4961.82">17484 3831 0,'0'0'0,"84"0"0,1 0 0,0 0 15,-22 0-15,1 0 0,-1 0 0,1 0 16,-1 0-16,-21 0 0,1 0 0,-1 0 15,-21 0-15,22 0 0,-22 0 16,0 0-16,0 0 0,0 0 0,-21-21 16,-21 0-1,0 21-15,-21-21 16</inkml:trace>
  <inkml:trace contextRef="#ctx0" brushRef="#br0" timeOffset="5437.91">2942 5694 0,'0'0'0,"-21"0"16,0 0-16,21 21 31,21-21-15,0 0-16,21 0 0,-20 0 15,20 0-15,0 0 0,1 0 16,20 0-16,1 0 0,-1 0 0,1 0 15,20 0-15,1-21 0,0 21 16,20-21-16,-20 21 0,21-21 0,-21-1 16,20 22-16</inkml:trace>
  <inkml:trace contextRef="#ctx0" brushRef="#br0" timeOffset="5592.87">4847 5588 0,'85'0'0,"-170"0"0,254 0 0,-84 0 16,-21 0-16,20 0 15,-20 0-15,-1 0 0,85 0 16,-63 0-16,-21 0 0,-1 0 0,22 0 15,-22 0-15,1 0 0,-1 0 16,1 0-16,20 0 0,-20 0 0,-1 0 16,22-21-16,0 21 0,21-21 15,-22 21-15,22-21 0,-21 21 0,21 0 16</inkml:trace>
  <inkml:trace contextRef="#ctx0" brushRef="#br0" timeOffset="5733.87">8318 5482 0,'85'0'0,"-170"0"0,234 0 0,-65 0 0,-20 0 16,20 0-16,-20 0 0,21 0 16,-22 0-16,22 0 0,-22 21 0,1-21 15,20 0-15,-20 0 0,-1 0 0,22 0 16,0 0-16,-1 0 0,1 0 16,21 0-16</inkml:trace>
  <inkml:trace contextRef="#ctx0" brushRef="#br0" timeOffset="5901.8">12298 5482 0,'0'0'0,"487"0"16,-403 0 0,1-21-16,0 21 0,-1 0 0,1 0 15,0 0-15,-22 0 0,22 0 16,-1 0-16,-20 0 0,21 0 0,-22 0 15</inkml:trace>
  <inkml:trace contextRef="#ctx0" brushRef="#br0" timeOffset="6117.67">16468 5461 0,'0'0'0,"84"21"0,-20-21 0,84 0 15,-85 0-15,1 0 0,-1 0 16,1 0-16,-1 0 0,1 0 0,-22 0 16,43 0-16,-22 0 0,1 0 0,-1 0 15,1 0-15,-1 0 0,1 0 16,-22 0-16,22 0 0,-22 0 0,0 0 16,1-21-16,-22 21 0,21-21 0</inkml:trace>
  <inkml:trace contextRef="#ctx0" brushRef="#br0" timeOffset="6594.25">3302 6900 0,'0'0'0,"-21"22"0,0-1 0,-1 0 16,1 0-16,0 0 0,21 0 15,0 1 1,0-1-16,21-21 15,22 0-15,-22 0 0,21 0 16,0 0-16,1 0 0,20 0 16,1 0-16,-1 0 0,1-21 0,20 21 15,1-22-15,0 22 0,-1 0 0,1-21 16</inkml:trace>
  <inkml:trace contextRef="#ctx0" brushRef="#br0" timeOffset="6746.35">5080 6964 0,'0'0'0,"85"0"0,-22 0 15,1 0-15,-1 0 0,1 0 0,-1 0 16,43 0-16,-64 0 0,1 0 16,-1 0-16,0 0 0,1 0 15,-1 0-15,0 0 0,22 0 0,-22 0 16,0 0-16,22 0 0,-1 0 0,1 0 16,-1 0-16,22-21 0,0 21 15,-22 0-15</inkml:trace>
  <inkml:trace contextRef="#ctx0" brushRef="#br0" timeOffset="6900.26">7578 6922 0,'21'21'0,"-42"-42"0,84 42 15,-42-21-15,0 0 16,1 21-16,-1-21 0,0 0 16,0 0-16,0 0 15,0 0-15,1 0 0,-1 0 0,0 0 16,0 0-16</inkml:trace>
  <inkml:trace contextRef="#ctx0" brushRef="#br0" timeOffset="7661.36">9080 6689 0,'0'0'0,"0"-21"16,0-1-16,0 1 15,0 0-15,0 0 16,0 0-16,0 0 0,0-1 0,0 1 16,0 0-16,22 0 0,-22-21 15,0 20-15,0 1 0,0 0 16,0 0-16,0 42 15,0 0 1,-22 22-16,22-1 0,0 0 16,-21 1-16,0 20 0,21-21 0,-21 22 15,21-22-15,0 1 0,0-1 0,-21 0 16,21 1-16,-21-1 0,21-21 16,0 21-16,0-20 0,0-1 0,0 0 15,0 0-15,0 0 0,21-21 16,0 0-16,0 0 0,0 0 15,0-21-15,1 0 0,-1 0 0</inkml:trace>
  <inkml:trace contextRef="#ctx0" brushRef="#br0" timeOffset="7881.62">9461 6519 0,'0'0'0,"22"-21"0,20-85 31,-42 128-15,0 20-16,0-21 15,0 0-15,0 22 0,0-1 0,0 0 16,0-21-16,0 22 0,0-1 16,0 0-16,-21-20 0,0 20 0,-1 0 15,22-21-15,0 22 0,0-22 16,-21 0-16,21 0 0,0 0 0,0 1 16,-21-22-16,0 0 15</inkml:trace>
  <inkml:trace contextRef="#ctx0" brushRef="#br0" timeOffset="8054.39">9080 6964 0,'-21'-21'31,"42"21"-31,1 0 16,-1-21-16,0 21 0,0 0 15,21 0-15,1-22 0,-1 22 0,0-21 16,1 0-16,20 21 0,1-21 0,-22 21 15,22-21-15,-1 0 0,1-1 16,-1 22-16,-21-21 0,1 0 0</inkml:trace>
  <inkml:trace contextRef="#ctx0" brushRef="#br0" timeOffset="8374.45">10012 6731 0,'0'0'0,"21"-21"46,-21 0-46,21 21 16,0-21-16,0-1 0,22 1 16,-22 0-16,0 0 0,0 0 0,0 21 15,-21-21-15,0-1 0,0 1 0,-21 21 32,0 0-32,-21 0 0,-1 21 0,1 1 15,0 20-15,-1-21 0,1 21 16,21-20-16,-21 20 0,20 0 0,1 1 15,0-1-15,21-21 0,-21 21 16,21-20-16,0-1 0,0 21 0,0-21 16,21-21-16,0 21 0,0 1 15,1-22-15,20 0 0,0 0 0,1 0 16,-1 0-16,21 0 0,-20 0 0,-1-22 16,22 22-16,-22-21 0,0-21 0,1 21 15</inkml:trace>
  <inkml:trace contextRef="#ctx0" brushRef="#br0" timeOffset="8598.34">10753 6308 0,'0'0'0,"0"-43"0,-22-20 31,1 63-31,0 21 16,21 0-16,-21 0 0,0 1 0,21 20 15,0 0-15,-21 1 0,-1-1 0,22 0 16,0 22-16,0-22 0,0 0 15,-21 1-15,21-1 0,0 0 0,0 1 16,0-22-16,0 21 0,0-21 0,0 1 16,0-1-16,0 0 0,21-21 15,1 0-15,-1 0 0,0 0 0,0 0 16,0 0-16,0 0 0</inkml:trace>
  <inkml:trace contextRef="#ctx0" brushRef="#br0" timeOffset="8842.35">11197 6287 0,'0'0'0,"0"-43"0,0 22 16,0-21-16,0 21 0,0-1 15,-21 22-15,0 22 16,0-22-16,-1 42 0,1-21 16,0 21-16,21 1 0,-21-1 0,0 0 15,21 22-15,-21 42 16,-1-64-16,1 0 0,21 1 15,0-1-15,0 0 0,-21 22 16,21-43-16,0 0 0,0 0 0,0 1 16,21-22-1,0 0-15,1 0 0,20 0 0,-21 0 16,0-22-16</inkml:trace>
  <inkml:trace contextRef="#ctx0" brushRef="#br0" timeOffset="9213.56">11557 6583 0,'0'0'0,"0"21"16,-21 0-16,0 0 0,-1 1 15,22-1-15,-21 0 0,0 0 0,0 0 16,21 0-16,0 22 16,0-22-16,0 0 0,0 0 0,0 0 15,0 1-15,21-22 0,0 0 16,22 0-16,-22 0 15,21 0-15,-21 0 0,22 0 0,-1 0 16,-21-22-16,21 1 0,-20 0 0,20 0 16,-21-21-16,0 20 0,0-20 15,1 21-15,-22-21 0,0-1 0,0 1 16,0 0-16,0-1 0,0 22 0,-22-21 16,1 21-16,0 21 0,-21-22 15,21 22-15,-22 0 0,22 0 0,-21 22 16,21-22-16,-22 21 0,22 0 15,0 0-15,0 0 0,0 0 16,21 1-16,0-1 0,0 0 0,0 0 16,0 0-16,21-21 0,0 0 0,21 0 15,-21 0-15,1 0 0,20 0 16</inkml:trace>
  <inkml:trace contextRef="#ctx0" brushRef="#br0" timeOffset="9943.95">13970 6879 0,'0'0'0,"-21"0"0,0 0 16,42 0-1,0 0 1,0 0-16,0 0 0,22 0 0,-1 0 15,0 0-15,22 0 0,-1 0 16,22 0-16,-22 0 0,1 0 0,21 0 16,-1-21-16,-20 21 0</inkml:trace>
  <inkml:trace contextRef="#ctx0" brushRef="#br0" timeOffset="10115.87">16319 6795 0,'85'0'0,"-170"0"0,234 0 0,-65 0 15,-41 0-15,20 0 0,-21 0 0,-20 0 16,20 0-16,-21 0 0,21 0 16,1 0-16,-1 0 0,0 0 0,22 0 15,21 0-15,-22 0 0,22 0 0,-1-22 16,22 22-16,-21 0 0,0 0 16,-1 0-16,1 0 0</inkml:trace>
  <inkml:trace contextRef="#ctx0" brushRef="#br0" timeOffset="10250.2">18627 6773 0,'42'0'16,"-84"0"-16,105 0 0,-21 0 0,-20 0 16,-1 0-16,0 0 0,0 0 15,0 0-15,0 0 16,-42 22 15</inkml:trace>
  <inkml:trace contextRef="#ctx0" brushRef="#br0" timeOffset="10432.35">8276 8805 0,'0'0'0,"-233"64"0,22-1 0,41-20 0,22-22 16,21 0-16,21 0 0,0-21 0</inkml:trace>
  <inkml:trace contextRef="#ctx0" brushRef="#br0" timeOffset="10782.35">4508 8869 0,'0'0'0,"-21"0"0,0 21 16,-21-21-16,21 21 0,-1-21 0,1 0 16,0 21-16,42-21 31,0 0-31,22 0 0,20 0 16,1 0-16,-1 0 0,22 0 15,0-21-15,20 0 0,-20 0 0,21 0 16,0 21-16,21-43 0,0 22 15,21 0-15,-21 0 0</inkml:trace>
  <inkml:trace contextRef="#ctx0" brushRef="#br0" timeOffset="10962.25">8424 8763 0,'0'0'16,"85"0"-16,21 0 0,-22 0 0,22 0 0,-21 0 15,21 0-15,-22 0 0,1 21 16,21-21-16,-21 0 0,20 21 0,1-21 16,0 0-16,0 0 0,21 0 0,0 0 15,-21 0-15,21 0 0</inkml:trace>
  <inkml:trace contextRef="#ctx0" brushRef="#br0" timeOffset="11134.37">12975 8848 0,'0'0'16,"106"0"-16,360 0 15,-403 0-15,22 0 0,-1 0 16,-20 0-16,21 0 0,-1 0 16,1 0-16,-22 0 0,22 0 0,0 0 15,-1 0-15,1-21 0,0 21 16</inkml:trace>
  <inkml:trace contextRef="#ctx0" brushRef="#br0" timeOffset="11297.75">16298 8615 0,'0'0'0,"106"0"0,0 0 16,-21-21-16,-1 21 0,1 0 0,0 0 16,-22-21-16,1 21 0,-1 0 0,1 0 15,-1 0-15,-21 0 0,22 0 16,-22 0-16,22 0 0,-22 0 0,0 0 15,1 0-15,-1-22 0,0 22 0,1 0 16,-22 0-16</inkml:trace>
  <inkml:trace contextRef="#ctx0" brushRef="#br0" timeOffset="11678.28">3979 10393 0,'0'0'0,"-42"0"0,0 0 0,-1 0 16,22 0-16,21-42 31,42 20-31,1 22 0,-1 0 15,0-21-15,22 21 0,-1-21 0,22 0 16,0 21-16,-1-21 0</inkml:trace>
  <inkml:trace contextRef="#ctx0" brushRef="#br0" timeOffset="11854.36">6244 10224 0,'0'0'0,"106"0"0,296 42 31,-317-42-31,-22 0 0,22 21 16,-22-21-16,64 0 16,-42 21-16,-21-21 0,20 0 0,1 0 15,0 0-15,-1 0 0,22 0 0,0 0 16,-21-21-16,20 0 0,1 21 16</inkml:trace>
  <inkml:trace contextRef="#ctx0" brushRef="#br0" timeOffset="12010.34">9758 10224 0,'0'0'0,"106"0"0,-22 0 0,1 0 16,0 0-16,-22 0 0,22 0 0,-22 0 15,22 0-15,-22-22 0,1 22 0,-1 0 16,1 0-16,-1 0 0,22 0 16,-21 0-16,-1 0 0,22-21 15,-22 21-15,22 0 0,-22 0 0,22-21 16</inkml:trace>
  <inkml:trace contextRef="#ctx0" brushRef="#br0" timeOffset="12185.85">13102 10118 0,'0'0'0,"85"0"0,338 0 31,-359 0-31,20 0 0,-20 0 0,-1 0 16,22 0-16,-22 0 0,22 0 15,-21 0-15,20 0 0,1 0 0,-22 0 16,22 0-16,0 0 0,-1 0 16,1 0-16</inkml:trace>
  <inkml:trace contextRef="#ctx0" brushRef="#br0" timeOffset="12354.65">16150 10075 0,'0'0'0,"85"0"0,253 0 31,-295 0-31,-1 0 0,0 0 16,1 0-16,-22 0 0,21 0 0,-21 0 16,1 0-16,-1 0 0,21 0 15,-21 0-15,0 0 0,1 0 16,-1 0-16,0 0 0,0-21 0,21 21 16</inkml:trace>
  <inkml:trace contextRef="#ctx0" brushRef="#br0" timeOffset="12549.74">18648 9970 0,'21'0'0,"0"0"16,-21-22-16</inkml:trace>
  <inkml:trace contextRef="#ctx0" brushRef="#br0" timeOffset="12926.34">18881 9864 0,'0'0'0,"0"21"31,0 0-31,-22 0 0,1 0 15,0 1-15,-21-1 0,-1 21 0,1-21 16,-21 0-16,-1 22 0,1-1 0,-22-21 16,21 22-16,-20-22 0,20 21 15,1-21-15,-1 22 0,1-22 0,-1 0 16,1 0-16,20 0 0,1 0 16,21-21-16,-21 0 0,20 0 0,1 0 15,21-21 1,43 0-16,-22 21 0,21-21 15,-21 21-15,43 0 0,-22-21 16,0 21-16,22 0 0,-1 0 0,1 0 0,21 21 16,-22 0-16,22 0 15,-22-21-15,22 21 0,-22 1 0,1-1 16,-1 0-16,-20 0 0,20 0 0,-20 0 16,-22 1-16,21-1 0,-21-21 15,0 21-15,1-21 0,-1 0 0,-21 21 16,21-21-16,0 0 15,0-21 1,-21 0-16</inkml:trace>
  <inkml:trace contextRef="#ctx0" brushRef="#br0" timeOffset="13218.19">19939 9589 0,'0'0'15,"21"-43"-15,0 22 0,-21-21 0,0-1 16,0 22-16,-21 21 16,0 21-16,0 1 0,0 20 0,-22 0 15,1 1-15,0 20 0,-1 1 0,-20 20 16,20-20-16,1-1 0,0 1 16,-1-1-16,1 1 0,0-1 0,-1 1 15,22-1-15,-21 1 0,0-1 16,20 1-16,-20-22 0,21 22 15,0-22-15,0 0 0,-22 22 0,43-43 16,-21 21-16,21 1 0,-21-22 0,21 0 16,0 0-16,21-21 15,21 0-15,-20 0 0,20-21 16,0 0-16</inkml:trace>
  <inkml:trace contextRef="#ctx0" brushRef="#br0" timeOffset="13922.38">20214 10287 0,'0'0'0,"42"-21"16,1-43-1,-43 43-15,21 0 0,-21-21 0,0 21 16,0-1-16,0 1 0,-21 0 0,0 21 16,-1-21-16,1 21 0,-21 0 15,21 0-15,-22 21 0,1-21 0,0 21 16,-1 22-16,1-22 0,0 21 0,-1-21 15,22 22-15,-21-1 0,21 0 16,-22 1-16,43-1 0,-21 0 0,21-21 16,0 22-16,0-1 0,0-21 0,0 0 15,0 1-15,21-1 0,22 0 16,-22-21-16,0 0 0,21 0 16,1 0-16,-1 0 0,-21-21 0,22 21 15,-1-21-15,0-22 16,1 22-16,-1-21 0,-21-1 0,21 1 0,1 0 15,-22-22-15,21 22 0,-21-22 0,22 1 16,-22-1-16,0 1 0,0-1 16,0-20-16,1 20 0,-1-42 15,-21 64-15,0 21 0,0 0 16,0 0-16,-21 42 0,-22 0 16,22 21-16,0 1 0,-21 20 0,20-21 15,-20 22-15,21-22 16,0 22-16,0-1 0,21-20 0,0-1 15,0 21-15,0-20 0,0-1 0,0 0 16,0 1-16,0-1 0,0 0 16,21-20-16,0 20 0,0-21 0,0 0 15,22-21-15,-22 21 0,0-21 0,0 0 16,21 0-16,-20 0 0,-1 0 16,21-21-16,0 0 0,-20 0 0,20 0 15,-21 0-15,21-1 0,-20-20 0,-1 21 16,0 0-16,0-22 0,0 22 15,0 21-15,-21-21 0,22 21 0,-22 21 32,0 0-32,-22 1 15,1-1-15,21 0 0,0 0 16,0 0-16,-21 0 0,21 1 16,0-1-1,21-21 16,-21-21-31,0-1 16,21 1-16</inkml:trace>
  <inkml:trace contextRef="#ctx0" brushRef="#br0" timeOffset="14086.37">20997 10012 0,'0'0'15,"-21"-21"-15,0 21 0,0 0 0,0 0 16,-1 0-16,1 0 0,0 0 15,0 0-15,0 0 0,21 21 16,0 0-16,21-21 16,0 21-16,0-21 0,0 0 15,22 0-15,-22 0 0,0 21 0</inkml:trace>
  <inkml:trace contextRef="#ctx0" brushRef="#br0" timeOffset="14325.23">21399 10033 0,'-21'0'16,"21"21"-1,-21 0-15,21 1 16,0-1-16,-21 0 0,21 0 0,0 0 16,0 22-16,0-22 0,0 21 0,0-21 15,0 0-15,0 22 0,0-22 16,21 0-16,-21 0 0,21 0 0,-21 1 15,0-1-15,21-21 16,-21 21-16,22-21 0,-1 0 0,0 0 16,0 0-16,0-21 15,-21 0-15</inkml:trace>
  <inkml:trace contextRef="#ctx0" brushRef="#br0" timeOffset="14533.69">21780 10139 0,'0'0'16,"0"-21"-16,0 0 0,0-1 15,-21 22 1,0 22-16,0-1 0,0 0 0,-22 0 16,22 0-16,0 0 0,-21 1 15,-1 20-15,22 0 0,0-21 16,0 1-16,21-1 0,0 0 16,0 0-16,-21 0 0,21 0 15,0 1-15,21-22 16,0 0-16,0 0 0,0 0 15,22 0-15</inkml:trace>
  <inkml:trace contextRef="#ctx0" brushRef="#br0" timeOffset="15110.32">22204 9673 0,'0'0'0,"0"-21"16,-43 0-1,22 21-15,21 21 16,0 0-16,0 22 16,0-22-16,0 0 0,0 21 15,21-21-15,22 22 0,-22-22 0,21 0 16,1 21-16,-1-20 0,0-1 0,22 0 15,-1 0-15,-20 0 0,20-21 16,1 21-16,-22-21 0,21 0 0,-20 22 16,-1-22-16,-21 0 0,22 0 0,-22 0 15,0 0-15,-42 0 32,-22 0-32,22 0 0,-21 0 15,-22 21-15,22 0 0,-21 0 16,20 0-16,-20 22 0,-1-22 0,1 21 15,20 0-15,-20 1 0,21-1 16,-22 0-16,22-20 0,-1 20 0,22-21 16,-21 21-16,21-20 0,0 20 15,21-21-15,21-21 32</inkml:trace>
  <inkml:trace contextRef="#ctx0" brushRef="#br0" timeOffset="21970.9">9059 7197 0,'-42'0'15,"84"0"-15,-126 0 0,41 0 0,22 0 16,0 0-16,0 0 0,0 21 0,-1-21 16,22 21-16,0 0 15,22-21-15,-1 0 0,21 21 16,22-21-16,-1 0 0,22 0 15,-1 0-15,22 0 0,0 0 0,21 0 16,0-21-16,21 21 0,0-21 16,1 21-16,-1 0 0,0-21 0,0 0 15,0 21-15,0 0 0,106 0 16,-127 0-16,-42 0 0,0 0 16,-1 0-16,-20 0 0,-1 0 0,-20 0 15,-1 0-15,-21 0 0,22 0 0,-1 0 16,-63 0 15,0 0-31,-1 0 16,-20 0-16,21 0 0,-43 0 15,22 0-15,-21 0 0,-1 0 0,-21 0 16,1 0-16</inkml:trace>
  <inkml:trace contextRef="#ctx0" brushRef="#br0" timeOffset="22325.98">9292 7345 0,'-42'0'0,"84"0"0,-148 21 0,64-21 16,0 0-16,20 21 0,1-21 16,21 21-16,0 1 15,21-22-15,1 21 0,20-21 0,0 21 16,22-21-16,20 0 0,1 21 0,21-21 15,0 0-15,42 0 0,-21 0 16,21 0-16,0 0 0,0 0 0,1-21 16,20 21-16,-21 0 0,0-21 0,0 21 15,-21 0-15,0 0 0,-21-21 16,-21 21-16,0-22 0,-22 22 0,1 0 16,-22 0-16,0 0 0,1-21 0,-22 21 15,0 0-15,0 0 0,0 0 16,-21-21-16,0 0 15,-21 21 1,0 0-16,0 0 16,21-21-16,-21 21 0,-1 0 15,1 0-15</inkml:trace>
  <inkml:trace contextRef="#ctx0" brushRef="#br0" timeOffset="22546.56">11303 7535 0,'0'0'0,"21"0"15,0 0 1,0 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2T02:54:45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635 0,'21'-21'156</inkml:trace>
  <inkml:trace contextRef="#ctx0" brushRef="#br0" timeOffset="511.57">1291 529 0,'0'-21'16,"0"42"-16,-21-42 0,0 0 0,0 21 16,21-21-16,-22 0 0,1 21 15,21-22-15,0 1 16,-21 21-16,0-21 0,21 0 0,-21 0 15,0 0-15,21-1 16,0 44 47,21-1-48,0 0-15,0 0 0,0 0 16,0 22-16,1-22 0,-1 0 0,21 21 15,-21 1-15,0-22 0,43 63 16,-22-41-16,-21 20 16,1-20-16,20 20 0,-21-21 15,0 22-15,0-22 0,1 1 0,-1-1 16,0 0-16,0 1 0,-21-1 16,21-21-16,0 0 0,-21 0 0,22 1 15,-22-1-15,21-21 31,-21-21-15,0-1 0,0 1-16,0 0 0,-21 0 15,21 0-15,0-22 16,0 22-16,0 0 0</inkml:trace>
  <inkml:trace contextRef="#ctx0" brushRef="#br0" timeOffset="887.48">1841 402 0,'0'0'0,"0"-21"16,0 0-16,0 0 15,-21 21-15,21-21 16,-21 21-1,0 0 1,0 21-16,0 0 0,-1 0 16,1 21-16,0-20 0,0 20 15,-21 0-15,-1 22 0,22-22 0,-21 22 16,-1-1-16,1 1 0,0-1 16,-1-21-16,1 22 0,21-1 15,-21-20-15,-1-1 0,22 0 0,0 1 16,0-22-16,0 0 0,-1 21 15,22-20 1,-21-22-16,21-22 47,0 1-47,0 0 0</inkml:trace>
  <inkml:trace contextRef="#ctx0" brushRef="#br0" timeOffset="1612.01">2286 931 0,'0'0'0,"-21"-42"31,0 42-15,-1 21-1,22 0-15,-21 1 16,21-1-16,-21 21 0,21 0 16,0 1-16,0 63 0,0-43 15,-21 1-15,21-1 0,0 1 16,0-1-16,0 22 0,0-1 0,0-20 15,0 21-15,0-1 0,0-20 16,0-1-16,0 1 0,0 20 16,0-41-16,0 20 0,0 1 0,0-22 15,0 0-15,0 22 0,0-43 16,0 21-16,0 1 0,0-22 16,0 0-16,0 0 0,0 0 15,0-42 1,0 0-1,0 0-15,0 0 0,0-22 16,0 1-16,0 0 0,0-22 16,0 22-16,0-22 0,0 22 0</inkml:trace>
  <inkml:trace contextRef="#ctx0" brushRef="#br0" timeOffset="2047.49">2138 1058 0,'0'0'0,"0"-21"0,0 0 0,0 0 16,0 0-16,0 0 16,0-1-16,0 1 0,0 0 15,0 0-15,0-21 0,21 42 0,0-22 16,0 1-16,0 0 0,1 0 15,-1 0-15,21 21 0,0 0 16,-20-21-16,20 21 0,0 0 0,22 0 16,-22 0-16,0 21 0,1 0 15,-1 0-15,0 21 0,1-20 16,-22 20-16,0 0 0,0 1 0,0-1 16,-21 0-16,0 1 0,0-22 15,-21 21-15,-21 0 0,21 1 0,-22-22 16,22 0-16,-21 0 0,0 0 15,-1 1-15,1-1 0,0-21 16,20 0-16,-20 0 0,21 0 0,0 0 16,0 0-16,-1 0 0,1 0 15,0 0-15,0 0 0,21-21 16,0-1 0,21 1-16,0 21 15,0-21-15,1 0 0,20 21 0</inkml:trace>
  <inkml:trace contextRef="#ctx0" brushRef="#br0" timeOffset="2675">3556 889 0,'0'0'0,"21"-21"0,-21 0 0,0 0 16,0-1-16,0 1 16,0 0-16,0 0 0,-21 0 15,0 21-15,0 0 16,-1-21-16,1 21 0,0 0 16,0 0-16,-21 0 0,20 0 15,1 21-15,0 0 0,-21 0 0,21 0 16,-1 22-16,1-1 0,-21 0 15,21 1-15,0-1 0,-1 0 16,1 1-16,0-1 0,21 0 16,-21-21-16,21 22 0,0-22 0,0 0 15,0 21-15,0-20 16,0-1-16,21-21 16,0 0-16,0 0 15,1 0-15,-1 0 0,21-21 0,-21-1 16,22 1-16,-22 0 15,21-21-15,-21 21 0,43-64 0,-22 43 16,-21-1-16,0 1 16,1 21-16,-1-22 0,0 1 0,0 21 15,-21 0-15,0 0 0,0-1 16,21 22-16,-21-21 0,0 42 31,0 1-15,0 20-16,0-21 0,-21 0 15,21 22-15,0-1 0,0 0 0,0-21 16,-21 22-16,21-1 0,0-21 16,0 22-16,0-22 0,0 0 0,0 0 15,0 0-15,0 0 0,0 1 16,21-22 0,0 0-16,0-22 15,1 1-15,-1 0 16</inkml:trace>
  <inkml:trace contextRef="#ctx0" brushRef="#br0" timeOffset="3015.37">4127 466 0,'0'0'0,"-21"0"15,21 21 1,0 0-16,0 0 0,-21 0 16,21 1-16,0 20 0,-21-21 15,21 21-15,0 1 0,0-1 0,-21 0 16,21 1-16,-21-1 0,21 0 16,0 1-16,0-1 0,0 0 0,-22 1 15,22-1-15,0-21 0,0 0 16,-21 22-16,21-22 0,0 0 15,0 0-15,0 0 16,0-42 15,0 0-31,21 0 0,1 0 16,-1 0-16,-21-22 0</inkml:trace>
  <inkml:trace contextRef="#ctx0" brushRef="#br0" timeOffset="3574.88">4445 487 0,'0'21'47,"-21"0"-47,21 0 0,0 1 0,0-1 16,0 0-16,0 21 0,0-21 15,0 22-15,0-1 0,0 0 0,-21 1 16,21-1-16,0 0 0,-22 1 16,22-1-16,0-21 0,0 22 0,-21-1 15,21-21-15,-21 0 0,21 0 0,0 1 16,0-1-16,0 0 0,0 0 16,0-42 15,0 0-31,0 0 15,0-1-15,0 1 16,0 0-16,0-21 0,0 21 0,0-22 0,21 1 16,0 21-16,-21-22 15,22 1-15,-1 21 0,0-21 0,0 20 16,0 1-16,0 0 0,1 0 16,20 0-16,-21 21 0,0 0 0,0 0 15,22 0-15,-22 0 0,0 0 16,0 0-16,0 21 0,1 0 0,-1 0 15,0 22-15,-21-22 0,21 21 16,-21 0-16,0-20 0,0 20 0,0-21 16,0 21-16,0-20 15,0-1-15,0 0 0,0 0 0,0 0 16,0 0-16,0 1 0,0-1 16,0 0-16,-21-21 0,0 0 15,21-21 1,-21 21-1,21-21-15,-22-1 0</inkml:trace>
  <inkml:trace contextRef="#ctx0" brushRef="#br0" timeOffset="3831.64">3873 826 0,'0'0'0,"-21"0"0,42 0 47,1 0-47,-1-22 0,21 22 0,-21 0 16,22 0-16,-22-21 0,21 21 15,0 0-15,-20 0 0,-1 0 0,21 0 16,-21-21-16,0 21 0,1 0 15,-1 0-15,0 0 0,0 0 0</inkml:trace>
  <inkml:trace contextRef="#ctx0" brushRef="#br0" timeOffset="5499.91">6498 1122 0,'0'0'0,"-21"0"31,21-21-15,21 0-16,0 21 16,0-22-16,1 1 0,20 0 0,0 0 15,-21-21-15,22 20 0,-1-20 16,22 0-16,-22-1 0,0 1 0,1 21 15,-22-21-15,21-22 0,-21 22 16,0-1-16,-21 1 0,0 0 16,0-22-16,0 22 0,0 0 15,-21-1-15,0 1 0,21 21 0,-21-22 16,0 22-16,0 0 0,-1 21 16,1 0-16,0 0 0,0 0 15,0 0-15,0 21 0,-1 0 16,1 1-16,0 20 0,0 0 0,0 1 15,0-1-15,-22 0 0,22 22 16,0-22-16,0 0 0,21 22 0,-21-22 16,21 22-16,0-22 15,0 22-15,0-1 0,0-21 0,0 22 16,0-22-16,0 1 0,0-1 16,21 0-16,0-21 0,0 1 0,0-1 15,0 0-15,1 0 0,20-21 16,0 0-16,-21 0 0,1 0 15,20 0-15,0 0 0,-21 0 16,22-21-16,-1 0 0,0 0 0,1-1 16,-22-20-16,21 21 0,-21-21 15,1-1-15,20 1 0,-21 21 0,-21-22 16,21 1-16,-21 21 0,21-21 16,-21 20-16,0 1 0,0 0 0,0 0 15,0 42 32,0 0-47,-21 0 0,21 1 16,-21 20-16,21-21 0,0 0 0,0 22 15,0-22-15,0 0 0,0 0 16,0 0-16,0 0 0,0 1 0,0-1 16,0 0-16,21-21 0,0 0 15,1 0-15,-1 0 0,0 0 16,0 0-16,0 0 0,0-21 15,1 21-15,-1-21 0,0-1 0,42-20 16,-41 21-16,-1 0 16,0 0-16,0-22 0,0 22 15,-21 0-15,21 0 0,1 0 16,-22-1-16,0 1 0,21 21 16,-21 21 15,0 1-16,0-1-15,0 0 0,0 0 16,0 21-16,0-20 0,0-1 0,0 21 16,0-21-16,0 0 0,0 1 15,0-1-15,0 0 0,21-21 0,-21 21 16,21-21-16,0 0 16,0 0-16,1 0 0,-1 0 0,0 0 15,21 0-15,-21-21 0,1 0 16,20 0-16,-21-1 0,0 1 0,0 0 15,1 0-15,-1-21 0,0 20 16,0-20-16,0 21 0,0 0 0,-21-22 16,0 22-16,22 0 15,-22 0-15,0 0 16,0 42 15,0 0-15,0 0-16,0 0 0,0 1 15,-22 20-15,22 0 0,-21-21 0,21 22 16,0 20-16,-21-20 0,21-1 16,-21 0-16,0 22 0,21-22 0,-21 22 15,-1-22-15,22 21 0,0 1 0,-21-1 16,21 1-16,0-1 0,0 22 16,0-21-16,0 20 0,0-20 0,0-1 15,0 1-15,-21-1 0,21 1 16,0-1-16,0 1 0,-21-22 0,0 0 15,0 22-15,21-22 0,-22 1 0,-20 20 16,21-42-16,0 0 16,0 1-16,-1-1 0,1 0 15,0-21-15,0 0 0,0 0 0,-22 0 16,22 0-16,-21-21 0,0 0 0,-1-1 16,-20 1-16,20 0 0,1-21 15,-21 21-15,20-1 0,1-20 0,0 21 16,20-21-16,-20 20 0,21 1 15,0-21-15,21 21 0,0 0 0,0-1 16,0-20-16,0 21 0,0 0 16,0-22-16,21 22 0,0-21 0,0 0 15,0-1-15,1 22 0</inkml:trace>
  <inkml:trace contextRef="#ctx0" brushRef="#br0" timeOffset="6235.99">10202 296 0,'0'0'0,"0"-21"0,0-42 31,0 42-31,-21-1 0,0 22 16,0-21-16,0 21 0,-22-21 15,22 21-15,0 0 0,-21 0 0,-1 0 16,22 0-16,-21 0 0,-1 21 16,1-21-16,0 21 0,-1 22 15,1-22-15,0 21 0,-1-21 0,1 22 16,0 20-16,-1-20 0,1-1 15,21 0-15,0 22 0,0-22 0,-1 22 16,1-22-16,21 21 0,0-20 16,0 20-16,0-20 0,0 20 0,0-21 15,21 1-15,1-1 0,-1-21 16,0 22-16,0-22 0,0 0 0,22 0 16,20 0-16,-21-21 15,1 0-15,20 0 0,-20 0 16,20 0-16,-21 0 0,22-21 0,-22 0 15,1 0-15,20 21 16,-21-43-16,1 22 0,-1 0 0,0-21 0,1 21 16,-22-22-16,21 1 0</inkml:trace>
  <inkml:trace contextRef="#ctx0" brushRef="#br0" timeOffset="7099.69">10477 677 0,'0'0'15,"0"-21"-15,0 0 16,-21 21-1,21 21-15,-21-21 16,0 21-16,0 1 16,0 20-16,-1-21 0,1 21 0,21 1 15,-21-1-15,0-21 0,21 22 16,-21-1-16,21 0 0,0 1 0,0-22 16,0 0-16,0 21 0,0-21 15,0 1-15,0-1 0,21-21 0,0 21 16,0-21-16,0 0 0,1 0 15,-1 0-15,21 0 0,-21-21 16,0 0-16,1 21 0,-1-22 0,0 1 16,0-21-16,-21 21 0,0 0 15,21-22-15,-21 22 0,0-21 0,0 21 16,0-22-16,0 22 16,-21 0-16,21-21 0,-21 42 0,0-22 15,0 1-15,-1 21 0,1 0 16,0 0-16,0 0 15,21-21 17,21 21-32,0-21 15,0 21-15,1 0 0,-1-21 16,21 21-16,0 0 0,-20-21 0,20 21 16,0 0-16,1 0 0,-22 0 15,21 0-15,0 0 0,-20 0 16,20 0-16,-21 0 0,21 21 0,-20 0 15,-1 0-15,0 0 0,-21 0 16,0 22-16,0-22 0,21 0 0,-21 21 16,0-20-16,0 20 0,0-21 15,0 21-15,-21-20 0,0 20 0,0-21 16,21 0-16,0 0 0,-22 1 16,1-1-16,0 0 15,21-42 16,0 0-31,0-1 0,0 1 16,21-21-16,0 21 16,1-22-16,-22 1 0,21 21 0,0-43 15,21 22-15,-21 21 0,22-21 16,-22-1-16,21 1 0,-21 21 0,22 0 16,-1-1-16,0 1 0,-20 21 15,20 0-15,0 0 0,1 0 16,-22 0-16,0 21 15,-21 1-15,21 20 0,-21-21 16,0 21-16,0-20 0,0 20 0,0 0 16,0-21-16,0 22 0,0-1 15,-21-21-15,21 0 0,-21 22 0,21-22 0,0 0 16,0 0-16,-21 0 16,21 1-16,-22-1 0,22 0 15,-21-21-15,21 21 16,0-42 15,0 0-31,21 0 0,1-22 16</inkml:trace>
  <inkml:trace contextRef="#ctx0" brushRef="#br0" timeOffset="7395.85">11959 360 0,'0'0'0,"0"-21"32,0 42-17,0 0-15,0 0 0,0 22 16,0-22-16,0 21 0,0 0 16,-21 1-16,0-1 0,21 0 0,-21 22 15,-1-1-15,1-20 0,21 20 16,-21-20-16,0-1 0,0 0 0,21 1 15,0-1-15,-21-21 0,21 21 16,0-20-16,0-1 16,21-21-1,0-21 1,0-1-16,0 1 0,0 0 16</inkml:trace>
  <inkml:trace contextRef="#ctx0" brushRef="#br0" timeOffset="7659.63">11811 826 0,'0'0'0,"21"0"31,0 0-16,22 0-15,-22 0 16,0-22-16,0 1 0,21 21 0,-20 0 16,20-21-16,-21 21 0,0 0 0,0 0 15,22-21-15,-22 21 16,0 0-16,0 0 16</inkml:trace>
  <inkml:trace contextRef="#ctx0" brushRef="#br0" timeOffset="8536.99">12721 995 0,'0'0'0,"21"-21"0,-21 0 15,21 21-15,-21-22 0,22 1 16,-22 0-16,0 0 16,0 0-16,0 0 0,0-1 0,0 1 15,0 0-15,0 0 0,0 0 16,0 0-16,-22-1 0,1 1 0,0 21 16,0-21-16,0 21 0,0 0 15,-1 0-15,-20 0 0,21 21 16,0-21-16,-22 21 0,22 1 0,0-1 15,-21 21-15,21-21 0,-22 22 16,22-1-16,0 0 0,0 1 16,0-1-16,-1 0 0,1 1 0,21-1 15,0-21-15,0 21 0,0-20 0,0-1 16,0 0-16,0 0 0,21 0 16,1-21-16,-1 0 15,21 0-15,-21 0 0,0 0 0,22 0 16,-22-21-16,21 21 0,22-42 15,-43 21-15,0-1 0,0-20 16,22 21-16,-22-21 0,0 20 16,0-20-16,-21 0 0,21-1 0,-21 1 15,21 0-15,-21-1 0,22 22 16,-22-21-16,0 21 0,0 0 16,0 42 15,0 0-31,0 0 15,0 0-15,-22 22 0,22-22 16,-21 21-16,21 0 0,0-20 0,0 20 16,0-21-16,0 21 0,0-20 15,0-1-15,0 0 0,0 0 0,0 0 16,0 0-16,21-21 16,1 0-16,-1 0 15,0 0-15,0 0 0,0-21 0,43 0 16,-43 0-16,21 0 15,-21-22-15,22 22 0,-22-21 0,0 21 16,0-22-16,0 1 16,1 21-16,-1-21 0,0 20 0,-21 1 15,0 0-15,0 0 0,0 42 32,0 0-32,0 0 15,0 1-15,0-1 0,0 21 16,0-21-16,0 22 0,0-22 0,-21 21 15,21-21-15,0 0 0,0 1 16,0-1-16,0 0 0,0 0 16,0 0-16,0 0 0,21-21 15,0 0 1,0 0 0,0 0-16,-21-21 0,22 0 15</inkml:trace>
  <inkml:trace contextRef="#ctx0" brushRef="#br0" timeOffset="8959.43">13356 381 0,'0'0'0,"-42"0"15,21 0-15,-22 0 0,22 0 16,-21 21-16,21-21 0,-1 21 0,22 1 15,-21-1-15,21 0 0,-21 0 16,21 0-16,0 0 0,0 1 16,0-1-16,21-21 0,0 21 15,1-21-15,-1 0 0,0 21 0,21-21 16,-21 0-16,22 0 0,-22 0 16,21 0-16,-21 0 0,22-21 0,-22 0 15,0 21-15,0-21 0,0-1 16,1 1-16,-22 0 0,0-21 0,0 21 15,0-22-15,0 22 0,0 0 0,0 0 16,-22 0-16,1-1 0,0 1 16,0 21-16,0 0 0,0 0 15,-1 0-15,-20 21 0,21 1 16,0-1-16,0 0 0,-1 0 0,1 21 16,0-20-16,0 20 0,0-21 15,21 21-15,0-20 0,0 20 0,0-21 16,0 0-16,0 0 0,0 22 15,21-43-15,0 21 0,0 0 0,22-21 16</inkml:trace>
  <inkml:trace contextRef="#ctx0" brushRef="#br0" timeOffset="9527.69">13843 677 0,'-21'0'16,"0"0"0,21 22-16,0-1 15,-22 0-15,22 0 16,0 0-16,-21 0 0,21 1 0,0 20 16,0-21-16,0 0 0,0 0 15,0 1-15,0 20 0,-21-21 16,21 0-16,-21 22 0,21-22 15,0 0-15,0 0 16,0-42 31,0 0-47,0 0 16,0-1-16,0 1 0,0-21 0,0 21 15,21-22-15,-21 22 0,21-21 16,0 0-16,1 20 0,-1-20 0,0 21 15,21-21-15,1 20 0,-1 1 0,0 0 16,1 0-16,-1 0 0,-21 21 16,21 0-16,1 0 0,-22 0 15,21 0-15,-21 0 0,1 21 16,-1 0-16,0 0 0,-21 22 0,0-22 16,0 21-16,0-21 0,0 22 15,0-1-15,0 0 0,-21-21 0,0 22 16,-1-1-16,22-21 0,-21 0 0,0 22 15,0-22-15,21 0 0,-21 0 16,0 0-16,21 1 16,21-44 15,0 22-31,21-21 16,-21 0-16</inkml:trace>
  <inkml:trace contextRef="#ctx0" brushRef="#br0" timeOffset="10107.03">15155 656 0,'0'0'0,"0"-21"15,0 0 1,-21 21-1,0 0 1,0-21-16,0 21 16,-1 0-16,1 0 0,0 0 15,0 21-15,0 0 16,0 0-16,-1 0 0,1 1 0,0-1 16,21 0-16,0 0 0,-21 0 15,0 0-15,21 1 0,0-1 0,0 0 16,0 0-16,0 0 15,21-21 1,0 0-16,0 0 0,0 21 0,1-21 16,20 0-16,-21 0 0,21 0 15,-20 0-15,20 0 0,-21 0 0,0 22 16,0-22-16,1 0 0,-1 21 16,0-21-16,-21 21 0,21 0 15,-21 0-15,0 0 16,0 1-16,-21-1 15,0-21-15,0 21 16,-22-21-16,22 21 0,-21-21 0,21 21 16,-22-21-16,1 0 0,0 0 0,-1 0 15,22 21-15,-21-21 16,21 0-16,-22 0 0,22 0 0,0 0 16,0 0-16,0 0 0,-1 0 15,1 0-15,0 0 0,0 0 0,21-21 31,0 0-15,0 0-16</inkml:trace>
  <inkml:trace contextRef="#ctx0" brushRef="#br0" timeOffset="11543.68">1630 1693 0,'0'0'0,"-43"0"32,43 22 15,22-22-32,-1 21-15,0-21 0,0 0 0,0 0 16,0 0-16,1 0 0,-1 21 15,21-21-15,-21 0 0,22 0 0,-22 0 16,21 0-16,0 21 0,1-21 16,-22 0-16,21 0 0,22 0 15,-22 0-15,22 0 0,-1 0 16,1 0-16,20 0 0,1 0 0,0 0 16,-1 0-16,1 0 0,21 0 15,-22 0-15,1 0 0,21 0 0,0 0 16,0 0-16,-1 0 0,1 0 15,0 0-15,21 0 0,-21 0 0,0 0 16,21 0-16,0 0 0,0 0 16,0 0-16,0 0 0,21 0 0,-21 0 15,21 0-15,-21 0 0,21 0 16,0 0-16,1 0 0,-1 0 0,0 0 16,0 0-16,-21 0 0,21 0 15,0 0-15,1 0 0,-1 0 0,0 0 16,-21 0-16,21 0 0,-21 0 0,21 0 15,0 0-15,1 0 16,-22 0-16,21 0 0,0 0 0,0 0 16,0 21-16,0-21 0,22 0 15,-22 0-15,0 0 0,0 0 0,0 0 16,22 0-16,-22 0 0,0 0 16,0 0-16,0 0 0,-21 0 0,22 0 15,-22 0-15,21 21 0,-21-21 0,21 0 16,-21 0-16,0 0 0,0 0 15,0 0-15,0 0 0,0 0 0,21 22 16,-21-22-16,21 0 0,-21 0 16,0 0-16,0 0 0,0 21 15,0-21-15,0 0 0,21 0 0,-21 0 16,-21 0-16,21 21 0,-21-21 16,21 0-16,-21 0 0,0 0 0,0 0 15,-1 0-15,1 0 0,0 0 16,-21 0-16,-1 0 0,-20 0 0,-1 0 15,1 0-15,-22 0 0,1 0 16,-22 0-16,0 0 0,0 0 0,0 0 16,0 0-16,-42 0 47,0-21-32,0 21-15,0-21 0</inkml:trace>
  <inkml:trace contextRef="#ctx0" brushRef="#br0" timeOffset="12256.24">15790 339 0,'0'0'0,"21"-21"15,-21 42 32,-21-21-31,21 21-16,-21 0 0,0 0 15,0 22-15,21-22 0,-21 21 0,-1-21 16,22 22-16,-21-1 0,0 21 16,0-20-16,21-1 0,-21 22 15,0-22-15,21 0 0,0 1 16,0-1-16,0 0 0,0 1 0,0-22 16,0 21-16,0-21 0,0 22 15,0-22-15,0 0 0,21 0 0,0 0 16,-21 0-16,21 1 15,0-22-15,0 0 0,-21 21 16,22-21-16,-1 0 0,0 0 16,0 0-16,0 0 0,0 0 15,-21-21-15,22-1 0,-1 22 0,0-21 16</inkml:trace>
  <inkml:trace contextRef="#ctx0" brushRef="#br0" timeOffset="12768.46">16383 360 0,'0'0'15,"0"-21"-15,21 21 32,0 0-17,0 0-15,1 0 0,-1 21 16,0 0-16,0 0 0,0 0 16,0 1-16,1-1 0,-1 21 15,0-21-15,0 0 0,-21 22 0,21-22 16,0 21-16,-21-21 0,0 22 15,0-22-15,0 21 0,0 1 0,0-22 16,0 21-16,0-21 0,0 22 16,0-1-16,0-21 0,-21 0 0,0 22 15,0-22-15,0 0 0,0 0 16,21 0-16,-22 0 0,1 1 0,0-1 16,21 0-16,-21-21 15,0 0-15,21 21 0,-21-21 94,-1 0-94</inkml:trace>
  <inkml:trace contextRef="#ctx0" brushRef="#br0" timeOffset="28676.77">3154 3620 0,'-21'0'15,"21"-22"16,0 1-15,0 0-16,0 0 16,21 0-16,0 0 0,0-1 0,-21 1 15,0 0-15,0 0 0,21-21 16,-21 20-16,0 1 0,0 0 16,0 0-16,0 0 0,0 0 15,0-1-15,0 1 16,0 42 15,0 1-31,0-1 0,0 0 16,0 0-16,0 21 0,0-20 15,0 20-15,0-21 0,0 21 0,0-20 16,0 20-16,0 0 0,0-21 16,0 22-16,0-22 0,21 21 15,-21-21-15,0 22 0,0-22 0,0 0 16,0 0-16,0 0 0,0 1 15,0-1-15,0 0 0,0 0 16,0 0-16,0 0 0,0 1 0,22-22 16,-22 21-16,0 0 0,0 0 15,-22-21 32,1 0-31,0 0-16,0 0 0,0 0 0,0 0 15,-22 0-15,22 0 0,-21 0 16,-1 0-16,1 0 0,0 0 16,-1 0-16,22 21 0,-21-21 15,21 0-15,0 0 0,-1 0 0,1 21 16,42-21 15,1 0-31,-1 0 0,21 0 16,-21 0-16,22 0 0,-1 0 0,0 0 15,1 0-15,-1-21 0,0 21 16,1 0-16,-1 0 0,21 0 0,-41 0 16,20-21-16,0 21 0,1 0 15,-1 0-15,-21-21 0,0 21 16,22 0-16,-22 0 0,0 0 16,0 0-16,0 0 15,0 0 1,-42-21 78,21 0-79,0-1-15</inkml:trace>
  <inkml:trace contextRef="#ctx0" brushRef="#br0" timeOffset="29187.36">3873 3662 0,'0'42'32,"-21"-21"-32,21 1 15,21-22 32,1 0-31,-22-22-1,0 1-15,0 0 16,-22 21 0,22-21-16,-21 21 15,0 0 1,0 21-1,21 0-15,0 0 16,0 1 15,0-44 32,0 1-63</inkml:trace>
  <inkml:trace contextRef="#ctx0" brushRef="#br0" timeOffset="32807.47">5313 3154 0,'0'0'0,"21"0"0,-21-21 0,0 0 16,0-1-16,0 1 15,0 0-15,0 0 16,0 0 0,0 42 15,0 0-31,0 0 16,0 22-16,0-1 0,0 0 0,0 22 15,-21-22-15,21 22 0,0-1 16,-21 1-16,-1-22 0,22 21 15,0 1-15,-42 21 0,42-43 16,-21 0-16,21 1 0,0-22 16,0 0-16,0 21 0,0-21 0,0 1 15,21-22 1,0 0 0,-21-22-16,0 1 0,21 0 15,-21 0-15,22 0 0,-22-22 16,0 22-16</inkml:trace>
  <inkml:trace contextRef="#ctx0" brushRef="#br0" timeOffset="33119.19">5757 3090 0,'0'-21'15,"0"42"-15,0-63 0,21 42 0,-21-21 16,0 42-1,0 0 1,0 0-16,0 22 0,0-1 16,0 0-16,0 1 0,0-1 0,0 0 15,0 22-15,0-22 0,-21 1 16,21 20-16,-21-21 0,21 1 16,-21-1-16,21-21 0,0 22 15,0-22-15,0 0 0,0 21 0,0-21 16,0 1-16,0-44 47,0 1-47,0 0 15,-21 0-15</inkml:trace>
  <inkml:trace contextRef="#ctx0" brushRef="#br0" timeOffset="33344.94">5292 3620 0,'0'21'0,"21"-21"31,0 0-31,0 0 16,21 0-16,-20 0 0,20 0 16,0 0-16,1 0 0,-1 0 15,0 0-15,-21-21 0,22 21 0,-1 0 16,-21 0-16,0 0 0,1 0 0,-1 0 15,0-22-15,0 22 16,0 0-16</inkml:trace>
  <inkml:trace contextRef="#ctx0" brushRef="#br0" timeOffset="35602.89">6413 3747 0,'22'0'0,"-44"0"0,65 0 16,-22 0-16,0 0 0,0 0 0,0 0 16,1-22-16,-1 22 0,-21-21 15,0 0-15,21 21 0,-21-21 16,0 0-16,0 0 0,0-1 16,0-20-16,0 21 0,0 0 15,-21 0-15,0-1 0,-1 1 0,1 0 16,0 21-16,0 0 0,0 0 15,-22 0-15,22 0 0,-21 0 0,21 0 16,0 21-16,-22 0 0,22 1 16,-21 20-16,21-21 0,-1 21 0,1 1 15,0-22-15,0 21 0,21 1 16,0-22-16,0 21 0,-21-21 0,21 0 16,0 22-16,0-22 0,0 0 15,0 0-15,21-21 0,0 21 16,0-21-16,0 0 0,22 0 15,-22 0-15,0 0 0,21 0 16,-20-21-16,20 0 0,-21 21 0,21-21 16,-20 0-16,20-22 0,-21 22 15,0 0-15,0-21 0,1 21 0,-22-22 16,0 22-16,21-21 0,-21 21 0,21-1 16,-21 1-16,0 0 0,0 0 15,0 0-15,0 42 31,0 0-31,-21 0 0,21 0 16,-21 22-16,21-22 16,0 0-16,0 0 0,0 22 0,0-22 15,0 0-15,0 0 0,0 0 0,0 0 16,0 1-16,21-1 0,0 0 16,0-21-16,0 21 0,0-21 15,1 0-15,-1 0 0,0 0 16,0 0-16,21 0 0,-20 0 0,-1 0 15,21-21-15,-21 0 0,0 0 0,22-1 16,-22 1-16,21 0 0,-21-21 16,1 21-16,-1-22 0,0 22 15,0-21-15,0 21 0,-21-1 0,0-20 16,21 21-16,-21 0 16,0 42-1,0 0 1,0 0-16,0 0 0,-21 22 0,21-22 15,0 0-15,0 0 0,-21 0 16,21 1-16,0 20 0,-21-21 0,21 0 16,0 0-16,0 1 0,0-1 15,0 0 1,0-42 15,0 0-31,21-1 0,-21 1 16,21 0-16,0 0 0,-21 0 15,0 0-15,22-22 0,-22 22 16,21-21-16,-21 21 0,21-1 0,0 1 16,-21 0-16,21 21 15,0 0-15,1 0 16,-22 21-16,0 0 0,21 1 16,-21-1-16,0 0 0,21 0 15,-21 0-15,0 22 0,0-22 0,21 0 16,-21 0-16,21 0 15,-21 0-15,21-21 0,1 22 0,-1-22 16,0 0-16,0 0 16,0 0-16,0 0 0,1 0 15,-1 0-15,0 0 0,0 0 0,0-22 16,22 1-16,-22 0 0,0 0 16,0 0-16,21 0 0,-20-22 0,20 22 15,0-21-15,-21-1 0,22 1 0,-1 0 16,0 21-16,22-22 0,-22 22 15,22-21-15,-22 21 0,-21 21 16,0 0-16,22 0 0,-22 21 16,-21 0-16,21 0 15,-21 0-15,0 0 0,0 1 16,0-1-16,0 0 0,0 21 16,0-21-16,0 1 0,0-1 0,0 0 15,0 0-15,21-21 31,-21-21-15,21 0 0,-21 0-16,0-1 15,0 1-15,0 0 0,0 0 0,0 0 16,0-22-16,-21 22 0,0 0 0,0 0 16,0 21-16,0 0 15,-1 0-15,1 0 0,0 0 16,0 0-16,0 21 15,0 0-15,-1 0 0,-20 1 0,21 20 16,0-21-16,-22 0 0,22 22 16,0-22-16,0 21 0,0-21 0,21 22 15,0-22-15,0 0 0,0 0 0,0 0 16,0 0-16,0 1 0,0-1 16,21 0-16,0-21 0,0 21 0,0-21 15,1 0-15,-1 0 0,0 0 16,0 0-16,0 0 0,0 0 0,22 0 15,-22-21-15,0 21 0,0-21 0,0 0 16,1-1-16,-1 1 16,0 0-16,-21-21 0,21-1 0,0 1 15,0 0-15,-21-1 0,0-20 16,22 21-16,-22-22 0,21 1 0,-21 20 16,0-20-16,0 20 0,0 22 0,0-21 15,0 21-15,0 0 0,0-1 16,0 1-16,0 42 31,0 1-31,0-1 0,0 21 0,0 0 16,0 1-16,0-1 0,-21 0 15,21 22-15,0-22 0,-22 1 16,22-1-16,0 0 0,0 1 0,0-1 16,0-21-16,0 21 0,0-20 15,0-1-15,0 0 0,0 0 0,0 0 16,22-21-16,-1 21 0,21-21 15,-21 0-15,0 0 0,22 0 0,-22 0 16,21 0-16,-21 0 0,22-21 0,-22 21 16,21-21-16,-21 0 0,22 0 15,-22-22-15,0 22 0,0-21 0,22 0 16,-22-22-16,0 1 0,0 20 16,-21-20-16,21-1 0,0 1 0,-21-1 15,22 22-15,-22 0 0,0 20 0,0-20 16,0 21-16,0 0 15,0 0-15,0 42 32,0 0-32,-22 0 0,22 21 15,-21-20-15,21 41 0,-21-21 16,0 22-16,21-22 0,0 22 0,-21-22 16,21 22-16,-21-22 0,21 0 15,-22 1-15,22-1 0,0-21 16,0 21-16,0-20 0,0-1 0,0 0 0,22 0 15,-1 0-15,0-21 0,0 21 16,21-21-16,-20 22 0,20-22 0,0 0 16,-21 0-16,22 0 0,-1 0 15,-21 0-15,22-22 0,-22 1 16,21 0-16,-21 0 0,0 0 0,1 0 16,20-43-16,-21 43 0,0-21 15,-21-1-15,0 1 0,0 0 16,0 20-16,0-20 0,0 21 0,0 0 15,0 0-15,-21 21 16,0 0-16,21 21 0,-21 0 16,21 0-16,-21 21 0,21-20 15,-22 20-15,22-21 0,-21 21 16,21-20-16,0 20 0,0-21 0,0 0 16,0 22-16,0-22 0,0 0 15,21-21-15,-21 21 0,22 0 0,-1-21 16,0 0-16,0 0 0,0 0 15,0 0-15,1 0 0,-1-21 16,0 21-16,0-21 0,0 0 16,0 0-16</inkml:trace>
  <inkml:trace contextRef="#ctx0" brushRef="#br0" timeOffset="37788.36">12277 3006 0,'0'0'0,"21"-21"0,0-85 31,-21 85-31,0-1 0,-21 22 16,0 0-16,-1 0 15,1 0-15,0 0 0,-21 22 16,21-1-16,-1 21 0,1-21 0,-21 22 15,21 20-15,0-21 0,-22 22 16,22-1-16,-21 22 0,21-21 0,-22-1 16,22 1-16,-21-1 0,-1-21 15,22 1-15,0-1 0,-21 0 0,21 1 16,-1-22-16,1 0 0,0 0 16,0-21-16,21 21 0,-21-21 0,0 0 15,-1 0-15,22-21 16,0 0-16,-21 0 0,21 0 15,-21 0-15,21-22 0,0 1 16,0 0-16,0-1 0,0-20 0,0 20 16,0-20-16,0 21 0,0-22 15,0 22-15,0-1 0,0 22 0,0 0 16,0 0-16,0 0 0,0 42 31,0 0-31,0 21 0,21-20 0,-21 20 16,21 21-16,-21-20 0,0-1 15,22 0-15,-1 1 0,-21-1 0,21 0 16,0 1-16,-21-1 0,21-21 16,0 22-16,1-22 0,-1 0 15,0 0-15,21-21 0,-21 21 0,22-21 16,-22 21-16,21-21 0,1 0 16,-1 0-16,21 0 0,-20-21 0,20 0 15,-20 0-15,20 0 0,-21 0 0,22-1 16,-22-20-16,1 21 0,-1-21 15,-21-1-15,0 1 0,0 0 0,1-1 16,-22 1-16,0 21 0,0-22 16,0 22-16,0 0 0,0 0 15,-22 21-15,1 0 0,0 0 16,0 0-16,0 0 0,-22 0 16,22 21-16,0 0 0,0 22 0,0-22 15,0 21-15,-22 22 16,43-22-16,-21 0 0,21 1 0,0-22 15,0 42-15,0-42 16,21 1-16,0-1 0,1 0 0,41 0 16,-42-21-16,22 21 0,-22-21 15,21 0-15,0 0 0,1 0 16,-1 0-16,0-21 0,1 21 0,20-21 16,-20 0-16,-1 0 0,0-1 15,1-20-15,-22 21 0,21-21 16,-21 20-16,0-20 0,1 21 0,-1-21 15,-21 20-15,0 1 0,0 0 16,0 0-16,0 0 0,-21 42 31,-1 0-31,1 0 0,21 0 16,0 1-16,0-1 0,-21 21 0,21-21 16,-21 22-16,21-22 0,-21 0 15,21 21-15,0-21 0,0 1 0,0-1 16,0 0-16,0 0 0,0 0 15,21-21 17,0-21-17,-21 0-15,21 0 0,0 0 0,1-1 16,-22 1-16,21 0 0,0-21 0,0-1 16,0 1-16,0 21 0,1-21 15,41-22-15,-42 43 0,0 0 16,1 0-16,-1 21 0,0 0 15,0 0-15,0 21 0,0-21 16,-21 21-16,22 21 0,-22-21 16,0 1-16,0 20 0,0-21 0,0 21 15,0-20-15,0 20 0,0-21 0,21 0 16,0 0-16,-21 22 16,21-43-16,0 21 0,0 0 0,1 0 15,-1-21-15,0 0 0,0 0 0,21 0 16,1 0-16,-1 0 0,0 0 15,1 0-15,-1 0 0,0-21 0,22 0 16,-22 0-16,22 21 0,-22-43 16,22 22-16,-22 0 0,0-21 0,-21 21 15,22-22-15,-22 1 0,0 0 0,-21 20 16,0-20-16,0 21 0,0-21 16,0 20-16,0 1 0,-21 21 15,0 0-15,0 0 0,-22 0 0,1 0 16,0 0-16,-1 21 0,1 1 15,0-1-15,20 21 0,-20-21 16,0 22-16,21-22 0,-1 21 0,1-21 16,0 22-16,21 20 0,0-42 15,0 0-15,0 1 0,21-1 16,0-21-16,1 0 0,-1 0 16,21 0-16,-21 0 0,0 0 15,22 0-15,-22 0 0,21-21 16,-21-1-16,1 22 0,-1-21 0,21-21 15,-21 21-15,0 0 0,1-1 16,-22 1-16,0 0 0,0 0 16,21 0-16,-21 0 0,0-1 15,0 44 17,0-1-32,0 0 15,-21 0-15,21 0 0,0 0 0,0 1 16,-22-1-16,22 0 0,-21 21 0,0-21 15,21 22-15,0-22 0,-21 21 16,21 1-16,-21 20 0,0-21 0,21 22 16,-22-22-16,22 22 0,-21-1 15,21 1-15,0-1 0,0 1 16,-21-1-16,21 1 0,-21-1 0,0 1 16,0-1-16,21 1 0,0-1 15,-22-20-15,1 20 0,21 1 0,-21-22 16,21 0-16,-21 1 0,0-1 0,21-21 15,-21 21-15,-1-20 0,22-1 0,-21 0 16,0-21-16,21 21 0,-42-21 16,21 0-16,-1 0 15,1-21-15,0 0 0,0 0 0,21-22 16,-21 1-16,0 0 0,-1-1 16,22-20-16,-21-1 0,21-20 0,0 20 15,0-21-15,0 22 0,0-22 0,0 1 16,21 20-16,1-21 15,-1 22-15,-21-22 0,21 22 0,21 20 16,-21-20-16,1 21 0,-1-1 0,21 1 16,-21 0-16,22 20 0,-1-20 15,0 0-15,-21 21 0,22-1 0,-1-20 16,0 21-16,-20-21 0,20 20 16,0 1-16,-21 0 0,1 0 0,20 21 15</inkml:trace>
  <inkml:trace contextRef="#ctx0" brushRef="#br0" timeOffset="38131.89">14922 3006 0,'0'0'0,"0"-21"0,0-1 0,0 1 31,0 42-15,0 1-1,-21-1-15,0 21 0,21-21 0,-21 22 16,0 20-16,0-21 0,21 22 16,-22-22-16,1 22 0,0-22 15,0 22-15,0-22 0,0 0 0,-1-21 16,1 22-16,21-22 0,0 0 15,-21 21-15,21-20 0,0-1 16,21-21 0,0-21-1,1 21-15,-22-22 0,21 1 0,0-21 16</inkml:trace>
  <inkml:trace contextRef="#ctx0" brushRef="#br0" timeOffset="39591.86">14541 3366 0,'0'0'0,"-21"0"16,0 0-16,42 0 31,0 0-31,1 0 16,20 0-16,0 0 0,1 0 15,-1 0-15,0 0 0,1 0 0,-1 0 16,21-22-16,-20 1 0,-1 21 0,22-21 15,-22 0-15,0 0 16,1 0-16,-1-1 0,0 1 0,22-21 16,-43 21-16,0 0 15,0-1-15,-21 1 0,0 0 0,0 0 16,0 0-16,-21 21 16,0 0-16,0 0 15,0 21-15,-1-21 0,1 21 16,0 21-16,0-20 0,0 20 15,0 0-15,-1 1 0,1-1 0,0 0 16,0 1-16,0-1 0,0 0 16,-1 1-16,1-1 0,0 0 0,21-21 15,-21 22-15,21-22 0,0 0 16,0 0-16,0 0 0,0 1 16,21-22-1,0 0-15,0 0 16,1-22-16,-1 1 15,0 0-15,0 0 0,0 0 0,0 0 16,-21-1-16,22 1 0,-1 21 16,0-21-16,-21 0 0,21 21 0,0-21 15,0 21 1,-21 21-16,0 0 16,0 0-16,0 0 0,0 1 15,0-1-15,0 0 16,0 0-16,0 0 0,22-21 15,-22 21-15,21-21 0,0 22 16,0-22-16,0 0 0,0 0 16,22 0-16,-22 0 0,0 0 0,21 0 15,-20 0-15,20-22 0,-21 1 16,0 0-16,22-21 0,-22 21 0,0-22 16,0 1-16,21-22 0,-20 22 15,-1-21-15,0 20 0,-21-20 0,21 20 16,0 1-16,-21 0 0,0-1 15,0 1-15,21 21 0,-21 0 0,0 0 16,0-1-16,0 44 31,0-1-31,-21 0 16,21 21-16,0-21 0,-21 22 16,0-1-16,21 22 0,-21-22 0,21 0 15,0 22-15,-21-22 0,21 0 16,-22 1-16,22-1 0,-21 0 0,21-20 15,0-1-15,0 21 0,0-21 0,0 0 16,0 1-16,21-22 16,1 0-16,-1 0 0,0 0 15,0 0-15,0 0 16,0-22-16,1 1 0,-1 21 16,0-21-16,-21 0 0,21 0 0,0 0 15,0-1-15,-21 1 0,22 0 16,-22 0-16,21 21 0,-21-21 15,0 42 17,0 0-32,0 0 15,-21 0-15,21 1 0,0-1 16,-22 0-16,22 0 0,0 0 0,0 0 16,0 1-16,22-22 15,-1 21-15,0-21 0,0 0 16,0 0-16,0 0 0,22 0 15,-22 0-15,21 0 0,-21 0 16,22-21-16,-22-1 0,21 1 0,-21 0 16,1 0-16,20 0 0,-21 0 15,0-22-15,0 1 0,-21 0 16,22 20-16,-22 1 0,0 0 0,0 0 16,0 42 15,0 0-31,-22 0 0,22 1 15,0-1-15,-21 0 0,0 0 0,0 21 16,0-20-16,21 20 16,-21-21-16,-1 21 0,1 1 0,0-22 15,0 21-15,0 1 0,0 20 0,-1-21 16,22 22-16,0-1 0,0 1 16,0-22-16,0 22 0,0-1 0,0 1 15,0-1-15,22-20 0,-22 20 0,21 1 16,-21-22-16,0 21 0,0 1 15,0-22-15,0 22 0,0-22 0,-21 0 16,-22 43-16,22-43 0,0-20 16,0-1-16,0 0 0,-22 0 15,1 0-15,21-21 0,-22 0 16,1 0-16,0 0 0,-22 0 16,22 0-16,21 0 0,-22 0 15,22 0-15,0-21 0,-21 0 16,42 0-16,0 0 0,-21-1 0,21 1 15,0-21-15,0 21 0,21-64 16,0 43-16</inkml:trace>
  <inkml:trace contextRef="#ctx0" brushRef="#br0" timeOffset="40568.68">17928 2879 0,'0'0'0,"21"-21"16,-21-64-1,0 106 17,-21 0-32,0 0 15,0 22-15,0-22 0,-1 21 16,1 1-16,0-1 0,0 21 0,0-20 15,0 20-15,-1-20 0,1 20 0,0-21 16,0 1-16,0-1 0,21 0 16,-21 1-16,21-22 0,0 21 0,0-21 15,0 1-15,21-1 16,0 0-16,0-21 0,0 0 16,0 0-16,1 0 0,20 0 15,-21-21-15,0 0 0,0 21 0,22-22 16,-22-20-16,0 21 0,-21 0 0,21-22 15</inkml:trace>
  <inkml:trace contextRef="#ctx0" brushRef="#br0" timeOffset="40775.19">17441 3196 0,'0'0'0,"-21"21"16,42-21 15,0 0-31,1 0 0,-1 0 0,21 0 16,-21 0-16,22 0 0,-1 0 15,0 0-15,1 0 0,-1-21 0,0 21 16,-21 0-16,22-21 0,-22 21 16,21 0-16</inkml:trace>
  <inkml:trace contextRef="#ctx0" brushRef="#br0" timeOffset="41164.39">18267 3260 0,'0'0'0,"-21"21"0,-1-21 32,44 0-17,-1 0-15,0 0 16,0-21-16,0 21 0,0-21 0,22-1 15,-22 22-15,21-21 0,-21 0 16,1 21-16,-1-21 0,0 0 0,0 0 16,0 21-16,-21-22 0,0 1 15,0 0-15,-21 21 16,0 0 0,-21 0-16,20 21 0,-20-21 0,21 21 15,-21 1-15,20 20 0,1 0 16,-21-21-16,21 22 0,0-1 0,21 0 15,-22-20-15,22 20 0,0 0 0,-21-21 16,21 1-16,0-1 0,0 0 16,0 0-16,21 0 0,1 0 0,20-21 15,-21 22-15,0-22 16,22 0-16,-1 0 0,0 0 0,-21 0 16,22-22-16,-1 1 0,0 0 15</inkml:trace>
  <inkml:trace contextRef="#ctx0" brushRef="#br0" timeOffset="42027.48">18902 3217 0,'0'-21'0,"0"42"0,0-63 16,0 21-16,21 0 16,0 21-16,0-21 15,0 21-15,1-22 0,-1 22 0,0 0 16,0 0-16,0 0 0,0 0 0,1 0 15,-1 0-15,0 22 0,-21-1 16,21 0-16,-21 0 0,0 21 16,0-20-16,0 20 0,0 21 15,-21-41-15,0 20 0,0-21 16,-1 21-16,1-20 0,-21-1 16,21 0-16,0 0 0,-1 0 0,1-21 15,21 21-15,21-42 47,-21 0-47,22 0 0,20 0 0,-21 0 16,0-22-16,0 22 0,22-21 15,-22-1-15,21 1 0,-21 0 0,22-1 16,-22 22-16,21-21 0,-21 21 16,1 0-16,-1 21 0,0-22 15,-21 44 1,-21-1-1,0 0-15,-1 0 0,1 0 0,0 22 16,0-1-16,21-21 0,-21 21 16,0 1-16,21-1 0,-22-21 0,22 22 15,0-22-15,0 0 0,0 21 16,0-21-16,0 1 0,22-1 16,-1 0-16,0-21 0,0 0 15,0 0-15,0 0 0,1 0 16,20 0-16,0 0 0,1 0 0,-22 0 15,21-21-15,0 0 0,1-1 16,-1 1-16,43-42 0,-43 20 16,0 1-16,-20 0 0,20-22 15,-21 22-15,21-22 0,-20 22 0,-1-21 16,0 20-16,-21 1 0,0 0 16,21 20-16,-21-20 0,0 21 0,0-21 15,0 20-15,0 1 16,0 0-16,-21 42 31,21 0-31,-21 1 16,21 20-16,-21-21 0,-1 21 0,22 1 15,-21-1-15,0 0 0,21 1 16,-21-1-16,21 22 0,-21-22 0,0 0 16,21 1-16,0-1 0,0 0 15,0 22-15,0-43 0,0 21 16,0-21-16,0 1 0,0-1 15,0 0-15,21-21 16,0 0-16,0 0 0,0 0 16,0 0-16,1 0 0,-1 0 15,0-21-15,-21 0 0,21-1 0,0-20 16,0 21-16,1 0 0,-1-22 16</inkml:trace>
  <inkml:trace contextRef="#ctx0" brushRef="#br0" timeOffset="42343.5">20002 3090 0,'0'0'0,"0"22"31,22-22-31,-1 0 0,0 0 16,0 0-16,0 0 15,0 0-15,22 0 0,-22 0 0,21-22 16,-21 22-16,22-21 0,-1 21 16,-21 0-16,22 0 0,-1-21 0,-21 21 15,21 0-15,-20 0 0,20 0 16,-21 0-16,0-21 0,0 21 0,1 0 16,-44 0 46,1 0-62,21 21 0,-21-21 0</inkml:trace>
  <inkml:trace contextRef="#ctx0" brushRef="#br0" timeOffset="43951.65">2752 5546 0,'-22'-21'31,"22"-1"-31,0 1 0,0 0 16,0 0-16,22 0 16,-22 0-16,21 21 0,0-22 15,0 22-15,-21-21 0,21 21 16,0 0-16,1-21 0,-1 21 16,0-21-16,0 21 0,0 0 15,0 0-15,1 21 0,-1 0 0,0 0 16,-21 1-16,21-1 0,-21 21 15,21 0-15,-21 1 0,0-1 0,0 22 16,0-22-16,0 0 0,0 22 16,0-22-16,-21 0 0,0 1 0,-21-1 15,20 0-15,-20 1 0,21-22 0,-21 21 16,-1-21-16,1 1 0,0-1 16,20 0-16,-20 0 0,0-21 0,21 0 15,-1 0-15,1 0 0,0 0 16,0 0-16,0 0 0,0 0 15,-1-21-15,1 0 0,0 0 16,21-1-16,0 1 0,-21-21 0,21 0 16,0 20-16,0-20 0,0 0 15,0 21-15,0-22 0,0 1 0,21 21 16,0 0-16,0-1 0,1 1 16,20 21-16,-21 0 0,0 0 0,0 0 15,1 0-15,20 0 0,-21 43 16,0-22-16,0 0 0,1 21 0,-1-21 15,0 22-15,-21-22 0,0 21 16,21 1-16,-21-22 0,21 21 0,-21-21 16,0 0-16,0 1 0,21-1 15,-21 0-15,22 0 0,-22 0 16,21 0-16,0-21 16,0 0-16,0 0 15,0 0 1,-21-21-1,22 0-15</inkml:trace>
  <inkml:trace contextRef="#ctx0" brushRef="#br0" timeOffset="44334.85">3514 5906 0,'0'0'0,"0"21"0,0 0 16,-22-21-16,22 21 0,-21-21 0,21 21 15,21-21 17,1 0-17,-1 0-15,-21-21 0,21 21 0,-21-21 16,0 0-16,0 0 15,-21 21 1,0 0-16,-1 0 0,1 0 0,0 0 16,0 0-16,0 0 15,21 21-15,0 0 0,-21-21 16,21 21-16,0 0 16,21-21 15,0 0-16,0 0-15,0-21 16</inkml:trace>
  <inkml:trace contextRef="#ctx0" brushRef="#br0" timeOffset="50543.69">5186 5461 0,'0'-21'0,"0"0"15,-21 0-15,21-1 16,-22 22-16,22-21 0,0 0 15,-21 21-15,21-21 16,-21 21 0,21 21-1,0 0-15,0 22 16,-21-22-16,21 21 0,0 0 16,-21 1-16,21-1 0,0 22 0,0-22 15,-21 0-15,-1 22 0,22-22 0,-21 0 16,21 22-16,-21-22 0,21 1 15,-21-22-15,0 21 0,21-21 0,0 0 16,0 1-16,-21-1 0,21 0 16,0-42 15,0 0-15,21-1-16,-21 1 0,21 0 0,0 0 15,0-21-15,0 20 0</inkml:trace>
  <inkml:trace contextRef="#ctx0" brushRef="#br0" timeOffset="50815.86">5609 5313 0,'0'0'16,"21"0"-16,-21 21 0,0 0 15,0 0-15,0 1 0,0-1 16,-21 21-16,0 0 0,21 1 15,-21-1-15,0 0 0,21 22 16,-22-22-16,1 22 0,21-1 0,-21-20 16,0-1-16,0 21 0,21-20 0,0-1 15,-21-21-15,21 22 0,-22-22 16,22 0-16,0 0 0,0 0 16,0-42 15,0 0-31,0 0 0</inkml:trace>
  <inkml:trace contextRef="#ctx0" brushRef="#br0" timeOffset="51047.8">4974 5906 0,'21'0'31,"0"0"-31,1 0 0,-1 0 0,21 0 16,-21 0-16,0-22 15,1 22-15,-1 0 0,21 0 0,-21-21 16,0 21-16,1 0 0,-1 0 16,0 0-16,0 0 0,0 0 15,0 0-15,1 0 0</inkml:trace>
  <inkml:trace contextRef="#ctx0" brushRef="#br0" timeOffset="53431.5">6265 6011 0,'21'0'15,"-42"0"-15,64 0 0,-22-21 16,0 0-16,-21 0 0,21 21 16,-21-21-16,0 0 0,0-1 15,0 1-15,0 0 0,0 0 0,0-21 16,0 20-16,0-41 0,0 42 16,-21-22-16,21 22 0,-21 0 15,0 0-15,-1 0 0,1 0 0,0 21 16,0 0-16,-21 0 0,20 0 15,1 0-15,-21 0 0,21 21 16,-22 21-16,22-21 0,-21 22 0,0-22 16,-1 21-16,22 0 0,-21 22 15,21-22-15,-22 1 0,43-1 0,-21 21 16,21-20-16,0-22 16,0 0-16,0 0 0,0 0 0,21 1 15,0-1-15,22-21 0,-22 0 0,21 0 16,-21 0-16,22 0 0,-1 0 15,-21 0-15,22 0 0,-1 0 0,-21-21 16,21-1-16,1 22 0,-22-21 16,21 0-16,-21-21 0,1 21 0,20-1 15,-21-20-15,-21 21 0,21-21 0,0-1 16,-21 22-16,0-21 16,0 21-16,0-1 0,0 1 15,0 0-15,0 0 0,0 42 31,0 0-31,0 22 16,0-22-16,0 0 0,-21 21 0,21-21 16,0 22-16,0-22 0,0 21 0,0-21 15,0 1-15,0-1 0,0 0 16,0 0-16,21 0 0,-21 0 0,22-21 16,-1 0-16,0 0 0,0 0 15,0 0-15,0 0 0,22 0 0,-22 0 16,0 0-16,21-21 0,-20 0 15,20 0-15,-21 0 0,21 0 16,-20-1-16,-1 1 0,0-21 0,0 21 16,0-22-16,0 22 0,1 0 0,-1-21 15,-21 21-15,0-1 0,0 1 16,0 42 15,0 1-31,0-1 0,0 0 0,0 0 16,0 21-16,-21-20 0,21-1 15,-22 0-15,22 21 0,-21-21 0,21 1 16,0-1-16,0 0 0,0 0 16,-21 0-16,21 0 15,0 1-15,0-44 47,0 1-47,0 0 16,21 0-16,-21 0 0,21-22 15,-21 22-15,22 0 0,-1-21 16,-21 21-16,21-22 0,0 22 0,0 0 16,0 0-16,1 0 0,-1-1 15,0 22-15,0 0 0,0 0 16,0 0-16,-21 22 0,22 20 16,-22-21-16,21 0 15,-21 0-15,0 1 0,0 20 0,0-21 16,21 0-16,0 0 0,-21 1 0,0-1 15,21 0-15,0 0 0,1 0 16,-1-21-16,0 0 0,0 21 0,0-21 16,0 0-16,1 0 15,-1 0-15,0 0 0,0 0 16,0-21-16,0 21 0,1-21 0,-22 0 16,21 0-16,0 0 15,-21-1-15,21-20 0,0 21 0,0-21 16,1-1-16,-1 22 0,0-21 0,21-1 15,-21 22-15,22-21 0,-1 21 16,0 0-16,1-1 0,-1 22 0,-21 0 16,22 0-16,-1 0 0,-21 0 15,0 22-15,0-1 0,1 0 0,-22 0 16,0 0-16,0 0 0,0 1 16,0-1-16,21 0 0,-21 0 0,0 0 15,0 0-15,0 1 0,0-1 16,21-21 15,-21-21 0,0-1-31,0 1 0,0 0 16,0 0-16,-21 0 0,0 0 0,-1-1 16,22 1-16,-21 21 0,0-21 15,0 0-15,0 21 0,0 0 16,-1 0-16,1 0 0,0 0 15,0 0-15,0 21 0,-22-21 0,22 21 16,0 0-16,0 1 0,0 20 16,-22-21-16,22 0 0,0 22 0,0-22 15,0 0-15,21 21 0,0-21 0,-21 1 16,21-1-16,0 0 16,0 0-16,0 0 0,0 0 0,0 1 15,21-22-15,0 21 16,0-21-16,0 0 0,0 0 15,1 0-15,-1 0 0,42 0 16,-20-21-16,-22 21 0,0-22 0,21 1 16,-21 0-16,22 0 0,-22 0 15,0 0-15,0-22 0,0 1 0,1 0 16,-1-1-16,0 1 0,0 0 16,0-22-16,0 22 0,-21-22 0,22 22 15,-22 0-15,21-1 0,-21 22 16,0-21-16,0 21 0,0-1 0,0 1 15,0 0 1,0 42 0,-21-21-16,21 21 15,-22 1-15,1 20 0,21-21 0,-21 21 16,21 1-16,0-1 0,-21 0 16,0 1-16,21 41 0,0-41 15,0-1-15,0 0 0,0-20 0,0 20 16,0-21-16,0 0 15,0 0-15,0 1 0,0-1 0,21-21 16,0 0-16,0 21 0,0-21 16,1 0-16,-1 0 15,0 0-15,0 0 0,21 0 0,-20-21 16,-1 21-16,0-21 0,0-1 0,21 1 16,-20 0-16,-1-21 0,0 21 15,0-22-15,0 1 0,0 0 0,1-22 16,-22 22-16,21-1 0,0-20 15,-21 21-15,0-1 0,0 22 0,21-21 16,-21 21-16,0-22 0,0 22 0,0 0 16,0 0-16,0 42 31,0 0-15,0 0-16,-21 0 0,21 22 15,0-22-15,0 21 0,-21 1 0,21-1 16,-21 0-16,21 1 0,0-1 15,0-21-15,-22 21 0,22 1 0,-21-1 16,21-21-16,0 22 0,0-1 16,0 0-16,0-21 0,0 1 15,0-1-15,0 0 0,21-21 16,1 0-16,-1 21 0,0-21 0,21 0 16,-21 0-16,22 0 0,-1 0 15,0 0-15,1 0 0,-22-21 0,21 21 16,1-21-16,-1 0 0,-21-1 15,21 1-15,-20 0 0,-1 0 16,0 0-16,0-22 0,0 1 0,0 21 16,-21-21-16,0-1 0,0 22 0,0 0 15,0 0-15,0 0 0,0-1 16,-21 22-16,0 0 16,21 22-16,-21-1 0,0 0 15,0 21-15,-1-21 0,1 1 0,21 20 16,-21-21-16,21 0 0,0 22 15,0-22-15,0 0 0,0 0 0,0 0 16,0 0-16,21 1 0,0-22 0,1 21 16,-1-21-16,0 0 15,0 21-15,0-21 0,0 0 16,1 0-16,-1 0 0,0 0 0,0-21 16,0 21-16,0-21 0,1 21 15,-22-22-15,21 1 0,-21 0 0,21 0 16,-21 0-16</inkml:trace>
  <inkml:trace contextRef="#ctx0" brushRef="#br0" timeOffset="55119.28">10880 5969 0,'0'0'0,"0"-21"47,21 0-32,0 0-15,0-1 0,0-20 16,22 21-16,-22-21 0,21-1 15,0 22-15,1-42 0,-1 20 0,0 1 16,22 0-16,-22-1 0,1 1 16,-22 0-16,21-1 0,-21 22 15,0-21-15,1 21 0,-22-1 0,0 1 16,-22 21-16,-20 0 16,21 0-16,-21 0 0,-1 21 15,-20 1-15,20-1 0,1 0 0,0 0 16,-1 0-16,1 0 0,21 1 15,0-1-15,21 21 0,0-21 0,0 0 16,21 22-16,0-22 0,21 21 0,-20-21 16,20 22-16,0-22 0,1 21 15,-1-21-15,0 1 0,1-1 0,-1 21 16,-21-21-16,21 0 16,-20 1-16,-1-22 0,-21 21 0,0 0 15,0 0-15,-43-21 16,22 0-16,-21 0 15,21 0-15,-22 0 0,1 0 0,0 0 16,-1 0-16,22-21 0,-21 0 0,21 0 16,0-1-16,-1 1 0,1 21 15,0-21-15,21 0 0,-21 21 0,21 21 32,21-21-32,0 21 15,0 0-15,1 1 0,-1-1 16,0 0-16,0-21 15,0 21-15,22 0 0,-22-21 0,21 0 16,-21 0-16,22 21 0,-1-21 16,21 0-16,-20 0 0,-1 0 0,22-21 15,-22 0-15,0 21 0,22-21 0,-22 0 16,0 0-16,1-1 0,-1 1 16,-21 0-16,22 0 0,-22-21 0,-21 20 15,21-20-15,-21 21 0,0 0 16,21-22-16,-21 22 0,0 0 0,0 0 15,0 0-15,-21 21 32,0 21-32,21 0 0,-21 0 15,21 0-15,0 1 0,0 20 0,-22 0 16,22-21-16,0 22 0,-21-1 16,21 22-16,0-22 0,0 0 0,0 1 15,0 20-15,0 1 0,-21-22 16,21 43-16,-21-22 0,0 22 0,21-1 15,-21 1-15,-1 0 0,1-1 0,0 1 16,0 0-16,0-22 0,0 22 0,-1 0 16,1-22-16,0 1 0,21-1 15,0 1-15,-21-22 0,21 0 0,0-21 16,0 22-16,0-22 0,0 0 16,0-42 15,0 0-31,0-22 0,21 22 15,-21 0-15,21-21 0,-21-1 0,21 1 16,1-21-16,-1-1 0,-21 22 16,21-22-16,0-20 0,0 20 0,0-21 15,1 1-15</inkml:trace>
  <inkml:trace contextRef="#ctx0" brushRef="#br0" timeOffset="55487.34">11980 5800 0,'0'0'0,"-21"-21"0,21-1 0,-21-20 16,21 21-16,-21 0 0,21 0 0,0-1 16,0 1-16,0 0 0,0 0 15,21 0-15,0 21 0,0-21 0,0-1 16,1 22-16,20-21 0,0 21 0,1 0 16,-1 0-16,0 0 0,1 0 15,-1 0-15,0 0 0,1 0 0,-1 21 16,0 1-16,-21-1 0,22 0 15,-43 0-15,21 0 0,-21 22 16,0-22-16,0 0 0,0 42 16,-21-41-16,-22-1 0,22 0 15,-21 0-15,21 0 0,-22 0 0,1 1 16,0-22-16,-1 21 0,22 0 0,-21-21 16,21 0-16,0 0 0,-1 21 15,1-21-15,0 0 0,0 0 16,42 0 15,0 0-31,0 0 0,22 0 16,-1 0-16,-21-21 0</inkml:trace>
  <inkml:trace contextRef="#ctx0" brushRef="#br0" timeOffset="56058.85">13335 5588 0,'0'0'15,"-42"-63"1,20 41-16,1 1 0,0 21 0,-21-21 16,21 0-16,-1 21 0,1 0 0,-21 0 15,21 0-15,-22 0 16,22 0-16,-21 0 0,21 21 0,0 0 15,-22-21-15,22 43 0,-21-22 0,21 21 16,-22-21-16,22 22 0,-21-1 16,21 0-16,-1 1 0,1-1 0,0 0 15,21 1-15,-21-22 0,21 21 16,0-21-16,0 0 0,0 1 0,21-1 16,21-21-16,-20 21 0,-1 0 0,21-21 15,0 0-15,1 0 0,-1 0 16,0 0-16,1 0 0,-1-21 0,22 0 15,-22 21-15,0-21 0,1-1 16,-1-20-16,0 21 0,-21 0 0,22-22 16,-22 1-16,0 0 0,0-1 15,0 1-15,1 0 0,-22-1 0,21 22 16,-21 0-16,0 0 0,0 0 16,0 0-16,-21 21 15,-1 0 1,1 21-16,21 0 0,-21 0 0,0 21 15,0-20-15,21 20 0,0 0 0,-21 1 16,21-22-16,-22 21 0,22 0 16,0 1-16,0-1 0,0-21 15,0 0-15,22-21 0,-22 22 16,42-1-16,-21-21 0,0 21 16,0-21-16,22 0 0,-22 0 15,0 0-15,0 0 0,0 0 16,22-21-16,-22 21 0</inkml:trace>
  <inkml:trace contextRef="#ctx0" brushRef="#br0" timeOffset="56399.8">14245 5546 0,'0'0'0,"-21"-43"31,0 43-31,0 0 0,-1 0 16,1 0-16,-21 22 0,21-1 16,0 0-16,-1 0 0,1 21 0,0-20 15,0 20-15,0-21 0,0 21 0,-1 1 16,1-22-16,21 21 0,-21-21 16,21 22-16,0-22 0,0 0 0,0 0 15,0 0-15,0 1 0,0-1 0,0 0 16,0 0-16,21-21 15,0 21-15,1-21 0,-1 0 16,0 0-16,0 0 0,0 0 16,22 0-16,-22 0 0,0 0 15,21 0-15,-21-21 0,22 0 0,-22 21 16,21-21-16,1 0 0,-22-1 0,21 1 16</inkml:trace>
  <inkml:trace contextRef="#ctx0" brushRef="#br0" timeOffset="57240.74">14711 5800 0,'-43'0'32,"65"0"14,-1 0-46,0 0 16,0-21-16,-21-1 0,21 22 0,0-21 16,1 0-16,-22 0 0,0 0 0,21 0 15,0-1-15,-21 1 16,0 0-16,0 0 0,0 0 0,0 0 16,-21 21-1,0 0-15,-1 0 16,1 0-16,0 21 0,0 0 15,21 0-15,-21 0 16,0 0-16,21 22 0,-22-22 0,22 0 16,-21 0-16,21 22 0,0-22 15,-21 0-15,21 0 0,0 21 0,-21-20 16,21-1-16,0 0 0,0 0 16,0 0-16,21 0 0,0-21 15,0 22-15,1-22 0,-1 0 16,0 0-16,0 0 0,0 0 15,0 0-15,1 0 0,-1 0 16,21-22-16,-21 22 0,22-21 0,-1 0 16,-21 0-16,21 0 0,22 0 15,-22-1-15,1-20 0,-1 0 0,0-1 16,1 1-16,-1 21 0,-21-21 0,21-1 16,-20 22-16,-22-21 0,0 21 15,0-1-15,0 1 0,-22 21 16,1 0-1,0 0-15,0 0 0,0 0 0,0 0 16,-1 21-16,1 1 0,0-1 0,0 21 16,21-21-16,-21 0 0,21 22 15,0-22-15,0 0 0,0 0 16,0 22-16,0-22 0,0 0 0,21 0 16,0-21-16,0 21 0,0 0 0,1-21 15,-1 22-15,0-22 0,0 0 16,0 0-16,0 21 0,1-21 15,-1 21 1,-42-21 15,-1 0-31,1 0 0,0 21 0,0-21 16,0 0-16,0 0 16,-1 0-16,1 0 0,21 21 0,-21-21 15,0 0 1,21 21-1</inkml:trace>
  <inkml:trace contextRef="#ctx0" brushRef="#br0" timeOffset="58543.66">2561 7514 0,'-21'0'15,"21"-21"16,0 0-31,0 0 16,21 0-16,0 21 0,0-22 16,1 22-16,-1 0 0,0-21 15,0 21-15,0 0 0,0 0 0,1 0 16,-1 21-16,0-21 0,0 22 16,-21-1-16,0 21 0,0-21 0,0 0 15,0 22-15,-21-22 0,0 21 16,-22-21-16,22 22 0,-21-22 15,-43 21-15,64 1 0,-21-22 16,21-21-16,-1 21 0,1-21 16,0 0-16,21-21 31,0 0-31,21 21 16,0-22-16,1 1 0,-1 21 15,21-21-15,-21 21 0,22 0 0,-22 0 16,21 0-16,0 0 0,1 0 15,-1 0-15,-21 0 0,22 0 0,-1 21 16,-21 0-16,21 1 0,-20-1 16,-1 0-16,0 0 0,-21 0 15,0 0-15,0 1 0,0 20 0,0-21 16,0 0-16,-21 22 0,-22-22 0,22 21 16,-42-21-16,20 0 0,-20 22 15,21-22-15,-22 0 0,1-21 0,-1 21 16,1-21-16,20 0 0,-20 0 15,20 0-15,1 0 0,0 0 0,21-21 16,-22 0-16,22 0 0,-21 0 16,21-1-16,-1-20 0,22 21 0,0 0 15,0 0-15,0-1 16,0 1-16,22 21 16,-1-21-16,21 21 0,-21-21 0,22 21 15,-1-21-15</inkml:trace>
  <inkml:trace contextRef="#ctx0" brushRef="#br0" timeOffset="58747.11">3344 7832 0,'0'0'15,"21"0"63,1 0-78</inkml:trace>
  <inkml:trace contextRef="#ctx0" brushRef="#br0" timeOffset="59234.82">4551 7239 0,'0'0'16,"0"-21"-16,0 0 0,0 0 0,0 42 15,-21 0 1,-1 21-16,22-21 0,-21 43 16,0-22-16,21 1 0,-21 20 0,0-21 15,21 22-15,0-1 0,-21-20 0,-1 20 16,1-20-16,21 20 0,-21-21 16,0 22-16,21-22 0,-21 1 0,21-1 15,0-21-15,0 21 0,0-20 16,21-22-1,0-22 1,0 1-16,0 0 0,1-21 16,-1-1-16,21 1 0,-21 0 0</inkml:trace>
  <inkml:trace contextRef="#ctx0" brushRef="#br0" timeOffset="59474.79">5016 7218 0,'0'0'0,"0"21"31,0 21-31,0-20 0,0 20 16,0 0-16,-21 22 0,21-22 0,0 0 15,-21 22-15,0-22 0,21 22 16,-21-22-16,21 22 0,0-22 0,-43 64 16,43-64-16,-21 0 15,21 1-15,0-22 0,0 21 0,0-21 16,0 1-16,0-1 0,0 0 0,0 0 15,0-42 1,0 0-16,0 0 16</inkml:trace>
  <inkml:trace contextRef="#ctx0" brushRef="#br0" timeOffset="59671.74">4424 7959 0,'0'0'0,"-21"0"0,-1 0 0,1 0 0,0 0 15,42 0 17,0 0-32,1 0 0,-1-21 15,21 21-15,0 0 0,1 0 0,-1-22 16,22 22-16,-22 0 0,21-21 0,1 0 16,-22 21-16,22 0 0,-22-21 15,0 21-15,1 0 0</inkml:trace>
  <inkml:trace contextRef="#ctx0" brushRef="#br0" timeOffset="61912.45">5821 7980 0,'0'0'15,"21"-21"-15,0 21 0,0-43 0,0 22 16,-21 0-16,0 0 15,0 0-15,0 0 0,0-1 16,0-20-16,0 21 0,0 0 0,-21 0 16,0-22-16,0 22 0,0 0 15,-22 0-15,22 0 0,-21-1 0,21 22 16,-22 0-16,1 0 0,21 0 0,-21 0 16,20 22-16,-20-1 0,21 0 15,-21 0-15,20 21 0,1 1 0,0-22 16,0 21-16,0 1 0,21-1 15,-21 0-15,21 22 0,0-22 0,0 0 16,0 1-16,0-1 0,0-21 0,0 22 16,0-22-16,0 0 0,21 0 15,0 0-15,0-21 0,0 0 16,22 0-16,-22 0 0,0 0 16,21 0-16,-21-21 0,22 0 15,-1 0-15,-21 0 0,22-22 0,-1 22 16,0-21-16,1-1 0,-1 1 0,-21 0 15,21-1-15,-20 22 0,-1-21 16,0 0-16,-21 20 0,0-20 0,21 21 16,-21 0-16,0 0 0,0 42 31,0 0-31,0 0 0,0 0 16,-21 0-16,0 1 0,21 20 0,-21 0 15,21-21-15,0 22 0,0-1 16,0-21-16,0 22 0,0-22 0,0 0 15,0 0-15,0 0 0,21 0 16,0-21-16,0 0 0,0 0 16,22 0-16,-22 0 0,21 0 0,-21 0 15,22-21-15,-22 0 0,21 0 0,0 0 16,-20 0-16,20-1 0,-21 1 16,0-21-16,22 21 0,-22-22 0,-21 22 15,21-21-15,-21 21 0,21 0 0,-21-22 16,0 22-16,0 0 0,0 0 15,-21 21 1,0 0-16,21 21 16,0 0-16,0 0 15,-21 0-15,21 1 0,-22-1 0,22 21 16,0-21-16,0 22 0,-21-22 0,0 0 16,21 21-16,-21-21 0,21 1 15,-21-1-15,21 0 0,0 0 0,0 0 16,0-42 15,0 0-31,21 21 16,-21-42-16,21 20 0,0 1 15,0-21-15,1 21 0,-22-22 0,21 22 16,0-21-16,0 21 0,0-22 16,22 22-16,-22-21 0,0 21 0,0 21 15,0-21-15,0 21 0,1 0 16,-1 0-16,0 21 15,-21 0-15,21 0 0,-21 0 0,0 0 16,21 22-16,-21-22 0,0 0 16,21 21-16,1-20 0,-1 20 0,0-21 15,0 0-15,0 22 0,0-22 0,1-21 16,-1 21-16,0 0 0,0-21 16,0 0-16,0 0 0,1 0 0,-1 0 15,0 0-15,0-21 0,0 0 16,0 21-16,1-21 0,-22-1 15,21-20-15,0 21 0,0 0 0,21-22 16,1-20-16,-22 42 16,0-22-16,0 22 0,22-21 0,-22 21 15,0 0-15,21-1 0,-21 1 0,1 0 16,-1 21-16,0 0 0,0 0 16,0 0-16,0 21 0,-21 0 0,0 1 15,22-1-15,-22 0 0,21 0 0,-21 0 16,0 0-16,0 1 0,0-1 15,0 0-15,0 0 0,0 0 16,21-21 0,0 0-1,-21-21 1,0 0-16,0 0 16,0 0-16,0-1 0,0 1 15,0 0-15,0 0 0,-21 0 16,21 0-16,-21-1 0,0 1 0,-1 0 15,1 21-15,0 0 0,0 0 0,0 0 16,0 0-16,-1 0 0,1 21 16,0-21-16,-21 21 0,21 1 0,-1-1 15,1 0-15,0 0 0,0 21 16,0-20-16,0 20 0,-1-21 16,1 21-16,0-20 0,21 20 0,0-21 15,0 0-15,0 22 0,0-22 0,0 0 16,0 0-16,0 0 0,0 0 15,0 1-15,21-1 0,0-21 0,1 0 16,-1 0-16,0 0 0,0 0 16,0 0-16,22 0 0,-1 0 0,-21-21 15,21 21-15,-20-22 0,62-20 16,-63 0-16,1 21 0,20-22 16,-21 22-16,0-21 0,0-1 0,1 1 15,-1 0-15,0-1 0,0 1 16,0 0-16,-21-22 0,0 22 15,0-22-15,21 22 0,-21 0 0,22-1 16,-22 1-16,0 0 0,0 21 0,0-22 16,0 22-16,0 0 15,0 42 1,0 0-16,-22 0 0,22 1 16,-21 20-16,0 0 0,21 1 0,0-1 15,-21 0-15,21 1 0,-21-1 0,21 0 16,0 1-16,-21-1 0,21 0 15,-22 1-15,22-1 0,-21 0 0,21-21 16,0 22-16,0-1 0,0-21 0,0 0 16,0 22-16,0-22 15,0 0-15,0 0 0,0 0 16,21-21-16,1 0 0,-1 0 0,21 0 16,-21 0-16,0 0 0,22 0 15,-1-21-15,-21 0 0,22 0 0,-1 0 16,0 0-16,-21-22 0,22 1 0,-1 21 15,-21-22-15,0-20 0,22 21 16,-22-1-16,0-20 0,0 20 0,0-126 16,1 127-16,-22-1 15,0 22-15,0-21 0,0 21 16,0 0-16,0-1 16,0 44-1,-22-1-15,22 0 16,0 21-16,0-21 0,-21 22 0,21-22 15,-21 21-15,21 1 0,0-1 16,0 0-16,0 1 0,-21-1 16,21-21-16,-21 21 0,21 1 0,0-1 0,0 0 15,0-20-15,0 20 0,0-21 16,0 21-16,0-20 0,0-1 0,21 0 16,0-21-16,0 0 15,0 0-15,1 0 0,20 0 0,0 0 16,-21 0-16,22 0 0,-1-21 15,0 0-15,-20 21 0,20-22 16,-21-20-16,21 21 0,-20 0 0,-1-22 16,0 22-16,0-21 0,0 21 0,-21-22 15,21 22-15,-21-21 0,0 21 16,0 0-16,0-1 0,-21 22 16,0 0-16,0 0 0,0 0 15,0 22-15,-1-1 0,1 21 16,21-21-16,0 0 0,-21 22 0,21-22 15,0 21-15,0-21 0,0 22 0,0-22 16,0 0-16,0 0 0,0 0 16,21 1-16,0-1 0,1-21 15,20 0-15,-21 0 0,0 0 16,0 0-16,1 0 0,20 0 0,-21-21 16,0 21-16,0-22 0,22 1 15</inkml:trace>
  <inkml:trace contextRef="#ctx0" brushRef="#br0" timeOffset="62559.97">11515 7557 0,'0'0'0,"0"-22"0,-22-41 31,1 63-15,21 21-16,-21 0 0,21 0 0,0 22 16,0-1-16,-21 0 0,21 1 15,-21-1-15,21 22 0,0-1 16,0 1-16,-21-1 0,-1 22 0,22-22 16,-21 22-16,0 0 0,0-22 0,0 22 15,0-1-15,-1 1 0,1 0 16,0-22-16,0 22 0,0 0 0,-22-22 15,22 1-15,0-1 0,0 1 0,0-22 16,0 0-16,-1-21 0,1 22 16,0-22-16,21 0 0,0-42 31,0 0-31,0 0 0,0-1 0,0-20 16,0 0-16,0-1 0,0-20 15,21-1-15,0 1 0,1-22 0,-22 22 16,21-22-16,0 0 0</inkml:trace>
  <inkml:trace contextRef="#ctx0" brushRef="#br0" timeOffset="62891.59">11261 7789 0,'0'0'0,"21"-42"0,-21 21 0,0-21 16,0 20-16,0-20 0,21 21 0,0 0 16,-21 0-16,21-1 0,0 1 0,1 0 15,-1 0-15,21 0 16,-21 0-16,22 21 0,-1-22 0,0 22 15,1 0-15,-22 0 0,21 22 0,0-1 16,1 0-16,-22 0 0,0 21 16,0 1-16,-21-22 0,0 21 0,0 1 15,0-1-15,-21 0 0,0-21 0,-21 22 16,-1-1-16,22-21 0,-21 22 16,-1-22-16,1 0 0,21 0 0,0 0 15,0-21-15,-1 0 0,1 21 16,21-42 15,0 0-31,21 0 16,1 21-16,-1-21 15,0 21-15,0-21 0,21 21 0,-20-22 16,20 1-16,0 21 0</inkml:trace>
  <inkml:trace contextRef="#ctx0" brushRef="#br0" timeOffset="64147.75">12509 7599 0,'0'0'0,"0"-21"0,0 0 15,0-1-15,-21 22 0,0-21 16,0 0-16,0 21 16,-22 0-16,22 0 0,0 0 0,0 0 15,-21 0-15,20 0 0,-20 21 16,21 0-16,0 1 0,-22-1 0,22 0 15,0 21-15,0-21 0,0 22 0,0-22 16,-1 21-16,1 1 0,0-22 16,0 21-16,21 0 0,-21-20 0,21-1 15,0 21-15,0-21 0,0 0 0,21 1 16,0-22-16,0 0 16,22 0-16,-22 0 0,0 0 0,21 0 15,-21-22-15,22 22 0,-1-21 16,-21 0-16,22 0 0,-22 0 15,21-22-15,-21 22 0,0 0 0,1-21 16,-22 21-16,21-1 0,-21-20 16,21 21-16,-21 0 0,0 0 0,0-1 15,0 1-15,0 0 0,0 0 16,-21 42 15,21 0-31,-21 0 0,21 1 16,0-1-16,0 0 0,0 0 15,0 0-15,0 22 0,0-22 16,0 0-16,0 0 0,0 0 0,0 0 16,0 1-16,21-1 0,0 0 15,0 0-15,0-21 0,0 0 0,1 0 16,-1 0-16,0 0 0,0 0 0,21 0 16,-20 0-16,20-21 0,-21 21 15,21-21-15,-20 0 0,20-1 0,0-20 16,-21 21-16,22 0 0,-22-22 0,21 22 15,-42-21-15,21 21 0,-21-22 16,0 22-16,0 0 0,0 0 0,0 0 16,-21 21-16,0 0 15,0 0-15,0 0 0,0 0 16,-1 21-16,22 0 0,-21 0 16,21 0-16,0 22 15,0-22-15,0 0 0,0 0 0,21 0 16,1 1-16,-1-1 0,-21 0 0,21 0 15,0 21-15,-21-20 0,0-1 16,21 0-16,0 0 0,-21 0 16,22 0-16,-22 1 0,21-22 0,0 21 15,0-21-15,0 0 0,0 0 16,1 0-16,-1 0 0,0 0 0,0 0 16,0 0-16,22-21 0,-22-1 0,21 22 15,-21-21-15,22-21 0,-22 21 16,21 0-16,-21-22 0,0 22 15,22-21-15,-22-1 0,0 1 0,0 0 16,0-1-16,1-20 0,-22 21 16,0-22-16,21 22 0,-21-1 0,21-20 15,-21 42-15,0-22 0,0 22 16,0 0-16,0 0 0,0 0 0,-21 21 31,0 21-31,-1 21 0,22-21 0,0 22 16,-21-1-16,21 0 0,-21 1 15,0-1-15,21 0 0,0 22 16,0-22-16,0 1 0,0-1 0,0 0 16,0-21-16,0 22 0,0-1 0,0 0 15,0-20-15,0 20 0,0-21 16,0 0-16,21 0 0,0 1 0,0-1 16,1-21-16,-1 0 15,21 0-15,-21 0 0,0 0 0,1-21 16,20-1-16,-21 22 0,21-21 0,-20 0 15,-1-21-15,21 21 0,-21-1 16,0 1-16,1-21 0,-1 21 0,0 0 16,-21-1-16,0-20 0,0 21 15,21 0-15,-21 42 32,-21 0-32,21 0 0,0 0 15,0 1-15,-21-1 0,21 0 16,0 0-16,0 0 0,0 0 0,0 1 15,0-1-15,0 0 0,0 0 16,0 0-16,21 0 16,0-21-16,0 0 0,0 0 15,1-21-15,-1 0 0,0 0 16,0 0-16,0 21 0,0-21 16</inkml:trace>
  <inkml:trace contextRef="#ctx0" brushRef="#br0" timeOffset="64338.63">14351 7408 0,'-21'0'15,"42"0"-15,-63 0 0,20 0 16,1 0-16,0 0 0,0 0 16,21 22 15</inkml:trace>
  <inkml:trace contextRef="#ctx0" brushRef="#br0" timeOffset="64516.99">13525 7641 0,'0'0'16,"0"21"-16,0 1 0,22-22 15,-1 0 1,0 21-16,0-21 0,0 0 0,22 0 16,-1 0-16,-21 0 0,21 0 15,1 0-15,-1 0 0,0 0 0,1-21 16,-22 21-16,21 0 0</inkml:trace>
  <inkml:trace contextRef="#ctx0" brushRef="#br0" timeOffset="64819.31">14901 7684 0,'0'0'0,"0"-22"16,0 1-16,0 0 0,0 0 16,-21 0-16,0 21 15,0 0-15,0 0 16,-1 0-16,1 0 0,0 0 0,0 21 15,0 0-15,0 0 0,-1 0 16,1 1-16,0-1 0,0 0 16,0 21-16,0-21 0,-1 1 0,22 20 15,0-21-15,0 21 0,0-20 0,0-1 16,0 21-16,0-21 0,22 0 16,-1 1-16,0-1 0,21 0 15,-21-21-15,22 0 0,-1 21 0,0-21 0,1 0 16,20 0-16,-20 0 0,20 0 15</inkml:trace>
  <inkml:trace contextRef="#ctx0" brushRef="#br0" timeOffset="66383.36">15706 7726 0,'0'0'16,"0"-21"-16,0-22 0,0 22 0,0 0 15,-22 0-15,1 0 0,0 0 0,0 21 16,-21 0-16,20 0 0,-20 0 0,21 0 15,-21 0-15,-1 0 0,1 21 16,0 0-16,20 0 0,-20 0 0,0 22 16,21-22-16,-22 21 0,22-21 15,0 22-15,21-22 0,0 21 0,-21 0 16,21-20-16,0-1 0,0 21 16,0-21-16,21 0 0,0 1 15,0-1-15,22-21 0,-22 0 0,21 21 16,-21-21-16,22 0 0,-22 0 0,21 0 15,0-21-15,-20 0 0,20 21 16,-21-22-16,21-20 0,-20 21 0,-1 0 16,21-22-16,-21 22 0,-21-21 0,21 0 15,-21 20-15,22-20 0,-22 0 16,0 21-16,21-22 0,-21 22 0,0 0 16,-21 21-1,-1 21 1,1 0-16,0 0 0,21 22 15,-21-22-15,0 21 0,21-21 16,0 22-16,0-22 0,0 21 0,0-21 16,0 43-16,0-43 0,0 21 15,21-20-15,0-22 0,0 21 16,0 0-16,1-21 0,20 0 0,-21 0 16,0 0-16,22 0 0,-22 0 15,21 0-15,-21-21 0,0 0 16,1-1-16,20 1 0,-21-21 0,0 21 15,0-22-15,1 1 0,-1 0 0,0-1 16,21-20-16,-42 21 0,21-22 16,1 1-16,-1-1 0,-21 1 0,0 20 15,21-20-15,-21 20 0,0 22 16,0 0-16,0 0 0,0 0 0,-21 42 31,0 0-31,21 21 0,-22 1 16,1-1-16,0 0 0,0 1 0,21-1 15,-21 22-15,21-22 0,-21 0 16,21 1-16,-22-1 0,22 0 16,0-21-16,0 22 0,0-1 0,0-21 0,0 22 15,0-22-15,22 0 16,-1 0-16,-21 0 0,21 0 0,21-21 16,-21 0-16,1 0 0,20 0 0,0 0 15,-21 0-15,22 0 0,-1-21 16,0 0-16,1 0 0,-22 0 0,21-22 15,1 22-15,-22-21 0,21 0 16,-21-1-16,0-20 0,22 20 0,-22-20 16,0-1-16,-21 1 0,21 21 15,-21-22-15,0 22 0,0-1 0,0 1 16,0 21-16,0 0 0,0 0 0,0-1 16,-21 44-1,21-1 1,0 0-16,0 21 0,-21 1 0,21-1 15,-21 0-15,0 1 0,21-1 16,-22 21-16,22-20 0,-21-1 0,21 0 16,-21 1-16,21-1 0,0-21 15,-21 22-15,21-1 0,0-21 0,0 21 16,0-20-16,0-1 0,0 0 0,0 0 16,21 0-16,0-21 0,0 0 15,1 21-15,20-21 0,-21 0 0,21 0 16,1 0-16,-22-21 0,0 21 15,21-21-15,-20 0 0,-1 0 0,0 0 16,0-22-16,0 22 0,0 0 16,1 0-16,-22-22 0,0 22 15,0 0-15,0 0 0,0 42 47,-22 0-47,22 0 0,0 1 0,0-1 16,0 0-16,0 0 0,0 0 15,0 0-15,0 1 0,0-1 16,0 0-16,0 0 16,22-21-16,-1 0 15,0 0-15,0 0 0,0-21 16,0 0-16,1 21 0,-1-21 16,0-1-16,0 1 0,0-21 15,-21 21-15,21 0 0,1-1 0,-22 1 16,21 0-16,-21 0 0,0 0 0,0 0 15,-21 42 17,21 0-17,-22-21-15,1 21 0,0 0 16,21 22-16,-21-22 0,0 21 0,0-21 16,-1 22-16,1-1 0,21 0 15,-21 22-15,21-22 0,-21 22 0,21-22 16,0 21-16,0 1 0,0 105 15,0-126-15,0 20 16,0 1-16,0-22 0,0 21 16,0 1-16,0-22 0,0 22 0,0-22 15,0 22-15,0-22 0,-21 0 0,0 1 16,21-1-16,-22-21 0,1 21 0,21-20 16,-42-1-16,21 0 0,0 0 15,-22 0-15,22-21 0,-21 0 0,-1 0 16,1 0-16,0 0 0,-1 0 0,22 0 15,-21-21-15,21 0 0,-22 21 16,22-21-16,0 0 0,0-1 16,0 22-16,0-21 0,21 0 0,0-21 15,0 21-15,0-1 0,0-20 0,42-43 16</inkml:trace>
  <inkml:trace contextRef="#ctx0" brushRef="#br0" timeOffset="66951.66">18415 7430 0,'21'-22'0,"-42"44"0,42-65 0,0 22 0,-21 0 15,21 0-15,-21 0 0,0-1 16,0-20-16,0 21 0,0 0 0,-21 0 16,0-1-16,0 22 0,0-21 15,0 21-15,-22 0 0,22 0 0,-21 21 16,21 1-16,-22-1 0,22 21 15,-21 0-15,21 1 0,-22-1 16,22 22-16,0-22 0,-21 21 0,20-20 16,1-1-16,21 22 0,-21-22 0,21 0 15,0 1-15,0-22 0,0 21 16,0 0-16,0-20 0,21-1 0,0 0 16,1 0-16,20 0 0,0-21 15,1 0-15,-1 0 0,21 0 0,-20 0 16,20-21-16,1 0 0,-1 0 0,1-22 15,-1 22-15</inkml:trace>
  <inkml:trace contextRef="#ctx0" brushRef="#br0" timeOffset="67467.02">19113 7070 0,'0'-43'0,"0"86"0,0-128 0,0 64 0,0-21 15,0 20-15,0 1 0,-21 21 16,0 0-1,0 21-15,0 22 16,0-22-16,-1 21 0,1 22 0,0-22 16,0 22-16,0-1 0,0 22 0,-1-22 15,1 1-15,0-22 0,0 22 16,21-22-16,-21 21 0,0-20 0,-1-22 16,22 21-16,0-21 0,0 1 0,0-1 15,-21 0-15,21 0 16,0-42-1,0 0 1,0 0-16,0-1 16,0 1-16,21 0 0,1-21 0,-1 21 15,0-22-15,0 1 0,0 21 16,22-22-16,-22 22 0,21-21 0,0 21 16,-20 0-16,20-1 0,0 1 0,-21 21 15,22 0-15,-1 21 16,-21 1-16,0-1 0,22 42 0,-43-42 15,0 22-15,0-1 0,0-21 16,0 22-16,0-22 0,-21 21 16,-1-21-16,1 0 0,0 22 0,0-22 15,0 0-15,0 0 0,-1 0 16,1-21-16,21 22 0,0-1 0,-21-21 16,0 0-16,21-21 31,0-1-16,21 22-15,0-21 0,22 0 0,-22 0 16,21 0-16</inkml:trace>
  <inkml:trace contextRef="#ctx0" brushRef="#br0" timeOffset="68435.14">20002 7578 0,'0'0'0,"22"-21"0,-1-1 0,-21 1 15,0 0-15,0 0 16,0 0-16,0 0 0,-21-1 0,-1 1 16,1 0-16,0 0 0,-21 21 15,21 0-15,-1 0 0,-20 0 0,0 0 16,-1 21-16,22 0 0,-21 0 0,0 22 16,-1-22-16,1 21 0,0 1 15,-1-22-15,22 21 0,-21 0 16,21 1-16,-1-22 0,1 21 0,21-21 0,0 1 15,0 20-15,0-21 16,0 0-16,21 0 0,22-21 16,-22 0-16,21 0 0,-21 0 15,22 0-15,-1 0 0,0 0 0,1 0 16,-1-21-16,0 0 0,-20 21 0,20-21 16,0 0-16,-21 0 0,22-22 15,-22 22-15,0 0 0,0-21 0,0 20 16,1-20-16,-22 21 0,21-21 0,-21 20 15,0 1-15,0 0 16,0 42 0,-21-21-16,-1 21 15,22 1-15,-21-1 0,21 0 0,-21 21 16,0-21-16,21 1 0,0-1 0,0 21 16,0-21-16,0 0 0,0 1 15,0-1-15,0 0 0,21-21 0,0 21 16,0 0-16,1-21 0,-1 0 0,0 0 15,0 0-15,0 0 0,0 0 16,22 0-16,-22 0 0,21-21 0,-21 21 16,1-21-16,20 0 0,-21 0 15,0-1-15,0 1 0,1 0 0,-1 0 16,-21-21-16,0 20 0,21 1 16,-21 0-16,0-21 0,0 21 15,0-1-15,0 44 16,-21-22-16,21 21 15,-21 0-15,21 21 0,-22-21 16,22 1-16,0 20 0,0-21 0,-21 0 16,21 22-16,-21-22 0,21 0 15,-21 0-15,21 0 0,0 22 16,0-22-16,-21 0 0,21-42 47,0 0-47,0-1 15,0 1-15,21 0 16,-21 0-16,21-21 0,0 20 0,0 1 16,22-21-16,-22 21 0,21-22 0,-21 22 15,22-21-15,-1 21 0,0 0 16,1 21-16,20 0 0,-20 0 0,-22 0 16,21 0-16,-21 21 0,22 0 15,-22 0-15,0 0 0,-21 22 0,21-22 16,-21 21-16,0-21 0,0 22 0,0-22 15,0 21-15,0-21 0,0 0 16,-21 1-16,21-1 0,-21 0 0,0 0 16,-1 0-16,1-21 0,21 21 15,-21 1-15,0-22 16,21-22 15,0 1-31,21 0 0,0 0 16,0 0-16,1 0 0</inkml:trace>
  <inkml:trace contextRef="#ctx0" brushRef="#br0" timeOffset="69159.17">21548 7726 0,'21'-21'0,"-42"42"0,63-42 0,-21 0 0,0-1 15,-21 1-15,21 21 0,-21-21 16,0 0-16,0 0 0,0 0 0,-21 21 15,0-22-15,0 22 0,0 0 0,0 0 16,-1 0-16,-20 0 0,21 0 16,0 0-16,-22 0 0,22 22 0,0-1 15,-21 0-15,21 21 0,-22-21 0,22 1 16,0 20-16,0-21 0,0 0 16,-1 22-16,22-22 0,0 0 0,0 0 15,0 0-15,0 0 0,0 1 16,22-1-16,-1 0 0,0-21 15,0 0-15,0 0 0,0 0 0,22 0 16,-22 0-16,21 0 0,-21 0 16,22-21-16,-22 0 0,0-1 0,21 1 15,-20 21-15,-1-21 0,0 0 0,0 0 16,0-22-16,-21 22 0,0 0 16,21 0-16,-21 0 0,22 0 0,-22-1 15,0 1 1,0 42-1,0 1 1,-22-1-16,1 0 16,0 0-16,0 21 0,21-20 0,-21 20 15,0-21-15,-1 21 0,22 1 0,-21-1 16,21 0-16,0 22 0,0-1 16,0-20-16,0 20 0,0 1 0,0-22 15,0 22-15,0-1 0,0-21 0,0 22 16,0-22-16,0 22 0,0-1 15,0 1-15,-21-1 0,0 1 0,0 42 16,0-43-16,-1-21 0,1 1 16,0-1-16,0 0 0,0-20 15,-43 41-15,22-42 16,21 0-16,-22 1 0,1-22 0,21 21 0,-21-21 16,-1 0-16,1 0 0,0 0 0,20 0 15,-20 0-15,21 0 16,-21-21-16,20-1 0,1-20 0,-21 21 15,21-21-15,0 20 0,21-41 0,0 21 16,-22-1-16,22 1 0,0 0 16,0-22-16,0 22 0,22-1 0,-1-20 15,0 21-15,0-1 0,0 1 0,22 0 16,-1-1-16,0-20 0,1 20 16,20 1-16,-21-21 0,22-1 0</inkml:trace>
  <inkml:trace contextRef="#ctx0" brushRef="#br0" timeOffset="70227.73">21929 7641 0,'-22'21'16,"44"-21"31,-1-21-47,0 0 15,0 21-15,0-21 0,0 21 16,1-21-16,-1 21 0,-21-21 0,0-1 16,0 1-16,0 0 0,0 0 15,-43 21 1,22 0-16,0 0 0,0 0 0,-21 0 15,20 21-15,1 0 0,-21 0 16,21 1-16,0-1 0,-1 0 0,22 0 16,0 0-16,-21 0 0,21 1 0,0-1 15,0 0-15,0 0 0,21 0 16,1-21-16,-1 21 0,0-21 16,21 22-16,-21-22 0,22 0 15,-1 0-15,0 0 0,1 0 0,-22 0 16,21 0-16,43 0 0,-43 0 15,-21-22-15,22 22 0,-22-21 16,21 0-16,1 0 0,-22 0 0,0 0 16,0-1-16,0 1 0,0 0 0,-21 0 15,0 0-15,-21 21 16,0 0 0,0 0-16,0 21 15,0-21-15,-1 21 0,1 0 0,21 0 0,0 1 16,-21 20-16,21-21 0,0 0 0,0 0 15,0 1 1,0-1-16,21 0 0,0 0 0,1-21 16,-1 21-16,0-21 0,0 0 0,21 0 15,-20 0-15,20 0 0,0 0 16,1 0-16,-1 0 0,0 0 0,1-21 16,-1 0-16,0 0 0,1 0 15,-1-1-15,-21 1 0,21 0 0,-20 0 16,-1 0-16,0 0 0,-21-1 0,0 1 15,0 0-15,0 0 0,0 0 16,-21 42 15,0 0-31,21 0 0,-22 0 16,1 1-16,21-1 0,0 0 0,-21 0 16,21 0-16,-21 0 0,0 1 15,21-1-15,0 0 0,-21 0 16,-1-21-16,22-21 47,0 0-47,22 0 15,-1-1-15,0 1 0,0 0 16,0-21-16,0 21 0,22-1 16,-22 1-16,0-21 0,21 21 15,-20 0-15,20-1 0,-21 1 0,0 21 16,22 0-16,-22 0 0,21 0 15,-21 0-15,0 0 0,1 0 16,-1 21-16,-21 1 0,0-1 0,0 0 16,0 21-16,0-21 0,0 22 15,0-22-15,-21 0 0,21 0 0,-22 0 16,1 1-16,21-1 0,0 0 16,0 0-16,-21-21 15,21 21-15,21-21 31,0 0-31,1-21 16,-1 21-16,21-21 0,-21 0 0,22 21 16,-22-21-16</inkml:trace>
  <inkml:trace contextRef="#ctx0" brushRef="#br0" timeOffset="70919.33">24215 7514 0,'0'0'0,"0"-21"0,0-21 31,0 21-31,-22 21 0,1 0 16,0 0-16,0 0 15,0 0-15,-22 0 0,22 21 0,-21 0 16,21-21-16,-22 21 0,1 21 16,0-20-16,21-1 0,-22 0 0,22 0 15,0 21-15,0-20 0,21-1 0,0 0 16,0 0-16,0 0 0,0 0 15,0 1-15,0-1 0,21 0 16,0-21-16,0 0 0,0 0 0,1 0 16,-1 0-16,21 0 0,-21 0 15,0 0-15,22-21 0,-22 0 0,0-1 16,21 1-16,-20 0 0,-1 0 16,0 0-16,0 0 0,21-22 15,-20 22-15,-22 0 0,21 0 0,0-22 16,-21 22-16,21 21 0,-21-21 15,0 0-15,0 0 16,0 42 15,0 0-31,-21 0 0,0 0 16,0 22-16,21-22 0,-22 0 0,1 21 16,0 1-16,0-22 0,0 21 15,0 1-15,-22-1 0,22 0 0,0 1 16,0 20-16,0 1 0,-1-22 0,-20 85 15,42-64 1,-21 1-16,21-22 0,-21 22 0,21-22 16,-21 22-16,-1-1 0,22-21 0,0 22 15,0-22-15,-21 22 0,21-22 16,-21 0-16,21 1 0,0-1 0,-21-21 16,0 22-16,0-22 0,-1 0 0,1 0 15,0 0-15,-21-21 0,21 21 16,-22 1-16,22-22 0,-21 0 15,21 21-15,-22-21 0,22 0 0,-21 0 16,21 21-16,-1-21 0,1 0 0,21-21 16,0 0-1,0-1-15,0 1 16,0 0-16,0 0 0,21 0 0,1 0 16,-1-22-16,-21 22 0,21-21 15,-21-1-15,21 1 0</inkml:trace>
  <inkml:trace contextRef="#ctx0" brushRef="#br0" timeOffset="71183.17">22352 7027 0,'-42'-21'32,"20"21"-32,22-21 31,-21 21-31,0 0 16,0 0 15,0 21-31,0 0 0</inkml:trace>
  <inkml:trace contextRef="#ctx0" brushRef="#br0" timeOffset="72227.59">5419 9398 0,'0'0'0,"-22"21"0,1-21 0,21 21 16,21-21 15,1 0-15,-1 0-16,21-21 0,0 21 15,1-21-15,-1 0 0,22 21 0,-22-21 16,0 0-16,1-1 0,-1 1 0,-21 0 15,21 0-15,-42 0 0,0 0 16,0-1-16,0 1 0,0 0 16,-21 21-16,0 0 0,-21 0 15,21 0-15,-22 0 0,1 0 16,0 21-16,-1-21 0,1 21 0,0 22 16,-1-22-16,22 0 0,-21 0 0,21 22 15,-1-22-15,1 21 0,0-21 16,21 22-16,0-22 0,0 21 0,0-21 15,0 0-15,0 1 0,21-1 16,0-21-16,1 0 0,-1 0 0,21 0 16,-21 0-16,22 0 0,-1 0 0,0-21 15,1 21-15,-22-22 16,0 22-16,21-21 0,-42 0 16,-21 21-1,0 0-15,0 0 0,-22 0 16,1 0-16,0 0 0,-1 21 0,1 0 15,0 1-15,-1-1 0,22 21 16,-21-21-16,21 0 0,-22 22 0,22-1 16,0 0-16,0-20 0,0 20 0,21 0 15,0-21-15,0 22 0,0-22 16,0 21-16,0-21 0,0 1 16,0-1-16,21-21 0,42 0 15,-41 0-15,20 0 0,-21 0 16,21 0-16,1-21 0,20-1 15,-20 1-15,20 0 0,-21-21 0,22 21 16,-22-22-16,22 1 0,-1 0 16,-20-1-16</inkml:trace>
  <inkml:trace contextRef="#ctx0" brushRef="#br0" timeOffset="72500.42">6392 8932 0,'0'0'0,"0"-21"0,-21 42 31,21 1-31,0-1 0,-21 21 0,21-21 16,-21 22-16,0 20 0,21-21 15,-22 1-15,1 20 0,0-20 16,21 20-16,-21-21 0,0 22 0,0-1 16,-1-20-16,1 20 0,0-20 0,0-1 15,0 0-15,0 1 0,-1-1 16,22-21-16,-21 21 0,21-20 0,0-1 15,21-21 1,1 0 0,-1-21-16,0-1 0,0 1 0,0 0 15,0 0-15,1 0 0</inkml:trace>
  <inkml:trace contextRef="#ctx0" brushRef="#br0" timeOffset="72883.2">6477 9758 0,'0'21'16,"21"-21"15,0-21-31,0 0 16,1 21-16,-1-21 0,0-1 0,0 1 15,21 0-15,-20 0 0,-1 0 16,-21 0-16,21-1 0,-21 1 0,0 0 15,0 0-15,0 0 16,-21 21 0,0 0-16,-1 0 0,1 0 0,0 0 15,-21 21-15,21 0 0,-1 0 0,1 0 16,0 1-16,0 20 0,0-21 16,0 21-16,-1-20 0,22 20 0,0-21 15,0 21-15,0-20 0,0-1 0,0 21 16,0-21-16,0 0 15,0 1-15,22-22 0,-1 0 16,0 0-16,0 0 0,0 0 0,22 0 16,-22 0-16,21-22 0,-21 22 15,22-21-15,-1-21 0,0 21 16,1 0-16</inkml:trace>
  <inkml:trace contextRef="#ctx0" brushRef="#br0" timeOffset="73599.78">7133 9440 0,'0'0'0,"0"-21"16,0 42 0,0 1-16,0-1 15,0 0-15,0 0 0,-21 0 16,21 22-16,-21-22 0,21 21 16,0-21-16,-21 22 0,-1-22 0,1 21 15,21-21-15,-21 0 0,0 1 0,21 20 16,-21-21-16,21 0 0,-21-21 15,21 21-15,0-42 32,0 0-17,0 0-15,21 0 0,0 0 0,0-22 16,-21 22-16,21-21 0,0-1 16,1 1-16,-1 0 0,0 21 0,0-22 15,0 1-15,0 21 0,1 0 16,-1-1-16,0 1 0,21 0 0,-21 0 15,1 21-15,-1 0 0,21 0 16,-21 0-16,0 21 0,1 0 0,-1 0 16,-21 1-16,21 20 0,-21-21 15,0 21-15,0-20 0,0 20 16,0-21-16,0 21 0,0-20 0,0 20 16,-21-21-16,21 21 0,-21-20 0,21-1 15,0 0-15,0 0 0,0 0 16,0-42 15,0 0-15,0 0-16,0 0 0,21-1 0,0 1 15,0-21-15,0 21 0,0-22 0,1 1 16,-1 0-16,0 21 0,0-22 16,21 1-16,-20 21 0,20-22 0,0 22 15,1 0-15,-1 0 0,0 21 0,-21 0 16,22 0-16,-1 0 0,-21 0 15,0 21-15,1 0 0,-1 0 0,-21 1 16,0 20-16,0-21 0,0 21 0,0 1 16,0-1-16,0 0 0,-21 1 15,-1-1-15,1 0 0,0 1 16,0-1-16,0-21 0,0 22 0,-1-22 16,1 0-16,21 0 0,-21-21 0,21 21 15,21-21 1,0-21-1,22 21-15,-22-21 0,0 0 0,21 0 16,-20-1-16,-1-20 0,21 21 16</inkml:trace>
  <inkml:trace contextRef="#ctx0" brushRef="#br0" timeOffset="73971.58">8297 9694 0,'0'0'0,"0"22"16,-21-22-1,42 0 1,0 0 0,1 0-16,-1 0 0,0 0 0,0 0 15,0-22-15,22 1 0,-22 21 0,0-21 16,21 0-16,-21 0 0,1 0 16,-1-1-16,-21 1 0,0 0 15,0 0-15,0 0 0,0 0 16,-21 21-16,-1 0 15,1 0-15,0 0 0,0 21 16,0-21-16,0 21 0,-1 0 0,1 21 0,0-20 16,0-1-16,0 21 15,21-21-15,0 22 0,0-22 0,0 21 16,0-21-16,0 0 0,0 1 0,0 20 16,0-21-16,0 0 15,21-21-15,0 0 0,0 21 0,0-21 16,22 0-16,-22 0 0,21 0 0,1 0 15,-1-21-15,-21 21 0,21-21 0,22 0 16,-22 0-16,1-22 0</inkml:trace>
  <inkml:trace contextRef="#ctx0" brushRef="#br0" timeOffset="74459.3">9123 9483 0,'0'0'0,"0"-21"0,0-1 0,0 1 0,-21 21 15,-1 0 1,1 0-16,21 21 15,-21 1-15,21-1 0,-21 0 16,21 21-16,0-21 0,0 1 0,-21 20 16,21-21-16,-21 21 0,21-20 15,0-1-15,0 21 0,-22-21 0,22 0 16,-21 1-16,21-1 0,-21 0 0,21 0 16,0-42 15,0 0-16,21 0 1,0-1-16,1-20 0,-1 21 0,0-21 16,0 20-16,21-20 0,1 0 0,-22-1 15,21 1-15,1 21 0,-1-21 16,-21-1-16,21 22 0,1 0 0,-22 0 16,21 21-16,-21 0 0,1 0 0,-1 0 15,0 0-15,-21 21 16,0 0-16,0 0 0,0 22 0,0-22 15,0 21-15,0 0 0,0 1 0,-21-1 16,0-21-16,21 22 0,-22-1 16,22-21-16,0 21 0,0-20 15,0-1-15,0 0 0,0 0 0,0 0 16,0 0-16,22-21 0,-1 22 16,0-22-16,0 0 15,0 0-15,0-22 0,1 1 16,-1 0-16,0 0 0,-21 0 15,21-22-15,0 22 0,0-21 16</inkml:trace>
  <inkml:trace contextRef="#ctx0" brushRef="#br0" timeOffset="74739.13">9948 9144 0,'0'0'0,"0"-42"16,0 21-16,0-22 0,0 22 0,0 0 0,0 0 15,0 0-15,-21 21 16,0 0-16,0 0 15,21 21-15,-21 21 0,21-21 0,0 22 16,0-1-16,-22 0 0,22 1 16,-21-1-16,21 0 0,-21 1 0,21-1 15,0 0-15,-21 22 0,0-22 0,21 0 16,-21 1-16,21-1 0,0 0 16,0 1-16,-22-22 0,22 0 0,0 0 15,0 0-15,0 1 0,22-22 16,-1 0-16,0 0 15,0 0-15,0 0 0,22-22 16,-22 1-16,0 21 0,0-21 0,0 0 16,0 0-16,1 0 0,-22-22 0,21 22 15</inkml:trace>
  <inkml:trace contextRef="#ctx0" brushRef="#br0" timeOffset="74986.99">9652 9271 0,'0'0'0,"-21"0"31,42 0-31,0 0 16,0 0-16,0 0 0,1 0 0,-1 0 16,21 0-16,-21 0 0,0 0 15,22 0-15,-22 0 0,0 0 0,0 0 16,0 0-16,1 0 0,-1 0 0,0 0 15,-21-21 17</inkml:trace>
  <inkml:trace contextRef="#ctx0" brushRef="#br0" timeOffset="115375.55">1397 10816 0,'0'0'0,"-21"0"32,42-21 30,0 0-46,-21 0-16,21 0 15,0 21-15,-21-22 0</inkml:trace>
  <inkml:trace contextRef="#ctx0" brushRef="#br0" timeOffset="115987.96">1630 10774 0,'-43'0'16,"43"-21"-1,0 0-15,0-1 0,0 1 16,22-21-16,-1 21 15,-21 0-15,21-22 0,0 22 0,0 0 16,0-21-16,1 20 0,-1 1 16,-21 0-16,0 0 0,0 0 0,-21 21 31,-1 0-31,1 21 0,-21 0 0,0 0 16,-1 0-16,-20 22 0,20-22 15,1 21-15,0-21 0,-1 22 16,1-22-16,21 21 0,0-21 15,0 22-15,21-22 0,-22 0 16,22 0-16,0 0 0,22 22 16,-1-43-16,0 21 0,0 0 15,21-21-15,-20 21 0,20-21 0,0 21 16,1-21-16,-22 0 0,21 22 16,0-22-16,1 21 0,-22 0 0,0-21 15,0 21-15,-21 0 0,0 0 16,0 1-16,0 20 0,-21-21 0,0 0 15,-21 22-15,-1-22 0,1 21 16,-22-21-16,1 0 0,-1 1 0,22-1 16,-21-21-16,20 0 15,-20 0-15,20 0 0,1 0 0,21 0 16,-21-21-16,-1-1 0,1 1 16,21-21-16,-22 21 0,22 0 0,0-1 15,0 1-15,0 0 0,21 0 16,0 0-16,0 0 0,0-1 0,21 22 15,0-21-15,0 21 0,22-21 16,-1 21-16,0-21 0,1 21 0,-1-21 16,21 21-16,-20 0 0</inkml:trace>
  <inkml:trace contextRef="#ctx0" brushRef="#br0" timeOffset="116687.58">2053 10837 0,'0'0'0,"0"-21"16,-21 21 15,21 21-31,-21 1 0,0-22 0,21 21 16,-22 0-16,1 0 0,21 0 15,-21 0-15,21 22 0,0-22 0,-21 21 16,21-21-16,-21 22 15,21-22-15,0 21 0,0-21 0,0 1 16,0-1-16,21 0 0,0-21 16,0 0-16,0 0 0,1 0 0,-1 0 15,0 0-15,21 0 0,-21-21 16,22 0-16,-1-1 0,-21 1 0,22-21 16,-22 21-16,21-22 0,-21 22 0,0-21 15,1 21-15,-1 0 0,-21-1 16,0 1-16,0 0 0,0 0 0,0 0 15,0 0 1,0 42 15,0 0-31,0 0 16,-21 0-16,21 0 0,0 1 0,0 20 16,0 0-16,0-21 0,0 22 15,0 20-15,0-20 0,0-1 0,0 21 16,0-20-16,0 20 0,0-20 15,0-1-15,0 21 0,0-20 0,21-1 16,-21 22-16,0-22 0,0 0 16,0 22-16,0-22 0,0 22 0,0-22 15,0 0-15,0 1 0,0-1 16,0 0-16,-21 1 0,-1-1 0,1 0 16,0-21-16,-21 1 0,21-1 0,-22 0 15,22 0-15,-21 0 16,-1-21-16,1 0 0,0 0 0,-22 0 15,22-21-15,-22 0 0,22-21 16,-21 20-16,20-20 0,1 0 0,0-1 16,-1-20-16,1 21 0,21-1 15,21 1-15,0 0 0,0-1 0,0 1 16,21-22-16,0 22 16,0 21-16,22-21 0,-22 20 0,21-20 15,-21 21-15,22-21 0,-1 20 0,-21-20 16,21 0-16</inkml:trace>
  <inkml:trace contextRef="#ctx0" brushRef="#br0" timeOffset="117215.16">2752 10880 0,'-22'0'15,"1"0"1,0 0-16,0 0 0,0 0 16,21 21-16,0 0 15,0 0-15,0 0 0,0 1 0,0-1 16,0 21-16,0-21 0,0 0 0,0 22 16,0-1-16,0-21 0,0 0 15,0 22-15,0-22 0,0 0 0,0 0 16,0 0-16,0-42 31,0 0-15,0 0-16,0 0 0,0 0 0,0-22 15,0 1-15,0 21 0,0-22 0,21 22 16,-21-21-16,21 0 16,0 20-16,0-20 0,1 0 0,20-1 15,0 22-15,1-21 16,-22 42-16,21-21 0,-21 0 0,22 21 15,-22 0-15,21 0 0,-21 21 0,0 0 16,1 0-16,-1 0 0,0 0 16,-21 1-16,0 20 0,0 0 0,0-21 15,0 22-15,0-1 0,0-21 16,0 22-16,0-1 0,0-21 0,-21 21 16,21-20-16,0-1 0,-21 0 15,21 0-15,0 0 0,0 0 16,0-42-1,0 0 1,21-21-16</inkml:trace>
  <inkml:trace contextRef="#ctx0" brushRef="#br0" timeOffset="117514.57">3641 10562 0,'0'0'0,"-43"21"31,43 1-31,-21 20 0,0-21 16,21 0-16,0 64 0,-21-43 16,21-21-16,-21 22 0,21-1 0,-22 0 15,22-20-15,0 20 0,0 0 16,-21 1-16,21-22 0,0 21 0,-21-21 15,21 0-15,0 1 0,0-1 0,0 0 16,0 0 0,21-21-16,0-21 15,-21 0-15,22 0 16,-22-1-16</inkml:trace>
  <inkml:trace contextRef="#ctx0" brushRef="#br0" timeOffset="117750.59">3302 10943 0,'0'0'0,"21"0"32,0 0-17,0 0-15,1 0 0,20 0 16,-21 0-16,0 0 0,0 0 0,1 0 15,-1 0-15,21 0 0,-42-21 16,21 21-16,0 0 0,1 0 16</inkml:trace>
  <inkml:trace contextRef="#ctx0" brushRef="#br0" timeOffset="118351.23">4212 10943 0,'0'0'0,"0"-84"31,0 62-31,0 1 0,0 0 15,0 0-15,-21 0 0,0 0 16,0 21-16,-1 0 0,1 0 16,0 0-16,0 0 0,0 0 15,0 0-15,-1 21 0,1 0 0,-21 0 16,21 0-16,0 0 0,-1 22 0,1-22 16,21 21-16,-21 1 0,21-1 15,-21 0-15,21 1 0,0-1 16,0 0-16,0 1 0,0-22 0,0 21 15,0-21-15,0 0 0,0 1 16,0-1-16,21-21 0,0 0 16,0 0-16,1 0 0,-1 0 15,0-21-15,0-1 0,21 1 0,-20 0 16,-1 0-16,0-21 0,0-1 0,0 22 16,0-21-16,-21-1 0,22 1 15,-22 21-15,0-21 0,0 20 0,0-20 16,0 21-16,21 0 0,-21 0 15,0-1 1,0 44 0,0-1-16,0 0 0,0 0 15,-21 0-15,21 22 0,0-22 16,0 0-16,0 21 0,0-21 0,0 22 16,0-22-16,0 21 0,0-21 0,0 1 15,0-1-15,0 0 0,0 0 16,21-21-1,0 0-15,0 0 16,0 0-16,-21-21 0,21 0 16</inkml:trace>
  <inkml:trace contextRef="#ctx0" brushRef="#br0" timeOffset="118935.95">4593 10901 0,'-21'0'0,"42"0"0,-42-21 0,0 0 16,21-1-1,21 1-15,0 21 16,0-21-16,0 21 0,1 0 16,-1 0-16,0 0 0,21 0 15,-21 0-15,1 0 0,-1 0 16,0 0-16,0 21 0,0 0 0,-21 1 15,0-1-15,21 0 0,-21 0 16,0 0-16,0 22 0,0-22 0,-21 0 16,0 21-16,0-21 0,0 22 0,0-22 15,-1 0-15,1 21 0,0-20 16,0-1-16,0 0 0,0 0 16,42-21 15,0-21-31,0 0 0,0 0 15,0-1-15,-21 1 16,22-21-16,-1 21 0,0-22 0,21-20 16,-21 21-16,1 20 0,-1-20 15,0 21-15,-21 0 0,21 0 16,0-1-16,-21 1 0,0 42 47,-21 1-47,21-1 0,-21 0 15,0 0-15,21 21 0,0-20 0,-21 20 16,21 0-16,-22-21 0,22 22 16,0-22-16,0 21 0,0-21 15,0 22-15,0-22 0,0 0 0,0 0 16,22-21-16,-1 21 0,0 1 16,0-22-16,0 0 0,0 0 0,1 0 15,20 0-15,-21 0 0,0-22 0,0 1 16,1 21-16,-1-21 0</inkml:trace>
  <inkml:trace contextRef="#ctx0" brushRef="#br0" timeOffset="119747.61">889 11832 0,'0'0'0,"-21"0"0,0 0 15,-1 0-15,1 0 0,0 0 16,42 0 47,0 0-48,22 0-15,-22 0 0,21 0 0,22 0 16,-1 0-16,1 0 0,20 0 15,22 0-15,-21-21 0,21 21 16,0 0-16,21 0 0,-22 0 0,22-21 16,0 21-16,22 0 0,-1 0 0,0 0 15,0 0-15,21-21 0,-20 21 16,-1 0-16,21 0 0,-21-21 0,0 21 16,1 0-16,-1-22 0,-21 22 15,0 0-15,0 0 0,0 0 16,-21-21-16,-1 21 0,1 0 0,0 0 15,-21 0-15,-22 0 0,22-21 16,-43 21-16,22 0 0,-22 0 0,0 0 16,-20 0-16,-1 0 0,0 0 0,0 0 15,0 0-15,-21-21 16,21 21-16,-42 0 62,0 0-46,21 21-16,-21-21 16</inkml:trace>
  <inkml:trace contextRef="#ctx0" brushRef="#br0" timeOffset="119859.39">5334 11684 0</inkml:trace>
  <inkml:trace contextRef="#ctx0" brushRef="#br0" timeOffset="122263.15">1545 12658 0,'0'0'0,"21"-21"16,-21-1-1,0 44 48,-21-1-63,0 21 15,0-21-15,-22 22 0,22-1 16,-21 0-16,21 22 0,-22-22 0,1 0 16,0 22-16,-1-22 0,1 1 15,0-1-15,21 0 0,-22 1 0,22-1 16,-21-21-16,21 21 0,-22-20 16,22-1-16,0 21 0,0-21 15,0-21-15,-1 21 0,22 1 0,-21-22 16,21-22 15,0 1-31,0 0 16,21 0-16,-21 0 0,22 0 15,-1-1-15,0-20 0,42 0 16,-20-1-16</inkml:trace>
  <inkml:trace contextRef="#ctx0" brushRef="#br0" timeOffset="122722.9">1884 12594 0,'0'21'94,"0"1"-94,-21-1 0,-1 0 16,1 21-16,-21 1 0,21-1 15,-22 0-15,22 1 0,-21-1 16,0 21-16,-22-20 0,22-1 0,-1 0 15,1 1-15,0-1 0,21 0 16,-22 1-16,1-1 0,21-21 0,0 22 16,-1-22-16,1 0 0,0 0 15,21 21-15,-21-42 0,21 22 16,0-1-16,0 0 16,0-42 15,0 0-31,21-1 15,0 22-15,0-21 0,1 0 16,-1 0-16,0-21 0,21 20 0,-21 1 16</inkml:trace>
  <inkml:trace contextRef="#ctx0" brushRef="#br0" timeOffset="123075.6">2286 12721 0,'0'-21'31,"-21"21"-15,21 21-16,-21 0 15,-1 1-15,22 20 0,0-21 0,-21 21 16,0 1-16,0-1 0,0 0 15,21 1-15,-21-1 0,21 0 0,-22 1 16,1-1-16,21-21 0,0 22 16,0-22-16,0 0 0,-21 21 0,21-21 15,0 1-15,0-1 16,0 0 0,21-21-16,0 0 15,1 0-15,-1 0 0,0-21 16,0 0-16,0-1 0,0 22 15,1-21-15,-1 0 0</inkml:trace>
  <inkml:trace contextRef="#ctx0" brushRef="#br0" timeOffset="123315.38">2011 13123 0,'-21'22'16,"42"-22"15,0 0-15,21 0-16,-21-22 0,1 22 16,-1-21-16,0 21 0,21 0 15,-21 0-15,1-21 0,-1 21 0,0 0 16,0 0-16,0 0 0</inkml:trace>
  <inkml:trace contextRef="#ctx0" brushRef="#br0" timeOffset="123942.68">3090 13229 0,'0'-63'31,"0"42"-31,0-1 0,0 1 16,0 0-16,0 0 16,0-21-16,0 20 0,0 1 15,-21 0-15,0 0 0,0 0 0,0 0 16,-1 21-16,1-22 0,0 22 15,0 0-15,0 0 0,-22 0 0,22 0 16,-21 0-16,21 0 0,-22 22 16,1-1-16,0 21 0,-1-21 0,1 22 15,21-1-15,-21-21 0,-1 21 16,22 1-16,0 20 0,21-20 16,0-22-16,0 21 0,0-21 15,0 0-15,0 1 0,21-22 16,0 21-16,22-21 0,-22 0 15,21 0-15,0 0 0,1 0 0,-1 0 16,0 0-16,1 0 0,-1-21 0,0-1 16,1 1-16,-1 0 0,0 0 15,-20 0-15,-1-22 0,0 22 0,0 0 16,0-21-16,-21 21 0,0-43 16,0 43-16,0 0 15,0 0-15,0 42 31,0 0-31,0 0 0,0 0 16,0 0-16,0 1 0,0 20 0,0-21 16,0 0-16,0 22 15,0-22-15,0 0 0,0 0 0,0 0 16,0 0-16,0 1 0,0-1 0,0 0 16,21-21-16,1 0 15,-1 0-15,0 0 0,0 0 16,21 0-16,-20 0 0,20 0 15</inkml:trace>
  <inkml:trace contextRef="#ctx0" brushRef="#br0" timeOffset="124634.57">3958 13123 0,'0'0'0,"-21"-105"31,0 83-31,0 1 0,-1 0 0,1 0 15,-21 21-15,21 0 0,-22 0 0,22 0 16,-21 0-16,21 0 0,-22 0 16,1 21-16,21 0 0,0 0 0,-22 1 15,22 20-15,0-21 0,-21 21 16,21-20-16,-1 20 0,22-21 0,-21 0 16,21 22-16,0-22 0,0 0 15,0 0-15,0 0 0,0 0 0,21 1 16,1-22-16,-1 0 15,0 0-15,21 0 0,-21 0 16,22 0-16,-1 0 0,0 0 0,-20-22 16,20 1-16,0 0 0,-21 0 15,22 0-15,-22 0 0,0-1 0,0-20 16,-21 21-16,21 0 16,-21 0-16,22-1 0,-22 1 15,0 0-15,0 42 47,-22-21-47,22 21 0,-21 1 0,21-1 16,0 0-16,0 21 0,0-21 15,-21 1-15,21 20 0,0-21 16,-21 21-16,21 1 0,0-1 0,0 0 16,0 1-16,0 20 0,0-20 0,0-1 15,0 21-15,0-20 0,21 20 16,-21-20-16,21 20 0,-21-21 0,0 1 15,0-1-15,0 0 0,0 1 16,0-1-16,0 0 0,0 1 0,0-1 16,-21 0-16,0 1 0,0-22 0,-22 21 15,22-21-15,-21 1 0,0-1 16,-1 0-16,1-21 0,0 0 0,-22 21 16,22-21-16,-22 0 0,1 0 15,-1-21-15,22 0 0,-22 0 16,22-1-16,0 1 0,-1 0 0,22 0 15,-21 0-15,21 0 0,0-22 16,-1 22-16,22 0 0,0 0 0,0-22 16,0 22-16,0 0 0,0-21 15,22 21-15,-1-22 0,0 22 0,0-21 16,21-1-16</inkml:trace>
  <inkml:trace contextRef="#ctx0" brushRef="#br0" timeOffset="125519.04">4360 12954 0,'0'0'0,"0"-21"32,-21 21-32,0 21 15,0 0 1,21 0-16,-21 1 0,21-1 16,0 21-16,0-21 0,-22 0 0,22 22 15,0-22-15,-21 0 0,21 0 0,0 0 16,0 1-16,0-1 15,0 0-15,0 0 0,0-42 63,-21 21-63,21-21 0,0 0 16,0-1-16,0 1 0,0 0 0,0 0 15,0-21-15,21 20 0,-21 1 16,21-21-16,22 21 0,-22 0 0,0-1 15,21-20-15,-20 21 0,20 0 16,0 0-16,1 21 0,-1 0 16,0 0-16,1 0 0,-1 0 0,-21 0 15,21 21-15,-20 0 0,20 0 16,-42 0-16,21 22 0,-21-22 16,21 21-16,-21-21 0,0 0 0,0 22 15,0-22-15,-21 21 16,0-21-16,0-21 0,0 22 0,21-1 15,-22-21-15,22 21 16,0-42 31,0 0-47,22 21 0,-1-22 16</inkml:trace>
  <inkml:trace contextRef="#ctx0" brushRef="#br0" timeOffset="126071.54">5630 12891 0,'0'0'0,"0"-85"32,0 64-32,-21 21 0,21-21 0,-21-1 15,-21 22-15,20 0 0,1-21 16,0 21-16,-21 0 0,21 0 15,-22 0-15,22 21 0,-21-21 0,21 22 16,-22 20-16,22-21 0,-21 21 16,21-20-16,-1 20 0,1 0 0,0 1 15,21-22-15,0 21 0,-21 0 16,21-20-16,0 20 0,0-21 0,0 0 16,0 0-16,0 1 0,0-1 15,21-21-15,0 0 0,0 0 16,1 0-16,-1 0 0,0 0 15,21 0-15,-21 0 0,1-21 16,20-1-16,-21 1 0,21 0 0,1 0 16,-22-21-16,0 20 0,0-20 15,0 21-15,1-21 0,-1 20 16,-21-20-16,21 21 0,-21 0 0,0 0 16,0-1-16,0 44 31,0-1-31,0 0 0,0 21 15,-21-21-15,21 1 0,0 20 16,0-21-16,0 21 0,0-20 0,0-1 16,0 0-16,0 0 0,0 0 15,0 0-15,0 1 0,0-1 16,21-21-16,0 0 16,0 0-16,0 0 15,1 0-15,-1 0 0,0-21 0,21 21 16,-21-22-16,1 1 0,20 0 15,-21-21-15</inkml:trace>
  <inkml:trace contextRef="#ctx0" brushRef="#br0" timeOffset="126767.33">6096 12848 0,'0'0'16,"-21"21"15,0 1-31,21-1 16,0 0-16,0 21 15,0-21-15,0 1 0,0 20 0,0-21 16,0 0-16,0 22 0,0-22 0,0 0 16,0 0-16,0 0 0,-22 0 15,22 1-15,0-1 0,0 0 16,0-42 15,0 0-31,0-1 16,0 1-16,0 0 0,0 0 15,0-21-15,0 20 0,22-20 0,-22 21 16,21-21-16,-21 20 0,21 1 16,0-21-16,0 21 0,-21 0 15,21-1-15,1 22 0,-1-21 0,0 21 16,0 0-16,0 0 0,0 0 16,1 0-16,-1 21 0,0-21 0,0 22 15,-21 20-15,21-21 0,0 0 16,-21 22-16,0-22 0,22 0 0,-22 21 15,0-21-15,0 1 0,0-1 0,0 21 16,0-21-16,0 0 16,0 1-16,0-1 15,0-42 17,0-1-32,0 1 15,0 0-15,0 0 16,0 0-16,0-22 0,0 1 0,21 21 15,21-64-15,-21 43 16,0 21-16,22-22 0,-22 22 0,0 0 16,21 0-16,1 21 0,-22 0 0,21 0 15,-21 0-15,1 0 0,-1 21 16,0 0-16,0 22 0,0-22 0,-21 21 16,21-21-16,-21 22 0,0-22 15,0 21-15,0-21 0,0 22 0,0-22 16,0 0-16,-21 0 0,21 0 0,-21 0 15,21 1-15,-21-1 16,21 0-16,21-42 47,0 0-47,0-1 0</inkml:trace>
  <inkml:trace contextRef="#ctx0" brushRef="#br0" timeOffset="127171.39">7112 12975 0,'0'0'0,"-21"21"0,21 1 32,21-1-32,0-21 15,0 0-15,0 0 0,1 0 16,-1-21-16,0-1 15,0 1-15,0 0 0,0 0 0,1 21 16,-22-21-16,0 0 0,21-1 0,-21 1 16,0-21-16,0 21 0,0 0 15,0-1-15,0 1 0,-21 21 16,-1 0 0,1 0-16,0 0 0,0 21 15,0 22-15,0-22 0,-1 21 0,1 1 16,0-1-16,0-21 0,21 21 15,-21 1-15,21-1 0,0 0 0,0-20 16,0 41-16,0-42 0,21 0 16,0-21-16,0 22 0,0-1 15,1-21-15,-1 0 0,0 0 0,0 0 16,0 0-16,0 0 0,1 0 16,62-43-16,-41 22 15,-22 0-15,21-21 0</inkml:trace>
  <inkml:trace contextRef="#ctx0" brushRef="#br0" timeOffset="127647.33">8128 11621 0,'21'0'0,"0"0"0,0 0 15,1 0-15,20 0 0,-21 0 16,21 0-16,1-22 0,-1 22 0,0 0 15,1 0-15,-1-21 0,0 21 0,1 0 16,-1 0-16,-21 0 0,0 0 16,22 0-16,-64 0 31,-1 21-31,1-21 0,-21 0 0,0 0 16</inkml:trace>
  <inkml:trace contextRef="#ctx0" brushRef="#br0" timeOffset="128051.18">8086 11663 0,'-22'0'31,"1"0"-31,0 0 0,0 21 16,0 0-16,21 0 15,-21-21-15,-1 22 0,1-1 16,21 0-16,0 21 0,-21-21 15,21 22-15,-21-1 0,21 0 16,0 1-16,0 20 0,0-20 0,0-1 16,0 21-16,-21-20 0,21 20 15,0-20-15,0-1 0,0 21 16,-21-20-16,21 20 0,0-20 0,0 20 16,0 1-16,0-1 0,0-21 0,0 22 15,0-1-15,0-20 0,0 20 16,0-20-16,0-1 0,0 0 0,0 1 15,0-22-15,0 21 0,0-21 16,0 0-16,0 1 0,0-1 0,21-21 16,0 0-16,0 0 0,21 0 0,-20 0 15,20 0-15,0 0 0,-21-21 16,22 21-16,-1-22 0,0 1 0,1 0 16,-1-21-16,0 21 0,43-64 15,-43 64-15,1-22 16</inkml:trace>
  <inkml:trace contextRef="#ctx0" brushRef="#br0" timeOffset="128387.56">8932 12171 0,'0'0'0,"-21"-21"0,0 21 15,0-21-15,0 21 0,-1 0 0,1-22 16,-21 22-16,21 0 15,0 0-15,-1 0 0,1 0 0,-21 0 16,21 22-16,0-22 0,-1 21 16,-20 0-16,21 21 0,0-21 0,0 22 15,-1-1-15,1-21 0,0 22 0,0-1 16,0 0-16,21 1 0,0-1 16,0 0-16,0 1 0,-21-1 0,21 0 15,0 1-15,0-1 0,0 0 16,0-21-16,21 22 0,-21-22 0,21 0 15,0 0-15,0-21 0,0 21 0,1-21 16,-1 0-16,0 0 0,21 0 16,-21 0-16,22 0 0,-1-21 0,0 0 15,1 0-15,-1 0 0,0 0 16,1-22-16</inkml:trace>
  <inkml:trace contextRef="#ctx0" brushRef="#br0" timeOffset="129240.82">9271 12467 0,'0'0'0,"0"-21"0,0 0 16,-21 21 15,0 0-31,-1 21 16,1 0-16,0 0 0,0 1 16,21-1-16,-21 0 0,0 0 15,-1 0-15,22 22 0,-21-22 16,21 21-16,-21-21 0,21 22 0,0-22 15,0 21-15,0-21 0,0 0 0,0 1 16,0-1-16,21-21 16,0 21-16,1-21 0,-1 0 0,0 0 15,0 0-15,0 0 0,22-21 16,-22 0-16,0-1 0,0 1 0,0 0 16,-21 0-16,21 0 0,-21 0 0,0-22 15,22 22-15,-22-21 0,0 21 16,0-1-16,0-20 0,0 21 15,-22 0-15,1 0 0,21-1 0,-21 22 16,21-21-16,0 0 16,0 0-16,0 0 15,21 21 1,0 0-16,1-21 0,-1 21 0,0 0 16,0 0-16,0 0 0,0 0 0,1 0 15,-1 0-15,0 0 0,0 0 16,0 0-16,0 0 0,1 21 0,-22 0 15,21 0-15,0 0 0,-21 0 16,0 1-16,0-1 0,21 0 0,-21 0 16,0 21-16,0-20 0,0-1 15,0 21-15,0-21 0,0 22 16,0-22-16,0 0 0,21 21 0,-21-21 16,0 1-16,0-1 0,0 0 15,0-42 16,0 0-15,0-22-16,0 22 0,-21 0 16,21 0-16,0-22 0,0 22 0,0 0 15,0-21-15,21 21 0,0-1 16,1-20-16,-1 21 0,21 0 0,-21-22 16,22 22-16,-1 0 0,0 0 15,1 0-15,-1 0 0,0 21 16,1-22-16,-1 22 0,0 0 0,22 0 15,-22 22-15,-21-1 16,0 0-16,1 0 0,-22 0 0,0 22 16,21-22-16,-21 0 0,21 21 0,-21-21 15,0 22-15,0-22 0,0 21 16,0-21-16,-21 1 0,0 20 0,-1-21 16,22 0-16,-21 0 0,0 1 15,0-1-15,21 0 0,0 0 16,0-42 15,21 0-31,0 0 16,0-1-16,1 1 0,-1-21 0,0 0 15</inkml:trace>
  <inkml:trace contextRef="#ctx0" brushRef="#br0" timeOffset="129510.57">10880 12192 0,'0'-21'15,"0"42"-15,0-63 0,-22 42 32,1 21-32,0 0 15,21 0-15,-21 22 0,21-22 0,-21 21 16,0 0-16,21 1 0,-22-1 16,1 0-16,21-20 0,-21 20 0,0 0 15,21 1-15,-21-1 0,21 0 0,-21-21 16,21 22-16,-22-1 0,22-21 15,0 0-15,0 1 0,0-1 0,0 0 16,22-21-16,-1 0 16,0 0-16,0 0 0,0-21 15,0 21-15,1-21 0,-1-1 0,0 1 16,0-21-16</inkml:trace>
  <inkml:trace contextRef="#ctx0" brushRef="#br0" timeOffset="129724.08">10583 12488 0,'21'0'32,"1"0"-17,-1 0 1,0 0-16,0 0 0,0 0 0,0 0 15,1 0-15,-1-21 0,0 21 16,0 0-16,0 0 0,43-21 16</inkml:trace>
  <inkml:trace contextRef="#ctx0" brushRef="#br0" timeOffset="130559.34">11493 12552 0,'0'0'0,"0"-21"16,0 0-16,0-1 16,0 1-16,0 0 0,0 0 15,0 0-15,0 0 0,0-1 0,0 1 16,-21 0-16,0 21 0,0 0 15,0 0-15,0 0 0,-1 0 0,-20 0 16,21 0-16,-21 21 0,20 0 16,-20 1-16,21-1 0,-21 21 0,20-21 15,1 22-15,0-22 0,0 21 16,0 0-16,0 1 0,21-1 0,0-21 16,0 22-16,0-22 0,0 21 15,0-21-15,0 0 0,0 1 0,21-1 16,0 0-16,0-21 0,0 0 15,22 0-15,-22 0 0,21 0 16,-21 0-16,0 0 0,1-21 16,41-22-16,-42 22 0,22 0 15,-22-21-15,21 21 0,-21-22 0,0 1 16,1 21-16,-1-22 0,0 22 16,-21-21-16,0 21 0,0 0 0,0-1 15,0 1-15,0 0 0,-21 42 47,21 0-47,0 1 0,-21-1 16,21 0-16,-22 0 0,22 0 0,0 22 15,0-22-15,0 0 0,0 21 0,0-21 16,0 1-16,0 20 0,0-21 16,0 0-16,0 0 0,22 1 0,-1-22 15,0 21-15,0 0 0,0-21 16,22 0-16,-22 0 0,0 0 15,0 0-15,21-21 0,-20 0 0,-1-1 16,21 1-16,-21 0 0,22-21 16,-22 21-16,0-22 0,0 22 15,0-21-15,0-1 0,1 22 0,-1-21 16,-21 21-16,0-22 0,0 22 16,0 0-16,0 0 0,-21 42 31,21 0-31,-22-21 0,22 43 15,-21-22-15,21 0 0,-21 0 0,21 0 16,0 22-16,0-22 0,0 0 0,0 0 16,0 0-16,0 22 0,0-22 15,0 0-15,21 0 16,0-21-16,1 0 16,-1 0-16,0-21 15,-21 0-15,21 0 16,0-1-16,0 1 0</inkml:trace>
  <inkml:trace contextRef="#ctx0" brushRef="#br0" timeOffset="130747.23">12128 12129 0,'0'0'16,"-21"0"-16,0 0 0,0 0 15,0 0 1,0 0-16,21 21 15,0 0 1,0 0-16,0 0 16,0 0-1,21 1-15,0-22 0</inkml:trace>
  <inkml:trace contextRef="#ctx0" brushRef="#br0" timeOffset="131282.92">12509 12425 0,'-42'21'31,"21"0"-15,21 0-16,0 1 0,0-1 15,-21-21-15,21 21 0,0 0 16,0 0-16,0 0 0,-21 1 0,21-1 15,0 0-15,0 0 0,0 0 0,-22 0 16,22 1-16,0-1 0,-21 0 0,21 0 16,0 0-16,0-42 47,0 0-47,0 0 15,0 0-15,0-1 0,0 1 16,0-21-16,0 21 0,21-22 15,1 22-15,20 0 0,-21-21 0,0 21 16,22-22-16,-22 22 0,21 0 0,0 0 16,-20 0-16,20-1 0,-21 22 15,43 0-15,-43 0 0,21 0 16,-21 0-16,-21 22 0,21-1 0,-21 0 16,0 0-16,0 21 0,0-20 15,0-1-15,0 0 0,0 21 0,0-21 16,0 1-16,-21-1 0,0 0 0,21 21 15,0-21-15,-21 1 16,0-1-16,21 0 0,-21-21 0,21 21 16,0 0-16,-22 0 0,1 1 15,42-44 17,1 1-32,-1 21 0</inkml:trace>
  <inkml:trace contextRef="#ctx0" brushRef="#br0" timeOffset="131742.66">13631 12488 0,'0'0'0,"0"-21"0,-21-42 31,0 63-31,0 0 16,0 0-16,-22 0 0,22 0 0,-21 0 15,21 21-15,-22 0 0,1 0 0,21-21 16,-22 21-16,22 1 0,0-1 16,0 0-16,21 0 0,0 0 0,0 0 15,0 1 1,21-22-16,0 21 0,22-21 16,-22 0-16,0 21 0,21-21 0,-21 0 15,1 21-15,20-21 0,-21 0 16,21 21-16,-20-21 0,-1 0 0,0 21 15,0-21-15,0 0 0,-21 22 16,21-1-16,-21 0 16,0 0-16,-21-21 15,0 21-15,0-21 0,0 0 16,0 21-16,-22-21 0,22 0 0,-21 22 16,21-1-16,-22-21 0,22 0 15,-21 0-15,21 21 0,-22-21 0,22 0 16,0 0-16,-21 0 0,20 0 15,1 0-15,0 0 0,0 0 16,0 0-16,0 0 0,-1 0 16,22-21-16,0 0 0,0-1 15</inkml:trace>
  <inkml:trace contextRef="#ctx0" brushRef="#br0" timeOffset="132526.53">15134 11451 0,'0'0'15,"0"-21"-15,0 0 0,0 0 16,0 0-16,0-1 16,0 1-16,-21 21 15,0-21-15,0 21 0,-1 0 0,1 0 16,0 0-16,0 21 0,-21-21 16,20 21-16,-20 22 0,0-22 0,21 21 15,-22-21-15,1 22 0,0-1 16,20 22-16,-20-22 0,0 0 0,-43 85 15,43-63-15,21-1 16,-22 22-16,22-22 0,-21 1 0,21 21 16,-1-22-16,1 1 0,0-1 15,0 22-15,0-22 0,0 1 16,-1-1-16,22 22 0,0-22 0,0 1 16,0-22-16,0 22 0,0-22 0,0 0 15,22 1-15,-1-1 0,0 0 16,21-20-16,1-1 0,-1 21 0,0-21 15,1-21-15,-1 21 0,0 1 16,1-22-16,-1 0 0,21 0 0,-20 0 16,-22 0-16,21 0 0,1 0 0,-1-22 15,0 1-15,-21 0 0,22 0 0,-1 0 16,-21 0-16,22-22 0,-22 22 16,21-21-16</inkml:trace>
  <inkml:trace contextRef="#ctx0" brushRef="#br0" timeOffset="133466.99">15727 12319 0,'0'0'0,"0"-21"0,0 0 0,0 0 16,0-1-16,-21 1 0,-1 21 15,1-21-15,0 0 0,0 21 16,0 0-16,0 0 0,-1 0 16,1 0-16,0 0 0,-21 0 0,21 21 15,-1 0-15,-20 0 0,21 1 0,0-1 16,-22 21-16,22 0 0,0-20 16,0 20-16,0-21 0,0 21 0,21-20 15,-22 20-15,22-21 0,0 0 0,0 0 16,0 1-16,0-1 0,0 0 15,22 0-15,-1-21 0,0 0 0,0 0 16,0 0-16,22 0 0,-22 0 16,21 0-16,-21-21 0,22 0 0,-22 21 15,21-21-15,-21-1 0,0 1 16,22-21-16,-22 21 0,0 0 16,0-22-16,-21 22 0,21 0 0,-21 0 15,22 0-15,-22-1 0,0 1 0,0 0 16,0 42 15,0 0-15,0 1-16,0-1 0,0 0 15,0 0-15,0 0 0,0 0 0,0 1 16,0-1-16,21 0 16,0 0-16,0 0 0,0-21 15,0 0-15,1 0 16,-1 0-16,0 0 15,0 0-15,0 0 0,0 0 0,1-21 16,-1 0-16,0 21 0,0-21 0,0 0 16,0-1-16,1-20 0,-22 21 15,0-21-15,0-1 0,0 22 0,0-21 16,0-22-16,0 22 0,0 0 16,-22-1-16,22 1 0,-21 0 0,-21 20 15,21-20-15,0 21 0,-22 0 0,22 0 16,-21-1-16,-1 1 0,1 21 15,0 0-15,-1 0 0,-20 0 16,-1 0-16,1 0 0,-1 0 0,22 21 16,-21-21-16,-1 43 0,1-22 15,-1 21-15,22 1 0,-22-1 0,22 0 16,0 22-16,-1-22 0,1 22 16,0-1-16,20-21 0,1 22 0,-21-22 15,42 1-15,-21 20 0,21-21 0,0 1 16,0-1-16,0 22 0,0-22 15,21-21-15,0 21 0,0 1 0,22-22 16,-1 21-16,0-21 0,1 1 16,-1-1-16,0 0 0,22-21 15,-1 21-15,-20-21 0,20 0 0,1 0 16,-22 0-16,21 0 0,-20 0 16,-1 0-16,0-21 0,-20 21 0,20-21 15,-21 0-15,0 21 0,0-22 0,1 1 16,-1 0-16,0 21 0,-21-21 15,21 0-15,0 0 0,-21-1 0,21 1 16,1 0-16,-1 0 0</inkml:trace>
  <inkml:trace contextRef="#ctx0" brushRef="#br0" timeOffset="133790.79">16743 12107 0,'0'0'0,"-106"-21"32,85 21-32,0 21 0,-1-21 0,1 22 15,0-1-15,0 21 0,0-21 0,0 22 16,-1-1-16,22-21 15,0 21-15,-21 1 0,0-1 0,21-21 16,-21 22-16,21-22 0,0 0 0,0 0 16,-21 21-16,21-20 0,0-1 15,0 0-15,0 0 0,21-21 32,0 0-32,0-21 15,0 21-15</inkml:trace>
  <inkml:trace contextRef="#ctx0" brushRef="#br0" timeOffset="134122.6">16595 12319 0,'0'0'0,"0"-42"0,0-22 15,0 43 1,0 0-16,0 0 0,0 0 0,21-1 16,0 1-16,0 0 0,0 0 15,22 21-15,-22-21 0,21 0 0,0 21 16,1 0-16,-22 0 0,21 0 0,1 0 15,-1 21-15,0 0 0,85 169 32,-127-147-32,0-1 15,0 0-15,0-20 0,0 20 0,-21-21 16,21 21-16,-21-20 0,0-1 0,0 0 16,-1 0-16,22 0 15,-21 0-15,21 1 0,-21-1 0,0 0 16,21 0-16,-21-21 15,21-21 32,0 0-47</inkml:trace>
  <inkml:trace contextRef="#ctx0" brushRef="#br0" timeOffset="134335.49">16404 12488 0,'-21'0'16,"42"0"-16,-63 0 0,21 0 0,42 0 31,21 0-31,-21 0 0,22 0 16,-1 0-16,0 0 0,1 0 16,-1-21-16,0 21 0,1 0 0,20 0 15,-21 0-15,1 0 0,-1 0 0,0-21 16,-20 21-16,20 0 0,-21-21 15,21 0-15,-20 21 0,-1 0 0,0-21 16</inkml:trace>
  <inkml:trace contextRef="#ctx0" brushRef="#br0" timeOffset="134598.34">17738 12107 0,'0'0'15,"-22"0"-15,1 0 16,0 0 0,21 22-16,-21-1 0,0 0 0,21 21 15,-21-21-15,-1 22 0,22-22 16,0 21-16,-21-21 0,0 22 16,21-22-16,-21 21 0,21-21 0,-21 1 15,21-1-15,0 0 0,0 0 16,0 0-16,0 0 0,0 1 0,0-1 15,21 0-15,0-21 16,0 0-16,0 0 0</inkml:trace>
  <inkml:trace contextRef="#ctx0" brushRef="#br0" timeOffset="134879.18">17695 12150 0,'0'-21'15,"0"42"-15,21-64 0,-21 22 16,22 21-16,-1 0 0,0 0 16,0 0-16,0 21 15,0 1-15,1-1 0,-22 21 0,21-21 16,0 22-16,-21-1 0,21-21 0,-21 21 16,0-20-16,21 20 0,-21-21 15,21 0-15,-21 22 0,0-22 0,0 0 16,22 0-16,-22 0 0,21 0 15,0-21 17,0 0-32,0-21 15,0 0 1</inkml:trace>
  <inkml:trace contextRef="#ctx0" brushRef="#br0" timeOffset="135151.01">18394 12065 0,'0'0'0,"0"-21"0,0 0 16,0 0-16,0-1 0,0 1 16,0 42-1,0 1-15,-21-1 16,-1 0-16,22 21 0,-21 1 16,0-1-16,0 0 0,21 1 0,-21-22 15,0 21-15,-1 0 0,22 1 16,-21-22-16,0 21 0,0-21 0,21 1 15,0-1-15,-21 0 0,0 0 0,21 0 16,0 0-16,0 1 16,21-22 15,0 0-31,0-22 16,0 1-16</inkml:trace>
  <inkml:trace contextRef="#ctx0" brushRef="#br0" timeOffset="135750.67">18859 12510 0,'0'21'16,"-21"-21"-16,0 0 15,21 21-15,-21-21 16,0 0-1,21-21 17,0 0-17,0-1-15,0 1 16,21 21-16,0-21 16,0 21-16,0 0 15,1 0-15,-1 21 16,-21 0-16,0 1 15,0-1-15,0 0 0,0 0 16,-21-21-16,-1 21 0,1 0 16,0-21-16,0 0 0,0 0 15,0 22-15,-1-22 0,1 0 0,0 0 16,0 0 0,21-22-1,0 1 1,0 0-16,21 21 0,0-21 15,0 0-15,-21 0 0,22 21 0,-1-22 16,0 1-16,0 21 0,0 0 0,0 0 16,1 0-16,-1 0 0,0 0 15,0 0-15,-21 21 0,0 1 16,0-1-16,0 0 16,0 0-16,0 0 0,0 0 0,-21 22 15,0-22-15,0 0 0,-22 21 0,22-20 16,-21-1-16,-1 21 15,1-21-15,0 0 0,-1 1 0,1-1 16,0 0-16,-1-21 0,22 21 0,-21-21 16,21 0-16,-22 0 0,22 0 15,0 0-15,0 0 0,0 0 0</inkml:trace>
  <inkml:trace contextRef="#ctx0" brushRef="#br0" timeOffset="136560.21">19346 11790 0,'0'21'16,"-21"-21"-16,21 21 31,21-21-16,0 0-15,1 0 16,-1 0-16,0 0 0,0-21 0,0 21 16,0 0-16,1-21 0,-1 21 15,-21-21-15,21 0 0,-21-1 16,0 1 0,-21 21-16,0 0 15,-1 0-15,1 0 0,0 0 16,0 21-16,0 1 15,0-1-15,21 0 0,-22-21 16,22 21-16,-21-21 0,21 21 16,21-21-1,1 0-15,-1 0 16,0 0-16,0 0 0,0-21 16,0 0-1,-21 0-15,0 0 16,0-1-16,-21 22 15,0 0 1,21 22-16,-21-22 16,21 21-16,0 0 0,-21 21 15,21-21-15,0 1 0,0 20 0,0-21 16,0 21-16,-21-20 0,21-1 16,0 21-16,0-21 0,0 0 0,0 1 15,0-1-15,21 0 0,21-21 16,-21 21-16</inkml:trace>
  <inkml:trace contextRef="#ctx0" brushRef="#br0" timeOffset="136887.78">20320 12044 0,'0'-21'0,"0"42"0,-21-42 16,0 21-1,-1 0-15,1 0 0,21 21 0,-21-21 16,0 42-16,21-21 0,0 1 0,-21 20 16,0-21-16,21 21 0,-22-20 15,1 20-15,21 0 0,-21-21 0,0 22 16,0-22-16,21 21 0,-21-21 15,-1 1-15,22-1 0,0 0 0,0 0 16,0 0-16,0 0 16,22-21-1,-1-21 1,-21 0-16,21 0 0</inkml:trace>
  <inkml:trace contextRef="#ctx0" brushRef="#br0" timeOffset="137187.54">20193 12171 0,'0'0'0,"0"-21"0,63-64 16,-41 64-16,-1 0 15,0 21-15,-21-21 0,21 21 16,0 0-16,0 0 0,1 0 0,-1 0 16,0 0-16,21 21 15,-21 0-15,1 0 0,-1 0 0,21 22 16,-42-22-16,21 21 0,0-21 0,-21 22 15,0-1-15,0-21 0,0 21 16,0-20-16,0 20 0,0-21 0,0 0 16,-21 22-16,21-22 15,-21 0-15,21 0 0,-21-21 0,21 21 16,0-42 31,0 0-47</inkml:trace>
  <inkml:trace contextRef="#ctx0" brushRef="#br0" timeOffset="137386.51">20066 12425 0,'0'0'0,"21"0"31,0 0-31,0 0 15,1-21-15,20 21 0,-21 0 0,21 0 16,1 0-16,-1 0 0,0 0 0,1-21 16,-22 21-16,21 0 0,1-22 15,-22 22-15,0 0 0,0-21 16,21 21-16,-20 0 0</inkml:trace>
  <inkml:trace contextRef="#ctx0" brushRef="#br0" timeOffset="137698.54">21061 12023 0,'0'0'0,"0"-21"0,21-1 16,0 22-1,-21 22-15,21-1 16,-21 0-16,21 0 0,-21 0 0,0 22 15,22-1-15,-22-21 0,0 21 16,0-20-16,0 20 0,0-21 0,0 21 16,0-20-16,0 20 0,0-21 0,0 0 15,0 0-15,0 1 0,0-1 16,0 0-16,21-21 16,-21 21-16,21-21 15,0 0 1,0-21-16,-21 0 0,0 0 15,21 21-15</inkml:trace>
  <inkml:trace contextRef="#ctx0" brushRef="#br0" timeOffset="137975.23">21590 11980 0,'0'0'0,"0"-21"0,0 0 15,0 0-15,0 42 31,-21 0-31,0 22 16,-1-22-16,1 21 16,0 0-16,0 1 0,0-1 0,0 0 15,-1-20-15,1 20 0,21 0 0,-21-21 16,0 22-16,0-22 0,0 0 16,-1 0-16,1 0 0,0 1 0,21-1 15,-21 0-15,42-21 31,0 0-15,0-21-16,1 21 0,-1-21 0,21-22 16</inkml:trace>
  <inkml:trace contextRef="#ctx0" brushRef="#br0" timeOffset="138538.53">22077 11938 0,'0'0'16,"-21"0"31,-1 0-31,22-21 15,0 0-31,22 21 15,-1-21-15,0 21 0,0-22 16,0 22 0,0 0-16,1 22 31,-22-1-31,0 0 0,0 0 0,0 0 16,0 0-16,0 1 0,-22-22 15,1 21-15,0 0 0,21 0 0,-21-21 16,0 21-16,21 0 0,-21-21 15,21-21 17,0 0-32,0 0 15,0 0-15,0 0 0,21-1 16,-21 1-16,21 0 0,0 0 16,0 0-16,-21 0 0,21 21 0,1-22 15,-1 22-15,0 0 0,0 0 16,-21 22-1,21-1-15,-21 0 0,0 0 0,0 21 16,0-20-16,0 20 0,0 0 16,-21-21-16,0 22 0,0-22 0,0 0 15,-1 0-15,-20 0 0,21 1 16,0-1-16,0 0 0,-1-21 16</inkml:trace>
  <inkml:trace contextRef="#ctx0" brushRef="#br0" timeOffset="139042.51">22585 11472 0,'-21'-21'0,"42"42"0,-42-63 16,42 42 31,0 0-47,0 21 0,21-21 15,-20 21-15,20 1 0,21 41 16,-20-42-16,-22 22 0,0-22 15,21 21-15,-20-21 0,-22 22 16,21 41-16,-21-41 0,0 20 0,0-21 16,0 1-16,0 20 15,0 22-15,0-22 0,-21-20 16,21-1-16,-22 0 0,1 1 16,0-1-16,-21 43 0,-1-64 15,1 21-15,0-21 0,-1 22 0,1-22 16,0 0-16,-1 21 0,1-20 15,0-1-15,-1 0 0,22 0 0,-21 0 16,21-21-16,0 21 0,-1-21 16,22-21 15,0 0-15,22 0-16,-1 0 0,0-22 15,21 22-15,-21 0 0</inkml:trace>
  <inkml:trace contextRef="#ctx0" brushRef="#br0" timeOffset="139791.21">23093 11134 0,'0'0'0,"0"-21"0,-21-1 16,-1 22-16,22-21 0,0 0 15,0 0-15,0 0 16,22 21-16,-1 0 16,0 0-16,21 0 0,-21 0 15,22 0-15,-1 0 0,0 0 0,22 0 16,-22 0-16,1 0 0,20 0 0,-21 0 15,22 0-15,-22 0 0,1 0 16,-1 0-16,0 0 0,-21 0 0,22 0 16,-22 0-16,0 0 0,0 21 15,0 0-15,-21 0 16,0 0-16,22 22 0,-22-22 16,0 0-16,21 21 0,-21-20 15,0 20-15,0 0 0,0-21 0,21 22 16,-21-1-16,0 0 0,0-20 15,0 20-15,0 0 0,0 1 16,0-1-16,0 0 0,0 1 0,-21-1 0,21 21 16,-21 1-16,-1-22 0,1 22 15,0-1-15,21 1 0,0-1 0,0-20 16,0 20-16,0 1 16,0-22-16,0 21 0,0-20 0,21 20 15,0-20-15,1 20 0,-1-21 0,-21 22 16,21-22-16,0 22 0,-21-22 15,21 0-15,-21 1 0,0-22 0,0 21 16,0-21-16,0 22 0,-21-22 16,0 0-16,0 0 0,-22-21 0,22 21 15,-21 1-15,21-22 0,-22 21 0,22-21 16,-21 0-16,21 21 0,-22-21 16,22 0-16,0 21 0,-21-21 0,21 0 15,-1 0-15,-20 0 0,21 0 16,0 0-16,-22 0 0,22 0 0,-21 0 15,21 0-15,-22 0 0,22 0 16,0 0-16,-21 0 0,21 21 16,-1-21-16,1 0 0,0 0 15,0 0 1,21-21 0,0 0-16,0 0 15</inkml:trace>
  <inkml:trace contextRef="#ctx0" brushRef="#br0" timeOffset="140856.17">1101 14753 0,'0'0'0,"0"-21"0,0 42 31,0 0-15,-22 22-16,1-22 0,0 21 0,0 1 15,-21-1-15,20 21 16,-20 1-16,0-1 0,-1 22 0,22-21 16,-21-1-16,0 1 0,-1-1 15,1 1-15,0-22 0,-1 0 16,22 22-16,-21-43 0,21 21 0,-22 1 16,22-22-16,21 0 0,0 0 15,-21-21-15,42 0 16,0-21-16,0 0 15,1 21-15,20-43 0,0 22 0,1 0 16,-1-21-16,0-1 0,1 1 16,-1 0-16</inkml:trace>
  <inkml:trace contextRef="#ctx0" brushRef="#br0" timeOffset="141171.5">1651 14774 0,'21'0'0,"-42"0"0,42-21 0,-21 0 16,-21 21 0,0 0-16,0 0 15,-1 21-15,1 0 0,0 1 16,-21-1-16,21 21 0,-22 0 0,22 22 16,-21-22-16,-1 43 0,1-22 15,0 1-15,-1 21 0,-20-22 16,21 1-16,-1-1 0,1 1 0,0-22 15,20 21-15,-20-20 0,21-1 16,0-21-16,0 0 0,21 1 16,0-1-16,21-21 31,0 0-31,0-21 0,0-1 0,0 1 16,22 0-16,-22 0 0,21 0 15,1-22-15,-1 22 0</inkml:trace>
  <inkml:trace contextRef="#ctx0" brushRef="#br0" timeOffset="141483.46">2265 14838 0,'-21'0'16,"-1"0"-16,1 0 0,21 21 0,-21-21 15,0 21-15,21 22 0,-21-22 16,0 21-16,-1 0 0,1 22 0,0-22 16,0 22-16,0-1 0,0 1 15,-1-22-15,22 22 0,-21-22 16,0 21-16,21-41 0,0 20 16,0 0-16,0-21 0,0 1 0,0-1 15,21-21-15,0 0 16,1 0-16,-1 0 0,0 0 15,0-21-15,0 21 16,0-22-16,1 1 0,-1 0 16,-21-21-16,21 21 0</inkml:trace>
  <inkml:trace contextRef="#ctx0" brushRef="#br0" timeOffset="141695.51">1799 15325 0,'21'0'31,"0"0"-31,22 0 0,-22 0 0,21 0 16,-21 0-16,22 0 0,-22-21 16,21 21-16,1-22 0,-22 22 0,21-21 15,-21 21-15,0 0 0,1-21 16,-1 21-16,0-21 0,0 21 0,0-21 15</inkml:trace>
  <inkml:trace contextRef="#ctx0" brushRef="#br0" timeOffset="143056.34">2836 15388 0,'0'0'0,"0"-21"16,21 21-16,1-21 0,-22 0 15,0 0-15,21-1 0,-21 1 0,21 0 16,-21 0-16,0 0 15,0 0-15,0-1 0,-21 1 0,-22 21 16,22 0-16,-21 0 0,0 0 16,-1 0-16,1 0 0,0 21 0,-1 1 15,1-1-15,0 21 0,-1-21 16,1 22-16,21-1 0,-22 0 16,22-21-16,21 22 0,0-1 0,-21 0 15,21-20-15,0-1 0,0 0 16,21 0-16,0 0 0,1 0 0,-1-21 15,0 0-15,21 0 0,-21 0 16,22 0-16,-1 0 0,0-21 16,1 0-16,-1 0 0,0 0 15,1 0-15,-1-1 0,-21 1 0,22-21 16,-1 21-16,-21-22 0,0 22 0,0-21 16,1 21-16,-22-22 0,0 22 15,21-21-15,-21 21 0,0 0 16,0 42-1,0 0 1,0 0-16,0 0 0,0 0 0,-21 22 16,21-22-16,-22 21 0,22-21 15,0 22-15,0-22 0,0 21 16,0-21-16,0 22 0,0-22 0,0 0 16,22 0-16,-1 0 0,0 1 15,0-1-15,0-21 0,22 0 0,-22 0 16,21 0-16,0 0 0,1 0 15,-1 0-15,0 0 0,22-21 0,-22-1 16,22 1-16,-22 0 0,0 0 16,1 0-16,-1 0 0,0-22 15,-20 1-15,-1 21 0,0-22 0,-21 1 16,0 21-16,0-21 0,-21 20 16,0 1-16,-1 0 0,1 0 0,-21 21 15,0 0-15,-1 0 0,1 0 16,-22 21-16,22 0 0,0 0 0,-1 1 15,22-1-15,-21 0 0,21 21 16,0-21-16,-1 1 0,22-1 0,0 0 16,0 0-16,0 0 0,0 0 15,22-21-15,-1 0 0,0 0 16,21 0-16,1 0 0,-22 0 16,21 0-16,0 0 0,1 0 0,-1-21 15,0 21-15,1-21 0,-22 21 16,0-21-16,21 21 0,-20 0 15,-22 21 17,-22 0-17,22 0-15,-21 1 0,21 20 16,0-21-16,0 0 0,-21 22 0,21-1 16,0 0-16,-21 43 15,21-22-15,0-20 0,0 20 0,0 1 16,0-1-16,0 1 0,0-22 15,0 22-15,0-1 0,0 1 0,0-1 16,0 1-16,0-1 0,0 1 16,0-1-16,0-21 0,0 22 15,-21-1-15,0-20 0,-22-1 0,22 22 16,-21-43-16,21 21 0,-22-21 16,1 0-16,0 1 0,-1-22 0,1 0 15,0 0-15,-1 0 0,-20-22 16,20 1-16,-20-21 0,-1 21 0,22-43 15,-21 22-15,20-22 0,22 1 16,-21-1-16,21-63 16,21 64-16,0-1 0,0 1 0,21-1 15,0 1-15,21 21 0,-21-22 16,22 22-16,-1-22 0,22 22 16,-22 0-16,21-22 0,-20 22 0,41-1 15,-20 1-15,-1-21 0,22 20 0,0 1 16</inkml:trace>
  <inkml:trace contextRef="#ctx0" brushRef="#br0" timeOffset="143546.5">4191 15177 0,'0'0'0,"0"-64"31,0 43-31,0 42 16,0 0-16,0 0 15,0 1-15,0 20 16,0-21-16,0 21 0,-21-20 0,21 20 16,0-21-16,-21 21 0,21-20 15,0-1-15,0 0 0,-22 0 0,22 0 16,-21 0-16,21 1 16,-21-22-1,0-22 1,21 1-16,0 0 0,0 0 15,0 0-15,0 0 0,0-22 0,0 1 16,21 21-16,0-22 0,0 1 16,1 0-16,-1-1 0,21 1 15,22-21-15,-22 41 16,0 1-16,1 0 0,20 21 0,-21 0 16,1 0-16,20 0 0,-20 0 0,-22 0 15,21 42-15,-21-20 0,0 20 16,-21 0-16,0 1 0,0-1 0,0 0 15,0 1-15,0-22 0,-21 21 16,0 0-16,0-20 0,0-1 0,0 0 16,-1 0-16,1 0 15,0 0-15,0-21 0,21 22 0,21-22 32,-21-22-17,21 1-15,22 0 0,-22 0 0</inkml:trace>
  <inkml:trace contextRef="#ctx0" brushRef="#br0" timeOffset="144703.35">5461 15007 0,'-21'-21'0,"42"42"0,-63-63 0,-1 21 0,22 0 0,0-1 16,0 22-16,0-21 0,-22 0 15,22 21-15,0 0 0,0 0 16,-22 0-16,22 0 0,-21 21 16,21 0-16,-22 1 0,22-1 0,-21 0 15,21 21-15,0 1 0,-1-1 16,1 0-16,0 1 0,0 41 16,21-41-16,0-1 0,0-21 0,0 21 15,21-20-15,0-1 0,22-21 16,-22 21-16,21-21 0,-21 0 0,22 0 15,-1 0-15,-21 0 0,21-21 16,-20 0-16,-1-1 0,21 1 0,-21 0 16,0 0-16,22-21 0,-22-1 15,0 1-15,0 0 0,0-1 16,1 1-16,-1 0 0,-21 20 0,0-20 16,0 21-16,0 0 0,0 0 15,-21 42 1,-1 0-16,1 0 15,21 0-15,0 22 0,0-1 16,-21 0-16,21-21 0,0 22 0,0-1 16,0 0-16,0-20 0,0 20 15,21-21-15,0 0 0,1 0 0,-1 1 16,21-22-16,-21 0 0,0 21 16,22-21-16,-1 0 0,0 0 15,22-21-15,-22-1 0,1 1 0,41-21 16,-41 21-16,-22-22 15,21 22-15,-21-21 0,-21 0 0,0-1 16,21 22-16,-21-21 0,0-1 0,0 22 16,0 0-16,0 0 0,0 0 15,-21 21-15,0 0 0,0 21 32,0 0-32,21 0 0,-21 0 0,21 1 15,0 20-15,0 0 0,0-21 16,-22 22-16,22-1 0,0-21 15,0 22-15,-21-22 0,21 0 0,0 0 16,0 0-16,0 0 0,0 1 16,-21-22-16,21 21 0,0-42 31,0-1-15,0 1-16,0-21 0,21 21 0,-21-22 15,21 1-15,1 21 0,-1-21 16,0-1-16,0 1 0,0 0 0,0 20 15,22 1-15,-22 0 0,0 0 16,0 0-16,0 21 0,1 0 0,-1 0 16,0 0-16,0 0 0,-21 21 15,0 0-15,21 0 0,-21 0 16,0 22-16,0-22 0,0 21 0,21 1 16,-21-22-16,0 21 0,0-21 0,0 22 15,0-22-15,0 0 0,0 0 16,0 0-16,0 0 0,0 1 15,22-44 17,-22 1-32,21 0 15,-21 0-15,21 0 0,0-22 16,0 1-16,0 0 0,1-1 0,20 22 16,-21-21-16,21 0 0,1-1 15,-1 1-15,0 21 0,-20 0 0,20-1 16,-21 22-16,21 0 0,-20 0 15,-22 22-15,0-1 0,0 0 16,0 21-16,0-21 0,0 22 0,-22-1 16,22-21-16,0 22 0,-21-1 15,0-21-15,21 21 0,-21-20 0,21-1 16,0 0-16,0 0 0,0 0 0,0 0 16,0-42 15,21 0-31,0 0 0,-21 0 15,43 0-15</inkml:trace>
  <inkml:trace contextRef="#ctx0" brushRef="#br0" timeOffset="145089.23">7154 14965 0,'0'0'0,"0"21"0,0 0 0,0 0 16,21-21 15,1 0-31,-1 0 0,0 0 0,0 0 16,0 0-16,0 0 15,-21-21-15,22 21 0,-1-21 0,0 0 16,0 21-16,0-21 0,-21 0 0,0-1 16,21 1-16,-21 0 0,0 0 15,0 0-15,0 0 0,0-1 0,-21 1 16,0 21-1,0 0-15,0 0 0,-22 21 0,22 1 16,0 20-16,-21-21 0,21 0 0,-1 22 16,1-1-16,0 0 0,21 1 15,-21-1-15,21 0 0,0-21 16,0 22-16,0-22 0,0 21 16,0-21-16,21 1 0,0-1 0,0 0 15,1-21-15,-1 0 0,0 0 0,21 0 16,-21 0-16,22 0 0,-22 0 15,21-21-15,-21 21 0,1-21 0,20-1 16,-21 1-16</inkml:trace>
  <inkml:trace contextRef="#ctx0" brushRef="#br0" timeOffset="145927.79">8255 14203 0,'127'-21'31,"-85"21"-31,1 0 16,-1 0-16,21-21 0,1 21 15,-1-22-15,1 22 0,-22 0 0,22 0 16,-1 0-16,-20-21 0,-22 21 16,0 0-16,0 0 0,-42 0 31,0 0-31,0 0 0,-22 0 15,1 0-15,0 21 0,-1-21 0,1 0 16,0 0-16,-1 0 0,1 0 16,21 0-16,-22 0 0,22 0 0,-21 0 15,21 0-15,0 0 0,-1 0 0,1 0 16,0 0-16,0 0 0,0 0 16,0 22-16,-1-22 0,1 0 15,0 0-15,0 21 0,0-21 16,21 21-16,-21-21 0,-1 21 0,1 0 15,0 0-15,0 22 0,0-1 16,0 0-16,-1 1 0,22-1 16,-21 22-16,0-22 0,0 21 0,21-20 15,-21 20-15,0 1 0,-1-22 16,1 22-16,21-1 0,-21 22 0,0-22 16,0 22-16,21-22 0,0 1 15,-21-1-15,21 22 0,-22-43 0,22 22 16,0-22-16,0 22 0,22-1 15,-1-20-15,0-1 0,0-21 16,0 0-16,22 0 0,-22 1 16,21-1-16,-21-21 0,22 0 15,-22 0-15,21 0 0,0 0 0,-20 0 16,-1-21-16,21-1 0,-21 1 0,0 0 16,22 0-16,-22 0 0,21-22 15,1 1-15,-1 0 0,0-1 0,22 1 16</inkml:trace>
  <inkml:trace contextRef="#ctx0" brushRef="#br0" timeOffset="146243.49">9123 14542 0,'0'0'0,"-21"-22"0,21 1 15,-43 21-15,22-21 0,0 21 0,0 0 16,-22 0-16,22 0 0,-21 0 15,0 0-15,20 0 0,-20 21 0,0 0 16,21 1-16,-22 20 0,1-21 0,21 21 16,-22 1-16,22-1 0,0 0 15,0 1-15,0 20 0,0-20 0,-1-1 16,22 21-16,0-20 0,0 20 16,0-20-16,0-1 0,0 0 0,0 1 15,0-1-15,22-21 0,-1 21 16,0-20-16,0-1 0,21 0 0,-20-21 15,20 0-15,0 0 0,1 0 16,20 0-16,-21 0 0,22 0 16,-22-21-16,22 0 0,-22-1 0,22 1 15,-22 0-15</inkml:trace>
  <inkml:trace contextRef="#ctx0" brushRef="#br0" timeOffset="147007.18">9588 14923 0,'0'0'0,"0"-22"15,0 1-15,0 0 16,-21 21-16,0 0 0,0 0 16,0 0-16,0 0 0,-1 0 0,1 21 15,0 0-15,0 1 0,0-1 16,-22 0-16,22 0 0,0 21 16,0 1-16,21-22 0,0 21 0,-21 1 15,21-1-15,0-21 0,0 21 16,0-20-16,0-1 0,0 0 0,0 0 15,21-21-15,0 0 0,21 0 16,-20 0-16,-1 0 0,0 0 0,21 0 16,-21 0-16,1-21 0,-1 0 15,0 21-15,0-21 0,-21-1 0,0-20 16,0 21-16,0 0 0,0-22 0,0 22 16,0-21-16,0 21 0,0-22 15,-21 22-15,0 0 0,21 0 16,-21 0-16,21 0 0,0-1 0,0 1 15,0 0-15,21 21 16,0-21-16,0 21 0,21 0 16,-20-21-16,-1 21 0,21 0 0,-21 0 15,22 0-15,-1 0 0,-21 0 16,21 21-16,-20 0 0,-1 0 0,0 0 16,0 1-16,-21 20 0,21-21 0,-21 21 15,0-20-15,0 20 0,0-21 16,0 21-16,-21 1 0,0-22 0,0 21 15,21-21-15,-21 1 16,-1-1-16,22 0 0,-21 0 0,21 0 16,0-42 15,0 0-31,0 0 16,21 0-16,-21-1 0,22-20 15,-1 0-15,21-1 0,-21 22 0,0-21 16,22 0-16,-1-1 0,0 1 0,1 21 15,-22-22-15,21 22 0,1 0 16,-1 0-16,-21 21 0,0 0 0,43 0 16,-43 0-1,-21 21-15,0 0 0,21 0 0,-21 1 16,0 20-16,0-21 0,0 0 16,0 22-16,0-22 0,0 21 15,0 0-15,0-20 0,0-1 0,0 21 16,0-21-16,0 0 0,0 1 15,0-1-15,0 0 0,0 0 16,0-42 15,0 0-31,21 0 0,0-1 16</inkml:trace>
  <inkml:trace contextRef="#ctx0" brushRef="#br0" timeOffset="147259.51">10922 14563 0,'0'0'0,"0"-21"0,0-1 0,0 1 16,0 42-1,-21 1 1,0 20-16,-1-21 0,1 21 0,21 1 16,-21-1-16,0 0 0,0 22 0,21-22 15,-21 1-15,-1-1 0,1 0 16,21 1-16,-21-1 0,21 0 15,0 1-15,0-1 0,0-21 16,0 21-16,0-20 0,0-1 0,0 0 16,0 0-16,21-21 0,0 0 15,1 0-15,-1 0 16,0-21-16</inkml:trace>
  <inkml:trace contextRef="#ctx0" brushRef="#br0" timeOffset="147450.82">10668 14965 0,'-21'-21'0,"42"42"0,-63-42 0,20 21 16,22-21-16,0-1 15,22 22 1,-1-21-16,21 21 16,-21 0-16,0 0 0,22 0 0,-22 0 15,21-21-15,-21 21 0,22 0 0,-22 0 16,42 0-16,-41 0 15,-1 0-15,0 0 0</inkml:trace>
  <inkml:trace contextRef="#ctx0" brushRef="#br0" timeOffset="148459.15">11536 15071 0,'0'0'0,"63"-21"16,-42-1-16,-21 1 0,22 21 15,-22-21-15,0 0 0,0 0 16,0 0-16,0-1 0,0 1 16,-22 0-16,1 0 15,0 0-15,0 21 0,-21-21 0,20 21 16,1 0-16,0 0 0,-21 0 16,21 0-16,-1 0 0,-20 21 0,21 0 15,-21 0-15,20 0 0,1 0 0,-21 22 16,21-1-16,0 0 0,-1-20 15,1 20-15,21 0 0,0 1 0,0-1 16,0 0-16,0-21 0,0 1 16,0 20-16,21-21 0,1 0 15,-1-21-15,21 0 0,-21 0 16,0 0-16,22 0 0,-22 0 0,21 0 16,-21-21-16,22 0 0,-22 0 15,0 0-15,21-1 0,-20-20 16,-1 21-16,21-21 0,-21-1 0,0 22 15,1-21-15,-22 21 0,21-22 16,0 22-16,-21-21 0,0 21 0,0-1 16,21 1-16,-21 42 31,0 1-31,-21-1 16,21 0-16,-21 0 0,21 21 15,0-20-15,0 20 0,0-21 0,0 21 16,0-20-16,0-1 0,0 21 0,0-21 15,21 0-15,21 1 16,-21-22-16,1 0 0,-1 0 16,21 0-16,-21 0 0,0 0 15,22 0-15,-1-22 0,-21 1 0,22 0 16,-1 0-16,-21 0 0,21-22 0,-20 22 16,20 0-16,-21-21 0,0 21 15,0-22-15,1 22 0,-22 0 0,21 0 16,-21 0-16,0 42 31,-21-21-31,21 21 16,-22 0-16,1 0 15,21 22-15,-21-22 0,0 0 0,21 0 16,-21 21-16,21-20 16,-21-22-16,21 21 0,0 0 15,0-42 16,0 0-31,0-1 0,0 1 16</inkml:trace>
  <inkml:trace contextRef="#ctx0" brushRef="#br0" timeOffset="148652.15">12234 14732 0,'0'0'0,"-21"0"31,0 0-16,21 21 17,21 0-17,0-21-15,0 0 16,22 0-16,-22 22 0,21-22 0,1 0 16</inkml:trace>
  <inkml:trace contextRef="#ctx0" brushRef="#br0" timeOffset="149115.5">12742 14817 0,'-21'21'31,"0"0"-31,0-21 0,21 21 16,-21 0-16,21 1 0,-22-1 16,22 0-16,-21 21 0,21-21 15,-21 1-15,21-1 0,0 21 0,0-21 16,0 0-16,0 22 0,0-22 0,-21 0 15,21 0-15,0 0 16,-21-21-16,21-21 31,0 0-15,21 0-16,0-21 0,0 20 16,-21-20-16,21 21 0,1-21 15,-1 20-15,0-20 0,0 21 0,0-21 16,0 20-16,1-20 0,-1 21 15,21 0-15,-21 0 0,22 21 0,-22 0 16,21 0-16,-21 0 0,0 0 0,22 0 16,-22 0-16,0 21 0,0 21 15,0-21-15,-21 0 0,0 22 16,0-22-16,0 21 0,0-21 0,-21 22 16,0-1-16,0-21 0,0 22 15,0-22-15,-1 0 0,1 0 0,0 0 16,21 0-16,-21 1 0,42-22 31,0 0-15,0-22-16,1 1 0,20 0 0,-21 0 15</inkml:trace>
  <inkml:trace contextRef="#ctx0" brushRef="#br0" timeOffset="149488.69">13737 14838 0,'0'0'0,"21"-21"31,-42 21-31,0 0 0,0 0 16,-22 0-16,22 0 0,-21 0 15,21 21-15,-22-21 0,22 21 0,0 0 16,0-21-16,0 21 0,0 1 16,21-1-16,0 0 15,21-21-15,-21 21 0,21-21 16,21 0-16,-21 0 0,1 21 15,-1-21-15,21 0 0,-21 21 0,0-21 16,1 22-16,-1-22 0,0 21 16,0-21-16,0 21 0,0 0 0,-21 0 15,0 0-15,0 1 16,0-1-16,0 0 0,0 0 16,-21 0-16,-21-21 0,21 21 0,-22-21 15,1 0-15,21 22 0,-21-22 0,-1 0 16,-20 0-16,20 0 0,1 0 15,21 0-15,-21 0 0,-1 0 0,22 0 16,0 0-16,21-22 0,0 1 16,0 0-16,0 0 0,0 0 15</inkml:trace>
  <inkml:trace contextRef="#ctx0" brushRef="#br0" timeOffset="150087.48">14647 14161 0,'0'0'15,"0"-64"1,-21 43 0,0 21-16,0 0 0,0 0 0,-22 0 15,22 0-15,0 0 0,-21 21 16,-1 0-16,22 0 0,-21 1 16,-1 20-16,1 0 0,0 22 0,21-1 15,-22 1-15,1 20 0,0-20 16,20-1-16,-41 86 0,21-86 15,20 22-15,1-22 0,0 22 16,0 0-16,0-1 0,0-20 0,21 20 16,-22-20-16,22-1 0,-21-20 0,21 20 15,0-20-15,0-22 16,0 21-16,21-21 0,1-21 0,-1 21 16,21-21-16,-21 0 0,22 0 0,-1 0 15,0 0-15,1-21 0,-1 0 16,21 0-16,-20 0 0,-1 0 0,22-1 15,-22-20-15,0 21 0,1-21 0,20-1 16</inkml:trace>
  <inkml:trace contextRef="#ctx0" brushRef="#br0" timeOffset="150362.49">15007 14478 0,'0'0'0,"0"-42"0,0 21 0,0-1 15,-21 22 1,0 22-16,0-1 0,-1 0 0,1 21 16,0 1-16,-21-1 0,21 0 15,-1 1-15,1-1 0,0 21 0,0-20 16,0-1-16,21 0 0,-21 22 16,21-22-16,-22 1 0,22-1 0,0 0 15,0 1-15,0-22 0,0 0 0,0 0 16,0 0-16,22 0 0,-1-21 15,0 0-15,0 0 0,0 0 16,0 0-16,1-21 0,-22 0 16,21 0-16,0 0 0,0 0 15</inkml:trace>
  <inkml:trace contextRef="#ctx0" brushRef="#br0" timeOffset="150555.97">14563 14965 0,'-43'0'0,"86"0"0,-107 0 0,43 0 0,0 0 16,42 0 15,0 0-31,0 0 0,0 0 16,22 0-16,-22 0 0,21 0 0,1 0 16,-22 0-16,21-21 15,0 21-15,1-21 0,-1 21 0,0 0 16,1-22-16</inkml:trace>
  <inkml:trace contextRef="#ctx0" brushRef="#br0" timeOffset="150931.49">15155 14944 0,'-21'21'31,"42"-21"-31,-21-21 15,21 21-15,22-21 0,-22 21 16,0-22-16,21 1 0,-20 21 16,20-21-16,-21 0 0,0 21 0,0-21 15,1 0-15,-22-1 16,0 1-16,0 0 16,-22 21-16,1 0 0,-21 0 15,21 0-15,0 21 0,-22-21 0,22 21 16,0 1-16,-21-1 0,20 21 0,1-21 15,0 22-15,0-22 0,0 21 16,21-21-16,0 22 0,0-1 0,0-21 16,0 0-16,0 22 15,0-22-15,21 0 0,0-21 0,0 21 16,0-21-16,22 0 0,-22 0 0,21 0 16,1 0-16,-1 0 0,-21-21 15,21 0-15,1 0 0,-22-1 0,21 1 16,-21 0-16</inkml:trace>
  <inkml:trace contextRef="#ctx0" brushRef="#br0" timeOffset="151458.79">15727 14817 0,'0'0'16,"0"-21"-16,21 21 0,0 0 0,-21-22 16,21 22-16,0 0 15,1-21-15,-1 0 0,0 21 0,0 0 16,0-21-16,0 21 0,1 0 0,-1 0 15,0 0-15,0 0 0,0 21 16,-21 0-16,0 0 0,0 1 0,0-1 16,0 21-16,0-21 0,0 0 15,-21 1-15,0 20 0,21-21 0,-42 0 16,20 0-16,1 22 0,0-22 0,-21 21 16,21-21-16,-1-21 15,22 22-15,-21-22 0,21-22 31,21 1-15,1 0-16,-1 0 0,0 0 0,21 0 16,-21-1-16,1 1 0,-1-21 15,21 21-15,-21-22 0,22 22 0,-22-21 16,21 21-16,-21 0 0,22-1 16,-22 1-16,0 21 0,-21 21 31,-21-21-31,0 22 15,21-1-15,-22 0 0,1 21 0,0-21 16,0 1-16,0-1 0,21 21 0,-21-21 16,21 0-16,-22 22 15,22-22-15,-21 0 0,21 21 0,0-20 16,0 20-16,0-21 16,21 0-16,1-21 0,20 0 15,-21 0-15,0 0 0,22 0 0,-1 0 16,-21 0-16,21-21 0,1 0 15,-1 0-15,0-22 0,1 22 0,-1 0 16</inkml:trace>
  <inkml:trace contextRef="#ctx0" brushRef="#br0" timeOffset="151730.68">16849 14542 0,'21'-43'0,"-42"86"0,42-128 0,-21 64 15,0 0-15,0-1 0,-21 22 31,21 22-31,-22-1 0,1 0 16,21 21-16,-21-21 0,0 22 16,21-1-16,-21 0 0,0 1 0,-1-1 15,1 0-15,21 1 0,-21-1 16,0 0-16,0 1 0,0-22 0,21 21 16,0-21-16,-22 22 0,22-22 0,0 0 15,0 0-15,0 0 0,0 1 16,22-22-16,-1 21 15,0-21-15,0 0 0,21 0 0,-20 0 16,-1-21-16,0-1 0,0 1 16,21 21-16,-20-21 0</inkml:trace>
  <inkml:trace contextRef="#ctx0" brushRef="#br0" timeOffset="151923.44">16637 14817 0,'0'0'15,"-21"0"-15,-22 0 0,22 0 0,0 0 16,42 0 15,0 0-31,22 0 0,-22 0 16,21 0-16,-21 0 0,22 0 0,-1 0 16,-21 0-16,22 0 0,-22 0 15,21-21-15,0 21 0,-20-22 0</inkml:trace>
  <inkml:trace contextRef="#ctx0" brushRef="#br0" timeOffset="152239.47">17653 14563 0,'0'0'0,"0"-21"16,-21 21-16,0 0 15,-1 0-15,1 21 16,0-21-16,0 21 0,21 0 16,-21 21-16,0-20 0,-1 20 15,-20-21-15,21 21 0,0-20 0,0 20 16,21-21-16,-22 21 0,1-20 0,0 20 16,21-21-16,0 0 0,0 22 15,0-22-15,0 0 0,0 0 0,0 0 16,0 0-16,21 1 0,0-1 15,1 0-15,-1-21 0,21 0 16,-21 0-16,22 0 0,-1 0 0,0 0 16,1 0-16,-1-21 0,0 0 15</inkml:trace>
  <inkml:trace contextRef="#ctx0" brushRef="#br0" timeOffset="152535.38">18034 14563 0,'0'0'0,"0"-21"0,0-1 16,0 1-16,0 0 0,0 0 16,21 21-1,0 0 1,0 0-16,1 0 0,-1 21 0,0 0 16,0 0-16,0 22 0,0-22 0,-21 21 15,0 1-15,0-1 0,0 0 16,0 1-16,0-22 0,0 21 0,0 0 15,-21-20-15,0 20 0,0-21 16,0 0-16,0 22 0,-1-22 0,1 0 16,0 0-16,0-21 0,0 21 15,0 0-15,-1-21 0,22 22 16,22-22 0,-1-22-16,0 22 15</inkml:trace>
  <inkml:trace contextRef="#ctx0" brushRef="#br0" timeOffset="153079.1">18711 15113 0,'-21'0'0,"0"0"15,0 0-15,0 0 16,-1 0-16,1 0 0,21-21 31,21 0-15,1 21-16,-1 0 0,0 0 15,0-21-15,0 21 0,0 0 16,1 0-16,-1 0 16,-21 21-16,0 0 15,0 0-15,-21 0 16,-1 0-16,1 1 15,0-22-15,0 21 16,0-21-16,0 0 0,-1 0 0,1 0 16,0 0-16,0 0 15,21-21 1,0-1 0,0 1-16,21 0 15,0 0-15,0 21 0,1-21 0,-1 0 16,0 21-16,0 0 0,21-22 0,-20 22 15,-1 0-15,0 0 16,0 22-16,-21-1 0,0 0 16,0 0-16,0 0 15,0 0-15,0 22 0,0-22 16,-21 0-16,0 21 0,-22-20 0,22-1 16,-21 21-16,0-21 0,-1 0 0,-20 22 15,20-22-15,-20 0 0,-43 0 16,43 0-16,20-21 0,1 0 15,0 0-15,-1 0 0,22 0 0</inkml:trace>
  <inkml:trace contextRef="#ctx0" brushRef="#br0" timeOffset="153763.07">19558 14224 0,'0'0'0,"-21"-21"0,21 0 0,-21 0 16,-1 21 15,1 0-31,0 0 0,0 21 16,0 0-16,0 0 15,21 0-15,-22-21 16,22 21-16,22-21 15,-1 0 1,0 0-16,0 0 0,0 0 0,0 0 16,1 0-16,-1-21 0,0 0 15,0 0-15,-21 0 16,0 0-16,0-1 16,-21 22-1,0 0-15,0 0 0,-1 0 16,1 22-16,0-1 15,0 21-15,0-21 0,0 22 16,-1 20-16,1-21 0,21 1 0,0 20 16,0-20-16,0-1 0,0 0 15,0-21-15,0 1 0,21-1 0,1 0 16,-1 0-16,21-21 0</inkml:trace>
  <inkml:trace contextRef="#ctx0" brushRef="#br0" timeOffset="154070.78">20129 14245 0,'0'0'16,"0"-21"-16,-21 42 15,0 22 1,0-22-16,0 0 0,0 21 15,-1 1-15,22-1 0,-21-21 16,0 21-16,0 1 0,0-1 0,0 0 16,-1-20-16,1 20 0,0 0 15,21-21-15,0 1 0,0-1 16,0 0-16,0 0 0,0 0 16,0 0-16,21 1 15,0-22-15,1 0 0,-1 0 0,0 0 16,0 0-16,0-22 15,0 1-15</inkml:trace>
  <inkml:trace contextRef="#ctx0" brushRef="#br0" timeOffset="154255.46">19770 14669 0,'-22'0'16,"44"0"-16,-65 0 15,64 0 1,1 0-1,-1 0-15,21 0 16,-21 0-16,0 0 0,22 0 0,-1 0 16,-21 0-16,22 0 0,-1-22 15,0 22-15,-21-21 0,22 21 0,-1 0 16</inkml:trace>
  <inkml:trace contextRef="#ctx0" brushRef="#br0" timeOffset="154606.41">20320 14647 0,'0'0'16,"-21"0"-16,21 22 0,0-1 0,-21-21 16,42 0 15,0 0-31,0 0 16,0-21-16,22-1 0,-22 22 15,21-21-15,-21 21 0,22-21 0,-22 0 16,0 0-16,0 21 0,-21-21 15,0-1-15,-21 22 16,-21 0-16,20 0 0,1 0 16,-21 0-16,0 22 0,20-1 15,-20 0-15,0 0 0,21 0 0,-1 0 16,1 22-16,0-22 16,21 21-16,-21-21 0,21 1 0,0 20 15,0-21-15,0 0 0,21 0 16,0-21-16,0 22 0,1-22 0,20 0 15,0 21-15,-21-21 0,22 0 0,-1 0 16,0 0-16,1 0 0,-1 0 16,0-21-16,1 21 0</inkml:trace>
  <inkml:trace contextRef="#ctx0" brushRef="#br0" timeOffset="154823.56">20913 14584 0,'0'0'0,"0"-21"0,0 42 31,0 0-15,0 0-16,0 0 0,21 1 0,-21-1 15,21 0-15,-21 21 0,0-21 0,21 1 16,-21-1-16,21 0 0,-21 0 16,21 0-16,-21 0 0,22-21 15,-22 22-15,21-22 31,-21-22-31</inkml:trace>
  <inkml:trace contextRef="#ctx0" brushRef="#br0" timeOffset="155043.45">21230 14605 0,'0'-21'16,"0"42"-16,0-63 0,-21 42 15,0 0-15,0 0 0,21 21 16,-22 0-16,1 0 0,-21 0 15,21 1-15,0-1 0,-1 0 0,1 21 16,-21-21-16,21 1 0,0-1 16,-22 0-16,22 0 0,0 0 0,0 0 15,0 1-15,-1-1 16,22 0-16,22-21 16,-1 0-16,0 0 0,0 0 15,21 0-15,-20-21 0</inkml:trace>
  <inkml:trace contextRef="#ctx0" brushRef="#br0" timeOffset="155295.28">21505 14309 0,'0'-21'16,"0"42"-16,0-21 15,0 42-15,-21-21 16,0 22-16,0-1 0,0 0 0,-1 1 15,1-1-15,0 0 16,0 1-16,21-22 0,-21 21 0,21 0 16,-21-20-16,21-1 0,0 0 0,0 0 15,0 0-15,0 0 0,0 1 16,21-22 0,0 0-16,0 0 0,0 0 15,0 0-15</inkml:trace>
  <inkml:trace contextRef="#ctx0" brushRef="#br0" timeOffset="155468.41">21294 14669 0,'0'0'0,"-22"0"0,1 0 0,42 0 47,1 0-47,-1 0 0,0 0 15,0 0-15,21 0 0,-20 0 0,20-22 16,0 22-16,1-21 0</inkml:trace>
  <inkml:trace contextRef="#ctx0" brushRef="#br0" timeOffset="155731.48">21950 14372 0,'0'0'15,"0"-21"-15,-21 21 0,21 21 16,-22 0 0,22 1-16,0 20 0,-21-21 0,21 21 15,0 1-15,0-1 0,0 0 16,0-20-16,0 20 0,0-21 0,0 21 16,0-20-16,0 20 0,0-21 15,0 0-15,0 0 0,0 1 16,0-1-16,21-21 0,-21 21 15,22-21 1,-1 0-16,0 0 16,-21-21-16,21 0 0</inkml:trace>
  <inkml:trace contextRef="#ctx0" brushRef="#br0" timeOffset="155954.46">22352 14415 0,'0'-22'0,"0"44"0,0-65 15,-21 43 1,0 0 0,-1 21-16,1 1 0,0 20 15,0 0-15,0-21 0,0 22 0,-1-1 16,1 0-16,0 1 0,0-22 0,0 21 16,0-21-16,-1 1 0,1 20 15,0-21-15,21 0 0,0 0 16,0 1-16,21-22 15,0 0-15</inkml:trace>
  <inkml:trace contextRef="#ctx0" brushRef="#br0" timeOffset="156416.32">22564 14753 0,'0'0'0,"0"-21"0,-22-85 31,1 85-31,21 0 0,-21 21 16,0 0-16,0 0 0,0 0 15,21 21-15,-22 0 0,1 0 16,0 22-16,0-22 0,0 21 0,0-21 16,-1 22-16,22-22 0,0 21 0,-21-21 15,21 1-15,0-1 0,0 0 16,0 0-16,21-21 15,1 0 1,-1 0-16,0 0 0,0 0 0,0 0 16,-21-21-16,21 21 0,1-21 0,-1 0 15,0 21-15,-21-22 0,21 1 16,0 0-16,-21 0 0,21-21 0,-21 20 16,0 1-16,22 0 0,-22 0 15,21 21-15,-21 21 31,0 0-31,0 0 0,-21 1 16,21-1-16,-22 0 0,22 0 16,-21 0-16,21 0 0,0 1 15,0-1-15,21-21 16,1 0 0,-1 0-16,0 0 0,0 0 15</inkml:trace>
  <inkml:trace contextRef="#ctx0" brushRef="#br0" timeOffset="157298.45">22945 14415 0,'0'-22'0,"21"-83"32,-42 126-17,-1 21-15,1-21 0,21 22 16,-21-1-16,0-21 0,21 21 15,-21 1-15,21-1 0,-21 0 0,-1 1 16,22-1-16,0-21 0,-21 22 16,21-22-16,-21 0 0,21 0 0,0 0 15,0 0-15,0 1 0,0-1 0,21 0 16,0-21-16,1 0 16,-1 0-16,0 0 0,0 0 15,0 0-15,0 0 0,1-21 16,-1 0-16,21 21 0,-21-22 0,0 1 15,1 0-15,-1 0 0,0-21 16,0 20-16,0 1 0,0-21 16,1 21-16,-22 0 0,0-1 15,0 1-15,0 42 32,0 1-32,0-1 0,-22 0 15,22 0-15,0 0 0,-21 0 0,21 1 16,0-1-16,-21 0 0,21 0 0,0 0 15,0 0-15,0 1 16,21-22 0,0 0-16,1 0 15,-1 0-15,0 0 0,0 0 16,0 0-16,0 0 0,1-22 0,-1 1 16,0 0-16,0 0 0,0 0 15,0 0-15,-21-1 0,22 1 0,-1 0 16,-21 0-16,21 0 0,-21 0 15,0-1-15,0 44 32,-21-1-32,0 0 15,21 0-15,-22 0 0,22 0 0,0 1 16,0-1 0,0 0-16,-21 0 0,21 0 0,0 0 15,21-21 1,1 0-1,-1 0-15,0 0 0,21 0 16,-21 0-16,1 0 0,-1 0 0,21-21 16,-21 21-16,0-21 0,1 0 15,-1 0-15,0 0 0,-21-1 0,21 1 16,-21-21-16,21 21 0,-21 0 16,0-1-16,0 1 0,-21 21 15,0 0 1,0 21-16,21 1 0,-21-1 15,-1 0-15,1 0 0,21 0 0,0 0 16,0 1-16,-21-1 0,21 0 16,0 0-16,0 0 0,0 0 15,21 1-15,0-22 16,1 0-16,-1 0 16,0 0-16,0 0 0,21 0 15,-20-22-15,-1 22 0</inkml:trace>
  <inkml:trace contextRef="#ctx0" brushRef="#br0" timeOffset="157934.5">24066 14266 0,'0'0'0,"-21"0"15,0 0-15,0 0 32,0 0-17,0 0 1,21-21 31,0 0-32,21 0 1,0 21 15,0 0-31,0 0 16,0 0 0,-21 21-1,0 0-15,-21-21 16,0 0-1,0 21 1,0-21 0,21-21-1,0 0 1,0 0 0,21 21 30,0 0-46,-21 21 0,0 0 16,0 0-16,21 1 0,-21-1 16,0 0-16,0 0 0,0 0 0,0 0 15,0 1-15,0-1 16,0 21-16,-21-42 0,21 21 16</inkml:trace>
  <inkml:trace contextRef="#ctx0" brushRef="#br0" timeOffset="158319.46">24299 13928 0,'0'0'0,"0"-21"15,21 21-15,1 0 32,-1 21-32,0-21 0,-21 21 0,21 0 15,0 0-15,0 0 0,-21 1 0,22-1 16,-22 0-16,0 21 0,0-21 16,0 22-16,0-1 0,0 0 0,0 1 15,0-1-15,0 22 0,0-22 16,0 0-16,-22 1 0,1-1 0,21 0 15,-21-21-15,0 22 0,0-1 16,21-21-16,-21 0 0,-22 22 16,22-22-16,0 0 0,0 0 0,0-21 15,-1 21-15,-20 1 0,21-22 16,0 21-16,0-21 16,42-21 15,0 21-31,0-22 0,0 1 15</inkml:trace>
  <inkml:trace contextRef="#ctx0" brushRef="#br0" timeOffset="159050.32">24511 13589 0,'0'0'16,"21"0"-16,0 0 0,0 0 16,1 0-16,-1 0 15,0 0-15,0 0 0,21-21 0,-20 21 16,-1 0-16,21 0 0,-21 0 15,22 0-15,-22 0 0,0 0 0,0 0 16,21 0-16,-20 0 0,-1 0 16,0 0-16,0 0 15,-21 21-15,0 0 16,0 0-16,0 1 0,0-1 0,0 21 16,0-21-16,0 0 0,0 22 15,0-22-15,-21 0 0,21 21 0,-21-20 16,21 20-16,0-21 0,0 21 15,-21-20-15,-1 20 0,22 0 16,-21 1-16,0 20 0,0-21 0,0 22 16,0-1-16,-1-20 0,1 20 15,0 1-15,0-22 0,0 0 0,0 22 16,-1-22-16,1 1 0,21-22 16,-21 21-16,21 0 0,0-20 0,0-1 15,-21 0-15,21 0 0,0 0 0,0 0 16,-21 1-16,21-1 0,0 0 15,0 0-15,0 0 0,0 0 16,0 1-16,0-1 16,0 0-16,0 0 15,-21-21-15,21 21 0,-22-21 16,22 21-16,-21-21 16,0 0-16,0 22 0,0-22 15,0 0-15,-1 0 0,1 0 16,0 0-16,0 0 0,0 0 0,0 0 15,-1 0-15,-20 0 0,21 21 0,0-21 16,0 0-16,-1 0 0,1 0 16,0 21-16,0-21 15,0 0-15,0 0 47,21-21-47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2T02:57:33.0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2921 1947 0,'0'0'0,"0"-21"0,0 0 16,0 0-16,0 0 16,0 0-16,0-1 0,0 1 15,0 0-15,0 0 16,0 42 15,0 0-31,0 0 0,0 22 0,0-1 16,0 0-16,0 1 0,0-1 15,0 22-15,-21-1 0,21 1 0,0 20 16,0 1-16,0 0 0,0 20 16,0 1-16,0-21 0,0 21 0,0-22 15,0 22-15,0 0 0,0 0 16,0 0-16,-21-22 0,21 1 16,-22 0-16,22-1 0,-21-20 0,21 21 15,0-22-15,0 1 0,0-22 16,0 0-16,0 1 0,0-22 0,0 0 15,0 0-15,0-42 16,21 0-16,-21 0 16,0-22-16,0 1 0,0 0 15</inkml:trace>
  <inkml:trace contextRef="#ctx0" brushRef="#br0" timeOffset="1389.72">2857 1926 0,'0'0'0,"-21"0"15,21 21-15,21-21 31,1 0-31,-1 0 0,0 0 16,0 0-16,0 0 0,0 0 0,22 0 16,-1 0-16,0 0 0,1 0 15,20 0-15,1 0 0,-1 0 0,22 0 16,0 0-16,-1 0 0,22 0 16,0 0-16,0 0 0,0 0 15,-1 0-15,22 0 0,0 0 16,0-21-16,22 21 0,-22 0 0,21 0 15,0 0-15,21 0 0,1 0 16,-1 0-16,0 0 0,1 0 0,20 0 16,1 0-16,-1 0 0,1 21 15,-22-21-15,21 22 0,1-22 0,-22 0 16,22 21-16,-22-21 0,0 0 16,-20 21-16,-1-21 0,21 0 0,-21 0 15,22 0-15,-43 0 0,21 21 16,-21-21-16,0 0 0,-21 0 0,-1 0 15,1 0-15,0 0 0,-21 21 16,-1-21-16,-20 0 0,21 0 16,-22 0-16,-21 21 0,1-21 0,-1 0 15,0 0-15,1 22 0,-22-22 16,0 0-16,21 0 0,-20 0 0,-1 0 16,0 0-1,-21 21 1,0 0 15,0 0-15,0 0-16,0 0 15,0 1-15,0-1 16,0 0-16,0 0 0,-21 21 0,21 1 16,-21-1-16,-1 0 0,1 1 15,21 20-15,-21-20 0,0 20 0,0 1 16,0-22-16,-1 21 0,22 1 15,-21-22-15,0 22 0,0-1 0,21 1 16,0-1-16,-21 1 0,21-1 0,-21-20 16,21 20-16,0-21 0,0 22 15,0-22-15,0 1 0,0-1 0,0 0 16,0-21-16,0 22 0,0-22 16,0 0-16,0 0 0,0 0 15,0 1-15,0-1 0,0 0 0,-22 0 16,1-21-16,21 21 0,-21-21 0,0 0 15,0 0-15,0 21 0,-22-21 16,22 0-16,0 0 0,0 0 0,-43 0 16,22 0-16,21 0 15,-22 0-15,1 0 0,0 0 0,-1 0 16,-20 0-16,21 0 0,-22 0 0,1-21 16,-22 21-16,0 0 0,1 0 15,-1-21-15,-21 21 0,0 0 0,0 0 16,1-21-16,-1 21 0,-21-21 0,21 21 15,-21 0-15,0 0 0,0 0 16,0-21-16,0 21 0,-21 0 16,21 0-16,-21 0 0,-1 0 0,1 0 15,0 0-15,0 0 0,0 0 16,0 0-16,-1 0 0,1 0 16,0 0-16,0 0 0,21 0 0,-21 0 15,21 0-15,-21 0 0,-1 21 0,22-21 16,0 0-16,0 0 0,22 0 0,-1 0 15,0 0-15,21 0 0,1 0 16,-22 0-16,21 0 0,-21 0 0,22 0 16,-22 0-16,0 0 0,21 0 0,-21 0 15,43 0-15,-22 0 16,22 0-16,-1 0 0,22 0 0,0 0 16,-43 0-16,64 0 0,-22 0 15,22 0-15,0 0 0,0 0 16,0 0-1,42 0 17,0 0-32,0-21 15,22 21-15,-22-22 0,0 1 0,21 0 16</inkml:trace>
  <inkml:trace contextRef="#ctx0" brushRef="#br0" timeOffset="2077.67">3556 2561 0,'0'0'0,"-21"0"0,-22-21 31,22 21-31,0 0 0,0 21 16,0-21-16,21 21 0,-21 1 0,21-1 15,-22 21-15,22-21 0,0 0 16,0 1-16,0-1 0,0 0 16,0 0-16,0 0 0,22 0 15,-1-21-15,0 0 0,21 0 16,1 0-16,-1 0 0,43-21 15,-43 0-15,0 0 0,1 0 0,-1-22 16,0 22-16,-21 0 0,22-21 16,-22 21-16,0-22 0,0 1 15,-21 21-15,0-22 0,0 22 16,0 0-16,0 0 0,0 0 0,-21 21 31,0 21-31,0-21 0,0 42 0,21-21 16,-22 22-16,1-1 0,21 0 15,0 22-15,0-1 0,0-20 0,0 20 16,0 1-16,0-22 0,0 22 0,0-1 16,0-21-16,0 22 0,0-1 15,0-20-15,0-1 0,0 0 0,0 1 16,0-1-16,0-21 16,0 22-16,0-22 0,0 0 0,-21-21 15,0 0 1,0 0-16,0 0 0,-1 0 0,-20-21 15,0 0-15,-1-1 0,1 1 0,0 0 16,-1-21-16,1 21 0,0-22 16,-1 22-16,22-21 0,-21 21 15,21-1-15,0 1 0,-1 0 0,22 0 16,0 0-16,0 0 16,22 21-16,20-22 15,-21 22-15,21 0 0,22 0 16,-22-21-16,22 21 0,-22 0 15,22-21-15</inkml:trace>
  <inkml:trace contextRef="#ctx0" brushRef="#br0" timeOffset="2538.42">4233 2942 0,'-21'0'15,"21"21"1,-21-21-16,21 22 0,-21-1 0,21 0 15,0 0-15,0 21 0,0-20 0,0-1 16,0 21-16,0-21 0,-21 22 16,21-22-16,0 0 0,0 0 0,0 0 15,0 0-15,0 1 16,0-44 15,0 1-31,0 0 16,0 0-16,0-21 0,0 20 0,0 1 15,21-21-15,-21 21 0,0-22 16,21 22-16,0-21 0,0 21 0,0 0 16,1-22-16,-1 22 0,21 0 15,-21 0-15,22 21 0,-1 0 0,-21 0 16,21 0-16,1 0 0,-1 21 16,0 0-16,-20 0 0,20 0 15,-21 22-15,-21-22 0,0 21 0,0-21 16,0 22-16,0-1 0,0-21 15,0 22-15,-21-22 0,21 21 0,-21-21 16,21 0-16,-21 1 0,21-1 0,0 0 16,21-21-1,0-21 1,0 0-16,0-1 0,0 1 16,1-21-16,-1 0 0</inkml:trace>
  <inkml:trace contextRef="#ctx0" brushRef="#br0" timeOffset="3066.22">5186 2350 0,'0'0'0,"0"-22"15,-21 44 1,-1-1 0,22 0-16,0 21 0,0 1 15,-21-1-15,21 21 0,-21 1 0,21-22 16,0 22-16,0-1 0,0-20 15,0 20-15,0-21 0,0 1 0,0-1 16,0 0-16,0-20 0,0 20 0,0-21 16,0 0-16,0 0 15,0 1-15,0-1 0,0-42 47,0-1-47,0 1 0,0 0 0,0-21 16,0 21-16,0-1 0,0 1 15,0-21-15,0 21 0,21 0 0,0-22 16,1 22-16,-1 0 0,21 0 16,-21 0-16,22-1 0,-22 22 0,21-21 15,0 21-15,22 0 0,-22 0 16,-21 21-16,22 1 0,-22-1 16,0 0-16,0 0 0,-21 21 15,0-20-15,0 20 0,-21-21 0,0 21 16,-21 1-16,20-1 0,-20-21 15,0 22-15,-1-1 0,1-21 0,0 0 16,-1 0-16,1 1 0,21-1 16,-21-21-16,20 0 0,1 0 0,0 0 15,21-21 1,0-1 0,21 1-16,0 0 0,1 0 15,-1 0-15,0 0 0,21-1 16,1 1-16</inkml:trace>
  <inkml:trace contextRef="#ctx0" brushRef="#br0" timeOffset="3793.39">6117 2836 0,'0'22'16,"-21"-22"-16,0 21 0,0 0 0,-1 0 15,1 0-15,0 0 0,-21 1 16,21-1-16,-1 0 0,-20 0 0,21 21 16,0-20-16,0-1 0,21 0 15,0 0-15,0 0 0,0 0 16,0 1-16,0-1 0,21-21 16,0 0-16,0 0 15,0 0-15,0 0 0,1 0 0,-1 0 16,0-21-16,0 21 0,-21-22 0,0 1 15,21 0-15,-21 0 0,0 0 16,0 0-16,0-1 0,21-20 0,-21 21 16,0 0-16,0-22 0,0 22 15,22-21-15,-1 21 0,0 0 0,0-1 16,0 1-16,22-21 16,-22 42-16,0 0 0,21-21 15,-21 21-15,1 0 0,20 0 0,-21 21 16,0 0-16,0 0 0,22 0 15,-22 1-15,-21 20 0,0-21 0,0 0 16,0 22-16,0-22 0,0 21 0,-21-21 16,21 0-16,-21 22 0,-1-22 15,1 0-15,0 0 0,0 0 0,0 1 16,21-44 15,21 1-15,0 0-16,0 0 0,0-21 0,1 20 15,20-20-15,-21 21 0,0-21 0,0-1 16,22 1-16,-22 21 16,0-22-16,0 1 0,0 21 0,1 0 15,-1 0-15,-21-22 0,0 64 32,-21 1-32,21-1 15,-22 21-15,1-21 0,0 22 16,0-1-16,21 0 0,0 1 15,-21-22-15,0 21 0,21 0 0,0-20 16,0 20-16,0-21 0,0 21 0,0-20 16,0-1-16,0 0 0,21 0 0,0-21 15,21 0-15,1 0 16,-1 0-16,0 0 0,1 0 0,20-21 16,-21 21-16,22-21 0,-22-22 0,22 22 15</inkml:trace>
  <inkml:trace contextRef="#ctx0" brushRef="#br0" timeOffset="4410.39">7895 2519 0,'0'0'0,"-21"-21"16,-43-43-1,64 43-15,0 0 16,22 0-16,-1 21 0,0-21 16,0 21-16,21-22 0,-20 22 15,20 0-15,-21 0 0,21 0 0,-20 0 16,-1 0-16,21 22 0,-21-1 0,0 0 16,-21 21-16,0-21 0,0 22 15,0-1-15,0-21 0,0 22 0,-21-1 16,0 0-16,-21-21 0,-1 22 15,-20-22-15,21 21 0,-1-21 16,-20 1-16,20-1 0,1 0 0,21-21 16,-21 0-16,20 0 0,44-21 31,-1 0-31,0 21 0,21-22 16,1 1-16,-22 0 0,21 0 15,0 0-15,1 21 0,-1-21 0,-21 21 16,22 0-16,-1 0 0,-21 0 15,21 0-15,-20 0 0,-1 21 0,0 0 16,0-21-16,0 21 0,0 0 0,1 22 16,-22-22-16,0 0 15,0 0-15,0 21 0,0-20 0,-22-1 16,1 0-16,-21 21 0,21-21 0,-22 1 16,1-1-16,0 0 0,-1 0 15,1 0-15,0 0 0,-1-21 0,1 0 16,21 22-16,-21-22 0,20 0 0,-20 0 15,21 0-15,0 0 0,0 0 16,-1-22-16,1 22 16,21-21-16,0 0 0,0 0 15,21 21 1,1-21-16,-1 0 0,0 21 16,21-22-16,-21 1 0</inkml:trace>
  <inkml:trace contextRef="#ctx0" brushRef="#br0" timeOffset="5177.14">8826 2604 0,'0'0'0,"0"-22"16,-21 22-16,0 0 0,0 0 15,0 0-15,0 0 0,-1 0 16,-20 0-16,21 22 0,-21-1 0,20 0 15,1 0-15,-21 21 0,21-20 16,0 20-16,-1 0 0,1-21 16,0 22-16,0-1 0,21-21 0,0 22 15,0-22-15,0 21 0,0-21 16,0 0-16,21 1 0,0-22 0,22 21 16,-22-21-16,0 0 0,21 0 0,-21 0 15,22 0-15,-22 0 0,21 0 16,-21 0-16,22-21 0,-22-1 0,0 22 15,0-21-15,0 0 0,1-21 16,-22 21-16,0-1 0,0-20 16,0 21-16,0-21 0,-43 20 0,22 1 15,0 0-15,0-21 0,0 21 16,-1-1-16,1 22 0,0-21 16,21 0-16,0 0 0,0 0 15,42 0 1,-20 21-16,20-22 0,0 22 0,1-21 15,20 21-15,-21 0 0,22 0 0,-22-21 16,1 21-16,-1 0 0,0 0 16,1 0-16,-22 21 0,21 0 0,-21 1 15,-21-1-15,0 21 0,0-21 16,0 0-16,0 22 0,0-22 16,-21 21-16,0-21 0,0 1 0,0 20 15,-1-21-15,1 0 0,0 0 16,21 1-16,-21 20 0,21-21 15,0 0-15,0 0 0,0 1 0,21-22 16,0 21-16,0-21 0,1 0 16,-1 0-16,21 0 0,-21 0 0,22 0 15,-1 0-15,-21-21 0,21-1 0,-20 22 16,20-21-16,-21 0 0,21 0 16,-20-21-16,-1 20 0,-21-20 0,0 0 15,0-1-15,0 1 0,0 0 0,0 21 16,0-22-16,-21 1 0,-1 21 15,-41-22-15,42 43 16,-22 0-16,22 0 0,-21 0 16,21 22-16,-22-22 0,22 21 0,0 21 15,-21-21-15,21 0 0,-1 1 16,22-1-16,-21 0 0,21 0 16,-21 0-16,21 0 0,-21 1 0,21-1 15,0 0-15</inkml:trace>
  <inkml:trace contextRef="#ctx0" brushRef="#br1" timeOffset="39386.33">7874 3450 0,'-64'0'31,"43"0"-31,0 0 16,0 0-16,0 0 15,42 0 64,0 0-79,0 0 0,22 0 15,-1 0-15,0 21 0,22-21 16,-1 0-16,1 0 0,20 0 0,1 0 15,0 0-15,21 0 0,-1 0 0,22 0 16,0 0-16,-21 0 16,21 0-16,-21 0 0,0 0 0,0 0 15,0 0-15,-22 0 0,1 0 16,0 0-16,-22 0 0,1 22 0,-1-22 16,-21 0-16,1 0 0,-22 0 0,21 0 15,-21 0-15,1 0 16,-1 0-1,-42 0 32,-1 0-31,22-22 375,0 1-188,-21 21-188,0 0-15,21-21 0,-21 21 0</inkml:trace>
  <inkml:trace contextRef="#ctx0" brushRef="#br1" timeOffset="40357.29">9737 2328 0,'0'-21'0,"0"42"32,-22 1-32,1-1 15,0 21-15,0 0 0,-21 1 0,20 20 16,-20 1-16,0-1 0,-1 1 16,1-22-16,0 22 0,-1-1 0,-20 1 15,21-22-15,-1 21 0,-20-20 0,20-1 16,22 0-16,-21 1 0,0-1 15,20-21-15,22 0 0,0 1 16</inkml:trace>
  <inkml:trace contextRef="#ctx0" brushRef="#br1" timeOffset="40841.5">10139 2794 0,'0'-21'16,"0"0"-16,0 0 16,0-1-16,0 1 15,0 0-15,0 0 0,0 0 16,0 0-16,21-1 16,0 1-16,-21 42 31,0 1-16,0 20-15,0-21 0,0 0 16,0 22-16,0-1 0,-21-21 0,0 21 16,21-20-16,0 20 0,0-21 0,-21 0 15,21 0-15,0 1 0,0-1 16,0 0-16,0 0 16,-22-21 15,1 0-16,0 0-15,0 0 0,0 0 0,0 0 16</inkml:trace>
  <inkml:trace contextRef="#ctx0" brushRef="#br1" timeOffset="40979">9779 3048 0,'0'21'0,"0"-42"0,42 42 16,-21-21-1,1 0-15,-1 0 0,21 0 0,0 0 16,-20 0-16,20 0 0,0 0 15,1 0-15,-1 0 0,-21-21 0,21 21 16,-20 0-16,-1-21 0,21 0 0</inkml:trace>
  <inkml:trace contextRef="#ctx0" brushRef="#br1" timeOffset="41442.29">10118 2709 0,'0'0'0,"0"-42"31,0 21-31,0 0 15,21 21-15,0 0 0,0 0 16,0 0-16,0 0 16,1 0-16,-1 0 0,0 21 15,0 0-15,-21 0 16,0 22-16,0-22 0,0 0 16,0 0-16,-21 21 0,-21-20 0,20-1 15,-20 0-15,21 0 0,-21 0 16,-1 0-16,22 1 0,-21-1 0,21-21 15,-1 0-15,1 21 0,42-21 47,1 0-47,20 0 0,-21 0 0,0 0 16,22 0-16,-22 0 0,21 0 16,-21 0-16,22 0 0,-22 0 15,21 0-15,-21 0 0,0-21 0,1 21 16,-1 0-16</inkml:trace>
  <inkml:trace contextRef="#ctx0" brushRef="#br1" timeOffset="54669.26">4889 3662 0,'-21'-42'16,"21"20"0,0 1-16,0 0 15,0 0-15,0 0 0,0 0 16,0 42 46,0 0-62,0 0 16,0 0-16,0 0 0,0 22 0,0-22 16,0 21-16,0 1 0,0-22 0,-21 21 15,21 0-15,0 1 0,0 20 16,0-20-16,-21-1 0,21 0 0,0 1 16,-21-1-16,21 0 0,0-21 15,0 22-15,0-22 0,0 0 0,0 21 16,0-20-16,0-1 0,0 0 15,0 0-15,0 0 16,0 0-16,0 1 16,0-44 15,0 1-15,0 0-16</inkml:trace>
  <inkml:trace contextRef="#ctx0" brushRef="#br1" timeOffset="55053.24">4593 4106 0,'0'-21'31,"0"42"1,0 1-32,21-22 0,0 21 15,1 0-15,-22 0 0,21 0 16,0 0-16,0 22 0,0-22 15,-21 0-15,21 0 0,1 0 0,-22 1 16,0-1-16,0 0 0,21 0 0,-21 0 16,21-21-16,-21 21 15,21-21 17,-21-21-17,0 0-15,21 21 0</inkml:trace>
  <inkml:trace contextRef="#ctx0" brushRef="#br1" timeOffset="55294.23">5122 4022 0,'-63'84'15,"42"-62"-15,-1-1 0,1 0 16,0 21-16,0-21 0,0 1 16,0-1-16,-1 21 0,1-21 15,0 0-15,21 1 0,-21 20 16,0-21-16</inkml:trace>
  <inkml:trace contextRef="#ctx0" brushRef="#br1" timeOffset="55828.19">3514 4466 0,'0'0'0,"0"-21"0,21 21 0,-21-21 16,0 0-16,0 0 0,0-1 15,0 1-15,-21 21 16,-1 0-16,1 0 16,0 0-16,-21 0 0,21 0 0,-1 21 15,-20 1-15,21-1 0,-21 21 16,20-21-16,-20 22 0,21-22 0,0 21 15,0 0-15,-1-20 0,1 20 16,21 0-16,0 1 0,-21-1 0,21 0 16,-21 1-16,21-22 0,0 21 15,0-21-15,0 22 0,0-22 0,0 0 16,0 0-16,21-21 0,0 21 16,0-21-16,1 0 0,20 0 15,-21 0-15,21 0 0,1 0 0,-1-21 16,0 0-16,1 0 0,-22 21 15</inkml:trace>
  <inkml:trace contextRef="#ctx0" brushRef="#br1" timeOffset="56494.23">3852 4636 0,'0'0'0,"0"-22"0,-21 22 31,0 22-31,0-22 15,0 21-15,-1 0 0,1 0 0,0 0 16,21 0-16,-21 1 0,0-1 16,21 0-16,-21 21 0,21-21 0,0 1 15,0-1-15,0 0 0,21-21 32,0 0-17,-21-21-15,0 0 16,21 21-16,-21-22 0,0 1 0,0 0 15,0 0-15,21-21 0,-21 20 16,0 1-16,0 0 0,0 0 16,21 0-16,1 0 15,-1 21-15,0 0 16,0 0-16,0 0 0,0 0 16,1 0-16,-1 0 0,-21 21 0,21 0 15,0 0-15,0 0 0,-21 0 16,0 1-16,0-1 0,0 0 0,21 0 15,-21 21-15,0-20 0,0-1 16,0 0-16,0 0 0,0 0 16,0-42 15,0 0-15,0 0-16,0 0 0,0-1 0,0-20 15,0 21-15,0 0 0,0-22 16,22 22-16,-22 0 0,21 0 0,0 0 15,-21 0-15,21-1 0,0 22 16,0 0-16,1 0 0,-1 0 0,0 0 16,0 0-16,0 22 0,0-22 15,-21 21-15,0 0 0,0 0 16,0 0-16,0 22 0,0-22 0,0 0 16,0 21-16,-21-21 15,0 1-15,0 41 0,21-42 16,0 0-16,0-42 47,21 0-47,0 0 0</inkml:trace>
  <inkml:trace contextRef="#ctx0" brushRef="#br1" timeOffset="56853.17">4657 4699 0,'0'0'0,"0"-21"0,21 21 0,-42 0 31,-1 0-31,1 0 16,0 0-16,0 0 0,0 0 15,-22 21-15,22-21 0,21 21 0,-21-21 16,21 21-16,-21 1 0,21-1 0,0 0 16,0 0-16,0 0 15,21 0-15,0-21 0,0 22 16,1-22-16,-1 21 0,0-21 15,-21 21-15,21 0 0,0-21 0,-21 21 16,0 0-16,0 1 16,0-1-1,-21 0-15,-21-21 16,21 0-16,-22 0 0,22 21 0,-21-21 16,21 0-16,-1 0 0,-20 0 15,21 0-15,0-21 0,21 0 0,-21 21 16,21-21-16,0-1 0,0 1 15,0 0-15,0 0 0,42-21 16,0 20-16,-21 1 0</inkml:trace>
  <inkml:trace contextRef="#ctx0" brushRef="#br1" timeOffset="57110.61">4974 4551 0,'0'-21'31,"0"42"-31,0 0 16,0 0-16,0 0 0,0 1 15,-21-1-15,21 0 0,-21 0 16,21 21-16,-21-20 0,21-1 16,0 21-16,-22-21 0,1 22 0,21-22 15,-21 0-15,21 0 0,0 0 0,0 0 16,0 1-1,0-44 1,21 1-16,-21 0 16</inkml:trace>
  <inkml:trace contextRef="#ctx0" brushRef="#br1" timeOffset="57295.26">4720 4826 0,'21'0'31,"0"0"-31,1 0 0,-1 0 16,0 0-16,21 0 0,-21 0 15,1 0-15,20 0 0,-21 0 0,0-21 16,22 0-16,-22 21 0,21 0 16,-21-21-16,22 21 0,-1 0 0,0 0 15</inkml:trace>
  <inkml:trace contextRef="#ctx0" brushRef="#br1" timeOffset="58198.23">5609 4720 0,'0'0'0,"0"-21"16,-21 0-1,0 0-15,0 21 0,-1 0 0,1 0 16,0-21-16,0 21 0,0 0 15,0 0-15,-1 0 0,1 0 0,0 0 16,0 21-16,-21 0 0,20-21 16,1 21-16,21 0 0,-21 22 0,0-22 15,0 0-15,21 0 0,-21 21 16,21-20-16,0-1 0,0 0 0,0 0 16,0 0-16,0 0 0,0 1 15,21-22-15,0 0 0,0 0 16,0 0-16,22 0 15,-22-22-15,0 22 0,21-21 0,-21 0 0,1 0 16,-1 0-16,0 0 0,0-1 16,0 1-16,0-21 0,1 0 15,-22 20-15,0 1 0,0 0 16,21 21-16,-21 21 31,0 0-31,0 1 16,0-1-16,-21 21 0,21-21 0,0 0 15,0 1-15,0-1 0,-22 0 0,22 0 16,0 0-16,0 0 0,0 1 16,22-22-1,-1 0-15,0 0 0,0 0 16,0-22-16,-21 1 16,21 0-16,1 0 0,-1 0 0,0 0 15,0-1-15,-21 1 0,21-21 0,-21 21 16,21 0-16,-21-1 0,0 1 15,22 21 1,-22 21 0,0 1-16,0-1 0,0 0 15,0 0-15,0 21 0,0-20 0,0-1 16,0 0-16,0 0 0,0 0 16,0 0-16,21-21 15,0 0-15,21 0 16,-21 0-16,1 0 15,-1 0-15,0-21 0,0 0 0,0 0 16,0 0-16,1 0 0,-1-22 0,0 22 16,0-21-16,0-1 15,-21 22-15,0-21 0,21 0 0,-21 20 0,22-20 16,-22 0-16,0 21 0,0-43 16,0 43-16,0 0 15,0 42 1,0 0-16,0 0 0,0 0 15,0 1-15,0 20 0,0-21 16,0 21-16,-22-20 0,22 20 0,-21 0 16,21-21-16,0 22 0,0-22 15,0 0-15,0 21 0,0-20 16,0-1-16,0 0 0,0-42 47,0 0-47</inkml:trace>
  <inkml:trace contextRef="#ctx0" brushRef="#br1" timeOffset="58413.2">5948 4593 0,'-21'0'16,"42"0"-1,0 0-15,0 0 16,0 0-16,0 0 0,1 0 0,-1 0 16,21 0-16,-21 0 0,0 0 15,22-21-15,-22 21 0,0 0 0,21 0 16,-20-21-16,-1 21 0,-21-21 16,21 21-16</inkml:trace>
  <inkml:trace contextRef="#ctx0" brushRef="#br1" timeOffset="59474.18">8763 3302 0,'0'0'0,"0"-21"0,21 0 16,-21 42-1,0 21 1,0-21-16,0 22 0,0-1 15,0 22-15,0-22 0,0 0 0,0 22 16,0-22-16,0 0 0,0 22 0,0-22 16,-21 1-16,21-1 0,-21 0 15,21 1-15,0-1 0,0 0 0,-21-21 16,21 43-16,-22-43 16,22 0-16,0 0 0,0 1 15,-21-22 16,0-22-31,0 1 16,21 0-16</inkml:trace>
  <inkml:trace contextRef="#ctx0" brushRef="#br1" timeOffset="59794.73">8488 4064 0,'42'85'31,"-42"-64"-31,21 0 0,-21 0 16,21 0-16,-21 1 0,22-22 0,-22 21 15,0 0-15,0 0 16,21-21-16,-21 21 0,21-21 16,0 0-16,0 0 15,0 0-15,1 0 16,-1 0-16,0 0 0,0-21 0,21 0 15,-20 0-15,20 0 0,-21 21 0,0-43 16,43 1-16,-43 21 16,0 0-16,0-1 0,0 22 15,-21-21-15,0 42 32,-21 1-32</inkml:trace>
  <inkml:trace contextRef="#ctx0" brushRef="#br1" timeOffset="60327.44">8721 4699 0,'0'0'0,"0"-21"0,0-43 32,0 43-32,-22 21 15,1 0-15,0 0 0,0 0 0,-21 0 16,20 0-16,1 0 0,-21 21 0,21 1 15,0-1-15,-1 0 0,-20 21 16,21-21-16,0 22 0,0-1 0,21-21 16,0 22-16,-22-1 0,22-21 15,0 21-15,0-20 0,0-1 16,0 0-16,0 0 0,0 0 0,22-21 16,-1 0-16,0 21 0,21-21 0,-21 0 15,22 0-15,41-21 16,-41 0-16,-1 0 0,0 0 0</inkml:trace>
  <inkml:trace contextRef="#ctx0" brushRef="#br1" timeOffset="60781.47">9144 4509 0,'0'0'0,"-21"0"31,21 21-15,-21 21-16,-1-21 0,22 0 15,-21 1-15,21 20 0,0-21 0,0 21 16,-21 1-16,21-1 0,-21-21 16,21 22-16,0-1 0,0-21 0,-21 0 15,21 0-15,-21 1 0,21-1 0,0 0 16,-22-21-16,22 21 16,0-42-1,0 0-15,0 0 16,0-1-16,0 1 0,0 0 15,0-21-15,22 21 0,-1-22 16,0 22-16,0 0 0,-21 0 0,21 0 16,0-1-16,1 1 0,20 21 15,-21 0-15,0-21 0,0 21 0,1 0 16,-1 0-16,0 0 0,-21 21 0,21 0 16,-21 1-16,21-1 0,-21 0 15,0 21-15,0-21 0,0 22 16,0-22-16,0 0 0,-21 0 0,0 0 15,21 1-15,0-1 0,0 0 16,-21-21-16,21 21 0,21-21 47,0-21-47,0 21 0,0-21 16,-21 0-16</inkml:trace>
  <inkml:trace contextRef="#ctx0" brushRef="#br1" timeOffset="61662.18">9694 4805 0,'0'0'0,"0"-21"0,0 0 0,21-1 15,-21 1-15,0 0 16,0 0-16,-21 21 16,0 0-16,0 0 15,0 0-15,0 0 0,-1 0 16,1 0-16,0 21 0,0 0 15,0 0-15,21 1 0,-21-1 0,-1 0 16,1 0-16,21 21 0,-21-20 0,21-1 16,0 0-16,0 0 0,-21 0 15,21 0-15,0 1 0,0-1 16,21-21 0,0 0-16,0 0 0,1 0 0,-1 0 15,0-21-15,0-1 0,21 22 0,-20-21 16,-1-21-16,0 21 0,0 0 15,-21-1-15,21 1 0,0-42 16,1 42-16,-22-1 0,0 1 16,0 42 15,-22 1-31,1-1 0,21 0 16,-21 0-16,21 21 0,0-20 15,-21-1-15,21 21 0,0-21 0,0 0 16,0 1-16,0-1 0,0 0 0,0 0 15,21-21-15,-21 21 16,21-21-16,0 0 0,1 0 0,-1 0 16,21 0-16,-21 0 0,0-21 0,22 21 15,-22-21-15,0 0 16,21 0-16,-20-1 0,-1 1 0,0 0 16,0 0-16,0-21 0,-21-1 15,21 22-15,-21 0 0,0 0 16,0 42-1,-21 0 1,21 0-16,0 0 0,0 1 16,-21-1-16,21 0 0,-21 21 0,21-21 15,-21-21-15,21 22 0,0-1 16,0 0-16,0 0 16,0-42 15,0 0-16,0 0-15,21-1 0,0 1 16,-21-21-16,21 21 0,0 0 16,1-1-16,-22 1 0,21 0 15,0 0-15,0 21 0,0-21 0,0 21 0,1 0 16,-1 0-16,0 0 16,0 21-16,0 0 0,0 0 15,-21 0-15,0 1 0,0-1 0,0 0 16,0 0-16,0 0 0,0 0 15,0 1-15,0-1 0,0 0 0,0 0 16,0 0 0,22-21 15,-1-21-31,0 21 16,0-21-16</inkml:trace>
  <inkml:trace contextRef="#ctx0" brushRef="#br1" timeOffset="62293.58">10837 4805 0,'0'0'0,"0"-21"16,0 0 0,-21 21-16,0 0 0,0 0 15,0 0-15,-1 0 16,1 21-16,0 0 0,0 0 0,0-21 15,21 21-15,-21 22 0,21-22 0,-22 0 16,22 0-16,-21 0 0,21 0 16,0 1-16,0-1 0,0 0 15,21-21 1,1 0 0,-1 0-16,0 0 0,0-21 0,0 21 15,0-21-15,1-1 0,-1 1 16,0 0-16,-21 0 0,21 0 15,-21 0-15,21-1 0,-21 1 0,0 0 16,0 0-16,0 0 16,0 42-1,0 0 1,0 0-16,-21 0 16,0 1-16,21 20 0,0-21 0,0 0 15,-21 0-15,21 22 0,-21-22 0,21 0 16,-22 21-16,22-20 0,0 20 15,-21-21-15,21 0 0,0 22 0,-21-22 16,21 21-16,0-21 0,0 22 16,0-22-16,0 0 0,0 21 15,0-21-15,0 1 0,0-1 0,-21 0 16,21 0-16,-21 0 0,0 0 0,-1 1 16,1-22-16,0 21 0,0-21 15,0 0-15,0 0 0,-22 0 16,22-21-16,0-1 0,-21 22 0,20-21 15,1 0-15,-21-21 0,21 21 0,0-1 16,-1 1-16,1 0 0,0 0 16,21 0-16,0 0 0,0-1 15,0 1-15,0 0 0,0-21 16,21 21-16,0-1 0,1 22 16,20-21-16,-21 0 0,21 0 0,1 0 15</inkml:trace>
  <inkml:trace contextRef="#ctx0" brushRef="#br1" timeOffset="62534.22">11049 4784 0,'0'-21'32,"-21"42"-32,0 0 15,21 0-15,-22 0 16,22 0-16,0 1 0,0-1 0,0 0 15,-21-21-15,21 21 0,0 0 0,-21-21 16,21 21-16,0-42 31,0 0-15,21 21-16,0-21 0,1 0 16,-22 0-16</inkml:trace>
  <inkml:trace contextRef="#ctx0" brushRef="#br1" timeOffset="62691.01">11112 4636 0,'-21'0'31,"21"21"-15,0 0 0,0 0-1,21-21 1,-21 21-16</inkml:trace>
  <inkml:trace contextRef="#ctx0" brushRef="#br1" timeOffset="63125.62">11366 4805 0,'0'0'0,"0"21"15,0 0-15,-21 0 16,21 1-16,-21-22 0,21 21 15,-21 0-15,0 0 16,21 0-16,0 0 0,-21-21 16,-1 22-16,1-22 31,21-22 0,0 1-31,0 0 16,0 0-16,21 0 0,-21 0 15,22-1-15,-1 1 0,0 0 16,0 0-16,0 0 0,0 0 16,1 21-16,-1 0 0,42-22 0,-42 22 15,1 0-15,-1 0 16,-21 22-16,21-1 0,-21 0 16,0 0-16,0 0 0,0 0 0,0 1 15,0-1-15,0 0 0,0 0 16,-21 0-16,0-21 0,21 21 15,-22-21-15,22 22 16</inkml:trace>
  <inkml:trace contextRef="#ctx0" brushRef="#br1" timeOffset="63913.2">12150 4847 0,'0'-42'15,"-22"42"-15,1-21 16,0 21-16,0-21 16,0 21-16,0 0 0,-1 0 0,1 0 15,0 0-15,0 0 0,0 0 0,0 0 16,-22 0-16,22 21 0,0 0 15,21 0-15,-21 0 0,0 0 0,-1 22 16,22-22-16,0 0 0,0 0 0,0 0 16,0 1-16,0-1 15,22 0-15,-1-21 16,0 0-16,0 0 0,0 0 0,0 0 16,1 0-16,-1 0 0,0-21 15,21 0-15,-21-1 0,1 22 16,-1-21-16,0 0 0,0 0 0,-21 0 15,21 0-15,-21-1 0,21 1 16,-21 0-16,0 0 0,0 42 47,-21 0-47,21 0 0,0 1 16,-21-1-16,0 0 0,21 0 15,-21 0-15,21 0 0,0 22 0,-21-22 16,-1 21-16,22-21 0,-21 43 15,0-43-15,21 21 16,-21 1-16,21-22 0,0 21 0,0 1 16,0-22-16,0 21 0,0 0 0,0 1 15,0-1-15,0 0 0,0 1 0,-21-1 16,21 0-16,-21 1 0,21-1 16,0 0-16,0-20 0,0 20 0,-22-21 15,22 21-15,0-20 0,0-1 16,-21-21-16,21-21 31,-21-1-15,21 1-16,-21-21 0,21 21 15,0-22-15,-21 1 0,21 0 0,0-22 16,0 22-16,0-22 0,21 22 16,0-21-16,0 20 0,0 1 15,1 0-15,-22-1 0,21 1 16,0 0-16,0-1 0,0 22 0,22-42 15,-22 41-15,0 1 0,0 21 16,0-21-16,0 21 0,1-21 16,-1 21-16,0 0 15,0 0 1,-21-21 0</inkml:trace>
  <inkml:trace contextRef="#ctx0" brushRef="#br1" timeOffset="79110">1757 6710 0,'0'-21'140,"0"0"-124</inkml:trace>
  <inkml:trace contextRef="#ctx0" brushRef="#br1" timeOffset="79385.25">1947 6519 0,'43'-21'32,"-22"0"-32,-21 0 31,21 21-16</inkml:trace>
  <inkml:trace contextRef="#ctx0" brushRef="#br1" timeOffset="82616.12">2138 6350 0,'42'-21'16,"-21"21"-16,0 0 16,-21 21 15,-21 0-31,0 0 16,0 1-16,-21 20 0,-1-21 15,1 21-15,0 1 0,-22-1 0,1 0 16,-22 22-16,21-22 0,-20 1 15,20-1-15,-20 0 0,20 1 16,1-1-16,20-21 0,-20 21 0,20-20 16,1-1-16,21 0 0,0 0 15,0-21-15,-1 0 0,1 0 0,0 0 32,21-21-17,0 0-15,21 0 16,22-1-16,-1 1 15,-21 21-15,21 0 0,-20-21 0,20 21 16,0 0-16,1 0 0,20 0 16,-21 0-16,1 0 0,-1 0 0,0 0 15,1 21-15,-1 0 0,0 1 16,-20-1-16,20 0 0,-21 0 0,0 0 16,0 0-16,1 22 0,-1-22 15,0 0-15,0 0 0,0 0 16,-21 1-16,0-1 0,21 0 15,1-21-15,-22-21 32</inkml:trace>
  <inkml:trace contextRef="#ctx0" brushRef="#br1" timeOffset="83354">3238 6837 0,'0'-21'16,"0"0"-16,22-1 0,-1 1 15,0 0-15,0 0 0,0 0 16,0 0-16,1-1 0,-1 1 0,0 0 16,0 0-16,0 0 0,-21 0 15,-21 21 1,-21 0-16,21 0 0,-22 0 16,1 0-16,0 21 0,-1 0 0,1 0 15,21 0-15,-22 0 0,1 22 16,21-22-16,0 0 0,0 0 15,21 0-15,0 1 0,0-1 0,0 0 16,0 0-16,21 0 16,0 0-16,21 1 15,-21-22-15,1 21 0,20 0 0,0 0 16,1 0-16,-22 0 0,21 1 16,-21-1-16,0 0 0,1 0 0,-22 0 15,0 0-15,0 1 0,-22-1 16,1 0-16,-21 0 0,0 0 0,-1 0 15,1-21-15,0 22 0,-22-22 16,22 0-16,-1 0 0,1 0 0,0 0 16,-1-22-16,1 1 0,0 0 15,21 0-15,-1-21 0,1 20 0,0 1 16,0 0-16,21 0 0,0 0 16,0 0-16,0-1 0,0 1 15,21 21-15,0-21 0,22 21 0,-1-21 16,0 21-16,1-21 0,20 21 15,-21-21-15,22-1 0,-22 22 0,22-21 16,-1 21-16,22-21 0</inkml:trace>
  <inkml:trace contextRef="#ctx0" brushRef="#br1" timeOffset="83680.99">3958 6773 0,'0'0'16,"0"22"-1,0-1 1,0 0-16,-21 0 0,0 0 16,21 0-16,-21 22 0,-1-1 0,22 0 15,-21 1-15,0 20 0,0 1 16,0 20-16,0-20 0,-1 21 0,-20-1 16,21 22-16,0-21 0,-22 21 0,22-1 15,-21 1-15,21-21 0,0 21 16,-22-22-16,22 1 0,0-21 0,0-1 15,0 1-15,21-1 0,0-21 16,0-20-16,0 20 0,0-21 16,0-42-1,0 0 1,21-22-16,0 1 0,0 0 0,-21-1 16,42-20-16,-20-1 0,-1-20 0,0-1 15,0 0-15,0-20 0</inkml:trace>
  <inkml:trace contextRef="#ctx0" brushRef="#br1" timeOffset="83990.15">3789 7049 0,'0'0'0,"0"-43"15,0 22-15,0-42 0,0 20 16,0 22-16,0 0 0,0 0 16,0 0-16,0-1 0,0 1 0,21 0 15,21 0-15,-21 0 0,1 21 16,20-21-16,0 21 0,1 0 0,-22 0 15,21 0-15,0 0 0,1 21 16,-1 0-16,-21 0 0,22 0 0,-22 0 16,0 22-16,-21-22 0,0 21 15,0 1-15,-21-22 0,-22 21 0,22-21 16,-21 22-16,21-22 0,-22 0 0,1 0 16,0 0-16,21 0 0,-22 1 15,22-1-15,0-21 0,0 0 16,21-21-1,0-1-15,21 22 16,0-21-16,0 21 0,22-21 0,-22 0 16,0 21-16</inkml:trace>
  <inkml:trace contextRef="#ctx0" brushRef="#br1" timeOffset="84482.2">4889 6752 0,'0'-63'32,"0"42"-32,-21 21 0,0 0 15,0 0-15,-21 0 0,20 0 16,-20 0-16,0 21 0,-1 0 0,1 0 16,0 0-16,21 22 0,-22-22 15,1 21-15,0-21 0,20 22 0,1-22 16,0 21-16,0-21 0,21 0 15,0 1-15,0-1 0,0 0 0,0 0 16,0 0-16,21-21 0,21 0 0,-20 0 16,20 0-16,0 0 0,1 0 15,-1 0-15,0-21 0,1 21 16,-1-21-16,0 0 0,1 0 16,-22-1-16,21 1 0,-21-21 0,22 21 15,-22-22-15,-21 22 0,21 0 16,-21-21-16,21 21 0,-21-1 15,0 1-15,-21 21 16,0 21 0,0 1-16,-1-1 0,1 21 15,0-21-15,0 0 0,21 22 0,-21-22 16,21 0-16,-21 21 0,21-20 16,0-1-16,0 0 0,0 0 0,0 0 15,21-21-15,0 21 16,0 1-16,0-22 0,0 0 0,22 0 15,-22 0-15,21 0 0,-21-22 0,22 1 16,-22 0-16,21 0 0,-21 0 16</inkml:trace>
  <inkml:trace contextRef="#ctx0" brushRef="#br1" timeOffset="84909.28">5355 6731 0,'0'0'0,"0"-21"15,-21 42 1,21 0-1,0 0-15,-21 1 16,21-1-16,0 0 0,-21 0 0,21 0 16,0 0-16,0 22 0,0-22 0,0 0 15,0 0-15,0 0 0,0 1 16,0-1-16,-22-21 0,22 21 16,-21-21-1,21-21 1,0 0-16,0-1 15,0 1-15,0 0 16,0-21-16,0 21 0,21-22 0,1 22 16,-1-21-16,0 21 0,21-1 0,-21-20 15,22 21-15,-1 0 16,-21 0-16,22-1 0,-1 22 0,0 0 16,1 0-16,-1 0 0,-21 22 15,21-1-15,-20 0 0,-1 0 0,0 21 16,-21-20-16,0 20 0,0-21 0,0 0 15,-21 22-15,0-22 0,-1 0 16,1 0-16,0 0 0,0 0 0,-21 1 16,20-1-16,1-21 0,21 21 15,-21-21-15,42-21 32,0 0-32</inkml:trace>
  <inkml:trace contextRef="#ctx0" brushRef="#br1" timeOffset="85481.43">6413 6287 0,'0'0'0,"-21"0"0,0-22 31,0 22-31,21 22 15,0-1-15,0 0 16,0 0-16,0 0 0,0 22 0,21-22 16,0 0-16,0 21 0,22-21 15,-22 1-15,21-1 0,1 0 16,20 0-16,-21 0 0,1 0 0,20-21 16,-20 0-16,62 0 15,-62 0-15,-22 0 0,21 0 16,-21 0-16,1 0 0,-1 0 0,-42 0 31,-1 22-31,-20-22 0,0 21 0,-1 0 16,1 0-16,-21 0 0,-1 0 15,1 22-15,20-22 0,-20 21 0,20 1 16,-20-22-16,21 21 0,-1 0 16,1 1-16,0-22 0,20 21 15,-20-21-15,21 1 0,21-1 0,0 0 16,-21 0-16,21 0 15,21-21 1,0-21-16,-21 0 0,21 0 0,22 21 16</inkml:trace>
  <inkml:trace contextRef="#ctx0" brushRef="#br1" timeOffset="86833.74">8043 6308 0,'0'0'0,"-21"0"0,0 0 0,0 0 15,0 0-15,21 21 0,-22 0 0,1 0 16,21 0-16,-21 1 0,21-1 16,0 0-16,0 0 0,0 0 15,21 0-15,22-21 0,-22 0 16,0 0-16,21 0 0,1 0 15,-1 0-15,0 0 0,1-21 0,-1 0 16,0 0-16,1 0 0,20 0 16,-21-1-16,-20 1 0,20 0 0,-21 0 15,0 0-15,0-22 0,-21 22 16,0 0-16,0 0 0,0 0 0,-21 21 16,21-21-16,-21-1 0,0 22 15,0 0-15,0 0 0,-1 0 0,1 22 16,0-1-16,0 0 0,0 0 15,21 21-15,-21 1 0,-1 20 16,1 1-16,0-1 0,21 1 0,0-1 16,0 1-16,-21-1 0,21-20 0,0 20 15,0-21-15,0 1 0,0-1 16,0 0-16,0 1 0,0-1 0,0-21 16,0 0-16,-21 1 0,21 20 15,0-21-15,-21-21 0,-1 0 16,1 0-16,0 0 0,0 0 0,0-21 15,-22 0-15,1 0 0,0-1 16,-1 1-16,1 0 0,0-21 16,-1 21-16,-20-22 0,21 1 0,20 21 15,-20-22-15,21 22 0,0 0 0,0 0 16,-1 0-16,22 42 16,0 0-1,0 0-15,0 0 0,0 1 0,22-1 16,-1 21-16,0-21 0,0 22 15,21-22-15,-20 21 0,-1-21 16,21 0-16,0 1 0,1-1 0,-1 0 16,0 0-16,1-21 0,20 0 0,-20 0 15,20 0-15,-21 0 0,1 0 0,20-21 16,1 0-16,-22 0 0,22-22 16,-22 22-16,0 0 0,1 0 0,-1-22 15,0 22-15,1-21 0,-22 21 16,0 0-16,-21-22 0,0 22 15,0 0-15,0 0 0,-21 21 32,0 0-32,-1 0 0,22 21 0,-21 0 15,0 0-15,21 0 0,-21 1 16,21 20-16,0-21 0,0 0 0,-21 0 16,21 1-16,-21 20 0,21-21 15,0 0-15,0 0 16,0-42 15,0 0-31,0 0 16,0-21-16,0 20 15,21 1-15,0 0 0,0 0 0,0-21 16,0 20-16,1-20 0,-1 21 0,21 0 16,-21 0-16,22-1 0,-1 1 15,-21 21-15,21 0 0,1 0 0,-1 0 16,-21 0-16,22 0 0,-22 21 15,0 1-15,0-1 0,0 21 0,-21-21 16,0 0-16,0 22 0,0-22 0,0 21 16,0-21-16,0 1 0,-21-1 15,21 0-15,-21 0 0,0 0 16,21 0-16,0 1 0,0-1 16,0-42-1,21-1 1,0 1-16,0 0 0,0 0 0,1 0 15,20 0-15</inkml:trace>
  <inkml:trace contextRef="#ctx0" brushRef="#br1" timeOffset="87349.69">9737 6287 0,'0'0'0,"-22"0"0,1 0 0,0 0 16,0 21-16,0 0 15,21 21-15,-21 1 0,-1-1 0,1 0 16,0 22-16,21-22 0,-21 22 16,21-22-16,-21 21 0,0-20 0,21-1 15,0 0-15,0 1 0,-22-1 0,22 0 16,0-20-16,0 20 0,0-21 16,0 0-16,0 0 0,0 1 0,0-1 15,0-42 16,0-1-15,0 1-16,0 0 0,0-21 0,0 21 16,0-1-16,0-20 0,0 21 15,22 0-15,-22-22 0,21 22 0,0-21 16,21 21-16,-21 0 0,22-1 16,-1 1-16,22 0 0,-22 0 0,21 21 15,-20 0-15,20 0 0,-20 0 0,-1 21 16,0 0-16,1 0 0,-22 1 15,0 20-15,-21-21 0,0 0 0,0 22 16,0-22-16,-21 0 0,0 21 0,-22-21 16,1 1-16,0 20 0,-1-21 15,-20 0-15,20 0 0,-41 22 16,41-43-16,22 21 0,0-21 16,-21 0-16,21 0 15,-1 0-15,22-21 16,0 0-1,0-1-15,22 22 0,-1-21 0,0 0 16,21 0-16,-21 21 0</inkml:trace>
  <inkml:trace contextRef="#ctx0" brushRef="#br1" timeOffset="88058.58">10604 6731 0,'0'-21'15,"-21"21"-15,0 0 16,0 0-16,0 21 0,0 0 16,-1 0-16,1 1 0,0-1 0,0 0 15,0 0-15,-22 0 0,22 22 0,0-22 16,0 0-16,0 21 0,21-21 16,0 1-16,-21-1 0,21 0 0,0 0 15,0 0-15,0 0 0,21-21 16,0 0-16,0 0 15,0 0-15,0 0 16,-21-21-16,22 0 0,-1 0 16,-21 0-16,21 0 0,-21-22 15,0 22-15,21 0 0,0-21 0,-21-1 16,21 22-16,1-21 0,-1 21 16,0-22-16,0 22 0,0 0 0,22 0 15,-22 0-15,21-1 0,-21 22 0,22 0 16,126 43 15,-169-1-31,0-21 0,0 0 0,0 22 0,0-22 16,0 21-16,0-21 0,-42 22 15,-1 20-15,22-42 0,-21 1 16,21-1-16,-1 0 0,1 0 16,0 0-16,0 0 0,42-21 31,0 0-31,0-21 15,1 0-15,20 0 0,0 0 0,-21 0 16,22-1-16,-1-20 0,0 21 0,-20-21 16,20-1-16,0 22 0,1-21 15,-22-1-15,21 1 0,-21 21 0,0 0 16,-21 0-16,0-1 0,0 1 0,-21 42 31,0 1-31,0-1 0,-21 0 16,20 21-16,1 1 0,-21-22 15,21 21-15,0 0 0,-1 1 16,1-22-16,21 21 0,0-21 0,0 22 16,0-22-16,0 0 0,21 0 15,1 0-15,-1 1 0,21-1 0,0-21 16,1 0-16,-1 0 0,22 0 0,-22 0 16,0-21-16,1 21 0,-1-22 15,0 1-15,1-21 0,-1 21 0</inkml:trace>
  <inkml:trace contextRef="#ctx0" brushRef="#br1" timeOffset="88790.84">12531 6392 0,'0'0'0,"-22"0"15,22-21-15,0 0 16,0 0-16,22 21 16,-1-21-16,21 21 15,-21 0-15,0-21 0,1 21 0,20 0 16,0 0-16,1 0 0,-1 0 0,0 0 16,-21 0-16,22 21 15,-22 0-15,0 0 0,-21 0 0,0 0 16,0 22-16,-21-22 0,0 0 15,-22 21-15,1-20 0,-21 20 0,20-21 16,1 0-16,0 0 0,-1 1 0,1-1 16,21-21-16,0 0 0,-1 0 15,22-21 1,22 21 0,-1-22-16,0 22 0,0-21 15,21 21-15,-20 0 0,20 0 16,0 0-16,1 0 0,-1 0 15,0 0-15,1 21 0,41 22 16,-41-43-16,-1 21 0,-21 21 0,0-21 16,-21 1-16,0-1 0,0 0 15,0 21-15,-42-21 0,21 1 0,-22-1 16,1 0-16,0 0 0,-1 0 0,1-21 16,0 21-16,-1-21 0,1 0 15,21 0-15,-21 0 0,20 0 0,-20 0 16,21 0-16,0 0 0,-22 0 0,22 0 15,0 0-15,0-21 0,0 21 16,0-21-16,-1 21 0,1-21 16,0 21-16,21-21 0,21 0 15,0 21 1,1 0-16,20-22 0,-21 22 16,21-21-16,1 21 0,20-21 0</inkml:trace>
  <inkml:trace contextRef="#ctx0" brushRef="#br1" timeOffset="89497.58">13758 6477 0,'-21'-63'32,"42"126"-32,-63-126 0,21 63 0,0 0 0,-1 0 15,-20 21-15,21 0 0,0 0 16,0 0-16,-22 22 0,22-22 15,-42 63-15,41-62 0,1 20 16,0 0-16,0-21 0,0 22 16,0-22-16,21 0 0,0 0 0,0 0 15,0 1-15,21-1 0,0-21 16,21 0-16,-21 0 0,22 0 16,-22 0-16,21 0 0,1 0 0,-22 0 15,21 0-15,-21 0 0,0-21 16,1-1-16,-1 1 0,-21 0 15,0 0-15,0 0 0,0 0 0,0-22 16,0 22-16,0 0 0,-21-21 16,-1-1-16,1 22 0,0 0 0,0-21 15,0 20-15,21 1 0,0 0 16,0 0-16,0 0 0,21 0 16,0 21-16,0-22 0,22 22 0,-1 0 15,21 0-15,-20 0 0,20 0 16,-20 0-16,20 0 0,1 0 0,-22 22 15,0-1-15,22 0 0,-43 21 16,21-21-16,-21 1 0,1 20 0,-22-21 16,0 21-16,0-20 0,-22 20 0,1-21 15,-21 0-15,21 0 0,0 1 16,-1 20-16,1-21 0,0-21 0,0 21 16,21 0-16,0 1 0,0-1 15,21-21 1,0 0-16,22 0 0,-22 0 0,21 0 15,22 0-15,-22 0 0,0 0 16,1 0-16,20-21 0,-21-1 0,1 1 16,-1 0-16,-21 0 0,22-21 0,-22 20 15,0-20-15,-21 0 0,0-1 16,0-20-16,0 21 0,0-1 0,-21 1 16,0 0-16,-1 20 0,-20 1 15,0 0-15,-1 21 0,1 0 0,0 0 16,-22 0-16,22 0 0,-22 21 15,22 0-15,0 1 0,21-1 16,-22 0-16,22 0 0,21 0 0,0 0 16,0 1-16,21-22 0,0 21 15</inkml:trace>
  <inkml:trace contextRef="#ctx0" brushRef="#br1" timeOffset="90106.59">16383 6265 0,'0'0'0,"42"0"0,-21-21 0,1 0 16,-1 21-16,0-21 16,0 21-16,0 0 0,0 0 0,1 0 15,-44 0 1,1 21-1,-21 0-15,21 0 0,-22 1 0,1-1 16,-21 0-16,-1 0 0,22 21 16,-22-20-16,1 20 0,-1-21 0,1 0 15,-1 0-15,22 1 0,-22-1 16,22 0-16,0 0 0,-1 0 0,1-21 16,21 0-16,0 0 0,0 0 15,42 0 1,0 0-16,0 0 15,0 0-15,22 21 0,-22 1 16,21-22-16,0 21 0,1 0 0,-1 0 16,0 0-16,1 0 0,-1 1 0,0-1 15,1 0-15,-1-21 0,0 21 16,-20 0-16,20-21 0,-21 0 0,0 21 16,22-21-16,-22 0 0,0 0 15,0 0-15,0 0 0,0 0 16,1 0-16,-1 0 0,0-21 15,-21 0-15,21 0 16,21 0-16,-20 0 0,-1-1 0,21-20 16</inkml:trace>
  <inkml:trace contextRef="#ctx0" brushRef="#br1" timeOffset="90393.1">17441 5969 0,'0'0'0,"0"-21"0,0 0 0,0 0 15,-21 21 1,0 0-16,0 21 16,-22 0-16,22 21 0,-21-21 15,0 22-15,-1 20 0,1-20 16,0 20-16,-1 22 0,1-1 16,-22-20-16,1 21 0,21-1 0,-22-20 15,22-1-15,-22 1 0,22-1 0,0-20 16,-1 20-16,22-21 0,-21 1 15,21-1-15,-1 0 0,22 1 0,0-22 16,0 0-16,43-21 16,-22 0-16,0 0 15,21-21-15,1 0 0,-22 0 0,21-1 16,1-20-16</inkml:trace>
  <inkml:trace contextRef="#ctx0" brushRef="#br1" timeOffset="90798.02">17674 6519 0,'0'0'0,"42"-21"0,-20-21 16,41-22-1,-63 43-15,-21 21 16,0 0-16,0 0 16,-22 0-16,1 21 0,-22-21 15,22 22-15,0-1 0,-22 0 0,22 0 16,0 0-16,20 0 15,1 1-15,0-1 0,21 0 0,0 0 16,0 0-16,21 0 0,0 1 16,22-22-16,-22 21 0,21 0 15,-21 0-15,22-21 0,-1 21 0,22 0 16,-43 1-16,0-1 16,0-21-16,-21 21 0,0 0 0,0 0 15,-42-21-15,21 0 16,-22 0-16,1 0 0,0 0 15,-1 0-15,-20 0 0,20 0 0,1 0 16,0 0-16,-1 0 0,1 0 16,21 0-16,0 0 0,0 0 0,21-21 15,21 0 1,21 21-16,-21 0 16,22 0-16,-1-21 0,21 0 15,-20 21-15</inkml:trace>
  <inkml:trace contextRef="#ctx0" brushRef="#br1" timeOffset="91156.07">18224 6477 0,'0'0'0,"0"-21"16,-21 21-1,21 21-15,-21 0 16,0 0-16,21 22 0,-21-1 15,21 0-15,-21 1 0,-1 20 0,22-20 16,-21 20-16,21 1 0,0-1 16,-21 1-16,0 20 0,21-20 0,-21 20 15,0-20-15,21 21 0,-22-22 0,22 1 16,-21-1-16,0 1 0,0-1 16,0 1-16,0-1 0,-1-21 0,1 22 15,0-22-15,-21 22 0,21-22 16,21-21-16,0 0 0,0-42 31,0 0-31,0 0 16,0-21-16,21-1 0,0 1 15,0 0-15,0-1 0,22-20 0,-22-1 16,0 1-16,0-1 0,0-20 0,0-1 16</inkml:trace>
  <inkml:trace contextRef="#ctx0" brushRef="#br1" timeOffset="91446.28">18013 6837 0,'0'-64'0,"0"128"0,0-170 15,0 64-15,0-1 0,0 1 16,0 0-16,0-1 0,0 22 0,0-21 16,0 21-16,21 0 0,21-1 15,-21 1-15,22 21 0,-1 0 0,0 0 16,1 0-16,-1 0 16,0 0-16,22 21 0,-22-21 0,1 43 15,-1-22-15,-21 21 0,0-21 0,-21 22 16,0-1-16,0 0 15,-21-20-15,-21 20 0,-1-21 0,1 21 16,-21-20-16,20-1 0,-20 0 0,20 0 16,-20 0-16,21-21 0,-1 0 0,1 21 15,21-21-15,0 0 0,-1 0 0,44 0 32,-1-21-32,21 21 15,0-21-15,1 21 16,-1-21-16,22 21 0,-22-21 0</inkml:trace>
  <inkml:trace contextRef="#ctx0" brushRef="#br1" timeOffset="92309.62">19113 6519 0,'0'0'16,"0"-42"-16,0 21 0,0 0 0,0 0 15,0-1-15,-21 1 0,0 0 16,0 21-16,0 0 15,0 0-15,-1 0 0,1 21 0,-21 0 0,21 1 16,-22-1-16,1 21 16,21 0-16,-21 1 0,-1-1 0,22 0 15,0 1-15,0-22 0,0 21 0,21-21 16,0 22-16,0-22 0,0 0 16,21 0-16,0-21 0,21 0 15,-21 0-15,22 0 0,-1 0 16,-21 0-16,22 0 0,-1 0 0,0-21 15,-21 0-15,22 0 0,-1 0 0,-21-22 16,22 22-16,-22-21 16,21-22-16,-21 22 0,0 0 0,1-1 0,-22 22 15,0-21-15,0 21 0,0 42 32,-22 0-17,1 21-15,0-21 0,21 22 0,0-1 16,-21-21-16,21 22 0,0-1 0,0-21 15,0 0-15,0 22 16,0-22-16,0 0 0,21-21 0,0 21 0,-21 0 16,43-21-16,-22 0 0,0 0 15,21 0-15,1 0 0,41 0 16,-63-21-16,22 0 0,-1 0 0,-21 0 16,22-1-16,-22-20 0,21-21 15,-21 20-15,0 1 16,1 0-16,-22 20 0,0-20 15,0 21-15,0 0 0,0 42 32,0 0-32,-22 0 0,22 22 0,-21-22 15,0 21-15,21-21 0,-21 22 0,0-22 16,21 21-16,-21-21 0,-1 0 16,1 1-16,21-1 0,0 0 0,-21 0 15,0-21-15,21 21 16,-21-21-1,21-21-15,0 0 16,0 0 0,21 0-16,0-22 0,0 22 0,0-21 15,22-1-15,-1 1 0,0 0 16,1-1-16,-1 1 0,0 21 0,22-21 16,-22 20-16,1 1 0,-1 21 15,0 0-15,1 21 0,-22 1 0,21-1 16,-21 21-16,0 0 0,1-20 0,-22 20 15,0 0-15,0 1 0,0-1 16,0 0-16,-22-21 0,1 22 0,0-22 16,0 0-16,0 0 0,21 0 15,-21-21-15,21 22 0,-22-22 16,44-22 15,-1 1-31,0 0 0,0 0 16</inkml:trace>
  <inkml:trace contextRef="#ctx0" brushRef="#br1" timeOffset="92677.36">20870 6160 0,'0'0'16,"0"-22"-16,-21 22 16,0 0-16,21 22 15,0-1 1,0 0-16,21 0 0,0 0 0,22 0 15,-22 22-15,21-22 0,0 0 16,-20 21-16,20-20 0,0-1 0,-21 0 16,22 0-16,-1-21 0,0 21 15,1-21-15,-1 21 0,0-21 0,1 0 16,-22 0-16,0 0 0,0 0 16,0 0-16,-21-21 0,0 0 15,-21 21-15,0 0 0,0 0 16,-21 21-16,-1 0 0,1 1 15,-22 20-15,1 0 0,-1 1 0,1-1 16,-1 0-16,-20 1 0,20-1 16,1 0-16,20-21 0,-20 22 0,21-22 15,20 21-15,-20-21 0,21 1 16,0-22-16,21 21 0,0 0 0</inkml:trace>
  <inkml:trace contextRef="#ctx0" brushRef="#br2" timeOffset="97665.93">931 8636 0,'0'0'0,"0"21"0,0 0 16,0 1 0,0-1-16,0 0 15,21-21 1,1 0-1,-1 0-15,0 0 16,0 0-16,0-21 0,0 0 0,22 21 16,-22-22-16,0 1 0,0 0 15,0 21-15,-21-21 0,0 0 16,0 0-16,0-1 0,0 1 16,0 0-16,-21 0 15,0 0-15,-21 21 0,21 0 0,-1 0 16,-20 0-16,21 0 0,-21 21 15,20 0-15,1 0 0,-21 0 0,21 1 16,0 20-16,-1 0 0,1-21 16,0 22-16,0-1 0,21 0 0,0 1 15,0-22-15,0 21 0,0-21 16,0 22-16,0-22 0,0 0 0,21 0 16,0 0-16,22-21 0,-22 0 15,0 0-15,0 0 0,0 0 16,22 0-16,-22 0 0,21 0 15,-21 0-15,0-21 0,1 21 0,-1 0 16,-21-21-16,0 0 16,-21 21-1,-1 0-15,1 0 0,0 0 0,-21 0 16,21 0-16,-22 21 0,22 0 16,-21 0-16,21 1 0,-22-1 0,22 0 15,0 0-15,0 21 0,0-20 16,-1-1-16,1 21 0,21-21 0,0 0 15,-21 1-15,21-1 0,0 0 16,0 0-16,0 0 0,0 0 16,0 1-16,21-1 15,0-21-15,1 21 0,20-21 16,-21 0-16,0 0 0,22 0 16,-22 0-16,21-21 0,0 21 0</inkml:trace>
  <inkml:trace contextRef="#ctx0" brushRef="#br2" timeOffset="98442">2159 8975 0,'0'0'0,"0"-21"16,0-64-1,0 64-15,-21 0 16,0 21-16,-1 0 0,22-22 0,-21 22 15,0 0-15,0 0 0,0 0 16,0 22-16,-1-22 0,1 21 0,0 0 16,0 21-16,-21-21 0,20 1 15,1 20-15,21-21 0,-21 21 0,0-20 16,21 20-16,-21-21 0,21 0 16,0 0-16,0 1 0,0-1 15,0 0-15,21-21 0,0 0 16,0 0-16,0 0 0,22 0 15,-22 0-15,21-21 0,1 0 16,-22-1-16,21 1 0,0 0 0,-20-21 16,20-1-16,-21 22 15,0-21-15,0 21 0,-21 0 0,0-1 16,0 1-16,0 0 0,0 0 0,0 0 16,0 42 15,0 0-31,0 0 15,0 0-15,-21 22 0,0-22 16,21 21-16,-21-21 0,0 22 16,21-1-16,0 0 0,0-20 0,-21 20 15,21 21-15,0-20 0,0 20 16,0-20-16,0 20 0,0 1 0,0-1 16,0 1-16,0-1 0,0 1 15,0-1-15,0 1 0,0-1 0,0 1 16,0-22-16,0 21 0,0-20 0,0 20 15,0-20-15,0 20 0,0 22 16,0-43-16,-22 0 0,1-20 16,-21 41-16,21-42 15,-22 0-15,1-21 16,0 0-16,-22 0 0,22 0 16,-22-21-16,22 0 0,0-21 15,-1-1-15,-20 1 0,21-21 0,20 20 16,-20-20-16,21-1 0,0 1 15,21-1-15,0-20 0,0 20 16,0 1-16,21-1 0,0 1 0,0-1 16,22 22-16,-1-22 0,0 22 0,1-22 15,-1 22-15,0 0 0,1 21 16,-1-22-16,0 22 0,22-42 16,-43 41-16,0-20 0,0 21 15,22 0-15,-22 0 0,0-1 16,0 1-16,0 0 0</inkml:trace>
  <inkml:trace contextRef="#ctx0" brushRef="#br2" timeOffset="98749.61">2794 8975 0,'0'0'0,"0"-21"47,0-1-47,0 1 16,-21 21 0,0 0-16,-1 0 0,1 0 15,0 0 1,21 21-1,0 1-15,0-1 16,0 0-16,0 0 16,0 0-1</inkml:trace>
  <inkml:trace contextRef="#ctx0" brushRef="#br2" timeOffset="98961.65">2730 9250 0,'-21'0'47,"0"0"-15,0 0-17,42 0 16,0-21-31,0 0 0</inkml:trace>
  <inkml:trace contextRef="#ctx0" brushRef="#br2" timeOffset="99540.62">4953 8446 0,'0'0'0,"0"-22"0,21 1 0,0 21 15,-21-21-15,21 21 0,-21 21 47,-21 0-47,-21 1 0,21 20 0,0-21 16,-22 21-16,1 22 0,0-22 16,-1 22-16,1-1 0,-22-20 0,1 20 15,21 1-15,-22-1 16,1 1-16,20-22 0,1 0 0,0 22 15,-22 20-15,43-62 0,0 20 16,0-21-16,-1 0 0,44-42 31,-1 0-15,0-21-16,0 20 0,0-20 16,22 21-16,-1-21 0</inkml:trace>
  <inkml:trace contextRef="#ctx0" brushRef="#br2" timeOffset="99875.08">5249 8446 0,'0'0'0,"0"-22"0,-21 22 46,21 22-46,-21-1 16,0 21-16,0-21 0,-1 22 0,22-1 16,-42 0-16,21 22 0,0-22 0,-22 22 15,22-1-15,-21 1 16,0-22-16,-1 21 0,1-20 0,0 20 16,-1-20-16,-41 41 0,62-63 15,1 1-15,0-1 0,0 0 16,21 0-16,-21-21 0,42 0 31,0 0-31,0-21 16,0 21-16,1-21 0,-1 0 0,0-1 15</inkml:trace>
  <inkml:trace contextRef="#ctx0" brushRef="#br2" timeOffset="100934.03">5736 8805 0,'21'-21'0,"-42"42"0,63-42 0,-20 21 0,-22-21 15,21 0-15,0 21 0,-21-21 16,21 21-16,-21-21 0,21 21 16,-21-22-16,-21 22 15,0 0-15,0 0 16,-22 0-16,22 22 0,-21-1 16,-22 0-16,22 0 0,0 0 0,-1 0 15,22 1-15,-21-1 0,0 21 16,42-21-16,0 0 15,21 1-15,0-22 0,0 0 16,0 21-16,22-21 0,-22 21 16,21-21-16,0 21 0,1-21 0,-22 21 15,21 0-15,-21 1 0,1-22 0,-1 21 16,0 0-16,-21 0 16,0 0-16,0 0 0,-21 1 15,-22-22-15,22 21 0,-21 0 0,0-21 16,-1 0-16,1 21 0,0-21 15,-1 0-15,1 0 0,21 0 0,-22 0 16,22 0-16,-21 0 0,21-21 0,0 0 16,21 0-1,-22 21-15,22-22 0,0 1 16,0 0-16,22 21 16,-1-21-16,0 0 0,21 21 0,-21-21 15,22 21-15,-1-22 0,0 22 16</inkml:trace>
  <inkml:trace contextRef="#ctx0" brushRef="#br2" timeOffset="101272.03">6265 8805 0,'0'0'0,"-21"0"0,0 0 15,0 0-15,0 0 0,21 22 16,-22-22-16,22 21 0,0 21 15,-21-21-15,0 22 0,21-22 16,0 21-16,0 0 0,-21 22 0,21-22 16,-21 1-16,21 20 0,-21-21 0,21 22 15,-22-1-15,22 22 0,-21-21 16,0 20-16,0-20 0,0 20 0,-22 1 16,22-21-16,0 20 0,-21-20 0,21-1 15,-22 1-15,22-1 0,0 1 16,0-22-16,21 0 0,0 1 0,-21-22 15,21 0-15,0 0 0,0-42 16,21 21-16,-21-42 16,21 21-16,0-22 0,0 1 15,0 0-15,1-22 0,20 22 0,-21-22 16,21-20-16</inkml:trace>
  <inkml:trace contextRef="#ctx0" brushRef="#br2" timeOffset="101582.03">6181 8975 0,'0'0'0,"0"-21"0,0-22 0,0 22 16,0 0-16,21 0 0,-21 0 0,21-1 15,-21 1-15,21 0 0,0 0 0,0 21 16,-21-21-16,22 21 0,-1 0 0,21 0 16,-21 0-16,0 0 0,1 0 15,20 21-15,-21 0 0,0 0 16,0 0-16,-21 1 0,0 20 0,0 0 15,0-21-15,0 22 0,-21-1 16,0-21-16,-21 22 0,-1-22 0,1 21 16,0-21-16,-1 0 0,1 1 15,21-1-15,-21-21 0,20 21 0,1-21 16,-21 0-16,63-21 31,0 21-31,22-21 16,-22-1-16,21 22 0,-21-21 15,22 0-15,-1 0 0</inkml:trace>
  <inkml:trace contextRef="#ctx0" brushRef="#br2" timeOffset="102045.94">7112 8742 0,'0'0'0,"-64"-42"31,43 42-31,0 0 0,0 0 0,0 0 16,-22 21-16,22 0 0,0 0 0,-21 0 16,21 22-16,-22-22 0,22 21 15,-21 0-15,21 1 0,-1-22 16,1 21-16,0-21 0,0 22 0,21-22 16,0 0-16,0 0 0,0 0 0,21-21 15,0 22-15,0-22 16,1 0-16,-1 0 0,0 0 0,21 0 15,1-22-15,-22 1 0,21 21 0,-21-21 16,22 0-16,-22-21 0,21 20 16,-21-20-16,0 21 0,1-21 0,-1-1 15,0 22-15,0-21 0,-21 21 16,0-1-16,0 1 0,0-21 16,0 63-1,0 0-15,0 0 16,0 1-16,-21 20 0,0-21 0,21 21 15,0-20-15,0 20 0,-21-21 0,21 21 16,0-20-16,0-1 0,0 0 16,0 0-16,0 0 0,21 0 15,0-21-15,0 0 0,0 0 0,0 0 16,1 0-16,20 0 0,-21-21 16,21 0-16,1 21 0,-22-21 0,21 0 15</inkml:trace>
  <inkml:trace contextRef="#ctx0" brushRef="#br2" timeOffset="102454.03">7620 8721 0,'0'0'0,"-21"0"15,21 21-15,-21 0 16,-1 0-16,22 0 0,0 1 0,-21 20 16,21-21-16,-21 0 0,21 22 15,-21-22-15,21 0 0,-21 21 0,21-21 16,0 1-16,0-1 0,-21-21 0,21 42 15,-22-42-15,22-21 32,0 0-32,0 0 15,0-1 1,0-20-16,0 21 0,22-21 0,-1 20 16,0-20-16,0 0 0,21-1 0,-20 22 15,20-21-15,-21 21 0,21 0 16,1-1-16,-1 1 0,0 21 0,1 0 15,-1 0-15,0 0 0,1 21 0,-1-21 16,-21 43-16,0-22 0,1 21 16,-1 1-16,-21-1 0,0 0 0,0 1 15,0-1-15,-21 0 0,-1-21 0,-20 22 16,21-22-16,0 0 0,-22 0 16,22 0-16,0 1 0,0-22 15,0 0-15,0 0 0,21-22 31</inkml:trace>
  <inkml:trace contextRef="#ctx0" brushRef="#br2" timeOffset="102893.83">8763 8170 0,'21'0'0,"0"0"15,0 0-15,22 0 0,-1 0 16,0 0-16,1-21 0,-1 21 0,22 0 15,-22 0-15,0 0 0,1 0 16,-22 0-16,0 0 0,0 0 0,0 0 16,-42 0-1,0 0-15,-21 0 16,-1 0-16</inkml:trace>
  <inkml:trace contextRef="#ctx0" brushRef="#br2" timeOffset="103162.07">8763 8192 0,'0'0'0,"-42"63"16,20-42-16,22 22 16,-21-22-16,0 21 0,0 0 0,21 1 15,-21-1-15,0 0 0,-1 22 16,1-1-16,0 1 0,0-1 0,0 1 16,21-1-16,0 1 0,0 21 0,-21-22 15,21-21-15,0 22 0,0-1 16,0-20-16,0-1 0,0 0 0,0 1 15,0-22-15,0 21 0,0-21 16,21 1-16,-21-1 0,21 0 0,21-21 16,-21 0-16,1 0 0,20 0 15,0 0-15,1-21 0,-1 0 0,0-1 16,22-20-16,-22 21 0,22-21 16,-22-1-16,0 22 0</inkml:trace>
  <inkml:trace contextRef="#ctx0" brushRef="#br2" timeOffset="103429.73">9504 8424 0,'-21'-21'16,"-1"21"-16,1 0 16,21 21-16,-42 22 0,21-22 15,21 0-15,-21 21 0,-1 1 0,1 20 16,0-20-16,0 20 0,0 1 15,0-22-15,21 21 0,-22-20 0,22-1 16,0 0-16,0 1 0,0-22 0,0 21 16,0-21-16,0 1 0,22-22 15,-1 21-15,21-21 0,-21 0 16,0 0-16,1 0 0,-1 0 0,0-21 16,0-1-16,0 1 0,0 0 15,1 0-15,-1-21 0</inkml:trace>
  <inkml:trace contextRef="#ctx0" brushRef="#br2" timeOffset="103622.46">9102 8869 0,'0'0'0,"-22"0"0,1 0 0,0 0 0,21 21 16,21-21-1,0 0 1,1 0-16,-1 0 0,0 0 15,21 0-15,-21-21 0,22 21 0,-1-21 16,0 21-16,1-21 0,-1 21 16,0-22-16,1 22 0,-1 0 15</inkml:trace>
  <inkml:trace contextRef="#ctx0" brushRef="#br2" timeOffset="103973.8">9631 8911 0,'0'0'0,"-43"21"32,65-42-17,-1 21-15,0-21 0,21 0 16,-21 21-16,1-21 0,20 0 0,0-1 16,-21 1-16,22 0 0,-22 0 15,0 21-15,0-21 0,0 0 0,-21-1 16,0 1-16,-21 21 15,0 0-15,-21 0 16,21 21-16,-22 1 0,22 20 0,-21-21 16,21 21-16,-22 1 0,22-1 0,-21 0 15,21 1-15,-1-22 16,22 21-16,0 1 0,0-22 0,0 21 16,0-21-16,0 0 0,22-21 15,-1 0-15,0 0 0,0 0 0,21 0 16,1 0-16,-22 0 0,21 0 15,1 0-15,20-21 0,-21 0 0,1 21 16,-22-21-16</inkml:trace>
  <inkml:trace contextRef="#ctx0" brushRef="#br2" timeOffset="104461.45">10223 8805 0,'22'-63'31,"-44"126"-31,65-126 0,-22 42 15,0 21-15,0 0 0,0 0 0,1 0 16,-1 0-16,0 21 16,0-21-16,-21 21 15,0 0-15,0 0 0,0 22 0,0-22 16,0 0-16,0 21 0,0-20 0,0 20 16,-21-21-16,0 21 0,0-20 15,-1-1-15,1 0 0,0 0 0,0 0 16,0 0-16,21 1 0,21-44 47,0 1-47,0 21 0,0-42 0,1 21 15,-1 0-15,0-22 0,0 22 16,0-21-16,0-1 0,1 1 16,-1 21-16,0-21 0,0 20 0,0-20 15,0 42-15,-21-21 0,22 0 16,-22 42-1,0 0-15,0 0 0,-22 0 0,1 1 16,0-1-16,0 21 0,0-21 16,21 22-16,-21-1 0,-1-21 0,22 0 15,-21 22-15,21-22 0,0 0 0,0 0 16,0 0-16,0 0 0,0 1 16,21-1-16,1-21 15,-1 0-15,21 0 0,0 0 16,-20 0-16,20-21 0,0-1 15,1 1-15,-1 0 0,0 0 0</inkml:trace>
  <inkml:trace contextRef="#ctx0" brushRef="#br2" timeOffset="104725.98">11324 8530 0,'0'0'0,"0"-42"0,0 21 0,0 0 0,0-1 15,0 1-15,-21 21 16,0 0-16,21 21 15,-21 1-15,-1-1 0,1 21 0,21-21 16,-21 22-16,0-1 0,21 0 16,-21 1-16,0 20 0,-1-21 15,1 22-15,-21-22 0,21 22 0,0-22 16,-1 0-16,1-20 0,0 20 0,0-21 16,21 0-16,0 0 0,0 1 15,0-1-15,21-21 0,0 0 16,0 0-16,1 0 0,20 0 0,-21 0 15,21-21-15,-20-1 0,20 1 16,-21 0-16,0 0 0</inkml:trace>
  <inkml:trace contextRef="#ctx0" brushRef="#br2" timeOffset="104906.36">10985 8784 0,'0'0'16,"-42"0"-16,0 0 0,21 0 0,-1 0 15,1 0-15,42 0 16,1 0-16,-1 0 16,21 0-16,-21 0 0,22 0 15,-1 0-15,21 0 0,-20 0 0,-1 0 16,22 0-16,-22 0 0,0 0 0,1-21 16</inkml:trace>
  <inkml:trace contextRef="#ctx0" brushRef="#br2" timeOffset="105181.09">11959 8551 0,'-85'-21'32,"64"21"-32,0 0 0,0 21 0,0 1 15,21-1-15,-21 0 0,-1 21 0,1-21 16,0 22-16,0-1 0,21 0 15,-21 1-15,0-1 0,-1 0 0,22 1 16,0-1-16,-21-21 0,21 22 16,0-22-16,0 0 0,0 0 15,0 0-15,0 0 0,0 1 0,0-1 16,21-21-16,1 0 0,-1 0 0,21 0 16,-21 0-16,0 0 0,22-21 15,-1-1-15,-21 1 0,22 21 0</inkml:trace>
  <inkml:trace contextRef="#ctx0" brushRef="#br2" timeOffset="105466.03">12255 8551 0,'0'0'0,"0"-21"0,22 21 0,-1 0 16,0 0-1,0 0-15,-21 21 16,21 1-16,0-1 0,-21 0 0,0 0 15,22 0-15,-22 22 0,0-1 16,0 0-16,0 1 0,0-1 16,0 0-16,0-21 0,-22 22 0,1-1 15,0 0-15,0-20 0,-21-1 16,20 21-16,-20-21 0,21 0 0,-21 1 16,20-22-16,1 21 0,0 0 0,0-21 0,0 0 15,21-21 16,21 21-31,21-21 0,-21-1 16</inkml:trace>
  <inkml:trace contextRef="#ctx0" brushRef="#br2" timeOffset="105737.02">12933 8742 0,'-21'0'0,"42"0"0,-21 0 31,21 0-31,0 0 16,0 0-16,0 0 0,1 0 15,-1 0-15,0 0 0,21 0 0,1 0 16,-22 0-16,0 0 0,-42 0 47,0 0-47</inkml:trace>
  <inkml:trace contextRef="#ctx0" brushRef="#br2" timeOffset="105910.05">12785 8954 0,'0'0'0,"0"21"15,0 0 1,21-21-16,0 0 0,0 21 16,0-21-16,0 0 15,1 0-15,-1 0 0,0 0 16,0 0-16,0 0 0,22-21 16,-22 0-16</inkml:trace>
  <inkml:trace contextRef="#ctx0" brushRef="#br2" timeOffset="106521.74">13970 8382 0,'0'0'0,"0"21"0,-21-21 0,0 0 0,21 21 16,0 1-1,21-22 16,0 0-15,0-22-16,-21 1 0,21 0 16,0 0-16,-21 0 15,0 0-15,0-1 0,0 1 16,-21 21 15,0 21-31,0 1 0,21-1 0,-42 0 16,20 21-16,1-21 0,0 22 15,0-22-15,0 21 0,0-21 0,21 1 16,0 20-16,0-21 0,0 0 0,0 0 16,0 1-16,21-1 0,0-21 15,0 0-15,21 0 0,1 0 0,-1 0 16,0 0-16</inkml:trace>
  <inkml:trace contextRef="#ctx0" brushRef="#br2" timeOffset="107070.06">14520 8509 0,'0'0'0,"0"21"16,21-21 0,1 0-1,-1 0-15,21 0 16,-21 0-16,0 0 0,22 0 0,-22-21 15,21 21-15,-21-21 0,1 0 16,-1 21-16,0-21 0,0-1 16,-21 1-16,21 0 0,-21 0 0,0 0 15,0 0-15,0-1 0,0 1 0,0 0 16,-21 21-16,0 0 0,0 0 16,0 0-16,21 21 0,-22-21 15,1 43-15,21-22 0,-21 0 16,21 21-16,0-21 0,-21 22 0,0-1 15,21-21-15,-21 22 0,21-22 0,0 21 16,0 0-16,0 1 0,-22-1 16,22-21-16,0 22 0,0-1 0,0-21 15,0 21-15,0 1 0,0-22 16,-21 0-16,21 0 0,0 22 16,0-22-16,-21 0 0,0-21 0,0 0 15,0 0-15,-22 0 16,22 0-16,0 0 0,-21-21 15,-1 21-15,1-21 0,21-1 0,-22 1 16,1 0-16,21-21 0,-21 21 16,20-1-16,1 1 0,0 0 0,21 0 15,-21 0-15,21 0 16,21 21 0,0 0-16,22 0 0,-22 0 15,21 0-15,0 0 0,22 0 0,-22-22 16,22 22-16</inkml:trace>
  <inkml:trace contextRef="#ctx0" brushRef="#br2" timeOffset="107531.38">15007 8657 0,'0'0'0,"-21"0"0,0 0 15,0 0-15,21 21 0,-22 1 16,22-1-16,-21 0 15,21 21-15,0-21 0,0 1 0,0 20 16,0-21-16,0 0 0,0 22 16,0-22-16,0 0 0,0 0 0,0 0 15,0 0-15,-21 1 0,0-22 32,0 0-32,21-22 15,0 1-15,0 0 16,0 0-16,0 0 0,0 0 15,0-22-15,21 22 0,0-21 0,0-1 16,0 22-16,1-21 0,20 0 0,-21 20 16,21-20-16,1 21 0,-1 0 15,0 0-15,1 21 0,-1 0 0,-21 0 16,22 0-16,-22 0 0,21 21 16,-42 21-16,0-21 0,0 0 15,0 22-15,0-1 0,0-21 16,0 22-16,-21-22 0,0 21 0,0-21 15,-1 22-15,1-22 0,0 0 16,0 0-16,21 0 0,-21-21 16,21 21-16,21-21 31,0-21-31,0 0 0,22 0 16</inkml:trace>
  <inkml:trace contextRef="#ctx0" brushRef="#br2" timeOffset="108040.98">15790 8297 0,'-42'64'16,"21"-43"-16,21 0 15,-21 22-15,-1-1 0,22-21 0,-42 64 16,21-43-16,21 22 0,0-22 15,-21 0-15,0 1 0,21-22 16,-22 21-16,22 0 0,0-20 0,0-1 16,0 0-16,0 0 0,0 0 15,0 0-15,0-42 32,0 0-17,0 0-15,0 0 0,0 0 0,0-1 16,22-20-16,-22 21 0,21-21 0,0 20 15,0 1-15,-21-21 0,21 21 16,22 0-16,-22-1 0,0 1 0,0 0 16,21 21-16,-20-21 0,20 21 0,-21 0 15,21 0-15,-20 0 0,-1 0 16,21 21-16,-21 0 0,-21 0 0,21 1 16,-21 20-16,0-21 0,0 21 0,0-20 15,0 20-15,0-21 16,-21 21-16,0-20 0,-21-1 0,21 0 15,-22 0-15,1 0 0,21 0 0,-22 1 16,1-22-16,21 21 0,-21-21 16,-1 0-16,22 0 0,0 0 15,21-21 1,0-1-16,0 1 16,42 0-16,-21 0 0,1 0 0</inkml:trace>
  <inkml:trace contextRef="#ctx0" brushRef="#br2" timeOffset="108757.61">16637 8594 0,'0'0'0,"-21"0"0,0 0 0,-1 0 0,-20 0 15,21 0-15,0 0 16,0 0-16,-1 21 0,1 0 0,-42 21 15,42-20-15,-22 20 0,43-21 16,-21 21-16,21-20 0,0-1 16,0 21-16,0-21 0,0 0 0,0 1 15,0-1-15,0 0 0,21 0 16,0-21 0,1 0-16,-1 0 0,-21-21 31,0 0-31,0 0 0,0-1 0,0 1 15,0 0-15,0-21 0,21 21 0,-21-22 16,21 22-16,0-21 0,0 21 16,1-1-16,-1-20 0,0 21 0,21 0 15,-21 21-15,22-21 0,-1-1 0,-21 22 16,22 0-16,-1-21 0,0 21 16,-21 0-16,22 0 0,-22 0 0,0 21 15,0 1-15,0-1 0,-21 0 16,22 21-16,-22-21 0,0 22 15,0-1-15,0-21 0,-22 22 0,1-22 16,0 21-16,0-21 0,0 0 0,0 1 16,-1-1-16,1 0 0,0-21 15,21 21-15,-21-21 16,21-21 0,21 21-16,0-21 15,0 0-15,1-1 0,-1-20 0,0 21 16,21-21-16,-21-1 0,22 1 15,-22 21-15,21-22 0,-21 1 16,1 21-16,-1 0 0,0 0 0,0-1 16,0 22-16,-21 22 15,-21-1 1,0 0-16,0 0 0,0 21 0,-22-20 16,22 20-16,0 0 0,21 1 15,0-22-15,-21 21 0,21-21 0,0 22 16,0-22-16,0 0 0,0 0 0,21 0 15,0-21-15,0 21 0,0-21 16,1 0-16,20 0 0,-21 0 0,21 0 16,-20-21-16,20 21 0,-21-21 15,21 0-15,-20 0 0</inkml:trace>
  <inkml:trace contextRef="#ctx0" brushRef="#br2" timeOffset="109566.01">18140 8488 0,'0'0'0,"-21"0"0,-1 0 0,1-21 0,0 21 16,21-21-1,0-1-15,21 22 16,0 0-16,1-21 0,-1 21 16,21-21-16,-21 21 0,22 0 0,-1 0 15,0 0-15,1 0 0,-22 0 16,21 21-16,0 0 0,-20 1 0,-1-1 15,0 0-15,-21 0 0,0 0 0,0 0 16,0 1-16,-21-1 0,0 21 16,-22-21-16,1 0 0,0 1 0,-1-1 15,1-21-15,-22 21 0,22 0 16,0-21-16,-1 0 0,22 21 0,0-21 16,-21 0-16,42-21 31,21 0-31,0 21 15,0 0-15,22-21 0,-22 21 0,0 0 16,21 0-16,1 0 0,-22 0 16,21 0-16,0 0 0,-20 0 15,20 0-15,0 21 0,-21 0 0,22 0 16,-22 0-16,0 1 0,0-1 0,-21 0 16,0 21-16,0-21 0,0 22 15,-42-22-15,21 0 16,-22-21-16,1 21 0,0-21 0,-22 21 15,22-21-15,0 0 0,-1 0 0,1 0 16,0 0-16,20 0 0,-20 0 16,21 0-16,0 0 0,0 0 0,-1 0 15,1-21-15,21 0 32,21 0-17,1 21-15,20 0 0,-21-21 16</inkml:trace>
  <inkml:trace contextRef="#ctx0" brushRef="#br2" timeOffset="110265.45">19092 8615 0,'-84'-21'31,"62"21"-31,1 0 0,0 21 0,0 0 0,-21-21 16,20 21-16,1 22 0,21-22 16,-21 0-16,0 21 0,21-21 0,-21 43 15,21-43-15,0 0 16,0 0-16,0 1 0,0-1 16,0 0-16,21 0 0,0-21 15,0 0-15,0 0 16,1 0-16,-1-21 15,-21 0-15,0 0 16,0-1-16,0 1 0,0 0 16,0 0-16,0-21 0,0 20 15,0-20-15,0 21 0,21-21 0,0 20 16,0 1-16,0 0 0,1 0 0,-1 0 16,0 0-16,21-1 0,22 22 15,-22-21-15,-21 21 16,22 0-16,-1 0 0,-21 0 0,43 21 15,-43 1-15,-21-1 0,0 0 16,0 0-16,0 0 0,0 22 16,-21-22-16,-1 21 0,1 0 0,-21-20 15,21 20-15,0-21 0,-22 0 0,22 22 16,0-22-16,0 0 0,0 0 16,21 0-16,0 0 0,0 1 15,21-22 1,0 0-16,21 0 0,-21 0 0,22 0 15,-1 0-15,0 0 0,1 0 16,-1 0-16,0-22 0,1 1 0,-1 0 16,0 0-16,22-43 15,-43 22-15,0 0 0,0-43 16,-21 64-16,0-21 0,0-1 16,0 22-16,0-21 0,-42 42 0,21-21 15,0-1-15,-22 22 0,1 0 16,0 0-16,21 0 0,-22 0 0,1 22 15,0-1-15,-1-21 0,22 21 0,0 0 16,0 0-16,0 0 0,21 1 16,0-1-16,21 0 15,0-21-15,0 0 16,0 0-16</inkml:trace>
  <inkml:trace contextRef="#ctx0" brushRef="#br2" timeOffset="110665.03">20193 8446 0,'-21'0'16,"0"0"-16,-1 21 15,22 0 1,-21-21-16,21 21 15,21-42 48,-21 0-63,0 0 16,22 21-16,-1 0 0,-21-22 15,21 22-15,0 0 16,0 0-16,-21 22 15,21-1-15,-21 0 0,0 0 16,0 0-16,0 0 16,-21 1-16,0-1 0,0 0 0,0 0 15,0 0-15,-1-21 0,-20 21 16,21 1-16,-21-22 0,20 21 0,1-21 16,21 21-16</inkml:trace>
  <inkml:trace contextRef="#ctx0" brushRef="#br2" timeOffset="111352.95">20383 7959 0,'22'0'32,"-1"0"-32,0 0 0,21 0 15,1 0-15,-1 0 0,0 0 16,1 0-16,-1 0 0,21 0 0,-20 0 15,-1 0-15,-21 0 0,22 0 16,-22 0-16,0 0 0,0 0 16,0 0-16,0 0 15,1 0-15,-1 21 16,-21 0-16,0 0 0,0 0 16,0 22-16,0-22 15,0 21-15,0-21 0,0 22 0,0-1 16,0 0-16,0 1 0,-21-1 0,21 0 15,-22 1-15,1-1 0,0 0 16,0 1-16,0-1 0,0 0 16,-1 1-16,1-1 0,0 22 15,0-22-15,0 0 0,0 1 0,-1-1 16,22-21-16,-21 21 0,0 22 16,21-43-16,0 0 0,-21 0 15,21 22-15,-21-22 0,0 0 16,21 0-16,0 0 0,-22-21 0,22 22 15,-21-22-15,0 0 0,0 21 16,0-21-16,0 0 16,-1 0-16,1 0 0,-21 0 0,21 0 0,0 0 15,-22 0-15,22 0 0,0 0 16,0 0-16,0 0 0,-1 0 16,1 0-16,0 0 0,0 0 15,0 0-15,21-21 31</inkml:trace>
  <inkml:trace contextRef="#ctx0" brushRef="#br2" timeOffset="111509.72">20320 9419 0,'-21'21'16,"0"-21"-1,-1 0-15,1 0 16,0 0 0,0 0-16,0 0 0,0 0 15,-1 0-15,1 0 0</inkml:trace>
  <inkml:trace contextRef="#ctx0" brushRef="#br2" timeOffset="115433.98">19156 10308 0,'0'0'0,"-21"0"0,-64 0 31,64 0-31,0 0 0,-1 0 0,1 0 16,0 0-16,63 0 47,-20 0-47,20 0 15,21 0-15,1 0 0,21 0 16,-1 0-16,1 0 0,21 0 0,0 0 16,84 0-16,-105 0 15,21 0-15,-22 0 0,1 0 0,0 0 16,-22 0-16,1 0 0,-22 0 0,0 0 16,1 0-16,-22 0 0,0 21 15,0-21-15,0 0 0,-42-21 31,0 21-31,0-21 16,0 21-16,-1-21 0,1 21 16,0 0-16,0-21 0,-21 21 0,20 0 15,1-21-15,-21 21 0,21-22 16,-22 22-16,22 0 0,0 0 0,0 0 16,0 0-16,0 0 0,-1 0 15,1 0-15,42 0 31,1 0-15,20 0-16,-21 0 0,21 0 0,-20 0 16,20 0-16,-21 0 0,21 0 15,-20 0-15,20 0 0,-21 0 0,0 0 16,0 22-16,-21-1 16,0 0-1,0 0-15,0 0 0,-21 0 16,21 1-16,-21 20 0,-21-21 0,21 0 15,-1 22-15,1-22 0,-21 21 16,21-21-16,-22 0 0,22 22 0,0-22 16,0 0-16,21 0 15,-21-21-15,42 0 32,21 0-32,-21-21 0,22 0 15,-1 0-15,0 0 0,1-22 16</inkml:trace>
  <inkml:trace contextRef="#ctx0" brushRef="#br2" timeOffset="115998.17">21230 10181 0,'-21'0'0,"21"-21"0,-21 21 15,21-21-15,0 0 16,0 0-16,0-1 0,0 1 16,0 0-16,21 0 0,0 0 15,-21 0-15,21-1 0,0-20 0,1 21 16,-22 0-16,21 0 0,0-1 16,-21 1-16,0 42 31,0 1-31,0-1 0,0 0 15,0 21-15,0-21 0,0 22 0,-21-1 16,21-21-16,-21 22 0,21-1 16,0-21-16,0 21 0,0-20 0,-22 20 15,22 0-15,0-21 0,-21 22 0,21-22 16,0 21-16,0-21 16,0 1-16,0-1 0,0 0 0,0 0 15,-21-21 16,0 0-15,0 0-16,-22 0 0,22 0 16,0 0-16,-21 0 0,21 0 0,-1 0 15,-20 0-15,21 0 0,0 0 0,0 0 16,21-21-16,21 21 31,0 0-15,0 0-16,21 0 0,1-21 0,-22 21 15,21 0-15,1 0 0,-22 0 0,21 0 16,-21 0-16,0-21 0,22 21 16,-22-22-16,0 22 0,0 0 0,0-21 15</inkml:trace>
  <inkml:trace contextRef="#ctx0" brushRef="#br2" timeOffset="117329.83">22183 10478 0,'0'-22'16,"0"1"-1,0 0-15,0 0 0,0 0 0,0 0 16,0-1-16,21-20 0,-21 21 0,21-21 15,0 20-15,-21-20 0,21 0 16,0-1-16,-21 1 0,22 0 0,-22-1 16,21 1-16,-21 0 0,21-1 15,-21 1-15,0 0 0,0 21 16,0-22-16,0 22 0,21 0 16,-21 42-1,0 0-15,0 22 16,-21-22-16,0 21 0,21 0 15,-21 1-15,-1 20 0,22-20 0,0-1 16,-21 0-16,0 1 0,21-1 16,0 0-16,0 1 0,0-1 0,0 0 15,0-21-15,0 22 0,0-22 16,0 0-16,0 0 0,0 0 0,21 1 16,0-22-16,1 0 0,-1 0 15,0 0-15,0 0 16,0 0-16,0 0 0,1-22 0,20 1 15,-21 0-15,0 0 0,0 0 0,1 0 16,-1-1-16,0-20 0,0 21 16,0 0-16,-21 0 0,21-1 0,-21 1 15,0 0-15,0 0 0,-21 21 32,0 21-32,21 0 15,-21 0-15,21 1 0,0 20 16,-21-21-16,21 0 0,0 0 0,0 22 15,0-22-15,0 0 0,0 0 16,0 0-16,21 1 16,0-22-16,0 0 0,0 0 0,1 0 15,20 0-15,0 0 0,-21 0 16,22 0-16,-1 0 0,0-22 0,-20 1 16,-1 0-16,21 0 0,-21 0 0,0 0 15,1-22-15,-1 22 0,0 0 16,-21-21-16,0 20 0,21 1 0,-21 0 15,0 0-15,0 0 0,0 42 32,-21 0-32,0 0 0,21 0 15,-21 1-15,21 20 16,-22-21-16,1 0 0,21 22 0,0-22 16,-21 0-16,21 0 0,-21 0 15,21 0-15,0 1 0,-21-1 16,21-42 15,0-1-15,0-20-16,21 21 15,0 0-15,0 0 0,-21-22 0,21 22 16,1-21-16,-1 21 0,0-1 16,-21-20-16,21 21 0,0 0 0,0 0 15,1 21-15,-1-22 0,0 22 16,0 0-16,0 0 0,22 0 0,-22 0 15,0 22-15,0-1 16,0-21-16,-21 21 0,0 21 0,0-21 16,0 1-16,0-1 0,0 0 15,0 0-15,0 21 0,0-20 0,0-1 16,-21 0-16,21 0 0,-21 0 0,21 0 16,-21-21-16,21 22 15,0-44 16,0 1-31,0 0 0,0 0 16,0 0-16,0 0 0,0-1 16,21 1-16,0-21 0,0 21 15,0 0-15,1-22 0,-1 22 0,21-21 16,-21 21-16,22-1 0,-1 1 0,-21 0 16,21 21-16,1 0 0,-22 0 15,21 0-15,-21 0 0,1 0 0,-1 21 16,-21 0-16,0 22 0,0-1 15,0 0-15,0-20 0,-21 20 16,-1-21-16,1 21 0,0-20 0,0-1 16,21 0-16,-21 0 0,0 0 15,21 0-15,-22 1 0,1-1 16,42-21 31,1-21-47,-1-1 0,-21 1 15,21 0-15</inkml:trace>
  <inkml:trace contextRef="#ctx0" brushRef="#br2" timeOffset="117729.02">24024 10245 0,'0'0'15,"0"21"1,21-21 15,0 0-31,1 0 16,-1-21-16,0 21 0,0-21 0,0 21 15,0-22-15,1 1 16,-1 0-16,0 21 0,-21-21 0,21 0 16,-21 0-16,-21 21 31,0 0-31,0 0 0,-1 21 15,1 0-15,-21 0 0,21 0 16,0 0-16,-1 22 0,1-22 16,0 21-16,0-21 0,21 1 0,0-1 15,0 0-15,0 0 0,0 0 16,0 0-16,21 1 0,0-22 0,0 0 16,1 0-16,-1 0 0,21 0 15,-21 0-15,22 0 0,-22 0 0,21 0 16,0-22-16,-20 1 0,-1 0 0,0 21 15,21-21-15,-21-21 0,-21 20 16,22 1-16,-22 0 0,21-21 0</inkml:trace>
  <inkml:trace contextRef="#ctx0" brushRef="#br2" timeOffset="118125.66">23410 9483 0,'-21'0'0,"42"0"0,-63 0 0,21 0 16,21 21-1,21-21 1,0 0-16,0 0 15,0 0-15,1 0 0,-1 0 16,21-21-16,-21 21 0,0 0 0,-21-21 16,22 21-16,-22-22 0,0 1 31,-22 21-31,1 0 0,0 0 16,0 0-16,0 0 15,0 21-15,21 1 16,-22-1-16,1-21 0,21 21 0,-21 0 15,0 0-15,21 0 16,-21-21-16,0 22 0,21-1 16,0 0-1,-22-21-15</inkml:trace>
  <inkml:trace contextRef="#ctx0" brushRef="#br2" timeOffset="118396.94">22310 9927 0,'0'21'16,"21"-21"-1,0 0-15,0 0 0,21-21 16,-20 21-16,20 0 0,-21 0 15,21-21-15,1 21 0,-22 0 0,21 0 16,-21 0-16,1 0 0,-1 0 16,0 0-16,-42 0 31,0 0-31</inkml:trace>
  <inkml:trace contextRef="#ctx0" brushRef="#br2" timeOffset="124589.97">8234 2434 0,'0'0'0,"0"-21"0,0 0 16,0 0-16,-21 0 0,21-1 0,0 1 16,-22 0-16,22 0 15,0 0-15,-21 21 32,21 21-32,-21 0 0,21 21 0,-21 22 15,0-1-15,0 22 16,-1-21-16,1 20 0,0 22 0,0-21 15,0 21-15,0-1 0,-1 1 0,1-21 16,0 21-16,0-22 0,0 22 16,21-42-16,0 20 0,-21 1 0,21-21 15,-22-1-15,22 1 0,0-1 16,-21-21-16,21 1 0,0-1 0,0-21 16,0 0-16,0 1 0,0-1 15,0-42 1,0-1-16,0 1 0,0 0 0,0-21 15,0-1-15,0-20 16,0 21-16,0-22 0,21 1 0,1-1 16,-1 1-16,0-22 0,0 0 15,0 1-15,0-1 0,1-21 0,-1 21 16,0 1-16,0 20 0,21-20 16,-20-1-16,-1 21 0,-21-20 0,21 20 15,0 1-15,0-1 0,-21 22 16,0-22-16,0 22 0,21 21 0,-21-43 15,0 43 1,0 0-16,-21 21 16,21 21-16,-21 0 15,-21 22-15,21-1 0,-22 0 16,1 22-16,0-1 0,-22 1 16,22 21-16,-22-22 0,1 22 15,-1-1-15,1 1 0,-1 0 0,1-22 16,20 22-16,1-22 0,0 1 15,-1-1-15,1 1 0,21-22 0,-21 1 16,20-22-16,1 0 0,21 0 16,0 0-16,-21-21 0,21-21 31,0-21-31,21 21 0,-21-22 16,21 1-16,1-22 0,-1 22 0,0-21 15,0 20-15,0-20 0,0 20 0,22 1 16,-22 21-16,21 0 0,1 0 15,-1-1-15,0 22 0,22 0 16,-22 0-16,22 22 0,-22 20 0,64 21 16,-43-20-16,-20-1 15,-1 0-15,0-20 0,1 20 0,20 0 16,-21-21-16,-20-21 16,20 0-16,-21 0 0,0 0 0,0 0 15,22-21-15,-22 0 0,0 0 16,0 0-16,0 0 0,1-1 15,-1 1-15,-21-21 0,21 21 0</inkml:trace>
  <inkml:trace contextRef="#ctx0" brushRef="#br2" timeOffset="133044.82">22521 7514 0,'-21'0'0,"42"0"0,-63-21 0,42 0 16,0 0-16,-21 0 15,0-1-15,21 1 16,-22 21-16,22-21 16,-21 21-1,21 21 16,0 0-31,0 1 16,21-1-16,1 21 0,-1-21 0,0 0 16,42 43-16,-20-22 15,-1 1-15,0-22 0,1 21 0,-1-21 16,0 22-16,1-1 0,20-21 16,-20 21-16,-1 1 0,-21-22 15,21 21-15,-20-21 0,20 1 0,-21-1 16,0 0-16,-21 0 0,21 0 15,1 0-15,-22-42 63,0 0-47,0 0-16,0 0 0</inkml:trace>
  <inkml:trace contextRef="#ctx0" brushRef="#br2" timeOffset="133485.25">23156 7451 0,'0'-43'31,"-21"43"0,0 0-15,0 22-16,0-1 0,-22 21 0,1-21 15,21 22-15,-22-1 0,-20 0 0,21 1 16,-1-1-16,1 0 0,0 1 16,-1-1-16,1 0 0,0 1 0,-1-1 15,22 0-15,-21-21 0,21 22 16,-1-22-16,1 21 16,0-21-16,21 1 0,-21-22 0,21 21 15,-21-21-15,21 21 16,-21-21-1,-1 0-15,1 0 16,0 0 0,0 0-16</inkml:trace>
  <inkml:trace contextRef="#ctx0" brushRef="#br2" timeOffset="148525.6">3006 10880 0,'-22'0'15,"22"21"1,0 0 93</inkml:trace>
  <inkml:trace contextRef="#ctx0" brushRef="#br2" timeOffset="148873.53">3133 10964 0,'21'0'31,"-21"-21"-31,0 0 16,0 0 0,0 0-16,-21 0 15,-1 21-15,1 0 0,0-22 16,0 22-16,0 0 15,0 0-15,-22 22 0,22-1 0,-21-21 16,-1 42-16,1-21 0,0 0 16,-22 22-16,22-1 0,-64 64 15,64-43-15,-1 1 0,1-1 16,21-20-16,-21 20 0,42-20 16,0-1-16,0 0 0,0 1 15,0-22-15,0 0 0,21 0 0,21 0 16,0 0-16,1 1 0,-1-22 15,22 0-15,-22 0 0,21 0 0,1 0 16,42 0-16,-43-22 0,-20 1 16,20 21-16,-21-21 0,22-21 15</inkml:trace>
  <inkml:trace contextRef="#ctx0" brushRef="#br2" timeOffset="149625.66">3662 11176 0,'0'0'0,"0"-21"0,0 0 0,0 0 15,0-1-15,-21 22 16,-1 0 0,1 0-16,0 0 0,0 22 0,0-1 15,0 0-15,-1 21 0,1-21 0,0 22 16,0-1-16,0-21 0,-22 64 16,22-43-16,0 1 0,0-22 15,21 21-15,0-21 0,0 22 16,0-22-16,0 0 0,0 0 15,21-21-15,0 0 0,0 0 16,22 0-16,-22 0 0,21 0 16,-21-21-16,22 0 0,-22 21 0,0-21 15,0-1-15,0 1 0,1-21 16,-22 21-16,0 0 0,0-1 16,0-20-16,0 21 0,0 0 0,-22 0 15,1-1-15,0 1 0,0 0 0,21 0 16,0 0-16,-21 0 0,21-1 15,0 1-15,0 0 0,21 0 16,0 0-16,0 0 0,0 21 0,22-22 16,-1 1-16,0 21 0,-20 0 15,20 0-15,0 0 0,1 0 0,-22 0 16,21 0-16,-21 21 0,0 1 16,1 20-16,-1-21 0,-21 21 15,0 1-15,0-22 0,0 21 0,0 1 16,0-1-16,-21-21 0,-1 21 15,1-20-15,0-1 0,21 21 0,-21-21 16,0-21-16,21 21 0,0-42 47,0 0-47,0 0 0,21 0 16,0-22-16,-21 22 0,21-21 15,0 0-15,1-1 0,-1 1 0,0 21 16,0-22-16,0 22 0,0-21 15,1 21-15,-1 21 0,0 0 0,0 0 16,0 0-16,0 0 0,1 0 16,-22 21-16,0 21 0,0-21 0,0 22 15,0-22-15,0 21 0,0 1 16,0-1-16,0 0 0,0 1 0,0-1 16,0 0-16,0-21 0,-22 22 0,22-22 15,0 0-15,-21 0 0,21 0 16,0 1-16,21-22 31,1 0-31,-1-22 0,0 1 16,0 0-16,0-21 0,0-1 15,1 22-15</inkml:trace>
  <inkml:trace contextRef="#ctx0" brushRef="#br2" timeOffset="149866.17">4889 10880 0,'0'0'16,"-21"21"0,0 0-16,21 21 15,-21-20-15,0 20 0,0 0 0,21 1 16,-22-1-16,1 21 0,0-20 16,0 20-16,21-20 0,-21-1 15,0 0-15,-1 1 0,22-1 0,0-21 16,0 0-16,0 0 0,0 1 0,0-1 15,22-21 1,-1 0-16,0 0 0,0 0 0,0-21 16,22-1-16,-22 1 0</inkml:trace>
  <inkml:trace contextRef="#ctx0" brushRef="#br2" timeOffset="150062.1">4530 11367 0,'0'0'0,"-43"0"0,22 21 16,21 0-1,21-21 1,0 0-16,22 0 0,-22 0 0,21 0 16,1-21-16,-1 21 0,21-21 15,-20-1-15,-1 1 0,22 21 0,-22-21 16</inkml:trace>
  <inkml:trace contextRef="#ctx0" brushRef="#br2" timeOffset="150801.72">5440 11367 0,'84'-43'31,"-62"22"-31,-1 0 0,-21 0 15,0 0-15,0-1 0,0 1 0,0 0 16,0 0-16,0-21 0,-21 20 0,-1 22 16,1-21-16,0 0 0,0 21 15,0 0-15,-22 0 0,22 0 0,0 0 16,-21 0-16,21 0 0,-22 21 16,22 0-16,0 22 0,-21-22 15,20 21-15,1 1 0,0-1 0,0 0 16,21 1-16,0-1 0,-21 0 15,21 1-15,0-1 0,0-21 0,0 21 16,0 1-16,21-22 0,0 0 16,0-21-16,0 0 15,1 0-15,-1 0 0,21 0 0,-21 0 16,22-21-16,-22 21 0,0-21 0,21 0 16,-21-1-16,22-20 0,-22 21 15,0-21-15,21-22 16,-20 22-16,-22 21 0,0-22 0,21 1 15,-21 21-15,21-22 0,-21 22 16,0 0-16,0 42 16,0 0-1,-21 1-15,21-1 0,-21 21 0,21-21 16,0 22-16,0-1 0,0-21 0,0 21 16,0 1-16,0-22 0,0 0 15,0 0-15,0 0 0,21 1 0,-21-1 16,21 0-16,21-21 0,-21 0 15,1 0-15,20 0 0,-21 0 0,21 0 16,1-21-16,-22 0 0,21-1 0,-21 1 16,22 0-16,-22 0 0,0-21 15,21 20-15,-42-20 0,22 0 16,-1 21-16,-21-22 0,0 1 0,0 21 16,0 0-16,0 42 31,-21 0-31,-1 0 0,22 21 0,-21-20 15,21 20-15,-21-21 0,0 21 16,21-20-16,0-1 0,0 0 0,-21 0 16,21 0-16,0 0 0,0 1 15,21-22 17,0-22-32,-21 1 0,21 0 15,0 0-15,-21 0 0</inkml:trace>
  <inkml:trace contextRef="#ctx0" brushRef="#br2" timeOffset="150969.91">6096 11028 0,'0'0'15,"0"-21"-15,-21 21 0,21-21 0,-21 21 16,-1 0 15,22 21-31,0 0 16,0 0-16,0 0 15,22 0-15,-1 1 16</inkml:trace>
  <inkml:trace contextRef="#ctx0" brushRef="#br2" timeOffset="151429.78">6519 11197 0,'-21'0'0,"42"0"0,-42 21 16,0-21-16,21 22 0,-21-22 15,0 21-15,21 0 0,0 0 16,0 0-16,-22 0 0,22 1 16,0 20-16,-21-21 0,21 0 0,0 0 15,0 1-15,-21-1 0,21 0 0,0 0 16,0 0-16,0 0 0,0 1 16,0-1-16,-21-21 15,21-21 16,0-1-31,0 1 0,0 0 16,21 0-16,0-21 0,-21 20 0,21-20 16,1 0-16,-1-1 0,0 1 15,21 0-15,1-1 0,-22 1 0,21 21 16,0-21-16,1 42 0,-1-22 16,-21 22-16,22 0 0,-22 0 15,0 22-15,0-1 0,0 0 0,-21 21 16,21-21-16,-21 22 0,0-1 0,0-21 15,0 22-15,0-1 0,-21-21 16,0 0-16,0 22 0,0-22 0,0 0 16,-1 0-16,1 0 0,0 0 15,0-21-15,21 22 0,-21-22 0,42 0 32,0 0-32,0-22 15,0 1-15</inkml:trace>
  <inkml:trace contextRef="#ctx0" brushRef="#br2" timeOffset="151824.73">7578 11155 0,'0'-21'0,"0"42"0,0-63 16,-22 20-16,1 22 0,0 0 15,0-21-15,0 21 0,0 0 16,-1 0-16,1 0 0,0 0 15,0 0-15,0 21 0,0 1 0,-1-1 16,1 0-16,0 0 16,21 21-16,0-20 0,0-1 0,0 0 15,0 0-15,0 0 0,0 0 16,21 1-16,0-22 0,1 21 16,-1-21-16,0 0 0,0 21 0,0-21 15,0 21-15,22 0 0,-22-21 16,-21 21-16,0 1 15,0-1-15,0 0 16,-21 0-16,0-21 16,-1 21-16,1-21 15,0 0-15,0 0 0,0 0 0,0 0 16,-1 0-16,1 21 16,0-21-1,0 0 1,0 0-16,0 0 0,-1 0 15</inkml:trace>
  <inkml:trace contextRef="#ctx0" brushRef="#br2" timeOffset="152484.9">2857 11938 0,'0'0'0,"-21"0"0,-21 0 0,21 0 0,0 0 15,-1 0-15,1 0 0,0 0 16,42 0 0,0 0-1,1 0-15,-1 0 0,21 0 16,0 0-16,1 0 0,-1 0 0,0 0 15,22 0-15,-1 0 0,1 0 16,-1 0-16,22 0 0,0 0 0,-1 0 16,22 0-16,0 0 0,0 0 15,0 0-15,0 0 0,126 0 16,-105 0-16,0 0 0,149 0 16,-149 0-16,21 0 15,-21 0-15,21 0 0,21 0 0,-21 0 16,1 0-16,-22 0 0,21 0 0,-21 0 15,0 0-15,0 0 0,0 0 16,-21 0-16,21 0 0,-22 21 0,-20-21 16,21 0-16,-21 0 0,-22 0 0,1 0 15,-1 0-15,-21 21 0,1-21 16,-1 0-16,-21 0 0,0 0 0,1 0 16,-1 0-16,-21 22 46,-21-22-46,-1 0 0,-20 0 16,21 0-16,0 21 0,0-21 16,-22 0-16</inkml:trace>
  <inkml:trace contextRef="#ctx0" brushRef="#br2" timeOffset="153401.78">1672 12785 0,'0'0'0,"64"-85"31,-43 64-31,-21 0 16,21 0-16,0 21 16,-21-22-16,-21 22 46,0 22-46,0 20 0,-1-21 16,-20 21-16,21 1 0,-21-1 16,-1 22-16,1-1 0,-22 1 15,22-1-15,-21 1 0,-1-22 16,1 21-16,20 1 0,-20-1 0,20-20 0,1-1 16,0 22-16,-1-22 15,22-21-15,0 21 0,0-20 0,0-1 16,21 0-16,0 0 0,21-42 31,0 0-31,0 0 16,0 21-16,1-22 0,-1 1 15,0 0-15,0-21 0,21 21 0,-20-1 16,20 1-16,-21-21 0</inkml:trace>
  <inkml:trace contextRef="#ctx0" brushRef="#br2" timeOffset="153733.64">2074 12658 0,'0'0'16,"0"-21"-16,0 42 31,0 0-16,-21 0-15,21 0 0,-21 22 0,-21 20 16,20-21-16,1 22 16,-21-1-16,0 1 0,-1 21 0,1-22 15,0 1-15,-22-22 0,22 21 16,-1 1-16,-20-1 0,21 1 0,-1-22 16,22 1-16,-21-1 0,21-21 15,-1 0-15,22 0 0,0 1 16,0-1-16,22-42 15,-1-1 1,21 1-16,-21-21 0,0 21 16</inkml:trace>
  <inkml:trace contextRef="#ctx0" brushRef="#br2" timeOffset="154462.31">2836 13208 0,'43'0'15,"-22"0"-15,0 0 0,0-21 16,0 0-16,-21 0 0,21 21 15,1-22-15,-1 1 0,0 0 0,0 0 16,0 0-16,-21 0 16,0-1-16,0 1 0,0 0 0,0 0 15,-21 21 1,0 0-16,-21 0 0,20 21 16,-20-21-16,21 21 0,-21 0 0,-1 1 15,22-1-15,0 0 0,0 0 16,0 0-16,21 0 0,0 1 15,0-1-15,0 0 0,21 0 16,0 0-16,21 0 0,-21 1 0,1-1 16,20-21-16,-21 21 0,21 0 15,-20 0-15,20 0 0,-21 1 0,0-1 16,0-21-16,1 21 16,-22 0-16,0 0 0,0 0 0,0 1 15,0-1-15,-43 0 0,22 0 16,0 0-16,-21 0 0,-1-21 0,1 22 15,0-22-15,-1 0 0,1 0 16,0 0-16,-1 0 0,1-22 0,0 1 16,20 0-16,-20 0 0,21 0 15,0-22-15,0 22 0,-1 0 0,22 0 16,0 0-16,0 0 0,0-1 16,22 1-16,-1 21 0,0 0 15,0-21-15,21 21 0,1-21 16,-1 21-16,0 0 0,1-21 15,-1 21-15,0 0 0,1 0 0</inkml:trace>
  <inkml:trace contextRef="#ctx0" brushRef="#br2" timeOffset="154781.88">3535 13123 0,'0'-21'31,"0"42"-31,-21 1 16,21-1-16,-22 0 0,22 0 0,0 21 16,0 1-16,0-1 0,-21 0 15,0 22-15,21-1 0,-21 1 16,0 21-16,0-22 0,-1 22 0,1-1 16,0 1-16,0 0 0,0-22 15,0 22-15,-1 0 0,1-1 0,0-20 16,0-1-16,21 1 0,-21-1 15,21-20-15,0-22 0,0 21 0,0-21 16,21-21 0,0-21-16,-21 0 0,21-21 15,0-1-15,22 1 0,-22-22 16,0 1-16,0-1 0,22-20 16,-22 20-16</inkml:trace>
  <inkml:trace contextRef="#ctx0" brushRef="#br2" timeOffset="155109.73">3577 13293 0,'0'0'0,"-21"-21"0,-21-64 31,42 64-31,0 0 0,0-1 0,0 1 16,21 0-16,0 21 16,21-21-16,-21 21 0,22-21 0,-1 21 15,0 0-15,1 0 0,-1 0 16,0 0-16,1 21 0,-22 0 15,0 0-15,0 0 0,0 1 0,-21 20 16,0-21-16,0 21 0,-21-20 16,-21-1-16,21 21 0,-22-21 0,-20 0 15,21 1-15,-1-1 0,-20 0 16,20 0-16,1-21 0,0 0 0,21 21 16,-22-21-16,22 0 0,0 0 15,21-21 1,42 0-1,-21 21-15,22-21 0,-1 21 0,0-21 16,1-1-16,20 22 0,1-21 0,-22 0 16</inkml:trace>
  <inkml:trace contextRef="#ctx0" brushRef="#br2" timeOffset="156005.78">4826 13039 0,'0'0'15,"0"-21"-15,-21-1 16,0 22-16,-1 0 0,-20 0 0,21 0 16,-21 0-16,-1 0 0,1 0 15,0 0-15,-1 22 0,1-1 0,0 0 16,-1 0-16,22 0 0,-21 22 16,21-1-16,-22-21 0,22 21 15,0 1-15,21-22 0,0 21 0,-21-21 16,21 22-16,0-22 0,0 0 15,0 0-15,0 0 0,21-21 0,0 0 16,0 0-16,0 0 0,22 0 16,-1 0-16,0-21 0,1 0 0,20 0 15,43-21-15,-42 20 0,-22-20 16,0 0-16,1 21 0,-1-22 16,-21 1-16,21 21 0,-42-22 0,22 1 15,-22 21-15,0 0 0,0 0 16,-22 21-1,1 0-15,0 21 16,0 0-16,0 21 0,0-21 16,21 22-16,0-22 0,-22 0 0,22 21 15,0-20-15,0 20 0,0-21 16,0 0-16,0 0 0,22 1 0,-1-1 16,0 0-16,0-21 0,0 0 15,0 0-15,22 0 0,-22 0 0,21 0 16,1 0-16,-22 0 0,21-21 0,0 0 15,-20-1-15,20 1 16,-21 0-16,21 0 0,-20-21 0,-1 20 16,0 1-16,0-21 0,-21 21 0,0 0 15,0-1-15,0 1 0,0 0 16,0 42 0,0 0-1,-21-21-15,21 22 0,-21-1 0,21 0 16,0 21-16,0-21 0,0 1 0,0-1 15,-21 0-15,21 0 0,0 0 16,-22 0-16,22 1 0,-21-1 16,0-21-1,0 0 1,0 0 0,21-21-16,0-1 0,0 1 15,0 0-15,0 0 0,0 0 0,0 0 16,21-22-16,0 1 0,21 0 15,1-1-15,-22 1 0,42 21 0,-20-22 16,20 1-16,-20 21 0,20 0 0,1 21 16,-1 0-16,1 0 0,-1 21 15,-21 0-15,1 0 0,-1 22 0,-21-22 16,0 21-16,1 0 0,-22 1 0,0-1 16,0 0-16,0-20 0,-22 20 15,1 0-15,0-21 0,0 22 16,-21-22-16,20 21 0,-20-21 0,21 1 15,0-22-15,0 21 0,-1 0 16,22-42 0,0 0-1,22-1-15,20 1 0</inkml:trace>
  <inkml:trace contextRef="#ctx0" brushRef="#br2" timeOffset="156437.78">6413 12467 0,'0'0'0,"0"-21"0,0 0 16,22 21-16,-1 0 15,21 0-15,-21 0 0,22-21 0,-22 21 16,21 0-16,0 0 0,22 0 16,-22 0-16,1 0 0,-1 0 0,0 0 15,1 0-15,-22 0 0,0 0 16,0 0-16,-42 0 16,0 0-16,0 0 15,-22 0-15,1 0 0,0 21 16</inkml:trace>
  <inkml:trace contextRef="#ctx0" brushRef="#br2" timeOffset="156737.87">6477 12425 0,'-21'0'31,"0"0"-31,-1 21 16,1 0-16,21 0 15,-21 1-15,21-1 0,-21 21 0,21-21 16,-21 43-16,21-22 0,-21 22 0,21-1 15,-22-21-15,22 22 0,0-1 16,0 1-16,0-1 0,-21 1 16,21-1-16,-21 1 0,21-1 15,0 1-15,0-22 0,-21 22 0,21-1 16,0-20-16,0 20 0,0-21 0,0 1 16,0-22-16,0 21 0,0-21 15,21 1-15,0-1 0,0-21 0,1 0 16,20 0-16,0 0 0,1 0 0,-1 0 15,0 0-15,1 0 0,20-21 16,-21-22-16,1 22 0,20 0 0,-20-21 16,-1-1-16</inkml:trace>
  <inkml:trace contextRef="#ctx0" brushRef="#br2" timeOffset="157813.71">7175 12700 0,'0'0'0,"22"0"47</inkml:trace>
  <inkml:trace contextRef="#ctx0" brushRef="#br2" timeOffset="159004.85">7281 12827 0,'0'0'15,"21"-21"-15,-21 0 0,0 0 16,22-1 0,-22 1-16,0 0 15,0 0 1,-22 21-16,1 0 0,0 0 0,0 0 15,-21 0-15,20 0 16,1 21-16,0 0 0,-21 22 0,21-22 16,-1 21-16,-20 22 0,21-22 0,0 0 15,0 22-15,-1-22 0,22 0 16,0 64-16,0-85 0,0 22 16,0-1-16,0-21 0,43 0 15,-22 22-15,0-22 0,0-21 0,22 21 16,-1 0-16,-21-21 0,21 0 15,1 0-15,-1 0 0,0 0 16,-20 0-16,20 0 0,0-21 0,1 0 16,-1 0-16,0 0 0,-21-1 15,22 1-15,-1 0 0</inkml:trace>
  <inkml:trace contextRef="#ctx0" brushRef="#br2" timeOffset="159680.87">7853 12996 0,'0'0'0,"-21"0"31,21 22-31,-22-22 0,1 21 0,0 0 16,0 21-16,0-21 15,0 1-15,-1-1 0,22 21 0,0-21 16,-21 0-16,21 1 0,0 20 0,0-21 16,0 0-16,0 0 15,0 1-15,21-22 0,1 0 0,-1 0 16,0 0-16,0 0 0,21 0 15,-20 0-15,-1 0 0,0-22 0,0 22 16,0-21-16,0 0 0,-21 0 16,0 0-16,0 0 0,0-22 15,-21 22-15,0 0 0,0 0 0,0-22 16,0 22-16,-1-21 0,1 21 16,0 0-16,21-1 0,0 1 15,0 0-15,0 0 0,21 21 16,22 0-16,-22 0 0,0 0 15,21 0-15,1 0 0,-22 21 0,21 0 16,-21 0-16,22 1 0,-22-1 16,21 21-16,-21-21 0,-21 22 0,21-22 15,-21 0-15,0 21 0,0-21 0,0 22 16,0-22-16,0 0 0,0 0 16,-21 0-16,21 1 0,0-1 15,0-42 16,0-1-31,0 1 16,0 0-16,21 0 0,1 0 0,-1-22 16,-21 22-16,21-21 0,0 0 15,0 20-15,0-20 0,1 21 0,20-21 16,-21 20-16,0 1 0,0 21 16,22 0-16,-22 0 0,0 0 0,0 0 15,0 21-15,-21 1 0,0 20 0,0-21 16,0 0-16,0 22 0,0-1 15,0-21-15,0 21 0,0-20 0,0 20 16,-21-21-16,21 0 16,-21 0-16,21 1 0,0-1 0,0 0 15,0 0-15,21-21 32,0 0-32,1-21 0,-1 0 0,0 0 15,21-1-15,-21 1 0</inkml:trace>
  <inkml:trace contextRef="#ctx0" brushRef="#br2" timeOffset="159905.9">9080 12721 0,'0'0'0,"22"-21"0,-22 42 32,0 0-32,-22 22 0,22-22 15,-21 21-15,21 1 0,-21-1 0,21 21 16,0-20-16,-21-1 0,21 0 15,-21 1-15,21-1 0,-21 0 0,21-20 16,0 20-16,0-21 0,0 0 0,0 0 16,0 1-16,21-22 15,0 0 1,0 0-16,0-22 0</inkml:trace>
  <inkml:trace contextRef="#ctx0" brushRef="#br2" timeOffset="160081.76">8869 13145 0,'0'0'0,"-21"0"0,-1 0 15,44 0 1,-1 0 0,0 0-16,0 0 0,21 0 0,1 0 15,-1 0-15,0 0 0,1-22 16,-1 1-16,22 21 0,-22-21 0,0 21 15,1 0-15</inkml:trace>
  <inkml:trace contextRef="#ctx0" brushRef="#br2" timeOffset="160721.82">9758 13018 0,'0'0'0,"0"-22"0,-21 22 15,-1-21-15,1 0 0,0 21 16,-21 0-16,21 0 0,-1 0 15,1 0-15,0 0 0,0 0 0,0 0 16,0 0-16,-1 21 0,1 0 16,0 22-16,0-22 0,0 0 0,0 21 15,-1 1-15,-20-22 0,21 21 16,0-21-16,0 22 0,21-22 16,0 0-16,0 0 0,0 0 0,0 1 15,0-1-15,21-21 0,0 0 0,0 0 16,21 0-16,-20 0 0,20 0 15,-21 0-15,21-21 0,1 21 0,-1-22 16,-21 1-16,22 0 0,-22 0 16,0-21-16,0 20 0,0 1 0,0-21 15,-21 21-15,22-22 0,-22 22 0,0-21 16,0 21-16,0 0 0,0-1 16,-22 22-1,22 22-15,-21-1 16,21 0-16,-21 0 0,21 0 15,0 22-15,0-22 0,0 21 0,0-21 16,0 22-16,0-22 0,0 0 16,0 0-16,0 0 0,0 0 0,21-21 15,0 22-15,1-22 0,-1 0 0,0 0 16,21 0-16,1 0 0,-22 0 16,21-22-16,0 1 0,1 0 0,-22 21 15,21-42-15,-21 21 0,22-1 0,-22 1 16,0-21-16,0 21 0,-21-43 15,21 43-15,-21 0 16,0 0-16,-21 42 16,0 0-1,0 0-15,21 0 0,0 22 16,-21-22-16,21 0 0,-21 0 16,21 0-16,0 1 0,0-1 15,0 0-15,0-42 47</inkml:trace>
  <inkml:trace contextRef="#ctx0" brushRef="#br2" timeOffset="160869.74">10202 12933 0,'0'0'0,"-42"-21"31,21 21-31,42 0 47,0 0-47,0 0 0,0 0 0</inkml:trace>
  <inkml:trace contextRef="#ctx0" brushRef="#br2" timeOffset="161318.76">10689 12996 0,'0'0'0,"-21"0"16,-43 64 0,43-64-16,0 21 0,21 0 15,-21 0-15,21 1 0,0-1 0,-21 0 16,21 0-16,0 0 0,-21-21 0,21 21 16,0 1-16,0-1 0,0 0 15,0 0 1,0-42 15,0 0-31,0 0 16,0-1-16,0 1 15,0 0-15,21 0 0,0-21 0,0 20 16,0-20-16,0 0 0,22 21 0,-22-22 16,21 22-16,1 0 0,-22 0 15,21 0-15,0 21 0,-20 0 0,20 21 16,-21 0-16,0-21 0,0 42 15,-21-21-15,22 22 0,-22-22 0,0 21 16,0-21-16,0 22 0,-43 20 16,1-42-16,21 1 0,0-1 15,-1 0-15,1 0 0,21 0 16,-21 0-16,42-21 31,0 0-31,1-21 0,-1 21 16,21-21-16,-21 0 0</inkml:trace>
  <inkml:trace contextRef="#ctx0" brushRef="#br2" timeOffset="161669.9">11578 12933 0,'0'-21'16,"0"42"-16,0-63 0,-21 42 31,0 0-31,-22 0 0,22 0 16,0 0-16,-21 21 0,21-21 15,-1 21-15,1 0 0,0 21 16,21-20-16,0-1 16,0 0-16,21 0 0,0-21 15,1 21-15,-1-21 0,0 21 0,0 1 16,0-22-16,0 21 0,1-21 16,-22 21-16,21 0 0,0 0 15,-21 0-15,0 1 0,0-1 16,0 0-16,-21-21 15,0 0-15,-22 21 0,22-21 0,-21 0 16,-1 0-16,1 0 0,21 0 16,-21 0-16,-1 0 0,1 0 15,21 0-15,0 0 0,-1 0 0,1 0 16,21-21-16,0 0 16,0 0-16,0-1 15</inkml:trace>
  <inkml:trace contextRef="#ctx0" brushRef="#br2" timeOffset="162202">12933 12192 0,'0'0'0,"0"-21"0,0 0 0,0 0 0,-21-1 16,-1 1-16,-20 21 0,21 0 15,0 0-15,-43 0 16,22 0-16,0 21 0,-1 1 0,-41 62 16,41-41-16,1-1 15,-22 21-15,22 1 0,-21-1 0,-1 1 16,22 21-16,-22-1 0,22 1 0,0 0 15,-1-1-15,1 1 0,21 0 16,-22-22-16,22 22 0,0-22 16,-21 85-16,42-63 0,0-21 15,0-22-15,0 21 0,0-20 16,21-22-16,21 21 0,-21-21 0,22-21 16,-1 0-16,22 0 0,-22 0 0,21 0 15,1 0-15,-22-42 0,22 21 16,-1-21-16,-20 20 0,20-20 15,-21-21-15</inkml:trace>
  <inkml:trace contextRef="#ctx0" brushRef="#br2" timeOffset="162466.85">13017 12658 0,'0'-21'0,"0"42"0,0-64 15,0 22-15,0 0 0,-21 21 0,0-21 16,0 21-16,0 0 0,0 0 15,-1 21-15,1 0 0,0 0 16,21 1-16,-21 20 0,0 0 0,0 22 16,-1-22-16,22 22 0,-21-22 15,0 21-15,21-20 0,0-1 0,-21 0 16,21 1-16,0-1 0,0-21 0,0 22 16,0-22-16,0 0 15,21-21-15,0 0 0,0 0 16,1 0-16,20 0 0,-21-21 15,0 0-15,0-1 0,22 1 16</inkml:trace>
  <inkml:trace contextRef="#ctx0" brushRef="#br2" timeOffset="162649.65">12615 12933 0,'0'0'15,"-42"0"-15,-22 0 16,64 21-1,22-21 1,-1 0-16,0 0 16,21 0-16,-21 0 0,22 0 0,-1 0 15,0 0-15,1 0 0,20 0 0,-20 0 16,-1-21-16,0 21 0</inkml:trace>
  <inkml:trace contextRef="#ctx0" brushRef="#br2" timeOffset="163005.45">13144 13018 0,'0'0'0,"-21"0"0,0 21 0,42-21 47,22 0-47,-22 0 15,0-21-15,21-1 0,-21 22 16,22-21-16,-22 0 0,0 21 0,0-21 15,0 0-15,1 0 0,-22-1 0,21 22 16,-21-21-16,-21 21 16,-1 0-16,1 0 0,0 0 15,0 0-15,-21 21 0,20 1 16,-20-1-16,21 0 0,0 21 0,0-21 16,-1 22-16,1-22 0,0 21 0,21-21 15,0 1-15,0-1 0,0 0 16,0 0-16,0 0 0,21-21 0,0 21 15,1-21-15,-1 0 0,0 0 16,21 0-16,1 0 0,-22 0 16,21 0-16,0 0 0,-20 0 0,20-21 15,-21 0-15,21 0 0</inkml:trace>
  <inkml:trace contextRef="#ctx0" brushRef="#br2" timeOffset="163522.65">13652 12891 0,'0'-22'15,"0"44"-15,0-65 0,22 22 0,-1 21 0,0-21 16,0 21 0,0 0-16,0 0 0,1 0 15,-1 0-15,0 0 0,0 21 16,0-21-16,0 21 0,-21 22 0,0-22 16,22 0-16,-22 21 0,0-21 15,0 22-15,0-22 0,-22 0 0,1 21 16,0-20-16,-42 20 15,41-21-15,1 0 0,0 0 0,0 1 16,0-22-16,21 21 0,21-42 31,0 21-31,0-22 16,22 1-16,-22 0 0,0 0 16,21-21-16,-21 20 0,22-20 15,-1 0-15,-21-1 0,22 22 0,-1-21 16,-21 0-16,21 20 0,-20 1 0,-1 0 15,0 21-15,-42 0 32,0 0-32,-1 21 0,1 0 15,0 1-15,0 20 0,-21-21 0,20 21 16,1-20-16,0 20 0,0-21 0,21 21 16,0-20-16,0-1 15,0 21-15,0-21 0,0 0 0,0 1 16,0-1-16,21-21 0,0 0 15,0 21-15,22-21 0,-22 0 16,21 0-16,1 0 0,-1 0 0,0-21 16,1 21-16,-1-21 0,0-1 15,1 1-15,-22-21 0,21 21 0,0-22 16,1 22-16,-22-21 0</inkml:trace>
  <inkml:trace contextRef="#ctx0" brushRef="#br2" timeOffset="163756.82">14774 12658 0,'21'-21'16,"-42"42"-16,42-85 0,-21 43 0,0 0 0,0 0 15,-21 21 1,0 0-16,0 21 16,21 0-16,-21 21 0,0-20 15,21 20-15,-22 0 0,1 1 16,21 20-16,-21-21 0,21 1 0,-21-1 16,21 0-16,-21 1 0,21-1 15,-21 0-15,21-20 0,0 20 0,0-21 16,0 0-16,0 0 0,0 1 15,0-1-15,21-21 16,0 0-16,0 0 0,0 0 16,0-21-16,1 21 0,-22-22 15,0 1-15</inkml:trace>
  <inkml:trace contextRef="#ctx0" brushRef="#br2" timeOffset="163937.87">14499 12912 0,'0'0'0,"-21"0"0,0 0 0,0 0 0,42 0 47,0 0-47,21 0 0,-21 0 0,22 0 16,-22 21-16,21-21 0,1 0 16,-22 0-16,21 0 0,0 0 0,1 0 15,-1-21-15,-21 21 0,22-21 16</inkml:trace>
  <inkml:trace contextRef="#ctx0" brushRef="#br2" timeOffset="164233.68">15409 12615 0,'0'-21'16,"-21"21"-16,0 0 15,0 0-15,0 21 0,-1 1 16,1-1-16,0 0 0,0 0 16,0 21-16,0 1 0,-1-1 15,1-21-15,0 22 0,0-1 0,21 0 16,0-21-16,-21 22 0,21-22 16,0 0-16,0 21 0,0-20 0,0-1 15,0 0-15,0 0 16,21 0-16,0-21 0,0 0 0,0 0 15,1 0-15,20 0 0,-21 0 0,0 0 16,22 0-16,-22 0 16,0-21-16</inkml:trace>
  <inkml:trace contextRef="#ctx0" brushRef="#br2" timeOffset="164545.84">15790 12531 0,'0'0'0,"0"-21"0,0-1 16,21 1 0,1 21-16,-1 0 0,0 0 15,0 0-15,0 0 0,0 0 0,1 21 16,-1 1-16,0-1 0,0 0 0,0 0 16,-21 21-16,0 1 0,21-1 15,-21 0-15,0 1 0,0-1 0,0 22 16,0-22-16,-21 0 15,0 1-15,0-1 0,0 0 0,0-21 16,-22 22-16,22-22 0,0 0 16,-21 0-16,20 0 0,1 1 0,0-22 15,0 21-15,0-21 0,0 0 16,21-21 0,0-1-1</inkml:trace>
  <inkml:trace contextRef="#ctx0" brushRef="#br2" timeOffset="165969.84">16722 13123 0,'0'-21'15,"0"0"-15,0 0 32,0 0-32,21 0 15,0 21 1,0 0-16,-21 21 16,21-21-16,-21 21 0,0 0 0,0 0 15,0 0-15,0 1 16,0-1-16,0 0 0,0 0 15,0 0-15,-21 0 0,0-21 16,21 22-16,-21-22 0,0 0 16,-1 0-1,22-22 1,0 1 0,0 0-16,0 0 15,0 0-15,22 0 16,-1-1-16,0 1 0,0 0 15,0 0-15,0 21 0,-21-21 16,22 21-16,-1 0 0,0 0 16,0 0-16,-21 21 15,0 0-15,0 0 0,0 0 16,0 1-16,0-1 0,0 0 0,0 21 16,-21-21-16,-21 22 0,20-1 0,-20-21 15,0 22-15,-1-1 0,1 0 16,-21 1-16,20-22 0,1 21 15,21-21-15,-22 0 0,22-21 0,0 22 16,0-22-16</inkml:trace>
  <inkml:trace contextRef="#ctx0" brushRef="#br2" timeOffset="166530.03">17589 12383 0,'0'-22'15,"-21"22"1,0 22-16,21-1 16,-21 0-16,0 0 0,21 0 15,0 0-15,0 1 16,-21-22-16,21 21 0,0 0 15,21-21 1,0 0-16,0 0 16,0-21-16,0 21 0,-21-21 15,0-1-15,22 22 0,-22-21 16,0 0-16,0 0 0,0 0 16,-22 21-1,1 0-15,0 0 0,0 0 16,-21 21-16,20 0 0,1 0 15,-21 22-15,21-22 0,0 21 16,-1 0-16,1-20 0,21 20 0,0 0 16,0-21-16,0 22 0,0-22 0,0 0 15,43 0-15,-22 0 0,0 1 16,21-1-16,-21-21 0,22 0 0,-1 0 16</inkml:trace>
  <inkml:trace contextRef="#ctx0" brushRef="#br2" timeOffset="167100.98">18076 12594 0,'0'0'0,"-42"21"31,63-21-16,0 0-15,0 0 16,1 0-16,-1 0 0,0 0 0,0 0 16,0-21-16,0 21 0,1-21 15,20 0-15,-21 0 0,0 0 16,0-1-16,-21 1 16,0 0-16,0 0 0,0 0 0,0 0 15,0-1-15,0 1 16,0 42-1,-21-21-15,0 22 0,0-1 16,21 21-16,-21-21 0,0 22 16,21-22-16,0 21 0,-22 0 0,22 1 15,-21-1-15,21 0 0,-21 1 0,21-1 16,0 0-16,0 1 0,0-1 16,0-21-16,0 22 0,0-1 15,0-21-15,0 0 0,0 0 0,0 1 16,0-1-16,-21 0 15,0-21-15,0 0 16,-1 0-16,1 0 0,0-21 16,21 0-16,-21 21 0,0-22 0,0 1 15,-1 0-15,1 21 0,0-21 0,0 21 16,0 0 0,42 0 15,0 0-31,0 0 15,0 0-15,1 0 0,20 0 0,0 0 16,-21 0-16</inkml:trace>
  <inkml:trace contextRef="#ctx0" brushRef="#br2" timeOffset="167605.01">18817 12721 0,'0'0'0,"-63"0"31,41 21-31,22 1 16,-21-1-16,0 0 0,21 0 15,0 21-15,0-20 0,0 20 16,0-21-16,-21 21 0,21-20 16,0-1-16,0 0 0,-21 0 0,21 0 15,0 0-15,0 1 0,0-1 0,0 0 16,-21-21-1,-1 0-15,22-21 32,0 0-32,0-1 0,0 1 0,0 0 15,0 0-15,0-21 0,22 20 0,-1-20 16,0 0-16,0 21 0,0-22 16,0 1-16,22 21 0,-22 0 0,21-22 15,-21 22-15,22 21 0,-22-21 16,0 21-16,21 0 0,-20 0 15,20 0-15,-21 21 0,0 0 0,-21 22 16,21-22-16,-21 21 0,0 0 16,0-20-16,0 20 0,0 0 0,0-21 15,0 22-15,-21-22 0,0 21 16,0-21-16,21 1 0,-21-1 0,0-21 16,-1 21-16,22 0 0,-21-21 0,42-21 46,-21 0-30,22 0-16,-1-1 0,0 1 16</inkml:trace>
  <inkml:trace contextRef="#ctx0" brushRef="#br2" timeOffset="168129.82">19537 12446 0,'0'0'0,"-21"-21"31,-1 21-31,1 21 0,21 0 16,-21 0-16,0 1 0,0 20 0,0 0 15,-1 1-15,22-1 0,-21 0 0,0 1 16,21-1-16,0 0 16,-21 1-16,0-1 0,21 0 0,-21-21 15,21 22-15,0-22 0,0 0 16,0 0-16,0 0 0,0 1 15,0-44 17,0 1-32,0 0 15,0 0-15,0 0 0,21 0 0,-21-22 16,21 22-16,-21 0 0,21-21 16,0 20-16,0 1 0,1 0 0,-1 0 15,21 0-15,-21 0 16,22 21-16,-1-22 0,-21 22 0,21-21 15,1 21-15,-1 0 0,0 0 16,-20 21-16,-1 1 0,21-1 16,-42 21-16,21-21 0,-21 0 0,0 43 15,0-22-15,0-21 0,-21 22 16,0-22-16,-21 0 0,-1 0 0,1 0 16,0-21-16,-1 22 0,1-1 15,-22-21-15,43 21 0,-21-21 0,0 0 16,-1 21-16,22-21 0,0 0 15,42 0 17,0-21-32,22 0 15,-22 0-15,21 21 0</inkml:trace>
  <inkml:trace contextRef="#ctx0" brushRef="#br2" timeOffset="168877.83">20299 12700 0,'0'0'0,"-21"-21"0,-1 21 15,1 0-15,0 0 0,0 0 0,0 0 16,0 0-16,-1 21 16,1 0-16,0 0 0,0 1 0,0-1 15,0 21-15,-1-21 0,22 0 0,0 22 16,-21-22-16,21 0 0,0 43 15,0-43-15,0 0 0,0 0 16,21 0-16,1 0 16,-1-21-16,0 0 0,0 0 15,0 0-15,0 0 16,-21-21-16,0 0 16,0 0-16,0 0 0,0 0 0,0-1 15,0-20-15,0 21 0,0-21 16,0-1-16,0 22 0,0-21 15,22 21-15,-22-1 0,21-20 0,0 21 16,0 21-16,0-21 0,0 0 16,22-1-16,-1 22 0,-21 0 0,22-21 15,-1 21-15,0 0 0,1 0 16,-1 0-16,-21 21 0,21 1 0,-20-1 16,-1 0-16,0 21 0,0-21 0,-21 22 15,0-1-15,0-21 0,0 22 16,0-1-16,-21-21 0,0 0 0,0 0 15,-1 1-15,1-1 0,-21 0 16,21 0-16,0-21 0,-1 21 16,1-21-16,21-21 47,21 0-47,1 0 0,20 0 15,-21-1-15,21-20 0,1 21 16,-1-21-16,-21-1 0,22 1 0,-1 0 15,-21 20-15,21-20 0,-20 21 16,-1 0-16,0 0 0,0 21 16,-21-22-16,0 44 15,-21-1-15,0 0 16,-22 21-16,22-21 0,0 22 16,0-22-16,0 21 0,0-21 15,21 22-15,-22-22 0,22 21 0,0-21 16,0 1-16,0-1 0,0 0 0,0 0 15,22 0-15,-1-21 16,0 0-16,0 0 0,21 0 0,1 0 16,-22 0-16,21-21 0,1 0 15,-22 0-15</inkml:trace>
  <inkml:trace contextRef="#ctx0" brushRef="#br2" timeOffset="169349.71">21399 12404 0,'0'-21'31,"-21"42"32,0-21-48,0 0 1,21-21 0,0-1-1,21 22 1,0 0-16,-21-21 0,21 21 15,1 0-15,-1 0 16,-21 21 0,0 1-1,0-1-15,0 0 0,0 0 16,-21 0-16,21 0 16,-22-21-16,1 22 0,0-22 15,0 21-15,0-21 0,0 0 16,-1 0-16,1 0 0,0 0 15,0 0-15,21 21 16</inkml:trace>
  <inkml:trace contextRef="#ctx0" brushRef="#br2" timeOffset="169789.27">21717 12023 0,'0'-21'16,"0"-1"0,21 22-16,0 0 31,0 0-31,1 0 0,-1 22 0,21-22 15,-21 21-15,22 0 0,-22 0 16,0 21-16,21-20 0,-21-1 16,1 21-16,-22 0 0,0-20 0,0 20 15,0 0-15,0 1 0,0-1 16,0 0-16,-22 43 0,-20-43 16,21 22-16,0-22 0,-22 0 15,22 22-15,-21-22 0,-22 1 0,22-1 16,0 0-16,-22 1 0,22-22 0,0 21 15,-1-21-15,22-21 0,-21 21 16,21 1-16,-1-22 0,1 0 0,21 21 16,0-42-1,0-1 1,21 1-16,1-21 16,20 21-16,-21-22 0</inkml:trace>
  <inkml:trace contextRef="#ctx0" brushRef="#br2" timeOffset="170385.76">22098 11769 0,'0'-43'16,"0"86"-16,0-107 15,21 43 1,0 21-16,0 0 0,22 0 16,-22 0-16,21 0 0,1 0 0,-1 0 15,0 0-15,1 0 0,20 0 16,-21 0-16,22 0 0,42 0 16,-64 0-16,22 0 0,-22 0 15,-21 0-15,21 0 0,-20 0 0,-1 0 16,0 0-16,-21 21 15,0 0-15,0 1 16,0-1-16,0 0 0,0 0 16,0 21-16,0 1 0,0-1 15,0 0-15,0 1 0,-21 20 0,0-20 16,21 20-16,-22-21 0,22 1 16,-21 20-16,0-20 0,0 20 0,0-21 15,21 1-15,-21 20 0,-1-20 16,1 20-16,-21 43 0,21-64 15,0 22-15,-1-22 0,1 0 0,0 22 16,0-22-16,21 1 0,-21-22 16,0 21-16,21 0 0,0-20 15,-22 20-15,1-21 0,0 0 0,21 0 16,-21 1-16,21-1 0,-21-21 16,0 21-16,-1-21 0,-20 0 0,21 0 15,0 0-15,-22 0 0,1 21 16,21-21-16,-21 0 0,-1 0 0,22 0 15,-21 0-15,21 0 0,-22 0 0,22 0 16,0 0-16,0 0 0,0 0 16,-1 0-16,1 0 0,0 0 15,0-21-15,0 21 0</inkml:trace>
  <inkml:trace contextRef="#ctx0" brushRef="#br3" timeOffset="64580.49">0 169 0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2T03:00:52.67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952 635 0,'22'0'31,"-1"0"16</inkml:trace>
  <inkml:trace contextRef="#ctx0" brushRef="#br0" timeOffset="438.23">1016 635 0,'0'0'0</inkml:trace>
  <inkml:trace contextRef="#ctx0" brushRef="#br0" timeOffset="1092.73">1016 656 0,'0'21'0,"21"-21"94,0-21-94,0 21 0,1-21 16,-1 21-16,0-21 0,0 0 15,0 0-15,0-1 16,-21 1-16,0 0 15,-21 21 1,0 0-16,0 0 0,0 0 16,0 0-16,-1 0 0,1 21 15,-21 0-15,21 1 0,0-1 16,-1 0-16,-20 0 0,21 0 0,0 0 16,-22 22-16,22-22 0,0 21 15,0-21-15,21 22 0,0-22 16,0 0-16,0 21 0,0-20 15,0-1-15,0 0 0,0 0 0,21-21 16,0 21-16,0 0 0,1-21 16,20 0-16,-21 0 0,21 22 15,-20-22-15,20 0 0,-21 0 0,21 0 16,-20 0-16,-1 0 0,21-22 16,-21 22-16,0-21 0,-21 0 15,0 0 1,-21 21-16,0 0 15,0 0-15,-21 0 0,20 0 0,-20 21 16,21 0-16,-21 0 0,20 1 16,-20-1-16,0 0 0,21 0 15,-22 0-15,22 22 0,0-22 16,0 0-16,0 0 0,21 0 0,0 0 16,0 1-16,0-1 15,21 0-15,0-21 16,0 0-16,0 0 0,0 0 15,22 0-15,-22 0 0,21 0 0,-21-21 16</inkml:trace>
  <inkml:trace contextRef="#ctx0" brushRef="#br0" timeOffset="1798.32">1905 889 0,'0'0'0,"0"-85"31,0 64-15,-21 21-16,0 0 0,-1 0 0,1 0 15,0 21-15,0-21 16,-21 22-16,20 20 0,-20-21 0,0 21 16,-1-20-16,22 20 0,-21 0 15,21-21-15,0 22 0,-1-22 16,1 0-16,21 21 0,0-20 15,0-1-15,21-21 16,1 0-16,20 0 0,0 0 16,1 0-16,-1 0 0,0-21 15,1-1-15,-1 1 0,-21 0 0,21 0 16,-20 0-16,-1-22 0,0 22 16,0 0-16,0 0 0,-21 0 0,21 0 15,-21-1-15,0 1 16,0 0-16,0 42 47,0 0-47,0 1 0,0-1 0,0 0 0,0 0 15,-21 21-15,21 1 16,0-1-16,0 0 0,0 1 0,-21-1 16,21 0-16,0 22 0,0-22 15,0 22-15,0-1 0,0 1 0,0-1 16,0 1-16,0-1 0,21 22 15,-21-43-15,0 22 0,21-1 0,-21 1 16,22-22-16,-22 0 0,0 1 16,0-1-16,0 0 0,0 1 15,0-1-15,0-21 0,-22 0 16,1 1-16,0-1 0,0 0 0,0-21 16,-22 0-16,22 0 0,-21 0 0,0 0 15,-22-21-15,1 0 0,20-22 16,-20 22-16,-1-21 0,1-1 15,20 1-15,1-21 0,0 20 0,21-20 16,-1-1-16,1 22 0,21-22 16,0 1-16,0-1 0,21 22 15,1-21-15,-1 20 0,0 1 0,64-43 16,-22 43-16,43-43 16,-43 43-16,1 21 0,-1-22 15,1 1-15</inkml:trace>
  <inkml:trace contextRef="#ctx0" brushRef="#br0" timeOffset="2152.13">2857 677 0,'-21'22'0,"0"-22"16,21 21-16,-21 0 15,21 0 1,21-21 15,0 0-15,-21-21-16,0 0 16,0 0-1,-21 21 1,0 0-1,0 0-15,0 0 16,21 21-16,0 0 16,0 0-16,-22 0 15,22 0 1,0 1 0</inkml:trace>
  <inkml:trace contextRef="#ctx0" brushRef="#br0" timeOffset="2476.98">2667 1164 0,'0'0'0,"0"21"0,21-21 31,0 0-16,-21-21 1,21 21-16,-21-21 0,0 0 16,-21 21-1,0 0-15,0 0 16,0 0-16,0 0 16,-1 21-16,1 0 15,21 0 1,0 1-16,43-22 15,-22 0 1,0 0-16,0 0 0,21-22 16</inkml:trace>
  <inkml:trace contextRef="#ctx0" brushRef="#br0" timeOffset="3148.89">3408 847 0,'0'0'0,"0"-43"31,0 22-31,0 0 0,0 0 16,0 0-1,0 0-15,21-1 0,0 1 16,0 21-16,0-21 0,1 0 15,20 21-15,0-21 0,-21 21 0,22 0 16,-22-21-16,21 21 0,-21 0 16,22 0-16,-22 0 0,0 21 0,0-21 15,-21 21-15,0 0 0,0 0 16,0 22-16,0-22 0,-21 21 0,0 0 16,-21 1-16,-1-1 0,1 0 15,0 1-15,-1-1 0,-20 0 0,20-20 16,1 20-16,0-21 15,-1 21-15,1-20 0,21-1 0,0 0 16,-22 0-16,43 0 0,-21-21 0,0 21 16,21-42 15,0 0-15,21 21-16,0-21 0,-21 0 0,22 0 15,-1-1-15,0 22 0,0-21 16,21 0-16,-20 21 0,-1 0 15,0 0-15,0 0 0,0 0 16,0 0-16,1 21 0,-22 0 16,0 1-16,21-1 15,0 0-15,0 0 0,0-21 16,0 21-16,1-21 16,-1 0-16,0 0 0,0 0 15,0 0-15,0 0 0,1 0 16,-1 0-16,0-21 0,0 0 0,-21 0 15,21 21-15,-21-21 16,21 21-16,-21-22 0,0 1 16,-21 21 15,0 0-31,0 0 0,0 0 0</inkml:trace>
  <inkml:trace contextRef="#ctx0" brushRef="#br0" timeOffset="3944.44">974 1545 0,'0'0'0,"-22"0"0,1 0 16,0 0-16,21 21 31,21-21-15,0 0-16,1 0 15,-1 0-15,0 0 0,21 0 16,1 0-16,20 0 0,1 0 16,-1 0-16,22 0 0,-22 0 0,43 0 15,-21 0-15,-1 0 0,22 0 16,106 0-16,-106 0 0,21 0 15,0 0-15,0 0 0,0 0 16,0 0-16,0 0 0,-21 0 0,-1 0 16,22 0-16,-21 0 0,-21 0 0,21 0 15,-22 0-15,1 0 0,-21 0 16,-1 0-16,1 0 0,-1-21 0,-21 21 16,1 0-16,-22 0 15,21 0-15,-21 0 0,1 0 16,-1 0-16,-21 21 109,21-21-78,0 0-15</inkml:trace>
  <inkml:trace contextRef="#ctx0" brushRef="#br0" timeOffset="4992.35">9102 699 0,'21'-22'47,"0"1"-47,0 21 15,0 0-15,0-21 0,1 21 0,-1-21 16,0 21-16,0-21 0,-21 0 15,21 21-15,0-22 0,1 1 0,-22 0 16,0 0-16,0 0 16,0 0-16,-22-1 15,1 22-15,0 0 16,-21 0-16,21 0 0,-22 0 16,1 22-16,-22-1 0,22-21 0,0 21 15,-1-21-15,1 21 0,21 0 16,-21-21-16,20 21 0,1 1 0,21-1 15,0 0-15,0 0 16,0 0-16,21-21 0,1 21 16,-1 1-16,21-1 0,-21 0 15,22 0-15,-1 0 0,0 0 0,1 1 16,-1-1-16,0 21 0,-21-21 16,22 0-16,-22 1 0,0 20 0,0 0 15,-21-21-15,0 22 16,0-22-16,-21 0 0,0 0 15,-21 0-15,20 1 0,-20-1 0,-21 0 0,20 0 16,-20-21-16,20 0 16,1 0-16,-21 0 0,20 0 0,22 0 15,-21 0-15,-1 0 0,22 0 16,0-21-16,0 0 0,0 0 0,0-1 16,-1 1-16,22 0 0,-21 0 0,21-21 15,0 20-15,0 1 0,0 0 16,0 0-16,0 0 0,0 0 15,21-1-15,1 22 16,-1 0-16,0 0 0,0 0 16,21-21-16,1 21 0,-1 0 15</inkml:trace>
  <inkml:trace contextRef="#ctx0" brushRef="#br0" timeOffset="5230.24">9588 868 0,'0'0'0,"0"21"0,0 0 16,0 0-16,0 1 0,0-1 15,0 0-15,0 0 0,-21 0 0,21 0 16,-21-21-16,21 22 16,0-1-16,0 0 0,-21-21 15,21 21-15,-21-21 16,21-21 15,0 0-31,0 0 0,0-1 16</inkml:trace>
  <inkml:trace contextRef="#ctx0" brushRef="#br0" timeOffset="5412.13">9631 677 0,'0'0'0,"0"22"62,0-1-46,21 0 0,0 0-16</inkml:trace>
  <inkml:trace contextRef="#ctx0" brushRef="#br0" timeOffset="6148.22">10202 1016 0,'43'0'31,"-22"0"-31,-21-21 16,0 0-16,0 0 15,0-1-15,0 1 16,0 0-16,-21 0 0,-1 21 0,1 0 16,0-21-16,0 21 0,0 0 15,-22 0-15,22 0 0,-21 21 0,21 0 16,-22 0-16,22 0 16,-21 1-16,21-1 0,0 0 0,-22 21 15,22-21-15,0 1 0,21-1 16,0 0-16,0 0 0,0 0 15,21-21-15,0 0 16,0 0-16,1 0 0,20 0 16,-21 0-16,21 0 0,-20-21 0,20 21 15,-21-21-15,21 0 0,-20 0 16,-1 21-16,0-22 0,0 1 0,-21 0 16,0 0-16,21 21 15,-21-21-15,0 42 31,-21-21-15,21 21-16,-21 0 0,21 0 0,0 22 16,0-22-16,-21 0 0,21 21 15,-21 1-15,21-22 0,0 21 0,-22 1 16,22-1-16,0-21 0,0 21 16,0 22-16,-21-22 0,21 1 0,0 20 15,0-21-15,0 22 0,0-22 16,0 1-16,0 20 0,0-21 15,0 1-15,0-1 0,0-21 0,0 43 16,0-22-16,0-21 0,0 0 16,-21 1-16,0-1 15,-21-21-15,20 0 0,-20 0 0,0 0 16,-1 0-16,-20 0 0,21-21 0,-22-1 16,1 1-16,20 0 0,-20-21 15,-1-1-15,22 1 0,0 0 0,-22-1 16,43 1-16,-21 21 0,20-21 0,1-1 15,0 22-15,21-21 0,0 21 16,0-1-16,0-20 0,0 21 0,21 0 16,22 0-16,-22-1 0,21 1 15,-21-21-15,43 21 0,-22-22 0,0 22 16,22-21-16,21 21 0,-22-22 16</inkml:trace>
  <inkml:trace contextRef="#ctx0" brushRef="#br0" timeOffset="6628.46">10477 826 0,'0'21'32,"0"0"-32,0 0 0,0 0 15,-21 22-15,21-22 0,0 0 0,0 21 16,-21-21-16,21 1 15,0-1-15,0 0 0,0 0 0,0 0 16,0 0-16,0 1 16,0-1-16,-21-21 31,21-21-15,-21-1-16,21 1 0,0 0 15,0 0-15,0-21 0,0 20 16,0 1-16,0 0 0,0 0 0,21-21 15,0 20-15,0 1 0,0 0 16,22 0-16,-22 0 0,21 0 0,-21 21 16,22 0-16,-22 0 0,21 0 15,-21 0-15,22 21 0,-22 0 16,0 0-16,0 0 0,-21 22 16,0-22-16,0 21 0,0-21 0,0 0 15,0 22-15,-21-22 0,0 0 0,21 0 16,-21 0-16,0 1 0,-1-1 15,1 0-15,0-21 16,21 21-16,0-42 31,21 0-31</inkml:trace>
  <inkml:trace contextRef="#ctx0" brushRef="#br0" timeOffset="7268.18">11430 635 0,'0'0'0,"-21"0"16,0 0-16,-43 21 15,85-21 17,0 0-32,1 0 15,-1 0-15,21-21 0,-21 21 0,22-21 16,-1 0-16,-21 0 0,21 21 16,-20-22-16,20 1 0,-21 0 0,0 0 15,0 0-15,-21-22 0,0 22 16,0 0-16,0 0 0,-21 21 15,0 0 1,0 0-16,0 0 0,0 0 16,21 21-16,-22 21 0,1-20 0,0-1 15,21 21-15,0-21 0,0 22 16,-21-22-16,21 21 0,-21 0 0,21 1 16,-21-1-16,21 0 0,0 1 15,0-1-15,0 0 0,0-20 0,0 20 16,0-21-16,0 21 0,0-20 15,0-1-15,0 0 0,0 0 0,0 0 16,-22-21 0,1 0-16,0 0 15,0 0-15,0 0 0,0 0 0,-1-21 16,-20 21-16,21-21 16,-21 0-16,20 21 0,1-21 0,0-1 15,0 22-15,0 0 0,0 0 16,21-21-16,-22 21 0,44 0 47,-1 21-47,0-21 0,21 0 15,-21 0-15,22 0 0,20 0 16,-20 0-16,-1-21 0</inkml:trace>
  <inkml:trace contextRef="#ctx0" brushRef="#br0" timeOffset="7732.09">11959 783 0,'-42'-21'31,"21"21"-15,21 21-16,-22 0 16,22 1-16,0 20 15,-21-21-15,21 0 0,0 0 0,0 22 16,-21-22-16,21 0 0,0 0 0,0 0 15,0 1-15,0-1 16,0 0-16,0 0 16,-21-21-1,21-21 1,-21 0-16,21 0 16,0-1-16,0 1 0,0 0 15,0-21-15,21 21 0,0-22 0,21 1 16,-20 21-16,-1-22 0,21 22 15,0-21-15,1 21 0,-1 0 0,0-1 16,1 22-16,-1 0 0,0 0 16,1 0-16,-1 0 0,-21 22 0,0-1 15,1 0-15,-1 0 0,-21 21 16,0 1-16,0-22 0,0 21 16,0 1-16,-21-1 0,21-21 0,-22 21 15,1-20-15,0-1 0,0 0 16,0 0-16,0 0 0,-1 0 0,1-21 15,0 0-15,21 22 0,-21-22 16,0 0-16,0 0 0,-1 0 16,1-22-16</inkml:trace>
  <inkml:trace contextRef="#ctx0" brushRef="#br0" timeOffset="8256.1">8361 148 0,'-21'-21'15,"42"42"-15,-42-63 0,21 21 0,-22 21 16,1 0-16,0 0 15,21 21 1,0 21-16,-21 1 0,21-1 0,0 0 16,0 22-16,0-1 0,0 1 15,0 20-15,-21-20 0,21 21 0,-21-22 16,-1 22-16,22-1 16,-21-20-16,0 21 0,0 20 15,21-62-15,-21 20 0,0-42 0,21 22 16,0-22-16,0 0 0,0 0 15,0 0-15,0-42 32,0-21-17,0 21-15,21-22 0,0 1 0</inkml:trace>
  <inkml:trace contextRef="#ctx0" brushRef="#br0" timeOffset="9325.03">8297 64 0,'0'0'0,"-21"-22"16,42 22 30,0 0-46,22 0 16,-1 0-16,0 0 16,22 0-16,-1 0 0,22 0 0,21 0 15,0 0-15,0 0 0,21 0 16,0 0-16,0 0 0,21 0 0,0 0 16,21 0-16,-21 0 0,22 0 15,-1 22-15,0-22 0,1 0 0,-1 21 16,22-21-16,-22 0 0,0 0 15,1 0-15,-22 21 0,21-21 0,0 0 16,-20 0-16,-22 21 0,0-21 16,0 21-16,-22-21 0,1 21 0,-21-21 15,0 0-15,-1 22 0,-20-22 16,-22 0-16,0 0 0,1 0 16,-22 21-16,21-21 0,-21 0 0,1 0 15,-1 0-15,0 0 0,0 0 16,0 0-16,0 0 15,-21 21-15,22-21 16,-22 21 15,0 0-31,0 0 16,0 1 0,0-1-16,0 0 0,0 0 0,0 0 15,0 0-15,0 1 0,-22 20 16,22-21-16,-21 21 0,0-20 15,21 20-15,0 0 0,-21-21 0,21 22 16,-21 20-16,21-20 0,0-1 16,0 0-16,0 22 0,0-22 0,0 0 15,0 1-15,0-1 0,0 0 16,0-20-16,0 20 0,0-21 0,0 21 16,0-20-16,0-1 0,0 0 15,-21 0-15,-1 0 0,22 0 16,-21-21-16,0 0 15,0 0 1,0 22-16,0-22 0,-1 0 16,1 0-16,0 0 0,0 0 0,-21 0 15,20 0-15,-20 0 0,0 0 16,-1 0-16,1 0 0,0 0 0,-22 0 16,1 0-16,-22 0 0,0 0 15,1 0-15,-22 0 0,-21 0 0,21 0 16,-21 0-16,0 0 0,0 0 0,0 0 15,0 0-15,0 0 0,0 0 16,0 0-16,21 21 0,-21-21 0,0 0 16,0 0-16,0 21 0,-21-21 15,21 0-15,-21 0 0,21 0 0,-21 0 16,42 0-16,-21 0 0,21 0 16,0 0-16,22 0 0,-1 0 15,0 0-15,22 0 0,-22 0 0,22 0 16,-1 0-16,22 0 0,-22 0 0,22 0 15,0 0-15,-1 0 0,1 0 16,0 0-16,20 0 0,-20 0 0,21 0 16,0 0-16,0 0 0,-1 0 15,22-21 17,22 21-17</inkml:trace>
  <inkml:trace contextRef="#ctx0" brushRef="#br0" timeOffset="10217.2">2709 3069 0,'21'-21'0,"-42"42"0,64-63 0,-22 42 16,0-21-16,0 21 0,0-21 16,0 21-16,-21-22 0,22 22 15,-22 22 17,0-1-32,-22 0 15,1 0-15,-21 21 0,0 1 0,-22 20 16,1-20-16,-22 20 0,0-21 15,1 22-15,-1-1 0,21-20 0,-20-1 16,20 0-16,1 1 0,20-22 16,1 0-16,0 0 0,21 0 15,-1 1-15,1-22 0,0 0 16,21-22 0,0 1-16,21 0 0,0 0 15,1 0-15,-1 21 0,0-21 0,21-1 16,-21 1-16,22 21 0,-1 0 15,0 0-15,1 0 0,-1 0 0,0 0 16,1 21-16,-1 1 0,0-1 16,1 0-16,-22 0 0,21 0 0,-21 22 15,1-22-15,-1 0 0,0 0 16,0-21-16,0 21 0,-21 0 16,21-21-16,-21 22 15,22-22-15,-1 0 16,0-22-1,0 1-15,0 21 0,-21-21 16,21-21-16</inkml:trace>
  <inkml:trace contextRef="#ctx0" brushRef="#br0" timeOffset="10672.05">3471 3175 0,'21'-21'0,"-42"42"0,64-42 0,-43 0 15,0 0-15,0-1 16,-22 22 0,1 0-16,0 0 0,-21 0 0,21 0 15,-22 0-15,1 22 0,0-1 16,20-21-16,-20 21 0,21 0 16,0 0-16,0 22 0,-1-22 0,22 0 15,0 0-15,0 0 0,0 0 16,0 1-16,0-1 0,22-21 15,20 21-15,-21 0 0,0-21 0,22 21 16,-22-21-16,21 21 0,0 1 0,1-1 16,-22-21-16,21 21 0,1 21 15,-43-21-15,0 22 16,0-22-16,-22 0 16,-20 0-16,21 0 0,-21 1 15,-1-1-15,1-21 0,0 21 0,-1-21 16,-41 0-16,62 0 0,-20 0 15,0 0-15,21 0 0,-1-21 16,1 21-16,0-21 0,0 21 0,0-22 16,21 1-16,0 0 0,0 0 15,0 0-15,21 0 16,0 21-16,0-22 16,22 22-16,-22-21 0,63 0 15,-62 0-15,20 21 0</inkml:trace>
  <inkml:trace contextRef="#ctx0" brushRef="#br0" timeOffset="11021.1">3916 3260 0,'0'-21'15,"-21"21"-15,-1 0 16,22 21-16,-21 0 0,21 0 15,0 0-15,0 22 0,0-22 16,0 21-16,0 0 0,-21 1 0,21-1 16,0 0-16,-21 64 0,21-63 15,-21 84-15,0-64 16,-1 1-16,1 84 0,0-64 16,0-20-16,0-1 0,0 22 15,-1-21-15,1-1 0,21-21 0,0 22 16,-21-22-16,21 1 0,0-1 15,0-21-15,0 0 0,0 0 0,0-42 32,21 0-32,-21 0 0,21-21 15,1 20-15,-22-20 0,21 0 16,0-22-16,0 1 0,-21-1 0</inkml:trace>
  <inkml:trace contextRef="#ctx0" brushRef="#br0" timeOffset="11337.04">3746 3514 0,'0'0'16,"0"-43"-16,0 1 0,-21 21 0,21-21 16,0 20-16,0 1 0,0-21 0,0 21 15,21 0-15,1-1 16,-1 1-16,0 0 0,0 21 16,64-21-16,-64 21 0,21 0 15,1 0-15,-1 21 0,21 21 16,-41-20-16,-1 20 0,0-21 15,-21 21-15,0-20 0,0 20 0,0-21 16,-21 21-16,0-20 0,-1 20 0,-20-21 16,0 0-16,-1 0 0,-41 22 15,20-22-15,22 0 0,-22-21 16,22 21-16,21-21 16,0 0-16,63 0 31,-21 0-31,22 0 15,-22-21-15,21 0 0,0 21 0,1-21 16</inkml:trace>
  <inkml:trace contextRef="#ctx0" brushRef="#br0" timeOffset="12297.09">4995 3281 0,'0'0'0,"0"-21"0,0 0 15,-21 21-15,0-22 0,0 1 16,0 21-16,-22-21 0,22 21 16,0 0-16,0 0 15,-22 0-15,22 21 0,-21 0 0,0 1 16,-1-1-16,22 21 0,-21-21 0,-1 22 16,22-1-16,-21 0 0,21-21 15,0 22-15,-1-1 0,22-21 0,0 22 16,0-22-16,0 0 15,0 0-15,22-21 16,-1 0-16,21 0 16,-21 0-16,22 0 0,-22 0 0,21-21 15,0 0-15,-20 21 0,20-21 0,0-22 16,1 22-16,-22-21 16,21 21-16,0-22 0,1-41 15,-22 62-15,0-20 0,-21 21 0,0 0 16,0 0-16,0-1 0,0 44 31,0-1-31,-21 0 0,0 0 16,0 21-16,-1-20 0,1 20 0,21-21 15,0 21-15,0-20 0,0-1 16,0 0-16,0 0 0,0 0 0,0 22 16,21-43-16,22 0 0,-22 21 15,0-21-15,0 0 0,22 0 16,-22 0-16,21 0 0,-21 0 15,22-21-15,-22 21 0,21-22 0,-21 1 16,22 0-16,-22 0 0,0 0 16,0-22-16,0 22 0,0-21 0,-21 21 15,22 0-15,-22-22 0,0 22 16,0 0-16,-22 21 16,1 21-1,21 0-15,-21 0 16,21 1-16,0-1 0,0 21 0,0-21 15,0 0-15,0 22 16,0-22-16,0 0 0,0 21 0,-21-20 16,21-1-16,0 0 0,-21-21 0,21 21 15,0 0-15,0 0 16,0-42 15,0 0-31,0 0 16,0 0-16,0 0 0,0-22 0,0 22 15,21 0-15,0-21 0,-21-1 16,21 1-16,0 0 0,22-1 0,-22 22 16,0-21-16,21 21 0,-20-1 15,20 22-15,-21 0 0,21 0 16,-20 0-16,-1 0 0,0 22 0,0 20 16,0-21-16,0 0 0,-21 22 15,0-1-15,22-21 0,-22 43 16,0-43-16,0 0 0,0 21 0,0-21 15,0 1-15,0-1 0,-22 0 16,22 0-16,-21 0 16,21-42 31,0 0-47,0 0 0,21 0 15,1-1-15</inkml:trace>
  <inkml:trace contextRef="#ctx0" brushRef="#br0" timeOffset="12860.92">6181 2900 0,'0'-21'0,"-22"21"31,1 0-31,21 21 16,0 0-1,0 0-15,0 0 16,0 1-16,21-1 0,1 0 0,-1 0 16,21 0-16,-21 0 0,22-21 0,-1 22 15,0-22-15,1 0 0,-1 0 16,21 0-16,22 0 16,-43 0-16,-20 0 0,41 0 15,-42 0-15,0 0 0,-21 21 31,-21-21-31,-21 21 16,21 0-16,-22 0 0,1 22 0,0-22 16,-1 21-16,1-21 0,0 22 0,-1-1 15,1 0-15,0 1 0,-22 20 16,22-42-16,21 22 0,-22-1 16,22-21-16,0-21 15,21 21-15,0 0 0,0 1 16,21-44 31,0 1-47,-21 0 0</inkml:trace>
  <inkml:trace contextRef="#ctx0" brushRef="#br0" timeOffset="13354.42">7451 3133 0,'-22'0'0,"44"0"94,-1 21-79,0-21-15,0 0 0,0 0 16,0 0-16,1 0 0,-1 0 16</inkml:trace>
  <inkml:trace contextRef="#ctx0" brushRef="#br0" timeOffset="13532.03">8149 3133 0,'0'0'0,"21"0"0,43 0 31,-43 0-31,0 0 16,0 0 0,0 0-16,1 0 15,-1 0-15,0 0 16,0 0-16,0 0 0,0 0 16,22 0-16,-22 0 0</inkml:trace>
  <inkml:trace contextRef="#ctx0" brushRef="#br0" timeOffset="13700.93">9059 3112 0,'0'0'0,"21"0"0,1 0 31,-1 0-15,0 0-1,0 0-15,0 0 0,0 0 16,1 0-16,-1 0 0,0 0 15,0-22-15</inkml:trace>
  <inkml:trace contextRef="#ctx0" brushRef="#br0" timeOffset="13864.5">9842 3090 0,'0'0'0,"0"22"0,22-22 31,-1 0-16,0 0 1,0 0-16,0 0 16,22 0-16,-22 0 0,21 0 0</inkml:trace>
  <inkml:trace contextRef="#ctx0" brushRef="#br0" timeOffset="14032.4">10753 3112 0,'0'0'0,"21"0"31,0 0 0,0 0-15,0 0-16,0 0 0,1 0 16,-1 0-16,21 0 0</inkml:trace>
  <inkml:trace contextRef="#ctx0" brushRef="#br0" timeOffset="14204.3">11684 3090 0,'0'0'0,"21"0"47,0 0-31,0 0-16,1 0 0,-1-21 15,0 21-15</inkml:trace>
  <inkml:trace contextRef="#ctx0" brushRef="#br0" timeOffset="14386.2">12488 3069 0,'0'0'16,"21"0"-1,1 0 32,-1 0-47,0 0 16,0 0-16,0-21 15,0 21-15,1 0 0,-1 0 16</inkml:trace>
  <inkml:trace contextRef="#ctx0" brushRef="#br0" timeOffset="14532.11">13144 3027 0,'0'0'15,"22"0"48,-1 0-63,0 0 16,0 0-16</inkml:trace>
  <inkml:trace contextRef="#ctx0" brushRef="#br0" timeOffset="14729">13970 3006 0,'0'0'0,"21"0"31,0 0 16,-42 0-16,0 0-15</inkml:trace>
  <inkml:trace contextRef="#ctx0" brushRef="#br0" timeOffset="15220.72">7239 3768 0,'-21'0'15,"42"0"48,0 0-63,0 0 0,0 0 15,1 0-15,20 0 0,0 0 0,1 0 16,-1 0-16,21 0 0</inkml:trace>
  <inkml:trace contextRef="#ctx0" brushRef="#br0" timeOffset="15400.61">8213 3768 0,'0'0'0,"21"0"0,42 0 31,-42 0-31,1 0 16,-1 0-16,0 0 16,0 0-16,0 0 0,0 0 0,1 0 15,20 0-15,-21 0 0,21 0 0,22 0 16,-22 0-16,22 0 0,-22 0 16</inkml:trace>
  <inkml:trace contextRef="#ctx0" brushRef="#br0" timeOffset="15569.52">9567 3768 0,'0'0'0,"21"0"0,1 0 0,-1 0 16,42 0 15,-42 0-31,1 0 0,-1 0 0,21 0 16,-21 0-16,0 0 15,22 0-15,-1 0 0,0 0 0,22 0 16,-22 0-16,22 0 0,-22 0 0</inkml:trace>
  <inkml:trace contextRef="#ctx0" brushRef="#br0" timeOffset="15716.43">10689 3768 0,'21'0'0,"-42"0"0,63 0 16,-20 0-16,-1 0 16,0 0-1,0 0-15,0 0 0,0 0 16,1 0-16,-1 0 0,21 0 0,0 0 15,1 0-15,-1 0 0,0 0 16,1 0-16</inkml:trace>
  <inkml:trace contextRef="#ctx0" brushRef="#br0" timeOffset="15861.35">11917 3768 0,'42'0'16,"-84"0"-16,105 0 0,-42 0 0,1 0 0,-1 0 15,0 0 16,0 0-31,0 0 16,22 0-16,-22 0 16,0 0-16,21 0 0</inkml:trace>
  <inkml:trace contextRef="#ctx0" brushRef="#br0" timeOffset="16043.84">13271 3747 0,'0'0'0,"22"0"0,-22 21 47,21-21-32,0 0 1,0 0-16,0 0 16,0 0-16,1-21 0</inkml:trace>
  <inkml:trace contextRef="#ctx0" brushRef="#br0" timeOffset="16229.73">13970 3725 0,'0'0'0,"21"0"15,0 0-15,-21 22 63,21-22-48,-42 0 17</inkml:trace>
  <inkml:trace contextRef="#ctx0" brushRef="#br0" timeOffset="16988.48">8636 4487 0,'21'0'31,"0"-21"-15,22 0-16,-22 21 0,21-21 0,0 0 15,1 0-15,-1 21 0,0-22 16,1 1-16,-22 0 0,0 21 16,-21-21-16,-21 21 0,0 0 15,-22 0-15,-20 0 16,-1 0-16,1 0 0,21 21 0,-22-21 15,1 21-15,20 0 0,-20-21 0,42 22 16,-22-1-16,22-21 0,21 21 16,0 0-16,0 0 0,21 0 15,0-21-15,22 22 16,-1-1-16,0-21 0,1 21 0,20 0 16,1-21-16,-1 21 0,-20 0 0,20 1 15,-21-1-15,1-21 0,-1 21 16,-21 0-16,22 0 0,-43 0 0,0 22 15,0-22-15,-22 0 0,-20 0 16,0 0-16,-22 1 0,-20-1 16,20 0-16,-21 0 0,22-21 0,-1 0 15,-20 0-15,20 0 0,22 0 16,-22 0-16,22 0 0,21-21 0,-21 0 16,20 21-16,1-43 0,0 22 0,21 0 15,0 0-15,0-21 0,0 20 16,0 1-16,21 21 0,0-21 15,22 0-15,-22 21 0,0-21 16,21 21-16,1 0 0,-1-21 0,0-1 16,1 22-16,-1 0 0</inkml:trace>
  <inkml:trace contextRef="#ctx0" brushRef="#br0" timeOffset="17204.36">9250 4572 0,'0'0'0,"0"21"0,0 0 15,0 1-15,0-1 0,0 0 16,0 0-16,0 0 0,0 0 16,-21 1-16,-1-1 0,22 0 0,-21 0 15,21 0-15,0 0 0,-21 1 16,21-1-16,0 0 0,0-42 47,0 0-32,0-1-15,0 1 0</inkml:trace>
  <inkml:trace contextRef="#ctx0" brushRef="#br0" timeOffset="17356.27">9292 4445 0,'0'0'0,"0"-21"0,21 21 62,0 21-46,1-21-16,-1 21 0,0 0 16</inkml:trace>
  <inkml:trace contextRef="#ctx0" brushRef="#br0" timeOffset="18020.54">10075 4657 0,'0'0'0,"43"-43"32,-43 22-32,0 0 15,0 0 1,-22 0-16,1 21 0,-21 0 16,21 0-16,-22 0 0,22 0 0,-21 0 15,0 21-15,-1 0 0,1 0 16,21-21-16,-22 21 0,22 1 0,-21-1 15,21 0-15,0 0 0,-1 0 16,22 0-16,-21 1 0,21-1 16,21-21-16,1 0 0,20 0 15,-21 0-15,21 0 0,1-21 16,-1-1-16,22 22 0,-22-21 16,0 21-16,1-21 0,-22 0 0,21 21 15,-21-21-15,0 21 0,-21-21 16,-21 21 15,21 21-15,0 0-16,-21 0 0,21 0 0,-21 0 15,21 22-15,0-22 0,-21 21 0,0 1 16,21-1-16,-22 0 0,22 1 16,0 20-16,0-21 0,-21 22 0,21-22 15,-21 1-15,0 20 0,21-21 0,0 22 16,0-22-16,-21 22 0,21-22 15,0 0-15,-21 22 0,21-22 16,-22 1-16,1-1 0,21-21 0,-21 21 16,0-20-16,-21-1 0,20 0 0,1-21 15,-21 0-15,0 0 0,-1 0 16,1 0-16,0 0 0,-1-21 0,1 0 16,-22-1-16,22-20 0,-21 21 0,-1-21 15,22-1-15,-1-20 0,1 20 0,0 1 16,-1 0-16,22-1 0,0 1 15,21 0-15,0 21 0,0-22 0,0 22 16,42 0-16,-20 0 0,20-22 16,0 22-16,1 0 0,20 0 0,-21-21 15,22 20-15,-1-20 0,22 0 16,-21-1-16,20 1 0,22 0 0</inkml:trace>
  <inkml:trace contextRef="#ctx0" brushRef="#br0" timeOffset="18447.89">10456 4551 0,'-21'0'31,"21"21"-31,-21 0 16,21 0-16,-21 1 0,21-1 16,0 0-16,0 0 0,0 0 0,0 22 15,0-22-15,0 0 0,0 0 16,0 0-16,0 0 0,-21 1 15,21-1-15,-22-21 16,22-21 0,-21 21-1,21-22-15,0 1 0,0 0 0,0 0 16,0-21-16,0 20 0,0 1 0,0-21 16,21 21-16,1-22 0,-1 22 15,0 0-15,0-21 0,21 21 16,1-1-16,-22 22 0,21-21 0,1 21 15,-1 0-15,0 0 0,1 0 16,-22 21-16,21 1 0,-21-1 0,0 0 16,1 0-16,-22 0 0,0 0 0,0 1 15,0 20-15,0-21 0,0 0 16,-64 64-16,43-64 16,0 0-16,0 0 0,-1 1 15,1-22-15,21 21 0,-21-21 16</inkml:trace>
  <inkml:trace contextRef="#ctx0" brushRef="#br0" timeOffset="19604.22">11218 4424 0,'-21'0'16,"21"21"0,-21-21-16,42 0 31,0 0-31,0 0 0,1 0 16,20 0-16,0-21 0,-21 21 0,22-21 15,-1 0-15,0-1 0,1 1 16,-1 21-16,-21-21 0,22 0 0,-22 0 15,0-22-15,-21 22 0,0 0 16,0-21-16,0 21 16,0-1-16,-21 22 15,0 0-15,-1 0 0,22 22 0,-21-1 16,0 21-16,21-21 0,0 22 16,-21-1-16,0 0 0,21 1 0,-21-1 15,21 0-15,0 1 0,0-1 16,-22 0-16,22 1 0,0-22 0,-21 21 15,21-21-15,0 22 0,0-22 0,0 0 16,-21 0-16,21 0 0,0 0 16,-21-21-16,0 0 15,0-21 1,-1 0-16,1 0 16,0 0-16,0 0 0,0-22 0,0 22 15,-1 0-15,1 0 0,21 0 0,-21-1 16,0 1-16,0 21 15,0 0-15,21 21 16,0 1-16,0-1 0,0 21 0,0-21 16,0 0-16,0 1 0,21 20 15,0-21-15,0 0 0,0 0 16,0 1-16,1-1 0,-1-21 0,21 0 16,-21 0-16,22 0 0,-22 0 15,21 0-15,0 0 0,43-21 16,-43-1-16,22 1 0,-22 0 15,1 0-15,-1 0 0,0 0 0,1-1 16,-22 1-16,0-21 0,21 0 16,-42 20-16,21 1 0,-21 0 15,0 0-15,0 42 32,-21 0-32,21 0 15,0 1-15,0-1 0,-21 0 0,21 0 16,0 0-16,-21 0 0,21 1 0,0-1 15,0 0-15,0 0 0,0 0 16,-21-21 31,21-21-47,0 0 0,0 0 16,0 0-16,0-1 0,0 1 0,0 0 15,0 0-15,21 0 0,0-22 16,0 22-16,0 0 0,22-21 0,-1 21 15,0-1-15,22 1 0,-22 0 16,22 21-16,-22 0 0,22 0 16,-22 0-16,0 21 0,-21 0 0,22 1 15,-22-1-15,0 0 0,-21 0 16,0 21-16,0-20 0,0 20 0,0-21 16,0 21-16,-21-20 0,0 20 0,-22 0 15,1-21-15,21 1 16,21-1-16,-21 0 0,0-21 15,21-21 17</inkml:trace>
  <inkml:trace contextRef="#ctx0" brushRef="#br0" timeOffset="20192.95">6752 5757 0,'0'0'0,"-21"0"15,0 0-15,42 0 47,0 0-47,0 0 0,22 0 0,-1 0 16,-21 0-16,21 0 0,1 0 16,20 0-16,-20 0 0,-1 0 15,0 0-15,1 0 0,-1 0 16,21 0-16,-20-21 0,-1 21 0</inkml:trace>
  <inkml:trace contextRef="#ctx0" brushRef="#br0" timeOffset="20364.93">8509 5821 0,'42'0'0,"-84"0"0,105 0 16,-41 0-16,20 0 0,-21 21 0,0-21 15,0 0-15,1 0 16,-1 0-16,0 0 0,0 0 15,0 0-15,0 0 0,1 0 16,20 0-16,0 0 0,1 0 16,20 0-16,-21-21 0,22 21 0</inkml:trace>
  <inkml:trace contextRef="#ctx0" brushRef="#br0" timeOffset="20556.45">10710 5863 0,'0'0'0,"21"0"0,1 0 0,-1 0 16,0 0-16,0 0 0,0 0 0,0 0 16,1 0-1,-1 0-15,0 0 0,0 0 0,21 0 16,-20 0-16,20 0 0,0 0 0,1 0 16,20 0-16,-21 0 0,22-21 15,-22 21-15,22-21 0,-1 21 0,1-21 16</inkml:trace>
  <inkml:trace contextRef="#ctx0" brushRef="#br0" timeOffset="20708.84">12404 5779 0,'0'0'0,"21"0"0,0 0 0,0 0 16,0-22-16,0 22 0,1 0 16,-1 0-16,0 0 0,0 0 15,0 0-15,0 0 0,1 0 0,-1 0 16,0-21-16,21 21 0,-21 0 15,1 0-15,20 0 0,0-21 0</inkml:trace>
  <inkml:trace contextRef="#ctx0" brushRef="#br0" timeOffset="20884.88">13674 5694 0,'21'0'0,"-42"0"0,63 0 15,0 0-15,-21 0 0,-21 21 16,22-21 15,-1 21-15</inkml:trace>
  <inkml:trace contextRef="#ctx0" brushRef="#br0" timeOffset="21286.76">7705 6181 0,'0'0'0,"-22"0"15,-41 21 1,84 0 15,0-21-31,22 0 16,-1 0-16,0 0 0,1 0 15,-1 0-15,0 0 0,22 0 0,-22 0 16,22 0-16,-22 0 0,0 0 0,22 0 16,-22 0-16</inkml:trace>
  <inkml:trace contextRef="#ctx0" brushRef="#br0" timeOffset="21472.93">9313 6223 0,'0'0'0,"43"0"16,126 0-1,-148 0-15,21 0 0,-20 0 16,20 0-16,0 0 0,-21 0 0,22 0 16,20 0-16,-20 0 0,-1 0 0,21 0 15,1 0-15,-1 0 0,1 0 16,-1 0-16,1 0 0,-1 0 0,1 0 15,-1 0-15,1 0 0,21 0 16,-22 0-16,1 0 0</inkml:trace>
  <inkml:trace contextRef="#ctx0" brushRef="#br0" timeOffset="21756.76">11536 6244 0,'21'0'16,"-42"0"-16,84 0 0,-42 0 0,22 0 15,-22 0-15,0 0 0,0 0 0,0 0 16,1 0-16,-1 0 0,21 0 0,-21 0 15,22 0-15,-1 0 0,0 0 16,22 0-16,-1 0 0,-20 0 0,20 0 16,1 0-16,-22 0 0,21 0 0,-20 0 15,20 0-15,-20 0 16,-1 0-16,-21 0 0,21 0 0,-20 0 16,20 0-16,-21 0 0,0 0 0,0 0 15,1 0-15,-1 0 16,0 0-16,0 0 0,0 0 15,0 0-15,1 0 16,-1 0-16,0 0 16,0-21-1</inkml:trace>
  <inkml:trace contextRef="#ctx0" brushRef="#br0" timeOffset="22456.27">15198 6033 0,'0'0'15,"21"-22"-15,-64 44 16,22-22-1,0 21-15,0 0 0,0 0 0,-22 0 16,1 0-16,0 1 0,-64 20 16,64-21-16,-22-21 0,1 21 15,-1 0-15,22 1 0,-64-1 16,64-21-16,-1 0 0,22 0 16,0 0-16,0 0 0,42 0 31,0 0-31,0 0 0,22 21 15,-1 0-15,0 0 0,1-21 16,20 21-16,-21 1 0,22 20 0,-22-21 16,22 0-16,-22 0 0,22-21 15,-22 22-15,0-1 0,1-21 0,-1 0 16,0 21-16,-21-21 0,1 0 0,-1 0 16,0 0-16,0 0 0,0 0 15,-21-21 1,0 0-16,21-1 0,1 1 15,-1 0-15</inkml:trace>
  <inkml:trace contextRef="#ctx0" brushRef="#br0" timeOffset="22768.72">16277 5652 0,'0'0'0,"21"-43"0,-21 22 0,0 0 0,21 0 15,-21 0-15,-21 63 16,0-21 0,0 21-16,0 1 0,-22-1 0,22 22 15,-21-1-15,0 1 0,-1-1 16,1 1-16,0-22 0,-22 43 16,22-22-16,-1 1 0,1 20 0,-21-20 15,20-1-15,1 22 0,0-22 0,20-20 16,-20 20-16,21-20 0,-21-1 15,20 0-15,1 1 0,21-22 16,-21 0-16,21 0 0,0 0 0,21-21 31,22-21-31,-22 0 0,21 0 16,-21-22-16,22 22 0</inkml:trace>
  <inkml:trace contextRef="#ctx0" brushRef="#br0" timeOffset="23192.92">16531 6138 0,'0'0'0,"42"-21"16,1 21-16,-1-21 0,0 21 15,-20 0-15,-1-21 0,0 21 0,0 0 16,-21-21-16,0 0 16,-21 21-16,0 0 0,0 0 15,-22 0-15,1 0 0,0 0 0,-1 0 16,1 0-16,0 21 0,-1 0 15,1-21-15,21 21 0,0-21 0,-22 21 16,43 0-16,0 1 0,0-1 16,0 0-16,21-21 15,1 21-15,-1-21 0,21 21 16,-21 0-16,22-21 0,-22 22 0,21-1 16,-21-21-16,0 21 0,1 0 15,-1 0-15,0 0 0,-21 1 0,0-1 16,0 0-16,0 0 15,-21-21-15,0 21 0,-1-21 0,-20 0 16,0 0-16,-1 0 0,1 0 0,-21 0 16,20 0-16,1 0 0,0 0 15,-1 0-15,1 0 0,21 0 0,0 0 16,21-21-16,0 0 16,0 0-16,21 21 15,0 0-15,0-21 0,21 21 16,1 0-16,-1-22 0,0 22 0</inkml:trace>
  <inkml:trace contextRef="#ctx0" brushRef="#br0" timeOffset="23500.56">17039 6181 0,'0'0'16,"21"0"-16,0-21 0,-21 42 31,0 0-31,0 0 15,0 0-15,0 0 0,-21 22 0,21-1 16,-21 22-16,0-1 0,21-21 0,-21 22 16,0-1-16,21 1 0,-22 21 15,1-22-15,21 1 0,-21-1 0,0 1 16,0-1-16,21 22 0,-21-22 0,-1 1 16,22-1-16,-21-20 0,21 20 15,0-21-15,0-20 0,0 20 0,0-21 16,0 0-16,0 0 0,0-42 31,21 0-31,1 0 16,-22 0-16,21 0 0,0-22 0,-21 1 15,21-22-15,0 22 0</inkml:trace>
  <inkml:trace contextRef="#ctx0" brushRef="#br0" timeOffset="23796.94">17081 6456 0,'0'0'0,"0"-64"0,0 22 0,0 0 15,0-1-15,0 1 0,0 0 0,0 21 16,0-1-16,22-20 0,-1 21 0,0 21 16,0-21-16,21 0 0,1 21 15,-1 0-15,0 0 0,22 0 0,-22 0 16,22 0-16,-22 0 0,0 21 16,-20 0-16,-1 21 0,0-21 15,-21 22-15,0-22 0,0 21 0,-21-21 16,0 22-16,-22-22 0,1 21 15,0-21-15,-1 1 0,-20-1 0,20 0 16,-20-21-16,21 21 0,-22-21 16,22 0-16,21 0 0,-1 0 15,22-21 1,22 0-16,-1 0 16,21-1-16,-21 22 0,22-21 15,-1 0-15</inkml:trace>
  <inkml:trace contextRef="#ctx0" brushRef="#br0" timeOffset="24656.91">18246 6096 0,'0'-42'16,"-22"42"-16,1 0 0,0 0 15,0 0-15,-21 0 0,20 0 16,-20 0-16,21 21 0,-21 0 0,20 0 15,-20 0-15,0 1 0,21-1 16,-22 0-16,22 0 0,0 0 16,0 0-16,0 1 0,21-1 0,0 21 15,0-21-15,0 0 0,21 1 16,0-22-16,21 21 0,-21-21 16,1 0-16,20 0 0,-21 0 0,21 0 15,-20 0-15,-1-21 0,21-1 16,-21 1-16,22 0 0,-22 0 0,0 0 15,0-22-15,0 22 0,0 0 0,1-21 16,-1 21-16,-21-1 0,21 1 16,-21 0-16,-21 21 15,0 21 1,-1-21-16,22 21 0,-21 1 16,0-1-16,21 0 0,0 21 0,-21-21 15,21 1-15,0-1 0,0 0 16,0 0-16,0 0 15,0 0-15,0 1 0,21-22 0,0 0 16,0 0-16,1 0 0,-1 0 16,21 0-16,-21 0 0,22-22 0,-1 22 15,0-21-15,1 0 0,-1 0 0,0 0 16,-21 0-16,1-1 0,-1 1 16,0 0-16,0 0 0,0-21 0,0 20 15,-21 1-15,0 42 31,-21 1-15,0-1-16,21 0 0,-21 0 0,21 0 16,-21 0-16,0 1 0,-1-1 15,22 0-15,-21 0 0,21 0 0,-21 0 16,21 1-16,-21-1 16,21 0-16,-21-21 0,21-21 31,0 0-31,0-1 15,0 1-15,0 0 0,21 0 0,0 0 16,0 0-16,22-22 16,-22 22-16,21-21 0,0 21 0,1-1 15,-1 1-15,-21 0 0,22 0 0,-1 0 16,-21 21-16,21 0 0,-20 0 16,-1 0-16,0 21 0,-21 0 0,0 0 15,21 0-15,-21 22 0,0-22 0,0 21 16,0-21-16,0 22 0,0-1 15,0 0-15,0 1 0,0-22 0,-21 21 16,0-21-16,21 1 0,0-1 16,-21 0-16,21-42 31,0 0-31,0-1 0,0 1 16,21 0-16</inkml:trace>
  <inkml:trace contextRef="#ctx0" brushRef="#br0" timeOffset="25044.99">19621 5821 0,'0'0'0,"0"21"32,0 0-32,0 0 15,0 1-15,22-1 0,-1 0 16,21 0-16,-21 0 0,0 0 0,22 1 15,-1-22-15,-21 21 0,22 0 16,-1 0-16,-21-21 0,21 21 16,1-21-16,-22 0 0,21 0 0,-21 0 15,1 0-15,-22 21 16,21-21-16,-42 22 16,-1-22-16,1 21 15,-21 0-15,0-21 0,-22 21 16,22 21-16,-22-20 0,1-1 15,20 21-15,-20-21 0,-1 22 0,22-22 16,0 21-16,-1-21 0,22 0 16,-21 1-16,21-1 0,21 0 0,0 0 15,-21-21-15,21 21 0,-22-21 32,1 0-17,21-21-15</inkml:trace>
  <inkml:trace contextRef="#ctx0" brushRef="#br1" timeOffset="44032.57">1016 7260 0,'0'0'0,"0"-21"0,0 0 31,-21 21 0,21 21-15,0 0-16,0 0 0,-21 1 16,21-1-16,-22 21 0,1 0 0,21-20 15,-21 20-15,0 21 0,0-20 16,0-1-16,-1-21 0,1 22 16,0-1-16,0 0 0,0 1 0,-22-1 15,22-21-15,0 21 0,0 1 16,0-22-16,0 0 0,-1 21 0,22-20 15,0-1-15,-21 0 0,21 0 16,-21-21-16,42-21 31,0 0-15,1 0-16,-1-1 0,0 1 0,0 0 16,0 0-16,0-21 0</inkml:trace>
  <inkml:trace contextRef="#ctx0" brushRef="#br1" timeOffset="44408.84">1333 7218 0,'0'0'0,"0"21"47,0 0-47,0 0 15,0 1-15,0-1 0,-21 0 0,0 21 16,0 1-16,0-1 0,0 0 16,-22 1-16,22-1 0,-21 0 0,21 1 15,-22-1-15,22 0 0,0 1 16,-21-22-16,20 21 0,1-21 0,0 22 15,21-22-15,-21 0 16,21 21-16,-21-21 0,21 1 16,0-1-16,0 0 15,0-42 17,0 0-32,21-1 0</inkml:trace>
  <inkml:trace contextRef="#ctx0" brushRef="#br1" timeOffset="45196.83">1820 7726 0,'0'0'0,"21"-21"0,43-22 16,-64 22-1,21 21-15,0-21 0,0 0 16,1 0-16,-22 0 0,0-1 16,21 1-16,-21 0 15,-21 21 1,-1 0-16,1 0 15,0 0-15,0 21 0,-21 0 0,20-21 16,-20 22-16,21-1 0,-21 0 16,20 0-16,1-21 0,0 21 0,0 0 15,0 1-15,21-1 16,0 0-16,0 0 16,21-21-1,0 21-15,0-21 0,0 21 16,1-21-16,-1 0 0,0 22 0,0-22 15,21 21-15,-20-21 16,-1 0-16,21 0 0,-21 21 0,0 0 16,1-21-1,-1 21-15,-21 0 16,0 1-16,0-1 0,-21 0 16,-1 0-16,1 0 0,0 0 15,-21 1-15,21-1 0,-22 0 0,1-21 16,0 21-16,20-21 0,-20 0 15,0 0-15,21 0 0,-22 0 0,22 0 16,0 0-16,0-21 0,0 0 16,-1 0-16,1 21 0,0-22 15,21 1-15,-21 0 0,21 0 0,0 0 16,0 0-16,0-1 16,21 22-1,0 0-15,-21-21 16,21 21-16,22 0 0,-22 0 0,0 0 15</inkml:trace>
  <inkml:trace contextRef="#ctx0" brushRef="#br1" timeOffset="45593.88">2307 7641 0,'0'0'0,"-21"0"0,0 0 16,0 0-1,21 21-15,-22 1 16,22 20-16,-21-21 16,21 0-16,0 22 0,0-22 0,0 21 15,0 22-15,-21-1 0,21-21 16,-21 43-16,0-21 0,21 20 0,-21-20 15,-1 20-15,22 1 0,-21 0 16,0-1-16,0 1 0,21 0 0,-21-1 16,0-20-16,21-1 0,0 1 15,-22-1-15,22-20 0,-21-22 16,21 21-16,0-21 0,0 1 0,0-44 31,0-20-15,0 21-16,21 0 0,-21-22 0,0 1 15,22 0-15,-1-22 0,0 1 16</inkml:trace>
  <inkml:trace contextRef="#ctx0" brushRef="#br1" timeOffset="45944.4">2201 7789 0,'0'0'0,"-21"-21"15,21-42 1,0 42-16,0-1 16,21 22-16,0 0 15,1-21-15,-1 21 0,0 0 16,0 0-16,21 0 0,-20 0 0,20 0 16,-21 0-16,21 0 0,-20 0 0,-1 21 15,0 1-15,0-22 0,0 21 16,-21 0-16,0 21 0,0-21 15,0 1-15,0-1 0,-21 21 0,-21-21 16,21 0-16,-22 22 0,1-22 16,0 0-16,-1 0 0,1 0 0,21-21 15,-22 22-15,22-22 0,0 21 16,0-21-16,0 0 0,21-21 31,0-1-31,0 1 0,21 21 16,0-21-16,0 0 0</inkml:trace>
  <inkml:trace contextRef="#ctx0" brushRef="#br1" timeOffset="46489.11">3196 7599 0,'0'0'0,"-21"-21"0,21 0 16,-21 21-16,0-22 0,-1 22 0,1 0 15,0 0-15,0 0 0,0 0 0,0 0 16,-1 0-16,1 22 16,0-1-16,0 0 0,0 0 0,0 0 15,-1 0-15,1 22 0,0-22 16,0 0-16,21 21 0,0-20 0,0-1 15,0 0-15,0 21 0,0-21 16,0 1-16,0-1 0,0 0 16,21-21-16,0 0 0,0 0 15,1 0-15,-1 0 0,0 0 16,0-21-16,0 21 0,0-21 0,22-1 16,-22 1-16,0 0 0,0 0 15,0 0-15,22 0 0,-22-1 0,0 1 16,0 0-16,-21-21 15,21 21-15,1-1 0,-22 1 16,0 42 15,-22 1-31,22-1 16,-21 0-16,21 0 0,0 0 16,0 0-16,0 1 0,0-1 0,0 0 15,0 0-15,0 0 0,0 0 16,0 1-16,0-1 0,0 0 15,21-21 1,1 0-16,-1 0 16,0 0-16,0-21 0,21 0 0</inkml:trace>
  <inkml:trace contextRef="#ctx0" brushRef="#br1" timeOffset="46940.7">3789 7557 0,'0'0'0,"0"21"16,-21-21-16,21 21 16,-22 0-16,22 0 0,0 0 15,-21 1-15,21-1 0,-21 0 16,21 0-16,0 0 0,0 0 16,-21 1-16,21-1 0,-21 0 0,21 0 15,-21 0-15,-1 0 16,22 1-16,-21-22 15,0 0 1,21-22 0,0 1-16,0 0 0,0 0 15,0 0-15,21 0 0,0-1 16,1 1-16,-22-21 0,42 21 0,-21-22 16,0 22-16,0-21 0,22 21 15,-22 0-15,0-1 0,21 1 0,-20 21 16,-1 0-16,0 0 0,0 0 0,0 21 15,0 1-15,1-1 16,-22 0-16,0 0 0,0 0 0,0 22 16,0-22-16,0 21 0,0-21 0,0 0 15,0 1-15,0 20 0,0-21 16,0 0-16,-22 0 0,22 1 0,-21-1 16,21 0-16,-21 0 15</inkml:trace>
  <inkml:trace contextRef="#ctx0" brushRef="#br1" timeOffset="47426.83">4889 6943 0,'0'-21'0,"22"-1"31,-1 22-31,21-21 0,-21 21 15,0 0-15,22 0 0,-22-21 16,21 21-16,1 0 0,-22 0 0,21 0 16,0 0-16,1 0 0,-22 0 15,0 0-15,0 0 0,0 0 0,-21 21 16,-21-21 0,0 0-16,0 21 0,-21-21 15,20 22-15,-20-22 0</inkml:trace>
  <inkml:trace contextRef="#ctx0" brushRef="#br1" timeOffset="47792.8">4974 6943 0,'-21'0'16,"0"0"-16,0 0 16,-1 0-1,1 0-15,0 0 16,0 0-16,0 0 0,0 21 0,-1 0 15,1 0-15,0 0 0,21 1 0,-21 20 16,0 0-16,21 1 0,-21-1 16,21 21-16,0 1 0,-22-22 0,22 22 15,-21-1-15,0-20 0,21 20 16,-21 1-16,0-1 0,0-21 16,-1 22-16,1-1 0,21 1 0,-21-1 15,0-20-15,21 20 0,-21-20 16,21-1-16,0 43 0,0-43 15,0-21-15,21 21 0,21-20 0,-21-1 16,1-21-16,20 21 0,0-21 16,1 0-16,-1 0 0,0 0 0,-21 0 15,22 0-15,-1 0 0,0 0 16,1-21-16,-22 0 0,21-1 0,-21 1 16,22 0-16,-1-21 0,-21-1 15,22 22-15</inkml:trace>
  <inkml:trace contextRef="#ctx0" brushRef="#br1" timeOffset="48111.82">5778 7281 0,'0'0'0,"0"-21"16,0 0-16,0-21 0,-84-1 31,63 43-31,-1 0 0,1 0 0,0 22 15,-21-1-15,21 0 0,-1 0 0,1 0 16,0 22-16,0-1 0,0 0 16,0 1-16,-22-1 0,22 0 15,0 1-15,21-1 0,-21 0 16,0 1-16,-1-1 0,22 43 16,0-64-16,-21 21 0,21-21 0,0 22 15,0-22-15,0 0 0,0 0 16,0 0-16,21 0 0,1-21 0,-1 0 15,21 0-15,-21 0 0,22 0 0,-1 0 16,-21-21-16,21 0 0,1 0 16,-1 0-16,0 0 0</inkml:trace>
  <inkml:trace contextRef="#ctx0" brushRef="#br1" timeOffset="48859.81">6159 7493 0,'0'0'0,"0"-21"31,-21 21-31,0 0 0,0 0 16,0 21-16,0-21 0,-1 21 15,1 0-15,0 22 0,-21-22 16,21 0-16,-1 21 0,-20-20 0,21 20 0,0 0 16,0-21-16,-1 22 0,1-22 15,21 21-15,0-21 0,0 1 0,0-1 16,0 0-16,0 0 0,43-21 15,-1 0-15,-21 0 0,0 0 16,22 0-16,-22-21 0,0 0 16,21 0-16,-21 21 0,1-22 0,-1 1 15,-21 0-15,21 0 0,-21-21 16,0 20-16,0 1 0,0 0 0,0-21 16,0 21-16,0-1 0,0-20 0,-21 21 15,21 0-15,0 0 0,0-1 16,0 1-16,0 0 15,21 0 1,0 0-16,0 21 0,0 0 0,1 0 16,-1 0-16,0 0 0,0 0 15,0 0-15,0 21 0,1 0 16,20 0-16,-21 0 0,0 1 0,0-1 16,1 21-16,-1-21 0,-21 0 0,0 1 15,0 20-15,0-21 0,0 0 16,0 0-16,0 1 0,-21-1 0,-1 0 15,1 0-15,0-21 0,0 21 0,0 0 16,0-21 0,21-21-1,0 0 1,0 0-16,21 0 0,-21 0 16,21-22-16,0 22 0,0 0 15,0-21-15,1-1 0,20 22 0,-21 0 16,21-21-16,-20 20 0,20 1 15,0 21-15,-21 0 0,22 0 0,-22 0 16,21 0-16,-21 0 0,1 0 0,-1 21 16,0 1-16,-21 20 0,0-21 15,0 0-15,0 0 0,0 22 0,0-22 16,0 0-16,-21 21 0,0-20 16,-1-1-16,1 0 0,0 0 0,0 0 15,0 0-15,0 1 0,21-1 0,0 0 16,21-42 15,0 0-31,0-1 16,0 1-16,0 0 0</inkml:trace>
  <inkml:trace contextRef="#ctx0" brushRef="#br1" timeOffset="49116.82">7324 7239 0,'-22'0'32,"22"21"-32,-21 0 0,0 22 0,21-22 15,-21 21-15,0 1 0,0-1 16,21 0-16,-22 1 0,1-1 0,0 0 16,0 1-16,0-22 0,0 21 0,-1-21 15,1 22-15,21-22 0,-21 0 16,21 0-16,0 0 0,0 0 15,21-21 1,0 0-16,1 0 0,-22-21 16,21 0-16,0 21 0,0-21 0</inkml:trace>
  <inkml:trace contextRef="#ctx0" brushRef="#br1" timeOffset="49304.81">6985 7514 0,'-21'21'16,"21"1"-16,21-22 15,0 0 1,0 0-16,0 0 16,1 0-16,-1 0 0,0 0 0,0 0 15,0-22-15,0 22 0,1-21 0</inkml:trace>
  <inkml:trace contextRef="#ctx0" brushRef="#br1" timeOffset="50132.13">7937 7768 0,'0'-21'31,"22"0"-15,-1 0-16,0 21 0,-21-21 0,21-1 16,-21 1-16,21 0 0,-21 0 15,0-21-15,0 20 0,0 1 0,0 0 16,0 0-16,-21 0 0,0 0 15,-21-1-15,20 22 0,1 0 0,-21 0 16,21 0-16,-22 22 0,1-1 0,21 0 16,-21 0-16,-1 0 0,22 22 15,-21-22-15,21 21 0,-22-21 16,1 64-16,21-64 0,21 0 0,0 22 16,0-22-16,0 0 15,0 0-15,0 21 0,21-20 16,0-22-16,0 0 15,22 0-15,-22 0 0,0 0 16,0 0-16,21-22 0,-20 22 0,-1-21 16,21 0-16,-21 0 0,22 0 15,-1 0-15,-21-1 0,21-20 0,-20 21 16,-1-21-16,0 20 0,0-20 16,0 21-16,0-21 0,-21 20 0,0 1 15,0 42 16,0 1-31,0-1 0,0 21 0,-21-21 16,21 22-16,-21-22 0,0 21 16,21-21-16,0 22 0,0-22 0,0 0 15,0 0-15,0 0 0,0 0 16,0 1-16,0-1 0,21-21 0,0 0 16,22 0-16,-1 0 0,-21 0 15,0 0-15,22 0 0,-22-21 16,21-1-16,-21 1 0,0 0 0,1 0 15,20 0-15,-21 0 0,0-1 16,-21-20-16,21 21 0,-21 0 0,22 0 16,-22-1-16,0 1 0,0 0 15,0 42 1,0 0 0,-22 1-16,22-1 0,-21 0 0,21 0 15,-21 0-15,21 0 0,0 1 16,0-1-16,-21 0 0,21 0 15,0 0-15,21-21 32,-21-21-17,0 0-15,21 21 0,-21-21 0</inkml:trace>
  <inkml:trace contextRef="#ctx0" brushRef="#br1" timeOffset="50296.78">8551 7430 0,'0'0'0,"0"-85"31,-21 85-31,0 0 16,21 21-1,0 0 1,0 0-16,0 1 16,21-22-16,0 21 0,0-21 15,1 21-15</inkml:trace>
  <inkml:trace contextRef="#ctx0" brushRef="#br1" timeOffset="50768.7">8975 7493 0,'0'21'16,"-22"-21"-16,1 21 16,0-21-16,21 22 0,-21-1 0,21 0 15,-21 0-15,21 0 0,0 0 0,-21 1 16,21-1-16,-22 0 0,22 0 15,-21 0-15,21 0 0,0 1 0,0-1 16,0 0-16,-21-21 0,21 21 0,0 0 16,-21-21-16,21 21 15,0-42 17,0 0-32,0 0 15,0 0-15,21-22 0,0 22 16,0 0-16,1 0 0,20-21 0,-21-1 15,0 22-15,22-21 0,-1 21 16,0-22-16,1 22 0,-22 0 0,21 0 16,0 21-16,1 0 0,-22 0 15,21 21-15,-21 0 0,1-21 0,-1 42 16,-21-20-16,0-1 0,0 0 0,0 0 16,0 21-16,0-20 0,0-1 15,0 0-15,0 21 0,0-21 16,0 1-16,-21-1 0,-1 0 15,1-21-15,21 21 0,-21-21 16,0 0-16,42-21 31,0 21-15,0-21-16,1 0 0</inkml:trace>
  <inkml:trace contextRef="#ctx0" brushRef="#br1" timeOffset="51175.72">10012 7493 0,'0'0'0,"0"-63"31,-21 63-15,-1 0-16,-20 0 0,21 0 15,-21 0-15,20 21 0,-20 0 0,21 0 16,0 0-16,-22 0 0,22 1 0,0-22 15,21 21-15,0 0 0,0 0 16,0 0-16,0 0 0,0 1 16,21-22-16,0 0 0,1 21 15,-1-21-15,0 21 0,0-21 16,21 0-16,-20 0 0,-1 21 0,0-21 16,0 0-16,0 21 0,0-21 15,1 21-15,-22 1 16,0-1-1,-22-21-15,1 0 16,0 0-16,0 21 0,0-21 0,0 0 16,-22 0-16,22 0 0,-21 0 15,21 0-15,-22 0 0,22 0 0,-21 0 16,21 0-16,-1 0 0,1 0 0,0 0 16,0 0-1,21-21-15</inkml:trace>
  <inkml:trace contextRef="#ctx0" brushRef="#br1" timeOffset="51724.83">11261 6943 0,'0'0'0,"0"-85"31,0 64-31,-22 21 16,1 0-1,0 0-15,-21 21 0,21 0 16,-22 0-16,1 22 0,0-22 0,-1 21 15,1 22-15,0-1 0,-1 1 16,1-1-16,0 1 0,-1 20 0,-63 43 16,64-42-16,0-21 0,-1 20 15,22-20-15,-21 20 0,21-20 16,21 21-16,0-22 0,0 1 0,0-1 16,0-21-16,21 1 0,0-1 15,0 0-15,22-20 0,-22-1 0,21 0 16,0-21-16,22 0 0,-22 0 15,22 0-15,-22-21 0,22 0 0,-1-1 16,-21-20-16,22 0 0,-1-1 0</inkml:trace>
  <inkml:trace contextRef="#ctx0" brushRef="#br1" timeOffset="52012.13">11832 7154 0,'0'0'0,"-42"-21"32,21 21-32,-1 0 0,1 0 0,0 0 15,0 43-15,0-22 0,0 21 0,-1 0 16,1 1-16,0-1 0,21 22 16,-21-22-16,0 21 0,0-20 0,-1-1 15,1 0-15,0 1 0,0-1 0,21 0 16,0-20-16,0 20 0,0-21 15,0 0-15,0 0 0,0 1 0,21-22 16,0 21-16,0-21 16,1 0-16,-1 0 0,0 0 15,0-21-15,0 21 0,0-22 0,-21 1 16,22 0-16</inkml:trace>
  <inkml:trace contextRef="#ctx0" brushRef="#br1" timeOffset="52208.72">11303 7578 0,'0'0'16,"-21"0"-16,0 21 0,-1-21 0,22 21 15,22-21 1,-1 21 0,0-21-16,0 0 0,21 0 15,-20 0-15,20 0 0,0 0 0,1 0 16,-1 0-16,0 0 0,1 0 15,-1 0-15,0-21 0,1 21 0</inkml:trace>
  <inkml:trace contextRef="#ctx0" brushRef="#br1" timeOffset="52575.83">12001 7705 0,'0'0'0,"0"21"0,-21 0 16,42-21 15,1 0-31,-1 0 0,0 0 16,21-21-16,-21 0 0,22 21 0,-22-21 15,21 21-15,-21-22 0,1 1 0,-1 21 16,0-21-16,0 0 0,-21 0 16,0 0-16,-21-1 15,0 22-15,-22 0 0,22 0 16,0 0-16,-21 0 0,21 22 15,-22-1-15,22 0 0,-21 0 0,21 0 16,-1 0-16,1 1 0,21-1 16,0 21-16,-21-21 0,21 0 15,0 1-15,0-1 0,0 0 0,0 0 16,21 0-16,-21 0 0,21-21 0,1 22 16,20-22-16,-21 0 0,0 0 15,22 0-15,-22 0 0,0 0 0,21 0 16,-21 0-16,22 0 0,-1-43 15</inkml:trace>
  <inkml:trace contextRef="#ctx0" brushRef="#br1" timeOffset="53052.47">12615 7578 0,'0'0'0,"0"-21"16,21 21-1,-21-22-15,22 22 0,-1 0 0,0 0 16,0 0-1,-21 22-15,21-1 0,-21 0 16,21 0-16,-21 0 0,0 0 0,0 1 16,0-1-16,-21 21 0,0-21 15,0 0-15,0 1 0,0-1 16,-1 0-16,1 0 0,0 0 0,0-21 16,0 21-16,21 1 15,21-44 1,0 22-16,0-21 15,0 0-15,1 0 16,-1 21-16,0-42 0,0 20 0,0 1 16,0 0-16,1-21 0,20 21 0,-21-1 15,0 1-15,0-21 0,22 21 16,-22 21-16,-21-21 0,0-1 0,21 22 16,-21 22-1,-21-1-15,0-21 16,0 21-16,21 21 0,-22-21 0,1 1 15,0-1-15,0 21 0,21-21 0,0 0 16,-21 1-16,21-1 0,0 0 16,0 0-16,0 0 0,0 0 15,0 1-15,0-1 0,21-21 16,0 21-16,0-21 0,22 0 16,-22 0-16,21 0 0,-21 0 0,22-21 15,-1 0-15,0-1 0,1 1 0</inkml:trace>
  <inkml:trace contextRef="#ctx0" brushRef="#br1" timeOffset="53325.82">13568 7366 0,'0'0'15,"0"-42"-15,21-1 0,-21 22 0,0 0 16,0 0-16,0 0 0,-21 21 31,0 21-31,21 0 0,-22 0 0,1 22 16,0-1-16,21 0 0,-21 1 0,0-1 15,0 0-15,-1 1 0,22-1 16,-21 0-16,0 1 0,0-1 0,0-21 16,0 21-16,-1-20 0,1 20 0,21-21 15,0 0-15,0 0 16,0 1-16,0-1 0,21-21 16,1 0-16,-1 0 0,0 0 15,0-21-15,0-1 0,0 22 16,-21-21-16,22 0 0,-1 0 0,0 0 15</inkml:trace>
  <inkml:trace contextRef="#ctx0" brushRef="#br1" timeOffset="53520.83">13229 7599 0,'0'0'0,"0"42"31,21-42-31,0 0 0,1 0 15,-1 0-15,0 0 0,0 21 0,21-21 16,-20 0-16,-1 0 0,0 0 16,0 0-16,0 0 0,0 0 15,1 0-15,-1-21 16,-21 0-16,21 21 0,-21-21 0</inkml:trace>
  <inkml:trace contextRef="#ctx0" brushRef="#br1" timeOffset="53824.66">14118 7366 0,'0'-21'16,"0"42"-16,-21-63 15,0 42 1,0 0-16,-1 0 0,22 21 0,-21 0 15,0 0-15,0 0 0,0 1 0,0 20 16,-1 0-16,1-21 0,0 22 16,0-1-16,21-21 0,-21 22 0,21-22 15,-21 21-15,21-21 0,0 0 16,0 22-16,0-22 0,0 0 0,0 0 16,0 0-16,21-21 15,0 0-15,0 0 0,21 0 0,-20 0 16,-1 0-16,0 0 0,21-21 15</inkml:trace>
  <inkml:trace contextRef="#ctx0" brushRef="#br1" timeOffset="54104.56">14436 7303 0,'0'0'0,"21"0"0,0 0 0,0 21 31,0-21-31,0 21 0,-21 0 0,22 0 16,-22 0-16,21 1 0,0-1 0,-21 21 16,0-21-16,21 22 15,0-1-15,-21-21 0,0 21 0,0-20 16,0 20-16,0-21 0,-21 21 0,0-20 16,0 20-16,-22-21 0,22 0 15,-21 0-15,21 1 0,0-22 0,-22 21 16,22 0-16,0-21 0,0 0 0</inkml:trace>
  <inkml:trace contextRef="#ctx0" brushRef="#br1" timeOffset="54668.07">15134 7980 0,'0'0'0,"0"-21"47,0 42 0,-21 0-32,21 0-15,-21 0 16,0-21-16,21 22 15,-22-22-15,22-22 47,0 1-47,0 0 16,22 0-16,-1 0 0,-21 0 16,21 21-16,0 0 0,0 0 15,0 0-15,1 21 16,-22 0-16,21 0 15,-21 21-15,0-20 0,0-1 0,0 21 16,-21-21-16,-1 22 0,-20-1 16,21-21-16,-21 0 0,-1 22 0,1-22 15,21 0-15,-22 0 0,22 0 0,-21-21 16,21 21-16,0-21 16,-1 0-16</inkml:trace>
  <inkml:trace contextRef="#ctx0" brushRef="#br1" timeOffset="55296.13">16002 7260 0,'0'0'0,"-21"0"16,0 0 0,-1 21-16,1 1 15,0-1-15,21 0 0,-21-21 0,21 21 16,-21 0-16,21 0 0,-21-21 15,21 22-15,0-1 16,21-21 0,0 0-16,0 0 15,0 0-15,0 0 0,-21-21 0,22-1 16,-1 1-16,-21 0 0,21 21 16,-21-21-16,0 0 0,0 0 15,0-1-15,0 1 0,-21 21 31,0 21-31,-1 1 0,1-1 16,0 21-16,0-21 0,0 22 0,0-22 16,-1 21-16,22-21 0,0 0 15,0 1-15,0 20 0,0-21 16,0 0-16,0 0 0,22-21 16,-1 0-16,0 22 0,0-22 0,21 0 15,-20 0-15</inkml:trace>
  <inkml:trace contextRef="#ctx0" brushRef="#br1" timeOffset="55752.12">16891 7493 0,'0'0'0,"0"-21"0,0 0 15,0 0-15,-21 21 0,0-22 16,-1 22-16,1 0 0,-21 0 15,21 0-15,-22 0 0,22 0 0,-21 0 16,21 22-16,0-22 0,-1 21 16,-20 0-16,42 0 0,-21 0 15,21 0-15,0 1 0,0-1 16,0 0-16,0 0 0,0 0 16,21 0-16,0-21 0,0 22 0,22-1 15,-22-21-15,0 21 0,21 0 0,-20-21 16,-1 21-16,0 0 0,0 1 15,0-22-15,-21 21 0,21 0 0,-21 0 16,0 0-16,-21 0 0,0 1 16,-21-22-16,21 21 0,-22-21 15,1 21-15,0-21 0,-22 0 0,22 0 16,-1 0-16,1 0 0,0 0 16,-1 0-16,1 0 0,21-21 15,-21 21-15,20-21 0,1-1 16,0 1-16,0 0 0,21 0 15,0 0-15,21 0 16,0 21 0,0-22-16,22 22 0,-22 0 15,21 0-15,1-21 0</inkml:trace>
  <inkml:trace contextRef="#ctx0" brushRef="#br1" timeOffset="55989.04">17124 7705 0,'-21'0'16,"21"21"-16,-22 0 15,1-21-15,21 21 16,-21 0-16,0-21 0,21 22 0,0-1 16,-21 0-16,21 0 0,-21-21 15,21 21-15,0 0 16,-22-21-16,22-21 47,0 0-47</inkml:trace>
  <inkml:trace contextRef="#ctx0" brushRef="#br1" timeOffset="56165.3">17208 7514 0,'0'0'15,"-21"0"1,0 0-16,0 0 16,21 21-1,0 1-15,21-1 32</inkml:trace>
  <inkml:trace contextRef="#ctx0" brushRef="#br1" timeOffset="56912.79">17759 7811 0,'0'0'15,"21"0"-15,0 0 0,0 0 0,0 0 16,1 0-16,-1 0 0,0 0 15,0-22-15,-21 1 16,0 0 0,-21 0-16,0 21 15,0 0-15,-22 0 0,22 0 0,0 0 16,-21 0-16,-1 0 0,22 0 16,-21 21-16,-1 0 0,22 0 0,-21-21 15,0 22-15,20-1 0,1 0 0,0 0 16,0 0-16,21 0 15,0 1-15,0-1 0,21-21 16,0 0-16,22 0 16,-22 0-16,0 0 0,21 0 15,-21 0-15,22 0 0,-22-21 0,21 21 16,-21-22-16,22 1 0,-22 21 16,0-21-16,0 21 0,0-21 0,-21 0 15,22 0-15,-1 21 16,-21-22-16,0 44 47,-21-1-47,21 0 0,-22 0 15,22 0-15,-21 0 0,21 1 0,0 20 16,-21 0-16,0 1 0,21-1 0,0 64 16,-21-64-16,21 0 15,-21 22-15,-1-22 0,22 22 16,-21-22-16,0 22 0,21-22 0,-21 21 15,0 1-15,21-22 0,0 22 0,-21-1 16,21 1-16,-22-22 0,22 22 16,-21-22-16,21 0 0,-21 1 0,21-22 15,-21 21-15,0-21 0,-22 0 16,22-21-16,0 22 0,-21-22 0,21 0 16,-22 0-16,1 0 0,0 0 0,20 0 15,-41-22-15,21 1 0,-1 0 0,1 0 16,-22-21-16,1-1 0,21 22 15,-1-21-15,1-1 0,0 1 0,-1-43 16,43 43-16,0 0 16,0 21-16,0-22 0,0 1 0,21 0 15,1-1-15,-1 22 0,0-21 0,21-1 16,1 1-16,-22 21 0,42-21 16,-20-1-16,-1 1 0,21 0 0</inkml:trace>
  <inkml:trace contextRef="#ctx0" brushRef="#br1" timeOffset="57379.91">18119 7726 0,'-22'21'47,"22"0"-47,-21-21 0,21 21 15,-21 1-15,21-1 0,-21 0 16,21 0-16,-21 0 0,21 0 0,0 1 16,0-1-16,0 0 0,-21 0 0,21 0 15,0-42 32,0 0-47,0 0 16,0 0-16,0-1 0,21-20 15,0 21-15,0 0 0,0 0 16,0-1-16,1-20 0,-1 21 0,21 0 16,-21 0-16,22 21 0,-22-22 0,0 22 15,21 0-15,-21 0 0,1 0 16,-1 0-16,0 0 0,0 22 0,-21-1 16,0 0-16,0 0 0,0 0 15,0 22-15,0-22 0,0 0 0,-21 21 16,21-21-16,-42 22 0,20-22 15,1 0-15,0 0 0,0 22 0,0-43 16,0 21-16,21 0 0,-22-21 16,22 21-16,-21-21 0,21-21 15</inkml:trace>
  <inkml:trace contextRef="#ctx0" brushRef="#br1" timeOffset="58583.77">18838 7578 0,'0'0'16,"21"0"-16,1 0 15,-1 0-15,0 0 0,0 0 16,0 0-16,0 0 0,1 0 0,20-21 16,-21-1-16,0 22 0,22-21 15,-22 0-15,0 0 0,21 0 16,-21 0-16,1-1 0,-22 1 0,0 0 16,0 0-16,0 0 0,0 0 15,0-1-15,0 1 0,-22 21 16,1 0-16,0 0 15,0 0-15,0 21 0,0 1 0,-1 20 16,1-21-16,0 21 0,21 1 0,-21-1 16,0 0-16,21 1 0,-21-1 15,21 0-15,-22 1 0,22-1 0,0-21 16,0 22-16,0-1 0,-21-21 0,21 21 16,0-20-16,0-1 0,0 21 15,0-21-15,-21-21 0,21 21 0,0 1 16,-21-22-16,0 0 15,0 0-15,-1 0 0,22-22 16,-21 1-16,0 0 0,0 0 0,0 0 16,0 0-16,-1-1 15,1 1-15,0 0 0,-21-21 16,21 42-16,-1 0 16,1 0-16,0 0 15,21 21-15,0 0 0,0 0 16,0 0-16,0 1 0,21-1 15,0 0-15,1-21 16,-1 21-16,21-21 0,0 21 0,1-21 16,-1 0-16,0 0 0,1 0 0,-1 0 15,0 0-15,1 0 0,-1-21 16,22 0-16,-22 0 0,0 21 0,1-21 16,-1-1-16,0 1 0,1-21 15,-22 21-15,21 0 0,-21-1 16,-21 1-16,21 0 0,-21 0 0,0 0 15,-21 21 17,21 21-32,0 0 0,-21 0 15,21 0-15,-21 1 0,21 20 0,-21-21 16,21 0-16,0 0 0,-21 1 16,21-1-16,-22 0 0,22 0 0,-21 0 15,21 0-15,0-42 63,0 0-63,0 0 0,0 0 0,0 0 15,21-1-15,1 1 0,-1-21 0,0 21 16,21-22-16,-21 22 0,22-21 16,-1 21-16,0 0 0,1-1 0,-1 1 15,22 0-15,-22 0 0,0 21 0,1 0 16,-22 0-16,21 21 0,-21 0 15,0 0-15,1 1 0,-1-1 0,-21 0 16,0 21-16,0-21 0,0 1 16,0 20-16,-21-21 0,21 21 15,-22-20-15,1-1 0,0 0 0,-21 0 16,21 0-16,-1 0 0,1 1 16,0-1-16,21-42 31,0-1-31,0 1 15,21 0-15,0 0 0</inkml:trace>
  <inkml:trace contextRef="#ctx0" brushRef="#br1" timeOffset="58944.34">20447 7493 0,'0'0'16,"-85"42"0,64-42-16,0 0 15,0 0 1,21-21 15,0 0-31,21 21 16,0-21-16,0 0 0,-21 0 0,21 21 15,1-22-15,-1 1 0,0 21 16,0 0-16,-21-21 0,21 21 16,0 0-16,-21 21 0,0 0 15,0 1-15,0-1 0,0 0 16,0 0-16,0 0 0,0 0 0,-21 1 16,0-1-16,0 0 0,0 0 0,0 0 15,-1-21-15,1 21 0,0-21 16,0 22-16,0-22 0,0 0 0</inkml:trace>
  <inkml:trace contextRef="#ctx0" brushRef="#br1" timeOffset="59337.19">20891 7070 0,'22'-21'15,"-1"-1"1,0 22-16,0 0 16,0 0-16,0 22 0,-21-1 15,0 0-15,22 0 0,-22 21 16,21-20-16,-21 20 0,0 0 0,0 1 15,0-1-15,0 0 0,0 1 16,-21 20-16,-1-21 0,1 1 0,21-1 16,-21 0-16,-21 43 15,21-64-15,-1 22 0,-20-22 0,21 21 16,0-21-16,-22 0 0,22 1 16,0-1-16,-21 0 0,21 0 0,-1 0 15,1-21-15,0 0 0,0 0 16,21-21-1,0 0-15,0 0 0,21 21 16</inkml:trace>
  <inkml:trace contextRef="#ctx0" brushRef="#br1" timeOffset="59940.72">21378 6752 0,'0'-21'0,"0"0"31,21 21-31,1 0 0,20 0 16,0 0-16,1 0 0,-1 0 0,0 0 15,22 0-15,20-21 16,-41 21-16,-1 0 0,0 0 0,-20 0 16,20 0-16,-21-21 0,0 21 15,0 0-15,1 0 16,-22 21 0,0 0-16,0 0 15,0 0-15,0 22 0,0-22 0,0 0 16,0 21-16,0-21 0,-22 22 15,22-22-15,-21 21 0,21-21 0,-21 22 16,21-1-16,-21 0 0,0 22 16,21-22-16,-21 22 0,-1-22 0,1 22 15,21-1-15,0 1 0,-21-22 0,0 21 16,21-20-16,-21-1 0,21 0 16,0 1-16,-21-1 0,-1 0 0,22 1 15,-21-22-15,21 21 0,-21-21 16,0 1-16,21 20 0,-21-21 0,0 0 15,-1-21-15,-20 21 0,0 1 16,21-1-16,-22-21 16,22 21-16,0-21 0,0 21 0,0-21 15,-1 0-15,1 21 0,0-21 0,0 0 16,0 0 0,0 0-16,-1 0 15,1 0-15,21-21 0,-21 21 16,0 0-16,0-21 0</inkml:trace>
  <inkml:trace contextRef="#ctx0" brushRef="#br2" timeOffset="81652.71">847 10160 0,'-22'0'31,"1"0"-31,21 21 16,0 0 15,21-21-15,1 0-1,-1 0-15,0 0 0,21 0 16,-21 0-16,22-21 0,-1 21 0,0-21 16,1 0-16,-1 0 0,0 21 15,-20-21-15,20-1 0,-21 1 0,0 0 16,0 21-16,-21-21 0,0 0 16,0 0-16,-21-1 0,0 22 15,-21 0-15,21 0 16,-22 0-16,1 0 0,21 0 0,-22 22 15,1-1-15,0 0 0,-1 0 16,22 0-16,-21 22 0,21-22 0,-22 0 16,22 0-16,0 0 0,0 22 15,21-22-15,0 0 0,0 0 16,0 0-16,0 0 0,21-21 16,0 0-16,0 0 0,1 0 15,-1 0-15,0 0 0,0 0 0,0 0 16,0 0-16,22 0 0,-22 0 15,-21-21-15,21 21 0,-21-21 0,-21 21 47,0 0-47,0 21 0,-22 0 16,22-21-16,-21 22 0,-1 20 0,22-21 16,-21 21-16,21-20 0,0 20 15,-1-21-15,-20 43 16,42-22-16,-21-21 0,21 0 0,0 22 15,0-22-15,0 0 16,21 0-16,0-21 0,0 0 0,1 0 16,20 21-16,-21-21 0,21 0 15,1 0-15,-22 0 0,21-21 0,1 0 16,-1 0-16,21 0 0,1-1 16</inkml:trace>
  <inkml:trace contextRef="#ctx0" brushRef="#br2" timeOffset="82324.22">1968 10202 0,'0'0'0,"0"-21"0,0 0 16,-21 21-16,0 0 16,0 0-16,0 0 0,0 0 15,-22 0-15,22 0 0,-21 21 0,21 0 16,-22 1-16,22-1 0,-21 21 15,-1-21-15,22 22 0,0-1 16,-21-21-16,21 21 0,-1 1 0,22-22 16,0 0-16,0 0 0,0 0 15,0 1-15,0-1 0,22-21 16,-1 0-16,0 0 0,21 0 16,1-21-16,-22-1 0,21 1 0,0-21 15,1 21-15,-1 0 0,-21-22 16,22 22-16,-22-21 0,0 21 0,0-1 15,0 1-15,-21 0 0,21 0 16,-21 0-16,0 42 47,0 0-47,0 0 0,0 0 16,0 1-16,-21-1 0,21 21 0,0-21 15,0 22-15,-21-1 0,21-21 16,-21 21-16,21 1 0,0-1 0,0 0 15,0 1-15,0-1 0,0 0 16,0 1-16,0-1 0,0 0 0,0 1 16,0 20-16,0-20 0,0-1 0,0 0 15,0 1-15,21 20 0,-21-21 16,0 1-16,0-22 0,0 21 0,0 1 16,0-22-16,0 0 0,0 21 15,-21-42-15,0 21 0,0 1 16,-1-22-16,-20 0 0,21 0 15,-21 0-15,-1 0 0,-20 0 0,-1-22 16,1 22-16,-1-42 0,1 21 16,-1 0-16,1-22 0,20 1 0,1 21 15,0-21-15,21-1 0,-22 1 16,43 0-16,0 20 0,0-20 0,0 21 16,0-21-16,0 20 0,43-20 15,-22 21-15,0-21 0,21 20 16,1-20-16,20 0 0,-21-1 15,22 1-15</inkml:trace>
  <inkml:trace contextRef="#ctx0" brushRef="#br2" timeOffset="82695.77">2561 10139 0,'0'0'16,"-21"0"-16,21 21 0,-21 0 16,21 0-16,0 1 15,21-22 17,0 0-32,0 0 15,-21-22-15,21 1 0,-21 0 16,0 0-1,-21 21-15,0 0 16,0 0-16,0 0 0,0 0 16,-1 0-16,1 0 15,0 0-15,21 21 0,-21-21 0,21 21 16,0 0 0,0 1-16,21-22 15,0 0 1,0 0-16,1 21 15</inkml:trace>
  <inkml:trace contextRef="#ctx0" brushRef="#br2" timeOffset="83019.66">2519 10478 0,'0'0'0,"-21"21"0,21 0 15,-22 0-15,22 0 0,0 0 16,22-21-1,-1 0 1,0 0-16,0 0 0,0-21 16,0 0-16,-21 0 15,22 21-15,-22-21 0,0 0 0,0-1 16,-22 22 0,1 0-16,0 0 15,0 0-15,0 0 0,0 0 16,-1 22-16,22-1 0,-21 0 15,21 0-15,-21-21 0,21 21 16,0 0-16,21-21 16,0 0-16,1 0 15,-1 0-15,0 0 16,21-21-16,-21 0 0</inkml:trace>
  <inkml:trace contextRef="#ctx0" brushRef="#br2" timeOffset="83624.23">3302 10075 0,'0'0'15,"-21"-21"1,21 0-16,0 0 15,0 0 1,21 21-16,0 0 0,0 0 16,0-21-16,1 21 0,-1 0 0,0 0 15,21 0-15,-21 0 0,1 0 16,-1 0-16,0 21 0,0 0 0,0-21 16,-21 21-16,0 0 0,0 0 15,0 1-15,0-1 0,-21 0 0,0 21 16,-21-21-16,20 1 0,-20-1 0,0 0 15,-1 0-15,22-21 16,-21 21-16,21 0 0,0-21 0,-1 0 16,1 22-16,0-22 15,21-22 1,21 1 0,0 21-16,1-21 0,20 21 0,-21 0 15,0 0-15,22 0 0,-22 0 0,21 0 16,-21 0-16,0 0 0,1 0 15,-1 0-15,0 0 0,0 0 0,0 21 16,-21 0-16,21 1 0,-21-1 16,0 0-16,0 0 0,0 0 0,-21 0 15,0 1-15,0-1 0,0 0 16,-22 0-16,22 0 0,0 0 16,-21 1-16,21-22 0,-22 21 0,22-21 15,0 0-15,0 21 0,-22-21 16,22 0-16,0 0 0,0 0 15,0 0-15,0 0 16,-1 0 0,22-21-16</inkml:trace>
  <inkml:trace contextRef="#ctx0" brushRef="#br2" timeOffset="84271.93">741 10986 0,'0'0'0,"-21"0"16,-1 0-16,1 0 15,42 0 48,22 0-63,-22 0 15,0 0-15,21 0 0,1 0 16,-1 0-16,22 0 0,-1 0 0,1-22 16,20 22-16,1 0 0,0 0 15,20-21-15,1 21 0,0 0 16,21 0-16,-21 0 0,21 0 0,21-21 16,-21 21-16,21 0 0,-21 0 15,0 0-15,-21 0 0,21 0 0,-21 0 16,0 0-16,0 0 0,-1 0 15,1 0-15,-21 0 0,-22 0 0,1 0 16,-1 0-16,-20 0 0,-1 0 0,-21-21 16,0 21-16,22 0 0,-22 0 15,0 0-15,-42 0 110,0 0-95,0 0-15,-1 0 16,1 0-16</inkml:trace>
  <inkml:trace contextRef="#ctx0" brushRef="#br2" timeOffset="84420.74">3852 10922 0</inkml:trace>
  <inkml:trace contextRef="#ctx0" brushRef="#br2" timeOffset="86391.9">6519 9504 0,'21'0'31,"-21"-21"-15,22 21 0,-22-21-16,0-1 0,21 22 15,-21-21-15,0 0 0,0 0 16,0 0-1,0 0-15,-21 21 47,-1 0-47,1 21 0,0-21 16,21 21-16,0 0 0,-21-21 0,63 42 16,-42-20-16,0 20 0,-21 0 0,0 1 15,0-1-15,0 0 0,-1 22 16,1-22-16,0 22 0,21-22 0,0 0 15,0 1-15,0-1 0,0 0 0,0 1 16,0-1-16,0-21 0,0 21 16,0-20-16,0-1 0,21 0 0,-21 0 15,21 0-15,1 0 0,20 1 16,-21-22-16,0 0 16,0 0-16,22 0 0,-22 0 0,0 0 15,0 0-15,22-22 0,-22 1 0,21 0 16,-21 0-16,22 0 0,-1 0 15,-21-22-15,21 1 0,1 0 0,-1-1 16,22-41-16,-43 20 0,0 1 16,0 20-16,0-20 0,0 20 15,1-20-15,-22 21 0,0 20 0,0-20 16,0 21-16,21-21 0,-21 20 0,0 1 16,0 0-16,0 0 31,0 42 0,0 0-31,-21 0 16,21 1-16,0-1 15,0 0-15,-22-21 0,22 21 16,0 0-16,0 0 0</inkml:trace>
  <inkml:trace contextRef="#ctx0" brushRef="#br2" timeOffset="86860.89">7472 9885 0,'0'0'0,"21"0"0,0 0 15,0 0 1,0 0-16,1-21 0,-1 0 0,0-1 16,0 1-16,21 0 0,-20 0 0,-1 0 15,0 0-15,-21-1 16,0 1-16,0 0 0,-21 21 15,0 0-15,-1 0 0,1 0 16,0 0-16,-21 0 0,21 21 16,-22 0-16,22 1 0,0-1 0,0 0 15,0 0-15,-1 0 0,22 0 16,0 1-16,0-1 0,0 0 0,0 0 16,22 0-16,-1 0 0,0-21 15,0 22-15,21-1 16,-20-21-16,-1 21 0,0 0 0,0-21 15,0 21-15,0-21 0,-21 21 0,0 1 16,0-1 0,-42-21-16,21 21 0,0-21 15,-22 0-15,22 0 0,-21 21 0,21-21 16,-22 0-16,22 0 0,0 0 16,-21 0-16,21 0 0,-1 0 0,1 0 15,21-21 1,21 21-1,1-21 1,-1 21-16,0 0 0,0-21 0,0 21 16,22 0-16,-22-22 0</inkml:trace>
  <inkml:trace contextRef="#ctx0" brushRef="#br2" timeOffset="87220.6">8001 10033 0,'0'0'0,"21"0"16,0-21-16,0 0 15,1 0 1,-1-1-16,-21 1 0,21 21 0,-21-21 16,21 0-16,-21 0 0,21 0 0,-21-1 15,-21 22 16,0 0-31,0 0 0,0 22 0,-1-1 16,-20 0-16,21 0 0,-21 21 16,20-20-16,1-1 0,-21 0 0,21 0 15,21 21-15,0-20 0,-21-1 0,21 0 16,0 0-16,0 0 16,0 0-16,21-21 15,0 22-15,0-22 0,0 0 0,22 0 16,-22 0-16,21 0 0,0 0 15,1 0-15,-22 0 0,21-22 0,1 22 16,-22-21-16,21 0 0</inkml:trace>
  <inkml:trace contextRef="#ctx0" brushRef="#br2" timeOffset="87621.71">8424 10012 0,'0'0'0,"0"-21"0,-21 21 16,21-21-16,0-1 0,0 1 15,0 0 1,21 0-16,0 21 16,1-21-16,-1 21 0,0 0 15,0 0-15,0 0 0,0 0 0,1 0 16,-1 0-16,0 0 0,0 0 16,-21 21-16,21-21 0,0 21 0,-21 0 15,0 0-15,0 1 0,0-1 0,0 0 16,0 0-16,0 21 0,-21-42 15,0 22-15,0-1 0,0 0 0,0 0 16,21 0-16,-22-21 0,1 0 0,21 21 16,0-42 15,0 0-31,0 0 16,0 0-16,0 0 0,21-1 15,-21 1-15,22 0 0,-1 0 16,-21 0-16,21 0 0,0-1 0,0 1 15,0 0-15,1 0 0,-1 21 16,0-21-16,0 21 0,0-21 16,0 21-16,1 0 0,-1 0 0,0 0 15</inkml:trace>
  <inkml:trace contextRef="#ctx0" brushRef="#br2" timeOffset="88124.69">9229 9843 0,'-22'0'16,"1"0"-16,0 0 15,21 21-15,0 0 0,0 0 16,-21-21-16,21 21 0,0 0 16,-21 1-16,21-1 0,0 0 15,-21 0-15,-1 0 0,22 0 16,-21 1-16,0-1 0,21 0 15,0 0-15,-21-21 0,21 21 16,-21-21-16,21-21 47,0 0-47,0 0 16,0 0-16,0-1 0,21 1 0,0-21 15,-21 21-15,21 0 0,22-22 16,-22 22-16,0-21 0,21 21 0,-21-1 15,22 1-15,-22 21 0,21-21 0,-21 21 16,1 0-16,20 0 0,-21 0 16,0 21-16,0-21 0,-21 21 0,0 1 15,22-1-15,-22 21 0,0-21 16,0 0-16,0 22 0,0-22 16,0 0-16,-22 21 0,22-20 0,-21-1 15,0 0-15,21 0 0,-21 0 0,0 0 16,21 1-16,-21-22 15,21-22 17,0 1-32,21 0 15,0 0-15</inkml:trace>
  <inkml:trace contextRef="#ctx0" brushRef="#br2" timeOffset="89572.5">10033 10075 0,'21'0'32,"-21"-21"-32,0 0 0,21 21 15,-21-21-15,21 0 0,-21 0 0,0-1 16,0 1-16,0 0 15,0 0-15,0-21 0,0 20 0,0 1 16,-21 0-16,0 0 0,0 0 0,0 21 16,0 0-16,-1 0 0,-20 0 15,0 0-15,21 21 0,-22 0 0,1 0 16,21 22-16,-22-22 0,1 21 0,21-21 16,0 22-16,0-22 0,-1 21 15,1-21-15,21 22 0,-21-22 0,21 0 16,0 0-16,0 0 0,0 0 0,21-21 15,0 22-15,1-22 0,-1 0 16,0 0-16,21 0 0,-21 0 16,22 0-16,-1 0 0,0 0 0,1-22 0,-1 22 15,-21-21-15,22 0 16,-1 0-16,0 0 0,-21-22 0,1 22 16,-1 0-16,0-21 0,-21 21 0,21-22 15,-21 22-15,0 0 0,0 0 16,0 0-16,-21 21 15,0 0-15,0 21 16,-1 0-16,22 0 0,0 0 16,-21 22-16,21-22 0,-21 0 15,21 21-15,0-21 0,0 1 0,0-1 0,0 0 16,0 0-16,21 0 0,0-21 16,-21 21-16,22-21 0,20 0 15,-21 0-15,0 0 0,22 0 0,-22 0 16,21 0-16,-21 0 0,0 0 0,22-21 15,-22 0-15,0 21 0,0-21 16,0 0-16,1-22 0,-1 22 0,-21 0 16,21-21-16,-21 21 0,0-1 15,0-20-15,0 21 0,0 0 16,0 0-16,-21 42 16,21 0-1,0 0-15,0 0 0,-21 0 0,21 1 16,-22-1-16,22 21 0,-21-21 15,21 0-15,0 1 16,0-1-16,0 0 0,0 0 16,0 0-16,-21-21 0,21-21 47,21 0-47,-21 0 15,21-22-15,1 22 16,-1 0-16,-21 0 0,21-21 0,0 20 15,0 1-15,-21 0 0,21 0 0,1 0 16,-1 0-16,0 21 0,0 0 16,0 0-16,-21 21 15,21 0-15,-21 0 16,0 0-16,0 0 0,0 1 16,0-1-16,0 21 0,0-21 0,0 0 15,0 1-15,0-1 0,0 0 0,0 0 16,0 0-1,22-21 1,-22-21 0,21 21-16,0-21 0,0 0 15,0 21-15,0-21 0,1-1 0,-1-20 16,0 21-16,0 0 0,0 0 0,22-22 16,-22 22-16,0 0 15,0 0-15,0 0 0,0 21 0,1-22 16,-1 22-16,-21 22 15,0-1 1,0 0-16,0 0 0,-21 0 16,21 0-16,-22 1 0,1-1 0,21 0 15,0 0-15,0 0 0,-21 0 16,21 1-16,0-1 0,0 0 0,0 0 16,21-21-16,0 0 0,1 21 15,-1-21-15,0 0 0,21 0 0,-21 0 16,1 0-16,20 0 0,-21 0 15,21 0-15,-20-21 0,20 21 16,-21-21-16,21 0 0,-20 0 0,-1-1 16,0 1-16,0 0 0,0-21 15,0 21-15,-21-1 0,22-20 0,-22 21 16,0-21-16,0 20 0,0 1 0,0 0 16,-22 21-1,1 0-15,0 0 0,0 21 0,0 0 16,0 1-16,-1-1 0,22 0 0,-21 0 15,21 0-15,-21 22 16,21-22-16,-21 0 0,21 0 0,0 0 0,0 0 16,0 1-16,0-1 0,0 0 0,0 0 15,21-21-15,0 0 0,-21 21 16,21-21-16,1 0 0,-1 0 16,0 0-16,0 0 0,0 0 15,-21-21-15,21 21 0,1-21 0,-22 0 16,21 0-16,0 21 0,0-22 15</inkml:trace>
  <inkml:trace contextRef="#ctx0" brushRef="#br2" timeOffset="89903.82">12086 9673 0,'0'21'16,"21"-21"15,0 0-15,-21-21-16,0 0 16,0 0-16,-21 21 31,0 0-31,0 0 0,21 21 15,-21 0 1,0 0-16,21 1 0,0-1 16,0 0-16,21-21 31,0 0-31,0 0 16,0 0-16</inkml:trace>
  <inkml:trace contextRef="#ctx0" brushRef="#br2" timeOffset="90207.68">12065 9948 0,'0'22'0,"0"20"16,21-42 15,0 0-31,0 0 15,1 0-15,-22-21 0,0 0 16,0-1 0,0 1-16,-22 21 15,1 0-15,0 0 0,0 0 16,0 0-16,0 21 16,21 1-16,-22-22 0,22 21 15,0 0 1</inkml:trace>
  <inkml:trace contextRef="#ctx0" brushRef="#br2" timeOffset="90827.69">13525 9398 0,'0'0'0,"-21"-21"32,0 21-17,0 0-15,0 21 0,21 0 16,-21 22-16,21-22 0,-22 21 16,22 0-16,0 1 15,0-1-15,-21 22 0,0-22 0,21 0 16,-21 1-16,21-1 0,0 0 0,-21 1 15,21-22-15,-21 21 0,21-21 0,0 0 16,-22 1-16,22-1 0,0 0 16,0 0-16,0-42 47,22 21-47,-22-21 0,0 0 0,21 21 15,-21-22-15,0 1 0,0 0 0,21 0 16,-21 0-16,21-22 0,0 22 15,-21-21-15</inkml:trace>
  <inkml:trace contextRef="#ctx0" brushRef="#br2" timeOffset="92549.69">13462 9335 0,'0'0'0,"-21"0"32,0 0-32,42 0 47,0 0-32,0 0-15,21 0 16,-20 0-16,-1 0 0,0 0 0,21 0 15,-21 0-15,22 0 0,-1 0 0,0 0 16,1 0-16,-1 0 0,0 0 16,22 0-16,-1 0 0,1 0 0,21 0 15,-22 0-15,22 0 0,-22 0 0,22 0 16,-22 0-16,22 0 0,0 0 16,-22 0-16,43 0 0,-21 0 15,21 21-15,-1-21 0,1 0 0,0 0 16,0 0-16,0 0 0,0 0 15,-1 21-15,-20-21 0,21 0 0,-21 0 16,20 0-16,-20 0 0,21 21 16,-21-21-16,-1 0 0,1 0 0,-22 0 15,22 0-15,-21 0 0,20 0 0,-20 0 16,20 0-16,1 0 0,-21 0 16,20 0-16,1 0 0,-22 0 0,1 0 15,-1 0-15,1 0 0,-1 0 16,-20 0-16,-1 0 0,0 0 0,1 0 15,-22 0-15,0 0 0,21 0 16,-20 0-16,-1 0 0,0 0 16,0 0-1,0 0-15,-21 21 110,0 0-110,0 1 0,0-1 15,0 0 1,0 0-16,0 0 0,0 0 0,0 1 16,-21-1-16,21 21 0,0-21 0,-21 22 15,21-22-15,0 21 0,0 0 16,0-20-16,0 20 0,0-21 0,0 21 15,0-20-15,0 20 0,0-21 0,0 0 16,0 0-16,0 1 0,0-1 16,0 0-16,0 0 0,0 0 0,0 0 15,0 1-15,0-1 16,-21-21 0,0 0-1,-1 0-15,1 0 16,0 0-16,0 0 0,0 0 15,0 0-15,-1 0 0,1 0 16,-21 0-16,21 0 0,-22 0 0,22 0 16,-21 0-16,21 0 0,-22 0 0,1 0 15,-43 0-15,43 0 16,-21 0-16,20 0 0,1 0 0,-22 0 16,1 0-16,21 0 0,-22 0 0,1 0 15,-1 0-15,-21 0 0,22 0 16,-22 0-16,1 0 0,-1 0 0,0 0 15,22 0-15,-22 0 0,0 0 16,22 0-16,-1 0 0,1 0 0,-22 0 16,22 0-16,-1 0 0,1 0 15,-1 0-15,-20-21 0,20 21 0,-21 0 16,22 0-16,-1 0 0,1 0 0,-64 0 16,85 0-16,-22 0 15,22 0-15,-1 0 0,1 0 0,0 0 16,-1 0-16,1 0 0,0 0 0,-1 0 15,1 0-15,0 0 0,-1 0 16,1 0-16,0 0 0,-1-22 16,1 22-16,21 0 0,-21 0 0,20 0 0,-20 0 15,-21 0-15,41 0 16,1 0-16,-21 0 0,21 0 16,0 0-16,-22 0 0,22 0 0,0 0 15,0 0-15,-22 0 0,22 0 0,0 0 16,0 0-16,0 0 0,0 0 0,-1 0 15,22-21-15,-21 21 0,0 0 16,0 0-16,0 0 0,0 0 0,-1 0 16,1 0-16,0 0 0,0 0 15,0 0-15,0 0 0,-1 0 16,1 0-16,0 0 16,0 0-16,0 0 15,0 0 1,-1 0-16,1 0 15,0 0-15,0 0 0,0 0 16,0 0 0,-1 0 15,22-21 172</inkml:trace>
  <inkml:trace contextRef="#ctx0" brushRef="#br2" timeOffset="98885.65">3535 11218 0,'21'-21'15,"-21"0"1,21 21 0,0-21-1,0 0 1,1 21-16,-1-21 15,0 21 1,0 0-16,-21-22 0,21 22 16,-42 22 46,0-1-46,0 0-16,0 21 0,-22-21 15,22 1-15,-21 20 0,-1 0 0,-41 43 16,20-43-16,22-21 16,0 22-16,-1-1 0,1 0 15,21-20-15,-22 20 0,1-21 0,21 0 16,-21 22-16,20-22 0,1 0 16,-21-21-16,42 21 0,-21 0 0,0-21 15,-1 21-15,22-42 63,0 0-48,22 21-15,-1-21 0,0 21 16,0-21-16,0 21 16,-21-21-16,21 21 0,1 0 15,-1 0-15,0 0 0,0 0 16,0 0-16,0 0 0,22 0 0,-22 0 15,0 0-15,21 0 0,-20 0 0,20 21 16,-21-21-16,0 21 0,22-21 16,-22 21-16,21 0 0,-21-21 0,0 21 15,22 1-15,-22-1 0,0 0 16,0 0-16,-21 0 16,21-21-16,-21 21 0,0 1 15,22-22 48,-22-22-48,0 1-15,21 21 0,0-21 0,-21 0 16</inkml:trace>
  <inkml:trace contextRef="#ctx0" brushRef="#br2" timeOffset="101292.05">4064 11515 0,'21'-21'63,"0"-1"-63,0 22 0,-21-21 16,22 0-16,-1 0 0,0 0 15,0 0-15,-21-1 0,0 1 0,21 0 16,-21 0-16,0 0 0,0 0 15,21 21-15,-21-22 0,-21 22 47,21 22-47,0-1 0,-21 0 16,21 21-16,0-21 0,0 22 16,0-22-16,0 21 0,0 1 0,0-1 15,0-21-15,0 21 0,0 1 0,0-22 16,0 0-16,0 21 0,0-20 15,0-1-15,0 0 0,0 0 0,0 0 16,0 0-16,0 1 0,-21-1 31,0-21-31,0 0 0,-1 0 16,1-21-16,0 21 16,0-22-16,0 22 0,0-21 15,21 0-15,-22 21 0,1-21 0,21 0 16,-21 21-16,21-21 0,0 42 47,0 0-32,0 0-15,21 0 0,0 0 16,1 1-16,-1-1 0,0-21 16,0 0-16,0 21 0,0-21 15,1 0-15,-1 0 0,21 0 0,-21 0 16,22-21-16,-22 21 0,21-21 15,0-1-15,1 1 0,-22 0 16,21 0-16,1 0 0,-22 0 0,0-1 16,0-20-16,0 21 0,-21 0 15,0 0-15,0-1 0,0 1 16,0 0-16,0 42 31,0 0-31,0 1 16,-21-1-16,21 0 0,0 0 0,0 0 15,-21 0-15,21 1 0,0-1 16,0 0-16,0 0 0,0 0 0,-21-21 16,21 21-16,0 1 0,-21-1 15,21-42 32,0-1-47,0 1 16,0 0-16,0 0 0,0 0 0,0 0 15,21-1-15,0-20 0,0 21 16,21 0-16,-20 0 0,-1-1 0,21 1 16,0 0-16,-20 21 0,20-21 0,0 21 15,-21 0-15,22 0 0,-22 0 16,21 0-16,-21 21 0,1-21 0,-1 21 16,0 0-16,-21 1 0,0-1 15,0 0-15,0 0 0,0 0 16,0 0-16,0 1 0,0-1 0,-21 0 15,0 0-15,21 0 0,-22-21 0,1 21 16,0 1-16,42-44 63,0 1-63,1 0 0,-1 0 15</inkml:trace>
  <inkml:trace contextRef="#ctx0" brushRef="#br2" timeOffset="101676.36">5440 11472 0,'-43'0'31,"22"0"-31,21 22 16,-21-1-16,21 0 15,0 21-15,-21-21 0,21 1 0,0 20 16,0-21-16,0 21 0,-21 1 16,21-1-16,-21 0 0,21 1 15,-22-1-15,22 22 0,-21-1 0,21 1 16,-21-1-16,0 1 0,0-1 16,21 1-16,-43 63 0,22-64 15,21-21-15,-42 64 0,21-42 16,21-22-16,0 22 0,-21-43 15,21 0-15,0 0 0,0-42 32,0 0-32,21-22 15,-21 22-15,21 0 0,0-21 16,0 21-16,-21-22 0,43-20 16,-22 20-16,-21 1 0,21-21 0,0 20 15,-21 1-15</inkml:trace>
  <inkml:trace contextRef="#ctx0" brushRef="#br2" timeOffset="102034.59">5270 11705 0,'0'0'0,"0"-21"0,0 0 0,0 0 0,0 0 16,0-1-16,0 1 0,0 0 0,0 0 16,0 0-16,0 0 15,22 21-15,-22-22 0,42 1 0,-21 21 16,0 0-16,22-21 0,-22 21 15,21 0-15,0 0 0,1 0 16,-22 21-16,21 0 0,1-21 0,-22 22 16,0 20-16,0-21 0,0 0 15,-21 0-15,0 22 0,0-22 0,0 0 16,-21 0-16,0 22 0,0-22 0,0 0 16,-22 0-16,1 0 0,0 0 15,-1 1-15,1-22 0,21 21 0,-43 0 16,22-21-16,21 0 0,21 21 15,-21-21-15,21-21 32,21 21-17,0-21 1,0 0-16,0 21 0,0-22 0,1 22 16,-1-21-16,21 21 0</inkml:trace>
  <inkml:trace contextRef="#ctx0" brushRef="#br2" timeOffset="102817.22">6075 11494 0,'0'0'16,"0"-22"0,-21 44-1,21-1-15,-22 0 16,22 0-16,0 0 0,0 0 15,-21 1-15,21-1 0,-21 21 0,21-21 16,0 0-16,-21 1 0,21 20 16,0-21-16,0 0 0,0 0 15,0 1-15,0-1 16,21-21-16,0 0 0,0 0 16,1 0-16,-1 0 0,0-21 0,0 21 15,0-22-15,0 1 0,22 0 16,-22 0-16,0 0 0,-21 0 0,21-22 15,0 22-15,1 0 0,-22-21 16,21 20-16,0 1 0,0-21 16,-21 21-16,0 0 15,0 42 1,0 0 0,0 0-16,0 0 0,0 0 15,0 1-15,0-1 0,-21 0 0,21 21 16,0-21-16,0 1 0,0-1 0,0 0 15,0 0-15,0 0 0,0 0 16,21-21 0,0 0-1,0 0-15,1 0 0,-1 0 16,21-21-16,0 0 0,1 0 16,20-21-16,-42-1 15,1 22-15,20-21 0,-21-1 0,0 1 16,22 0-16,-22-22 0,-21 22 15,21-22-15,-21 22 0,21 0 0,-21-1 16,21 1-16,-21 21 0,0 0 0,0 0 16,0-1-16,0 44 31,0-1-31,0 0 0,-21 0 0,0 21 16,21-20-16,-21 20 0,0 0 0,21 1 15,0-1-15,-22 0 16,1 1-16,21-22 0,0 21 0,-21 0 15,21-20-15,-21-1 0,21 21 0,0-21 16,0 0-16,0 1 0,0-1 16,0 0-16,0 0 0,21-21 31,0 0-31,0 0 0,1 0 16,-1-21-16,0 21 15,0-21-15,0 0 0,0-1 16,1 1-16</inkml:trace>
  <inkml:trace contextRef="#ctx0" brushRef="#br2" timeOffset="103121.09">6689 11430 0,'0'0'16,"-22"0"-16,1 0 0,64 0 31,-22 0-31,0 0 0,21 0 16,-21 0-16,22 0 0,-1 0 15,-21 0-15,22 0 0,-1 0 16,-21 0-16,0 0 0,22 0 0,-22 0 16,0 0-16,0 0 0,0 0 0,-21 21 46</inkml:trace>
  <inkml:trace contextRef="#ctx0" brushRef="#br2" timeOffset="104343.64">8636 11388 0,'0'0'0,"0"-21"15,21 21-15,-21-22 16,21 1-16,0 21 16,-21-21-1,0 42 16,0 0-31,0 1 0,0-1 16,0 21-16,0-21 0,-21 22 0,21-22 16,0 21-16,-21-21 0,21 22 0,0-22 15,0 0-15,0 0 0,-21 0 16,21 0-16,0 1 0,0-1 0,0 0 16,-21-21-1,21-21 16,0 0-31,0-1 16,0 1-16,0 0 0</inkml:trace>
  <inkml:trace contextRef="#ctx0" brushRef="#br2" timeOffset="104952.65">8848 11049 0,'-22'0'0,"1"0"0,21 21 15,-21 0-15,0 1 16,21-1 0,0 0-1,21-21 1,0 0 0,0 0-16,1-21 0,-1 21 15,-21-21-15,21 21 0,-21-22 16,21 22-16,-21-21 0,0 0 15,0 0 1,0 0-16,-21 21 16,0 0-16,0 0 0,-1 0 15,1 0-15,0 21 16,21 0-16,0 0 16,0 0-16,0 1 15,0-1-15,0 0 0,0 0 16,21 0-16,0 0 15</inkml:trace>
  <inkml:trace contextRef="#ctx0" brushRef="#br2" timeOffset="105660.6">9483 11451 0,'0'0'0,"0"-21"0,0-21 31,0 21-31,0-1 0,0 1 16,-22 0-16,22 0 0,-21 21 0,0-21 15,0 21-15,0 0 0,0 0 16,-1 0-16,1 0 0,0 21 15,0-21-15,0 21 0,0 0 0,-22 0 16,22 1-16,0 20 0,0-21 16,-22 43-16,1-43 0,42 21 15,-21-21-15,0 22 0,21-22 0,0 0 16,0 21-16,0-21 0,0 1 16,0-1-16,0 0 0,21 0 15,0-21-15,-21 21 0,21-21 0,0 0 16,1 0-16,20 0 0,-21 0 15,0 0-15,0 0 0,1 0 16,-1 0-16,21-21 0,-21 21 0,0-21 16,1 0-16,20 0 0,-21-1 15,0 1-15,0-21 0,1 21 0,-1-22 16,21 1-16,-21 0 0,-21-1 0,21-20 16,1 21-16,-1-22 0,0 22 15,-21-1-15,0 1 0,0 0 0,21 21 16,-21-1-16,0 1 0,0 0 0,0 0 15,0 0 1,0 42 15,-21 0-31,21 0 0,0 0 16,0 22-16,-21-1 0,21 0 16,-21 1-16,21-1 0,-22 22 0,22-22 15,0 0-15,-21 1 0,21-1 16,-21 0-16,21 1 0,0-22 0,0 21 15,0-21-15,0 22 0,0-22 16,0 0-16,21 0 0,0 0 0,1-21 0,-1 21 16,0-21-16,42 0 15,-41 0-15,20 0 0,-21 0 0,21 0 16,-20 0-16,20-21 0,0 0 0,1 21 16,-22-21-16</inkml:trace>
  <inkml:trace contextRef="#ctx0" brushRef="#br2" timeOffset="106015.63">10604 11409 0,'0'0'0,"-21"0"31,42 0 0,1 0-31,-1 0 0,0 0 0,0 0 16,0 0-16,0 0 0,1 0 15,-1 0-15,0 0 16,0 0 0</inkml:trace>
  <inkml:trace contextRef="#ctx0" brushRef="#br2" timeOffset="106287.61">10499 11599 0,'0'22'31,"21"-22"-15,0 0-16,0 0 0,0 0 15,0 0-15,1 0 16,-1 0-16,0 0 0,0 0 16,0 0-16,0 0 15,1 0 17,-22-22-32</inkml:trace>
  <inkml:trace contextRef="#ctx0" brushRef="#br2" timeOffset="107351.63">11536 11028 0,'0'-21'125,"0"0"-109,21 21 0,-21-22-16,0 1 31,-21 21-16,0 21 1,21 1 0,0-1-16,-22-21 15,22 21-15,0 0 16,22-21 31,-1 0-47,0 0 15,-21-21-15,21 21 0,-21-21 16,0 0-16,0-1 16,0 1-1,0 42 17,0 1-32,0-1 0,0 0 15,0 0-15,0 0 0,-21 0 16,21 1-16,0-1 0,0 0 0,0 0 15,0 0-15,21-21 16</inkml:trace>
  <inkml:trace contextRef="#ctx0" brushRef="#br2" timeOffset="108285.89">12128 11515 0,'0'0'16,"85"-43"-1,-64 43 1,-21-21-16,0 0 0,21 0 16,-21 0-16,0 0 15,0-1-15,0 1 0,-21 21 16,0-21-16,0 0 0,0 21 0,0 0 16,-22 0-16,22 0 0,0 0 15,-21 0-15,20 0 0,1 21 0,-21 0 16,21 0-16,0 1 0,-1-1 0,1 21 15,0-21-15,0 22 0,0-1 16,21-21-16,-21 21 0,21-20 0,-22 41 16,22-42-16,0 0 0,0 1 15,0-1-15,22 0 16,-1-21-16,0 0 16,0 0-16,0 0 0,0 0 0,22-21 15,-22 0-15,21 21 0,-21-22 16,1 1-16,20 0 0,-21 0 0,21 0 15,-20 0-15,-1-1 0,0 1 0,0-21 16,-21 21-16,0-22 0,21 22 16,-21-21-16,0 21 0,21 0 0,-21-1 15,0 1-15,0 42 32,0 1-32,0-1 0,-21 0 15,21 0-15,-21 21 0,21-20 0,0 41 16,0-42-16,0 22 0,0-22 15,0 0-15,0 0 0,0 0 16,0 0-16,21-21 0,0 0 16,1 0-16,-1 0 0,0 0 15,21 0-15,-21 0 0,1 0 16,-1-21-16,0 21 0,0-21 0,0 0 16,0 0-16</inkml:trace>
  <inkml:trace contextRef="#ctx0" brushRef="#br2" timeOffset="108783.82">12679 11134 0,'0'0'0,"0"-21"31,-21 42-31,21 0 16,-22 0-16,22 0 0,0 22 0,0-1 16,-21-21-16,21 21 0,-21 1 15,21-1-15,0 0 0,0 1 0,0-22 16,0 21-16,0-21 0,-21 1 0,21 20 15,0-21-15,0 0 16,0 0-16,-21-42 47,21 0-31,0 0-16,0 0 0,0 0 15,0-1-15,21 1 0,0 0 16,0 0-16,0 0 0,1 0 0,-1 21 15,0-22-15,21 1 0,-21 0 0,22 21 16,-22 0-16,21-21 0,1 21 16,-22 0-16,21 0 0,-21 0 0,22 21 15,-1 0-15,-21-21 0,0 21 0,0 1 16,-21-1-16,0 21 16,0-21-16,0 0 0,-42 1 0,21-1 15,-21 21-15,-1-21 0,1 0 0,0 1 16,-1-1-16,1-21 0,21 21 0,-22-21 15,22 0-15,0 0 0,0 0 16,0 0-16,0 0 0,-1 0 16,22-21-1,22 21 1,-1-21-16,0 21 0,0-22 16,0 22-16,0-21 0</inkml:trace>
  <inkml:trace contextRef="#ctx0" brushRef="#br2" timeOffset="109119.6">13674 11303 0,'-43'-21'31,"22"21"-31,0 0 0,0 0 0,0 21 15,-1 0-15,1 0 0,0 1 16,0-1-16,0 21 0,0-21 0,-1 22 16,1-22-16,0 21 0,0-21 15,0 0-15,21 1 0,0 20 16,0-21-16,0 0 0,0 0 16,21 1-16,0-22 0,0 0 15,0 0-15,1 0 0,-1 0 16,0 0-16,0 0 0,0 0 0,0 0 15,22 0-15,-22 0 0,0 0 0,-21-22 16,21 22-16,22-21 16,-43 0-16,21 0 0,0 21 15</inkml:trace>
  <inkml:trace contextRef="#ctx0" brushRef="#br2" timeOffset="109603.77">15007 11155 0,'0'0'15,"0"21"1,0 0-16,21 0 0,-21 1 0,21 20 0,1-21 16,-22 21-16,21-20 15,0 20-15,-21-21 0,21 21 0,0-20 0,-21 20 16,0-21-16,21 0 0,-21 0 16,22 1-16,-22-1 15,21-21 1,-21-21 15,0-1-31,21 1 0,-21 0 16</inkml:trace>
  <inkml:trace contextRef="#ctx0" brushRef="#br2" timeOffset="109872.63">15452 11155 0,'0'0'0,"-22"0"15,1 21-15,0 0 16,0 0-16,0 1 0,0-1 0,-1 0 16,1 21-16,-21-21 0,21 1 0,-22 20 15,22-21-15,-21 21 0,21-20 16,-22 41-16,22-42 0,0 0 16,0-21-16,21 22 0,-21-1 0,21 0 15,21-21 32,0 0-47,0 0 16,0 0-16,1-21 0,20 0 15,-21-1-15</inkml:trace>
  <inkml:trace contextRef="#ctx0" brushRef="#br2" timeOffset="110359.55">15833 11134 0,'0'0'0,"0"21"31,0 0-15,0 0-16,0 0 0,0 1 0,0-1 16,-22 0-16,22 0 0,-21 0 15,21 0-15,0 1 0,0-1 0,0 0 16,0 0-16,0 0 15,21-21-15,1 0 0,-1 0 16,0 0-16,0 0 0,0 0 0,0-21 16,1 0-16,20 21 0,-21-21 0,21 0 15,-20-1-15,20 22 0,-21-21 16,0 0-16,22 0 0,-22 21 0,0-21 16,-21 0-16,0 42 46,-21 0-46,0 0 0,-1 0 16,22 0-16,-21 1 0,0 20 0,0-21 16,0 0-16,0 22 0,-1-22 0,1 21 15,-21 0-15,21-20 16,0-1-16,21 0 0,0 0 0,-22 0 16,1 0-16,42-21 46,1-21-46,-1 0 0,0 21 16,0-21-16,0 0 0,22-22 0,-22 22 16,0-21-16</inkml:trace>
  <inkml:trace contextRef="#ctx0" brushRef="#br2" timeOffset="110920.62">16573 11282 0,'0'0'0,"22"0"47,-1 0-47,0 0 16,0 0-16,0 0 0,0 0 0,1-21 16,20 21-16,-21-21 0,0 21 15,22-22-15,-22 22 0,0 0 0,0-21 16,0 21-16,0-21 0,-21 42 31,0 0-31,-21 1 0,0-1 16,-21 0-16,21 0 0,-1 21 15,-20-20-15,0-1 0,-1 21 16,22-21-16,-21 0 0,0 22 0,-22-1 16,43-21-16,-21-21 15,20 21-15,1-21 16,21 22-16,0-44 15,0 1 1,21 0-16,1 21 0,-1-21 16,0 0-16,0 0 0,0-1 15,0 22-15,1 0 0,-1 0 16,0 0-16,0 0 0,0 0 0,0 22 16,1-1-16,-1 0 0,0 0 15,-21 0-15,21-21 16,-21 21-16,21-21 0,0 0 15,1 22-15,-1-22 0,0 0 16,0 0-16,0 0 16,0 0-16,1 0 15,-22-22-15,21 22 0,-21-21 16,0 0-16,0 0 16,0 0-16,0 0 0,0-1 15,21 22-15</inkml:trace>
  <inkml:trace contextRef="#ctx0" brushRef="#br2" timeOffset="111383.99">18182 11176 0,'0'0'0,"64"0"31,-64 21-15,0 0-1,0 1-15,0 20 0,0-21 0,-22 21 16,1 1-16,0-1 0,0 0 0,21 1 16,0-1-16,-21 0 0,0 1 15,-1-1-15,22 0 0,-21 1 0,0-1 16,21 0-16,0-20 0,-21 20 0,0 0 15,21-21-15,0 1 0,-21-1 16,21 0-16,21-42 31,0 0-31,0-1 0,0 1 16</inkml:trace>
  <inkml:trace contextRef="#ctx0" brushRef="#br2" timeOffset="111704.6">18203 11282 0,'0'-21'0,"0"42"0,0-63 16,0 20-16,0 1 0,0 0 15,21 0 1,1 21-16,-1-21 0,0 21 0,21-21 16,-21 21-16,22 0 0,-22 0 0,21 0 15,1 0-15,-1 0 0,-21 21 16,21 0-16,-20 0 0,-1 0 0,0 0 15,-21 22-15,0-22 0,0 0 0,0 21 16,-21-20-16,0-1 0,-22 0 16,1 21-16,0-21 0,-1-21 0,1 22 15,0-1-15,-43 0 16,43-21-16,20 21 0,44-42 31,-1 21-15,21-21-16,-21 21 0,22-21 15,-1-1-15,0 22 0</inkml:trace>
  <inkml:trace contextRef="#ctx0" brushRef="#br2" timeOffset="112324.46">19156 11197 0,'0'0'0,"0"-42"31,-21 42-16,-1 0-15,1 0 0,0 0 0,0 21 16,0 0-16,-22 0 0,22 1 16,-21-1-16,0 0 0,-1 0 15,22 21-15,-21-20 0,21-1 0,-1 0 16,1 0-16,0 0 0,21 0 0,0 1 16,0-1-16,21-21 15,0 0-15,1 0 16,-1 0-16,0 0 0,0 0 0,21-21 15,-20-1-15,-1 22 0,0-21 16,0 0-16,0 0 0,0 0 0,1 0 16,-1-1-16,0 1 0,-21 0 15,21 0-15,0 0 0,-21 0 16,0-1-16,21 1 0,1 21 16,-22 21 15,0 1-31,0-1 0,0 0 15,0 0-15,0 21 0,0-20 0,0 20 16,0-21-16,-22 21 0,22 1 16,-21-1-16,0-21 0,21 22 0,-21-1 15,0 0-15,0 1 0,21-1 16,-22 0-16,1 1 0,0-1 0,0 0 16,0 1-16,21-1 0,0 0 15,-21-21-15,21 1 0,0-1 0,0 0 16,0 0-16,21-21 15,0-21 1,0 0-16,0 0 0,0-1 16,1-20-16,-1 21 0,0-21 15,-21 20-15,42-20 0,-21 0 0,1 21 16,-1-22-16,0 22 0,0 0 0,0 0 16,0-22-16,1 22 0,-22 0 15,21 0-15,0 0 0,0 0 0,0-1 16,-21 1-16,21 0 0,1 0 15,-1 0-15</inkml:trace>
  <inkml:trace contextRef="#ctx0" brushRef="#br2" timeOffset="112736.59">19579 11155 0,'0'0'0,"-21"0"0,21-21 0,0 0 15,0-1-15,0 1 16,0 0-16,21 0 0,0 21 16,0 0-1,1-21-15,-1 21 0,0 0 0,0 0 16,0 0-16,0 21 0,1 0 16,-1 21-16,-21-20 0,0-1 15,21 21-15,-21 0 0,0-20 0,0 20 16,0-21-16,0 21 0,0-20 0,-21-1 15,21 0-15,-21 0 0,-1 0 16,22 0-16,-21-21 16,21-21-1,0 0 1,0 0-16,0 0 0,21 0 16,-21-1-16,22 1 0,-1-21 0,0 21 15,0 0-15,-21-1 0,21 1 16,0 0-16,1 0 0,-1 0 0,0 21 15,0-21-15,0 21 16,0 0-16,1 0 0,-1-22 16,0 22-16,0 0 0</inkml:trace>
  <inkml:trace contextRef="#ctx0" brushRef="#br2" timeOffset="113192.61">20891 11388 0,'0'0'0,"-21"0"15,21-21-15,0-1 16,0 1-16,21 0 15,1 0-15,-1-21 0,0 20 16,0 1-16,0 0 0,0 0 0,1-21 16,-1 20-16,0-20 0,-21 21 15,0-21-15,21 20 0,-21-20 16,0 21-16,0 0 0,0-22 0,0 22 16,0 0-16,-21 21 15,0 0-15,0 0 0,21 21 16,-22 0-16,1 1 0,0 20 15,0-21-15,0 21 0,0 1 16,-1-1-16,22 0 0,0 1 0,-21-1 0,21 0 16,0 1-16,0-1 0,0-21 15,0 22-15,0-22 0,0 21 0,21-21 16,-21 0-16,22-21 0,-1 22 0,0-22 16,0 21-16,0-21 15,0 0-15,22 0 0,-22 0 0,0-21 16,21-1-16,-20 22 0,20-21 0</inkml:trace>
  <inkml:trace contextRef="#ctx0" brushRef="#br2" timeOffset="113832.6">21442 11155 0,'0'0'0,"0"-21"0,0 0 0,-21 21 32,21 21-32,-22 0 15,22 0-15,0 0 0,0 0 16,0 1-16,-21-1 0,21 0 0,0 0 15,-21 0-15,21 0 0,0 1 16,-21-1-16,21 0 0,0 0 16,0 0-1,-21-21-15,21-21 32,0 0-32,0 0 15,0 0-15,0-1 0,0 1 0,21 0 16,0 0-16,-21-21 0,21 20 15,0 1-15,1 0 0,-1 0 0,0 0 16,0 0-16,0 21 0,0 0 0,1-22 16,-1 22-16,0 0 0,0 0 15,0 0-15,0 0 0,-21 22 16,0-1-16,22 0 0,-22 0 0,0 0 16,0 22-16,0-22 0,0 0 15,0 0-15,0 0 0,0 22 0,-22-22 16,1 0-16,21 0 0,0 0 15,-21-21-15,0 0 16,21-21 15,0 0-31,21 21 0,0-21 16,0 0-16,1-22 0,-1 22 0,0 0 16,21-21-16,-21 20 0,22 1 15,-22-21-15,21 21 0,-21 0 16,22 21-16,-22-22 0,0 22 0,0 0 15,0 0-15,1 22 0,-1-1 16,-21 21-16,0-21 0,0 0 16,0 22-16,0-22 0,0 21 0,0-21 15,0 1-15,-21-1 0,21 21 16,-22-42-16,22 21 0,-21 0 16,21 1-16,0-1 0,21-42 46,1 21-46,-1-22 0</inkml:trace>
  <inkml:trace contextRef="#ctx0" brushRef="#br2" timeOffset="114292.57">22373 11197 0,'0'0'0,"0"-63"16,0 42-1,0 42 1,-21 0-16,21 0 15,0 0-15,-21 0 0,21 1 16,0-1-16,0 0 0,0 0 0,0 0 16,0 0-16,0 1 0,0-1 15,-21 0-15,21 0 16,-22 0-16,22-42 47,0 0-32,0 0-15,0 0 0,0-1 16,22-20-16,-1 21 0,0-21 0,-21 20 16,21-20-16,0 21 0,0 0 15,22 0-15,-22-1 0,0 1 16,0 0-16,0 21 0,22 0 0,-22 0 0,0 0 16,0 21-16,-21 0 15,21 1-15,-21 20 0,0-21 16,0 21-16,0-20 0,0 20 0,0-21 15,0 21-15,0-20 0,0-1 0,0 0 16,-21 0-16,0 0 0,21 0 16,-21 1-16,0-22 0,0 21 15,21-42 17,0-1-32,21 1 15</inkml:trace>
  <inkml:trace contextRef="#ctx0" brushRef="#br2" timeOffset="114891.6">23262 10859 0,'0'-22'0,"-21"22"63,0 0-48,21-21 48,21 21-48,0-21-15,0 21 16,-21-21-16,21 21 0,1 0 31,-22 21-31,0 0 16,-22 0 0,22 1-16,-21-22 15,0 0-15,0 21 0,0-21 16,0 0-16,21-21 47,0-1-32,0 1-15,21 21 16,0-21-16,0 21 0,-21-21 16,21 21-16,0 0 15,1 21-15,-22 0 16,21 0-16,-21 1 0,0-1 15,0 0-15,0 21 0,0-21 16,-21 1-16,-1 20 0,1-21 0,0 0 16,0 22-16,-21-22 0,20 0 15,-20-21-15,0 21 0,-1 0 0,1-21 16,0 0-16,-1 0 0</inkml:trace>
  <inkml:trace contextRef="#ctx0" brushRef="#br2" timeOffset="116420.27">11726 10964 0,'0'0'0,"-21"0"0,0 0 31,42 0 16,0 0-47,0 0 0,1-21 16,-1 21-16,-21-21 0,21 21 16,-21-21-16,0 0 15,0 0-15,-21 21 16,0 0-16,-1 0 15,1 0-15,0 0 0,0 21 16,0 0 0,21 0-16,-21-21 0,21 21 15,0 0-15,0 1 32,21-22-17,0 0 1,-21-22-1,21 22 1,-21-21-16,0 0 16,-21 21 31,0 0-32,21 21-15,0 0 0,-21-21 16,21 22-16,-22-22 0,22 21 15,22-21 17,-1 0-32,0-21 15,0 21-15,-21-22 16,21 22-16,-21-21 0,0 0 16,0 0-16,0 0 15,-21 21 1,0 0-16,0 0 15,0 21-15,-1 0 16,1 0-16,0 0 16,21 22-16,-21-22 0,0 21 15,0-21-15,21 22 0,0-1 0,-22-21 0,22 22 16,0-22-16,0 0 0,22 0 16,-1 0-16,0 0 0,21-21 0,1 0 15,-1 0-15</inkml:trace>
  <inkml:trace contextRef="#ctx0" brushRef="#br2" timeOffset="117728.61">24066 10626 0,'0'0'0,"0"-21"0,0-1 16,0 1-16,0 0 31,22 42 32,-1 0-63,0 1 0,0-1 15,0 0-15,0 0 0,22 0 16,-22 0-16,0 1 0,21-1 0,1 0 16,-22 0-16,21 0 0,-21 0 15,1 1-15,20-1 0,-21-21 0,0 21 16,0-21-16,1 0 0,-1 0 0,0 21 15,0-21-15,0 0 0,0 0 16,-21 21-16,22-21 16,-22 21-1,-22 1 17,1-22-32,0 0 0,-21 21 15,21-21-15,-22 21 0,1 0 16,0-21-16,-1 21 0,1 0 0,-22 22 15,22-22-15,-21 0 0,20 21 16,-20 1-16,20-22 0,1 21 0,-21-21 16,20 22-16,22-22 0,-21 21 0,-1-21 15,22 1-15,-21-1 16,21 0-16,0 0 0,-1 0 0,1-21 16,0 21-16,0-21 0,0 0 0,0 22 15,-1-22 1,22-22-1,0 1 1,0 0-16,22 0 0,-1 0 16</inkml:trace>
  <inkml:trace contextRef="#ctx0" brushRef="#br3" timeOffset="131240.5">1693 13123 0,'0'-21'0,"0"42"0,21-42 0,1 0 16,-1 0-16,0 0 16,-21 0-16,21 21 0,-21-22 0,0 1 15,21 21-15,-21-21 16,0 42 15,-21 0-31,0 1 16,0-1-16,0 21 0,-1 0 15,1-20-15,-21 20 0,0 0 0,-1 1 16,22 20-16,-42-21 0,20 1 16,1 20-16,0-20 0,-1 20 15,1-21-15,21 22 0,-22-22 16,22 1-16,-21-22 0,21 21 0,21-21 16,-21 0-16,-1 1 15,22-1-15,0-42 31,0-1-31,22 1 16,-1 0-16,0 0 0,0-21 16,21 20-16,-20-20 0,20 0 0</inkml:trace>
  <inkml:trace contextRef="#ctx0" brushRef="#br3" timeOffset="131597.79">2138 12933 0,'0'0'0,"0"21"32,0 0-17,-21 0-15,-1 1 0,1 20 16,0 0-16,0 1 0,0-1 15,-22 0-15,22 1 0,-21-1 0,0 21 16,-1 1-16,1-1 0,0-20 16,-1 20-16,1 1 0,0-22 0,-1 22 15,22-22-15,-21 0 0,-1 1 16,22-22-16,0 0 0,0 0 16,21 0-16,0 0 0,-21-21 15,21 22-15,21-44 31,0 1-31,0 0 16</inkml:trace>
  <inkml:trace contextRef="#ctx0" brushRef="#br3" timeOffset="134332.5">6011 12721 0,'0'0'0,"-21"-21"16,42 21-1,0 0 1,1 0-16,20-21 0,0 21 0,1 0 16,-1 0-16,0 0 0,1 0 15,20 0-15,-21 0 0,22 0 0,-22 0 16,1-21-16,-22 21 0,0 0 16,0 0-16,-42 0 15,0 0-15,0 0 0,-22 21 16,1-21-16,0 0 0,-1 0 15,1 0-15,0 0 0</inkml:trace>
  <inkml:trace contextRef="#ctx0" brushRef="#br3" timeOffset="134600.46">6096 12679 0,'21'0'0,"-42"0"0,0 0 15,0 0-15,-1 0 0,1 0 16,0 0-16,21 21 16,-21-21-16,21 21 0,0 0 0,-21 1 15,0 20-15,-1-21 0,22 21 16,-21 1-16,21-1 0,-21 22 0,0-22 15,0 21-15,0-20 0,-1 20 16,22 1-16,-21-1 0,0 1 0,0-1 16,0 22-16,0-22 0,21 1 15,-22-1-15,1 1 0,21-1 16,-21 43-16,21-63 0,0-22 16,21 42-16,0-42 15,1 1-15,-1-22 0,21 0 0,-21 0 16,22 0-16,-1 0 0,0 0 0,-21-22 15,22 1-15,-1 0 0,0 0 16,1-21-16,20-1 0,-20 1 0</inkml:trace>
  <inkml:trace contextRef="#ctx0" brushRef="#br3" timeOffset="134866.51">6794 13060 0,'0'0'0,"-21"0"15,0-21-15,0 21 0,0 0 0,0 0 16,-1 0-16,-20 0 0,21 0 16,0 21-16,-22 0 0,22 0 0,0 22 15,-21-22-15,21 21 0,-1 0 0,1-20 16,0 20-16,0 0 0,21 1 16,0-1-16,0 0 0,0 1 0,0-22 15,0 21-15,0-21 0,21 0 16,0 22-16,0-43 0,1 21 0,-1 0 15,42-21-15,-42 0 0,22 0 16,-1 0-16,0-21 16,-20 0-16,20 0 0,0-1 0</inkml:trace>
  <inkml:trace contextRef="#ctx0" brushRef="#br3" timeOffset="135572.54">7197 13187 0,'0'0'0,"-22"0"31,1 21-31,0 0 0,0 0 16,21 1-16,-21-1 0,0 0 0,-1 0 15,1 21-15,0-20 0,21 20 16,-21-21-16,21 21 0,-21-20 16,21 41-16,0-42 0,0 0 15,0 1-15,21-22 16,0 0-16,0 0 0,0 0 15,1 0-15,-1-22 0,0 22 0,0-21 16,0 0-16,0 0 0,-21 0 16,0 0-16,22-1 0,-22-20 0,0 21 15,0 0-15,0-22 0,0 22 16,0 0-16,0 0 0,0 0 16,0 0-16,0-1 0,-22 1 0,22 0 15,0 0 1,22 21-16,-1 0 0,0-21 0,0 21 15,0 0-15,0 0 0,1 0 16,-1 0-16,0 0 0,0 21 16,-21 0-16,21-21 0,0 42 0,-21-20 15,0-1-15,22 0 0,-22 0 16,0 21-16,0-20 0,0-1 0,0 21 16,0-21-16,0 0 0,0 1 0,0-1 15,0 0-15,-22 0 0,22 0 16,0-42 15,0 0-15,0 0-16,0 0 0,0-22 0,22 22 15,-1 0-15,0-21 0,0 20 16,0-20-16,0 21 0,1-21 16,-1 20-16,21 1 0,-21 0 0,22 0 15,-22 0-15,21 21 0,-21 0 16,22 0-16,-22 0 0,0 0 0,0 21 0,0 0 15,0 0-15,1 0 16,-22 22-16,0-22 0,0 0 0,0 21 0,0-20 16,-22-1-16,1 21 0,0-21 15,0 22-15,21-22 0,-21 0 0,0 0 16,-1 0-16,44-42 47,-1 0-47,0 0 0,0 0 0,0-1 15</inkml:trace>
  <inkml:trace contextRef="#ctx0" brushRef="#br3" timeOffset="135815.41">8403 12933 0,'0'21'31,"-21"0"-31,21 0 0,0 22 15,-21-22-15,0 21 0,21 1 0,-22-1 16,1-21-16,21 21 0,0 1 16,-21-1-16,21-21 0,-21 22 0,0 20 15,21-42-15,0 22 16,0-22-16,0 0 0,0 0 0,0 0 16,21-21-1,0 0-15,0-21 0,0 21 16,-21-21-16</inkml:trace>
  <inkml:trace contextRef="#ctx0" brushRef="#br3" timeOffset="135984.31">8107 13272 0,'-21'0'0,"42"0"0,-64 0 16,65 0 15,20 0-31,-21 0 15,0 0-15,0 0 0,22 0 16,-22 0-16,21 0 0,-21 0 0,22-22 16,-1 22-16</inkml:trace>
  <inkml:trace contextRef="#ctx0" brushRef="#br3" timeOffset="136739.89">8975 13462 0,'0'0'0,"21"0"15,-21-21-15,21 0 0,-21 0 16,21-1-16,-21 1 0,0 0 16,21 0-16,-21-21 0,0 20 15,0 1-15,0 0 0,0 0 16,0 0-16,-21 0 0,0 21 15,0-22-15,0 22 0,-22 0 0,22 0 16,-21 0-16,21 22 0,-22-22 0,1 21 16,0 0-16,20 21 0,-41 1 15,21-1-15,20-21 0,-20 64 16,42-64-16,0 21 16,0 1-16,0-22 0,0 0 0,0 21 15,0-21-15,21 1 0,0-22 16,1 0-16,-1 0 0,21 0 15,-21 0-15,22 0 0,-1-22 0,-21 22 16,21-21-16,1 0 16,-1-21-16,-21 21 0,22-1 0,-22 1 15,21-21-15,-21 21 0,0-22 0,1 22 16,-22 0-16,0-21 0,0 21 16,0-1-16,0 1 15,0 0-15,-22 21 16,22 21-16,-21 0 0,21 1 15,-21-1-15,0 0 0,21 21 16,0 1-16,0-22 0,0 0 16,0 21-16,0-21 0,0 1 0,0-1 15,21 0-15,0 0 0,0 0 16,1-21-16,-1 0 0,0 0 16,0 0-16,0 0 0,22 0 0,-22 0 15,0-21-15,21 21 0,-21-21 16,22-21-16,-22 20 0,0 1 15,0-21-15,0 21 0,-21 0 0,0-1 16,0 1-16,0 0 0,0 0 16,0 0-16,-21 21 15,0 21 1,0 0-16,21 0 0,-21 0 16,21 1-16,0-1 0,-21 0 0,21 0 15,0 0-15,0 0 0,0 1 16,0-1-16,0 0 0,21-21 31,0 0-31,0-21 16,-21 0-16</inkml:trace>
  <inkml:trace contextRef="#ctx0" brushRef="#br3" timeOffset="136919.78">9504 13081 0,'0'-21'0,"0"42"0,-21-42 32,21 42-17,-22-21-15,22 21 0,0 0 16,0 1-16,0-1 16,22-21-16,-1 21 0,0-21 15</inkml:trace>
  <inkml:trace contextRef="#ctx0" brushRef="#br3" timeOffset="137395.76">9948 13208 0,'-21'0'32,"0"0"-32,0 0 15,21 21-15,-21 0 0,-1 1 16,22-1-16,-21 0 0,21 0 0,0 0 15,0 0-15,-21 1 0,21-1 16,-21 0-16,21 21 0,0-21 0,0 1 16,-21-1-16,21 0 15,0 0-15,-21-21 0,-1 0 32,22-21-17,0 0-15,0 0 16,0-1-16,22 1 0,-1 0 0,0 0 15,0-21-15,0 20 0,22 1 16,-22-21-16,21 21 0,0 0 0,1-22 16,-22 22-16,21 0 0,1 21 15,-1-21-15,0 21 0,-21 0 0,22 0 16,-22 0-16,0 21 0,-21 0 0,0 0 16,0 0-16,0 1 0,0 20 15,0-21-15,0 0 0,0 22 0,-21-22 16,21 21-16,-21-21 0,0 0 15,-1 1-15,1 20 0,0-21 16,0-21-16,0 21 0,21 0 0,-21-21 16,21 22-16,-22-22 15,44-22 1,-1 1-16,0 21 0</inkml:trace>
  <inkml:trace contextRef="#ctx0" brushRef="#br3" timeOffset="137818.53">10901 13293 0,'0'0'0,"-43"-64"32,22 43-32,0 21 0,0 0 15,-21 0-15,20 0 0,1 21 16,0-21-16,0 21 0,0 1 0,0-1 15,-1-21-15,22 21 0,-21 0 16,21 0-16,0 0 0,0 1 16,21-1-16,1-21 15,-1 0-15,0 0 0,0 21 0,0-21 16,22 0-16,-22 0 0,0 21 0,0-21 16,21 21-16,-20-21 15,-1 0-15,-21 21 0,21-21 0,-21 22 16,0-1-16,0 0 0,0 0 15,-21 0 1,0-21-16,-1 21 0,1-21 0,0 0 16,0 22-16,-21-22 0,20 0 0,1 0 15,0 0-15,-21 0 0,21 0 16,-1 0-16,1 0 0,0 0 0,-21 0 16,21 0-16,-1 0 15,22-22-15,0 1 0,-21 0 0,21 0 16,0 0-16,0 0 0</inkml:trace>
  <inkml:trace contextRef="#ctx0" brushRef="#br3" timeOffset="138467.71">12573 12658 0,'0'0'0,"63"-64"16,-63 43 0,0 0-16,0 0 0,-21 21 15,21-21-15,-21 21 16,0 0-16,-21 0 0,20 0 0,-20 0 16,21 21-16,-21 0 0,-1 0 15,-63 43-15,43-22 0,-64 85 16,63-64-16,1 1 15,21-1-15,-22 22 0,22-21 16,-22-1-16,-20 85 0,62-84 16,-20 20-16,0 43 0,21-42 15,-1-21-15,22-22 0,0 21 16,0 1-16,0-22 0,0 1 16,22-1-16,-1-21 0,21 21 0,0-20 15,1-1-15,-1-21 0,0 0 16,22 0-16,-1 0 0,1 0 0,63 0 15,-64-21-15,1-1 0,-1 1 16,1-21-16</inkml:trace>
  <inkml:trace contextRef="#ctx0" brushRef="#br3" timeOffset="140032.56">12742 13229 0,'21'0'16,"1"0"0,-1 0-16,0 0 15,-21-21-15,21 0 16,-21 0-16,0 0 15,0-1-15,0 1 16,-21 0 0,0 21-16,0 0 15,-1 0-15,1 0 0,0 21 16,0 0-16,21 1 0,-21-1 16,0 0-16,21 0 0,-22 0 15,22 0-15,0 1 0,0-1 16,0 0-16,0 0 0,0 0 0,0 0 15,22-21 1,-1 0-16,21 0 16,-21 0-1,0 0-15,1-21 0,-1 0 0,0 21 16,0-21-16,0 0 0,-21 0 0,21-1 16,-21 1-16,22 0 0,-22 0 15,0 0-15,0 0 0,0-1 16,21 22-16,-21 22 31,0-1-31,0 0 16,-21 0-16,21 0 15,0 0-15,0 1 0,0-1 0,0 0 16,0 0-16,0 0 0,21 0 16,0-21-16,0 22 0,0-22 15,0 0-15,1 0 0,-1 0 16,0 0-16,0 0 0,21 0 0,-20 0 15,20 0-15,-21 0 0,21-22 16,-20 22-16,-1-21 0,21 0 0,-21 0 16,0 0-16,-21 0 0,22-1 15,-22 1-15,0-21 0,0 21 0,0 0 16,0-22-16,-22 1 0,22 21 16,-42-22-16,21 22 0,0-21 0,-22 21 15,1 0-15,0-1 0,-22 1 16,22 21-16,0 0 0,-1 0 0,1 0 15,-22 0-15,22 0 0,0 0 0,-1 21 16,1 22-16,21-22 16,-21 0-16,-1 21 0,1 1 0,21-1 15,-22 0-15,-20 43 0,42-43 16,0 1-16,-1-1 0,1 0 16,21 1-16,0 20 0,0-20 15,0-1-15,0 0 0,0 1 0,21-22 16,1 21-16,-1-21 0,0 0 15,21 1-15,1-1 0,-1 0 0,43-21 16,-43 0-16,0 0 0,1 0 16,-1 0-16,0-21 0,1 0 0,20 21 15,-21-22-15,1 1 0,-1 0 16,-21 21-16,22-21 0,-1 0 16,0 0-16,-21-1 0</inkml:trace>
  <inkml:trace contextRef="#ctx0" brushRef="#br3" timeOffset="140300.15">13822 13187 0,'-43'0'31,"22"0"-31,21 21 0,0 0 0,-21-21 16,21 21-16,-21 1 0,0-1 15,21 0-15,0 0 0,-21 0 0,21 22 16,-22-22-16,22 0 0,0 0 0,-21 0 16,21 0-16,-21 1 0,21-1 15,0-42 17,21-1-17,-21 1-15,0 0 0</inkml:trace>
  <inkml:trace contextRef="#ctx0" brushRef="#br3" timeOffset="140495.51">13822 12933 0,'0'-21'31,"0"42"16,0 0-47,0 0 16,0 0-16,21 1 0</inkml:trace>
  <inkml:trace contextRef="#ctx0" brushRef="#br3" timeOffset="141184.43">14563 13250 0,'0'0'0,"0"-63"31,0 42-31,-22 0 0,22-1 15,-21 22-15,0-21 0,0 21 0,0 0 16,0 0-16,-1 0 0,1 0 16,0 0-16,0 0 0,0 0 0,0 0 15,-22 0-15,22 21 0,0 1 16,-21-1-16,20 0 0,-20 0 0,21 21 16,0-20-16,0-1 0,-1 21 0,1-21 15,21 0-15,0 1 0,0 20 16,0-21-16,0 0 0,0 0 0,0 1 15,0 20-15,21-21 16,1-21-16,-1 0 16,0 0-16,21 0 0,-21 0 0,1 0 15,-1 0-15,21-21 0,-21 0 16,22 0-16,-22-1 0,21 22 0,-21-42 16,0 21-16,22 0 0,-22 0 0,21-22 15,-21 1-15,1 21 0,20-22 16,-21 1-16,0-21 0,0 20 15,1 1-15,-1 0 0,0-22 0,0 22 16,-21-1-16,0 22 0,0-21 16,0 21-16,0 0 0,0-1 0,0 1 15,0 42 1,0 1 0,-21-1-16,21 21 0,-21-21 15,0 22-15,21-1 0,-22 0 0,22 22 16,-21 20-16,21-41 0,-21-1 15,21 0-15,0 1 0,0-22 16,0 21-16,0-21 0,0 22 0,0-22 16,0 0-16,0 0 0,0 0 15,0 1-15,21-1 0,0-21 16,1 21-16,-1-21 0,0 0 0,0 0 16,0 0-16,0 0 0,1-21 15,-1 0-15,21 21 0,-21-22 16,0 1-16</inkml:trace>
  <inkml:trace contextRef="#ctx0" brushRef="#br3" timeOffset="141525.51">15557 13123 0,'0'0'0,"-21"0"15,21 22-15,-21-22 0,21 21 32,21-21-17,0 0-15,1 0 16,-1 0-16,0 0 0,0 0 15,0 0-15,0 0 0,1 0 0,-1 0 16,0 0 0,0 0-16,-21 21 0</inkml:trace>
  <inkml:trace contextRef="#ctx0" brushRef="#br3" timeOffset="141795.34">15452 13314 0,'0'0'16,"-22"0"-16,22 21 16,22-21-1,-1 0 1,0 0-1,0 0-15,0 0 0,0 0 0,1 0 16,-1 0-16,0 0 0,0 0 0,0 0 16,0 0-16,1 0 0,-1 0 15</inkml:trace>
  <inkml:trace contextRef="#ctx0" brushRef="#br3" timeOffset="144408.35">15663 13229 0,'0'0'0,"-21"0"63,0 0-47,0 0-16,21 21 0,-21 1 15,-1-22-15,22 21 16,0 0-16,0 0 31,22-21-31,-1 0 0,0 0 16,0 0-16,0 0 0,0 0 15,1 0-15,-1 0 0,0-21 16,-21 0 0,21 0-16,-21-1 0,0 1 15,0 0-15,-21 0 16,0 0-16,0 21 15,-1 0-15,1 0 0,0 0 16,0 0-16,0 0 16,21 21-16,-21 0 15,21 0-15,0 0 16,0 1-16,0-1 0,21 0 16,0-21-1,0 0-15,0 0 16,0 0-16,1 0 15,-1 0-15,0 0 16,-21-21-16,21 0 16,-21-1-16,0 1 15,0 0-15,-21 0 16,0 21-16,0 0 16,-1 0-16,1 0 15,0 0-15,0 0 0,0 21 16,21 0-16,-21 0 15,21 1-15,0-1 16,0 0-16,21-21 16,0 21-1,0-21-15,0 0 0,0 0 16,1 0-16,-1 0 0,0 0 16,0-21-16,-21 0 15,0 0-15,0-1 16,0 1-16,0 0 15,-21 21-15,0 0 0,0 0 16,-1 0-16,1 0 0,0 0 16,0 21-1,21 0-15,-21-21 0,21 22 16,0-1-16,0 0 0,0 0 16,0 0-16,0 0 15,21-21 1,0 0-16,0 0 15,0 0 1,-21-21-16,0 0 16,0 0-1,0 0-15,-21 21 0,0-21 0,0 21 16,0 0-16,21-22 0,-21 22 16,-1 0-16,1 0 15,0 0-15,21 22 0,0-1 16,0 0-16,0 0 15,0 0-15,0 0 16,21-21 0,0 0-16,1 0 15,-1 0-15,0 0 0,0 0 16,0 0-16,0-21 0,1 0 16,-22 0-1,0 0-15,0 0 0,0-1 16,-22 1-16,1 21 15,0-21-15,0 21 0,0 0 16,0 0-16,-1 0 16,1 21-16,0-21 15,21 21-15,-21 1 0,21-1 16,0 0-16,0 0 16,0 0-16,21 0 15,0-21-15,0 0 16,1 0-16,-1 0 0,0 0 15,0 0-15,0 0 16,-21-21-16,21 21 0,-21-21 0,0 0 16,0 0-1,0 0-15,-21-1 0,0 22 16,0 0-16,21-21 0,-21 21 16,0 0-16,-1 0 0,1 0 15,0 0-15,21 21 0,-21 1 16,21-1-1,-21 0-15,21 0 16,21-21 15,0 0-15,0-21 0,-21 0-16,0 0 15,21 21-15,-21-22 16,22 1-1,-1 21-15,0 0 16,0 0 0,0 21-16,0 1 15,-21-1-15,22 0 0,-22 0 16,21 0-16,-21 0 0,0 1 16,21-1-16,-21 0 0,21 0 0,-21 21 15,0-20-15,0 20 0,0 0 0,0 1 16,-42-1-16,21 0 0,-22 1 15,1-1-15,-22 0 0,1 1 16,-1-1-16,1-21 0,-1 21 0,1-20 16,-1-1-16,1 0 0,-1 0 15,22 0-15,-43-21 0,64 0 16,0 0-16,0 0 0,21-21 16,0 0-16</inkml:trace>
  <inkml:trace contextRef="#ctx0" brushRef="#br3" timeOffset="145232.45">16933 12848 0,'-21'21'31,"21"1"-31,0-1 15,-21-21-15,21 21 16,0 0 0,21-21-1,0 0 1,0 0-16,-21-21 16,0 0-1,0 0-15,0-1 0,0 1 16,-21 21 15,0 0-15,21 21-16,0 1 0,0-1 15,0 0 1,21-21 31,0 0-47,1 0 15,-22-21-15,0 0 16,0-1-16,0 1 16,0 0-1,-22 21 1,22 21-16,-21 0 16,0 1-16,0-1 0,0 0 15,21 21-15,-21-21 0,-1 22 16,1-22-16,0 0 0,21 43 15,0-43-15,0 21 0,0-21 16,0 0-16,21 1 0,0-22 16,22 0-16</inkml:trace>
  <inkml:trace contextRef="#ctx0" brushRef="#br3" timeOffset="145844.35">17547 13335 0,'0'0'0,"0"-21"16,0 0-16,0 0 16,0-1-1,0 1-15,0 0 0,0 0 16,0 0-1,-21 21-15,0 0 0,0 0 16,-1 0-16,-20 0 0,21 0 0,-21 21 16,20 0-16,-20 0 0,21 0 15,-21 1-15,-1-1 0,-41 42 16,62-20-16,-41-1 16,63-21-16,0 0 15,0 43-15,0-43 16,0 0-16,21 0 0,0-21 15,0 0-15,1 0 0,-1 0 0,21 0 16,-21 0-16,22 0 0,-22 0 16,0-21-16,21 21 0,-21-21 0,1 0 15,20 0-15,-21-1 0,0 1 0,0 0 16,-21 0-16,22-21 0,-1 20 16,-21 1-16,21 0 0,-21 0 0,0 0 15,0 0-15,0-1 0,0 1 16,0 42 15,0 1-31,-21-22 0,21 21 16,0 0-16,0 0 0,-21 0 0,-1 0 15,22 1-15,0-1 0,0 21 0,-21-21 16,21 0-16,0 1 0,0-1 16,0 0-16,0 0 0,21-21 31,1 0-31,-1 0 0,0 0 0,0 0 15,0-21-15,0 21 0,1-21 0,-1 0 16</inkml:trace>
  <inkml:trace contextRef="#ctx0" brushRef="#br3" timeOffset="146380.13">17949 12975 0,'0'0'0,"0"-21"0,0 0 16,0 42-1,0 0 1,0 0-16,0 1 0,-21-1 16,21 21-16,0-21 0,-21 22 0,21-1 15,0-21-15,0 21 0,0-20 16,0 20-16,-21-21 0,21 21 16,-21-20-16,21-1 0,0 0 0,0 21 15,-22-21-15,22 1 0,-21-1 16,21 0-16,0 0 0,-21-21 15,21-21 17,0 0-32,0 0 0,0-1 15,21 1-15,-21 0 0,0 0 16,21 0-16,1 21 0,-1-21 16,0-1-16,0 1 0,-21 0 0,42 21 0,-20-21 15,-1 0-15,0 21 16,21 0-16,-21-21 0,22 21 0,-1 0 15,-21 0-15,22 0 0,-22 21 0,0 0 16,0-21-16,0 21 0,-21 0 16,0 0-16,0 1 0,0-1 0,0 0 15,-21-21-15,0 21 0,0 0 16,-22 0-16,1 1 0,21-1 0,-21 0 16,-1-21-16,1 21 0,0-21 0,20 21 15,1-21-15,-21 0 0,21 0 16,0 21-16,-1-21 15,22-21 17,22 0-32,-1 21 0,0-21 15,21 0-15,-21 21 0</inkml:trace>
  <inkml:trace contextRef="#ctx0" brushRef="#br3" timeOffset="146713.32">18902 13166 0,'0'0'0,"0"-21"32,-21 21-17,-1 0-15,1 0 0,0 0 16,0 0-16,0 21 0,0 0 15,-1 0-15,1 0 0,0 0 0,0 1 16,-21 20-16,20-21 16,1 0-16,0 0 0,0 1 0,0-1 15,21 21-15,0-21 0,0 0 0,0 1 16,0-1-16,0 0 16,0 0-16,21-21 0,0 0 0,0 21 15,0-21-15,1 0 0,20 0 16,-21 0-16,43-21 15,-22 0-15,-21 21 0,21-21 0,-20 0 16</inkml:trace>
  <inkml:trace contextRef="#ctx0" brushRef="#br3" timeOffset="147523.37">19452 12912 0,'-21'0'15,"0"0"1,21-21 62,0-1-62,21 22-1,0 0-15,-21 22 31,0-1-15,0 0-16,0 0 16,0 0-16,0 0 15,-21-21-15,21 22 0,-21-22 16,21-22 31,0 1-32,0 0-15,0 0 16,0 0 0,21 0-16,0 21 15,0 0 1,0 0-16,1 0 0,-1 0 31,-21 21-31,0 0 16,0 0-16,0 0 0,-21 0 0,21 1 15,-22-1-15,1 0 0,21 0 16,-21 0-16,21 0 0,-21-21 0,0 22 16,21-1-16,0 0 0,-21-21 0,-1 21 15,1-21 1,0 0-16,0 0 0</inkml:trace>
  <inkml:trace contextRef="#ctx0" brushRef="#br3" timeOffset="148980.74">20066 12573 0,'0'0'16,"21"0"46,0 0-62,0 21 16,1 0-16,-1 1 0,0-1 16,0 21-16,0-21 0,0 22 0,-21-1 15,22 0-15,-1 22 0,-21-22 16,0 0-16,0 1 0,0-1 0,0 64 15,0-64 1,-21 1-16,-1-22 0,1 21 0,0 0 16,-42 43-16,41-43 0,1-20 15,-21 20-15,21-21 0,0 21 16,-22-20-16,1 20 0,21-42 16,0 21-16,-1-21 0,1 0 31,21-21-16,0 0-15,21 0 16,1-1-16,-1 1 0,0-21 0,21-22 16</inkml:trace>
  <inkml:trace contextRef="#ctx0" brushRef="#br3" timeOffset="149556.19">20616 12446 0,'0'0'0,"-21"0"0,21-21 16,0 0 0,21 21-16,0 0 0,22 0 15,-22-21-15,21 21 0,1-22 16,-22 22-16,21 0 0,0 0 15,1 0-15,-1 0 0,0 0 0,1 0 16,-22 0-16,21 0 0,-21 0 16,1 0-16,-22 22 15,0-1-15,0 0 16,0 0-16,0 0 0,0 0 16,0 1-16,0-1 0,0 0 15,0 21-15,-22 1 0,22-22 0,0 42 16,0-20-16,0-1 0,0 21 15,0-20-15,-21 20 0,21-20 0,0 20 16,0-21-16,-21 22 0,21-22 16,-21 1-16,0 20 0,21-21 15,0 1-15,0-1 0,-21 22 0,21-22 16,0 0-16,0 1 0,0 20 16,0-42-16,0 22 0,0-1 0,-22-21 15,22 21-15,0-20 0,-21-1 0,0 0 16,-21 0-16,21 0 0,-22-21 15,1 21-15,0-21 0,-1 0 16,-20 0-16,-1 0 0,1 0 0,20 22 16,-20-22-16,21 0 0,-43 0 15,43 0-15,20 0 0,-20 0 16,21 0-16,0-22 16,0 22-16,-1-21 0,1 0 15,21 0-15,-21 0 0</inkml:trace>
  <inkml:trace contextRef="#ctx0" brushRef="#br3" timeOffset="158208.43">2371 13504 0,'0'0'0,"0"-21"0,21 21 0,0 0 31,-21-21-31,0 42 47,0 0-47,0 1 0,0 20 16,0-21-16,-21 0 0,21 22 0,0-1 15,0-21-15,-21 21 16,-1-20-16,22-1 0,-21 0 0,21 0 16,0 0-16,0 0 0,0-42 46,0 0-46,21 0 0,-21-21 0</inkml:trace>
  <inkml:trace contextRef="#ctx0" brushRef="#br3" timeOffset="158392.63">2646 13208 0,'0'0'0,"-21"0"16,21 21 46,21 0-46,0-21-16</inkml:trace>
  <inkml:trace contextRef="#ctx0" brushRef="#br3" timeOffset="158864.43">3006 13399 0,'-43'105'31,"22"-62"-31,21-22 16,0 0-16,-21 0 0,0 0 0,21 22 15,-21-22-15,-1 0 0,22 0 16,0 0-16,0 1 0,-21-1 0,21 0 15,-21 0 1,21-42 15,0 0-31,0 0 0,0-1 16,0-20-16,0 21 0,21 0 16,0-22-16,1 22 0,-1-21 0,0 21 15,21-22-15,-21 22 0,22 0 16,-1 0-16,-21 0 0,22 0 15,-1 21-15,0 0 0,1 0 16,-22 0-16,21 0 0,-21 21 0,0-21 16,1 21-16,-22 0 0,0 21 15,0-20-15,0 20 0,-22-21 0,1 21 16,0-20-16,0 20 0,0-21 0,0 21 16,-1-20-16,1-1 0,0 0 15,0 0-15,21 0 16,0-42 15,21 0-31,0 0 0,0 0 16,1-1-16,20 1 0,-21 0 0</inkml:trace>
  <inkml:trace contextRef="#ctx0" brushRef="#br3" timeOffset="159208.07">3852 13356 0,'0'0'15,"-21"0"1,0 0 0,0 0-16,21 21 0,-21 1 0,21-1 15,0 0-15,0 21 0,-22-21 16,1 22-16,21-1 0,-21 22 16,0-22-16,21 0 0,-21 22 15,0-1-15,-1 1 0,1-1 0,0 1 16,0-1-16,0 22 0,0 0 15,-1-1-15,-20 1 0,21 0 0,0-1 16,-43 43-16,43-42 0,0-22 16,0 1-16,0-22 0,-1 1 15,1-1-15,21 0 0,0-21 0,-21 1 16,21-44 0,0-20-16,21 21 15,-21-21-15,21-1 0,1 1 16,-1-22-16,21 1 0,-21-22 15,0 1-15,22-1 0,-22 0 0</inkml:trace>
  <inkml:trace contextRef="#ctx0" brushRef="#br3" timeOffset="159528.41">3619 13801 0,'0'-43'0,"0"86"0,0-128 0,0 64 0,0-21 16,0 20-16,0-20 0,0 21 15,0 0-15,22 0 0,-22-1 0,21 1 16,21 0-16,-21 0 0,22 0 15,-22 0-15,21-1 0,0 22 0,1 0 16,-1-21-16,-21 21 0,22 0 16,-22 0-16,0 0 0,0 21 15,0 1-15,-21-1 0,0 0 0,0 0 16,0 21-16,0-20 0,0 20 16,-21-21-16,0 21 0,-21-20 0,20 20 15,-20-21-15,0 0 0,21 22 16,-22-22-16,-20 0 0,42 0 15,-1-21-15,1 0 16,42 0 0,1-21-1,-1 21-15,21-21 16,-21 0-16,0-1 0,22 1 0,-22 0 16,21 0-16</inkml:trace>
  <inkml:trace contextRef="#ctx0" brushRef="#br3" timeOffset="160232.43">4403 13399 0,'0'-22'31,"-22"22"-31,1 0 0,21 22 0,-21-22 16,21 21-16,-21-21 0,0 21 16,21 0-16,-21 21 0,21-20 0,0-1 15,-22 21-15,22-21 0,-21 22 16,21-22-16,0 21 0,-21-21 15,21 0-15,0 1 0,0-1 16,21-21-16,0 0 16,1 0-16,-1 0 0,0 0 0,0-21 15,0-1-15,22 22 0,-22-21 0,0 0 16,0-21-16,0 21 0,0-1 16,1-20-16,-1 21 0,0 0 0,0-22 15,0 22-15,0 0 0,-21 0 16,0 0-16,22 21 0,-1-21 15,-21 42 1,0 0 0,0 0-16,-21 0 0,-1 0 0,22 1 15,-21 20-15,21-21 0,0 21 16,-21-20-16,21 20 0,0-21 0,0 0 16,0 0-16,0 1 0,0-1 15,21-21-15,0 0 16,1 0-16,20 0 0,-21 0 15,0-21-15,22-1 0,-1 1 16,-21 0-16,21 0 0,1-21 0,-22-1 16,21 22-16,-21-21 0,1-1 15,-1 1-15,0 0 0,21-43 16,-21 43-16,1-1 0,-22 1 16,21 21-16,-21-21 0,0 20 15,0 1-15,-21 42 31,21 1-31,-22-1 0,1 0 0,21 0 16,-21 21-16,21-20 0,-21 20 16,21 0-16,-21-21 0,21 22 0,0-1 15,-21 0-15,21 1 0,-22-1 0,22-21 16,0 22-16,0-1 0,0-21 16,0 0-16,0 0 0,0 1 15,0-1-15,0 0 16,22-21-16,-1 0 15,0-21-15,0 21 0,0-21 16,-21-1-16,21 1 0,1 0 16,-1 0-16</inkml:trace>
  <inkml:trace contextRef="#ctx0" brushRef="#br3" timeOffset="160503.64">5016 13335 0,'0'0'0,"22"0"31,-1 0-31,0 0 0,0 0 0,0 0 16,0 0-16,1 0 0,-1 0 0,0 0 15,0-21-15,0 21 0,0 0 16,1 0-16,-1 0 0,0 0 15,-42 0 17,0 0-32,-1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2T03:17:28.02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1355 360 0,'0'0'0,"-22"-42"16,22 20-16,-21 1 0,21 0 16,-21 0-16,21 0 15,0 0-15,0-1 0,0 1 16,0 0-16,21 42 31,0 0-15,1 1-16,-1 20 0,21-21 15,-21 21-15,22 1 0,-1-1 0,-21 0 16,21 1-16,1-1 0,-22 0 16,21-20-16,-21 20 0,1 0 15,-1 1-15,21-1 0,-21-21 16,-21 21-16,21-20 0,1 20 16,-1-21-16,-21 0 0,0 0 0,0 1 15,21-22-15,-21 21 16,0 0-16,21-21 0,-21-21 15,0 0-15,0-1 16,0 1-16</inkml:trace>
  <inkml:trace contextRef="#ctx0" brushRef="#br0" timeOffset="314">2053 191 0,'0'0'0,"0"-22"0,0 1 0,0 0 0,0 0 16,-21 21 15,21 21-31,-21 0 0,0 0 16,-1 22-16,1-1 0,0 22 16,0-22-16,0 0 0,-22 22 0,22-1 15,-21-20-15,0 20 0,-1 1 16,22-1-16,-21 1 0,-1-22 15,1 21-15,21-20 0,0-1 0,0 0 16,-1-20-16,1 20 0,21-21 16,0 0-16,21-21 31,1-21-31,-1 0 16,21 0-16,-21 0 0,22-22 0</inkml:trace>
  <inkml:trace contextRef="#ctx0" brushRef="#br0" timeOffset="661.93">2265 572 0,'0'0'0,"21"0"0,0 0 47,-21 21-31,0 21-16,0-21 15,0 22-15,0-22 0,0 42 0,0-20 16,0 20-16,-21-21 0,21 22 0,0-1 16,0 22-16,0-21 0,0-1 15,0 1-15,-21 20 0,21 1 0,-21 0 16,21-1-16,0-20 0,-22 20 0,22 1 16,0-21-16,0-1 0,0 1 15,0-22-15,0 0 0,0 1 0,0-1 16,0-21-16,0 0 0,22-21 15,-1 0 1,0-21-16,-21 0 16,21-21-16,0-1 0,0 1 0,-21-22 15,22 1-15,-1-1 0,0 1 16</inkml:trace>
  <inkml:trace contextRef="#ctx0" brushRef="#br0" timeOffset="1013.64">2413 931 0,'0'0'0,"-21"-42"0,-64-106 32,85 127-32,-21 21 0,21-21 15,0-1-15,0 1 16,21 21 0,0-21-16,0 0 0,1 21 15,20 0-15,0 0 0,1 0 16,-1 0-16,0 0 0,1 0 0,-1 0 15,0 21-15,1 0 0,-22 0 16,21 22-16,-21-22 0,-21 0 0,0 21 16,0 1-16,0-1 0,-21 0 15,0-20-15,-21 20 0,-1 0 0,1-21 16,0 1-16,-1 20 0,1-21 16,0-21-16,20 21 0,1 0 15,-21-21-15,21 0 16,42-21 15,0 0-31,0 0 0,0 0 0,22 0 16,-1-1-16</inkml:trace>
  <inkml:trace contextRef="#ctx0" brushRef="#br0" timeOffset="1538.95">3429 762 0,'0'0'0,"21"-21"15,0-21 1,-21 20-16,0 1 16,0 0-16,-21 21 0,0-21 15,0 21-15,0 0 0,-1 0 0,1 0 16,0 0-16,-21 0 16,21 0-16,-1 21 0,1 0 0,-21 22 15,0-22-15,20 21 0,-20-21 16,21 22-16,0-1 0,-22 0 15,22 1-15,21-1 0,0 0 0,0 1 16,0-22-16,0 0 0,0 0 16,0 0-16,0 0 0,21 1 0,1-22 15,-1 0-15,21 0 16,-21 0-16,0 0 0,22 0 0,-1-22 16,-21 1-16,22 0 0,-1 0 15,0-21-15,-21 20 0,22-20 0,-22 0 16,21-1-16,-21 1 0,1 0 15,-1-1-15,-21 22 0,0-21 0,0 21 16,0-22-16,0 22 0,0 0 16,0 42 15,0 0-31,-21 1 0,21-1 16,0 21-16,-22-21 0,22 22 0,0-1 15,0 0-15,0-21 0,0 22 16,0-22-16,0 21 0,0-21 15,0 1-15,0-1 0,22 0 0,-1 0 16,0-21-16,0 0 16,0 0-16,0 0 0,1 0 0,-1-21 15,0 21-15,0-21 0,0-22 16</inkml:trace>
  <inkml:trace contextRef="#ctx0" brushRef="#br0" timeOffset="1809.67">4064 339 0,'0'0'0,"0"-21"0,0-1 16,-21 22-1,21 22-15,0-1 0,0 0 16,0 0-16,0 21 0,0 1 16,0-1-16,-21 0 0,21 1 0,0-1 15,0 22-15,-22-22 0,22 21 16,0-20-16,-21-1 0,21 0 0,0 1 15,0-22-15,0 21 0,0-21 16,0 1-16,0-1 0,0 0 0,21-21 47,1-21-47,-1 0 0,0-1 16,0-20-16,-21 0 0</inkml:trace>
  <inkml:trace contextRef="#ctx0" brushRef="#br0" timeOffset="2317.9">4297 275 0,'0'0'15,"0"21"1,0 1 0,0-1-16,0 0 0,0 0 0,0 21 15,0-20-15,0 20 0,0 0 16,0 1-16,0-1 0,0 0 15,0 1-15,0-1 0,0 0 16,0 1-16,0-1 0,0-21 0,0 21 16,0 1-16,0-22 0,0 0 15,0 0-15,0 0 0,0 1 16,0-44 15,0 1-31,0 0 0,0 0 16,0 0-16,0-22 0,0 1 0,0 21 15,0-21-15,0 20 16,0-20-16,21 21 0,0-21 0,21 20 16,-20 1-16,20 0 0,0 0 15,-21 0-15,22 21 0,-1 0 0,0 0 16,1 0-16,-22 0 0,21 21 16,-21-21-16,1 21 0,-1 0 0,0 0 15,-21 22-15,0-22 0,0 0 16,0 21-16,0-20 0,0 20 0,0-21 15,-21 0-15,0 0 0,21 1 16,0-1-16,-22 0 0,1 0 16,0-21-1,0 0 1,0 0-16,0-21 16,-1 21-16,1-21 0,21 0 15</inkml:trace>
  <inkml:trace contextRef="#ctx0" brushRef="#br0" timeOffset="2542.71">3810 699 0,'-21'0'16,"42"0"15,0 0-31,0 0 15,0 0-15,1-22 0,20 22 16,-21 0-16,0 0 0,0 0 0,1-21 16,-1 21-16,0 0 0,0 0 15,0-21-15,0 0 0</inkml:trace>
  <inkml:trace contextRef="#ctx0" brushRef="#br0" timeOffset="3942.8">5757 1058 0,'0'0'0,"21"0"0,1-21 15,-1 0-15,0 0 16,-21 0-16,21-22 0,0 22 16,0-21-16,1 0 0,-1 20 0,0-20 15,0 0-15,0-22 0,0 22 16,-21 0-16,0-22 0,0 22 16,0-1-16,0-20 0,0 21 15,0-1-15,0 22 0,0 0 0,0 0 16,0 0-16,-21 21 0,0 0 15,0 0-15,0 21 0,0 0 16,-1 0-16,1 21 0,0 1 16,0-22-16,21 21 0,-21 22 0,0-22 15,-1 0-15,22 22 0,0-22 16,-21 22-16,21-22 0,0 22 0,0-22 16,0 21-16,0-20 0,0-1 15,0 0-15,21-20 0,1 20 0,-1-21 16,0 0-16,0 0 0,21-21 15,-20 0-15,-1 0 0,21 0 16,0 0-16,-20 0 0,20-21 0,-21 21 16,21-21-16,-20-21 0,20 21 15,-21-1-15,0-20 0,0 0 0,1-1 16,-22 1-16,0 21 0,21-21 16,-21 20-16,0-20 0,0 21 15,0 0-15,-21 21 31,21 21-15,-22 0-16,1 0 0,21 0 16,-21 1-16,21 20 0,0-21 15,0 0-15,0 0 0,0 1 16,0-1-16,21-21 16,0 0-16,1 0 0,-1 0 0,0 0 15,0 0-15,0 0 0,0 0 16,22-21-16,-22-1 0,0 1 0,21 0 15,-20 0-15,-1 0 0,0 0 16,0-1-16,0 1 0,0 21 0,1-21 16,-22 0-16,0 0 0,21 21 15,-21-21-15,-21 42 47,21 0-31,-22 0-16,1 0 0,21 0 0,-21 22 15,21-22-15,0 0 0,0 0 16,0 0-16,0 1 0,0-1 0,0 0 16,0 0-16,21-21 0,0 21 15,1-21-15,-1 0 0,0 0 0,0 0 16,21 0-16,-20 0 0,20-21 16,-21 0-16,21 21 0,-20-21 0,20 0 15,-21-1-15,0-20 0,0 21 16,-21 0-16,22 0 0,-22-22 0,21 22 15,-21 0-15,0 0 16,0 0-16,0 42 47,0 0-31,0 0-16,-21 21 0,21-20 15,-22 20-15,22-21 0,0 21 0,0 1 16,0-1-16,0 0 0,0 1 15,0-1-15,0 0 0,0 1 0,0-1 16,0 22-16,0-22 0,0 0 16,0 1-16,-21-1 0,21 0 0,-21 1 15,21 20-15,0-21 0,-21 1 16,0-1-16,0 0 0,-1 1 16,1-22-16,0 0 0,0 21 0,0-20 15,0-22-15,-1 21 0,1 0 0,0-21 16,0 0-16,0 0 0,0 0 15,-43 0-15,43 0 0,0 0 16,0 0-16,-22-21 0,22 0 16,0-1-16,21 1 0,-21 21 15,21-21-15,0 0 0,-21 21 16,21-21-16,0 0 0,0-1 16,0 1-16,0-21 0,21-22 0</inkml:trace>
  <inkml:trace contextRef="#ctx0" brushRef="#br0" timeOffset="4398.03">8509 402 0,'0'0'0,"-21"0"0,0 0 0,-1 0 16,1 0-16,0 0 15,42 0 1,0 0 0,22 0-16,-1 0 0,22-21 0,-1 21 15,22-21-15,-22 21 0,22 0 16,0-21-16,-22 21 0,22 0 0,-22-21 15,-20 21-15,-1 0 0,0 0 16,-21 0-16,1 0 0,-44 21 16,-20-21-1</inkml:trace>
  <inkml:trace contextRef="#ctx0" brushRef="#br0" timeOffset="4669.32">8932 381 0,'-21'0'16,"21"21"0,-21-21-16,21 21 15,0 1-15,0 20 0,0-21 16,0 21-16,0 1 0,-21-1 0,21 0 16,-21 1-16,-1-1 0,1 22 15,21-22-15,-21 21 0,0-20 0,0 41 16,21-41-16,-21-22 15,21 21-15,0-21 0,-22 1 16,22-1-16,22-21 16,-1 0-1,0-21-15,0-1 0,0 1 0,22 0 16,-22 0-16</inkml:trace>
  <inkml:trace contextRef="#ctx0" brushRef="#br0" timeOffset="5085.72">9144 804 0,'0'-21'0,"0"42"0,0-63 16,-21 42-16,21-21 15,0 0-15,0 0 16,0-1-16,21 22 16,0-21-1,0 21-15,0 0 0,1 0 0,20 0 16,-21 0-16,21 21 0,-20-21 15,-1 22-15,21-1 0,-21 21 0,0-21 16,1 0-16,-1 22 0,-21-1 16,21-21-16,-21 22 0,0-22 0,0 21 15,0-21-15,-21 22 0,-22-22 0,43 0 16,-42 0-16,42 0 0,-21 0 16,0-21-16,0 0 0,21-21 31,0 0-31,0 0 15,0 0-15,21 0 0,0-22 16,-21 1-16,21 21 0,0-22 0,0 22 16,-21-21-16,22 21 0,-1 0 15,0-22-15,0 22 0,0 21 0,22-42 16,-22 42-16,0 0 16,0 0-16,0 0 0,0 0 0,1 0 15,-1 0-15,0 0 16</inkml:trace>
  <inkml:trace contextRef="#ctx0" brushRef="#br0" timeOffset="5652.97">10393 1016 0,'0'0'15,"21"-21"-15,0 0 0,0 0 16,-21-1-16,21 1 0,-21 0 0,0 0 15,0 0-15,0-22 0,0 22 16,0 0-16,0 0 0,0 0 0,-21 0 16,0-1-16,0 22 0,0-21 15,0 21-15,-1 0 0,-20 0 16,21 0-16,-21 0 0,-1 0 16,22 21-16,-21 1 0,-1-1 0,1 0 15,0 0-15,-1 21 0,22 1 16,-21-1-16,21 0 0,0 1 0,-1-1 15,22 0-15,0 1 0,0-22 16,0 0-16,0 21 0,0-20 0,22-1 16,-1-21-16,0 21 0,0-21 0,21 0 15,-20 0-15,20 0 0,0 0 16,-21-21-16,22 21 0,-1-21 0,-21-1 16,22 1-16,-22 0 0,21 0 15,-21-21-15,0 20 0,1-20 16,-1 0-16,-21 21 0,0-22 15,0 22-15,21-21 0,-21 21 0,0-1 16,0 1-16,0 42 31,0 1-31,0-1 0,0 21 16,0 0-16,0-20 0,0 20 16,0-21-16,0 0 0,0 22 15,0-22-15,0 0 0,0 0 16,21-21-16,-21 21 15,21-21-15,0 0 16,1 0-16,-1 0 16,0-21-16,-21 0 0,21 0 15,0 0-15,-21-1 0</inkml:trace>
  <inkml:trace contextRef="#ctx0" brushRef="#br0" timeOffset="6029.98">10710 762 0,'0'0'0,"0"-63"31,21 63-15,1 21 0,-1 0-16,-21 0 15,21 21-15,-21-20 0,21-1 16,-21 21-16,21-21 0,-21 0 16,0 22-16,0-22 0,0 0 15,0 0-15,0 0 0,0 1 0,0-1 16,0 0-16,0 0 0,21-21 47,1-21-47,-1 0 15,-21 0-15,21-1 0,0-20 16,-21 21-16,21 0 0,0-22 0,-21 1 16,22 21-16,-1 0 0,-21 0 15,0-1-15,21 1 0,0 0 16,-21 0-16,0 0 15,21 21-15,0 0 16,-21 21 15,0 0-31</inkml:trace>
  <inkml:trace contextRef="#ctx0" brushRef="#br0" timeOffset="6373.99">11155 995 0,'0'0'0,"21"0"16,0 0-16,0 0 0,0 0 16,1 0-16,-1 0 0,0-21 0,0 0 15,0-1-15,0 1 0,1 0 16,-1 21-16,0-21 0,-21 0 0,0 0 16,21-1-16,-21 1 0,0 0 15,0 0-15,-21 21 31,0 0-31,0 0 0,-1 21 0,1 0 16,0 22-16,0-22 0,0 0 16,0 21-16,21-21 0,0 22 0,-22-22 15,22 0-15,-21 21 0,21-20 16,0-1-16,0 0 0,0 0 16,0 0-16,21 0 0,1-21 15,-1 22-15,0-22 16,0 0-16,0 0 0,22 0 0,-22 0 15,0 0-15,0-22 0,0 1 16,0 0-16,1 0 0</inkml:trace>
  <inkml:trace contextRef="#ctx0" brushRef="#br0" timeOffset="6746.22">11578 995 0,'0'0'0,"0"-21"0,0 0 0,0-22 16,0 22-16,0 0 0,0 0 16,0 0-16,21-1 0,-21 1 15,0 0-15,21 21 0,1-21 16,-1 0-16,0 21 0,0 0 15,0-21-15,22 21 0,-22 0 16,0 0-16,0 0 0,21 0 16,-20 21-16,-1 0 0,0 0 0,0 0 15,-21 0-15,0 1 0,0-1 16,21 21-16,-21-21 0,0 0 0,0 22 16,0-22-16,-21 0 0,0 0 0,0 0 15,0 1-15,-1-1 0,1 0 16,0 0-16,0-21 15,21-21 17,0 0-17,0 0-15,0-1 0,0-20 0,21 21 16,0 0-16,-21-22 0,21 22 16,1-21-16,-1 21 0,-21 0 0,21-1 15,0 1-15,-21 0 0,21 0 0,0 21 16,1-21-16,-1 0 0,0-1 15,0 22-15,0-21 0,0 21 16,22 0-16</inkml:trace>
  <inkml:trace contextRef="#ctx0" brushRef="#br0" timeOffset="7277.81">12636 741 0,'64'-21'31,"-64"0"-31,21 21 0,-21-22 0,0 1 16,-21 0 0,0 21-16,0 0 15,-1 0-15,1 0 16,0 0-16,0 0 0,-21 0 0,20 21 15,1-21-15,0 21 0,0 1 16,0-22-16,0 21 0,-1 0 16,22 0-16,0 0 0,0 0 15,22-21-15,-1 22 16,0-22-16,0 21 0,21 0 0,-20-21 16,-1 21-16,21-21 0,-21 21 15,0 0-15,1-21 0,-1 22 0,0-22 16,-21 21-16,0 0 15,21-21-15,-21 21 0,0 0 16,0 0-16,-21 1 0,0-22 16,0 21-16,-1-21 0,-20 0 15,21 0-15,-21 21 0,20-21 16,-20 0-16,0 0 0,21 0 0,-22 0 16,22 0-16,-21 0 0,21 0 15,-1 0-15,1 0 0,0 0 0,0 0 16,0 0-16,0-21 0,-1 21 0,22-21 31,0-1-31,22 1 16,-1 21-16,0-21 0,21 0 15,1 0-15</inkml:trace>
  <inkml:trace contextRef="#ctx0" brushRef="#br0" timeOffset="7545.97">13123 699 0,'-21'21'31,"21"0"-31,-21 0 16,21 0-16,0 0 0,0 1 15,0 20-15,0-21 0,-21 0 16,21 0-16,0 1 0,-21-1 0,21 0 15,-22 0-15,22 0 16,0 0-16,0-42 31,0 0-15,0 0-16,0 0 0</inkml:trace>
  <inkml:trace contextRef="#ctx0" brushRef="#br0" timeOffset="7737.74">13060 466 0,'0'0'0,"-21"0"31,-1 0-31,22 21 47,0 0-31,22-21-1,-1 0-15</inkml:trace>
  <inkml:trace contextRef="#ctx0" brushRef="#br0" timeOffset="8617.95">13610 677 0,'0'0'0,"-21"0"0,0 0 31,0 0-31,-1 22 16,22-1-16,0 0 0,0 0 15,-21 0-15,21 22 0,-21-22 0,21 21 16,0 0-16,0-20 0,-21 20 16,21-21-16,-21 0 0,21 22 15,0-22-15,0 0 0,0 0 0,-21-21 16,21-21 31,0 0-47,0 0 15,0-1-15,0 1 0,0-21 16,0 21-16,21-22 0,0 1 0,-21 21 16,21-21-16,0-1 0,0 22 15,22-21-15,-22 21 0,0-1 0,0 1 16,22 21-16,-22-21 0,0 21 16,21 0-16,-21 0 0,22 0 15,-22 21-15,21 0 0,-21 1 0,1-1 16,-1 0-16,0 21 0,-21 1 15,0-22-15,0 21 0,0 0 0,0-20 16,-21 20-16,0-21 0,-1 21 16,22-20-16,-21-1 0,0 0 15,21 0-15,0 0 32,0-42-1,0 0-16,21 0-15,0 21 0,1-21 16,20-1-16</inkml:trace>
  <inkml:trace contextRef="#ctx0" brushRef="#br0" timeOffset="9358.93">14626 762 0,'0'0'0,"42"-21"0,-20 21 15,-1-21-15,0 0 0,-21-1 16,0 1-16,-21 0 31,0 21-31,-1 0 0,1 0 0,-21 0 16,21 0-16,0 0 0,-22 21 0,22-21 15,-21 21-15,21 1 16,-22-1-16,22 21 0,-21-21 0,21 22 16,-22-22-16,22 21 0,0-21 15,0 22-15,0-22 0,21 21 0,0-21 16,0 0-16,0 1 0,0-1 15,21 0-15,0-21 0,0 0 16,0 0-16,22 0 0,-1 0 16,0 0-16,1-21 0,-1 0 0,0 21 15,1-22-15,-22 1 0,21 0 16,0-21-16,-20 21 0,-1-1 16,0 1-16,0-21 0,-21 21 0,0 0 15,21-1-15,-21 1 0,0 0 16,0 0-16,0 0 0,0 42 47,-21 0-32,21 0-15,-21 0 0,21 22 0,0-22 16,0 21-16,-21 1 0,21-1 16,-21 0-16,21 22 0,-22-22 0,22 0 15,0 1-15,0-1 0,0 64 16,-21-43-16,21-20 0,0 20 15,0 1-15,0-1 0,0 1 16,0-1-16,0 1 0,0-1 16,0 1-16,0-1 0,0 1 0,0-22 15,0 0-15,0 1 0,0-1 16,-21 0-16,21 1 0,0-1 0,0-21 16,-21 0-16,0 22 15,0-22-15,-1-21 0,1 0 16,0 0-16,0 0 0,0 0 15,0-21-15,-1 0 0,1-1 0,0 1 16,0-21-16,0 21 0,0-22 16,-1 1-16,1 0 0,-21-22 15,42 22-15,-21 0 0,21-1 16,0 1-16,0 0 0,0-1 16,0 1-16,0 0 0,21-1 0,0 22 15,0-21-15,0-1 0,22 22 0,-22-21 16,0 0-16,21-1 0,-20 1 15,20 0-15,-21 20 0</inkml:trace>
  <inkml:trace contextRef="#ctx0" brushRef="#br0" timeOffset="10665.34">2032 1672 0,'0'0'0,"-21"0"0,-22 0 0,22 0 16,0 0-16,0 0 0,-21 0 15,20 0-15,1 0 16,42 0 15,1 21-15,20-21-16,-21 0 0,21 0 15,1 0-15,-1 22 0,0-22 16,22 0-16,-1 0 0,22 0 0,0 0 16,-1 0-16,22 0 15,0 0-15,0 0 0,0 0 0,21-22 16,-21 22-16,21 0 0,21-21 16,-21 0-16,21 21 0,-21 0 15,21-21-15,0 21 0,0 0 0,1-21 16,-1 21-16,21 0 0,-21 0 0,0-21 15,1 21-15,-1 0 0,21 0 16,-21-22-16,0 22 0,1 0 0,-1-21 16,21 21-16,0 0 0,-20 0 15,20-21-15,0 21 0,149 0 16,-149 0-16,0-21 0,1 21 16,-1 0-16,0 0 0,-20 0 15,20 0-15,0 0 0,-21 0 0,22 0 16,-22 0-16,0 0 0,0 0 15,0 0-15,22 0 0,-22-21 0,0 21 16,0 0-16,0 0 0,1 0 16,-1 0-16,0 0 0,0 0 0,0-21 15,-21 21-15,21 0 0,-21 0 0,0 0 16,22 0-16,-22 0 0,21 0 16,-21 0-16,0-22 0,0 22 0,-21 0 15,21 0-15,-22 0 16,22 0-16,0 0 0,-21 0 0,21-21 15,-21 21-15,21 0 0,-42 0 16,21 0-16,-1 0 0,-20 0 0,0 0 16,-1 0-16,1 0 0,-21 0 0,20-21 15,-20 21-15,-22 0 0,22 0 16,-22 0-16,0 0 0,1 0 0,-22 0 16,21 0-16,-21 0 0,0 0 15,1 0-15,-1 0 16,0 0-1,-21-21 32,21 0-31</inkml:trace>
  <inkml:trace contextRef="#ctx0" brushRef="#br0" timeOffset="11197.43">16785 445 0,'0'0'0,"0"-22"0,42-62 31,-42 63-31,0-1 16,0 1-16,22 21 0,-22-21 15,0 0-15,-22 42 32,1 0-17,0 22-15,-21-1 0,-22 0 16,22 22-16,-22-1 0,-20 1 0,20-1 16,-20 22-16,20 0 0,-21 20 15,22-20-15,-22-21 0,22 20 0,-1 1 16,1-22-16,20 1 0,-20-1 15,21-20-15,-1 20 0,1-20 16,0-1-16,20 0 0,1 1 0,0-1 16,0-21-16,0 0 0,21 0 15,-21 1-15,21-1 0,-22-21 32,1 0-32,0 0 15,0-21-15</inkml:trace>
  <inkml:trace contextRef="#ctx0" brushRef="#br0" timeOffset="13533.18">868 2392 0,'0'0'0,"-21"-21"0,-1 0 31,1-1-31,0 22 0,0 0 16,0 22 0,21-1-1,0 21-15,0-21 0,0 0 16,0 22-16,0-1 15,0-21-15,21 22 0,-21-22 0,21 0 16,0 0-16,0 0 0,-21 0 16,22 1-16,-1-22 0,0 0 0,0 0 15,0 0-15,0 0 0,22 0 16,-22 0-16,0-22 0,21 1 16,-20 0-16,20-21 0,0 21 0,-21-22 15,22 1-15,-22 21 0,21-22 16,-21 1-16,1 0 0,-1 21 15,-21-1-15,21-20 0,-21 21 0,0 0 16,0 0-16,0-1 16,-21 22-16,0 0 15,-1 0-15,22 22 16,-21-1-16,0 21 16,0 0-16,21 1 0,0 63 15,-21-43-15,21 1 0,0-22 16,-21 21-16,21 1 0,0-22 15,0 1-15,0 20 0,0-21 0,0 1 16,-22-22-16,22 21 0,0-21 16,-21 1-16,21-1 15,-21 0-15,21 0 0,0 0 0,-21-21 16,0 0-16,0 0 16,-1 0-16,1 0 15,0-21-15,0 0 0,0 21 0,21-21 16,-21 0-16,-1-1 0,1 22 15,0-21-15,21 0 0,-21 21 0,0 0 16,0 0 0,21 21-1,0 0-15,0 1 0,0-1 0,0 0 16,0 0-16,0 0 0,21 0 16,0 1-16,0-22 0,0 21 0,0-21 15,1 0 1,20 0-16,-21 0 0,0 0 15,22 0-15,-1 0 0,0-21 0,1-1 16,-1 1-16,0 0 0,22 0 16,-22-21-16,0 20 0,1 1 0,-1-21 15,0 21-15,-20-22 0,-1 22 16,0 0-16,0 0 0,-21 0 16,0 0-16,0-1 15,-21 44 1,21-1-1,-21 0-15,21 0 0,0 0 16,0 0-16,0 1 0,0 20 16,0-21-16,0 0 0,0 0 15,0 1-15,0-1 0,0 0 16,0 0-16,0 0 0,0 0 0,21-21 31,0 0-15,0-21-16,-21 0 0,21 0 15,1 0-15,-22 0 0,21-1 16,0 1-16,-21 0 0,21 0 0,0 0 16,0-22-16,1 22 0,-1 0 15,0 0-15,0 21 16,0 0-16,0 0 0,1 0 16,-1 21-16,0 0 15,-21 0-15,0 1 16,0-1-16,21 0 0,-21 0 15,21 0-15,0 0 0,-21 1 16,22-1-16,-1 0 0,0 0 16,21 0-16,-21-21 0,1 0 15,-1 0-15,21 0 0,-21 0 16,22 0-16,-22 0 0,21 0 0,0 0 16,-20-21-16,20 0 15,0 21-15,1-21 0,-22 0 0,21-1 16,0 1-16,-20 0 0,-1-21 15,0 21-15,-21-1 0,0 1 16,0-21-16,0 21 0,0-22 0,0 22 16,0 0-16,0 0 0,0 0 0,0 0 15,-21-1-15,0 22 0,-1 0 16,1 0-16,0 0 0,0 0 16,0 0-16,0 0 0,-1 0 0,1 0 15,0 22-15,0-1 16,0-21-16,0 21 0,21 0 15,-22-21 1,22 21-16,0 0 31,0 1 1,-21-22 46,42 0 187,1 0-265</inkml:trace>
  <inkml:trace contextRef="#ctx0" brushRef="#br0" timeOffset="14981.36">2730 2794 0,'0'0'0,"0"-21"15,0 0 1,-21 21 0,0 0-1,0 0-15,0-21 0,0 21 0,-1 0 16,1 0-16,-21 0 0,21 0 15,0 0-15,-22 21 0,-20 21 16,42-21-16,-22 0 0,22 1 16,0-1-16,0 21 0,0-21 0,21 0 15,0 22-15,0-1 0,0-21 16,0 22-16,0-22 0,0 21 16,0-21-16,0 0 0,0 1 0,21-1 15,0-21-15,0 0 0,0 21 16,0-21-16,22 0 0,-22 0 0,21 0 15,1-21-15,-1 0 16,0-1-16,-21 1 0,22 0 0,-1 0 16,0-21-16,1 20 0,-22-20 15,0 21-15,21-21 0,-20-1 0,-1 1 16,0-64-16,0 43 16,-21 20-16,21-20 0,-21-1 15,21 22-15,-21-64 16,0 64-16,0-1 0,0 22 0,0-21 15,0 21-15,0 0 0,0 42 32,-21 0-32,21 21 15,0 1-15,-21-1 16,0 0-16,21 1 0,-21 20 0,21 1 16,0-22-16,0 0 0,-21 22 15,21-22-15,-22 0 0,22 1 0,0-1 16,0 0-16,0 1 0,0-1 15,0-21-15,0 22 0,0-22 0,0 0 16,0 0-16,22 0 0,-1 0 16,0-21-16,0 0 0,0 0 15,22 0-15,-22 0 0,0 0 16,0-21-16,0 0 0,0 0 0,22 0 16,-22 21-16,0-21 0,0-1 15,0 1-15,1 0 0,-1 0 16,0 0-16,-21 0 0,21-1 15,-21 1-15,0 0 0,0 0 0,0 0 16,-21 21 0,0 21-1,0 0-15,21 0 16,-22 0-16,22 1 16,-21 20-16,21-21 0,-21 0 0,21 0 15,0 1-15,0-1 0,0 21 16,0-21-16,0 0 0,0 1 15,21-22-15,0 0 0,1 0 16,-1 0-16,0 0 0,0 0 16,0 0-16,22-22 0,-22 1 15,21 0-15,-21 0 0,22 0 0,-1 0 16,-21-1-16,21-20 0,-20 21 16,-1 0-16,0-22 0,0 22 0,0 0 15,0 0-15,-21 0 0,0 0 16,0-1-16,0 1 15,0 42 1,0 1 0,0-1-16,0 0 0,0 0 15,0 21-15,0-20 0,0 20 16,0 0-16,0 1 0,0 20 16,0 1-16,0-1 0,0 1 0,0 20 15,0 1-15,0-22 0,0 22 16,0-21-16,0 20 0,0 1 0,0 0 15,0-1-15,0-20 0,0-1 0,0 1 16,0-1-16,0-20 0,0-22 16,0 21-16,0-21 0,0 0 0,22-21 15,-22-21 1,0 0 0,0 0-16,0-21 0,0-1 15,0 1-15,0 0 0,0-22 16,0 1-16,0-1 0,0 1 0,0-22 15,0 21-15</inkml:trace>
  <inkml:trace contextRef="#ctx0" brushRef="#br0" timeOffset="17462.77">3683 3175 0,'0'-42'0,"0"84"0,-21-105 16,21 41-16,-21-20 0,21 21 16,0 0-16,0 0 0,0-1 0,0 1 15,0 0-15,0 0 0,0 0 16,21 0-16,0-1 0,0 1 0,21 21 15,-20-21-15,20 21 0,0 0 16,1 0-16,-22 0 0,21 0 16,0 21-16,-20-21 0,20 21 0,-21 1 15,0-1-15,0 21 0,1-21 16,-22 0-16,0 22 0,0-22 0,0 0 16,0 21-16,-22-20 0,1-1 15,0 0-15,0 0 0,-21 0 16,20 0-16,1-21 0,0 0 15,0 0-15,0 0 0,0 0 0,-1 0 0,1 0 16,0 0-16,21-21 0,-21 0 16,0 21-1,42 0 17,0 21-32,-21 0 15,21-21-15,0 22 0,1-22 16,-1 21-16,0-21 0,0 0 15,21 0-15,-20 0 0,20 0 0,-21 0 16,21-21-16,-20 21 0,20-22 16,0 1-16,-21 0 0,22 0 0,-1 0 15,0 0-15,1-1 0,-1-20 16,0 21-16,-20 0 0,20-22 0,-21 22 16,0 0-16,0 0 0,-21-21 15,0 20-15,0 1 16,-21 21-1,0 0-15,0 0 0,0 0 16,0 21-16,-1 1 0,1-1 0,0 0 16,0 0-16,0 21 0,0-20 15,21-1-15,-22 21 0,22-21 0,0 0 16,0 1-16,0 20 0,0-21 16,0 0-16,22 0 0,-1 1 0,21-1 15,-21-21-15,0 0 0,22 0 16,-22 0-16,21 0 0,1 0 0,-1 0 15,0 0-15,1-21 0,-1-1 16,21 1-16,-20 0 0,20 0 16,-20-21-16,-1 20 0,0 1 0,-21 0 15,22-21-15,-22 21 0,0-1 16,-21 1-16,0 0 0,0 0 0,0 0 16,-21 21-1,21 21 1,-21-21-16,0 21 0,21 0 15,-22 0-15,22 1 0,0-1 0,0 0 16,-21 0-16,21 0 0,0 22 16,0-22-16,0 0 0,0 0 0,0 0 15,0 0-15,0 1 16,0-1-16,21-42 47,-21-1-47,22 1 0,-22 0 0,21 0 15,0 0-15,-21 0 0,21-1 16,-21 1-16,21-21 0,0 21 0,-21 0 16,22-1-16,-1 1 0,0 0 15,-21 0-15,21 21 0,0 0 16,-21 21 0,0 0-1,0 0-15,0 1 16,0-1-16,0 0 0,0 0 0,0 0 15,0 0-15,21-21 0,1 22 16,-22-1-16,21 0 0,0 0 0,0-21 16,21 21-16,-20-21 0,20 0 0,0 0 15,1 0-15,-1 0 0,0 0 16,1 0-16,20-21 0,-21 0 0,1 21 16,-1-21-16,0 0 0,-20-1 15,20 1-15,-21 0 0,0 0 16,0 0-16,1 0 0,-22-1 0,0-20 15,0 21-15,0 0 0,0-22 0,0 22 16,0 0-16,-22 0 16,1 21-16,0 0 0,-21 0 0,21 0 15,-1 0-15,-20 0 0,21 0 0,0 21 16,-22 0-16,22 0 0,0 1 16,0-1-16,0 21 0,0-21 0,-1 0 15,22 22-15,-21-22 16,21 0-16,0 0 0,0 0 0,0 1 0,0-1 15,21 0-15,1 0 0,-1-21 16,0 0-16,0 0 0,0 0 0,0 0 16,22 0-16,-22 0 0,21-21 15,-21 21-15,1-21 0,20 0 0,-21-1 16,0 1-16,0 0 0,1-21 16,-1 21-16,0-22 0,0 22 15,-21-21-15,21-22 0,-21 22 0,21 0 16,-21-1-16,0-20 0,0 20 15,0 1-15,0 0 0,0-1 0,0 22 16,0 0-16,0 0 0,0 0 16,-21 42-1,0 0 1,21 21-16,0 1 0,-21-1 0,0 0 16,21 1-16,0-1 0,-21 22 15,21-22-15,0 0 0,0 1 16,0-1-16,0-21 0,0 21 15,0-20-15,0 20 0,0-21 0,21 0 16,0 0-16,0 1 0,0-1 0,0 0 16,1-21-16,-1 0 0,21 0 15,0 0-15,1 0 0,-22 0 0,21 0 16,1 0-16,-1-21 0,0 0 16,1 21-16,-1-22 0,-21 1 0,21-21 15,-20 21-15,-1 0 16,21-1-16,-42 1 0,21-21 0,-21 21 0,0 0 15,0-1-15,0 1 0,-21 0 16,0 21 0,0 0-16,0 21 0,-1-21 15,1 21-15,0 1 0,21-1 16,0 0-16,-21 0 0,21 0 0,0 22 16,0-22-16,0 0 0,0 0 15,0 0-15,0 0 0,21 1 16,0-1-16,0-21 0,1 0 15,-1 0-15,21 0 0,-21 0 16,22 0-16,-22 0 0,21 0 0,0 0 16,-20-21-16,20-1 0,21 1 15,-41 0-15,-1 0 0,21 0 16,-42-22-16,21 22 0,0 0 16,-21-21-16,0 21 0,0-1 0,0-20 15,0 21-15,0 42 31,-21 0-31,21 0 16,-21 1-16,21 20 0,0-21 0,0 0 16,-21 0-16,21 1 0,0-1 0,-21 0 15,21 0-15,0 0 16,0 0-16,0 1 0,21-22 47,0-22-47,-21 1 0,21 21 0,0-21 15,-21 0-15,22 0 0,-1 0 16,-21-22-16,21 22 0,0 0 16,-21 0-16,21-22 0,-21 22 0,21 21 15,1-21-15,-22 0 0,21 21 16,-21 21 0,0 0-16,0 0 0,0 1 15,0-1-15,0 0 0,0 0 16,0 0-16,0 0 0,0 1 0,0-1 15,0 0-15,21 0 0,0 0 16,0-21-16,0 0 16,22 0-16,-22 0 0,0 0 15,0 0-15,22 0 0,-1 0 16,-21 0-16,21-21 0,-20 21 0,20-21 16,-21 0-16,21 0 0,-20-1 15,-1 1-15,0-21 0,0 0 0,0 20 16,0-41-16,22 21 0,-22-1 15,-21-20-15,21 20 0,0-62 16,0 41-16,-21 43 0,0-43 16,0 43-16,0 0 0,-21 21 31,0 0-31,0 21 0,0 0 16,0 1-16,-1 20 0,1 0 0,0 1 15,0-1-15,21 0 0,-21 22 16,0-22-16,21 0 0,0 1 0,0-1 15,0 43-15,0-43 0,0-21 16,0 0-16,0 1 0,0-1 16,21 0-16,0 0 0,0-21 0,0 0 15,0 0-15,1 0 0,-1 0 16,0 0-16,0 0 0,0 0 0,0 0 16,1-21-16,-1 21 0,0-21 15,0 0-15,0-1 0,0 1 16,1 0-16</inkml:trace>
  <inkml:trace contextRef="#ctx0" brushRef="#br0" timeOffset="17680.96">7853 2582 0,'0'0'16,"-21"0"-16,-1 22 0,22-1 15,0 0-15,22-21 16,-1 0-16,21 0 0,-21 0 15,22 0-15,-1 0 16,0 0-16,-21 0 0,22 0 0,-1 0 16,-21 0-16,22 0 0,-22 0 15,0-21-15,0 21 0,0 0 0,0 0 16,-21-21-16,0-1 16,22 22-16</inkml:trace>
  <inkml:trace contextRef="#ctx0" brushRef="#br0" timeOffset="19389.34">9906 2815 0,'0'0'0,"21"-21"0,0 21 16,0-21-1,1 21-15,-22-21 0,21 21 0,0-21 16,0-1-16,0 22 0,-21-21 16,21 0-16,1 0 0,-1 0 0,0 0 15,-21-1-15,0 1 0,0 0 16,0 0-16,0 0 0,0 0 0,-21-1 15,0 1-15,-22 0 0,22 0 16,-21 0-16,-1 21 0,1 0 16,0 0-16,-1 0 0,1 21 0,0 0 15,-43 43-15,43-22 16,21 0-16,-22 1 0,22-1 0,0 0 16,0 22-16,0-22 0,21 0 15,-22-20-15,22 20 0,0-21 0,0 0 16,0 0-16,0 1 0,22-1 15,-1-21-15,0 0 0,0 0 0,0 0 16,0 0-16,1 0 0,20 0 16,-21 0-16,21 0 0,1-21 0,-22-1 15,21 1-15,1 0 0,-1 0 16,0 0-16,1 0 0,-1-22 16,0 22-16,-21-21 0,1 21 0,-1-22 15,0 1-15,-21 21 0,21 0 16,-21-1-16,0 1 0,0 0 0,-21 21 31,0 21-31,21 0 0,-21 1 16,21-1-16,0 21 0,0-21 15,0 22-15,0-1 0,0-21 0,0 0 16,0 22-16,0-22 0,0 0 0,0 0 16,21 0-16,0 0 0,0-21 15,0 0-15,22 22 0,-22-22 16,0 0-16,21 0 0,-21 0 15,1 0-15,20-22 0,-21 22 0,21-21 16,-20 0-16,20 0 0,-21 0 16,0 0-16,0-22 0,1 22 0,-1-21 15,-21-1-15,0 22 0,0-21 0,0 21 16,0 0-16,0-1 0,0 44 31,0-1-31,0 0 16,-21 0-16,21 0 0,-22 0 0,22 1 15,-21 20-15,21-21 0,0 0 16,0 0-16,0 1 0,0-1 16,0 0-16,0 0 15,21-21 17,1-21-32,-1 0 15,0 0-15,0-1 0,0 1 0,-21 0 16,21 0-16,1 0 0,-1-22 15,0 22-15,0 0 0,0 0 0,0 0 16,1 0-16,-1 21 16,0 0-16,-21 21 15,0 0-15,0 0 0,0 0 16,21 22-16,-21-22 0,0 0 16,0 0-16,21 21 0,-21-20 0,21-1 15,-21 0-15,22 0 0,-1 0 16,0 0-16,0-21 0,21 22 0,-20-22 15,20 0-15,0 0 0,-21 0 16,22 0-16,-1 0 0,0 0 0,1 0 16,-1-22-16,0 1 0,-20 0 0,20 21 15,-21-21-15,0 0 0,22 0 16,-22-1-16,-21-20 0,21 21 0,-21-21 16,21 20-16,-21-20 0,0 0 15,0 21-15,0-22 0,0 22 16,0-21-16,-21 21 0,0 21 15,0 0-15,-1 0 0,1 0 16,0 21-16,-21-21 0,21 42 16,-1-21-16,1 0 0,0 22 0,0-1 15,0 0-15,21-20 0,0 20 0,-21-21 16,21 21-16,0-20 0,0-1 16,0 0-16,0 0 0,0 0 0,0 0 15,21-21-15,0 0 16,0 0-16,0 0 0,0 0 15,1 0-15,-1 0 0,0-21 0,0 21 16,0-21-16,-21 0 0,21-21 16,1 20-16,-1-20 0,-21 21 15,21-21-15,0-22 0,-21 22 16,21-22-16,-21 22 0,21-22 0,1 22 16,-22 0-16,21-1 0,0 1 15,0 0-15,-21-1 0,21 22 0,-21 0 16,21 0-16,-21 42 31,0 0-31,0 0 0,0 22 0,-21-1 16,0 0-16,21 1 0,0 20 15,-21 1-15,21-22 0,-21 22 16,21-22-16,0 0 0,0 1 16,0-1-16,0-21 0,0 0 0,21 0 15,-21 1-15,21-1 0,0 0 0,0-21 16,1 0-16,-1 0 0,21 0 15,0 0-15,1 0 0,-1 0 0,0 0 16,1-21-16,20 0 0,-20-1 16,20 1-16,-21-21 0</inkml:trace>
  <inkml:trace contextRef="#ctx0" brushRef="#br0" timeOffset="23133.79">13420 2921 0,'21'0'0,"0"-21"16,0 21-16,0-21 0,0 0 16,1-1-16,-1 1 0,0 0 0,0 0 15,0-21-15,0 20 16,-21-20-16,0 0 0,0 21 0,0-22 15,0 1-15,0 0 0,0-1 0,-21 1 16,0 21-16,0 0 0,-21-1 16,20 22-16,1 0 0,-21 0 15,21 0-15,-22 0 0,22 0 16,-21 43-16,0-22 0,20 0 0,-20 21 16,21 1-16,-21-22 0,20 21 15,1 1-15,21-1 0,0 0 0,0-21 16,0 22-16,0-22 0,0 0 15,21 0-15,-21 0 0,22 1 0,20-22 16,21 21-16,-41-21 16,20 0-16,-21 0 0,21 0 0,-20 0 15,20 0-15,-21-21 0,21 21 0,-20-22 16,20 1-16,-21 0 0,0 0 16,0-21-16,1 20 0,-1-20 0,0 0 15,0-22-15,0 22 16,0-22-16,1 22 0,-1 0 0,0-22 15,0 22-15,0 0 0,0-1 16,1 1-16,-1 0 0,0-1 0,0 22 16,-21 0-16,0 0 0,21 0 15,-21-1-15,0 44 16,-21-1 0,0 21-16,21-21 0,-21 22 0,0-1 15,-1 0-15,22 1 0,-21-1 0,0 21 16,21-20-16,-21 20 0,21 1 15,0-22-15,0 22 0,0-22 16,0 0-16,0 1 0,0-1 16,0-21-16,0 21 0,0-20 0,21-1 15,0 0-15,0-21 0,1 21 0,-1-21 16,21 0-16,-21 0 0,22 0 16,-1 0-16,0 0 0,22-21 0,-22 0 15,0 21-15,22-21 0,-22-1 16,1-20-16,-1 21 0,0 0 0,-21-22 15,1 22-15,-1-21 0,0 0 16,-21 20-16,0-20 0,0 21 0,0 0 16,0 0-16,-21 21 15,0 0-15,-1 0 16,1 0-16,0 0 0,0 21 0,-21 21 16,20-21-16,1 0 0,0 22 15,0-22-15,21 21 0,0-21 0,0 22 16,0-22-16,0 0 0,0 0 15,21 0-15,21 1 0,-20-1 0,-1-21 16,0 0-16,21 0 0,1 0 16,-22 0-16,21 0 0,0 0 0,1 0 15,20-21-15,-20-1 16,-1 1-16,0 0 0,-21 0 0,22 0 16,-22 0-16,0-22 0,0 22 0,0-21 15,1 21-15,-22-22 16,21 1-16,-21 21 0,0 0 0,0-1 15,0 1-15,0 0 0,0 42 32,-21 0-32,-1 22 0,22-22 15,-21 21-15,0 1 0,21 20 0,-21-21 16,0 1-16,21-1 0,-21 22 0,-1-22 16,1 21-16,21-20 0,-21 20 15,0 1-15,0-1 0,21 22 0,0-22 16,-21 1-16,21-1 0,-22 1 15,22-1-15,0 1 0,0-22 16,0 22-16,0-22 0,0 0 0,0 1 16,0-22-16,0 0 0,0 0 15,0 0-15,0 1 0,0-44 32,22 1-32,-1 0 0,-21-21 0,21 21 15,-21-22-15,0 1 0,21 0 0,0-1 16,-21-20-16,21-1 0,1 1 15,-22-22-15,21 0 0,-21 22 0,21-22 16,0 22-16,-21-1 0,0-20 16,21 20-16,0 1 0,-21-1 15,0 22-15,22-22 0,-1 22 0,0 0 16,-21-1-16,21 1 0,0 21 16,0-22-16,22 22 0,-22 0 0,0 0 15,21 21-15,-20 0 0,20 0 16,0 0-16,-21 21 0,22-21 0,-22 42 15,0-20-15,0 20 0,0-21 16,-21 21-16,0 1 0,0-1 0,0-21 16,0 22-16,0-22 0,-21 0 15,0 21-15,0-21 0,0-21 0,0 22 16,-1-1-16,1-21 0,0 0 16,0 0-1,0-21-15,21-1 16,-21 22-16,21-21 0,0 0 15,0 0-15,0 0 0,-22 21 0,22-21 16,-21 21-16,21 21 31,0 0-15,0 0-16,0 0 16,21-21-16,1 21 0,-1-21 0,0 0 15,0 0-15,21 22 0,-20-22 16,20 0-16,-21 0 0,21 0 0,-20 0 15,20 0-15,0-22 16,-21 22-16,22-21 0,-1 0 0,0 0 16,-20 0-16,20 0 0,-21-1 15,0-20-15,22 0 0,-43 21 0,21-22 16,0 1-16,-21 0 0,0 20 16,0 1-16,0 0 0,0 0 0,0 0 15,-21 21 1,0 0-16,-1 21 0,1 0 15,0 0-15,21 0 0,-21 22 16,0-22-16,21 21 0,0 1 0,0-22 16,0 21-16,0-21 0,0 22 15,0-22-15,0 0 0,0 0 0,21 0 16,0 0-16,0-21 0,0 0 16,1 22-16,-1-22 0,0 0 15,0 0-15,21 0 0,-20 0 0,20-22 16,0 1-16,-21 21 0,22-21 15,-1 0-15,-21-21 0,22 20 0,-22 1 16,21-63-16,-21 62 16,0-41-16,-21 21 0,0 20 15,-21 22 1,0 22-16,21-1 16,-21 21-16,0-21 0,0 22 15,21-22-15,0 0 0,-22 21 16,22-21-16,0 1 0,-21-1 0,21 0 15,0 0-15,0 0 0,0 0 16,21-21 15,1 0-31,-1-21 0,-21 0 16,21 0-16,0 0 0,-21 0 16,21-1-16,0 1 0,1-21 0,-1 21 15,-21-22-15,21 22 0,0 0 16,0 0-16,0 0 0,1 21 0,-1 0 15,0 0 1,-21 21-16,0 0 16,0 0-16,0 22 0,0-22 15,21 0-15,-21 0 0,0 0 16,21 0-16,-21 1 0,21-22 0,1 21 16,-1 0-16,21-21 15,-21 21-15,0-21 0,1 0 0,20 0 16,-21 0-16,21 0 0,-20 0 15,20 0-15,0-21 0,1 0 0,-22 0 16,21-1-16,0 1 0,-20 0 16,-1-21-16,0 21 0,0-22 0,0 1 15,-21 21-15,0-22 0,0 1 16,0 21-16,0 0 0,0 0 16,-21-1-16,0 22 0,0 0 0,0-21 15,-1 21-15,1 0 0,-21 0 16,21 0-16,0 21 0,-1 1 0,1-1 15,0 0-15,0 21 0,0-21 16,21 22-16,0-1 0,-21 0 0,21-20 16,0 20-16,0-21 0,0 21 15,0-20-15,0-1 0,0 0 0,21 0 16,0-21-16,0 0 16,0 0-16,0 0 0,1 0 15,-1-21-15,0 21 16,0-21-16,0-22 0,0 22 15,1-21-15,-1 21 0,0-22 0,-21-20 16,21 21-16,0-1 0,0-20 16,1 20-16,-1 1 0,0 0 0,-21-1 15,0 1-15,0 0 0,21 21 16,-21-1-16,0 1 0,0 0 0,0 0 16,-21 42-1,0 0 1,21 0-16,0 22 0,-21-22 0,-1 21 15,1-21-15,21 22 0,-21-1 16,0 0-16,21 1 0,0-1 16,0 22-16,0-22 0,0 0 15,0 1-15,0-22 0,0 21 0,0-21 16,0 22-16,21-22 0,0 0 16,22 0-16,20 0 0,-21-21 15,1 0-15,20 0 0,-20 0 16,-1 0-16,0 0 0,1 0 0,-1-21 15,-21 0-15,21 0 0,1 0 16,-22-22-16,0 22 0,0-21 0,0-1 16,1 22-16,-22-21 0,0 0 15,0 20-15,0 1 0,0 0 16,0 0-16,-22 21 16,1 0-16,0 0 0,0 21 15,0 0-15,0 0 0,-1 1 0,22 20 16,0-21-16,0 21 0,0-20 15,0 20-15,0-21 0,0 0 0,0 0 16,0 1-16,0-1 0,22 0 16,-1 0-16,0-21 0,0 0 15,21 0-15,-20 0 0,-1 0 16,21 0-16,-21 0 0,22 0 0,-22-21 16,0 0-16,21 0 0,-21-22 15,22 22-15,-22-21 0,0-1 16,21 1-16,-20 0 0,-1 21 15,-21-22-15,0 22 0,21-21 16,-42 42 0,21 21-16,-21 0 15,-1 21-15,1-20 0,21-1 0,0 21 16,-21-21-16,0 22 0,21-22 16,0 0-16,0 0 0,0 0 0,-21 0 15,21 1-15,0-1 16,21-42 15,-21-1-15,21 1-16,0 0 0,-21 0 15,21 0-15,1 0 0,-1-22 0,0 22 16,21-21-16,-21 21 0,1-1 16,-1 1-16,0 0 0,0 21 0,0 0 31,-21 21-31,0 0 0,0 1 15,0 20-15,0-21 0,0 0 0,0 0 16,0 22-16,0-22 0,0 0 16,0 0-16,0 0 0,21 1 0,-21-1 15,22 0-15,-1-21 0,0 0 0,0 21 16,0-21-16,0 0 0,1 0 16,-1 0-16,0 0 0,0-21 15,0 0-15,0 0 0,1-1 0,-1 1 16,0-21-16,0 21 0,0-43 15,0 22-15,1 0 0,-1-22 0,0 22 16,0-22-16,0 22 0,0-22 16,1 22-16,-22 0 0,21-1 0,0 1 15,-21 21-15,0-21 0,21 20 16,-21 1-16,0 0 0,-21 42 31,21 0-31,-21 1 16,0-1-16,21 21 0,-22-21 15,1 22-15,21-1 0,0 0 0,-21 1 16,21-1-16,-21 0 0,21 1 16,-21-1-16,21 0 0,0 22 0,0-22 15,0-21-15,0 22 0,0-1 16,0-21-16,0 0 0,0 0 0,0 1 16,0-1-16,21-21 15,0 0-15,0 0 16,0 0-16,1 0 15,-1-21-15,0-1 0,-21 1 0,21-21 16,0 21-16,0 0 16,1-22-16</inkml:trace>
  <inkml:trace contextRef="#ctx0" brushRef="#br0" timeOffset="23372.91">18944 2307 0,'0'0'0,"-21"0"32,21 21-32,21-21 31,0 0-31,0 0 0,1 0 0,-1 0 16,0 0-16,0 0 0,0 0 15,0 0-15,1 0 16</inkml:trace>
  <inkml:trace contextRef="#ctx0" brushRef="#br0" timeOffset="23980.9">20489 1799 0,'0'0'16,"-21"0"-16,0-21 0,21 0 15,0 0-15,-21 21 0,21-21 16,0 42 0,21-21-16,-21 42 15,42-21-15,-21 22 0,22-1 16,-22 0-16,21 1 0,1-1 0,-1 0 15,0 22-15,-21-22 0,22 0 16,-1 22-16,-21-22 0,22 22 0,-22-22 16,0 0-16,0 1 0,0-1 15,0 0-15,-21-20 0,0-1 0,0 0 16,22 0-16,-22 0 16,0-42-1,0-21 1,0 21-16,0-1 0,0-20 15,0 0-15</inkml:trace>
  <inkml:trace contextRef="#ctx0" brushRef="#br0" timeOffset="24270.28">21484 1715 0,'0'0'15,"0"-22"-15,-21 22 16,-21 0-16,20 43 0,-20-22 15,0 21-15,-1 1 0,-20-1 0,21 0 16,-22 1-16,1 20 16,-1-21-16,1 1 0,-1-1 0,1 22 15,-1-22-15,-21 21 0,43 1 16,-21-22-16,20 1 0,1 20 0,0-21 16,20-20-16,1 20 0,0-21 15,0 0-15,21 0 0,0 1 0,21-22 31,21 0-31,-20 0 16,20-22-16,0 1 0,22 0 16,-22 0-16,22 0 0,-1 0 15</inkml:trace>
  <inkml:trace contextRef="#ctx0" brushRef="#br0" timeOffset="24593.77">21336 2244 0,'0'0'0,"21"-21"0,0 21 15,-21-22-15,-21 22 32,0 0-17,0 22-15,21-1 0,0 21 0,-21 0 16,-1 1-16,1-1 0,21 22 16,-21-1-16,0 1 0,21-1 0,-21 1 15,0-1-15,-1 1 16,1-22-16,21 21 0,-21 1 0,0-1 15,0 1-15,0-1 0,-1 1 0,1-1 16,0-20-16,21 20 0,-21-20 16,0-1-16,0 0 0,21 1 0,-22-1 15,22-21-15,0 0 0,0 0 16,0-42 0,22 21-16,-22-21 15,21 0-15,0-21 0,0-1 0,0 1 16,0 0-16,22-22 0</inkml:trace>
  <inkml:trace contextRef="#ctx0" brushRef="#br0" timeOffset="24941.7">21209 2371 0,'-21'-21'16,"42"42"-16,-63-64 0,42 22 0,0 0 0,0 0 15,0 0-15,0 0 16,0-1-16,0 1 0,21 0 15,21 21-15,-21 0 16,22 0-16,-1-21 0,0 21 0,22 0 16,-22 0-16,0 0 0,1 21 15,-1 0-15,0 0 0,-20-21 0,-1 22 16,-21 20-16,0-21 16,0 0-16,-21 0 0,-1 1 0,-20-1 15,21 21-15,-21-21 0,-1-21 16,1 21-16,0 1 0,-1-1 0,1-21 15,0 21-15,20-21 0,1 21 16,0-21-16,0 0 0,0 21 0,0 0 16,42-21 15,21 0-15,-21-21-16,22 21 0,-1-21 0</inkml:trace>
  <inkml:trace contextRef="#ctx0" brushRef="#br0" timeOffset="25485.73">22204 2223 0,'21'0'0,"-42"0"0,42-22 16,-21 1-16,0 0 16,0 0-1,0 0-15,-21 21 31,0 0-15,-1 0-16,1 0 0,0 21 0,0 0 16,0 0-16,0 0 0,-1 1 15,-20 20-15,21-21 0,-21 21 0,20 1 16,1-22-16,0 21 0,0-21 16,21 22-16,0-22 0,0 0 0,0 0 15,0 0-15,0 1 16,21-22-16,0 0 0,0 0 15,22 0-15,-22-22 0,0 1 16,21 0-16,-20 0 0,20 0 16,-21-22-16,0 22 0,0-21 0,1 21 15,-1-22-15,0 22 0,0-21 16,0 21-16,-21 0 0,0-1 16,21 1-16,-21 0 0,22 0 0,-22 42 31,0 0-16,0 0-15,0 1 0,0 20 16,0 21-16,0-41 0,0 20 16,0-21-16,0 21 0,0-20 15,0 20-15,0-21 0,0 0 0,0 0 16,21 1-16,0-22 0,-21 21 16,21-21-16,0 0 0,0 0 15,1 0-15,-1 0 0,0-21 16,21-1-16,-21 1 0,22-21 0,-1 21 15,0-22-15,1 1 0</inkml:trace>
  <inkml:trace contextRef="#ctx0" brushRef="#br0" timeOffset="25761.78">23114 1863 0,'0'0'0,"0"-43"0,0 22 0,21-21 16,-21 21-16,0 0 0,0-1 0,-21 22 31,21 22-31,-21 20 15,21-21-15,-21 21 0,-1 1 16,22-1-16,0 0 0,-21 1 16,0-1-16,21 0 0,-21 1 15,21-1-15,-21 0 0,21 1 0,0-1 16,0 0-16,0-20 0,0 20 16,0 0-16,0-21 0,0 1 0,0-1 15,0 0-15,21-21 16,0 0-1,0-21-15,0 0 16,1-1-16,-1 1 0,0-21 16,0 21-16</inkml:trace>
  <inkml:trace contextRef="#ctx0" brushRef="#br0" timeOffset="26277.67">23474 1736 0,'0'0'0,"0"-21"0,0-43 31,0 85-15,0 22-16,-21-22 16,21 21-16,-22 0 0,22-20 0,-21 20 15,21 0-15,0 1 0,0-1 16,-21 0-16,21 1 0,-21-1 0,21 0 16,0-21-16,0 22 0,-21-22 15,21 21-15,0-21 0,-21 1 16,21 20-16,0-21 0,0 0 15,0 0-15,0-42 32,0 0-17,0 0-15,0 0 0,0 0 16,0-1-16,0-20 0,21 21 0,-21 0 16,21 0-16,0-22 0,0 22 15,0 0-15,1 0 0,-1 0 0,21-1 16,-21 1-16,22 0 0,-22 21 15,0 0-15,21 0 0,-21 0 0,1 0 16,-1 21-16,0 0 0,-21 1 16,0 20-16,0-21 0,0 0 15,0 22-15,-21-22 0,0 21 0,-1-21 16,1 0-16,0 22 0,21-22 16,-21 0-16,0 0 0,0 0 0,21 1 15,0-1-15,0 0 0,-22-21 16,22 21-16,0-42 31,0 0-31,0 0 16,0-1-16,0 1 0,0-21 15,0 21-15</inkml:trace>
  <inkml:trace contextRef="#ctx0" brushRef="#br0" timeOffset="26541.27">22860 2032 0,'0'0'0,"21"0"47,0 0-47,0 0 0,1 0 16,20 0-16,-21 0 0,21 0 15,1-21-15,-22 21 0,21 0 0,-21 0 16,22 0-16,-22 0 0,21 0 16,-21 0-16,-21-21 0,22 21 15</inkml:trace>
  <inkml:trace contextRef="#ctx0" brushRef="#br0" timeOffset="29486.36">1037 3598 0,'0'0'0,"-21"0"0,0 0 0,0 0 16,-1 0-16,1 0 0,0 0 15,0 0-15,0 0 16,0 0 0,42 0 31,0 0-32,0 0-15,0 0 0,0 0 16,1 0-16,-1 0 0,0 0 0,0 22 15,21-22-15,-20 0 0,20 0 16,0 0-16,22 0 0,-22 0 16,22 0-16,-1 0 0,1 0 15,20 0-15,-20 0 0,-1 0 16,22 0-16,-22 0 0,1 0 0,-1 0 16,22 0-16,-21 0 0,20 0 15,-20 0-15,105 0 0,-63 0 16,-21-22-16,-1 22 0,1 0 15,0 0-15,-1 0 0,1 0 16,-22-21-16,43 21 0,-21 0 0,0 0 16,-1 0-16,1 0 0,21 0 15,-22 0-15,1 0 0,0-21 0,-22 21 16,22 0-16,0 0 0,-22 0 16,22 0-16,-1 0 0,1 0 0,0 0 15,21 0-15,-22-21 0,1 21 16,0 0-16,-1 0 0,1 0 0,-22 0 15,22 0-15,-21 0 0,20 0 16,-20-21-16,20 21 0,-20 0 0,21 0 16,-1 0-16,-20 0 0,20 0 15,-20-21-15,21 21 0,-22 0 0,1 0 16,20 0-16,-20 0 0,-1 0 0,22 0 16,-22 0-16,1 0 0,21-22 15,-22 22-15,22 0 0,-22 0 16,22 0-16,-22 0 0,1 0 15,-1 0-15,1 0 0,-1 0 0,1 0 16,-1 0-16,1 0 0,-1 0 16,1 0-16,21-21 0,-22 21 0,22 0 15,-22 0-15,22 0 0,-22 0 16,22-21-16,-21 21 0,-1 0 0,1 0 16,-1 0-16,1 0 0,-1 0 0,22 0 15,-22 0-15,1-21 0,20 21 16,-20 0-16,21 0 0,-1 0 0,-20 0 15,20 0-15,-20-21 0,-1 21 16,22 0-16,-21 0 0,20 0 0,-20 0 16,20-21-16,-20 21 0,21 0 15,-1 0-15,1 0 0,0 0 16,-1 0-16,-20-22 0,20 22 0,-20 0 16,-1 0-16,22 0 0,-21 0 15,-1 0-15,22 0 0,-22 0 0,22 0 16,0 0-16,-22 0 0,22 0 15,-1 0-15,-20 0 0,21 0 0,-22 0 16,22 0-16,-22 0 0,1-21 16,20 21-16,-20 0 0,21 0 0,-1 0 15,1 0-15,-22 0 0,22 0 16,0 0-16,-1 0 0,1-21 16,-21 21-16,20 0 0,1 0 0,-22 0 15,22 0-15,0 0 0,21 0 16,-22-21-16,1 21 0,0 0 0,-1 0 15,1 0-15,0 0 0,-22 0 16,22 0-16,-22 0 0,22 0 0,-22 0 16,22 0-16,0 0 0,-1 0 15,1-21-15,0 21 0,-1 0 0,1 0 16,0 0-16,-1 0 0,-20-21 16,21 21-16,-1 0 0,1 0 0,0 0 15,-1 0-15,1 0 16,0 0-16,-1-22 0,1 22 0,0 0 15,-22 0-15,22 0 0,-22 0 16,22 0-16,-22 0 0,22 0 0,-21 0 16,20 0-16,1-21 0,0 21 15,-1 0-15,1 0 0,0 0 0,-22 0 16,22 0-16,-22 0 0,1 0 16,20 0-16,-20 0 0,-1-21 0,1 21 15,-1 0-15,22 0 0,-21 0 16,20 0-16,-20 0 0,20 0 0,1 0 15,-21 0-15,20 0 0,-20 0 16,-1 0-16,1 0 0,20-21 16,-20 21-16,21 0 0,-22 0 0,22 0 15,-22 0-15,22 0 0,-22 0 16,22 0-16,-21-21 0,-1 21 0,1 0 16,-1 0-16,1 0 0,-1 0 15,-21 0-15,22 0 0,-1 0 0,1 0 16,21 0-16,-22 0 0,1 0 15,20 0-15,1 0 0,-22 0 16,22 0-16,-21 0 0,-1 0 16,1 0-16,-1 0 0,1 0 0,-22 0 0,21 0 15,-20 0-15,20 0 0,1 0 16,-1 0-16,-20 0 0,20 0 16,1 0-16,-1 0 0,-21 0 0,22 0 15,-1 0-15,-20 0 0,-1 0 16,22 0-16,-43 0 0,21 0 0,0 0 15,1 0-15,-22 0 0,21-21 16,-21 21-16,22 0 0,-22 0 0,21 0 16,1 0-16,-22 0 0,21 0 15,0-22-15,-20 22 0,20 0 0,0 0 16,-21 0-16,22 0 0,-1 0 16,-21 0-16,22-21 0,-1 21 0,-21 0 15,21 0-15,1 0 0,-1 0 16,-21 0-16,22 0 0,-1 0 15,-21 0-15,21 0 0,1-21 0,-22 21 16,21 0-16,-21 0 0,22 0 16,-22 0-16,21 0 0,-21 0 0,22 0 15,-22 0-15,21 0 0,1 0 16,-22 0-16,21 0 0,0 0 0,1 0 16,-1 0-16,0 0 0,1 0 15,-1 0-15,0 0 0,-20 0 0,20 0 16,0 0-16,-21 0 0,22 0 15,-22 0-15,0 0 0,0 0 0,0 0 16,1 0-16,-1 0 16,0-21-16,0 21 0,0 0 0,0 0 15,1 0-15,-1 0 16,0 0-16,0 0 16,0 0-16,0 0 15,1 0-15,-1 0 16,0 0-1,0 0-15,0 0 16,0 0-16,1 0 0,-1 0 16,0 0-16,0 0 0,0 0 15,0 0-15,1 0 0,-1 0 16,0 0 0,0 0 15,-21-21 78,0 0-78,-21 21-31</inkml:trace>
  <inkml:trace contextRef="#ctx0" brushRef="#br0" timeOffset="39872.86">974 4191 0,'0'0'0,"0"-21"0,-22-21 31,22 20-31,-21 1 16,21 0-16,0 0 15,0 0-15,0 0 0,0-1 31,0 44 16,0-1-47,0 0 0,0 0 0,0 0 16,0 22-16,0-22 0,0 21 16,0-21-16,-21 22 0,21-1 0,-21 0 15,21 1-15,-21-1 0,21-21 16,-21 21-16,21 1 0,-22-1 15,22-21-15,0 22 0,-21-22 0,21 21 16,0-21-16,-21 0 0,21 1 16,0-1-16,0 0 0,0 0 0,0 0 15,0 0-15,0 1 16,0-44 31,0 1-32,0 0-15,0 0 0,21 0 16,-21 0-16</inkml:trace>
  <inkml:trace contextRef="#ctx0" brushRef="#br0" timeOffset="40269.74">1355 4022 0,'0'-21'32,"0"42"-17,0 0-15,0 0 16,-22 0-16,22 22 0,0-22 0,0 21 15,0 0-15,-21 1 0,21-1 16,0 0-16,0 1 0,0-1 16,-21 0-16,0 1 0,0-1 15,21-21-15,0 22 0,-21-1 16,-1 0-16,22-21 0,-21 1 0,21-1 16,0 0-16,0 0 0,0 0 15,0 0 1,0-42 15,0 0-31,0 0 16,0 0-16,0 0 0</inkml:trace>
  <inkml:trace contextRef="#ctx0" brushRef="#br0" timeOffset="40593.81">783 4593 0,'-21'0'32,"42"0"-1,0 0-31,0 0 0,1-21 15,-1 21-15,0 0 0,0-21 0,0 21 16,0-21-16,1 21 0,20 0 16,-21-21-16,0 21 0,0 0 15,1 0-15,-1 0 0,0 0 16,0 0 15</inkml:trace>
  <inkml:trace contextRef="#ctx0" brushRef="#br0" timeOffset="41321.18">1947 4487 0,'0'0'0,"21"0"0,-21-21 15,22 21-15,-22-21 16,0 0-16,0 0 16,0 0-16,0-1 15,0 1-15,0 0 0,0 0 16,0 0-16,0 0 0,-22 21 15,22-22-15,-21 22 0,0 0 16,0 0-16,0 0 16,0 22-16,-1-1 15,1 0-15,0 0 0,0 0 0,0 0 16,0 22-16,-1-22 0,1 21 16,0-21-16,0 22 0,0-22 0,21 21 15,0 1-15,-21-22 16,21 0-16,0 21 0,0-21 0,0 1 15,0-1-15,0 0 0,0 0 16,21-21-16,0 0 16,0 0-16,0 0 0,0 0 15,1-21-15,-1 21 0,0-21 0,0 0 16,21-1-16,-20 1 0,-1 0 16,0 0-16,0 0 0,0 0 15,0-22-15,1 22 0,-1 0 0,-21 0 16,0-22-16,21 22 0,-21 0 15,0 0-15,21 0 0,-21 0 16,0-1 0,0 44 15,0-1-31,0 0 0,-21 0 16,21 0-16,0 0 0,0 1 15,0 20-15,0-21 0,0 0 0,-21 0 16,21 1-16,0-1 0,0 0 15,0 0-15,0 0 0,0 0 16,21-21 0,0 22-16,0-22 0,0 0 15,1 0-15,-1 0 16,0-22-16,0 1 0,0 21 0,0-21 16,-21 0-16,22 0 0,-1 0 15,0-1-15</inkml:trace>
  <inkml:trace contextRef="#ctx0" brushRef="#br0" timeOffset="41841.47">2498 4339 0,'0'21'16,"0"1"-16,0-1 0,0 0 15,0 0-15,0 0 0,0 0 0,0 1 16,0-1-16,-22 0 0,22 0 15,0 0-15,0 0 0,0 1 16,0-1-16,0 0 0,-21 0 16,21 0-16,0 0 15,0-42 32,0 0-47,0 0 16,0 0-16,0 0 15,0-1-15,0 1 0,0 0 0,0 0 16,21-21-16,1 20 16,-1 1-16,0 0 0,21 0 0,-21 0 15,1 0-15,-1 21 0,21-22 16,-21 1-16,22 21 0,-22 0 0,21 0 16,-21 0-16,22 0 0,-22 0 0,21 0 15,-21 21-15,0 1 0,1-1 16,-1 0-16,0 0 0,-21 0 0,0 0 15,0 1-15,0-1 0,0 0 16,0 0-16,0 0 0,0 0 0,0 1 16,-21-1-16,0 0 0,21 0 15,-22-21 1,22 21-16,-21-21 16,21-21 15</inkml:trace>
  <inkml:trace contextRef="#ctx0" brushRef="#br0" timeOffset="42797.97">3641 4318 0,'0'0'0,"-22"-21"0,1 21 16,0 0-16,0-21 0,0 21 16,0 0-16,-1 0 0,1 0 0,-21 0 15,21 0-15,0 0 0,-1 21 16,-20 0-16,21 0 0,0 0 0,0 1 16,-1-1-16,1 0 0,0 0 15,0 21-15,0-20 0,0 20 0,21-21 16,0 0-16,0 22 0,0-22 15,0 0-15,0 0 0,0 0 0,0 0 16,0 1-16,0-1 0,0 0 16,0 0-16,21-21 0,0 0 15,0 0-15,0 0 0,0 0 0,1 0 16,-1 0-16,0-21 0,0 21 16,0-21-16,22 0 0,-22-1 0,0 1 15,21 0-15,-21 0 0,1 0 16,-1-22-16,0 22 0,0-21 0,0 0 15,0 20-15,1-20 0,-22-21 16,0 20-16,21-41 0,-21 41 16,0 1-16,0 0 0,0 20 15,0-20-15,0 21 0,0 0 16,0 0-16,0-1 0,0 44 31,0-1-15,-21 0-16,21 21 0,0-21 15,0 22-15,-22-1 0,22 22 0,-21-22 16,21 0-16,0 1 0,-21 41 16,21-41-16,0-22 0,-21 21 15,21-21-15,0 22 0,0-22 16,0 0-16,0 0 0,0 0 0,0 0 16,21 1-16,-21-1 0,21-21 15,0 0-15,1 0 0,-1 0 0,0 0 16,0 0-16,21 0 0,-20-21 15,-1 21-15,21-22 0,-21 1 16,22 0-16,-22 0 0,21 0 16,-21-22-16,0 22 0,1-21 0,-1 21 15,0-22-15,0 1 0,-21 0 16,0-1-16,21 1 0,-21 0 0,21-1 16,-21 1-16,0 21 0,0-21 0,0 20 15,0 1-15,0 0 0,0 0 16,0 0-16,0 0 15,0 42 1,-21 0 0,21 0-16,0 21 0,-21-20 0,21 20 15,0 0-15,0 1 0,0-1 16,0 0-16,0 1 0,-21-1 0,21 0 16,0 1-16,-21-1 0,21-21 15,0 21-15,0-20 0,0 20 0,0-21 16,0 0-16,0 0 0,0 1 0,0-1 15,0 0-15,0 0 16,0 0-16,0 0 0,21-21 16,0 0-16,0 0 15,0-21-15,-21 0 0,22 0 16,-1 21-16,-21-42 0,21 20 0</inkml:trace>
  <inkml:trace contextRef="#ctx0" brushRef="#br0" timeOffset="43225.06">4403 4551 0,'0'0'0,"21"0"15,0 0-15,0 0 16,0 0-16,0 0 0,1 0 15,-1-21-15,0 21 0,0-21 16,0 21-16,0-22 0,1 1 0,-1 21 16,0-21-16,-21 0 0,0 0 15,0 0-15,0-1 0,0 1 16,0 0-16,-21 21 16,0 0-16,-1 0 0,-20 0 15,21 0-15,0 0 0,0 0 0,-1 21 16,1 0-16,0 1 0,0-1 15,0 21-15,21-21 0,0 0 0,-21 22 16,21-22-16,0 0 0,0 0 16,0 0-16,0 22 0,0-22 15,0 0-15,0 0 0,21-21 16,0 0-16,0 21 0,0-21 16,22 0-16,-22 0 0,0 0 0,21 0 15,-21 0-15,1-21 0,-1 0 16,21 21-16,-21-21 0,0 0 0,1 0 15</inkml:trace>
  <inkml:trace contextRef="#ctx0" brushRef="#br0" timeOffset="44149.61">6244 4593 0,'0'0'0,"21"-21"0,0 21 15,-21-21-15,0 0 16,22 21-16,-22-21 0,21-1 15,-21 1-15,0 0 0,0 0 16,0 0-16,0 0 16,0-1-16,0 1 0,-21 0 0,-1 0 15,1 0-15,0 21 0,0-21 16,0 21-16,0 0 0,-1 0 0,1 0 16,0 0-16,0 0 0,-21 21 15,20-21-15,1 21 0,0 0 0,0 0 16,-21-21-16,-1 43 0,22-1 15,-21-21-15,21 0 0,-1 0 16,22 22-16,-21-22 0,21 21 16,0-21-16,0 1 0,0 20 0,0-21 15,0 0-15,0 0 0,21 1 16,1-22-16,-1 21 0,0-21 0,0 0 16,21 0-16,-20 0 0,20 0 15,-21 0-15,21-21 0,-20-1 0,20 22 16,-21-21-16,21 0 0,-20 0 15,20 0-15,-21 0 0,21-1 0,1-41 16,-22 21-16,21 20 16,-21-20-16,1 0 0,-22-1 0,21 1 15,0-21-15,-21 20 0,0-20 0,0 20 16,21 1-16,-21 0 0,0-1 16,0-20-16,0 42 15,0 0-15,0-1 16,-21 22-1,21 22 1,-21 20-16,0-21 0,21 21 16,0 1-16,0-1 0,0 22 0,-22-1 15,22-21-15,0 22 0,-21-22 16,21 22-16,0-22 0,0 0 0,0 1 16,0-1-16,0 0 0,0-20 15,0-1-15,0 21 0,0-21 0,0 0 16,21-21-16,1 22 0,-1-22 15,0 0-15,0 0 0,0 0 16,0 0-16,22-22 0,-22 1 16,0 0-16,21 0 0,-20 0 15,-1 0-15</inkml:trace>
  <inkml:trace contextRef="#ctx0" brushRef="#br0" timeOffset="44826.83">7006 4297 0,'0'0'0,"0"21"32,-21 0-32,21 0 0,-21-21 15,21 22-15,0-1 0,0 0 0,0 0 16,-21 0-16,21 0 16,0 1-16,0-1 0,0 0 0,0 0 15,0 0-15,21-21 0,0 21 16,0-21-16,0 0 15,0 0-15,1 0 0,-1 0 0,0 0 16,0-21-16,0 0 0,0 21 16,22-21-16,-22 0 0,0 0 0,0-1 15,0 1-15,-21 0 0,22 0 0,-22 0 16,21 0-16,-21-1 0,0 1 16,0 0-16,0 0 0,0 0 15,0 0-15,0 42 47,0 0-47,-21 0 16,21 0-16,-22 0 0,22 1 0,0-1 15,0 0-15,0 21 0,0-21 16,-21 22-16,21-22 0,0 21 0,-21 1 16,21-22-16,0 21 0,0 0 0,0 1 15,0 20-15,0-20 0,0-1 16,0 0-16,0 1 0,0-1 0,0 0 15,0 1-15,0-1 0,0 0 0,0-21 16,0 22-16,0-22 16,0 0-16,0 0 0,0 0 0,0 1 15,0-1-15,-21 0 0,0-21 0,0 21 16,-1-21-16,1 0 0,0 0 16,-21 0-16,21 0 0,-22 0 0,1 0 15,-22 0-15,22-21 0,-21 21 0,-1-21 16,22 0-16,-22 21 0,1-22 15,20 1-15,1 0 0,0 0 0,21 21 16,-1-21-16,1 0 0,0-1 16,21 1-16,0 0 0,0 0 15,0 0-15,21 0 0,0-1 16,22 1-16,-22 0 0,21-21 16,1 21-16,-1-1 0,0-20 0,1 0 15,-1 21-15,21-22 0</inkml:trace>
  <inkml:trace contextRef="#ctx0" brushRef="#br0" timeOffset="45365.74">7683 4255 0,'0'0'0,"-21"0"15,21 21-15,-21-21 0,21 21 0,0 0 16,0 0-16,-21 0 0,21 1 16,-21-1-16,21 0 0,-21 21 15,21-21-15,0 1 0,-22-1 0,22 0 16,0 0-16,-21 0 0,21 0 16,0 1-1,0-44 16,0 1-15,0 0-16,0 0 16,0 0-16,0 0 0,21-1 15,1-20-15,-1 21 0,-21 0 0,21-22 16,0 22-16,21 0 0,-20-21 16,20 21-16,-21-1 0,21 1 0,1 21 15,-1-21-15,0 21 0,-20-21 16,20 21-16,-21 0 0,21 0 0,-20 21 15,-1 0-15,0 0 0,-21 1 0,0 20 16,0-21-16,0 0 0,0 22 16,0-22-16,0 21 0,0-21 15,0 0-15,-21 1 0,21-1 0,-21 0 16,-1 0-16,1 0 0,21 0 16,0 1-16,-21-22 0,0 0 15,21-22 16,21 1-31,0 0 16</inkml:trace>
  <inkml:trace contextRef="#ctx0" brushRef="#br0" timeOffset="45973.81">8784 4233 0,'0'0'0,"0"-21"0,-21-63 31,0 62-31,21 1 0,-21 21 16,-1-21-16,1 21 0,0 0 0,0 0 15,0 0-15,0 0 16,-1 0-16,1 21 0,0 0 0,0 1 15,0-1-15,-22 0 0,1 42 16,21-20-16,0-22 16,21 21-16,-21-21 0,-1 22 0,22-1 15,-21-21-15,21 0 0,0 22 0,0-22 16,0 0-16,0 0 16,0 0-16,21-21 0,1 0 15,-1 0-15,0 0 16,21 0-16,-21 0 0,1-21 0,20 21 15,-21-21-15,21 0 0,-20 0 0,-1 0 16,21-1-16,-21 1 0,0-21 16,1 21-16,-22-22 0,21 22 15,-21-21-15,21 21 0,-21-22 0,0 22 16,0 0-16,0 0 0,0 0 16,-21 42 15,21 0-31,-21 0 0,21 0 0,-22 22 15,22-22-15,0 0 0,0 21 16,0-20-16,0-1 0,0 0 0,0 21 16,0-21-16,0 1 0,0-1 15,0 0-15,22 0 16,-1-21-16,0 0 0,0 0 16,0 0-16,0 0 0,1 0 15,-1 0-15,0 0 16,0-21-16,0 0 0,0 21 0,1-21 15</inkml:trace>
  <inkml:trace contextRef="#ctx0" brushRef="#br0" timeOffset="47473.83">9186 4191 0,'0'0'0,"0"-21"0,0 0 0,0 0 16,-21 42 15,21 0-16,-21 0-15,21 0 0,0 0 16,0 1-16,0-1 0,-21 21 16,21-21-16,0 0 0,-21 1 0,21-1 15,0 0-15,-22 0 0,22 0 16,0 0-16,0 1 0,0-1 0,0 0 16,-21 0-1,21-42 16,0 0-15,0 0-16,21-1 0,-21 1 16,0 0-16,22 0 0,-22 0 15,21-22-15,0 22 0,0-21 16,-21 21-16,21 0 0,0-22 0,1 22 16,-1 0-16,0 0 0,-21 0 15,21 21-15,0-22 0,0 22 16,1 0-16,-22 22 15,21-1-15,-21 0 0,0 0 16,0 21-16,0-20 0,0-1 0,0 0 16,0 21-16,0-21 0,0 1 15,0-1-15,0 0 0,0 0 0,0 0 16,0 0-16,21 1 16,0-1-1,0-21-15,0 0 16,1 0-1,-1-21-15,0-1 0,0 1 16,0 0-16,0 0 0,1 0 16,-1-22-16,0 22 0,0 0 15,0-21-15,0 21 0,1-1 0,-1-20 16,0 21-16,0 0 0,0 0 0,-21-1 16,21 22-16,1-21 15,-1 21 1,-21 21-1,0 1-15,0-1 0,0 0 16,0 0-16,0 21 0,0-20 16,0-1-16,0 21 0,-21-21 15,21 0-15,-22 1 0,22 20 0,0-21 16,0 0-16,0 0 16,0 1-16,0-1 15,22-21-15,-1 0 0,0 0 16,0 0-16,0 0 0,0 0 15,1 0-15,-1-21 0,21-1 0,-21 22 16,0-21-16,1 0 0,-1 21 0,0-21 16,0 0-16,0 0 0,0-1 15,1 1-15,-1-21 0,0 21 16,0 0-16,-21-1 0,0 1 0,21 0 16,-21 0-16,21 0 0,-21 0 15,0 42 16,0 0-31,0 0 0,0 0 16,-21 0-16,21 1 0,0 20 0,-21-21 16,21 0-16,0 0 0,0 1 15,0 20-15,0-21 0,0 0 16,0 0-16,0 1 16,0-1-16,21-21 15,0 0-15,1 0 0,-1 0 16,0 0-16,0 0 0,0 0 15,0 0-15,1 0 0,-1-21 0,0-1 16,0 1-16,0 0 0,0 0 0,1 0 16,-1-22-16,0 22 0,0-21 15,0 0-15,0-1 0,1 1 16,-1 0-16,0 20 0,0 1 0,-21-21 16,21 21-16,0 21 15,-21 21 1,0 0-1,0 0-15,0 0 16,22 1 0,-1-22-1,-21-22 17,0 1-32,0 0 15,0 0 1,0 0-1,-21 21-15,-1 0 16,1 0-16,0 0 16,21 21-16,-21 0 0,21 0 15,-21 0-15,0 1 0,21-1 16,0 0-16,-22 21 0,1-21 16,21 22-16,-21-22 0,21 0 0,0 0 15,0 22-15,0-22 0,0 0 16,0 0-16,0 0 0,0 0 15,0 1-15,21-22 0,0 0 0,1 21 16,-1-21-16,0 0 16,0 0-16,0 0 0,0 0 0,1 0 15,-1-21-15,21-1 0,-21 22 0,0-21 16,1 0-16,-1 0 0,-21 0 16,21 0-16,0-22 0,0 22 15,-21-21-15,0 21 0,0-1 16,0-20-16,0 21 0,0 0 15</inkml:trace>
  <inkml:trace contextRef="#ctx0" brushRef="#br0" timeOffset="47685.89">10287 3895 0,'21'0'63</inkml:trace>
  <inkml:trace contextRef="#ctx0" brushRef="#br0" timeOffset="48321.52">12721 3874 0,'-21'-64'16,"0"64"0,0 0-16,21-21 0,-22 21 0,1 0 15,0 0-15,0 0 0,0 0 0,0 0 16,-1 21-16,1 0 0,0 0 16,-21 1-16,21-1 0,-1 21 0,1 0 15,-42 43-15,42-43 16,-1 1-16,22-1 0,0 0 0,0 1 15,0-1-15,0-21 0,0 22 0,0-22 16,0 0-16,22 0 0,-1 0 16,0 0-16,42 1 15,-20-22-15,-22 0 0,21 0 0,1 0 16,-22 0-16,21 0 0,0-22 16,1 1-16,-1 0 0,22 0 0,-22 0 15,0 0-15</inkml:trace>
  <inkml:trace contextRef="#ctx0" brushRef="#br0" timeOffset="48829.35">13229 3725 0,'0'0'0,"0"-21"0,0 0 0,0 0 16,-21 21-16,0 0 16,0 0-16,-1 0 0,22 21 0,-21 0 15,0 0-15,0 1 16,0-1-16,21 21 0,-21 0 0,21-20 15,-22 41-15,22-21 0,-21 1 16,21-1-16,0 0 0,0 22 0,0-22 16,0-21-16,0 22 0,0-1 0,0-21 15,0 0-15,0 1 0,0-1 16,0 0-16,0 0 16,0-42-1,0 0 1,0 0-16,0-1 0,0 1 15,0 0-15,0 0 0,0 0 16,0-22-16,21 22 0,1 0 16,-22-21-16,21 21 0,21-1 15,-21 1-15,0 0 0,22 0 0,-1 0 16,0 0-16,-20 21 0,20 0 16,0 0-16,1 0 0,-22 0 0,21 21 15,-21 0-15,0 0 0,-21 0 0,0 0 16,0 22-16,0-22 0,0 21 15,0-21-15,0 1 0,0-1 0,0 21 16,0-21-16,0 0 0,-21 1 16,21-1-16,-21-21 15,21 21-15,0-42 32,21 0-17,0 21-15,-21-22 0,22 1 0</inkml:trace>
  <inkml:trace contextRef="#ctx0" brushRef="#br0" timeOffset="49820.83">14182 4022 0,'0'0'0,"0"-64"31,0 43-31,-22 0 0,1 21 0,0-21 15,0 21-15,0-21 0,0 21 16,-1 0-16,1 0 0,0 0 0,0 0 16,0 21-16,-22 0 0,22 0 0,0 0 15,-21 0-15,21 22 0,-1-1 16,1 0-16,0-20 0,0 20 0,21 0 16,0 1-16,-21-22 0,21 21 15,0-21-15,0 0 0,0 1 0,0-1 16,0 0-16,0 0 0,21 0 15,0-21-15,0 0 16,0 0-16,1 0 0,-1 0 16,0-21-16,21 0 0,1 0 15,-22 0-15,21-1 0,-21 1 0,22 0 16,20-42-16,-42 20 0,0 22 16,1-21-16,-22 21 0,0-22 15,21 22-15,-21 0 0,0 0 0,0 0 16,-21 42 15,21 0-31,0 0 16,-22 0-16,22 0 0,-21 22 0,21-22 15,-21 0-15,21 21 0,0-20 0,0-1 16,0 0-16,0 21 16,0-21-16,0 1 0,21-22 0,0 21 15,1 0-15,-1-21 0,0 0 0,0 0 16,21 0-16,-20 0 0,20 0 15,-21 0-15,21 0 0,1-21 0,-22 21 16,21-21-16,-21-1 0,22 1 16,-22 0-16,0 0 0,0 0 0,0-22 15,1 22-15,-1 0 0,-21-21 16,0 21-16,0-1 0,0 1 0,0 0 16,0 0-16,0 42 31,0 0-31,0 22 15,0-22-15,-21 0 0,21 0 16,0 0-16,-22 22 0,22-22 16,0 0-16,0 0 0,0 0 0,0 0 15,0 1-15,0-1 16,0 0-16,0-42 47,0 0-47,0-1 15,0 1-15,0 0 0,0 0 16,0 0-16,22-22 0,-1 22 16,-21 0-16,21 0 0,0-21 0,-21 20 15,21 1-15,0 21 0,1-21 16,-1 21-16,0 0 0,0 0 16,0 0-16,0 0 0,1 21 15,-22 0-15,21 1 0,-21-1 16,0 0-16,0 0 0,0 0 0,0 0 15,0 1-15,0-1 0,0 0 16,0 0-16,0 0 0,0 0 16,0 1-16,0-1 0,21 0 15,0-21 1,0 0-16,0 0 16,1 0-16,-1 0 0,0-21 15,21 21-15</inkml:trace>
  <inkml:trace contextRef="#ctx0" brushRef="#br0" timeOffset="50529.26">15833 3979 0,'0'0'0,"0"-21"0,-22 21 15,1 0-15,0 0 16,0 0-16,0 0 0,0 0 0,-1 0 15,-20 21-15,21-21 0,-21 22 0,-1-1 16,22 21-16,-21-21 0,-1 0 16,22 22-16,0-22 0,-21 21 15,21-21-15,-1 22 0,22-22 0,0 0 16,0 0-16,0 0 0,0 1 0,0-1 16,22-21-16,-1 0 15,21 0-15,-21 0 0,22 0 16,-22 0-16,21 0 0,0 0 15,-20-21-15,20 21 0,-21-22 16,21 1-16,-20 0 0,-1 0 0,0 0 16,0 0-16,0-1 0,-21-20 0,0 21 15,21 0-15,-21 0 0,0-1 16,0 1-16,0 0 0,-21 42 47,21 0-32,-21 1-15,21-1 0,0 0 0,0 21 16,-21-21-16,21 22 0,-21-22 0,21 21 16,0 1-16,0-1 15,0-21-15,-21 21 0,21 1 0,0-22 16,0 21-16,0 1 0,0-1 0,0 0 16,0 1-16,0-1 0,0 0 15,0 1-15,0 20 0,0-21 0,0 1 16,0-1-16,0 0 0,-22-20 0,1 20 15,0 0-15,0-21 0,0 22 16,0-22-16,-22 0 0,22 0 0,-21 0 16,21-21-16,-22 22 0,1-22 0,21 0 15,-22 0-15,1 0 0,21 0 16,-21 0-16,-1-22 0,1 22 0,21-21 16,-22 0-16,22 0 0,-21 0 15,42 0-15,-21-1 0,21 1 0,-21 0 16,21 0-16,0-21 0,0 20 15,0 1-15,0 0 0,21-21 0,0 21 16,-21-22-16,21 22 0,0-21 16,22 21-16,-22-22 0,21 22 0,-21-21 15,22-1-15,-1 1 0</inkml:trace>
  <inkml:trace contextRef="#ctx0" brushRef="#br0" timeOffset="51162.18">16065 4233 0,'0'-21'16,"22"0"15,-1 0-31,0 21 0,-21-21 0,21 0 16,0 21-16,0-22 0,1 1 15,-1 0-15,0 0 0,-21 0 0,0 0 16,0-1 0,-21 22-1,0 0-15,-1 0 0,1 0 16,0 22-16,-21-22 0,21 21 16,-1 0-16,1 0 0,-21 21 0,21-20 15,0-1-15,21 21 0,-22-21 16,22 0-16,0 1 0,-21 20 0,21-21 15,0 0-15,0 0 0,21 1 16,1-22-16,-1 0 0,21 21 16,-21-21-16,22 0 0,-22 0 0,21 0 15,0 0-15,1 0 0,-1-21 16,-21 21-16,22-22 0,-1 1 0,-21 21 16,21-21-16,-20 0 0,-1 0 0,21-22 15,-21 22-15,0 0 0,1-21 16,-1 21-16,-21-1 0,21 1 15,-21 0-15,21 0 0,-21 0 16,0 42 15,0 0-31,0 0 0,0 0 16,-21 22-16,21-22 0,-21 0 0,21 0 16,-21 0-16,21 1 0,0-1 15,0 0-15,0 0 0,0 0 0,-22 0 16,22 1-16,0-44 62,22 1-62,-22 0 0,21 0 0,-21 0 16</inkml:trace>
  <inkml:trace contextRef="#ctx0" brushRef="#br0" timeOffset="51360.95">16722 3810 0,'0'0'0,"-22"0"16,1 0-1,0 0 1,21 21 15,0 0-15,21 1-1,0-22-15,1 0 0</inkml:trace>
  <inkml:trace contextRef="#ctx0" brushRef="#br0" timeOffset="51904.82">17018 4001 0,'-21'0'31,"0"0"-31,21 21 16,0 0-16,-22 0 15,22 0-15,0 0 0,-21 1 0,21-1 16,0 0-16,0 0 0,0 0 16,0 0-16,0 1 0,0-1 0,0 0 15,-21 0-15,21 0 0,0 0 16,-21 1-16,21-1 15,0-42 32,0-1-47,0 1 16,0 0-16,0 0 0,0 0 0,0 0 16,21-1-16,0 1 0,-21 0 0,21-21 15,1 21-15,-22-1 0,21-20 16,0 21-16,0 0 0,21 0 0,-20-1 15,-1 1-15,0 21 0,21-21 16,-21 21-16,43-21 0,-22 21 16,1 0-16,-22 0 0,0 0 15,21 21-15,-21 0 0,-21 0 16,0 22-16,22-22 0,-22 0 0,0 21 16,0 1-16,0-22 0,0 0 15,-22 21-15,22-20 0,-21-1 0,0 0 16,0 0-16,0 0 0,0 0 15,-1-21-15,1 22 16,21-44 15,21 22-31</inkml:trace>
  <inkml:trace contextRef="#ctx0" brushRef="#br0" timeOffset="52576.81">18140 4022 0,'0'0'0,"-21"0"0,21-21 0,-43 21 16,22 0-16,0-22 0,0 22 15,0 0-15,-1 0 0,1 0 16,0 0-16,-21 22 0,21-22 15,-1 21-15,1 0 0,-21 0 0,21 0 16,0 0-16,-1 1 0,1 20 16,0-21-16,0 0 0,21 0 15,0 1-15,0 20 0,0-21 16,0 0-16,0 0 0,21-21 16,0 22-16,0-22 0,1 0 15,-1 0-15,0 0 0,0 0 16,21 0-16,-20 0 0,-1-22 0,0 1 15,0 21-15,0-21 0,0 0 0,1 0 16,-1 0-16,0-1 16,-21-20-16,21 21 0,-21 0 0,21 0 0,0-1 15,-21 1-15,0 0 16,22 21 0,-22 21 15,0 0-31,0 1 0,0-1 0,-22 0 15,1 21-15,21-21 0,-21 22 16,21-1-16,-21-21 0,0 22 0,21-1 16,0 0-16,0 1 0,-21 20 15,21-21-15,-22 1 0,22 20 0,0-20 16,0 20-16,-21 1 0,21-22 0,-21 21 16,21-20-16,0-1 15,-21 22-15,21-22 0,0 0 0,0 1 0,-21-22 16,21 21-16,0-21 0,0 22 0,-21-22 15,-1 0-15,22 0 16,-21 0-16,0-21 0,21 21 0,-21-21 16,0 0-16,0 0 0,-1 0 0,1 0 15,0 0-15,0 0 16,21-21 0,-21 0-16,21 0 0,0 0 0,0 0 15,0-1-15,0 1 0</inkml:trace>
  <inkml:trace contextRef="#ctx0" brushRef="#br0" timeOffset="53457.77">19219 3768 0,'0'0'0,"-21"0"15,42-21 17,0 21-32,1 0 0,-1 0 0,0-22 15,21 22-15,-21 0 0,22-21 0,-22 0 16,0 21-16,21 0 0,-20-21 16,-1 21-16,-21-21 0,-21 21 31,-1 0-31,1 0 15,0 0-15,-21 0 0,21 0 16,-1 0-16,-20 0 0,21 21 16,-21-21-16,20 21 0,1 0 15,0 0-15,0 1 0,0-22 0,0 21 16,21 0-16,-22 0 0,22 0 16,0 0-16,22 1 15,-1-22-15,0 0 0,0 0 16,21 0-16,-20 0 0,-1 0 15,0 0-15,21 0 0,-21 0 0,1 0 16,-44 0 15,1 0-15,-21 0-16,21 0 0,0 0 16,-1 0-16,-20 21 0,21 0 0,0-21 15,0 21-15,-1 21 0,1-20 16,0-1-16,0 21 0,21-21 0,0 22 15,-21-22-15,21 21 0,0-21 16,0 0-16,0 1 0,0-1 0,0 0 16,21-21-16,0 21 15,0-21-15,0 0 0,1 0 0,20 0 16,-21 0-16,21 0 0,1-21 0,-1 0 16,0 21-16,1-21 0,-1-1 15,0-20-15,22 21 0,-22 0 16</inkml:trace>
  <inkml:trace contextRef="#ctx0" brushRef="#br0" timeOffset="53760.77">20024 3471 0,'0'0'0,"0"-21"0,-22 21 31,1 21-15,0 1-16,21-1 0,0 0 15,-21 21-15,21 1 0,-21-22 16,21 21-16,0 0 0,-21 1 16,-1-1-16,22 0 0,-21 1 0,0-1 15,21 0-15,0 1 0,-21-1 0,21-21 16,-21 22-16,21-22 0,0 0 16,0 0-16,0 0 0,0 0 0,0 1 15,21-22 16,0-22-31,0 1 16,0 0-16,-21 0 0,22 0 0,-1 0 16,-21-1-16</inkml:trace>
  <inkml:trace contextRef="#ctx0" brushRef="#br0" timeOffset="54129.8">20002 4022 0,'22'0'16,"-1"0"0,0 0-16,0 0 0,0-21 15,0 21-15,1-22 0,-1 22 16,0-21-16,-21 0 16,21 21-16,-21-21 0,0 0 15,-21 21 16,0 0-31,0 0 16,-1 21-16,1-21 0,21 21 16,-21 0-16,0 0 0,21 22 0,-21-22 15,21 0-15,0 0 0,0 22 16,0-22-16,0 0 0,0 0 0,0 0 16,0 0-16,0 1 0,21-22 15,0 21-15,0-21 16,0 0-16,1 0 0,-1 0 0,0 0 15,0 0-15,21-21 0,-20 21 16,20-22-16,-21 1 0,21 21 16</inkml:trace>
  <inkml:trace contextRef="#ctx0" brushRef="#br0" timeOffset="54845.8">20595 3937 0,'0'0'0,"0"21"31,0 0-31,0 1 16,-21-1-16,21 0 0,-21 0 16,21 21-16,0-20 0,0-1 15,0 0-15,-21 0 0,21 21 16,-22-20-16,22-1 16,0 0-16,0-42 46,0 0-46,0-1 16,0 1-16,0 0 0,22 0 16,-22 0-16,21-22 0,0 22 0,-21 0 15,21-21-15,0 21 0,0-1 16,1 1-16,-1-21 0,0 42 0,0-21 16,-21 0-16,21 21 0,0 0 15,1 0-15,-1 0 0,0 0 16,0 0-16,0 0 15,-21 21-15,21 21 0,-21-21 16,0 0-16,0 22 0,22-22 0,-22 21 16,0-21-16,21 22 0,-21-22 15,0 0-15,0 0 0,0 0 0,0 1 16,0-1-16,0 0 0,0-42 62,0 0-62,0-1 0,0 1 0,0 0 16,0 0-16,0 0 0,21-22 16,0 22-16,0-21 0,-21 21 15,21 0-15,1-1 0,-1-20 0,0 42 16,0-21-16,-21 0 0,21 21 16,0 0-16,1 0 0,-1 0 0,0 0 15,0 0-15,0 21 16,-21 0-16,0 21 0,0-20 15,0-1-15,0 21 0,0-21 16,0 0-16,0 22 0,0-22 0,0 0 16,0 0-16,0 0 0,-21-21 0,21 22 15,-21-22-15,21 21 16,0-42 31,0-1-47,0 1 0,21 21 0</inkml:trace>
  <inkml:trace contextRef="#ctx0" brushRef="#br0" timeOffset="55213.82">21463 4064 0,'21'0'0,"0"0"31,-21-21-16,21 21-15,1 0 0,-22-21 0,21 0 16,0 21-16,0-22 0,0 1 16,0 0-16,1 0 0,-1 0 15,-21 0-15,21 21 16,-21-22-16,-21 22 16,0 0-1,-1 22-15,1-22 0,0 21 16,0 21-16,-21-21 0,42 0 0,-22 22 15,1-22-15,0 21 0,21-21 16,-21 1-16,21-1 0,0 0 16,0 0-16,0 0 0,0 0 0,0 1 15,21-1-15,0-21 16,0 0-16,1 0 0,-1 0 0,0 0 16,0 0-16,21 0 0,1 0 15,-1 0-15,0-21 0,-20-1 0,20 1 16,0 21-16</inkml:trace>
  <inkml:trace contextRef="#ctx0" brushRef="#br0" timeOffset="55713.59">22119 3937 0,'0'0'0,"0"21"47,0 0-31,-21 1-16,21-1 0,-21 0 0,21 0 15,0 0-15,0 0 0,0 1 0,-21 20 16,21-21-16,0 0 0,-22-21 16,22 21-16,0 1 0,0-1 0,0 0 15,0-42 48,0 0-63,0-1 0,0 1 15,0 0-15,0 0 0,22 0 16,-1-22-16,0 22 0,0 0 16,0-21-16,0 21 0,1-1 0,-1-20 15,21 21-15,-21 0 0,22 0 0,-22 21 16,21-22-16,-21 22 0,22 0 16,-22 0-16,0 0 0,-21 22 15,0-1-15,0 21 0,0-21 0,0 22 16,0-22-16,-21 21 0,0-21 15,21 22-15,-22-22 0,-20 42 16,42-42-16,0 1 16,0-1-16,-21 0 0,21 0 15,0-42 17,21 0-17,0 0-15,-21-1 16,21-20-16</inkml:trace>
  <inkml:trace contextRef="#ctx0" brushRef="#br0" timeOffset="56029.69">22966 3620 0,'0'0'0,"-21"0"47,21 21-32,-22 0-15,1 0 16,0 21-16,21-20 0,-21-1 0,21 21 16,-21-21-16,0 22 0,-1-1 0,1 0 15,0 1-15,21-1 0,0 0 16,-21 1-16,21-22 0,-21 21 0,21-21 16,0 0-16,0 22 15,0-22-15,0 0 0,0 0 16,21-21-16,0 0 15,0 0-15,0 0 0,1 0 16,-1-21-16,0 0 0,0 0 16,0 0-16,0-1 0,1 1 15,-1-21-15,21 21 0</inkml:trace>
  <inkml:trace contextRef="#ctx0" brushRef="#br0" timeOffset="56333.82">22648 3831 0,'21'0'31,"1"0"-31,-1 0 16,0 0-16,0 0 0,21-21 15,-20 21-15,20 0 0,-21 0 0,21 0 16,-20 0-16,-1 0 0,21 0 15,-21-21-15,0 21 0,1 0 0,-1 0 16,0 0-16,-21-21 16,21 21-16,0 0 15,-42 0 32,0 0-47,0 0 0,-22 21 16</inkml:trace>
  <inkml:trace contextRef="#ctx0" brushRef="#br0" timeOffset="58668.83">1016 5122 0,'0'0'0,"-21"-21"0,-85 21 31,85 0-31,0 0 15,-1 0-15,1 0 0,0 0 0,0 0 16,0 0 0,0 0-16,42 0 47,0 0-47,0 0 15,0 0-15,0 21 0,1-21 0,-1 0 16,21 0-16,-21 0 0,22 0 15,-1 0-15,-21 0 0,43 0 0,-22 0 16,0 0-16,22 0 0,-1 0 16,1 0-16,-1 0 0,1 0 0,-1 0 15,1 0-15,-1 0 16,1 0-16,-22 0 0,22 0 0,-1 0 16,1 0-16,-1 0 0,1 0 15,-1 0-15,22 0 0,-1-21 0,-20 21 16,21 0-16,-1 0 0,22 0 15,-21-21-15,-1 21 0,1 0 0,0 0 16,-1-21-16,1 21 0,21-21 16,-21 21-16,20 0 0,1-21 0,-21 21 15,0 0-15,20-22 0,-20 22 16,0-21-16,-1 21 0,1-21 0,106 0 16,-107 21-16,22 0 0,-21-21 15,21 21-15,-22-21 0,1 21 16,0 0-16,-1-22 0,1 1 15,0 21-15,-1 0 0,1-21 16,0 21-16,-1 0 0,1-21 0,0 21 16,-1 0-16,1-21 0,0 0 0,-1 21 15,-20 0-15,20 0 0,1-22 16,0 22-16,-1 0 0,1 0 16,21 0-16,-21 0 0,-1-21 0,1 21 15,0 0-15,-1-21 0,1 21 16,-22 0-16,22 0 0,0 0 0,-1-21 0,1 21 15,0 0-15,-1 0 0,1 0 16,-21 0-16,20-21 0,1 21 16,-22 0-16,22 0 0,-21 0 0,20 0 15,1-21-15,0 21 0,-1 0 16,1 0-16,0 0 0,-1 0 0,1-22 16,0 22-16,-1 0 0,-20 0 15,20 0-15,-20 0 0,21 0 0,-1 0 16,1-21-16,0 21 0,-1 0 0,1 0 15,21 0-15,-22 0 0,1 0 16,0 0-16,-1-21 0,1 21 0,0 0 16,-1 0-16,1 0 0,0 0 15,-1-21-15,1 21 0,0 0 16,-1 0-16,1 0 0,0 0 0,-1-21 16,1 21-16,0 0 0,-22 0 15,22 0-15,0 0 0,-1-21 0,1 21 16,0 0-16,-1 0 0,1-22 0,0 22 15,-1 0-15,-20 0 0,20-21 16,1 21-16,-21-21 0,20 21 0,1 0 16,0 0-16,-1-21 0,1 21 15,0 0-15,-1 0 0,1-21 0,21 21 16,-43 0-16,22 0 0,0-21 0,-1 21 16,1 0-16,0 0 15,-1-22-15,1 22 0,0 0 0,-1 0 16,1-21-16,0 21 0,-1-21 15,-20 21-15,20 0 0,1 0 0,0-21 16,-22 21-16,22 0 0,0 0 0,-1 0 16,22-21-16,-21 21 0,-1 0 15,1 0-15,0 0 0,-1 0 0,1 0 16,0-21-16,-1 21 0,1 0 16,21 0-16,-21 0 0,20 0 0,-20 0 15,21 0-15,-21 0 0,20 0 16,-20 0-16,0 0 0,21 0 0,-1 0 15,1 0-15,0 0 0,0 0 16,0 0-16,0 0 0,-22-22 16,22 22-16,0 0 0,-21 0 0,20 0 15,1 0-15,0 0 0,0 0 16,0 0-16,0 0 0,-22 0 0,22 0 16,0 0-16,-21 0 0,20 0 15,-20 0-15,21 0 0,0 0 0,0 0 16,-22 0-16,22 0 0,-21 0 15,-1 0-15,1 22 0,0-22 0,-1 0 16,-20 0-16,21 0 0,-22 0 16,22 0-16,-22 0 0,22 0 0,-22 0 15,1 0-15,-1 0 0,1 0 16,-1 0-16,-20 0 0,20 0 16,-20 0-16,-1 0 0,21 0 0,-20 0 15,-1 0-15,0 0 0,1 0 16,-1 0-16,0 0 0,1 0 0,-1 0 15,-21 0-15,22 0 0,-1 0 16,-21 0-16,21 0 0,1 0 0,-22 0 16,21 0-16,1 0 0,-22 0 15,21 0-15,-21 0 0,0 0 0,22 0 16,-22 0-16,21 0 0,-21 0 16,22 0-16,-22 0 0,0 0 15,21 0-15,-20 0 0,-1 0 0,0 0 0,21 0 16,-21-22-16,1 22 15,-1 0-15,0 0 0,0 0 0,0 0 16,0 0-16,1 0 0,-1-21 16,0 21-16,0 0 0,0 0 15,0 0-15,1 0 16,-1 0-16,0 0 16,0 0-1,0 0-15,0 0 16,1-21-16,-1 21 15,0 0 1,-42 0 15,0 0-15,-1 0-16</inkml:trace>
  <inkml:trace contextRef="#ctx0" brushRef="#br1" timeOffset="65889.74">593 5927 0,'0'-43'15,"0"22"16,0 0-15,0 42 78,0 0-94,-22 1 15,22-1-15,0 0 0,-21 0 16,21 0-16,0 22 0,0-22 16,0 0-16,0 21 0,-21-21 15,21 22-15,-21-22 0,21 64 16,0-22-16,0-21 16,-21 1-16,21 20 0,0-20 0,-21 20 15,21-21-15,0 1 0,0-1 16,0 22-16,0-43 0,0 21 0,0 0 15,0 1-15,0-1 0,0 0 16,0-20-16,-22 20 0,22 0 16,-21 1-16,21 20 0,-21-21 0,21 1 15,0-22-15,0 21 0,-21 1 16,21-22-16,-21 0 0,21 21 16,0-21-16,-21 1 15,21-44 16,21 1-31,-21 0 0,21 0 16,-21-21-16,21 20 0,-21-20 16,0 0-16,21-22 0</inkml:trace>
  <inkml:trace contextRef="#ctx0" brushRef="#br1" timeOffset="66913.12">762 5842 0,'0'0'16,"0"-21"0,-21 21-1,0 0 16,42 0 32,0 0-63,0 0 0,0 0 16,0 0-16,22 0 0,-22 0 15,21 0-15,1 0 0,-1 0 0,0 0 16,22 0-16,-22 0 0,22-21 15,-1 21-15,1 0 0,-1 0 16,22 0-16,-22-21 0,22 21 0,-22 0 16,22 0-16,-21 0 0,20-22 15,1 22-15,0-21 0,-1 21 0,1 0 16,0 0-16,20 0 0,-20-21 16,0 21-16,-1 0 0,1 0 0,0 0 15,-22-21-15,22 21 16,0 0-16,-1 0 0,1 0 0,0-21 15,-1 21-15,1 0 0,0 0 16,20-21-16,-20 21 0,0 0 0,-22-22 16,22 22-16,0 0 0,-1-21 15,22 21-15,-21 0 0,-1 0 0,22-21 16,-21 21-16,0 0 0,-1 0 16,1 0-16,-22-21 0,22 21 0,0-21 15,-1 21-15,1 0 0,0 0 16,-1-21-16,1 21 0,0 0 0,-1 0 15,1-22-15,0 22 0,-22 0 0,1 0 16,-1 0-16,22-21 16,-22 21-16,1 0 0,21 0 0,-1 0 15,-20 0-15,20 0 0,1-21 16,0 21-16,-22 0 0,1 0 0,20 0 16,-20 0-16,-22 0 0,22 0 0,-1-21 15,-20 21-15,20 0 0,1 0 16,-22 0-16,21 0 0,1 0 0,-1-21 15,-20 21-15,20 0 0,-20 0 16,20 0-16,1 0 0,-22 0 0,21-21 16,-20 21-16,-1 0 0,0 0 0,1 0 15,-1 0-15,-21 0 0,22 0 16,-22 0-16,0 0 0,0 0 16,21 0-16,-20 0 0,-1 0 0,0 0 15,0 0-15,0 0 16,0 0-16,1 0 15,-1 0-15,-42 0 47,21-22-31</inkml:trace>
  <inkml:trace contextRef="#ctx0" brushRef="#br1" timeOffset="67720.57">8657 5376 0,'0'-21'32,"-21"21"-17,0 0 17,21 21-32,-21-21 0,21 22 0,0-1 15,0 0-15,0 21 16,-22-21-16,22 1 0,0 20 15,0-21-15,-21 21 0,21 1 0,0-1 16,0 0-16,0 1 0,0-1 16,0 22-16,0-22 0,0 0 0,-21 1 15,21-1-15,-21 0 0,21 22 16,0-22-16,-21 0 0,21 22 16,0-22-16,0 22 0,-21 42 15,21-64-15,0 0 0,-22 22 0,22-22 16,0 0-16,0 1 0,0-1 15,0-21-15,0 22 0,-21-1 0,21-21 0,0 21 16,-21-20-16,21-1 16,0 0-16,0 0 0,0 0 0,-21 0 15,21 1-15,-21-1 16,21-42 15,-21 21-31,21-22 0,-22 1 16,22 0-16</inkml:trace>
  <inkml:trace contextRef="#ctx0" brushRef="#br1" timeOffset="69216.72">381 7599 0,'-21'0'32,"42"0"-17,0 0 1,21 0-16,-20 0 0,-1 0 16,21 0-16,-21 0 0,22 0 15,-22 0-15,21 0 0,0 0 0,-20 0 16,20 0-16,0 0 0,1-21 15,-1 21-15,21 0 0,1 0 0,-1-21 16,1 21-16,-1-22 0,22 22 16,-21 0-16,20-21 0,-20 21 0,20 0 15,1 0-15,-21-21 0,20 21 16,-20 0-16,20 0 0,1-21 0,0 21 16,21 0-16,-1-21 15,-20 21-15,21-21 0,0 21 0,-22 0 0,1-22 16,21 22-16,-21 0 15,-1-21-15,22 21 0,-21 0 0,-1 0 16,1-21-16,0 21 0,-1 0 0,-20 0 16,21 0-16,-22-21 0,1 21 15,-1 0-15,1 0 0,-1 0 0,1 0 16,-1-21-16,1 21 0,-1 0 16,1 0-16,20 0 0,-20 0 0,-1 0 15,22-21-15,-22 21 0,1 0 0,-1 0 16,1 0-16,-1 0 0,1 0 15,-22 0-15,22 0 0,-22 0 0,22 0 16,-1 0-16,1 0 0,-1 0 16,1 0-16,-1 0 0,1 0 15,-1 0-15,1 0 0,20 0 0,-20-22 16,-1 22-16,1 0 0,-22 0 16,22 0-16,-1 0 0,-21-21 0,22 21 15,-1 0-15,-20 0 0,20 0 0,1 0 16,-1 0-16,-20 0 0,20-21 15,-21 21-15,22 0 0,-22 0 0,1 0 16,-1 0-16,0 0 0,1 0 0,-1 0 16,-21 0-16,21 0 0,1 0 15,-22 0-15,21 0 0,-21 0 0,22 0 16,-22 0-16,0 0 16,21-21-16,-20 21 0,-1 0 0,21 0 15,-21 0-15,0 0 0,1 0 0,-1 0 16,0 0-16,0 0 15,0 0-15,0 0 0,1 0 16,-1 0-16,0 0 16,0 0-16,0 0 15,0 0-15,1-21 0,-1 21 16,0 0-16,0 0 16,0 0-16,0 0 0,1 0 15,20 0-15,-21 0 0,0 0 16,0 0-16,-21-21 15,22 21-15,-1 0 0,0 0 16,0 0-16,-21-22 0,21 22 16,0 0-16,1 0 15,-22-21-15,21 21 0,0 0 16,0 0-16,0 0 16,0 0-16,1 0 15,-1 0 1,0 0-1,-42 0 79,0 0-94,-1 0 0,-20-21 16,21 21-16</inkml:trace>
  <inkml:trace contextRef="#ctx0" brushRef="#br1" timeOffset="70701.8">1185 6414 0,'0'21'15,"-21"-21"1,21-21 31,0-1-47,0 1 15,21 0-15,0 0 16,-21 0-16,22 21 16,-1-21-16,-21-1 15,0 1-15,21 21 16,-21-21-16,0 42 47,0 0-32,0 1-15,-21-1 0,21 0 16,0 21-16,-21-21 0,21 1 16,0 20-16,0-21 0,0 0 15,0 22-15,0-22 0,0 0 0,0 21 16,0-21-16,0 1 16,0-1-16,0 0 0,0 0 15,0 0-15,0 0 16,0 1-16,0-1 15,-22 0 17,1-21-32,0 0 15,0 0-15,0 0 0,0 0 16,-22 0-16,22 0 16,0 0-16,0 0 0,0 0 0,-1 0 15,1 0-15,0 21 16,0-21-16,0 0 15,0 0-15,42 0 32,0 0-17,0 0-15,0 0 0,0 0 0,22 0 16,-22-21-16,0 21 0,21 0 16,1 0-16,-22 0 0,21-21 15,-21 21-15,22 0 0,-1 0 0,-21 0 16,22-21-16,-22 21 15,0 0-15,0 0 0,0 0 0,0 0 0,-21-22 63,0 1-47,0 0-1,22 0-15</inkml:trace>
  <inkml:trace contextRef="#ctx0" brushRef="#br1" timeOffset="71273.55">1926 5906 0,'0'0'0,"0"-22"31,0 1-31,0 42 47,0 1-47,0-1 15,0 0-15,0 0 0,0 0 16,0 22-16,0-22 0,0 21 0,0-21 16,0 22-16,0-1 0,0 0 15,0 22-15,0-22 0,-21 22 0,21-22 16,-21 21-16,21-20 0,0 20 16,0-20-16,0 20 0,-21-21 15,21 1-15,0-1 0,-22 0 0,22 1 16,0-1-16,0-21 0,0 22 0,0-22 15,0 21-15,0 0 0,0-20 16,0-1-16,0 21 0,0-21 16,0 0-16,0 1 0,0-1 15,0 0-15,0 0 0,0 0 16,0 0 0,-21-21-1,21-21 32,0 0-47,0 0 16,0 0-16,0 0 15</inkml:trace>
  <inkml:trace contextRef="#ctx0" brushRef="#br1" timeOffset="72057.42">2561 6181 0,'0'0'0,"0"-43"15,0 22 1,0 42 15,-21-21-31,21 22 0,0-1 16,0 0-16,0 21 0,0-21 16,0 22-16,0-1 0,0 0 0,0-20 15,-21 20-15,21 0 16,-21 1-16,21-1 0,0-21 0,0 0 15,0 22-15,0-22 0,-22 0 16,22 0-16,0 0 0,0-42 47,0 0-47,0 0 16,0 0-16</inkml:trace>
  <inkml:trace contextRef="#ctx0" brushRef="#br1" timeOffset="72408.75">2413 6244 0,'0'0'0,"0"-21"0,-21 21 0,21-21 16,0 0-16,0 0 16,0-1-16,21 1 15,0 21-15,0-21 0,0 21 16,1-21-16,20 21 0,0 0 0,1-21 15,-1 21-15,0 0 0,1 0 16,-1 0-16,0 0 0,1 0 0,-1 0 16,-21 21-16,0 0 0,0 0 15,-21 0-15,0 1 0,0-1 0,0 0 16,-21 0-16,0 21 16,0-20-16,-21-1 0,20 0 0,-20 21 15,0-21-15,-1 1 0,1-1 16,21-21-16,-21 21 0,20-21 0,1 0 15,0 0 1,21-21 0,21 0-1,0 21-15,1-22 0,-1 1 0</inkml:trace>
  <inkml:trace contextRef="#ctx0" brushRef="#br1" timeOffset="72953.75">3217 5969 0,'-21'42'16,"21"-20"-16,0-1 15,0 0-15,0 0 0,-21 21 0,21-20 16,0 20-16,-21-21 15,21 21-15,0 1 0,0-22 0,0 21 0,-21 1 16,21-1-16,0-21 16,-22 21-16,22-20 0,0-1 0,0 0 15,0 0-15,0 0 0,0 0 16,-21-21 15,21-21-31,0 0 16,0 0-16,0 0 0,0 0 0,0-1 15,0-20-15,0 21 0,21 0 16,-21-22-16,22 22 0,-1 0 16,0 0-16,0 0 0,0 0 0,22-1 15,-22 1-15,21 0 0,0 21 0,-20-21 16,20 21-16,-21 0 0,21 0 16,-20 0-16,-1 0 0,0 0 15,0 21-15,0-21 0,-21 21 16,0 0-16,0 1 0,0-1 0,0 21 15,0-21-15,0 0 0,-21 22 16,0-22-16,0 0 0,0 0 0,-1 0 16,22 1-16,0-1 0,0 0 15,-21-21-15,21 21 0,0-42 32,0 0-17,21 0-15,1-1 0</inkml:trace>
  <inkml:trace contextRef="#ctx0" brushRef="#br1" timeOffset="73789.86">3979 6160 0,'0'0'0,"-21"0"31,21 21-31,-21-21 15,0 21-15,0 0 0,21 0 0,-22 0 16,1 1-16,0-1 16,21 0-16,0 21 0,-21-21 0,21 1 15,0-1-15,0 0 0,0 21 16,21-21 0,0-21-16,0 0 0,1 0 15,-1 0-15,0 0 0,0 0 0,-21-21 16,21 21-16,0-21 0,-21 0 15,0 0-15,0 0 0,0-1 16,0 1-16,0 0 0,0 0 0,0 0 16,0 0-16,-21 21 15,21-22-15,-21 22 0,21-21 16,-21 21 0,21-21-16,0 0 15,21 21 1,0 0-16,0-21 0,1 21 15,-1 0-15,0 0 0,-21-21 0,21 21 16,0 0-16,0 0 16,1 0-16,-1 0 0,0 21 15,-21 0-15,21-21 16,-21 21-16,21 0 0,-21 0 0,0 1 16,0-1-1,0 0-15,0 0 0,0 0 0,0 0 16,0 1-16,0-1 0,0 0 0,0 0 15,0 0-15,0 0 16,-21-21 15,21-21-15,0 0-16,0 0 0,0 0 16,0 0-16,0-1 0,0 1 0,0 0 15,0-21-15,0 21 16,21-1-16,0 1 0,1 0 0,-1 0 15,21 0-15,-21 21 0,22-21 0,-22-1 16,21 22-16,0 0 0,-20 0 16,20 0-16,-21 0 0,0 0 0,43 22 15,-43-1-15,0-21 16,-21 21-16,21 0 0,-21 0 0,0 0 16,0 1-16,0-1 0,0 21 15,0-21-15,0 0 0,-21 1 0,0-1 16,21 0-16,0 0 0,-21 0 0,21 0 15,-21 1-15,21-1 16,0-42 15,0-1-31,21 22 16,0-21-16</inkml:trace>
  <inkml:trace contextRef="#ctx0" brushRef="#br1" timeOffset="74217.75">5080 6287 0,'0'0'0,"-21"0"0,42 0 47,0 0-47,0-22 15,0 22-15,-21-21 0,22 21 16,-1-21-16,-21 0 16,21 0-16,0 21 0,-21-21 0,0-1 15,0 1 17,-21 21-32,0 0 15,0 0-15,-1 21 0,1-21 16,0 22-16,21-1 0,-21 0 15,0 0-15,21 0 0,-21 0 0,21 1 16,0-1-16,0 0 0,0 0 16,0 0-16,0 0 0,0 1 0,0-1 15,0 0-15,21-21 16,0 0-16,0 0 0,0 0 16,0 0-16,1 0 0,-1-21 15,0 21-15,0-21 16,21-1-16,-20 1 0</inkml:trace>
  <inkml:trace contextRef="#ctx0" brushRef="#br1" timeOffset="74578.24">5990 5609 0,'0'0'0,"-21"21"32,0 1-32,21 20 15,-21-21-15,21 21 0,0 1 16,-22-1-16,22 0 0,-21 22 0,0-22 16,21 22-16,-21-22 0,0 22 0,0-1 15,21 1-15,-22-1 16,1 1-16,0-1 0,0 1 0,0-1 15,21 1-15,-21-22 0,21 21 0,-22-20 16,22 20-16,0-20 0,0-1 16,-21-21-16,21 21 0,0 1 0,0-22 15,0 0-15,0 0 0,0 0 16,0 1-16,0-1 0,21-21 16,1 0-16,-1-21 0,-21-1 15,21 1-15,0 0 0</inkml:trace>
  <inkml:trace contextRef="#ctx0" brushRef="#br1" timeOffset="75061.8">6244 6011 0,'21'0'0,"0"-21"0,1 21 16,-1 0-16,0 0 15,0 0-15,0-21 0,22 21 0,-1 0 16,-21 0-16,21-21 0,1 21 0,-1 0 16,0 0-16,-20 0 0,-1 0 15,0 0-15,0 0 0,-42 0 32,0 0-32,0 0 0</inkml:trace>
  <inkml:trace contextRef="#ctx0" brushRef="#br1" timeOffset="75557.08">6329 6033 0,'-21'84'32,"-1"-63"-17,22 1-15,-21-1 0,21 0 16,0 0-1,0-42 32,0 0-31,21 21 0,1 0-16,-1-21 0,0 21 15,0 0-15,21 0 0,-20 0 16,-1 0-16,21 0 0,-21 0 15,22 0-15,-1 0 0,-21 0 0,21 0 16,-20 21-16,-1-21 0,0 21 0,0-21 16,0 21-16,-21 0 0,0 0 15,0 1-15,-21-1 0,0 0 16,-21 0-16,20 0 0,-20 0 16,21 1-16,-21-22 0,20 21 0,-20 0 15,21-21-15,-21 0 0,20 0 16,1 0-16,0 0 0,0 0 0,0 0 15,0 0-15,-1 0 0,1 0 16,0 0 0,21-21-1,0 0 1,0-1-16,21 22 0,0-21 16,1 0-16</inkml:trace>
  <inkml:trace contextRef="#ctx0" brushRef="#br1" timeOffset="76221.64">7408 6033 0,'0'0'0,"0"-43"15,0 22-15,0 0 0,0 0 16,-21 21-16,0 0 0,0 0 16,0 0-16,-1 0 0,1 0 15,0 0-15,0 21 0,-21-21 16,20 21-16,1 0 0,0 0 16,0 1-16,0-22 0,0 21 0,-1 0 15,1 0-15,21 0 0,-21 0 16,21 1-16,0-1 15,21-21-15,0 0 16,1 0-16,-1 0 0,0 0 16,0 0-16,0 0 0,0-21 0,1 21 15,20-22-15,-21 22 0,0-21 0,0 0 16,1 21-16,-1 0 16,-21-21-16,0 0 0,21 21 15,-21 21 16,0 0-15,0 0 0,0 0-16,0 1 0,0-1 0,0 0 15,0 0-15,0 0 16,0 0-16,0 1 0,0-1 16,0 0-16,0 0 0,0 0 15,0 0-15,-21 1 16,0-22-16,21 21 0,-22-21 15,1 0-15,-21 21 0,21-21 16,0 0-16,-1 0 0,-20 0 16,21 0-16,0 0 0,0 0 0,-1 0 15,1 0-15,0 0 0,0 0 16,21-21-16,0 0 16,0-1-16,21 1 15,0 0-15,0 21 0,1-21 16,-1 0-16,0 21 0,21-21 0</inkml:trace>
  <inkml:trace contextRef="#ctx0" brushRef="#br1" timeOffset="76852.74">7895 6054 0,'0'0'0,"21"0"0,-21-21 15,21-1-15,-21 1 16,0 0-16,0 0 16,-21 21-16,0 0 15,0 0-15,0 0 0,0 0 16,-1 0-16,-20 0 0,21 0 0,0 21 16,-22 0-16,22-21 0,0 21 15,0 1-15,0-22 0,0 21 0,21 0 16,-22 0-1,22 0-15,0 0 16,22-21 0,-1 0-16,0 0 0,0 0 15,0 0-15,0 0 0,1 0 0,-1 0 16,21-21-16,-21 0 0,0 21 16,1-21-16,-1 21 0,0-21 15,0 21-15,-21-21 16,0 42 15,0 0-15,0 0-16,0 0 15,0 0-15,0 1 0,0-1 16,0 0-16,0 0 16,0 0-16,0 0 0,0 1 15,-21-1-15,21 0 16,-21-21-16,0 21 15,-1-21-15,1 21 16,0-21-16,0 0 0,0 0 0,0 0 16,-1 0-16,1 0 0,0 0 15,0 0-15,0 0 0,0 0 0,-1 0 16,1 0-16,21-21 0,0 0 31,21 0-15,1 0-16,-1 21 15,0-22-15</inkml:trace>
  <inkml:trace contextRef="#ctx0" brushRef="#br1" timeOffset="77588.94">8361 5990 0,'0'-21'0,"0"0"16,0 0-1,-21 21-15,-1 0 16,1 0-1,0 0-15,0 0 0,0 0 16,0 0-16,-1 21 0,1 0 16,0-21-16,0 21 0,0 0 15,21 1-15,-21-1 0,-1-21 0,22 21 16,-21 0-16,21 0 0,-21 0 16,21 1-1,21-22-15,0 0 16,1 0-16,-1 0 0,0 0 15,0 0-15,0 0 0,0-22 0,1 22 16,-1-21-16,0 21 0,0-21 0,0 0 16,0 21-16,-21-21 0,22 0 15,-1-1 1,-21 1 0,0 42 15,0 1-16,0-1-15,0 0 16,0 0-16,0 0 16,0 0-16,0 1 0,0-1 0,0 0 15,0 0-15,0 0 0,0 0 16,-21-21-16,21 22 0,0-1 16,0 0-16,0 0 0,-22-21 0,22 21 15,0 0-15,0 1 16,0-1-16,-21-21 0,0 21 15,0-21-15,0 21 16,0-21-16,-1 0 16,1 0-16,0 0 15,0 0-15,0 0 32,0 0-17,-1-21 1</inkml:trace>
  <inkml:trace contextRef="#ctx0" brushRef="#br1" timeOffset="78617.75">6858 6541 0,'0'-22'31,"0"1"16,21 21-16,-21 21-15,0 1 0,-21-22-1,21-22 48,0 1-48,0 0-15,0 0 16,21 21-16,0 0 16,-21 21 30,0 0-30,0 0-16,0 1 16,0-1-1,-21-21 1,0 0-16,0 0 16,0 0-1,21-21 1,0-1 15,21 22-15,-21-21-16,21 21 15,0 0-15,-21 21 16,0 1 0,0-1-16,0 0 0,0 0 15,0 0-15,-21 0 0,0 1 16,0-22-16,-22 21 0,22 0 15,-21 0-15,21-21 0,-22 21 16,22-21-16</inkml:trace>
  <inkml:trace contextRef="#ctx0" brushRef="#br1" timeOffset="110417.61">741 8213 0,'-21'0'0,"42"0"125,0 0-109,-21-21-16,21-1 16,0 1-1,0 0-15,-21 0 0,0 0 16,22 0-16,-22-1 16,0 1-16,0 0 0,0 0 15,-22 21 1,1 0-16,0 0 0,0 0 0,0 21 15,-22-21-15,22 21 0,-21 0 16,21 22-16,0-22 0,-1 0 16,1 21-16,0-20 0,21-1 15,0 21-15,0-21 0,0 0 16,0 1-16,0-1 0,0 21 16,21-21-16,0 0 0,1 1 15,-1-22-15,0 21 0,21 0 0,-21 0 16,1-21-16,-1 21 0,0 0 15,-21 1-15,0-1 0,0 0 16,0 0-16,0 0 16,-21-21-16,-22 21 0,1-21 0,0 22 15,-1-1-15,-20-21 16,21 0-16,-22 0 0,22 0 16,-1 0-16,1 0 0,0 0 0,-1 0 15,22 0-15,0-21 0,0 21 16,0-22-16,0 22 0,-1-21 0,22 0 15,0 0 1,22 21 0,-1-21-16,0 21 0,0-21 15,0 21-15,22-22 0,-22 22 16,21-21-16</inkml:trace>
  <inkml:trace contextRef="#ctx0" brushRef="#br1" timeOffset="110719.57">1037 8149 0,'0'0'0,"0"-21"0,0 0 15,0 0 1,0 42 0,0 0-1,0 21-15,0-20 16,0-1-16,0 21 0,0 0 0,-21-20 15,0 20-15,0 0 0,21-21 16,0 22-16,-22-1 0,22-21 0,-21 0 16,21 22-16,0-22 15,-21 0-15,21 0 0,0 0 16,0 1 0,21-22-1,0-22 1,-21 1-16</inkml:trace>
  <inkml:trace contextRef="#ctx0" brushRef="#br1" timeOffset="110933.34">804 8509 0,'0'0'0,"21"0"31,1 0-31,-1 0 16,0 0-16,0 0 0,0 0 15,0 0-15,1 0 0,-1 0 16,0-21-16,0 0 0,0 21 0,0-21 16,1 21-16</inkml:trace>
  <inkml:trace contextRef="#ctx0" brushRef="#br1" timeOffset="111673.34">1185 8530 0,'0'0'0,"21"0"31,1 0-31,-1 0 16,0 0-16,0 0 0,0-21 15,0 0-15,1 21 16,-1-21-16,0 21 0,-21-21 16,21-1-1,-42 22 17,0 0-32,0 0 0,-1 0 0,1 22 15,0-1-15,0 0 0,0 0 16,0 0-16,21 0 0,-22 1 0,1-1 15,0 0-15,21 0 0,0 0 16,0 0-16,0 1 0,0-1 16,0 0-16,0 0 0,0 0 15,21-21-15,0 21 16,1-21-16,-1 0 0,0 0 16,21 0-16,-21 0 0,22-21 15,-1 0-15,-21 21 0,22-21 0,-1 0 16,-21 0-16,21-1 0,-20 1 15,20-21-15,-21 21 0,0 0 0,0-1 16,1 1-16,-22 0 0,0 0 16,21 0-16,-21 0 0,0-1 15,-21 44 32,21-1-47,0 0 16,0 21-16,0-21 15,0 1-15,-22-1 0,22 21 16,0 0-16,-21 1 0,21-1 0,-21 22 16,21-22-16,-21 21 0,0 1 15,21-1-15,-21 1 0,-1-1 0,1 1 16,21-1-16,-21 22 0,0-21 16,0-1-16,0 1 0,-1-22 0,22 21 15,-21-20-15,21-1 0,-21 0 16,21-20-16,0-1 0,0 0 0,0 0 15,0-42 17,21 0-32,0 0 0,-21-1 0,22-20 15,-22 21-15,21-21 0,0-22 16,-21 22-16,21-1 0,0-20 0</inkml:trace>
  <inkml:trace contextRef="#ctx0" brushRef="#br1" timeOffset="112049.32">1651 8573 0,'0'-22'0,"0"44"0,0-65 0,0 22 16,21 0-16,-21 0 0,21 0 16,0-1-16,1 1 15,-1 0-15,0 0 0,0 21 0,0-21 16,0 21-16,1 0 0,20 0 15,-21 0-15,0 0 0,0 0 0,1 0 16,20 0-16,-21 21 0,0 0 16,-21 0-16,21 0 0,-21 1 0,0-1 15,0 0-15,0 21 0,0-21 16,-21 1-16,0-1 0,0 0 16,0 0-16,0 0 0,-22 0 0,22 1 15,0-1-15,-21 0 0,20 0 16,1-21-16,0 21 0,0-21 0,21 21 15,-21-21-15,21-21 47,21 0-47,0 21 0,0-21 16,-21 0-16,21 0 0</inkml:trace>
  <inkml:trace contextRef="#ctx0" brushRef="#br1" timeOffset="112773.63">2582 8361 0,'0'0'0,"0"-21"31,0 0-31,0-1 16,21 1-16,-21 0 0,22 0 15,-1 0-15,-21 0 16,21-1-16,0 22 0,-21-21 0,0 0 16,21 0-16,-21 0 15,0 42 16,0 0-31,0 0 0,-21 0 16,21 1-16,0-1 0,0 21 0,0-21 16,-21 22-16,21-22 0,0 21 15,-21-21-15,21 22 0,0-22 0,0 0 16,0 21-16,0-21 0,0 1 16,0-1-16,0 0 0,0 0 15,0 0-15,0 0 16,0 1-16,0-1 15,-21-21 1,-1 0-16,1 0 0,0 0 16,0 0-16,0 0 0,0 0 0,-1 0 15,-20 0-15,21 0 0,-21 0 16,20 0-16,1 0 0,-21 0 0,21 0 16,0 0-16,-1 0 0,1 0 15,0 0-15,42 0 31,0 0-15,22 0-16,-22 0 0,21 0 0,1 0 16,-1 0-16,0 0 0,1 0 15,-1 0-15,-21 0 0,21 0 0,-20 0 16,-1 0-16,0 0 0,0 0 16,0 0-16,-21-21 78,0-1-78,21 22 15</inkml:trace>
  <inkml:trace contextRef="#ctx0" brushRef="#br1" timeOffset="113209.31">3260 8467 0,'0'0'0,"-43"0"16,22 0 0,42 0 15,22 0-15,-22 0-16,0 0 0,21 0 15,-21 0-15,22-21 0,-1 21 0,0 0 16,-20 0-16,20 0 0,0 0 0,-21 0 15,1 0-15,20 0 0,-21 0 16,0 0-16,-21-22 0,21 22 0,1 0 16,-22-21 31,0 0-32</inkml:trace>
  <inkml:trace contextRef="#ctx0" brushRef="#br1" timeOffset="113637.87">3577 8192 0,'0'0'0,"-21"0"0,0 0 16,21 21-1,0 0 1,0 0-16,21 0 16,0-21-16,0 21 15,0-21-15,1 0 0,-1 22 0,0-22 16,0 21-16,0-21 0,0 0 0,1 0 16,-1 0-16,0 0 0,0 0 15,0 0-15,-21-21 31,-21 42 1,0-21-32,0 21 15,0-21-15,-1 21 0,1 0 0,0 0 16,0 1-16,0-1 0,0 0 0,-22 0 16,22 0-16,0 0 0,21 1 15,-42 20-15,20-21 16,22 0-16,0 0 15</inkml:trace>
  <inkml:trace contextRef="#ctx0" brushRef="#br1" timeOffset="115057.61">4487 7916 0,'0'22'31,"0"-1"-31,0 0 16,21-21 0,1 21-16,-1-21 15,21 0-15,-21 0 0,0-21 16,22 0-16,-22 21 0,21-21 15,1-1-15,-1 1 0,-21 0 0,21 21 16,-20-21-16,-1 0 0,0 0 16,0-1-16,-21 1 0,0 0 15,0 0-15,0 0 0,0 0 16,-21 21 0,0 0-16,0 0 0,21 21 15,-22 0-15,22 0 0,0 0 0,0 0 16,-21 22-16,21-1 0,-21 0 15,21 1-15,0 20 0,0-20 0,0 41 16,0-20-16,0-22 0,0 0 16,0-20-16,0 20 0,0 0 15,0-21-15,0 1 0,0-1 0,0 0 16,0 0-16,0 0 0,0 0 16,-21-21-1,0 0-15,0 0 0,-1 0 16,1 0-16,0 0 0,0 0 0,0-21 15,0 0-15,-1 0 0,1 0 16,0 0-16,0-1 0,0 1 16,21 0-16,-21 0 0,21 42 47,0 0-47,0 0 15,0 1-15,0-1 0,21 0 16,0 0-16,0 0 0,0 0 15,0-21-15,1 22 0,-1-1 16,0-21-16,21 0 0,-21 0 0,22 0 16,-1 0-16,-21 0 0,22 0 0,-1 0 15,0 0-15,1 0 0,-22 0 16,21-21-16,0-1 0,1 1 0,-1 21 16,0-21-16,-20 0 0,20 0 0,-21-22 15,0 22-15,0 0 0,1 0 16,-22-21-16,0 20 0,0 1 0,0 0 15,0-21-15,0 21 0,-22-1 0,1 22 16,0-21-16,0 0 16,0 21-16,0 0 0,-1 0 0,-20 0 15,0 0-15,21 21 16,-1 0-16,1 1 0,0-1 16,0 21-16,21-21 0,-21 22 0,21-22 15,-21 0-15,21 21 0,0-21 0,0 1 16,0-1-16,0 0 0,0 0 15,21 0-15,0-21 0,-21 21 0,21-21 16,0 0-16,0 0 0,1 0 16,-1 0-16,0 0 15,0 0-15,0-21 0,0 21 16,1-21-16,-1 0 0,0-21 0,0 20 0,0-20 16,0 21-16,1-21 15,-22-1-15,42-63 0,-42 64 16,0-21-16,21 20 0,0 22 0,-21-21 15,0 21-15,0-1 0,0 1 16,0 0-16,0 0 0,21 21 0,-21 21 47,-21 0-47,21 22 0,0-1 0,0 0 16,0 1-16,0-1 0,-21 0 15,21 1-15,0-1 0,0 0 16,0 1-16,0-1 0,0-21 0,0 21 0,0-20 15,0-1-15,0 0 0,0 0 16,0 0-16,21-21 0,0 21 16,1-21-16,-1 0 0,0 0 15,0 0-15,0 0 0,0 0 16,1 0-16,-1-21 0,0 21 16,0-21-16</inkml:trace>
  <inkml:trace contextRef="#ctx0" brushRef="#br1" timeOffset="115940.94">5905 8340 0,'0'0'0,"0"21"32,22-21-17,-1 0-15,0 0 0,0 0 16,0-21-16,0 0 0,1 21 15,-1-22-15,0 22 0,0-21 0,0 0 16,-21 0-16,21 0 0,-21 0 16,0-1-1,-21 22 1,0 0-16,0 0 16,0 22-16,0-22 0,-1 21 15,1 0-15,0 0 0,0 0 0,0 0 16,0 1-16,-1-1 0,22 0 0,0 0 15,0 0-15,0 0 0,0 1 16,0-1-16,0 0 0,0 0 0,22 0 16,-1-21-16,0 0 15,0 0-15,0 0 0,0 0 16,22 0-16,-22 0 0,0 0 0,21 0 16,-20 0-16,-1-21 0,0 0 15,21 21-15,-21-21 0,1 0 0,-1-1 16,0 1-16,0-21 0,0 21 15,0 0-15,-21-22 0,0 22 0,22 0 16,-22 0-16,0 0 0,0-1 0,0 1 16,0 42 15,0 1-15,0-1-16,0 0 0,-22 0 15,22 0-15,0 0 0,0 1 0,0-1 16,0 0-16,0 0 0,-21 0 0,21 0 15,0 1-15,-21-1 0,21 0 16,0 0 0,0 0-16,0-42 47,0 0-47,0 0 15,0 0-15,0-22 16,0 22-16,0 0 0,21-21 0,0 20 15,1 1-15,-1-21 0,0 21 0,0 0 16,21-22-16,-20 22 0,20 0 16,-21 21-16,21-21 0,-20 0 0,20 21 15,0 0-15,-21 0 0,1 0 0,-1 21 16,0 0-16,0 0 0,0 0 16,-21 22-16,0-22 0,0 0 15,0 21-15,0-21 0,0 22 0,0-22 16,-21 21-16,21-21 0,-21 1 15,0-1-15,21 0 0,0 0 0,0 0 16,-21-21-16,21 21 0,0 1 16,0-44 15,21 1-15,0 0-16,0-21 0,0 21 0</inkml:trace>
  <inkml:trace contextRef="#ctx0" brushRef="#br1" timeOffset="116452.62">7345 7768 0,'0'0'0,"0"-21"0,0 42 47,0 0-47,0 1 0,0 20 15,0-21-15,0 21 0,-21 1 0,-1-1 16,1 0-16,21 22 16,-21-22-16,0 1 0,21-1 0,-21 0 15,0 1-15,21-22 0,0 21 0,-22-21 16,22 22-16,0-22 0,-21 0 16,21 0-16,0 0 0,21 0 15,1-21-15,-1 0 16,0 0-16,0 0 0,0 0 15,0-21-15,1 21 0,-1-21 16,0 0-16,21 0 0,-21 0 0,1-22 16,-1 22-16,21-21 0,-21 21 0,0-1 15,1-20-15,-22 21 0,21 0 16,-21 0-16,21-1 0,-21 44 31,0-1-15,0 0-16,-21 0 0,21 0 15,-21 0-15,21 1 0,-22-1 0,22 0 16,0 0-16,0 0 0,0 0 16,0 1-16,0-1 15,22-21 17,-22-21-17,21-1-15</inkml:trace>
  <inkml:trace contextRef="#ctx0" brushRef="#br1" timeOffset="116660.51">7789 7895 0,'0'0'0,"-21"0"31,0 0-31,0 0 15,21 21 1,0 1 0</inkml:trace>
  <inkml:trace contextRef="#ctx0" brushRef="#br1" timeOffset="116853.02">7133 8128 0,'0'0'16,"21"0"0,0 0-16,1 0 15,-1 0-15,0 0 0,0 0 16,0 0-16,0-21 0,1 21 0,-1-21 15,0 21-15</inkml:trace>
  <inkml:trace contextRef="#ctx0" brushRef="#br1" timeOffset="118400.98">7832 8297 0,'0'0'0,"-22"0"0,44 0 47,-1 0-47,0-21 0,0 0 0,21 21 16,-20-21-16,20 0 0,-21 0 15,21-1-15,1 1 0,-22 0 0,21-21 16,-21 21-16,22-22 0,-22 22 0,0-42 16,-21 41-16,21-20 15,-21 21-15,0 0 0,0 0 0,0-1 16,0 1-16,-21 21 16,0 0-1,21 21 1,-21 1-16,0 20 0,21-21 15,0 0-15,0 22 0,-22-1 16,1 0-16,21 1 0,-21-1 16,0 21-16,21-20 0,-21 20 0,0-20 0,-1-1 15,22 21-15,-21-20 0,0 20 16,21-20-16,-21 20 0,0-21 16,21 22-16,0-22 0,-21 22 0,-1-22 0,22 22 15,0-22-15,-21-21 0,21 21 16,0-20-16,0-1 0,0 0 15,0 0-15,21-21 0,1 0 16,-1 0-16,0 0 0,0 0 0,0 0 16,0-21-16,1 0 0,20 0 15,-21-1-15,0 1 0,22 0 0,-22-21 16,0 21-16,0-22 0,0 1 0,0 0 16,-21-1-16,0 1 0,0 0 15,0-1-15,0 1 0,0 0 0,0-1 16,-21 1-16,0 21 0,-21-22 0,21 22 15,-1 0-15,-20 0 0,21 0 16,-21 21-16,20 0 0,1-21 0,-21 21 16,21 0-16,0 0 0,-1 0 15,44 0 17,20 0-32,-21 0 0,0-22 15,22 1-15,-1 21 0,0-21 16,1 0-16,-1 21 0,0-21 0,1 0 15,-22-1-15,21 1 0,0 0 0,1 0 16,-22 21-16,21-21 0,-21 0 16,1-1-16,-1 1 15,-42 21 17,-1 21-17,22 1-15,0-1 16,0 0-16,0 0 0,-21 0 15,21 0-15,0 1 0,0-1 0,0 0 16,0 0-16,0 0 0,0 0 0,21-21 16,1 22-16,-1-22 15,0 0-15,0 0 0,0 0 0,0 0 16,22 0-16,-22 0 0,0-22 16,21 1-16,-20 21 0,-1-21 0,0 0 15,0 0-15,0 0 0,0-1 16,-21 1-16,0 0 0,22 0 0,-22 0 15,0 0-15,21 21 0,-21-22 16,0 1-16,0 0 16,0 42 15,0 0-31,0 1 0,-21-1 16,21 0-16,0 0 0,-22 21 0,22-20 15,0 20-15,0 0 0,-21-21 16,21 22-16,-21-1 0,21 0 0,-21 1 15,21-1-15,0 0 0,-21 1 0,21-1 16,-21 22-16,21-22 16,0 0-16,0 22 0,0-1 0,0-20 15,0 20-15,0-21 0,0 1 0,0-1 16,0 0-16,0 1 0,0-1 0,0-21 16,0 22-16,0-22 0,0 0 15,0 0-15,0 0 16,-22-21-1,1-21-15,0 0 0,21 0 16,-21 0-16,0-1 16,21 1-16,-21-21 0,-1 21 0,22-22 0,0 1 15,-21-21-15,21 20 0,0-20 0,0-64 16,0 84-16,21-20 16,-21 21-16,22-1 0,-1 1 15,-21 0-15,21-1 0,0 1 0,0 0 16,0 20-16,1 1 0,-22-21 0,21 21 15,0 0-15,0-1 0,0 1 16,0 0-16,1 21 0,-1-21 0,0 21 16,-21-21-16,21 0 0,0-1 15</inkml:trace>
  <inkml:trace contextRef="#ctx0" brushRef="#br1" timeOffset="119185.3">10308 7747 0,'-21'0'16,"21"-21"15,21 21-31,0-21 0,0 0 16,1 21-16,-1-22 0,0 1 16,0 21-16,0-21 0,22-21 15,-22 21-15,0-1 0,-21 1 16,0 0-16,-21 21 15,0 0 1,-1 0-16,-20 0 0,21 21 16,0 0-16,-22-21 0,22 22 0,0-22 15,0 21-15,0 0 0,21 0 0,0 0 16,0 0-16,0 1 16,0-1-16,0 0 0,0 0 15,21 0-15,0 0 0,0-21 0,0 22 16,1-1-16,-1 0 0,-21 0 15,21 0-15,0 0 0,0 1 16,0-1-16,-21 0 0,0 0 0,0 0 16,0 0-16,0 1 0,0-1 0,0 0 15,-21-21-15,0 21 0,0 0 16,-43 0-16,22-21 0,21 0 16,-21 0-16,-1 0 0,1 0 0,21 0 15,-22 0-15,22-21 0,0 0 16,0 0-16,0 0 0,0 0 0,-1-1 15,22 1-15,-21 0 0,21 0 0,0 0 16,0 0-16,0-1 16,21 1-1,1 0-15,-1 21 0,0 0 16,0-21-16,0 21 0,0 0 16,1-21-16,20 21 0</inkml:trace>
  <inkml:trace contextRef="#ctx0" brushRef="#br1" timeOffset="119484.61">10922 7493 0,'0'0'0,"0"-21"0,21 0 16,-21 0-16,-21 21 31,0 21-31,21 0 0,-21 0 15,21 0-15,-22 22 0,22-22 0,-21 21 16,21-21-16,0 22 0,-21-1 16,0-21-16,0 21 0,21 1 0,0-1 15,-21 0-15,-1 1 0,22-22 16,-21 21-16,21-21 0,0 22 0,0-22 16,0 0-16,0 0 15,21-42 1,-21 0-1,22 0-15,-22 0 0</inkml:trace>
  <inkml:trace contextRef="#ctx0" brushRef="#br1" timeOffset="119736.89">10604 7811 0,'0'0'0,"-21"0"0,42 0 47,1 0-47,-1 0 15,0-22-15,0 22 0,0 0 0,22 0 16,-22 0-16,0 0 0,21-21 16,-21 21-16,1 0 0,-1 0 0,0 0 15,0 0 1</inkml:trace>
  <inkml:trace contextRef="#ctx0" brushRef="#br1" timeOffset="120341">11345 7895 0,'0'0'15,"85"0"1,-64-21-16,0 0 16,0 0-16,-21 0 15,0-1-15,22 22 0,-22-21 0,0 0 16,0 0-16,0 0 0,0 0 16,0-1-16,-22 22 0,1 0 15,0 0-15,0 0 0,0 0 16,-22 0-16,22 0 0,-21 22 15,21-22-15,-22 21 0,1 21 16,21-21-16,-21 0 0,20 22 0,-20-22 16,21 21-16,0 1 0,0-22 0,21 21 15,0-21-15,0 22 0,0-22 16,0 0-16,0 0 0,0 0 0,21 0 16,0-21-16,0 0 0,0 0 0,22 0 15,-22 0-15,0 0 0,21 0 16,1 0-16,-22-21 0,21 0 0,-21 0 15,0 0-15,22 0 0,-22-22 0,0 22 16,0-21-16,0 21 16,1-22-16,-1 22 0,0-21 0,0 21 15,-21-1-15,0 1 0,0 0 0,0 0 16,21 21-16,-21-21 16,0 42-1,0 0-15,-21 0 16,21 0-16,0 1 0,0-1 0,-21 0 15,21 0-15,0 21 0,-21-20 16,21-1-16,0 0 0,0 21 0,0-21 16,0 1-16,0-1 0,0 0 15,0 0-15,21-21 0,0 0 16,0 0 0,0 0-16,1 0 0,-1-21 0,0 21 15,-21-21-15,21 0 0,0-1 16,0-20-16,1 21 0</inkml:trace>
  <inkml:trace contextRef="#ctx0" brushRef="#br1" timeOffset="121278.25">12001 7430 0,'22'-64'32,"-44"128"-32,44-107 15,-22 64 1,0 22-16,0-22 15,0 21-15,-22-21 0,1 22 0,21-1 16,0-21-16,-21 22 0,0-1 0,0-21 16,21 21-16,0 1 0,-21-1 0,21-21 15,-22 22-15,22-22 0,0 0 16,0 21-16,0-21 0,0 1 0,0-1 16,0 0-16,22-21 0,-1 0 15,0 0-15,0 0 16,0 0-16,0 0 0,1-21 0,-1 0 15,0-1-15,0 1 0,0 0 0,0 0 16,1 0-16,-1-22 16,0 22-16,0 0 0,0-21 0,-21 21 15,21-1-15,-21 1 0,22 21 0,-22-21 16,0 42 15,0 0-31,0 1 0,0-1 16,0 0-16,0 0 0,0 21 15,-22-20-15,22-1 0,0 0 0,0 0 16,0 0-16,0 0 0,0 1 0,0-1 16,0 0-16,22-21 15,-1 0-15,0 0 0,0 0 16,0 0-16,0 0 0,1 0 16,-1-21-16,0 0 0,0-1 15,0 1-15,0-21 0,1 21 16,-1 0-16,0-22 0,0 22 0,21-21 15,-20 21-15,-1-1 0,0 1 0,0 0 16,0 0-16,0 0 0,1 21 16,-1 0-16,0 0 15,-21 21 1,0 0 0,0 0-1,0-42 32,0 0-31,0 0-1,0 0-15,0-1 16,-21 22-16,0 0 16,-1 0-1,1 0-15,21 22 0,-21-1 16,0-21-16,21 21 0,-21 0 0,0 0 15,21 0-15,-22 22 0,22-22 0,-21 0 16,21 0-16,-21 0 0,21 22 16,0-22-16,0 0 0,0 0 0,0 0 15,0 1-15,21-1 0,0-21 16,-21 21-16,22-21 0,-1 0 16,0 0-16,0 0 0,0 0 15,0 0-15,1 0 0,-1-21 16,0 0-16,0 21 0,21-22 15,-20 1-15,-1 0 0,21 0 0,-21-21 16,0 20-16,1 1 0,-1 0 0,0 0 16,0-21-16,-21 20 15,0 1-15,0 0 0</inkml:trace>
  <inkml:trace contextRef="#ctx0" brushRef="#br1" timeOffset="121504.9">12636 7387 0,'0'0'15,"-21"0"-15,0-21 16,0 21-16,0 21 94</inkml:trace>
  <inkml:trace contextRef="#ctx0" brushRef="#br1" timeOffset="121708.79">11853 7641 0,'0'0'0,"21"0"31,1 0-31,-1 0 0,0 0 16,0 0-16,21 0 0,-20 0 16,20-21-16,-21 21 0,21 0 15,-20-21-15,-1 21 0,0 0 0,0 0 16</inkml:trace>
  <inkml:trace contextRef="#ctx0" brushRef="#br1" timeOffset="122561.47">13674 7535 0,'0'0'0,"0"22"31,-22-22-31,44 0 16,-1 0-1,0 0-15,0 0 0,0-22 16,0 22-16,1-21 0,-1 21 16,21-21-16,-21 0 0,0 21 0,1-21 15,20 21-15,-42-21 0,21-1 16,-21 1-16,0 0 16,-21 21-16,0 0 15,0 0-15,-1 0 0,1 0 16,-21 0-16,21 21 0,0-21 0,-1 21 15,1 1-15,0-1 0,0 0 0,0 0 16,21 0-16,-21 22 0,21-22 16,0 0-16,0 0 0,0 0 15,0 0-15,21 1 0,0-22 16,0 21-16,21-21 16,-20 0-16,-1 0 0,0 0 0,0 0 15,0 0-15,22 0 0,-22 0 16,0 0-16,-42 0 31,0 0-31,-1 0 0,1 0 0,0 0 16,-21 0-16,21 21 0,-22-21 15,22 21-15,-21 0 0,21 0 0,-1 1 16,-20-1-16,21 0 0,0 0 0,21 0 16,0 22-16,-21-22 0,21 0 15,0 0-15,0 21 0,0-20 16,0-1-16,21 0 0,0 0 15,0-21-15,0 0 0,0 0 16,22 21-16,-22-21 0,0 0 0,21 0 16,-20 0-16,20-21 0,-21 21 0,21-21 15,-20 0-15,20 0 0,0-1 16,1-20-16,-1 21 0,-21-21 0,21 20 16,43-62-16</inkml:trace>
  <inkml:trace contextRef="#ctx0" brushRef="#br1" timeOffset="122817.57">14499 7281 0,'0'0'0,"0"-42"16,0 63-1,0 0-15,-21 1 16,0 20-16,21-21 0,-21 21 16,-1 1-16,1-1 0,0 0 0,21 22 15,-21-22-15,-21 1 0,20-1 0,1 0 16,0 1-16,0-1 0,21-21 15,-21 21-15,21 1 0,-21-22 0,21 21 16,0-21-16,0 1 0,0-1 0,0 0 16,21-21-1,0 0-15,0 0 16,0-21-16,0 21 0,1-21 16,-1-1-16,0 1 0,0-21 15</inkml:trace>
  <inkml:trace contextRef="#ctx0" brushRef="#br1" timeOffset="123211.53">14541 7811 0,'0'21'16,"22"-21"15,-1 0-31,0 0 16,0 0-16,0 0 0,0-21 15,1 21-15,-1-22 0,0 22 16,-21-21-16,21 21 0,-21-21 0,21 0 16,-21 0-16,0 0 15,-21 21 1,0 0-16,0 0 16,0 0-16,-1 21 0,1 0 0,0-21 15,0 21-15,0 0 0,0 0 16,-1 1-16,22-1 0,-21 0 0,21 0 15,-21 0-15,21 22 0,0-22 0,0 0 16,0 0 0,0 0-16,21-21 0,0 21 0,1-21 15,-1 0-15,0 0 0,0 0 0,0 0 16,0 0-16,1 0 0,-1 0 16,21 0-16,-21-21 0,0 0 0,1 0 15,-1 0-15,21 0 0,-21-1 0</inkml:trace>
  <inkml:trace contextRef="#ctx0" brushRef="#br1" timeOffset="123884.37">15113 7705 0,'0'21'31,"-21"0"-15,21 0-16,0 0 15,-21 1-15,21-1 0,-22 0 16,1 0-16,21 0 0,0 0 0,0 1 15,-21-1-15,21 0 16,-21 0-16,21 0 16,0-42 15,0 0-31,0 0 16,0 0-16,0-1 0,0 1 15,21 0-15,0 0 0,-21 0 16,21-22-16,1 22 0,-1 0 15,0 0-15,0 0 0,0 0 0,0 21 16,1-22-16,20 22 0,-21 0 0,0 0 16,0 0-16,1 0 0,-1 0 15,-21 22-15,21-1 0,-21 0 0,21 0 16,-21 0-16,0 0 0,0 1 0,0-1 16,0 0-16,0 0 0,0 0 15,0 0-15,-21 1 0,21-1 0,-21 0 16,21 21-16,0-21 15,-21-21-15,21-21 47,0 0-47,21 0 0,0 0 16,0 0-16,0-1 0,0-20 16,1 21-16,-1 0 0,0 0 15,21-22-15,1 22 0,-22 0 0,21 0 16,0 0-16,-20-1 0,20 1 0,-21 21 15,0 0-15,0 0 0,22 0 16,-22 0-16,-21 21 0,0 1 16,0-1-16,0 0 0,0 0 15,0 21-15,0-20 0,0-1 16,-21 0-16,0 0 0,-1 0 16,22 0-16,-21 1 0,21-1 0,-21-21 15,21 21-15,0 0 0,0 0 16,0-42 15,21 21-15,0-21-16</inkml:trace>
  <inkml:trace contextRef="#ctx0" brushRef="#br1" timeOffset="124261.49">16002 7853 0,'21'0'31,"0"0"-31,0-21 16,1 0-16,-1 21 0,0-22 0,0 22 16,0-21-16,0 0 0,1 21 15,-1-21-15,0 21 0,-21-21 0,21 21 16,-21-21-16,-21 21 15,0 0 1,0 0-16,-1 0 0,1 21 16,0-21-16,0 21 0,0 0 0,0 0 15,-1 0-15,1 1 0,0-1 16,0 0-16,21 0 0,0 0 0,0 0 16,0 1-16,0-1 0,0 21 15,21-42-15,0 21 0,0-21 16,1 0-16,-1 0 0,0 0 0,0 0 15,21 0-15,-20 0 0,-1 0 0,21-21 16,-21 0-16,0 21 0,1-21 16</inkml:trace>
  <inkml:trace contextRef="#ctx0" brushRef="#br1" timeOffset="124716.44">16595 7684 0,'0'0'0,"21"0"0,-21-22 15,0 44 16,-21-1-31,21 0 0,-22 0 16,1 0-16,0 0 0,0 1 16,21-1-16,-21 0 0,21 0 15,-21 0-15,21 0 0,0 1 16,-22-22-16,22 21 0,-21 0 0,21-42 62,0 0-62,0-1 16,0 1-16,21 0 0,1 0 0,-1 0 16,-21 0-16,42-1 0,-21 1 15,0-21-15,1 21 0,20 0 0,-21-1 16,21 1-16,-20 21 0,20-21 0,-21 21 16,21 0-16,-20 0 0,20 0 15,-21 0-15,0 21 0,0 0 0,1 1 16,-22-1-16,0 0 0,0 0 0,0 0 15,0 0-15,0 1 0,0 20 16,-22 0-16,22-21 0,-21-21 16,0 22-16,21-1 0,-21 0 15,21 0-15,-21-21 16,21 21-16,-21-21 0,21-21 31,21 0-31,0 0 16,0 0-16</inkml:trace>
  <inkml:trace contextRef="#ctx0" brushRef="#br1" timeOffset="124977.82">17357 7281 0,'0'-21'0,"0"42"0,0-63 16,-22 63-1,22 0 1,-21 1-16,0-1 0,21 21 0,-21-21 15,0 22-15,21-1 0,-21 0 16,-1 1-16,22-1 0,-21 0 0,0 1 16,21-1-16,-21-21 0,21 21 0,-21-20 15,21 20-15,-21-21 0,21 0 16,0 0-16,0 1 0,0-1 16,0 0-16,21-21 15,0 0-15,0 0 0,0 0 16,0-21-16,1 0 0,-1 21 15,0-22-15</inkml:trace>
  <inkml:trace contextRef="#ctx0" brushRef="#br1" timeOffset="125196.58">17081 7599 0,'0'0'0,"-21"0"0,64 0 31,-22 0-15,0 0-16,0 0 0,0 0 16,0 0-16,1 0 0,-1 0 0,0 0 15,0 0-15,0 0 0,0 0 16,1 0-16,-22-21 16,21 0-16</inkml:trace>
  <inkml:trace contextRef="#ctx0" brushRef="#br1" timeOffset="126449.04">18944 7747 0,'0'-21'47,"21"21"-47,-21-21 0,0 0 0,0-1 15,0 1-15,0 0 16,0 0-16,0 0 0,0 0 15,-21-22-15,0 22 0,0 21 0,0-21 16,-1 0-16,-20 21 16,21 0-16,0 0 0,-22 0 0,22 0 15,-21 21-15,21 0 0,-22-21 0,22 42 16,-21-20-16,21-1 0,-22 21 16,22-21-16,-21 22 0,21-22 15,0 21-15,-1-21 0,22 22 0,0-22 16,0 0-16,0 0 0,0 21 0,0-20 15,0-1-15,22-21 0,20 21 16,0-21-16,-21 0 0,22 0 16,-22 0-16,21 0 0,1 0 0,-22 0 15,21-21-15,0 21 0,1-21 0,-22-1 16,21 1-16,1 0 16,-22 0-16,0-21 0,0 20 0,0 1 15,0 0-15,1-21 0,-22 21 0,0-22 16,0 22-16,0 0 0,0 0 15,21 21-15,-21 21 32,0 0-32,-21 0 0,21 22 15,0-22-15,-22 0 0,22 0 0,0 21 16,0-20-16,0-1 0,0 0 16,0 0-16,0 21 0,0-20 15,22-1-15,-1-21 16,0 21-16,0-21 0,21 0 15,-20 0-15,-1 0 0,21 0 0,-21-21 16,0 21-16,1-21 0,-1 21 0,21-43 16,-21 22-16,-21 0 15,0 0-15,0 0 0,0-1 0,0-20 16,0 0-16,0 21 0,0-1 16,0 44 15,0-1-31,-21-21 0,21 21 15,-21 0-15,21 0 0,-21 0 16,21 1-16,-21-1 0,21 0 0,0 0 16,0 0-16,0 0 0,0 1 15,0-1-15,0 0 16,0-42 15,0 0-15,0-1-16,0 1 0,21 0 15,-21 0-15,21 0 0,-21 0 0,21-1 16,0 1-16,0 0 0,1 0 16,20 0-16,-21 0 0,21-1 0,1 1 15,-1 21-15,0 0 0,1-21 0,-1 21 16,0 0-16,-20 0 16,20 0-16,-21 21 0,0 0 0,0 1 15,1-1-15,-22 0 0,21 0 0,-21 0 16,0 0-16,0 1 0,0-1 15,0 0-15,-43 21 0,43-21 16,-21 1-16,0-1 16,21 0-16,-21-21 0,21 21 15,21-21 17,-21-21-32,21 21 0,0-21 0,1 0 15,-1 21-15</inkml:trace>
  <inkml:trace contextRef="#ctx0" brushRef="#br1" timeOffset="127110.61">20532 7620 0,'0'0'0,"0"-21"15,-22-106 1,1 106-1,0 21-15,21-21 0,-21 21 0,0 0 16,0 0-16,-22 0 0,22 0 0,0 0 16,0 0-16,-22 21 0,22 0 15,0 0-15,-21 0 0,21 0 16,-1 22-16,1-22 0,0 21 0,-21-21 16,42 22-16,-21-22 0,-1 21 15,1 1-15,21-22 0,0 0 16,0 0-16,21 0 0,1 0 15,-1-21-15,21 22 0,-21-22 16,0 0-16,1 0 0,20 0 16,-21 0-16,0-22 0,22 22 0,-22-21 15,21 0-15,-21 0 0,22 0 16,-22 0-16,0-1 0,21 1 16,-21-21-16,1 0 0,20-1 0,-21 1 15,0 0-15,0-1 0,1 1 16,-1-22-16,0 22 0,0 0 0,0-1 15,0 22-15,-21-21 0,0 21 0,0 0 16,22 21 0,-22 21-1,0 0-15,-22 21 0,1 1 16,21-1-16,-21 0 0,0 1 0,0-1 16,21 0-16,0 1 0,-21-1 15,21 0-15,0 1 0,-22-22 16,22 21-16,0-21 0,0 0 0,0 1 15,22-1-15,-1 0 0,0-21 16,0 21-16,0-21 0,0 0 16,1 0-16,20 0 0,-21 0 0,0 0 15,0 0-15,1-21 0,-1 0 16,21 21-16,-21-21 0,0 21 0,1-22 16,20 1-16,-21 21 0,0-21 0,-21 0 15,21 21-15,1-21 0,-22 0 16</inkml:trace>
  <inkml:trace contextRef="#ctx0" brushRef="#br1" timeOffset="130674.53">21971 7366 0,'0'0'0,"0"-21"0,-42-21 15,20 42-15,1-22 16,0 22-1,0 0-15,0 22 16,21-1-16,-21 0 0,21 0 16,0 21-16,-22-20 0,22 20 15,-21 0-15,21-21 0,0 22 0,-21-22 16,21 21-16,-21-21 0,21 22 16,-21-22-16,21 0 0,0 0 0,0 0 15,0 1-15,21-22 31,0 0-31,0 0 16,0 0-16,1-22 0,-1 1 0,0 0 16,0 0-16,0 0 0,0 0 15,1-1-15,-1 1 0,0-21 16,0 21-16,-21 0 0,21-1 0,0 1 16,-21 0-16,0 42 31,0 0-31,0 1 0,0-1 0,0 0 15,0 0-15,0 21 0,0-20 16,0-1-16,0 0 0,0 0 0,0 0 16,0 0-16,0 1 15,22-1-15,-1-21 16,0 0-16,0 0 0,0 0 16,0 0-16,1 0 0,-1-21 15,0-1-15,0 22 0,0-21 0,0 0 16,1 0-16,-1 0 0,-21-22 15,21 22-15,0-21 0,-21 21 16,0-22-16,21 1 0,-21 0 0,21 21 16,-21-22-16,0 22 0,0 0 0,0 0 15,0 0 1,0 42 0,0 0-16,0 0 0,0 0 15,-21 0-15,21 22 0,-21-22 0,21 0 16,-21 21-16,21-20 0,0 20 0,0-21 15,0 0-15,0 0 0,0 1 16,0-1-16,0 0 0,0 0 0,0 0 16,0 0-16,21-21 15,0 0-15,0 0 16,1 0-16,-1 0 0,0 0 16,21 0-16,-21-21 0,1 0 0,-1 21 15,21-21-15,0-21 16,-20 20-16,-1 1 0,0 0 0,-21-21 15,0 21-15,0-1 0,0 1 16,0 0-16,0 42 31,-21 0-31,0 1 16,21-1-16,0 0 0,0 0 16,0 0-16,0 0 0,0 1 15,0-1-15,0 0 16,0 0-16,21-21 0,-21 21 0,21 0 15,0-21 1,0 0-16,0 0 16,1 0-16,-1 0 15,0 0-15,0 0 0,21-21 16,-20 21-16,-1-21 16,0 0-16,0 0 0,0 21 0,0-21 0,1-1 15,-1 1-15,-21 0 0,0 0 16,21 0-16,-21 0 0,0-1 15,0 44 17,-21-22-32,21 21 0,0 0 15,-21 0-15,-1 0 0,22 0 0,-21 1 16,21-1-16,0 0 16,0 0-16,0 0 0,0 0 15,0 1-15,21-22 16,1 0-1,-1 0-15,0 0 0,0 0 0,0 0 16,0 0-16,1 0 16,-1-22-16,0 22 0,0-21 0,0 0 0,-21 0 15,21 0-15,1-22 0,-1 22 16,0-21-16,0 0 0,0-1 16,-21 1-16,21-22 0,1 22 0,-22 0 15,21-1-15,-21 1 0,21 0 16,-21 21-16,0-1 0,0 1 0,0 0 15,0 42 1,0 0 0,0 1-16,-21-1 0,21 21 0,-21 0 15,21-20-15,-22 20 0,22 0 0,-21 1 16,0-1-16,21 0 16,0-21-16,0 22 0,-21-22 0,21 21 15,0-21-15,-21 1 0,21-1 0,0 0 16,0 0-16,0 0 0,0 0 15,0 1-15,21-22 0,0 0 16,0 0-16,0 0 16,22 0-16,-22 0 0,21 0 0,-21 0 15,22 0-15,-22 0 0,21 0 0,-21-22 16,22 1-16,-22 0 0,0 21 16,21-21-16,-20-21 0,-1 20 0,0 1 15,0 0-15,-21-42 16,0 41-16,0 1 0,0 0 15,-21 21 1,0 0-16,0 21 16,-1 0-16,22 1 0,-21-1 0,0 21 15,0-21-15,0 0 0,21 1 0,0 20 16,0-21-16,0 0 0,0 0 16,0 1-16,0-1 0,21 0 15,0-21-15,0 0 16,0 0-16,22 0 0,-22 0 15,21 0-15,-21 0 0,22 0 0,-22-21 16,42 0-16,-41-1 0,20 22 16,-21-21-16,0 0 15,0 0-15,1 0 0,-22 0 16,0-1-16,0 1 0</inkml:trace>
  <inkml:trace contextRef="#ctx0" brushRef="#br1" timeOffset="130933.55">23453 7430 0,'0'0'0,"-22"0"0,44 0 31,-1 0-31,0-22 0,21 22 15,-21 0-15,22 0 0,-1 0 0,0 0 16,1-21-16,-1 21 0,-21 0 16,22 0-16,-1 0 0,-21 0 0,0 0 15,0-21-15,-21 0 16</inkml:trace>
  <inkml:trace contextRef="#ctx0" brushRef="#br1" timeOffset="131150.51">22818 7133 0,'0'0'0,"-43"0"31,22 0-31,0 0 0,0-21 15,0 21-15,-1 0 32,1 0-17</inkml:trace>
  <inkml:trace contextRef="#ctx0" brushRef="#br1" timeOffset="131853.07">12107 8636 0,'0'0'0,"0"-21"0,21 21 47,1 0-47,-1 0 15,-21 21-15,21 0 0,-21 0 16,21 1-16,0 20 0,0-21 0,1 21 16,-1 1-16,-21-22 0,21 21 0,0-21 15,-21 22-15,0-22 0,0 0 16,21 0-16,-21 0 0,0 1 0,0-1 16,0 0-1,0-42 16,0 0-31</inkml:trace>
  <inkml:trace contextRef="#ctx0" brushRef="#br1" timeOffset="132145.35">12636 8573 0,'0'0'0,"-21"0"47,0 0-47,0 21 0,0-21 0,0 21 16,-1 0-16,-20 0 0,21 0 0,0 22 15,-22-22-15,1 21 0,-21 22 16,41-22-16,-20-21 0,21 22 16,-21-1-16,20-21 0,1 0 0,0 22 15,0-22-15,21 0 0,0 0 16,-21-21-16,21 21 15,21-21 1,0 0-16,0 0 0,0-21 16,1 0-16,-1 21 0,21-21 15</inkml:trace>
  <inkml:trace contextRef="#ctx0" brushRef="#br1" timeOffset="132476.54">12763 8721 0,'0'0'16,"0"21"15,0 0-31,0 21 0,0-20 16,-21-1-16,21 21 0,0 0 16,0 1-16,-21-1 0,0 0 15,21 1-15,-21 20 0,21-20 0,-21-1 16,-1 0-16,22 22 0,-21-22 0,0 22 15,21-22-15,-21 21 0,0-20 16,21 20-16,0-20 0,-21-1 0,21 0 16,0-21-16,-22 22 0,22-22 0,0 0 15,0 0-15,0-42 32,0 0-32,22 0 0,-22 0 15,21-1-15,-21-20 0,0 21 0,21-21 16,-21-22-16,21 22 15,0-1-15</inkml:trace>
  <inkml:trace contextRef="#ctx0" brushRef="#br1" timeOffset="132801.54">12700 8932 0,'0'0'0,"0"-21"0,0 0 0,0 0 0,0 0 16,21 0-16,-21-1 0,0 1 15,21 0-15,0 21 0,-21-21 0,22 0 16,-1 21-16,0 0 0,0-21 0,0 21 15,0 0-15,22 0 0,-22 0 16,21 0-16,-21 0 0,22 0 0,-22 0 16,21 0-16,-21 0 0,1 21 15,-1 0-15,0 0 0,-21 0 16,0 0-16,-21 43 16,0-43-16,-1 0 0,-20 0 0,21 1 0,-21-1 15,-1 0-15,1 0 0,0 0 16,-1 0-16,22-21 0,0 22 0,0-22 15,0 0-15,-1 0 0,44 0 32,-1 0-17,0 0-15,0 0 0,0 0 16,0 0-16,1-22 0,-1 22 16</inkml:trace>
  <inkml:trace contextRef="#ctx0" brushRef="#br1" timeOffset="133341.54">13801 8805 0,'0'0'16,"0"-21"-16,0 0 0,0 0 15,-22 0-15,1 0 16,0-1-16,0 22 15,0 0-15,0 0 0,-1 0 16,1 0-16,0 22 0,0-1 16,0 0-16,-22 0 0,22 21 0,-21-20 15,21 20-15,-22 0 0,22 1 0,0-22 16,0 21-16,0-21 0,0 22 16,-1-22-16,22 0 0,0 0 0,0 0 15,22-21 1,-1 0-16,0 0 0,0 0 15,0 0-15,0 0 0,1 0 0,-1-21 16,21 21-16,-21-21 0,0 0 0,22 0 16,-22-1-16,0 1 15,21-21-15,-20 21 0,-1 0 0,0-22 16,-21 22-16,21-21 0,-21 21 16,21-1-16,-21 1 0,0 0 0,0 42 31,0 22-16,0-22-15,-21 0 0,21 21 16,0-21-16,-21 1 0,21 20 0,0-21 16,0 0-16,0 22 0,0-22 0,0 0 15,0 0-15,0 0 16,21-21-16,-21 21 0,21-21 16,0 0-1,1 0-15,-1 0 0,-21-21 16,21 21-16,0-21 0</inkml:trace>
  <inkml:trace contextRef="#ctx0" brushRef="#br1" timeOffset="133605.53">14182 8573 0,'0'0'16,"0"-22"-16,-22 22 15,1 0 1,21 22-16,-21-22 15,21 21-15,-21 0 0,21 21 16,0-21-16,0 22 0,0-1 0,-21 0 16,21 1-16,-21-1 0,21 0 0,0-20 15,0 20-15,-22-21 0,22 21 16,0-20-16,-21-1 0,21 0 0,0 0 16,0 0-16,21-21 31,1 0-31,-1 0 0,0-21 0,0 0 15,0 0-15</inkml:trace>
  <inkml:trace contextRef="#ctx0" brushRef="#br1" timeOffset="134081.41">14499 8551 0,'0'43'16,"0"-22"-1,0 0-15,0 21 0,0-20 16,0 20-16,0-21 0,0 21 0,0 1 16,-21-1-16,21-21 0,-21 22 0,21-22 15,0 21-15,0-21 0,-21 0 16,21 1-16,-22-1 0,22 0 16,0 0-16,0 0 0,-21-21 15,21-21 16,0 0-15,0 0-16,0 0 0,21-22 16,-21 22-16,22 0 0,-1-21 0,0-1 15,0 22-15,0-21 0,0 21 0,22-22 16,-22 22-16,0 21 0,0-21 16,0 21-16,43-21 15,-43 21-15,0 21 0,0 0 0,-21 0 16,0 0-16,22 1 0,-22 20 15,0-21-15,0 21 0,0-20 0,0 20 16,0-21-16,0 0 0,0 0 0,-22 1 16,22-1-16,-21 0 0,21 0 15,-21 0-15,0-21 16,21-21 15,0 0-31</inkml:trace>
  <inkml:trace contextRef="#ctx0" brushRef="#br1" timeOffset="134292.51">14033 8784 0,'0'0'0,"-21"0"16,42-21-1,1 21 1,-1 0-16,0 0 0,0 0 0,21 0 16,-20-21-16,-1 21 0,21 0 0,-21 0 15,0-21-15,1 21 0,-1 0 16,0 0-16</inkml:trace>
  <inkml:trace contextRef="#ctx0" brushRef="#br1" timeOffset="135095.49">15938 8700 0,'0'-22'47,"22"22"-32,-1-21-15,0 0 0,0 21 0,0-21 16,22 0-16,-1 21 0,0-21 0,-21-1 16,22 1-16,-22 0 0,0 21 15,0-21-15,-21 0 0,21 0 0,-21-1 16,0 1-16,-21 21 15,0 0-15,0 0 0,-21 0 16,20 0-16,-20 0 0,21 0 0,-21 21 16,20-21-16,-20 22 0,21-1 15,0 0-15,0 0 0,-1 0 0,1 0 16,21 1-16,0-1 0,0 0 16,0 0-16,0 0 15,0 0-15,21 1 0,1-22 0,-22 21 16,21 0-16,0-21 0,0 0 0,0 0 15,22 0-15,-22 0 0,0 0 16,0 0-16,-42 0 31,-21 0-31,20 0 0,1 0 16,-21 21-16,0-21 0,20 21 0,-20-21 16,21 21-16,-21-21 0,20 22 15,1-1-15,-21 21 16,21-21-16,21 0 0,-21 1 0,21-1 15,0 0-15,0 0 0,0 21 16,21-20-16,0-22 0,-21 21 16,21 0-16,0-21 0,0 0 0,22 0 15,-22 0-15,21 0 0,-21 0 16,22 0-16,-1 0 0,0 0 0,1 0 16,-1-21-16,0 0 0,1 21 0,-1-22 15,0 1-15,-20 0 0,20 0 16,0 0-16,-21 0 0</inkml:trace>
  <inkml:trace contextRef="#ctx0" brushRef="#br1" timeOffset="135312.53">16573 8636 0,'0'0'0,"22"0"32,-1 21-17,-21 0-15,21 1 0,0-1 16,-21 0-16,21 0 0,0 0 15,-21 0-15,0 1 0,22 20 0,-22-21 16,21 0-16,-21 0 0,0 1 16,21-22-16,-21 21 0,21 0 15,0-21 17,-21-21-32,21 0 0</inkml:trace>
  <inkml:trace contextRef="#ctx0" brushRef="#br1" timeOffset="135532.54">16933 8657 0,'0'-21'16,"0"42"-16,-21-42 15,0 21 1,0 0-16,0 21 0,-1 0 16,1 1-16,0-1 0,0 0 0,0 0 0,-22 0 15,22 22-15,0-22 16,0 21-16,0-21 0,0 0 0,-1 1 15,22-1-15,0 0 0,0 0 16,0 0-16,22-21 16,-1 0-16,0 0 0,0 0 15,0-21-15,22 0 0,-22 21 0</inkml:trace>
  <inkml:trace contextRef="#ctx0" brushRef="#br1" timeOffset="135876.16">17145 8657 0,'0'0'0,"0"-21"0,0 42 31,0 0-15,0 1-16,-21-1 0,21 21 16,0-21-16,-21 22 0,21-1 0,0-21 15,0 21-15,-22 1 0,22-1 16,-21 22-16,0-22 0,0 43 15,0-43-15,21 0 0,-21 22 0,-1-22 16,22 0-16,-21 22 0,0-22 16,0 1-16,21 20 0,0-21 0,-21-20 15,21 20-15,-21 0 0,21-21 0,0 1 16,0-1-16,0-42 31,21 21-31,0-22 16,0 1-16,-21-21 0,21 21 15,0-22-15,1 1 0,-1 0 0,0-22 16,-21 22-16</inkml:trace>
  <inkml:trace contextRef="#ctx0" brushRef="#br1" timeOffset="136207.35">17145 8848 0,'0'0'16,"0"-43"-16,0 22 0,0-21 15,0 21-15,0 0 0,0-1 16,0 1-16,0 0 0,21 0 15,0 21-15,0-21 0,22 21 0,-22 0 16,21 0-16,1-21 0,-1 21 16,0 0-16,1 0 0,-22 0 0,21 0 15,0 21-15,-20 0 0,-1-21 0,0 21 16,-21 0-16,0 22 0,0-22 16,0 0-16,0 21 0,-21-21 0,0 22 15,-1-22-15,-20 0 0,21 0 0,-21 0 16,-1 1-16,1-1 0,21-21 15,-22 21-15,1-21 0,21 0 0,0 0 16,-22 21-16,22-21 0,21-21 47,21 21-47,1 0 16,-1-21-16,0 0 15,0 21-15,0-22 0,0 22 0</inkml:trace>
  <inkml:trace contextRef="#ctx0" brushRef="#br1" timeOffset="136637.54">17759 8700 0,'0'0'0,"0"-22"15,0 1 1,0 0-16,21 0 15,0 0-15,0 21 16,0 0-16,1 0 16,-1 0-16,0 0 0,0 0 15,0 0-15,0 21 16,1 0-16,-22 0 0,0 0 0,21 1 16,-21-1-16,0 21 0,0-21 15,0 22-15,0-22 0,0 21 0,0-21 16,0 0-16,-21 1 0,21-1 15,0 0-15,-22-21 0,22 21 0,-21-21 16,0 0 0,21-21-1,0 0-15,0 0 0,0-1 16,0 1-16,21 0 0,-21-21 16,21 21-16,-21-1 0,22-20 0,-1 21 15,-21 0-15,21 0 0,0-1 0,0 1 16,0 0-16,1 0 0,-1 21 15,0 0-15,0-21 0,0 21 0,0 0 16,1 0-16,-1 0 0,0 0 16,0 0-16</inkml:trace>
  <inkml:trace contextRef="#ctx0" brushRef="#br1" timeOffset="136984.71">18394 8784 0,'0'0'0,"21"0"0,21 0 16,-42-21-16,43 0 16,-22 21-16,0-21 0,0 0 0,-21-1 15,21 22-15,-21-21 0,21 0 16,-21 0-16,0 0 16,-21 21-1,0 0-15,0 0 0,0 0 16,0 0-16,-1 0 0,1 21 0,0 0 15,0-21-15,21 21 0,-21 0 0,0 22 16,21-22-16,0 0 0,-22 0 16,22 22-16,-21-22 0,21 0 0,0 0 15,0 0-15,0 0 0,0 1 0,0-1 16,0 0-16,0 0 16,21-21-16,1 0 15,-1 0-15,0 0 0,0 0 0,0 0 16,0-21-16,1 21 15,20-21-15,-21 0 0,21 21 0</inkml:trace>
  <inkml:trace contextRef="#ctx0" brushRef="#br1" timeOffset="137384.67">19135 8594 0,'0'0'0,"0"-21"15,-22 21 1,1 0-16,0 0 0,0 0 15,0 0-15,0 0 0,-1 0 0,1 21 16,0-21-16,0 21 0,0 0 16,0-21-16,21 21 0,0 0 15,0 1-15,0-1 0,0 0 16,0 0-16,21 0 16,0-21-16,0 0 0,0 21 15,0-21-15,1 22 16,-1-22-16,0 0 0,-21 21 0,21 0 15,0-21-15,-21 21 16,0 0 0,0 0-16,-21-21 15,0 0-15,0 0 0,0 0 0,-1 22 16,1-22-16,0 0 0,0 0 16,0 0-16,0 0 0,-1 0 0,-20 0 15,21 0 1,21-22-1,0 1 1,21 21 0,0 0-16</inkml:trace>
  <inkml:trace contextRef="#ctx0" brushRef="#br1" timeOffset="137852.81">19643 8657 0,'0'-42'15,"0"21"1,0 0 0,-22 21-16,1 0 15,0 0-15,0 0 0,0 0 0,0 0 16,-1 0-16,1 0 0,0 21 15,0-21-15,0 21 0,21 0 0,-21 0 16,21 0-16,0 1 16,0-1-1,21-21-15,0 21 0,0-21 0,0 21 16,0 0-16,1-21 0,20 21 0,-21-21 16,0 22-16,0-22 0,1 21 15,-1-21-15,0 21 0,0 0 0,-21 0 16,0 0-1,-21-21-15,0 0 16,0 22-16,-1-22 0,-20 0 0,21 0 16,-21 0-16,20 0 0,-20 0 0,0 0 15,-1 0-15,22 0 16,-21 0-16,21 0 0,0 0 0,-1 0 16,22-22 15,22 22-31,-1 0 15,21 0-15</inkml:trace>
  <inkml:trace contextRef="#ctx0" brushRef="#br1" timeOffset="138149.29">20066 8615 0,'-21'0'32,"0"0"-32,21 21 15,0 0-15,-22 0 16,22 1-16,-21-1 0,21 0 0,0 0 16,0 0-16,0 0 0,0 1 0,0-1 15,0 0-15,0 0 16,0 0-16,0-42 47,0 0-32</inkml:trace>
  <inkml:trace contextRef="#ctx0" brushRef="#br1" timeOffset="138357.45">20087 8488 0,'0'0'0,"-21"0"0,21-21 16,-21 21-16,21 21 78,21-21-63</inkml:trace>
  <inkml:trace contextRef="#ctx0" brushRef="#br1" timeOffset="139228.87">20532 8594 0,'-85'-21'31,"64"21"-31,0 0 16,-1 0-16,1 0 0,0 0 15,0 21-15,21 0 0,-21 0 16,0 0-16,21 22 15,-22-22-15,22 0 0,0 0 0,0 0 16,0 0-16,0 1 0,0-1 0,0 0 16,0 0-16,0 0 15,22-21-15,-1 0 0,0 0 16,0 0-16,0 0 16,-21-21-1,21 0-15,-21 0 16,0 0-16,0-1 0,22 1 0,-22-21 15,0 21-15,0 0 0,0-1 16,21 1-16,0 0 0,0 0 0,-21 0 16,21 21-16,0-21 0,1-1 0,-1 22 15,0 0-15,21-21 0,-21 21 16,1 0-16,-1 0 0,21 0 0,-21 0 16,0 0-16,1 0 0,-1 0 15,0 0-15,0 21 0,-21 1 16,21-1-16,-21 0 0,21 0 15,-21 0-15,0 0 0,0 1 16,0-1-16,0 0 0,0 0 0,0 0 16,0 0-16,-21 1 0,0-1 15,0-21 1,0 0 15,21-21-15,0-1-16,0 1 0,0 0 15,0 0-15,0 0 16,21 0-16,-21-1 0,21 1 0,0 0 16,0 0-16,1 0 0,-1 0 0,0-1 15,0 1-15,0 0 0,0 0 16,1 21-16,-1-21 0,21 21 0,-21 0 16,0 0-16,22-21 0,-22 21 0,0 0 15,21 0-15,-20 0 0,20 21 16,-21 0-16,0-21 0,-21 21 0,0 0 15,0 0-15,0 1 0,0 20 0,0-21 16,0 0-16,0 0 16,-21 1-16,0-1 0,21 0 0,-21 0 15,0 0-15,-1 0 0,22 1 16,-21-22-16,0 21 16,21-42 30</inkml:trace>
  <inkml:trace contextRef="#ctx0" brushRef="#br0" timeOffset="167225.43">2307 9864 0,'0'-21'141,"21"21"-141,0-22 15</inkml:trace>
  <inkml:trace contextRef="#ctx0" brushRef="#br0" timeOffset="167817.67">2498 9758 0,'0'0'0,"-22"0"32,22-21-32,0 0 31,0-1-15,0 1-16,0 0 15,0 0 1,0 0-16,0 0 15,0-1 1,0 1 0,0 0 15,-21 42 16,0 0-32,0-21-15,21 22 0,0-1 0,-21 21 16,0-21-16,-1 22 0,1-22 16,21 21-16,-21 0 0,0-20 0,0 20 15,0 0-15,-1 1 16,1-22-16,0 21 0,0-21 0,0 22 16,21-22-16,-21 42 0,21-42 15,-22 1-15,22-1 16,-21 0-16,21 0 0,0 0 31,0-42 0,0 0-15,0 0-16,0 0 0,0-1 16,21 1-16,1 0 15</inkml:trace>
  <inkml:trace contextRef="#ctx0" brushRef="#br0" timeOffset="168236.77">2773 9567 0,'0'0'0,"21"0"0,-21-21 16,0 42 31,-21-21-31,21 22-16,-21 20 0,21-21 0,-22 21 15,1-20-15,0 20 0,0 0 16,0-21-16,0 22 0,-22-1 0,22 0 15,-21-20-15,21 20 0,-1 0 0,1-21 16,0 1-16,0-1 0,-21 21 16,42-21-16,-22 0 0,22 1 15,0-1 1,22-21 31,-22-21-47,21-1 15,0 22-15,0-21 0</inkml:trace>
  <inkml:trace contextRef="#ctx0" brushRef="#br0" timeOffset="169129.74">3281 9906 0,'0'0'0,"21"0"15,0 0-15,-21-21 16,0 0-16,21 0 0,0-1 16,-21 1-16,0 0 15,0 0-15,0 0 16,0 0 0,-21 21-16,0 0 0,-21 0 15,21 0-15,-1 0 0,-20 21 0,0-21 16,21 21-16,-22 0 0,22 0 0,-21 0 15,21 1-15,-1-22 0,1 21 16,0 0-16,21 0 0,0 0 0,0 0 16,0 1-16,21-22 15,0 0-15,1 21 0,-1-21 0,0 0 16,0 21-16,21-21 0,-20 0 0,-1 21 16,21-21-16,-21 0 0,22 21 15,-22-21-15,0 0 0,0 21 16,0-21-16,-21 22 0,0-1 15,0 0-15,-21-21 16,-21 21-16,21-21 0,-1 21 16,-20-21-16,0 0 0,21 0 15,-22 0-15,22 0 0,-21 0 0,21 0 16,-1 0-16,1 0 0,-21 0 16,21 0-16,0 0 0,21-21 15,-22 21-15,22-21 16,22 21-1,-1 0-15,0-21 0,0 21 0,21 0 16,-20 0-16,20-21 0,-21-1 16</inkml:trace>
  <inkml:trace contextRef="#ctx0" brushRef="#br0" timeOffset="169513.03">3662 9906 0,'-21'0'0,"21"-21"31,-22 21-31,1 0 0,21 21 16,0 0-16,0 0 15,-21 1-15,21-1 0,0 0 16,-21 21-16,21-21 0,0 22 0,0-1 15,0 0-15,-21 1 0,21 20 16,-21-20-16,21 20 0,-22 1 0,1-1 16,21 1-16,0-1 0,-21 1 0,0-1 15,21 1-15,-21-22 0,21 0 16,0 1-16,-21-1 0,21 0 0,0-21 16,-22 1-16,22-1 0,0 0 0,0-42 31,22 0-31,-22-1 15,21 1-15,0 0 0,-21-21 16,21 21-16,0-22 0,0 1 16,-21-22-16,22 22 0</inkml:trace>
  <inkml:trace contextRef="#ctx0" brushRef="#br0" timeOffset="169820.75">3535 9991 0,'0'0'0,"0"-21"15,0-1-15,0 1 16,0 0-16,21 21 0,0-21 0,0 21 16,0 0-16,1 0 0,20 0 15,-21 0-15,21 0 0,-20 0 16,-1 0-16,0 21 0,0 0 0,0 0 16,0-21-16,-21 22 0,0-1 0,0 21 15,0-21-15,0 0 0,-21 1 16,0-1-16,-21 0 0,21 0 0,-22 0 15,1-21-15,0 21 0,20 1 0,-20-1 16,21-21-16,0 0 0,0 0 16,-1 0-16,44 0 31,-1-21-31,0 21 0,21-22 16,-21 22-16,22-21 0,-1 0 15</inkml:trace>
  <inkml:trace contextRef="#ctx0" brushRef="#br0" timeOffset="170313.41">4339 9864 0,'0'0'0,"-21"0"0,-43-21 15,43 21 1,0 0-1,0 0-15,0 0 0,-22 21 0,22 0 16,0-21-16,0 42 0,0-21 0,0 1 16,-1-1-16,-20 21 0,21-21 15,21 22-15,-21-22 0,0 0 0,21 0 16,0 0-16,0 22 0,0-22 16,0 0-16,21-21 15,0 0-15,0 0 0,0 0 0,0 0 16,1 0-16,-1 0 0,21 0 15,-21-21-15,22 0 0,-22-1 0,0 1 16,21 0-16,-21 0 0,1 0 0,-1-22 16,0 22-16,-21 0 0,0-21 15,21 21-15,-21-1 0,0 1 16,0 0-16,-21 21 31,21 21-31,-21 0 0,21 1 16,-21-1-16,21 0 0,-22 21 0,22-21 15,0 1-15,0-1 0,0 0 16,0 0-16,0 0 0,0 0 0,0 1 16,0-1-16,22-21 0,-1 21 15,0-21-15,0 0 16,0 0-16,0 0 0,1 0 0,-1-21 0,21 0 16,-21-1-16,22 1 0</inkml:trace>
  <inkml:trace contextRef="#ctx0" brushRef="#br0" timeOffset="170745.02">4720 9885 0,'-63'21'15,"63"0"1,0 0-16,0 1 0,-22-1 16,22 0-16,0 0 0,0 0 0,-21 0 15,21 1-15,0-1 0,0 0 16,0 0-16,0 0 0,0 0 15,0 1-15,-21-22 0,21 21 16,0-42 15,0-1-31,0 1 16,0 0-16,0 0 0,21-21 16,-21 20-16,21-20 0,1 21 0,-1-21 15,0 20-15,0-20 0,0 21 16,22 0-16,-22 0 0,21-1 0,0 1 15,-20 21-15,20 0 0,0 0 16,-21 0-16,22 21 0,-22 1 0,0-1 16,0 0-16,-21 21 0,21-21 0,-21 43 15,0-43-15,0 21 16,0-20-16,0-1 0,0 0 16,-21 0-16,0 0 0,0 0 0,0 1 15,21-1-15,-21-21 0,-1 21 16,22-42-1,0 0 1,0-1-16</inkml:trace>
  <inkml:trace contextRef="#ctx0" brushRef="#br0" timeOffset="171097.24">5715 9419 0,'42'-21'31,"1"21"-16,-22 0-15,21 0 0,0-21 16,1 21-16,20 0 0,-20 0 0,-1 0 16,-21 0-16,21 0 0,-20 0 0,-1 0 15,0 0-15,0 0 0,-42 0 32,0 0-32,0 0 0,-22 0 0,22 0 15,-21 0-15,-1 0 0,1 0 16,0 0-16,21-21 0,-22 21 0</inkml:trace>
  <inkml:trace contextRef="#ctx0" brushRef="#br0" timeOffset="171380.61">5715 9356 0,'-21'0'15,"21"21"-15,-21 0 16,21 0-16,0 0 16,0 1-16,0-1 0,-22 0 0,22 0 15,-21 21-15,0-20 0,21 20 0,-21 0 16,0 1-16,0 20 0,-1-21 15,1 1-15,21-1 0,-21 22 0,0-22 16,0 0-16,21 1 0,-21-1 0,21 0 16,0 22-16,0-22 0,0 0 15,0 1-15,0-22 0,0 21 16,21 1-16,0-22 0,0 0 0,0 0 0,0 0 16,1 0-16,-1-21 0,0 0 15,21 0-15,-21 0 0,1 0 16,-1 0-16,21 0 0,-21 0 0,0-21 15,22 0-15,-22 0 0,0 0 0,21 0 16,-20-1-16,20 1 0,0-21 16</inkml:trace>
  <inkml:trace contextRef="#ctx0" brushRef="#br0" timeOffset="171913.43">6244 9567 0,'0'-42'16,"-21"42"0,0 0-1,0 21-15,-1 0 0,22 1 16,-21-1-16,0 0 0,0 21 16,0 1-16,21-1 0,-21-21 0,-1 21 15,1 1-15,0-1 0,21 0 0,0-20 16,-21-1-16,21 21 0,0-21 15,0 0-15,0 1 0,0-1 16,0 0-16,21-21 0,0 0 0,0 0 16,1 0-16,-1 0 15,0 0-15,0-21 0,0 0 0,0 21 16</inkml:trace>
  <inkml:trace contextRef="#ctx0" brushRef="#br0" timeOffset="172106.42">5863 9885 0,'0'0'0,"-21"0"0,21 42 15,21-42 1,0 0-16,0 0 16,1 0-16,20 0 0,-21 0 15,21 0-15,-20 0 0,20 0 0,-21-21 16,21 21-16,-20-21 0,20 21 0,-21 0 15,0 0-15</inkml:trace>
  <inkml:trace contextRef="#ctx0" brushRef="#br0" timeOffset="172485.37">6371 9927 0,'0'0'0,"0"21"16,21-21 15,0 0-31,1 0 0,-1-21 16,0 21-16,0-21 0,0 21 0,0-21 15,1 0-15,-1 21 0,0-21 16,0-1-16,0 1 16,-21 0-16,0 0 15,-21 21-15,0 0 0,0 0 16,0 0-16,-1 0 0,1 21 0,0-21 15,-21 21-15,21 0 0,-1 1 0,1 20 16,21-21-16,-21 0 0,21 0 16,-21 22-16,21-22 0,0 0 0,0 0 15,0 0-15,0 1 0,0-1 16,21-21-16,0 21 16,0-21-16,1 0 0,-1 0 0,0 0 15,0 0-15,0 0 0,0 0 0,1 0 16,20 0-16,-21-21 0,0 21 15,22-21-15,-22-1 0</inkml:trace>
  <inkml:trace contextRef="#ctx0" brushRef="#br0" timeOffset="173020.74">6900 9821 0,'0'0'15,"0"-21"-15,0 0 16,21 21-16,1-21 15,-1 21-15,0 0 0,0 0 16,0 0-16,0 0 0,1 0 16,-1 0-16,0 0 0,-21 21 0,21 0 15,-21 0-15,0 1 0,0-1 16,0 0-16,0 0 0,0 0 16,-21 0-16,0 1 0,0-1 0,-22 21 15,22-21-15,0-21 0,0 21 0,0 1 16,21-1-16,-22-21 0,22 21 15,22-42 17,-1 0-32,0-1 0,0 1 15,0 0-15,22 0 16,-22 0-16,0 0 0,0-1 0,0 1 16,0 0-16,22-21 0,-22 21 0,0-1 0,-21 1 15,21 0 1,0 21-16,-42 21 31,0 0-31,21 1 16,-21-1-16,0 0 0,21 0 0,0 0 15,-21 22-15,-1-22 0,22 0 0,-21 0 16,21 0-16,0 0 0,0 1 16,0-1-16,0 0 0,21 0 15,1-21-15,-1 0 16,0 0-16,0 0 15,0 0-15,0 0 0,1-21 16,-1 0-16,0 21 0,0-21 0,21-1 16,-20-20-16,20 21 0,-21-21 0</inkml:trace>
  <inkml:trace contextRef="#ctx0" brushRef="#br0" timeOffset="173265.39">7726 9525 0,'0'0'0,"0"-21"0,0 0 31,-21 42-31,21 21 16,0-21-16,-22 22 0,1-22 16,21 21-16,-21 1 0,21-1 15,0 0-15,-21 1 0,21-1 0,-21 0 16,21-21-16,-21 22 0,21-22 16,0 21-16,0-21 0,0 1 0,0-1 15,0 0-15,0 0 0,21-21 31,0 0-31,0 0 0,0 0 0,0 0 16,-21-21-16,22 21 0,-1-21 0,0 0 16,0-1-16,0 1 0</inkml:trace>
  <inkml:trace contextRef="#ctx0" brushRef="#br0" timeOffset="173465.39">7556 9779 0,'-21'0'16,"21"21"-16,21-21 0,1 0 15,-1 0-15,0 0 0,0 0 16,0 0-16,22 0 0,-22 0 16,0 0-16,21 0 0,-21-21 0,22 21 15,-22-21-15,0 21 0,0 0 0,0 0 16,1-21-16</inkml:trace>
  <inkml:trace contextRef="#ctx0" brushRef="#br0" timeOffset="173797.37">8361 9610 0,'0'0'15,"0"-21"-15,-21 21 0,21-22 16,-22 22-16,1 0 16,0 22-1,21-1 1,-21 0-16,0 0 0,21 21 0,0-20 16,-21 20-16,-1-21 0,1 21 0,21 1 15,-21-22-15,21 21 0,-21-21 16,0 22-16,21-22 0,0 0 0,0 0 15,0 0-15,0 1 0,0-1 0,0 0 16,21 0-16,0-21 16,0 0-16,0 0 0,1 0 15,-1 0-15,0 0 0,0 0 0,0 0 16,22-21-16,-22 21 0,0-21 0</inkml:trace>
  <inkml:trace contextRef="#ctx0" brushRef="#br0" timeOffset="174120.39">8742 9504 0,'0'0'0,"21"0"16,0 0-16,0 0 15,0 0-15,1 21 0,-1 0 16,0-21-16,-21 43 0,0-22 15,21 0-15,-21 21 0,0-21 0,0 22 16,0-22-16,0 21 0,0 1 16,-21-22-16,0 21 0,21-21 15,-21 0-15,-1 1 0,1 20 0,0-21 16,0-21-16,21 21 0,-21 0 0,0-21 16,21 22-16,-22-1 0,22-42 46,22-1-46,20 1 16,-21 0-16</inkml:trace>
  <inkml:trace contextRef="#ctx0" brushRef="#br0" timeOffset="174401.41">9334 9737 0,'0'0'0,"-21"0"0,42 0 31,1 0-15,-1 0-16,0 0 15,0 0-15,0 0 16,0 0-16,1 0 15,-1 0-15,0 0 16</inkml:trace>
  <inkml:trace contextRef="#ctx0" brushRef="#br0" timeOffset="174576.78">9271 9906 0,'0'0'0,"0"21"16,0 0 0,21-21-16,0 0 0,0 0 15,1 0-15,-1 0 0,0 0 16,0 0-16,0 0 0,0 0 16,1 0-16,-1 0 15,0-21-15</inkml:trace>
  <inkml:trace contextRef="#ctx0" brushRef="#br0" timeOffset="175328.94">9948 9398 0,'-21'0'15,"0"0"-15,0 21 0,0-21 16,21 21-16,-22-21 16,44 0 15,-1 0-31,0 0 15,0 0-15,0 0 0,-21-21 16,21 21-16,1 0 0,-1-21 0,-21 0 16,21 21-16,-21-21 0,0 0 15,-21 21 1,0 0-16,-1 0 0,1 0 16,0 0-16,0 0 0,0 0 15,0 21-15,21 0 16,-22-21-16,1 21 0,21 0 15,0 0 1,21-21 0,1 0-16,-1 0 15,0 0-15,0 0 16,0-21-16,-21 0 16,21 0-16,-21 0 15,-21 21 16,0 0-15,0 0-16,21 21 0,-21 0 0,0 0 16,21 0-16,0 22 0,-22-22 15,22 0-15,-21 21 0,21-20 16,0-1-16,0 0 0,0 0 0,0 0 16,0 0-16,21 1 0,1-22 0,-1 0 15,0 0-15,21 0 0</inkml:trace>
  <inkml:trace contextRef="#ctx0" brushRef="#br0" timeOffset="175671.02">10562 9483 0,'0'0'0,"-21"0"31,0 0-31,0 21 16,21 0-16,-22 0 0,22 0 0,-21 1 15,21 20-15,0-21 0,-21 21 16,0 1-16,21-1 0,-21 22 16,0-22-16,-1 0 0,22-21 0,-21 22 15,21-22-15,0 0 0,-21 0 16,21 0-16,-21 1 0,21-1 0,0 0 15,-21-21-15,42-21 47,0 0-47,-21-1 0,21 1 16,0 0-16,1 0 0</inkml:trace>
  <inkml:trace contextRef="#ctx0" brushRef="#br0" timeOffset="175981.04">10456 9589 0,'0'0'0,"0"-22"16,0 1-16,0 0 0,0 0 16,0 0-16,0 0 0,0-1 15,21 22 1,1 0-16,-1 0 0,0 0 16,0 0-16,0 0 0,0 0 0,1 0 15,-1 0-15,0 22 0,0-22 0,0 21 16,0 0-16,-21 0 0,0 0 15,0 22-15,0-22 0,0 0 0,-21 0 16,0 21-16,-21-20 0,21-1 16,-1 0-16,1 0 0,-21 0 0,21 0 15,0-21-15,-1 22 0,1-22 0,0 0 16,0 0 0,42-22-1,0 22 1,0-21-16,1 0 0,-1 21 0,0-21 15</inkml:trace>
  <inkml:trace contextRef="#ctx0" brushRef="#br0" timeOffset="176477.39">11070 9419 0,'0'0'0,"-21"0"16,0 0-16,0 0 0,-1 21 15,1 1-15,21-1 0,-21 0 16,0 0-16,21 21 0,0-20 0,-21 20 16,0 0-16,21 1 0,-22-22 15,1 21-15,21 0 0,-21-20 16,21 20-16,-21-21 0,21 0 0,0 0 16,-21 1-16,21-1 0,-21 0 0,21 0 15,0 0 1,0-42-1,0 0 1,0 0-16,0 0 16,0-1-16,0 1 0,21 0 0,0 0 15,-21-21-15,21 20 0,0 1 0,22 0 16,-22-21-16,0 21 0,21-1 16,-21 1-16,22 21 0,-22-21 15,21 0-15,-21 21 0,22 0 0,-22 0 16,0 0-16,0 0 0,0 21 15,1 0-15,-22 0 0,0 1 0,0-1 16,0 0-16,0 0 0,0 0 0,0 0 16,-22 1-16,1-1 0,0 0 15,0 0-15,0 0 0,0 0 0,-1 1 16,1-22-16,0 21 0,0-21 0,0 0 16,21 21-16,21-21 31,0-21-16,0 21-15</inkml:trace>
  <inkml:trace contextRef="#ctx0" brushRef="#br0" timeOffset="177298.28">11684 9631 0,'-64'0'31,"43"0"-31,0 0 0,0 21 0,0 0 16,0 0-16,-22 1 0,22-1 16,0 0-16,0 21 0,-22-21 0,22 1 15,0 20-15,21-21 0,-21 0 16,0 22-16,21-22 0,0 0 16,0 0-16,21-21 15,0 0-15,0 0 0,0 0 0,1 0 16,20 0-16,-21 0 0,0 0 0,22 0 15,-22-21-15,21 0 0,-21 0 16,-21-1-16,0 1 0,21 0 16,-21 0-16,0 0 0,0 0 15,0-22-15,0 22 0,0 0 0,-21 0 0,0 0 16,0-1-16,0 22 16,21-21-16,-21 21 0,42 0 31,0 0-16,0 0-15,0 0 0,0 0 0,1 0 16,20 0-16,-21 0 0,0 0 0,0 0 16,1 0-16,-1 0 0,0 0 15,0 0-15,0 0 0,-21 21 16,21 1-16,-21-1 16,0 0-16,0 0 0,0 0 0,0 0 15,-21 1-15,21-1 0,-21 0 16,21 0-16,0 0 0,0 0 0,0 1 15,-21-22-15,21 21 0,0 0 16,0 0-16,0 0 16,-21-21 15,21-21-15,0 0-16,0 0 15,0 0-15,0-1 0,0 1 0,0 0 16,21 0-16,0 0 0,0-22 0,0 22 15,1 0-15,-1-21 0,0 21 16,21-1-16,-21 22 0,1-21 0,-1 21 16,0 0-16,21 0 0,-21 0 15,1 21-15,-22 1 16,21-22-16,-21 42 0,0-21 0,0 0 16,0 0-16,0 1 0,0-1 0,0 21 15,-21-21-15,21 0 0,-22 1 0,1-1 16,21 0-16,-21 0 15,0-21-15,21 21 0,0-42 47,21 0-31,0 0-16,0 0 0</inkml:trace>
  <inkml:trace contextRef="#ctx0" brushRef="#br0" timeOffset="177680.38">12361 9843 0,'0'0'0,"0"21"16,21-21 0,1 0-1,-1-21-15,0 21 0,0-22 16,0 22-16,0-21 0,1 0 15,-1 21-15,0-21 0,0 0 16,-21 0-16,0-1 0,0 1 16,-21 21-1,0 0-15,0 0 16,-1 0-16,1 21 0,0 1 0,0-22 16,0 21-16,0 21 0,-1-21 0,1 0 15,0 1-15,0 20 0,21-21 0,0 0 16,0 0-16,0 22 15,0-22-15,0 0 0,0 0 0,0 0 16,21-21-16,0 0 0,0 22 16,43-22-16,-43 0 15,0 0-15,22 0 0,-22 0 0,21-22 16,0 1-16,1 0 0,-22 0 16,0 0-16</inkml:trace>
  <inkml:trace contextRef="#ctx0" brushRef="#br0" timeOffset="178260.35">12996 9504 0,'-21'0'47,"0"0"-31,0 0-1,0 0 1,21-21 15,21 21-31,0 0 16,0-21-16,0 21 15,0 0 1,1 0-16,-22 21 16,0 0-16,0 0 15,0 0-15,0 0 16,0 1-16,-22-22 0,22 21 0,-21-21 16,0 0-16,21 21 15,-21-21 1,21-21-1,0 0-15,0-1 16,21 1 0,-21 0-16,21 21 0,-21-21 15,21 21-15,1 0 0,-1 0 32,-21 21-32,0 0 15,0 0-15,0 1 0,-21-1 0,21 21 16,-22-21-16,-20 22 0,21-22 15,0 0-15,0 0 0,-1-21 16</inkml:trace>
  <inkml:trace contextRef="#ctx0" brushRef="#br0" timeOffset="179048.37">13610 9356 0,'-21'-21'0,"0"21"16,21-22-16,21 22 31,0 0-31,-21-21 0,21 21 16,0 0-16,1 0 0,20 0 15,-21 0-15,0 0 0,0 0 0,1 0 16,-1 0-16,0 0 15,0 0-15,0 0 16,0 0-16,-21 21 0,22-21 16,-1 22-1,-21-1-15,0 0 16,0 0-16,0 0 16,0 0-16,0 1 15,0-1-15,0 0 0,0 0 0,0 0 16,-21 0-16,21 1 0,0-1 0,0 21 15,0-21-15,-22 0 0,22 22 16,0-22-16,-21 21 0,21-21 0,0 1 16,0-1-16,0 21 0,0-21 0,0 0 15,0 1-15,0-1 0,0 0 0,0 0 16,0 0-16,-21 0 0,21 1 16,0-1-16,0 0 0,0 0 15,-21 0-15,21 0 0,0 1 16,-21-1-16,0-21 15,-1 0-15,22 21 0,-21-21 16,0 0-16,0 0 0,0 21 16,0-21-16,-1 0 0,1 0 0,0 0 15,-21 0-15,21 0 0,-1 0 0,1 0 16,-21 0-16,21 0 0,0 0 16,-1 0-16,1 0 0,0 0 0,0 0 15,-21 0-15,20 0 16,1 0-16,0 0 15</inkml:trace>
  <inkml:trace contextRef="#ctx0" brushRef="#br1" timeOffset="194721.27">28617 2032 0,'0'-21'141</inkml:trace>
  <inkml:trace contextRef="#ctx0" brushRef="#br1" timeOffset="195284.38">28596 1926 0,'0'-21'16,"21"21"-16,-21-21 0,0 0 16,0 0-1,0-1-15,0 1 16,0 0 0,0 0-16,0 0 0,0 0 15,0-1 1,0 1-1,0 0-15,0 42 63,0 0-63,0 1 16,0-1-16,0 21 0,0-21 15,0 0-15,0 22 0,0-22 0,0 21 16,0-21-16,0 22 0,0-22 15,-21 21-15,21-21 0,0 1 0,0 20 16,-21-21-16,21 0 0,0 22 16,0-22-16,0 0 0,0 0 15,0 0-15,0 0 0,0 1 0,0-1 16,0 0-16,0 0 0,0 0 16,0 0-16,21-21 15,0 0-15,0 0 16,1 0-16,-1 0 0,0 0 15,0 0-15,0-21 0,0 21 16,-21-21-16,22 21 0,-1-21 0,0 0 16,-21 0-1,0-1-15</inkml:trace>
  <inkml:trace contextRef="#ctx0" brushRef="#br1" timeOffset="195664.63">28448 2180 0,'0'0'0,"0"-21"0,-21 21 0,0 0 15,42 0 48,0 0-63,0 0 0,0-21 16,0 21-16,22 0 0,-22 0 0,0 0 15,0 0-15,22-21 0,-22 21 0,0 0 16,0 0-16,0 0 15</inkml:trace>
  <inkml:trace contextRef="#ctx0" brushRef="#br1" timeOffset="196358.07">28977 2053 0,'0'0'0,"-21"0"15,21-21-15,0 0 16,0 0-1,0 0 1,21 21-16,0-22 0,0 22 16,1 0-16,-1 0 15,0 0-15,0 0 0,0 0 16,0 0-16,-21 22 0,22-22 0,-1 21 16,0 0-16,0 0 0,0 0 15,0-21-15,1 21 0,-22 1 0,21-1 16,0 0-16,-21 0 15,21 0-15,-21 0 0,0 1 16,0-1-16,0 0 0,0 0 16,0 0-16,0 0 0,0 1 15,0-1-15,-21 0 16,0-21-16,0 21 16,21-42 15,0 0-31,0 0 15,0-1-15,0 1 16,0 0-16,0 0 0,21 0 0,-21 0 16,0-1-16,21 1 0,0 0 15,0 0-15,-21 0 0,21-22 16,1 22-16,-1 21 0,-21-21 16,21 0-16,0 21 0,-21-21 0,21 0 15,0 21-15,1 0 16,-1 0 15,-21-22 63</inkml:trace>
  <inkml:trace contextRef="#ctx0" brushRef="#br1" timeOffset="200829.33">28956 2900 0,'0'0'0,"0"-21"32,0 0-17,0-1 1,0 1-1,0 0-15,21 21 16,-21-21-16,0 0 16,21 21-1,-21-21 1,0 42 31,0 0-47,0 0 15,0 0 1,0 0-16,0 1 0,0-1 0,0 0 16,0 0-16,-21 0 0,21 0 15,0 22-15,0-22 0,-21 0 0,21 0 16,-21 0-16,0 22 0,21-22 16,0 21-16,0-21 0,-22 1 0,22-1 15,0 21-15,-21-21 0,21 0 16,0 1-16,0-1 0,0 0 15,0 0-15,0 0 16,0 0 0,21-21 31,1 0-47,-1 0 15,0 0-15,0 0 0,0 0 16,0 0-16,1 0 0,-1 0 0,21 0 15,0 0-15,-20 0 0,20 0 16,0 0-16,1 0 0,-1 0 0,0 0 16,-21 0-16,22 0 0,-1 0 15,-21 0-15,0 0 0,1 0 0,20 0 16,-21 0-16,0 0 16,0 0-16,-21-21 0,22 21 15,-22-21-15,21 21 16,0 0-16,-21-21 15,0 0 1,21 0-16,-21-1 16,-21 1-1,0 21-15,0 0 16,-1-21-16,1 21 0,0 0 0,0 0 16,0 0-16,0-21 0,-1 21 15,1 0-15,0 0 16,0 0-16,42 0 78,0 0-78,0 0 0,1 21 16,-1-21-16,0 0 0,0 0 0,0 0 15,0 0-15,1 0 0,-1 0 16,0 0-16,0 0 15,0 0-15,0 0 32,-21 21-32,0 0 0,0 1 15,0-1 1,-21 0-16,0 0 0,21 0 0,-21-21 16,0 43-16,0-22 0,-1 0 15,22 0-15,-21 0 0,0 0 0,0 1 16,0-1-16,21 0 0,0 0 0,-21 0 15,-1 0-15,22 1 16,0-1-16,0 0 31,0-42 1,0 0-17,22-1-15,-1 22 0,0-21 0</inkml:trace>
  <inkml:trace contextRef="#ctx0" brushRef="#br1" timeOffset="201253.32">30247 3006 0,'0'0'0,"0"-21"31,0-1-31,0 44 47,0-1-47,0 0 16,0 0-16,-21 21 0,21-20 0,-21 20 15,0-21-15,21 21 0,-22 1 0,1-22 16,21 21-16,-21-21 0,21 22 16,0-22-16,0 0 0,0 0 15,0 0-15,0 1 0,0-1 16,0 0-16,21-21 0,-21 21 0,21-21 16,1 0-16,-1 0 15,0 0-15,0 0 0,0 0 16,0 0-16,1-21 0,-1 21 15,0-21-15,-21 0 0,21 21 16,0-22-16,-21 1 0,0 0 0</inkml:trace>
  <inkml:trace contextRef="#ctx0" brushRef="#br1" timeOffset="201504.71">30014 3239 0,'21'0'16,"1"0"0,-1 0-16,0 0 0,0 0 0,0 0 15,22 0-15,-22 0 0,0 0 16,0-22-16,21 22 0,-20 0 0,-1 0 15,0 0-15,0-21 16,0 21-16,0 0 0</inkml:trace>
  <inkml:trace contextRef="#ctx0" brushRef="#br1" timeOffset="202285.18">30903 3196 0,'0'0'0,"0"-21"0,0 0 15,0 0-15,0 0 16,-21-1-1,0 22-15,0 0 0,0 0 16,-1 0-16,1 0 16,0 0-16,0 0 0,0 0 15,0 22-15,-1-1 0,1 0 16,0 0-16,0 0 0,21 0 16,-21 22-16,21-22 0,0 0 15,-21 0-15,21 0 0,0 1 16,0-1-16,0 0 0,0 0 15,0 0-15,0 0 0,0 1 0,0-1 16,0 0-16,21-21 16,0 21-16,0-21 0,0 0 15,0 0-15,1 0 0,-1 0 16,0 0-16,-21-21 0,21 21 16,0-21-16,0 21 0,-21-21 0,22-1 15,-1 1-15,-21 0 0,0 0 16,21-21-16,0 20 0,-21-20 15,21 21-15,-21-21 0,0-1 16,21 22-16,-21-21 0,22-1 0,-22 22 16,0 0-16,0-21 0,21 21 15,-21-1-15,0 1 0,21 0 16,-21 0-16,0 0 16,0 42 15,-21 0-16,21 0-15,-21-21 0,21 21 0,-22 22 16,22-22-16,0 0 0,0 0 16,-21 22-16,21-22 0,0 21 15,-21-21-15,21 22 0,0-22 16,0 21-16,0-21 0,0 22 0,0-22 16,0 0-16,0 0 0,0 0 15,0 0-15,0 1 0,0-1 0,0 0 16,21-21-16,0 21 15,1-21-15,-1 0 0,0 0 16,0 0-16,0 0 0,0 0 16,1 0-16,-1 0 15,0-21-15,0 0 0</inkml:trace>
  <inkml:trace contextRef="#ctx0" brushRef="#br1" timeOffset="203209.97">32089 3133 0,'0'0'0,"0"-21"16,0-1-1,0 1 1,21 21-16,-21-21 16,21 21-16,-21-21 0,0 0 15,21 21 1,-21-21-16,0 42 47,0 0-32,0 0-15,0 0 0,0 0 16,0 1-16,0 20 0,0-21 16,0 0-16,0 43 15,0-43-15,0 21 0,0-21 16,0 1-16,0-1 0,0 0 0,0 0 15,0 0-15,0 0 0,0 1 16,0-1-16,0 0 0,0 0 16,0 0-1,-21-21 17,0 0-32,0 0 0,-1 0 15,1 0-15,0 0 0,0 0 16,0 0-16,0 0 0,-1 0 15,1 0 1,42 0 47,1 0-63,-1 0 0,0 0 0,21 0 15,-21 0-15,22 0 0,-22 0 16,0 0-16,21 0 0,-20 0 0,20 0 15,-21 0-15,0 0 0,0 0 16,1 0-16,-1 0 16,0 0-1,-21-21 32</inkml:trace>
  <inkml:trace contextRef="#ctx0" brushRef="#br1" timeOffset="204621.14">28892 3493 0,'0'21'94,"-21"-21"-94,21 21 0,-21 0 0,21 0 16,0 0-16,-21 1 0,0-1 15,21 21-15,-21-21 0,21 22 16,-22-22-16,22 21 0,-21-21 15,0 22-15,21-1 0,0 0 0,-21 1 16,21-1-16,-21 0 0,21 1 16,-21-1-16,21 0 0,0-21 0,0 22 15,-22-22-15,22 0 0,0 0 0,0 0 16,0 1-16,0-1 0,0 0 16,0 0-16,0 0 15,22-21 1,-1 0-1,0 0-15,0 0 16,0 0-16,0 0 16,1 0-16,-1 0 0,0 0 15,0 0-15,0-21 0,22 21 16,-22 0-16,0 0 0,0 0 16,21 0-16,-20 0 0,20 0 0,-21-21 15,0 21-15,22 0 0,-22 0 16,0 0-16,0 0 0,0 0 0,0 0 15,1-21 1,-44 21 15,1-21-31,0 21 16,0 0-16,0 0 0,0 0 16,-1 0-16,1 0 0,0 0 15,0 0-15,0 0 0,0 0 16,-1 0-16,1 0 15,42 0 17,1 0-32,20 0 15,-21 0-15,0 0 0,0 0 0,1 0 16,-1 0-16,21 0 0,-21 0 16,0 0-16,1 0 15,-22 21 1,0 0-1,0 0-15,-22 0 16,1 0-16,0 1 0,0-1 16,0-21-16,0 21 0,-1 0 15,1 0-15,0-21 0,0 21 16,21 1 15,0-44 0,21 1-31,0 21 16,0-21-16</inkml:trace>
  <inkml:trace contextRef="#ctx0" brushRef="#br1" timeOffset="204980.28">29781 4106 0,'0'-21'16,"0"42"0,0 1-1,0-1-15,0 0 0,-21 0 16,21 0-16,0 22 0,-21-22 15,21 0-15,-21 21 0,0-21 0,21 1 16,0-1-16,-21 21 0,-1-21 0,22 0 16,-21 1-16,21-1 15,0 0-15,0 0 0,0 0 16,21-21 0,1 0-16,-1 0 15,0 0-15,0 0 16,0 0-16,-21-21 15,21 21-15</inkml:trace>
  <inkml:trace contextRef="#ctx0" brushRef="#br1" timeOffset="205204.3">29549 4382 0,'0'0'0,"21"0"31,0 0-15,0 0-16,0 0 0,0 0 15,1 0-15,-1 0 0,21 0 16,-21 0-16,0 0 0,1 0 0,-1 0 16,0-22-16,0 22 15,0 0-15,0 0 0</inkml:trace>
  <inkml:trace contextRef="#ctx0" brushRef="#br1" timeOffset="205853.29">30565 4382 0,'0'0'0,"0"-22"15,0 1-15,0 0 16,0 0-16,-22 0 16,1 0-1,0 21-15,0 0 0,0 0 16,0 0-16,-1 0 0,1 0 16,0 0-16,0 21 0,-21 0 15,20 0-15,1-21 0,0 21 0,-21 0 16,21 1-16,-1-1 0,1 21 15,0-21-15,0 0 0,21 1 16,0-1-16,0 0 0,0 0 16,0 0-16,21 0 15,0-21-15,0 0 0,1 0 16,-1 0-16,0 0 0,21 0 16,-21 0-16,1 0 0,20-21 0,-21 0 15,0 21-15,0-21 0,1 0 0,-1 0 16,0-1-16,0 1 0,0 0 15,0 0-15,1-21 0,-1-1 0,0 22 16,-21-21-16,21 21 0,-21-22 16,21 22-16,-21 0 0,0-21 15,0 20-15,0 1 16,0 0-16,0 42 31,0 0-15,0 1-16,0 20 0,0-21 15,0 0-15,0 22 0,-21-22 0,21 0 16,0 21-16,0-21 0,-21 1 0,21 20 16,0-21-16,0 0 0,0 0 15,0 1-15,0-1 0,21 0 16,0-21-16,0 0 16,1 0-16,-1 0 0,0 0 15,0 0-15,0 0 0,0 0 16,22 0-16,-22 0 0,0 0 0,0 0 15,0-21-15</inkml:trace>
  <inkml:trace contextRef="#ctx0" brushRef="#br1" timeOffset="206413.21">31771 3958 0,'0'0'0,"-21"0"0,21-21 16,0 42 15,0 0-31,0 22 0,0-22 0,0 21 16,0-21-16,0 22 0,0-1 16,0 0-16,-21-20 0,21 20 15,0 0-15,0-21 0,0 22 16,0-22-16,0 0 0,0 0 0,0 0 15,0 1-15,-21-1 0,21 0 16,0-42 15,0 0-15</inkml:trace>
  <inkml:trace contextRef="#ctx0" brushRef="#br1" timeOffset="206764.79">31665 4043 0,'0'-64'31,"0"43"-31,21 0 16,1 21-16,-1 0 0,0-21 15,0 21-15,0 0 0,0 0 0,1 0 16,-1 0-16,0 0 0,0 21 15,0 0-15,0 0 0,-21 1 0,22-1 16,-22 0-16,0 0 0,0 0 16,0 22-16,-22-22 0,1 0 15,0 0-15,0 0 0,-21 0 16,20-21-16,1 22 0,0-1 0,0-21 16,21 21-16,-21-21 15,42 0 32,-21-21-47,21 0 16,0 21-16,0-22 0</inkml:trace>
  <inkml:trace contextRef="#ctx0" brushRef="#br1" timeOffset="207312.7">32173 3979 0,'-21'0'16,"21"22"-1,-21-22-15,21 21 0,0 0 16,0 0-16,-21 0 0,21 0 0,0 1 16,0 20-16,-21-21 0,21 21 15,0-20-15,0-1 0,0 21 0,0-21 16,0 0-16,0 1 0,0-1 15,0 0-15,0 0 0,0 0 16,0 0-16,0-42 63,0 0-63,0 0 15,0 0-15,0 0 0,0-1 16,0 1-16,21 0 0,0 0 15,0 0-15,0 0 0,0 21 0,22-22 16,-22 1-16,21 0 16,-21 21-16,1 0 0,20 0 0,-21 0 15,21 0-15,-20 0 0,-1 0 16,0 21-16,0 0 0,-21 1 16,0-1-16,0 21 0,0-21 15,0 0-15,0 1 0,0-1 0,0 0 16,-21-21-16,21 21 0,-21 0 15,0 0-15,-1-21 16,22 22-16,-21-22 16,21-22 15,21 1-15,-21 0-16</inkml:trace>
  <inkml:trace contextRef="#ctx0" brushRef="#br1" timeOffset="207713.18">32724 4212 0,'0'0'16,"-22"0"0,1 0-16,21 21 15,0 1-15,-21-22 0,0 21 16,0 0-16,21 0 0,0 0 0,-21 0 15,-1 1-15,22-1 16,-21 0-16,21 0 0,0 0 16,0 0-16,0 1 15,21-22-15,1 0 16,-1 0-16,0 0 0,0 0 0,0 0 16,0 0-16,1 0 0,-1-22 15,0 22-15,0-21 0,-21 0 16,0 0-16,0 0 15,0 0-15,0-22 0,0 22 0,0 0 16,-21 0 0,21 0-16,-21 21 0,0 0 0,21-22 0,-22 22 15,1 0 1,0 0-16,21 22 16,0-1-1,21-21 1</inkml:trace>
  <inkml:trace contextRef="#ctx0" brushRef="#br1" timeOffset="208236.58">32935 4233 0,'0'0'0,"-21"0"31,21 22-16,0-1-15,0 0 16,0 0-16,0 0 0,0 0 16,0 1-16,0-1 0,0 0 15,-21-21-15,21 21 0,0 0 0,0 0 16,-21-21-16,21 22 16,0-44 30,0 1-30,0 0-16,0 0 0,0 0 16,0 0-16,0-1 15,0 1-15,0 0 0,0 0 0,0 0 16,21 0-16,0-1 0,0 1 16,0 21-16,1-21 0,-1 21 15,21 0-15,-21 0 0,0 0 16,1 0-16,-1 21 0,0 0 0,0-21 15,-21 22-15,0-1 0,0 0 0,0 0 16,0 0-16,0 0 16,0 1-16,0-1 0,0 0 15,0 0-15,-21-21 0,21 21 16,-21 0 0,21-42 30</inkml:trace>
  <inkml:trace contextRef="#ctx0" brushRef="#br1" timeOffset="208677.33">33316 4297 0,'21'0'47,"1"0"-47,-1 0 0,-21-21 16,21 21-16,0 0 0,-21-21 16,21 21-16,0 0 0,-21-22 15,0 1 1,0 0-16,0 0 15,-21 21 17,0 0-32,0 0 0,21 21 0,-21 0 15,0-21-15,-1 21 0,1 1 16,0-1-16,21 0 0,0 0 0,-21 0 16,21 0-16,0 1 0,0-1 15,0 0-15,0 0 16,21-21-16,0 0 15,0 0-15,1 0 16,-1 0-16,0 0 0,0 0 0,0 0 16,0 0-1,1 0-15,-1-21 16,-21 0-16,21 21 16</inkml:trace>
  <inkml:trace contextRef="#ctx0" brushRef="#br1" timeOffset="209989.08">28681 4636 0,'0'-22'32,"0"44"14,0-1-46,0 0 0,0 0 16,0 0-16,0 22 0,0-1 16,0 0-16,0 1 0,0-1 0,0 21 15,0-20-15,0-1 0,-21 0 16,21 1-16,0-1 0,-22 0 0,22 1 16,0-1-16,-21 0 0,21-20 15,0 20-15,0-21 0,0 0 0,0 0 16,0 1-16,0-1 0,0 0 0,0 0 15,0 0-15,21-21 32,1 0-17,-1 0-15,0 0 0,21 0 16,-21 0-16,1 0 0,-1 0 16,21 0-16,0 0 0,1 0 0,-22 0 15,21 0-15,22 0 0,-22 0 0,0 0 16,1 0-16,-1 0 0,0 0 15,-20-21-15,20 21 0,-21 0 0,0 0 16,0 0-16,1 0 0,-1 0 16,-21-21-1,0 0 1,0 0 0,-21-1-16,-1 22 0,1-21 15,0 21-15,0 0 16,0 0-16,0 0 15,-1 0-15,1 0 16,42 0 15,1 0-15,-1 0-16,0 0 0,0 0 0,0 0 16,0 0-16,1 0 0,-1 0 15,0 21-15,-21 1 16,0-1-16,0 0 15,0 0-15,-21 0 16,0-21-16,-1 21 0,1 1 0,0-1 16,0 0-16,0 0 0,0 0 0,-1 0 15,1 1-15,0-1 0,0-21 16,0 21-16,21 0 16,21-21 15,0-21-31,0 0 0,0 0 15,1-1 1</inkml:trace>
  <inkml:trace contextRef="#ctx0" brushRef="#br1" timeOffset="210331.1">30057 5165 0,'-22'21'31,"1"0"-31,21 0 16,-21 0-16,0 1 0,0-1 0,21 0 16,-21 21-16,-1-21 0,22 1 15,-21-1-15,21 0 0,-21 21 0,21-21 16,0 1-16,-21-1 0,21 0 15,0 0-15,0 0 0,0 0 0,0 1 16,0-1-16,0 0 0,21-21 31,0 0-31,0 0 0,1 0 16,-1 0-16,0 0 0,0-21 16,0 21-16,0-21 0,1 21 15,-1-22-15,0 1 0,-21 0 0</inkml:trace>
  <inkml:trace contextRef="#ctx0" brushRef="#br1" timeOffset="210540.29">29760 5461 0,'0'0'0,"-21"0"0,42 0 46,0 0-46,1 0 0,20 0 16,-21 0-16,0 0 0,0 0 0,22 0 16,-22 0-16,0 0 0,0 0 15,0 0-15,1 0 0,-1 0 0,0 0 16,0 0-16</inkml:trace>
  <inkml:trace contextRef="#ctx0" brushRef="#br1" timeOffset="211184.98">30776 5461 0,'0'-42'16,"0"21"-16,-21 21 0,21-22 15,-21 22-15,21-21 0,-21 21 16,0-21-16,-1 21 0,1 0 16,0 0-16,0 0 0,0 0 15,0 0-15,-1 21 0,1-21 16,0 21-16,0 1 0,0-1 0,0 0 16,-1 0-16,1 21 0,0-20 15,0-1-15,0 0 0,21 21 16,0-21-16,0 1 0,0-1 0,0 0 15,0 0-15,0 0 0,21 0 16,0-21-16,0 22 0,0-22 16,1 0-16,-1 0 0,21 0 0,-21 0 15,0 0-15,1-22 0,-1 1 16,0 0-16,0 0 0,0 0 0,0 0 16,1-1-16,-22 1 0,21-21 15,0 21-15,0 0 0,-21-22 0,21 22 16,0-21-16,-21-1 0,22-20 15,-22 42-15,21-22 16,-21 22-16,21 0 0,-21 0 0,0 0 16,0 0-16,0 42 31,0 0-31,0 0 16,0 0-16,0 0 0,-21 22 0,0-22 15,21 0-15,-22 21 0,22-20 16,0 20-16,-21 0 0,21-21 0,-21 22 15,21-22-15,0 21 0,0-21 16,0 1-16,0 20 0,0-21 0,0 0 16,0 0-16,21-21 15,0 22-15,1-22 16,-1 0-16,0 0 0,0 0 16,0-22-16,0 1 0</inkml:trace>
  <inkml:trace contextRef="#ctx0" brushRef="#br1" timeOffset="211516.79">31686 5249 0,'22'0'31,"-1"0"-15,0 0-16,0 0 0,0 0 15,0 0-15,1 0 0,-1 0 0,0 0 16,0 0-16,0 0 0,-42 0 47,0 0-47</inkml:trace>
  <inkml:trace contextRef="#ctx0" brushRef="#br1" timeOffset="212028.77">31602 5228 0,'-21'21'16,"-1"-21"-16,22 22 0,-21-1 0,21 0 15,-21 0-15,0 0 16,21 0-16,-21-21 0,21 22 16,0-1-16,0 0 15,21-21 32,0 0-31,0 0-16,0 0 0,1 0 15,-1 0-15,0 0 0,0 0 16,0 0-16,0 0 0,1 0 16,-1 0-16,0 0 0,0 0 0,0 21 15,0-21 1,-21 21-16,22-21 0,-22 21 0,0 1 15,0-1 1,0 0-16,0 0 0,0 0 16,-22-21-16,1 21 15,0-21-15,0 0 0,-21 22 0,20-22 16,-20 0-16,21 21 0,-21-21 16,20 0-16,-20 0 0,21 0 0,0 0 15,0 0-15,-1 0 0,1 0 16,0 0-16,42 0 47,0 0-32,1-21-15,20-1 0</inkml:trace>
  <inkml:trace contextRef="#ctx0" brushRef="#br1" timeOffset="212725.02">32258 5271 0,'0'0'0,"0"-22"32,0 1-32,-21 21 0,0 0 15,-1 0-15,1 0 0,0 0 16,-21 0-16,21 0 0,-1 21 0,-20 1 16,21-22-16,0 21 0,0 0 15,-1 0-15,1-21 0,21 21 16,-21 0-16,21 1 15,0-1-15,21 0 16,0-21-16,1 0 0,-1 0 16,21 0-16,-21 0 0,0 0 15,1 0-15,-1 0 0,0 0 0,0-21 16,0 21-16,0-21 0,-21-1 16,22 22-16,-22-21 0,21 21 15,-21-21 1,0 42 15,0 0-31,0 1 16,0-1-16,-21 0 15,21 0-15,0 0 0,-22-21 16,22 21-16,-21 1 0,21-1 16,0 0-16,0 0 0,0 0 15,0 0-15,0 1 16,0-1-16,-21-21 0,21 21 0,-21-21 15,0 0 1,0 0-16,-1 0 0,1 0 16,0 0-16,0 0 0,0 0 15,0 0-15,-22 0 0,22 0 16,0 0-16,0 0 0,0-21 16,-1 21-16,22-21 15,0-1 1,0 1-1</inkml:trace>
  <inkml:trace contextRef="#ctx0" brushRef="#br1" timeOffset="213404.7">32702 5313 0,'-21'-64'32,"0"64"-32,0 0 0,0 0 15,0 0-15,-1 0 16,1 0-16,0 0 0,0 22 0,0-1 15,0-21-15,-1 21 0,22 0 16,-21-21-16,21 21 0,-21-21 16,21 21-16,0 1 15,21-22 1,0 0-16,1 0 0,-1 0 16,0 0-16,0 0 0,0 0 0,0 0 15,1 0-15,-1 0 16,0 0-16,0-22 0,-21 1 15,21 21-15,-21-21 0,21 21 16,-21-21 0,0 42-1,0 0 1,0 0 0,-21 1-16,21-1 0,-21 0 15,21 0-15,0 0 16,0 0-16,0 1 0,0-1 15,0 0-15,0 0 16,0 0-16,0 0 0,0 1 16,-21-22-16,0 0 15,0 21-15,-1-21 0,1 0 16,0 0-16,0 0 0,0 0 16,0 0-16,-1 0 0,-20 0 0,21 0 15,0 0-15,0-21 16,-1 21-16,1 0 0,0 0 15,21-22-15,0 1 32,0 0-17,21 21-15,0-21 0</inkml:trace>
  <inkml:trace contextRef="#ctx0" brushRef="#br1" timeOffset="214122.27">33126 5334 0,'0'0'0,"0"-21"0,21 21 15,-21-21-15,0 0 16,0-1 0,-21 1-1,0 21-15,-1 0 16,1 0-16,0 0 16,0 0-16,0 0 0,0 21 0,-1-21 15,1 22-15,0-1 0,0-21 16,0 21-16,0-21 0,-1 21 0,22 0 15,-21-21-15,21 21 0,0 1 16,21-22 15,1 0-31,-1 0 0,0 0 0,0 0 16,21 0-16,-20 0 0,-1 0 16,0 0-16,0 0 0,0-22 15,0 22-15,1-21 0,-1 21 16,0-21-16,0 21 15,-21 21 32,0 0-31,0 1-16,0-1 16,0 0-1,-21 0-15,0 0 0,21 0 16,0 1-16,0-1 15,0 0-15,0 0 0,-21 0 16,21 0-16,0 1 0,-22-1 16,22 0-1,-21-21-15,0 0 16,0 0-16,0 0 16,0 21-16,-1-21 0,1 0 15,0 0-15,0 0 16,0 0-1,0 0 1</inkml:trace>
  <inkml:trace contextRef="#ctx0" brushRef="#br1" timeOffset="-214699.56">31898 5779 0,'0'0'0,"21"0"172,-21-22-172,21 22 15,1 0 1,-22 22-1,0-1 1,0 0-16,0 0 16,-22 0-16,1-21 0,0 21 15,0 1-15,0-22 0,0 0 16,-1 21-16,1-21 0</inkml:trace>
  <inkml:trace contextRef="#ctx0" brushRef="#br2" timeOffset="-203380.34">28236 3704 0,'0'-21'16,"0"42"124,-21 0-108,21 1 14,0-1-14,-21-21-32,21 21 31,-21-21 16</inkml:trace>
  <inkml:trace contextRef="#ctx0" brushRef="#br2" timeOffset="-202975.9">28173 3916 0,'0'21'78,"0"0"-62,0 0 0,0 1-16,0-1 15,0 0-15,0 0 16,0 0-16,0 0 16,0 1 15,-21-22 0</inkml:trace>
  <inkml:trace contextRef="#ctx0" brushRef="#br2" timeOffset="-202668.38">28173 4255 0,'0'21'16,"0"0"-16,0 0 16,0 0-1,0 0 1,0 1-1,0-1 1,0 0 15,0 0 16</inkml:trace>
  <inkml:trace contextRef="#ctx0" brushRef="#br2" timeOffset="-202456.06">28152 4551 0,'0'21'31,"0"0"-15,-22-21-1,22 21 1,0-42 15,22 21-15,-1-21-16</inkml:trace>
  <inkml:trace contextRef="#ctx0" brushRef="#br2" timeOffset="-201987.78">28490 3725 0,'0'0'0,"-21"0"0,0 0 16,42 0 62,0 0-78,0 0 16,1 0-16,-1 0 0,0 0 15,0 0-15,0 0 0,0 0 0,1 0 16,-1 0-16,0 0 0,0 0 15,0 0-15,0 0 16,1 0-16,-1 0 16,0 0-16</inkml:trace>
  <inkml:trace contextRef="#ctx0" brushRef="#br2" timeOffset="-201783.38">29019 3725 0,'22'0'15,"-44"0"-15,65 0 0,-22 0 16,0 0-16,0 0 15,0 0-15,1 0 16,-1 0-16,0 0 16,0 0-16,0 0 15,0 0-15,1 0 0,-1 0 16,0 0-16,21 0 0,-21 0 0,22 0 16,-22 0-16,21 0 0,-21 0 15,22 0-15,-22 0 0,21 0 0,1 0 16,-22-21-16</inkml:trace>
  <inkml:trace contextRef="#ctx0" brushRef="#br2" timeOffset="-201591.82">29866 3704 0,'21'0'16,"-84"0"-16,147-21 0,-126 42 0,106-42 15,-43 21-15,0 0 0,0-21 16,0 21-16,0 0 0,1 0 16,-1 0-16,0 0 0,0 0 15,21 0-15,-20 0 0,20 0 16,0 0-16,1 0 0,-1 0 0,-21 0 15,21 0-15,-20 0 0,20 0 16,-21 0-16,21 0 0,-20 0 0,-1 0 16,0 0-16,0 0 0,0 0 15,0 0-15,1 0 0</inkml:trace>
  <inkml:trace contextRef="#ctx0" brushRef="#br2" timeOffset="-201423.87">30713 3662 0,'84'0'32,"-20"0"-17,-212 0-15,317 0 0,-148 0 0,0-21 16,1 21-1,-1 0-15,0 0 16,0 0 0,0 0-16,0 0 0,22 0 15,-22 0-15,21 0 0,1 0 16,20 0-16,-21 0 0,1 0 0,20 0 16,-20 0-16,-1 0 0,0 0 15,1 0-15</inkml:trace>
  <inkml:trace contextRef="#ctx0" brushRef="#br2" timeOffset="-201259.92">31771 3641 0,'21'0'0,"-84"0"0,105 0 0,0 0 16,-20 0 15,-1 0-15,0 0-16,0 0 16,0 0-1,0 0-15,1 0 0,-1 0 16,21 0-16,-21 0 0,22 0 15,-1 0-15,0 0 0,1 0 0</inkml:trace>
  <inkml:trace contextRef="#ctx0" brushRef="#br2" timeOffset="-201076.53">32618 3641 0,'0'0'0,"21"0"0,0 0 16,0 0-16,0 0 0,1 0 31,-1 0-15,0 0-16,0 0 15,0 0-15,0 0 16,1 0-16,-1 0 0,0 0 0,0 0 16,0 0-16,0 0 15,22 0-15,-22 0 0,0 0 0,0 0 16,0 0-16</inkml:trace>
  <inkml:trace contextRef="#ctx0" brushRef="#br2" timeOffset="-200919.57">33232 3641 0,'21'0'16,"-85"0"-16,107 0 0,-1 0 0,-21 0 15,0 0 1,0 0-16,1 0 16,-1 0-16,0 0 0,0 0 0,0 0 15,0 0-15,1 0 16,-1 0-16,0 0 16,0 0-16,0 0 15</inkml:trace>
  <inkml:trace contextRef="#ctx0" brushRef="#br2" timeOffset="-200290.83">33697 3641 0,'21'0'16,"-84"0"-16,105 0 0,1 21 78,-22-21-63,-21 21-15,21 0 0,-21 0 16,0 1 0,0-1-1,0 0-15,21-21 0,-21 21 16,0 0-16,0 0 16,0 1-1,21-22-15,-21 21 0,0 0 16,0 0-16,0 0 15,0 0 1,0 1-16,0-1 16,0 0-16,0 0 15,0 0 1,0 0-16,0 1 16,0-1-16,0 0 15,0 0-15,0 0 0,0 0 16,0 1-16,0-1 15,0 0-15,0 0 16,0 0-16,0 0 16,0 1-1,0-1 1,-21-21 0,21 21-1,0 0 1,0 0 15,0 0-31,-21-21 16,21 22-1,-21-22-15,21 21 0,0 0 16,0 0 15</inkml:trace>
  <inkml:trace contextRef="#ctx0" brushRef="#br2" timeOffset="-200131.53">33761 4572 0,'0'21'15,"-21"-21"48,21 21-63,-22-21 47,22 22-47,-21-22 15</inkml:trace>
  <inkml:trace contextRef="#ctx0" brushRef="#br2" timeOffset="-199935.53">33549 4678 0,'-42'0'16,"148"-21"-16,-170 42 0,1-21 16,41 0-16,1 0 0,0 0 15,0 0-15,0 0 0,0 0 16,-1 0-16,1 0 0,0 0 31,0 0-31,0 0 0,0 0 16,-1 0-1,1 0-15,0 0 0,0 0 0,0 0 16,0 0-16,-1 0 0,1 0 16,0 0-16,0 0 0</inkml:trace>
  <inkml:trace contextRef="#ctx0" brushRef="#br2" timeOffset="-199752.28">32829 4699 0,'-21'21'15,"0"-21"-15,148-42 0,-212 63 0,22 0 0,42-21 0,0 0 16,-1 0-16,1 0 0,0 0 0,0 0 16,0 0-16,0 0 15,-1 0-15,-20 0 0,21 0 0,0 0 16,0 0-16,-22 0 0,22 0 16,0 0-16,0 0 0,0 0 15,-1 0 1,1 21-1,0-21 1</inkml:trace>
  <inkml:trace contextRef="#ctx0" brushRef="#br2" timeOffset="-199576.53">32089 4784 0,'-64'0'16,"276"-21"-16,-360 42 0,63-21 16,64 0-16,0 0 0,-1 0 0,1 0 15,0 0-15,0 0 16,0 0-16,0 0 15,-1 0 1,1 0-16,0 0 0,0 0 16,0 0-16,0 0 15,-1 0-15,1 0 16,0 0-16</inkml:trace>
  <inkml:trace contextRef="#ctx0" brushRef="#br2" timeOffset="-199367.52">31348 4784 0,'0'0'0,"-21"0"16,-1 0-16,1 0 0,0 0 0,0 0 15,0 0-15,0 0 0,-22 0 0,22 0 16,0 0-16,0 0 0,0 0 16,-1 0-16,1 0 0,0 0 15,0 0-15,0 0 16,0 0-16,-1 0 15,1 0 1,0 0-16,0 0 0</inkml:trace>
  <inkml:trace contextRef="#ctx0" brushRef="#br2" timeOffset="-199174.23">30628 4784 0,'0'0'0,"-21"0"0,0 0 0,0 0 15,-22 0-15,22 0 0,0 0 0,0 0 16,-22 0-16,22 0 0,0 0 15,0 0-15,0 0 0,0 0 0,-1 0 16,1 0-16,0 0 16,0 0-1,0 0-15,0 0 0,-1 0 32</inkml:trace>
  <inkml:trace contextRef="#ctx0" brushRef="#br2" timeOffset="-198947.72">30141 4784 0,'0'0'0,"-42"-21"16,21 21-16,0 0 15,-1 0-15,1 0 0,-21 0 0,21-22 16,-22 22-16,22 0 0,-21 0 16,21 0-16,0 0 0,-22 0 0,22 0 15,0 0-15,0 0 0,0 0 16,-1 0-16,1 0 0,0 0 15,0 0 1,0 0 0,0 0-16,-1 0 15,1 0-15,0 0 16</inkml:trace>
  <inkml:trace contextRef="#ctx0" brushRef="#br2" timeOffset="-198368.52">29422 4741 0,'21'0'16,"-42"0"-16,-1 0 0,1 0 0,0 0 15,0 0-15,0 0 0,-22 0 16,22 0-16,-21 0 0,21 0 16,-22 0-16,1 0 0,21 0 0,-21 0 15,-1-21-15,22 21 16,-21 0-16,21 0 0,-1 0 0,1 0 16,0 0-16,0 0 0,0 0 62,0 0-46,-1 0-16,1 0 15,0 0 1,0 0 0,0 0-16,0 0 0,-1 0 15,1 0-15,0 0 16,0 0-16,0 0 0,0 0 15,-1 0-15,1 0 16,0 0-16,0 0 16,0 0-16,0 0 15,-1 0-15,22 21 16,-21-21-16,0 0 0,0 0 16,0 0-1,21 22-15,-21-22 16,-1 0-1,1 0-15,0 0 32,0 0-17,0 0 1,0 0 0,-1 0-1,1 0 1,0 0-1,21-22 1,0 1-16</inkml:trace>
  <inkml:trace contextRef="#ctx0" brushRef="#br2" timeOffset="-197439.39">28279 3704 0,'0'21'94,"0"1"-94,-22-1 16,22 0-16,-21 0 0,21 0 15,0 0-15,0 1 0,0-1 16,0 21-16,0-21 0,0 0 0,0 1 16,0-1-16,0 21 0,0-21 15,0 22-15,0-22 0,0 0 0,0 21 16,0-21-16,0 1 0,0-1 0,0 21 16,0-21-16,0 0 0,0 1 15,0-1-15,0 0 0,0 0 16,0 0-16,0 0 0,0 1 15,0-1-15,0 0 0,0 0 16,0 0-16,0 0 0,0 1 16,0-1-16,-21 0 0,21 0 15,0 0-15,-21 0 0,21 1 16,0-1-16,0 0 16,0 0-1,0 0-15,-21-21 63,21-21-48,0 0-15,0 0 16,-21 0-16,21-1 0,0-20 16,0 21-16</inkml:trace>
  <inkml:trace contextRef="#ctx0" brushRef="#br2" timeOffset="-193903.49">28236 3831 0,'-21'0'16,"0"0"0,0 0-1,21-21 63,21 21-62,0 0-16,0 0 16,0 0-16,1 0 0,-1-21 0,0 21 15,0 0-15,0 0 0,0 0 16,1 0-16,20 0 0,-21-21 15,0 21-15,0 0 0,22 0 16,-22 0-16,0 0 0,0 0 0,0 0 16,1 0-16,-1 0 0,21 0 0,-21 0 15,0-21-15,1 21 0,20 0 16,-21 0-16,21 0 0,1 0 0,-22 0 16,21 0-16,1 0 0,-22-22 15,21 22-15,0 0 0,-20 0 0,20 0 16,-21 0-16,0 0 0,22 0 15,-22 0-15,0 0 0,0 0 0,0 0 16,0 0-16,1 0 0,-1 0 0,0 0 16,0 0-16,0 0 15,22 0-15,-22 0 0,0 0 0,21 0 16,-21 0-16,22 0 0,-22-21 16,21 21-16,-21 0 0,22 0 0,-22 0 15,21 0-15,-21 0 0,1 0 16,20 0-16,-21 0 0,21 0 0,-20 0 15,-1 0-15,21 0 0,0 0 0,-20 0 16,20 0-16,0 0 0,-21 0 16,22 0-16,-1 0 0,0 0 0,-20 0 15,20 0-15,-21 0 0,21 0 16,-20 0-16,-1 0 0,0 0 0,0 0 16,0 0-16,0 0 15,1 0-15,-1 0 0,0-21 0,0 21 16,0 0-16,0 0 0,1 0 15,-1 0-15,0 0 0,0 0 0,21 0 16,-20 0-16,20 0 0,0 0 16,-21 0-16,22 0 0,-22 0 0,0 0 15,21 0-15,-20 0 0,20 0 16,-21 0-16,0 0 0,22 0 0,-22 0 16,0 0-16,0 0 0,21 0 15,-20 0-15,-1 0 0,0 0 0,0 0 16,0 0-16,22 0 0,-22 0 15,0 0-15,0 0 0,21 0 16,-20 0-16,-1 0 0,0 0 16,0 0-16,0 0 0,0 0 0,1 0 15,-1 0-15,0-21 16,21 21-16,-21 0 0,1 0 0,-1 0 16,0 0-16,0 0 0,0 0 15,0 0-15,1 0 0,-1 0 0,0 0 16,21 0-16,-21 0 0,22 0 15,-22 0-15,0 0 0,21 0 16,-20 0-16,-1 0 0,21 0 0,-21 0 16,0 0-16,1 0 0,-1 0 0,0 0 15,21 0-15,-21 0 16,1 0-16,-1 0 0,0 0 16,0 0-16,0 0 0,0 0 15,1 0-15,-1 0 16,0 0-16,0 0 0,0 0 0,0 0 15,22 0-15,-22 0 0,0 0 16,0 0-16,22 0 0,-22 0 0,0 0 16,0 0-16,0 0 0,22 0 15,-22 0-15,21 0 0,-21 0 0,22 0 16,-1 0-16,0 0 0,-21 0 16,22 0-16,-22 0 0,0 0 15,0 0-15,0 0 0,1 0 16,-1 0-16,0 0 0,0 0 15,0 0-15,0 0 16,1 0-16,-1 0 16,0 0-1,0 0 1,0 0 0,0 0-16,1 0 15,-1 0 1,0 0-1,0 0 1,0 0 0,0 0-1,-21 21 79,0 0-78,0 0-1,0 1-15,0-1 16,0 0-16,0 0 16,0 0-16,0 0 15,0 1-15,0-1 16,0 0-16,0 0 0,0 0 15,0 0-15,0 1 0,0-1 16,0 0-16,0 0 0,-21-21 0,21 21 16,0 0-16,0 1 0,-21-1 15,21 0-15,0 0 16,0 0-16,0 0 0,0 1 16,0-1-16,0 0 15,0 0-15,0 0 16,0 0-1,0 1-15,0-1 16,0 0 0,-21 0-16,21 0 15,-21-21 1,21 21-16,0 1 16,0-1-1,0 0 16,-21 0-15,-1-21 0,1 0 31,0 0-47,0 0 15,0 0-15,0 0 16,-1 0-16,1 0 0,0 0 0,0 0 15,0 0-15,0 21 16,-1-21-16,1 0 0,0 0 16,0 0-16,0 0 0,0 0 15,-1 0-15,1 0 0,0 21 16,0-21-16,0 0 0,0 0 0,-1 0 16,-20 0-16,21 0 0,0 0 15,0 0-15,-22 22 0,22-22 0,0 0 16,0 0-16,-22 0 0,22 0 15,0 0-15,0 0 0,0 21 0,0-21 16,-1 0-16,1 0 16,0 0-16,0 0 0,0 0 0,0 0 15,-1 0-15,1 21 0,0-21 16,-21 0-16,21 0 0,-1 0 16,1 0-16,0 0 15,0 0-15,0 0 0,0 21 16,-1-21-16,1 0 0,0 0 15,0 0-15,0 0 0,0 0 0,-1 0 16,1 0-16,0 0 0,0 21 16,0-21-16,0 0 0,-1 0 0,-20 0 15,21 0-15,0 0 0,0 0 16,-22 0-16,22 0 0,0 0 0,0 0 16,0 0-16,-1 0 0,1 0 15,0 21-15,0-21 0,0 0 16,0 0-16,-1 0 0,1 0 15,0 0-15,0 0 0,0 0 16,0 0-16,-1 0 16,1 0-16,0 0 0,0 0 0,0 0 15,0 0-15,-1 0 0,1 0 0,0 0 16,0 0-16,0 0 0,0 0 16,-1 0-16,-20 0 0,21 0 0,0 0 15,0 22-15,-1-22 0,-20 0 16,21 0-16,0 0 0,-22 0 0,22 0 15,-21 0-15,21 0 16,-22 0-16,22 21 0,-21-21 0,21 0 16,0 0-16,-22 0 0,22 0 15,-21 0-15,21 0 0,-1 21 0,1-21 16,-21 0-16,21 0 0,0 0 0,-1 0 16,1 0-16,0 0 0,0 21 15,0-21-15,-22 0 0,22 0 0,0 0 16,0 0-16,0 21 0,0-21 15,-1 0-15,-20 0 0,21 0 0,-43 21 16,43-21-16,0 0 16,-21 0-16,21 0 0,-22 0 0,1 0 15,21 0-15,0 0 0,-22 0 0,22 0 16,-21 0-16,21 0 0,-1 0 16,-20 0-16,21 22 0,0-22 15,-22 0-15,22 0 0,-21 0 0,21 0 16,0 0-16,-22 0 0,22 0 15,0 21-15,-21-21 0,20 0 0,1 0 16,-21 0-16,21 0 0,0 0 16,-1 0-16,1 0 0,0 0 0,0 0 15,0 0-15,0 0 0,-1 0 16,1 0-16,0 0 0,0 0 16,0 0-16,0 0 0,-1 0 0,1 0 15,0 0-15,-21 0 0,21 0 16,-1 0-16,-20 0 0,21 0 15,-21 0-15,20 0 0,1-21 0,-21 21 16,21 0-16,0 0 0,-22 0 16,22 0-16,0 0 0,0 0 0,0 0 15,-1 0-15,1 0 16,0 0 0,0 0-16,0 0 15,0 0 1,-1 0-16,1 0 15,0 0 1,0 0 0,0 0 15,0 0-15,-1 0-1,1 0-15,0 0 16,0 0 93,0 0-93,0 0-1,-1 0 1,1 0 0,21-22 156,21 22-172,1 0 0,-1 0 15,0-21-15,0 21 16,0 0-16</inkml:trace>
  <inkml:trace contextRef="#ctx0" brushRef="#br2" timeOffset="-192359.88">28681 4763 0,'-21'0'16,"-1"0"-16,1 0 16,0 0-1,0 0-15,0 0 16,0 0-16,-1 0 16,1 0-16,0 0 15,21 21-15,-21-21 0,0 0 16,0 0-16,21 21 15,-22-21 1,44 0 47,-1 0-48,0 0-15,0 0 0,0 0 16,22 0-16,-1 0 0,-21 0 15,21 0-15,22 0 0,-22 0 16,22 0-16,-1 0 0,1 0 16,-1 0-16,22 0 0,-22 0 0,1 0 15,-1 0-15,1 0 0,-22 0 0,22 0 16,-22 0-16,0 0 0,1 0 16,-1 0-16,0 0 0,1 0 0,-1 0 15,-21-21-15,22 21 0,-1 0 16,-21 0-16,21-21 0,-20 21 0,-1 0 15,0 0-15,21 0 0,-21 0 16,-21-22-16,22 22 0,-1 0 16,-42 0 15,-1 0-31,1 0 0,-21 0 16,21 0-16,-22 0 0,22 0 0,-21 0 15,0 0-15,20 0 0,-20 0 16,0 0-16,-1 22 0,1-22 0,0 0 15,-22 0-15,22 0 0,-22 21 16,22-21-16,-21 0 0,-1 21 0,22-21 16,-22 0-16,1 0 0,-1 0 0,22 0 15,-22 21-15,22-21 0,0 0 16,-22 0-16,22 0 0,21 21 0,-22-21 16,1 0-16,21 0 15,-21 0-15,20 0 0,1 0 0,-21 0 16,21 0-16,0 0 0,-22 0 0,22 0 15,0 0-15,0 0 16,0 0-16,-1 0 16,44 0 15,-1 0-31,0 0 16,0 0-16,0 0 0,22 0 15,-22 0-15,21 0 0,0 0 0,22 0 16,-22 0-16,22 0 0,-1 0 0,22 0 15,-22 0-15,22 0 16,-21 0-16,20 0 0,-20 0 0,20 0 16,-20 0-16,21 0 0,-22 0 15,1 0-15,-1 0 0,22 0 0,-22-21 16,22 21-16,-22 0 0,1 0 0,21 0 16,-22 0-16,1 0 0,-1-21 15,-21 21-15,22 0 0,-22 0 0,-21 0 16,22 0-16,-22 0 0,0 0 15,-21-21 1,-21 21 0,-21 0-1,20 0-15,-20 0 0,21 0 0,-21 0 16,-1 0-16,-20 0 0,20 0 16,-20 0-16,-1 0 0,22 0 0,-21 0 15,-1 0-15,22 0 0,-22 0 16,22 0-16,0 0 0,-22 0 0,22 0 15,-1 0-15,-20 0 0,21 0 16,-22 0-16,1 0 0,20 0 0,-20 21 16,-1-21-16,1 0 0,20 0 0,-20 0 15,21 0-15,-1 0 0,1 0 16,0 0-16,-1 0 0,22 0 0,-21 0 16,21 0-16,-1 0 0,1 0 15,21 21 266</inkml:trace>
  <inkml:trace contextRef="#ctx0" brushRef="#br2" timeOffset="-187315.65">28279 3874 0,'0'-22'15,"-22"22"48,22 22-32,0-1-31,0 0 0,0 0 16,0 21-16,0 1 0,0-1 15,0 0-15,0-20 0,0 20 0,0 0 16,0 1-16,0-1 0,0 0 16,0 1-16,0-1 0,0 0 15,0-21-15,0 22 0,0-22 0,0 21 16,0-21-16,0 1 0,0-1 0,-21 0 16,21 0-16,0 0 0,0 0 15,0 1-15,0-1 0,0 0 16,0-42 31,0 0-32,0-1 1,0 1-16,0 0 0,0 0 16,0 0-16,0 0 0,0-1 15,0 1-15,0 0 0,0 0 0,0-21 16,0 20-16,0-20 0,0 0 15,0 21-15,0-22 0,0 1 0,0 0 16,0 20-16,0-20 0,0 21 16,0 0-16,0 0 0,0-22 0,0 22 15,0 0-15,0 0 0,0 0 0,0-1 16,0 1-16,0 0 16,0 0-16,0 0 15,0 0-15,0-1 16,0 1-1,0 42 32,0 1-47,0-1 0,0 0 16,0 21-16,0-21 0,-21 22 0,21-1 16,0 0-16,0 1 0,0-1 15,0 0-15,0 1 0,0-1 0,-21 0 16,21-20-16,0 20 0,0 0 0,0-21 15,0 22-15,0-22 16,0 0-16,0 21 0,0 1 16,0-22-16,0 0 15,0 0-15,0 0 16,0 1-16,0-1 31,0-42 32,0-1-48,0 1 1,0 0-16,0 0 0,0 0 16,21-22-16,-21 22 0,0 0 15,0-21-15,21-1 0,-21 1 0,21 0 16,-21-1-16,0 1 0,0 0 15,0-1-15,0 1 0,0 0 0,0-1 16,0 22-16,0-21 0,0 21 16,0 0-16,0-1 0,0 1 0,0 0 15,0 0-15,0 0 0,0 0 16,0-1 0,0 1-1,0 0 1,22 21 109,-1 0-110,0 0 1,0 0-16,0 0 0,0 0 16,1 0-16,-1 0 0,0 0 0,0 0 15,0 0-15,0 0 0,1-21 16,20 21-16,-21 0 0,0 0 0,0 0 16,22 0-16,-22 0 0,0 0 15,21 0-15,-20 0 0,20 0 0,-21 0 16,21 0-16,-20 0 0,20 0 15,-21 0-15,21 0 0,-20 0 0,20 0 16,-21 0-16,21-21 16,-20 21-16,20 0 0,-21 0 0,21 0 0,-20 0 15,20 0-15,0 0 0,-21 0 16,22 0-16,-22 0 0,21 0 16,-21-21-16,1 21 0,20 0 0,-21 0 15,21 0-15,-20 0 0,20 0 16,-21 0-16,0 0 0,22 0 0,-22 0 15,0 0-15,21 0 0,-21 0 16,22 0-16,-22 0 0,21 0 0,22 0 16,-43 0-16,21 0 0,1 0 15,-22 0-15,21 0 0,0 0 16,-20 0-16,20 0 0,0 0 0,-21 0 16,22 0-16,-22 0 15,0 0-15,21 0 0,-20 0 0,-1 0 16,0 0-16,0 0 0,21 0 15,-20 0-15,-1 0 0,21 0 0,-21 0 16,22-22-16,-22 22 0,21 0 16,-21 0-16,22 0 0,-1 0 0,-21 0 15,21 0-15,1 0 0,-22 0 16,21-21-16,-21 21 0,22 0 0,-22 0 16,21 0-16,-21 0 0,22 0 15,-1 0-15,-21 0 0,22 0 0,-1-21 16,-21 21-16,21 0 0,-20 0 15,20 0-15,-21 0 0,0 0 16,0 0-16,1 0 0,-1 0 16,0 0-16,0-21 0,0 21 0,22 0 15,-22 0-15,0 0 0,0 0 16,0 0-16,22 0 0,-22 0 0,21 0 16,0 0-16,1 0 0,-22 0 15,21 0-15,1-21 0,-22 21 0,0 0 16,21 0-16,-21 0 0,1 0 15,-1 0-15,0 0 0,0 0 0,0 0 16,0 0-16,1 0 0,-1 0 16,0 0-16,0 0 0,0 0 0,0 0 15,1 0-15,-1 0 16,21 0-16,-21 0 0,0 0 0,1 0 16,-1 0-16,0 0 15,0 0-15,0 0 0,0 0 16,1 0-16,-1 0 0,0 0 15,0 0-15,0 0 0,0 0 16,1 0-16,20 0 0,-21 0 16,0 0-16,0 0 0,1 0 15,-1 0-15,21 0 0,-21 0 0,0 0 16,1 0-16,-1 0 16,0 0-16,0 0 0,0 0 0,0 0 15,22 0-15,-22 0 0,0 0 16,0 0-16,0 0 0,1 0 15,-1 0-15,0 0 0,0 0 0,0 0 16,0 0-16,1 0 16,-1 0-16,0 0 15,0 0-15,0 0 16,0 0-16,1 0 16,-1 0-16,0 0 0,0 0 15,0 0 1,0 0-16,-21 21 94,0 0-79,0 0 1,0 0-1,0 1-15,0-1 16,0 0-16,0 0 16,0 0-16,0 0 15,0 1 1,0-1-16,0 0 0,0 0 16,0 0-16,0 0 15,0 1-15,0-1 0,0 0 16,0 0-16,0 0 0,0 0 15,0 1-15,0-1 0,0 0 16,0 0-16,-21 0 0,21 0 16,0 1-16,0-1 15,0 0-15,0 0 0,0 0 16,0 0 0,0 1-16,-21-22 0,21 21 15,0 0 1,-21-21-1,21 21-15,0 0 16,-21-21-16,21 21 16,-21-21-16,21 22 15,0-1 1,0 0 0,-22-21-1,22 21-15,-21-21 31,0 0 1,0 0-17,0 0-15,0 0 16,-1 0 0,1 0-16,0 0 15,0 0-15,0 0 0,0 0 16,-1 0-16,1 0 0,0 0 15,-21 0-15,21 0 0,-1 0 16,-20 0-16,21 0 0,0 0 0,0 21 16,-22-21-16,22 0 0,0 0 15,0 0-15,0 0 0,-1 0 16,1 0-16,0 0 0,0 21 16,0-21-16,0 0 0,-1 0 0,1 0 15,0 0-15,0 0 0,0 22 16,0-22-16,-1 0 0,1 0 15,0 0-15,0 0 0,0 0 16,0 0-16,21 21 0,-22-21 0,1 0 16,0 0-16,0 0 0,0 0 15,0 0-15,-1 0 0,1 0 0,0 0 16,0 0-16,0 0 0,0 0 16,-1 0-16,1 21 0,0-21 15,0 0-15,0 0 16,0 0-16,-1 0 0,1 0 0,0 21 15,0-21-15,0 0 0,0 0 16,-1 0-16,1 0 0,0 0 0,0 0 16,0 0-16,0 0 0,-1 0 15,1 0-15,21 21 0,-21-21 0,0 0 16,0 0-16,0 0 0,-1 0 16,1 0-16,0 0 0,-21 0 15,21 0-15,-1 0 0,1 0 16,0 0-16,0 21 0,0-21 15,0 0 1,-1 0-16,1 0 0,0 0 0,0 0 16,0 0-16,0 0 0,-1 0 15,-20 0-15,21 0 0,0 0 16,-22 0-16,22 0 0,0 22 0,-21-22 16,21 0-16,-1 0 0,-20 0 15,21 0-15,0 21 0,-22-21 0,22 0 16,-21 0-16,21 0 0,0 0 15,-22 0-15,22 0 0,0 0 0,-21 0 16,20 21-16,1-21 0,0 0 16,0 0-16,0 0 0,0 0 15,-1 0-15,1 0 0,0 0 0,0 0 16,0 0-16,0 0 16,-1 0-16,1 0 0,0 0 0,0 0 15,0 0-15,0 0 16,-1 0-16,1 0 0,0 0 15,0 0-15,0 0 16,0 0-16,-1 0 63,1 0-48,21 21-15,-21-21 16,0 0-16,0 0 15,0 0-15,-1 0 16,22 21 0,22-21 46,-1 0-46,0 0-16,0 0 15,0 0-15,0 0 0,1 0 16,-1 0-16,0 0 0,0 0 16,21 0-16,-20 0 0,20 0 0,0 0 15,1-21-15,-1 21 0,0 0 0,22 0 16,-22 0-16,22 0 0,-22 0 16,21-21-16,1 21 0,-1 0 0,1 0 15,-22 0-15,22 0 0,-1-21 16,1 21-16,-22 0 0,22 0 0,-22 0 15,0 0-15,1 0 0,20-21 16,-21 21-16,1 0 0,-1 0 0,0 0 16,1 0-16,-1-22 0,0 22 15,1 0-15,-1 0 0,0 0 16,1 0-16,-1-21 0,-21 21 16,22 0-16,-22 0 0,21 0 0,-21 0 15,0 0-15,1-21 0,-1 21 16,0 0-16,0 0 0,0-21 0,0 21 15,1 0-15,-1 0 0,0 0 16,0 0-16,0 0 0,0-21 0,1 21 16,-1 0-16,0 0 0,0 0 15,0 0-15,0 0 0,1 0 16,-1 0-16,0 0 0,0 0 0,0 0 16,0 0-16,1-21 15,-1 21-15,0 0 0,0 0 16,0 0-16,0 0 0,1 0 15,-1 0-15,0 0 0,21 0 0,-21 0 16,1 0-16,-1 0 0,0-22 16,0 22-16,0 0 0,0 0 0,1 0 15,-1 0-15,0 0 16,0 0-16,0-21 0,0 21 0,1 0 16,-1 0-16,0 0 15,0 0-15,0 0 16,-21-21-16,21 21 15,1 0-15,-1 0 32,0 0-17,0 0 1,0 0-16,0 0 31,-21-21 47,-21 21-62,0 0-16,0 0 0,0 0 16,-22 0-16</inkml:trace>
  <inkml:trace contextRef="#ctx0" brushRef="#br1" timeOffset="-181176.6">720 11472 0,'0'0'0,"0"-21"0,21 0 15,0 21-15,0-21 0,0 0 0,0 0 16,1-1-16,-1 1 0,-21 0 16,21 0-16,0 0 0,-21 0 0,0-1 15,0 1-15,0 0 16,-21 21-1,0 0-15,0 0 0,-1 0 16,-20 0-16,21 0 0,-21 21 0,-1 0 16,22-21-16,-21 22 0,-1-1 15,22 0-15,0 0 0,0 0 0,0 0 16,21 1-16,0-1 0,0 0 16,21 0-16,0-21 15,0 0-15,0 0 0,22 21 0,-22 0 16,21-21-16,-21 22 0,22-22 15,-22 21-15,21-21 0,-21 21 0,1 0 16,-1-21-16,0 21 0,0 0 16,-21 1-16,0-1 0,0 0 15,0 0-15,-42 0 16,21 0-16,-22 1 0,1-1 0,0 0 16,-1-21-16,-20 21 0,-1-21 15,22 0-15,-22 0 0,22 0 0,-21 0 16,20 0-16,1 0 0,0 0 15,-1-21-15,1 0 0,21 0 0,-22 21 16,22-22-16,0 1 0,0 0 16,21 0-16,0 0 0,0 0 15,0-1-15,21 22 16,21-21-16,-20 21 0,20-21 16,0 21-16,22-21 0,-22 21 15,22-21-15</inkml:trace>
  <inkml:trace contextRef="#ctx0" brushRef="#br1" timeOffset="-180863.76">1355 11049 0,'-22'0'16,"1"0"-16,21 21 15,-21 0-15,0 1 16,21 20-16,-21 0 0,21-21 16,-21 43-16,-1-22 0,22 1 0,-21-1 15,0 0-15,0 1 0,0-1 16,21-21-16,0 21 0,0-20 0,-21-1 16,21 0-16,0 0 0,0 0 15,21-21 16,0 0-31,0 0 16,-21-21-16,21 0 0,-21 0 16,21 21-16</inkml:trace>
  <inkml:trace contextRef="#ctx0" brushRef="#br1" timeOffset="-180659.64">1016 11451 0,'0'0'0,"-21"0"0,21 21 0,-21-21 16,21 22 15,21-22-31,0 0 0,0 0 16,0 0-16,0 0 0,22-22 0,-22 22 16,21-21-16,-21 0 15,22 21-15,-22-21 0,21 21 0,-21-21 16,22 21-16</inkml:trace>
  <inkml:trace contextRef="#ctx0" brushRef="#br1" timeOffset="-180268.65">1524 11494 0,'0'0'0,"-21"0"0,21 21 15,21-21 16,0 0-31,0-21 0,0 21 16,1-22-16,-1 1 0,0 21 16,0-21-16,0 0 0,0 0 0,1 0 15,-1-1-15,-21 1 16,0 0-16,0 0 0,-21 21 31,-1 0-31,1 21 0,0 0 16,0 0-16,0 1 0,-22 20 15,22-21-15,0 21 0,-21-20 0,21 20 16,-1-21-16,1 21 0,0-20 16,21-1-16,0 0 0,0 0 0,0 0 15,0 0-15,21-21 16,0 22-16,1-22 0,20 0 16,-21 0-16,21 0 0,1 0 15,-1-22-15,0 22 0,1-21 0,-1 0 16,0 21-16,1-21 0,-1 0 15,0 0-15</inkml:trace>
  <inkml:trace contextRef="#ctx0" brushRef="#br1" timeOffset="-179960.67">2201 11324 0,'-21'0'0,"0"0"15,0 0-15,21 21 16,0 1-16,0 20 0,-21-21 0,21 0 15,-22 22-15,22-22 0,0 21 0,0-21 16,-21 22-16,21-1 0,-21 0 16,21 1-16,-21-1 0,21 21 0,0 1 15,-21-22-15,0 43 0,-1-22 16,22 1-16,-21-1 0,0 1 0,0-1 16,0-20-16,0 20 0,21-20 15,0-1-15,-22-21 0,22 0 0,0 0 16,0 1-16,22-44 31,-1 1-31,-21 0 16,21 0-16,0 0 0,-21-22 15,21 22-15,0-21 0,1-22 0,-1 22 16</inkml:trace>
  <inkml:trace contextRef="#ctx0" brushRef="#br1" timeOffset="-179603.77">2095 11557 0,'0'0'0,"-21"-21"0,21 0 0,-21 0 0,21-1 16,0 1-16,0 0 0,0 0 15,0 0-15,0 0 0,0-1 16,0 1-16,0 0 0,21 0 16,0 0-16,1 0 0,-1-1 0,0 22 15,21 0-15,-21 0 0,22 0 16,-22 0-16,21 0 0,-21 22 0,1-1 15,20 0-15,-21 0 0,-21 21 16,21-20-16,-21 20 0,0-21 0,0 21 16,0-20-16,-21-1 0,-21 21 0,21-21 15,-22 0-15,1 22 0,0-22 16,20 0-16,-20-21 0,0 21 0,21 0 16,-1-21-16,1 0 15,0 0-15,0 0 0,21-21 47,21 21-47,0-21 16,0 0-16,1 21 0,-1-21 0</inkml:trace>
  <inkml:trace contextRef="#ctx0" brushRef="#br1" timeOffset="-178992.73">2879 11345 0,'-22'-21'16,"1"-21"0,21 21-16,0 0 15,0-1-15,21 1 0,1 0 16,-1 21-16,0-21 0,0 21 15,0 0 1,0 0-16,1 21 0,-22 0 16,0 0-16,21 1 0,-21 20 15,0 0-15,0-21 0,0 22 16,0-1-16,0-21 0,0 22 0,-21-1 16,-1-21-16,1 21 0,0-20 15,0 20-15,0-21 0,0 21 0,-22-20 16,22-1-16,0 0 0,0 0 15,0-21-15,-1 21 0,1-21 0,0 0 16,0 0-16,0 0 0,0 0 16,-1 0-16,1 0 15,21-21-15,-21 0 0,21 0 16,0 0-16,0-1 16,0 1-16,0 0 0,0 0 15,0 0-15,21 0 0,0-1 16,1 22-16,-1-21 0,0 21 15,0 0-15,0 0 0,0 0 0,1 0 16,-1 0-16,0 21 0,0 1 16,0-1-16,0 0 0,1 0 0,-1-21 15,-21 21-15,0 0 0,0 1 16,21-1-16,-21 0 0,0 0 16,21 0-16,-21 0 0,0 1 15,21-22 32,0 0-47,1-22 0</inkml:trace>
  <inkml:trace contextRef="#ctx0" brushRef="#br1" timeOffset="-178575.72">3535 11599 0,'-85'0'31,"170"0"-31,-149 0 16,85 0 0,1 0-16,-1 0 0,21 0 15,-21 0-15,22 0 0,-1 0 0,0 0 16,1 0-16,-1 0 0,0 0 16,-21 0-16,22 0 0,-1 0 15,0 0-15,-20 0 0,20 0 0,-21 0 16,21 0-16,-20 0 0,-1 0 15,0 0-15,0 0 0,0 0 16,-21-21 0,0 0-1,0 0 1</inkml:trace>
  <inkml:trace contextRef="#ctx0" brushRef="#br1" timeOffset="-178099.93">4043 11303 0,'0'0'0,"-21"0"0,-1 0 16,22 21-1,0 0-15,0 1 16,0-1-16,0 0 15,0 0-15,22-21 0,-1 21 16,0 0-16,0 1 0,0-22 16,0 0-16,1 21 0,-1-21 15,0 0-15,0 0 0,0 0 16,0 0-16,1 0 0,-1 0 0,0 0 16,0 0-16,0 0 15,-21-21-15,-21 21 31,0 0-15,0 21-16,0-21 0,-1 21 16,22 0-16,-21-21 0,0 21 15,0 0-15,0 1 0,0-1 0,-1 0 16,22 0-16,-21 0 0,0 0 0,0 1 16,0-1-16,21 0 0,-21 0 15,-1 0-15,22 0 16,0 1-16</inkml:trace>
  <inkml:trace contextRef="#ctx0" brushRef="#br1" timeOffset="-174435.94">5292 11451 0,'-22'0'0,"22"21"16,-21 1-16,21-1 15,0 0 1,0 0-16,21-21 31,1 0-15,-1 0-16,0 0 0,0 0 0,0-21 16,0 0-16,1 21 0,-1-21 15,0-1-15,0 1 0,-21 0 0,21 0 16,0 0-16,-21 0 0,0-22 15,0 1-15,0 21 16,0 0-16,0-1 0,-21 22 16,0 0-1,21 22 1,0-1-16,0 0 0,0 21 0,0-21 16,0 22-16,0-1 0,0-21 15,0 22-15,0-1 0,0 0 0,0 1 16,0-22-16,0 21 0,0 0 0,0-20 15,0 20-15,0-21 0,0 21 16,0-20-16,0 20 0,0-21 0,0 0 16,0 0-16,0 1 0,-21-22 15,21 21-15,-21-21 0,0 0 16,-1 0-16,1 0 16,0 0-16,0-21 0,0-1 15,0 1-15,-1 0 0,1 0 16,0 0-16,21 0 0,-21-1 0,0 1 15,21 0-15,-21 21 0,21-21 16,0 0-16,-22 21 16,22 21 15,22 0-31,-22 0 16,21 0-16,0 1 0,-21-1 0,21 0 15,0 0-15,0 0 0,1 0 16,20 1-16,-21-22 0,21 21 0,-20 0 15,20-21-15,0 0 0,1 0 16,20 0-16,-21 0 0,22 0 0,-1-21 16,-20 0-16,20-1 0,1 22 0,-22-21 15,0-21-15,1 21 0,-1 0 16,0-1-16,-20 1 0,-1 0 0,0 0 16,0 0-16,-21 0 0,0-22 15,0 22-15,0 0 0,0 0 0,0-22 16,0 22-16,-21 0 0,0 21 0,0-21 15,-1 21-15,1 0 0,0 0 16,0 0-16,0 0 16,0 0-16,-1 21 0,1 0 0,0 0 15,0 1-15,0-1 0,0 0 16,-1 21-16,22-21 0,0 1 0,-21 20 16,21-21-16,-21 0 0,21 22 0,0-22 15,0 0-15,0 0 0,0 0 16,21 0-16,0-21 0,1 0 15,-1 0-15,0 0 0,0 0 0,0 0 16,22-21-16,-22 0 0,0 21 16,0-21-16,0 0 0,0 0 0,1-22 15,-1 22-15,0 0 0,0-21 16,-21 20-16,21-20 0,0 0 16,-21-1-16,0 1 0,22 0 0,-22-1 15,21 1-15,-21 0 0,0-1 16,0 1-16,0 0 0,0 21 0,0-1 15,0-20-15,0 21 0,0 42 32,0 0-32,-21 0 15,21 22-15,-22-1 0,22-21 16,0 43-16,0-22 0,0 0 0,0 1 16,-21-1-16,21 0 0,0 1 0,0-22 15,0 21-15,0 1 0,0-22 16,0 21-16,0-21 0,21 0 15,-21 1-15,22-1 0,-1 0 0,0 0 16,0-21-16,0 0 0,0 0 16,1 0-16,-1 0 0,21 0 0,-21 0 15,22-21-15,-1 21 0,-21-21 0,21 0 16,-20-1-16,20 1 16,-21 0-16,0 0 0,22-21 0,-22 20 15,-21-20-15,0 21 0,0-43 16,0 43-16,0 0 15,0 0-15,0 0 0,0 0 0,-21 21 16,-1 21 15,1 0-31,21 0 0,-21 0 0,21 0 16,0 1-16,0-1 0,0 0 0,-21 21 16,21-21-16,0 1 0,0-1 15,0 0-15,0 0 0,0 0 0,21 0 16,-21 1-16,21-22 0,0 0 0,1 0 15,-1 0-15,0 0 16,21 0-16,-21 0 0,43 0 0,-22-22 16,-21 1-16,1 21 0,20-21 15,-21 0-15,21-21 16,-20-1-16,-1 22 0,-21 0 0,0 0 16,0-22-16,0 22 0,0 0 0,0-21 15,0 21-15,0-1 16,0 44 15,0-1-31,0 0 0,0 0 16,0 0-16,0 0 0,0 1 0,0-1 15,0 0-15,0 0 0,0 0 0,0 0 16,0 1-16,0-1 16,-21 0-16,21 0 0,0 0 15,-22-21 1,22-21 15,0 0-31,0 0 0,0 0 16,0-1-16,0 1 0,0 0 15,22-21-15,-1 21 0,0-1 0,0-20 16,0 21-16,0 0 0,1 0 0,-1-22 16,0 43-16,0-21 0,0 0 15,22 21-15,-22 0 0,0 0 0,0 0 16,0 0-16,0 0 0,-21 21 0,0 0 15,22 0-15,-22 1 0,0-1 16,0 0-16,0 21 0,0-21 16,0 1-16,0-1 0,0 0 0,0 0 15,0 0-15,0 0 0,0 1 16,0-1-16,0 0 0,21 0 16,0-21-16,0 0 15,0 0-15,22 0 0,-22 0 0,0-21 16,0 21-16,0-21 0,0 0 15,22 21-15,-22-22 0,0-20 0,0 21 16,0 0-16,-21-22 0,22 22 0,-1-21 16,0-22-16,0 22 0,0 0 15,-21-1-15,21-20 0,1 21 16,-22-1-16,0 1 0,0 21 16,0 0-16,21-1 0,-21 1 0,0 0 15,-21 42 1,21 0-1,-22 1-15,22 20 0,0-21 16,0 21-16,0 1 0,-21-1 0,21 0 16,0 1-16,-21-1 0,21 0 0,0 1 15,0-1-15,-21 0 0,21-20 16,0 20-16,0-21 0,0 0 0,0 0 16,0 1-16,0-1 0,21-21 15,0 0-15,0 0 16,1 0-16,-1 0 0,0 0 0,0 0 15,21 0-15,-20-21 0,-1 21 0,0-22 16,0 1-16,0 0 0,0 0 16,1 0-16,-1-22 0,-21 22 0,0 0 15,21-21-15,-21 21 0,21-1 0,-21 1 16,0 0-16,0 42 31,0 0-31,0 1 0,0-1 16,0 0-16,0 21 0,0-21 15,-21 1-15,21-1 0,0 0 16,-21 0-16,21 0 0,0 0 16,0 1-1,21-44 17,0 1-32</inkml:trace>
  <inkml:trace contextRef="#ctx0" brushRef="#br1" timeOffset="-174256.11">8551 11324 0,'-21'-21'15,"0"21"-15,0 0 16</inkml:trace>
  <inkml:trace contextRef="#ctx0" brushRef="#br1" timeOffset="-174055.6">7810 11451 0,'0'0'15,"-21"0"-15,0 0 0,0 21 16,63-21 0,-21 0-16,1 0 15,-1 0-15,21 0 0,-21 0 16,22 0-16,-22 0 0,21 0 16,-21-21-16,22 21 0,-1 0 0,-21-21 0</inkml:trace>
  <inkml:trace contextRef="#ctx0" brushRef="#br1" timeOffset="-172823.61">8594 11621 0,'42'0'16,"-21"0"-16,0 0 15,0-22-15,1 22 0,20-21 0,-21 0 16,21 21-16,-20-21 0,20 0 16,-21 0-16,0-1 0,22 1 0,-22 0 15,0 0-15,-21-21 0,21 20 16,-21 1-16,0-21 0,0 21 16,0 0-16,0-22 0,0 22 0,0 0 15,0 0-15,-21 21 16,0 0-1,0 0-15,21 21 0,-22-21 0,1 21 16,21 21-16,-21-20 0,0-1 0,21 21 16,-21 0-16,0 1 0,-1-1 15,22 0-15,-21 1 0,0-1 0,21 0 16,0 1-16,-21 20 0,0-20 0,0 20 16,-1-21-16,22 22 0,-21-1 15,0 1-15,0-1 0,-21 1 16,20-1-16,1-20 0,0-1 0,0 22 15,21-22-15,0-21 0,-21 21 16,21-20-16,0-1 0,0 0 0,21-21 16,0 0-16,21 0 15,-20 0-15,-1-21 16,0 0-16,21-1 0,-21 1 0,22 0 16,-22 0-16,21 0 0,-21-22 0,22 1 15,-22 21-15,0-21 0,0-1 16,0-20-16,-21 20 0,0 1 15,0 0-15,0-22 0,0 22 0,0 0 16,-21-1-16,-21 22 0,21-21 0,0 21 16,-22-1-16,22 1 0,-21 21 15,21 0-15,-1 0 0,1-21 0,0 21 16,42 0 15,22 0-31,-22 0 16,0 0-16,21 0 0,1 0 0,-22 0 15,21 0-15,0-21 0,1 0 16,-1 21-16,0-21 0,-20 21 0,20-22 16,-21 1-16,0 0 0,0 21 0,1-21 15,-1 0-15,-21 0 16,21-1-16,-21 1 16,0 42 30,0 1-46,0-1 0,0 0 0,0 0 16,0 0-16,0 0 16,0 1-16,0-1 0,0 0 0,21 0 15,-21 0-15,21 0 0,0-21 16,1 0-16,-1 0 0,0 0 0,0 0 16,0 0-1,0 0-15,1-21 0,-1 21 0,0-21 16,-21 0-16,21 21 0,0-21 0,-21 0 15,0-1-15,0 1 0,21 0 16,-21 0-16,0 0 0,0 0 0,0-1 16,0 1-16,0 42 31,0 1-15,0-1-16,0 0 0,0 21 15,-21-21-15,21 1 0,0 20 16,0-21-16,-21 21 0,21-20 0,-21 20 15,21 0-15,0 1 0,0-1 0,0 21 16,0-20-16,0 20 16,0 1-16,0-22 0,0 22 0,0-22 15,0 21-15,0-20 0,0 20 0,0-20 16,0-1-16,0 0 0,0 1 16,0-1-16,-21 0 0,0-21 0,-1 22 15,1-22-15,0 0 0,0-21 0,0 21 16,0-21-16,-1 0 0,1 0 0,0 0 15,0 0-15,0-21 0,0 21 16,-1-21-16,-20 0 0,21 21 16,21-21-16,-21-1 0,0 1 0,-1 21 15,22-21-15,0 0 0,0 0 16,0 0-16,0-1 0,0 1 0</inkml:trace>
  <inkml:trace contextRef="#ctx0" brushRef="#br1" timeOffset="-172135.16">10964 11134 0,'0'0'16,"21"-21"-16,-21-1 0,0 1 0,0 0 15,0 0-15,0 0 16,-21 0-16,0 21 0,0 0 16,0-22-16,0 22 0,-22 0 0,22 0 15,-21 0-15,-1 0 0,1 0 16,21 0-16,-21 22 0,-1-22 16,22 21-16,-21 21 0,-1-21 15,22 22-15,-21-22 0,21 42 0,-22-20 16,22-1-16,0 0 0,0 1 0,0-1 15,21 0-15,0 1 0,-21-1 0,21 0 16,0-21-16,0 22 0,0-22 16,21 0-16,0 0 0,0 0 0,0 1 15,0-1-15,1-21 0,20 0 0,-21 21 16,21-21-16,-20 0 0,20 0 16,0 0-16,1 0 0,-1 0 0,0-21 15,1 0-15,20 21 0,-21-22 16,1 1-16,20 0 0,-20 0 0,-1 0 15,0 0-15,1-22 0</inkml:trace>
  <inkml:trace contextRef="#ctx0" brushRef="#br1" timeOffset="-171183.8">11345 11409 0,'21'-21'15,"-21"-43"1,-21 149 0,21-170-16,-21 85 0,0 0 15,0 0-15,0 21 0,-1-21 0,1 22 16,0-1-16,21 0 0,-21 0 0,0 21 15,0-20-15,21-1 0,0 0 16,0 0-16,-22 21 0,22-20 16,0-1-16,0 0 0,0 0 15,22-21-15,-22 21 0,21-21 16,0 0-16,0 0 0,21 0 16,-20 0-16,-1 0 0,0-21 0,0 21 15,0-21-15,0 21 0,-21-21 0,0 0 16,0-1-16,0 1 15,0 0-15,0 0 0,0 0 0,0 0 16,-21-1-16,0 1 0,0 21 0,21-21 16,0 0-16,-21 21 0,0-21 15,21 0 1,21 21 0,0 0-16,0-22 0,21 1 15,-20 21-15,-1 0 0,0 0 16,0 0-16,0 0 0,0 0 0,1 0 15,-1 0-15,-21 21 0,21-21 16,0 22-16,-21-1 0,0 0 0,0 0 16,0 0-16,0 0 0,0 1 0,0-1 15,0 0-15,0 0 0,0 0 16,0 0-16,0 1 0,0-1 0,0 0 16,0 0-1,0-42 16,0 0-15,0 0-16,0-1 16,0 1-16,0 0 0,0 0 0,0 0 15,0 0-15,42-43 0,-42 43 16,22 0-16,20 0 0,-21-1 16,0 1-16,0 21 0,22-21 0,-22 21 15,0 0-15,0 0 0,0 0 0,1 21 16,-1 0-16,0 1 15,0-1-15,0 0 0,-21 0 0,21 0 16,-21 0-16,0 1 0,0-1 0,0 21 16,0-21-16,0 0 0,0 1 15,0-1-15,-21-21 0,21 21 16,-21-21-16,21-21 31,0 0-15,0-1-16,21 1 0,0 0 0,-21 0 15,22 0-15,-1-22 0,0 22 0,0-21 16,0 21-16,22-22 16,-22 22-16,0 0 0,21 0 0,-21 0 15,1 21-15,20 0 0,-21 0 0,0 0 16,0 0-16,1 21 0,-1 0 16,-21 0-16,0 0 0,0 22 15,0-22-15,0 0 0,0 21 0,0-20 0,0-1 16,0 0-16,0 0 0,0 0 15,0 0-15,-21 1 0,-1-1 16,22 0-16,0-42 47,22 0-31,-1-1-16,0 1 0</inkml:trace>
  <inkml:trace contextRef="#ctx0" brushRef="#br1" timeOffset="-170479.62">12848 11303 0,'0'0'0,"-21"0"16,0 0-16,0 0 16,21 21-16,0 0 0,-22-21 15,1 22-15,21-1 0,-21 0 0,21 0 16,0 0-16,0 0 0,-21 22 15,21-22-15,0 0 16,-21 0-16,21 0 0,0 1 0,0-1 16,0 0-1,0-42 17,0 0-32,0-1 15,0 1-15,0 0 0,0-21 16,0 21-16,21-1 0,-21-20 15,21 21-15,0 0 0,-21-22 0,21 22 16,1 0-16,-1 0 0,0 21 16,0-21-16,0 21 0,0 0 15,1 0-15,-22 21 0,21 0 16,-21 0-16,21 0 0,-21 1 16,21-1-16,-21 0 0,0 0 0,0 0 15,0 0-15,0 22 0,0-22 0,0 0 16,0 0-16,0 0 0,0 1 15,0-44 48,0 1-63,0 0 0,21 0 16,0-21-16,1 20 0,-1 1 0,0-21 15,0 21-15,0 0 16,22-22-16,-22 22 0,0 0 0,21 0 15,-21 21-15,22 0 0,-22-21 0,0 21 16,21 0-16,-20 21 0,-22 0 16,21-21-16,-21 21 0,21 21 0,-21-20 15,0-1-15,0 21 0,0-21 0,0 0 16,0 1-16,0 20 0,0-21 16,-21 0-16,21 0 0,-21 1 0,21-1 15,-22 0-15,1-21 16,21 21-16,21-42 47,1 21-47,-1-21 0,0 0 0</inkml:trace>
  <inkml:trace contextRef="#ctx0" brushRef="#br1" timeOffset="-169795.99">13885 11324 0,'0'-21'16,"-21"21"-16,0 21 16,0-21-16,0 21 0,-1 1 15,1-1-15,-21 21 16,21-21-16,0 0 0,21 1 0,-22-1 16,22 0-16,0 0 0,0 21 15,0-20-15,22-22 16,-1 21-16,0-21 0,0 0 15,0 0-15,0 0 0,1 0 16,-1-21 0,-21-1-16,0 1 0,0 0 15,0 0-15,0-21 0,0 20 16,0 1-16,0 0 0,0-21 16,0 21-16,0-1 0,21-20 15,-21 21-15,21 0 0,0 0 0,-21-1 16,21 22-16,1 0 0,-1-21 0,0 21 15,0 0-15,0 0 16,0 21-16,1 1 0,-1-1 0,0 0 16,0 0-16,0 0 0,-21 0 15,21 1-15,1 20 0,-22 0 16,0-21-16,0 1 0,0-1 16,0 0-16,0 0 0,0 0 0,0 0 15,-22 1 1,1-22-16,21-22 31,0 1-15,0 0-16,0 0 0,0 0 0,0 0 15,21-1-15,1 1 0,-22-21 0,21 21 16,21-22-16,-21 22 0,0-21 16,1 21-16,-1 0 0,21-1 0,-21 22 15,0 0-15,22 0 0,-22 0 0,0 0 16,0 0-16,0 22 0,-21-1 15,0 0-15,0 0 0,22 21 0,-22-20 16,0-1-16,0 21 0,0-21 0,0 0 16,-22 1-16,22-1 0,-21 0 15,0 0-15,0 0 16,0 0-16,0-21 0</inkml:trace>
  <inkml:trace contextRef="#ctx0" brushRef="#br1" timeOffset="-169263.62">15282 10922 0,'0'0'0,"0"-21"0,21 0 16,-21 42 15,0 0-31,0 0 0,-21 0 0,21 22 15,-21-22-15,0 21 0,21 1 16,-21 20-16,0-21 0,21 22 0,-22-22 16,1 1-16,21-1 0,-21 0 0,0 1 15,0-1-15,21 0 16,0-21-16,0 1 0,0-1 0,0 0 16,0 0-16,0-42 31,0 0-16,0 0-15,0-1 0</inkml:trace>
  <inkml:trace contextRef="#ctx0" brushRef="#br1" timeOffset="-168920.09">15028 11091 0,'0'0'0,"0"-21"0,-21 0 15,21 0-15,0 0 0,0 0 0,0-1 16,0 1-16,0 0 0,0 0 0,21 0 15,0 0-15,22-1 0,-22 1 16,21 0-16,1 21 0,-1-21 0,21 21 16,-20 0-16,20 0 0,-20 0 15,-1 0-15,0 0 0,1 21 0,-1 21 16,0-20-16,-21-1 0,22 21 0,-43 0 16,0-20-16,0 20 0,0 0 15,0 1-15,-21-1 0,-1 0 0,-20 1 16,-21-22-16,20 21 0,-20-21 0,-1 22 15,1-22-15,20 0 0,-20 0 16,21-21-16,-1 21 0,22-21 16,-21 0-16,21 0 0,63-21 47,-21 21-47,0 0 0,22-21 0,-22 21 15,21-21-15,0 21 0</inkml:trace>
  <inkml:trace contextRef="#ctx0" brushRef="#br1" timeOffset="-168352.39">16065 11409 0,'22'-42'16,"-22"20"-16,0 1 15,0 0-15,0 0 0,0 0 16,0 0-16,0-1 0,-22 22 0,1-21 16,0 21-16,0 0 15,0 0-15,0 0 0,-1 21 0,1 1 16,0-1-16,0 0 0,0 0 16,-22 0-16,22 0 0,0 22 15,0-22-15,0 21 0,0-21 0,21 22 16,-22-1-16,22-21 0,-21 0 15,21 1-15,0-1 0,0 0 16,21-21-16,1 0 0,-1 0 16,0 0-16,0 0 0,0 0 0,0 0 15,22-21-15,-22 21 0,21-21 16,-21-1-16,1 1 0,20 21 0,-21-21 16,0-21-16,22 21 0,-22-1 0,0-20 15,0 21-15,-21 0 0,0-22 16,21 22-16,-21 0 0,0 0 15,0 0-15,0 42 32,-21 0-32,21 0 0,0 0 15,-21 1-15,21-1 0,-21 0 0,21 21 16,-21-21-16,21 1 0,0-1 16,0 0-16,0 0 0,0 0 0,0 0 15,0 1-15,0-1 0,21-21 16,0 0-16,0 0 0,0 0 15,0 0-15,1 0 0,-1 0 0,0 0 16,0 0-16,21 0 0,-20 0 0,-1-21 16,0-1-16,21 1 15</inkml:trace>
  <inkml:trace contextRef="#ctx0" brushRef="#br1" timeOffset="-167944.62">16552 11324 0,'0'-42'15,"0"21"-15,0 0 16,0-1-16,21 22 16,1 0-16,-1-21 0,0 21 0,0 0 15,0 0-15,0 0 0,1 0 16,-1 0-16,0 0 0,0 21 0,0-21 16,0 22-16,-21-1 0,0 0 15,22 21-15,-22-21 0,0 1 16,0-1-16,0 0 0,0 0 0,0 0 15,0 0-15,0 1 0,-22-1 0,22 0 16,-21 0-16,0-21 0,21 21 16,-21-21-16,0 0 0,0 0 15,21-21 1,0 0 0,0 0-16,0 0 0,21-1 15,0 1-15,-21 0 0,21-21 0,0 21 16,0-1-16,1-20 0,-22 21 15,21 0-15,0 0 0,0-1 16,0 1-16,0 21 0,1-21 0,-1 21 16,0 0-16,0 0 0,0 0 15,0 0-15,1 0 0,-1 0 0,0 0 16,0 0-16,0 21 0</inkml:trace>
  <inkml:trace contextRef="#ctx0" brushRef="#br1" timeOffset="-166807.72">17314 11472 0,'21'-42'32,"1"42"-32,-1-21 0,0 21 15,0-21-15,0 0 0,22-22 16,-22 22-16,0 0 0,0 21 0,0-21 15,-21 0-15,0-1 0,0 1 16,0 0-16,-21 21 16,0 0-16,0 0 15,0 0-15,-1 21 0,-20-21 0,21 21 16,-21 1-16,20-1 0,1 21 16,0-21-16,0 0 0,0 1 0,0 20 15,21-21-15,0 0 0,0 0 16,0 1-16,0-1 0,0 0 0,0 0 15,21 0-15,0-21 0,21 21 16,-21-21-16,1 0 0,20 0 0,-21 0 16,21 0-16,1 0 0,-22 0 0,21 0 15,1 0-15,-1-21 0,-21 21 16,21-21-16,-20 0 0,20 0 0,-21 0 16,0-1-16,0 1 0,1 0 0,-22-21 15,0 21-15,21-22 0,-21 22 16,0 0-16,0 0 0,0 0 15,0-1-15,-21 22 32,21 22-32,-22-22 0,22 21 15,0 0-15,0 0 0,-21 0 0,21 0 16,0 1-16,-21 20 0,21-21 16,0 0-16,0 0 0,0 1 0,0-1 15,0 0-15,0 0 0,0 0 16,0-42 46,0 0-62,0 0 0,0 0 16,21-1-16,0 1 0,1-21 0,-22 21 16,21-22-16,0 22 0,21-21 15,-21 21-15,1-22 0,-1 22 0,21 0 16,-21 0-16,22 21 0,-22 0 0,0 0 15,0 0-15,0 0 0,0 0 16,-21 21-16,0 0 0,0 0 0,0 22 16,0-22-16,0 0 0,0 21 0,0-20 15,-21 20-15,0-21 0,21 0 16,0 22-16,0-22 0,0 0 0,0 0 16,0 0-16,0 0 15,21-21-15,0 0 0,1 0 16,-1 22-16,0-22 0,0 0 0,0 0 15,22 0-15,-22 0 0,0-22 0,0 1 16,0 21-16,0-21 0,1 0 16,-1 0-16,0 0 0,0-1 0,0-20 15,0 0-15,1 21 0,-1-22 0,0-20 16,-21 20-16,21 1 0,0 0 16,0-1-16,1 22 0,-22-21 15,21 21-15,-21-22 0,21 22 0,-21 0 16,0 0-16,0 0 0,-21 42 47,21 0-47,-21 0 15,-1 22-15,22-22 0,0 0 0,-21 21 16,0 1-16,21-22 0,0 21 0,-21 0 16,21 1-16,-21-1 0,21-21 15,-21 22-15,21-22 0,0 21 0,0-21 16,0 22-16,0-22 0,0 0 15,0 0-15,21-21 16,0 21-16,0-21 0,0 0 16,22 0-16,-22 0 0,0 0 0,0 0 0,0 0 15,0-21-15,1 21 16,-1-21-16,0 0 0,0 0 0,0-1 16,0 1-16,1 21 0,-1-21 0</inkml:trace>
  <inkml:trace contextRef="#ctx0" brushRef="#br1" timeOffset="-166511.9">18711 11113 0,'0'0'0,"-21"0"0,42 0 31,0-22-31,1 22 0,-1 0 15,21 0-15,-21 0 0,0-21 0,22 21 16,-22 0-16,0 0 0,21-21 16,-20 21-16,-1 0 0,0 0 0,0 0 15,0 0-15,-21-21 16,-21 21 31,21 21-32,-21-21-15</inkml:trace>
  <inkml:trace contextRef="#ctx0" brushRef="#br1" timeOffset="-88800.46">28025 4382 0,'0'-22'32,"-22"22"-32,1 0 31,0 0 0,0 0-31,0 0 16,21 22-16,-21-22 0,-1 0 15,22 21-15,-21-21 0,21 21 16,0 0-16,0 0 16,0 0-16,0 1 15,21-22 1,1 0-16,-1 0 16,0 0-16,0 0 0,0 0 0,0 0 15,1 0-15,-22-22 0,21 1 16,0 21-16,0-21 0,-21 0 0,0 0 15,0 0-15,0-1 16,0 1-16,0 0 16,-21 21-16,0-21 15,0 21-15,-1 0 16,1 0-16,0 21 0,0-21 16,21 21-16,-21-21 0,0 21 15,21 1-15,-22-22 0,22 21 0,0 0 16,0 0-16,0 0 15,0 0 1,22-21-16,-1 0 0,0 0 16,0 0-16,0 0 0,0 0 15,1 0-15,-1 0 16,0 0-16,-21-21 0,0 0 16,0 0-1,0 0-15,0 0 0,0-1 16,-21 22-16,21-21 15,-21 21-15,-1 0 0,1 0 16,0 0-16,0 0 16,0 0-16,0 21 0,21 1 15,-22-22-15,22 21 0,0 0 16,0 0-16,0 0 16,0 0-1,22-21-15,-1 0 16,0 0-16,0 0 15,0 0-15,0 0 16,1-21 0,-22 0-16,0 0 15,0 0-15,0 0 16,-22 21-16,1-22 0,0 22 16,0 0-16,0 0 15,0 0-15,21 22 16,0-1-16,-22-21 0,22 21 15,0 0 1,0 0 0,22-21-16,-1 0 15,0 0-15,0 0 16,0 0-16,0 0 0,-21-21 47,0 0-32,-21 21 1,0 0 0,0 0-16,0 0 31,0 21-31,21 0 359,0 0-327,0 1-1,-22-22-16,22 21-15,-21-21 32,21 21-32,-21-21 0,0 21 15,0-21 1,0 0 0,-1 21-1,1-21 16,0 0-31,21 21 16,-21-21-16,0 0 16,0 0-16,-1 0 0,1 0 15,0 0 1,0 0 0,0 0-1,0 0-15,-1 0 16,1 0-1,0 0-15,0 0 0,0 0 16,0 0 0,-1 0-16,1 0 15,0 0 1,0 0 0,0 0-16,0 0 15,-1 0 1,1 0-16,0 0 15,0 0-15,0 0 32,0 0-32,-1 0 15,1 0-15,0 0 16,0 0-16,21-21 16,-21 21-16,0 0 15,-1 0 1,1-21-16,0 21 0,0 0 15,0 0 1,0 0-16,21-21 16,-22 21-16,1 0 15,0 0-15,21-21 16,-21 21 0,0 0-1,21-21-15,-21 21 31,21-22-31,-22 22 0,22-21 16,-21 21 0,0 0-16,0-21 15,0 21-15,21-21 16,-21 21-16,-1 0 16,22-21-16,-21 21 0,0 0 15,21-21 1,-21 21-16,21-22 15,-21 22-15,21-21 16,-21 21-16,-1 0 16,22-21-16,-21 21 0,0-21 15,0 21-15,0 0 0,21-21 16,-21 21-16,-1-21 0,1 21 16,21-22-16,-21 22 0,21-21 0,-21 21 15,0-21-15,0 21 16,-1-21-16,22 0 0,-21 0 15,0 21 1,21-22-16,-21 22 0,21-21 0,0 0 16,-21 21-16,0-21 0,-1 0 15,1 0 1,0 21-16,21-22 0,-21 1 16,0 21-16,0-21 0,-1 21 15,22-21-15,-21 21 16,0-21-16,21 0 0,-21-1 15,0 22 1,21-21-16,-21 21 0,21-21 16,0 0-16,0 0 15,0 0-15,0-1 16,0 1-16,0 0 16,0 0-16,-22 21 15,22-21-15,0 0 0,0-1 0,-21 22 16,21-21-16,0 0 0,0 0 15,0 0-15,0 0 0,0-1 16,0 1-16,0 0 0,-21 21 0,21-21 16,0 0-16,0 0 0,0-1 15,0 1-15,0 0 0,0 0 16,0 0-16,0 0 16,0-1-16,0 1 0,21 21 15,-21-21-15,0 0 0,0 0 0,0 0 16,21-1-16,-21 1 15,22 21-15,-22-21 16,0 0-16,21 21 0,-21-21 0,0 0 16,21 21-16,-21-22 0,21 1 15,-21 0-15,21 0 16,0 0-16,-21 0 16,22 21-16,-22-22 15,21 22-15,-21-21 0,21 21 0,-21-21 16,21 21-16,-21-21 15,21 21-15,0-21 0,-21 0 0,22-1 16,-1 22 0,-21-21-16,21 21 0,-21-21 0,21 0 15,0 0-15,-21 0 16,21 21-16,-21-22 0,22 22 16,-1-21-16,-21 0 15,21 0-15,0 21 16,-21-21-16,21 0 15,0 21-15,1 0 0,-22-22 0,0 1 16,21 21-16,-21-21 0,21 21 16,-21-21-16,21 21 0,0 0 15,0 0-15,-21-21 16,22 0-16,-1 21 0,0 0 16,-21-22-16,21 22 0,0 0 15,0-21 1,1 21-16,-1-21 15,0 21-15,0 0 16,0 0-16,0-21 16,1 21-16,-1 0 15,0 0-15,0 0 0,0-21 0,0 21 16,1 0-16,-1 0 0,0 0 16,21 0-16,-21 0 0,1-21 0,-1 21 15,0 0-15,0 0 16,0 0-16,0 0 0,22 0 0,-22 0 15,0 0-15,0 0 0,22-22 0,-22 22 16,0 0-16,21 0 0,-21 0 16,1 0-16,-1-21 0,0 21 0,0 0 15,0 0-15,0 0 0,1 0 16,-1 0-16,0 0 0,0-21 16,0 21-16,0 0 15,1 0-15,-1 0 16,0 0-16,0-21 15,0 21-15,0 0 16,1 0 0,-1 0-16,0 0 15,0 0 1,0-21 0,0 21-16,1 0 15,-1 0-15,0 0 16,0 0-1,0 0-15,0 0 16,1 0 15,-22-21-31,21 21 0,-42 0 110,-1 0-95,1 0-15,0 0 16,0 0-16,0-22 0,0 22 0,-1 0 16,-20 0-16,21 0 0,0 0 15,0 0-15,-1 0 0,1 0 16,21-21-16,-21 21 0,0 0 0,0 0 15,0 0 1,-1-21-16,1 21 0,0 0 16,0 0-16,0-21 15,0 21-15,-1 0 16,1-21-16,42 21 141,1 0-141,-1 0 0,0 0 15,0 21-15,0-21 0,0 0 16,1 21-16,20-21 0,-21 0 0,0 0 15,0 21-15,22-21 0,-22 0 16,0 0-16,0 21 0,22-21 0,-22 0 16,0 0-16,0 22 0,0-22 15,22 0-15,-22 0 0,0 0 16,0 0-16,0 21 0,0-21 16,1 0-16,-1 0 0,0 0 0,0 0 15,0 0-15,0 0 16,1 21-16,-22 0 94,-22-21-79,1 0 1,21 21-16,-21-21 0,0 0 15,0 21-15,0-21 16,-1 0-16,1 22 0,0-22 16,0 0-16,0 0 0,0 21 15,-1-21-15,1 0 0,-21 21 0,21-21 16,0 0-16,-1 21 0,-20 0 16,21-21-16,0 0 0,0 21 0,-1-21 15,1 22-15,0-22 0,0 21 16,0-21-16,0 0 0,21 21 0,0 0 15,-22-21-15,1 0 16,21 21 31,0-42 47,21 21-94,1 0 15,-22-21-15,21 21 0,0-21 0,0 0 0,0 21 16,0-22-16,22 22 16,-22-21-16,0 0 0,21 21 0,-20-21 15,-1 21-15,21 0 0,-21 0 16,0-21-16,1 21 0,-1 0 15,0 0-15,-21-21 0,21 21 16,0 0 0,-21-22-16,-21 22 406,0 0-406,0 0 16,0 0-1</inkml:trace>
  <inkml:trace contextRef="#ctx0" brushRef="#br2" timeOffset="-81291.91">27072 3154 0,'0'-21'15,"0"0"1,0-1 0,21 22-16,0-21 15,-21 0-15,22 0 0,-1 0 16,0 0-1,0 21 1,-21-22-16,0 44 78,-21-1-78,0 0 0,0 0 16,21 0-16,-22 0 0,1 22 15,0-22-15,0 21 0,0-21 0,0 22 16,-22-1-16,22 0 0,0-20 16,0 20-16,-22 0 0,22 1 15,0-22-15,-21 21 0,21 0 0,-1-20 16,-20 20-16,21-21 0,0 0 16,0 0-16,21 1 0,-22-1 0,1-21 15,21 21-15,-21-21 0,21 21 16,0-42 62,0 0-62,21 21-16,0 0 15,-21-21-15,22 21 0,-1 0 0</inkml:trace>
  <inkml:trace contextRef="#ctx0" brushRef="#br2" timeOffset="-80324.37">27157 3577 0,'-21'0'15,"21"21"1,0 1 0,-22-22 15,22 21-31,22-21 78,-1-21-62,-21-1-1,0 1 1,0 42 31,-21-21-47,21 22 0,-22-1 0,22 0 15,0 0 1,0 0-16,22-21 47,-1 0-47,0 0 0,0 0 15,0-21 1,-21 0 0,0 0-16,0 0 15,-21 21 1,0 0-16,0 0 16,0 0-16,21 21 15,-22 0-15,22 0 16,22-21 46,-1 0-46</inkml:trace>
  <inkml:trace contextRef="#ctx0" brushRef="#br2" timeOffset="-79356.93">27495 3577 0,'0'21'31,"-21"-21"-31,21 22 16,0-1-1,0 0 1,0 0-16,21-21 47,1 0-47,-1 0 16,0 0-16,0 0 0,-21-21 15,0 0-15,0 0 16,0-1-1,0 1-15,-21 21 32,0 0-32,0 21 15,21 1 1,-22-22-16,22 21 0,-21-21 16,21 21-16,0 0 15,21-21 16,1 0-31,-1 0 16,0-21 0,-21 0-16,0 0 15,0-1 1,0 1 0,-21 21-1,0 0 1,21 21-16,0 1 15,-22-22-15,22 21 16,0 0-16,22-21 47,-1 0-31,-21-21-16,0 0 15,-21 21 32,21 21-16,-22-21 47,1 0-46</inkml:trace>
  <inkml:trace contextRef="#ctx0" brushRef="#br2" timeOffset="-70087.95">26268 4636 0,'0'0'0,"0"-22"0,21 1 15,-21 0 1,0 0-16,0 0 16,0 0-16,0-1 31,0 44 0,0-1-31,0 0 0,0 0 16,0 0-16,0 0 0,0 1 15,0-1-15,0 0 0,0 0 16,-21 0-16,21 0 0,0 1 0,0-1 16,-21 0-16,21 0 0,0 0 15,0 0 1,0 1-1,-22-22 1,22-22 0,0 1-16,0 0 15,0 0-15</inkml:trace>
  <inkml:trace contextRef="#ctx0" brushRef="#br2" timeOffset="-69284.63">26437 4403 0,'-21'0'0,"0"-43"16,0 43-1,-1-21 1,1 21-16,0 0 16,0 0-16,0 0 15,0 0-15,-1 0 0,1 0 16,0 0-16,0 0 0,0 21 16,0 1-16,-1-22 0,-20 21 0,21-21 15,0 21-15,-22 0 0,22-21 16,0 21-16,-21 0 0,21 1 0,-1-1 15,1 0-15,0-21 0,0 21 0,0 0 16,0 0-16,-1 1 0,22-1 16,0 0-16,0 0 0,0 0 0,0 0 15,0 22-15,0-22 0,0 0 16,0 0-16,0 0 0,0 1 0,0-1 16,0 21-16,0-21 0,0 0 15,22 1-15,-1-1 0,0 0 16,0 0-16,0 0 0,0-21 15,1 21-15,-1 1 0,0-22 0,0 0 16,0 0-16,22 0 0,-22 0 16,21 0-16,-21 0 0,0 0 0,22 0 15,-22 0-15,21 0 0,-21 0 0,22 0 16,-22 0-16,0 0 0,21-22 16,-20 22-16,-1-21 0,0 21 0,0-21 15,21 21-15,-20-21 0,-1 0 0,0 21 16,0-21-16,0-1 0,-21 1 15,21 0-15,1 21 0,-22-21 0,21 0 16,-21-22-16,0 22 0,0 0 16,0 0-16,0 0 0,0-22 15,0 22-15,0 0 0,0 0 0,0 0 16,0 0-16,0-1 0,0 1 0,0 0 16,0 0-16,-21 0 0,21 0 15,-22-1-15,1 1 0,0 21 0,0-21 16,21 0-16,-21 21 0,0 0 15,-1-21-15,1 21 0,0 0 0,0 0 16,-21 0-16,20 0 0,1 0 0,0 0 16,0 0-16,-21 0 0,20 0 15,1 0-15,0 0 0,0 21 0,-21-21 16,20 0-16,1 0 16,0 21-16,0-21 0,0 0 0,0 0 15,-1 0-15</inkml:trace>
  <inkml:trace contextRef="#ctx0" brushRef="#br2" timeOffset="-68200.03">28406 1355 0,'0'21'62,"-22"-21"-46,22 21-16,0 0 0,0 0 16,0 1-16,0-1 0,0 0 15,0 0-15,0 0 0,0 22 0,0-1 16,0 0-16,0 1 0,0-1 15,0 0-15,0 1 0,0-1 0,0 0 16,0 1-16,0-1 0,0 0 16,0-21-16,0 22 0,0-1 15,0-21-15,0 22 0,-21-22 0,21 21 16,-21-21-16,21 22 0,0-22 16,0 0-16,0 21 0,-21-21 0,21 1 15,0-1-15,0 0 0,0 0 16,0 0-16,0 0 15,0-42 17,0 0-17,0 0-15,21 21 0,-21-21 16,0 0-16,0-1 0</inkml:trace>
  <inkml:trace contextRef="#ctx0" brushRef="#br2" timeOffset="-67152.31">28554 1312 0,'0'0'0,"0"-21"0,-21 21 0,42 0 78,0 0-78,0 0 15,0 0-15,0 0 0,1 0 0,20 0 16,0 0-16,1 0 0,-1 0 16,21-21-16,1 21 0,-22 0 0,22 0 15,20 0-15,-41 0 0,20 0 16,1 0-16,-22 0 0,0 0 16,1 0-16,-1 0 0,0 0 15,-20 0-15,20 0 0,0 0 0,-21 21 16,1-21-16,20 0 0,-21 0 15,21 0-15,-20 21 0,-1-21 0,0 0 16,0 0-16,0 0 0,0 0 16,1 0-16,-1 22 15,0-22 1,-21 21-16,0 0 16,0 0-1,0 0-15,0 0 16,0 1-16,0-1 0,0 0 15,0 0-15,0 0 0,0 22 16,0-22-16,0 0 0,0 21 0,0-21 16,0 22-16,0-22 0,0 21 15,0-21-15,0 22 0,0-22 0,-21 21 16,21-21-16,-21 1 0,21 20 16,0-21-16,0 0 0,0 0 0,0 1 15,0-1-15,-22 0 0,22 0 16,0 0-16,-21 0 0,21 1 15,0-1-15,0 0 0,-21-21 16,21 21-16,-21-21 16,21 21-16,0 0 15,0 1 1,-21-22-16,21 21 16,-21-21-1,-1 0 32,1 0-47,0 0 16,0 0-16,0 0 0,0 0 15,-1 0-15,-20 0 0,21 0 16,-21 0-16,20 21 0,-20-21 0,0 0 16,-1 0-16,1 0 0,0 0 15,-22 21-15,22-21 0,-22 0 0,-20 21 16,20-21-16,1 0 0,-1 0 15,1 0-15,-1 0 0,22 0 0,0 0 16,20 0-16,-20 21 0,21-21 0,0 0 16,21-21 46,0 0-46,0 0-16</inkml:trace>
  <inkml:trace contextRef="#ctx0" brushRef="#br2" timeOffset="-66324.03">28935 487 0,'-21'-21'15,"21"0"1,21 21 46,0 0-62,0 0 0,0 0 16,0 0-16,1 0 0,-1 0 16,0 21-16,0-21 0,0 21 0,-21 0 15,0 0-15,21 0 0,-21 1 16,0-1-16,0 0 0,0 0 0,-21 0 16,0 0-16,-21 1 0,21-1 15,-22 0-15,22 0 0,0 0 0,-21 0 16,20 1-16,1-22 0,0 0 15,21 21-15,-21-21 16,42 0 31,0 0-31,0 0-16,1 0 0,-1 0 15,0 0-15,21 0 0,-21 0 16,1-21-16,20 21 0,-21 0 0,0 0 15,0 0-15,1 0 0,-22-22 16,21 22-16,-21-21 47</inkml:trace>
  <inkml:trace contextRef="#ctx0" brushRef="#br2" timeOffset="-65360.67">29549 318 0,'0'0'0,"-22"0"0,22-22 15,0 1-15,-21 21 16,0 0-16,0-21 0,0 21 16,21-21-16,-21 0 0,-1 21 15,1 0-15,0 0 0,0 0 16,0-21-16,0 21 0,-1 0 0,1 0 16,-21 0-16,21 0 0,0 0 15,-22 0-15,22 0 0,-21 0 0,21 21 16,-22-21-16,22 21 0,-21-21 15,21 21-15,-1-21 0,1 21 0,-21 0 16,21-21-16,0 22 16,-1-1-16,1-21 0,0 21 0,0 0 15,0 0-15,0 0 0,21 1 16,-22-1-16,1 0 0,0 0 0,21 0 16,-21 0-16,21 1 0,0 20 15,0-21-15,-21 0 0,21 0 0,0 1 16,0-1-16,0 0 0,0 0 15,0 0-15,0 22 0,0-22 0,0 0 16,0 0-16,0 0 0,0 0 16,21 1-16,-21-1 0,21 0 0,0 0 15,-21 0-15,21 0 0,1 1 16,-1-22-16,-21 21 0,21-21 16,21 21-16,-21-21 0,1 0 15,-1 0-15,21 0 0,-21 21 0,22-21 16,-22 0-16,21 0 0,0 0 15,1 0-15,-1 0 0,0 0 0,1 0 16,-1 0-16,-21 0 0,22-21 16,-1 21-16,-21 0 0,0-21 0,0 21 15,1-21-15,-1 21 0,0-22 16,0 1-16,0 21 0,0-21 0,-21 0 16,22 0-16,-1 0 0,0-1 15,0 1-15,-21 0 0,21 0 16,0 0-16,1 0 0,-22-1 15,21 1-15,-21 0 0,21 21 0,-21-21 16,21 0-16,-21 0 0,0-1 16,0 1-16,0 0 15,0 0-15,0 0 0,0 0 0,0-1 16,0 1-16,0 0 16,0 0-16,0 0 0,0 0 0,0-1 15,0 1-15,-21 21 16,21-21-16,-21 0 0,0 21 0,21-21 15,-22 21-15,22-21 0,0-1 16,-21 22-16,0-21 0,0 21 16,21-21-1,-21 21-15,0 0 16,-1 0-16,1 0 16,0 0-16,0 0 15,0 0-15,0 0 16,-1 0-1,1 0-15,0 0 16,0 0-16,0 0 0,21 21 0,-43-21 16</inkml:trace>
  <inkml:trace contextRef="#ctx0" brushRef="#br0" timeOffset="-60136.28">2984 12425 0,'0'0'0,"22"0"0,-1-21 0,0 0 16,-21-1-16,0 1 15,21 0-15,-21 0 16,-21 42 31,0 0-47,0 22 0,-1-22 15,1 21-15,-21-21 0,21 22 0,-22-1 16,1 0-16,21 1 0,-21 20 16,-1-21-16,1 1 0,0 20 0,-1-20 15,22-1-15,-21 0 0,21 1 16,-1-22-16,1 0 0,0 0 0,21 0 16,-21-21-16,21-21 15,0 0 1,0 0-16,21 0 0,0-22 15,0 22-15,1-21 0</inkml:trace>
  <inkml:trace contextRef="#ctx0" brushRef="#br0" timeOffset="-59788.02">3408 12213 0,'0'0'0,"0"-21"32,0 0-32,0 42 31,-21 0-31,-1 0 0,1 1 0,0-1 16,0 21-16,0 0 0,-22 1 15,22-1-15,-21 0 0,21 1 0,-22-1 16,1 0-16,21 22 0,-21-22 15,-1 22-15,22-22 0,0 0 0,-21 1 16,20-1-16,1-21 0,0 22 16,0-22-16,21 0 0,0 0 0,-21-21 15,21 21-15,0-42 47,0 0-47,21 0 0,0 0 16</inkml:trace>
  <inkml:trace contextRef="#ctx0" brushRef="#br0" timeOffset="-59240.1">4000 12531 0,'0'0'0,"0"-21"0,22-1 16,-22 1-16,0 0 16,0 0-16,0 0 15,-22 21 1,1 0-16,0 0 0,-21 0 16,21 0-16,-1 0 0,-20 0 15,0 21-15,21 0 0,-22 0 0,1 0 16,21 1-16,-22-1 0,22-21 0,0 21 15,0 0-15,0 0 0,21 0 16,0 1 0,21-22-16,0 0 15,0 0-15,22 21 0,-22-21 16,21 0-16,-21 21 0,22-21 0,-1 21 16,-21-21-16,0 21 0,22 0 15,-22-21-15,0 22 0,-21-1 0,0 0 16,0 0-16,0 0 0,0 0 15,-21 1-15,0-1 0,-22 0 16,1-21-16,0 21 0,-1 0 16,1-21-16,-22 21 0,22-21 0,0 0 15,-1 0-15,1 0 0,0 0 0,-1 0 16,22 0-16,0-21 0,0 21 16,0-21-16,0 0 0,-1 0 15,1 0-15,21-1 0,0 1 16,21 0-1,1 21-15,-1 0 0,0-21 0,21 0 16,1 21-16,-1-21 0,0 21 16</inkml:trace>
  <inkml:trace contextRef="#ctx0" brushRef="#br0" timeOffset="-58880.01">4191 12594 0,'0'0'0,"0"-21"0,-21 21 15,0 0 1,21 21 0,0 0-16,0 1 0,0-1 15,0 21-15,0 0 0,0-20 16,-22 41-16,22-21 0,-21 1 0,0 20 15,21-20-15,-21 20 0,0 1 16,0-1-16,21 1 0,-22-1 0,1 22 16,0-22-16,0 22 0,0-22 15,0 1-15,-1-22 0,22 1 0,-21-1 16,21 0-16,0-21 0,0 1 16,0-1-16,0-42 31,0-1-31,21-20 0,1 21 15,-1-21-15,0-22 0,-21 22 0,21-22 16</inkml:trace>
  <inkml:trace contextRef="#ctx0" brushRef="#br0" timeOffset="-58537.03">4127 12721 0,'0'0'0,"-21"-106"15,21 85 1,21 21 0,1-21-16,-1 21 0,0 0 0,0 0 15,0 0-15,0 0 0,1 0 16,-1 0-16,21 0 0,-21 0 0,0 21 16,1 0-16,-1 1 0,-21-1 0,0 21 15,0-21-15,0 0 0,0 22 16,0-22-16,-21 0 0,-1 21 15,1-20-15,-21-1 0,21 0 0,-22 0 16,22 0-16,-21-21 0,21 21 16,0-21-16,-1 0 0,1 0 0,0 0 15,21-21 17,0 0-32,21 0 0,0 0 15,22 0-15,-22 21 16</inkml:trace>
  <inkml:trace contextRef="#ctx0" brushRef="#br0" timeOffset="-57608.79">5080 12637 0,'0'-22'0,"-42"-41"16,20 63-1,1-21-15,-42 21 0,42 0 16,-22 0-16,22 0 0,-21 0 16,-1 0-16,22 0 0,-21 21 0,0 0 15,20 0-15,-20 0 0,21 22 0,-21-22 16,20 21-16,22-21 16,-21 22-16,21-22 0,-21 21 0,21-21 15,0 1-15,0-1 0,0 0 0,0 0 16,21-21-16,0 21 15,1-21-15,-1 0 0,0 0 0,21 0 16,-21 0-16,22-21 0,-22 0 16,21 21-16,1-21 0,-22 0 0,21-1 15,-21-20-15,22 21 0,-22 0 0,0-22 16,0 22-16,-21 0 0,21-21 16,-21 21-16,21-1 0,-21 1 15,-21 21 16,0 21-31,21 1 16,0-1-16,0 0 0,-21 0 0,21 0 16,0 0-16,0 1 0,0-1 15,0 0-15,0 21 0,0-21 16,21 1-16,-21-1 0,21-21 0,0 21 16,1-21-16,-1 0 15,0 0-15,0 0 0,0 0 16,0-21-16,1 0 0,-1-1 15,0 22-15,0-21 0,21-21 0,-20 21 16,-1 0-16,0-1 0,0-20 16,0 21-16,0 0 0,-21 0 15,0-1-15,0 1 0,0 0 16,0 42 15,0 0-31,0 1 0,0-1 16,0 0-16,0 0 0,0 0 0,0 22 15,0-22-15,0 0 0,-21 0 16,21 0-16,-21 0 0,21 1 0,0-1 16,0 0-16,0 0 0,-21-21 15,21-21 17,0 0-32,0 0 15,0-1-15,0 1 0,0-42 16,21 42-16,0-1 0,-21-20 15,21 21-15,22-21 0,-22 20 16,0-20-16,0 21 0,22 21 0,-22-21 16,21 21-16,-21 0 0,22 0 0,-22 0 15,0 0-15,0 21 0,0 0 16,0 0-16,1 0 0,-1 22 0,-21-22 16,0 21-16,0 1 0,0-1 0,0 0 15,0-21-15,0 22 0,-21-22 16,21 0-16,-22 0 0,1 0 15,0 1-15,21-1 0,-21-21 16</inkml:trace>
  <inkml:trace contextRef="#ctx0" brushRef="#br0" timeOffset="-56892.81">6350 12446 0,'0'0'0,"-42"-21"32,42 0-17,21 21 1,0 0-16,0 0 0,21-21 15,-20 21-15,20 0 0,0 0 16,1 0-16,-1-22 0,0 22 0,1 0 16,-1 0-16,0 0 0,-21 0 15,1 0-15,-1 0 0,-42 0 16,-1 0 0,1 22-16,-21-22 0,0 0 15,-1 0-15,1 0 0,0 0 16,-1 0-16,1 0 0,21 0 0,-22 0 15,22 0-15,0 0 0,0 0 16,0 0-16,0 0 16,-1 21-1,1 0 1,21 0-16,-21 0 0,21 0 16,0 1-16,-21-1 0,21 0 0,-21 21 15,0 1-15,21-1 0,0 0 16,-22 1-16,22-1 0,-21 0 0,21 22 15,-21-22-15,21 0 0,0 22 0,0-22 16,0-21-16,0 22 0,0-1 16,0-21-16,0 0 0,0 22 15,0-22-15,21 0 0,0-21 16,1 0-16,-1 21 16,0-21-16,0 0 0,0 0 0,22 0 15,-22-21-15,42 0 0,-42 0 16,22-22-16,-22 22 0,21 0 15,1-21-15</inkml:trace>
  <inkml:trace contextRef="#ctx0" brushRef="#br0" timeOffset="-56634.96">6985 12531 0,'0'-21'0,"0"42"0,-21-42 15,0 21 1,-1 0-16,1 0 15,0 21-15,0 0 0,21 0 0,-21 0 16,0 0-16,21 22 0,-22-1 0,1 0 16,21 1-16,-21-1 0,21 0 15,0 1-15,-21-1 0,21-21 0,0 22 16,0-22-16,0 0 0,0 0 0,0 0 16,0 0-16,21-21 15,0 0-15,0 0 16,1 0-16,-1 0 0,0-21 0,0 21 15,0-21-15,22 0 0</inkml:trace>
  <inkml:trace contextRef="#ctx0" brushRef="#br0" timeOffset="-56429.07">6667 12806 0,'0'0'0,"0"21"0,-21-21 0,0 0 15,21 21-15,21-21 32,0 0-32,1 0 15,-1 0-15,0 0 0,0 0 0,21 0 16,-20 0-16,20 0 0,-21-21 0,0 21 16,22-21-16,-22 21 0,0 0 15</inkml:trace>
  <inkml:trace contextRef="#ctx0" brushRef="#br0" timeOffset="-56067.28">7154 12848 0,'0'0'0,"0"21"32,21-21-17,1 0 1,-1 0-16,0-21 0,0 0 15,0 21-15,0-21 0,1 0 16,-22 0-16,21-1 0,-21 1 16,0 0-16,-21 21 31,-1 0-31,1 0 0,21 21 16,-21 0-16,0 1 0,0-1 15,0 0-15,-1 21 0,1 1 0,0-22 16,21 21-16,-21-21 0,21 22 15,0-22-15,0 21 0,0-21 16,0 0-16,0 1 0,0-1 16,21 0-16,0-21 0,0 0 15,1 0-15,-1 0 0,0 0 0,0 0 0,21 0 16,-20 0-16,-1-21 0,0 0 16</inkml:trace>
  <inkml:trace contextRef="#ctx0" brushRef="#br0" timeOffset="-55308.57">7514 12848 0,'0'0'0,"0"-21"0,0 0 0,0 0 15,0 0-15,21 21 0,-21-22 16,21 22-16,1-21 0,-1 21 16,0-21-16,0 21 0,0 0 0,0 0 15,1 0-15,-1 0 0,0 0 16,0 21-16,0 0 0,-21 1 0,0-1 15,0 21-15,0-21 0,0 0 16,0 22-16,0-22 0,0 21 0,-21-21 16,0 1-16,-21 41 15,42-42-15,-22 0 0,1-21 0,21 22 16,-21-22-16,42 0 31,0-22-15,-21 1-16,22 0 0,-1 0 15,0 0-15,0 0 0,-21-1 0,21-20 16,0 21-16,22-21 0,-22-1 0,0 22 16,0-21-16,0 21 0,1-1 15,-1 1-15,0 21 0,-21 21 32,0 1-32,-21-1 15,21 0-15,-21 21 0,-1-21 16,22 22-16,-21-22 0,21 21 15,-21-21-15,21 1 0,-21 41 16,21-42-16,0 0 0,0 1 16,0-1-16,0 0 0,21 0 15,0-21-15,0 0 0,1 0 16,20 0-16,-21 0 0,0 0 0,22 0 16,-22-21-16,21 0 0,-21 0 15,22-1-15,-22 1 0,21-21 0,-21 21 16,0-22-16,1 1 0,-1 0 0,0-1 15,0 1-15,0 0 0,0-1 16,-21 1-16,0 0 0,0-1 16,0 1-16,0 21 0,0 0 15,0 42 17,0 0-32,0 0 0,0 22 15,-21-22-15,21 21 0,0 0 16,0 1-16,-21-1 0,21 0 0,-21-20 15,21 20-15,0 0 0,0-21 0,0 22 16,-21-22-16,21 0 0,0 0 16,0 0-16,0 1 0,0-1 15,21-21-15,0 0 16,0 0-16,0 0 16,1-21-16</inkml:trace>
  <inkml:trace contextRef="#ctx0" brushRef="#br0" timeOffset="-55108.68">8234 12869 0,'0'0'0,"0"22"16,21-22-1,0 0-15,0 0 0,0 0 0,1 0 16,20 0-16,-21 0 0,21 0 15,-20 0-15,20 0 0,0-22 0,-21 22 16,22-21-16,-22 21 0,21-21 16,-21 0-16,1 21 0</inkml:trace>
  <inkml:trace contextRef="#ctx0" brushRef="#br0" timeOffset="-54809.85">9186 12637 0,'0'0'0,"-21"-43"31,0 43-31,0 0 16,0 0-16,-1 0 0,1 0 16,21 21-16,0 1 0,-21-1 15,0 0-15,0 0 0,0 21 0,21-20 16,-22 20-16,22 0 0,-21-21 0,0 22 15,21-1-15,0-21 0,0 0 16,0 22-16,0-22 0,0 0 0,0 0 16,0 0-16,0 1 0,21-22 15,0 21-15,1-21 0,-1 0 16,0 0-16,0 0 0,21 0 0,-20 0 16,20 0-16,-21-21 0</inkml:trace>
  <inkml:trace contextRef="#ctx0" brushRef="#br0" timeOffset="-54501.03">9504 12637 0,'0'0'0,"0"-22"16,21 22-16,0 0 15,0 0-15,0 0 16,1 22-16,-1-22 0,-21 21 15,21 0-15,0 0 0,-21 0 0,0 0 16,0 22-16,0-22 0,0 0 0,0 21 16,0-20-16,0 20 0,0-21 15,0 0-15,-21 0 0,0 1 0,0-1 16,-1 0-16,1 0 0,0 0 0,0 0 16,21 1-16,-21-22 0,0 21 15,-1-21-15,1 0 31,21-21-15</inkml:trace>
  <inkml:trace contextRef="#ctx0" brushRef="#br0" timeOffset="-53988.59">9991 12700 0,'0'0'0,"0"21"0,-22-21 16,44 0 15,-1 0-31,0 0 16,0 0-16,21 0 0,-20 0 0,-1 0 15,0 0-15,0 0 0,0 0 0,0 0 16,1 0-1,-44 0 17</inkml:trace>
  <inkml:trace contextRef="#ctx0" brushRef="#br0" timeOffset="-53796.44">9991 12933 0,'0'0'15,"0"21"-15,21-21 32,0 0-32,0 0 15,0 0-15,0 0 0,1 0 16,-1 0-16,0 0 0,0 0 0,0-21 16,0 0-16,1 21 0,-1-21 15,0 21-15,0-22 0</inkml:trace>
  <inkml:trace contextRef="#ctx0" brushRef="#br0" timeOffset="-53220.08">10858 12404 0,'0'0'0,"-21"0"0,0 0 16,0 0-1,0 0-15,21 21 0,-21-21 16,21 21 0,21-21 15,0 0-31,0 0 16,0 0-16,0 0 0,-21-21 15,0 0-15,0 0 16,-21 21 15,0 0-31,0 0 0,0 0 16,0 21-1,-1-21-15,1 21 16,21 0-16,0 0 31,21-21-15,1 0-16,-1-21 15,0 21 1,-21-21-16,0 0 0,0 0 16,-21 21 15,0 0-15,-1 21-16,22 0 0,-21-21 0,0 21 15,21 21-15,0-20 0,0-1 0,-21 0 16,21 21-16,0-21 0,0 1 15,0-1-15,0 21 0,0-21 0,21 0 16,0-21-16,0 22 0,1-1 0,20-21 16,-21 0-16,21 0 0,1 0 15,-1 0-15</inkml:trace>
  <inkml:trace contextRef="#ctx0" brushRef="#br0" timeOffset="-52916.5">11451 12404 0,'0'0'0,"0"-21"0,-42 42 32,42 0-32,-21-21 0,21 21 15,-22 0-15,22 22 0,0-22 0,0 0 16,-21 21-16,21-21 0,-21 22 15,0-1-15,21 0 0,-21 1 0,0-1 16,21 0-16,-22-20 0,1 20 0,21-21 16,0 21-16,-21-20 0,21-1 15,0 0-15,0 0 16,21-21 0,0-21-1,1 21-15,-22-21 0</inkml:trace>
  <inkml:trace contextRef="#ctx0" brushRef="#br0" timeOffset="-52601.06">11324 12510 0,'0'0'0,"0"-22"0,0 1 16,0 0-16,0 0 15,0 0-15,21 21 16,0 0-16,1-21 0,-1 21 0,0 0 15,0 0-15,0-22 0,0 22 0,1 0 16,-1 0-16,0 22 0,-21-1 16,21-21-16,-21 21 0,21 21 0,-21-21 15,0 1-15,0-1 0,0 0 0,0 0 16,-21 0-16,0 0 0,0 1 16,-22-1-16,22 0 0,-21 0 0,21 0 15,-22 0-15,22-21 0,0 22 0,0-22 16,0 0-16,42 0 31,0-22-15,0 1-16,0 21 0,1-21 15</inkml:trace>
  <inkml:trace contextRef="#ctx0" brushRef="#br0" timeOffset="-52104.13">11917 12361 0,'0'0'16,"0"-21"-16,-21 21 16,21 21-1,-22 1-15,22-1 16,-21 0-16,21 0 0,-21 0 0,21 22 16,-21-22-16,21 21 0,0 0 0,-21 1 15,0-1-15,-1-21 0,22 22 16,-21-1-16,21 0 0,-21-21 0,0 22 15,21-22-15,0 0 0,-21 0 0,21 0 16,0 1 0,0-44-1,0 1 1,0 0-16,0 0 16,0-21-16,0 20 0,21 1 0,0-21 15,-21 0-15,21 20 0,22-20 0,-22 21 16,21 0-16,-21 0 0,22-1 15,-1 1-15,0 0 0,-21 21 0,22 0 16,-22 0-16,0 0 0,0 0 0,0 21 16,1-21-16,-22 21 0,21 1 15,-21 20-15,0-21 0,0 0 0,0 22 16,0-22-16,0 21 0,-21-21 16,-1 0-16,1 1 0,0 20 0,0-21 15,0 0-15,0-21 0,-1 21 0,1 1 16,0-22-16,21 21 15,0-42 1,21-1 0,0 22-16,1-21 0,-1 0 0</inkml:trace>
  <inkml:trace contextRef="#ctx0" brushRef="#br0" timeOffset="-51341.04">12679 12594 0,'0'-21'0,"0"42"0,-21-42 32,-1 21-32,1 0 15,0 0-15,0 0 0,0 0 0,0 21 16,-1 0-16,1 1 0,0-1 16,0 0-16,0 21 0,0-21 0,-1 22 15,22-22-15,-21 21 0,21-21 0,-21 1 16,21-1-16,0 0 0,0 0 15,0 0-15,21 0 0,0-21 0,1 0 16,-1 0-16,21 0 0,0 0 16,-20 0-16,-1 0 0,0-21 15,0 21-15,0-42 16,-21 21-16,21 0 0,-21-1 0,0 1 16,0 0-16,0 0 0,0-21 15,0 20-15,0 1 0,0-21 0,0 21 16,-21 0-16,21-1 0,0 1 15,0 0-15,21 0 16,1 21-16,-1 0 0,0 0 16,0 0-16,0 0 0,0 0 0,1 0 15,-1 0-15,0 21 0,-21 0 16,21 0-16,0 1 0,-21-1 0,21 0 16,-21 0-16,0 0 0,0 0 0,22 1 15,-22-1-15,0 21 0,0-21 16,0 22-16,-22-43 15,22 21-15,-21 0 0,21 0 16,-21-21 0,21-21 15,0 0-31,0 0 0,0-1 0,0 1 16,0 0-16,21 0 0,-21 0 15,21-22-15,1 22 0,-1-21 0,0 21 16,0 0-16,0-1 0,22 1 0,-22 0 15,0 0-15,21 21 0,-21 0 16,1 0-16,-1 0 0,0 0 0,0 0 16,-21 21-16,21 0 15,-21 0-15,0 1 0,0-1 16,0 0-16,0 21 0,0-21 0,0 1 16,0 20-16,0-21 0,-21 0 0,0 0 15,0 1-15,0-1 0,21 0 16,-22-21-16,1 21 0,0 0 15,42-42 17,0 0-32,1 0 15,-1 0-15,0-1 0</inkml:trace>
  <inkml:trace contextRef="#ctx0" brushRef="#br0" timeOffset="-50969.46">13441 12700 0,'0'21'32,"21"-21"-17,0 0-15,0 0 16,0 0-16,1 0 0,-1 0 16,21-21-16,-21 21 0,0-21 0,1 0 15,-1 21-15,-21-21 16,21 21-16,-21-22 0,0 1 15,0 0-15,-21 0 16,0 21-16,-1 0 16,1 0-16,0 21 0,0-21 15,0 21-15,0 0 0,-1 1 16,22-1-16,-21 21 0,0-21 0,0 0 16,21 22-16,0-22 0,0 21 15,0 1-15,0-22 0,0 0 0,0 0 16,21-21-1,0 21-15,0-21 0,1 0 0,-1 0 16,0 0-16,0 0 0,21-21 0,-20 21 16,-1-21-16,0 0 15,0 0-15</inkml:trace>
  <inkml:trace contextRef="#ctx0" brushRef="#br0" timeOffset="-50392.68">14055 12383 0,'0'21'32,"0"-42"30,0-1-46,0 1-1,21 21 1,-21-21-16,21 21 16,-21 21 15,0 0-16,0 1-15,0-1 0,0 0 16,0 0-16,-21-21 16,21 21-16,-21-21 0,21 21 15,-22-21-15,22-21 47,0 0-47,0 0 16,0 0-16,22 0 15,-22-1-15,21 1 0,0 21 16,-21-21-16,21 21 0,0 0 16,0 0-1,1 0-15,-22 21 0,0 0 0,0 1 16,0-1-16,0 0 0,0 0 16,0 0-16,-22 0 0,1 1 15,0-1-15,0 0 0,0-21 0,0 21 16,-1-21-16,1 0 0,0 0 15</inkml:trace>
  <inkml:trace contextRef="#ctx0" brushRef="#br0" timeOffset="-49577.06">14309 11980 0,'0'0'0,"0"-21"0,21 21 31,0-21-31,0 21 0,0 0 16,22 0-16,-1-21 15,0 21-15,1 0 0,-1 0 0,0 0 16,1 0-16,-1 0 0,0 0 0,-21 0 16,1 0-16,-1 0 0,0 0 15,-21 21 1,0 0-16,0 0 15,0 1-15,0-1 0,-21 0 16,21 0-16,0 0 0,0 22 0,0-22 16,0 21-16,0-21 0,-21 0 15,21 22-15,0-22 0,0 21 16,0-21-16,0 22 0,0-22 0,0 21 16,0-21-16,0 22 0,0-1 15,0-21-15,0 22 0,0-1 0,0-21 16,0 21-16,0 1 0,0-22 0,0 21 15,0 1-15,0-22 0,0 21 16,0-21-16,0 22 0,0-22 0,0 0 16,0 0-16,-22 0 0,1 0 15,0-21-15,0 0 0,0 22 16,-22-22-16,1 0 0,21 0 0,-21 0 16,-1 0-16,1 0 0,0 0 0,-1 0 15,1-22-15,0 22 0,20-21 16,1 21-16,0 0 0,0-21 15,0 21-15,21-21 0,-21 21 16,21-21-16,0 0 16,21-1-16,0 22 15,0-21-15,0 0 0,22 21 0,-22-21 16,21 0-16,0 0 0</inkml:trace>
  <inkml:trace contextRef="#ctx0" brushRef="#br0" timeOffset="-49172.05">15642 12171 0,'0'0'0,"0"-21"0,0-64 31,0 64-31,0 0 16,-21 21-16,0 0 16,0 0-16,21 21 0,-22 0 0,1 0 15,0 22-15,0-1 0,0-21 16,0 43-16,-1-22 0,1 0 16,0 1-16,0-1 0,0 0 0,0 1 15,-1-1-15,1 0 0,0 1 16,0-1-16,0-21 0,0 21 0,21-20 15,0-1-15,-22 0 0,22 0 16,0 0-16,-21 0 0,21-42 47,21 0-31,1 0-16,-1 0 0,0 0 15,0-1-15</inkml:trace>
  <inkml:trace contextRef="#ctx0" brushRef="#br0" timeOffset="-48404.06">16002 12552 0,'-21'0'15,"0"0"1,-1 0-16,22 21 0,-21-21 16,0 21-16,21 0 0,0 1 15,0-1 1,21-21 15,0 0-15,1 0-1,-22-21-15,0-1 0,0 1 16,0 0 0,0 0-16,0 0 15,-22 21-15,1 0 16,0 0-16,0 0 16,21 21-16,0 0 0,0 0 15,0 0-15,0 1 16,0-1-1,21-21 1,0 0-16,0 0 16,1 0-16,-1-21 15,-21-1 1,0 1-16,0 0 16,0 0-16,0 0 15,-21 21-15,-1 0 16,1 0-1,21 21-15,-21-21 0,21 21 16,0 0 0,0 0-16,0 1 0,0-1 15,0 0 1,21-21 0,0 0-1,1 0-15,-1 0 0,0 0 16,0 0-16</inkml:trace>
  <inkml:trace contextRef="#ctx0" brushRef="#br0" timeOffset="-47720.06">16616 12552 0,'0'0'0,"-21"0"16,-1 0-1,1 0-15,0 0 0,21 21 16,-21-21-16,0 21 0,21 0 16,0 1-1,0-1-15,0 0 16,0 0-16,21-21 15,0 0-15,0 0 16,0 0-16,1 0 16,-1 0-16,-21-21 0,21 0 15,-21 0-15,0-1 16,0 1-16,0 0 16,0 0-16,-21 0 0,0 21 15,-1 0-15,1 0 16,0 0-16,0 0 0,0 0 15,0 21-15,21 0 0,-22-21 0,22 21 16,0 0-16,0 1 16,0-1-16,0 0 15,22-21-15,-1 0 0,0 0 16,0 0-16,0 0 16,0 0-16,1 0 0,-1 0 15,0 0-15,-21-21 16,0 0-16,0-1 15,0 1-15,-21 0 16,0 21-16,-1 0 16,1 0-16,0 0 15,0 21-15,21 0 16,-21-21-16,21 22 16,0-1-1,0 0-15,21-21 16,0 0-16,0 0 15,0 0 1,-21-21 0,-21 21-1</inkml:trace>
  <inkml:trace contextRef="#ctx0" brushRef="#br0" timeOffset="-46720.86">15960 12658 0,'21'-21'31,"-42"21"1,-1 0-32,1 21 15,21 0 1,-21-21 0,21 21-16,0 0 0,0 0 15,21-21 1,0 0-16,1 0 15,-1 0-15,0 0 16,0-21 0,-21 0-1,0 0-15,0 0 0,0 0 16,0-1 0,-21 22-1,0 0-15,0 22 16,21-1-1,-22-21-15,22 21 0,-21 0 16,21 0-16,0 0 16,21-21-1,1 0-15,-1 0 16,0 0-16,0 0 0,0 0 16,-21-21-16,21 21 15,1-21-15,-22 0 16,0 0-16,0 0 15,-22-1 1,1 22-16,0 0 16,0 0-16,0 0 15,0 0-15,21 22 16,0-1 0,0 0-16,21-21 31,0 0-16,0 0-15,0 0 16,-21-21-16,21 21 16,-21-21-16,0-1 0,-21 1 31,0 0-31,0 21 0,0 0 16,0 0-16,-1 0 15,22 21-15,-21-21 16,21 21-16,-21 1 0,21-1 15,0 0-15,0 0 16,0 0-16,21-21 16,0 0-16,1 0 0,20 0 15</inkml:trace>
  <inkml:trace contextRef="#ctx0" brushRef="#br0" timeOffset="-46036.23">16531 12637 0,'0'21'62,"0"0"-31,0 0-15,21-21 15,0 0-15,1-21-1,-22 0 1,0 0-16,0-1 16,-22 22-16,1 0 15,0 0-15,0 0 16,21 22 0,-21-1-16,21 0 15,21 0 16,0-21-31,0 0 16,0 0 0,-21-21-16,0 0 31,-21 0-15,0 21-1,0 0-15,0 0 16</inkml:trace>
  <inkml:trace contextRef="#ctx0" brushRef="#br0" timeOffset="-45148.53">15833 12658 0,'0'21'78,"0"0"-62,0 0 0,0 0-16,0 1 15,0-1-15,21-21 32,0 0-32,0 0 0,0 0 15,0 0-15,1 0 16,-1 0-16,-21-21 15,0-1-15,0 1 0,0 0 16,0 0 0,0 0-16,0 0 15,0-1 1,-21 22 0,-1 0-1,1 22-15,21-1 0,0 0 16,-21-21-16,21 21 0,0 0 15,0 0 1,0 1-16,21-22 31,0 0-31,1 0 16,-1-22 0,-21 1-1,0 0-15,0 0 16,0 0-16,-21 21 31,-1 0-15,1 21-1,21 0-15,-21-21 16,21 21-16,0 0 16,21-21 15,0 0-31</inkml:trace>
  <inkml:trace contextRef="#ctx0" brushRef="#br0" timeOffset="-44923.87">15960 12637 0,'0'0'16,"-22"0"-16,22-22 15,-21 22-15,0 0 16,0 22 15,21-1 16</inkml:trace>
  <inkml:trace contextRef="#ctx0" brushRef="#br1" timeOffset="-37568.43">593 14457 0,'21'0'15,"-21"-21"1,21 21 0,0-21-16,-21-1 15,21 22-15,0-21 0,-21 0 0,22 0 16,-1 0-16,0 0 0,0-1 16,-21 1-16,21 0 0,-21 0 15,0 0-15,-21 21 16,0 0-1,0 0-15,0 0 0,-22 21 16,1 0-16,0 0 0,-1-21 16,1 43-16,21-22 0,-22 0 0,22 0 15,0 0-15,0 0 0,21 1 16,0-1-16,0 0 16,21 0-16,21-21 0,-20 21 15,20 0-15,0-21 0,1 22 16,-1-22-16,0 21 0,1-21 0,-1 21 15,0-21-15,1 21 0,-22 0 16,0 0-16,0 1 0,-21-1 0,0 0 16,0 0-16,0 0 0,-21 0 15,0 22-15,-22-22 0,1 0 0,0 0 16,-1-21-16,-20 21 0,21 1 16,-1-22-16,1 0 0,-22 0 15,22 0-15,21 0 0,-21 0 0,20 0 16,-20-22-16,21 1 15,0 0-15,21 0 0,-21 0 0,21 0 16,-22-1-16,22 1 0,0 0 16,0 0-16,22 0 0,-1 0 15,21-1-15,0 1 0,-20 0 16,20 21-16,21-21 0,-20 0 16</inkml:trace>
  <inkml:trace contextRef="#ctx0" brushRef="#br1" timeOffset="-37292.75">1418 14139 0,'-21'0'16,"0"22"-16,0-22 15,21 21-15,-22 0 0,1 0 16,0 21-16,21-20 0,0 20 15,-21 0-15,0 1 0,21-22 0,-21 21 16,21 0-16,-22 1 0,22-22 16,0 21-16,0-21 0,0 22 0,0-22 15,0 0-15,0 0 16,0 0-16,22-21 16,-1 0-1,0-21-15,-21 0 0,21 21 0</inkml:trace>
  <inkml:trace contextRef="#ctx0" brushRef="#br1" timeOffset="-37086.96">1122 14520 0,'0'0'16,"-21"0"-16,42 0 31,0 0-31,0 0 15,0 0-15,0 0 16,22 0-16,-22 0 0,21 0 0,1-21 16,-22 21-16,21-21 0,-21 21 15,22-21-15,-22 0 0,21 21 0</inkml:trace>
  <inkml:trace contextRef="#ctx0" brushRef="#br1" timeOffset="-36701.1">1714 14605 0,'-21'0'0,"21"21"31,0-42-31,21 21 16,1-21-16,-1 0 0,0 0 15,0-1-15,-21 1 16,21 0-16,-21 0 15,0 0-15,-21 21 16,0 0 0,0 0-16,0 0 0,-1 21 0,1 0 15,0 0-15,0 22 16,0-22-16,21 0 0,0 0 16,0 0-16,0 22 0,0-22 15,0 0-15,0 0 0,0 0 0,0 0 16,0 1-16,21-22 0,0 21 15,0-21-15,0 0 0,1 0 0,20 0 16,-21 0-16,0 0 0,22 0 16,-1-21-16,-21 21 0,21-22 0,1 1 15,-1 0-15,0 0 0,1-21 16,-1 20-16,0 1 0</inkml:trace>
  <inkml:trace contextRef="#ctx0" brushRef="#br1" timeOffset="-36396.53">2349 14330 0,'0'0'0,"-21"0"16,0 0-16,21 21 16,0 0-16,0 22 0,-21-22 0,21 0 15,0 21-15,-21-21 0,21 22 16,0-1-16,0 0 0,-21 1 0,-1-1 16,22 0-16,-21 1 0,0-1 15,21 0-15,-21 22 0,0-1 0,21-20 16,0 20-16,-21 22 0,-1-22 15,1 1-15,21-22 0,0 22 0,-21-1 16,0-20-16,21 20 0,-21-21 16,0 1-16,21-22 0,0 21 15,-22-21-15,22 1 0,0-1 0,-21 0 16,21-42 0,21 0-1,1-22-15,-22 22 0,21-21 16,0-1-16,0 1 0,-21-21 0,21-1 15</inkml:trace>
  <inkml:trace contextRef="#ctx0" brushRef="#br1" timeOffset="-36036.45">2307 14499 0,'0'-21'0,"0"42"0,-21-63 15,0 0-15,21 20 0,-21 1 0,21 0 16,0 0-16,0 0 15,0 0-15,21-1 0,0 22 0,0-21 16,0 21-16,22 0 0,-22-21 16,21 21-16,-21 0 0,22 0 0,-22 0 15,21 0-15,-21 21 0,22-21 0,-22 21 16,0 1-16,-21 20 0,0-21 16,0 0-16,0 22 0,-21-22 0,0 21 15,-22-21-15,22 0 16,-21 22-16,-43-1 0,64-21 15,-21 0-15,-1-21 0,22 22 16,0-22-16,-21 0 0,20 0 16,44 0 15,-1-22-15,0 22-16,0-21 0,0 21 0,0-21 15,1 0-15,20 21 0,-21-21 16</inkml:trace>
  <inkml:trace contextRef="#ctx0" brushRef="#br1" timeOffset="-35445.14">3111 14245 0,'-21'-21'0,"0"0"31,21 0-15,21 21 0,0 0-1,1 0-15,-1 0 0,0 0 0,0 0 16,0 0 0,0 0-16,-21 21 0,0 0 0,22 0 15,-22 0-15,0 1 0,0-1 16,0 0-16,0 0 0,-22 21 0,1-20 15,0-1-15,-21 0 0,21 0 16,-1 0-16,1 0 0,0-21 0,0 22 16,0-22-16,0 21 0,-1-21 15,22-21 1,0-1-16,0 1 16,22 21-16,-1-21 15,0 21-15,0 0 0,0 0 16,0 0-16,1 0 15,-1 0-15,0 0 0,0 0 0,0 0 16,0 0-16,1 21 0,-1 0 0,0 1 16,-21-1-16,0 0 15,0 0-15,0 0 0,0 0 0,0 1 16,-21-1-16,0 0 0,-1 0 16,-20 0-16,21-21 0,-21 21 0,20-21 15,1 0-15,-21 22 0,21-22 16,0 0-16,-1 0 0,1 0 0,0 0 15,0 0-15,0 0 0,0 0 0,-1-22 16,22 1 0,0 0 15,22 0-31,-1 21 16</inkml:trace>
  <inkml:trace contextRef="#ctx0" brushRef="#br1" timeOffset="-34896.92">3789 14542 0,'21'0'32,"0"0"-32,21 0 0,-20 0 15,20-22-15,-21 22 0,21 0 0,1 0 16,-1-21-16,0 21 0,22 0 15,-22 0-15,1 0 0,20 0 0,-21 0 16,1 0-16,-1-21 0,0 21 16,1 0-16,-1 0 0,-21 0 15,0 0-15,1 0 0,-22-21 32,0 0-32,-22 21 15,1-21-15,0 21 0,21-22 16,-21 22-16,0 0 15</inkml:trace>
  <inkml:trace contextRef="#ctx0" brushRef="#br1" timeOffset="-34068.23">4403 14266 0,'63'64'0,"-126"-128"0,41 64 0,1 0 15,21 22 32,0-1-47,21 0 16,1-21-16,-1 21 0,0 0 15,0-21-15,21 21 0,-20-21 0,20 0 16,-21 22-16,21-22 0,-20 0 16,-1 0-16,21 0 0,-21 0 0,0 0 15,1 0-15,-1 0 0,0 0 0,0 0 16,-42 0 15,0 0-31,0 0 0,-1 21 16,1-21-16,-21 21 0,21 0 0,-22 0 15,22 0-15,-21 1 0,21-1 0,-22 0 16,22 0-16,-21 21 0,21-20 16,0-1-16,-22 0 0,22 0 0,0 0 15,0 0-15,0 1 0,-1-22 16,22 21-16,-21 0 0,0-21 15,21 21-15,-21-21 16,0 0 31,21 21-47,-21-21 78,21-21 219</inkml:trace>
  <inkml:trace contextRef="#ctx0" brushRef="#br1" timeOffset="-31481.09">5842 14309 0,'0'0'0,"-21"0"0,0 0 0,21 21 15,0 0-15,0 0 32,21-21-17,0 0-15,0-21 0,0 0 16,0 0-16,1 0 0,-1 21 0,21-22 15,-21 1-15,0 0 16,1 0-16,-22 0 0,21 0 0,-21-1 16,21 1-16,-21 0 0,0 0 0,0 0 15,0 0-15,0-1 16,0 1-16,-21 21 0,0 0 16,-1 0-1,22 21-15,0 1 0,-21 20 16,21-21-16,0 0 0,0 22 0,0-22 15,0 21-15,0 0 0,0 1 16,0-1-16,0 0 0,0 1 0,0-1 16,0 43-16,0-64 0,0 21 15,0-21-15,0 22 0,0-22 16,0 0-16,0 0 0,-21 0 16,0 1-16,0-22 15,0 0-15,-1 0 0,1 0 16,0 0-16,0 0 0,-21 0 0,20-22 15,-20 1-15,21 0 0,-21 21 16,20-21-16,1 0 0,0-22 0,0 22 16,0 0-16,0 0 0,21 0 15,0 0-15,0-1 0,-22 22 16,22 22 0,0-1-1,0 0-15,22 0 0,-22 0 16,21 0-16,0 1 0,0 20 0,0-21 15,0 0-15,1 0 0,-1 1 16,0-1-16,21 0 0,-21-21 0,22 21 16,-1-21-16,-21 0 0,22 0 15,-1 0-15,0 0 0,1 0 0,-1 0 16,21 0-16,22-42 0,-21 21 16,-1-1-16,-21 1 0,22 0 15,-22-21-15,22 21 0,-22-1 0,-21-20 16,0 0-16,1 21 0,-1-1 15,-21-20-15,0 21 0,0 0 0,0 0 16,-21-1-16,-1 1 0,1 0 0,-21 0 16,21 21-16,-22 0 15,22 0-15,-21 0 0,21 0 0,-22 0 16,22 21-16,0 0 0,-21 0 16,21 1-16,-1 20 0,1-21 0,21 21 15,-21 22-15,0-43 0,21 21 16,0-20-16,0-1 0,0 21 15,0-21-15,0 0 0,21 1 16,0-22-16,0 0 0,1 0 16,-1 0-16,21 0 0,-21 0 15,22-22-15,-22 22 0,21-21 0,-21 0 16,22-21-16,-1 21 0,-21-1 16,21-20-16,-20 0 0,-1-1 15,0 1-15,0 0 0,0-1 0,0 1 16,1 0-16,-1-1 0,-21 1 15,0 0-15,0 21 0,0-22 0,0 22 16,0 0-16,0 0 0,0 0 16,0 42-1,0 0-15,-21 0 16,21 21-16,-22-20 0,22 20 16,-21 0-16,21 1 0,0-1 0,0 0 15,0 1-15,0-1 0,-21 0 16,21 1-16,0-1 0,0 0 15,0-21-15,0 22 0,21-22 0,-21 0 16,21 0-16,1-21 0,-1 21 0,0-21 16,0 0-16,0 0 0,0 0 15,1 0-15,20 0 0,-21 0 0,21-21 16,-20 0-16,20 0 0,0 0 0,-21 0 16,22-1-16,-22 1 0,21-21 15,-21 21-15,1-22 0,-1 22 0,0-21 16,-21 21-16,0 0 0,0-1 15,0 1-15,0 0 0,0 0 16,-21 21-16,0 0 0,-1 0 16,1 0-16,21 21 15,-21 0-15,0 0 0,0 1 0,0 20 16,-1-21-16,22 0 0,0 22 0,0-22 16,0 21-16,0-21 0,0 0 15,0 22-15,0-22 0,22 0 16,-1 0-16,0-21 0,0 0 0,0 0 15,0 0-15,1 0 0,20 0 16,-21 0-16,21 0 0,1 0 0,-22-21 16,21 0-16,1 0 0,-1 0 15,0-1-15,-21 1 0,22-21 0,-22 21 16,0 0-16,-21-22 0,0 22 16,0 0-16,0 0 0,0 0 15,0-1-15,0 1 0,-21 21 16,0 21-1,21 1-15,-21-1 0,21 0 16,0 0-16,0 0 0,0 0 0,-22 22 16,22-22-16,0 0 0,-21 0 15,21 0-15,0 1 0,0-1 0,0 0 16,-21 0-16,21 0 0,-21-21 16,21-21 15,0 0-16,21 0-15,-21 0 0,21-1 16,0 1-16,1-21 0,-22 21 0,21-22 16,0 22-16,0-21 0,0 0 0,22 20 15,-22-20-15,21 21 0,-21 0 16,22 0-16,-22-1 0,21 22 0,-21 0 16,0 0-16,1 0 0,-1 0 15,0 22-15,-21-1 0,21 0 16,-21 0-16,0 0 0,0 22 0,0-1 0,0-21 15,-21 21-15,21 1 0,-21-22 16,21 21-16,-21-21 0,21 1 16,0-1-16,0 0 0,0 0 0,21 0 15,0-21 1,0 0-16,21 0 0,-20 0 0,-1 0 16,0-21-16,21 21 0,-21-21 0,1 0 15,-1 0-15,21-1 0,-21-20 16,0 21-16,1-21 0,-1-1 0,0 1 15,-21 0-15,21-1 0,-21 1 16,21 0-16,-21-1 0,0 22 0,0-21 16,21-1-16,-21 22 0,0-21 15,22 21-15,-22 0 0,0-1 16,0 44 0,0-1-16,-22 0 15,22 0-15,-21 0 0,0 22 16,21-1-16,0 0 0,-42 22 15,42-22-15,0 0 0,0 1 16,0-1-16,0 0 0,0-20 0,0-1 16,0 21-16,0-21 0,0 0 15,21-21-15,0 0 16,0 0-16,22 0 0,-22 0 0,21 0 16,-21 0-16,0 0 0,22-21 0,-22 0 15,21 0-15,-21 0 16,22 0-16,-22-1 0,0 1 0,0-21 15,0 21-15,-21 0 0,0-1 16,0 1-16,0 0 0,-21 42 31,21 0-31,-21 1 16,21-1-16,-21 21 0,21-21 0,0 0 16,0 1-16,0-1 0,0 0 15,0 0-15,0 0 0,0 0 16,0 1-16,21-22 31,0 0-31,0-22 16,-21 1-16,22 21 0,-22-21 0</inkml:trace>
  <inkml:trace contextRef="#ctx0" brushRef="#br1" timeOffset="-31297.17">9080 14161 0,'0'0'0,"0"-22"15,-21 22-15,0 0 16,0 0 0</inkml:trace>
  <inkml:trace contextRef="#ctx0" brushRef="#br1" timeOffset="-31104.13">8361 14309 0,'0'0'16,"-21"0"-16,-1 21 0,1-21 0,42 0 46,1 0-46,-1 0 0,0 0 0,21 0 16,1 0-16,-1-21 0,0 21 16,22 0-16,-22 0 0,0-21 0</inkml:trace>
  <inkml:trace contextRef="#ctx0" brushRef="#br1" timeOffset="-29730.37">9207 14520 0,'0'22'16,"22"-22"15,-22-22-31,21 1 0,21 0 16,-21 21-16,0-21 0,1 0 0,-1 0 15,0-22-15,0 22 0,0 0 0,0 0 16,-21-22-16,0 22 0,0 0 15,22-21-15,-22 21 0,0-1 0,0 1 16,0 0-16,0 0 0,0 0 0,-22 21 16,1 0-16,0 0 15,0 0-15,0 21 16,21 0-16,0 0 0,-21 0 16,-1 1-16,22 20 0,0-21 15,-21 21-15,21 1 0,-21-1 0,0 0 16,21 22-16,0-22 0,-21 22 15,0-22-15,21 0 0,-22 22 0,1-22 16,0 22-16,21-22 0,-21 22 0,0-22 16,0 21-16,-1-20 0,1 20 15,0-20-15,0-1 0,21 0 0,-21 1 16,21-1-16,-21-21 0,21 0 0,0 0 16,0 1-16,21-22 15,0 0-15,0 0 0,0 0 16,22-22-16,-22 1 0,0 0 15,21 0-15,-21 0 0,22 0 16,-1-22-16,-21 1 0,0 21 0,22-22 16,-22 1-16,21-43 0,-21 43 15,-21 0-15,0-1 0,0 1 0,0 0 16,0-1-16,0 1 0,-21 21 16,-21-21-16,21 20 0,0 1 15,-1 21-15,-20-21 0,21 21 0,-21 0 16,20 0-16,1 0 0,0 0 15,0 0-15,42 0 32,0 0-32,0 0 0,22 0 15,-22 0-15,21 0 0,-21 0 0,22 0 16,-1-21-16,0 0 0,-20 0 16,20-1-16,0 22 0,-21-21 0,22 0 15,-22 0-15,0 0 0,21 0 0,-42-1 16,22 1-16,-22 0 15,0 0-15,-22 21 32,1 0-32,21 21 15,0 0-15,0 0 0,0 1 16,0-1 0,0 0-16,0 0 0,0 0 0,0 0 15,21 1-15,1-22 0,-1 0 16,0 0-16,21 0 15,-21 0-15,1 0 0,-1 0 0,0 0 16,0-22-16,0 22 0,0-21 0,1 0 16,-22 0-16,0 0 0,21 0 15,0-1-15,-21 1 0,0 0 16,0 0-16,21 21 0,-21-21 16,0 42 30,21 0-46,-21 0 0,21 0 0,-21 1 16,0-1-16,0 0 0,0 21 0,0-21 16,0 22-16,0-1 0,0 0 15,0-20-15,0 20 0,-21 0 0,0 1 16,21-1-16,-21 0 0,0 1 0,21-1 16,-21 21-16,-1-20 0,1-1 15,21 0-15,0 22 0,-21-22 16,21 1-16,-21-1 0,21 0 0,0 1 0,0-1 15,0 0-15,0-21 0,0 22 16,0-22-16,0 0 0,0 0 16,0 0-16,0 1 0,-21-22 15,0 21-15,-1-21 16,1 0-16,0 0 16,0 0-16,0-21 0,0 21 0,-1-22 15,-20 1-15,21 0 0,0-21 0,-22-1 16,22 1-16,0 0 0,21-22 15,0 22-15,0-43 0,0 22 0,0-1 16,0 1-16,21-1 0,22 1 0,-22-1 16,0 1-16,21 20 0,-21-20 15,22 21-15,-1-1 0,-21 1 0,22 21 16,-22 0-16,21-22 16,-21 43-16,-21-21 0,21 21 15,1 0-15,-1 0 16,0 0 15,-21-21-31,21 21 0</inkml:trace>
  <inkml:trace contextRef="#ctx0" brushRef="#br1" timeOffset="-26791.17">11388 14012 0,'0'-21'0,"0"0"0,0 0 31,-22 21 0,1 21-15,21 0-16,-21 0 0,0 1 16,21 20-16,0 0 0,-21-21 15,21 22-15,-21-1 0,-1 0 0,22 1 16,-21 41-16,21-62 0,-21 20 15,21-21-15,-21 0 0,21 0 16,0 1-16,0-1 0,0 0 16,0-42 15,0 0-31,0-1 16,0 1-16,0 0 0,0 0 15,0 0-15,0-22 0,-21 22 0</inkml:trace>
  <inkml:trace contextRef="#ctx0" brushRef="#br1" timeOffset="-25921.12">10901 14266 0,'0'0'0,"0"22"15,21-22 1,0 0-16,0 0 0,0 0 0,1 0 15,20 0-15,0 0 0,1-22 16,-1 1-16,0 21 0,1-21 0,20 0 16,-21 21-16,1-21 0,-1 0 0,0-1 15,1 22-15,-1-21 0,-21 0 16,0 0-16,1 0 0,-1 0 0,-21-1 16,0 1-16,0 0 15,0 0-15,0 0 0,-21 21 16,-1-21-16,1 21 15,0 21 1,21 0-16,0 0 0,0 0 16,0 0-16,0 1 0,-21-1 0,21 21 15,0-21-15,-21 0 0,21 1 16,0 20-16,0-21 0,-21 0 0,21 22 16,-22-22-16,22 0 0,-21 0 15,21 0-15,0 0 0,0 1 0,0-1 16,0-42 15,0-1-15,0 1-16,0 0 15,21 0-15,-21 0 0,22 0 0,-1 21 16,0-22-16,0 1 0,0 0 0,22 21 16,-22-21-16,21 21 15,-21 0-15,0-21 0,22 21 0,-22 0 16,0 0-16,0 0 0,-21 21 15,0 0-15,0 0 16,0 0-16,0 1 0,0-1 0,0 0 16,0 0-16,0 21 0,-21-20 15,21-1-15,0 0 0,0 0 0,0 0 16,0 0-16,0 1 0,21-22 0,0 0 16,1 21-16,-1-21 0,0 0 15,21 0-15,1 0 0,-1 0 0,0-21 16,1-1-16,-1 1 0,-21 21 15,21-21-15,1-21 0,-1 21 16,-21-1-16,22 1 0,-22-21 0,0 21 16,0 0-16,0-22 0,-21 22 15,21 0-15,-21 0 0,0 0 16,0-1-16,-21 22 0,0 0 16,0 0-16,0 0 0,0 0 15,-1 0-15,1 22 0,0-1 16,0-21-16,0 21 0,0 21 0,21-21 0,0 1 15,0-1-15,0 0 16,0 21-16,0-21 0,0 1 0,21-1 0,0 0 16,0-21-16,-21 21 0,21 0 15,0-21-15,1 0 0,-1 0 16,0 0-16,0 0 0,0 0 0,0 0 16,1 0-16,-1-21 0,0 0 15,0 0-15</inkml:trace>
  <inkml:trace contextRef="#ctx0" brushRef="#br1" timeOffset="-24404.39">13991 14372 0,'0'0'0,"0"-21"0,21-21 16,0 42-16,-21-21 15,0-1-15,0 1 0,0 0 16,0 0-16,0 0 0,0 0 16,0-1-16,-21 1 0,0 0 15,0 0-15,21 0 0,-21 21 16,-22-21-16,22 21 0,0 0 0,0 0 16,-21 0-16,20 0 0,1 0 15,-21 21-15,21 0 0,-22-21 0,22 21 16,-21 0-16,21 22 0,-22-22 0,22 0 15,0 21-15,0-21 0,0 22 16,21-22-16,-21 21 0,21-21 0,0 1 16,0-1-16,0 0 0,0 0 0,21 0 15,0-21-15,0 21 0,0-21 16,0 0-16,1 0 0,-1 0 16,0 0-16,0 0 0,0-21 15,0 21-15,22-21 0,-22 0 0,21 0 16,-21 0-16,22-22 0,-1 22 0,0-21 15,-20 21-15,20-22 0,-21 1 16,21 21-16,-20-22 0,-1 1 0,0 21 16,-21-21-16,21-1 0,-21 1 15,21 21-15,-21-22 0,0 22 0,0 0 16,0 0-16,0 0 0,0 0 0,0 42 47,0 0-47,0 0 0,-21 21 15,0-20-15,21 20 0,-21 0 0,0-21 16,21 22-16,0-1 0,-22-21 0,22 22 16,0-1-16,-21-21 0,21 21 15,0-20-15,0 20 0,0-21 0,0 0 16,0 0-16,21 1 0,1-22 16,-1 0-16,0 0 0,0 0 0,0 0 15,22 0-15,-22 0 0,21 0 0,-21-22 16,22 1-16,-22 0 15,21 0-15,-21 0 0,0 0 0,1-1 0,-1 1 16,0 0-16,0 21 0,0-21 16,-21 0-16,0 0 0,21 21 15,-21-22-15,0 44 32,-21-1-17,21 0-15,-21 0 0,21 0 16,0 0-16,0 22 0,0-22 15,0 0-15,0 0 0,0 0 0,0 1 16,0-1-16,0 0 0,21 0 16,0-21-16,1 0 15,-1 0-15,21 0 0,-21 0 0,0-21 16,1 0-16,20 0 0,-21-1 16,0 1-16,0 0 0,22 0 15,-22 0-15,0 0 0,-21-1 0,21 1 16,-21-21-16,21 21 0,-21 0 15,0-1-15,0 1 0,0 42 47,-21-21-47,21 22 16,-21-1-16,0 21 0,21-21 0,0 22 16,0-22-16,-21 21 0,21 0 15,-21 1-15,21-1 0,-22 22 0,22-22 16,0 0-16,-21 22 15,21-22-15,-21 22 0,21-22 0,-21 0 16,21 22-16,0-22 0,0 22 0,-21-22 16,21 21-16,-21-20 0,21-1 15,0 22-15,-22-22 0,1 0 0,0 1 16,21-22-16,-21 21 0,0-21 0,-22 0 16,22 1-16,0-1 0,-21-21 15,-1 0-15,1 0 0,0 0 0,-1 0 16,-20 0-16,21-21 0,-22-1 0,22-20 15,-1 21-15,1-21 0,0-1 16,-1 1-16,22 0 0,0-22 16,0 22-16,21-1 0,0 1 0,0 0 15,0-1-15,0 22 0,21 0 16,0-21-16,22 21 0,-22-1 0,21 1 16,0 0-16,22-21 0,-22 21 0,22-1 15,-22 1-15,22-21 0,-1 21 16,-21-22-16</inkml:trace>
  <inkml:trace contextRef="#ctx0" brushRef="#br1" timeOffset="-23920.9">15388 14055 0,'0'0'0,"-21"0"16,21 21-16,-21-21 15,0 21-15,21 0 0,-22 0 16,1 1-16,0-1 0,21 0 0,-21 0 16,21 0-16,-21 22 0,0-22 0,21 0 15,0 0-15,-22 0 0,1 0 16,21 1-16,0-1 16,0-42 15,0-1-31,0 1 0,0 0 15,0 0-15,0-21 16,0 20-16,21 1 0,1 0 0,-22 0 16,21 0-16,21 0 0,-21-1 15,0 1-15,22 0 0,-22 0 0,0 21 16,21 0-16,-20-21 0,20 21 0,-21 0 16,0 0-16,0 0 15,1 21-15,-1-21 0,-21 21 0,21 0 16,-21 0-16,0 1 0,0 20 0,0-21 15,0 0-15,-21 22 0,0-22 0,-1 0 16,1 0-16,0 21 0,21-20 16,-21-1-16,0 0 0,21 0 15,0 0 1,21-21 0,0-21-1,-21 0-15,21 21 0</inkml:trace>
  <inkml:trace contextRef="#ctx0" brushRef="#br1" timeOffset="-22071.21">16171 14118 0,'0'0'0,"0"-21"0,0 0 0,0 0 16,0 0-16,-21-1 15,0 1-15,0 21 0,0 0 0,-1 0 16,1 0-16,0 0 0,0 0 16,-21 21-16,20-21 0,1 43 0,-21-22 15,21 0-15,-22 0 0,22 22 0,0-1 16,-21-21-16,21 21 0,-1 1 16,22-22-16,0 21 0,-21 1 0,21-1 15,0-21-15,0 0 0,21 0 16,-21 1-16,22-22 15,-1 0-15,0 0 0,21 0 0,-21 0 16,1 0-16,20 0 0,-21-22 0,21 1 16,1 21-16,-22-42 0,21 21 15,-21 0-15,22-22 0,-22 22 0,0-21 16,0 21-16,0-22 0,1 22 16,-22-21-16,0 21 0,0-1 0,0 1 15,0 0-15,0 0 0,-22 21 31,1 21-31,0-21 0,21 21 16,-21 0-16,0 1 0,0-1 16,21 0-16,0 21 0,0-21 15,0 22-15,0-22 0,0 21 0,0-21 16,0 1-16,0-1 0,0 0 16,0 0-16,0 0 0,21 0 0,0-21 15,0 0-15,0 22 0,22-22 0,-22 0 16,21 0-16,0 0 0,1-22 15,41 1-15,-41 0 0,-22 0 16,21 0-16,1 0 0,-22-1 16,0-20-16,0 21 0,0-21 0,0 20 15,-21 1-15,0 0 0,0 0 0,0 0 16,0 0-16,-21 21 31,21 21-15,-21 0-16,0 0 15,21 21-15,0-20 0,-21-1 0,21 0 16,-21 0-16,21 0 0,0 0 0,0 1 16,-22-1-16,22 0 0,-21 0 15,21 0-15,-21-21 16,21-21 15,0 0-31,0 0 0,21 0 16,0-1-16,1 1 15,-22 0-15,21 0 0,0-21 0,0 20 16,-21 1-16,21 0 0,0 0 0,1 0 16,-1 0-16,0 21 15,-21-22-15,21 22 0,0 0 16,-21 22 0,0-1-16,0 0 0,0 0 15,0 0-15,0 0 0,0 1 0,0-1 16,0 0-16,0 0 0,-21 0 15,21 0-15,0 1 0,0-1 0,0 0 16,0-42 31,21 0-47,0-1 0,-21 1 16,22 0-16,-1 0 0,0 0 15,0 0-15,21-1 0,-20-20 0,-1 21 16,21 0-16,-21 0 0,0-1 0,1 1 15,-1 21-15,0-21 0,0 21 16,-21 21 0,0 0-1,-21-21-15,21 22 0,-21-1 0,21 0 16,-21 0-16,21 0 0,0 22 16,0-22-16,-22 0 0,22 0 15,0 0-15,0 0 0,0 1 0,0-1 16,0 0-16,22-21 0,-1 0 15,0 21-15,0-21 0,0 0 16,0 0-16,1 0 0,20 0 0,-21 0 16,0-21-16,22 0 0,-22 21 15,21-21-15,-21-1 0,22 1 0,-22-21 16,0 21-16,0 0 0,-21-1 0,21-20 16,-21 21-16,21 0 0,-21 0 15,0-1-15,0 1 0,0 42 47,-21 1-47,0-22 0,21 21 0,0 21 16,0-21-16,-21 0 0,21 1 0,-21-1 15,21 21-15,0-21 0,0 0 16,0 1-16,0-1 0,0 0 0,0 0 16,0 0-16,21-21 15,0 0-15,0 0 0,0 0 0,22 0 16,-22 0-16,0 0 0,0 0 0,0 0 15,1-21-15,-1 0 0,0 0 16,0 0-16,0-1 0,0 1 0,1-21 16,-1 21-16,-21-22 0,21 22 15,0 0-15,0-21 0,22-1 16,-22 22-16,0 0 0,0 0 16,0 21-16,0 0 0,1 0 0,-1 0 15,0 0-15,0 0 16,0 0-1,-21 21-15,0 0 16,0-42 47,0 0-32,-21 21-31,0 0 15,0 0 1,0 0-16,-1 0 0,1 21 16,0-21-16,0 21 0,21 0 15,-21 1-15,0-1 0,-1 0 0,1 0 16,21 21-16,0-20 0,0-1 16,0 0-16,0 0 0,0 0 0,0 22 15,0-22-15,0 0 16,21-21-16,1 0 0,-1 21 15,0-21-15,0 0 0,0 0 0,0 0 16,1 0-16,-1 0 0,21-21 16,-21 0-16,22 21 0,-22-21 0,0-1 15,21 1-15,-21-21 0,1 21 0,-22 0 16,0-1-16,21 1 0</inkml:trace>
  <inkml:trace contextRef="#ctx0" brushRef="#br1" timeOffset="-21835.82">17589 13716 0,'0'0'0,"-42"0"0,21 0 0,0 0 16,0 0-16,-1 0 15,44 0 17,-1 0-32,0 0 0,0 0 15,0 0-15,0 0 16</inkml:trace>
  <inkml:trace contextRef="#ctx0" brushRef="#br1" timeOffset="-21020.71">19071 13970 0,'-63'0'32,"41"0"-17,22-21-15,0 0 16,22 21-16,-1-21 0,0 21 16,0-22-16,21 1 0,-20 21 0,20-21 15,0 0-15,1 0 0,-22 21 16,21-21-16,-21-1 0,-21 1 0,0 0 15,0 0-15,0 0 0,0 0 16,-21-1-16,0 22 0,0 0 16,-22 0-16,22 0 0,-21 0 0,0 22 15,20-1-15,-20 0 0,21 0 16,0 21-16,0-20 0,-1 20 16,1 0-16,0-21 0,21 22 0,-21-22 15,21 21-15,0-21 0,0 1 16,0-1-16,0 0 0,21 0 15,0-21-15,0 21 0,1-21 0,-1 0 16,21 0-16,-21 0 0,0 0 0,22 0 16,-22 0-16,0 0 0,0 0 0,0 0 15,-21-21 1,-21 21-16,0 0 16,0 0-16,-21 0 0,20 0 15,1 0-15,-21 0 0,21 0 0,-22 21 16,22-21-16,0 21 0,-21 1 15,21 20-15,-1-21 0,1 21 16,0-20-16,21 20 0,0-21 0,-21 21 16,21 1-16,0-22 0,0 0 0,0 0 15,0 0-15,21 1 0,0-1 16,0-21-16,1 0 0,20 0 0,-21 0 16,21 0-16,1 0 0,-22 0 0,42 0 15,-20 0-15,-1-21 0,22-1 16,-22 1-16,21-21 0,-20 21 0,20-22 15</inkml:trace>
  <inkml:trace contextRef="#ctx0" brushRef="#br1" timeOffset="-20752.94">20129 13631 0,'0'0'0,"0"-42"0,0 21 0,-21 0 15,0 0-15,0-1 0,-64 65 31,64-1-31,-21-21 0,21 43 0,-1-22 16,1 22-16,0-22 0,21 21 16,-21-20-16,0 20 0,0-20 0,-1 20 15,22-21-15,-21 1 0,0-1 16,21 0-16,0 1 0,0-1 16,-21 0-16,21-20 0,0-1 0,0 0 15,0 0-15,0 0 0,21-21 16,0 0-16,0 0 15,1 0-15,-1-21 0,0 21 0,0-21 16,21 0-16</inkml:trace>
  <inkml:trace contextRef="#ctx0" brushRef="#br1" timeOffset="-20364.94">20087 14245 0,'-21'43'15,"42"-43"17,0 0-32,0 0 0,22 0 15,-22 0-15,0-22 0,0 22 16,22-21-16,-22 0 0,0 21 0,21-21 16,-21 21-16,1-21 0,-22 0 15,0-1 1,-22 22-16,1 0 0,0 0 15,0 0-15,0 0 0,-22 0 16,22 0-16,0 22 0,-21-22 16,21 21-16,-1 0 0,1 0 0,0 0 15,0 0-15,21 22 0,0-22 16,0 0-16,0 0 0,0 0 0,0 22 16,21-22-16,0 0 15,0 0-15,22-21 0,-1 0 0,-21 0 16,22 0-16,20 0 0,-21 0 0,22 0 15,-22 0-15,22-21 0,-22 21 16,22-21-16,-22 0 0,0-22 0,1 22 16</inkml:trace>
  <inkml:trace contextRef="#ctx0" brushRef="#br1" timeOffset="-18838.16">20955 14161 0,'0'-22'16,"0"86"-16,0-106 0,-21 20 31,0 22-31,21 22 0,-22-1 15,22 0-15,-21 0 0,21 0 16,-21 0-16,21 1 0,0-1 0,0 0 16,0 0-16,0 0 0,-21 0 0,21 1 15,0-1-15,0-42 47,0-1-31,0 1-16,0 0 0,0 0 15,0 0-15,21 0 0,0-1 16,-21-20-16,21 21 0,1 0 0,-1 0 16,0-1-16,0 1 0,0 0 0,0 21 15,1-21-15,-1 21 0,0 0 16,0 0-16,0 0 0,0 0 0,1 21 16,-22 0-16,21 0 15,-21 1-15,0-1 0,0 0 0,21 21 16,-21-21-16,0 1 0,0-1 0,0 21 15,0-21-15,0 0 0,0 1 16,0-1-16,0-42 47,0-1-31,0 1-16,0 0 0,0 0 15,0 0-15,21-22 0,0 22 0,-21 0 16,43 0-16,-22 0 0,0-22 0,0 22 15,21 0-15,1 0 0,-22 21 16,21-21-16,1 21 0,-22 0 0,21 0 16,-21 0-16,0 0 0,1 0 15,-22 21-15,0 0 0,0 0 0,0 0 16,0 1-16,0-1 0,-22 0 0,1 0 16,0 0-16,0 22 15,21-22-15,0 0 0,-21 0 0,21 0 16,0 0-16,0 1 0,0-1 15,21-21-15,0 21 0,21-21 16,1 0-16,-22 0 0,21 0 0,1 0 16,-1 0-16,-21 0 0,21 0 15,1-21-15,-1 0 0,0-1 0,1 1 16,-22 0-16,0-21 0,21 21 0,-20-1 16,-22-20-16,21 21 0,-21 0 15,0 0-15,0-22 0,0 22 16,0 0-16,-21 21 15,-1 0-15,1 0 0,0 0 16,0 0-16,0 21 0,21 0 0,-21 0 16,-1 1-16,1-1 0,21 0 15,0 0-15,0 0 0,0 22 0,0-22 16,0 0-16,0 0 0,0 0 0,21 0 16,1-21-16,-22 22 0,21-22 15,0 0-15,0 0 0,0 0 0,22 0 16,-22 0-16,21 0 0,-21 0 15,22-22-15,-22 1 0,0 0 0,21 0 16,-21 0-16,1 0 0,-22-1 16,21 1-16,-21 0 0,21 0 15,-21 0-15,0 0 0,0-1 0,0 44 47,-21-1-47,0-21 0,21 21 0,0 0 16,-22 0-16,1 0 0,21 1 15,-21-1-15,21 0 0,-21-21 0,21 21 16,0 0 0,-21-21-16,0 0 15,21-21 1,0 0 0,21 0-16,0 0 0,-21-1 15,21 1-15,0 0 0,0 0 0,1 0 16,20 0-16,-21-22 0,21 22 15,-20 0-15,20 0 0,0 21 0,-21-21 16,22 21-16,-22 0 0,21 0 16,-21 0-16,-21 21 15,0 0-15,0 0 0,0 0 0,0 0 16,0 1-16,0-1 0,0 21 16,0-21-16,0 0 0,0 1 0,0-1 15,0 0-15,0 0 16,0 0-16,22 0 15,-1-21-15,0 0 0,0 0 0,0 0 16,0 0-16,1 0 0,-1-21 16,0 0-16,0 0 0,-21 0 0,21 0 15,0-22-15,1 22 0,-22-21 16,21 21-16,0-22 0,0 1 0,0 0 16,0-1-16,-21 1 0,22 0 0,-1-1 15,-21 1-15,0 21 0,0-22 16,0 22-16,21 0 0,-21 0 15,-21 42 1,0 0-16,-1 22 16,22-22-16,-21 21 0,0 0 0,0 1 15,21-1-15,-21-21 0,21 22 16,-21-1-16,21-21 0,0 21 0,-22-20 16,22 20-16,-21-21 0,21 0 15,0 22-15,0-22 0,0 0 16,0 0-16,0 0 0,21-21 15,1 0 1,-1 0-16,0 0 0,0-21 16,0 0-16,-21 0 0,21 21 15,1-21-15,-1-1 0</inkml:trace>
  <inkml:trace contextRef="#ctx0" brushRef="#br1" timeOffset="-18584.46">22860 14055 0,'0'0'0,"-21"0"0,0 0 15,42 0 1,0 0 0,21 0-16,-21 0 0,22-21 0,-22 21 15,21 0-15,1 0 0,-22-22 0,21 22 16,-21 0-16,0 0 15,1 0-15,-1 0 0,0 0 0,0 0 16,-42 0 15,0 0-31,-22 0 0,22 0 0,-21 0 16</inkml:trace>
  <inkml:trace contextRef="#ctx0" brushRef="#br1" timeOffset="-16612.26">3260 15727 0,'0'0'0,"-22"0"31,22-21 0,0 0-31,22 21 0,-22-22 16,21 22-16,-21-21 0,21 0 15,-21 0-15,0 0 0,0 0 0,0-1 16,-21 1-16,0 0 0,-1 21 16,1-21-16,0 0 0,-21 21 0,21 0 15,-22 0-15,22 0 0,-21 0 16,21 0-16,-22 21 0,22 0 16,-21 0-16,21 22 0,-1-22 0,1 21 15,0-21-15,21 22 0,-21-1 16,21-21-16,0 21 0,0 1 0,0-1 15,0-21-15,0 22 0,21-22 16,0 0-16,0 0 0,1-21 16,-1 0-16,21 0 0,-21 0 15,0 0-15,1 0 0,20-21 0,-21 0 16,21 0-16,-20-22 16,20 22-16,0-21 0,1 21 0,-1-22 0,-21 22 15,21-21-15,1 21 0,-22-1 16,0-20-16,0 21 0,0 0 15,-21 0-15,0-1 0,0 44 32,0-1-17,0 0-15,0 0 0,0 0 16,0 22-16,0-22 0,0 0 0,0 21 16,0-21-16,0 1 0,0-1 15,0 0-15,0 0 0,22 0 16,-1 0-16,0-21 0,0 0 0,0 0 15,0 0-15,1 0 0,20 0 0,-21-21 16,21 0-16,1 0 0,-22 0 16,21 0-16,1-1 0,-22 1 15,0 0-15,21 0 0,-21 0 16,-21 0-16,0-1 0,0 1 0,0 0 16,0 0-16,-21 21 15,21 21 1,-21-21-16,0 21 0,21 0 0,0 1 15,-21-1-15,0 0 0,21 0 16,-22 0-16,22 0 0,0 22 0,0-22 16,0 0-16,-21-21 0,21 21 15,21-21 17,1-21-17,-1 0-15,-21 0 0,21 21 0,0-21 16,0-1-16,0 1 0,1 0 15,-1 0-15,0 0 0,-21 0 0,21-1 16,0 1-16,0 0 0,1 21 16,-1 0-1,-21 21-15,21 0 0,-21 1 16,0-1-16,0 0 0,0 0 16,0 0-16,0 0 0,0 1 0,21-1 15,-21 0-15,21 0 0,-21 0 16,21 0-16,1 1 0,-1-1 15,0 0-15,0-21 0,0 0 16,22 0-16,-22 0 0,21 0 0,0 0 16,1-21-16,-22 21 0,21-21 15,1-1-15,-1 1 0,0 0 0,1 0 16,-22 0-16,21 0 0,-21-1 0,0 1 16,-21 0-16,0 0 0,0-21 15,0 20-15,0 1 0,0 0 0,0 0 16,-21 0-16,0 21 0,21-21 15,-21-1-15,0 22 0,0 0 16,-1 0-16,1 0 0,-21 0 0,21 22 0,0-1 16,-1-21-16,-20 21 15,21 0-15,0 21 0,0-20 0,-1-1 16,1 21-16,21-21 0,-21 0 16,21 22-16,0-22 0,0 0 0,0 21 15,21-20-15,0-1 16,1-21-16,-1 0 0,0 0 15,0 0-15,0 0 0,22-21 0,-22 21 16,0-22-16,21 1 0,-21 0 16,1 0-16,20-21 0,-21 20 0,0 1 15,0-21-15,22 21 0,-22-22 16,0 1-16,-21 0 0,21-1 16,0 1-16,-21 0 0,0-1 0,0 1 15,0 0-15,0-1 0,22 1 16,-22 0-16,0 21 0,0-1 0,-22 65 31,22-22-31,0 21 16,0 1-16,-21-1 0,21 0 15,0 22-15,-21-22 0,21 0 0,0 1 16,0-1-16,0 0 0,0 1 0,0-22 16,0 21-16,0-21 0,0 1 15,21-1-15,0 0 0,1 0 0,-1-21 16,0 0-16,0 0 15,0 0-15,0 0 16,1-21-16,-1 0 0,0 21 16,0-21-16</inkml:trace>
  <inkml:trace contextRef="#ctx0" brushRef="#br1" timeOffset="-15928.88">6858 15579 0,'0'-21'0,"0"-1"16,0 1-16,21 21 15,0-21-15,0 0 0,-21 0 16,22 0-16,-1-1 0,0 1 0,0 0 15,-21 0-15,21 21 0,-21-21 16,0 0-16,-21 21 16,0 0-16,0 0 0,0 0 0,-1 0 15,-20 21-15,21 0 0,-21 0 16,20 0-16,-20 0 0,21 1 0,0-1 16,0 0-16,-1 0 0,22 0 15,0 0-15,0 1 0,0-1 16,22 0-16,-1-21 0,0 21 15,0 0-15,0-21 0,0 21 16,1 1-16,20-22 0,-21 21 0,0-21 16,-21 21-16,0 0 0,0 0 0,0 0 15,0 1-15,-21-22 16,0 21-16,0 0 0,-22-21 0,1 21 16,0-21-16,-1 0 0,1 0 15,-21 0-15,20 0 0,1 0 0,0 0 16,20-21-16,-20 21 0,21-21 15,0 0-15,0-1 0,-1 1 0,22 0 16,0 0-16,0 0 16,0 0-16,0-1 0,0 1 15,43 0-15,-22 21 0,21-21 16,-21 21-16,22 0 0,20-21 0,-20 21 16,-1 0-16,0-21 0,22 21 15</inkml:trace>
  <inkml:trace contextRef="#ctx0" brushRef="#br1" timeOffset="-15632.35">7302 15536 0,'-21'64'16,"0"-43"-16,21 0 0,0 0 15,-21 1-15,0 20 0,21-21 16,-21 0-16,-1 22 0,22-1 0,-21 0 15,0 22-15,0-22 0,0 22 16,0-1-16,-1-21 0,1 22 0,0-22 16,0 1-16,21-1 0,-21 0 0,21 1 15,-21-1-15,21-21 0,-22 0 16,22 0-16,0 1 0,0-44 47,22 1-47,-1-21 0,0 21 15,-21-22-15,21 1 0,0 0 16</inkml:trace>
  <inkml:trace contextRef="#ctx0" brushRef="#br1" timeOffset="-15336.13">7218 15642 0,'0'0'16,"0"-21"-16,21 0 0,-21 0 0,0 0 15,0-1 1,21 22-16,0-21 0,0 21 0,1 0 15,-1-21-15,0 21 16,21 0-16,-21 0 0,1 0 0,-1 0 16,0 21-16,0-21 0,0 21 15,0 1-15,-21-1 0,0 0 16,0 0-16,0 0 0,-21-21 0,0 21 16,-21 1-16,21-1 0,-22 0 15,22 0-15,-21 0 0,-1 0 0,22-21 16,-21 22-16,21-1 0,0-21 0,-1 0 15,44 0 17,-1-21-32,0 21 0,0-22 15,21 22-15,-20-21 0</inkml:trace>
  <inkml:trace contextRef="#ctx0" brushRef="#br1" timeOffset="-14429.05">7726 15685 0,'21'0'0,"-21"-22"15,21 22-15,-21-21 0,21 21 0,0-21 16,1 21-16,-22-21 0,21 21 16,0-21-16,0 0 0,0-1 0,-21 1 15,0 0-15,0 0 0,0 0 16,-21 21-1,0 0-15,0 0 16,0 21-16,-1-21 0,-20 21 16,21 0-16,0 0 0,0 1 0,-1-1 15,1 0-15,0 21 0,21-21 0,0 1 16,0-1-16,0 0 0,0 0 16,0 0-16,0 0 0,21 1 15,0-22-15,1 21 0,-1-21 0,21 0 0,-21 0 16,22 0-16,-22 0 0,21 0 15,-21 0-15,22 0 0,-22-21 16,21-1-16,-21 1 0,22 0 0,-22 0 16,0 0-16,0 0 0,21-1 15,-20 1-15,-1-21 0,-21 21 0,21 0 16,0-1-16,0 1 0,-21 0 16,0 0-16,21 21 15,-21 21 1,0 0-1,0 0-15,0 1 0,0-1 16,22-21 0,-1 0-1,-21-21 1,0-1 0,0 1-16,0 0 15,0 0 1,-21 21-1,-1 0-15,1 0 16,0 21 0,0 0-16,0 0 0,21 1 0,0-1 15,-21 0-15,-1 21 0,22-21 0,0 1 16,0-1-16,0 0 0,0 0 16,0 0-16,22-21 15,-1 21-15,0-21 0,0 0 0,0 0 16,0 0-16,1 0 0,-1 0 15,21 0-15,0-21 0,-20 0 16,20 21-16,-21-21 0,21 0 0,-20 0 16,20-1-16,-21 1 0,0 0 15,-21 0-15,21 0 0,-21 0 0,22-1 16,-22 1-16,-22 21 31,1 21-31,21 1 0,-21-22 16,21 21-16,0 0 0,0 0 15,0 0-15,-21-21 0,21 21 0,0 1 16,0-1-16,21-21 47,0 0-31,-21-21-16,21-1 0</inkml:trace>
  <inkml:trace contextRef="#ctx0" brushRef="#br1" timeOffset="-14272.72">8763 15325 0,'0'0'0,"-21"0"15,0 0-15,-22 0 16,22 0-16,42 0 47,0 21-47,1-21 0,-1 0 0,0 0 15</inkml:trace>
  <inkml:trace contextRef="#ctx0" brushRef="#br1" timeOffset="-13207.36">9377 15261 0,'0'-21'0,"0"42"0,0-63 16,0 21-16,-21 21 15,-1 0-15,1 0 16,0 0-16,0 21 0,0 21 16,21-21-16,-21 22 0,21-22 15,-22 21-15,1 1 0,0-1 0,0 0 16,0 1-16,0-1 0,-1 0 16,1 1-16,0 20 0,-21-21 15,21 22-15,-1-22 0,-20 22 0,21-22 0,0 22 16,0-22-16,-1 0 0,1 1 15,21-1-15,0 0 0,0-21 0,0 1 16,0-1-16,0 0 0,0 0 16,21-21-1,1 0-15,20 0 0,-21-21 0,0 0 16,22 0-16,-22-1 0,21 1 0,-21-21 16,22 21-16,-22-22 0,0 1 15,0 0-15,0-1 0,-21 1 0,0 0 16,0-1-16,0 1 0,0 21 15,0-21-15,-21 20 0,0 1 0,-21 0 16,20 21-16,1-21 0,0 21 0,0 0 16,0 0-1,42 0 1,0 0-16,0 0 16,0 0-16,22 0 0,-22 0 15,21-21-15,1 21 0,-22-21 0,21 21 16,0-22-16,-20 1 0,20 21 0,-21-21 15,21 21-15,-20-21 0,-1 21 16,-21-21-16,0 0 16,0 42 15,-21-21-31,21 21 0,-22 0 16,22 0-16,0 0 15,0 1-15,0-1 0,0 0 16,0 0-1,22-21-15,-1 0 16,0 0-16,0 0 0,0 0 16,0 0-16,1 0 0,-1 0 15,0-21-15,0 0 16,0 0-16,-21-1 0,21 1 16,1 0-16,-22 0 0,0 0 15,0 42 32,0 0-47,0 0 16,0 0-16,0 1 0,0-1 15,0 0-15,-22 0 0,22 0 0,-21 0 16,21 22-16,-21-22 0,21 21 16,0-21-16,-21 22 0,21-1 0,0-21 15,0 22-15,-21-1 0,21 0 0,0-21 16,0 22-16,0-22 0,-21 21 15,21-21-15,-22 22 0,22-22 0,-21 21 16,21-21-16,0 1 0,-21-1 16,0 0-16,21 0 0,-21-21 0,21 21 15,-21-21-15,-1 0 0,1 0 16,0-21 0,0 21-16,21-21 15,0 0-15,0 0 0,-21-1 0,21 1 16,0 0-16,0 0 0,0 0 0,-21-22 15,21 22-15,0 0 0,0 0 16,0-21-16,0 20 0,0 1 0,0 0 16,0 0-16,21 0 0,0 0 15,0-1-15,0 1 0,0 0 0,1 0 16</inkml:trace>
  <inkml:trace contextRef="#ctx0" brushRef="#br1" timeOffset="-12504.15">10541 15050 0,'0'0'0,"0"21"31,-21 0-16,21 21-15,-21-21 0,-1 22 0,1-22 16,0 21-16,0 1 0,0-1 16,21 0-16,-21 1 0,-1-1 0,22 0 15,-21-21-15,21 22 0,0-22 0,0 0 16,0 0-16,0 0 0,0 1 16,21-1-16,1-21 15,-1 0-15,0 0 0,0 0 16,0 0-16,0-21 0,-21-1 15,22 1-15,-1 21 16,-21-21-16</inkml:trace>
  <inkml:trace contextRef="#ctx0" brushRef="#br1" timeOffset="-12316.48">10350 15494 0,'22'0'31,"-1"-21"-15,0 21-16,0 0 0,21 0 16,-20-21-16,-1 21 0,21 0 15,-21 0-15,22-21 0,-22 21 0,21 0 16,0-22-16,-20 22 0,20-21 0,0 21 16</inkml:trace>
  <inkml:trace contextRef="#ctx0" brushRef="#br1" timeOffset="-11224.24">11176 15473 0,'21'0'15,"0"-21"1,0 0 0,-21-1-16,0 1 15,0 0-15,0 0 0,0 0 0,0 0 16,0-1-16,-21 22 0,0-21 15,0 0-15,-21 21 0,20 0 16,-20 0-16,0 0 0,21 0 0,-22 0 16,22 21-16,-21 0 0,21 1 15,-22-1-15,22 0 0,0 21 0,0-21 16,-22 22-16,22-22 0,0 21 0,21-21 16,0 1-16,-21-1 0,21 21 15,0-21-15,0 0 0,21 1 16,0-22-16,0 0 0,1 0 0,20 0 15,-21 0-15,21 0 0,-20 0 16,20 0-16,-21 0 0,21-22 16,1 1-16,-22 21 0,21-21 0,-21 0 15,1 0-15,20 0 0,-21-1 16,-21 1-16,21 0 0,-21 0 0,21 0 16,-21 0-16,0-1 0,0 1 15,-21 21 1,0 21-1,0 1-15,21-1 16,0 0-16,0 0 0,0 0 0,0 0 16,0 1-16,0-1 15,0 0-15,0 0 0,0 0 0,0 0 16,21-21-16,0 22 0,0-22 16,1 21-16,-1-21 0,0 0 15,0 0-15,21 0 0,-20 0 0,20 0 16,0 0-16,-21 0 0,22 0 0,-1 0 15,0-21-15,1-1 0,-1 1 16,0 21-16,-20-21 0,20 0 0,-21 0 16,0 0-16,0-22 0,-21 22 0,0 0 15,0 0-15,0 0 0,0-22 16,-21 22-16,0 21 0,0-21 0,0 0 16,-22 21-16,22 0 0,0 0 15,0 0-15,0 21 0,0 0 16,-1 0-16,1 0 0,0 1 0,21-1 15,0 0-15,0 0 0,0 0 16,0 0-16,0 1 0,0-1 16,21-21-16,0 0 15,1 0-15,-1 0 0,0 0 16,0 0-16,0 0 0,0 0 0,1 0 16,-1-21-16,0 21 0,-21-22 15,0 1 1,0 42-1,-21 1 1,21-1-16,-21 0 16,21 0-16,-22 0 0,22 22 0,-21-22 15,21 21-15,0-21 0,0 22 16,0-1-16,-21 0 0,21 22 0,0-22 16,-21 0-16,21 22 0,0-22 15,0 1-15,0 20 0,0-21 0,0 1 16,0 20-16,-21-20 0,21-1 0,-21 0 15,-1 1-15,1-22 0,0 21 16,0 0-16,0-20 0,-22 20 0,1-21 16,0 0-16,-1 0 0,1 1 15,0-22-15,-1 0 0,1 0 0,-21 0 16,20-22-16,1 1 0,0 0 16,20 0-16,-20-21 0,21-1 15,0 22-15,0-21 0,21-1 0,0 1 16,0 0-16,21-22 0,0 22 0,0 0 15,21-1-15,1 1 0,-1 0 16,0-1-16,22 1 0,42-64 16,-64 64-16,22-1 0,-1 1 15</inkml:trace>
  <inkml:trace contextRef="#ctx0" brushRef="#br1" timeOffset="-10765.21">12128 15452 0,'0'-21'16,"0"42"15,0 0-31,-21-21 0,21 21 16,0 0-16,0 0 0,-21 1 0,21-1 16,-21 0-16,21 0 0,-21 0 15,0 0-15,-1 1 16,22-1-16,-21-21 15,21-21 17,0-1-32,0 1 15,0 0-15,21 0 0,1 0 0,-1 0 16,0-1-16,0 1 0,0-21 16,22 21-16,-22 0 0,21-1 0,-21 1 15,22 0-15,-1 0 0,0 21 16,-21 0-16,22 0 0,-22 0 0,0 0 15,0 21-15,0-21 0,-21 21 0,0 0 16,0 1-16,0-1 0,0 21 16,0-21-16,0 0 0,-21 1 0,21-1 15,-42 21-15,21-21 16,21 0-16,0 1 16,21-22 30,0-22-46</inkml:trace>
  <inkml:trace contextRef="#ctx0" brushRef="#br1" timeOffset="-9492.43">12933 15388 0,'0'-21'0,"0"42"0,0-63 16,0 21-16,-21 0 15,-1 21-15,1 0 0,0 0 16,0 0-16,0 0 0,0 0 0,-1 0 16,1 0-16,0 21 0,0 0 15,0 0-15,-22 0 0,43 22 0,-21-22 16,0 0-16,0 21 0,21-21 0,-21 1 16,21-1-16,0 0 0,0 0 15,0 0-15,0 0 0,0 1 0,21-1 16,0-21-16,0 0 15,0 0-15,1 0 0,-1 0 16,0 0-16,0 0 0,21-21 0,-20 21 16,-1-22-16,0 1 0,0 0 15,0 0-15,0 0 0,1 0 0,-1-22 16,-21 22-16,0 0 0,21-21 0,-21-1 16,0 22-16,0 0 15,-21 21 1,0 21-16,21 0 0,0 0 15,-22 1-15,22-1 0,-21 0 16,21 0-16,0 0 0,0 0 0,0 22 16,0-22-16,0 0 0,0 0 15,0 0-15,21 1 0,1-22 16,-1 0-16,-21 21 0,21-21 0,21 0 16,-21 0-16,22 0 15,-22 0-15,21 0 0,-21 0 0,22-21 16,-22-1-16,0 22 0,0-21 15,0 0-15,1 0 0,-22 0 0,0 0 16,0-1-16,0 1 0,0 0 16,0 0-16,0 0 0,0 0 0,-22 42 47,22 0-47,-21 0 0,21 0 15,0 0-15,0 1 0,0-1 0,0 0 16,-21-21-16,21 21 0,0 0 15,-21 0-15,21 1 16,0-44 31,0 1-47,0 0 0,21 0 16,-21 0-16,21 0 0,0-1 0,1 1 15,-22 0-15,21 0 0,0 0 16,-21 0-16,42-1 15,-42 1-15,21 21 0,1 0 16,-1 21 0,-21 1-16,0-1 0,0 0 15,0 0-15,0 0 0,0 0 16,0 1-16,0-1 0,0 0 16,0 0-16,0 0 15,21-21 1,0 0-16,-21-21 15,21 21-15,0-21 16,1 21-16,-22-21 0,21 0 16,0 21-16,0-22 0,-21 1 0,21 0 15,0 0-15,1 0 0,-1 0 16,0-1-16,0 1 0,0 21 16,0-21-16,-21 42 31,0 0-31,0 1 0,0-1 15,0 0-15,0 0 0,-21 0 0,21 0 16,0 1-16,0-1 0,0 0 16,0 0-16,0 0 0,21 0 15,1-21-15,-1 0 16,21 0-16,-21 0 0,0 0 16,1 0-16,20 0 0,-21 0 0,0 0 15,22 0-15,-22-21 0,0 0 0,0 0 16,0 21-16,0-21 15,1-43-15,-22 43 0,0 0 16,0 0-16,0 0 0,0-1 0,0 1 16,-22 21-16,1 0 0,0 0 15,0 0-15,0 0 0,0 0 0,-1 0 16,1 21-16,0 1 0,21-1 16,0 0-16,0 21 0,0-21 0,0 1 15,0-1-15,0 0 0,0 0 0,21 0 16,0 0-16,1-21 15,-1 0-15,0 0 0,0 0 16,0 0-16,0 0 0,1 0 0,-1 0 16</inkml:trace>
  <inkml:trace contextRef="#ctx0" brushRef="#br1" timeOffset="-8620.32">14880 15198 0,'0'0'0,"0"-21"16,0 42 0,0 0-1,-21 21-15,21-21 16,-21 1-16,21-1 0,0 21 0,-21-21 16,21 0-16,-22 22 0,22-22 0,-21 0 15,21 0-15,0 0 0,0 1 16,0-1-16,-21-21 0,42 0 47,0 0-47,-21-21 0,22-1 15,-1 1-15,0 0 0,0 0 16,-21 0-16,21 0 0,0-1 0,1 1 16,-1 0-16,0 0 0,-21 0 0,21 21 15,0 0-15,-21 21 16,0 0-16,21 0 15,-21 0-15,0 1 0,0-1 16,0 0-16,0 0 0,0 0 0,22 0 16,-22 1-16,0-1 0,21 0 15,0-21-15,0 0 0,0 0 16,22 0-16,-22 0 0,0 0 16,21 0-16,1 0 0,-1 0 0,0-21 15,1 0-15,-1-1 0,-21 1 16,21 0-16,-20-21 0,-1 21 0,0-22 15,0 1-15,-21 0 0,0-1 0,0 22 16,0-21-16,0-1 0,-21 22 16,0 0-16,0 0 0,-1 0 0,1 21 15,0 0-15,0 0 0,0 0 16,-22 0-16,22 0 0,0 0 0,0 21 16,0 0-16,21 0 0,0 0 0,0 1 15,0-1-15,0 0 0,0 0 16,0 0-16,21 0 15,0-21-15,0 22 0,22-22 16,-1 21-16,-21-21 0,21 0 0</inkml:trace>
  <inkml:trace contextRef="#ctx0" brushRef="#br1" timeOffset="-8393.19">15938 15325 0,'-21'21'31,"0"0"-31,21 0 16,-21 0 0,21 1-16,-21-1 0,0 0 15,21 0-15,0 0 0,-22-21 16,22 21 0,0-42 15,0 0-31,0 0 15,0 0-15</inkml:trace>
  <inkml:trace contextRef="#ctx0" brushRef="#br1" timeOffset="-8221.16">15896 15071 0,'0'0'0,"0"-21"16,0-1-16,-21 22 15,0 0 1,21 22-1,0-1 1,21-21 0,0 21-16,0-21 15</inkml:trace>
  <inkml:trace contextRef="#ctx0" brushRef="#br1" timeOffset="-7996.31">16341 14965 0,'0'0'16,"0"21"0,-22-21-16,1 21 15,21 22-15,-21-22 0,21 21 16,0-21-16,-21 22 0,21-22 0,-21 21 16,0-21-16,21 22 0,0-22 15,0 21-15,0-21 0,-22 0 0,22 1 16,0-1-16,0 0 0</inkml:trace>
  <inkml:trace contextRef="#ctx0" brushRef="#br1" timeOffset="-7827.95">16023 15282 0,'21'0'15,"22"-21"-15,-22 21 16,0 0-16,21-21 0,1 0 16,-22 21-16,21-21 0,0 0 0,1 21 15,-1-22-15,0 1 0,1 0 16,-1 0-16</inkml:trace>
  <inkml:trace contextRef="#ctx0" brushRef="#br1" timeOffset="-7433">16637 14965 0,'0'-42'16,"0"84"-16,-21-84 15,0 42 1,21 21-16,-22 0 16,22 0-16,-21 21 0,21-20 0,-21 20 15,21-21-15,0 21 0,0 1 16,-21-1-16,21-21 0,-21 22 0,21-22 16,0 21-16,0-21 0,-21 0 0,21 22 15,-22-43-15,22 21 0,0 0 16,0 0-16,-21-21 15,21-21 17,0 0-32,0 0 15,21 0-15,-21-1 0,22 1 0,-1 0 16,0 0-16,0 0 0,21-22 16,-20 22-16,-1 0 0,21 0 0,-21 21 15,22-21-15,-22 21 0,21 0 16,-21 0-16,0 0 0,1 21 0,-1-21 15,-21 21-15,0 0 0,0 0 0,0 1 16,0 20-16,0-21 0,0 0 16,0 0-16,-21 1 0,-1-1 15,1 0-15,0 0 16</inkml:trace>
  <inkml:trace contextRef="#ctx0" brushRef="#br1" timeOffset="-6884.81">17568 15198 0,'0'0'0,"0"-21"15,0-1-15,0 1 0,0 0 0,21 0 16,1 0-16,-1 0 0,-21-1 16,21 22-16,0 0 15,-21 22 1,0-1-16,0 21 0,0 0 16,0 1-16,-21-1 0,21 0 15,-21 22-15,0-22 0,21 22 0,-22-1 16,1-20-16,0 20 0,0 1 0,0-1 15,-22 64-15,22-63 16,0-1-16,0-21 0,0 22 16,0-1-16,-1-20 0,1-1 15,0 0-15,0 1 0,0-22 0,0 0 16,21 0-16,-22 0 0,1-21 16,21-21-1,0-21-15,0 21 16,0 0-16,21-22 0,-21 1 0,22 0 15,-22-22-15,21 1 0</inkml:trace>
  <inkml:trace contextRef="#ctx0" brushRef="#br1" timeOffset="-6568.22">17526 14986 0,'0'0'0,"21"-21"0,0 21 0,0 0 15,1 0-15,-1 0 16,21 0-16,-21 0 0,0 21 16,1-21-16,-1 21 0,0 0 15,0 22-15,0-22 0,0 21 0,-21-21 16,0 22-16,0-22 0,0 21 0,0-21 16,0 22-16,-21-22 0,0 0 15,0 0-15,0 0 0,21 1 0,-21-22 16,-1 21-16,1-21 0,0 0 15,0 0-15,0 0 0,21-21 47,21-1-31,0 1-16,0 21 0,0-21 0,1 0 16</inkml:trace>
  <inkml:trace contextRef="#ctx0" brushRef="#br1" timeOffset="-6149.2">18097 15071 0,'0'0'0,"-21"21"16,0 0-16,0 0 0,21 0 16,-21 1-16,0-1 0,21 0 15,-22 0-15,22 21 0,0-20 0,-21-1 16,21 0-16,-21 0 0,21 21 15,0-20-15,0-1 0,0 0 16,21 0-16,0-21 16,1 0-16,-1 0 15,0 0-15,0 0 0,0-21 0,0 0 16,1 21-16,20-21 0,-21-1 16,0 1-16,0 0 0,-21 0 15,0-21-15,22 20 0,-22-20 0,0 21 16,0-21-16,0 20 0,-22 1 15,22 0-15,-21 0 0,0 0 0,0 21 16,0 0-16,0 0 0,-1 0 0,-20 0 16,21 0-16,0 0 15,0 0-15,21 21 0,-22 0 0,22 0 16,0 0-16,0 1 0,0-1 16,0 0-16,0 0 0,22-21 15,-1 0-15,0 0 0,0 0 0,0 0 16,22 0-16,-1 0 15</inkml:trace>
  <inkml:trace contextRef="#ctx0" brushRef="#br1" timeOffset="-5772.8">18627 15155 0,'0'-21'16,"-22"21"-16,1 0 15,0 0-15,0 0 0,0 0 16,0 0-16,-1 21 0,1-21 15,0 22-15,0-22 0,21 21 0,-21 0 0,21 0 16,0 0-16,0 0 16,21-21-16,0 22 15,0-1-15,0-21 0,1 21 0,-1-21 16,0 21-16,0 0 0,0-21 16,-21 21-16,21 1 0,-21-1 15,0 0-15,0 0 16,-21 0-16,0-21 15,0 0-15,0 0 0,-22 0 0,22 0 16,-21 0-16,21 0 0,-22 0 16,22 0-16,0 0 0,0 0 0,0 0 15,0 0-15,-1-21 0,22 0 16,-21 21-16,21-21 16,0 0-16,21 21 15,1 0-15,-1 0 16,0-22-16,0 1 0,0 21 0,22 0 15</inkml:trace>
  <inkml:trace contextRef="#ctx0" brushRef="#br1" timeOffset="-5525.19">18859 15240 0,'0'21'16,"0"0"-1,0 1-15,-21-22 0,21 21 0,0 0 16,-21 0-16,21 0 0,0 0 0,-21 1 16,21-1-16,0 0 15,-21-21-15,21 21 0,0 0 32,0-42-17,0 0-15,0 0 16,21 0-16</inkml:trace>
  <inkml:trace contextRef="#ctx0" brushRef="#br1" timeOffset="-5372.21">18859 15092 0,'0'-21'0,"0"0"16,0-1-16,0 1 16,22 21 46,-1 0-62</inkml:trace>
  <inkml:trace contextRef="#ctx0" brushRef="#br1" timeOffset="-5117.21">19346 14944 0,'-21'0'16,"21"21"-16,-21 0 16,0 0-16,0 22 0,21-22 15,-22 0-15,1 21 0,0-21 0,21 22 16,-21-1-16,0-21 0,21 22 16,0-22-16,-21 0 0,21 0 0,-22 21 15,22-20-15,0-1 16,0 0-16,22-21 15,-1 0 1,0 0 0</inkml:trace>
  <inkml:trace contextRef="#ctx0" brushRef="#br1" timeOffset="-4785.24">19050 15282 0,'0'0'0,"21"0"15,0 0 1,0 0-16,1 0 0,-1-21 16,21 0-16,-21 21 0,22-21 15,-1 21-15,-21-21 0,21 21 0,1-21 16,-22 21-16,21 0 0,-21 0 16,1 0-16,-1 0 0,-21 21 31,0 0-31,0 0 0,-21 0 15,-1 0-15,22 1 0,-21-1 0,21 0 16,-21 0-16,0 0 0,21 0 16,0 1-16,0-1 0,0 0 15,0-42 32,21 0-31,-21-1-16</inkml:trace>
  <inkml:trace contextRef="#ctx0" brushRef="#br1" timeOffset="-4608.28">19579 15050 0,'-21'169'16,"42"-338"-16,-21 147 0,-21 22 16,0 0-1,21 22 32,21-22-47,-21 21 16,21-21-16</inkml:trace>
  <inkml:trace contextRef="#ctx0" brushRef="#br1" timeOffset="-3944.2">20066 15198 0,'-64'0'32,"43"0"-32,0 21 0,0-21 15,0 21-15,0 0 0,-1 0 0,1-21 16,0 22-16,0-1 0,0 0 0,21 0 16,-21 0-16,21 0 0,0 1 15,0-1-15,0 0 0,0 0 0,0 0 16,21-21-16,0 0 15,0 0-15,0 0 0,0 0 16,1 0-16,-1-21 16,-21 0-16,0 0 15,0 0-15,0-1 0,0 1 16,0 0-16,0 0 0,0 0 16,0 0-16,0-1 0,21 1 15,0 0-15,-21 0 0,21 0 0,0 0 16,22 21-16,-22 0 0,0-22 15,0 22-15,0 0 0,1 0 0,-1 22 16,0-1-16,-21 0 16,21-21-16,-21 42 0,0-21 0,0 1 15,0-1-15,0 0 0,0 0 16,0 0-16,0 0 0,0 1 0,-21-22 16,21 21-16,-21 0 0,0 0 15,21-42 32,0 0-47,0 0 16,0-1-16,21 1 0,-21 0 0,21 0 15,0-21-15,0 20 0,0 1 16,1-21-16,-1 21 0,21 0 0,-21-1 16,22 22-16,-22-21 0,0 21 15,21 0-15,-21 0 0,1 0 0,-1 21 16,0 1-16,0-1 0,-21 0 15,0 0-15,0 21 0,0-20 0,0-1 16,0 0-16,0 0 0,0 0 0,0 0 16,0 1-16,0-1 15,-21 0-15,0-21 0,0 0 16</inkml:trace>
  <inkml:trace contextRef="#ctx0" brushRef="#br1" timeOffset="-3466.34">21018 14901 0,'0'0'16,"0"-21"-16,22 21 16,-1 21-1,-21 1-15,0-1 0,0 21 16,0-21-16,21 22 0,-21-22 16,0 21-16,0 0 0,21 1 0,-21-1 15,0 0-15,0 1 0,0-22 16,0 21-16,0-21 0,21 1 0,-21-1 15,0 0-15,0 0 0,21 0 16,1-21 15,-1-21-31</inkml:trace>
  <inkml:trace contextRef="#ctx0" brushRef="#br1" timeOffset="-3209.22">21696 14965 0,'0'0'16,"0"-21"-16,-21 21 16,-1 0-1,1 0-15,0 0 0,-21 21 0,21 0 16,-1 0-16,-20 22 0,0-22 16,21 21-16,-22 0 0,22-20 15,-21 20-15,21 0 0,-1-21 0,1 22 16,-21-22-16,42 21 0,-21-21 15,0 1-15,21-1 0,-22 0 0,22 0 16,0 0-16,22-21 16,-1 0-16,0 0 15,21 0-15,-21-21 0,22 21 0,-1-21 16</inkml:trace>
  <inkml:trace contextRef="#ctx0" brushRef="#br1" timeOffset="-2687.92">22098 15261 0,'0'-21'0,"0"42"0,0-63 15,0 21-15,0 0 0,0-1 16,-21 1-16,0 0 0,-1 21 0,1-21 16,0 0-16,0 21 0,0 0 15,0 0-15,-1 0 0,-20 0 0,21 0 16,0 21-16,-22 0 0,22 0 15,-21 0-15,21 1 0,0 20 0,-1-21 16,1 21-16,0-20 0,0 20 16,21-21-16,0 21 0,0-20 15,0-1-15,0 0 0,21 0 0,21 0 16,-20-21-16,-1 0 0,21 0 16,-21 0-16,22 0 0,-22 0 15,21 0-15,-21 0 0,22-21 0,-22 21 16,0-21-16,0 0 0,21 0 15,-42-1-15,22 1 0,-1 0 0,-21 0 16,0-21-16,0 20 0,0 1 0,0-21 16,0 21-16,0 0 15,0-1-15,0 44 32,-21-1-32,21 0 0,-22 0 15,22 0-15,0 0 0,0 22 0,0-22 16,0 0-16,0 0 0,0 0 15,0 1-15,0-1 0,0 0 0,0 0 16,0 0-16,22-21 16,-1 0-16,0 0 0,0 0 0,0 0 15,22 0-15,-22 0 0,0-21 16,0 21-16,21-21 0,-20 0 16,-1 0-16</inkml:trace>
  <inkml:trace contextRef="#ctx0" brushRef="#br1" timeOffset="-1840.98">22521 14901 0,'0'22'16,"-21"-1"-16,21 0 0,-21 0 16,0 21-16,0 1 0,21-22 0,-22 21 15,22 1-15,0-22 0,-21 21 16,21-21-16,-21 22 0,21-22 0,0 0 15,0 21-15,0-21 0,0 1 16,0-1-16,21-21 16,0 21-16,1-21 15,-1 0-15,0 0 0,0 0 16,0-21-16,0 21 0,1-21 0,-1-1 16,0 1-16,0 0 0,-21 0 0,21 0 15,0 0-15,-21-22 0,0 22 16,22 0-16,-22 0 0,21 0 0,-21-1 15,0 44 17,0-1-32,0 0 0,-21 0 0,21 0 15,-22 0-15,22 1 0,0 20 16,0-21-16,0 0 0,0 0 16,0 1-16,0-1 15,0 0-15,22-21 16,-1 0-16,0 0 15,0 0-15,21 0 16,-20-21-16,-1 21 0,0-21 0,0-1 16,0 1-16,0 0 0,1-21 15,-1 21-15,0-22 0,0 22 0,-21 0 16,21 0-16,-21 0 0,21-1 0,-21 44 47,-21-1-47,21 0 0,-21 0 15,21 0-15,0 0 0,0 1 16,0-1-16,0 0 0,0 0 0,0 0 16,0 0-16,0 1 15,21-1-15,0 0 0,1-21 16,-1 0-16,0 21 0,21-21 0,-21 0 16,1 0-16,-1 0 0,0 0 15,0 0-15,0-21 0,0 0 0,1 21 16,-22-21-16,0-1 0,21 1 15,-21 0-15,21-21 0,-21 21 16,0-1-16,0-20 0,0 21 0,0 0 0,0-22 16,0 22-1,0 0-15,-21 21 0,0 0 16,21 21-16,-22 0 0,22 1 16,-21 20-16,21-21 0,-21 0 0,21 22 15,0-22-15,0 0 0,0 21 0,0-21 16,0 1-16,0-1 0,0 0 15,21 0-15,0-21 0,1 0 16,-1 0-16,0 0 0,0 0 16,21 0-16,-20 0 0,-1 0 15,0 0-15,0-21 0</inkml:trace>
  <inkml:trace contextRef="#ctx0" brushRef="#br1" timeOffset="-1629.07">23749 15473 0,'-21'0'16,"0"0"-1</inkml:trace>
  <inkml:trace contextRef="#ctx0" brushRef="#br1" timeOffset="25036.69">30713 1905 0,'0'-21'203,"0"0"-203</inkml:trace>
  <inkml:trace contextRef="#ctx0" brushRef="#br1" timeOffset="27467.09">30586 1842 0,'-21'0'32,"-1"0"108,22 21-124,-21-21-16,0 0 219,42 0-94,0 0-125,1 0 15,-1 0-15,0 0 0,0 0 16,0 0-16,0 0 0,1 0 15,-1 0-15,0 0 0,0 0 16,0 0-16,-42 0 94,0 0-94,0 0 15,0 0 1,-1 0-16,1 0 16,0 0-1,42-21 79,0 21-94,1 0 16,-1 0-16,0 0 0,0 0 15,0 0-15,0 0 0,22-22 16,-22 22-16,21 0 0,1 0 0,-1 0 16,0 0-16,1 0 0,-1 0 15,0 0-15,1 0 0,-1 0 0,0 0 16,1 0-16,-1 0 0,0 0 15,-21 0-15,22 0 0,-1 0 0,-21 0 16,22 0-16,-22 0 0,21 0 16,-21 0-16,22 0 0,-22 22 0,21-22 15,-21 0-15,22 0 0,-1 0 16,-21 21-16,21-21 0,-20 0 16,20 0-16,0 21 0,1-21 15,-1 0-15,0 21 0,1-21 0,-1 0 16,-21 21-16,21-21 0,1 0 15,-22 21-15,21-21 0,-21 0 16,1 22-16,20-22 0,-21 21 0,0-21 16,0 21-16,22-21 0,-22 21 15,0 0-15,21-21 0,-20 21 0,20-21 16,-21 22-16,21-22 16,1 21-16,-22 0 0,21-21 0,-21 21 15,22-21-15,-1 21 0,22 0 16,-43 1-16,21-22 15,-21 21-15,22-21 0,-22 21 0,0 0 16,21-21-16,-21 21 0,22 0 16,-22-21-16,0 22 0,21-1 15,-20 0-15,-1 0 0,21 0 0,-21 0 16,0 1-16,1-22 0,-1 21 16,0 0-16,0 0 0,0 0 0,0 0 15,1 1-15,-1 20 0,0-21 16,0 0-16,0 0 0,0 1 0,-21-1 15,0 21-15,0-21 0,0 0 16,0 1-16,0-1 0,0 0 0,0 0 16,0 0-16,0 0 0,0 1 15,0-1-15,0 0 0,0 21 16,0-21-16,0 1 0,0-1 16,0 21-16,0-21 0,0 22 0,0-1 15,0-21-15,0 21 0,0 22 16,0-22-16,0-21 0,0 22 15,0-1-15,0-21 0,0 22 0,0-22 16,0 21-16,0-21 0,0 22 0,0-22 16,0 21-16,0-21 0,0 22 15,0-22-15,0 21 0,0 0 0,0-20 16,0 20-16,0 0 0,0-21 0,0 22 16,0-1-16,0 0 0,0-20 15,0 20-15,0-21 0,0 21 16,0-20-16,0 20 0,0-21 0,0 21 15,0-20-15,0-1 0,0 21 0,0-21 16,0 0-16,0 22 0,0-22 0,0 0 16,0 21-16,0-20 0,0 20 15,0-21-15,0 21 0,0 1 16,0-22-16,0 21 0,0 1 0,0-22 16,0 21-16,0 0 0,0-20 0,0 20 15,0-21-15,0 21 0,0-20 0,0 20 16,0-21-16,0 21 0,0-20 15,0-1-15,0 21 0,0-21 0,0 22 16,0-22-16,0 21 0,0-21 16,0 22-16,0-1 0,0-21 0,0 21 15,0-20-15,0 20 0,0-21 0,0 21 16,0-20-16,0 20 0,0-21 16,0 21-16,0-20 0,0-1 0,0 21 15,0-21-15,0 0 0,0 1 0,0-1 16,0 21-16,0-21 0,0 0 15,0 1-15,0-1 0,0 0 0,0 0 16,0 0-16,0 0 0,0 1 16,0-1-16,-21 0 15,0 0-15,0 0 0,0 0 16,0-21-16,-1 22 0,1-1 0,0-21 16,0 21-16,0 0 0,0-21 15,-1 21-15,1-21 0,0 0 16,0 21-16,0-21 0,0 0 15,-1 0-15,1 0 0,0 22 0,0-22 16,0 0-16,0 0 0,-22 21 16,22-21-16,0 0 0,0 0 0,0 21 15,-1-21-15,1 0 16,0 0-16,0 21 0,0-21 0,0 0 0,-1 0 16,-20 21-16,21-21 15,0 0-15,-22 0 0,22 21 0,-21-21 16,21 0-16,0 0 0,-1 22 15,1-22-15,0 0 0,0 0 0,0 21 16,0-21 0,-1 0-1,1 0-15,21-21 125,0-1-93,0 1-17,0 0-15,21 0 16</inkml:trace>
  <inkml:trace contextRef="#ctx0" brushRef="#br1" timeOffset="28190.92">32914 6392 0,'42'-42'31,"-42"21"-31,0 42 63,0 0-48,-21 0-15,0 1 16,21-1-16,-21 0 0,0 0 0,0 0 15,-1 0-15,1 1 0,0-1 16,0 21-16,0-21 0,0 0 0,-1 1 16,-20-1-16,21 0 0,0 0 15,0 0-15,-1-21 0,-20 21 0,21 1 16,0-22-16,0 21 0,-1-21 16,1 21-16,0-21 15,42 0 48,0 0-63,1 0 15,-1 0-15,0 0 0,0 0 16,0 0-16,0 0 16,1 0-16,-1 21 0,0-21 0,0 21 15,0-21-15,0 21 16,1-21-16,-1 0 0,0 22 0,0-22 15,-21 21-15,21-21 0,0 0 16,-21 21-16,22 0 16,-1-21-16,-21 21 0,21-21 15,-21 21-15,21-21 16,-21 22-16,0-44 109,-21 22-93,21-21-16,0 0 16,0 0-16</inkml:trace>
  <inkml:trace contextRef="#ctx0" brushRef="#br1" timeOffset="30603.04">32978 6371 0,'42'0'15,"-42"-21"1,21 21-16,-21-21 31,-21 21 1,0 21-17,0 0-15,-1 0 16,1 1-16,21-1 0,-21 0 0,0 0 15,0 0-15,-22 0 0,22 1 16,0 20-16,0-21 0,0 0 0,0 0 16,-1 1-16,1-1 0,0-21 15,0 21-15,0 0 0,0 0 0,-1 0 16,1-21-16,0 0 16,21 22-16,-21-22 15,21 21-15,-21-21 16,42 0 46,0 0-62,0 0 0,-21 21 16,21-21-16,1 0 0,-1 0 16,0 0-16,-21 21 0,21-21 0,0 0 15,0 0-15,-21 21 0,22-21 16,-1 0-16,-21 21 0,21 1 15,0-22-15,0 21 0,0 0 16,1-21-16,-22 21 16,21-21-16,0 0 0,-21 21 0,21 0 15,0-21 1,-21 22-16,21-22 31,-42 0 32,0-22-32,0 22-31,21-21 0,-21 21 0,21-21 16,-21 21-16,-1-21 0,1 0 15,21 0 1,-21 21-16,0 0 0,0-22 0,0 1 15,-1 0 1,1 21-16,0 0 16,21-21-16,-21 21 15,0 0 1,21-21 140,21 21-156,0 0 16,0 0-16,-21-21 0,21 21 15,1-22-15,-1 1 16,0 0-16,0 21 0,0-21 16,0 0-16,1 0 0,-1-1 15,0 1-15,0 0 0,0 0 16,0 0-16,1 0 0,-1 21 16,0-22-16,0 1 0,0 0 0,-21 0 15,21 21-15,-21-21 16,-21 42 46,0-21-46,21 21-16,-21-21 31,0 0-15,21 21-1,0-42 79,0 0-78,21 0-1,0 21 1,-21-21 0,-21 42 46,0 0-62,0-21 0,-1 21 0,-20 21 16,21-20-1,0-22-15,0 21 0,-1 0 0,-20 0 16,21 0-16,0 0 0,0 1 16,21-1-16,-22-21 0,22 21 15,22-21 17,-1 0-32,0-21 15,0 21-15,0-21 0,0-1 0,1 22 16,-1-21-16,21 0 0,-21 0 15,0 0-15,1 0 0,-1-1 0,-21 1 16,21 0-16,0 0 16,-21 0-16,0 0 0,0-1 0,0 1 15,0 0 1,0 42 31,0 0-32,0 1-15,-21-1 16,0 0-16,0 0 16,-1-21-16,22 21 0,-21 0 15,0 1-15,0-22 0,0 21 16,0 0-16,-1 0 0,1 0 16,0-21-16,0 21 0,0 1 0,0-1 15,-1 0-15,1 0 0,0-21 16,0 21-16,0 0 0,0-21 0,21 22 15,-22-22-15,1 0 32,21 21 15,21-21-16,1 0-31,-22 21 0,21-21 15,0 21 1,0-21-16,0 21 0,0-21 16,-21 21-16,22-21 0,-1 22 15,0-22-15,-21 21 0,21-21 0,0 21 16,0-21-16,-21 21 16,22-21-16,-22 21 0,21-21 15,-21 21-15,21-21 16,-21 22 62,-21-22-47,21-22-15,-21 22-1</inkml:trace>
  <inkml:trace contextRef="#ctx0" brushRef="#br2" timeOffset="38683.8">33380 1312 0,'0'0'0,"42"-21"16,-21 21 0,-21-21-16,0 0 15,21 21-15,-21-21 16,22 21-16,-22 21 31,-22-21-15,1 21-16,0 0 0,-21 0 0,21 22 15,-22-22-15,1 21 0,0-21 16,-1 22-16,1-1 0,0 0 16,-1 1-16,1-1 0,0 0 0,20 1 15,-20-22-15,21 21 0,0-21 16,0 1-16,-1-1 0,22 0 15,-21-21-15,21 21 16,0-42 0,21 0-1,1 0-15,-1-1 0,21 1 0,-21-21 16,22 0-16,-22-1 0,21 22 16,0-21-16,1-1 0,-1 22 15,-21-21-15,22 21 0,-1 0 0,-21-1 16,0 1-16,22 0 15,-22 0-15,0 0 0,0 21 16,0-21-16,0 21 0,1 0 16,-22-22-16,21 22 15,-42 0 32,-1 22-47,1-1 0,0 0 16,-21 0-16,21 0 0,-22 22 15,1-22-15,21 0 0,-22 21 16,1-21-16,0 22 0,-1-1 16,22-21-16,-21 22 0,0-22 15,20 21-15,-20-21 0,21 0 0,-21 1 16,20-1-16,1 0 0,0 0 16,21 0-16,-21-21 15,0 21-15,42-42 47,0 0-47,0 0 16,0 0-16,1 0 0,-1-22 15,21 1-15,0 0 0,1-1 16,20 1-16,-20 0 0,20-1 16,-21 22-16,1-21 0,-1 21 15,0-22-15,1 22 0,-22 0 0,0 0 16,0 21-16,-21-21 0,21 21 15,1-22 1,-22 1 187,21 21-187,-21-21-1,21 21-15,-21-21 32,21 21-32,0 0 234,-42 0 204</inkml:trace>
  <inkml:trace contextRef="#ctx0" brushRef="#br2" timeOffset="40283.17">29887 6054 0,'-21'0'32,"0"0"-17,0 0-15,0 0 0,-1 0 16,1 0-16,0 0 16,0 0-16,0 0 15,0 0 1,-1 0-16,44 0 62,-1 0-62,0 0 0,0 0 16,0 0-16,22 0 0,-22 0 0,21 0 16,-21 0-16,22 0 0,20 0 0,-21 0 15,1 0-15,20 0 0,-20 0 16,20 0-16,-21 0 0,1 0 0,20 0 15,-20 0-15,-1 0 0,0 0 16,-21 0-16,22 0 0,-22 0 0,21 0 16,-21 0-16,1 0 0,-1 0 15,-42 0 79,-1 0-94,1-21 16,0 21-16,0-22 0,0 22 15,0 0-15,-1 0 0</inkml:trace>
  <inkml:trace contextRef="#ctx0" brushRef="#br2" timeOffset="40843.59">29718 6075 0,'-42'21'31,"20"-21"-15,44 0 47,-1 0-63,0 0 0,0 0 15,0 0-15,22 0 0,-1 0 16,0 0-16,1 0 0,-1 0 0,21 0 15,-20 0-15,20 0 0,-20 0 16,20 0-16,-21 0 0,1 0 0,-1 0 16,0 0-16,1 0 0,-22 0 15,0 0-15,0 0 0,0 0 0,1 0 16,-1 0-16,0 0 16,0 0-1,0 0 16,-42 0 32,0 0-47,0 0-1,0 0-15,-1 0 16,1 0-16</inkml:trace>
  <inkml:trace contextRef="#ctx0" brushRef="#br0" timeOffset="48339.57">2879 16468 0,'21'0'16,"-42"0"-16,63-21 15,-21 21 1,-21-22-16,-21 44 31,0-22-31,0 21 16,-1 0-16,1 0 0,0 21 0,0-20 16,0 20-16,-22 0 15,1 1-15,0-1 0,-1 0 0,1 22 16,0-22-16,-1 0 0,1 1 15,-43 41-15,43-41 16,21-22-16,-21 21 0,20-21 0,1 1 16,0-1-16,0-21 0,21 21 15,0-42 17,21 21-32,-21-21 15,21-1-15,0 1 0,1 0 16,20 0-16</inkml:trace>
  <inkml:trace contextRef="#ctx0" brushRef="#br0" timeOffset="48684.5">3090 16489 0,'0'0'0,"0"-21"0,0 0 16,0 42 31,0 0-47,0 0 0,-21 0 15,0 0-15,0 22 16,0-1-16,-1 0 0,1 22 0,-21-22 16,21 1-16,-22 20 0,1-21 15,21 1-15,-21-1 0,-1 0 0,22 1 16,0-1-16,-21-21 0,20 22 15,1-22-15,21 0 0,-21-21 16,21 21-16,0 0 0,-21-21 0,42 0 31,0-21-15,0 0-16,1 0 16</inkml:trace>
  <inkml:trace contextRef="#ctx0" brushRef="#br0" timeOffset="49235.6">3768 16764 0,'0'0'0,"21"-21"0,0 21 0,-21-21 16,21 0-16,-21-1 0,0 1 15,0 0 1,-21 21 0,0 0-16,-22 0 0,22 0 15,-21 0-15,0 0 0,-1 0 0,22 21 16,-21 0-16,-1 1 0,1-1 16,0 0-16,21 0 0,-1 0 0,-20 0 15,21 1-15,21-1 0,0 0 16,0 0-16,0 0 15,21-21-15,0 0 16,0 0-16,1 0 0,20 21 16,0-21-16,1 22 0,-22-22 0,21 21 15,0-21-15,-20 21 16,20-21-16,-21 21 0,0 0 0,-21 0 16,0 1-16,0-1 15,0 0-15,-21 0 0,0 0 0,0 0 16,-22-21-16,1 22 0,-21-1 15,20 0-15,-20 0 0,20-21 0,1 0 16,0 0-16,-1 0 0,1 0 16,21 0-16,0 0 0,-22 0 0,22-21 15,0 0-15,21 0 16,0-1-16,0 1 0,0 0 16,0 0-1,21 0-15,0 21 0,22-21 0,-22 21 16,21-22-16,1 1 0,-1 21 15,0-21-15,1 21 0</inkml:trace>
  <inkml:trace contextRef="#ctx0" brushRef="#br0" timeOffset="49575.49">4043 16870 0,'0'21'16,"-21"0"0,21 0-16,-22 1 0,22 20 15,0-21-15,0 21 0,-21 1 0,0-1 16,0 0-16,21 1 0,-21 20 16,0 1-16,-1-1 0,1 22 0,0 0 15,0-1-15,0 1 0,-22 0 16,22-1-16,-21-20 0,21 20 15,-22 1-15,22 0 0,0-22 0,0 1 16,0-1-16,0-20 0,21-1 16,0 0-16,0-21 0,0 1 15,0-44 1,21 22-16,0-42 0,0 0 16,-21-1-16,21 1 0,0-21 15,22-1-15</inkml:trace>
  <inkml:trace contextRef="#ctx0" brushRef="#br0" timeOffset="49902.44">3895 17103 0,'0'-21'0,"0"42"0,0-64 16,0 22-16,0 0 0,0 0 15,0 0-15,0 0 0,21 21 16,0-22-16,0 1 0,0 0 0,0 21 15,22 0-15,-22 0 0,0 0 16,0 0-16,22 0 0,-22 21 0,-21 0 16,21 1-16,-21-1 0,0 0 15,0 0-15,0 21 0,0-20 0,-21-1 16,0 21-16,-1-21 0,-20 0 16,0 1-16,21-1 0,-22 0 15,1 0-15,21-21 0,0 0 0,-1 21 16,1-21-16,0 0 0,0 0 15,21-21 1,21 21 0,0-21-16,0 21 0,1-21 15,-1 21-15</inkml:trace>
  <inkml:trace contextRef="#ctx0" brushRef="#br0" timeOffset="50802.59">4678 16955 0,'0'0'0,"0"-22"0,0 1 0,0 0 15,-21 0-15,-1 21 16,-20-21-16,21 21 0,0 0 16,0 0-16,-22 0 0,22 21 15,-21 0-15,-1 0 0,22 0 0,-21 22 16,21-22-16,0 21 0,-1-21 15,1 22-15,0-22 0,21 21 0,0-21 16,0 1-16,0 20 0,0-21 16,0 0-16,0 0 0,21-21 15,0 0 1,22 0-16,-22 0 0,21 0 16,-21 0-16,22 0 0,-1-21 0,-21 0 15,22 0-15,-22 0 0,21 0 16,-21-1-16,0-20 0,1 21 15,-22 0-15,0-22 0,0 22 0,0 0 16,0 0-16,0 0 0,-22 21 31,22 21-15,-21 0-16,21 0 0,-21 0 0,21 1 16,0-1-16,0 21 0,0-21 15,0 0-15,0 1 0,21-1 0,0-21 16,1 21-16,-1 0 15,0-21-15,0 0 0,0 0 0,0 0 16,22 0-16,-22 0 0,21 0 16,-21 0-16,22 0 0,-22-21 0,21 0 15,-21 0-15,1-1 0,-1 1 16,0 0-16,0 0 0,-21 0 0,0-22 16,21 22-16,-21 0 0,0-21 15,0 21-15,0 42 31,0 0-31,0 0 0,0 0 16,-21 0-16,21 1 0,0-1 16,-21 0-16,21 0 0,0 0 15,0 0-15,0 1 0,0-1 16,0 0-16,0 0 0,-21-21 16,21-21 30,0 0-46,0 0 0,0-1 16,0-20-16,21 21 0,0 0 16,-21-22-16,21 1 0,0 21 0,22-21 15,-22 20-15,21 1 0,-21 0 16,22 21-16,20 0 0,-20 0 0,-1 0 16,0 0-16,1 21 0,-1 0 15,-21 1-15,0-1 0,-21 21 16,0-21-16,0 22 0,0-22 15,0 0-15,0 21 0,-21-21 0,0 22 16,0-22-16,0 0 0,-1 0 16,1-21-16,21 21 0,0 1 0,0-44 31</inkml:trace>
  <inkml:trace contextRef="#ctx0" brushRef="#br0" timeOffset="51186.68">6286 16510 0,'0'0'0,"22"-21"31,-1 0-31,0 21 0,0 0 0,21 0 16,-20 0-16,20 0 0,0 0 15,1 0-15,-1 0 0,0 0 0,1 0 16,-1 0-16,-21 0 0,0 0 16,0 0-16,-42 0 15,0 0-15,-21 0 16,21 0-16,-22 0 0,1 0 16,0 0-16</inkml:trace>
  <inkml:trace contextRef="#ctx0" brushRef="#br0" timeOffset="51442.59">6329 16468 0,'-21'0'16,"63"0"-16,-63 0 0,-22 21 0,43 0 16,0 0-16,0 0 0,0 1 15,0-1-15,-21 21 0,21 0 0,0 1 16,-21-1-16,21 22 0,-21-22 16,21 0-16,-21 22 0,0-22 15,-1 22-15,1-22 0,0 0 0,21 1 16,-21-1-16,0 0 0,0 1 0,21-22 15,0 21-15,0-21 0,0 0 16,0 1-16,0-1 0,21-21 16,0 0-1,0 0-15,21 0 0,-20 0 0,20-21 16,0-1-16,1-20 0,-1 21 16,0-21-16,22-1 0,-1 22 0</inkml:trace>
  <inkml:trace contextRef="#ctx0" brushRef="#br0" timeOffset="51683.6">6985 16616 0,'0'0'0,"-64"-21"31,43 21-31,0 0 0,0 21 16,21 0-16,-21 0 0,0 22 0,-1-1 15,22 0-15,0 1 0,-21-1 16,0 0-16,21 1 0,-21-1 0,21 0 15,0 1-15,0-22 0,0 21 16,0-21-16,0 0 0,0 1 0,0-1 16,21-21-16,0 0 0,0 0 15,1 0-15,-1 0 0,21 0 0,-21 0 16,0-21-16,1-1 0,-1 1 16</inkml:trace>
  <inkml:trace contextRef="#ctx0" brushRef="#br0" timeOffset="51870.56">6731 16976 0,'0'0'0,"-42"0"0,20 0 0,1 0 0,0 0 15,42 0 17,0 0-32,22 0 15,-22 0-15,21 0 0,-21 0 0,22 0 16,-1 0-16,0 0 15,1 0-15,-1-21 0,0 21 0,-20 0 16,20 0-16</inkml:trace>
  <inkml:trace contextRef="#ctx0" brushRef="#br0" timeOffset="52219.89">7239 16976 0,'0'21'0,"-21"-21"15,21 21-15,21-21 31,0 0-15,0 0-16,0 0 0,1-21 16,-1 21-16,-21-21 15,42 0-15,-21-1 0,0 22 0,-21-21 16,22 0-16,-22 0 0,21 0 16,-21 0-16,-21 21 15,-1 0-15,1 0 16,0 0-16,-21 0 0,21 21 0,-1 0 15,1 0-15,-21 21 0,21-20 16,0-1-16,-1 21 0,22-21 0,0 0 16,-21 1-16,21 20 0,0-21 15,0 0-15,0 0 0,0 1 0,21-22 16,-21 21-16,22-21 0,-1 0 16,0 0-16,21 0 0,-21 0 15,1 0-15,20 0 0,-21 0 0,0-21 16,22-1-16</inkml:trace>
  <inkml:trace contextRef="#ctx0" brushRef="#br0" timeOffset="52920.69">7556 16955 0,'0'-22'15,"0"128"-15,0-190 0,0 41 0,0 22 0,0 0 16,22 21-16,-1-21 0,0 0 0,0 21 16,0-22-16,0 22 0,1 0 15,20 0-15,-21 0 0,0 0 0,22 0 16,-22 0-16,0 22 0,0-1 15,0 0-15,0 0 0,-21 0 16,0 22-16,0-22 0,0 0 16,-21 21-16,0-21 0,-21 1 0,21-1 15,-22 21-15,22-21 0,0-21 0,-21 21 16,20 1-16,1-22 0,0 0 16,21 21-16,42-42 31,-20 21-31,-1-22 0,0 1 0,21 0 15,-21 0-15,22-21 0,-22 20 16,21 1-16,-21-21 0,1 0 0,20 20 16,-21-20-16,0 21 15,0 0-15,1 0 0,-22-1 0,0 1 16,-22 42 0,1 1-1,0-1-15,0 0 0,0 0 16,0 0-16,21 22 0,-22-22 0,22 21 15,-21-21-15,21 0 0,-21 1 16,21 20-16,0-21 0,0 0 0,0 0 16,21 1-16,0-22 0,1 0 15,20 21-15,-21-21 0,21 0 16,-20 0-16,20 0 0,0 0 0,-21-21 16,22-1-16,-1 22 15,-21-21-15,22 0 0,-22 0 0,0-21 16,21 20-16,-21-20 0,1 0 15,-1-1-15,-21 1 0,21 0 0,0-1 16,-21 1-16,0 0 0,21-1 16,-21 22-16,0 0 0,0 0 0,0 0 15,-21 42 1,21 0-16,-21 21 16,21 1-16,-21-22 0,0 21 15,21 1-15,0 20 0,-22-21 16,22 1-16,-21-22 0,21 21 0,-21 1 15,21-22-15,0 21 0,0-21 16,0 0-16,0 1 0,0-1 0,21-21 16,0 21-16,1-21 0,-1 0 15,0 0-15,0 0 0,0-21 16,0 21-16</inkml:trace>
  <inkml:trace contextRef="#ctx0" brushRef="#br0" timeOffset="53103.59">8403 16933 0,'0'0'0,"0"22"15,0-1 1,21 0 0,0-21-16,1 0 15,-1 0-15,0 0 0,21 0 16,-21-21-16,22 21 0,-1-21 15</inkml:trace>
  <inkml:trace contextRef="#ctx0" brushRef="#br0" timeOffset="53363.6">9250 16722 0,'0'0'0,"-21"0"0,-1 0 15,1 0-15,0 21 0,0 0 16,21 0-16,-21 0 0,0 1 0,-1-1 16,1 21-16,0-21 0,0 22 15,21-22-15,-21 21 0,0-21 0,21 22 16,-22-22-16,22 0 0,0 21 16,0-21-16,0 1 0,22-1 15,-1-21-15,0 0 0,0 0 16,0 0-16,22 0 0,-22 0 15,0 0-15,21 0 0,-21 0 0</inkml:trace>
  <inkml:trace contextRef="#ctx0" brushRef="#br0" timeOffset="53622.6">9546 16701 0,'42'-43'16,"-20"43"-16,-1 0 15,0 21-15,-21 1 16,21-22-16,0 21 0,-21 21 0,21-21 16,1 0-16,-1 22 0,0-22 15,-21 21-15,0 1 0,0-1 16,0-21-16,0 21 0,-21 1 0,21-22 16,-43 21-16,22-21 0,0 1 15,-21 20-15,-1-21 0,1 0 16,0-21-16,-1 21 0,22 1 0,0-22 15,-21 0-15</inkml:trace>
  <inkml:trace contextRef="#ctx0" brushRef="#br0" timeOffset="54079.27">10456 16912 0,'0'21'31,"21"-21"-15,1 0-16,-1 0 16,0-21-16,0 21 0,0 0 15,0 0-15,22 0 0,-22 0 16,0 0-16,-42 21 31,0-21-31</inkml:trace>
  <inkml:trace contextRef="#ctx0" brushRef="#br0" timeOffset="54227.4">10435 17124 0,'21'21'16,"0"-21"-16,22 0 16,-22 0-16,0 0 0,21 0 15,-20 0-15,20 0 0,0 0 16,22-21-16,-22 0 0,0 0 0,22-1 15</inkml:trace>
  <inkml:trace contextRef="#ctx0" brushRef="#br0" timeOffset="54618.6">11705 16552 0,'0'0'0,"0"22"47,21-22-16,0 0-31,-21-22 31,0 1-31,0 0 16,0 0 0,-21 21-16,0 0 15,0 0-15,0 0 16,0 0-16,21 21 16,-22 0-16,22 0 0,0 1 15,0-1-15,0 0 0,0 21 0,0-21 16,0 1-16,0-1 0,0 0 15,0 0-15,22-21 0,20 21 0,-21-21 16</inkml:trace>
  <inkml:trace contextRef="#ctx0" brushRef="#br0" timeOffset="55022.58">12255 16510 0,'0'0'0,"0"-21"31,-21 21-31,0 21 16,21 0-16,-21 0 15,0 1-15,0 20 0,21-21 0,-22 21 16,1 1-16,0 20 0,0-20 16,0-1-16,0 21 0,-1-20 0,1-1 15,0 0-15,0 1 0,21-1 0,-21-21 16,21 22-16,0-22 0,0 0 15,0 0-15,21-21 16,0 0 0,0-21-16,0 21 0,1-21 15</inkml:trace>
  <inkml:trace contextRef="#ctx0" brushRef="#br0" timeOffset="55335.36">12150 16616 0,'0'0'0,"0"-21"0,0 0 0,0-1 16,0 1-16,0 0 16,21 0-16,0 21 15,21-21-15,-21 21 0,1 0 16,20 0-16,-21 0 0,0 0 0,22 0 16,-22 21-16,21-21 0,-21 21 15,0 0-15,1 22 0,-22-22 16,0 0-16,0 21 0,0 1 0,-22-22 15,-20 21-15,21-21 0,-21 22 16,-1-22-16,-20 21 0,20-21 0,1 0 16,0 1-16,-1-22 0,1 21 15,21 0-15,0-21 0,21-21 16,21 0 0,21-1-16,1 1 0,-1 0 15,0 0-15,1-21 0,20 20 0</inkml:trace>
  <inkml:trace contextRef="#ctx0" brushRef="#br0" timeOffset="55791.57">12933 16510 0,'-43'0'32,"22"21"-32,0-21 0,21 21 0,-21 1 15,0-1-15,0 21 0,-1-21 16,1 22-16,21-1 0,0 0 0,-21 1 15,0-1-15,21-21 0,-21 21 0,21 1 16,0-22-16,-21 21 0,-1-21 16,22 1-16,-21-1 0,21 0 15,0 0-15,-21-21 16,21-21 15,0 0-31,0 0 0,0-22 16,21 22-16,0 0 0,-21 0 15,22-22-15,20 22 0,-21-21 0,21 21 16,-20 0-16,20-1 0,0 1 16,1 0-16,-1 21 0,-21 0 0,21 0 15,1 0-15,-22 21 0,0 0 16,0 1-16,-21-1 0,0 0 0,0 0 16,0 0-16,0 22 0,-21-22 15,0 21-15,0-21 0,0 0 16,-22 1-16,22-1 0,-21 0 0,21 0 15,-1-21-15,1 21 0,42-21 32,1-21-17,-1 0-15,21 0 0,0 0 0,1-1 16</inkml:trace>
  <inkml:trace contextRef="#ctx0" brushRef="#br0" timeOffset="56433.59">13504 16785 0,'0'0'0,"-21"0"16,0 0 0,0 0-16,0 0 0,-1 21 0,1-21 15,0 22-15,0-1 0,0 0 16,0 0-16,-1 0 0,22 0 0,0 1 16,0-1-16,0 0 0,0 0 0,0 0 15,0 0-15,22-21 0,-1 22 16,0-22-16,0 0 15,0 0-15,0 0 16,-21-22-16,0 1 0,0 0 16,0 0-1,0 0-15,0 0 0,0-1 0,0-20 16,0 21-16,0 0 0,22 0 16,-1-22-16,0 22 0,0 0 0,0 21 15,0-21-15,1 21 0,-1-21 0,0 21 16,0 0-16,0 0 0,0 21 15,1 0-15,-1 0 0,0 0 0,-21 0 16,0 1-16,0 20 0,0-21 16,0 0-16,0 0 0,0 1 0,0-1 15,0 0-15,0 0 0,0 0 16,-21 0-16,0-21 0,21 22 16,-22-22-16,1 0 15,21-22 16,0 1-31,0 0 0,21 0 16,-21 0-16,22 0 0,-1-1 16,0-20-16,0 21 0,0-21 0,0 20 15,22 1-15,-22 0 0,21 0 0,-21 21 16,22 0-16,-22 0 0,0 0 16,0 21-16,-21 0 0,0 0 0,0 22 15,0-22-15,0 21 0,0-21 16,-21 1-16,0 20 0,21-21 0,-42 0 15,20 0-15,1 1 16,21-1-16,-21 0 0,0-21 0,21 21 16,21-21 15,0-21-31,0 21 0,1-21 0,-1 0 16</inkml:trace>
  <inkml:trace contextRef="#ctx0" brushRef="#br0" timeOffset="56775.6">14203 16912 0,'-21'0'0,"42"0"0,-42 21 0,42-21 32,0 0-32,0 0 0,0 0 15,22 0-15,-22-21 0,0 21 16,21-21-16,-21 0 0,22 21 0,-22-21 15,0 0-15,0-1 0,-21 1 16,0 0-16,0 0 0,0 0 0,0 0 16,-21 21-16,-21 0 15,21 0-15,-1 0 16,1 0-16,-21 21 0,0 0 0,20 0 0,1 21 16,0-20-16,0 20 15,0-21-15,21 0 0,0 22 0,0-22 16,0 21-16,0-21 0,0 0 15,0 1-15,21-22 0,0 21 0,0-21 16,0 0-16,22 0 0,-22 0 16,0 0-16,21 0 0,1 0 0,-22-21 15</inkml:trace>
  <inkml:trace contextRef="#ctx0" brushRef="#br0" timeOffset="57126.74">14986 16531 0,'0'0'0,"-21"0"0,0 0 16,21 21 0,-22-21-16,1 0 15,21-21 32,21 0-31,1 21-16,-1 0 31,-21 21-31,0 0 16,0 1-16,0-1 15,0 21-15,-21-21 0,-1 0 0,1 1 16,0 20-16,0-21 0,0 0 0,0 0 15,-1 1 1</inkml:trace>
  <inkml:trace contextRef="#ctx0" brushRef="#br0" timeOffset="57749.58">15303 16362 0,'106'0'15,"-85"-21"-15,22 21 16,-1 0-16,0 0 0,1-21 16,-22 21-16,21-22 0,1 22 0,-1 0 15,0 0-15,1 0 0,-22 0 16,0 0-16,0 0 0,0 0 0,-21 22 15,0-1 1,0 0-16,0 0 0,-21 0 0,0 0 16,21 1-16,-21 20 0,0-21 15,21 0-15,-22 22 0,1-1 16,21 0-16,-21 1 0,21-1 0,0 0 16,0 1-16,0-1 0,-21 0 15,21 22-15,0-22 0,0 0 0,-21 1 16,21-1-16,0 0 0,0 1 15,-21-22-15,-1 21 0,22-21 0,-21 22 16,0-22-16,0 0 0,-21 0 16,20-21-16,-20 21 0,21-21 0,-21 0 15,-1 0-15,1 0 0,-22 0 0,22 0 16,0 0-16,-1-21 0,1 21 16,21-21-16,-21 0 0,20 21 15,1-21-15,21 0 16,0-1-16,0 1 0,43 0 15,-22 0-15,21 0 0,0 0 16,1-1-16</inkml:trace>
  <inkml:trace contextRef="#ctx0" brushRef="#br0" timeOffset="58091.36">16510 16531 0,'0'-42'16,"21"42"-1,-42 21 17,0 0-32,21 0 0,-21 22 0,-1-1 15,-20 0-15,21 1 0,-21-1 0,20 0 16,-20 22-16,21-22 0,-21 1 15,20-1-15,-20 0 0,21 1 0,0-22 16,0 21-16,-1-21 0,1 0 16,0 1-16,0-1 0,0 0 15,21 0 1,21-42 15,21 0-15,-21 0-16</inkml:trace>
  <inkml:trace contextRef="#ctx0" brushRef="#br0" timeOffset="58583.38">16595 16976 0,'-22'21'16,"22"0"-1,0 0-15,0 0 16,22-21 15,-1 0-31,0-21 16,-21 0 0,0 0-16,0 0 0,0 0 15,0-1 1,-21 22-16,0 0 15,-1 22 1,1-1-16,0 0 16,21 0-16,0 0 15,0 0-15,21-21 16,0 0 0,1 0-1,-1 0-15,-21-21 16,0 0-1,0 0-15,-21 21 16,-1-21-16,22 0 16,-21 21-16,0 0 15,21 21 1,0 0-16,0 0 16,21-21-1,0 0-15,1 0 0</inkml:trace>
  <inkml:trace contextRef="#ctx0" brushRef="#br0" timeOffset="58925.59">17124 16976 0,'0'0'0,"-21"0"0,-1 0 0,1 0 0,0 0 16,21 21-1,0 0 1,21-21 0,0 0-1,1 0 1,-22-21 0,0 0-16,0 0 15,0-1 1,-22 22-16,1 0 15,0 0 1,0 22-16,0-22 0,21 21 16,-21 0-16,21 0 0</inkml:trace>
  <inkml:trace contextRef="#ctx0" brushRef="#br0" timeOffset="59858.63">18013 16489 0,'0'0'15,"21"-21"-15,0 0 0,0 21 16,64-43-1,-64 43-15,-42 0 63,0 21-63,0 1 0,-1-22 16,1 21-16,0 21 0,-21-21 0,21 22 15,-22-22-15,1 42 0,0-20 16,-1-1-16,1 21 0,0-20 0,-43 63 15,43-64-15,-1 0 16,22 1-16,-21-1 0,21 0 0,-22-21 16,22 22-16,0-22 0,0 0 15,21 0-15,-21 0 0,-1 1 16,22-1-16,-21-21 0,21 21 16,0 0 15,0-42 203,0 0-203,21 21-31,1-21 0</inkml:trace>
  <inkml:trace contextRef="#ctx0" brushRef="#br0" timeOffset="60895.13">18669 16574 0,'0'-43'31,"21"43"-31,-21-21 0,0 42 47,-21 0-31,0 1-16,21-1 15,-21 0-15,-1 21 0,22 1 0,-21-1 16,0-21-16,0 21 0,0 1 16,0-1-16,-1 0 0,1 1 0,0-1 15,0-21-15,21 22 0,-21-22 0,21 21 16,-21-21-16,21 0 0,0 1 16,0-1-16,21-21 31,0 0-31,0 0 0,0 0 0,0 0 15,1 0-15,-1 0 0,0-21 16,0 21-16,0-22 0,0 1 16,-21 0-16,22 0 0,-1 21 0</inkml:trace>
  <inkml:trace contextRef="#ctx0" brushRef="#br0" timeOffset="61123.05">18267 16933 0,'0'0'0,"-21"0"0,-1 22 0,44-22 31,-1 0-31,0 0 16,0 0-16,21-22 0,1 22 15,-1-21-15,0 21 0,1 0 0,-22 0 16,21-21-16,1 21 0,-22 0 15,0 0-15,0-21 0,0 21 0</inkml:trace>
  <inkml:trace contextRef="#ctx0" brushRef="#br0" timeOffset="61807.56">19325 16976 0,'21'0'0,"-42"0"0,63 0 16,-20 0-16,-22-21 15,0-1-15,0 1 16,0 0-16,0 0 0,0 0 16,0 0-16,0-1 0,-22 1 15,1 21-15,0-21 0,0 0 0,0 0 16,-22 21-16,22 0 0,0 0 15,0 0-15,-21 0 0,20 0 16,1 21-16,0 0 0,-21-21 16,21 21-16,-1 0 0,1 22 0,0-22 15,0 0-15,0 21 0,0-20 16,-1-1-16,1 0 0,21 21 0,-21-21 16,21 1-16,0-1 0,0 0 15,0 0-15,0 0 0,21-21 16,0 21-16,1-21 0,-1 0 15,0 0-15,0 0 0,0 0 0,0 0 16,1 0-16,20 0 0,-21 0 16,0-21-16,22 21 0,-22-21 15,0 21-15,0-21 0,21 0 0,-20 0 16,-1-1-16,0-20 0,0 21 16,21-21-16,-20-1 0,-1 1 0,0 0 15,0-1-15,0 1 0,-21 0 16,21-1-16,1 1 0,-22 21 0,0-22 15,21 22-15,-21 0 0,0 0 0,0 0 16,-21 21 0,-1 21-1,22 0-15,-21 0 0,0 0 16,0 1-16,0 20 0,0-21 0,21 21 16,-22 1-16,1-1 15,21 0-15,-21 1 0,21-1 0,0 0 16,0-20-16,0 20 0,0-21 0,0 21 15,0-20-15,21-1 0,0 0 16,1 0-16,-1-21 0,0 21 0,0-21 16,21 0-16,-20 0 0,-1 21 15,21-21-15,-21 0 0,0 0 0,1 0 16,-1-21-16,0 21 0,0-21 16</inkml:trace>
  <inkml:trace contextRef="#ctx0" brushRef="#br0" timeOffset="63018.88">20129 16320 0,'0'0'0,"-21"0"16,0 0-1,21-22 1,21 22 0,0 0-16,1 0 0,-1 0 15,0-21-15,0 21 0,0 0 0,22 0 16,-1 0-1,0 0-15,-21 0 0,1-21 0,-1 21 16,-42 0 0,-1 0-1,1 0-15,0 0 16,0 0-16,0 0 0,0 0 0,-1 0 16,1 0-16,0 0 0,0 0 15,0 0-15,0 0 0,-1 0 16,1 21-16,0-21 0,0 0 15,0 21 1,0-21-16,21 22 16,0-1-16,-22 0 15,22 0-15,0 0 0,-21-21 0,21 21 16,0 1-16,0-1 0,0 0 16,0 0-16,-21 0 0,21 22 0,0-22 15,-21 0-15,21 21 0,0 1 16,0-22-16,0 21 0,0 0 0,-21 1 15,21-22-15,0 21 0,0 1 16,0-22-16,0 21 0,0-21 16,0 0-16,0 1 0,0-1 0,21 0 15,0 0-15,0 0 16,0-21-16,1 0 0,-22 21 0,21-21 16,0 0-16,0 0 0,0 0 15,0 0-15,1 0 0,-1 0 16,0 0-1,-21-21-15,0 0 32</inkml:trace>
  <inkml:trace contextRef="#ctx0" brushRef="#br0" timeOffset="64575.29">20764 16489 0,'-21'0'16,"0"0"-16,0 0 15,0-21 1,21 0 15,21 21-31,0 0 16,0 0-16,0 0 0,1 0 0,-1 0 15,0 0-15,21 0 0,-21 0 16,1 0-16,-1 0 0,0 0 16,0 0-16,-21 21 15,0 0 1,0 0-16,-21-21 0,0 21 16,0 0-16,-1 1 0,-20-22 15,0 21-15,21 0 0,-22-21 0,22 21 16,0-21-16,0 21 0,0-21 15,-1 0-15,44 0 32,-1 0-17,0 0-15,0 0 0,0 0 16,0 0-16,1-21 0,-1 21 0,0 0 16,0 0-16,0 0 0,0 0 15,22 0-15,-22 0 0,0 0 0,0 0 16,0 21-16,1 0 15,-22 1-15,21-22 0,-21 21 16,0 0-16,0 0 16,0 0-16,0 0 0,0 1 15,-21-1-15,-1 0 0,1-21 16,0 21-16,-21 0 0,21-21 0,-22 21 16,22-21-16,-21 0 0,21 22 15,-22-22-15,22 0 0,0 0 0,-21 0 16,20 0-16,1 0 0,0 0 15,0 0-15,0 0 0,0 0 0,-1 0 16,1 0 0,42-22 31,1 22-47,-1-21 0,0 0 15,21 0-15</inkml:trace>
  <inkml:trace contextRef="#ctx0" brushRef="#br0" timeOffset="65236.61">21378 16235 0,'-21'-21'31,"42"21"-15,0-21-16,1 21 0,-1 0 16,0 0-16,0-22 0,21 22 0,-20 0 15,-1 0-15,21-21 0,-21 21 16,0 0-16,22 0 0,-22 0 0,0 0 15,0 0 1,-21 21 0,0 1-1,0-1-15,0 0 0,0 0 16,0 0-16,0 0 0,0 1 16,0-1-16,0 0 0,0 0 15,0 0-15,0 0 0,0 1 0,0-1 16,0 0-16,0 0 0,-21 0 15,21 0-15,0 1 0,-21 20 0,21-21 16,0 21-16,0-20 0,0 20 16,0 0-16,-21-21 0,21 22 0,0-22 15,0 21-15,0-21 16,0 22-16,-21-22 0,21 0 0,0 0 16,0 0-16,0 1 0,-22-1 15,1-21-15,21 21 0,-21 0 0,0-21 16,0 21-16,0-21 0,-1 21 15,1-21-15,0 0 0,0 0 16,0 22-16,0-22 0,-1 0 16,1 0-16,0 0 0,0 0 15,21 21-15,-21-21 0,0 0 16,-1 0 0,1 0-1,21-21 1,-21-1-16,0 1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2T03:22:08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2815 1672 0,'0'0'0,"0"-21"0,0 0 16,0 0-1,21 21-15,-21-21 0,21-1 16,-21 1 15,0 0-31,0 0 47,0 42-16,0 0-15,0 0-16,0 1 0,0-1 15,-21 0-15,0 21 0,21-21 0,-21 22 16,0-1-16,0 0 0,-1 1 16,1-1-16,0-21 0,0 22 0,0-1 15,0 0-15,-1 1 16,1-1-16,0 0 0,0 1 0,0-1 16,0 0-16,-1 1 0,1-1 15,21 0-15,-21 1 0,0-1 0,0 0 16,21 1-16,0-22 0,-21 21 15,21-21-15,-22 0 0,22 1 0,-21-1 16,21 0-16,0 0 16,-21-21-1,0 0 17,21-21 14,0 0-46,21 0 0</inkml:trace>
  <inkml:trace contextRef="#ctx0" brushRef="#br0" timeOffset="739.55">3916 2307 0,'-21'0'16,"-1"0"-16,1 0 15,0 0-15,0 0 0,0 0 16,0 0-16,-1 0 0,22 21 16,-21-21-16,0 0 15,42 0 32,0 0-47,22 0 0,-1 0 0,0 0 16,1 0-16,20 0 0,1 0 15,-1 0-15,1 0 0,20-21 0,1 21 16,0 0-16,21 0 0,-1 0 16,-20 0-16,21-21 0,0 21 0,-22 0 15,1 0-15,0 0 0,-22 0 16,1 0-16,-1 0 0,-20 0 0,20 0 15,-21 0-15,-20 0 0,20 0 16,-21-21-16,0 21 0,0 0 16,1 0-16,-22-21 62,-22 21-46,1 0-16,21-21 15</inkml:trace>
  <inkml:trace contextRef="#ctx0" brushRef="#br0" timeOffset="1811.79">5376 1926 0,'0'0'15,"0"-21"-15,0 42 63,0 0-48,0 1-15,0-1 0,21 0 16,1-21-16,-22 21 0,21 0 16,21-21-16,-21 21 0,0 1 0,1-22 15,20 21-15,0 0 0,-21-21 16,22 21-16,-22-21 0,21 0 0,-21 0 16,22 21-16,-22-21 0,0 0 0,0 0 15,0 0-15,1 0 16,-1 0-16,0 0 0,0 0 15,-21 21 17,-21-21-17,0 0-15,0 22 16,-1-22-16,1 21 0,0-21 0,-21 21 16,21-21-16,-1 21 0,1 0 15,-21-21-15,21 21 0,-22 1 0,22-1 16,-21 0-16,0 21 0,20-21 15,-20 1-15,21-1 0,-21 0 0,20 0 16,1 0-16,0 0 0,0 1 16,0-22-16,21 21 0,-21-21 0,21 21 15,-22-21-15,22 21 16,-21-21 0,21 21-16,0-42 484</inkml:trace>
  <inkml:trace contextRef="#ctx0" brushRef="#br0" timeOffset="2351.87">7281 1736 0,'0'0'0,"-21"0"0,-21 0 0,21 0 0,-1 0 16,44 0-1,-1 0 1,0 0-16,0 0 0,21 0 15,1 0-15,20 0 0,1 0 0,-1-21 16,1 21-16,20 0 0,1 0 16,0-22-16,-22 22 0,22 0 0,-22 0 15,-20 0-15,-1 0 0,0 0 16,-20 0-16,-1 0 0,-42 0 31,-1 0-31,-20 0 0,0 0 16,-1 0-16</inkml:trace>
  <inkml:trace contextRef="#ctx0" brushRef="#br0" timeOffset="2599.17">7832 1715 0,'-43'0'16,"43"21"0,-21 0-16,21 0 0,0 0 0,0 0 15,-21 22-15,0-1 0,21 0 16,-21 1-16,21-1 0,-22 0 15,22 22-15,-21-22 0,0 1 0,21-1 16,-21 0-16,0 1 0,0-1 16,21 0-16,0-21 0,-22 22 0,22-22 15,-21 21-15,21-21 0,0 1 0,0-1 16,0 0 0,0-42-1,21 0-15,1-1 16</inkml:trace>
  <inkml:trace contextRef="#ctx0" brushRef="#br0" timeOffset="3035.51">8043 2244 0,'0'-21'16,"0"-1"-16,0 1 15,0 0-15,0 0 16,0 0-1,0 0-15,21 21 0,1-22 0,-1 1 16,0 21-16,0 0 0,0 0 0,22 0 16,-22 0-16,0 0 0,21 0 15,-21 0-15,22 21 0,-22 1 16,0-1-16,21 0 0,-20 0 16,-1 21-16,0-20 0,-21-1 0,0 21 15,0-21-15,0 22 0,0-22 16,-21 21-16,0 0 0,-1-20 0,-20-1 15,21 0-15,0 0 0,0 0 0,21 0 16,-22-21-16,22-21 16,0 0-16,0 0 15,0 0-15,0 0 0,0-1 16,0-20-16,22 21 0,-1-21 0,-21 20 16,21-20-16,0 21 0,-21 0 0,21-22 15,0 22-15,1 0 16,-1 0-16,0 21 0,0-21 0,0 0 15,22 21-15,-22 0 0,0 0 16,0 0-16,0 0 0,0 0 16,1 0-16,-1 0 0,0 21 0,21 0 15</inkml:trace>
  <inkml:trace contextRef="#ctx0" brushRef="#br0" timeOffset="3592.36">9313 2328 0,'0'0'0,"43"-21"0,20-21 16,-42 21-16,22 0 15,-22-1-15,-21 1 0,0 0 16,0 0-16,0 0 0,0 0 16,0-1-16,-21 1 0,-1 0 0,1 21 15,-21-21-15,21 21 0,-22 0 16,22 0-16,-21 0 0,0 21 0,-1-21 15,1 21-15,21 0 0,-22 22 0,1-22 16,0 0-16,21 21 0,-22 1 16,22-22-16,0 21 0,0 1 0,21-1 15,0-21-15,0 21 16,0-20-16,0 20 0,21-21 0,0 0 16,0 0-16,22-21 0,-22 0 0,21 0 15,-21 0-15,22 0 0,-1 0 16,-21 0-16,21-21 0,-20 0 0,20 0 15,-21 0-15,0 0 0,0-22 16,22 22-16,-43-21 0,21-1 0,0 22 16,-21-21-16,0 21 0,0-22 0,0 22 15,0 0-15,0 0 0,0 0 16,0 42 15,0 0-31,0 0 0,0 0 16,0 1-16,0-1 0,0 0 0,0 21 15,0-21-15,0 1 0,0 20 16,0-21-16,0 0 0,0 22 0,0-22 16,0 0-16,0 0 0,21-21 15,-21 21-15,21 0 0,1-21 0,-1 0 16,0 0-16,0 0 0,0 0 16,0-21-16,1 0 15,-1 0-15,0 0 0</inkml:trace>
  <inkml:trace contextRef="#ctx0" brushRef="#br0" timeOffset="3944.17">9885 2138 0,'0'-21'0,"0"0"31,21 21-15,0 0-16,0 21 15,0-21-15,1 21 0,-22 0 0,21 0 16,0 0-16,-21 1 0,0-1 0,21 21 15,-21-21-15,21 0 0,-21 1 16,21 20-16,-21-21 0,0 0 0,0 0 16,0 1-16,0-1 15,0-42 17,22-1-32,-1 1 15,-21 0-15,21-21 0,-21 21 0,21-1 16,0-20-16,-21 21 0,21-21 15,1 20-15,-22-20 0,21 21 0,0 0 16,-21 0-16,0-1 0,21 1 0,0 21 16,0 0-16,1 0 15,-1 21 1,-21 1 0</inkml:trace>
  <inkml:trace contextRef="#ctx0" brushRef="#br0" timeOffset="4276.08">10541 2392 0,'0'0'0,"63"-21"31,-41 21-31,-22-21 0,21-1 0,0 22 16,0-21-16,0 0 0,0 0 0,1 0 15,-1 0-15,-21-1 16,21 1-16,-21 0 0,0 0 15,-21 21 1,0 0-16,-1 0 0,1 0 16,0 21-16,0-21 0,0 21 0,0 0 15,-22 1-15,22 20 0,0-21 16,21 0-16,-21 22 0,21-22 0,0 21 16,0-21-16,0 0 0,0 22 15,0-22-15,0 0 0,21 0 0,0-21 16,0 21-16,0-21 0,22 0 0,-22 0 15,21 0-15,-21 0 0,22 0 16,-1 0-16,-21-21 0,22 0 0,-22 0 16,21 21-16</inkml:trace>
  <inkml:trace contextRef="#ctx0" brushRef="#br0" timeOffset="4648.06">11049 2180 0,'0'0'0,"-21"0"0,21-63 31,0 42-31,21 21 16,0 0-16,21 0 0,-20 0 16,-1 0-16,21 0 0,-21 0 0,22 0 15,-22 21-15,21 0 0,-21-21 16,0 21-16,1 0 0,-1 22 0,-21-22 16,0 0-16,0 0 0,0 0 15,0 22-15,0-22 0,0 0 16,0 0-16,-21 0 0,-1 0 0,1 1 15,0-1-15,0-21 0,0 21 16,0-21-16,21-21 31,0 0-31,0-1 0,0 1 16,0 0-16,0 0 0,0 0 0,21 0 16,0-1-16,-21 1 0,21 0 15,0-21-15,0 21 0,1-1 16,-1 1-16,-21 0 0,21 21 0,0-21 0,21 0 15,-20 21-15,-1 0 16,0-21-16,0 21 0,0 0 0,22 0 16,-22 0-16</inkml:trace>
  <inkml:trace contextRef="#ctx0" brushRef="#br0" timeOffset="5086.97">12150 2138 0,'21'-21'16,"-21"0"-16,0-1 16,21 22-16,-21-21 0,0 0 15,0 0 1,-21 21-16,0 0 16,-1 0-16,1 0 0,-21 0 15,21 21-15,0 0 0,-22-21 0,22 21 16,0 1-16,0-1 0,0-21 15,21 21-15,0 0 0,0 0 16,0 0-16,21 1 0,0-1 16,0-21-16,0 21 0,22-21 15,-22 21-15,21-21 0,0 21 0,-20 0 16,20-21-16,-21 22 0,0-1 0,0-21 16,-21 21-16,22 0 0,-22 0 15,0 0-15,-22-21 16,1 22-16,-21-22 0,21 0 15,-22 21-15,1-21 0,21 0 0,-21 0 16,-1 0-16,1 0 0,21 0 0,-22 0 16,22 0-16,0 0 0,0 0 15,0 0-15,21-21 0,-21-1 16,21 1-16,0 0 16,21 0-16,0 0 0,0 21 15,21-21-15</inkml:trace>
  <inkml:trace contextRef="#ctx0" brushRef="#br0" timeOffset="5340.13">12552 2117 0,'0'0'0,"0"-21"0,0 42 31,0 0-15,0 0-16,0 0 0,0 0 15,0 1-15,0-1 0,0 21 0,0-21 16,0 0-16,0 1 0,0-1 16,-21-21-16,21 21 0,0 0 0,0 0 15,0-42 17,0 0-32,0 0 15,0 0-15</inkml:trace>
  <inkml:trace contextRef="#ctx0" brushRef="#br0" timeOffset="5500.12">12594 1842 0,'0'0'0,"0"-22"0,0 1 16,0 42 31,0 1-47,0-1 15,21 0-15,0-21 0</inkml:trace>
  <inkml:trace contextRef="#ctx0" brushRef="#br0" timeOffset="5999.02">13039 2032 0,'-22'0'0,"22"21"15,-21 0 1,21 1-16,-21-1 0,21 0 16,0 0-16,0 0 15,0 0-15,-21 1 16,21-1-16,-21 0 0,21 0 0,0 0 16,-21-21-16,21 21 0,0 1 0,0-1 15,-22-21-15,22-21 47,0-1-31,0 1-16,0 0 0,22-21 15,-1 21-15,0-1 0,0 1 16,0-21-16,22 21 0,-1 0 16,0-22-16,1 22 0,20 0 0,1 0 15,-1 0-15,-21-1 0,22 22 16,-22 0-16,-21 0 0,22 22 0,-22-1 15,0 0-15,-21 0 0,0 21 16,0-20-16,0 20 0,0-21 0,-21 21 16,0-20-16,0 20 0,-1-21 0,1 0 15,0 0-15,-21 1 0,21-1 16,21 0-16,-22 0 0,1 0 0,0-21 16,21 21-16,21-42 31,0 0-31,22 21 15,-22-21-15,0 0 0</inkml:trace>
  <inkml:trace contextRef="#ctx0" brushRef="#br0" timeOffset="6624.07">14266 2159 0,'0'0'0,"21"0"0,-21-21 15,22 0-15,-22 0 16,0-1-16,0 1 15,-22 21-15,1-21 16,0 21-16,0 0 0,0 0 16,-22 0-16,22 0 0,-21 21 0,21 0 15,-22-21-15,22 22 0,-21-1 0,21 0 16,0 0-16,-1 0 0,1 0 16,21 1-16,0-1 0,0 0 15,0 0-15,21-21 0,1 0 16,-1 0-16,0 0 0,0 0 15,21 0-15,-20 0 0,20 0 0,0 0 16,-21-21-16,22 21 0,-22-21 16,21 0-16,-21 21 0,1-22 0,-1 1 15,0 0-15,0 0 0,0 21 16,-21-21-16,21 0 0,-21-1 31,0 44-15,0-1-16,0 0 15,0 0-15,-21 0 0,21 0 0,-21 1 16,21 20-16,-21-21 0,0 21 16,21 1-16,-21-1 0,-1 0 0,22 22 15,-21-1-15,21-20 0,0 20 0,-21 1 16,21-22-16,-21 22 0,21-1 16,0-21-16,0 22 0,0 21 0,0-22 15,0 1-15,0-1 0,0 1 16,0-1-16,-21 1 0,21-1 15,0 1-15,0-22 0,0 0 0,0 1 16,-21-1-16,21 0 0,-22-21 0,22 1 16,-21-1-16,0-21 0,0 0 15,0 0-15,-22 0 0,22 0 0,-21 0 16,21 0-16,0 0 0,-22 0 0,22-21 16,0-1-16,0 22 0,0-21 0,-1 0 15,1 0-15,0 0 0,0 0 16,0-1-16,0 1 0,21-21 0,0 21 15,-22-22-15,22 1 0</inkml:trace>
  <inkml:trace contextRef="#ctx0" brushRef="#br0" timeOffset="7520.94">16192 1863 0,'0'0'0,"0"21"31,22-21-31,-22 21 0,21-21 0,0 0 16,0 0-1,0-21-15,-21 0 0,21 21 16,1-21-16,-1-22 0,0 22 0,0 0 15,0-21-15,0 20 0,1-20 16,-1 0-16,0-1 0,0 1 0,-21 0 16,0-1-16,0 1 0,0 0 15,0-1-15,0 22 0,0-21 0,0 21 16,-21 21-16,21-21 0,-21 21 0,0 0 16,-1 0-16,22 21 0,-21 0 15,0 0-15,0 21 0,-21 1 0,20-1 16,1 22-16,-21 20 15,21-20-15,0 20 0,-22 1 0,1 0 0,21-1 16,-22 22-16,1-21 16,21 21-16,-21 0 0,-1 21 0,22-22 15,-21 22-15,-1 0 0,22 0 0,-21 22 16,0-22-16,20 0 0,-20-22 16,21 22-16,0-21 0,0 0 0,-1 0 15,22 0-15,0 0 0,-21-22 0,21 1 16,0-22-16,0 1 0,0-1 0,0-20 15,0-1-15,0 0 0,21-20 16,1-1-16,-1 0 0,21-21 0,-21 0 16,22-21-16,-1 0 0,0-1 15,1-20-15,20 0 0,1-1 0,-1 1 16,1-21-16,-1-22 0,22 21 16,-22-20-16,1-1 0,-1 0 0,1 1 15,-22-1-15,22-105 0,-64 84 16,0 21-16,0-21 0,-22 22 15,-20-22-15,0 21 0,-22 0 0,22 1 16,-43 20-16,22-20 0,20 20 16,-20 22-16,-1-1 0,22 1 0,21 21 15,-21 0-15,20 0 0,1-1 0,0 22 16,21-21-16,0 0 16,21 21-1,0-21-15,1 21 16,-1 0-16,21 0 0,0-21 0,1 21 15,-1 0-15,0-21 0,22 21 16,-22-22-16,1 22 0,-1 0 0,0-21 16</inkml:trace>
  <inkml:trace contextRef="#ctx0" brushRef="#br0" timeOffset="8660.09">16573 2159 0,'0'0'0,"0"-63"31,22 41-16,-22 1-15,21 21 0,0-21 16,0 0-16,0 21 16,0 0-16,1 0 0,-1-21 0,21 21 15,-21 0-15,0 0 0,1 0 16,-1 0-16,0 21 0,0 0 0,0 0 16,-21 0-16,0 22 0,0-22 0,0 21 15,0-21-15,0 1 0,-21-1 16,0 0-16,0 0 0,0 0 0,-1 0 15,1 1-15,0-22 16,21-22 0,0 1-1,0 0-15,0 0 16,0 0-16,21 0 0,-21-1 16,21 1-16,1 0 0,-1 0 0,-21 0 15,21 0-15,0-1 0,0 1 16,0 21-16,22-21 0,-22 0 0,21 0 15,-21 21-15,22-21 0,-1 21 16,0 0-16,1-22 0,20 22 0,-20 0 16,-1 0-16,0 0 0,1-21 0,-22 21 15,0 0-15,0 0 0,0 0 16,-21 21-16,0 1 0,0-1 16,-21 0-1,-21 0-15,21 0 0,-1 0 0,1 22 0,0-22 16,0-21-16,0 21 0,0 0 15,21 0-15,0 1 0,0-1 16,0 0 0,21-21-1,0 0-15,0 0 0,21 0 16,-20 0-16,-1-21 0,0 21 0,-21-21 16,21-1-16,-21 1 0,21 0 15,-21 0-15,0 0 0,0 0 0,0-1 16,0 1-16,0-21 0,0 21 15,0 0-15,0-1 0,0 1 16,0 0-16,21 0 16,1 21-16,-1 0 15,0 21-15,0 0 0,0-21 0,0 21 16,1 22-16,-1-22 0,-21 0 0,21 0 16,-21 0-16,21 22 0,-21-22 15,0 0-15,0 0 0,0 0 0,0 1 16,0-1-16,0 0 0,0 0 15,-21-21 1,21-21 15,0 0-31,0 0 16,0-22-16,21 22 0,0 0 16,0 0-16,1-22 0,-1 22 15,0-21-15,0 21 0,0 0 0,22-1 16,-22 22-16,0 0 0,0 0 15,0 0-15,0 0 0,1 22 0,-1-1 16,0 0-16,-21 0 0,0 0 16,0 0-16,0 1 0,0-1 0,0 0 15,0 0-15,0 0 0,-21 0 0,21 1 16,-21-22-16,21 21 0,-22-21 16,1 21-16,21-42 46,0 0-46,0-1 0,21 1 16,1 0-16,-1-21 0,21 21 16,-21-22-16,43 22 0,-22-21 0,0 21 15,1-1-15,-1 1 0,22 0 16,-22 21-16,-21 0 0,21 21 0,-20 0 16,-1 1-16,-21-1 0,0 0 0,0 21 15,0-21-15,0 1 0,-21 20 16,-1-21-16,1 0 0,0 0 0,0 1 15,0-1-15,0 0 16,-1 0-16,1-21 0,21 21 16</inkml:trace>
  <inkml:trace contextRef="#ctx0" brushRef="#br0" timeOffset="9077.67">20024 1270 0,'0'0'0,"0"-21"0,0-21 15,-22 20-15,22 1 16,-21 42 0,21 22-16,0-1 0,-21 0 15,0 22-15,0-1 0,21 1 0,-21-1 16,-1 22-16,1-21 15,0 20-15,-21-20 0,21-22 0,-1 22 16,22-22-16,-21 0 0,0 1 0,21-22 16,-21 21-16,21-21 0,0 0 15,0 1-15,21-22 16,0 0-16,0-22 16,1 1-16</inkml:trace>
  <inkml:trace contextRef="#ctx0" brushRef="#br0" timeOffset="9395.42">19854 1566 0,'0'0'0,"-21"-63"16,21-106-1,0 126-15,0-20 0,0 42 16,0-22-16,21 1 0,0 0 16,22-1-16,-22 22 0,21-21 0,22 21 15,-1-1-15,1 22 0,-1 0 16,22 0-16,-22 22 0,22 20 0,-21 0 15,-22 1-15,21 20 0,-41-21 16,-1 22-16,-21-1 0,-21-20 0,-22-1 16,1 22-16,0-22 15,-22 0-15,-21 1 0,22-1 0,-1-21 16,1 21-16,-1-20 0,22-1 0,0 0 16,-1 0-16,1-21 0,21 0 15,0 21-15,0-21 0,42 0 31,0 0-15,0 0-16,21 0 0,-20 0 16</inkml:trace>
  <inkml:trace contextRef="#ctx0" brushRef="#br0" timeOffset="9900.07">21018 1905 0,'0'0'0,"43"-21"31,-43 0-31,0 0 16,0-1-16,0 1 0,0 0 15,0 0-15,-43 0 0,22 0 0,0-1 16,0 1-16,0 0 0,-22 21 16,22 0-16,-21 0 0,0 0 0,-1 21 15,1 0-15,0 1 0,-1 20 16,1-21-16,0 21 0,-1 1 0,1-22 15,0 21-15,20-21 0,1 22 16,0-22-16,21 0 0,-21 0 16,21 0-16,0 1 0,0-1 0,21-21 15,0 0-15,0 21 0,1-21 16,20 0-16,0 0 0,1 0 0,-1 0 16,0-21-16,22 21 0,-22-21 15,22-1-15,-22 1 0,21 0 0,-20-21 16,-1 21-16,-21-22 0,0 22 0,22-21 15,-22-1-15,-21 22 0,0-21 16,21 21-16,-21 0 0,0 42 31,-21 0-31,0 0 0,21 0 0,-21 22 16,-1-22-16,1 21 16,21-21-16,0 22 0,-21-22 0,21 0 15,0 0-15,0 0 0,0 0 16,0 1-16,0-1 0,0 0 0,21-21 15,0 21-15,22-21 0,-22 0 16,0 0-16,21 0 0,-20 0 16,20 0-16</inkml:trace>
  <inkml:trace contextRef="#ctx0" brushRef="#br0" timeOffset="10267.45">21421 1926 0,'0'0'0,"0"-21"15,0-42 1,0 41-16,0 1 0,0 0 0,0 0 15,0 0-15,0 0 0,0-1 0,21 22 16,0-21-16,0 21 0,21 0 16,-20 0-16,-1 0 0,21 0 0,0 0 15,-20 21-15,20 1 0,-21-1 16,0 21-16,0-21 0,1 0 0,-1 22 16,-21-22-16,0 21 0,0-21 15,0 1-15,0-1 0,-21 0 0,-1 0 16,1 0-16,0 0 0,0-21 15,0 0-15,0 22 0,-1-22 16,1 0-16,21-22 31,0 1-31,0 0 16,21 0-16,1 0 0,-1 0 16,0-1-16,0-20 0,21 21 0,-20 0 15,-1 0-15,21-1 0,-21 1 0,22 0 16,-22 0-16,21 21 0,-21 0 15,22 0-15,-22 0 0,0 0 0,0 21 16,0-21-16,0 21 0</inkml:trace>
  <inkml:trace contextRef="#ctx0" brushRef="#br0" timeOffset="10603.43">22183 1990 0,'-22'21'15,"44"-21"16,-1 0-31,0 0 0,0-21 16,0 21-16,0-21 0,1-1 0,20 1 16,-21 0-16,0 21 0,0-21 15,1 0-15,-1 0 0,-21-1 16,21 22-16,-21-21 0,-21 21 16,0 0-16,-1 0 0,-20 0 15,21 21-15,-21 1 0,20-1 16,-20 0-16,21 0 0,0 0 15,-22 0-15,22 1 0,0-1 0,21 0 16,0 0-16,0 0 0,0 0 16,0 1-16,0-1 0,21 0 15,0-21-15,22 0 0,-22 0 0,21 0 16,1 0-16,-1 0 0,0 0 16,22 0-16,-1 0 0,-20-21 0,20 21 15,-21-21-15,1-1 0,-1-20 16,0 21-16</inkml:trace>
  <inkml:trace contextRef="#ctx0" brushRef="#br0" timeOffset="10988.05">22881 1926 0,'21'-42'0,"-63"105"0,63-84 0,21-42 16,-42 42-16,0-1 0,0 1 0,0 0 16,-21 21-1,0 21-15,0 0 0,0 1 16,0-1-16,21 0 0,-43 42 16,43-41-16,0-1 0,-21 0 15,21 0-15,-21 0 0,21 0 0,-21 1 16,21-1-16,0 0 0,-21-21 31,21-21 0,21 0-31,-21-1 0,21 1 16,0 0-16,21-21 0,-20-1 16,20 22-16,0-21 0,1 0 15,-1-1-15,-21 22 0,21 0 0,1 0 16,-22 0-16,21 21 0,-21 0 15,1 21-15,-1 0 0,-21 0 0,0 0 16,0 22-16,0-1 0,0 0 16,0-21-16,0 22 0,0-22 0,0 21 15,0-21-15,0 1 0,-21-1 16,-1-21-16,22 21 0,0 0 0,-21-21 16,42-21 15,1 0-31,-1 21 15</inkml:trace>
  <inkml:trace contextRef="#ctx0" brushRef="#br0" timeOffset="11239.51">23728 1545 0,'0'0'0,"21"-42"0,0 21 0,-21-43 16,-21 64 15,0 21-31,0 1 0,-1 20 0,1 0 15,0 1-15,0 20 0,-21-21 16,20 22-16,1-22 0,0 22 0,0-22 16,0 0-16,0 1 0,21-1 15,-22-21-15,22 22 0,0-22 0,0 0 16,0 0-16,0 0 0,0 0 0,22-21 16,-1 0-16,0 0 15,0 0-15,0 0 0,0 0 0,1 0 16,-1-21-16,-21 0 0,21 0 15</inkml:trace>
  <inkml:trace contextRef="#ctx0" brushRef="#br0" timeOffset="11398.85">23453 1757 0,'0'0'0,"-22"0"0,-20 0 31,84 0-15,-20 0-1,20 0-15,0 0 0,1 0 16,20 0-16,1 0 0,-1 0 0,22 0 16,-22 0-16</inkml:trace>
  <inkml:trace contextRef="#ctx0" brushRef="#br0" timeOffset="11687.8">25273 1418 0,'0'-42'16,"0"84"-16,0-105 0,0 42 0,-21 21 16,0 0-1,-1 0-15,1 21 0,0 0 0,-21 21 16,21-21-16,-1 22 0,-20-1 16,21 22-16,-21-22 0,20 21 0,-20 1 15,21-22-15,0 22 0,0-22 16,-22 0-16,22 1 0,0-1 0,21-21 15,-21 22-15,21-22 0,-21 0 16,21 0-16,0 0 16,21-21-1,21 0-15,-21 0 16,22 0-16,-22-21 0,21 0 0</inkml:trace>
  <inkml:trace contextRef="#ctx0" brushRef="#br0" timeOffset="12036.02">25485 1778 0,'0'0'0,"0"-21"0,21 0 0,-42 42 32,-1 0-17,1 0-15,0 22 0,0-22 16,-21 21-16,20 0 0,1-20 0,0 20 0,21-21 16,0 21-16,0-20 15,0-1-15,0 0 0,0 0 0,0 0 16,21 0-16,0-21 15,1 0-15,-1 0 0,0 0 0,0 0 16,21 0-16,-20 0 0,-1-21 0,21 0 16,-21 0-16,0 0 0,22 0 15,-22-22-15,0 22 0,-21-21 0,21-1 16,-21 22-16,0-21 0,0 21 16,0 0-16,0-1 0,0 1 0,-21 21 15,0 0 1,0-21-16,-22 21 0,22 0 0,-21 0 15,21 0-15,0 0 0,-1 0 0,1 21 16,0-21-16,0 0 0,0 0 16,0 0-16,-1 0 0</inkml:trace>
  <inkml:trace contextRef="#ctx0" brushRef="#br0" timeOffset="12247.07">24574 1545 0,'0'0'0,"-21"0"0,64 0 16,-1 0 0,21 0-16,1 0 0,-1 0 15,22 0-15,0 0 0,-1 0 0,-20 0 16,21 0-16,-22 0 0,1 0 16,-22 0-16,21 0 0,-20 0 0,-22 0 15,21 0-15,-21 21 0,-63-21 31,21 22-31</inkml:trace>
  <inkml:trace contextRef="#ctx0" brushRef="#br0" timeOffset="12919.08">7091 4170 0,'0'21'31,"-21"0"-31,21 0 0,0 1 16,0-1-16,0 0 0,-22 0 15,22 0-15,-21 0 0,0 1 0,21-1 16,0 0-16,0 0 0,-21 0 0,0 0 15,0-21 1,21-21 15,0 0-31</inkml:trace>
  <inkml:trace contextRef="#ctx0" brushRef="#br0" timeOffset="13083.7">7091 3916 0,'0'0'0,"0"-21"0,0-22 32,0 22-17,21 21 1,-21 21 0,21-21-16,0 22 15</inkml:trace>
  <inkml:trace contextRef="#ctx0" brushRef="#br0" timeOffset="15340.07">7535 4043 0,'0'0'0,"0"21"0,0 21 0,0-20 16,0-1-16,-42 106 31,21-106-31,21 21 0,0-21 0,-21 1 15,21-1-15,-22-21 0,22 21 16,-21-21-16,0 0 0,0 0 16,21-21 15,0 0-31,0-1 0,0-20 16,0 21-16,0-21 0,21 20 0,0-20 15,0 0-15,1-1 0,-22 22 16,21-21-16,0 21 0,0 0 0,0-1 15,0 22-15,1 0 0,-1 0 16,0 43-16,0-22 0,-21 0 16,21 21-16,-21 1 0,21-22 0,-21 21 15,0 1-15,0-1 0,0-21 16,0 21-16,0-20 0,0 20 16,22-21-16,-1 0 15,0 0-15,0-21 0,0 0 16,0 0-16,22 0 0,-22 0 0,21 0 15,-21-21-15,22 21 0,-1-21 16,-21 0-16,22 0 0,-22-22 0,21 22 16,-21-21-16,0 21 0,1-22 0,-1 1 15,0 0-15,0-1 16,-21 1-16,0 0 0,0 21 0,21-1 16,-21 44-1,0-1-15,0 0 16,0 21-16,0-21 0,0 22 0,0-1 15,0-21-15,0 22 16,0-1-16,0-21 0,21 21 0,-21-20 16,0-1-16,22 0 0,-1 0 15,0 0-15,0-21 0,0 0 16,0 0-16,1 0 0,-1 0 16,21 0-16,-21-21 0,0 0 15,1 21-15,20-21 0,-21-22 0,0 22 16,0 0-16,1-21 0,-1-1 0,0 22 15,0-21-15,-21 0 0,0 20 16,0-20-16,0 21 0,-21 63 31,0-21-15,21 1-16,-21 20 0,21-21 0,0 21 16,-22-20-16,1 20 0,21 0 15,-21-21-15,21 1 0,0 20 0,0-21 16,0 0-16,-21 0 0,21 1 15,0-44 17,21 1-17,-21 0-15,0 0 0,0-21 16,21 20-16,0 1 0,-21-21 0,22 0 16,-22-1-16,21 22 0,0-21 15,-21 21-15,21-1 0,-21 1 16,21 21-16,0 0 0,1 21 15,-22 1-15,21-1 0,-21 0 16,21 21-16,-21-21 0,0 22 0,0-22 16,21 21-16,-21-21 0,21 1 15,-21-1-15,0 0 0,0 0 0,21 0 16,1 0-16,-1-21 16,0 0-16,0 0 15,0 0-15,-21-21 0,21 21 16,1-21-16,-1 0 0,-21 0 15,21 0-15,0-1 0,0-20 0,0 0 16,1 21-16,-1-22 0,0 1 16,0 0-16,0 20 0,0-20 15,1 21-15,-1 21 0,-21-21 16,21 42-16,-21 0 16,0 0-16,0 0 0,0 1 15,0 20-15,0-21 0,0 21 0,0-20 16,0 20-16,0-21 0,0 0 15,0 22-15,0-22 0,0 0 0,0 0 16,0 0-16,0 0 0,21-21 0,-21 22 16,21-22-16,22 0 0,-22 0 15,21 0-15,0 0 0,1 0 16,-1 0-16,0 0 0,-20-22 0,20 1 16,0 21-16,1-21 0,-1 0 15,0 0-15,-21 0 0,22-1 0,-22 1 16,0-21-16,-21 21 0,0-22 0,0 22 15,0-21-15,0 21 0,0 0 16,-21-1-16,0 22 0,0-21 16,-1 21-16,1 0 0,0 0 0,0 21 15,0 1-15,0-1 0,-1 0 0,22 0 16,-21 21-16,21-20 0,0 20 0,0-21 16,0 21-16,0-20 0,0 20 15,21-21-15,1 0 0,-1 0 16,0 1-16,21-22 0,-21 21 0,22-21 15,-1 0-15,22 0 0,-1 21 16,43-21-16,-43 0 0,1 0 16,-22-21-16,22 21 0,-22-21 0,22-1 15,-22 1-15,21 0 0,-20 0 16,-1 0-16,0-22 0,22 22 0,-22-21 16,-21 0-16,22 20 0,-22-20 0,0 0 15,-21 21-15,0-22 0,0 22 16,-21 0-16,0 21 0,0 0 0,-1 0 15,1 0-15,-21 0 16,0 0-16,20 21 0,-20 0 0,0 0 16,-1 1-16,1 20 0,0-21 0,-1 21 15,22 1-15,0-1 0,-21-21 16,42 22-16,0-22 0,0 21 0,0-21 16,0 0-16,0 1 0,21-1 0,0-21 15,0 21-15,0-21 0,43 0 16,-43 0-16,0 0 0,22 0 15,-22 0-15,21-21 0,-21 0 0,22-1 16,-22 1-16,0 0 0,0 0 16,0-21-16,0 20 0,1-20 15,-1 0-15,-21-22 0,0 22 16,21-22-16,-21 1 0,0 21 0,21-22 16,-21 22-16,0-1 0,0 1 0,0 21 15,0-21-15,0 20 0,0 1 16,-21 42-1,21 1-15,-21-1 0,0 21 16,21-21-16,0 22 16,0-1-16,-22 21 0,22-20 0,-21 20 0,21-20 15,0 20-15,0-21 0,0 1 0,0-1 16,0 0-16,0-20 0,0 20 16,0-21-16,21 0 0,1 0 0,-1 1 15,0-22-15,21 21 0,-21-21 16,22 0-16,-1 0 0,-21 0 15,22 0-15,-1 0 0,-21-21 0,21 21 16,1-43-16,-22 22 16,21 0-16,-21 0 0,1-22 0,-1 22 15,-21-21-15,21 21 0,-21-22 0,21 22 16,-21 0-16,0 0 0,0 0 16,0 0-16,0 42 15,0 0-15,0 0 16,0 0-16,0 0 0,-21 1 15,21 20-15,-21-21 0,21 0 16,0 0-16,0 1 0,0-1 0,0 0 16,0 0-16,0 0 0,0 0 15,21-21 1,0 0 0,0 0-1,-21-21 1,0 0-1,0 0 79</inkml:trace>
  <inkml:trace contextRef="#ctx0" brushRef="#br0" timeOffset="15778.98">8276 4339 0,'0'0'0,"-42"0"0,-1 0 0,22 0 0,0 0 16,0 0-16,0 0 0,0 0 15,-1 0 1,22 21 46,22-21 32,-22-21-78,21 21-16,0 0 0</inkml:trace>
  <inkml:trace contextRef="#ctx0" brushRef="#br0" timeOffset="16311.58">11557 4001 0,'0'0'0,"0"-22"0,21 1 16,-21 0-16,0 42 78,0 0-78,0 1 15,0-1-15,21 0 0,0 0 16,-21 0-16,22 0 0</inkml:trace>
  <inkml:trace contextRef="#ctx0" brushRef="#br0" timeOffset="17283.96">12467 4382 0,'0'0'0,"21"-22"0,22-20 16,-43 21-16,0-21 16,0 20-16,0 1 0,0-21 15,-22 21-15,1 0 0,0-1 16,-21 1-16,21 0 0,-1 0 15,-20 21-15,21 0 0,-21 0 0,20 0 16,-20 0-16,0 21 0,-1 0 0,22 0 16,-21 22-16,0-22 0,20 21 15,-20 1-15,21-1 0,0 0 0,0-21 16,-1 22-16,22-22 0,0 0 0,0 21 16,0-20-16,0-1 0,22 0 15,20-21-15,-21 0 16,0 0-16,22 0 0,-1 0 15,-21 0-15,21 0 0,1-21 16,-1 21-16,-21-21 0,64-22 16,-64 22-16,21 0 0,-20-21 15,-1 20-15,21-20 0,-21 0 0,-21-1 16,21 1-16,1 21 0,-22-21 0,0 20 16,0 1-16,0 0 0,-22 21 31,1 21-31,0 0 0,21 1 15,-21 20-15,0 0 0,0-21 0,21 22 16,0-1-16,0-21 0,0 22 0,0-1 16,0-21-16,0 0 0,0 0 15,21 1-15,0-1 0,21 0 16,-21 0-16,1-21 0,20 0 0,-21 0 16,21 0-16,1 0 0,-22 0 15,21 0-15,1-21 0,-1 0 0,0 0 16,1-1-16,-1 1 0,0-21 0,-21 0 15,22-1-15,-22 1 0,21-22 16,-21 1-16,1-1 0,-1 22 0,0-21 16,0 20-16,-21 1 0,0 0 15,0 20-15,0 1 0,0 0 0,0 0 16,-21 42 0,0 0-16,0 0 15,-1 22-15,1-22 0,0 21 0,0 1 16,0 20-16,21-21 0,0 1 0,-21-1 15,21 0-15,0 1 0,0-1 16,0 0-16,0-20 0,21 20 0,0-21 16,0 0-16,0 0 0,22-21 15,-22 22-15,21-22 0,0 0 0,1 0 16,-1 0-16,0 0 0,1 0 0,-1-22 16,0 1-16,-20 0 0,20 0 15,-21 0-15,21 0 0,-20-22 0,-1 1 16,0 0-16,0 20 0,-21-20 15,0 0-15,0-1 16,0 22-16,-21 21 0,0 0 16,0 0-16,-1 21 0,-20 1 15,21 20-15,0-21 0,0 21 0,-1-20 16,22 20-16,0-21 0,0 0 0,0 22 16,0-22-16,0 0 0,22 0 15,-1 0-15,0 0 0,0 1 0,0-22 16,22 0-16,-1 0 0,-21 0 15,21 0-15,22 0 0,-22 0 0,1 0 16,-1-22-16,0 1 0,-21 0 0,22 0 16,-22 0-16,0 0 15</inkml:trace>
  <inkml:trace contextRef="#ctx0" brushRef="#br0" timeOffset="17472.04">13144 3937 0,'0'0'0,"-21"0"0,-21 21 0,21-21 0,21 21 16,21-21-1,0 22-15,21-22 0,-20 0 16,41 0-16,-21 0 0,1 0 0,20 0 16,-20 0-16,-1-22 0,21 1 15,-20 21-15,-1-21 0,0 21 16</inkml:trace>
  <inkml:trace contextRef="#ctx0" brushRef="#br0" timeOffset="17952">16785 3852 0,'0'0'0,"0"-21"0,21-63 31,-21 62-31,-21 22 0,0 0 16,0 0-16,0 0 0,-1 0 16,-20 0-16,0 22 0,21-1 0,-22 21 15,22-21-15,0 0 0,-21 22 0,20-1 16,1 0-16,0 1 15,21-1-15,-21 0 0,21 43 0,0-43 16,0-20-16,0-1 0,0 21 16,21-21-16,-21 0 0,42 1 0,-20-22 15,-1 21-15,21-21 0,0 0 0,1 0 16,-1 0-16,0-21 0,22-1 16,-22 22-16,22-21 0</inkml:trace>
  <inkml:trace contextRef="#ctx0" brushRef="#br0" timeOffset="18403.64">17441 3662 0,'0'0'0,"0"-21"0,-21-43 31,0 64-31,0 0 0,0 21 0,-1 1 0,1-1 16,0 0-16,-21 21 0,21 1 15,-1-1-15,1 0 0,0 1 0,21-1 16,-21 0-16,0 1 0,21-1 15,-21 0-15,21 1 0,0-1 16,0-21-16,0 21 0,-22-20 0,22-1 16,0 0-16,0-42 31,0 0-15,0-1-16,22 1 0,-1-21 15,0 0-15,0 20 0,0-20 0,22 0 16,-22-1-16,21 1 0,0 21 15,-20 0-15,20-22 0,0 43 0,1-21 16,-1 21-16,0 0 0,-21 0 0,22 0 16,-22 21-16,0 1 0,0-1 15,0 21-15,-21 0 0,0 1 16,0-1-16,0-21 0,0 22 16,-21-1-16,0-21 0,0 0 0,21 22 15,-21-22-15,0-21 0,-1 21 0,22 0 16,0-42 15,22 0-31,-1 0 16,0-1-16,0 1 0</inkml:trace>
  <inkml:trace contextRef="#ctx0" brushRef="#br0" timeOffset="18600.4">18034 3874 0,'0'0'0,"0"21"31,-21 0-31,21 0 16,-21 0-16,21 0 0,0 22 0,0-22 16,-22 0-16,22 0 0,-21 0 15,21 1-15,0-1 0,0 0 0,0 0 16,0-42 15,21 0-15</inkml:trace>
  <inkml:trace contextRef="#ctx0" brushRef="#br0" timeOffset="18759.77">18119 3747 0,'0'0'0,"0"-22"0,0 1 0,0 0 16,0 0-16,-22 21 16,22-21 30,22 21-46,-1 0 16,0 0-16</inkml:trace>
  <inkml:trace contextRef="#ctx0" brushRef="#br0" timeOffset="18988.03">18648 3450 0,'0'43'31,"0"-22"-31,0 0 0,-21 0 16,-1 21-16,22 1 0,-21-22 16,0 21-16,0 1 0,-21 41 15,20-63-15,22 22 0,-21-1 0,0 0 16,0 1-16,21-22 0,0 21 0,0-21 16,-21 1-16,21-1 0,0 0 15,0 0-15,21-21 16,0 0-16,0 0 0,0 0 0,22 0 15</inkml:trace>
  <inkml:trace contextRef="#ctx0" brushRef="#br0" timeOffset="19532.05">19516 3852 0,'0'0'0,"0"-21"0,0 0 0,0 0 16,0 0-16,-22 21 0,1-21 15,0 21-15,0 0 0,0 0 0,-22 0 16,22 0-16,-21 0 0,0 0 16,-1 21-16,1 0 0,21 0 15,-22 0-15,1 22 0,21-22 0,-21 21 16,20-21-16,1 22 0,0-1 16,21-21-16,0 21 0,0-20 0,0-1 15,0 0-15,0 21 0,21-42 16,0 21-16,1 1 0,-1-22 0,0 0 15,21 0-15,-21 0 0,22 0 0,-22-22 16,21 22-16,-21-21 0,22-21 16,-1 21-16,-21-22 0,22 22 0,20-63 15,-21 41 1,-20-20-16,20 20 0,-21 1 0,21 0 16,-20-22-16,20 1 0,-21 20 0,0-20 15,0 21-15,1-1 0,-1 1 16,0 0-16,-21 20 0,0 1 0,0 0 15,0 42 1,-21 0-16,0 1 0,-1 20 0,-20 0 16,21 22-16,-21-22 0,20 22 15,-20-1-15,21-21 0,0 22 0,0-1 16,21-20-16,0 20 0,0-20 16,0-1-16,0 0 0,21 1 0,0-1 15,21-21-15,1 21 0,20-20 16,-21-22-16,1 21 0,20-21 15,-20 0-15,20 0 0,-21 0 0,1-21 16,-22 21-16,21-22 0,-21 1 0,22 0 16,-22 0-16,0 0 0</inkml:trace>
  <inkml:trace contextRef="#ctx0" brushRef="#br0" timeOffset="20304.37">1672 6329 0,'0'0'0,"21"-21"0,64-43 16,-85 43-16,0 42 31,0 0-31,0 1 16,0 20-16,-21 0 0,0 22 0,-1-22 15,1 22-15,0-1 0,-21 1 16,-1-1-16,1 1 0,0-1 16,-1-21-16,1 22 0,0-1 0,-1-20 15,1-1-15,0 22 0,21-22 16,-22 0-16,22-21 0,0 1 0,21-1 15,0 0-15,0 0 0,0-42 32,21 0-32,0-22 0,22 1 15,-22 0-15,21-1 0,22 1 16,-22 0-16</inkml:trace>
  <inkml:trace contextRef="#ctx0" brushRef="#br0" timeOffset="20563.59">2180 6202 0,'0'0'0,"21"0"0,-21-21 16,0 42 0,0 0-16,-21 21 0,0 1 15,0-1-15,0 0 0,-1 22 16,1-1-16,0 22 0,0-21 0,-21-1 16,20 1-16,1-1 0,-21-21 15,21 22-15,-22-1 0,1 43 16,0-63-16,21-1 15,-1 0-15,1 1 0,21-22 0,0 21 16,21-42 15,1 0-31,-1-21 0,0 0 16,0-22-16,21 22 0,-20-21 0</inkml:trace>
  <inkml:trace contextRef="#ctx0" brushRef="#br0" timeOffset="21099.02">2752 6900 0,'0'0'15,"-22"0"-15,22 22 0,43-22 16,-22 0-1,21 0-15,1 0 0,-1 0 0,21 0 16,-20 0-16,20 0 0,1 0 16,-1 0-16,1 0 0,-1-22 0,1 22 15,20 0-15,-20 0 0,-1-21 16,1 21-16,-22 0 0,22-21 16,-22 21-16,-21-21 0,22 21 0,-22-21 15,-21 0 1,-21-1-16,-1 22 0,1-21 15,0 21-15,-21 0 0,-1-21 0,1 21 16,0 0-16,-1 0 0,1 0 16,21 0-16,-21-21 0,20 21 15,1 0-15,0 0 0,42 0 32,0 0-17,22 0-15,-22 0 16,21 0-16,-21 21 0,22-21 0,-22 21 15,0 0-15,0-21 0,0 22 16,1-1-16,-22 0 0,0 21 0,0-21 16,0 1-16,0-1 0,-22 21 0,1-21 15,-21 0-15,0 1 0,-1 20 16,22-21-16,-21 21 0,-1-20 0,1-1 16,-21 21-16,41-21 0,1-21 15</inkml:trace>
  <inkml:trace contextRef="#ctx0" brushRef="#br0" timeOffset="21524.05">4911 6329 0,'0'0'0,"-22"0"16,22-21 0,22 21-16,-1 0 15,0-21-15,21 21 0,1 0 0,-1-22 16,0 22-16,22-21 0,-1 21 16,1 0-16,20-21 0,1 21 0,-21 0 15,20 0-15,-20 0 0,-1 0 16,-20 0-16,-1 0 0,-21 0 15,0 0-15,-42 0 16,-21 0-16,21 0 0,-22 0 16</inkml:trace>
  <inkml:trace contextRef="#ctx0" brushRef="#br0" timeOffset="21763.97">5419 6244 0,'-22'0'15,"1"0"-15,0 0 31,21 21-31,-21 22 16,0-22-16,21 21 0,-21 22 0,21-22 16,0 22-16,-22-1 0,22-21 15,-21 22-15,21-22 0,0 22 0,0-22 16,0 0-16,-21 1 0,21-1 0,0-21 16,0 22-16,-21-22 0,21 0 15,0 0-15,0 0 0,21-21 16,0 0-1,0 0-15,1-21 0,-1 0 16,0 0-16,0 0 0</inkml:trace>
  <inkml:trace contextRef="#ctx0" brushRef="#br0" timeOffset="22151.9">5630 6731 0,'0'0'0,"0"-21"0,0 0 16,0 0-16,21-1 15,-21 1-15,22 0 0,-1 0 16,0 21-16,0-21 0,0 0 16,0 21-16,1 0 0,20 0 0,-21 0 15,21 0-15,-20 0 0,20 21 0,-21 0 16,21 0-16,-20 21 0,-1-20 16,0 20-16,-21 0 0,0-21 0,0 22 15,0-1-15,0-21 0,-21 22 16,-22-22-16,22 21 0,-21-21 15,21 0-15,-22 1 0,22-1 0,0-21 16,0 0-16,0 21 0,21-42 16,0 0-1,0-1-15,21 1 0,-21 0 16,21 0-16,0-21 0,0 20 0,1-20 16,-1 21-16,21-21 0,-21-1 15,0 22-15,1-21 0,20 21 0,-21-1 16,21 1-16,-20 0 0,20 0 15,-21 0-15,21 21 0,-20 0 0,-1 0 16,0 0-16,0 0 16,0 0-16,0 0 0,1 21 0</inkml:trace>
  <inkml:trace contextRef="#ctx0" brushRef="#br0" timeOffset="22668.79">7048 6922 0,'0'0'0,"22"0"0,126-43 16,-127 43 0,0-21-16,0 0 0,-21 0 0,0-22 15,0 22-15,0-21 0,0 21 16,0-22-16,0 22 0,-21-21 16,0 0-16,0 20 0,-22 1 0,22 0 15,-21 21-15,0 0 0,-1 0 0,1 21 16,-22 0-16,22 1 0,0-1 15,-22 21-15,22 0 0,0 1 0,20-22 16,-20 21-16,21 1 0,0-1 16,0 0-16,-1 1 0,22-22 0,0 21 15,0-21-15,0 0 0,0 1 16,22-1-16,-1 0 0,0 0 0,21-21 16,-21 0-16,22 0 0,-22 0 0,21 0 15,1 0-15,20 0 0,-21-21 16,1 0-16,-1 0 0,0-1 0,1 1 15,-22-21-15,21 21 0,-21 0 16,1-22-16,-1 1 0,0 21 0,-21-22 16,0 22-16,0-21 0,0 21 0,0 0 15,0-1-15,0 44 32,-21-1-32,21 0 0,-21 0 0,21 21 15,0-20-15,0-1 0,0 0 16,0 0-16,0 0 0,0 0 15,0 1-15,0-1 0,21 0 0,0-21 0,0 21 16,0-21 0,0 0-16,1 0 0,-1 0 0,0 0 15,0 0-15,0 0 0</inkml:trace>
  <inkml:trace contextRef="#ctx0" brushRef="#br0" timeOffset="23008.04">7535 6689 0,'0'0'0,"0"-43"0,0 22 0,0 0 15,0 0-15,0 0 0,0 0 0,0-1 16,21 22-16,1 0 0,-1 0 16,0 0-16,0 0 0,0 0 0,0 22 15,1-1-15,-1 0 0,0 21 16,0-21-16,0 22 0,0-22 16,1 21-16,-22-21 0,21 22 0,-21-22 15,0 0-15,0 21 0,0-20 0,0-1 16,0 0-16,0 0 15,0-42 17,0 0-17,21 0-15,0-1 0,-21 1 0,21 0 16,0-21-16,-21 21 0,22-22 0,-1 22 16,0-21-16,0 21 0,0-22 15,0 22-15,1 0 0,-1 0 16,0 0-16,0 21 0,0 0 0,0-22 15,1 22-15,-1 0 0,0 0 16</inkml:trace>
  <inkml:trace contextRef="#ctx0" brushRef="#br0" timeOffset="23343.81">8318 6773 0,'0'0'0,"0"22"0,0-1 0,22 0 15,-1-21 1,0 0-16,0 0 15,0-21-15,0 21 0,1-21 16,-1-1-16,21 22 0,-21-21 0,0 0 16,1 0-16,-1 0 0,0 0 15,-21-1-15,0 1 0,0 0 0,0 0 16,0 0-16,0 0 0,-21 21 16,0 0-16,-1 0 0,1 21 15,-21-21-15,21 21 0,0 21 0,-1-21 16,1 1-16,0 20 0,21-21 0,-21 21 15,21-20-15,-21 20 0,21-21 16,0 21-16,0-20 0,0-1 0,0 0 16,0 0-16,0 0 0,21 0 15,0-21-15,21 0 0,-20 22 16,-1-22-16,0 0 0,21 0 16,-21 0-16,22 0 0,-22 0 0,0-22 15,21 22-15,-20-21 0</inkml:trace>
  <inkml:trace contextRef="#ctx0" brushRef="#br0" timeOffset="23667.58">8763 6837 0,'0'0'16,"0"-21"-16,0 0 0,0-22 0,21 22 16,-21-21-16,21 21 0,0-1 15,1-20-15,-1 21 0,0 0 0,42-22 16,-41 43-16,41-21 16,-42 21-16,0 0 0,1 0 15,20 21-15,-21 1 0,0-1 0,-21 0 16,21 0-16,-21 21 0,22-20 15,-22 20-15,0 0 0,0-21 0,0 1 16,0 20-16,-22-21 0,-20 0 0,21 0 16,0 1-16,0-1 0,-1 0 15,1-21-15,21 21 16,0-42 0,0 0-16,21 21 15,-21-21-15,22-1 0,-1 1 0,0 0 16,0 0-16,21-21 0,-20 20 0,-1 1 15,0-21-15,0 21 0,0-22 16,0 22-16,1 0 0,-1 0 16,21 0-16,-21 0 0,0-1 0,22 1 15,-1 0-15,-21 21 0</inkml:trace>
  <inkml:trace contextRef="#ctx0" brushRef="#br0" timeOffset="24071.67">10033 6583 0,'0'0'0,"21"0"0,-21-21 16,0 0 0,0-1-16,0 1 15,0 0 1,-21 21-16,0 0 0,0 0 0,-1 0 16,-20 0-16,21 0 0,-21 0 0,20 21 15,-20 0-15,21-21 0,-21 22 16,20-1-16,1 0 0,0 0 0,21 0 15,0 0-15,0 1 0,0-1 0,21 0 16,0 0-16,1-21 16,20 21-16,-21 0 0,21-21 0,1 22 15,-22-22-15,21 21 0,1 0 0,-22-21 16,0 21-16,0-21 0,0 21 16,-21 0-16,0 1 0,-21-22 15,0 0-15,-21 21 16,20-21-16,-20 21 0,0-21 0,-1 0 15,1 0-15,0 0 0,21 0 16,-22 0-16,1 0 0,21 0 0,0 0 16,-1 0-16,1 0 0,42-21 31,1 0-31,-1 21 16,0-22-16</inkml:trace>
  <inkml:trace contextRef="#ctx0" brushRef="#br0" timeOffset="24311.66">10520 6625 0,'0'21'16,"0"1"-16,0-1 0,-21 0 15,21 0-15,-22 0 0,22 0 16,0 22-16,0-22 0,-21 0 0,21 0 15,0 0-15,0 1 0,-21-1 0,21 0 16,0-42 31,0 0-47</inkml:trace>
  <inkml:trace contextRef="#ctx0" brushRef="#br0" timeOffset="24471.57">10435 6392 0,'0'0'0,"0"-21"0,0 0 0,0 0 16,0 42 15,0 0-31,0 0 16,0 1-16,21-22 0,0 21 15,1 0-15,-1 0 0,0-21 16</inkml:trace>
  <inkml:trace contextRef="#ctx0" brushRef="#br0" timeOffset="24939.96">10943 6562 0,'0'-21'31,"0"42"-15,0 0-16,0 0 15,0 0-15,0 0 0,0 22 16,0-22-16,0 0 0,0 0 16,0 0-16,-21 1 0,21-1 0,-21 21 15,0-42-15,21 21 0,-22 0 16,1-21 0,0 0-16,21-21 15,0 0 1,0 0-16,21 0 15,-21 0-15,43-22 0,-22 22 0,0 0 16,21-21-16,1-1 0,-1 1 16,0 0-16,22 20 0,-22-20 0,22 21 15,-1 0-15,-21 0 0,22 21 16,21 21-16,-64 0 0,0 0 16,0 0-16,0 22 0,-21-22 15,21 21-15,-21 0 0,0-20 0,0 20 16,0 0-16,-21-21 0,0 1 0,21-1 15,-21 0-15,0 0 0,0 0 16,-1 0-16,1 1 0,0-1 16,42-21 15,0 0-31,22 0 16</inkml:trace>
  <inkml:trace contextRef="#ctx0" brushRef="#br0" timeOffset="25472.01">12213 6604 0,'0'0'0,"42"-42"0,22-85 31,-64 106-31,0-1 0,-21 22 16,-22 0-16,22 0 0,-21 0 0,0 0 16,-1 22-16,1-1 0,0 0 15,-1 21-15,1 1 0,0-22 0,20 21 16,1 0-16,0-20 0,0 20 0,21-21 15,0 0-15,0 22 16,0-22-16,0 0 0,21 0 0,0-21 16,0 21-16,1 0 0,-1-21 0,0 0 15,21 0-15,-21 0 0,1 0 16,20 0-16,-21 0 0,0-21 0,0 0 16,1 0-16,-1 0 0,0 0 0,0-22 15,-21 22-15,21 0 0,-21-21 16,0 20-16,0 1 0,0 0 0,21 0 15,-21 0-15,0 42 32,0 0-32,0 0 0,0 22 15,0-22-15,0 0 0,0 21 0,-21-21 16,21 22-16,-21-1 0,21 0 16,0 1-16,0-1 0,-21 0 15,21 1-15,-21-1 0,21 22 0,-21-1 16,21-21-16,0 64 0,-22-42 15,22-22-15,-21 0 0,21 1 16,-21-1-16,21 0 0,-21-20 0,21 20 16,-21-21-16,0 0 0,21 0 0,-22-21 15,1 22-15,0-22 0,0 0 16,0 0-16,0 0 0,-1 0 16,1 0-16,0-22 0,0 1 0,0 0 15,21 0-15,-21 0 0,21 0 16</inkml:trace>
  <inkml:trace contextRef="#ctx0" brushRef="#br0" timeOffset="26335.17">13716 6414 0,'0'0'0,"63"0"16,-41 0-16,-1 0 0,21 0 15,0 0-15,1 0 0,-22 0 0,21-22 16,1 22-16,-1-21 0,0 0 16,1 0-16,-1 0 0,-21 0 0,21-1 15,-20 1-15,20 0 0,-21 0 0,0 0 16,0 0-16,-21-22 0,0 22 15,0-21-15,0-1 0,0 22 0,0-21 16,0 21-16,0-22 0,0 22 0,0 0 16,-21 21-16,0 0 15,0 0-15,0 21 0,0 0 16,-22 22-16,22-1 0,-21 0 16,21 1-16,-22 20 0,22 1 0,0-1 0,-21 22 15,20 0-15,1-1 0,0 22 16,21-21-16,-21 21 0,0-22 15,0 22-15,-1 0 0,1 0 0,21 21 16,-21-21-16,0-1 0,0 1 0,0 21 16,-1-21-16,1 0 0,0 0 0,0-22 15,0 1-15,21 0 0,0-22 16,0-20-16,0-1 0,0 0 0,0-21 16,21-21-16,0 0 0,21 0 15,-20-21-15,20 0 0,0-21 0,1-1 16,20 1-16,-21 0 0,22-22 15,-1 1-15,1-1 0,-22 1 0,22-1 16,-22 1-16,0-1 0,1 1 16,-22-1-16,0-20 0,-21 20 0,0-21 15,0 22-15,-42-22 0,21 1 16,-22 20-16,1-21 0,-22 22 0,1-1 16,21 1-16,-22 21 0,22-1 0,-22 1 15,22 0-15,0 20 0,20-20 16,1 42-16,0-21 0,0 0 0,21 0 31,21 21-15,0 0-16,0 0 0,1 0 0,20 0 15,21-22-15,-20 22 0,20-21 16,1 21-16,-1-21 0,1 0 16,-1 0-16,-20 21 0,20-21 0,-21-1 15,1 22-15</inkml:trace>
  <inkml:trace contextRef="#ctx0" brushRef="#br0" timeOffset="26699.8">14690 6392 0,'0'-21'0,"0"42"0,0-63 16,-22 42-16,1-21 0,21 0 16,-21 0-16,21-1 0,0 1 15,0 0-15,0 0 0,0 0 0,0 0 16,0-1-16,21 22 0,0-21 16,1 21-16,-1 0 0,0 0 15,0 0-15,0 0 0,0 0 16,1 0-16,-1 21 0,0 1 15,0-1-15,0 0 0,-21 21 0,21-21 16,-21 22-16,0-22 0,0 21 0,0 1 16,-21-22-16,0 21 0,0-21 15,0 0-15,0 1 0,21-1 0,-22 0 16,1-21-16,0 0 0,0 0 16,21-21-1,0 0-15,0-1 16,0 1-16,0 0 0,0-21 15,0 21-15,0-1 0,21 1 0,0 0 16,0 0-16,-21-21 16,43 42-16,-22-22 0,0 1 0,21 0 15,1 21-15,-1-21 0,22 21 0,-22 0 16,21-21-16,1 0 0,-22 21 0,22 0 16,-1 0-16</inkml:trace>
  <inkml:trace contextRef="#ctx0" brushRef="#br0" timeOffset="27459.31">15621 6160 0,'0'0'0,"0"21"15,-21-21-15,0 21 0,-1 0 16,1-21-16,0 21 0,-21 0 0,21 1 16,-22 20-16,22-21 0,0 0 15,0 0-15,0 1 0,-1 20 16,22-21-16,0 0 0,0 0 16,0 1-16,22-22 15,-1 0-15,0 0 0,0 0 0,0 0 16,0 0-16,22 0 0,-22-22 0,0 22 15,0-21-15,0 0 0,1 0 16,-22 0-16,0-22 0,0 22 0,0 0 16,0 0-16,0-21 0,0 20 0,0 1 15,0 0-15,0 0 0,21 0 16,0 0-16,0 21 0,0-22 16,0 22-16,1 0 15,-1 0-15,0 22 0,0-1 16,0 0-16,0 0 0,1 0 15,-1 22-15,-21-22 0,0 0 16,0 0-16,0 0 0,0 22 0,0-22 16,0 0-16,0 0 0,0 0 15,0 0-15,-21-21 16,21-21 0,0 0-16,0 0 15,0 0-15,0 0 0,0-1 16,0 1-16,0-21 0,21 21 0,-21 0 15,21-1-15,0-20 16,0 21-16,0 0 0,1 0 0,20 21 16,-21-22-16,0 22 0,0 0 0,1 0 15,-1 0-15,0 22 0,0-22 16,0 21-16,0 0 0,1 0 0,-22 21 16,0-20-16,0-1 0,0 21 0,0-21 15,0 0-15,0 22 0,0-22 16,0 0-16,0 21 0,0-20 0,-22-22 15,1 21-15,0-21 0,0 0 16,0 0 0,21-21-16,0-1 15,0 1-15,0-21 16,21 21-16,0 0 0,0-22 16,0 22-16,1-21 0,20 21 0,0-22 15,1 22-15,-1-21 0,-21 21 0,21-1 16,1 22-16,-22 0 0,21 0 15,-21 0-15,1 0 0,-1 0 0,0 22 16,-21-1-16,0 21 0,0-21 0,0 22 16,0-22-16,0 21 0,-21 0 15,0-20-15,-1 20 0,1-21 0,0 21 16,0-20-16,21-1 0,-21-21 16</inkml:trace>
  <inkml:trace contextRef="#ctx0" brushRef="#br0" timeOffset="27912.19">18838 6033 0,'0'0'0,"0"-22"0,0 1 0,0-21 16,0 21-16,0 0 15,0-1-15,-21 1 0,21 0 16,-21 21-16,0 0 0,0 21 16,-1 0-16,1 22 15,-21-22-15,21 21 0,0 22 0,-1-22 16,1 0-16,0 22 0,21-22 16,-21 22-16,0-1 0,21 1 15,0-22-15,0 64 0,-21-64 16,21 1-16,0-22 0,0 21 15,0-21-15,0 0 0,0-42 32,0 0-17</inkml:trace>
  <inkml:trace contextRef="#ctx0" brushRef="#br0" timeOffset="28199.11">18457 6392 0,'0'0'0,"0"-42"15,-21 0-15,21-22 0,-21 22 0,21 0 16,0-1-16,0-20 0,0 20 0,21 1 15,0 0-15,22-1 0,-22 1 16,21 0-16,0 21 0,22-22 0,-22 22 16,1 0-16,20 21 0,-21 0 15,1 0-15,20 0 0,-20 21 0,-1 0 16,0 22-16,-21-1 0,1 0 16,-1 1-16,-21-1 0,0 0 0,0 1 15,-21-1-15,-22 0 0,1-21 0,0 22 16,-1-22-16,1 0 0,0 21 15,-22-20-15,22-1 0,-1 0 0,1-21 16,0 21-16,21 0 0,-1-21 16,44 0-1,20 0 1,-21 0-16,21 0 0,1 0 16,-1-21-16,0 21 0</inkml:trace>
  <inkml:trace contextRef="#ctx0" brushRef="#br0" timeOffset="28647.58">19600 6265 0,'0'0'0,"21"0"0,1-21 16,-1 0-16,0 21 0,-21-21 15,0 0-15,0 0 16,0-1-16,-21 1 0,0 21 16,-1 0-16,1 0 0,-21 0 15,21 0-15,-22 0 0,1 21 0,21-21 16,-21 22-16,20 20 0,-20-21 0,21 0 15,-21 22-15,20-22 0,-20 21 16,21 0-16,0-20 0,0 20 0,-1 0 16,22-21-16,0 1 0,0 20 0,0-21 15,0 0-15,22-21 16,-1 0-16,21 0 0,-21 0 16,22 0-16,-22-21 0,21 0 15,0 0-15,1 0 0,-1-1 16,-21-20-16,22 21 0,-1-21 0,-21-1 15,21 1-15,-20 21 0,-1-22 16,-21 1-16,21 21 0,-21 0 0,21 0 16,-21-1-16,0 1 0,0 42 15,0 1 1,0 20-16,0-21 0,-21 0 16,21 22-16,-21-22 0,21 21 0,-21-21 15,21 22-15,0-22 0,0 0 16,0 21-16,0-21 0,0 1 0,21-1 15,0-21-15,0 21 0,0-21 16,0 0-16,22 0 0,-22 0 0,0 0 16</inkml:trace>
  <inkml:trace contextRef="#ctx0" brushRef="#br0" timeOffset="29008.22">20002 6392 0,'0'0'0,"0"-21"0,0-21 15,0 21-15,0 0 0,0-22 16,0 22-16,0 0 0,0 0 0,22 0 15,-1-1-15,-21 1 0,21 0 0,21 21 16,-21-21-16,1 21 0,-1 0 16,21 0-16,-21 0 0,0 0 0,22 21 15,-22 0-15,0 0 0,0-21 16,-21 43-16,0-22 0,0 0 16,0 0-16,0 22 0,0-22 0,0 0 15,0 21-15,-21-21 0,0 1 0,0 20 16,0-21-16,-1 0 15,1 0-15,0-21 0,21-21 32,0 0-32,0 0 15,0 0-15,21 0 0,-21-1 0,21-20 16,1 21-16,-1 0 0,0-22 16,21 22-16,-21 0 0,1 0 15,-1 0-15,0 0 0,0-1 0,0 22 16,22 0-16,-22-21 0,0 21 15,0 0-15,0 0 0,0 0 0,1 0 16,-1 0-16</inkml:trace>
  <inkml:trace contextRef="#ctx0" brushRef="#br0" timeOffset="29341">20786 6392 0,'0'22'15,"21"-22"1,0 0-16,0 0 15,21-22-15,-20 1 0,-1 0 16,21 21-16,-21-21 0,22 0 0,-22 0 16,0-1-16,0 1 0,0 0 15,0 0-15,-21 0 0,0 0 16,0-1-16,-21 22 16,0 0-16,-21 0 0,21 0 15,-1 0-15,-20 22 0,0-1 0,21 0 16,-22 0-16,22 0 0,-21 22 15,21-22-15,-1 21 0,22-21 0,0 22 16,0-22-16,0 0 0,0 0 0,0 0 16,22 0-16,-1 1 0,0-22 15,0 21-15,21-21 0,1 0 16,-22 0-16,21 0 0,1 0 0,-1 0 16,0-21-16,1 21 0,-22-22 15,21 1-15,0 0 0</inkml:trace>
  <inkml:trace contextRef="#ctx0" brushRef="#br0" timeOffset="29756.28">21505 6223 0,'0'-21'0,"0"42"0,0-63 0,0 21 0,0-1 16,-21 22-1,0 22-15,21-1 16,-21 0-16,0 0 0,21 0 16,-22 0-16,22 1 0,0 20 0,-21-21 15,0 21-15,21-20 0,-21-1 0,21 0 16,0 0-16,0 0 0,0 0 15,-21-21-15,21 22 16,-21-22-16,21-22 16,0 1-1,0 0-15,0 0 0,21 0 16,21-43-16,-21 43 0,0 0 16,22-21-16,-22-1 0,21 22 15,1-21-15,-1 21 0,0-1 0,-21 1 16,22 0-16,-1 21 0,0 0 0,-20 0 15,-1 0-15,0 0 0,0 21 16,-21 0-16,0 22 0,0-22 16,0 0-16,0 21 0,0 22 15,-21-22-15,0-21 0,21 1 16,-21 20-16,-1-21 0,22 0 0,-21 0 16,21 1-16,21-44 31,1 22-16,-1-21-15,0 0 0,0 0 16</inkml:trace>
  <inkml:trace contextRef="#ctx0" brushRef="#br0" timeOffset="29995.64">22288 5906 0,'22'-43'0,"-44"86"0,44-107 0,-1 43 15,-21 0-15,0 42 16,-21 21-16,-1-21 15,1 22-15,0-1 0,0 0 0,0 1 16,0-1-16,21 0 0,-22 1 16,22-1-16,-21 0 0,21 1 0,0-1 15,0-21-15,0 22 0,0-22 16,0 0-16,0 0 0,0 0 16,0 0-16,0 1 0,21-22 0,1 0 0,-1 0 15,0 0 1,0 0-16,0-22 0,0 1 0,-21 0 15,22 0-15,-1 0 0</inkml:trace>
  <inkml:trace contextRef="#ctx0" brushRef="#br0" timeOffset="30163.97">22140 6075 0,'0'0'0,"-21"-21"0,0 21 0,42 0 31,0 0-16,0 0-15,22 0 16,-22 0-16,0 0 0,0 0 0,0 0 16,1-21-16,20 21 0,-21-22 0,0 22 15</inkml:trace>
  <inkml:trace contextRef="#ctx0" brushRef="#br0" timeOffset="30715.06">24045 5779 0,'0'0'0,"0"-22"0,-21-20 16,0 21-16,21-21 0,-21 20 15,0-20-15,21 21 0,-22 0 0,22 0 16,-21-1-16,0 22 16,21 22-16,-21-1 15,21 21-15,-21 0 0,0 22 0,21-1 16,0-20-16,-22 20 0,1 1 15,0-22-15,21 22 0,0-22 0,-21 0 16,21 1-16,-21-1 0,21-21 16,-21 21-16,21-20 0,0-1 15,0 21-15,0-21 0,0 0 16,0 1-16,0-44 31,0 1-31,21 21 0</inkml:trace>
  <inkml:trace contextRef="#ctx0" brushRef="#br0" timeOffset="31048.01">24172 5969 0,'0'0'0,"21"0"0,1 21 16,-22 0 0,-22 1-16,1-1 0,0 21 0,0-21 15,21 0-15,-21 22 0,0-22 16,21 0-16,0 0 0,0 0 0,0 1 15,0-1-15,0 0 0,0 0 0,21 0 16,0-21-16,21 0 16,-21 0-16,1 0 0,20 0 0,-21 0 15,21-21-15,1 21 0,-22-21 16,21 0-16,1 0 0,-22-1 0,21 1 16,-21 0-16,0 0 0,-21 0 0,0 0 15,0-22-15,0 22 16,0 0-16,-21 0 0,-21 21 0,21-21 15,0 21-15,-22 0 0,22-22 0,-21 22 16,21 0-16,-1 0 0,1-21 16,0 21-16,0 0 0,0 0 15,0 0-15,21-21 0</inkml:trace>
  <inkml:trace contextRef="#ctx0" brushRef="#br0" timeOffset="31250.35">23749 5927 0,'0'0'0,"21"0"32,0 0-17,22-21-15,-22 21 0,21-22 0,0 22 16,22-21-16,-22 21 0,22 0 16,-1-21-16,-20 21 0,-1 0 0,21 0 15,-41 0-15,20 0 0,-21 0 16,0 0-16,-42 0 15,0 0-15</inkml:trace>
  <inkml:trace contextRef="#ctx0" brushRef="#br0" timeOffset="33119.96">7493 8213 0,'-21'21'0,"42"-42"0,-63 63 16,20-21-16,22 0 0,0 1 0,-21-22 16,21 21-16,-21-21 0,21-21 31,0-1-31,0 1 15,0 0-15,21 0 0,-21 0 16,0 0-16,0-1 0,0-20 16,0 21-16,0 0 0,0-22 0,-21 22 15,-21-21-15,21 21 0,-1 0 0,-20-1 16,0 1-16,21 0 16,-22 21-16,1 0 0,0 0 0,-1 0 15,22 21-15,-64 22 0,64-22 16,-21 21-16,21 0 0,0 22 15,-1-22-15,1 1 0,21 20 0,0-21 16,0 1-16,0 41 0,0-41 16,0-22-16,0 0 0,0 0 15,43 0-15,-22-21 0,0 0 0,21 0 16,1 0-16,-1 0 0,0 0 0,1 0 16,-1-21-16,0 0 0,1 0 15,-1 0-15,0 0 0,1-22 16,-1 22-16,-21-21 0,21 21 0,-20-22 15,-1 1-15,0 21 0,0-22 16,-21 1-16,0 21 0,0-21 0,0 20 16,0 1-16,-21 21 15,0 0-15,0 21 0,21 1 16,-22-1-16,22 21 0,0 0 0,0 1 16,-21-1-16,21 0 0,0 1 15,0-1-15,0-21 0,0 22 0,21-22 16,1 0-16,-1 0 0,21 0 0,-21-21 15,22 0-15,-22 0 16,21 0-16,0 0 0,1 0 0,20-21 16,-20 0-16,-1 0 0,0 0 0,22-1 15,-43 1-15,21 0 0,-21-21 16,22 21-16,-43-22 0,0 22 0,0-21 16,0 21-16,0-22 0,0 22 0,0 0 15,0 0-15,-21 21 16,-1 0-16,1 0 0,21 21 15,0 0-15,-21 21 0,0-20 0,21 20 16,-21-21-16,0 21 0,21-20 16,-22 20-16,1-21 0,0 21 0,21-20 15,0-1-15,0 0 0,-21-21 16,21 21-16,21-21 31,0-21-31,0 21 0,1-21 0,-1 0 16,0-1-16,0-20 0,21 21 0,-20-21 15,-1 20-15,0-20 0,0 0 16,0-1-16,0 22 0,-21-21 0,22 21 16,-1 0-16,0 21 15,-21 21-15,0 0 16,0 0-16,0 0 0,0 0 0,0 22 16,0-22-16,0 0 0,0 21 15,0-20-15,0 20 0,0-21 16,0 0-16,0 0 0,0 1 0,21-1 15,0-21-15,0 21 0,1-21 16,-1 0-16,21 0 16,-21 0-16,0-21 0,22 0 0,-22-1 15,21 1-15,1 0 0,-22 0 0,21 0 16,0-22-16,-20 22 0,-1-21 16,21 21-16,-21-22 0,0 22 0,-21-21 15,22 21-15,-22 0 0,21-1 0,-21 44 31,0-1-31,0 21 16,0-21-16,0 0 0,-21 22 16,-1-22-16,22 21 0,-21-21 15,21 22-15,0-22 0,0 0 0,0 0 16,0 0-16,0 1 0,0-1 0,43-21 16,-22 0-16,0 0 15,21 0-15,1 0 0,-1 0 0,-21-21 16,21-1-16,1 1 0,-1 0 0,0 0 15,-20 0-15,-1-22 0,21 22 16,-21 0-16,-21-21 0,21 21 0,-21-22 16,22 22-16,-22 0 0,0 0 0,0 0 15,0-1-15,0 1 0,0 0 16,-22 21 0,22 21-1,0 22-15,0-22 16,0 21-16,0 0 0,0 1 0,0-1 15,0 22-15,0-22 0,0 21 0,0 1 16,0-22-16,0 43 0,0-22 0,0 1 16,0 21-16,0-1 15,0-20-15,-21 20 0,21-20 0,-21 21 16,21-22-16,-21 1 0,21-1 0,0 1 16,-21-1-16,0 1 0,-1-1 0,1-21 15,0 1-15,0-1 0,0 0 16,0 1-16,-22-1 0,22-21 0,-21 0 15,-1 1-15,22-1 0,-21-21 0,0 0 16,-1 0-16,1 0 0,-22 0 0,22-21 16,0-1-16,-1 1 0,1-21 0,0 0 15,21-1-15,-1 1 0,1-22 16,21 22-16,0-21 0,0-1 0,0 22 16,0-22-16,21 22 0,-21-22 0,43 22 15,-22 0-15,21-22 0,1 22 16,-1 0-16,21-1 0,-20 1 0,41-22 15,-20 22-15</inkml:trace>
  <inkml:trace contextRef="#ctx0" brushRef="#br0" timeOffset="34031.5">10520 8001 0,'0'0'0,"0"-42"0,0 21 15,0-1-15,0 1 0,0 0 0,0 0 16,-21 21-16,-1 0 0,1 0 0,0 0 16,0 0-16,-21 0 0,20 0 15,1 21-15,-21 21 0,21-20 16,0 20-16,-1 0 0,-20 1 0,42 20 16,-21-21-16,21 22 0,-21-22 15,21 1-15,0-1 0,0 0 0,0 1 16,0-1-16,0-21 0,21 0 0,0 0 15,21 1-15,-20-1 0,20-21 0,-21 0 16,21 0-16,1 0 0,-1 0 16,0 0-16,64-43 15,-42 22-15,-22 0 0,0 0 0,22 0 16,-22-22-16,-21 1 0,22 21 0,-1-21 16,-21-22-16,0 22 0,1-22 15,-1 22-15,-21-22 0,21 22 0,-21-43 16,0 43-16,0 21 0,0 0 15,0 0-15,0 42 16,-21 0-16,21 0 16,-21 0-16,-1 22 0,22-1 0,0 0 15,-21 1-15,0-1 0,0 21 16,21-20-16,-21-1 0,0-21 0,21 22 16,-43 20-16,43-21 0,0-20 15,-21-1-15,21 0 0,-21 0 0,42-21 47,0-21-47,0 0 0,1 0 16,-1-1-16,21-20 0,-21 21 0,22-21 15,-1-1-15,0 22 0,1-21 16,-1-1-16,0 1 0,1 21 0,-1-21 16,-21 20-16,21 22 0,1 0 0,-22 0 15,0 0-15,0 0 0,0 22 16,1-1-16,-22 0 0,0 0 0,0 21 15,0-20-15,0-1 0,0 21 0,0-21 16,0 22-16,0-22 0,0 0 16,0 0-16,-22 0 0,22 0 0,0 1 15,0-1 1,22-21-16,-1 0 16,0 0-16,0 0 0,-21-21 15,21-1-15,0 1 0,1 21 0,-1-21 16,0 0-16,-21 0 0,21 0 0,0-22 15,0 22-15,1 0 0,-1-21 16,0 20-16,0 1 0,0 21 16,-21 21-1,0 1-15,0-1 0,0 0 16,-21 0-16,0 0 0,21 0 16,-21 1-16,21-1 0,0 0 15,-21 0-15,21 0 0,-22 0 0,1 1 16,21-44 31,0 1-47,21 0 0</inkml:trace>
  <inkml:trace contextRef="#ctx0" brushRef="#br0" timeOffset="34183.21">11874 7980 0,'0'0'0,"0"-21"0,0 0 15,0 42 32,22-21-31,-1 0-16</inkml:trace>
  <inkml:trace contextRef="#ctx0" brushRef="#br0" timeOffset="34435.83">12404 7811 0,'0'0'15,"-43"21"17,22 0-32,21 0 0,-21 21 0,0 1 15,0-22-15,21 21 0,-22 1 16,1-1-16,0 0 0,21 1 0,-21-1 15,0 0-15,0-21 0,-1 22 0,1-22 16,0 21-16,21-21 0,0 1 0,-21-1 16,21 0-16,0 0 0,21-21 15,0 0 1,22 0-16,-22 0 0</inkml:trace>
  <inkml:trace contextRef="#ctx0" brushRef="#br0" timeOffset="34960.58">12954 8255 0,'0'0'0,"21"-42"15,-21 21-15,0-1 0,0 1 0,0 0 16,0 0-16,-21 0 0,0 0 0,0-1 16,-1 22-16,1 0 0,0 0 0,0 0 15,0 0-15,0 22 0,-22-1 16,22 0-16,0 0 0,0 21 0,0-20 15,-22 20-15,22 0 0,0-21 0,0 22 16,0-22 0,-1 21-16,22-21 0,0 1 0,-21-1 0,21 0 15,0 0-15,0 0 0,21 0 16,1-21-16,-1 0 16,0 0-16,0 0 0,21 0 0,-20-21 15,-1 21-15,21-21 0,-21 0 0,22 0 16,-1-22-16,-21 22 0,21-21 15,1 0-15,-22-1 0,21 1 0,-21-22 16,1 1-16,20 21 0,-21-22 0,0 1 16,0 20-16,1-20 0,-1 20 15,-21-20-15,21 42 0,0-22 0,-21 22 16,0 0-16,0 0 0,0 42 16,-21 0-1,0 22-15,0-22 0,-1 42 0,1-20 16,0 20-16,0-21 0,-21 22 0,20-1 15,1 1-15,21-22 0,-21 22 0,21-22 16,0 0-16,0 1 0,0-1 16,21-21-16,0 0 0,1 1 0,-1-1 15,21 0-15,-21-21 0,22 0 0,-22 0 16,21 0-16,0 0 16,1 0-16,-22-21 0,21 21 0,1-21 15,-22 21-15</inkml:trace>
  <inkml:trace contextRef="#ctx0" brushRef="#br0" timeOffset="35919.99">1460 10266 0,'0'0'0,"22"-21"0,-1 21 0,-21-21 16,21-1-16,-21 1 0,0 0 15,0 0 1,0 42 15,-21 0-31,0 0 0,-22 22 16,22-1-16,-21 22 0,-1-1 0,1 1 15,0 20-15,-22 1 0,22-22 16,-22 22-16,1 0 0,-1 21 0,-20-22 16,20 22-16,1-21 0,-1-1 15,22 1-15,0-21 0,-1 20 16,1-20-16,21-22 0,0 22 16,-1-22-16,22-21 0,-21 21 0,21-20 15,0-1-15,0 0 0,0 0 16,21-21-1,1-21 1,-22 0-16,21 0 16,0-1-16,0 1 0,0-21 15,0 21-15,1-22 0,20 1 0</inkml:trace>
  <inkml:trace contextRef="#ctx0" brushRef="#br0" timeOffset="36727.9">1524 11324 0,'0'0'0,"0"43"31,0-22-31,21-21 16,0 0 0,0 0-16,1-21 15,-1-1-15,0 22 0,0-21 16,-21 0-16,0 0 0,0 0 15,0 0-15,0-1 0,0 1 16,0 0-16,-21 21 0,0 0 16,0 0-16,-1 0 15,1 0-15,0 21 0,0 0 0,0 1 16,0-1-16,21 0 16,-22 0-16,1 0 0,21 0 0,0 1 15,-21-1-15,21 0 0,0 0 16,0 0-16,21-21 0,0 0 15,1 0-15,-1 0 0,0 0 16,0 0-16,0 0 0,0-21 16,1 21-16,-1-21 0,0 0 15,-21 0-15,0-1 0,0 1 16,0 0 0,0 0-16,0 0 0,-21 21 15,0 0-15,-1 0 0,1 0 16,0 21-16,0 0 15,21 0-15,0 0 16,0 1-16,0-1 0,0 0 0,0 0 16,0 0-16,21-21 15,0 0-15,0 0 16,1 0-16,-1 0 0,-21-21 0,21 21 16,0-21-16,-21 0 0,0 0 15,0-1-15,0 1 0,0 0 16,0 0-16,0 0 15,-21 21-15,0-21 0,0 21 16,-1 0-16,1 0 0,0 21 16,0 0-16,21 0 15,0 0-15,-21 0 16,21 1-16,0-1 0,0 0 16,0 0-16,21 0 15,0-21-15,21 0 0,-20 0 16,-1 0-16</inkml:trace>
  <inkml:trace contextRef="#ctx0" brushRef="#br0" timeOffset="37172.33">2582 11218 0,'0'0'16,"-21"-21"-16,-64 21 16,64 0-16,0 21 15,0-21-15,0 22 0,0-1 0,21 0 16,-22 0-16,1 0 0,21 0 16,-21 1-16,21-1 0,0 0 15,0 0-15,21-21 16,0 21-16,1-21 0,-1 0 0,0 0 15,0 0-15,0 0 0,0 0 16,1 0-16,-1-21 0,0 0 0,0 21 16,0-21-16,-21 0 0,0-1 0,0 1 15,0 0-15,0 0 0,0 0 16,0 0-16,-21-1 0,0 22 0,0-21 16,0 21-16,-1 0 15,1 0-15,0 0 0,0 21 0,0 1 16,21-1-16,-21 0 15,21 0-15,0 0 16,0 0-16,0 1 0,0-1 16,21-21-16,21 0 0,-21 0 15,22 0-15,-22 0 0,21 0 0</inkml:trace>
  <inkml:trace contextRef="#ctx0" brushRef="#br0" timeOffset="37775.08">3619 11176 0,'0'0'0,"-21"-21"0,-21 21 0,21 0 15,-22 0-15,22 0 0,0 0 16,42 0-1,0 0 1,1 0-16,20-21 0,0 21 0,22 0 16,-1 0-16,1-21 15,-1 21-15,1 0 0,-1 0 0,1-22 0,-1 22 16,1-21-16,63 21 16,-64 0-16,-20 0 0,20-21 0,-21 21 15,1 0-15,-22 0 0,21 0 16,-21 0-16,-21-21 15,-21 21 1,0 0-16,0-21 0,-21 21 0,-1 0 16,1 0-16,0-21 0,-1 21 0,1 0 15,0 0-15,-1-22 0,22 22 16,-21 0-16,-1 0 0,22 0 0,0 0 16,0 0-16,21-21 15,21 21 1,0 0-16,0 0 0,1-21 15,20 21-15,-21 0 0,21 0 0,1 0 16,-22 0-16,21 0 16,-21 0-16,22 0 0,-22 0 0,0 0 15,0 21-15,-21 0 0,0 1 16,0 20-16,0-21 0,-21 0 16,0 22-16,-21-22 0,20 21 0,1-21 15,-21 22-15,21-1 0,-22-21 0,22 21 16,-21-20-16,21 20 0,0-21 15,-1 0-15,1 0 0,0 1 0,21-1 16,-21-21-16</inkml:trace>
  <inkml:trace contextRef="#ctx0" brushRef="#br0" timeOffset="38211.36">5778 10626 0,'0'0'0,"-21"0"31,42 0-31,22 0 16,-22 0-16,21-21 0,1 21 15,-1 0-15,21-22 0,-20 22 0,20-21 16,1 0-16,-1 21 0,1-21 16,-1 0-16,22 21 0,-22-21 15,1 21-15,-22 0 0,1-22 0,-1 22 16,-21 0-16,0 0 0,-42 0 16,0 0-1,-21 22-15</inkml:trace>
  <inkml:trace contextRef="#ctx0" brushRef="#br0" timeOffset="38450.97">6329 10541 0,'0'0'0,"0"21"15,0 0 1,0 1-16,-21-1 16,21 0-16,0 21 0,0 1 0,-22-1 15,22 0-15,0 1 0,0-1 0,0 0 16,-21 22-16,21-22 0,0 0 15,-21 22-15,21-22 0,0 1 0,0-1 16,0 0-16,0-21 0,0 22 0,0-22 16,0 0-16,0 0 0,0 0 15,21-21 1,0-21 0,1 0-16,-1 0 0</inkml:trace>
  <inkml:trace contextRef="#ctx0" brushRef="#br0" timeOffset="38858.96">6752 10880 0,'0'0'0,"-21"0"0,21-21 16,0-1-1,21 22-15,0-21 16,0 21-16,1 0 0,20 0 15,-21 0-15,21 0 0,1 21 0,-1 1 16,0-1-16,-20 0 0,20 0 0,-21 0 16,21 0-16,-20 22 15,-22-22-15,0 0 0,21 21 0,-21-20 16,0 20-16,0-21 0,-43 43 16,22-22-16,0-21 0,0 0 15,0-21-15,0 21 0,-1-21 0,1 0 16,0-21-1,21 0-15,0 0 16,0-21-16,0 20 0,21-20 0,0 21 16,1-21-16,-1-1 0,-21 22 0,21-21 15,0 21-15,0-22 0,0 22 16,1 0-16,-1 0 0,0 0 16,21-1-16,-21 1 0,1 21 0,-1 0 15,0 0-15,0 0 0,0 0 0,0 0 16,1 0-16,-1 0 0</inkml:trace>
  <inkml:trace contextRef="#ctx0" brushRef="#br0" timeOffset="39379.86">8297 11134 0,'0'0'0,"0"-21"0,21-1 16,-21 1-16,0 0 0,0 0 15,22 0-15,-22 0 0,0-22 0,0 22 16,0-21-16,0 21 0,-22-1 16,1-20-16,0 21 0,0 0 0,0 0 15,-22-1-15,22 22 0,-21 0 0,21 0 16,-22 0-16,1 22 0,0-1 16,-1 0-16,1 0 0,0 0 0,-1 22 15,1-1-15,21-21 0,-21 21 0,20 1 16,1-1-16,0 0 0,0 1 15,21-1-15,-21 0 0,21 1 16,0-22-16,0 0 0,21 0 0,0 0 0,0 1 16,0-22-16,22 0 15,-1 0-15,0 0 0,1 0 0,-1-22 16,0 1-16,1 0 0,41-21 16,-41-1-16,-22 22 0,21-21 15,-21 0-15,1 20 0,-22-20 0,0 0 16,21 21-16,-21-22 0,0 22 0,0-21 15,0 21-15,0-1 0,0 44 32,0-1-32,0 0 15,0 21-15,0-21 0,0 1 16,0 20-16,0-21 0,0 21 16,0 1-16,0-22 0,0 21 0,0-21 15,0 1-15,21-1 0,0 0 0,-21 0 16,21-21-16,0 0 0,1 0 15,-1 0-15,0 0 0,0 0 0,0-21 16</inkml:trace>
  <inkml:trace contextRef="#ctx0" brushRef="#br0" timeOffset="39726.94">8572 10922 0,'0'0'16,"0"-21"-16,0 0 0,0 0 0,22-1 15,-22 1-15,21 21 0,0 0 16,0 0-16,0 0 15,0 21-15,-21 1 0,22-1 16,-1 0-16,0 0 0,0 0 16,0 22-16,-21-22 0,21 21 0,1-21 15,-22 22-15,0-22 0,21 0 0,-21 21 16,21-21-16,-21 1 0,0-1 16,0 0-16,0-42 31,0 0-31,21-1 15,-21 1-15,21 0 0,-21 0 16,21-21-16,1-22 0,-1 43 16,0 0-16,0-22 0,-21 22 15,21-21-15,0 21 0,1 0 0,-22-1 16,21 1-16,0 0 0,0 21 0,0 0 16,0-21-16,1 21 0,-1 0 15,0 0-15,0 0 0</inkml:trace>
  <inkml:trace contextRef="#ctx0" brushRef="#br0" timeOffset="40375.65">9356 11007 0,'0'21'15,"0"-42"-15,0 63 0,0-21 16,21-21-16,0 0 16,0 0-16,0 0 15,0-21-15,1 21 0,-1-21 0,0 0 16,0 21-16,0-21 0,22-1 0,-22 1 15,0 0-15,0 0 0,-21 0 16,21 0-16,-21-1 0,0 1 16,-21 21-1,0 0-15,0 0 0,0 21 16,-1 22-16,1-22 0,0 0 16,0 0-16,0 22 0,21-22 15,0 21-15,-21-21 0,21 22 0,0-1 16,0-21-16,0 21 0,0-20 15,0-1-15,0 0 0,21 0 0,0 0 16,0-21-16,21 0 0,1 21 0,-22-21 16,21 0-16,1 0 0,-1 0 15,0 0-15,-21-21 0,22 21 0,-22-21 16,0 0-16,0 0 0,0 0 0,1-22 16,-22 22-16,0-21 0,21 21 15,0-22-15,-21 1 0,21 21 0,-21-22 16,21 22-16,0-21 0,1 21 0,-1 0 15,0-1-15,0 1 0,21 0 16,-20 0-16,-1 21 0,0 0 16,21 0-16,1 21 0,-22 0 15,0 0-15,0 1 0,0-1 0,-21 0 16,21 0-16,-21 21 0,0-20 16,0 20-16,0-21 0,0 21 0,0-20 15,-21 20-15,0-21 0,21 0 0,-21 22 16,21-22-16,-21 0 15,0-21-15,21-21 16,0 0 0,21-1-16,0 1 15,-21-21-15,21 21 0,0 0 16,0-22-16,1 22 0,-1 0 0,0-21 0,0 20 16,0-20-16,0 21 15,1-21-15,-1 20 0,0 1 0,0 0 16,0 0-16,0 0 0,1 21 0,-1 0 15,-21-21-15,21 21 0,0 0 0</inkml:trace>
  <inkml:trace contextRef="#ctx0" brushRef="#br0" timeOffset="40756.3">11430 10732 0,'0'0'0,"21"0"0,-21-22 0,-21 22 16,0 0-1,-22 0-15,22 0 0,0 0 16,-21 0-16,-1 0 0,22 22 0,-21-1 16,21-21-16,0 21 0,-1 0 0,1-21 15,21 21-15,0 0 0,0 1 16,0-1-16,21-21 0,1 21 16,-1 0-16,21-21 0,-21 21 0,22 0 15,-1-21-15,-21 22 0,21-1 16,-20 0-16,-1-21 0,21 21 0,-42 0 15,0 0-15,0 1 0,0-1 16,0 0-16,-21 0 16,-21 0-16,20-21 0,-20 21 15,0-21-15,-22 0 0,22 22 16,-22-22-16,22 0 0,0 0 0,-22 0 16,22 0-16,21 0 0,-22 0 0,22 0 15,21-22 1,0 1-16,21 0 0,1 21 15,20-21-15,0 0 0,-21 0 16</inkml:trace>
  <inkml:trace contextRef="#ctx0" brushRef="#br0" timeOffset="40998.94">11853 10816 0,'0'21'31,"0"1"-31,0-1 0,-21 0 16,21 0-16,-21 0 0,21 0 0,0 1 15,0-1-15,-21 0 0,21 0 0,-21 0 16,21 0-16,0 1 0,0-1 16,21-42 15,0 21-16,-21-22-15,0 1 0</inkml:trace>
  <inkml:trace contextRef="#ctx0" brushRef="#br0" timeOffset="41155.99">11832 10626 0,'0'0'16,"0"-21"-16,-21-1 0,21 1 0,0 0 0,0 0 15,-21 21-15,0 0 16,21 21-1,0 0-15,0 0 0,0 1 16,21-1-16,0-21 16,0 21-16,0-21 0</inkml:trace>
  <inkml:trace contextRef="#ctx0" brushRef="#br0" timeOffset="41627.31">12319 10710 0,'0'0'0,"21"0"32,-21 22-32,0-1 15,0 0-15,0 0 0,0 0 16,0 0-16,0 1 0,0-1 0,0 0 16,0 0-16,0 0 0,0 0 0,-21 1 15,21-1-15,0 0 0,0 0 16,0 0-16,0 0 0,0 1 0,0-1 15,0 0-15,-21-21 32,21-21-32,0 0 0,0-1 15,0 1-15,0 0 0,0 0 16,21 0-16,-21 0 0,21-22 16,21 22-16,-20 0 0,20-21 15,-21 20-15,21-20 0,1 21 0,-1 0 16,22 0-16,-22-1 0,0 1 15,-21 21-15,22 0 0,-22 0 0,21 0 16,-42 21-16,21-21 0,-21 22 0,0-1 16,0 21-16,0-21 0,0 0 0,0 1 15,0 20-15,-21-21 0,0 0 16,0 0-16,21 1 0,-21-1 0,-22 21 16,43-21-16,0 0 15,22-21 1,-1 0-1,0 0-15,21-21 0,1 21 16</inkml:trace>
  <inkml:trace contextRef="#ctx0" brushRef="#br0" timeOffset="42119.96">13589 10795 0,'0'0'0,"21"-21"0,-21 0 0,0 0 15,0-1-15,0 1 0,-21 0 0,0 21 16,0 0-16,-1 0 0,-20 0 0,0 0 15,-1 21-15,1-21 0,0 21 16,-1 1-16,1 20 0,0-21 0,21 0 16,-22 22-16,22-22 0,0 0 0,0 0 15,21 0-15,0 0 0,0 1 0,0-1 16,0 0-16,21-21 16,0 21-16,0-21 0,22 21 0,-22-21 15,21 0-15,0 0 0,1 0 0,-22 0 16,21-21-16,1 0 0,-22 21 15,21-21-15,-21 0 0,0-1 0,1 1 16,-1-21-16,21 21 0,-42 0 0,21-1 16,0 1-16,-21 0 0,0 0 0,0 42 47,0 0-47,0 0 0,0 22 0,0-22 15,0 0-15,0 21 16,0-20-16,0 20 0,0 0 0,0 1 15,0-1-15,0 0 0,0-21 0,0 43 16,0-22-16,0 1 0,0-1 0,0 0 16,22-21-16,-22 22 0,0-1 15,0-21-15,0 22 0,0-22 0,-43 21 16,22-21-16,-21 0 0,21 1 16,-22-22-16,1 0 0,21 0 15,-22 0-15,1 0 0,21 0 0,0 0 16,0 0-16,-1-22 0,1 1 0,21 0 15,0 0-15</inkml:trace>
  <inkml:trace contextRef="#ctx0" brushRef="#br0" timeOffset="42959.11">15494 10478 0,'21'0'16,"-42"0"-16,42 21 0,-42 0 15,0 0-15,0 0 0,-1-21 16,22 21-16,22-21 16,-1 0-16,21-21 15,-21 0-15,22 0 0,-1 0 16,21-22-16,-20 22 0,-1 0 16,0-21-16,1-1 0,-1 1 0,-21 21 15,0-21-15,1-1 0,-1 1 16,-21 0-16,0-22 0,0 22 0,0-1 15,0 22-15,0-21 0,0 21 0,-21 0 16,-1-1-16,1 22 0,0 0 16,0 0-16,0 0 0,0 22 0,-1 20 15,22 0-15,-21 1 0,0-1 0,0 21 16,0 1-16,0 21 0,21-1 16,-22 1-16,1 0 0,0-1 0,0 22 15,0-21-15,21 21 0,-43-1 0,22 1 16,0 0-16,0 0 0,0 0 15,0 0-15,-1 21 0,1-22 0,0 1 16,0 21-16,0-21 0,0-21 0,21 21 16,0-22-16,0-20 0,-22 20 15,22-20-15,0-22 0,0 1 16,0-1-16,0 0 0,22-21 0,20-21 16,-21 0-16,21 0 0,1-21 15,-1 0-15,22-21 0,-1-1 16,1 1-16,-1-21 0,22 20 0,-22-41 15,22 20-15,0-21 0,-22 1 0,1-1 16,-1 0-16,-21 1 0,1-22 0,-22 21 16,-21 1-16,0-22 0,0 21 15,-42 0-15,20 1 0,-41 20 16,21 1-16,-1-1 0,-20 22 0,-1 0 16,22 20-16,-22-20 0,22 21 15,-21 0-15,20 0 0,22 21 16,0 0-16,21-22 15,21 22 1,0 0-16,0-21 16,1 21-16,-1 0 0,21 0 0,-21 0 15,22-21-15,-1 21 0,0 0 16,1 0-16,-1-21 0,0 0 16,1 21-16,-1-21 0,0 21 0,1-22 15,-1 22-15</inkml:trace>
  <inkml:trace contextRef="#ctx0" brushRef="#br0" timeOffset="43331.01">16510 10605 0,'0'0'16,"-21"-22"-16,21 1 0,-21 0 16,21 0-16,-22 0 0,22 0 15,0-1-15,0 1 16,0 0-16,22 0 0,-1 0 0,0 0 16,21 21-16,-21-22 0,22 1 0,-22 21 15,21 0-15,-21-21 0,22 21 16,-1 0-16,-21 0 0,0 0 0,22 0 15,-22 21-15,0 0 0,0 1 0,-21 20 16,0-21-16,0 21 16,0-20-16,0 20 0,0 0 0,0-21 15,-21 1-15,0 20 0,0-21 0,0 0 16,-1-21-16,1 21 0,0-21 16,0 22-16,21-44 31,0 1-31,0 0 15,0 0-15,21 0 0,-21 0 0,21-1 16,0 1-16,-21 0 0,22-21 0,-1 21 16,0-1-16,0-20 0,0 21 15,0 0-15,22 0 0,-22-1 16,21 22-16,1-21 0,-1 0 0,0 21 16,1 0-16,-1 0 0,21 0 15</inkml:trace>
  <inkml:trace contextRef="#ctx0" brushRef="#br0" timeOffset="44191.9">17738 10287 0,'-22'42'16,"1"-42"-16,0 22 15,-21-1-15,21 0 0,-1 0 16,-20 0-16,21 0 0,0 1 16,0-1-16,-1 0 0,1 0 0,21 0 15,0 0-15,0 1 16,21-22-16,1 21 0,-1-21 15,0 0-15,0 0 0,0 0 16,0 0-16,1 0 0,-1 0 0,-21-21 16,21 21-16,-21-22 0,21 1 0,-21 0 15,0 0-15,0 0 0,0 0 16,0-22-16,0 22 0,0-21 0,0 21 16,21-22-16,0 22 0,1 0 0,-1 0 15,21 0-15,-21-1 0,0 1 16,22 0-16,-22 21 0,21 0 0,1 0 15,-22 0-15,21 0 0,-21 0 0,22 21 16,-22 0-16,0 1 16,0-1-16,0 0 0,0 0 0,-21 21 15,0-20-15,0 20 0,0-21 0,0 21 16,0-20-16,-21 20 0,0-21 16,0 0-16,0 0 0,21 1 0,-21-1 15,-1-21-15,1 21 0,0-21 31,21-21-31,0 0 16,0-1-16,0 1 0,21 0 16,-21-21-16,21 21 0,1-22 15,-1 22-15,0-21 0,21-1 16,-21 22-16,22-21 0,-1 21 0,0 0 16,1-1-16,-1 1 0,0 0 15,1 21-15,-1 0 0,-21 0 0,22 0 16,-22 0-16,0 21 0,0 0 0,-21 1 15,21-1-15,-21 21 0,0-21 16,0 0-16,0 22 0,0-22 0,0 21 16,0-21-16,0 1 0,0-1 0,0 0 15,-21 0-15,0 0 16,0-21-16,0 0 16,21-21 15,0 0-31,0 0 0,0 0 0,0-1 15,0 1-15,21 0 0,0-21 0,0 21 16,0-22-16,22 22 0,-22-21 16,21 21-16,0-22 0,1 22 0,-1 0 15,0-21-15,22 42 0,-22-22 0,22 22 16,-1 0-16,-20 0 0,-1 22 16,0-22-16,1 21 0,-1 21 0,-21-21 15,-21 0-15,0 22 0,0-1 0,0 0 16,0-20-16,-21 20 0,0-21 15,0 21-15,-1-20 0,1-1 0,0 21 16,0-42-16,0 21 0,0 0 16,-1 1-16,1-22 0,21 21 15,-21-21-15,0 0 0,0 0 16,-22 21-16,22-21 0,-21 21 0,21-21 0</inkml:trace>
  <inkml:trace contextRef="#ctx0" brushRef="#br0" timeOffset="44760.01">7027 12319 0,'0'0'0,"0"-21"0,-42-85 16,21 85-1,0 21-15,-1-21 0,-20 21 16,0 0-16,21 0 0,-22 21 0,1-21 15,0 21-15,-22 21 0,22-20 0,-1 20 16,22 0-16,-21 1 16,0-1-16,20 0 0,1 22 0,0-22 15,0 22-15,21-22 0,0 21 0,0-20 16,0-1-16,0 0 0,21 1 16,0-1-16,0-21 0,22 22 0,-1-43 15,0 21-15,22-21 0,-1 0 16,22 0-16,-21-21 0,20-1 0,1 1 15,-22 0-15,22-21 0,-21-1 0,20 1 16,-20 0-16</inkml:trace>
  <inkml:trace contextRef="#ctx0" brushRef="#br0" timeOffset="45210.81">7599 12234 0,'0'0'16,"0"-63"-16,0 21 0,0 20 0,0-20 15,-21 21-15,21 0 0,-22 21 0,1 0 16,21 21-16,0 0 0,-21 21 15,21-20-15,-21 20 0,21 21 0,0-20 16,0-1-16,-21 22 0,21-22 0,-21 0 16,21 1-16,-22 20 0,22-21 15,0 1-15,-21-1 0,0 0 0,21 1 16,-21-22-16,21 21 0,0-21 16,-21 1-16,21-1 0,-21-21 15,21-21 1,0-1-16,0 1 15,0-21-15,0 21 0,0-22 0,21 22 16,0-21-16,0 0 0,0-1 0,22 1 16,-22 0-16,21 20 0,0-20 15,22 21-15,-22 0 0,1 0 0,62 21 16,-62 0-16,-1 0 0,0 21 16,1 0-16,-22 0 0,21 0 15,-21 0-15,-21 22 0,0-22 0,0 0 16,0 21-16,0-20 0,0 20 0,0-21 15,0 0-15,-21 22 0,0-22 16,21 0-16,0 0 0,-21-21 16,21 21-16,-21-21 0,21-21 47,0 0-47,0 0 0,21 0 0,0-1 15,0 1-15</inkml:trace>
  <inkml:trace contextRef="#ctx0" brushRef="#br0" timeOffset="45427.68">8467 12446 0,'21'0'0,"-42"0"0,42 21 31,-21 0-31,0 1 0,0-1 16,0 0-16,0 0 0,-21 0 15,-1 0-15,22 1 0,-21 20 0,21-21 16,0 0-16,0 0 0,-21-21 0,21 22 15,0-1-15,-21-21 16,21 21-16,0-42 16,0 0-1,0-1-15,21 1 0,0 0 16</inkml:trace>
  <inkml:trace contextRef="#ctx0" brushRef="#br0" timeOffset="45772.68">8551 12171 0,'0'0'0,"0"-21"0,0 0 0,-21-1 16,0 1-16,0 21 0,0 0 0,-1 0 16,1 0-16,21 21 0,-21 1 15,0-22-15,21 21 0,-21 0 0,21 0 16,0 0-16,0 0 0,0 1 16,0-1-16,21-21 0,0 21 0,0-21 15,0 0-15,1 0 0,-1 0 16,0 0-16,0 0 0,0-21 15,0 21-15,1-21 0,-1-1 16,-21 1-16,0 0 0,0 0 16,0 0-16,0 0 0,-21-1 15,-1 1-15,1 0 0,0 0 0,0 21 16,0 0-16,0 0 0,-1 0 0,1 0 16,0 21-16,0 0 0,21 0 15,0 1-15,0 20 0,-21-21 0,21 0 16,0 22-16,0-22 0,0 0 0,21 0 15,-21 0-15,21 0 0,0 1 16,0-22-16,1 0 0,20 0 0,-21 0 16</inkml:trace>
  <inkml:trace contextRef="#ctx0" brushRef="#br0" timeOffset="46031.96">9356 12107 0,'0'0'15,"0"-21"-15,0 0 0,-22 21 16,1 0-16,0 0 0,0 0 0,0 0 16,0 0-16,-1 42 0,1-20 0,21 20 15,-21-21-15,0 21 0,21 1 16,0-1-16,-21 0 0,0 1 0,-1-1 16,22 0-16,-21 1 0,0-1 15,21 0-15,-21 1 0,21-22 16,0 21-16,-21-21 0,21 22 0,0-22 15,0 0-15,0 0 16,21-21-16,0 0 0,0 0 16,22-21-16,-22 0 0,21 21 0</inkml:trace>
  <inkml:trace contextRef="#ctx0" brushRef="#br0" timeOffset="46566.79">9842 12594 0,'0'0'0,"0"-84"32,0 62-32,0 1 0,-21 0 0,0 21 15,0-21-15,0 21 0,0-21 16,-1 21-16,1 0 0,-42 0 16,42 21-16,-1 0 0,-20 21 15,0-20-15,21-1 0,-1 0 16,22 21-16,-21-21 0,0 22 0,21-1 15,-21-21-15,21 22 0,-21-22 0,21 21 16,0-21-16,0 0 0,0 1 16,0-1-16,21-21 0,0 0 0,0 0 15,0 0-15,22 0 0,-22 0 16,0-21-16,21-1 0,1 1 16,-22 0-16,21 0 0,-21 0 0,22-22 15,20-20-15,-42 21 0,22-1 16,-22 22-16,0-42 0,0 20 15,-21 1-15,21-22 0,-21 22 0,22-21 16,-22-1-16,0 22 0,0-22 0,0 22 16,0 0-16,0 20 0,0 1 15,0 64 1,-22-22-16,1 21 0,21 0 0,0 22 16,-21-22-16,21 22 0,-21-1 15,21-20-15,-21-1 0,21 21 16,0-20-16,0-1 0,0 0 0,0 1 15,0-1-15,0-21 0,21 22 16,0-22-16,21 0 0,-20-21 0,20 21 16,0-21-16,-21 0 0,22 0 0,-1 0 15,0-21-15,1 21 0,-1-21 16,0 0-16,-20-1 0,20 1 0,-21 0 16</inkml:trace>
  <inkml:trace contextRef="#ctx0" brushRef="#br0" timeOffset="47042.98">11176 12192 0,'0'0'0,"21"-21"0,0-21 16,0 20-16,1 1 0,-22 0 15,21 0-15,-21 0 0,21 0 0,-21 42 32,0 21-32,0-21 15,0 22-15,0-1 0,-21 21 0,0-20 16,-1-1-16,1 0 0,0 1 0,0-1 16,0 0-16,0 1 15,21-1-15,-22 0 0,22 1 0,-21-22 16,21 21-16,0-21 0,0 1 0,0-1 15,0 0-15,21-21 16,1 0-16,-1 0 16,0 0-16,0-21 0,21 0 0,-20-1 15,20 1-15</inkml:trace>
  <inkml:trace contextRef="#ctx0" brushRef="#br0" timeOffset="47418.79">11832 12340 0,'0'0'0,"21"0"0,-21-21 0,-21 21 31,0 0-31,0 21 16,0 0-16,-1 1 0,1-1 15,0 0-15,21 0 0,-21 0 0,0 22 16,21-22-16,-21 0 0,21 21 0,0-21 16,0 22-16,0-22 0,0 0 15,0 21-15,21-20 0,0-1 0,0 0 16,0-21-16,0 21 0,1-21 0,-1 0 15,21 0-15,-21 0 0,22 0 16,-1-21-16,-21 0 0,21 0 0,-20-1 16,20 1-16,-21 0 0,0 0 0,0 0 15,-21 0-15,0-22 0,0 22 16,0 0-16,-21-21 0,0 20 16,0 1-16,0 0 0,-22 0 0,22 21 15,-21-21-15,0 21 0,20 0 16,1 0-16,-21 0 0,21 0 0,0 0 15,-1 0-15,1 0 16</inkml:trace>
  <inkml:trace contextRef="#ctx0" brushRef="#br0" timeOffset="47619.75">11112 12383 0,'64'0'31,"-22"0"-31,-21 0 0,22-22 16,-1 22-16,0-21 0,22 21 16,-22-21-16,1 21 0,20-21 0,1 21 15,-22-21-15,21 21 0,-20-21 0,-1 21 16,0-22-16,1 22 0,-1 0 15,-21 0-15</inkml:trace>
  <inkml:trace contextRef="#ctx0" brushRef="#br0" timeOffset="48111.7">13547 12446 0,'0'0'0,"0"-21"0,0 0 15,0 0-15,0-1 0,0 1 16,0 0-16,0 0 0,0 0 15,0 0 1,-22 21 0,22 21-16,0 21 0,0-21 15,0 22-15,0-1 0,-21 0 16,21 22-16,0-1 0,0 1 0,-21 20 16,21-20-16,-21 21 0,21-1 15,-21 1-15,0 0 0,-1-1 0,1 22 16,0-21-16,-21 21 0,21-1 15,-1 1-15,-20 0 0,21-21 0,-21-1 16,20 1-16,1 0 0,0-22 0,21 1 16,0-1-16,-21 1 0,21-22 15,0-21-15,0 22 0,0-22 0,0-42 32,0-22-32,0 22 15,21-21-15,0-22 0,0 22 0,-21-22 16,22 1-16,-1-1 0,0 1 0</inkml:trace>
  <inkml:trace contextRef="#ctx0" brushRef="#br0" timeOffset="48439.64">13398 12679 0,'0'0'0,"-21"-42"0,0-170 31,21 191-31,0-22 0,0 22 16,0 0-16,21 0 0,0-21 0,1 20 0,20 1 15,0 0-15,1 0 0,-1 21 16,21 0-16,-20 0 0,-1 0 0,22 0 16,-22 21-16,0 0 0,-21 22 15,1-22-15,-1 21 0,-21-21 0,0 22 16,0-1-16,0-21 0,-21 21 16,-22-20-16,22-1 0,-21 21 15,-1-21-15,1 0 0,0 1 0,-1-22 16,1 21-16,21 0 0,0-21 0,0 0 15,-1 0-15,44 0 32,-1 0-32,0-21 0,21 21 15,-21-21-15,22 21 0,20-22 16,-20 1-16,20 21 0,1-21 0</inkml:trace>
  <inkml:trace contextRef="#ctx0" brushRef="#br0" timeOffset="48876.84">14605 12298 0,'0'0'0,"0"-21"16,0 0-16,0-1 0,0 1 16,0 0-16,-21 21 0,0 0 15,-1 0-15,-20 0 0,21 0 0,-21 0 16,-1 21-16,1 0 0,21 1 16,-22-1-16,1 0 0,0 21 0,21-21 15,-22 22-15,22-22 0,0 21 0,0 1 16,0-22-16,-1 0 0,22 21 15,0-21-15,0 1 0,0-1 0,0 0 16,0 0-16,0 0 0,22-21 16,-1 0-16,0 0 0,21 0 15,-21 0-15,22-21 0,-1 0 0,0 0 16,-20 0-16,20-1 0,0 1 16,-21 0-16,22-21 0,-22 21 0,0-22 15,0 22-15,0-21 0,-21 21 0,22-22 16,-22 22-16,0 0 0,0 0 15,-22 21 1,1 0-16,21 21 16,-21 0-16,21 21 0,0-20 15,0-1-15,0 21 0,0-21 0,0 0 16,0 1-16,0-1 0,0 0 16,21 0-16,-21 0 0,21 0 15,1 1-15,-1-1 0,0-21 0,0 0 16,21 21-16,-20-21 0,-1 0 0,0 0 15,0 0-15,0 0 0,0-21 0</inkml:trace>
  <inkml:trace contextRef="#ctx0" brushRef="#br0" timeOffset="49267.42">14944 12446 0,'0'0'0,"-22"-63"31,22 41-31,0 1 0,0 0 0,22 0 16,-1 0-16,0 0 15,0-1-15,0 22 0,22-21 0,-22 21 16,21 0-16,0 0 0,-20 0 0,20 0 16,0 21-16,-21 1 0,22-1 15,-22 21-15,0-21 0,0 0 0,-21 22 16,0-22-16,0 21 0,0-21 0,0 1 16,0 20-16,-21-21 0,0 0 15,0 0-15,0-21 0,-1 22 0,1-1 16,0-21-1,21-21 1,0-1 0,0 1-16,0 0 0,21 0 15,-21 0-15,21 0 0,-21-22 16,22 22-16,-1 0 0,0-21 0,-21 20 16,21 1-16,0-21 0,0 21 0,1 0 15,-1 21-15,21-22 0,-21 1 16,0 21-16,1 0 0,-1 0 0,0 0 15,0 0-15,0 0 0,22 0 0,-22 0 16,0 0-16,0 21 0</inkml:trace>
  <inkml:trace contextRef="#ctx0" brushRef="#br0" timeOffset="50303.77">16002 12488 0,'0'0'0,"21"0"16,0 0-16,0 0 15,1 0-15,-1-21 0,0 0 16,0 21-16,0-21 0,22 0 0,-22 0 16,0-1-16,0 1 0,0 0 0,-21 0 15,0 0-15,0 0 0,0-1 16,0 1-16,0 0 0,-21 21 0,0 0 16,0 0-16,0 0 0,-1 0 15,1 0-15,-21 0 0,21 21 16,0 0-16,-22 1 0,22-1 0,0 21 15,0-21-15,0 22 0,21-22 0,0 0 16,0 21-16,0-21 0,0 1 16,0-1-16,0 0 0,0 0 0,21 0 15,0-21-15,0 21 0,0-21 0,22 0 16,-22 0-16,21 0 0,0 0 16,22 0-16,-1 0 0,1 0 0,-1 0 15,22-21-15,-21 0 0,-22 0 0,21 0 16,-20 0-16,-1-1 0,0-20 15,-20 21-15,20-21 0,-21-1 16,0 22-16,-21-21 0,0-1 0,0 22 16,0 0-16,0 0 0,0 0 15,-21 21-15,0 21 16,0-21-16,0 42 0,21-21 16,-22 1-16,22-1 0,-21 21 15,21-21-15,0 22 0,-21-22 0,21 0 16,0 0-16,0 21 0,-21-20 15,21-1-15,0 0 0,0 0 16,0-42 31,0 0-47,21 0 0,0-1 16,0 1-16,1 0 0,-1 0 0,0-21 15,0 20-15,0-20 0,0 0 16,1-1-16,20 1 0,-21 21 0,21 0 15,-20 0-15,20-1 0,-21 22 16,0 0-16,0 0 0,-21 22 16,22-1-16,-22 0 0,0 21 0,0-21 15,0 22-15,0-22 0,0 21 16,21-21-16,-21 1 0,21 20 0,-21-21 16,21 0-16,0 0 0,0 1 15,1-22-15,20 21 0,-21-21 16,21 0-16,-20 0 0,20 0 0,-21 0 15,21 0-15,-20 0 0,20 0 0,-21 0 16,0 0-16,0-21 0,1-1 16,-1 1-16,0 0 0,0-21 0,0-1 15,0 22-15,-21-42 0,22 20 0,20-62 16,-21 41-16,-21 1 16,21 20-16,0-20 0,1 20 0,-22 1 15,0 0-15,21 21 0,-21-1 0,0 1 16,0 0-16,0 42 15,-21 0-15,-1 1 16,1 20-16,0-21 0,0 43 0,0-22 16,0 0-16,-1 22 15,1-22-15,0 22 0,21-22 0,0 21 16,-21-20-16,21 41 0,0-41 16,0-22-16,0 21 0,0-21 15,0 1-15,21-1 0,0 0 16,0-21-16,-21 21 0,22-21 0,-1 0 15,0 0-15,0 0 0,0 0 16,0-21-16,1 0 0,-1 21 0,0-21 16,0-1-16,0 1 0,0 0 0,1 0 15,-1 0-15,-21-22 0,21 22 16</inkml:trace>
  <inkml:trace contextRef="#ctx0" brushRef="#br0" timeOffset="50547.62">17843 12086 0,'-21'0'15,"42"0"1,1-21-16,-1 21 16,0 0-16,0 0 0,0-21 0,22 21 15,-22 0-15,0 0 0,21 0 16,-21-21-16,22 21 0,-22 0 15,0 0-15,0 0 0,0 0 0,1 0 16,-1 0 0,0 0-16,-21-21 15</inkml:trace>
  <inkml:trace contextRef="#ctx0" brushRef="#br0" timeOffset="50799.6">19092 12488 0,'0'22'31,"-21"-22"16,0 0-47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2T03:43:03.3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1609 445 0,'-22'0'16,"22"-22"-16,0 1 0,-21 21 0,21-21 15,-21 0-15,21 0 16,0 0-16,0-1 15,0 1 1,0 42 15,0 1-31,21-1 0,0 0 0,1 21 16,-1-21-16,21 22 0,-21-1 16,22 0-16,-22 1 0,21-1 15,-21 0-15,0 1 0,22-1 16,-22 0-16,0 1 0,21-1 0,-20 0 15,-1 1-15,0-1 0,0-21 16,0 0-16,0 22 0,1-22 16,-1 0-16,0-21 0,-21 21 0,21-21 15,-21 21-15,21-21 16,-21-21 15,0 0-31,0 0 0,0-21 16,-21 20-16,21-20 0</inkml:trace>
  <inkml:trace contextRef="#ctx0" brushRef="#br0" timeOffset="339.6">2307 233 0,'0'-21'15,"-21"21"1,0 0-16,0 21 0,-1 0 16,1 0-16,0 22 0,0-1 15,0 0-15,-22 1 0,22 20 16,-21 1-16,0-1 0,-1 22 0,1-22 16,-22 22-16,22-22 0,0 22 15,-22-21-15,22-1 0,-22 1 16,22-22-16,0 21 0,-1-20 15,1-22-15,21 21 0,0-21 0,0 1 16,21-1-16,0 0 16,21-21-1,0-21-15,0 21 16,0-21-16,0-1 0,1 1 16,20 0-16,0-21 0</inkml:trace>
  <inkml:trace contextRef="#ctx0" brushRef="#br0" timeOffset="744.4">2730 741 0,'0'0'0,"0"21"47,-21 0-47,21 22 0,-21-22 16,21 21-16,0 0 0,-21 22 0,0-22 15,21 22-15,-21-1 0,21 1 16,0-1-16,0 1 0,-22-1 16,22 22-16,0 0 0,-21-1 0,21 1 15,0 21-15,0-22 0,-21 1 16,21 0-16,-21 21 0,21-22 0,0 1 15,0-22-15,0 22 0,0-21 16,0-1-16,0 1 0,-21-22 16,21 0-16,0 1 0,0-22 0,0 0 15,0 0-15,0 0 0,0-42 32,0-21-17,0-1-15,0 1 0,0-21 0,0-1 16,0 1-16</inkml:trace>
  <inkml:trace contextRef="#ctx0" brushRef="#br0" timeOffset="1115.83">2603 1185 0,'0'0'0,"-21"-21"0,-42-127 31,63 127-31,0 0 0,0 0 0,0-1 15,0 1-15,21 0 0,0 0 16,0 0-16,0 0 0,1-1 0,20 22 16,0-21-16,1 21 0,-22 0 15,21 0-15,0 0 0,1 0 0,-1 0 16,0 21-16,-20 1 0,20-1 16,-21 0-16,0 21 0,-21-21 15,0 22-15,0-1 0,0-21 16,0 22-16,-42-1 0,21-21 15,0 21-15,-22-20 0,1-1 0,0 21 16,20-21-16,-20-21 0,21 21 16,0-21-16,0 0 0,-1 22 0,1-22 15,42-22 32,1 22-47,-1-21 0,0 21 0,0-21 16</inkml:trace>
  <inkml:trace contextRef="#ctx0" brushRef="#br0" timeOffset="1663.59">3704 953 0,'0'0'0,"21"-22"0,0 1 0,1 21 0,-22-21 15,0 0-15,0 0 16,0 0-16,0-1 0,-22 22 15,1-21-15,0 0 0,0 21 16,0 0-16,0 0 0,-1 0 0,1 0 16,-21 0-16,21 21 0,-22 0 15,22 1-15,-21 20 0,21 0 16,-22 1-16,22-1 0,-21 0 16,21 1-16,0-1 0,21-21 15,-22 21-15,22 1 0,0-22 0,0 0 16,0 21-16,0-20 15,22-1-15,-1-21 16,0 0-16,0 0 0,0 0 16,0-21-16,1-1 0,20 22 0,-21-21 15,21 0-15,-20-21 0,20 21 16,-21-22-16,21-41 0,1 41 16,-22 1-16,0 0 0,-21-1 15,21 1-15,-21 21 0,21 0 16,-21-22-16,0 22 15,0 42 1,0 0 0,0 22-16,0-22 0,0 21 0,-21 1 15,21-1-15,-21 0 0,21 1 16,-21-22-16,21 21 0,0 0 0,0-20 16,0-1-16,0 0 0,0 0 15,0 0-15,0 0 0,21-21 0,0 0 16,0 22-16,1-22 0,-1 0 15,0 0-15,0 0 0,0-22 0,0 1 16,1 0-16,-1 0 16,0 0-16</inkml:trace>
  <inkml:trace contextRef="#ctx0" brushRef="#br0" timeOffset="1932.25">4233 572 0,'0'0'0,"0"-22"0,0 1 0,0 0 16,0 0-16,-21 0 15,0 21-15,21 21 16,0 0-16,-21 0 16,21 0-16,-21 22 0,21-1 0,0 0 15,0 22-15,0-22 0,-22 22 16,22-22-16,-21 22 0,21-22 16,0 0-16,0 1 0,0-1 15,-21 0-15,21 1 0,0-22 0,0 0 16,0 0-16,0 0 0,0 0 15,21-21 1,0 0-16,1-21 0,-22 0 16,21 0-16,0 0 0,0-22 15,0 1-15</inkml:trace>
  <inkml:trace contextRef="#ctx0" brushRef="#br0" timeOffset="2440.07">4657 466 0,'0'0'0,"0"-21"15,0-1-15,0 44 32,0-1-32,0 0 0,0 0 15,0 0-15,0 22 0,0-22 0,-22 21 16,22 0-16,-21 1 0,21 20 16,-21-20-16,21-1 0,0 21 0,-21-20 15,0 20-15,21-20 0,-21-1 16,21-21-16,0 21 0,-22-20 0,22 20 15,0-21-15,-21-21 0,21 21 16,0 0-16,0-42 31,0 0-15,0 0-16,0 0 0,0-22 16,0 22-16,0-21 0,21 0 0,1-1 15,-1 1-15,0-22 0,0 22 16,21 0-16,-20 21 0,20-22 15,-21 22-15,21 0 0,-20 0 0,20 21 16,0 0-16,-21 0 0,43 0 16,-22 21-16,-21 0 0,1 21 15,-1-20-15,0 20 0,-21 21 16,0-20-16,0-1 16,0 0-16,0-20 0,0 20 0,0-21 15,0 0-15,0 0 0,-21 1 0,0-1 16,21 0-16,-22-21 15,22 21-15,-21-21 0,0 0 0,0 0 16,0-21 0,21 0-16,-21 21 0,-1-21 0,1-22 15,0 22-15,0 0 0</inkml:trace>
  <inkml:trace contextRef="#ctx0" brushRef="#br0" timeOffset="2641.95">4000 783 0,'22'0'16,"-1"0"-16,0 0 0,21 0 16,-21 0-16,1-21 0,20 21 0,0 0 15,-21-21-15,22 21 0,-22 0 16,21 0-16,-21-21 0,1 21 0,-1 0 15,0 0-15</inkml:trace>
  <inkml:trace contextRef="#ctx0" brushRef="#br0" timeOffset="4164.18">6244 1164 0,'0'0'0,"0"-21"47,21 0-31,0 21-16,1-42 0,20 20 15,-21 1-15,0 0 0,22-21 0,-1-1 16,0 1-16,-21 0 0,22-1 15,-1 1-15,-21 0 0,22-1 0,-22 1 16,0 0-16,0-1 0,-21-20 16,0 21-16,0-1 0,0 1 0,0 21 15,-21-22-15,0 22 0,0 0 16,-1 0-16,1 21 0,0 0 16,0 0-16,0 0 0,0 0 0,-1 21 15,-20 21-15,21-20 0,0 20 16,-22 0-16,22 1 0,0 20 0,0-21 15,0 22-15,0-22 0,-1 22 16,22 20-16,0-20 0,0-1 16,-21-20-16,21 20 0,0 1 0,0-22 15,0 0-15,0 1 0,21-1 16,1 0-16,-1-20 0,0-1 0,0 0 16,21 0-16,-20-21 0,20 0 15,0 0-15,1 0 0,-1 0 16,0 0-16,1 0 0,-1-21 0,0 0 15,1 0-15,-1-1 0,-21-20 0,21 21 16,1-21-16,-22-1 0,0 1 16,0 0-16,0-1 0,-21 1 0,0 0 15,0-1-15,0 1 0,0 21 16,0 0-16,0-1 16,-21 22-16,0 0 15,0 0-15,0 22 0,0-22 0,21 21 16,-22 0-16,1 0 0,0 0 15,21 0-15,0 1 0,0-1 16,0 0-16,0 0 0,0 0 16,21-21-16,0 0 15,1 0-15,20 0 0,-21 0 16,0 0-16,22 0 0,-22 0 0,21-21 16,-21 0-16,22 0 0,-22 0 15,0 21-15,21-22 0,-21 1 16,1 0-16,-1 0 15,0 21-15,-21 21 47,0 0-47,-21 0 16,21 22-16,-21-22 0,21 0 0,-22 0 16,22 22-16,0-22 0,0 0 15,0 0-15,0 0 0,0 0 0,0 1 16,22-22-1,-1 0-15,0 0 0,21 0 0,-21 0 16,22 0-16,-1-22 0,0 22 16,1-21-16,-1 0 0,0 0 15,-20-21-15,20 20 0,-21 1 0,21-21 16,-20 21-16,-1 0 0,0-22 16,0 22-16,0 0 0,-21 0 0,0 0 15,0-1-15,21 22 16,-21-21-16,0 42 47,0 1-47,0-1 0,-21 0 15,21 21-15,-21-21 0,0 22 0,21-1 16,0 0-16,0 1 0,-21 20 16,21-20-16,-21-1 0,21 21 15,0-20-15,0 20 0,0-20 0,0 20 16,0 1-16,0-1 0,0 22 15,0-22-15,-22 1 0,22 20 0,0-20 16,0-1-16,0 1 0,0 21 0,0-22 16,-21 1-16,21 20 0,0-20 15,0-1-15,-21 1 0,0-1 0,0-20 16,21-1-16,-21 21 0,-1-20 16,1-22-16,0 21 0,-21-21 15,21 1-15,-1-1 0,-20 0 0,21-21 16,-21 0-16,20 0 0,-20 0 15,21-21-15,-21 0 0,20-1 0,1-20 16,0-21-16,0-1 0,0 1 0,21-22 16,0 0-16,0-21 0,0 22 15,0-22-15,0 0 0,21 21 0,0-20 16,0-1-16,0 21 0,1 0 16,-1 22-16,0-1 0,0 1 0,0 21 15,0-1-15,1 1 0,-1 0 0,0 20 16,0-20-16,0 21 0,0 0 15,-21 0-15,22-1 0,-22-20 0,21 21 16,0 0-16,-21 0 0,21-1 16</inkml:trace>
  <inkml:trace contextRef="#ctx0" brushRef="#br0" timeOffset="5123.29">10287 614 0,'0'0'15,"21"-21"-15,0 21 0,0-21 0,1-1 0,-1 1 16,0 0-16,0 0 0,0-21 16,0 20-16,1-20 0,-22 21 15,21 0-15,-21-22 0,0 22 16,0 0-16,0 0 0,0 0 15,-21 0-15,-1-1 0,1 1 16,0 21-16,-21 0 0,21 0 0,-22 0 16,22 0-16,-21 21 0,-1 1 15,1-1-15,0 21 0,-1 0 0,1 1 16,0-1-16,-1 0 0,1 22 16,0-22-16,21 22 0,-22-1 0,22 1 15,0-22-15,0 22 0,21-1 16,0-21-16,0 22 0,0-22 0,0 1 15,21-1-15,0-21 0,21 21 0,-20-20 16,20-1-16,0-21 0,22 21 16,-22-21-16,22 0 0,-22 0 15,21 0-15,-20-21 0,-1 0 16,22-1-16,-22 1 0,0 0 0,1 0 16,-22 0-16,21-22 0,-21 22 15,-21-21-15,0 21 0,0-22 0,0 1 16,0 21-16,0 0 0,-21-22 15,0 22-15,0 0 0,0 21 0,-22-21 16,22 21-16,-21 0 0,21 0 16,-1 0-16,1 0 0,0 0 0,0 0 15,21-21 17,21 21-17,0 0-15,0 0 0,1 0 16,-1 0-16,0 0 0,0 0 0,0 0 15,0 21-15,1 0 16,-1 0-16,-21 0 0,0 22 0,0-22 16,21 21-16,-21 1 0,0-1 15,0 0-15,0 22 0,0-22 0,0 0 16,0 22-16,-21-22 0,21 22 0,-21-1 16,-1 1-16,22-1 0,-21 22 15,0-22-15,0 1 0,21-1 0,-21 1 16,21-1-16,-21 1 15,-1-22-15,22 1 0,0-1 0,0 0 16,0-21-16,0 22 0,0-22 0,0 0 16,0 0-16,0-42 31,0 0-15,0 0-16,0 0 0,22-22 15,-22 22-15,21-21 0,0-1 0,-21 1 16,21 0-16,0-22 0</inkml:trace>
  <inkml:trace contextRef="#ctx0" brushRef="#br0" timeOffset="5604.37">10795 910 0,'0'0'0,"-21"0"0,21-21 0,-21 0 15,21 0-15,0 0 0,0-1 16,0 1-16,0 0 0,0 0 16,0 0-16,21 0 15,0-1-15,21 22 0,-21 0 0,1-21 16,20 21-16,-21 0 0,21 0 16,1 0-16,-22 21 0,21 1 15,1-1-15,-22 0 0,21 0 0,-21 21 16,0 1-16,1-1 0,-1 0 15,-21 1-15,0-1 0,0 0 0,0-20 16,0 20-16,-21-21 0,-1 21 16,1-20-16,0-1 0,0 0 0,0-21 15,0 21-15,-1-21 0,1 0 0,0 0 16,0-21 0,21 0-16,0 0 15,0-1-15,0 1 16,0-21-16,0 21 0,0-22 0,0 22 15,21-21-15,0 21 0,-21-22 16,21 22-16,1-21 0,-1 21 0,0 0 16,0-1-16,21 1 0,-20 0 15,-1 21-15,21-21 0,-21 21 0,22-21 16,-22 21-16,21 0 0,-21 0 0,0-21 16,22 21-16,-22 0 0,21 0 15,1 0-15</inkml:trace>
  <inkml:trace contextRef="#ctx0" brushRef="#br0" timeOffset="6807.35">11832 677 0,'0'22'16,"-21"-22"-16,21 21 15,-21 0-15,0 0 0,-1 0 0,22 22 16,-21-1-16,0-21 0,0 21 16,0 1-16,0-1 0,21-21 0,0 22 15,-22-22-15,22 21 0,-21-21 16,21 0-16,0 1 0,0-1 0,0 0 15,0 0-15,21-21 16,1 21-16,-1-21 0,0 0 0,21 0 16,-21 0-16,22 0 0,-22-21 15,21 0-15,-21 0 0,22 0 16,-1-1-16,-21 1 0,22 0 0,-22-21 16,0-1-16,0 22 0,0-21 15,-21 0-15,0-1 0,0 1 0,0 0 16,0-1-16,-21 22 0,0 0 15,0 0-15,-22 0 0,22 21 0,-21 0 16,0 0-16,-1 0 0,22 0 16,-21 0-16,-1 0 0,1 21 0,0 0 15,21 21-15,-1-21 0,1 22 16,0-1-16,0 0 0,21 1 0,-21-1 16,21-21-16,0 22 0,0-1 15,0-21-15,0 0 0,21 0 16,0 1-16,0-1 0,22 0 0,-22-21 15,21 0-15,0 0 0,-20 0 16,20 0-16,0 0 0,22 0 0,-22 0 16,0 0-16,1-21 0,-1 0 15,0-1-15,1 1 0,-1-21 0,0 21 16,-20-22-16,20 22 0,-21-21 16,0 0-16,0 20 0,1-20 0,-22 21 15,0 0-15,21 0 0,-21-1 16,0 1-16,0 42 31,0 1-31,0-1 0,-21 0 16,-1 21-16,22-21 0,0 22 0,0-22 15,-21 21-15,21-21 0,0 22 16,0-22-16,0 0 0,0 0 0,0 0 16,0 1-16,21-22 0,-21 21 15,22-21-15,-1 0 0,0 0 16,0 0-16,0 0 0,43 0 15,-43 0-15,0 0 0,0-21 0,0-1 16,1 1-16,-1 0 0,0 0 0,0-21 16,0 20-16,0-20 0,-21 21 15,0-21-15,22-1 0,-22 22 0,0 0 16,0 0-16,21 0 0,-21 42 47,-21 0-47,21 0 0,-22 21 15,22-20-15,0 20 0,0-21 16,0 21-16,0-20 0,0-1 0,0 0 16,0 0-16,0 0 0,0 0 15,0 1-15,22-22 0,-1 21 0,0-21 16,0 0-16,0 0 0,22 0 0,-22 0 16,21 0-16,0 0 0,-20-21 15,20-1-15,0 1 0,-21 0 16,22 0-16,-22-21 0,0 20 15,0-20-15,0 21 0,22-43 16,-43 22-16,21 21 0,-21 0 16,0 0-16,0-1 0,0 44 31,-21-1-31,21 21 16,-21 0-16,21-20 0,-22 20 0,1 0 15,21 1-15,-21-1 0,21 21 16,0-20-16,-21-1 0,21 0 0,-21 1 15,21 20-15,-21-20 0,21 20 16,-22 1-16,22-1 0,-21 1 0,0-1 16,21 22-16,-21-22 0,0 1 15,0-1-15,21 1 0,-22-22 16,1 22-16,0-1 0,0-21 16,21 1-16,0-1 0,-21 22 0,0-43 15,21 0-15,0 0 0,0-42 31,0 0-31,0 0 16,0-1-16,21-20 0,0 0 16,0-1-16,0 1 0,0-21 0,1-1 15,-1 1-15</inkml:trace>
  <inkml:trace contextRef="#ctx0" brushRef="#br0" timeOffset="7092.44">13250 1016 0,'0'0'0,"0"-21"0,-21 0 0,21-22 16,-21 22-16,21 0 0,0 0 16,0 0-16,21 0 0,0 21 15,0-22-15,22 22 0,-22-21 0,0 21 16,21 0-16,1 0 0,-22 0 0,21 0 16,-21 0-16,22 0 15,-22 21-15,0 1 0,0-1 0,-21 0 16,21 21-16,-21-21 0,0 22 15,0-22-15,-21 21 0,0-21 0,-21 1 16,21 20-16,-22-21 0,-41 21 16,41-20-16,1-22 0,0 21 15,20-21-15,1 0 0,-21 21 0,21-21 16,0 0-16,-1 0 16,1 0-16</inkml:trace>
  <inkml:trace contextRef="#ctx0" brushRef="#br0" timeOffset="7288.42">14563 699 0,'0'0'0,"-22"0"0,1-22 31,0 22-31</inkml:trace>
  <inkml:trace contextRef="#ctx0" brushRef="#br0" timeOffset="8736.41">14436 720 0,'0'0'0,"0"21"0,0 0 16,0 0-1,21-21 1,0 0-16,0 0 15,0 0-15,0 0 0,22 0 0,-22 0 16,21-21-16,1 0 0,-1 0 16,-21 21-16,21-21 0,1-22 0,-1 22 15,0 0-15,-20 0 0,20 0 16,-21-22-16,0 22 0,0-21 0,-21 21 16,22-1-16,-22 1 15,-22 21-15,1 0 16,0 0-16,-21 21 15,21 1-15,-1-1 0,-20 21 0,21 0 16,0 1-16,0-1 0,-1 22 16,1-1-16,0 1 0,0-1 0,0 1 15,0-22-15,21 21 0,-22-20 0,22 20 16,0-20-16,0-1 0,0-21 16,0 21-16,0-20 0,0-1 0,0 21 15,0-21-15,-21-21 31,0-21-15,0 0-16,0 0 16,0 0-16,-1-1 0,1-20 0,0 21 15,0 0-15,0-22 0,-22 22 16,22 0-16,0 21 0,0 0 0,-21 0 16,20 0-16,1 0 0,-21 0 15,21 21-15,0 0 0,21 1 16,0-1-16,0 21 0,0-21 0,0 0 15,0 1-15,0-1 0,21 21 16,21-42-16,-21 21 0,22 0 0,-1 1 0,-21-22 16,21 0-16,22 0 0,-22 0 15,1 0-15,-1 0 0,0 0 0,1 0 16,20-22-16,-21 1 0,22 0 16,-1 21-16,-20-42 0,63-1 15,-64 1-15,0 21 0,-21-21 16,22 20-16,-22 1 0,-21 0 15,21-21-15,-42 63 32,0 0-32,0 0 0,-1 0 0,1 1 15,0 20-15,0-21 0,21 0 16,-21 0-16,21 1 0,-21-1 0,21 0 16,0 0-16,0 0 0,0 0 15,21-21 16,0 0-31,0-21 16,0 0-16,0 0 0,1 0 16,-1 0-16,0-1 0,0 1 0,0 0 15,0 0-15,1 0 0,-1 0 16,0-1-16,0 1 0,0 21 0,0 0 16,1 0-1,-22 21-15,21 1 0,-21-1 0,0 0 16,21 21-16,-21-21 15,0 1-15,0-1 0,21 0 0,0-21 16,-21 21-16,21 0 0,1 0 16,-1-21-16,0 22 0,0-22 15,21 0-15,-20 0 0,-1 0 0,21 0 16,-21 0-16,22 0 0,-22 0 16,21 0-16,-21 0 0,22-22 0,-22 22 15,21-21-15,0 0 0,-20 0 0,20-21 16,0 20-16,1-20 0,-22 0 15,0-1-15,21 1 0,-42 0 0,21-1 16,-21 1-16,0 0 0,0 21 16,0-1-16,-21 1 0,0 0 0,0 21 15,0 0-15,0 0 0,-22 0 16,1 21-16,21 0 0,-22 22 16,1-22-16,0 21 0,21-21 15,-22 22-15,22-1 0,0-21 0,0 22 16,21-1-16,0-21 0,0 0 15,0 22-15,0-22 0,0 0 16,0 0-16,21 0 16,0-21-16,0 0 0,0 0 15,1 0-15,-1 0 0,0 0 0,21-21 16,-21 0-16,1 0 0,-1 0 16,21-1-16,-21-20 0,22 21 0,-22-21 15,0-22-15,21 22 0,-21-22 16,1 1-16,-1-1 0,0 1 15,21-1-15,-42 1 0,21-1 0,1 22 16,-22 0-16,0-1 0,21 22 16,-21-21-16,0 21 0,0 42 31,-21 0-31,-1 21 0,1-21 0,0 43 16,0-22-16,21 22 0,-21-1 15,0 1-15,21-1 0,-22 1 0,22-22 16,0 22-16,0-1 0,0-21 15,-21 1-15,21-1 0,0 0 0,0-20 16,0-1-16,0 0 16,0 0-16,0 0 0,0 0 0,21-21 15,1 0-15,-22 22 0,21-22 16,0 0-16,0 0 16,0-22-16,0 1 0,1 0 0,-1 0 15,21 0-15,-21 0 0</inkml:trace>
  <inkml:trace contextRef="#ctx0" brushRef="#br0" timeOffset="9620.4">16785 1143 0,'0'21'16,"21"-21"-1,0 0 1,1 0-16,-1 0 0,0-21 15,21 0-15,-21 21 0,1-21 0,-1 0 16,0-1-16,0 1 0,0 0 16,0 0-16,-21 0 0,22 0 0,-22-1 15,0 1-15,-22 21 16,1 0-16,-21 21 16,21 1-16,0 20 0,-22-21 15,22 21-15,-21 22 16,21-22-16,-1-21 0,22 22 0,0-22 15,0 0-15,0 0 0,0 0 16,0 1-16,0-1 0,22 0 0,-1-21 16,0 21-16,0-21 0,0 0 15,0 0-15,1 0 0,-1 0 0,0 0 16,21 0-16,-21-21 0,1 21 16,-1-21-16,0 0 0,21-1 0,-21 1 15,1-21-15,-1 21 0,0-22 16,0 1-16,0 21 0,0-21 0,1-1 15,-1 1-15,0 21 16,0-22-16,0 22 0,0 0 0,1 0 16,-1 0-16,0 0 0,0-1 0,0 22 15,0 0-15,1 0 0,-1 0 16,0 0-16,21 0 0,-21 0 16,1 22-16,-1-1 0,-21 0 15,21 21-15,-21 1 0,0-22 0,0 21 16,0 0-16,0 1 15,0-1-15,-42-21 0,20 22 0,1-22 0,0 21 16,-21-21-16,21 0 0,-1 1 16,1-1-16,0-21 0,0 21 0,0-21 15,0 0-15,42 0 32,0 0-32,0-21 15,21 0-15,-20-1 0,-1 1 16,21-21-16,-21 0 0,22 20 0,-1-20 15,-21-21-15,21 20 0,-20 1 16,20 0-16,-21-1 0,0 1 0,0 21 16,1 0-16,-22-1 0,0 1 15,0 42 1,0 1-16,-22-1 0,-20 21 16,21 0-16,0 1 0,0-1 0,-1 0 15,1 1-15,0-1 0,21 0 16,0 1-16,0-1 0,0-21 15,0 22-15,0-22 0,21 0 16,0 0-16,1-21 0,-1 21 0,21 0 16,-21-21-16,22 0 0,-22 0 0,21 0 15,0 0-15,22 0 0,-22 0 16,1-21-16,-1 0 0,0 0 0,1 0 16,-22 0-16,21-1 0,-21 1 15,0-21-15,-21 21 0,0 0 0,0-1 16</inkml:trace>
  <inkml:trace contextRef="#ctx0" brushRef="#br0" timeOffset="11152.4">1503 2074 0,'-64'0'0,"128"0"0,-170 0 0,64 0 16,20 0-16,-20 0 0,21 0 16,0 0-16,-22 0 0,22 0 15,0 0-15,0 0 0,0 0 16,0 0-16,42 0 47,0 0-47,0 0 0,0 0 15,0 0-15,22 0 0,-22 0 16,64 0-16,-22 0 0,-21-21 16,22 21-16,-1 0 0,1 0 15,-1 0-15,1 0 0,-1 0 0,1-21 16,21 21-16,-22 0 0,22 0 16,-1 0-16,1 0 0,21-21 0,0 21 15,-22 0-15,22 0 16,0 0-16,0 0 0,-21-21 0,20 21 15,1 0-15,21 0 0,-21 0 16,21-21-16,-21 21 0,21 0 0,-21 0 16,0 0-16,21 0 0,0 0 0,0 0 15,0 0-15,0-22 0,0 22 16,0 0-16,0 0 0,0 0 0,0 0 16,0 0-16,21 0 0,-21-21 15,0 21-15,21 0 0,-21 0 0,0 0 16,21 0-16,0 0 0,-21 0 15,21 0-15,-21 0 0,22 0 0,-22 0 16,21 0-16,-21 0 0,21 0 16,0 0-16,-21 0 0,21 0 15,-21 0-15,21 0 0,-21 0 0,22 0 16,-1 0-16,0 0 0,0 0 16,-21 0-16,21 0 0,0 0 0,1 0 15,-1 0-15,21 0 0,-21 0 16,0 0-16,1 0 0,-1 0 0,0 0 15,0 0-15,0 0 0,0 0 16,-21 0-16,22 0 0,-22 0 0,21 0 16,-21 0-16,21 0 0,0 0 15,-21 0-15,0 0 0,0 0 0,21 0 16,-21 0-16,21 0 0,1 0 16,-22 0-16,21 0 0,-21 0 0,0 0 15,21 0-15,-21 0 0,21 0 16,0 0-16,-21 0 0,0 0 0,0 0 15,0-21-15,0 21 0,0 0 16,127 0-16,-127 0 0,0 0 16,-21 0-16,0 0 0,0 0 15,-22 0-15,22 0 0,0 0 0,0 0 16,21 0-16,-21 0 0,0 0 16,-1 0-16,1 0 0,0 0 0,0 0 15,0 0-15,0 0 0,-1 0 16,1 0-16,0 0 0,-21 0 15,21 0-15,-22 0 0,1 0 0,0 0 16,-22 0-16,1 0 0,-1 0 16,1 0-16,-22 0 0,0 0 0,-21 0 15,1 0-15,-1 0 0,0 0 16,0 0-16,-42 0 62,0 0-46</inkml:trace>
  <inkml:trace contextRef="#ctx0" brushRef="#br0" timeOffset="11279.39">18330 1905 0,'-21'0'16,"0"0"-16,0 0 15,0 0 1,-1 0-16</inkml:trace>
  <inkml:trace contextRef="#ctx0" brushRef="#br0" timeOffset="12564.18">2857 4255 0,'0'0'0,"0"-22"0,22 1 15,-22 0-15,0 0 16,0 0-16,0 0 0,21-1 0,-21 1 16,0 42 31,0 22-32,-21-22-15,21 0 0,-22 21 16,22 1-16,-21-1 0,21 22 0,0-22 15,0 21-15,0-20 0,0 20 16,0 1-16,0-1 0,0 1 0,-21-1 16,21 1-16,0 20 0,0-20 15,-21 63-15,21-64 0,0 1 16,0-22-16,0 22 0,0-1 16,-21-20-16,21 20 0,0-21 0,0 1 15,-21-1-15,21 0 0,0-20 16,0 20-16,0-21 15,0 0-15,0-42 16,0 0 0,0 0-16,0-22 0,0 22 15,0-21-15,0 0 0,0-1 0</inkml:trace>
  <inkml:trace contextRef="#ctx0" brushRef="#br0" timeOffset="14344.16">2900 4170 0,'-21'-21'32,"-1"21"-32,1 0 47,21-21-32,21 21 1,1 0-16,-1 0 15,0 0-15,0 0 0,0 0 16,0 0-16,1 0 0,20 21 0,-21-21 16,21 0-16,1 0 0,-1 21 15,85-21-15,-63 0 0,20 0 16,-20 0-16,20 0 0,1 0 16,-21 0-16,20 0 0,1 0 0,0-21 15,-1 21-15,22 0 0,0 0 16,0-21-16,21 21 0,-21-22 15,21 22-15,-22 0 0,1 0 16,21 0-16,-21 0 0,21-21 0,0 21 16,0 0-16,-21 0 0,21 0 15,-21 0-15,21 0 0,-21-21 0,21 21 16,0 0-16,21 0 0,-21-21 0,0 21 16,21 0-16,0 0 0,0 0 15,22-21-15,-22 21 0,21 0 0,0 0 16,-20 0-16,20 0 0,0 0 15,1-21-15,-22 21 0,21 0 0,-21 0 16,22 0-16,-1-22 16,0 22-16,1 0 0,-1 0 0,0-21 15,1 21-15,-22 0 0,0 0 16,21-21-16,-21 21 0,1 0 0,-22 0 16,21-21-16,-21 21 0,0 0 15,0 0-15,148 0 0,-148 0 16,0-21-16,-21 21 0,21 0 0,-21 0 15,-1 0-15,22 0 0,0 0 16,-21 0-16,0 0 0,106 0 16,-128 0-16,1 0 0,0 0 15,-22-21-15,1 21 0,-22 0 16,0 0-16,1 0 0,-22 0 0,0 0 16,0 0-16,0 0 15,-21 21 79,0 0-94,0 0 16,0 0-16,0 22 0,0-22 0,0 21 15,0-21-15,0 22 16,0-1-16,0 21 0,0-20 0,0-1 15,0 0-15,0 1 0,0-1 16,0 22-16,0-22 0,0 0 0,0 1 16,0-1-16,0 0 0,0 22 0,0-22 15,0 22-15,0-22 0,0 0 16,0 22-16,0-22 0,0 0 0,0 1 16,0-1-16,0-21 0,0 22 15,0-1-15,0-21 0,0 0 0,0 22 16,0-22-16,0 0 0,-21 0 0,21 0 15,-21 0-15,21 1 0,-21-22 16,21 21-16,0 0 0,-21-21 16,0 21-16,-1-21 0,1 0 15,0 0-15,0 0 0,0 0 16,0 0-16,-1 0 0,1 0 0,0 0 16,-21 0-16,-1 0 0,1 0 15,0 0-15,-1 0 0,-20 0 0,21 0 16,-22 0-16,1 0 0,-1 0 15,1 0-15,-1-21 0,-21 21 0,22 0 16,-22 0-16,1 0 0,-1-21 16,0 21-16,-21 0 0,1 0 0,-22 0 15,21 0-15,0-21 0,-21 21 0,0 0 16,21 0-16,-21 0 0,-21 0 16,21-22-16,0 22 0,0 0 15,0 0-15,0 0 0,-21 0 0,0 0 16,-1 0-16,1 0 0,0 0 0,0 0 15,0 0-15,21 0 0,-21 0 16,-1 0-16,1 0 0,0 0 0,0 0 16,21 0-16,-21 0 0,0 0 0,-1 0 15,1 0-15,0 0 0,0 0 16,0 0-16,21 0 0,-21 0 0,-1 0 16,1 0-16,0 0 0,0 0 0,0 0 15,21 0-15,-21 0 0,21 0 16,-22 0-16,22 0 15,-21 0-15,21 22 0,21-22 0,-21 0 16,0 21-16,0-21 0,-105 21 16,105-21-16,21 21 0,0-21 0,0 0 15,0 21-15,0-21 0,22 0 16,-22 0-16,21 21 0,1-21 0,-22 0 16,21 0-16,0 0 0,1 0 15,20 0-15,-20 0 0,20 0 0,1 0 16,-1 0-16,1 0 0,20 0 0,-20 0 15,20 0-15,1 0 0,-21 0 16,20 0-16,1 0 0,0 0 16,-1 0-16,1 0 0,0 0 15,20 0-15,-20 0 0,0 0 0,21 0 16,-22 0-16,22 0 0,-21 0 16,21 0-16,-22 0 0,22 0 0,0 0 15,0 0-15,0 0 0,-1 0 16,1 0-16,0 0 15,0 0-15,21-21 79,21 0-79,0 0 0</inkml:trace>
  <inkml:trace contextRef="#ctx0" brushRef="#br0" timeOffset="15253.25">3873 4593 0,'0'-21'32,"-21"21"-17,0 0 1,0 0-16,0 0 15,0 21-15,-1-21 16,1 21-16,21 1 0,-21-1 16,0 0-16,21 0 0,0 0 0,-21 22 15,0-22-15,21 21 0,0 22 16,-22-22-16,22-21 0,0 21 16,0-20-16,0 20 0,0-21 15,0 0-15,0 0 0,0 1 0,0-1 16,22 0-16,-22 0 0,21-21 15,0 21-15,0-21 0,0 0 0,22 0 16,-22 0-16,0 0 0,21 0 16,-21 0-16,22 0 0,-22-21 0,0 21 15,21-21-15,-20 0 0,-1 0 16,21-1-16,-21 1 0,0 0 0,1 0 16,-1 0-16,0 0 0,0-22 15,-21 22-15,21-21 0,-21 21 16,21-22-16,-21 1 0,0 21 0,0-22 15,0 22-15,0-42 16,0 42-16,-21-1 0,21 1 0,-21 0 16,0 0-16,0 21 0,21-21 15,-21 21-15,-1 0 0,1 0 0,0 0 16,0 0-16,-21 0 0,20 0 16,1 0-16,0 0 0,-21 0 0,21 0 15,-1 21-15,1 0 0,0-21 16,0 21-16,0 0 0,0 22 0,-1-22 15,1 0-15,21 21 0,0 1 0,-21-1 16,21-21-16,-21 22 0,21-1 16,0 0-16,0-21 0,0 22 15,0-1-15,0-21 0,0 0 16,0 1-16,0-1 0,21 0 0,0 0 16,0-21-16,1 21 0,-1-21 15,0 0-15,0 0 0,21 0 0,-20 0 16,-1 0-16,21-21 0,-21 0 0</inkml:trace>
  <inkml:trace contextRef="#ctx0" brushRef="#br0" timeOffset="16168.37">6181 4509 0,'0'-22'32,"-22"22"-17,1 0 1,0 0-16,0 0 0,0 0 16,0 0-16,-1 22 0,1-22 0,0 21 15,0 0-15,0-21 0,0 21 16,-1 0-16,1 0 0,0 1 0,21 20 15,-21-21-15,0 0 0,21 22 16,0-1-16,0 0 0,-21-21 16,21 22-16,-22-1 0,22 0 0,0-20 15,0 20-15,0-21 0,0 0 0,22 0 16,-1 1-16,-21-1 0,63 0 16,-42-21-16,1 21 15,20-21-15,-21 0 0,0 0 0,22 0 16,-1 0-16,-21-21 0,21 21 0,-20-21 15,20 21-15,-21-21 0,0-1 16,22 1-16,-22 0 0,0 0 0,0 0 16,0-22-16,0 22 0,1 0 15,-1-21-15,0-1 0,-21 22 0,0-21 16,0 0-16,0 20 0,0-20 16,0 21-16,0-21 0,0 20 15,-21 1-15,0 0 0,-1 0 0,1 0 0,0 0 16,0-1-16,0 22 15,0 0-15,-22 0 0,22 0 0,0 0 16,0 0-16,-22 0 0,22 0 16,0 22-16,0-22 0,0 21 0,-22 0 15,22 0-15,0 0 0,0 22 0,21-22 16,-21 21-16,0 0 0,21 1 16,0-1-16,0 0 0,0 1 0,0 20 15,0-20-15,0-22 16,0 0-16,0 0 0,21 0 0,0 0 15,0 1-15,0-22 0,22 0 16,-22 0-16,0 0 0,0 0 16,21 0-16,-20-22 0</inkml:trace>
  <inkml:trace contextRef="#ctx0" brushRef="#br0" timeOffset="17032.37">8318 4509 0,'0'-43'31,"-21"43"-15,0 0-1,0 0-15,0 0 16,0 0-16,-1 21 0,22 1 0,-21-22 16,0 21-16,21 0 0,-21 0 0,21 0 15,-21 22-15,0-22 0,21 0 16,0 21-16,0-21 0,-22 22 0,22-22 15,0 21-15,-21-21 0,21 22 16,0-22-16,0 0 0,0 0 0,0 22 16,0-22-16,0 0 15,21 0-15,1-21 0,-22 21 16,21-21-16,0 21 0,0-21 16,0 0-16,0 0 0,1 0 15,-1 0-15,21-21 0,-21 0 0,0 21 16,1-21-16,20 0 0,-21 0 0,21-1 15,1 1-15,-22 0 0,21-21 16,1 21-16,-22-22 0,0 22 16,21 0-16,-21-21 0,-21 20 0,0-20 15,22 21-15,-22 0 0,0 0 0,0-22 16,0 22-16,-22 0 0,1 0 16,0 0-16,0-1 0,0 1 15,0 0-15,-22 0 0,22 21 0,0 0 16,0 0-16,-22 0 0,22 0 15,0 0-15,-21 0 0,21 0 0,-1 21 16,1 0-16,-21 0 0,21 1 16,0-1-16,-1 0 0,1 0 0,0 0 15,21 0-15,0 22 0,-21-22 0,21 0 16,0 21-16,0-20 0,0 20 16,0-21-16,0 0 0,0 0 0,0 22 15,0-22-15,0 0 0,21-21 16,-21 21-16,21 0 0,0-21 15,1 0-15,-1 0 0,21 0 0,-21 0 16,22 0-16,-1 0 0</inkml:trace>
  <inkml:trace contextRef="#ctx0" brushRef="#br0" timeOffset="17779.34">10583 4466 0,'0'0'15,"0"-21"-15,-42 21 32,21 0-32,0 0 0,-1 0 15,1 0-15,0 0 16,0 21-16,0-21 0,21 21 16,-21 1-16,-1-1 0,1 0 0,0 0 15,21 0-15,-21 22 0,21-22 16,-21 0-16,21 0 0,0 21 0,0-20 15,0-1-15,0 0 0,0 0 16,0 0-16,0 0 0,0 1 0,0-1 16,21 0-16,0 0 0,0-21 15,0 21-15,1-21 0,20 21 16,-21-21-16,0 0 0,0 0 0,1 0 16,-1 0-16,21 0 0,-21 0 15,0 0-15,1-21 0,-1 0 0,0 0 16,21 0-16,-21 21 0,1-21 15,-1-22-15,0 22 0,0 0 16,0 0-16,-21-22 0,0 22 0,21 0 16,-21-21-16,0 21 0,0-22 15,0 1-15,0 21 0,0-22 0,-21 22 16,0 0-16,0 0 0,21 0 0,-21 0 16,0 21-16,-1-22 15,1 22-15,0 0 0,0 0 0,0 0 16,0 0-16,-22 0 0,22 0 15,0 22-15,-21-22 0,20 21 0,-20 0 16,21-21-16,0 21 0,0 0 0,-22 0 16,22 1-16,0-1 15,0 0-15,21 0 0,-21 21 0,21-20 16,0-1-16,-22 0 0,22 21 16,0-21-16,0 1 0,0-1 0,0 0 15,0 0-15,43 21 0,-22-42 16,0 22-16,0-22 0,0 0 15,1 0-15,20 0 0,-21 0 16,21 0-16,1 0 0,-1-22 0</inkml:trace>
  <inkml:trace contextRef="#ctx0" brushRef="#br0" timeOffset="18667.23">12531 4466 0,'21'-21'31,"-42"21"-16,-1 0-15,1 0 0,21 21 16,-21 0-16,0 1 0,0-22 16,0 21-16,-1 0 0,22 0 15,-21 0-15,0 0 0,0 1 16,0-1-16,21 21 0,0-21 0,-21 0 16,21 1-16,0-1 0,0 0 0,0 0 15,0 0-15,0 0 0,0 1 16,21-22-16,-21 21 0,21 0 0,0-21 15,0 0-15,22 21 0,-22-21 16,0 0-16,0 0 0,0 0 16,22 0-16,-22 0 0,0 0 0,0-21 15,0 0-15,0 0 0,1 21 16,-1-22-16,0 1 0,0 0 0,0 0 0,0-21 16,1 20-16,-1 1 15,-21-21-15,0 21 0,21-22 0,-21 22 16,0-21-16,0 21 0,0 0 0,0-22 15,0 22-15,-21 0 0,0 0 16,-1 0-16,1-1 0,0 22 16,0 0-16,-21-21 0,20 21 15,1 0-15,0 0 0,-21 0 0,21 0 16,-22 0-16,22 0 0,-21 21 16,21 1-16,-22-1 0,22 0 15,-21 0-15,21 0 0,-22 0 0,22 1 16,0 20-16,0-21 0,21 0 15,0 22-15,-21-22 0,21 0 16,0 0-16,0 21 0,0-20 0,21-1 0,-21 0 16,42 0-16,-21 0 0,0-21 15,1 21-15,20-21 0,-21 0 0,21 0 16,-20 0-16,-1 0 0,21 0 16,-21 0-16,0 0 0,1 0 0,-1-21 15,0 0-15,0 0 0,0 21 16,0-21-16,1 0 0,-1-1 0,0 1 15,-21 0-15,21 21 0,0-21 16,-21 0-16</inkml:trace>
  <inkml:trace contextRef="#ctx0" brushRef="#br0" timeOffset="27555.79">889 6435 0,'21'0'15,"-21"-21"1,21 21-16,-21-22 0,21 22 16,-21-21-16,22 21 0,-22-21 15,21 21-15,0-21 0,-21 0 16,21 21-1,-21-21-15,0 42 47,0 0-47,-21 0 0,21 0 16,-21 22-16,0-1 0,-1 0 16,-20 1-16,0 20 0,21-21 15,-22 22-15,-20-22 0,20 22 0,-20-22 16,21 0-16,-22 1 0,22-1 15,-1-21-15,1 22 0,0-22 16,-1 0-16,22 0 0,0 0 16,0-21-16,0 0 15,0 0-15,-1-21 16,22 0 0,0 0-16,0 0 0,0-1 15,22 22-15,-1-21 0,0 21 16,0 0-16,0 0 15,22 0-15,-22 0 0,21 0 0,-21 0 16,22 21-16,-22-21 0,21 22 16,0-1-16,-20 0 0,20 0 0,0 0 15,-21 0-15,1 1 0,20-1 16,-21 0-16,0 0 0,0 0 0,1 0 16,-1-21-16,-21 22 0,21-22 15,0 21-15,0-21 47,-21-21-47,0-1 0,21 1 16,-21 0-16,0 0 0,0 0 15,22 0-15</inkml:trace>
  <inkml:trace contextRef="#ctx0" brushRef="#br0" timeOffset="28008.28">1333 6752 0,'43'0'15,"-43"21"1,0 1-16,0 20 15,0-21-15,0 0 16,0 22-16,-21-22 0,-1 21 0,1-21 16,21 0-16,0 22 0,-21-22 15,0 0-15,21 0 0,0 0 0,0 1 16,0-44 15,0 1-31,0-21 16,0 21-16,0 0 15,0-1-15</inkml:trace>
  <inkml:trace contextRef="#ctx0" brushRef="#br0" timeOffset="28171.32">1333 6541 0,'0'0'0,"0"-22"16,-21 22-16,21 22 15,-21-22 1,21 21-16,0 0 15,0 0-15,21 0 0,0 0 16,1-21-16,-1 22 16,0-22-16,0 0 0,21 21 0</inkml:trace>
  <inkml:trace contextRef="#ctx0" brushRef="#br0" timeOffset="28608.39">1778 6816 0,'0'0'0,"0"106"32,-21-85-32,21 0 0,0 0 15,0 21-15,0-20 0,-21-1 16,21 0-16,-22-21 0,22 42 16,-21-21-16,21 1 15,0-44 16,0 1-15,0 0-16,0 0 0,0 0 16,21 0-16,1-22 0,-1 22 0,0-21 15,0 21-15,21-1 0,-20-20 16,20 21-16,-21 21 0,0-21 0,22 21 16,-22 0-16,21 0 0,-21 0 15,0 0-15,1 21 0,-1 0 0,0 0 16,-21 0-16,0 1 15,0-1-15,0 0 0,0 0 0,0 0 16,0 0-16,-21 1 0,0-1 16,21 0-16,-22 0 0,22 0 0,0 0 15,0 1-15,-21-22 16,42-22 0,1 1-1,-1 0-15</inkml:trace>
  <inkml:trace contextRef="#ctx0" brushRef="#br0" timeOffset="28968.66">2667 6795 0,'0'0'0,"-21"0"16,0 0-1,-1 0-15,22 21 0,0 0 0,-21 0 16,21 0-16,-21 0 0,0 22 15,21-22-15,0 21 0,0 1 0,-21 20 16,21 1-16,-21-1 0,-1 1 16,22-1-16,0 1 0,-21-1 0,21 1 15,-21 20-15,0-20 0,21-1 16,0 1-16,-21 20 0,0-20 16,-1-1-16,22 1 0,-21-1 0,21-20 15,-21 20-15,21-20 0,0-1 16,-21-21-16,21 0 0,0 0 0,0 1 15,-21-22-15,21-22 32,0 1-32,0 0 0,21 0 0,-21-21 15,21 20-15,-21-20 0,0 0 16,0-22-16,0 22 0,21-22 0,-21 1 16,21-1-16,-21 1 0</inkml:trace>
  <inkml:trace contextRef="#ctx0" brushRef="#br0" timeOffset="29276.09">2413 7070 0,'0'0'0,"0"-43"0,0 1 0,-21 21 16,0-21-16,-1 20 0,22 1 0,0-21 15,0 21-15,0 0 0,0-1 16,0 1-16,0 0 0,43 0 0,-22 21 16,21-21-16,-21 21 0,22 0 15,-1 0-15,0 0 0,1 0 0,-1 0 16,0 0-16,-20 21 0,20 0 15,-21 0-15,0 22 0,-21-22 0,0 0 16,0 21-16,0-21 16,0 22-16,-21-22 0,0 21 0,-21-21 15,20 1-15,-20-1 0,0 0 16,21 0-16,-22 0 0,22 0 0,0-21 16,0 0-16,42-21 31,0 0-31,21 0 0,-20 0 0,-1 0 15,21-22-15,-21 22 0,22 0 16,-22-21-16</inkml:trace>
  <inkml:trace contextRef="#ctx0" brushRef="#br0" timeOffset="29899.82">3027 6710 0,'0'0'16,"21"0"-16,0 0 16,-21 21-1,0 0-15,0 0 16,0 22-16,0-22 0,0 0 0,0 21 15,0-20-15,0-1 0,0 21 0,0-21 16,0 0-16,0 1 0,0-1 16,0 0-16,0 0 0,21-21 15,0 0 1,1 0-16,-1-21 0,21 0 16,-21 0-16,0-1 0,1 1 15,20 0-15,-21 0 0,0-21 0,0-1 16,1 1-16,-1 21 0,0-22 15,0 1-15,-21 21 0,21 0 16,-21 0-16,0-1 0,0 44 16,0-1-1,0 0-15,0 0 0,-21 21 0,21-20 16,0 20-16,0-21 0,0 21 16,0 1-16,0-22 0,0 0 0,0 21 15,0-20-15,0-1 0,0 0 0,21-21 16,0 21-16,1-21 0,-1 0 15,0 0-15,21 0 0,-21 0 0,22-21 16,-1 0-16,0 21 0,-20-21 16,20-22-16,0 22 0,-21-21 15,22 21-15,-22-22 0,0-20 0,0 20 16,0-20-16,1-1 0,-1 1 16,-21-1-16,0 22 0,0-21 0,0 20 15,0 1-15,0 21 0,0 0 16,0-1-16,-21 22 15,-1 22-15,1-1 0,21 0 0,-21 21 16,0 1-16,21 20 0,-21-21 16,21 22-16,-21-1 0,21-20 15,0 20-15,0-20 0,0-1 16,-22 0-16,22 1 0,0-1 0,0-21 16,0 0-16,0 0 0,22 1 0,-22-1 15,21 0-15,0-21 0,0 0 16,0 0-16,0 0 0,1-21 15,-1 0-15,0 21 0,0-22 0,0-20 16</inkml:trace>
  <inkml:trace contextRef="#ctx0" brushRef="#br0" timeOffset="30112.32">3895 6625 0,'0'0'16,"-22"0"-16,-20 0 0,21 0 15,21 21-15,21-21 32,0 0-32,0 0 0,22 0 0,-22 0 15,21 0-15,-21 0 0,22 0 16,-22-21-16,21 21 0,-21-21 0,22 21 16,-22-21-16,0 21 15</inkml:trace>
  <inkml:trace contextRef="#ctx0" brushRef="#br0" timeOffset="30592.32">6371 6308 0,'0'0'0,"0"-21"0,0-1 0,21-20 16,-21 21-16,21 0 0,-21 0 16,0-1-16,0 1 15,0 42 1,0 1-16,0-1 0,-21 0 16,0 21-16,21 1 0,-21-1 0,0 21 15,0-20-15,-1 20 16,22 1-16,-21-22 0,0 22 0,0-22 0,21 0 15,-21 1-15,21-1 16,0-21-16,0 21 0,0-20 0,0-1 16,0 0-16,21-21 0,0 0 15,0 0-15,0 0 0,1 0 16,-1-21-16,0 0 0,0 21 16,0-22-16,-21-20 0</inkml:trace>
  <inkml:trace contextRef="#ctx0" brushRef="#br0" timeOffset="31280.17">6181 6625 0,'0'0'16,"-22"0"-16,-20 0 0,21 0 0,0 0 15,21 21-15,21-21 32,0 0-32,0 0 15,22 0-15,-22-21 0,21 21 0,-21-21 16,22 21-16,-1-21 0,0 0 15,1 21-15,-1-21 0,0-1 0,1 22 16,-22 0-16,0 0 0,0 0 16,0 0-16,-21 22 0,0-1 15,0 21-15,0-21 0,-21 0 16,0 22-16,0-22 16,21 21-16,-21 1 0,21-22 0,-22 0 15,22 0-15,0 21 0,0-20 16,0-1-16,22-21 15,-1 0-15,0 0 0,0 0 0,21 0 16,1 0-16,-1 0 0,0 0 0,1-21 16,-1-1-16,0 1 0,1 0 15,-1 0-15,0 0 0,-20-22 0,20 22 16,-21 0-16,0-21 0,0 21 16,-21-22-16,0 22 0,0 0 0,22 0 15,-22 0-15,0-1 16,0 44-1,-22-1 1,22 0-16,0 0 0,0 21 0,-21-20 16,21 20-16,-21-21 0,21 21 15,0 1-15,0-1 0,0 0 0,-21 1 16,21 20-16,0-20 0,0 20 0,0 1 16,0-1-16,0 1 0,0 20 15,0-20-15,0-1 0,0 1 0,-21-1 16,21 1-16,-21-1 0,-1 1 0,1-1 15,0-20-15,0 20 0,-21-21 16,20 1-16,-20-1 0,0-21 0,21 0 16,-22 1-16,1-1 0,0 0 15,-1-21-15,1 0 0,0 0 0,-1-21 16,1 21-16,0-21 0,20-22 16,-20 22-16,21-21 0,0-1 0,0 22 15,-1-63-15,22 41 0,0 1 16,0 0-16,22-1 0,-1 1 15,21 0-15,43-64 16,-43 63-16,22-20 0,-1-1 0</inkml:trace>
  <inkml:trace contextRef="#ctx0" brushRef="#br0" timeOffset="31545.71">7556 6583 0,'0'0'0,"-21"0"31,21 21-31,-21 0 16,21 22-16,0-1 0,-21 0 16,0 1-16,21 20 0,-21-21 0,21 22 15,-22-1-15,22 1 0,-21-1 0,0 1 16,21-1-16,-21 1 0,21-1 16,-21 1-16,21-22 0,-21 1 0,21-1 15,0-21-15,0 21 0,0-20 16,0-1-16,21-21 15,0-21 1,0-22-16,-21 22 16,21 0-16,-21-21 0</inkml:trace>
  <inkml:trace contextRef="#ctx0" brushRef="#br0" timeOffset="31835.31">7366 6858 0,'0'-21'0,"0"42"0,-21-84 16,21 41-16,0-20 0,0 21 0,0 0 15,0 0-15,0-1 0,42 1 16,-21 0-16,0 0 0,1 0 0,20 21 16,-21 0-16,21 0 0,1 0 15,-1 0-15,0 0 0,1 0 16,-1 21-16,-21 0 0,22 21 0,-22-20 16,0-1-16,-21 21 0,0-21 0,0 22 15,-42-22-15,20 21 0,-20-21 16,0 0-16,-1 1 0,1-1 0,0 0 15,-1 0-15,1 0 0,21-21 16,-21 0-16,20 21 0,1-21 0,42-21 31,22 0-31,-22 0 16,21 0-16,-21 0 0,22-1 16,-1 1-16</inkml:trace>
  <inkml:trace contextRef="#ctx0" brushRef="#br0" timeOffset="32197.24">8022 6773 0,'0'22'0,"0"-1"15,21-21 17,0 0-32,1 0 15,-1-21-15,0 21 0,0-22 0,0 22 16,0-21-16,1 0 0,-1 0 15,0 21-15,0-21 0,-21 0 16,0-1-16,0 1 16,0 0-16,-21 21 15,0 0-15,0 0 0,-22 21 16,22 0-16,0 1 0,0-1 0,0 21 16,-1-21-16,1 0 0,0 1 15,21 20-15,0-21 0,0 0 0,0 0 16,0 1-16,0-1 0,0 0 15,21-21-15,0 0 0,1 21 16,20-21-16,-21 0 0,0 0 16,22 0-16,-22 0 0,0 0 0,21-21 15,-21 0-15,1 21 0,20-21 0,-21-1 16</inkml:trace>
  <inkml:trace contextRef="#ctx0" brushRef="#br0" timeOffset="32423.4">8848 6583 0,'-22'0'0,"1"0"15,42 0 17,1 21-32,-1-21 0,0 0 15,0 0-15,0 0 16,0 0-16,1 0 0,-1 0 0,-42 0 47,-1 0-47,1 21 0</inkml:trace>
  <inkml:trace contextRef="#ctx0" brushRef="#br0" timeOffset="32552.32">8742 6752 0,'0'0'0,"-21"0"0,21 21 0,0 1 15,0-1-15,0 0 16,21-21-1,0 0-15,0 0 16,0 0-16,0 0 0,1 0 16,20-21-16,-21 0 0,0-1 15</inkml:trace>
  <inkml:trace contextRef="#ctx0" brushRef="#br0" timeOffset="33091.86">9821 6160 0,'0'0'0,"-21"0"15,0 0 1,0 0-16,0 0 16,-1 0-16,1 21 15,21 0 1,21-21 15,1 0-31,-1-21 16,0 21-16,0 0 0,0-21 0,0 21 15,1-22-15,-22 1 0,21 0 16,-21 0-16,-21 21 16,-1 0-1,1 0-15,0 0 16,0 0-16,0 21 0,21 0 15,-21 0-15,-1 1 0,1-1 0,0 21 16,21-21-16,0 22 0,0-22 16,0 21-16,0 0 0,0-20 0,0-1 15,0 21-15,0-21 0,21 0 16,0 1-16,1-22 0,-1 0 0,21 21 16,-21-21-16,22 0 0</inkml:trace>
  <inkml:trace contextRef="#ctx0" brushRef="#br0" timeOffset="33507.92">10202 6435 0,'0'0'0,"-21"-21"0,21-1 0,-21 22 16,21-21-16,0 0 0,0 0 15,0 0-15,0 0 16,21 21-16,0 0 0,0 0 0,1-22 15,-1 22-15,0 0 0,0 0 16,0 0-16,0 22 0,1-1 0,-1 0 16,0 0-16,0 0 0,0 22 15,-21-22-15,0 21 0,21 0 0,-21 1 16,0-22-16,0 64 16,0-64-16,0 21 0,-21-21 0,21 0 15,-21 1-15,21-1 0,-21 0 16,0-21-16,21-21 31,0 0-31,0-1 0,0 1 16,0 0-16,21-21 0,0 21 0,0-22 15,0 22-15,-21-21 0,22-1 16,-1 1-16,0 21 0,0-21 0,0 20 16,22 1-16,-22 0 0,0 0 0,21 0 15,-21 21-15,22 0 16,-22-21-16,42 21 0,-20 0 0,-22 0 15</inkml:trace>
  <inkml:trace contextRef="#ctx0" brushRef="#br0" timeOffset="34042.31">11345 6583 0,'0'0'0,"64"0"31,-43-21-31,-21 0 0,21 21 15,-21-22-15,0 1 16,0 0-16,0-21 0,0 21 0,0-1 0,0 1 16,0 0-16,-21 0 0,0 0 15,0 0-15,-1 21 0,1 0 16,-21 0-16,21 0 0,-22 0 0,1 0 16,0 0-16,21 21 0,-22 0 0,1 0 15,0 0-15,20 22 0,-20-22 16,21 21-16,-21 0 0,20 1 15,22-22-15,-21 21 0,21-21 0,0 22 0,0-22 16,0 0-16,0 0 0,0 0 16,21 1-16,1-22 0,-1 0 0,21 21 15,-21-21-15,22 0 0,-22 0 16,21 0-16,0-21 0,1 21 16,-22-22-16,21 1 0,-21 0 0,22 0 15,-22 0-15,0 0 0,21-22 0,1-20 16,-43 20-16,0 1 15,21 21-15,-21 0 0,0-22 0,21 22 16,-21 0-16,-21 42 31,0 0-31,21 1 0,-21-1 16,21 21-16,0-21 0,0 0 0,0 22 16,0-22-16,0 0 0,0 0 15,0 0-15,0 1 0,0-1 0,0 0 16,0 0-16,21-21 0,0 0 0,0 0 15,0 0-15,22 0 16,-22 0-16,21 0 0,0 0 0,-20 0 16,20-21-16</inkml:trace>
  <inkml:trace contextRef="#ctx0" brushRef="#br0" timeOffset="34712.18">12107 6456 0,'0'0'0,"21"-42"0,-21-43 31,0 64-31,-21 0 0,0 21 15,0 0-15,0 0 0,-22 0 0,22 0 16,0 0-16,-21 0 0,21 0 16,-1 0-16,-20 21 0,21 0 15,0 21-15,0-21 0,-1 1 0,1 20 16,0 0-16,0-21 0,21 22 16,0-22-16,0 21 0,0-21 0,0 1 15,0-1-15,0 0 0,0 0 16,21 0-16,0-21 0,0 0 0,1 0 15,-1 0-15,0 0 0,0 0 0,21 0 16,-20 0-16,-1-21 0,21 0 16,-21 0-16,22 0 0,-22-22 0,0 22 15,0-21-15,0-1 0,22 1 16,-43 0-16,21-1 0,0 1 0,0-21 16,-21 20-16,0 1 0,0 0 15,0 20-15,21-20 0,-21 21 0,0 0 16,0 0-16,0-1 0,0 1 15,-21 42 1,0 1-16,21-1 16,0 21-16,0 0 0,-21-20 15,21 20-15,-21 0 0,21 1 0,0-1 16,0 0-16,0 1 0,0-1 0,0 0 16,0 1-16,0-22 0,0 21 15,0-21-15,21 0 0,0 1 0,0-1 16,21-21-16,-20 0 0,-1 0 15,21 0-15,-21 0 0,22 0 16,-22 0-16,0-21 0,21-1 0,-21 1 16,1 0-16,-1 0 0,0 0 0,0-22 15,0 22-15,0-21 0,-21 21 16,0-22-16,0 22 0,0 0 16,0 0-16,0 0 0,0 42 31,-21 0-31,21 0 0,0 0 15,-21 1-15,21 20 0,-21-21 0,21 0 16,0 0-16,0 1 0,0-1 16,0 0-16,0 0 0,21-21 31,0 0-31,0 0 16,1-21-16</inkml:trace>
  <inkml:trace contextRef="#ctx0" brushRef="#br0" timeOffset="35043.31">12785 6096 0,'-22'-21'15,"1"0"-15,0 21 0,0 0 16,0 0-16,0 21 16,21 0-16,0 0 15,0 0-15,21-21 31,0 0-31,0 0 16,0 0-16,0 0 0,1 0 16,-22-21-1,0 0-15,0 0 16,-22 21-16,1 0 16,0 0-16,0 0 15,0 0-15,0 21 0,-1 0 16,22 0-16,0 1 15,0-1-15,0 0 16,0 0-16,0 0 0,0 0 16,22 1-16</inkml:trace>
  <inkml:trace contextRef="#ctx0" brushRef="#br0" timeOffset="35500.07">13293 6265 0,'0'0'16,"0"-21"-16,0 0 16,-22 21-16,1 0 15,0 0-15,0 0 0,0 0 16,0 0-16,-1 0 0,1 0 16,0 21-16,0 0 0,0 1 0,0 20 15,-1-21-15,1 21 0,0-20 16,0 20-16,0 0 0,0 1 15,21-22-15,0 21 0,0-21 0,0 22 0,0-22 16,0 0-16,0 0 0,42-21 16,-21 21-16,0-21 0,22 21 0,-22-21 15,21 0-15,-21 0 0,22 0 16,-1-21-16,0 0 0,-21 21 16,22-21-16,-1 0 0,0-22 0,-20 22 15,-1-21-15,0 21 0,0-22 0,0 1 16,-21 0-16,0-1 0,0-41 15,0 63-15,-21-22 0,-21 1 16,-1 21-16,22 21 0,-21 0 16,0-21-16,-1 21 0,-41 0 15,41 0-15,22 21 0,-21 0 16,21 0-16,-1-21 0,1 21 16,21 0-16,0 1 0,0-1 0,0 0 15,0 0-15,43-21 0,-22 0 16,0 0-16,21 0 0</inkml:trace>
  <inkml:trace contextRef="#ctx0" brushRef="#br0" timeOffset="36047.53">14055 6075 0,'0'0'0,"-22"0"0,1 0 16,0 0-16,0 0 31,21-21 32,21 21-63,-21-21 0,21 21 15,0 0-15,-21-22 16,22 22 0,-22 22-1,0-1-15,0 0 16,-22-21 0,1 21-16,0-21 0,21 21 15,-21-21-15,0 0 0,0 0 16,21-21 31,0 0-47,0 0 15,21 0-15,0 21 0,0 0 16,0 0 0,0 0-16,-21 21 15,0 0-15,0 0 0,0 0 16,0 0-16,0 1 0,0-1 15,-21 0-15,-21 0 0,21 0 0,0 0 16,-1 1-16,1-22 0,0 0 0,0 0 16</inkml:trace>
  <inkml:trace contextRef="#ctx0" brushRef="#br0" timeOffset="36764.29">14711 5842 0,'0'0'15,"21"-21"1,-21 42 0,21 0-1,-21 0-15,0 1 16,21 20-16,-21-21 0,21 0 15,1 0-15,-1 1 0,21-1 0,-21 0 16,22 0-16,-1 0 0,0 0 16,1-21-16,20 0 0,-21 22 0,22-22 15,-22 0-15,22 0 0,-22 0 16,0 0-16,1 0 0,-1 0 16,-21 0-16,0-22 0,1 22 0,-22-21 15,-22 21 1,-20 0-16,21 0 0,-43 0 0,22 0 15,0 0-15,-22 21 0,22 1 16,-22-1-16,1 0 0,21 21 0,-1-21 16,-20 22-16,20-22 0,22 21 15,-21-21-15,21 22 0,0-22 16,-1 0-16,1 0 0,21 0 0,-21 1 16,21-1-16,-21 0 0,21 0 15,0 0 1,-21 0-16,0-21 0,-1 0 15,22 22-15,-21-22 0</inkml:trace>
  <inkml:trace contextRef="#ctx0" brushRef="#br0" timeOffset="44912.73">698 8742 0,'0'0'0,"22"0"31,-22-21-15,0 0 0,21 21-1,0-22-15,-21 1 16,0 0 0,21 21-16,-21-21 0,21 21 0,-21-21 15,0 0-15,21 21 16,-21-22-16,0 1 15,0 0 1,0 42 31,-21 0-47,0 1 16,0-1-16,0 0 0,0 0 15,-1 21-15,1 1 0,0-1 0,-21 22 16,21-22-16,-22 0 0,1 22 15,0-22-15,-1 0 0,1 1 16,0-1-16,20 0 0,-20 1 0,0-1 16,21-21-16,-1 0 0,-20 1 15,21-1-15,21 0 0,-21-21 16,21 21-16,-21-21 0,21-21 47,21 0-32,0 21-15,-21-21 0,21-1 16,0 1-16,0 0 0,1 0 16</inkml:trace>
  <inkml:trace contextRef="#ctx0" brushRef="#br0" timeOffset="45399.99">1016 8594 0,'21'-43'15,"0"22"1,-21 0-1,21 21 17,-21 21-1,-21 0-31,0 1 0,0 20 0,0-21 16,0 21-16,-22 1 0,22-1 15,-21 0-15,-1 22 0,1-22 0,0 1 16,-1 20-16,-20-21 0,21 1 15,-1-1-15,1 0 0,0-20 16,-1 20-16,1-21 0,21 0 0,0 0 16,-1 1-16,1-1 0,21 0 15,-21-21-15,21 21 0,21-21 78,0-21-78,1 21 16,-1-21-16</inkml:trace>
  <inkml:trace contextRef="#ctx0" brushRef="#br0" timeOffset="45901.24">1206 8954 0,'0'0'0,"0"-22"15,0 44 16,0-1-31,0 0 0,0 0 16,0 0-16,0 0 0,0 1 16,-21-1-16,21 21 0,0-21 15,-21 0-15,0 1 0,21-1 0,-21 0 16,21 0-16,-21-21 16,21-21 30,0 0-46,21 0 0,-21-1 16,0 1-16</inkml:trace>
  <inkml:trace contextRef="#ctx0" brushRef="#br0" timeOffset="46084.19">1312 8721 0,'0'0'0,"0"-21"16,0 42 46,21 0-46,1-21-16,-1 21 0,0-21 16</inkml:trace>
  <inkml:trace contextRef="#ctx0" brushRef="#br0" timeOffset="46596.09">1651 8869 0,'0'21'16,"0"0"-16,0 0 0,-21 1 16,21 20-16,-21-21 0,21 0 15,0 0-15,-22 1 0,22-1 16,-21 0-16,21 0 0,0 0 0,0 0 15,0 1-15,-21-1 0,21 0 16,-21 0-16,21 0 0,-21-21 0,21 21 16,0 1-1,0-44 17,0 1-17,0 0-15,0 0 0,0 0 16,0 0-16,21-1 0,0-20 0,0 0 15,0 21-15,1-22 0,20 22 16,0-21-16,1 21 0,-22-22 0,21 22 16,0 21-16,-20-21 0,20 21 15,-21 0-15,0 0 0,22 0 0,-22 21 16,0 0-16,-21 0 16,21 1-16,-21-1 0,21 0 0,-21 21 0,0-21 15,0 1-15,0 20 0,0-21 16,0 0-16,0 0 0,0 1 15,-21-1-15,0 0 16,0-21-16,21-21 47,0 0-31,0-1-16,21 22 0</inkml:trace>
  <inkml:trace contextRef="#ctx0" brushRef="#br0" timeOffset="46971.76">2455 8848 0,'-21'0'16,"0"21"-1,21 0-15,-21 0 0,21 0 16,0 1-16,0-1 0,0 0 0,0 21 15,0 1-15,-21-22 0,21 21 16,-22 0-16,22 1 0,-21-1 0,21 22 16,-21-22-16,0 21 0,21 1 15,-21-1-15,0 1 0,-1 21 16,22-22-16,-21 1 0,0 20 0,0-20 16,0-1-16,0 1 0,-1 20 15,1-20-15,0-1 0,0 1 0,0-1 16,0 1-16,-1-22 0,1 22 15,0-43-15,21 21 0,0-21 0,-21 1 16,21-44 0,0 1-16,0 0 15,0 0-15,21-21 0,-21-22 0,21 22 16,0-22-16,1 1 0,20-1 16,-21 1-16,0-22 0,22 0 0</inkml:trace>
  <inkml:trace contextRef="#ctx0" brushRef="#br0" timeOffset="47300.53">2286 9102 0,'0'0'0,"0"-21"15,0-64 1,0 64-16,21 0 0,0-22 16,-21 22-16,21 0 0,1 0 0,20 0 15,-21-1-15,0 22 0,22-21 16,-22 0-16,21 21 0,-21 0 0,0 0 15,1 0-15,-1 21 0,0 0 16,0 1-16,-21-1 0,0 21 0,0-21 16,0 22-16,0-1 15,-21 0-15,0 1 0,0-22 0,-1 21 16,-20-21-16,21 22 0,-21-22 0,20 0 16,1-21-16,-21 21 0,21 0 15,0-21-15,-1 0 16,44 0 15,-1 0-31,0-21 0,0 0 16,0 0-16,22 0 0,-22-1 0</inkml:trace>
  <inkml:trace contextRef="#ctx0" brushRef="#br0" timeOffset="48027.26">3048 8805 0,'0'0'0,"0"22"47,0-1-47,0 0 0,0 0 15,-21 21-15,21-20 0,-21 20 16,21-21-16,0 21 0,0 1 0,0-22 16,0 21-16,0 1 15,0-22-15,0 0 0,21-21 31,0 0-31,0 0 16,0 0-16,0-21 0,1 0 16,-1-1-16,0 1 0,0 0 15,0 0-15,0-21 0,1 20 0,-1-20 16,-21 0-16,21 21 0,-21-22 0,21 1 16,-21 21-16,21 0 0,-21-1 15,0 1-15,0 0 0,0 42 31,0 0-31,0 1 0,0 20 16,0-21-16,-21 21 0,21 1 16,0-22-16,0 21 0,-21 1 15,21-22-15,0 21 0,0-21 0,0 0 16,0 1-16,0-1 0,21 0 16,0-21-16,0 0 15,22 0-15,-22 0 0,0 0 16,21-21-16,1 0 0,-22-1 0,21 22 15,-21-42-15,22 21 0,-22 0 0,21-22 16,-21 22-16,1-21 0,-1-22 16,0 22-16,0 0 0,0-22 0,0 22 15,1 0-15,-22-1 0,0 1 16,0 0-16,0-1 0,0 22 16,21 0-16,-21 0 0,0 0 0,0-1 15,0 44 1,-21-1-1,21 21-15,-22-21 16,22 22-16,0-22 0,0 21 0,-21 22 16,21-22-16,-21 0 0,21 22 0,0-22 15,0 0-15,0 1 0,0-1 16,0 0-16,0-20 0,0-1 0,0 21 16,0-21-16,0 0 15,21-21-15,0 0 16,1 0-16,-1 0 15,0-21-15,0 0 0,0 0 16,0 0-16</inkml:trace>
  <inkml:trace contextRef="#ctx0" brushRef="#br0" timeOffset="48259.94">3768 8742 0,'0'0'0,"-22"0"0,1 0 0,42 0 32,1 0-17,20 0-15,-21 0 0,0 0 16,0 0-16,1 0 0,20 0 0,-21 0 16,0-21-16,0 21 15,1 0-15,-1 0 0,-21-21 16,0-1-1</inkml:trace>
  <inkml:trace contextRef="#ctx0" brushRef="#br0" timeOffset="48684.05">4741 8234 0,'0'0'0,"-21"0"0,0-21 16,0 21-16,21-21 15,0-1 1,21 22-16,21-21 0,-21 0 16,22 21-16,-1 0 0,0-21 15,1 21-15,-1 0 0,0-21 0,1 21 16,-1 0-16,-21-21 0,22 21 15,-1 0-15,-21 0 0,21 0 16,-63 0 0,0 21-1,-21-21-15,21 21 0</inkml:trace>
  <inkml:trace contextRef="#ctx0" brushRef="#br0" timeOffset="49024">4826 8170 0,'0'0'0,"-21"0"15,0 22-15,-1-22 16,22 21 0,0 0-16,-21-21 15,21 21-15,0 0 0,-21 0 16,21 1-16,0 20 0,0-21 0,0 21 16,-21 1-16,21 20 15,0 1-15,-21-22 0,21 22 0,0-22 16,0 21-16,-21 22 0,21-21 15,-22-1-15,22 1 0,-21-1 0,21 1 16,-21-1-16,21 1 0,-21-1 0,21 1 16,0-22-16,0 21 0,0-20 15,0-1-15,0 0 0,0 1 0,0-22 16,0 0-16,21 0 0,0 0 16,0 1-16,1-22 0,-1 0 0,21 0 15,-21 0-15,0-22 0,22 1 0,-22 0 16,21 0-16,-21 0 0,22 0 15,-1-22-15,-21 1 0,22 0 16,-1-1-16</inkml:trace>
  <inkml:trace contextRef="#ctx0" brushRef="#br0" timeOffset="49815.55">5800 8784 0,'0'0'0,"0"-21"0,21-21 16,-21 21-16,0-1 0,0 1 15,0 0-15,0 0 0,-21 0 16,-1 21-16,1 0 0,0 0 16,0 0-16,-21 0 0,20 0 15,1 0-15,0 21 0,0 0 16,-43 21-16,43-20 0,0-1 16,0 21-16,-21-21 0,42 22 15,-43 41-15,22-63 0,21 22 16,0-22-16,0 0 0,0 0 15,0 0-15,0 1 0,21-22 16,0 0-16,1 0 0,-1 0 16,0 0-16,0-22 0,0 22 15,22-21-15,-22 0 0,21 0 16,0-21-16,-20 20 0,-1 1 16,21-21-16,-21 21 0,0-22 0,1 22 15,-1 0-15,-21 0 0,21 0 0,0-22 16,-21 65 15,0-1-31,-21 0 16,21 0-16,-21 0 0,21 22 15,0-22-15,0 21 0,0-21 0,0 0 16,0 1-16,0 20 0,0-21 0,21 0 16,0 0-16,0-21 15,0 0-15,1 0 16,-1 0-16,0 0 0,0 0 0,21-21 0,-20 21 15,-1-21-15,0 0 16,0 0-16,0 0 0,-21-22 0,21 22 16,-21-21-16,22-1 0,-22 22 15,0-21-15,0 0 0,0-1 16,0 1-16,0 0 0,-22 20 0,1-20 16,0 21-16,0-21 0,-21 20 0,20 1 15,-20 0-15,0 21 0,-64 0 16,64 0-16,-22 0 0,22 0 0,-22 21 15,1 0-15,20 1 0,-20-1 16,21 21-16,-22-21 0,22 22 16,-1 20-16,1-21 0,0 22 0,-1-22 15,22 22-15,0-1 0,0 1 16,0 42-16,21-64 0,0 0 16,0 1-16,0-1 0,21-21 15,21 21-15,1-20 0,-1-1 16,-21-21-16,43 0 0,-22 0 0,21 0 15,-20 0-15,20 0 0,-20 0 16,20 0-16,-21 0 0,22-21 0,-22-1 16,1 1-16,-22 21 0,21-21 15,-21 0-15,0 0 0,1-22 0</inkml:trace>
  <inkml:trace contextRef="#ctx0" brushRef="#br0" timeOffset="50228.58">6964 8573 0,'0'0'0,"0"-22"0,0 1 0,0 0 16,0 0-16,0 0 15,-21 21 1,-1 0-16,1 0 0,21 21 16,-21-21-16,0 21 0,21 0 15,-21 22-15,0-22 0,-1 21 0,1 0 16,21-20-16,-21 20 0,0 0 15,0 1-15,21-1 0,0 0 0,-21 1 16,21-22-16,0 0 0,0 42 16,0-41-16,0-1 15,21-21-15,0 0 16,0 0-16,0 0 0,0-21 16,1-1-16,-1 22 0,0-21 15,-21 0-15</inkml:trace>
  <inkml:trace contextRef="#ctx0" brushRef="#br0" timeOffset="50935.93">6583 8827 0,'0'0'0,"-21"0"0,-1 0 15,44 0 17,-1 0-32,0 0 15,0 0-15,0 0 0,22 0 16,-1-22-16,-21 22 0,21 0 0,1-21 15,-1 0-15,0 21 0,1-21 0,20 21 16,-42-21-16,22 21 0,-1-21 16,-21 21-16,0 0 0,1 0 0,-1 0 15,-21 21 1,0 0 0,0 0-16,-21 0 0,-1 0 0,22 1 15,-21-1-15,21 21 0,-21-21 16,21 0-16,0 1 0,0-1 15,0 0-15,0 0 0,21-21 16,0 0 0,1 0-16,-1 0 0,0 0 0,21 0 15,-21 0-15,1 0 0,20-21 0,-21 0 16,21 0-16,-20-1 0,20 1 16,-21 0-16,21 0 0,-20 0 15,-1 0-15,0-22 0,0 22 0,-21 0 16,0 0-16,0 0 0,0-1 0,0 1 15,-21 21 17,21 21-32,-21 1 15,0-1-15,21 0 0,0 0 0,0 21 16,0 1-16,-22-22 0,22 21 0,-21 1 16,21-1-16,0 21 0,0-20 15,0-1-15,-21 22 0,21-22 0,0 21 16,0-20-16,0-1 0,0 22 0,0-1 15,-21-21-15,21 22 0,0-22 16,0 22-16,-21-22 0,0 0 16,-1 1-16,1-1 0,0-21 0,0 22 15,0-22-15,0-21 0,-1 21 16,1-21-16,0 0 0,-21 0 16,-1 0-16,22-21 0,-21 0 0,21-1 15,-22 1-15,1 0 0,21-21 16,-21 21-16,20-22 0,1 22 0,0-21 15,21-1-15,0 22 0,0 0 0,0-21 16,21 21-16,0-22 0,1 22 0,20 0 16,0-21-16,1 20 0,-1-20 15,0 0-15,22-1 0</inkml:trace>
  <inkml:trace contextRef="#ctx0" brushRef="#br0" timeOffset="51265.55">8191 8551 0,'0'0'0,"-21"0"15,0 0-15,0 0 0,0 0 16,21 22-16,-21-1 0,-1 0 0,1 21 16,21 1-16,-21-1 0,0 0 15,21 22-15,0-1 0,-21 1 0,21-22 16,-21 22-16,21-1 0,-22-21 0,22 22 15,0-22-15,0 1 0,-21 20 16,0-21-16,0 1 0,21-1 16,-21 0-16,21 1 0,0-1 0,-21-21 15,21 0-15,-22 1 0,22-44 47,0 1-47,0 0 0,0-21 16,22 21-16,-1-22 0,0 22 0,-21-21 15,21-1-15,0 1 0</inkml:trace>
  <inkml:trace contextRef="#ctx0" brushRef="#br0" timeOffset="51551.9">8022 8763 0,'0'-21'16,"0"42"-16,21-84 0,-21 41 0,0 1 15,21 21-15,1-21 0,-1 0 0,0 0 16,0 21-16,21-21 0,-20 21 0,20 0 15,-21 0-15,21 0 0,-20 0 16,-1 0-16,21 0 0,-21 0 0,0 21 16,-21 0-16,0 0 0,22 0 0,-22 0 15,0 22-15,0-22 0,-22 21 16,1-21-16,0 22 0,-21-22 0,21 0 16,-22 0-16,1 0 0,21 1 15,-22-1-15,22-21 0,-21 21 16,21-21-16,0 21 0,42-21 31,0-21-15,0 0-16,0 0 0,22-1 0,-22 1 15</inkml:trace>
  <inkml:trace contextRef="#ctx0" brushRef="#br0" timeOffset="51917.04">8636 8763 0,'0'21'0,"21"-21"31,0 0-31,0-21 16,1 0-16,-1 21 0,0-21 16,42 0-16,-41-1 0,-1 22 15,21-42-15,-42 21 0,0 0 16,0 0-16,0-1 15,-21 22-15,0 0 16,0 0-16,-1 0 0,-20 0 0,21 22 16,-21-1-16,20 0 0,1 0 15,-21 0-15,21 22 0,21-22 16,-21 21-16,21-21 0,0 22 0,0-1 16,0-21-16,0 21 0,0-20 15,0 20-15,21-21 0,-21 0 0,21-21 16,0 21-16,0-21 0,22 0 15,-22 0-15,0 0 0,21 0 0,-21 0 16,22 0-16,-1-21 0,-21 0 0,22 0 16</inkml:trace>
  <inkml:trace contextRef="#ctx0" brushRef="#br0" timeOffset="52172.16">9440 8594 0,'21'0'31,"1"0"-15,-1 0-16,0 0 15,0 0-15,0 0 0,0 0 16,1 0-1,-1 0-15,-42 0 32,-1 0-32</inkml:trace>
  <inkml:trace contextRef="#ctx0" brushRef="#br0" timeOffset="52331.88">9377 8721 0,'0'0'0,"0"21"16,0 0-16,0 0 15,0 0 1,21-21-16,0 0 0,0 0 16,0 0-16,1 0 0,-1 0 15,0-21-15,-21 0 0,21 21 16,0-21-16,-21 0 16</inkml:trace>
  <inkml:trace contextRef="#ctx0" brushRef="#br0" timeOffset="52892.13">10266 8043 0,'0'0'0,"-21"0"16,21 22 15,0-1-15,0 0-1,21-21-15,0 0 16,0 0 0,0 0-16,-21-21 0,21 21 0,-21-21 15,22 21-15,-22-22 0,21 1 16,-21 0-16,0 0 0,0 0 15,0 0-15,0-1 16,-21 22 0,-1 0-16,1 0 0,0 22 15,21-1-15,-21 0 0,21 0 16,-21 21-16,21-20 0,-21 20 16,21-21-16,0 21 0,0-20 0,0-1 15,0 21-15,0-21 0,0 0 0,0 22 16,21-22-16,21 21 15,-21-42-15,0 21 0,1 1 0</inkml:trace>
  <inkml:trace contextRef="#ctx0" brushRef="#br0" timeOffset="53359.86">10647 8488 0,'-21'0'0,"42"0"0,-42-21 0,-1 0 15,22-1-15,-21 22 16,21-21-16,21 21 31,1 0-31,-1 0 0,0 0 0,0 0 16,21 21-16,-20-21 0,20 22 0,-21-1 15,0 0-15,22 0 0,-22 21 16,0-20-16,0-1 0,-21 0 0,0 0 16,0 21-16,0-20 0,0-1 15,0 21-15,0-21 0,-21 0 16,0 1-16,0-22 0,-1 21 0,1-21 16,0 0-16,21-21 31,0-1-31,0 1 0,0 0 0,0 0 15,0 0-15,0 0 0,21-1 0,0-20 16,1 21-16,-1 0 0,0-22 16,0 22-16,0 0 0,22 0 0,-22-21 15,21 20-15,-21 22 0,22-21 16,-1 0-16,-21 21 0,21-21 16,1 21-16,-22 0 0,42 0 15,-20 0-15,-22 0 0,0 0 0</inkml:trace>
  <inkml:trace contextRef="#ctx0" brushRef="#br0" timeOffset="53903.88">11769 8615 0,'42'-42'16,"-42"20"-1,0 1-15,0 0 0,0 0 16,0 0-16,0 0 0,0-1 16,0 1-16,0 0 0,-21 0 0,0 0 15,-1 0-15,1 21 16,0 0-16,0 0 0,0 0 0,-22 0 16,22 21-16,0 0 0,0 0 15,-21 0-15,20 22 0,1-22 0,0 0 16,0 21-16,0-21 0,0 22 0,-1-22 15,22 21-15,-21-21 0,21 22 16,0-22-16,0 0 0,0 21 16,21-20-16,1-22 0,-1 0 15,0 0-15,0 0 16,0 0-16,0 0 0,1-22 0,20 1 16,-21 0-16,0 0 0,0 0 0,22 0 15,-22-1-15,0 1 0,0 0 16,85-127-1,-106 127-15,0 0 0,21 21 16,-21-22-16,0 44 31,0-1-31,-21 0 16,21 0-16,0 0 0,0 0 16,-21 22-16,21-22 0,0 0 15,0 0-15,-21 0 0,21 1 0,0-1 16,0 0-16,0 0 15,0 0-15,21-21 0,0 0 0,0 0 16,0 0-16,1 0 0</inkml:trace>
  <inkml:trace contextRef="#ctx0" brushRef="#br0" timeOffset="54648.22">12615 8509 0,'0'0'0,"21"-21"0,-21 0 0,0 0 15,0-1-15,0 1 0,0 0 16,-21 0-16,21 0 0,-21 21 16,0 0-16,-21-21 0,20 21 15,1 0-15,0 0 0,0 21 0,-21 0 16,20 0-16,1 0 0,-21 0 16,21 1-16,0-1 0,-22 21 0,22-21 15,21 0-15,-21 22 0,21-22 0,-21 0 16,21 0-16,0 64 15,0-64-15,0 0 16,21-21-16,0 0 0,0 0 16,0 0-16,1 0 0,-1 0 15,0 0-15,0 0 0,0-21 16,22 0-16,-22 0 0,0 0 0,0-1 16,0 1-16,0-21 0,1 21 15,-1-22-15,0 22 0,0-21 0,-21 0 16,21-1-16,-21 1 0,21-22 15,-21 22-15,22 0 0,-22-1 0,0 1 16,0 21-16,0 0 0,0-22 0,0 22 16,0 42 15,0 22-15,0-22-16,0 21 0,-22 1 0,22-1 15,-21 0-15,21 1 0,-21-1 0,21 0 16,0 1-16,0-1 0,0-21 15,0 21-15,0-20 0,0 20 0,0-21 16,0 0-16,0 0 0,0 1 16,0-1-16,21-21 0,0 0 0,22 0 15,-22 0-15,0 0 0,0 0 0,22 0 16,-22 0-16,0-21 0,0-1 16,21 22-16,-20-21 0,-1 0 0,0 0 15,0 0-15,0 0 0,0-1 0,-21 1 16,0 0-16,22 0 15,-22 0-15,0 0 0,0 42 32,-22-21-32,22 21 15,-21 0-15,21 0 0,0 0 0,-21 1 16,21-1-16,0 0 0,0 0 16,0 0-16,0 0 15,0 1-15,21-22 16,0 0-16,1 0 15,-1 0-15,0-22 0</inkml:trace>
  <inkml:trace contextRef="#ctx0" brushRef="#br0" timeOffset="54976.26">13250 8255 0,'0'0'0,"-106"-42"31,85 42-31,0 0 0,0 21 16,21 0 0,0 0-16,21-21 15,0 0-15,0 0 16,1 0-16,-1 0 16,0 0-16,0 0 0,-21-21 15,0 0-15,0 0 16,0 0-16,0-1 15,-21 22-15,0 0 16,0 0-16,-1 0 16,1 0-16,0 22 0,0-1 0,21 0 15,-21 0-15,21 0 16,0 0-16,0 1 0,0-1 0,0 0 16,0 0-16,0 0 0,21-21 15</inkml:trace>
  <inkml:trace contextRef="#ctx0" brushRef="#br0" timeOffset="55471.31">13822 8361 0,'0'0'0,"-21"0"0,21-21 15,-22 21-15,1 0 0,0 0 16,0 21-16,0-21 16,0 21-16,-1 0 0,1 0 15,0 1-15,0-1 0,0 0 16,0 0-16,-1 0 0,1 0 0,0 1 16,21-1-16,-21 0 0,21 0 0,0 21 15,0 1-15,0-22 16,0 0-16,21 0 0,0-21 15,0 0-15,22 21 0,-22-21 0,0 0 16,21 0-16,-20 0 0,20 0 16,-21-21-16,21 0 0,-20 21 15,-1-21-15,21 0 0,-21 0 0,0-1 0,22 1 16,-22 0-16,0-21 16,-21 21-16,0-1 0,0-41 15,0 21-15,0 20 0,0-20 0,-21 21 16,21 0-16,-21 21 0,0-21 15,-1 21-15,-20 0 0,21 0 0,0 0 16,0 0-16,-22 21 0,22-21 16,0 21-16,0 0 0,0 0 0,-1 0 15,22 1-15,0-1 16,22-21 0,-1 0-16</inkml:trace>
  <inkml:trace contextRef="#ctx0" brushRef="#br0" timeOffset="56015.36">14287 8086 0,'0'0'0,"-21"0"31,0 0-15,21-21 62,0-1-78,0 1 16,0 0-16,0 0 15,0 0 1,21 21-16,-21 21 16,0 0-1,0 0 1,0 0 0,0-42 46,21 0-46,1 21-16,-1 0 31,-21 21-31,0 0 16,0 1-16,0-1 0,0 0 15,-21 21-15,-1-21 0,1 22 0,0-22 16,-21 0-16,21 0 15,-1 0-15,1-21 0,21 22 0</inkml:trace>
  <inkml:trace contextRef="#ctx0" brushRef="#br0" timeOffset="56651.38">14774 7789 0,'-21'-21'15,"42"21"1,0-21-16,1 21 0,-1 0 15,0 0-15,21-21 0,-21 21 16,1 0-16,-1 0 0,0 0 0,-21-21 16,21 21-16,0 0 0,0 0 15,1 0 1,-22 21 0,0 0-1,0 0-15,0 0 0,0 1 16,0-1-16,0 0 0,0 0 0,0 21 15,0-20-15,0 20 0,-22-21 16,22 21-16,-21 1 0,21-1 0,0-21 16,-21 22-16,0-1 0,21 0 0,0-21 15,-21 22-15,0-1 0,21-21 16,-22 22-16,22-22 0,0 21 0,0-21 16,-21 0-16,21 22 0,0-22 0,-21 0 15,21 0-15,0 0 16,0 1-16,-21-1 0,0 0 15,21 0-15,0 0 0,-21 0 16,-1-21-16,1 0 16,0 22-16,0-22 0,0 0 15,0 0-15,-1 0 0,1 0 16,0 0-16,0 0 0,0 0 0,0 21 16,-1-21-16,1 0 0,0 0 0,0 0 15,0 0 1,21-21-1,0-1-15,0 1 16,0 0-16</inkml:trace>
  <inkml:trace contextRef="#ctx0" brushRef="#br0" timeOffset="57479.73">16192 8192 0,'0'0'0,"-21"0"0,0 0 15,0 0-15,-21 0 0,20 0 16,1 0-16,0 0 0,0 0 0,0 0 16,0 0-16,-1 0 0,1 0 31,42 0-16,1 0 1,-1 0-16,0-22 0,21 22 0,22 0 16,-22 0-16,22 0 0,20 0 15,-20 0-15,20 0 0,1 0 0,-21 0 16,20 0-16,-20 0 0,-1 0 16,1 0-16,20 0 0,-41 0 0,20 0 15,-20 0-15,20 0 0,-21 0 16,-20 0-16,-1 0 0,0 0 15,0 0-15,0 0 0,-42 0 63,0 0-63,-21 0 16,20 0-16,1 0 0,-21 0 0,21 0 15,-22 0-15</inkml:trace>
  <inkml:trace contextRef="#ctx0" brushRef="#br0" timeOffset="57897.53">16065 8297 0,'-21'0'15,"21"22"1,21-22 15,1 0-31,-1 0 0,0 0 0,0 0 16,21 0-16,1 0 0,-1 0 0,22 0 16,-22-22-16,21 22 0,1 0 15,21 0-15,-22 0 0,1 0 0,-1 0 16,1 0-16,-1 0 0,1 0 15,-1-21-15,-21 21 0,22 0 0,-22 0 16,1 0-16,-1 0 0,-21-21 0,0 21 16,0 0-16,1 0 0,-1 0 15,0-21-15,-21 0 63,0 0-48</inkml:trace>
  <inkml:trace contextRef="#ctx0" brushRef="#br0" timeOffset="58459.5">17335 7832 0,'0'0'0,"-21"-21"0,0-22 31,0 43-31,0 0 16,21 21 0,0 1-16,0-1 15,0 0-15,21-21 0,0 21 16,0 21-16,0-20 0,1-1 0,-1 0 15,0 0-15,21 0 0,-21-21 16,1 21-16,-1 1 0,21-1 16,-21-21-16,0 21 0,1-21 0,-1 0 15,0 0-15,0 21 0,0-21 16,0 0-16,1 0 0,-1 21 16,-21 0 15,0 1-31,-21-1 15,-1-21-15,1 21 16,0 0-16,-21-21 0,21 21 0,-22 0 16,1 1-16,0-1 0,20 0 15,-20 0-15,0 0 0,-1 0 16,22 1-16,-21-1 0,21 0 0,-22-21 16,22 21-16,0 0 0,0 0 15,0-21-15,0 22 0,-22-1 16,43 0-16,-21-21 15,21 21-15,-21-21 16,21-21 31,21 0-31</inkml:trace>
  <inkml:trace contextRef="#ctx0" brushRef="#br0" timeOffset="64019.61">19748 7535 0,'-21'0'0,"0"22"16,0-22-16,0 0 16,42 0 31,0 0-47,0 0 15,0 0-15,1 0 0,-1 0 0,21 0 16,-21 0-16,0 0 0,22 0 15,-22 0-15,21 0 0,-21 0 0,1 0 16,-1 0-16,21 0 0,-21 0 16,0 0-16,1 0 0,-1 0 0,0 0 15,-42 0 32,0 0-47,-1 0 16,1 0-16,0 0 0,0 0 0,0 0 15,0 0-15,-1 0 0,1 0 16</inkml:trace>
  <inkml:trace contextRef="#ctx0" brushRef="#br0" timeOffset="64591.84">18881 7684 0,'0'0'0,"-22"-22"31,22 1-31,0 0 15,-21 21 17,21 21-17,-21-21-15,21 21 16,0 1-16,0-1 0,0 0 0,0 21 16,0-21-16,0 1 0,0 20 0,0 0 15,0 1-15,-21-22 0,21 63 16,-21-41-16,21-22 0,0 21 15,0-21-15,0 1 16,0-1-16,-21 0 0,21 0 0,0 0 16,21-42 15,0 0-31,0 21 16,-21-21-16,21 0 0</inkml:trace>
  <inkml:trace contextRef="#ctx0" brushRef="#br0" timeOffset="65960.2">20087 7705 0,'0'0'0,"0"-43"32,0 22-32,-21 21 31,0 0-31,0 0 0,-1 0 16,1 0-16,0 0 15,-21 21-15,21-21 0,-1 22 16,1-1-16,-21 0 0,0 0 15,20 0-15,-20 0 0,0 1 0,-1 20 16,22-21-16,-42 43 16,42-43-16,-1 21 0,1-21 0,21 0 15,0 1-15,0-1 0,0 0 16,0 0-16,0 0 0,21 0 0,43 1 16,-43-22-16,21 0 0,-20 0 15,20 0-15,0 0 0,1 0 16,-22 0-16,21 0 0,0-22 15,22 1-15,-43 0 16,0 0-16,0 0 0,1 0 0,-1-22 16,0 22-16,0 0 0,0-21 0,-21 20 15,0-20-15,0 21 0,0-21 16,0 20-16,0-41 16,0 42-16,0-22 0,0 22 15,-21 0-15,0 0 0,0 21 16,0 0-16,-1 0 0,1-21 0,0 21 15,-21 0-15,21 0 0,-1 0 16,-20 0-16,21 0 0,0 21 0,-22-21 16,22 21-16,0-21 0,-21 21 15,42 0 1,0 1-16,0-1 16,21-21-16,0 0 15,0 0-15,0 21 0,22-21 0,-1 0 16,0 0-16,1 0 0,-1 0 15,0 0-15,1 0 0,20 0 0,-20-21 16,-1 21-16,21-21 0,-20 21 16,20-22-16,-20 1 0,-22 0 15,21 0-15,-21 0 16,0 0-16,-21-1 0,0 1 0,22 0 16,-22 0-16,0 0 15,-22 21 16,1 0-31,0 21 16,0 0-16,0-21 0,21 21 0,-21 0 16,-1 1-16,1-1 0,21 0 15,-21 0-15,0 0 0,21 0 0,-21 22 16,0-1-16,-1 0 0,22 1 16,-21-1-16,0 0 0,0 43 15,0-43-15,21 22 16,0-22-16,-21 1 0,21 20 0,-22-21 15,22 1-15,-21 20 0,21-20 16,0-1-16,0 21 0,0-20 0,-21 20 16,21 1-16,0-22 0,0 22 15,0-1-15,0 1 0,0-1 0,0-21 16,0 1-16,0 20 0,-21-20 0,21-1 16,0-21-16,0 21 0,0 1 15,0-22-15,-21 0 0,21 0 16,0 0-16,-21 1 0,-1-1 0,22-42 47,0-1-32,0 1-15,-21 0 16,21 0-16,-21 0 0,21 0 16,-21-1-16,0 1 0,21 0 0,-21 0 15,-1 0-15,1-22 0,0 22 0,0 0 16,21-21-16,-21 21 0,21-1 15,-21-20-15,21 21 0,0-21 0,0 20 16,0-62-16,21 63 16,0-22-16,0 1 0,0 21 0,0-22 15,43-20-15,-43 21 16,21 20-16,-20 1 0,-1 0 0,21 0 16,-21 0-16,0 0 0,22-1 15,-22 1-15,0 0 0,0 0 0,0 0 16,1 21-16,-1-21 0,-21-1 15,21 1-15,-21 0 0,0 0 16,21 21 0,-21-21-16,21 21 15,0-21-15,-21-1 16,22 22-16,-1-21 0,0 21 16</inkml:trace>
  <inkml:trace contextRef="#ctx0" brushRef="#br0" timeOffset="66340.07">21421 7705 0,'0'0'0,"0"-21"31,21 21-31,0 0 16,0 0-16,0 0 0,0 0 0,1 0 15,20 0-15,-21-22 0,0 22 16,0 0-16,1 0 0,-1 0 0,21 0 15,-21 0-15,0 0 0,1 0 16,-1 0-16,0 0 0,0 0 0,0 0 16,-42 0 15,0 0-31,0 0 0,-22 0 16,22 0-16</inkml:trace>
  <inkml:trace contextRef="#ctx0" brushRef="#br0" timeOffset="66953">21399 7684 0,'0'0'0,"-21"0"0,0 0 0,0 0 16,21 21-16,-21-21 0,0 0 16,-1 0-16,22 21 15,0 0-15,-21-21 0,0 21 16,21 0-16,0 1 15,-21-1 1,21 0-16,-21 0 0,21 0 16,0 0-16,0 1 15,0-1-15,-21-21 0,21 21 16,21-21 31,0 0-47,0-21 0,0 21 15,0 0-15,1 0 0,-1-21 16,0 21-16,0 0 0,0 0 0,0 0 16,1 0-16,-1 0 0,0 0 15,0 0-15,0 0 0,0 0 16,1 21-16,-1-21 0,0 21 0,-21 0 16,21 0-16,-21 0 15,21 1-15,-21-1 0,0 0 0,0 0 16,0 21-16,0-20 0,0-1 15,0 0-15,-21 0 0,0 0 16,-21-21-16,20 21 0,1-21 0,-21 22 16,21-22-16,-22 0 0,1 0 15,21 21-15,-21-21 0,20 0 0,1 0 16,0 0-16,0 0 0,0 0 0,0 0 16,-1 0-16,1 0 15,0 0 16,21-21 32</inkml:trace>
  <inkml:trace contextRef="#ctx0" brushRef="#br1" timeOffset="75428.58">8382 4509 0,'-21'0'15,"0"0"-15,-1 21 31,1-21-31,0 0 0,0 0 16,0 0 0,42 0 46,0 0-46,0 0-16,0-21 15,1 21-15,-1 0 0,-21-22 0,42 22 16,-21 0-16,0-21 0,1 0 16,-1 21-16,0 0 0,0 0 0,0-21 15,0 21-15,1 0 16,-44 0 31,1 21-32,0-21-15,0 21 0,0-21 16,0 21-16,-1-21 0,1 22 16,0-22-16,0 21 0,0 0 0,-22-21 15,22 21-15,0-21 0,0 0 16,0 21-16,0-21 0,-1 21 16,1-21 46,42 0-15,1 0-47,-1 0 16,0-21-16,0 21 15,0-21-15,0 21 0,1 0 0,-1-21 16,21 21-16,-21 0 0,0-21 0,22 21 15,-22 0-15,21-21 0,-21 21 16,22 0-16,-22 0 0,21-22 0,-21 22 16,1 0-1,-44 0 1,1 0-16,-21 0 16,21 22-16,-22-22 0,22 21 0,-21-21 15,21 21-15,0-21 0,-22 21 0,22-21 16,-21 21-16,21-21 0,-22 21 15,22 1-15,0-22 0,-21 21 16,20-21-16,-20 21 0,21-21 0,0 21 16,0-21-16,-1 0 0,1 0 15,21 21-15,-21-21 16,42 0 15,0 0-31,1 0 0,-1-21 16,21 21-16,-21 0 0,0-21 15,1 0-15,20 21 0,-21-21 16,21 21-16,-20-22 0,20 22 16,-21 0-16,21-21 0,-20 21 0,20 0 0,-21-21 15,21 21-15,-20 0 0,-1 0 16,0 0-16,0-21 0,0 21 16,0 0-16,1 0 0,-44 0 46,1 0-46,-21 21 0,21-21 16,-22 21-16,22-21 0,-21 21 16,21-21-16,-22 22 0,22-1 0,-21-21 15,21 21-15,-22-21 0,22 21 16,-42-21-16,42 21 16,-1 0-16,1-21 0,0 0 15,21 22-15,-21-22 0,21 21 16,21-21 15,0 0-15,0 0-16,1 0 15,-1 0-15,0-21 0,0 21 0,0-22 16,0 22-16,22-21 0,-22 21 0,0-21 16,21 21-16,-20 0 0,20-21 15,-21 21-15,21 0 0,-20-21 0,-1 21 16,0 0-16,0 0 15,0 0-15,0-21 0,1 21 16,-44 0 15,22 21-31,-42-21 16,21 21-16,0-21 0,0 21 16,-22-21-16,22 21 0,-21-21 0,21 21 15,-1 1-15,-20-1 0,21 0 16,0-21-16,0 21 0,-1 0 0,1-21 15,0 21-15,0-21 0,0 22 16,0-1-16,-1-21 16,22 21-1,22-21 32,-1-21-47,0 0 16,0 21-16,0-22 0,0 22 0,1-21 15,-1 21-15,0-21 0,0 21 16,21-21-16,-20 21 0,20-21 0,-21 21 16,0 0-16,22 0 0,-22-21 0,0 21 15,0-22-15,21 22 0,-20 0 16,-1 0-16,0 0 16,-42 0 15,0 22-16,-1-22-15,1 21 0,-21-21 16,21 21-16,0 0 0,-22-21 0,22 21 16,-21 0-16,21-21 0,-1 22 15,-20-1-15,21 0 0,0-21 0,0 21 16,-1 0-16,1-21 0,0 21 0,0-21 16,21 22-16,-21-22 15,21 21 16,21-21-15,0 0-16,-21-21 16,21 21-16,0 0 0,1-22 15,-1 1-15,0 21 0,0-21 0,0 0 16,22 21-16,-22-21 0,21 0 16,-21 21-16,0-22 0,1 22 0,-1 0 15,0-21-15,0 21 0,0 0 16,-42 0 31,0 0-47,0 21 15,0-21-15,-1 22 0,1-22 16,0 21-16,-21-21 0,21 21 0,-1-21 16,1 21-16,0-21 0,0 21 0,0 0 15,0-21-15,21 22 16,-22-22-16,1 0 0,21 21 15,21-42 48,1-1-47,-1 22-16,0-21 15,0 21-15,0-21 0,0 21 16,1-21-16,-22 0 15,21 21-15,-21-21 0,21 21 16,0-22-16,-21 1 0,21 0 16,0 21-16,1-21 0,-22 0 15</inkml:trace>
  <inkml:trace contextRef="#ctx0" brushRef="#br1" timeOffset="82592.14">8699 4551 0,'0'0'0,"-21"0"0,21-21 15,-21 21-15,0-21 16,0 21-16,0 0 16,-1-22-16,1 22 0,0 0 15,0 0-15,0 0 16,0 0-16,-1 0 15,1 0-15,0 0 0,0 0 16,0 0-16,0 0 16,-1 22-16,1-22 15,0 21-15,21 0 0,-21-21 0,0 21 16,0-21-16,21 21 0,-22 0 16,22 1-16,-21-22 0,0 21 0,21 0 15,0 0-15,0 0 0,0 0 16,0 1-16,0-1 0,0 0 0,0 0 15,0 0-15,0 0 0,0 1 0,0-1 16,0 0-16,0 0 0,21 0 16,-21 0-16,21 1 0,1-22 0,-22 21 15,21 0-15,0-21 0,-21 21 16,21-21-16,0 0 0,0 21 0,1-21 16,-1 0-16,0 0 15,0 0-15,0 0 0,0 0 16,22 0-16,-22-21 0,0 21 0,0-21 15,22 0-15,-22 0 0,0 21 16,21-22-16,-21 1 0,1 0 0,-1-21 16,0 21-16,0-1 0,0-20 0,0 21 15,1 0-15,-22 0 0,0-22 16,0 22-16,0-21 16,0 21-16,0-1 0,0 1 15,0 0-15,-22 0 0,1 21 16,0-21-16,0 0 0,0 21 15,0-22-15,-1 22 0,1-21 16,0 21-16,0-21 0,0 21 0,0 0 16,-1 0-16,1-21 0,0 21 15,0 0-15,-21 0 0,20 0 0,1 0 16,0 0-16,0 0 0,0 21 16,0 0-16,-1-21 0,1 21 0,0-21 15,0 22-15,0-1 0,0 0 16,21 0-16,0 0 0,-22 0 0,22 1 15,-21-1-15,21 0 0,0 0 0,0 0 16,0 0-16,0 22 0,0-22 16,0 0-16,0 0 0,0 22 15,0-22-15,0 0 0,0 0 0,0 0 16,21 0-16,1 1 0,-22-1 16,21 0-16,0 0 0,0-21 0,-21 21 15,21-21-15,0 0 0,1 0 16,-1 0-16,0 0 0,0 0 0,0 0 15,22 0-15,-22 0 0,21 0 0,-21 0 16,22-21-16,-22 0 0,21 21 16,0-21-16,-20 0 0,20-1 0,-21 1 15,0 0-15,22 0 0,-43-21 16,21 20-16,-21-20 0,0 21 0,0 0 16,0-22-16,0 22 0,0 0 15,0 0-15,-21-21 0,-1 20 16,1 1-16,0 0 0,0 0 0,0 0 15,-22 21-15,22-21 0,0-1 16,-21 22-16,21-21 0,-22 21 0,22 0 16,0 0-16,0 0 0,0 0 0,-1 0 15,-20 0-15,21 0 0,0 0 16,0 0-16,-1 0 0,1 21 0,0 1 16,0-22-16,0 21 0,-22 21 15,22-21-15,0 0 0,0 22 16,0-22-16,21 0 0,0 21 15,-21 1-15,21-22 0,0 21 16,0-21-16,0 22 0,0-22 0,0 0 16,0 21-16,21-20 0,0-1 15,0 0-15,0 0 0,0-21 16,1 0-16,-1 21 0,0-21 16,0 0-16,0 0 0,0 0 15,1 0-15,-1 0 0,21 0 0,-21-21 16,0 0-16,1 21 0,20-21 15,-21 0-15,0-1 0,22 1 0,-22-21 16,0 21-16,0 0 0,0-22 16,0 22-16,-21-21 0,0 21 15,0-1-15,0-20 0,0 21 0,0 0 16,-21 0-16,0-1 0,0 22 16,0-21-16,0 21 0,-1 0 0,1-21 15,0 21-15,-21 0 0,21 0 16,-1 0-16,1 0 0,-21 0 0,21 0 15,0 0-15,-1 21 0,1-21 0,0 21 16,0 1-16,0-22 0,0 21 16,-1 0-16,1 0 0,21 0 0,0 22 15,-21-22-15,21 21 0,0-21 16,0 43-16,0-22 0,0-21 16,0 0-16,0 1 0,21-1 15,22 21-15,-22-42 16,0 0-16,0 21 0,0-21 0,0 0 15,1 0-15,-1 0 0,0 0 16,0 0-16,0-21 0,0 0 0,1 21 16,-1-21-16,0 0 0,0-1 0,0 1 15,0 0-15,1-21 0,-1 21 16,-21-1-16,21-20 0,-21 21 0,0 0 16,0 0-16,0-1 0,-21 1 15,0 21-15,-1 0 0,1 0 16,0 0-16,0 0 0,0 0 15,0 0-15,-1 0 0,1 21 16,21 1-16,-21-22 0,0 21 16,21 0-16,0 0 0,0 0 15,0 0-15,0 22 0,0-22 16,0 0-16,0 0 0,0 0 16,21 1-16,0-22 15,0 0-15,1 0 0,-1 0 16,0 0-16,0 0 0,-21-22 15,21 22-15,0-21 0,1 21 16,-1-21-16,0 0 0,-21 0 0,0 0 16,21-1-16,-21 1 0,0-21 15,0 21-15,0 0 0,0-1 0,0 1 16,-21 0-16,21 0 0,-21 21 16,0-21-16,-1 21 0,1 0 0,0 0 15,0 0-15,0 0 16,0 0-16,-1 0 0,1 21 0,0-21 15,0 21-15,21 0 0,-21 0 16,0 22-16,-1-22 0,22 0 0,0 0 16,0 22-16,0-22 0,0 0 0,0 0 15,0 0-15,0 0 16,0 1-16,22-22 0,-1 0 0,0 0 16,0 0-1,0 0-15,0 0 0,1-22 0,20 22 16,-21-21-16,0 0 0,0 0 0,1 0 15,-22-22-15,21 22 16,-21 0-16,0 0 0,0 0 0,0 0 16,0-1-16,0-20 0,-21 42 15,-1-21-15,22 0 0,-21 0 0,0 21 16,0 0-16,0 0 0,21-22 16,-21 22-16,-1 0 0,1 0 0,0 22 15,0-1-15,0 0 16,21 0-16,0 0 15,-21 43-15,21-43 0,0 0 16,0 0-16,0 0 0,0 1 16,21-22-16,0 0 15,0 0-15,0 0 0,0 0 16,1 0-16,20 0 0,-21 0 16,0-22-16,-21 1 0,21 21 0,1-21 15,-1 0-15,-21 0 0,0 0 16,0-1-16,0 1 0,0 0 15,0 0-15,0 0 0,0 0 0,-21 21 16,-1-22-16,1 1 16,0 21-16,21-21 0,-21 21 15,0 0-15,0 0 0,-1 0 16,1 21-16,0 0 0,0 1 16,21-1-16,-21 0 0,21 21 15,0-21-15,0 1 0,0 20 16,0-21-16,0 0 0,0 0 0,0 1 15,0-1-15,0 0 0,0 0 16,21 0-16,0-21 0,0 0 16,0 0-16,1 0 0,-1 0 15,0 0-15,0 0 16,0 0-16,0-21 0,1 21 0,-22-21 16,21 0-16,0 21 15,-21-21-15,0-1 0,21-20 0,-21 21 16,21 0-16,-21 0 0,0-1 15,0 1-15,0 0 0,0 0 0,-21 0 16,0 21-16,0-21 0,0 21 16,-22 0-16,22 0 0,0 0 15,0 0-15,0 21 0,-1 0 0,1-21 16,0 21-16,0 0 0,21 22 16,-21-22-16,0 0 0,21 21 0,0 1 15,0-22-15,0 21 0,0-21 16,0 0-16,0 1 15,0-1-15,21-21 16,0 0-16,0 0 16,0 0-16,0 0 0,1-21 15,-1 21-15,0-22 0,0 1 0,0 0 16,0 0-16,1 0 0,-1 0 16,0-1-16,-21 1 0,0-21 0,21 21 15,-21 0-15,0-22 0,0 22 16,0 0-16,0 0 0,0-22 15,0 22-15,-21 21 0,21-21 0,-21 0 16,0 21-16,-1 0 0,1 0 16,0 0-16,0 0 0,0 0 15,0 0-15,-1 21 0,1 0 16,0 0-16,0 1 0,0-1 0,21 0 16,0 0-16,0 21 0,-21-20 0,21 20 15,0-21-15,0 21 0,0-20 16,0 20-16,0-21 0,0 0 0,0 0 15,0 1-15,0-1 0,21-21 16,0 21-16,0 0 0,0-21 16,0 0-16,1 0 15,-1 0-15,0 0 0,0 0 0,21-21 16,-20 0-16,-1 0 0,0 21 0,0-22 16,0 1-16,0 0 15,1 0-15,-22 0 0,21-22 0,-21 22 16,0-21-16,0 21 0,0 0 15,0-22-15,0 22 0,-21 0 16,-1 0-16,1 0 0,0-1 0,-21 1 16,21 21-16,-22 0 0,22 0 15,-21 0-15,21 0 0,-22 0 0,22 0 16,0 21-16,0-21 0,0 22 16,-1-1-16,1 0 0,0 0 0,21 0 15,0 0-15,0 22 0,0-22 0,0 21 16,0-21-16,0 22 15,0 20-15,0-42 0,0 1 16,21-1-16,0 0 0,-21 0 16,22-21-16,-1 21 0,0-21 15,0 0-15,0 0 0,0 0 0,1 0 16,-1 0-16,0 0 0,21 0 16,-21 0-16,1-21 0,-1 0 0,21 21 15,-21-21-15,22 0 0,-22-1 16,0 1-16,0-21 0,0 21 15,0 0-15,1-22 0,-22 22 0,0-21 16,0 21-16,0-1 0,0-20 16,0 21-16,0 0 0,0 0 0,-43-1 15,22 1-15,0 21 0,0-21 16,0 21-16,-22 0 0,22 0 0,-21 0 16,21 0-16,-22 0 0,22 0 0,-21 0 15,21 21-15,-1-21 0,1 21 16,0 1-16,0-1 0,0 0 0,0 21 15,21-21-15,0 22 0,0-22 16,0 21-16,0-21 0,0 22 0,0-22 16,0 0-16,0 0 0,0 0 15,0 1-15,21-1 0,0-21 0,-21 21 16,21-21-16,0 0 0,0 0 0,1 0 16,-1 0-1,0 0-15,0 0 0,21-21 0,-20 21 16,-1-21-16,0-1 0,0 1 0,21 0 15,-20 0-15,-1 0 0,-21 0 16,21-22-16,-21 22 0,0 0 16,0-21-16,0 20 0,0 1 0,0 0 15,0 0-15,-21 0 0,0 0 0,21-1 16,-22 22-16,1 0 0,0 0 16,0 0-16,0 0 0,-22 0 0,22 0 15,0 0-15,0 0 0,-21 0 0,20 22 16,1-1-16,0 0 0,0 0 15,21 0-15,0 0 0,-21 1 16,21 20-16,0 0 16,0-21-16,0 1 0,0-1 0,0 0 15,0 0-15,21 0 0,0-21 16,0 21-16,0-21 16,1 0-16,-1 0 0,0 0 15,0 0-15,0 0 16,-21-21-16,21 21 0,1-21 15,-1 0-15,-21 0 0,0 0 0,0-1 16,0 1-16,0 0 0,0 0 16,0 0-16,0 0 0,0-1 15,0 1-15,-21 0 16,-1 21-16,1 0 16,0 0-16,0 0 0,0 0 15,0 21-15,-1 0 0,1 1 16,0-1-16,21 0 0,-21 21 0,21-21 15,-21 1-15,21 20 0,0-21 16,-21 0-16,21 0 0,0 1 0,0-1 16,0 0-16,0 0 15,21-21 1,0 0-16,0 0 0,0 0 16,0 0-16,1-21 15,-1 0-15,0 0 0,0 21 0,-21-22 16,21 1-16,-21 0 0,21-21 15,-21 21-15,0-22 0,0 22 0,0-21 16,0 21-16,0-22 0,0 22 0,0 0 16,0 0-16,0 0 0,-21-1 15,0 1-15,0 21 0,0 0 16,0 0-16,-1 0 16,1 0-16,0 0 0,0 21 0,0-21 15,21 22-15,-21 20 0,-1-21 0,22 0 16,-21 22-16,21-22 15,0 21-15,0 0 0,0-20 0,0 20 16,0-21-16,0 0 0,0 0 16,0 22-16,21-43 0,1 21 0,-1 0 15,0-21-15,0 0 0,0 0 0,0 0 16,1 0-16,20 0 0,-21 0 16,0 0-16,0 0 0,22 0 0,-22 0 15,0-21-15,21 0 0,-20 0 16,-1 21-16,0-22 0,0-20 15,0 21-15,-21 0 0,0 0 0,0-22 16,21 22-16,-21-21 0,0-1 16,0 22-16,0 0 0,0-21 0,-21 21 15,0-1-15,0-20 0,0 21 16,0 0-16,-1 21 0,1-21 0,0 21 16,0 0-16,0 0 0,-22 0 0,22 0 15,-21 0-15,21 0 0,-43 21 16,43 0-16,0-21 0,0 21 15,-22 0-15,22 0 0,0 1 16,0 20-16,21-21 0,-21 21 0,21-20 16,-21 20-16,21 0 0,0 1 15,0-22-15,0 21 0,0 0 0,0-20 16,0 20-16,0-21 0,0 0 0,0 0 16,21 1-16,0-1 15,0 0-15,0 0 0,0-21 16,1 0-16,-1 0 0,21 0 15,-21 0-15,0 0 0,1 0 0,20 0 16,-21 0-16,21-21 0,22 0 16,-43 0-16,21-1 0,-20 1 15,-1-21-15,0 21 0,0 0 0,0-22 16,-21 1-16,21 21 0,-21-22 16,0 1-16,0 0 0,0 21 0,-21-22 15,0 1-15,-21 21 0,21 0 0,-1-1 16,-20 1-16,21 0 0,-21 0 15,20 21-15,-20 0 0,21-21 16,-21 21-16,-1 0 0,22 0 16,0 0-16,0 0 0,0 21 15,-1 0-15,1 0 0,21 0 16,-21 1-16,21-1 0,0 21 16,0-21-16,0 22 0,0-22 0,0 21 15,0-21-15,0 22 0,0-22 16,0 21-16,21 0 0,0-20 15,-21-1-15,22 0 0,-1-21 16,0 0-16,0 0 16,0 0-16,0 0 15,1 0-15,-1 0 0,0-21 16,0 0-16,0-1 16,0 1-16,-21 0 0,0-21 0,22 21 15,-22-22-15,0 22 0,0-21 16,0 21-16,0-1 0,0-20 0,0 21 15,-22 0-15,22 0 0,-21-1 16,0 1-16,0 21 0,0 0 0,-22-21 16,1 21-16,21 0 0,0 0 15,-22 0-15,22 21 0,0 0 16,-42 1-16,41-1 0,1 0 16,-21 0-16,42 0 0,-21 22 15,21-22-15,-21 21 0,21-21 16,0 22-16,0-22 0,0 21 0,0-21 15,0 0-15,21 1 0,0-1 16,0 0-16,0-21 0,0 21 16,1-21-16,-1 0 0,0 0 0,0 0 15,21 0-15,-20 0 0,20 0 16,-21 0-16,21-21 0,-20 21 0,-1-21 16,21 0-16,0-1 15,1-20-15,-43 21 16,0 0-16,0-22 0,0 22 15,0 0-15,0 0 0,0 0 0,-21 0 16,-1-1-16,1 1 0,0 21 0,0 0 16,-21-21-16,20 21 0,1 0 15,0 0-15,0 0 0,0 21 16,0 0-16,-1 1 0,1-1 16,0 0-16,21 0 0,0 21 0,-21-20 15,21 20-15,-21-21 0,21 0 0,0 22 16,0-1-16,0-21 15,0 0-15,21-21 0,0 0 16,0 0 0,0 0-16,1 0 0,-1 0 15,0 0-15,0 0 0,0-21 16,-21 0-16,21 21 16,-21-21-16,0 0 0,0-1 15,0 1-15,0 0 0,0 0 16,0 0-16,0 0 0,0-1 15,-21 22 1,0 0-16,0 0 16,0 22-16,0-1 0,21 0 15,0 21-15,0-21 0,-22 1 16,22-1-16,-21 0 0,21 0 0,0 0 16,0 0-16,0 1 15,21-22 1,-21 21-16,22-21 0,-1 0 0,0 0 15,0 0-15,0 0 16,0 0-16,1-21 0,-1 21 0,0-22 16,-21 1-16,21 21 15,-21-21-15,0 0 0,0 0 16,0 0-16,0-1 0,0 1 16,-21 0-16,0 21 15,0 0-15,-1 0 16,1 0-16,0 21 15,21 0-15,0 1 0,-21-1 16,21 0-16,0 0 0,-21 0 0,21 0 16,0 1-16,0-1 15,21 0-15,0-21 16,0 0-16,0 0 16,1 0-16,-1 0 0,0 0 0,0 0 15,0 0-15,0-21 0,1 21 16,-22-21-16,21-1 15,0 1-15,-21 0 0,0 0 16,0 0-16,0 0 16,-21 21-1,0 0-15,-1 0 0,1 0 16,0 0 0,0 21-16,21 0 0,-21-21 0,21 21 15,0 0-15,0 0 16,0 1-16,0-1 31,21-21-31,0 0 0,0 0 0,0 0 16,1 0-16,-1 0 0,0-21 0,0 21 15,0-22-15,0 1 0,1 0 16,-1 0-16,0 0 16,-21 0-16,21-1 0,-21 1 15,0 0-15,0-21 0,0 21 0,0-22 16,0 1-16,0 21 0,0-43 15,-21 22-15,0 21 0,0 0 16,-1-1-16,-20-20 0,21 42 16,0-21-16,-22 21 0,22 0 15,0 0-15,-21 0 0,21 0 0,-22 0 16,22 0-16,-21 0 0,21 0 16,-1 0-16,-20 0 0,21 0 0,0 21 15,0-21-15,21 21 0,-22 0 0,22 1 16,-21-1-16,21 0 15,0 0-15,-21 21 0,21-20 0,0 20 16,0 0-16,0-21 0,0 22 0,0-1 16,0-21-16,0 22 0,0-22 15,21 0-15,0 21 0,1-21 0,-22 1 16,21-1-16,0 0 0,0 0 16,0-21-16,-21 21 0,21-21 15,1 0-15,-1 0 0,42 0 0,-42 0 16,1 0-16,20 0 15,-21 0-15,21 0 0,-20-21 0,20 0 16,-21 21-16,21-21 0,-20 0 0,20-1 16,-21 1-16,0 0 0,22-21 15,-22 21-15,0-22 0,-21 22 0,0-21 16,21-1-16,-21 1 0,0 0 16,0-1-16,0 22 0,-21-21 0,0 21 15,0 0-15,-1-1 0,1 1 16,-21 0-16,21 0 0,-22 21 0,1-21 15,21 21-15,-21 0 0,-1 0 0,22 0 16,0 0-16,0 0 0,-22 0 16,22 0-16,0 0 0,0 0 0,0 0 15,0 0-15,21 21 0,-22-21 16,1 21-16,0 0 0,21 0 0,0 1 16,-21 41-16,21-42 15,0 22-15,0-22 0,0 21 16,0-21-16,0 22 0,0-22 0,0 21 15,21-21-15,-21 0 0,21 1 16,0-22-16,1 21 0,-1 0 16,0-21-16,0 21 0,0-21 0,0 0 15,1 0-15,20 0 16,-21 0-16,0 0 0,0-21 0,1 21 16,-1-21-16,0 0 0,0 21 15,0-22-15,0 1 0,-21 0 16,22-21-16,-22-1 0,0 1 15,-22 21-15,1-21 16,0 20-16,0 22 0,0-21 0,0 0 16,-22 21-16,22 0 0,0 0 15,0-21-15,-22 21 0,22 0 0,0 0 16,0 0-16,0 0 0,0 21 16,-1 0-16,22 0 0,-21 1 0,0-1 15,21 0-15,-21 42 0,21-41 16,0-1-16,0 21 0,0-21 15,0 0-15,0 1 0,0-1 16,0 0-16,0 0 0,21-21 0,-21 21 16,21-21-16,0 0 0,1 0 15,-1 0-15,0 0 16,0 0-16,0 0 16,0-21-16,1 0 0,-1 0 15,0 0-15,0-1 0,-21 1 16,0 0-16,21 0 0,-21-21 0,0 20 15,0 1-15,0-21 0,0 21 16,-21 0-16,0-1 0,0 1 16,21 0-16,-21 0 0,-1 21 0,1 0 15,0 0-15,0 0 0,0 0 16,0 21-16,-1-21 0,22 21 16,-21 0-16,21 1 0,-21 20 15,21-21-15,0 0 0,0 0 16,0 1-16,0-1 0,0 0 0,0 0 0,0 0 15,0 0-15,21-21 16,0 0-16,1 0 16,-1 0-16,0 0 0,0 0 15,0-21-15,0 0 16,-21 0-16,0 0 16,0 0-16,0-1 15,-21 22-15,0-21 0,0 21 16,0 0-1,0 21 1,21 1 0,0-1-16,0 0 15,0 0-15,0 0 32</inkml:trace>
  <inkml:trace contextRef="#ctx0" brushRef="#br1" timeOffset="118904.64">1185 10837 0,'0'-21'16,"0"0"-16,0 0 0,21 0 0,1 0 16,-22-1-16,21 1 0,0 0 15,0-21-15,0 21 0,-21-1 0,0 1 16,0 0-16,0-21 0,0 21 16,-21-1-16,0 22 0,0 0 15,-22 0-15,22 0 0,-21 22 16,-22 20-16,22-21 0,21 0 15,0 22-15,0-22 0,-1 0 16,22 0-16,-21 21 0,21-20 0,0-1 16,0 21-16,0-21 15,21 0-15,22 1 0,-22-1 0,0 0 16,21 0-16,1 0 0,-1 0 16,-21 1-16,22-1 0,-22 0 0,21 0 15,-21 0-15,0 22 0,-21-22 16,0 0-16,0 21 0,0-21 15,-21 1-15,0-1 0,-21 21 0,-1-21 16,1 0-16,-21 1 0,20-1 16,-20 0-16,20 0 0,-20-21 0,21 0 15,-1 0-15,1 0 0,0-21 16,-1 0-16,22 0 0,0-1 0,0 1 16,0-21-16,21 0 0,0 20 15,0-20-15,0 21 0,0-21 16,21 20-16,0 1 0,0 0 15,21 0-15,1 0 0,-22 0 0,21-1 16,1 22-16,20-21 0</inkml:trace>
  <inkml:trace contextRef="#ctx0" brushRef="#br1" timeOffset="119531.99">1545 10964 0,'0'0'0,"0"85"32,-21-64-32,21 0 0,-21 1 0,0-1 15,21 0-15,0 0 0,0 0 16,0 0-16,0 1 0,0-1 0,21-21 16,0 0-1,0 0-15,21 0 0,-20-21 0,20 21 16,-21-22-16,21 1 0,1 0 15,-22 0-15,21 0 0,-21 0 0,1-1 16,-1 1-16,0 0 0,0-21 16,0 21-16,0-1 0,-21 1 15,0 0-15,0 0 0,0 0 16,-21 21 0,21 21-1,-21 0-15,21 0 0,0 0 16,0 1-16,0-1 0,0 21 0,0-21 15,0 22-15,0 20 0,0-21 0,0 22 16,0-22-16,0 22 0,0 63 16,0-64-16,0 1 0,0-1 15,0 1-15,0-1 0,0 1 16,0 20-16,0-20 0,0-1 0,-21 1 16,21-1-16,-21 1 15,0-1-15,-1-20 0,1-1 0,0 22 16,0-43-16,-21 21 0,20-21 15,-20 0-15,0 1 0,21-1 0,-22-21 16,-20 0-16,20 0 0,1 0 16,-21 0-16,20-21 0,-20-1 0,20 1 15,-20 0-15,21-21 0,-1-1 16,22 1-16,-21 0 0,21-22 16,-1 22-16,22-22 0,0 1 15,0-1-15,0 1 0,22 21 0,20-22 0,-21 1 16,21 20-16,1-20 0,-1 20 15,22-20-15,-22 21 0,21-1 16,1-20-16,-22 20 0,22 1 0</inkml:trace>
  <inkml:trace contextRef="#ctx0" brushRef="#br1" timeOffset="119985.19">2201 10922 0,'0'21'31,"-21"0"-31,21 1 16,0-1-16,0 0 0,0 21 15,-21-21-15,21 22 0,-21-22 16,21 0-16,0 21 0,0-20 16,0-1-16,-21 21 0,21-21 0,0 0 15,-22-21-15,22-21 31,0 0-31,0 0 16,0 0-16,22 0 0,-1-1 0,-21-20 16,21 21-16,0-21 0,0 20 15,0-20-15,1 21 0,-1-21 0,21 20 16,0 1-16,-20 0 0,20 0 16,0 0-16,1 21 0,-1 0 15,0 0-15,-21 0 0,22 21 0,-22 0 16,0 0-16,-21 0 0,0 1 15,0-1-15,0 21 0,0-21 0,0 22 16,-21-1-16,0-21 0,0 21 16,-1-20-16,1 20 0,21-21 0,-21 0 15,21 0-15,-21-21 0,21 22 16,21-22 0,0 0-16,-21-22 0,21 1 15,1 0-15,-1 0 0</inkml:trace>
  <inkml:trace contextRef="#ctx0" brushRef="#br1" timeOffset="120224.02">3090 10605 0,'0'0'0,"0"21"31,-21 0-31,21 21 0,0-21 16,0 22-16,-21-22 0,21 21 0,-21 1 15,21-1-15,-21 0 0,21 1 16,0-22-16,0 21 0,-22 0 0,22 1 16,-21-22-16,21 21 0,0-21 15,0 1-15,0-1 0,0 0 16,21-21-16,1 0 16,-1 0-16,0-21 15</inkml:trace>
  <inkml:trace contextRef="#ctx0" brushRef="#br1" timeOffset="120415.91">2879 11007 0,'0'0'0,"21"0"47,0 0-47,0 0 0,0-21 0,0 21 15,22 0-15,-22-22 0,0 1 16,21 21-16,1-21 0,-1 21 16,-21-21-16</inkml:trace>
  <inkml:trace contextRef="#ctx0" brushRef="#br1" timeOffset="120928.01">3662 10943 0,'0'-21'16,"21"21"-16,-21-21 15,0 0-15,0 0 16,0-1-16,0 1 0,0 0 16,-21 0-16,0 21 15,-1 0-15,1 0 0,0 0 16,0 0-16,0 0 0,0 21 0,-1 0 15,-20 0-15,21 1 0,0 20 0,-22-21 16,22 21-16,0 1 0,0-22 16,0 21-16,0 1 0,21-22 0,0 21 15,0-21-15,0 0 16,0 1-16,0-1 0,0 0 0,21-21 16,0 0-16,21 0 0,-21 0 15,1-21-15,-1 0 0,0 21 16,0-22-16,0 1 0,0 0 0,1 0 15,-1-21-15,0 20 0,0 1 0,0 0 16,0-21-16,-21 21 0,0-1 16,22 1-16,-22 0 0,0 0 0,0 42 31,0 0-15,0 0-16,0 1 15,0-1-15,-22 21 0,22-21 16,0 0-16,0 1 0,0-1 0,0 21 15,0-21-15,0 0 0,0 1 16,22-22-16,-1 0 16,0 0-16,0 0 0,0 0 15</inkml:trace>
  <inkml:trace contextRef="#ctx0" brushRef="#br1" timeOffset="121398.03">3979 10901 0,'0'0'0,"0"-21"15,0-43 1,21 64-16,-21-21 0,22 21 16,-1 0-16,0 0 0,0 0 15,0 0-15,0 0 16,-21 21-16,22 0 0,-22 1 16,0-1-16,0 0 0,0 0 0,0 21 15,0-20-15,0-1 0,0 0 16,0 21-16,-22-21 0,1 1 0,21-1 15,-21 0-15,0 0 0,0 0 0,21 0 16,0-42 15,21 0-31,0 0 16,0 0-16,-21 0 0,21-1 16,1-20-16,-1 21 0,0-43 15,0 43-15,0-21 0,-21 21 0,21-22 16,-21 22-16,0 0 0,22 0 15,-22 0-15,0 42 16,0 0-16,0 0 16,0 0-16,0 1 0,-22-1 15,22 21-15,0-21 0,-21 22 0,0-22 16,21 21-16,0-21 0,0 0 0,0 22 16,0-22-16,0 0 15,0 0-15,0 0 0,21 1 0,-21-1 16,21 0-16,1-21 0,-1 0 0,0 0 15,0 0-15,0 0 0,0 0 16</inkml:trace>
  <inkml:trace contextRef="#ctx0" brushRef="#br1" timeOffset="121859.81">1228 11896 0,'0'0'15,"-43"0"-15,1 0 0,0 0 0,20 0 16,44 0-1,-1 0-15,21 0 0,22 0 0,-1 0 16,22-21-16,-1-1 0,1 22 16,21-21-16,0 21 0,21-21 15,0 21-15,0-21 0,0 21 16,21-21-16,0 0 0,0 21 0,22-22 16,-1 1-16,0 21 0,1-21 15,-22 21-15,21 0 0,-21-21 0,0 21 16,1 0-16,-22 0 0,0 0 0,0-21 15,-43 21-15,1 0 0,42 0 16,-85 0-16,-21 0 0,22 0 16,-22 0-16,0 0 15,-21-21 1,0-1 15,0 1-31,0 0 0</inkml:trace>
  <inkml:trace contextRef="#ctx0" brushRef="#br1" timeOffset="122207.97">5651 10922 0,'-21'0'0,"0"0"15,0 0-15,0 0 16,0 0-16,42 0 47,0 0-47,0-21 16,0 21-16,-21-21 15,0 0-15,-21 21 16,0 0-16,0 0 15,0 0-15,-1 0 16,1 0-16,0 21 0,21 0 16,0 0-16,-21-21 15,21 21-15,0 0 0,0 1 16,0-1 0</inkml:trace>
  <inkml:trace contextRef="#ctx0" brushRef="#br1" timeOffset="122487.89">5546 11388 0,'0'0'0,"-22"0"0,22 21 16,0-42 15,22 0-15,-1 21-16,-21-22 15,-21 22 17,-1 0-32,1 0 0,21 22 15,-21-1-15,0 0 16,21 0-16,21-21 16,0 0-1,0 0-15,1 0 0,-1-21 0</inkml:trace>
  <inkml:trace contextRef="#ctx0" brushRef="#br1" timeOffset="123115.04">9250 10118 0,'0'-21'0,"0"-22"16,0 64 31,0 1-47,0 20 0,21-21 15,0 21-15,0 1 0,0-1 0,1 22 16,-1-22-16,0 21 0,21 1 0,-21-1 15,1 1-15,-1-22 0,0 22 16,0-22-16,0 0 0,0 1 16,1-1-16,-1-21 0,0 0 0,-21 1 15,0-1-15,0 0 0,21 0 0,-21-42 47,0 0-47,0 0 16</inkml:trace>
  <inkml:trace contextRef="#ctx0" brushRef="#br1" timeOffset="123411.73">9927 10266 0,'0'0'0,"0"-21"0,0 0 16,0-43-1,0 43-15,-21 21 0,0 0 16,0 0-16,-1 0 0,1 0 15,0 21-15,0 0 0,-43 22 16,22-1-16,21 0 0,-21 1 16,-1 20-16,1-21 0,0 22 0,-1-1 15,1 1-15,0-22 0,-1 22 0,22-22 16,-21 22-16,-1-22 0,22 0 16,-21 1-16,21-1 0,0-21 0,-1 43 15,22-43-15,0 0 16,0 0-16,22-21 0,-1 0 15,0 0-15,0 0 0,0-21 16,22 0-16,-22 0 0,21-1 0,-21 1 16</inkml:trace>
  <inkml:trace contextRef="#ctx0" brushRef="#br1" timeOffset="123789.99">10096 10562 0,'0'0'0,"0"-21"16,0 42 15,0 0-31,0 1 0,0 20 16,0-21-16,0 21 0,-21 1 0,21-22 16,0 21-16,0 1 0,0-1 0,0 21 15,-21-20-15,21-1 0,-21 22 0,21-1 16,-21 1-16,0-1 0,21 1 15,0-1-15,0 1 0,-22 20 0,22-20 16,-21 84-16,0-85 0,21 22 16,-21-21-16,21-1 0,-21 1 15,0-1-15,-1 1 0,22-22 16,-21 0-16,21 1 0,-21-1 0,21-21 16,0 0-16,-21 0 0,21 1 0,-21-22 15,21-22 1,0 1-16,0 0 15,0 0-15,0-21 0,0-1 0,21 1 16,-21 0-16,21-22 0,0 1 16</inkml:trace>
  <inkml:trace contextRef="#ctx0" brushRef="#br1" timeOffset="124114.73">9906 11049 0,'0'0'0,"0"-42"0,0-1 16,0 1-16,0 0 0,0 21 0,0-22 15,21 22-15,0 0 0,0-21 0,1 20 16,-1 1-16,21-21 0,0 21 16,1 0-16,-1-1 0,0 1 0,22 21 15,-22 0-15,1 0 0,-1 0 0,0 0 16,1 0-16,-22 21 0,0 1 16,0-1-16,-21 21 0,0-21 0,0 22 15,0-22-15,-21 21 0,0-21 16,0 0-16,-1 22 0,-20-22 15,21 0-15,-21 0 0,-1 0 0,-20 1 16,42-1-16,-22-21 0,1 0 16,21 0-16,0 0 15,42 0 17,0 0-32,0 0 0,21-21 15,-20 21-15,-1 0 0,21-22 16</inkml:trace>
  <inkml:trace contextRef="#ctx0" brushRef="#br1" timeOffset="124615.18">11239 10626 0,'22'-21'0,"-44"42"0,44-64 0,-22 22 15,0 0-15,0 0 0,0 0 16,0 0-16,-22-1 0,1 22 15,0 0-15,0 0 0,-21 0 0,20 0 16,1 0-16,-21 22 0,0-1 16,20 0-16,-20 0 0,0 21 0,21-20 15,-22 20-15,1 0 0,21 1 0,-22-1 16,22 0-16,0-21 0,0 22 16,0-22-16,21 21 0,0-21 0,0 1 15,0-1-15,0 0 0,21-21 16,0 0-16,0 21 0,22-21 15,-22 0-15,0 0 0,21 0 0,1-21 16,-22 21-16,21-21 0,0 0 0,-20-1 16,20 1-16,0 0 0,-21 0 0,1-21 15,20-1-15,-21 1 0,-21 21 16,21-22-16,0 1 0,-21 0 0,0-1 16,0 22-16,0 0 0,0 0 0,0 0 15,0 42 1,-21 0-16,0 0 15,21 0-15,-21 1 0,0 20 16,0-21-16,21 21 0,0 1 16,0-22-16,0 21 0,0-21 0,0 1 15,0-1-15,0 21 0,0-21 0,21 0 16,0 1-16,0-22 0,0 0 16,0 0-16,1 0 0,-1 0 15,0 0-15,0 0 0,0 0 0,0-22 16</inkml:trace>
  <inkml:trace contextRef="#ctx0" brushRef="#br1" timeOffset="124867.99">11811 10308 0,'0'0'0,"0"-42"16,0 21-16,0 0 0,0-1 16,0 1-16,-21 21 0,0 0 15,-1 21-15,1 1 16,21 20-16,0 0 0,-21 1 15,0-1-15,0 21 0,21-20 0,0-1 16,-21 22-16,-1-22 0,22 0 16,-21 1-16,21-1 0,0-21 0,0 21 15,0-20-15,0-1 0,0 0 0,0 0 16,0 0-16,21-21 16,1 0-16,-1 0 15,0-21-15,0 0 0,0 21 16,0-21-16</inkml:trace>
  <inkml:trace contextRef="#ctx0" brushRef="#br1" timeOffset="125306.98">12086 10266 0,'0'0'0,"0"-21"0,0 0 32,0 42-32,0 0 0,0 0 15,0 21-15,-21 1 0,21-1 16,-21 0-16,0 1 0,21-1 0,0 0 15,-22 1-15,22-1 0,-21 0 16,0-20-16,21 20 0,0-21 0,-21 0 16,21 22-16,-21-43 0,0 21 0,21 0 15,-22-21 1,22-21 0,0 0-1,0-1-15,22 1 0,-1 0 16,0 0-16,0-21 0,0 20 0,0-20 15,1 0-15,20-1 0,-21 1 0,21 21 16,22-43-16,-43 43 16,43-21-16,-22 42 15,-21 0-15,0 21 0,0 0 0,1 0 16,-22 22-16,0 20 0,0-20 16,0-1-16,0-21 0,0 21 15,-22 1-15,1-22 0,0 21 0,0-21 16,21 1-16,-21-1 0,0-21 0,21 21 15,-22 0-15,22-42 32,0 0-17</inkml:trace>
  <inkml:trace contextRef="#ctx0" brushRef="#br1" timeOffset="125506.21">11557 10393 0,'0'0'0,"-21"0"0,0 0 31,42 0-15,0 0-16,0 0 0,0 0 0,22 0 16,-1 0-16,-21-21 15,21 21-15,1-21 0,-1 21 0,0 0 16,-20-22-16,20 22 0,-21 0 0</inkml:trace>
  <inkml:trace contextRef="#ctx0" brushRef="#br1" timeOffset="126211.94">13166 10351 0,'0'0'0,"21"0"32,0 0-32,0 0 0,0-22 0,0 22 15,1-21-15,-1 21 0,21-21 16,-21 21-16,22-21 0,-22 0 0,21 21 16,-21-21-16,0-1 0,1 22 0,-1-21 15,-21 0-15,0 0 16,-21 21-1,-22 0-15,22 0 0,-21 0 16,-1 0-16,1 0 0,-21 21 0,20 0 16,1 0-16,0 1 0,-1-1 15,22 0-15,-42 42 0,41-41 16,1-1-16,21 0 0,0 0 0,0 0 16,21 0-16,1-21 15,-1 0-15,0 22 0,21-22 16,-21 0-16,22 0 0,-22 0 0,21 0 15,-21 0-15,1 0 0,-1 0 0,-42 21 32,-22-21-17,22 21-15,-21-21 0,-1 21 0,1 0 16,0 0-16,-1 1 0,22-1 16,-21 21-16,0-21 0,20 0 0,1 22 15,0-22-15,21 0 0,0 0 0,0 0 16,0 1-16,0-1 0,0 0 15,21 0-15,22-21 0,-22 21 16,0-21-16,21 0 0,1 0 0,-22 0 16,21 0-16,0 0 15,1 0-15,-1 0 0,0-21 0,1 0 16,-1 21-16,0-21 0,22-22 16,-43 22-16</inkml:trace>
  <inkml:trace contextRef="#ctx0" brushRef="#br1" timeOffset="126423.94">13568 10605 0,'0'0'0,"0"-22"0,0 1 0,0 0 16,0 0-16,21 21 16,0 0-16,0 0 15,0 21-15,1 0 0,-1 0 16,0 1-16,0-1 0,0 0 16,0 21-16,1-21 0,-1-21 15,-21 22-15,0-1 0,21 0 0,-21 0 16,21 0-16,-21-42 47,0 0-47</inkml:trace>
  <inkml:trace contextRef="#ctx0" brushRef="#br1" timeOffset="126619.87">13949 10583 0,'0'-21'15,"0"42"-15,0-63 0,0 21 0,-21 21 31,-1 21-31,1 0 16,0-21-16,0 43 0,0-22 0,0 0 16,-1 0-16,1 0 0,0 0 15,0 1-15,0-1 0,0 0 0,-1 21 16,1-21-16,42-21 31,1 0-31,-1 0 16,0 0-16</inkml:trace>
  <inkml:trace contextRef="#ctx0" brushRef="#br1" timeOffset="126960.01">14245 10456 0,'0'0'0,"0"-21"16,0 0-1,0 42-15,0 0 16,0 1-16,0-1 0,-21 42 15,21-20-15,0-1 0,-21-21 16,0 21-16,21 22 0,-22-22 0,1 1 16,0-1-16,21 21 0,-42 43 15,21-42-15,21-1 0,-22 22 16,1-22-16,0 22 0,0-21 0,0 20 16,0-20-16,-1 20 0,1-20 15,0-1-15,0 1 0,0-1 0,0-20 16,-1-1-16,1 0 0,21 1 15,0-22-15,0 0 0,0 0 0,0-42 32,0-21-32,21 21 0,1-1 15,-1-20-15,0 0 0,0-1 16,0-20-16,0 21 0,1-22 0,20 22 16</inkml:trace>
  <inkml:trace contextRef="#ctx0" brushRef="#br1" timeOffset="127278.96">14097 10901 0,'0'0'0,"0"-64"16,21-63 0,-21 106-16,0-21 0,21 0 0,0 20 15,1-41-15,20 21 0,-21 20 16,0 1-16,22 0 0,-22 21 16,21-21-16,-21 21 0,22 0 0,-22 0 15,21 0-15,-21 21 0,22 0 0,-22 0 16,0 1-16,0 20 0,-21-21 15,0 21-15,0-20 0,0 20 0,0-21 16,0 21-16,-21-20 0,0-1 0,-22 0 16,22 0-16,-21 0 15,0 0-15,20-21 0,-20 22 0,21-22 16,-21 0-16,20 0 0,1 0 0,0 0 16,0 0-16,42-22 31,0 22-31,0-21 0,1 0 15,-1 21-15,21-21 0,-21 21 0,0-21 16,22 21-16</inkml:trace>
  <inkml:trace contextRef="#ctx0" brushRef="#br1" timeOffset="127670.96">14690 10605 0,'0'0'0,"0"-85"31,0 64-31,21 0 16,0-1-16,0 22 0,0-21 0,0 21 16,1 0-16,-1 0 0,0 0 0,0 0 15,0 0-15,0 0 0,1 0 16,-1 21-16,0 1 0,0-1 0,-21 0 16,0 0-16,0 21 0,0-20 15,0-1-15,0 21 0,0-21 0,0 0 16,-21 1-16,0-1 0,0 0 15,21 0-15,-22 0 0,1-21 16,0 0 0,21-21-1,0 0-15,0 0 0,0 0 16,0-1-16,21 1 0,0 0 16,-21 0-16,22 0 0,-1 0 0,0-22 15,0 22-15,0 0 0,0 0 0,1 21 16,-1-21-16,0-1 0,21 22 15,-21 0-15,1 0 0,-1 0 0,0 0 16,0 22-16,-21-1 16,21-21-16</inkml:trace>
  <inkml:trace contextRef="#ctx0" brushRef="#br1" timeOffset="128570.96">15303 10626 0,'0'21'16,"43"-21"-1,-22 0-15,21 0 16,-21 0-16,22-21 0,-22 0 15,0 21-15,-21-22 0,21 1 16,0 0-16,-21 0 0,22 0 0,-22 0 16,0-1-16,0 1 0,0 0 0,0 0 15,0 0-15,-22 21 16,1 0-16,0 0 0,0 0 16,0 21-16,0-21 0,-1 21 15,1 21-15,0-20 0,21-1 16,-21 21-16,0-21 0,0 22 0,-1-22 15,22 21-15,0-21 0,0 0 0,0 1 16,0-1-16,0 0 0,0 0 16,22 0-16,-1-21 0,0 0 0,0 0 15,0 0-15,0 0 0,22 0 0,-22 0 16,0 0-16,21-21 0,-20 0 16,20 0-16,0 21 0,1-43 15,-22 22-15,21 0 0,22-64 16,-43 64-16,0-21 0,0 0 0,0-1 15,-21 22-15,0-42 16,0 41-16,0 1 0,-21 21 16,0 0-1,0 21-15,0-21 0,21 43 0,0-22 16,0 0-16,0 21 0,0-20 0,0 20 16,0-21-16,0 0 0,0 22 15,0-22-15,0 0 0,0 0 0,0 0 16,0 0-16,0 1 0,0-1 31,-22-21-15,1 0-1,21-21-15,-21 21 0,0 0 0,21-22 16,-21 22-16,0 0 16,21 22-1,0-1 1,21 0-1,0-21-15,0 0 0,0 0 16,0 0-16,1 0 0,-1 0 16,21 0-16,-21 0 0,0-21 15,22 21-15,-1-21 0,-21-1 0,22 22 16,-1-21-16,-21 0 0,21 0 16,-20-21-16,-1 20 0,-21 1 0,0 0 15,0-21-15,0 21 0,0-1 16,0 1-16,-21 21 0,21-21 0,-22 21 15,1 0-15,0 0 0,0 0 0,0 21 16,0 0-16,21 1 16,0 20-16,0-21 0,0 0 0,0 0 15,0 1-15,21-1 0,0 0 0,-21 0 16,0 21-16,21-20 16,-21-1-16,0 0 0,-21 0 15,0-21 1,0 0-16,-1 0 0,1 0 15,0 0-15,0 0 0,0 0 16,42-21 15,0 0-31,0 21 0,22-21 16,-22-1-16</inkml:trace>
  <inkml:trace contextRef="#ctx0" brushRef="#br1" timeOffset="128787.88">16700 10478 0,'-21'42'16,"0"-21"-1,0 0-15,0 0 0,21 1 16,-21-1-16,-1 0 0,22 0 0,-21 0 16,21 0-16,0 1 0,0-1 0,0 0 15,21-42 16,1 0-15,-1-1-16,0 1 16</inkml:trace>
  <inkml:trace contextRef="#ctx0" brushRef="#br1" timeOffset="128947.84">16743 10329 0,'0'-21'15,"0"42"-15,0-63 0,0 21 0,-21 21 16,-1 0-1,1 0 1,21 21-16,0 0 16,0 0-16,0 1 15,21-22-15,-21 21 16,22-21-16</inkml:trace>
  <inkml:trace contextRef="#ctx0" brushRef="#br1" timeOffset="129599.13">17208 10414 0,'-21'0'16,"-21"0"-16,21 0 15,0 0-15,-1 0 0,1 21 0,0 0 16,0 1-16,0-1 0,0 0 16,21 0-16,-22 0 0,22 22 0,0-1 15,0-21-15,0 0 0,0 0 16,0 1-16,0-1 15,22-21-15,-1 0 16,0 0-16,-21-21 31,0-1-31,0 1 16,0 0-16,0 0 0,0 0 0,0 0 16,0-1-16,0 1 0,0-21 15,0 21-15,21-22 0,0 22 0,0 0 16,1-21-16,-1 21 0,21-1 0,-21 22 15,22-21-15,-22 21 0,21 0 16,-21 0-16,0 0 0,1 0 0,-1 21 16,0 1-16,-21-1 0,0 0 0,0 0 15,0 21-15,0-20 0,0-1 16,0 21-16,0-21 0,-21 0 0,0 1 16,21-1-16,0 0 0,0 0 15,-22 0-15,22 0 16,-21-21-16,21-21 31,0 0-31,0 0 0,0 0 16,0 0-16,0-1 0,0 1 15,0 0-15,21 0 0,1-21 0,-1 20 16,21-20-16,-21 0 0,22 21 0,-22-22 16,21 22-16,0 0 0,-20 21 15,20 0-15,-21 0 0,21 0 0,-20 0 16,-22 21-16,0 0 0,21 0 15,-21 1-15,0 20 0,0-21 16,0 21-16,0 1 0,-21-22 0,21 0 16,-22 21-16,22-20 0,0-1 0,-21 0 15,21 0-15,0-42 32</inkml:trace>
  <inkml:trace contextRef="#ctx0" brushRef="#br1" timeOffset="130063.87">17822 9504 0,'0'0'0,"-21"-42"15,21 20 1,21 22 0,0 0-16,1 0 15,-1 0-15,0 0 0,21 22 0,-21-1 16,1 0-16,20 0 0,-21 0 16,21 0-16,-20 22 0,20-22 15,-21 21-15,21 1 0,-20-1 0,20 0 16,-21 1-16,0-1 0,22 21 15,-22-20-15,0-1 0,0 0 0,0 22 16,-21-1-16,21 1 0,1-1 0,-22 1 16,0-1-16,0 22 0,0-21 15,0-1-15,0 1 0,-22-1 0,1 1 16,0-1-16,-21 1 0,-1-22 0,1 21 16,-21-20-16,20-1 0,1 0 0,-22 1 15,1-22-15,21 21 16,-22-21-16,22 1 0,-1-1 0,-20 0 15,21 0-15,20 0 0,-20-21 0,0 21 16,21-21-16,-22 0 0,22 0 0,0 0 16,0 0-16,0 0 15</inkml:trace>
  <inkml:trace contextRef="#ctx0" brushRef="#br1" timeOffset="131027.53">8911 9546 0,'0'0'0,"42"-42"31,-42 21-15,0 0-16,-21 21 31,0 0-31,-21 0 16,21 0-16,-22 0 0,22 0 0,-21 21 15,-1 0-15,1 21 0,0 1 0,-22-1 16,22 0-16,0 1 0,-43 84 16,21-64-16,22 1 15,0-1-15,-1 22 0,1-22 0,0 22 16,-1 0-16,22-22 0,-21 22 15,0 63-15,42-63 0,0-22 16,0 1-16,0-1 0,21 1 0,0-22 16,21 21-16,1 1 0,-1-22 15,21 1-15,1-1 0,-22 0 0,22 1 16,-1-22-16,1 0 0,-1 0 0,1 0 16,-22 0-16,22 1 0,-22-22 15,-21 0-15,21 0 0,-20 0 0,-1 0 16,0 0-16,-21-22 0,21 22 15,-21-21-15,0 0 0,0 0 16,0 0-16,0 0 0</inkml:trace>
  <inkml:trace contextRef="#ctx0" brushRef="#br1" timeOffset="134579.74">18902 9821 0,'-21'0'16,"-1"0"-1,44-21 32,-1 21-47,21 0 16,-21-21-16,22 21 0,-1 0 0,0 0 16,1-21-16,-1 21 0,0 0 15,1 0-15,-1 0 0,-21 0 16,21 0-16,-20 0 0,-44 0 31,1 0-31,0 21 0,0-21 16,-21 0-16,20 21 0,-20-21 15,21 0-15,-21 0 0,20 0 0,1 21 16,0-21-16,0 0 0,0 0 0</inkml:trace>
  <inkml:trace contextRef="#ctx0" brushRef="#br1" timeOffset="134922.95">18965 9821 0,'-21'0'0,"0"0"15,0 0 1,0 0-16,-1 0 16,1 22-1,0-1-15,0 0 16,0 0-16,21 0 0,-21 0 0,-1 1 16,22-1-16,-21 21 0,0-21 15,21 22-15,0-22 0,-21 21 0,0 0 16,21 1-16,-21 20 0,21-20 0,-22-1 15,1 21-15,21 1 0,-21-22 16,21 1-16,0 20 0,0-21 0,0 1 16,0-22-16,0 21 0,0-21 15,0 22-15,0-22 0,42 0 16,-20 0-16,-1 0 0,0-21 16,0 0-16,0 0 0,0 0 0,22 0 15,-22 0-15,0 0 0,0 0 16,0 0-16,22 0 0,-43-21 0,21 0 15,21 21-15,-21-21 16,1 21-16,-22-21 0,21 0 0,0 21 16,0-22-16,0 1 0,0 0 0</inkml:trace>
  <inkml:trace contextRef="#ctx0" brushRef="#br1" timeOffset="135279.46">19325 10351 0,'0'0'0,"21"-22"0,-21-20 32,0 63-1,0 0-31,0 22 16,0-22-16,0 21 0,0 1 15,0 20-15,0-21 0,-21 1 0,21 20 16,-21-20-16,0 20 0,21 1 0,-21-1 15,21 1-15,-22-1 0,1 22 16,21-22-16,-21 22 0,0 0 0,0-1 16,0-20-16,-1 20 0,22-20 15,-21-1-15,0 1 0,0-1 16,21 1-16,0-22 0,0 1 0,0-1 16,-21-21-16,21 0 0,0-42 31,0 0-31,21 0 0,-21-22 0,21 22 15,0-21-15,-21 0 0,21-1 0,-21-20 16,22 20-16,-1-20 0</inkml:trace>
  <inkml:trace contextRef="#ctx0" brushRef="#br1" timeOffset="135595.73">19219 10562 0,'0'0'0,"0"-42"0,-21 21 16,21-22-16,-21 22 0,21 0 15,0 0-15,0 0 0,0 0 0,0-1 16,21 1-16,0 0 0,22 21 16,-22-21-16,21 21 0,0 0 0,1 0 15,20-21-15,-20 21 0,20 0 0,-21 0 16,1 0-16,-1 21 0,-21 0 16,0 0-16,1 0 0,-22 22 0,0-22 15,0 21-15,0-21 0,-22 22 0,-20-22 16,0 21-16,-1-21 0,1 22 15,-21-22-15,20 0 0,1 0 16,-22-21-16,43 21 0,-21-21 0,21 0 16,0 0-16,-1 0 0,44 0 31,-1-21-31,0 21 0,0-21 16,0 0-16,0 21 0</inkml:trace>
  <inkml:trace contextRef="#ctx0" brushRef="#br1" timeOffset="135983.74">19875 10308 0,'0'0'0,"0"-21"0,22 0 31,-22 42-15,-22 0-16,1 0 0,0 1 15,21 20-15,-21-21 0,21 21 16,-21 1-16,21-22 0,0 21 0,-21 1 15,21-22-15,0 0 0,0 21 0,0-21 16,0 1-16,0-1 16,21-21-16,0 0 0,0 0 15,0 0-15,0 0 0,1 0 0,-1 0 16,21-21-16,-21-1 0,0 1 16,-21 0-16,22 0 0,-1 0 15,-21-22-15,21 22 0,-21-21 0,0 21 16,0-22-16,0 22 0,0-21 15,-21 21-15,0 0 0,-1-1 0,1 1 16,0 0-16,0 21 0,0 0 0,0 0 16,-1 0-16,1 0 15,0 0-15,21 21 0,0 0 16,0 1-16,0-1 0,21 0 16,0 0-16,1-21 0,-1 0 15,0 21-15,0-21 0</inkml:trace>
  <inkml:trace contextRef="#ctx0" brushRef="#br1" timeOffset="136355.82">20532 10266 0,'0'0'0,"-22"-21"32,1 21-32,-21 0 0,21 0 15,-22 0-15,22 0 0,-21 0 16,21 21-16,0 0 0,-22-21 0,22 21 15,0 0-15,21 1 16,0-1-16,0 0 0,21 0 16,0 0-16,0-21 0,1 21 0,20-21 15,-21 22-15,21-22 16,-20 21-16,20-21 0,-21 21 0,0-21 16,0 21-16,1-21 0,-22 21 15,0 0-15,0 1 16,0-1-16,-43 0 0,22-21 15,0 21-15,-21-21 0,-1 0 0,22 21 16,-21-21-16,21 0 0,-22 0 16,22 0-16,0 0 0,0 0 0,0 0 15,-1 0-15,1 0 16,21-21-16,0 0 16,0 0-1,21 0-15,1 21 0</inkml:trace>
  <inkml:trace contextRef="#ctx0" brushRef="#br1" timeOffset="136599.9">20764 10308 0,'0'64'31,"0"-43"-31,0 0 16,0 0-16,-21 22 0,21-22 0,-21 0 15,0 0-15,21 0 0,0 0 0,0 1 16,0-1-16,-21-21 0,21 21 16,21-42 15,0 0-15,-21-1-16,0 1 0,21 0 0,0 0 15</inkml:trace>
  <inkml:trace contextRef="#ctx0" brushRef="#br1" timeOffset="136755.97">20807 10139 0,'0'-21'16,"0"42"-16,-21-63 15,-1 42-15,22 21 32,22-21-1,-1 0-31,0 0 0,0 0 15</inkml:trace>
  <inkml:trace contextRef="#ctx0" brushRef="#br1" timeOffset="137012.66">21251 9970 0,'0'0'0,"0"-22"15,-21 22 1,21 22-16,-21-1 15,0 0-15,21 0 0,-21 21 16,21-20-16,0 20 0,-22-21 0,1 21 16,0 1-16,21-22 0,-21 21 0,0 1 15,21-1-15,0-21 0,-21 21 16,21-20-16,-22 20 0,22-21 0,0 0 16,0 0-16,0 1 15,22-22 1,-1 0-16,-21-22 15,21 1-15</inkml:trace>
  <inkml:trace contextRef="#ctx0" brushRef="#br1" timeOffset="137338.97">20976 10393 0,'-21'0'15,"42"0"-15,-21 0 16,42-21-1,-20 21-15,-1-21 0,0 21 0,21-22 16,-21 22-16,22-21 0,-22 21 0,21-21 16,-21 21-16,1-21 15,-1 21-15,21 0 0,-21-21 16,0 21-16,-21 21 16,0 0-16,0 0 15,0 0-15,-21 1 0,0 20 16,0-21-16,21 0 0,0 0 0,-21 1 15,21-1-15,-21 0 0,21 0 16,0 0-16,0 0 0,0 1 16,0-44 15,21 1-31,0 0 16</inkml:trace>
  <inkml:trace contextRef="#ctx0" brushRef="#br1" timeOffset="137511.13">21421 10181 0,'0'0'0,"0"-42"31,-22 21-31,22 42 47,22 0-16</inkml:trace>
  <inkml:trace contextRef="#ctx0" brushRef="#br1" timeOffset="138202.91">21865 10181 0,'-21'0'16,"0"0"-16,0 0 15,-1 21-15,1-21 0,0 22 0,0-1 16,0-21-16,0 21 0,-1 0 16,1 0-16,21 22 0,0-22 15,-21 0-15,21 0 0,-21 0 0,21 0 16,0 1-16,0-1 0,0 0 16,0 0-16,21-21 15,0 0-15,0 0 0,1 0 16,-1 0-16,0 0 0,0-21 15,-21 0-15,21 0 0,-21-1 16,21 1-16,-21 0 0,0 0 0,0 0 16,0 0-16,0-1 0,0 1 15,0 0-15,0 0 0,0 0 0,0 0 16,0-1-16,22 22 0,-22-21 0,21 0 16,0 21-16,0 0 15,0 0-15,0 0 0,1 0 0,-1 0 16,0 0-16,0 0 0,0 0 0,0 21 15,1-21-15,-1 21 0,-21 1 16,0-1-16,21 0 0,-21 0 0,0 0 16,0 0-16,0 1 0,0-1 0,0 0 15,0 0-15,-21 0 0,0-21 16,21 21-16,0 1 0,-22-22 0,22 21 16,-21-21-16,21-21 31,0-1-31,0 1 15,0 0-15,21 0 16,1 0-16,-22-22 0,21 22 16,0 0-16,0 0 0,0 0 0,0 0 15,1-22-15,20 43 0,-21-21 0,21 0 16,-20 21-16,20 0 0,0 0 16,-21 0-16,1 0 0,-1 21 0,0 21 15,-21-20-15,0-1 0,0 0 16,0 0-16,0 0 0,0 22 15,-21-22-15,0 0 0,21 0 0,-22 0 16,1 0-16,0 1 0,0-22 0,21 21 16,0 0-16,-21-21 0,0 0 15,-1 0 1</inkml:trace>
  <inkml:trace contextRef="#ctx0" brushRef="#br1" timeOffset="138611.04">20764 10986 0,'0'0'0,"0"-22"0,0 1 0,0 0 0,0 0 16,0 0 0,22 21-1,-22 21-15,21 0 0,0 0 16,-21 0-16,21 1 0,-21-1 15,0 0-15,0 0 0,0 21 16,21-20-16,-21 20 0,0-21 0,0 21 16,0-20-16,0-1 0,0 0 0,0 0 15,0 0-15,0 0 0,21-21 32,1 0-32,-1-21 15,0 0-15,0 0 0</inkml:trace>
  <inkml:trace contextRef="#ctx0" brushRef="#br1" timeOffset="138834.94">21315 10859 0,'21'-22'0,"-42"44"0,21-44 32,-21 22-32,-1 0 0,1 22 15,0-1-15,0 0 0,0 0 0,0 0 16,-1 0-16,-20 22 0,21-22 0,0 21 15,0-21-15,-1 22 0,1-22 16,0 21-16,0-21 0,0 22 16,0-22-16,21 0 0,21-21 15,0 0 1,0 0-16,21 0 0,-20-21 16</inkml:trace>
  <inkml:trace contextRef="#ctx0" brushRef="#br1" timeOffset="139315.92">21548 11070 0,'21'-84'31,"-42"168"-31,42-190 0,-21 85 16,-21 21-16,-1 0 15,1 0-15,0 0 0,0 0 0,0 0 16,0 21-16,-22 22 15,22-22-15,-21 0 0,21 0 0,-1 0 16,1 22-16,0-22 0,21 0 16,0 21-16,-21-20 0,21-1 0,0 0 15,0 0-15,0 0 0,21-21 16,0 0-16,0 0 0,1 0 16,-1 0-16,0 0 0,0 0 0,0-21 15,22 0-15,-22 21 0,0-21 16,0 0-16,0-1 0,0 1 0,1-21 15,-1 21-15,-21 0 0,0-1 16,0 1-16,0 0 0,0 0 0,0 0 16,0 0-1,-21 42 1,-1 0-16,22 0 16,-21 0-16,21 0 0,0 1 15,0-1-15,0 0 0,0 0 0,0 0 16,0 0-16,0 1 0,0-1 0,0 0 15,0 0-15,21-21 16,1 0-16,-1 0 0,0 0 16,0 0-16,0-21 0,-21 0 15,21 0-15,1 21 0</inkml:trace>
  <inkml:trace contextRef="#ctx0" brushRef="#br1" timeOffset="140163.71">21971 10795 0,'0'0'16,"-21"0"0,0 21-16,-1 0 15,22 1-15,-21-1 0,0 0 0,21 0 16,-21 0-16,21 0 0,-21 22 16,0-22-16,21 0 0,0 21 15,-22-20-15,22-1 0,0 0 0,0 0 16,0 0-16,0 0 0,0 1 15,22-22 1,-1 0-16,0 0 0,0 0 0,0 0 16,0-22-16,22 1 15,-1 0-15,-42 0 0,21 0 0,0 0 16,1-1-16,-1 1 0,0 0 16,-21 0-16,0 0 0,0 0 15,0 42 16,0 0-31,0 0 16,0 0-16,-21 0 16,21 1-16,-21-1 0,21 0 15,0 0-15,0 0 16,0 0-16,21-21 16,0 0-1,0 0-15,0 0 0,0-21 16,1 21-16,-1-21 0,0 0 15,0 0-15,0 21 0,0-21 0,1-1 16,-1 1-16,0 0 0,0 0 16,-21 0-16,0 0 15,0-1-15,0 44 47,0-1-47,-21 0 0,0 0 16,21 0-16,0 0 15,0 1-15,0-1 0,0 0 16,0 0-16,0 0 0,0 0 16,21-21-1,0 0-15,0 0 0,0 0 16,1 0-16,20-21 0,-21 0 16,21 0-16,-20 0 0,20 0 0,-21-1 15,21 1-15,-20 0 16,-1 0-16,0 0 0,0 0 0,-21-1 15,0 1-15,0-21 16,-21 42 0,0 0-16,0 0 0,-1 0 15,1 21-15,21 0 0,-21 0 0,0-21 16,21 22-16,-21-1 0,21 21 0,0-21 16,0 0-16,0 1 0,0-1 15,0 0-15,0 0 0,0 0 16,21-21-1,0 0-15,0 0 0,0 0 0,1 0 16,-1-21-16,21 0 0,-21 21 0,22-21 16</inkml:trace>
  <inkml:trace contextRef="#ctx0" brushRef="#br1" timeOffset="140883.96">23135 9779 0,'0'0'0,"-21"0"0,0 0 31,21-21-31,21 0 16,0 21-16,0 0 0,22 0 15,-22-21-15,21 21 0,0 0 16,-20 0-16,20 0 0,0-22 0,1 22 16,-1 0-16,0-21 0,-21 21 15,22 0-15,-22 0 0,0 0 16,0 0-16,0 0 0,1 0 15,-1 0-15,-21 21 16,0 1 0,0-1-16,0 21 0,0-21 15,0 0-15,0 1 0,0-1 16,0 21-16,0-21 0,0 22 0,0-22 16,-21 21-16,21 0 0,0 1 15,-22-1-15,22 0 0,0 1 0,-21 20 16,21-20-16,-21 20 0,0-21 0,21 22 15,0-22-15,-21 1 0,0 20 16,21-21-16,-22 1 0,22-22 16,0 21-16,0 1 0,0-22 0,0 21 0,0-21 15,0 22-15,0-22 0,0 0 16,0 0-16,-21 0 0,21 0 16,0 1-16,-21 20 0,21-21 0,0 0 15,-21 0-15,0 1 0,0-22 16,21 21-16,-22-21 0,1 0 15,21 21-15,-21-21 0,0 0 0,0 0 16,0 0-16,-1 0 0,1 0 16,0 0-1,0 0-15,0 0 0,0 0 16,-1 0 15,1-21-15</inkml:trace>
  <inkml:trace contextRef="#ctx0" brushRef="#br1" timeOffset="158227.21">3048 13081 0,'0'0'0,"-21"0"15,21 21-15,21-42 63,21 0-63,-21 0 0,1 0 0,20-1 16,-21 1-16,21 0 0,-20 0 15,-1 0-15,0 0 0,0-1 16,-21 1-16,0 0 0,0 0 0,0 0 15,-21 21-15,-21 0 16,20 0-16,1 0 0,-21 0 0,21 21 16,-22 0-16,22 0 0,-21 0 15,21 22-15,0-22 0,-22 0 0,22 21 16,21-20-16,-21 20 0,21-21 16,0 0-16,0 0 0,0 1 0,0-1 15,0 0-15,21 0 0,0-21 16,0 21-16,22-21 0,-22 0 15,0 0-15,0 0 16,0 0-16,1 0 0,20 0 0,-42-21 16,21 21-16,-21-21 15,-21 21 1,0 0-16,-22 0 0,22 0 16,0 0-16,0 21 0,0-21 15,-22 21-15,22 0 0,0 1 0,0-1 16,0 0-16,0 0 0,-1 0 15,1 0-15,21 1 0,-21-1 0,21 0 16,0 0-16,0 0 0,0 0 16,0 1-16,21-1 0,0-21 0,1 21 15,-1-21-15,0 0 16,21 0-16,-21 0 0,22 0 0,-22 0 16,21-21-16,1 0 0,-1 21 15,0-22-15</inkml:trace>
  <inkml:trace contextRef="#ctx0" brushRef="#br1" timeOffset="158903.85">3852 13166 0,'0'0'16,"21"-21"-16,1-22 0,-22 22 0,0 0 15,0 0-15,0 0 0,0-1 16,-22 22-16,1-21 0,-21 21 16,21 0-16,0 0 0,-22 21 15,22 1-15,-21-1 0,21 0 0,-22 0 16,1 0-16,21 22 0,-22-22 15,22 0-15,-21 21 0,21-21 0,0 1 16,21-1-16,0 0 0,0 0 16,0 0-16,21-21 15,0 0-15,0 0 0,21 0 16,-20 0-16,20-21 0,0 0 0,1 21 16,-1-21-16,0 0 0,1-1 15,-1 1-15,-21 0 0,0 0 0,0 0 16,1 0-16,-1 21 0,-21-22 15,21 22-15,-21-21 0,0 42 47,0 1-47,0-1 0,0 0 16,0 0-16,0 21 0,0-20 0,0 20 16,0 0-16,0 1 0,0-1 15,0 21-15,0 1 0,0-1 0,-21 1 16,21-1-16,0 1 0,0 21 15,0-22-15,0 1 0,0-1 0,0 1 16,0 20-16,0-20 0,0-1 0,0 22 16,0-22-16,0 1 15,0-1-15,-21 43 0,-1-63 16,1-1-16,0 0 0,0 1 16,0-22-16,0 21 0,-22-42 0,22 21 15,-21 0-15,-43-21 0,43 0 16,-22 0-16,22-21 0,-22 0 15,22 0-15,0 0 0,-1-22 0,22 1 16,-21 0-16,21-22 0,21 1 16,0-1-16,0 1 0,0-1 0,0 1 15,21-1-15,0 1 0,21-1 16,-20 22-16,20-22 0,-21 22 16,21-21-16,1 20 0,-1 1 0,0-22 15,1 22-15,-1-21 0,0 20 16,-20-20-16,20 20 0,0 1 0,-21 0 15,22 21-15,-22-22 0,21 22 16,-21 0-16,1 0 0</inkml:trace>
  <inkml:trace contextRef="#ctx0" brushRef="#br1" timeOffset="159098.87">4360 13187 0,'0'0'0,"0"-21"0,21 21 0,-21 21 94,0 0-94</inkml:trace>
  <inkml:trace contextRef="#ctx0" brushRef="#br1" timeOffset="159259.57">4381 13526 0,'0'0'0,"0"21"0,-21-21 16,42 0 46</inkml:trace>
  <inkml:trace contextRef="#ctx0" brushRef="#br1" timeOffset="159842.82">6519 13060 0,'0'0'0,"21"-21"0,1 0 0,-1-22 15,0 43-15,0-21 0,-21 0 0,21 0 16,0 21-16,-21-21 15,0 42 1,0 0-16,-21 0 0,0 21 16,0 1-16,-21-1 0,20 0 15,1 1-15,-21 20 0,0-20 16,-1 20-16,1 1 0,0-1 0,-1 1 16,1-1-16,0 1 0,-1-1 15,1-21-15,21 22 0,-22-22 0,22 1 16,-21-22-16,21 21 0,0-21 15,-1 0-15,22 1 0,-21-1 16,42-21 15,1-21-31,-22-1 0,21 1 0,21 0 16,-21 0-16,0 0 0,22-22 16,-22 1-16,21 0 0</inkml:trace>
  <inkml:trace contextRef="#ctx0" brushRef="#br1" timeOffset="160159.74">7091 12996 0,'0'0'0,"0"-21"0,21 0 32,-21 42-17,-21-21-15,0 21 0,-1 1 0,1 20 16,0 0-16,-21-21 0,21 22 0,-22 20 15,1-20-15,0-1 16,-1 21-16,1-20 0,-22 20 0,22 1 16,-21-1-16,20 1 0,1-22 15,0 22-15,-1-22 0,1 43 16,0-64-16,20 21 0,1-21 0,0 0 16,21 1-16,0-1 15,21-42 16,0-1-15,1 1-16,-1 0 0,0 0 0</inkml:trace>
  <inkml:trace contextRef="#ctx0" brushRef="#br1" timeOffset="160427.22">7133 13526 0,'0'0'16,"0"21"-16,0 0 16,0 0-16,-21 0 0,0 0 15,0 1-15,21 20 0,-22-21 0,1 0 16,0 22-16,0-22 0,0 0 0,21 0 16,0 0-16,-21 0 15,21 1-15,21-44 31,-21 1-15,0 0-16,21 0 0,0 0 0,-21 0 16,0-1-16,21 1 0,0-21 15</inkml:trace>
  <inkml:trace contextRef="#ctx0" brushRef="#br1" timeOffset="160594.82">7175 13356 0,'0'0'0,"0"21"63,22-21-47,-1 22-16,0-22 0</inkml:trace>
  <inkml:trace contextRef="#ctx0" brushRef="#br1" timeOffset="161071.42">7472 13483 0,'0'0'0,"-21"21"0,-1 1 0,22-1 16,0 0-16,-21 0 0,21 0 15,0 0-15,-21 1 0,21-1 16,0 0-16,-21 0 0,21 0 0,0 0 15,0 1-15,0-1 0,0 0 16,0 0-16,0 0 0,0 0 16,0-42 31,-21 0-47,21 0 0,0 0 15,0 0-15,0-1 0,0-20 16,0 21-16,21 0 0,0-22 15,-21 22-15,42-21 0,-20 21 0,-1 0 16,21-1-16,-21 1 0,22 0 16,-1 0-16,0 21 0,-21 0 0,22 0 15,-22 0-15,21 0 0,-21 0 0,1 21 16,-1 0-16,0 0 0,0 1 16,-21-1-16,0 0 0,0 21 0,0-21 15,0 1-15,0-1 0,-21 21 0,0-21 16,0 0-16,21 1 0,-22-1 15,1-21-15,21 21 0,-21-21 16,21 21-16,21-42 31,0 0-31,1 0 16,-1 21-16</inkml:trace>
  <inkml:trace contextRef="#ctx0" brushRef="#br1" timeOffset="161423.84">8234 13441 0,'0'-21'16,"0"42"-16,0-63 15,-21 42-15,-1 0 16,1 0-16,21 21 16,0 0-16,-21 0 0,21 21 15,0-20-15,-21 20 0,21 0 16,0 22-16,0-22 0,0 0 0,0 22 15,0-1-15,0-20 0,0 20 0,-21 1 16,21-1-16,-21 1 0,21-1 16,-22 1-16,22 20 0,-21 1 15,0-21-15,0 20 0,-21-20 0,20 20 0,1-20 16,-21 21-16,21-22 0,0 1 16,-1-1-16,1-21 0,0 1 0,0-1 15,21 0-15,0-20 0,0 20 16,0-63-1,0 0 1,0-1-16,0-20 0,21 0 0,0-1 16,0 1-16,1 0 0,-1-1 0</inkml:trace>
  <inkml:trace contextRef="#ctx0" brushRef="#br1" timeOffset="161767.85">8170 13822 0,'0'-21'0,"0"42"0,-21-85 16,21 43-16,0 0 0,0-21 0,0 21 16,0-1-16,0-20 0,0 21 0,0 0 15,0 0-15,0-1 0,21 1 16,0 0-16,1 0 0,-1 0 0,21 21 16,-21 0-16,0 0 0,1 0 0,20 0 15,-21 0-15,0 21 0,0 0 16,1 0-16,-22 0 0,0 22 0,0-22 15,0 21-15,0-21 0,0 22 16,-22-22-16,1 21 0,0-21 0,0 1 16,0-1-16,-22 21 0,22-42 0,0 21 15,0 0-15,0-21 0,0 0 16,-1 22-16,1-22 16,42-22 15,1 22-31,-1-21 15,0 0-15,0 0 0,0 21 0</inkml:trace>
  <inkml:trace contextRef="#ctx0" brushRef="#br1" timeOffset="162443.85">8721 13441 0,'0'0'0,"-22"0"31,22 21-16,0 0-15,0 0 0,-21 1 16,21-1-16,0 21 0,-21-21 0,21 22 16,0-22-16,0 0 0,0 0 0,0 21 15,0-20-15,0-1 16,21 0-16,0-21 0,1 0 0,-1 0 16,0 0-16,0 0 15,21 0-15,-20 0 0,-1-21 0,0 0 16,0-1-16,0 1 0,22 0 0,-22 0 15,0 0-15,-21-22 16,21 22-16,0-21 0,-21 21 0,21 0 16,-21-1-16,0 1 0,0 0 0,0 0 15,0 42 17,0 0-32,-21 0 0,21 22 0,0-22 15,0 21-15,-21-21 0,21 22 16,0-22-16,-21 21 0,21-21 0,0 1 15,0-1-15,21 0 0,0 0 0,0-21 16,1 21-16,-1-21 16,0 0-16,0 0 0,21 0 0,-20 0 0,-1 0 15,21-21-15,-21 0 0,22 0 16,-22 0-16,0-1 0,0 1 16,0-21-16,0 21 0,1-22 0,-1 1 15,0 0-15,0-1 0,0 1 16,-21-21-16,21 20 0,-21 1 0,22 0 15,-22 20-15,0-20 0,21 21 0,-21 0 16,0 0-16,0 42 31,0 0-31,0 0 0,0 0 0,-21 22 16,21-22-16,-22 21 0,22 0 16,-21 1-16,0-1 0,21 0 15,0 1-15,0-1 0,0 0 0,-21 1 16,21-1-16,0-21 0,0 0 15,0 1-15,0-1 0,21 0 0,0-21 16,0 0-16,1 0 16,-1 0-16,0 0 0,0 0 15,0-21-15,0 0 0,1-1 0,-1 1 16</inkml:trace>
  <inkml:trace contextRef="#ctx0" brushRef="#br1" timeOffset="162667.31">9483 13399 0,'0'0'0,"-22"0"15,22 21-15,22-21 32,-1 0-32,0 0 0,21 0 15,-21 0-15,1 0 0,20 0 0,-21 0 16,21 0-16,-20 0 0,20 0 0,-21 0 15,0 0-15,0-21 0,-21-1 32</inkml:trace>
  <inkml:trace contextRef="#ctx0" brushRef="#br1" timeOffset="163140.07">10816 12615 0,'0'0'15,"-21"0"-15,0-21 0,0 21 16,42 0 15,0-21-31,21 21 0,1 0 16,-1 0-16,21-21 0,1 21 0,-22 0 15,22-21-15,-1 0 0,22 21 16,-43 0-16,1 0 0,-22-22 16,0 22-16,0 0 0,-63 0 15,21 0 1,-1 0-16,-20 0 0,0 22 15,21-22-15,-22 0 0</inkml:trace>
  <inkml:trace contextRef="#ctx0" brushRef="#br1" timeOffset="163416.51">10901 12552 0,'0'0'0,"-21"21"0,-1 0 16,1-21-16,0 21 0,0 1 15,21 20-15,0 0 0,-21 1 0,21-1 16,-21 0-16,-1 22 0,22-1 15,-21 1-15,0-22 0,21 22 0,-21-1 16,0 1-16,0-1 0,-1 1 16,22-1-16,-21 1 0,0-1 0,21 1 15,-21-1-15,21 1 0,0-1 0,0-21 16,0 22-16,0-22 0,0 1 16,0-22-16,0 21 0,0-21 15,0 0-15,21 1 0,0-22 0,0 0 16,1 0-16,-1 0 0,0 0 15,21 0-15,-21 0 0,1-22 0,20 1 16,0-21-16,-21 21 0,22 0 0,-1-22 16,-21 22-16</inkml:trace>
  <inkml:trace contextRef="#ctx0" brushRef="#br1" timeOffset="164147.82">11493 13272 0,'0'0'15,"0"-22"-15,0-20 0,0 21 0,0 0 16,0 0-16,-21 21 16,0 0-16,0 0 0,0 0 15,0 0-15,-1 0 0,1 0 0,0 21 16,0 0-16,0 0 0,0 0 16,21 0-16,-22 1 0,1-1 0,21 21 15,0-21-15,0 0 0,0 1 0,0-1 16,0 0-16,21-21 31,1 0-31,-1 0 0,0 0 0,0-21 16,0 21-16,0-21 0,22-1 15,-22 1-15,0 0 0,-21 0 0,21 0 16,0 0-16,-21-1 0,22 1 16,-22 0-16,0 0 15,0 0-15,0 42 31,0 0-31,0 0 0,0 0 16,0 22-16,0-22 0,0 0 0,0 0 16,0 22-16,0-22 0,0 0 0,0 0 15,0 0-15,0 0 0,21 1 16,0-22-16,0 0 0,0 0 16,0 0-16,1 0 15,-1 0-15,21-22 0,-21 22 0,22-21 16,-22 0-16,21 0 0,-21 0 0,22 0 15,-22-22-15,0 22 0,0-21 16,0-1-16,-21 22 0,0-21 0,0 0 16,0-1-16,0 1 0,-21 0 0,0-1 15,-21 1-15,20 0 0,-20-1 16,0 22-16,-1 0 0,1 0 0,-21 0 16,20 21-16,1 0 0,0 0 15,-22 0-15,22 21 0,-22 21 0,22-21 16,-22 22-16,1 20 0,21-21 0,-22 22 15,22-1-15,-1 1 0,22-1 16,0 1-16,0 63 16,21-64-16,0 1 0,0-22 0,0 1 15,21-1-15,21 0 0,-20-21 16,20 22-16,-21-22 0,21-21 0,1 21 16,-1-21-16,0 0 0,1 0 0,-1 0 15,22 0-15,-22-21 0,0 0 16,1 0-16,-1-1 0,0 1 0,1 0 15,-1-21-15,21-1 0,-20 22 16</inkml:trace>
  <inkml:trace contextRef="#ctx0" brushRef="#br1" timeOffset="164419.85">12594 12827 0,'0'0'0,"0"-21"0,0-21 31,0 84-15,-21-21-16,0 21 16,21 1-16,-21-1 0,-1 0 0,1 1 15,21 20-15,-21-20 0,0-1 16,0 0-16,0 1 0,-1-1 16,22 0-16,-21-21 0,21 22 0,-21-22 15,21 0-15,0 0 0,0 0 16,0 1-16,21-22 0,0 0 15,1 0-15,-1 0 0,0 0 0,0-22 16,0 1-16,0 0 0,1 21 16,-1-21-16,-21 0 0</inkml:trace>
  <inkml:trace contextRef="#ctx0" brushRef="#br1" timeOffset="165116.22">12319 13208 0,'0'0'0,"-21"0"0,-43 21 31,64 0-15,43-21-16,-22 0 0,0 0 15,0 0-15,21 0 0,1 0 16,-22 0-16,21 0 0,-21-21 0,22 21 16,-22 0-16,21-21 0,-21 0 0,22 21 15,-22 0-15,0 0 0,0-21 16,0 21-16,-21 21 31,0 0-31,-21 0 0,21 0 16,-21 1-16,0-1 0,21 0 15,0 0-15,0 0 16,0 0-16,0 1 0,21-1 16,0-21-1,22 0-15,-22 0 0,0 0 16,0 0-16,21-21 0,-20 21 0,20-22 15,0 22-15,-21-21 0,1 0 16,20 0-16,-21 0 0,0 0 16,-21-1-16,21 1 0,-21 0 0,0 0 15,0 0-15,0 0 0,-21 21 32,21 21-17,-21-21-15,21 21 0,-21 0 0,21 21 16,0-20-16,0-1 0,-21 21 15,21 0-15,-21 1 0,21-1 0,0 0 16,0 1-16,0 20 0,0-20 0,0 20 16,0-21-16,0 22 0,0-1 15,0-20-15,0 20 0,0-20 0,-22-1 16,1 0-16,0 22 0,0-22 0,21 0 16,-21 1-16,0-1 0,-22 0 15,22 1-15,0-22 0,-21 21 0,-1-21 16,22 1-16,-21-1 0,21-21 0,-22 0 15,22 0-15,-21 0 16,-1 0-16,22-21 0,-21-1 0,0 1 16,20-21-16,-20 21 0,0-43 15,21 22-15,21 21 0,0-22 16,0 22-16,0-21 0,21 21 0,0 0 16,0-1-16,0-20 0,22 21 0,-22 0 15,21 0-15,0-22 0,1 22 16</inkml:trace>
  <inkml:trace contextRef="#ctx0" brushRef="#br1" timeOffset="165403.85">13525 13166 0,'0'0'15,"-21"0"-15,0 0 16,0 0-16,0 0 0,21 21 15,0 21-15,-21-21 0,-1 22 16,22-1-16,-21 0 0,21 1 0,0 20 16,0 1-16,-21-22 0,0 22 15,21-1-15,-21 1 0,21-22 0,0 21 16,-21-20-16,-1-1 0,22 22 16,-21-22-16,21 0 0,-21-21 0,21 22 15,-21-1-15,21-21 0,-21 0 16,21 1-16,0-1 0,0-42 31</inkml:trace>
  <inkml:trace contextRef="#ctx0" brushRef="#br1" timeOffset="165735.59">13420 13399 0,'0'0'0,"0"-22"15,0 1-15,0 0 0,-22 0 0,22 0 16,0 0-16,0-1 0,0 1 16,0 0-16,22 0 0,-1 0 0,0 21 15,21-21-15,-21 21 0,22 0 0,-22 0 16,21 0-16,22 0 16,-22 0-16,-21 21 0,0 0 0,1 0 15,-22 0-15,0 0 0,0 22 16,-22-22-16,1 0 0,-21 0 15,21 0-15,-22 1 0,1-1 0,0 0 16,21 0-16,-22 0 0,1-21 16,21 21-16,0-21 0,-1 0 0,1 0 15,42 0 17,1 0-32,-1 0 0,0-21 0,0 0 15,0 0-15,0 21 0,22-21 0</inkml:trace>
  <inkml:trace contextRef="#ctx0" brushRef="#br1" timeOffset="166075.56">13949 13250 0,'21'0'31,"0"0"-15,0 0-16,0-21 0,1 21 0,-1-21 15,21 21-15,-21-21 0,0 21 0,1-21 16,-1 0-16,0 21 0,0-22 16,-21 1-16,0 0 15,-21 21-15,0 0 0,0 0 16,-1 0-16,1 0 0,-21 21 16,21-21-16,0 21 0,-1 1 0,1-1 15,0 21-15,0-21 0,21 0 0,0 1 16,0-1-16,0 0 0,0 0 15,0 0-15,0 0 0,0 1 16,21-1-16,0 0 0,0-21 16,1 0-16,20 0 0,-21 0 15,0 0-15,0 0 0,22 0 0,-22 0 16,21-21-16,-21 0 0</inkml:trace>
  <inkml:trace contextRef="#ctx0" brushRef="#br1" timeOffset="166326.41">14753 13060 0,'0'0'0,"-21"0"15,42 0 32,0 0-31,0 0-16,1 0 0,-1 0 15,0 0-15,0 0 0,0 0 0,0 0 16,1 0-16,-1 0 16,-42 0 15,-1 0-31</inkml:trace>
  <inkml:trace contextRef="#ctx0" brushRef="#br1" timeOffset="166470.81">14690 13187 0,'0'21'0,"0"0"0,0 0 15,0 1 1,21-22 0,0 0-1,0 0-15,0 0 0,0 0 16,1 0-16,-1 0 0,0-22 0,0 22 16,0-21-16</inkml:trace>
  <inkml:trace contextRef="#ctx0" brushRef="#br1" timeOffset="167011.96">15769 12700 0,'-42'-21'31,"21"42"-15,-1 0 0,44-21 31,-1 0-47,0 0 15,0-21-15,-21 0 0,21 21 16,-21-21-16,0 0 15,0-1-15,-21 22 16,0 0 0,0 0-16,0 22 15,-1-1-15,22 0 0,-21 0 0,0 0 16,0 22-16,21-1 0,-21-21 0,0 21 16,21 1-16,0-1 0,0-21 15,-22 22-15,22-1 0,0-21 0,0 0 16,0 22-16,22-22 0,-1-21 0,0 21 15</inkml:trace>
  <inkml:trace contextRef="#ctx0" brushRef="#br1" timeOffset="167435.99">15938 13102 0,'0'-21'15,"0"42"-15,0-63 0,-21 21 0,21 0 16,0-1 0,0 1-16,21 21 15,1 0 1,-1 0-16,0 21 0,0 1 0,0-1 16,0 0-16,1 0 0,-1 0 15,0 22-15,-21-22 0,0 0 0,21 21 16,-21-21-16,0 43 0,0-43 15,0 21-15,-21-20 0,0-1 16,21 0-16,-21 0 0,-1 0 0,1-21 16,21-21 15,0 0-15,0 0-16,0 0 0,0-1 0,21 1 15,1 0-15,-22 0 0,21-21 16,0 20-16,0 1 0,0-21 0,22 0 15,-1-1-15,-21 22 0,0 21 16,22-21-16,-22 0 0,42 21 16,-20-21-16,-22 21 0,21 0 15,-21 0-15,0 0 0</inkml:trace>
  <inkml:trace contextRef="#ctx0" brushRef="#br1" timeOffset="167964.08">16891 13293 0,'0'0'0,"21"0"16,21-21-1,-42-1-15,0 1 16,0 0-16,0 0 0,0 0 16,0 0-16,0-1 0,0 1 15,0 0-15,-21 0 0,0 0 0,0 0 16,0 21-16,0 0 0,-1 0 0,-20 0 15,21 0-15,0 21 0,-22-21 16,22 21-16,0 0 0,-21 21 0,21-20 16,-22 20-16,22-21 0,0 21 15,0 1-15,-22-22 0,43 0 16,-21 21-16,21-20 0,0-1 0,0 0 16,0 0-16,0 0 0,21-21 15,1 21-15,20-21 0,-21 0 16,21 0-16,-20 0 0,20-21 0,-21 21 15,21-21-15,1 0 0,-22 21 0,0-21 16,21 0-16,-20-1 0,-1 1 16,0-21-16,0 21 0,0 0 15,0-1-15,-21-20 0,0 21 0,0 0 16,22 0-16,-22-1 0,-22 22 31,22 22-15,0-1-16,0 0 0,-21 0 0,21 21 15,-21-20-15,21-1 0,-21 0 0,21 0 16,0 0-16,0 0 0,0 1 16,0-1-16,0 0 0,21 0 0,0-21 15,0 21-15,22-21 0,-22 0 0,21 0 16,-21 0-16,22 0 0,-1 0 16,0 0-16</inkml:trace>
  <inkml:trace contextRef="#ctx0" brushRef="#br1" timeOffset="168674.74">17738 13166 0,'0'0'0,"0"-21"0,0-1 0,0 1 0,0 0 15,-22 21-15,1-21 0,0 0 16,0 21-16,0 0 0,0 0 0,-1 0 16,-20 0-16,21 0 0,0 0 15,-22 21-15,22 0 0,-21 0 0,21 0 16,0 1-16,-1-1 0,1 21 0,0-21 15,0 0-15,0 22 0,21-22 16,-21 0-16,21 0 0,0 0 0,0 1 16,0-1-16,0 0 0,0 0 0,0 0 15,21-21-15,0 21 16,0-21-16,0 0 0,0 0 16,22 0-16,-22 0 0,0-21 0,21 0 15,-20 21-15,20-21 0,-21 0 16,21 0-16,-20-22 0,20 22 0,-21-21 15,0-1-15,22 1 0,-22 0 0,0-1 16,0 1-16,0-21 0,-21 20 16,0 1-16,21 0 0,-21-1 0,0 22 15,0-21-15,0 21 16,-21 21-16,0 21 16,0 0-1,0 0-15,21 21 0,0 1 16,-21-1-16,21 0 0,-22 1 0,22-1 15,0 0-15,0 1 0,0-1 0,0-21 16,0 22-16,0-22 0,0 21 16,0-21-16,0 0 0,0 1 0,22-1 15,-1 0-15,0-21 0,0 0 16,0 0-16,0 0 0,1 0 16,-1 0-16,0 0 0,0 0 0,0-21 15,0 21-15,1-21 0,-22-1 0,21 1 16,0 0-16,0 0 0,0 0 15,0 0-15,-21-22 0,22 22 0,-22 0 16,0 0-16,0 42 31,0 0-31,0 0 16,0 0-16,-22 1 0,1-1 0,21 0 16,0 0-16,0 0 15,0 0-15,0 1 0,21-22 47,1 0-47,-1 0 0,-21-22 16,21 1-16,0 21 0,-21-21 0</inkml:trace>
  <inkml:trace contextRef="#ctx0" brushRef="#br1" timeOffset="168979.52">18330 12827 0,'0'0'16,"-21"0"-16,0 0 0,21 21 16,-21-21-16,0 21 0,21 1 15,21-22 1,0 0 0,0 0-16,0 0 0,0 0 0,1 0 15,-22-22-15,21 1 16,-21 0-1,-21 21-15,-1-21 16,1 21-16,0 0 0,0 0 0,0 21 16,0-21-16,-1 21 15,22 0-15,0 1 0,0-1 0,0 0 16,0 0-16,0 0 0,0 0 0,0 1 16,22-1-16,-22 0 15,21-21-15</inkml:trace>
  <inkml:trace contextRef="#ctx0" brushRef="#br1" timeOffset="169383.52">18605 13039 0,'0'-21'0,"0"42"0,0-64 16,-21 43-1,0 0-15,0 0 0,21 22 16,-21-22-16,0 21 0,-1 0 0,1 0 15,0 0-15,0 22 0,0-22 0,0 0 16,-1 0-16,22 0 0,-21 22 16,21-22-16,-21 0 0,21 0 0,0 0 15,0 0-15,21 1 0,0-22 16,1 0-16,-1 0 16,0 21-16,0-21 0,21 0 0,-20 0 15,-1 0-15,21 0 0,-21-21 0,0 21 16,1-22-16,-1 1 0,0 21 15,0-21-15,0 0 0,-21-21 0,0 20 16,21 1-16,-21-21 0,0 0 0,0-1 16,0 22-16,0-21 0,0 21 15,0-1-15,-21 1 0,0 0 0,0 0 16,0 21-16,0 0 0,-22 0 16,22 21-16,0-21 0,0 21 15,0 0-15,-1-21 0,22 22 16,0-1-16,0 0 15</inkml:trace>
  <inkml:trace contextRef="#ctx0" brushRef="#br1" timeOffset="169959.15">19092 12827 0,'0'0'0,"0"-21"31,0 42 0,0 0-15,-21-21 0,0 0 15,21-21-16,0 0-15,21 0 16,0 21 0,-21-21-16,21 21 15,-21 21 17,0 0-32,0 0 0,0 0 0,0 0 15,0 1-15,0-1 0,0 0 16,0 0-1,-21-21-15,0 0 0,21-21 32,0 0-17,0 0-15,0-1 16,0 1-16,0 0 16,21 21-16,0-21 0,1 21 15,-22-21-15,21 21 0,-21 21 16,0 0-1,0 0-15,0 0 0,0 1 16,0-1-16,0 0 0,-21 0 0,21 0 16,-22 22-16,1-22 0,0 0 15,-21 0-15,21 0 0,-1-21 0,22 21 16,-21-21-16,21 22 0</inkml:trace>
  <inkml:trace contextRef="#ctx0" brushRef="#br1" timeOffset="170554.83">19473 12404 0,'0'0'0,"-21"0"0,0 0 15,42 0 1,0 0 0,22 0-16,-1 0 0,-21 0 15,21 0-15,1 0 0,-1 0 0,0 0 16,-20 0-16,20 0 0,-21-21 16,21 21-16,-20 0 0,-1 0 15,0 0-15,0 0 0,0 0 16,-21 21-16,0 0 15,0 0-15,0 0 16,0 0-16,0 1 0,0-1 0,0 0 16,0 21-16,-21 22 0,21-43 15,-21 21-15,21 1 0,0-1 16,0 0-16,-21 1 0,21-1 0,-21 0 16,21 1-16,0-22 0,0 21 0,-22 0 15,22 1-15,0-1 16,0 0-16,0-20 0,0 20 0,0 0 15,0-21-15,0 22 0,0-22 0,0 21 16,0 1-16,0-22 0,0 21 16,-21-21-16,0 0 0,21 1 0,-21-1 15,0 0-15,-22 0 0,22 0 0,0-21 16,-21 21-16,21-21 0,-22 0 16,22 22-16,-21-22 0,21 0 0,-1 0 15,-20 0-15,21 0 0,0 0 0,0 0 16,-1 0-16,1 0 0,0 0 15,0 0-15,0 0 0,0 0 16,21-22 0,0 1-16,0 0 15</inkml:trace>
  <inkml:trace contextRef="#ctx0" brushRef="#br1" timeOffset="171532.81">20849 12573 0,'0'0'15,"0"-21"1,21 21 15,0-21-31,1 21 0,-1 0 0,0 0 16,0 0-16,21 0 0,-20 0 16,-1 0-16,0-21 0,21 21 0,-21 0 15,1 0-15,-1 0 0,0 0 0,0 0 16,0 0-16,-42 0 31,0 0-31,0 0 16,0 0-16,-1 0 0,1 0 0,0 0 15,0 0-15,0 0 0,0 0 16,-1 0-16,1 21 0,0-21 16,0 0-16,0 0 0,0 21 15,-1-21 1,22 21-16,-21-21 15,0 21-15,0 0 0,0 1 16,21-1-16,-21 0 0,-1 0 16,1 0-16,21 22 0,0-22 15,0 0-15,-21 21 0,21 1 0,0-1 16,-21-21-16,21 21 0,0 1 16,0-1-16,0 0 0,0 1 15,0-1-15,-21 0 0,21 1 0,-21-1 16,21 0-16,0 1 0,0-1 15,-22 22-15,22-22 0,-21 0 0,21 1 16,0-1-16,0 0 0,0 1 0,0-1 16,0-21-16,0 0 0,43 43 15,-22-64-15,21 21 0,-21 0 16,0-21-16,22 0 0,-1 0 0,-21 0 16,22 0-16,-1 0 0,0 0 15,-21 0-15,22 0 0,-22 0 0,21-21 16,22 0-16,-43 0 0,0 21 15,0-22-15,22 1 16,-22 0-16,0 0 0,0 21 0</inkml:trace>
  <inkml:trace contextRef="#ctx0" brushRef="#br1" timeOffset="173951.69">21463 12954 0,'0'0'16,"-21"0"-16,0-21 15,21 0 1,0 0 0,0-1-1,21 22-15,0 0 0,0-21 16,21 0-16,-20 21 0,20 0 15,-21 0-15,21-21 0,1 21 16,-22 0-16,21 0 0,-21 0 0,1 0 16,-1 21-16,0 0 0,0 0 15,-21 1-15,0 20 0,0-21 16,-21 0-16,0 0 0,0 1 0,-1-1 16,-20 0-16,0 0 0,21 0 15,-22 0-15,1 1 0,0-22 0,20 21 16,1-21-16,0 0 0,0 21 15,0-21-15,0 0 0,21-21 32,21 21-17,0 0-15,0-21 0,0 21 16,22 0-16,-22 0 0,0 0 0,21 0 16,1 0-16,-22 0 0,21 0 15,0 0-15,1 0 0,-22 0 0,21 21 16,-21-21-16,1 21 0,20 0 15,-21-21-15,-21 21 0,0 0 0,21 1 16,-21-1-16,0 0 0,0 0 0,0 0 16,-21 0-16,0 1 0,0-1 15,-22-21-15,22 21 0,-21 0 0,0 0 16,-1-21-16,22 0 0,-21 0 0,-1 21 16,1-21-16,21 0 0,0 0 15,0 0-15,-22 0 0,22 0 16,0-21-16,0 21 0,21-21 15,-21 21 1,21-21-16,0 0 16,21 21-1,0-21-15,0 21 16,0-22-16,0 22 0</inkml:trace>
  <inkml:trace contextRef="#ctx0" brushRef="#br1" timeOffset="174651.55">22479 12425 0,'0'0'0,"-21"-21"0,21 0 15,0-1 1,21 22 0,0-21-1,21 21-15,-20 0 0,20 0 0,0-21 16,1 21-16,-1 0 16,0 0-16,-21 0 0,22 0 0,-1 0 15,-21 0-15,22 0 0,-22 0 0,0 0 16,0 0-16,0 21 15,-21 0-15,0 1 16,0-1-16,0 0 0,0 0 16,0 0-16,0 0 0,0 22 15,0-22-15,0 0 0,0 21 0,0-20 16,0 20-16,0 0 0,0 1 16,0-22-16,0 21 0,0 43 15,0-43-15,0 0 0,0 1 16,0-1-16,0 0 0,0 1 15,0-1-15,-21 0 0,21 1 0,0 41 16,0-41-16,0-22 0,0 21 16,0 1-16,0-1 0,0 0 15,0 1-15,0-22 0,0 21 0,0-21 16,0 22-16,0-22 0,0 0 16,0 0-16,0 0 0,0 0 0,0 1 15,0-1-15,-21 0 0,0-21 16,0 0-16,-1 21 0,1-21 15,0 0-15,0 0 0,-21 21 0,20-21 16,-20 0-16,0 0 0,21 0 16,-22 0-16,1 0 0,21 0 15,-22 0-15,22 0 0,-21 0 0,21 0 16,0 0-16,-1 0 0,1 0 0,0 0 16,0 0-16,0 0 0,0 0 15,-1 0-15,22-21 16,-21 0-1,21 0 1</inkml:trace>
  <inkml:trace contextRef="#ctx0" brushRef="#br1" timeOffset="176907.35">6244 12192 0,'0'-21'16,"0"0"-16,0 0 0,0-1 16,0 1-1,-21 21-15,0 0 0,0 0 16,-1 0-16,1 0 0,-21 21 15,21 1-15,0-1 0,-22 0 16,22 0-16,-21 0 0,21 22 0,-22-22 16,22 21-16,-21 0 0,-1 1 0,-41 63 15,41-64-15,1 21 16,0 1-16,-1-1 0,-20 22 16,21-21-16,-1 20 0,1 1 15,0-22-15,-1 22 0,1 0 0,21-1 16,0 1-16,-1 0 0,1-1 0,21 22 15,0-21-15,0 0 0,0-1 16,0 1-16,0 0 0,21-1 0,22 1 16,-22 0-16,21-22 0,1 22 0,20-22 15,1 22-15,-1-22 0,1-20 16,20 20-16,1 1 0,0-22 16,-1 0-16,1 1 0,0-1 0,-22 0 15,22 1-15,-1-22 0,1 0 0,-21 0 16,-1 0-16,1 1 0,-1-22 15,1 0-15,-22 0 0,0 0 0,1-22 16,-1 1-16,0 0 0,1 0 0</inkml:trace>
  <inkml:trace contextRef="#ctx0" brushRef="#br1" timeOffset="178023.52">19706 11790 0,'0'0'0,"-21"0"0,0 0 15,0-21-15,-1 21 16,1 0-16,42 0 63,1 0-63,-1 0 0,21 0 15,-21 21-15,0 0 0,1 0 0,20 0 16,-21 22-16,0-22 0,0 21 15,22 22-15,-22-22 0,0 0 0,0 22 16,22-1-16,-22-20 0,21 20 0,-21-20 16,22 20-16,-22 1 0,21-1 15,-21-21-15,22 43 0,-22-21 16,0-1-16,0 22 0,0-22 0,-21 22 0,0 0 16,0-22-16,0 22 0,0-22 15,-21 22-15,0 0 0,-21-1 16,20 1-16,-20 0 0,0-22 0,-1 22 15,22-22-15,-21 22 0,0-22 16,-1 22-16,-84 106 16,85-128-16,-22 1 0,22-22 0,0 0 15,-1 1-15,1-22 0,-21 21 16,41-21-16,-20 0 0,0 1 0,21-1 16,-43 0-16,22-21 0,21 0 15,-1 0-15,1 0 16,-21 0-16,21 0 0,0 0 15,-1-21-15,22 0 0,0-1 0,-21 1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2T03:44:32.64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3133 2074 0,'0'0'0,"-22"-21"0,22 0 15,-21 21-15,21-21 16,-21 21-16,21 21 15,-21 21 1,21-20-16,-21 20 0,21 0 16,0 1-16,0 20 0,-21 1 15,21-1-15,-22 1 0,22-22 0,0 21 16,-21 1-16,0-1 0,0 22 16,21-64-16,-21 22 0,21-22 15,0 0-15,0 0 0,0 0 16,0-42-1,0 0-15,0 0 16,0-22-16</inkml:trace>
  <inkml:trace contextRef="#ctx0" brushRef="#br0" timeOffset="244.61">3006 2074 0,'0'0'0,"0"22"15,0-1-15,21 21 0,-21-21 16,21 22-16,0-1 0,-21 0 16,21 1-16,0-1 0,1 21 0,-1-20 15,-21-1-15,21 0 0,0 1 16,0-1-16,0-21 0,1 22 0,-1-22 16,0 0-16,0 0 0,-21 0 15,21 0-15,0-21 0,1 0 31,-1-21-31,0 0 16,-21 0-16</inkml:trace>
  <inkml:trace contextRef="#ctx0" brushRef="#br0" timeOffset="480.65">3662 2053 0,'0'0'15,"0"-21"-15,0 42 16,0 0-16,0 22 15,0-22-15,-21 21 0,-1 1 16,22 20-16,-21-21 0,0 22 0,0-22 16,0 22-16,0-22 0,21 0 15,-22 1-15,1-1 0,21-21 16,0 22-16,0-22 0,0 0 0,0 0 16,0 0-16,21-21 31,1-21-31,20 0 15,-21 0-15</inkml:trace>
  <inkml:trace contextRef="#ctx0" brushRef="#br0" timeOffset="865.03">3958 2350 0,'0'0'0,"21"-22"31,-21 44-31,0-1 0,-21 0 0,0 0 16,0 21-16,21-20 0,-21 20 15,-1 0-15,1 1 0,21-22 0,0 21 16,0-21-16,0 22 0,0-22 16,0 0-16,0 0 0,0 0 0,21 0 15,1 1-15,-1-22 0,0 0 0,21 0 16,1 0-16,-22 0 0,21 0 16,-21-22-16,22 1 0,-22 0 0,21 0 15,-21 0-15,0 0 0,1-1 16,-1-20-16,-21 0 0,0-1 15,0 1-15,0 0 0,0 21 16,-21-22-16,-1 1 0,-20 21 0,21 0 16,0-1-16,-22 1 0,22 21 0,-21 0 15,0 0-15,20 0 0,-20 21 16,21 1-16,0-1 0,0 0 0,-1 0 16,1 0-16,21 0 0,0 1 15,0-1-15,0 0 0,0 0 0,21-21 16,1 0-16,20 21 0,-21-21 15,21 0-15,-20 0 0,20-21 0</inkml:trace>
  <inkml:trace contextRef="#ctx0" brushRef="#br0" timeOffset="1115.65">4889 1947 0,'0'-21'0,"0"42"0,0-63 16,0 63-1,-21 0-15,0 1 16,0 20-16,0 0 0,21 22 0,-21-22 16,-1 0-16,1 22 0,0-22 15,0 22-15,0-22 0,0 22 0,-1-22 16,22 0-16,0 1 0,0-22 0,0 21 16,0-21-16,0 0 15,0 1-15,22-22 0,-1 0 16,21 0-16,-21 0 0,0 0 15,1-22-15,20 1 0,-21 21 0,0-21 16</inkml:trace>
  <inkml:trace contextRef="#ctx0" brushRef="#br0" timeOffset="1500.6">5059 2434 0,'0'0'0,"0"21"0,0 1 15,21-22 1,0 0-16,0 0 0,0 0 16,1 0-16,20 0 0,-21-22 15,0 22-15,0-21 0,22 21 0,-22-21 16,0 0-16,0 0 0,0 21 16,-21-21-16,0-1 0,-21 1 15,0 21 1,0 0-16,0 0 0,-22 0 0,22 0 15,-21 21-15,21-21 16,-22 22-16,22 20 0,0-21 0,-21 21 0,21-20 16,-1 20-16,22-21 0,0 21 15,0-20-15,0 20 0,0-21 16,0 0-16,0 0 0,22 1 0,-1-22 16,0 21-16,0-21 0,21 0 15,-20 0-15,20 0 0,-21 0 0,21 0 16,-20-21-16,20 21 0,0-22 0,-21 1 15,22 0-15,-1 0 0,-21 0 16,0-22-16,1 22 0</inkml:trace>
  <inkml:trace contextRef="#ctx0" brushRef="#br0" timeOffset="1740.66">4720 2032 0,'0'0'0,"-42"21"0,21-21 0,42 0 16,21 0-1,-21 0-15,22 0 0,-1 0 16,21 0-16,-20 0 0,20 0 0,1 0 16,-22 0-16,22 0 0,-22 0 15,0 0-15,1 0 0,-1 0 0,-21 0 16,0 0-16,-42 0 15,0 0 1</inkml:trace>
  <inkml:trace contextRef="#ctx0" brushRef="#br0" timeOffset="2145">2074 3133 0,'0'0'0,"-42"0"0,0 0 0,20 21 16,1-21-16,0 0 0,21 21 15,21-21 1,22 0-16,-1 0 0,21 0 15,22 0-15,0 0 0,42 0 0,0 0 16,0-21-16,21 21 0,0-21 16,0 21-16,22-21 0,-1 21 15,-21 0-15,21-22 0,1 1 0,-1 21 0,0 0 16,1-21-16,-1 21 0,-21 0 16,-21 0-16,0-21 0,0 21 15,-21 0-15,-21 0 0,-22-21 16,1 21-16,-1 0 0,-42 0 0,22 0 15,-22 0-15,0 0 0,-42 0 32,0 0-32,-22 0 0,22 0 0</inkml:trace>
  <inkml:trace contextRef="#ctx0" brushRef="#br0" timeOffset="4364.84">1609 4403 0,'0'0'0,"-22"0"0,-83 63 15,83-42 1,22 1-16,0-1 0,0 0 15,0 0-15,0 0 0,0 0 0,22 1 16,-1-1-16,0-21 0,21 0 16,1 0-16,-1 0 0,0 0 0,22 0 15,-22-21-15,0-1 0,22 1 16,-22 0-16,22-21 0,-22 21 0,0-22 16,1 22-16,-1-21 15,0-1-15,-20-41 0,-22 41 16,0 1-16,0 21 0,0 0 15,0 0-15,0-1 0,-22 22 0,1 0 16,21 22-16,-21-1 0,0 0 16,0 21-16,21 1 0,-21 20 0,21-21 15,-22 22-15,22-22 0,0 22 16,-21-1-16,21 1 0,-21-1 0,21 1 16,-21-1-16,21-20 0,0 20 15,0-21-15,0 1 0,-21-1 0,21 0 16,0-20-16,-21 20 0,21-21 15,0 0-15,-22-21 16,1 0-16,0 0 0,0 0 16,0 0-16,0-21 0,-1 0 0,1 0 15,0 0-15,-21-1 0,21-20 16,-22 21-16,22 0 0,-21-22 0,21 22 16,-22 21-16,22-21 0,-21 21 15,21 0-15,-1 0 0,-20 21 0,21 0 16,21 1-16,0 20 0,-21-21 15,21 21-15,0-20 0,0-1 0,0 21 16,21-21-16,0 0 0,0 1 16,0-1-16,1 0 0,20-21 15,0 0-15,-21 0 0,22 0 16,-1 0-16,0 0 0,1 0 0,-1 0 16,0-21-16,1 0 0,-1-22 15,0 22-15,1 0 0,-1-21 0,-21-1 16,22 1-16,-1 0 0,-21 20 15,0-20-15,0 0 0,1 21 0,-1-1 16,-21 1-16,21 21 0,-21 21 16,0 1-1,0-1-15,0 0 0,0 21 16,0-21-16,0 1 0,0-1 16,0 21-16,0-21 0,-21-21 15,21 21-15,0 1 0,21-44 31,0 22-31,-21-21 16,21 0-16,0 0 0,1 0 16,-1 0-16,0-1 0,0-20 0,0 21 15,0 0-15,1 0 0,-1-1 16,0 1-16,-21 0 0,21 21 0,0 0 16,0 21-1,1 22-15,-22-22 0,0 0 16,21 0-16,-21 21 0,0-20 15,0 20-15,21-21 0,-21 0 16,21 0-16,0 1 0,0-1 16,1 0-16,-1-21 0,0 0 0,21 0 15,-21 0-15,22 0 0,-22 0 0,21 0 16,-21 0-16,22-21 0,-22 21 16,21-21-16,-21-1 0,22 1 15,-22-21-15,0 21 0,0 0 0,0-22 16,1 1-16,-22 0 0,0 20 0,0-20 15,0 0-15,0 21 0,0-22 16,-22 22-16,1 0 0,21 0 16,-21 21-16,-21 0 0,21 0 0,-1 0 15,1 0-15,0 0 0,-21 0 16,21 21-16,-1 0 0,-20 21 0,21-20 16,0 20-16,0 0 0,21 1 15,0-1-15,-22 0 0,22 1 0,0-22 16,0 21-16,0-21 0,0 0 15,22 1-15,-1-1 0,0-21 0,21 0 16,-21 0-16,22 0 16,-22 0-16,0 0 0,21-21 0,-20-1 15,20 1-15,-21-21 0,0 21 16,22-22-16,-22 1 0,0 0 0,0-22 16,0 22-16,-21 0 0,21-22 15,1 22-15,-1-22 0,0 1 16,0 20-16,0-20 0,0 21 0,1-22 15,-1 22-15,-21 21 0,0-22 16,0 22-16,0 42 16,0 0-1,-21 22-15,-1-1 0,1 0 0,21 1 16,-21-1-16,0 22 0,0-22 0,0 21 16,21-20-16,0 20 0,0 1 15,0-22-15,0 22 0,0-22 0,0 0 16,21-21-16,0 22 15,0-22-15,0 0 0,22 0 0,-1 0 16,43-21-16,-43 0 16,64-21-16,-64 0 0,0 21 15,1-21-15,-1-21 0,0 20 0,-20 1 16,-1-21-16,21 21 0,-42-22 16,0 1-16,21 21 0,-21-21 0,0 20 15,0 1-15,0 0 0,-21 0 16,0 0-16,0 21 0,0 0 15,-1 0-15,1 21 0,0 0 0,0 0 16,21 22-16,0-22 16,-21 21-16,21-21 0,0 22 0,0-1 15,0-21-15,0 0 0,0 22 16,0-22-16,21 0 0,0 0 16,0 0-16,0-21 0,1 0 15,-1 0-15,0 0 0,0-21 16,0 0-16,-21 0 0,21 0 15,1-1-15,-1 1 0,-21-21 16,21 21-16,0-22 0,21 22 0,-20-21 16,-1 21-16,21-22 0,-21 22 15,22 0-15,-22 0 0,21 21 0,-21 0 16,0 0-16,22 0 0,-22 0 0,0 0 16,-21 21-16,21 0 15,-21 0-15,0 1 0,0 20 0,0-21 16,0 21-16,0-20 0,-21 20 0,0-21 15,0 21-15,0-20 0,-22 20 16,43-21-16,-21 0 0,0 0 16,42-21-1,0-21-15,0 21 16,1-21-16,20-21 0,-21 21 0,0-1 16,22-20-16,-22 0 0,21 21 15,-21-22-15,0 1 0,22 0 16,-22 20-16,0-20 0,-21 21 0,21 0 15,-21 0-15,0-1 0,-21 44 32,0-1-32,0 0 0,0 21 15,-1-21-15,22 22 0,-21-1 0,0 0 16,21 22-16,0-22 0,0-21 16,0 22-16,0-22 0,21 0 15,0 0-15,22-21 0,-1 0 0,0 0 16,1 0-16,-1 0 0,0 0 15,1 0-15,-1-21 0,0 0 0</inkml:trace>
  <inkml:trace contextRef="#ctx0" brushRef="#br0" timeOffset="5432.64">6075 4593 0,'0'0'0,"0"-21"16,0 0-16,0 0 0,0 0 0,0-1 16,-21 22-1,-1 0-15,1 0 0,0 22 16,0-1-16,0 0 0,21 0 16,-21 21-16,-1-20 0,1 20 15,21-21-15,-21 21 0,0 1 0,21-1 16,0-21-16,0 22 0,0-22 15,0 0-15,0 0 0,0 0 16,0 0-16,21-21 16,0-21-1,0 0-15,1 0 0,-1 0 0,0 0 16,0-1-16,0-20 0,0 21 0,1-21 16,-1 20-16,0-20 0,0 0 15,0 21-15,-21-22 0,21 22 0,-21 0 16,22 0-16,-22 0 0,21 21 0,-21 21 31,0 0-31,0 0 0,0 0 16,0 0-16,0 22 0,0-22 0,0 0 15,0 21-15,0-20 16,0 20-16,21-21 0,-21 0 0,21 0 16,-21 1-16,21-1 0,0 0 15,1-21-15,-1 0 0,0 0 0,0 0 16,0 0-16,22 0 0,-22 0 0,21-21 15,-21 0-15,22-1 0,-22 1 16,21 0-16,-21-21 0,0 21 0,1-1 16,20-20-16,-42 21 0,21-21 0,-21 20 15,21 1-15,-21-21 0,0 21 16,0 0-16,0-1 0,-21 22 16,0 0-1,0 22-15,21-1 16,-21 0-16,21 0 0,-22 0 0,22 0 15,0 22-15,0-22 0,0 21 16,0-21-16,0 1 0,0 20 16,0-21-16,0 0 0,22 0 0,-1 1 15,0-22-15,0 0 0,43 21 16,-22-21-16,-21 0 0,21 0 0,1-21 16,-22 21-16,21-22 0,-21 1 0,22 0 15,-22 0-15,0 0 0,0 0 16,0-22-16,1 22 0,-1 0 15,-21 0-15,0-22 0,0 22 0,0 0 16,0 0-16,21 0 0,-21 0 16,-21 42-1,0 0 1,21 0-16,-22 0 0,22 0 16,0 22-16,-21-22 0,21 0 0,0 21 15,0-20-15,0 20 0,0-21 16,0 0-16,0 0 0,21 1 0,1-1 15,-1-21-15,0 0 0,0 0 16,0 0-16,0 0 0,22 0 16,-22 0-16,21 0 0,-21-21 0,22-1 15,-22 1-15,0 0 0,21 0 0,-20-21 16,-1 20-16,0 1 0,-21-21 16,21 21-16</inkml:trace>
  <inkml:trace contextRef="#ctx0" brushRef="#br0" timeOffset="5988.44">7662 4466 0,'0'0'0,"0"21"15,0 1 1,0-1-16,-21 0 0,21 0 0,0 0 16,-21 22-16,21-22 0,0 0 15,0 0-15,0 21 0,0-20 0,0-1 16,0 0-16,0 0 16,0 0-1,0-42 1,0 0-1,0 0-15,0 0 0,0-1 16,21-20-16,0 21 0,-21 0 0,21 0 16,1-22-16,-1 22 0,-21 0 15,21 0-15,0 0 0,0 21 0,0 0 16,1 0-16,-1 0 0,21 0 16,-21 0-16,0 21 0,1 0 15,-1 0-15,0 0 0,0 0 0,-21 1 16,0 20-16,21-21 0,-21 0 15,0 0-15,0 1 0,0-1 16,0 0-16,0 0 0,0 0 16,21-42-1,1 21 1,-1-21-16,-21 0 0,21 0 0,0-1 16,0 1-16,0 0 0,1-21 15,-1 21-15,21-43 0,-21 43 16,0 0-16,1 0 0,-1-1 15,0 22-15,0 0 16,-21 22-16,0-1 16,0 0-16,0 42 15,0-41-15,0-1 0,0 0 16,0 21-16,0-21 0,0 1 0,21-1 16,0 0-16,1-21 0,-22 21 0,21-21 15,0 0-15,21 0 0,-21 0 16,1 0-16,20 0 0,-21-21 0,21 21 15,1-21-15,-22 0 0,21-1 0</inkml:trace>
  <inkml:trace contextRef="#ctx0" brushRef="#br0" timeOffset="6420.62">9017 4022 0,'0'0'0,"0"-21"0,-21-1 31,21 44-31,-21 20 0,-1 0 15,1 1-15,0-1 0,21 21 0,-21-20 16,0 20-16,0-20 0,21-1 16,0 0-16,-22 22 0,22-43 0,-21 21 15,21 1-15,0-22 0,-21 21 0,21-21 16,0 0-16,0 1 0,0-1 16,0-42-1,0-1 1,21 1-1,0 0-15,1 0 0,-1 0 0,0 0 16,0-1-16,0-20 0,0 21 0,22 0 16,-22-22-16,21 22 0,-21 0 15,22 0-15,-22 0 0,21 21 0,-21 0 16,22 0-16,-22 21 0,0 0 16,-21 0-16,0 0 0,0 1 15,0-1-15,0 0 0,0 21 0,-21-21 16,0 1-16,0-1 0,-22 0 0,1 0 15,0 21-15,20-20 0,-20-1 16,0-21-16,21 21 0,-22 0 16,22-21-16,42-21 31,22 21-31</inkml:trace>
  <inkml:trace contextRef="#ctx0" brushRef="#br0" timeOffset="6768.18">9525 4636 0,'21'0'0,"0"0"16,0 0-16,1-22 0,-1 22 16,21-21-16,-21 21 15,0-21-15,1 0 0,-1 21 0,21-21 16,-21 0-16,0-1 0,-21 1 0,0 0 15,22 0-15,-22 0 16,-22 21-16,1 0 0,0 0 16,0 0-16,-21 21 0,20 0 0,-20 0 15,21 0-15,-21 1 0,20 20 16,1-21-16,0 0 0,-21 43 16,42-43-16,0 0 0,0 0 15,0 0-15,0 1 0,21-1 0,0-21 16,21 0-16,-20 0 0,20 0 0,-21 0 15,21 0-15,1 0 16,-22 0-16,21 0 0,1-21 0,-22-1 16,0 22-16,21-21 0,-42 0 0</inkml:trace>
  <inkml:trace contextRef="#ctx0" brushRef="#br0" timeOffset="7032.52">10012 4614 0,'0'0'0,"0"-21"0,0 0 0,21-21 0,0 21 16,-21-1-16,21 1 0,0 0 0,1 0 15,-1 0-15,0 21 0,0 0 16,0 0-16,0 0 0,1 0 0,-1 0 15,0 0-15,0 21 0,0 0 16,-21 0-16,21 0 0,-21 1 16,0-1-16,0 0 0,0 21 15,0-21-15,0 1 0,-21-1 0,0 0 16,21 0-16,-21 0 0,0-21 16,0 21-16,-1-21 15,22-21 1,0 0-1,22 21-15,-1-21 0,0 0 0,0 0 16,0-22-16,0 22 0,1 0 0,20-21 16,-21 20-16,0 1 0,0-21 15,22 21-15,-22 0 0</inkml:trace>
  <inkml:trace contextRef="#ctx0" brushRef="#br0" timeOffset="7588.64">11896 4466 0,'0'0'0,"0"-21"16,21 0-16,0 0 16,0 21-16,0-21 0,22-1 0,-22 1 15,21 0-15,0 0 0,1 0 16,-1-22-16,-21 22 0,22 0 0,-22 0 16,0 0-16,-21 0 0,-21 21 15,-22 0-15,22 0 16,-21 0-16,-22 0 0,22 21 0,-21 0 15,20 0-15,1 0 0,0 0 16,20 1-16,-20 20 16,42-21-16,0 0 0,0 0 0,0 1 15,21-1-15,0 0 0,43 21 16,-22-21-16,1 1 0,-1-1 16,0 0-16,1 0 0,-1 0 0,0 0 15,-21 1-15,22-1 0,-43 0 0,0 0 16,0 0-16,-43 0 15,22 1-15,-21-22 0,0 21 0,-22-21 16,1 0-16,20 0 0,-20 0 16,-1 0-16,22-21 0,0-1 0,20 22 15,1-21-15,0 0 0,21 0 0,0 0 16,0 0-16,0-1 0,0 1 16,21-21-16,0 0 0,22 20 15,-1-20-15,0 0 0,22-22 0,-22 22 16,43-22-16</inkml:trace>
  <inkml:trace contextRef="#ctx0" brushRef="#br0" timeOffset="7792.26">12721 3874 0,'0'0'0,"-21"127"16,0-85-16,0 0 16,21 1-16,-22 20 0,-41 43 15,42-64-15,0 1 0,-1 20 0,22-21 16,-21-20-16,0 20 0,21 0 0,0-21 15,0 22-15,0-22 16,0 0-16,0 0 0,21-21 16,0 0-16,1 0 0,-1 0 0,0 0 15,0 0-15,0-21 0,0 21 16,-21-21-16</inkml:trace>
  <inkml:trace contextRef="#ctx0" brushRef="#br0" timeOffset="7968.46">12361 4445 0,'0'0'0,"-21"0"0,42 0 16,0-21-16,1 21 0,-1 0 15,21 0-15,-21 0 16,22-21-16,-1 21 0,0 0 0,1 0 16,20 0-16,-21-21 0,22 21 0,-22 0 15,22 0-15,-1 0 0,22 0 16,-43 0-16</inkml:trace>
  <inkml:trace contextRef="#ctx0" brushRef="#br0" timeOffset="8703.87">13356 4382 0,'0'0'15,"21"0"-15,0 0 0,1-22 16,-22 1-16,0 0 16,0 0-16,0 0 0,0 0 15,0-1-15,-22 22 0,1 0 16,0-21-16,0 21 0,0 0 0,-22 0 15,22 21-15,-21 1 0,0-1 0,20 0 16,-20 0-16,0 21 0,21-20 16,-22 20-16,1-21 0,21 21 0,0-20 15,-1 20-15,1-21 0,21 0 0,0 0 16,0 1-16,0-1 0,21-21 16,1 21-16,20-21 0,-21 0 15,21 0-15,1 0 0,-22 0 0,21-21 16,1 0-16,-1-1 0,-21 22 15,0-21-15,0 0 0,1 0 16,-1-21-16,0 20 0,-21-20 0,0 21 16,0 0-16,0-22 0,0 22 15,0 0-15,0 42 32,0 0-32,0 1 0,-21-1 0,21 21 15,-21-21-15,21 0 0,0 22 0,0-22 16,0 0-16,0 0 0,0 22 15,0-22-15,21 0 0,0-21 16,-21 21-16,21 0 0,0-21 0,22 0 16,-22 0-16,0 0 0,21 0 15,-21 0-15,1 0 0,-1 0 0,0 0 16,0-21-16,0 0 0,0 21 0,-21-64 16,22 43-16,-1 0 15,-21-21-15,21 21 0,-21-22 0,21 22 16,0-21-16,0 21 0,1-1 0,-1 1 15,0 0-15,0 0 0,0 21 16,22 0-16,-22 0 0,0 0 0,0 21 16,0 0-16,0-21 0,1 43 0,-1-22 15,-21 0-15,0 0 16,21 21-16,-21-20 0,0-1 0,0 21 16,0-21-16,0 0 0,-21 1 0,0-1 15,-1-21-15,22 21 0,-21-21 16,0 0-16,0 0 15,21-21-15,0 0 16,0-1-16,0 1 0,0 0 16,21 0-16,0 0 0,-21 0 0,21-1 15,1-20-15,20 0 0,-21-1 0,0 1 16,22 0-16,-1-1 0,0 1 16,1-21-16,-1 20 0,0 1 0,1 21 15,-1-22-15,0 22 0</inkml:trace>
  <inkml:trace contextRef="#ctx0" brushRef="#br0" timeOffset="8932.03">14817 3874 0,'-43'105'31,"22"-83"-31,0 20 0,0 0 0,21 1 16,-21-1-16,-1 0 0,1 1 15,0-1-15,0 0 0,0-21 0,0 22 16,21-22-16,-22 21 0,22-21 0,0 1 15,0-1-15,0 0 0,0 0 16,0 0-16,22-21 0,-1 0 16,0 0-16,0 0 0,0 0 15,0 0-15,1 0 0,20 0 16,-21-21-16,21 21 0,-20-21 0,20 0 16,-21 0-16</inkml:trace>
  <inkml:trace contextRef="#ctx0" brushRef="#br0" timeOffset="9199.56">15113 4339 0,'0'0'0,"21"-21"0,-21 0 0,0-21 15,-21 42-15,0 0 16,0 0-16,-22 0 0,22 0 16,0 0-16,0 21 0,0 0 0,-1 0 15,1-21-15,21 21 0,0 0 16,0 1-16,0-1 0,21 0 16,1 0-16,-1-21 0,0 21 15,0-21-15,0 21 0,0 1 16,1-1-16,-22 0 15,0 0-15,0 0 16,-22-21-16,1 0 16,0 0-16,0 0 0,0 0 0,0 0 15,-1 0-15,1 0 0,0 0 0,0 0 16,0 0-16,21-21 16,-21 0-16,-1 0 0,22 0 0,-21-1 15,0 1-15</inkml:trace>
  <inkml:trace contextRef="#ctx0" brushRef="#br0" timeOffset="9354.53">14541 4085 0,'0'0'15,"22"0"-15,-22-21 0,42 21 0,-21 0 16,0 0-16,22 0 0,-22 0 0,21-21 16,0 21-16,-20 0 0,20 0 15,0-21-15,1 21 0,-22-21 0,21 21 16,0-22-16,-20 22 0,-1 0 15</inkml:trace>
  <inkml:trace contextRef="#ctx0" brushRef="#br0" timeOffset="10056.61">16256 4276 0,'-42'0'16,"20"21"-1,1 0-15,0 0 0,0 0 16,0 1-16,0 20 0,-1-21 0,1 21 16,0-20-16,0-1 0,0 0 15,0 0-15,-1 0 0,22 0 16,0 1-16,22-22 16,-1 0-1,0 0-15,21-22 0,-21 1 0,22 21 16,-22-21-16,21 0 0,1 0 0,-22 0 15,21-1-15,-21 1 16,22 0-16,-22 0 0,0 0 0,0 0 16,0 21-16,-21 21 31,0 21-31,0-21 0,0 0 16,0 1-16,0-1 0,0 21 0,0-21 15,0 0-15,0 1 0,0-1 16,21 0-16,22 0 0,-22-21 15,21 0-15,1 0 0,-1 0 16,0 0-16,22 0 0,-22-21 16,0 0-16,22 21 0,21-43 15,-43 1-15,-21 21 0,21 0 16,-20-22-16,-1 1 0,0 0 0,-21-1 16,0-20-16,0 21 0,0-1 0,0 1 15,-21 21-15,0-22 0,-22 22 16,22 21-16,-21 0 0,21 0 0,-22 0 15,22 21-15,-21 1 0,21-1 16,-22 0-16,22 21 0,0-21 0,0 22 16,0-1-16,21-21 0,0 0 0,0 22 15,0-22-15,21 0 0,0-21 16,0 21-16,21-21 0,1 0 0,-1 0 16</inkml:trace>
  <inkml:trace contextRef="#ctx0" brushRef="#br0" timeOffset="10272.36">17568 4276 0,'0'0'0,"-21"21"31,0-21-31,0 21 0,0 0 0,-1 0 16,1 1-16,21-1 0,-21 0 0,0 0 15,21 0-15,-21 0 0,21 22 16,0-22-16,21-21 31,0-21-15,0 0-16,-21-1 15</inkml:trace>
  <inkml:trace contextRef="#ctx0" brushRef="#br0" timeOffset="10420.28">17568 3958 0,'0'0'0,"0"-21"0,-21-21 31,0 42-15,21 21-16,21-21 15,0 0-15,0 0 0,22 21 16,-22-21-16</inkml:trace>
  <inkml:trace contextRef="#ctx0" brushRef="#br0" timeOffset="10655.99">18288 3831 0,'0'0'16,"-21"21"-1,0 1-15,21-1 0,-43 21 16,22 0-16,0 1 0,0-1 0,0 0 16,-22 22-16,22-22 15,0 22-15,0-22 0,0 0 0,-1 1 16,1-1-16,21 0 0,0-20 15,0-1-15,0 21 0,0-21 16,0 0-16,21-21 0,1 0 16,-1 0-16,21 0 0,-21-21 15,22 21-15,-1-21 0</inkml:trace>
  <inkml:trace contextRef="#ctx0" brushRef="#br0" timeOffset="11068.25">18584 3979 0,'0'0'0,"21"-42"0,-21 0 31,-21 42-31,0 0 0,0 0 0,0 42 16,0-21-16,-1 22 0,1-1 15,-21 64-15,21-64 0,0 0 16,21 64-16,-22-63 16,22-22-16,-21 21 0,21-21 0,0 22 15,0-22-15,0 0 0,0 0 16,21-21-1,1 0-15,-1-21 16,0 21-16,0-21 0,0 0 16,0-1-16,22-41 0,-22 42 15,21 0-15,-21-22 0,1 22 16,-1 0-16,0 0 0,0 21 16,-21 21-1,0 0-15,0 0 0,0 0 0,0 22 16,0-22-16,-21 0 0,21 0 15,-21 0-15,21 1 0,0-1 0,0 0 16,0 0-16,21-21 16,0 0-16,21 21 0,-20-21 15,-1 0-15,21 0 0,-21 0 0,0 0 16,22-21-16,-22 0 16,0 0-16,0 21 0,0-21 0,1-22 0</inkml:trace>
  <inkml:trace contextRef="#ctx0" brushRef="#br0" timeOffset="11247.62">18097 4022 0,'0'0'0,"-42"0"16,0 0-16,21 21 0,-1-21 16,1 0-16,21 21 0,0 0 0,21 0 31,1-21-31,20 0 0,0 0 0,22 0 15,-1 0-15,1 0 0,20 0 16,-20 0-16,21 0 0</inkml:trace>
  <inkml:trace contextRef="#ctx0" brushRef="#br0" timeOffset="11680.62">20680 3831 0,'0'0'0,"-64"0"31,43 0-31,0 0 0,-21 0 0,20 21 16,-20 1-16,21-1 0,-21 21 0,20-21 16,-20 22-16,21-1 0,-21 21 15,20-20-15,1-1 0,21 0 0,0 1 16,0-1-16,0 0 0,0 1 15,0-1-15,0-21 0,43 22 0,-22-22 16,0 0-16,21 0 0,1 0 0,20-21 16,-21 0-16,1 0 0,20 0 15,-20 0-15,20 0 0,-21 0 16,107-63-16,-107 42 16,-21-22-16,21 1 0,-20-22 15,-1 1-15,0-1 0,0 1 0,-21-1 16,0 1-16,0-1 0,0 22 15,-21 0-15,0 21 0,-22-1 0,22 1 16,-21 0-16,0 21 0,-22 0 16,22 0-16,-22 0 0,22 21 15,-22-21-15,1 21 0,21 1 0,-22-1 16,22 0-16,-22 0 0,22 0 0,0 0 16</inkml:trace>
  <inkml:trace contextRef="#ctx0" brushRef="#br0" timeOffset="12439.7">952 6075 0,'0'0'0,"22"0"0,-22-21 0,0 0 0,0 42 32,-22 0-32,1 0 15,21 21-15,0 1 0,-21 20 16,21 1-16,-21 20 0,0 1 0,21 0 16,-21-1-16,-1 22 0,1-21 15,-21 127-15,21-128 0,0 22 16,-1 0-16,1-21 0,0-1 15,0 1-15,0-22 0,21-20 0,0 20 16,0-42-16,0 1 0,0-1 16,0-42-1,0-1-15,21 1 0,-21-21 16,21 0-16,-21-22 0,21-21 0,0 22 16,-21-22-16,0 1 0</inkml:trace>
  <inkml:trace contextRef="#ctx0" brushRef="#br0" timeOffset="12716.53">720 6435 0,'0'0'0,"0"-64"0,0 1 16,0 20-16,0-20 0,0 21 16,0-1-16,21 22 0,0-21 0,-21 21 15,21-1-15,21-20 0,-20 21 16,-1 21-16,21-21 0,0 21 16,1 0-16,-1 0 0,0 0 15,1 21-15,-1 0 0,-21 0 0,22 22 16,-43-1-16,0 0 0,0 1 15,0-1-15,-22 0 0,-20 1 16,0-1-16,-1-21 0,1 21 0,0 1 16,21-22-16,-22 0 0,22 0 15,0 0-15,0-21 0,42-21 32,0 0-32,0 0 0,22 0 15,-1-22-15,0 22 0,1 0 16,-1-21-16</inkml:trace>
  <inkml:trace contextRef="#ctx0" brushRef="#br0" timeOffset="13384.59">1587 6117 0,'-21'85'31,"21"-64"-31,-21 0 16,0 0-16,0 22 0,0-22 0,-1 21 15,1-21-15,21 22 0,0-22 16,0 21-16,21-21 15,1-21-15,-1 0 16,21 0-16,-21-21 0,22 0 0,-22 21 16,21-21-16,-21-21 0,22 20 15,-22 1-15,21 0 0,-21-21 16,0 21-16,-21-22 0,0 22 16,0-21-16,0 21 0,0-22 0,0 22 15,0 0-15,-21 0 0,0 21 16,0 0-16,-21 0 0,20 0 0,-20 21 15,0 0-15,-1 0 0,1 0 16,0 1-16,21 20 0,-22-21 0,22 0 16,0 22-16,21-22 0,0 0 15,0 0-15,21 0 0,0 0 0,22-21 16,-1 0-16,0 0 16,1 0-16,-1 0 0,0-21 0,22 0 15,-22 0-15,0 21 0,22-21 16,-22 0-16,1-1 0,-1 1 0,21 0 15,-20 0-15,-1 0 0,-21 0 16,0-1-16,1 22 0,-44 0 31,1 22-31,0-1 0,-21 0 0,21-21 16,-1 21-16,1 0 0,0 22 16,21-22-16,0 0 0,0 21 15,0-21-15,0 1 16,21-22-16,0 21 15,1-21-15,-1 0 16,-21 21 0,-21-21-16,-22 0 15,22 0-15,0 0 0,-21 0 16,20 0-16,-20 0 0,0 0 0,21 0 16,-22 0-16,22 0 0,0 0 15,0-21-15,21 0 31,21 21-31,0-22 0,0 22 16,22-21-16,-22 21 0,21-21 16</inkml:trace>
  <inkml:trace contextRef="#ctx0" brushRef="#br0" timeOffset="13579.56">2730 6117 0,'0'0'0,"22"0"0,-44 0 31,1 21-31,0-21 0,-21 22 16,21-22-16,-1 21 0,1 0 16,0-21-16,0 21 0,21 0 15,0 0 1,21-21 15,0 0-31</inkml:trace>
  <inkml:trace contextRef="#ctx0" brushRef="#br0" timeOffset="13756.52">2815 5821 0,'0'0'0,"0"-21"0,-63-64 32,63 64-32,-22 21 0,1 0 15,0 0 1,42 0 15,0 0-31,1 0 0,-1-21 16</inkml:trace>
  <inkml:trace contextRef="#ctx0" brushRef="#br0" timeOffset="13984.6">3260 5482 0,'0'0'0,"0"21"16,0 1-16,-22-1 0,1 21 15,0-21-15,0 22 0,21 20 16,-21-21-16,0 1 0,-1-1 16,1 22-16,0-22 0,21 0 0,-21 1 15,0-1-15,0 0 0,-1 1 16,22-22-16,0 21 0,0-21 0,0 0 16,0 1-16,22-22 15,-1 0-15,0 0 16,0-22-16,0 22 0,0-21 15,1 0-15,-22 0 0</inkml:trace>
  <inkml:trace contextRef="#ctx0" brushRef="#br0" timeOffset="14283.61">2921 6075 0,'0'0'0,"-21"0"16,42 0 15,0-21-31,0 21 0,22 0 15,-22-21-15,21 21 0,0-22 0,1 22 16,-22-21-16,21 21 0,1 0 16,-1 0-16,0 0 0,-21 0 15,22 0-15,-22 0 0,0 0 0,0 0 16,-21 21-16,0 1 0,0-1 0,0 0 16,-21 0-16,0 0 0,-21 0 0,20 1 15,1-1-15,0 0 0,0 0 16,0-21-16,21 21 0,0 0 0,21-21 47,0 0-47,0-21 0,0 0 15,1 0-15,-1 0 0,0 0 0</inkml:trace>
  <inkml:trace contextRef="#ctx0" brushRef="#br0" timeOffset="14440.31">3514 5842 0,'0'0'0,"-64"-63"31,43 63-31,42 21 31,0-21-15,0 0-16,1 0 0,-1 0 16,21 0-16,-21 0 0,22 0 0</inkml:trace>
  <inkml:trace contextRef="#ctx0" brushRef="#br0" timeOffset="15024.14">4043 5800 0,'0'0'0,"0"21"0,-21-21 16,-1 21-16,1 0 0,-21 0 15,21 1-15,-22-1 0,22 0 16,-21 21-16,21-21 0,0 1 16,-22 20-16,43-21 0,-21 0 0,21 0 15,0 1-15,0-1 0,0 0 0,21-21 16,-21 21-16,21-21 0,22 0 15,84 0 1,-106 0-16,0 0 0,-21-21 16,0 0-16,21 21 0,-21-21 15,0-1-15,0 1 0,0 0 0,0 0 16,0 0-16,-21 0 0,21-1 16,0-20-16,0 21 0,0 0 0,0 0 15,21-1-15,0 1 0,1 0 0,-1 0 16,0 21-16,0 0 15,21 0-15,-20 0 0,-1 0 0,0 21 16,0 0-16,0 0 0,0 1 0,1-1 16,-1 0-16,0 21 0,-21-21 15,0 1-15,21-1 0,-21 0 0,0 0 16,0 0-16,0 0 0,0 1 16,0-1-16,-21-21 0,0 0 15,0 0 1,-1 0-16,22-21 15,0-1-15,0 1 0,0 0 16,22 0-16,-1 0 0,0 0 0,21-22 16,-21 22-16,22 0 0,-22-21 15,21 20-15,1-20 0,-1 21 16,-21 21-16,21-21 0,1 21 16,-22 0-16,0 0 0,0 21 0,0 0 15,-21 0-15,0 0 0,0 22 0,0 20 16,0-42-16,-21 22 15,0-22-15,0 21 0,0-21 0,0 1 16,-1-1-16,1 0 0,0 0 0,0-21 16,21 21-16</inkml:trace>
  <inkml:trace contextRef="#ctx0" brushRef="#br0" timeOffset="16579.59">6710 5800 0,'-21'-21'16,"42"42"-16,-42-64 0,-1 43 0,1-21 15,0 21-15,0 0 0,0 21 16,0 1-16,21-1 0,-22 0 0,1 0 15,-21 21-15,21 1 0,0-22 16,-1 21-16,-20 22 16,21-43-16,0 0 0,21 0 15,0 0-15,0 1 0,-21-22 0,21 21 16,0-42 15,0-1-31,21 22 0,0-21 0,-21 0 16,21-21-16,0 21 0,0-1 15,-21-20-15,22 21 0,-1 0 0,0 0 16,-21-1-16,21 1 0,0 0 0,0 21 16,-21 21-1,0 0-15,22 1 0,-22 20 0,21-21 16,-21 0-16,0 22 0,0-22 16,0 21-16,0-21 0,21 0 15,-21 1-15,21-1 0,-21 0 0,21 0 16,0 0-16,1-21 0,-1 0 15,21 0-15,-21 0 0,22 0 0,-1 0 16,0-21-16,22 0 0,-22 0 16,0 21-16,1-21 0,-22-1 15,21-20-15,-21 21 0,1 0 16,-1-22-16,-21 22 0,21-21 0,-21 0 16,21 20-16,-21-20 0,0 21 0,0 0 15,0 0-15,-21 42 31,0 0-31,21 21 0,-21-21 16,21 1-16,0 20 0,-22 0 0,22-21 16,-21 22-16,21-22 0,0 21 0,0-21 15,0 1-15,0-1 0,0 0 16,21 0-16,1-21 0,20 0 16,-21 0-16,0 0 0,22 0 0,-1 0 15,0 0-15,-21-21 0,22 21 16,-1-21-16,0 0 0,1-1 0,-1 1 15,0 0-15,-20 0 0,-1 0 16,0-22-16,0 22 0,0-21 0,-21 21 16,0 0-16,0-1 0,0 1 15,0 0-15,-21 21 16,0 21-16,0 0 16,0 1-16,-1-1 0,22 0 0,-21 21 15,21-21-15,-21 1 0,21-1 16,0 0-16,0 0 0,0 0 0,0 0 15,21 1-15,0-22 0,1 21 0,-1-21 16,21 0-16,-21 0 0,22 0 16,-1 0-16,-21 0 0,21-21 0,1 21 15,-1-22-15,-21 1 0,22 0 0,-22 21 16,0-21-16,0 0 0,-21-22 16,0 22-16,0 0 0,0 0 15,0 0-15,0 0 0,0-1 0,0 1 16,0 42-1,-21 1-15,0-1 16,21 0-16,0 0 0,0 0 16,-21 0-16,21 1 0,-22-1 0,22 21 15,0-21-15,0 0 0,0 1 16,0-1-16,22-42 47,-1-1-47,0 1 0,0 0 15,-21 0-15,21-21 16,0 20-16,1 1 0,-1-21 0,21-22 16,-21 43-16,0 0 15,1 21-15,-1 0 16,-21 21-16,0 0 0,0 1 16,21-1-16,-21 0 0,0 0 0,0 0 15,0 0-15,0 1 0,21-1 16,-21 0-16,0 0 0,0 0 15,21-21-15,0 0 16,1 0-16,-1 0 16,0-21-16,0 0 0,0 21 15,0-21-15,1 0 0,-1-1 0,0 1 16,21-21-16,-21 21 0,1-22 16,-1 22-16,0-21 0,0 21 0,0-22 15,-21 22-15,21 21 0,1 0 16,-22 21-1,0 22-15,0-22 0,0 0 0,-22 21 16,22 1-16,-21-22 0,21 0 16,-21 21-16,21-20 0,0-1 0,0 0 15,0 0-15,0 0 0,21-21 0,0 0 16,22 21-16,-22-21 0,21 0 0,1 0 16,-1 0-16,0-21 15,1 0-15,20 21 0,-21-21 0</inkml:trace>
  <inkml:trace contextRef="#ctx0" brushRef="#br0" timeOffset="17016.58">9461 5419 0,'0'0'0,"0"-21"0,0-1 16,-21 22-16,0 0 0,0 0 16,21 22-16,-21-22 0,0 42 0,21-21 15,-22 21-15,1 1 16,21-1-16,-21 0 0,21 22 0,0-22 0,0 1 15,-21-1-15,21 0 0,0 1 16,-21-1-16,21-21 0,0 21 16,0-20-16,0-1 0,0 0 0,0 0 15,0-42 17,0 0-32,0 0 0,0-1 15,0 1-15,21 0 0,0 0 0,0-21 16,0 20-16,1 1 0,20-21 15,-21 21-15,0 0 0,22 21 0,-22 0 16,0 0-16,0 0 0,0 0 0,-21 21 16,0 0-1,0 0-15,0 0 0,0 0 0,0 22 16,0-22-16,-21 0 0,0 0 0,0 22 16,0-22-16,-1 0 0,-20 0 15,21-21-15,0 21 0,0 0 0,-1-21 16,1 0-16,0 22 0,0-22 15,42 0 1,0-22-16,0 1 16,1 21-16,-1-21 0</inkml:trace>
  <inkml:trace contextRef="#ctx0" brushRef="#br0" timeOffset="17335.86">9864 6033 0,'0'0'0,"21"0"31,0 0-31,0 0 0,0 0 16,22-22-16,-22 1 0,0 21 15,0-21-15,0 0 0,0 0 16,1 0-16,-1-1 0,0 1 0,-21 0 16,0 0-16,0 0 0,0 0 0,-21 21 31,0 0-31,-22 0 0,22 21 0,-21 0 0,21 0 15,-1 21-15,-20-20 0,21 20 16,0-21-16,0 21 0,21-20 16,0-1-16,0 21 0,0-21 0,0 0 15,0 1-15,21-22 0,0 21 0,21 0 16,-21-21-16,22 0 0,-22 0 16,21 0-16,1 0 0,-1 0 0,-21 0 15,21 0-15,1 0 0,-22-21 0,21 0 16</inkml:trace>
  <inkml:trace contextRef="#ctx0" brushRef="#br0" timeOffset="17628.64">10414 6033 0,'0'0'0,"0"-22"0,0 1 0,21 0 16,-21 0-16,0-21 0,0 20 15,0 1-15,21 0 0,0 0 16,1 0-16,-1 0 0,0 21 16,0 0-16,0 0 0,0 21 15,1 0-15,-22 0 0,0 0 16,0 22-16,0-22 0,0 0 0,0 21 15,0-21-15,0 22 0,0-22 16,0 0-16,0 0 0,0 0 0,-22 1 16,1-22-16,21 21 0,-21-21 15,21-21 17,0-1-32,0 1 15,21 0-15,-21 0 16,21 0-16,1 0 0,-1-22 0,-21 22 15,21 0-15,0 0 0,-21-22 0,0 22 16,21 0-16,0-21 0,1 21 0</inkml:trace>
  <inkml:trace contextRef="#ctx0" brushRef="#br0" timeOffset="18188.41">12382 5927 0,'85'-64'15,"-43"43"1,-20 0-16,20 0 0,-21 0 0,21-1 16,1-20-16,-22 21 0,0 0 15,0 0-15,-21-1 0,0 1 16,0 0-16,-21 21 0,-21 0 16,21 0-16,-22 0 0,-20 0 0,20 0 15,1 21-15,0 0 0,-1-21 16,1 22-16,21-1 0,0 0 0,21 0 15,0 0-15,0 0 0,21 1 16,0-1-16,0 21 0,22-21 0,-1 0 16,0 1-16,1-1 0,-1 0 0,0 0 15,1 0-15,-1 0 0,0 1 16,-21-1-16,22 0 0,-43 0 0,0 0 16,0 0-16,-43 1 15,22-22-15,-21 21 0,0-21 0,-22 0 16,22 0-16,-22 0 0,1 0 15,-1 0-15,1 0 0,20 0 0,1-21 16,0 21-16,-22-43 0,43 22 16,21 0-16,0 0 0,0 0 15,21-1-15,0-20 0,22 21 16,-1-21-16,0-1 0,1 1 0,20 0 16,1-1-16,20 1 0</inkml:trace>
  <inkml:trace contextRef="#ctx0" brushRef="#br0" timeOffset="18388.48">13441 5419 0,'0'42'16,"-21"-21"-16,-1 22 15,1-22-15,-21 21 0,0 43 16,20-43-16,1 0 0,-21 1 16,21-1-16,0 0 0,-1 1 0,1-1 15,0-21-15,21 22 0,0-22 16,0 0-16,0 0 0,0 0 0,0 0 15,21-21-15,0 0 16,1 0-16,-1 0 0,21 0 16,-21-21-16</inkml:trace>
  <inkml:trace contextRef="#ctx0" brushRef="#br0" timeOffset="18552.36">13102 5948 0,'0'0'0,"-21"0"0,0-21 16,0 21-16,42-21 15,0 21 1,0 0-16,21 0 0,-20-22 0,41 22 16,-21-21-16,1 21 0,20 0 0,-20-21 15,20 21-15,-21 0 0,1 0 16,20-21-16,-20 21 0,-1 0 0</inkml:trace>
  <inkml:trace contextRef="#ctx0" brushRef="#br0" timeOffset="19249.59">13970 5757 0,'0'0'0,"0"-21"0,0 0 16,0 0-16,-21 21 0,0-21 15,-1 0-15,1 21 0,0 0 0,0 0 0,0 0 16,0 0-16,-1 21 0,1 0 16,0 21-16,-21-21 0,21 1 15,-1 20-15,-20-21 0,21 21 0,0-20 16,-22-1-16,22 0 0,0 21 15,21-21-15,0 1 0,0-1 16,21-21 0,0 0-16,1 0 0,20 0 15,-21 0-15,21 0 0,-20-21 0,20 21 16,-21-22-16,21 1 0,-20 0 16,-1 0-16,0 0 0,0 0 0,0-22 15,0 22-15,-21 0 0,0-21 0,0 20 16,0 1-16,0 42 31,0 1-31,0-1 0,0 0 0,0 0 16,0 0-16,-21 22 15,21-22-15,0 0 0,-21 0 0,21 21 16,0-20-16,0-1 0,0 0 16,21-21-16,0 0 15,1 0-15,20 0 0,-21 0 0,0 0 16,0 0-16,1 0 0,20 0 0,-21-21 15,0 0-15,0-1 16,1 1-16,-1 0 0,0-21 0,-21 21 16,21-1-16,0 1 0,0 0 15,1 0-15,-1 0 0,0 0 0,0-1 16,0 22-16,0 0 0,1 0 16,-1 0-16,0 22 15,0-1-15,-21 0 0,21 0 0,0 0 16,-21 0-16,0 1 0,0-1 0,0 21 15,0-21-15,0 0 0,0 1 16,-21-1-16,0 0 0,0 0 16,0-21-16,0 0 15,-1 0-15,22-21 16,0 0-16,0 0 16,0-1-16,0 1 0,0 0 15,22 0-15,-1 0 0,0-22 16,0 22-16,0-21 0,0 21 0,22-22 15,-22 1-15,0 0 0,43-43 16,-22 43-16</inkml:trace>
  <inkml:trace contextRef="#ctx0" brushRef="#br0" timeOffset="19448.54">15367 5313 0,'0'0'15,"-42"21"-15,20 21 0,-20-20 0,21 20 16,-21-21-16,20 21 0,-20 1 0,21-1 15,-21 0-15,20 1 0,1-1 16,-21 0-16,21 1 0,0-1 16,21 0-16,-22-20 0,22 20 0,-21-21 15,21 0-15,0 0 0,0 1 16,0-1-16,21-21 0,1 0 16,20 0-16,-21 0 0,21 0 0,22-21 15,-22 21-15</inkml:trace>
  <inkml:trace contextRef="#ctx0" brushRef="#br0" timeOffset="19719.62">15663 5757 0,'0'0'0,"0"-84"31,-21 84-31,0 0 0,0 0 16,-22 0-16,22 21 0,0 0 16,21 0-16,0 0 0,0 1 15,0-1-15,0 0 0,0 0 16,21 0-16,0 0 0,1-21 15,-1 22-15,0-1 0,0 0 0,-21 0 16,21 0-16,-21 0 16,0 1-16,-21-22 15,0 0-15,-21 21 0,20-21 0,-20 0 16,-21 0-16,20 0 0,1 0 16,-22 0-16,22 0 0,0 0 0,-1 0 15,22 0-15,0-21 0,0 21 0,0-22 16,21 1-16,0 0 0</inkml:trace>
  <inkml:trace contextRef="#ctx0" brushRef="#br0" timeOffset="19897.34">14880 5567 0,'0'0'0,"21"0"15,0 0-15,1 0 16,-1 0-16,21 0 0,0 0 0,1 0 15,-1 0-15,22 0 0,-22 0 16,21 0-16,-20 0 0,-1-21 16,0 21-16,1 0 0,-1 0 0,0 0 0</inkml:trace>
  <inkml:trace contextRef="#ctx0" brushRef="#br0" timeOffset="20629.58">16954 5588 0,'0'0'0,"0"-21"0,0 0 15,-21 21 1,0 21-16,21 0 16,-21 0-16,21 22 0,-21-22 0,0 0 15,-1 21-15,22-21 0,-21 1 16,0-1-16,21 0 0,0 0 15,-21 0-15,21 0 0,-21-21 0,21 22 16,21-22 0,0 0-1,0-22-15,0 22 0,1-21 16,-1 0-16,21 0 0,0 0 0,-20 0 16,20-1-16,0 1 0,1 0 0,-1 0 15,-21 0-15,21 0 0,-20 21 16,20 0-16,-21 0 0,0 0 0,-21 21 15,0 0 1,0 0-16,0 0 0,0 0 0,0 1 16,0-1-16,0 21 0,0-21 15,21-21-15,-21 21 0,22 1 16,-1-22-16,0 21 0,21-21 16,-21 0-16,1 0 0,20 0 15,0 0-15,-21-21 0,22 21 0,-22-22 16,21 1-16,-21 0 0,1 0 0,-1 0 15,0 0-15,-21-22 0,0 22 16,0-21-16,0-1 0,0 1 0,0 21 16,0-21-16,-21-1 0,21 22 0,-21 0 15,-1 0-15,22 0 0,-21 21 16,0 0-16,0 0 0,0 21 16,0 0-16,21 21 15,-22-21-15,22 1 0,0 20 16,0-21-16,0 21 0,0-20 0,0-1 15,0 0-15,22 0 0,-1 0 16,21-21-16,0 0 0,-20 0 0</inkml:trace>
  <inkml:trace contextRef="#ctx0" brushRef="#br0" timeOffset="20832.43">18182 5567 0,'0'0'0,"0"-21"0,0 0 31,-21 21-31,0 21 16,0 0-16,-1 0 0,1 0 16,0 0-16,0 22 0,21-22 0,-21 0 15,21 0-15,-21 0 0,21 1 0,0-1 16,21-21 15,0 0-31,0 0 0,-21-21 0</inkml:trace>
  <inkml:trace contextRef="#ctx0" brushRef="#br0" timeOffset="21147.59">18224 5313 0,'0'0'0,"0"-21"0,0 0 0,-21 21 16,0 0-1,21 21 1,0 0-16,0 0 15,21-21 1,0 0-16,1 0 0,-1 0 0,0 0 16,0-21-1,-21 0-15,0 0 16,0-1-16,0 1 16,-21 21-16,21-21 0,-21 21 15,0 0-15,-1 0 0,1 0 16,0 0-16,0 0 15,21 21-15,0 0 0,-21-21 0,21 22 16,0-1-16,0 0 0,21-21 16,0 0-16,0 0 0,22 21 15</inkml:trace>
  <inkml:trace contextRef="#ctx0" brushRef="#br0" timeOffset="21360.57">18775 5271 0,'-21'0'31,"21"21"-31,-22-21 0,1 21 16,0 21-16,0-21 0,0 1 0,0 20 15,-1 0-15,1-21 0,0 22 0,0-1 16,0 0-16,21 1 0,0-22 16,0 21-16,0-21 0,0 1 0,0 20 15,0-21-15,0 0 16,21-21-16,0 0 0,0 0 15</inkml:trace>
  <inkml:trace contextRef="#ctx0" brushRef="#br0" timeOffset="21924.91">18394 5546 0,'63'0'16,"-20"0"-1,-22 0-15,21 0 0,0 0 0,1-21 16,-1 21-16,0 0 0,1-22 16,-1 22-16,0-21 0,1 21 0,-1-21 15,0 0-15,22 0 0,-22 21 16,1-21-16,-22-22 0,0 22 0,0 0 16,0 0-16,-21-22 0,0 22 0,0 0 15,0 0-15,-21 21 16,0 0-16,0 0 15,0 0-15,-1 21 0,1 0 0,0 0 16,0 22-16,21-22 0,-21 21 16,0 1-16,21-1 0,0 0 0,-22-21 15,22 22-15,-21-1 0,21 0 16,-21 1-16,21-1 0,-21-21 0,21 22 16,0-22-16,0 0 0,0 0 0,-21 0 15,21-42 16,0 0-15,21 0-16,0 0 0,0-1 16,22 1-16,-22-21 0,21 21 0,-21-22 15,22 22-15,20-21 0,-21 21 16,22 0-16,-22 21 0,22-22 0,-22 22 16,-21 0-16,22 0 0,-22 22 0,0-1 15,-21 0-15,0 21 0,0 1 16,0-22-16,0 21 0,0-21 0,-21 22 15,0-22-15,-1 21 0,1-21 16,0 0-16,0 1 0,0-22 0,0 21 16,42-21 15,0 0-31,21-21 0</inkml:trace>
  <inkml:trace contextRef="#ctx0" brushRef="#br0" timeOffset="22496.11">20659 5588 0,'0'0'0,"21"0"16,0-21-16,0 0 15,0 0-15,0-1 0,1 1 16,-1 0-16,0 0 0,0 0 0,0 0 15,0-1-15,1 1 0,-22 0 16,21 0-16,0 0 0,-42 21 31,0 21-31,-1 0 0,1 0 16,0 0-16,-21 22 0,21-22 0,-1 21 16,1 1-16,0-1 0,0-21 15,21 21-15,0 1 0,-21-1 0,21 0 16,-21-20-16,21 20 0,0 0 15,0-21-15,0 1 0,0-1 16,0 0-16,0 0 0,0 0 0,0 0 16,-22-21 15,-20 0-31,21 0 0,-21 0 16,20 0-16,-20 0 0,0 0 15,21 0-15,-22 0 0,22 0 0,0 0 16,0 0-16,0 22 15,63-22 1,0 0-16,1 0 0,-1 0 0,21 0 16,1 0-16,-1 0 0,1 0 15,-1 0-15,1 0 0,-1 0 16,-20 0-16,-1 0 0,0 0 0,-20 0 16,-1 0-16,-21-22 15,0 1 1,-21 21-16,-1 0 15,1-21-15,0 21 0,0 0 0,0 0 16,-22-21-16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2T03:50:51.96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889 423 0,'21'0'16,"-21"-21"125</inkml:trace>
  <inkml:trace contextRef="#ctx0" brushRef="#br0" timeOffset="724.14">1101 191 0,'0'0'0,"0"-85"15,0 64 1,0 0-16,0-1 0,0 1 16,-22 0-16,22 42 62,0 0-62,0 1 0,0-1 0,0 21 16,0 0-16,-21 1 0,21-1 15,-21 0-15,21 1 0,-21 20 16,21-20-16,-21-1 0,0 0 16,21 1-16,-22 20 0,1-21 0,21 1 15,-21-1-15,0 0 0,21 1 16,0-1-16,-21 0 0,0-20 16,21 20-16,-22-21 0,22 0 0,0 0 15,-21 1-15,0-1 0,0-21 16,21 21-16,-21-21 15,0 0-15,-1 0 16,22-21-16,0 0 0,0-1 0,-21 1 16,21 0-16,-21 0 0,21-21 15,-21-22-15,21 43 16,0-21-16,0 20 0,0-20 16,0 21-16,0 0 0,0-22 15,0 22-15,0 0 0,21 0 16,0 21-16,-21-21 0,21 0 0,1 21 15,-1 0-15,0 0 16,0 0-16,0 21 16,-21 0-16,21 0 0,-21 0 0,0 0 15,22 22-15,-1-22 0,-21 0 16,21 21-16,-21-20 0,0 20 16,21-21-16,-21 0 0,21 0 0,0 1 15,-21-1-15,0 0 16,22 0-16,-1 0 0,0-21 0,0 21 15,0-21-15,0 0 16,1 0-16,-1 0 0,0-21 16,0 0-16,0 0 15,0 0-15,1 0 16</inkml:trace>
  <inkml:trace contextRef="#ctx0" brushRef="#br0" timeOffset="1239.95">1545 550 0,'0'0'0,"0"-21"0,-21 21 16,0 0 0,0 21-1,-1 1-15,1-22 0,21 21 0,-21 0 16,0 0-16,21 0 0,-21 22 15,21-22-15,0 21 0,-21-21 0,21 22 16,-22-1-16,22-21 0,0 21 16,0 1-16,0-22 0,0 0 15,0 21-15,0-20 0,0-1 16,22 0-16,-1-21 16,21 0-16,-21 0 0,0 0 0,22 0 15,-22 0-15,21 0 0,-21-21 16,22 0-16,-22-1 0,21 1 0,-21 0 15,1 0-15,-1-21 0,0 20 16,0-20-16,0 0 0,-21 21 0,21-22 16,-21 22-16,0-21 0,0 21 15,0-22-15,0 22 0,0 0 16,0 0-16,-21 0 0,0-1 0,0 22 16,0 0-16,0 0 0,-22 0 15,22 0-15,0 0 0,-21 0 16,20 22-16,-20-22 0,21 21 15,-21 0-15,20 0 0,1-21 0,0 21 16,0 0-16,21 1 0,0-1 16,0 0-16,0 0 0,0 0 15,21-21-15,0 21 16,0-21-16,22 0 0,-1 0 16</inkml:trace>
  <inkml:trace contextRef="#ctx0" brushRef="#br0" timeOffset="1625.48">2519 529 0,'0'-42'31,"-21"42"-31,-1 0 16,1 0-16,0 0 0,0 0 16,0 0-16,0 0 0,-1 0 0,-20 0 15,21 0-15,0 0 16,0 21-16,-22 0 0,22 0 0,0 22 16,-21-22-16,20 0 0,1 21 15,0 1-15,0-22 0,21 21 0,0 1 16,-21-1-16,21-21 0,0 21 15,0-20-15,0-1 0,0 0 16,0 21-16,21-42 0,-21 21 0,21 1 16,21-22-16,-20 0 0,-1 0 15,21 0-15,0 0 0,-20 0 0,20 0 16,0 0-16,1 0 0,20-22 16,-21 22-16,1-21 0</inkml:trace>
  <inkml:trace contextRef="#ctx0" brushRef="#br0" timeOffset="2235.98">3154 614 0,'0'0'0,"0"-21"0,0 0 16,0-1-16,-21 1 15,-1 21-15,1 0 0,0 0 16,0-21-16,0 21 15,0 0-15,-1 0 0,1 0 0,0 0 16,-21 21-16,21 0 0,-1-21 16,-20 22-16,21-1 0,0 0 0,0 21 15,-1-21-15,1 1 0,0 20 16,21-21-16,-21 21 0,21-20 16,-21 20-16,21-21 0,0 21 0,0-20 15,0-1-15,0 0 0,0 0 16,21-21-16,0 21 0,0 0 0,22-21 15,-22 0-15,0 0 16,0 0-16,21 0 0,-20 0 0,-1-21 16,0 0-16,21 0 0,-21 21 15,1-42-15,-1 20 0,0 1 16,21-21-16,-21 21 0,1-22 16,-22 22-16,21-21 0,0 21 0,0 0 15,-21-1-15,0 1 0,0 0 16,0 0-16,0 0 0,0 42 47,0 0-32,-21 0-15,21 22 0,-21-22 16,21 0-16,0 0 0,0 21 16,-21-20-16,21-1 0,0 21 15,0-21-15,0 0 0,0 1 16,0-1-16,0 0 0,0 0 15,21 0-15,0-21 16,0 0-16,0 0 0,0 0 0,1 0 16,-1 0-16,21 0 0,-21 0 15,0 0-15,22-21 0,-22 0 0,0 0 16,0 0-16,0-1 0</inkml:trace>
  <inkml:trace contextRef="#ctx0" brushRef="#br0" timeOffset="2583.48">3916 233 0,'21'-42'0,"-42"84"0,42-106 15,-21 43-15,0 0 0,0 0 16,0 0-16,0 0 0,0 42 47,0 0-47,0 21 15,-21 1-15,21-1 0,-21 0 0,21 1 16,-22-1-16,22 0 0,0 1 16,-21-1-16,0 0 0,0 1 0,21-1 15,0 0-15,0-21 16,-21 22-16,21-1 0,0-21 0,0 0 16,-21 1-16,21-1 0,0 0 15,0 0-15,0 0 0,0 0 16,0 1-16,21-22 15,0 0 1,0-22-16,0 1 0,-21 0 16,21 0-16,1 0 0,-22 0 15</inkml:trace>
  <inkml:trace contextRef="#ctx0" brushRef="#br0" timeOffset="2807.68">3683 572 0,'0'0'0,"-21"0"0,0 0 31,42 0-15,0 0 0,21 0-16,-21 0 0,22 0 15,-22 0-15,21 0 0,-21-22 0,22 22 16,-22 0-16,21-21 0,-21 21 0,1-21 15,20 21-15,-21-21 0,0 21 16,0 0-16</inkml:trace>
  <inkml:trace contextRef="#ctx0" brushRef="#br0" timeOffset="3254.98">4254 445 0,'0'21'31,"-21"0"-31,0 0 15,21 0-15,-21 0 0,0 1 16,21-1-16,0 0 16,-21 0-16,21 0 0,-22 0 15,22 1-15,0-1 0,0 0 16,0 21-16,0-21 0,0 1 0,0-1 16,0 0-16,0 0 15,0 0-15,0 0 0,22-21 16,-1 0-16,0 0 0,0 0 15,0 0-15,0 0 0,22 0 16,-22 0-16,0-21 0,0 0 16,0 21-16,1-21 0,-1 0 0,0 0 15,-21-22-15,21 22 0,-21 0 16,21-21-16,-21 20 0,0 1 0,0-21 16,0 21-16,0 0 0,0-22 15,-21 22-15,0 21 0,0-21 16,0 0-16,-1 21 0,1 0 0,-21 0 15,21 0-15,0 0 0,-1 0 16,1 21-16,0 0 0,0 0 16,0 0-16,0 1 0,-1-1 15,22 0-15,0 0 16</inkml:trace>
  <inkml:trace contextRef="#ctx0" brushRef="#br0" timeOffset="3962.78">4572 614 0,'-21'0'0,"21"-21"16,0 0-1,0-1 1,0 1-1,21 0 1,0 21-16,0 0 0,0 0 16,1 0-16,-1 0 0,0 0 15,0 0-15,0 0 0,0 0 0,22 21 16,-22-21-16,0 21 0,0 1 16,0-1-16,1 0 15,-1 0-15,-21 0 0,0 0 16,21 1-16,-21-1 0,21 21 0,-21-21 15,0 0-15,0 1 0,0 20 16,0-21-16,0 0 0,0 0 0,0 1 16,-21-1-16,21 0 15,-21-21-15,0 21 0,-1-21 32,1 0-17,21-21-15,0 0 16,0 0-16,0-1 0,0 1 15,0 0-15,21-21 0,1 21 16,-22-1-16,21 1 0,0 0 16,0-21-16,0 21 0,0-1 0,1 1 15,-1 21-15,0-21 0,0 0 16,0 0-16,0 21 0,1-21 0,-1 21 16,0 0-1,0 0-15,-21 21 78</inkml:trace>
  <inkml:trace contextRef="#ctx0" brushRef="#br0" timeOffset="4582.75">5905 529 0,'0'0'0,"22"0"0,-22-21 0,0 0 15,0 0-15,0 0 16,0-1-1,-22 22 1,1 0-16,0 0 0,0 0 0,0 0 16,-22 0-16,22 22 15,0-1-15,0 0 0,0-21 0,-22 21 16,22 0-16,0 0 0,0 1 16,0-1-16,0 0 0,21 0 0,0 0 15,0 0-15,0 1 16,0-1-1,21-21-15,0 0 16,0 0-16,0 0 16,0 0-16,1 21 0,20-21 0,0 0 15,-21 0 1,1 21-16,-1-21 0,0 0 0,0 0 16,0 21-16,-21 0 15,21-21-15,-21 22 16,0-1-16,0 0 15,-21 0 1,0-21-16,21 21 0,-21-21 0,0 21 16,0-21-16,-22 0 0,22 22 15,0-22-15,0 0 0,0 21 16,-1-21-16,1 0 0,0 0 16,0 0-16,0 0 0,0 0 15,-1 0-15,1 0 16,0 0-1,0 0 17,21-21-32</inkml:trace>
  <inkml:trace contextRef="#ctx0" brushRef="#br0" timeOffset="5851.04">783 1418 0,'0'0'0,"-21"21"0,-64-21 31,64 0-31,0 0 0,0 0 16,0 0-16,-1 0 15,1 0-15,42 0 94,1 0-94,-1 0 16,0 0-16,21 0 0,-21 0 0,22 0 15,-22 0-15,21 0 0,1 0 16,-22 0-16,21 0 0,0 0 15,-20 0-15,20 0 0,0 0 0,-21 0 16,22 0-16,-1 0 16,0 0-16,22-21 0,-22 21 0,22 0 15,-1 0-15,1 0 0,-1 0 16,1 0-16,-1-21 0,22 21 0,-22 0 16,1 0-16,-1 0 0,22 0 15,-21-21-15,-1 21 0,22 0 0,-22 0 16,22 0-16,-22 0 0,22 0 15,0 0-15,-22-21 0,22 21 0,0 0 16,-1 0-16,-20 0 0,20 0 16,-20 0-16,21 0 0,-1 0 0,-20-21 15,20 21-15,1 0 16,-21 0-16,20 0 0,-20 0 0,20 0 16,-20 0-16,-1 0 0,1-22 15,-1 22-15,1 0 0,-1 0 0,-20 0 16,20 0-16,1-21 0,-1 21 0,1 0 15,-1 0-15,-20 0 0,20-21 16,1 21-16,-1 0 0,-21 0 0,22 0 16,-22 0-16,22-21 0,-22 21 15,0 0-15,1 0 0,-1-21 0,0 21 16,1 0-16,-1 0 0,-21 0 16,22 0-16,-1 0 0,-21 0 15,0 0-15,22 0 0,-22 0 0,0-21 16,0 21-16,0 0 0,0 0 15,1 0-15,-1 0 0,0 0 32,0 0-1,0 0 0,0 0 16,-42 0 0</inkml:trace>
  <inkml:trace contextRef="#ctx0" brushRef="#br1" timeOffset="28763.86">868 2625 0,'0'-21'0,"0"-1"31,-21 22-31,21-21 15,0 42 32,0 1-47,0-1 0,0 0 16,-22 0-16,22 0 0,0 22 0,0-22 16,-21 0-16,21 21 0,0-21 15,0 22-15,0-22 0,0 0 16,0 0-16,0 0 0,0 1 15,0-1-15,0 0 0,0 0 0,0 0 16,0 0 0,21-21-16,1 0 31,-1 0-31,0 0 16,-21-21-16,0 0 0,21 21 15,-21-21-15,21 0 0</inkml:trace>
  <inkml:trace contextRef="#ctx0" brushRef="#br1" timeOffset="29363.59">889 2159 0,'0'0'0,"-21"0"16,21 21-16,0 0 16,-21 1-16,21-1 15,0 0-15,0 0 0,0 0 16,0 0 0,21-21 15,0 0-16,0-21-15,0 21 16,-21-21-16,0 0 16,21 21-16,-21-21 0,0 0 0,0-1 15,0 1 1,0 0-16,-21 21 16,21-21-16,-21 21 15,0 0-15,21 21 16,-21 0-1,0 0-15,21 1 16,0-1-16,-22-21 16,22 21-16,0 0 15,0 0-15,0 0 16,22 1-16,-1-22 16</inkml:trace>
  <inkml:trace contextRef="#ctx0" brushRef="#br1" timeOffset="30742.63">1757 2773 0,'0'0'0,"21"-21"16,-21 0-16,0-1 15,0 1-15,0 0 16,0 0 0,0 0-16,0 0 0,-21 21 15,0-22-15,-1 1 0,1 0 16,0 21-16,0 0 0,21-21 16,-21 21-16,0 0 0,-1 0 15,1 0-15,0 0 0,0 0 16,0 21-16,0-21 0,-1 21 15,1 0-15,0-21 0,0 22 16,0-1-16,0 0 0,-1 0 16,1 0-16,0 0 0,0 1 15,0-1-15,21 0 0,-21 0 0,21 0 16,-22 0-16,22 1 0,0-1 16,0 0-16,-21 0 0,21 0 15,0 0-15,0 1 0,0-1 16,0 0-16,0 0 15,0 0-15,21 0 16,1 1 0,-1-22-16,0 0 0,0 0 15,0 0-15,0 0 0,1 0 16,-1 0-16,0 0 0,0 0 16,0 0-16,0 0 0,22-22 15,-22 22-15,0-21 0,0 0 0,22 21 16,-22-21-16,0 0 0,0 0 15,0-1-15,0 1 0,1 0 0,-1 0 16,21-21 0,-21 20-16,-21-20 0,21 21 0,1 0 0,-1-22 15,0 22-15,-21-21 0,21 21 16,0 0-16,-21-22 0,0 22 16,21-21-16,1 21 0,-22-22 0,0 22 15,0 0-15,21-21 16,-21 20-16,0 1 0,21 0 0,-21 0 15,0 0-15,0 0 0,0-1 16,0 1-16,0 0 0,0 0 16,0 0-16,0 0 15,0 42 63,-21 0-62,0 0 0,21 0-16,-22-21 0,22 21 15,0 1-15,-21-22 0,21 21 0,-21 0 16,0 0-16,21 0 0,0 0 16,0 1-16,-21-1 0,21 21 0,-21-21 15,21 0-15,0 1 0,0 41 16,-22-42-16,22 0 15,0 22-15,0-22 0,0 0 0,0 0 16,-21 22-16,21-22 0,0 0 16,0 0-16,0 0 0,0 0 0,0 1 15,0-1-15,0 0 16,0 0-16,0 0 0,0 0 16,0 1-1,0-1-15,21-21 16,1 21-1,-1-21 1,-21 21-16,21-21 0,0 0 16,0 0-16,0 0 15,1 0-15,-1 0 16,0 0-16,0 0 16,-21-21-16,21 21 0,0-21 15,1 21 1,-1 0-16,-21-21 15,21 21-15,0 0 16,-21-22 0</inkml:trace>
  <inkml:trace contextRef="#ctx0" brushRef="#br1" timeOffset="43162.82">1545 3556 0,'0'-21'16,"0"0"15,-21 42 79,0 0-110,21 0 15,0 0 1,0 1-16,0-1 0,0 0 15,0 0-15,0 0 0,0 0 16,0 1-16,0-1 0,0 0 16,0 0-16,0 0 0,0 0 15,0 22-15,0-22 0,0 0 16,0 21-16,0-20 0,21 20 0,-21 0 16,21-21-16,-21 22 0,0-22 15,0 0-15,21 21 0,-21-20 0,21 20 16,-21-21-16,22 0 0,-22 22 15,0-22-15,0 0 0,21 0 0,-21 21 16,21-20-16,-21-1 0,21 21 16,-21-21-16,0 0 0,0 1 15,21 20-15,-21-21 0,0 0 16,21 22-16,-21-22 0,0 0 16,0 21-16,22-21 0,-22 22 0,21-22 15,-21 0-15,0 21 0,21-20 16,0 20-16,-21-21 0,21 0 0,-21 22 15,21-22-15,1 21 0,-22-21 16,21 22-16,0-22 0,-21 0 16,21 21-16,0-21 0,0 1 0,-21-1 15,22 21-15,-1-21 0,0 0 0,0 1 16,0 20-16,0-21 0,1 0 16,-1 0-16,0 1 0,0-1 0,0 21 15,0-21-15,1 0 0,-1 1 16,0-1-16,0 0 0,0 0 15,0 0-15,1 0 0,20 1 0,-21-1 16,21 0-16,-20 0 0,20 0 16,-21-21-16,21 21 0,-20 1 0,20-22 15,-21 21-15,21-21 0,-20 0 0,20 0 16,-21 21-16,0-21 0,0 21 16,1-21-16,-1 0 0,0 0 0,0 0 15,21 21-15,-20-21 0,-1 0 16,0 0-16,0 0 0,0 0 0,0 0 15,43 0-15,-43 0 0,0 0 16,0 0-16,22 0 16,-22 0-16,0 0 0,0 0 0,22 0 15,-22 0-15,0 0 0,0 0 0,21-21 16,-20 21-16,20-21 0,-21 21 16,21 0-16,-20-21 0,20 21 0,0-21 15,-21 21-15,22-22 0,-22 1 0,21 21 16,-21-21-16,1 21 0,20-21 15,-21 0-15,21 21 0,-20-21 0,-1-1 16,21 22-16,-21-21 0,0 0 16,1 0-16,20 0 0,-21 21 0,0-21 15,0-1-15,22 1 0,-22 0 16,0 0-16,0 0 0,22 0 0,-22-1 16,0 1-16,21 0 0,-21 0 15,64-43-15,-43 43 16,-20 0-16,-1 0 0,21 0 15,-21 0-15,22-1 0,-22 1 0,0 0 16,21-21-16,-21 21 0,22-1 0,-22 1 16,0-21-16,21 21 0,-20-22 15,20 1-15,-21 21 0,0-21 0,0 20 16,22-20-16,-22 0 0,0 21 0,0-1 16,0-20-16,1 21 0,-1 0 15,0-22-15,0 22 0,0 0 16,0 0-16,1 0 0,-1 0 0,0-1 15,0-20-15,0 21 0,0 0 16,1-22-16,-1 1 0,0 0 0,21 21 16,-21-22-16,1 1 0,20 0 15,-21 20-15,0-20 0,0 21 0,22-21 16,-43 20-16,21-20 0,0 21 0,0 0 16,0-22-16,1 22 0,-22 0 15,21 0-15,0-21 0,0 20 0,0 1 16,0-21-16,1 21 0,20-22 15,-21 22-15,0 0 0,0 0 0,1-21 16,-1 20-16,0 1 0,0 0 16,0 0-16,0 0 0,1 0 15,-1-1-15,0 1 0,0 0 0,0 0 16,0 0-16,-21 0 0,22-1 16,-1 1-16,0 0 0,21-21 15,-21 21-15,1-1 0,-22 1 16,21 0-16,0 0 0,0 0 0,-21 0 15,21-1-15,0 22 16,-21-21-16,22 0 16,-22 0-16,21 21 15,-21-21 1,0 0 15,-21 21 32,-1 0-63,1 0 0,0 0 15,0 0-15,0 0 16,0 0-16,-1 21 0,1-21 16,0 0-16,0 21 0,0-21 15,0 0-15,-1 21 0,1-21 16,0 0-16,21 21 0,-21-21 15,0 0 1,21 21 0,21-21 15,0 0-15,0 0-16,0 0 15,1 0-15,-22-21 0,21 21 0,0 0 16,0 0-16,0 0 0,0-21 15,1 21-15,-1 0 0,0 0 16,0 0-16,0-21 0,0 21 16,1 0-16,-1 0 15,-21-21-15,21 21 16,0 0 0,-21-21-1,0 42 48,0 0-63,0 0 15,0 0-15,21 0 16,-21 1-16,0 20 0,0-21 16,0 0-16,0 0 0,0 22 15,0-22-15,21 21 0,-21 1 16,0-22-16,0 21 0,0-21 0,0 22 15,0-22-15,22 0 0,-22 0 16,0 0-16,0 0 0,0 1 0,0-1 16,0 0-16,0 0 0,0 0 15,0 0 17,-22-21-1,1 0-31,0 0 15,0 0-15</inkml:trace>
  <inkml:trace contextRef="#ctx0" brushRef="#br0" timeOffset="49250.83">2476 3979 0,'0'-21'16,"-21"21"-16,21-21 16,0 0-16,0 0 15,0 0 1,0-1 15,0 44 0,0-1-15,0 0-16,-21 0 0,21 21 0,0-20 16,0-1-16,0 21 0,0-21 15,-21 22-15,21-22 0,0 21 0,0-21 16,0 0-16,0 1 0,0-1 15,-21 0-15,21 0 0,0 0 0,0 0 16,-21-21 0,21-21 15,0 0-31,0 0 0,0 0 16,0 0-16,0-22 15,0 22-15,0 0 0,0-21 16,0 20-16,21 1 0,0-21 0,0 21 15,0 0-15,0-22 0,1 22 16,20 21-16,-21-21 0,0 0 0,22 21 16,-22 0-16,21-21 0,-21 21 15,0 0-15,22 0 0,-22 0 16,0 21-16,0 0 0,-21 0 16,0 21-16,0-20 15,0-1-15,0 21 0,0-21 16,0 0-16,0 22 0,0-22 0,0 0 15,0 0-15,0 0 0,0 1 16,0-1-16,0 0 0,0-42 63,0 0-63,0-1 0</inkml:trace>
  <inkml:trace contextRef="#ctx0" brushRef="#br0" timeOffset="49735.69">3154 3852 0,'-21'22'46,"-1"-1"-46,22 0 16,-21 0-16,21 0 0,-21 22 16,21-22-16,0 0 0,0 21 0,0-21 15,0 1-15,-21 20 0,21-21 16,0 0-16,0 0 0,0 1 16,0-1-16,21-21 15,0 0-15,0 0 0,1 0 16,-1 0-16,0 0 15,0-21-15,0 21 0,0-22 0,1 1 16,-1 0-16,0 0 0,-21 0 16,21 0-16,0-22 0,-21 22 0,21-21 15,-21 21-15,0-22 0,0 22 16,0 0-16,0 0 0,0 0 0,-21-1 16,0 1-16,0 21 0,0 0 15,0 0-15,-1 0 0,1 0 16,0 21-16,0 1 15,0-22-15,0 21 0,21 0 0,0 0 16,-22 0-16,22 0 16,0 1-16,22-22 15,-1 0 1,0-22-16,0 22 0</inkml:trace>
  <inkml:trace contextRef="#ctx0" brushRef="#br0" timeOffset="50059.79">3725 3641 0,'0'0'0,"0"-21"31,0 42 0,0 0-31,0 0 16,0 0-16,0 0 0,0 1 15,0-1-15,0 0 0,0 21 0,0-21 16,-21 1-16,0 20 0,21 0 16,-21-21-16,21 22 0,0-22 0,-21 21 15,21-21-15,0 1 16,0-1-16,0 0 0,0 0 0,0 0 16,0 0-16,21-21 15,0 0-15,0 0 16,0 0-16,0 0 15,1-21-15,-1 0 0,0 0 0,0 21 16,-21-21-16,21 0 0</inkml:trace>
  <inkml:trace contextRef="#ctx0" brushRef="#br0" timeOffset="50322.8">3619 3895 0,'0'0'0,"22"0"16,-1 0-16,0 0 15,0 0-15,21 0 0,-20-21 0,20 21 16,-21-22-16,21 22 0,-20 0 16,20 0-16,-21-21 0,0 21 0,0 0 15,1 0-15,-1 0 0,0 0 16</inkml:trace>
  <inkml:trace contextRef="#ctx0" brushRef="#br0" timeOffset="50911.66">2434 4572 0,'0'-21'15,"0"42"32,0 0-47,-21 0 16,21 1-16,-21-1 0,21 21 15,0-21-15,0 22 0,0-1 16,0 0-16,-21-21 0,21 22 0,0-1 16,-22 0-16,22-20 0,0-1 15,0 21-15,0-21 0,0 0 16,0 1-16,0-1 0,0 0 16,0-42 15,0 0-31,0-1 15</inkml:trace>
  <inkml:trace contextRef="#ctx0" brushRef="#br0" timeOffset="51291.81">2265 4657 0,'0'0'0,"0"-21"0,0-1 0,0 1 31,21 21-31,0 0 0,0 0 0,0-21 16,22 21-16,-22 0 0,21 0 15,-21 0-15,22 0 0,-1 0 0,-21 0 16,22 0-16,-22 0 16,0 0-16,21 0 0,-21 21 0,-21 0 15,0 1-15,0-1 0,0 0 0,0 0 16,0 0-16,-21 0 0,0 1 15,-21 20-15,-1-21 0,22 0 16,-21 0-16,0 1 0,20-1 0,-20 0 16,21-21-16,0 21 0,0-21 15,-1 0-15,44 0 47,-1 0-47,0 0 16,0-21-16,0 0 0,22 21 15,-22-21-15</inkml:trace>
  <inkml:trace contextRef="#ctx0" brushRef="#br0" timeOffset="51743.81">2857 4805 0,'0'0'0,"0"-21"0,0 0 16,0-1-16,0 1 16,0 0-1,22 21 1,-1 0-16,0 0 16,0 0-16,0 0 15,0 0-15,1 21 0,-1-21 16,-21 21-16,0 1 0,0-1 15,21 0-15,-21 0 0,0 21 0,0-20 16,0-1-16,0 0 0,0 0 0,-21 0 16,21 0-16,0 1 0,-21-1 15,-1-21 1,22-21 0,0-1-1,0 1 1,0 0-16,0 0 0,0 0 0,0 0 15,0-22-15,22 22 0,-22 0 16,21 0-16,-21 0 0,21 21 0,0-22 16,-21 1-16,21 21 0,0 0 15,1-21-15,-1 21 0,0 0 16,0 0 0</inkml:trace>
  <inkml:trace contextRef="#ctx0" brushRef="#br0" timeOffset="52127.81">3302 4847 0,'21'0'15,"-21"-21"1,21 21-16,-21-21 0,21 0 0,1 0 15,-1-1 1,-21 1-16,21 21 0,-21-21 16,-21 21 31,0 21-47,-1 0 0,1 1 15,21-1-15,0 0 0,-21 0 16,21 0-16,-21 22 0,21-22 0,0 0 15,0 0-15,0 0 0,0 0 16,0 1-16,0-1 0,0 0 16,21-21-1,0 0 1,0 0-16,1 0 16,-1-21-16,0 21 0</inkml:trace>
  <inkml:trace contextRef="#ctx0" brushRef="#br0" timeOffset="52523.8">3852 4699 0,'0'0'0,"0"-21"0,-21 21 32,0 0-32,0 0 15,0 0-15,-1 0 0,1 0 16,0 21-16,0-21 0,0 21 0,0-21 15,21 21-15,0 1 16,0-1-16,0 0 16,0 0-16,21-21 15,0 0-15,0 21 0,0-21 0,0 0 16,1 21-16,-1-21 0,0 22 16,0-22-16,0 0 0,-21 21 0,21-21 15,-21 21-15,22-21 0,-22 21 0,0 0 16,0 0-1,-22-21-15,1 0 0,0 22 0,0-22 16,0 0-16,-22 21 0,22-21 16,0 21-16,-21-21 0,21 0 0,-1 0 15,1 0-15,0 0 16,0 0-16,21-21 31,21 21-31,-21-21 16,21 21-16</inkml:trace>
  <inkml:trace contextRef="#ctx0" brushRef="#br0" timeOffset="52907.85">4064 4890 0,'0'-22'15,"0"1"1,21 0 0,0 0-16,0 0 15,1 0-15,-1-1 16,-21 1-16,21 21 0,-21-21 0,21 21 16,-21-21-1,-21 21 1,0 0-16,0 21 0,-1 0 15,1 0-15,0 1 16,0-1-16,21 0 0,0 0 16,-21 0-16,21 22 0,0-22 15,0 0-15,0 0 0,0 0 16,0 0-16,21 1 16,0-22-16,0 0 15,0 0-15,1 0 0,-1-22 16,0 1-16,0 21 0</inkml:trace>
  <inkml:trace contextRef="#ctx0" brushRef="#br0" timeOffset="53371.1">4339 4678 0,'0'21'16,"0"0"-1,0 0-15,0 1 0,0-1 16,0 0-16,0 0 0,0 0 16,0 0-16,-21-21 0,21 22 15,0-1-15,0 0 0,0 0 32,-21-21-32,21-21 31,0 0-31,0 0 15,0-1-15,0 1 0,0 0 0,21 0 16,0 0-16,-21 0 0,21-1 16,0 1-16,1 0 0,-1 0 0,0 0 15,0 21-15,0 0 0,0-21 16,1 21-16,-1 0 0,0 0 16,-21 21-16,0 0 0,0 0 15,0 0-15,0 0 16,0 22-16,0-22 0,0 0 0,-21 0 15,21 0-15,0 1 16,-21-1-16,21 0 0,-22 0 16,22-42 15,22 0-15,-1 21-16</inkml:trace>
  <inkml:trace contextRef="#ctx0" brushRef="#br0" timeOffset="53660.33">4889 4403 0,'-21'0'15,"0"0"-15,21 21 16,-21-21-16,21 21 0,0 0 15,0 0-15,-21 1 0,21-1 0,-21 21 16,21-21-16,0 0 0,0 1 16,0 20-16,-22-21 0,22 0 0,-21 22 15,21-22-15,0 0 0,0 0 16,0 0-16,0 0 0,0 1 16,21-22 15,1-22-31,-1 1 15</inkml:trace>
  <inkml:trace contextRef="#ctx0" brushRef="#br0" timeOffset="53923.78">4699 4572 0,'0'0'0,"21"0"32,0 0-32,22 0 0,-22 0 0,0 0 15,0 0-15,0-21 0,0 21 16,22 0-16,-22 0 0,0 0 0,0 0 16,0 0-1,-42 0 16,0 0-31</inkml:trace>
  <inkml:trace contextRef="#ctx0" brushRef="#br0" timeOffset="54935.78">1482 6329 0,'0'0'0,"0"-21"0,0 0 15,0 42 17,0 21-17,0 0-15,0 1 16,0-1-16,-22 0 0,22 22 0,0-22 16,0 1-16,0-1 0,0 0 15,-21 1-15,21-1 0,-21-21 0,0 21 16,21-20-16,-21-1 0,21 0 15,0 0-15,0 0 0,-21-21 0,-1 0 16,22-21 15,0 0-31,0 0 16,0 0-16,0-22 0,0 22 16,0 0-16,22-21 0,-1 20 15,0-20-15,0 21 0,21 0 0,-20-22 16,20 22-16,0 21 0,-21-21 15,22 0-15,-22 21 0,21 0 16,-21 0-16,1 0 0,-22 21 16,0 0-16,0 0 15,0 1-15,-22-1 0,-20 0 0,21-21 16,0 21-16,-22 0 0,22-21 16,-21 21-16,21-21 0,0 0 0,-1 0 15,1 0-15,0 0 0,0 0 16,0 0-16,21 22 31,0-1-31,0 0 16,21-21-16,0 21 15,0 0-15,0-21 0,-21 21 16,22-21-16,-1 22 0,0-1 0,0-21 16,0 21-16,0-21 15,1 0-15,-1 0 0,0 0 16,0 0-16,0 0 15,0 0-15,1 0 0,-1 0 0,0-21 16,0 0-16</inkml:trace>
  <inkml:trace contextRef="#ctx0" brushRef="#br0" timeOffset="55346.76">1841 6816 0,'0'0'15,"-21"0"-15,21 21 16,21-21 0,1 0-1,-1 0-15,0-21 0,0 21 0,0-21 16,0-1-16,1 22 0,-1-21 16,0 0-16,0 21 0,0-21 15,0 21-15,-21-21 0,22 21 16,-22-21-1,-22 21-15,1 0 16,0 0-16,0 0 0,0 21 0,0-21 16,-1 21-16,-20-21 0,21 21 15,21 0-15,-21 0 0,0-21 0,21 22 16,-22-1-16,22 0 0,0 0 16,0 0-16,0 0 0,0 1 15,22-22-15,-1 21 0,0-21 16,0 0-16,0 21 0,0-21 0,1 0 15,-1 0-15,0 0 0,21 0 16,-21 0-16,1 0 0,20 0 16,-21 0-16,0 0 0,22 0 15,-22 0-15,0-21 0,0 0 0,0 21 16</inkml:trace>
  <inkml:trace contextRef="#ctx0" brushRef="#br0" timeOffset="55755.42">2498 6752 0,'0'0'0,"-22"0"0,1 21 15,0-21-15,21 22 16,21-22 15,0 0-31,1 0 16,-1 0-16,0 0 0,0 0 0,0-22 15,0 1-15,1 21 0,-1-21 16,0 21-16,0-21 0,-21 0 16,-21 21-1,0 0 1,0 0-16,-1 0 0,-20 0 16,21 0-16,0 21 0,-22 0 15,22-21-15,-21 21 0,21 0 0,0 1 16,-1-1-16,1 0 0,21 0 15,0 0-15,0 0 0,0 1 0,0-1 16,21-21-16,1 0 16,-1 21-16,21-21 0,-21 0 0,22 0 15,-1 0-15,0 0 0,1 0 16,-1 0-16,0 0 0,1-21 0,-22 21 16,21-21-16,0 21 0,-20-22 15</inkml:trace>
  <inkml:trace contextRef="#ctx0" brushRef="#br0" timeOffset="56063.75">3133 6625 0,'0'-21'32,"0"42"-32,0 0 0,0 1 15,0-1-15,0 0 0,-22 0 0,22 0 16,0 0-16,0 1 0,-21 20 15,21-21-15,0 21 0,0-20 0,-21 20 16,21-21-16,-21 21 0,21-20 16,-21 20-16,21 0 0,-21 1 0,21-22 15,0 21-15,0-21 16,0 22-16,0-22 0,0 0 0,0 0 16,0 0-16,0 0 15,0-42 1,0 0-1,0 0-15,0 0 0,21 0 16,-21-1-16,0-20 0,21 21 0</inkml:trace>
  <inkml:trace contextRef="#ctx0" brushRef="#br0" timeOffset="56366.61">3069 6731 0,'0'0'0,"0"-21"16,0 0-16,0 0 0,0-1 15,0 1-15,21 0 16,0 0-16,1 21 0,-1-21 16,0 21-16,21 0 0,-21 0 15,1 0-15,20 0 0,-21 0 0,0 0 16,0 0-16,1 21 0,-1-21 16,0 21-16,-21 0 0,0 0 0,0 1 15,0-1-15,0 0 0,-21 0 0,0 0 16,-1 0-16,-20 1 0,21-1 15,0 0-15,-22-21 0,1 21 0,21 0 16,0-21-16,-22 0 16,22 0-16,0 0 0,21 21 0,-21-21 15,21-21 17</inkml:trace>
  <inkml:trace contextRef="#ctx0" brushRef="#br0" timeOffset="57356.23">3704 6773 0,'0'0'15,"85"-42"1,-85 21-16,21 21 15,-21-21-15,21 21 0,-21-21 16,-21 21 15,0 0-15,0 0-16,-1 0 0,1 0 0,0 21 16,0 0-16,0-21 0,0 21 15,-1-21-15,22 21 16,0 0-1,22 1 1,-1-22-16,0 0 16,0 21-16,0-21 0,22 42 15,-22-21-15,0 0 16,-21 1 0,0-1-16,-21-21 15,0 0-15,-1 21 0,1-21 0,0 0 16,-21 0-16,21 0 0,-22 0 15,22 0-15,0 21 0,0-21 0,0 0 16,-1 0-16,1 0 0,0 0 16,0 0-1</inkml:trace>
  <inkml:trace contextRef="#ctx0" brushRef="#br0" timeOffset="57847.78">1714 7557 0,'0'0'0,"-21"-43"31,0 43-31,0 0 16,0 0-16,0 0 0,-1 0 0,-20 21 16,21 1-16,-21-1 0,20 0 15,-20 0-15,21 0 0,-21 22 0,20-22 16,-20 21-16,21 0 0,0 1 16,0-22-16,-1 21 0,22 1 15,0-1-15,0-21 0,0 21 16,0 1-16,0-22 0,22 0 15,-1 0-15,0-21 0,0 0 0,21 0 16,1 0-16,-1 0 16,0-21-16,22 0 0,-22 0 0,1 0 15,20-1-15,-21-20 0,1 21 16</inkml:trace>
  <inkml:trace contextRef="#ctx0" brushRef="#br0" timeOffset="58323.73">2095 7408 0,'-21'22'16,"21"-1"-1,-21 21-15,21-21 0,-21 0 0,21 22 16,-21-22-16,21 21 16,0-21-16,0 22 0,0-22 0,0 21 15,-21-21-15,21 22 0,0-22 16,0 21-16,-22-21 0,22 1 0,0 20 15,0-21-15,0 0 16,0 0-16,0-42 31,0 0-31,0 0 16,0 0-16,0 0 0,0-1 16,0 1-16,0 0 0,22 0 0,-1 0 15,0 0-15,0-1 16,0 1-16,0 0 0,22 0 0,-22 21 15,21-21-15,-21 21 0,1 0 16,20 0-16,-21 0 0,21 0 0,-20 0 16,-1 21-16,0-21 0,-21 21 0,0 0 15,0 0-15,0 1 0,0-1 16,0 0-16,0 0 0,-21 0 0,0 0 16,-1 1-16,1-1 0,0 0 15,0 0-15,21 0 0,0 0 16,0-42 15,21 0-31,0 21 16,0-21-16,1 0 0</inkml:trace>
  <inkml:trace contextRef="#ctx0" brushRef="#br0" timeOffset="58860.67">2879 7768 0,'21'-21'0,"-42"42"0,42-63 16,-21 21-16,0 0 16,-21-1-1,-1 22-15,1 0 16,0 0-16,0 0 0,-21 22 0,20-22 16,1 21-16,-21 0 15,21 0-15,-22 0 0,22 0 0,0 1 16,0-1-16,0 21 0,0-21 15,-1 0-15,22 22 0,0-22 0,0 0 16,0 0-16,0 0 0,0 1 0,22-22 16,-1 21-16,0-21 15,0 0-15,0 0 0,0 0 0,22-21 16,-22-1-16,21 22 0,-21-21 16,1 0-16,20 0 0,-21 0 0,0 0 15,0-1-15,1 1 16,-1 0-16,-21 0 0,0 0 0,0 0 15,0-1-15,21 1 0,-21 0 16,-21 21 0,21 21-1,0 0-15,-21 1 16,21-1-16,0 0 0,0 0 16,0 0-16,0 0 0,0 1 15,0-1-15,0 0 0,0 0 0,0 0 16,21-21-1,0 0-15,0 0 16,0 0-16,0 0 0,1 0 0,-1 0 16,0-21-16,0 0 0,0 0 15,0 0-15,1-1 0,-1 1 0,0 0 16,0 0-16,0 0 0,-21 0 0</inkml:trace>
  <inkml:trace contextRef="#ctx0" brushRef="#br0" timeOffset="59263.72">3238 7747 0,'0'21'15,"-21"-21"-15,21 21 16,0 1-16,0-1 16,0 0-16,-21 0 0,21 0 0,0 0 15,-21-21-15,21 22 0,-21-1 16,21 0-16,0 0 16,-21-21-1,21-21 16,0 0-31,0 0 0,0-1 0,0 1 16,0 0-16,21 0 0,0 0 16,-21 0-16,21-1 0,0 1 0,0 0 15,1 21-15,20-21 0,-21 21 16,0 0-16,0 0 0,1 0 0,-1 0 16,21 0-16,-21 0 0,0 0 15,1 21-15,-1-21 0,0 21 16,-21 0-16,0 1 0,0-1 0,0 0 15,0 0-15,0 0 0,-21 0 16,0 1-16,21-1 0,-22 0 0,1 0 16,0 0-16,21 0 0,-21 1 0,0-22 15,21 21-15,0-42 32,21-1-17,0 1-15,0 21 0</inkml:trace>
  <inkml:trace contextRef="#ctx0" brushRef="#br0" timeOffset="59943.78">4064 7747 0,'0'0'0,"0"-21"0,0 0 15,-21 0 1,0 21-16,-1 0 0,1 0 0,0 0 15,-21 21-15,21 0 0,-1 0 16,1-21-16,0 21 0,-21 0 0,21 1 16,21-1-16,-22 0 0,1 0 15,21 0-15,0 0 16,0 1-16,21-22 16,1 0-16,-1 0 0,0 0 0,0 0 15,21 0-15,-20-22 0,-1 22 16,0-21-16,21 21 0,-42-21 0,21 0 15,1 21-15,-22-21 0,21 21 16,-21-21-16,0-1 0,0 1 16,0 0-1,0 42 17,0 0-32,0 1 15,0-1 1,0 0-16,-21 0 0,21 21 0,0-20 15,0 20-15,0 0 0,0 1 0,0-1 16,0 0-16,0 1 0,21 20 16,-21-21-16,0 1 0,0-1 0,21 22 15,-21-22-15,0 0 0,0 1 0,0 20 16,0-21-16,0 1 0,0-1 16,0 0-16,0 1 0,-21-1 0,0 43 15,-22-43-15,22-21 0,0 22 16,-21-22-16,20 21 15,-20-21-15,21 0 0,-21-21 0,-1 22 0,1-1 16,0-21-16,-1 0 0,22 0 16,-21 0-16,-1 0 0,1-21 15,21-1-15,-21 1 0,20-21 0,1 21 16,0-22-16,0 1 0,0-21 0,21 20 16,0 1-16,0-22 0,0 1 15,0 21-15,0-1 0,21-20 0,0 20 16,0 1-16,0 0 0,22-1 15,-22 1-15,21 21 0,1-21 16,-1-1-16,0 1 0,1 0 0,41-22 16</inkml:trace>
  <inkml:trace contextRef="#ctx0" brushRef="#br0" timeOffset="60203.55">4403 7705 0,'-22'0'16,"1"21"-16,21 0 15,-21 0-15,21 0 16,-21-21-16,21 22 0,0-1 16,-21-21-16,21 21 15,-21-21-15,21 21 16,0-42 31,0 0-47</inkml:trace>
  <inkml:trace contextRef="#ctx0" brushRef="#br0" timeOffset="60375.66">4360 7641 0,'0'0'0,"-21"-21"31,42 21 16,0 0-47,1 0 16,-1 0-16</inkml:trace>
  <inkml:trace contextRef="#ctx0" brushRef="#br0" timeOffset="60823.79">4657 7705 0,'0'21'16,"0"0"-16,0 0 16,0 0-16,-22 1 15,22-1-15,0 0 16,0 0-16,-21-21 15,21 21-15,-21-21 16,0 0 0,21-21-1,0 0 1,0 0-16,0 0 16,0-1-16,21 1 0,0 0 15,0 0-15,1 0 0,20 0 16,-21 21-16,21-22 0,1 1 15,-22 21-15,21 0 0,-21-21 0,22 21 16,-22 0-16,0 0 0,0 0 0,0 21 16,-21 0-16,22 1 15,-22-1-15,0 0 0,0 0 0,0 0 16,0 0-16,0 1 0,0-1 0,-22-21 16,22 21-16,-21 0 0,0 0 15,0-21-15,21 21 0,0 1 0,-21-22 16,0 0-1,42 0 17,0-22-32,0 22 0</inkml:trace>
  <inkml:trace contextRef="#ctx0" brushRef="#br0" timeOffset="61695.76">5651 7684 0,'0'0'0,"-21"0"0,21-22 16,-21 1-16,0 21 0,0 0 0,-22 0 15,22 0-15,0 0 0,0 0 16,0 0-16,-22 0 0,22 0 16,0 0-16,0 0 0,0 21 0,0 1 15,-1-22-15,1 21 0,21 0 16,-21 0-16,21 0 0,0 0 15,0 1-15,0-1 0,0 0 16,21 0 0,0-21-16,1 0 0,-1 0 0,0 0 15,0 0-15,0 0 0,0 0 0,22 0 16,-22-21-16,0 0 0,0 21 16,0-21-16,1 21 0,-1-22 0,0 1 15,-21 0-15,21 0 16,0 0-16,-21 0 15,0 42 32,-21 0-31,21 0-16,-21-21 0,21 21 0,0 0 16,0 1-16,-21-1 0,0 0 15,21 0-15,-22 21 0,22-20 0,-21 20 16,21-21-16,-21 21 0,21 1 0,0-1 15,0 0-15,0 1 16,0-1-16,0 0 0,0 1 0,0-1 16,0 22-16,0-22 0,0 0 0,0 1 15,0-1-15,21 0 0,-21 1 0,21-1 16,-21 0-16,0 1 0,0-22 16,0 21-16,0 0 0,0-20 0,0 20 15,0-21-15,0 0 0,0 22 0,0-22 16,-21 0-16,0-21 0,0 21 0,21 0 15,-21-21-15,0 0 0,-1 0 16,1 0-16,0 0 16,0 0-16,21-21 0,-21 0 15,0 0-15,21 0 16,0-22-16,0 1 0,0 0 0,0-1 16,0-20-16,0 20 0,0-20 0,0-1 15,0 1-15,21-1 0,0 1 0,0-1 16,21-20-16,-20 20 0,-1-20 15,21 20-15,0 1 0,-20 20 0,20-20 16,-21 20-16,21 22 0,-20-21 0,-1 21 16,0 0-16,0-1 0,0 1 15,0 21-15,-21-21 0,22 21 16,-1 0 15,-21 21-15,0 0-1,0 1 1,-21-22 0</inkml:trace>
  <inkml:trace contextRef="#ctx0" brushRef="#br1" timeOffset="96219.5">0 5652 0,'0'21'94</inkml:trace>
  <inkml:trace contextRef="#ctx0" brushRef="#br1" timeOffset="111478.58">1058 4974 0,'0'0'0,"-21"-106"16,21 85-1,0 0-15,0 0 0,0 0 16,0 0-16,0 42 62,0 0-62,0 0 0,0 0 16,0 0-16,-21 1 0,21-1 16,-21 0-16,21 0 0,0 21 15,0-20-15,-21 20 0,21-21 16,-22 0-16,22 22 0,-21-22 0,21 21 16,0 0-16,0-20 0,-21 20 15,21-21-15,0 0 0,-21 22 0,21-22 16,0 21-16,0-21 0,0 22 15,0-22-15,0 21 0,0-21 0,0 22 16,0-1-16,0-21 0,0 21 16,0 1-16,0-1 0,0-21 0,-21 22 15,21-1-15,0 0 0,0-21 16,0 22-16,0-1 0,0-21 16,0 22-16,0-1 0,0-21 15,0 21-15,21 1 0,0-1 0,-21 0 16,0 1-16,0-1 0,21 0 15,0 1-15,-21-1 0,0 0 0,0 1 16,22-1-16,-1-21 0,-21 22 16,21-1-16,0 0 0,-21 1 0,21-1 15,0-21-15,1 21 0,-22 1 16,21-1-16,0 0 0,0 1 16,0-1-16,0 0 0,1 1 0,-1-1 15,0 0-15,0 1 0,0-1 0,0 0 16,1 1-16,-1-22 15,0 21-15,0 1 0,0-22 0,0 21 16,1-21-16,-1 22 0,0-22 16,0 21-16,0-21 0,0 22 0,1-22 15,-1 21-15,0-21 0,0 0 16,0 22-16,0-22 0,1 0 0,-1 21 16,0-20-16,0-1 0,0 0 0,0 21 15,1-21-15,-1 1 0,-21-1 16,21 21-16,0-21 0,0 0 0,0 1 15,1-1-15,-1 0 0,0 0 16,0 21-16,-21-20 0,21-1 16,0 0-16,1 0 0,-1 0 0,0 0 15,0 1-15,0-1 0,0 0 16,22 0-16,-22 0 0,0 0 0,0 1 16,0-1-16,1 0 0,-1 0 15,0 0-15,0 0 0,21 1 0,-20-1 16,-1 0-16,0 0 0,0-21 0,21 21 15,-20 0-15,-1 1 0,0-1 16,0 0-16,0 0 0,0-21 0,22 21 16,-22 0-16,0 1 0,0-22 0,0 21 15,1 0-15,-1-21 0,0 21 16,0 0-16,21-21 16,-20 21-16,-1-21 0,0 0 0,0 22 0,21-22 15,-20 0-15,-1 0 0,21 21 16,-21-21-16,22 0 0,-22 0 0,21 21 15,-21-21-15,22 21 0,-1-21 0,-21 0 16,21 0-16,1 21 0,-22-21 0,21 0 16,1 0-16,-22 0 0,21 21 15,0-21-15,-20 0 0,20 0 0,-21 0 16,21 0-16,-20 0 0,20 0 0,-21 0 16,21 0-16,-20 0 0,-1 0 15,0 0-15,21 0 0,-21 0 16,1 0-16,-1 0 0,21 0 0,-21 0 0,0 0 15,22 0-15,-22 0 0,21 0 16,-21 0-16,1 0 0,20 0 16,-21 0-16,21-21 0,-20 21 0,-1 0 15,21-21-15,-21 21 0,22 0 0,-22 0 16,0-21-16,21 21 0,-21 0 0,1 0 16,20-21-16,-21 21 0,0 0 15,0 0-15,1-21 0,20 21 0,-21 0 16,0 0-16,0-22 0,1 22 0,-1 0 15,0-21-15,0 21 0,0 0 0,0-21 16,1 0-16,-1 21 0,0 0 16,0-21-16,0 21 0,0-21 15,22 21-15,-22-22 0,0 22 0,0-21 16,0 21-16,1-21 0,20 21 0,-21-21 16,0 21-16,0-21 0,1 21 15,-1-21-15,0 21 0,0-22 0,0 22 16,0-42-16,1 42 0,-1-21 15,0 21-15,0-21 0,0 0 16,-21-1-16,21 22 0,1-21 16,-1 0-16,0 0 0,0 0 0,0 21 0,0-21 15,1-1-15,-22 1 0,21 0 0,0 21 16,0-21-16,-21 0 0,21 0 16,0-1-16,1 22 0,-22-21 15,21 0-15,0 0 0,0 0 0,-21 0 16,21-1-16,0 1 0,1 0 0,-1 0 15,0 0-15,-21 0 0,21-1 0,0 1 16,0 0-16,-21 0 0,22 0 16,-1 0-16,-21-22 0,21 22 0,-21 0 15,21 0-15,0 0 0,-21-1 0,21-41 16,1 42-16,-1 0 0,-21-22 16,21 22-16,0 0 0,0 0 15,-21-22-15,21 22 0,-21 0 0,22 0 16,-22 0-16,0 0 0,21-22 15,-21 22-15,21 0 0,-21 0 0,0 0 16,0-1-16,21 1 0,-21-21 16,21 21-16,-21 0 0,0-22 0,0 22 15,21 0-15,-21-21 0,22 20 0,-22 1 16,0-21-16,0 21 0,0-22 0,21 22 16,-21 0-16,0 0 0,0-21 15,0 20-15,0 1 0,0-21 16,0 21-16,0 0 0,0-1 0,0 1 15,0 0-15,0 0 0,0 0 16,0-22-16,0 22 0,0 0 16,0 0-16,0 0 0,0 0 0,0-1 15,0-20-15,0 21 0,21 0 0,-21 0 16,0-1-16,0 1 0,0 0 16,0-21-16,0 21 0,0-1 0,0 1 15,0 0-15,0 0 0,0 0 0,0 0 16,0-1-16,0-20 0,0 21 0,0 0 15,0 0-15,0-1 0,0 1 16,0 0-16,0 0 0,0 0 0,0 0 16,0-1-16,0 1 0,0 0 0,0 0 15,0 0-15,0-22 16,0 22-16,0 0 0,0 0 0,0 0 16,0 0-16,0-1 0,0 1 15,0 0-15,0 0 0,0-21 16,0 20-16,0 1 0,0 0 0,0 0 15,0 0-15,0 0 0,0-1 0,0 1 16,0 0-16,0 0 0,-21 0 0,21 0 16,0-1-16,0 1 0,0 0 15,0 0-15,0 0 0,0 0 0,0-1 16,0 1-16,0 0 0,0 0 0,0 0 16,-21 0-16,21-1 0,0 1 15,0 0-15,0 0 0,0 0 16,0 0-16,0-1 0,0 1 0,0 0 15,-22 0-15,22 0 0,0 0 16,-21-1-16,21 1 0,0 0 0,0 0 16,0 0-16,-21 0 0,21-1 0,0 1 15,-21 0-15,21 0 0,0 0 16,-21 0-16,21-1 0,0 1 16,0 0-16,0 0 0,-21 21 0,21-21 15,0 0-15,0-1 0,-22 1 16,22 0-16,0 0 0,0 0 15,0 0-15,-21-1 16,21 1-16,0 0 16,0 0-16,0 0 0,0 0 0,0-1 15,0 1-15,0 0 0,0 0 16,0 0-16,0 0 0,0-1 16,0 1-16,-21 0 0,21 0 15,0 0-15,0 0 0,0-1 0,0 1 16,0 0-16,0 0 15,0 0-15,0 0 16,0-1 0,0 1-16,0 0 15,0 0-15,0 0 0,21 21 16,-21-21-16,21 21 16,-21-22-16,0 1 0,0 0 15,0 0-15,22 21 0,-22-21 0,21 21 16,-21-21-16,0-1 0,0 1 15,0 0-15,21 0 16,-21 0 0,21 0-16,-21-1 15,0 1-15,21 0 16,-21 0-16,21 21 16,-21-21-16,0 0 15,22 21-15,-22-22 16,0 1-1,21 0 1,0 21 0,-21-21-16,21 21 0,-21-21 15,0 0-15,21-1 16,0 1 0,-21 0 46,0 42 79,-21-21-126,21 21-15,0 1 16</inkml:trace>
  <inkml:trace contextRef="#ctx0" brushRef="#br1" timeOffset="115431.99">6223 3069 0,'-21'0'0,"42"0"78,0 0-78,0 0 15,0 0-15,22-21 16,-22 21-16,21-21 0,1 21 16,-1-21-16,0 21 0,22 0 0,-22-21 15,0 21-15,1 0 0,-1-22 16,0 22-16,1-21 0,-22 21 0,21 0 16,-21 0-16,1 0 0,-1-21 15,0 21-15,0 0 0,0 0 16,-21-21-16,21 21 15,1 0-15,-1 0 32,-21 21 15,0 0-47,0 0 15,0 1-15,0-1 0,0 0 16,0 0-16,0 21 0,0-20 15,-21 20-15,21 0 0,-22 1 0,22-1 16,-21 0-16,0 22 0,0-22 16,0 0-16,0 1 0,21-1 0,-22 0 15,1 1-15,21-1 0,0-21 0,-21 22 16,0-22-16,21 0 0,-21 0 16,21 0-16,-21 0 0,21 1 0,0-1 15,-22 0-15,22 0 16,-21-21-16,21 21 15,0-42 17,0 0-17,0 0-15,0 0 16,0-1-16,0 1 0,0 0 16,21 0-16,-21 0 0,22 0 0,-22-22 15,21 1-15,0 21 0,-21-22 16,21-20-16,0 21 0,0-1 0,-21 1 15,22-22-15,-1 22 0,0 0 16,-21 21-16,21-22 0,-21 22 0,21 0 16,-21 0-16,0 0 0,0-1 15,0 1-15,21 0 0,-21 0 16,0 42 78,-21-21-94,21 21 15,0 0 63,-21 1-78,21-1 16,-21 0-16,21 0 0,-21 0 0,0 22 16,21-1-16,-22 0 0,1 1 0,0-1 15,21 0-15,-21 1 0,21-22 16,-21 21-16,21-21 0,0 0 0,0 1 16,0-1-16,0 0 0,0 0 15,0-42 16,0 0-15,0 0-16,0-1 0,21 1 16,-21 0-16,21-21 0,-21-1 0,21 1 15,0 0-15,-21-1 0,22-20 16,-1 21-16,-21-1 0,0 1 0,0 21 16,21-22-16,-21 22 0,0 0 15,0 0-15,0 0 0,-21 21 63,21 21-63,-21-21 93,-1 0-77,1-21-16,0 21 16,0 0-16,0 0 0,0 0 0,-22 0 15,22 0-15,-21 0 0,21 0 16,-22 0-16,1 0 0,0 0 16,20 0-16,-20 0 0,0 0 0,21 0 15,-22 0-15,22 0 0,0 0 16,0 0-16,0 0 15,42 0 64,0 0-79,0 0 0,0 0 15,0 0-15,1 0 0,20 0 0,0 0 16,1 0-16,-1 0 0,0 0 15,1 0-15,20 0 0,-21 0 16,1 0-16,-1 0 0,-21 0 0,22 0 16,-22 0-16,0 0 0,0 0 15,0 0-15,-42 0 47,0 0-47,0 0 16,21 21-16,-21 0 15,-1-21-15,22 21 0,-21 0 0,0-21 16,0 22-16,21-1 0,-21 21 16,0-21-16,-1 22 0,-20 20 15,42-42-15,-21 0 0,21 22 16,-21-22-16,21 0 0,-21 0 16,21 0-16,0 1 0,0-1 0,0 0 15,0 0 1,0-42 15,0 0-31,0 0 16,0-22-16,0 22 0,0-21 0,21-1 15,0 1-15,-21 21 16,21-21-16,-21-1 0,21 1 0,0 21 16,-21-22-16,0 22 0,0 0 0,22 21 15,-22-21-15,0 0 16,0 42-1,0 0-15,0 0 0,0 0 16,0 1-16,0 20 0,0-21 0,0 21 16,0 1-16,-22-1 0,22-21 15,0 22-15,0-1 0,-21-21 0,21 0 16,0 0-16,-21 1 0,21-1 0,0 0 16,0 0-1,0-42 16,0 0-31,21 0 0,-21-22 16,21 22-16,-21-42 0,0 20 16,22 1-16,-22 21 0,21-22 15,-21 22-15,0 0 0,0 0 0,0 0 16,0 0-16,0-1 16,0 44-1,0-1 1,0 21-16,0-21 0,0 0 15,0 22-15,0-22 0,-21 21 0,21-21 16,0 1-16,0 20 0,-22-21 16,22 0-16,0 0 15,22-21 17,-22-21-32,21 0 15,-21 0-15,0 0 0,21 0 16,0-22-16,-21 22 0,21-21 0,-21 21 15,0-22-15,21 22 0,-21 0 16,22 0-16,-22 0 0,0-1 0,0 44 31,0-1-15,0 0-16,0 0 0,0 21 16,-22-20-16,1 20 0,0-21 15,21 21-15,0-20 0,-21-1 0,0 0 16,21 0-16,-21 0 0,21 0 0,0 1 15,0-1 1,0-42 15,0-1-31,21 1 0,-21 0 0,21 0 16,0-21-16,-21 20 0,21-20 0,-21 0 16,0 21-16,21-22 0,1 1 15,-22 21-15,0 0 0,0-1 0,0 1 16,21 0-16,-21 42 31,0 0-15,0 1-16,0-1 0,0 21 15,0-21-15,-21 0 0,21 22 0,0-22 16,0 0-16,-22 21 0,22-20 16,-21-1-16,21 0 0,0 0 15,0-42 16,21 0-15,-21 0-16,22-1 16,-22 1-16,0-21 0,21 21 0,0 0 15,-21-22-15,21 22 0,-21 0 16,0 0-16,0 0 0,0-1 0,0 1 16,21 0-16,-21 0 0,0 0 15,-21 0 1,0 21-16,0 0 15,-22 0-15,22 0 16,0 0-16,-21 0 0,-1 0 0,22 0 16,-21 21-16,0-21 0,-1 0 0,22 21 15,-21-21-15,-1 0 0,22 0 16,0 21-16,-21-21 0,21 0 16,-1 0-16,1 0 0,0 0 15,21 21-15,21-21 47,0 0-47,1 0 16,-1 0-16,0 0 0,0 0 15,0 0-15,22 0 0,-1-21 0,-21 21 16,21 0-16,1 0 0,63-21 16,-64 21-16,0 0 0,1-21 15,-1 21-15,0 0 0,-21 0 16,1 0-16,-1 0 0,0 0 15,0 0-15,-42 0 32,0 0-17,21 21-15,-21-21 0,21 21 16,-22 0-16,1 0 16,0 1-16,21-1 0,0 0 0,-21 0 15,0 21-15,0-20 0,21 20 16,-22 0-16,1 1 0,0-22 0,21 21 15,-21 0-15,21-20 0,-21-1 16,0 21-16,21-21 0,0 0 16,0 1-16,0-1 0,-22 0 15,22 0 1,-21-21 31,21-21-32,0 0 1</inkml:trace>
  <inkml:trace contextRef="#ctx0" brushRef="#br1" timeOffset="120575.37">7810 2201 0,'-21'0'0,"0"0"16,0 0 15,0 0-15,21-21 15,0 0 0,21 0-31,0 21 0,0-21 16,0 0-16,1 21 16,-1-22-16,0 1 15,0 21-15,0 0 16,-21-21-16,21 21 0,-21-21 16,22 21-1,-1 0-15,0 0 16,-21 21-16,0 0 0,21 0 15,0-21-15,-21 22 0,21-1 0,-21 0 16,0 0-16,0 0 0,22 0 0,-22 1 16,0-1-16,0 0 0,0 0 15,0 21-15,0-20 0,0-1 0,0 0 16,0 21-16,0-21 0,0 1 16,0-1-16,0 0 0,0 0 0,0 0 15,0 0 1,0 1-16,0-44 62,0 1-62,0 0 0,0 0 16,0 0-16,0 0 0,0-1 16,0 1-16,0-21 0,21 21 0,-21 0 15,0-22-15,21 22 0,0 0 16,-21 0-16,21 0 0,0-1 0,1-20 15,-1 21-15,0 0 0,0 0 0,0 21 16,0-22-16,1 1 16,-1 0-16,0 21 0,0 0 0,0-21 15,0 21-15,1 0 16,-1 0-16,0 0 0,-21 21 0,21-21 16,0 21-16,-21 0 0,0 1 15,0-1-15,21 0 0,-21 0 0,0 0 16,0 22-16,0-22 0,0 0 15,0 0-15,0 21 0,0-20 0,0-1 16,0 21-16,0-21 0,-21 0 16,21 1-16,0-1 0,0 0 0,-21 0 15,21 0-15,-21-21 16,21 21-16,0-42 62,0 0-46,0 0-16,21 0 16,0 0-16</inkml:trace>
  <inkml:trace contextRef="#ctx0" brushRef="#br1" timeOffset="121347.04">9398 2392 0,'0'0'0,"0"-21"16,21 0-1,0 21-15,-21-22 0,21 1 0,-21 0 16,22 0-16,-1 0 15,-21 0-15,0-1 0,0 1 16,0 0-16,0 0 16,0 0-16,0 0 0,0-1 15,0 1-15,-21 21 0,-1-21 16,1 21-16,0 0 0,0 0 16,0 0-16,0 0 0,-1 0 0,-20 0 15,21 0-15,-21 0 0,20 21 16,-20 0-16,0 1 0,21-1 0,-22 0 15,22 21-15,-21-21 0,21 1 16,-22 41-16,22-21 0,21-20 16,-21 20-16,21-21 0,0 21 15,0-20-15,0-1 0,0 21 0,0-21 16,0 0-16,21 1 16,0-22-16,0 21 0,1-21 0,-1 0 15,0 0-15,0 0 0,21 0 16,-20 0-16,-1 0 0,0 0 0,21 0 15,-21 0-15,1-21 0,20-1 0,-21 1 16,0-21-16,0 21 0,22 0 16,-22-22-16,0 22 0,0 0 0,0-21 15,-21 20-15,22 1 0,-1 0 16,-21 0-16,0 0 0,0 0 0,21-1 16,-21 1-16,0 0 0,0 0 15,21 21-15,-21 21 47,0 0-31,0 0-16,-21 1 0,21-1 0,-21 0 15,21 0-15,0 0 0,0 22 0,0-22 16,0 0-16,0 0 0,0 21 16,-21-20-16,21-1 0,0 0 0,0 0 15,0 0-15,0 0 16,21-21-16,-21 22 0,21-22 15,0 0-15,0 0 16,0 0-16,1 0 0,-1-22 16,0 1-16,21 21 0,-21-21 15,1 0-15,20-21 0,-21 20 0,0 1 16</inkml:trace>
  <inkml:trace contextRef="#ctx0" brushRef="#br1" timeOffset="122231">10054 2159 0,'0'-21'32,"-21"21"-17,21 21 1,0 0-16,0 0 0,-21 1 16,0-22-16,21 21 0,-22 0 15,22 21-15,0-21 0,-21 1 16,0-1-16,21 0 0,-21 21 0,21-21 15,0 1-15,-21-1 0,21 0 0,-21 0 16,21 0-16,0 0 0,-22 1 16,22-1-16,0 0 15,0-42 17,0 0-17,0-1-15,22 1 0,-1-21 0,-21 21 16,21-22-16,0 22 15,-21-21-15,21 21 0,0-22 0,1 22 16,-1 0-16,0 0 0,0-21 0,0 20 16,0 1-16,1 21 0,-1-21 15,0 0-15,0 0 0,0 21 0,0 0 16,-21-21-16,22 21 0,-1 0 16,0 0-16,0 0 0,0 21 15,-21 0-15,21-21 0,-21 21 16,0 0-16,0 0 0,0 1 0,0-1 15,0 0-15,0 21 0,0-21 0,0 1 16,0-1-16,0 21 16,0-21-16,0 0 0,0 1 0,0-1 15,0 0-15,0 0 0,0 0 16,0 0-16,0 1 0,0-1 31,0-42-15,0-1-1,0 1-15,22 0 0,-22 0 16,21 0-16,0 0 0,-21-1 0,21 1 16,0-21-16,-21 21 0,21 0 15,1-1-15,-1-20 0,0 21 0,0 0 16,21 0-16,-20-1 16,-1 1-16,0 0 0,21 21 0,-21-21 15,1 0-15,20 21 0,-21 0 0,0 0 16,22 0-16,-22 0 0,0 0 15,-21 21-15,21 0 0,-21 0 16,0 0-16,0 1 16,0-1-16,0 0 0,-21 0 0,0 21 15,21-20-15,0-1 0,-21 0 16,-1 21-16,22-21 0,0 1 0,0-1 16,0 21-16,0-21 0,-21 0 15,21 1-15,0-1 0,0 0 16,0 0-16,0 0 15,21-21 17,1-21-17,-22 0-15,21 0 0,0 21 16,0-43-16,21 22 0</inkml:trace>
  <inkml:trace contextRef="#ctx0" brushRef="#br1" timeOffset="122802.97">11261 2392 0,'0'21'0,"21"-21"16,0 0-16,0 0 16,0 0-16,0 0 15,1 0-15,-1-21 0,0 21 0,0-21 16,0 21-16,0-21 0,1 21 15,-1-22-15,0 1 0,0 21 0,0-21 16,-21 0-16,21 0 0,-21 0 16,22 21-16,-22-22 0,0 1 0,0 0 15,0 0-15,0 0 16,-22 21-16,1 0 16,0-21-16,0 21 15,0 0-15,0 21 16,-1-21-16,1 21 0,21 0 15,-21 0-15,0-21 0,21 21 16,-21 1-16,0-1 0,21 21 0,-22-21 16,1 0-16,21 1 0,-21 20 0,0-21 15,21 21-15,-21-20 0,21 20 16,0-21-16,0 0 0,0 0 0,0 22 16,0-22-16,0 0 15,21 0-15,0 0 0,0-21 0,0 0 16,22 22-16,-22-22 0,0 0 15,21 0-15,-20 0 0,-1 0 16,21 0-16,-21 0 0,0 0 0,22-22 16,-22 1-16,0 21 0,21-21 15,-20 0-15,20 0 0,-21 0 16,0-1-16,0 1 16,-21 0-16,22 21 0,-44 0 46,1 0-46</inkml:trace>
  <inkml:trace contextRef="#ctx0" brushRef="#br1" timeOffset="122959.27">11811 2625 0,'0'0'0,"0"21"0</inkml:trace>
  <inkml:trace contextRef="#ctx0" brushRef="#br0" timeOffset="130011.57">8488 3366 0,'0'0'0,"0"-22"0,0 1 15,-21 0-15,21 0 16,-22 21-16,22-21 0,0 0 16,0 42 15,0 0-31,0 0 15,0 0-15,0 22 0,0-22 0,0 21 16,0 0-16,0-20 0,0 20 0,0 0 16,0-21-16,0 22 0,0-22 15,0 0-15,0 0 0,-21 0 0,21 1 16,0-1-16,0 0 0,-21-21 16,21-21 15,0 0-31,0-1 0,0 1 15,0 0-15,0 0 0,21 0 0,0 0 16,-21-22-16,22 22 16,-1-21-16,0-1 0,0 22 0,0-21 15,22 21-15,-22-22 0,21 22 16,-21 0-16,22 21 0,-22-21 0,21 21 16,-21 0-16,0 0 0,1 21 0,-1 0 15,-21 0-15,0 22 0,21-22 16,-21 21-16,0-21 0,0 22 0,0-22 15,0 0-15,0 21 0,0-20 16,0-1-16,0 0 0,-21 0 0,21 0 16,0 0-16,0 1 0,-21-22 15,21-22 32,21 22-47</inkml:trace>
  <inkml:trace contextRef="#ctx0" brushRef="#br0" timeOffset="130431.58">9250 3302 0,'0'0'0,"0"21"15,0 0 1,-21 1-16,-1-1 0,22 0 15,-21 21-15,0-21 0,0 22 16,0-22-16,21 21 0,-21-21 0,21 1 16,-22 20-16,22-21 0,0 0 0,0 0 15,0 1-15,0-1 0,22-21 16,-1 0-16,0 0 16,0 0-16,0 0 0,22 0 15,-22 0-15,0 0 0,0 0 0,0-21 16,0-1-16,1 1 0,-22 0 0,21 0 15,-21 0-15,21 0 0,-21-1 16,0-20-16,0 21 0,0-21 16,0 20-16,0-20 0,0 21 15,-21 0-15,0 0 0,-1 21 16,1 0-16,0 0 0,0 0 0,0 0 16,0 0-16,-1 21 0,22 0 15,0 0-15,-21 0 0,21 0 0,0 1 16,0-1-16,0 0 15,0 0-15,21-21 16,1 0-16</inkml:trace>
  <inkml:trace contextRef="#ctx0" brushRef="#br0" timeOffset="130722.76">9885 3239 0,'0'21'32,"-21"0"-32,-1 0 15,1 0-15,0 22 0,0-1 0,0-21 16,21 21-16,-21 1 0,-1-1 0,1 0 16,21-20-16,0 20 0,-21-21 15,21 21-15,0-20 0,0-1 0,0 0 16,0 0-16,0 0 0,0 0 15,21-21-15,0 0 16,1 0-16,-1 0 0,0 0 16,0 0-16,0-21 0,0 21 15,1-21-15,-1 0 0,0 0 0,-21 0 16</inkml:trace>
  <inkml:trace contextRef="#ctx0" brushRef="#br0" timeOffset="130909.9">9588 3577 0,'0'0'0,"-21"0"16,0 21-1,42-21 1,22 0-16,-22 0 16,21 0-16,0 0 0,1 0 0,-1 0 15,22 0-15,-22 0 0,0 0 16,22 0-16,-22-21 0,0 0 0</inkml:trace>
  <inkml:trace contextRef="#ctx0" brushRef="#br0" timeOffset="131235.71">10689 3429 0,'0'-21'0,"0"42"0,-21-42 0,0 21 32,0 0-17,21 42-15,0-21 0,0 22 0,-22-22 16,22 21-16,-21 1 0,0-1 16,21-21-16,-21 21 0,0 1 0,0 41 15,-1-41 1,22-1-16,0-21 0,-21 22 0,21-1 15,-21-21-15,21 0 0,0 0 0,0 1 16,21-22 0,0 0-1,-21-22-15,0 1 0,22 0 0,-1-21 16,0 21-16,-21-1 0</inkml:trace>
  <inkml:trace contextRef="#ctx0" brushRef="#br0" timeOffset="131547.51">10604 3429 0,'0'0'0,"-21"-21"0,21 0 0,-21 21 16,21-21-16,0-1 0,0 1 15,0 0-15,21 0 16,0 21 0,1 0-16,20-21 0,-21 21 0,21 0 15,1 0-15,-1 0 0,0 21 16,1 0-16,-22 0 0,21 0 0,-21 22 15,-21-22-15,0 21 0,0 1 0,0-22 16,0 21-16,-21-21 0,0 22 16,0-22-16,-21 0 0,-1 0 0,1 0 15,-85 22 1,106-43-16,0 21 16,21-42 15,21 21-31,0-22 15,0 1-15,0 21 0,0-21 0</inkml:trace>
  <inkml:trace contextRef="#ctx0" brushRef="#br0" timeOffset="131967.53">11176 3598 0,'0'-21'16,"0"0"0,0 0-16,0 0 0,0 0 15,21-1-15,0 1 16,0 21-16,1-21 0,-1 21 16,0 0-16,0 0 0,0 0 15,0 21-15,-21 0 0,22 1 16,-1-1-16,-21 0 0,21 21 0,-21-21 15,0 1-15,0-1 0,0 21 16,0-21-16,0 0 0,0 1 16,0-1-16,-21 0 0,0-21 15,-1 21-15,22-42 32,0 0-32,0 0 15,0-1-15,22 1 0,-22 0 16,21 0-16,-21 0 0,0 0 15,21-22-15,0 22 0,0 0 0,-21 0 16,21 0-16,-21-1 0,22 1 16,-1 21-16,-21-21 0,21 21 0,0 0 15,0-21-15,0 21 0</inkml:trace>
  <inkml:trace contextRef="#ctx0" brushRef="#br0" timeOffset="132349.49">11747 3683 0,'22'0'31,"-1"0"-15,0-21-16,0 0 0,0 0 16,0-1-16,1 1 0,-1 0 15,0 0-15,-21 0 0,0 0 16,0-1-16,0 1 0,0 0 15,-21 21 1,0 0-16,-1 21 16,1 0-16,0 1 0,0-1 0,0 0 15,0 0-15,-1 0 0,22 0 0,0 1 16,-21 20-16,21-21 16,0 0-16,0 0 0,0 1 0,0-1 15,0 0-15,21 0 16,1-21-16,-1 0 15,0 0-15,21 0 0,-21 0 0,22 0 16,-22 0-16,21-21 16,1 0-16,20 21 0,-21-21 0,1-1 15,-1 1-15,0 0 0,1 0 0,-22-21 16</inkml:trace>
  <inkml:trace contextRef="#ctx0" brushRef="#br0" timeOffset="132626.49">12404 3535 0,'0'0'0,"0"-21"0,-22-43 31,1 64-31,0 0 0,0 0 0,0 0 15,-22 21-15,22 1 0,21-1 16,0 0-16,0 0 16,0 0-16,0 0 0,0 1 0,0-1 15,21-21-15,1 21 0,-1 0 16,0-21-16,-21 21 0,21 0 0,0-21 16,-21 22-16,21-22 0,-21 21 15,0 0 1,-21-21-1,0 21-15,0-21 0,0 0 0,-22 0 16,22 0-16,0 0 0,0 0 16,0 0-16,0 0 0,-1 0 0,1 0 15,21-21 1,21 21 0,1-21-16,-1 21 0,0-21 0</inkml:trace>
  <inkml:trace contextRef="#ctx0" brushRef="#br0" timeOffset="133015.15">12531 3704 0,'21'0'31,"0"-21"-31,0 0 16,0 21-16,0-21 0,1 0 16,-1-1-16,0 1 0,0 21 0,0-21 0,0 0 15,-21 0 1,-21 21 0,0 0-1,0 0-15,0 21 0,0 0 16,-1 0-16,1 0 0,0 1 0,21-1 15,0 0-15,-21 0 0,21 0 16,0 0-16,0 1 0,0-1 0,0 0 16,0 0-16,0 0 15,21-21-15,0 21 0,0-21 0,22 0 16,-22 0-16,0 0 0,0 0 16,0 0-16,22 0 15,-22 0-15,0-21 0,21 0 0</inkml:trace>
  <inkml:trace contextRef="#ctx0" brushRef="#br0" timeOffset="133463.51">13039 3577 0,'0'0'15,"0"21"17,0 1-32,0-1 15,0 0-15,-22 0 0,22 0 16,-21 0-16,21 1 0,0-1 15,0 0-15,-21-21 16,21 21-16,-21-21 0,21 21 16,0 0-16,0-42 31,0 0-15,0 0-16,21 0 0,0 0 15,0-1-15,1 1 0,-1 0 16,0 0-16,0-21 0,21 20 0,1-20 15,-22 21-15,21 0 0,1 0 16,-1-1-16,0 1 0,-21 21 16,22 0-16,-22 0 0,0 0 0,-21 21 15,0 1-15,0-1 0,0 0 16,0 21-16,0-21 0,0 1 0,0 20 16,0-21-16,-21 0 0,0 0 0,21 1 15,-21-1-15,21 0 0,-22 0 16,22 0-16,-21 0 0,21 1 15,21-44 17,1 1-17,-1 0-15</inkml:trace>
  <inkml:trace contextRef="#ctx0" brushRef="#br0" timeOffset="133735.9">13864 3175 0,'0'0'0,"-21"0"16,0 21-1,21 0-15,-21 22 0,-1-22 0,22 21 16,-21 1-16,0-1 0,0 0 16,21 1-16,-21-1 0,0 0 0,-1 1 15,22-22-15,-21 21 0,21-21 0,-21 22 16,21-22-16,0 0 15,0 0-15,0 0 0,0 0 16,21-21 0,0 0-16,1 0 0,-1 0 15,0 0-15,0 0 0,0 0 0,0-21 16,1 0-16,-1 0 0,0 0 0</inkml:trace>
  <inkml:trace contextRef="#ctx0" brushRef="#br0" timeOffset="133951.51">13631 3471 0,'0'0'0,"-21"0"0,0 22 15,21-1 1,21-21-16,0 0 16,22 0-16,-22 0 0,21 0 0,0 0 15,-20 0-15,20-21 0,0 21 16,1-22-16,-22 22 0,21 0 0,-21 0 15,0 0-15,1-21 0,-1 21 0,-42 0 32,-1 0-32</inkml:trace>
  <inkml:trace contextRef="#ctx0" brushRef="#br0" timeOffset="134747.49">9440 5546 0,'0'0'0,"0"-21"16,0-1-16,0 1 31,0 42 0,0 1-31,0 20 0,0-21 0,0 21 16,0 1-16,0-1 0,0 0 16,-21 1-16,21-1 0,-21-21 0,0 22 15,21-1-15,-21-21 0,21 21 0,-22-20 16,1-1-16,21 0 15,-21 0-15,21 0 0,-21 0 16,21-42 15,21 0-31,0 0 16,-21 0-16,0-22 0,21 22 16,1 0-16</inkml:trace>
  <inkml:trace contextRef="#ctx0" brushRef="#br0" timeOffset="135238.54">9800 5567 0,'21'0'15,"-21"21"1,-21 0-16,0-21 16,0 21-16,0 1 0,-22-1 15,22 0-15,-21 0 0,21 0 0,-22 0 16,22 1-16,-21-1 0,21 0 0,-1 0 15,-20-21-15,21 21 0,0 0 16,0-21-16,-1 0 16,22-21-1,0 0-15,0 0 16,22 21-16,-1 0 16,0-21-16,0 21 15,0 21 1,0 0-16,-21 0 0,22 0 0,-22 1 15,0-1-15,21 0 0,-21 0 16,21 0-16,0 0 0,0 22 16,0-22-16,-21 0 0,22 0 15,-1 0-15,0 1 0,0-22 0,0 0 16,0 21-16,22-21 0,-1 0 16,0 0-16,-20 0 0,20 0 15,-21-21-15,0-1 0,0 22 0,1-21 16,-1 0-16,0 21 0,-21-21 15,0 0-15,0 0 0,0-1 16,0 1-16,0 0 16,0 0-1,21 0 1,0 21-16,0-21 0</inkml:trace>
  <inkml:trace contextRef="#ctx0" brushRef="#br0" timeOffset="135639.48">10837 5567 0,'0'0'0,"0"-85"31,-21 85-31,0 0 0,21-21 0,-21 21 15,0 0-15,-1 0 0,1 0 16,0 0-16,0 21 0,0 0 0,-22 1 16,22-1-16,0 0 0,0 21 15,0 1-15,-22-1 0,43 0 0,-21 1 16,0-1-16,21-21 0,0 21 0,0-20 16,0 20-16,0-21 15,0 0-15,21 0 0,0 1 0,1-22 16,-1 0-16,21 21 0,-21-21 0,22 0 15,-1 0-15,0 0 0,-21 0 16,22 0-16,-1 0 0,-21-21 0,22 21 16,-22-22-16,21 22 0,-21-21 0,0 21 15,-21-21-15,22 21 16,-1 0-16,-21-21 16,0 0-1</inkml:trace>
  <inkml:trace contextRef="#ctx0" brushRef="#br1" timeOffset="142247.49">8318 3133 0,'0'0'0,"-21"0"15,-42-21 1,42-1-16,21 1 0,-22 21 0,22-21 16,-21 21-16,0 0 15,21-21 1,0 42-1,0 0 1,-21 0-16,21 1 16,0 20-16,0-21 0,0 0 0,0 22 15,0-22-15,0 21 0,0 0 0,21-20 16,-21 20-16,21 0 0,-21 1 16,21-22-16,1 21 0,-22 0 0,21 1 15,0-1-15,0 0 0,-21 1 16,21-22-16,0 21 0,1 1 15,-1-1-15,21 0 0,-21 1 0,0-1 16,1 0-16,20 1 0,-21-1 16,21 0-16,1-21 0,-1 22 0,0-1 15,1 0-15,-1-20 0,0 20 0,22 0 16,-22-21-16,22 22 0,-22-22 16,22 0-16,-22 0 0,21 22 0,-20-22 15,20 0-15,-20-21 0,20 21 0,1 0 16,20 0-16,64 1 0,-63-1 15,-21 0-15,20-21 0,1 21 16,0-21-16,-1 0 0,1 0 16,0 0-16,-1 0 0,1 0 0,0 0 15,-1 0-15,1 0 0,0 0 16,20 0-16,-20 0 0,0 0 0,21 0 16,-22 0-16,1 0 0,0-21 0,-1 21 15,22-21-15,-21 21 0,21-21 16,-22 21-16,22-22 0,-21 22 0,-1-21 15,22 0-15,-21 21 0,21-21 0,-22 0 16,22 0-16,0-1 0,0 1 16,-21 0-16,20 0 0,1 0 0,-21-22 15,21 22-15,-22 0 0,1 0 0,0-21 16,-1 20-16,1-20 0,0 21 16,63-43-16,-85 22 15,1 21-15,21-21 0,-22-1 0,1 1 16,-22 0-16,85-43 15,-64 43-15,-20-22 0,20 22 0,1-1 16,-1 1-16,1 0 0,-22-1 0,22-20 16,-22 21-16,21-1 0,-20-20 15,-1 20-15,0-20 0,1 21 0,-22-1 16,21 1-16,-21 0 0,1-22 0,-1 22 16,0-1-16,0 1 0,0 0 15,0-1-15,1 1 0,-22 0 0,21 21 16,0-22-16,-21 22 0,21-21 15,-21 21-15,0-1 0,0 1 16,21 0-16,0 0 0,-21 0 16,0 0-16,22-1 15,-1 22-15,-21-21 16,0 0-16,21 21 0,-21-21 0,21 21 16,-21-21-1,-21 21 32,21 21-31,-21-21-16,0 21 0,-1 0 15,-20-21-15,21 21 0,0 1 0,-22-1 16,1 0-16,0 0 0,-1 0 0,1 22 16,0-22-16,-1 0 0,-20 0 15,21 0-15,-1 0 0,22-21 0,-21 22 16,21-1-16,-1-21 0,1 0 15,0 21-15,0-21 16,42 0 15,0 0-31,0 0 0,1 0 16,20-21-16,-21 0 0,21 21 0,1-22 16,-22 1-16,21 21 0,1-21 15,-1 0-15,0 0 0,-21 21 0,22-21 16,-1-1-16,-21 1 0,22 0 15,-22 21-15,0-21 0,0 0 0,0 21 16,0 0 0,-21 21-1,0 0 1,0 0-16,0 22 0,0-22 16,0 21-16,-21 0 0,21 1 0,-21-22 15,21 21-15,0 1 0,0-22 0,0 0 16,0 21-16,0-21 15,0 1-15,0-1 0,0 0 0,0 0 16,0 0-16,0 0 0,21 1 31,0-22-15,-42 0 0</inkml:trace>
  <inkml:trace contextRef="#ctx0" brushRef="#br1" timeOffset="143840.26">8149 3620 0,'0'0'16,"0"-22"-16,0 1 0,0 0 15,0 0-15,0 0 16,0 0-16,0-1 0,-21 22 16,0 0-16,0 0 31,-1 0-31,1 22 15,21-1-15,0 0 0,-21 0 16,21 0-16,-21 22 0,0-22 0,21 21 16,0 0-16,-21 1 0,-1-1 15,22 0-15,-21 22 0,0-22 0,21 22 16,0-1-16,0 1 0,-21-1 0,21 1 16,-21-1-16,21 1 0,0-1 15,0 1-15,0-1 0,0 1 0,-21-1 16,21 1-16,-22-1 0,22 1 0,0 20 15,0-20-15,0-1 0,0 1 16,0 21-16,0-22 0,0 1 0,0-1 16,22 1-16,-22 20 0,21-20 0,0-1 15,0 1-15,21-1 0,-20 1 16,41 63-16,-42-85 16,22 22-16,-22-1 0,21 1 0,0-22 15,1 21-15,-22 1 0,21-22 0,1 22 16,-1-1-16,0-20 0,22-1 15,-22 21-15,0-20 0,22-1 0,-1 0 16,-20 1-16,20-1 0,1-21 0,-1 22 16,-20-1-16,20-21 0,1 21 15,-22-20-15,21-1 0,1 0 0,-22 21 16,22-42-16,-22 21 0,22 1 0,-1-1 16,-21-21-16,22 0 0,-1 0 0,1 0 15,-1 0-15,1 0 0,-22 0 0,22 0 16,-1 0-16,1 0 15,-22-21-15,22-1 0,-1 22 0,-21-21 16,22 21-16,-22-21 0,22 0 0,-1 21 16,-20-21-16,20 0 0,1-1 0,-1 1 15,1 0-15,-1 21 0,1-21 16,-1 0-16,1-22 0,-1 22 0,1 0 16,-1 0-16,43-43 0,-43 43 15,1-21-15,-1 21 0,1-22 0,-22 1 16,22 21-16,-1-21 0,1 20 15,-1-20-15,1 0 0,-1-1 0,-20 22 16,20-21-16,1 0 0,-22-1 0,21 1 16,-20 0-16,20-1 0,-20 1 15,20 0-15,1-1 0,-22 1 16,21 0-16,1-1 0,-1 1 0,1 21 16,-22-22-16,22 1 0,-1 0 0,-20 21 15,20-22-15,-21 1 0,1 0 0,-1-1 16,0 22-16,1-21 0,-1-1 15,0 1-15,1 0 0,-22-1 0,21 22 16,43-63-16,-43 41 0,1 1 16,-1 0-16,0-1 0,22 1 15,-22 0-15,0 20 0,1-20 16,-22 0-16,21-1 0,-21 22 0,22-21 16,-22 21-16,42-43 0,-41 22 15,-1 0-15,0 20 0,0-20 16,0 21-16,0-21 0,1 20 15,20-20-15,-21 21 0,0-21 0,0 20 0,1 1 16,-1-21-16,0 21 0,0 0 16,0-1-16,0-20 0,1 21 15,-1 0-15,0-22 0,0 22 0,0 0 16,0-21-16,1 21 0,-1-22 0,0 22 16,0 0-16,0-21 0,0 20 0,1 1 15,-1 0-15,21-21 0,-21 21 16,0-1-16,1 1 0,-1 0 0,0 0 15,0 0-15,0 0 0,0-1 16,1 1-16,20 0 0,-21-21 16,43-22-16,-43 43 0,0 0 15,0-21-15,0 20 0,0 1 0,1 0 16,-1 0-16,-21 0 0,0 0 16,0-1-16,21 22 0,-21-21 31,-21 21 31</inkml:trace>
  <inkml:trace contextRef="#ctx0" brushRef="#br1" timeOffset="144946.48">16827 1693 0,'0'-21'0,"0"-21"16,0 21 0,0 0-16,-21 21 31,0 21-31,0 0 16,0 21-16,21-21 0,-21 22 15,-1-1-15,22 22 0,-21-22 0,0 21 16,0-20-16,0-1 0,0 22 0,-1-22 15,1 0-15,0 1 0,-21 20 16,21-21-16,-1 1 0,1-1 0,0 0 16,0-20-16,-21 20 0,42-21 15,-22 0-15,1 0 0,21 1 16,-21-22 0,0 0-16,21-22 15,-21 1-15,21 0 0,0 0 0,0 0 16,0-22-16,0 22 0,0-21 15,0 21-15,0-22 0,0 22 0,0-21 16,0 0-16,0 20 0,21 1 0,-21 0 16,21 0-16,-21 0 0,21 0 15,-21-1-15,21 22 0,1 0 16,-1 0-16,-21 22 16,21-1-16,-21 0 0,21 0 0,0 0 15,-21 22-15,0-22 0,0 21 0,21-21 16,-21 0-16,22 22 15,-22-22-15,21 0 0,0 21 0,-21-20 16,21-22-16,0 21 0,0 0 16,1-21-16,-1 0 0,0 0 15,0 0-15,0 0 0,0 0 0,22 0 16,-22 0-16,0-21 0,0 0 16,0-1-16,1 1 0,-1 0 0,0-21 15,0 21-15,0-1 0,-21 1 16,21-21-16,1 21 0,-22 0 0,21-1 15,-21 1-15,0 42 32,0 1-17,0-1-15,0 0 0,-21 0 16,-1 0-16,22 0 0,-21 1 0,21-1 16,-21-21-16,21 21 0,0 0 0,0 0 15,-21 0-15,21-42 47,0 0-31</inkml:trace>
  <inkml:trace contextRef="#ctx0" brushRef="#br1" timeOffset="145135.19">17081 2032 0,'0'-21'15,"-21"21"17,0 0-17,21 21 17,21-21-32,0 0 15,1 0-15</inkml:trace>
  <inkml:trace contextRef="#ctx0" brushRef="#br1" timeOffset="145651.35">17505 2074 0,'0'22'0,"-21"-1"15,21 0-15,-22 0 16,1 0-16,21 0 0,0 1 15,-21-1-15,0 0 0,0 0 16,21 0-16,0 0 0,-21 1 16,-1-1-16,22 0 0,-21 0 0,21 0 15,0 0-15,-21-21 16,21 22-16,0-44 47,0 1-47,0 0 0,0 0 15,0 0-15,21 0 0,-21-1 16,21-20-16,1 21 0,-1 0 0,0-22 16,21 22-16,-21 0 0,22-21 15,-22 21-15,21-1 0,-21 1 0,22 0 16,-22 21-16,21 0 0,-21 0 16,1 0-16,-1 0 0,0 0 15,0 21-15,-21 0 0,0 1 0,21-1 16,-21 0-16,0 21 0,0-21 15,0 1-15,0 20 0,0-21 0,-21 0 16,0 22-16,21-22 0,-21 0 16,0 0-16,21 0 0,-22 0 0,22 1 15,-21-1-15,0-21 16,21-21 15,21-1-31,0 1 0,1-21 16</inkml:trace>
  <inkml:trace contextRef="#ctx0" brushRef="#br1" timeOffset="146319.17">18246 1820 0,'0'0'0,"21"-21"0,-21 0 31,0 42-15,0 0-1,-21 1-15,-1 20 0,22-21 16,-21 21-16,21-20 0,-21 20 16,0 0-16,0-21 0,0 22 0,21-1 15,-22-21-15,1 22 0,0-22 16,0 0-16,21 0 0,0 0 0,-21 0 16,21 1-16,-21-1 0,21 0 0,0 0 15,0-42 16,0 0-15,0 0-16,0-1 0,0 1 16,21-21-16,0 21 15,0 0-15,0-1 0,0-20 0,1 21 16,-1 0-16,21 0 0,-21-1 16,0 1-16,22 21 0,-22-21 15,0 21-15,0-21 0,0 21 0,1 0 16,-1 0-16,0 0 0,-21 21 15,0 0-15,-21 0 16,0-21-16,-1 22 0,1-22 16,0 21-16,-21-21 0,21 0 15,-1 21-15,1-21 0,0 0 0,0 0 16,0 0-16,21 21 31,0 0 0,0 0-31,0 1 0,0-1 16,0 0-16,21-21 16,-21 21-16,0 0 0,0 0 0,0 1 15,0-1-15,21-21 16,-21 21-16,0 0 0,0 0 0,21-21 16,-21 21-16,21-21 0,-21 22 15,22-22 1,-1 0-16,0 0 15,-21-22-15,0 1 16,21 0-16,0 0 0,0 0 0,1 0 16</inkml:trace>
  <inkml:trace contextRef="#ctx0" brushRef="#br1" timeOffset="146615.32">18817 1863 0,'0'0'0,"-21"0"0,42-21 31,0 21-31,0 0 16,1-22-16,20 22 0,-21 0 0,21 0 15,1 0-15,-22-21 0,21 21 16,1 0-16,-22 0 0,21 0 0,-21 0 15,0 0-15,1 0 0,-1 0 16,-42 21 15,-1-21-31,1 0 16,0 0-16,0 0 0,0 22 16</inkml:trace>
  <inkml:trace contextRef="#ctx0" brushRef="#br1" timeOffset="146887.45">19071 1884 0,'-21'42'16,"21"-21"-16,0 1 0,0-1 16,-21 0-16,21 21 0,-21-21 15,21 1-15,-22-1 0,22 0 0,0 0 16,0 21-16,-21-20 0,21-1 15,-21 0-15,0 21 16,21-21-16,0 1 0,0-1 0,0 0 16,0 0-16,0 0 15,21-21 17,-21-21-32,21 0 15,0 21-15,1-21 0</inkml:trace>
  <inkml:trace contextRef="#ctx0" brushRef="#br1" timeOffset="147286.43">19219 2223 0,'21'0'31,"1"0"-31,-1 0 0,0 0 16,0-22-16,0 1 0,0 21 16,1-21-16,-1 21 0,0-21 15,0 0-15,0 21 0,0-21 0,-21-1 16,-21 22 15,0 0-31,0 0 16,0 0-16,0 22 0,-1-1 0,1 0 15,0 0-15,0 0 0,0 0 16,21 1-16,-21-1 0,21 0 0,-22 0 16,22 0-16,0 0 0,0 1 0,0-1 15,0 0-15,0 0 16,0 0-16,22-21 0,-1 21 16,0-21-16,0 0 15,0 0-15,0 0 0,22 0 0,-22-21 16,0 21-16,21-21 0,-20 0 15</inkml:trace>
  <inkml:trace contextRef="#ctx0" brushRef="#br1" timeOffset="147858.09">19770 2138 0,'0'-64'31,"21"64"-31,0-21 0,0 21 15,0-21-15,0 21 0,1 0 16,-1-21-16,21 21 0,-21 0 16,0 0-16,1 0 0,-1 21 15,-21 0-15,0 0 0,0 1 16,0-1-16,0 0 0,0 21 16,-21-21-16,-1 1 15,1-1-15,0 0 0,0-21 0,0 21 16,0 0-16,-1 0 0,1 1 0,0-22 15,21 21-15,-21-21 16,21 21-16,0-42 31,21 21-31,0-21 16,-21-1-16,21 22 0,1-21 16,-1 0-16,0 0 0,0 0 0,0-22 15,0 22-15,22 0 0,-22 0 0,0-21 16,0 20-16,0 1 0,1 21 15,-22-21-15,0 42 32,0 0-17,-22 1-15,1-1 0,21 0 0,-21 0 16,21 0-16,-21 0 0,21 1 16,-21-1-16,21 0 0,0 0 0,0 0 15,0 0-15,0 1 0,0-1 16,0 0-16,0 0 0,0 0 15,0 0-15,21-21 16,0 0-16,0 0 0,0 0 16,1 0-16,-1 0 0,0-21 15,21 0-15,-21 21 0,22-21 16,-22 0-16,21 0 0</inkml:trace>
  <inkml:trace contextRef="#ctx0" brushRef="#br1" timeOffset="148216.89">20955 1588 0,'0'0'0,"0"-22"0,-21 22 31,0 0-31,-1 22 0,1-1 16,21 0-16,-21 21 0,0 1 15,0-22-15,0 21 0,21 0 0,-22 1 16,1-1-16,21 0 0,0 1 0,-21-1 16,0 0-16,0-20 0,21 20 15,0-21-15,0 21 0,-21-20 0,21-1 16,0 0-16,0 0 0,0 0 16,0 0-16,0 1 0,0-1 0,0 0 15,0 0-15,21-21 16,0 0-16,0 0 15,0 0-15,0 0 16,1 0-16,-1-21 0,0 0 16,0 0-16,0 21 0,0-22 0,1-20 15,-1 21-15,0 0 0</inkml:trace>
  <inkml:trace contextRef="#ctx0" brushRef="#br1" timeOffset="148546.69">20637 2011 0,'0'0'0,"0"-21"0,22 21 32,-1 0-32,0 0 15,21-21-15,-21 21 0,22 0 16,-1 0-16,0 0 0,-20 0 0,20 0 15,0-22-15,-21 22 0,1 0 16,20 0-16,-21 0 0,0 0 0,0 0 16,1 0-16,-1 0 15,-42 0 63,-1 22-78</inkml:trace>
  <inkml:trace contextRef="#ctx0" brushRef="#br1" timeOffset="152959.45">17293 2942 0,'21'0'0,"-21"-21"15,0 0-15,0 0 16,21 0-16,-21-1 15,0 44 64,0-1-79,0 0 0,0 0 15,0 0-15,-21 0 0,0 1 16,21-1-16,0 0 0,-21 21 0,21-21 15,-21 22-15,21-22 0,-21 21 16,21 1-16,0-1 0,0 0 0,-22 1 16,22-1-16,-21 0 0,21 1 15,-21-1-15,21 0 0,0 1 0,0-1 16,0 0-16,-21 1 0,0 62 16,21-62-16,0-1 0,0 22 15,0-1-15,-21-21 0,21 22 0,-22-1 16,22-20-16,0 20 0,0 1 15,-21-1-15,0-20 0,21 20 16,0 1-16,-21-1 0,0 1 0,0 20 16,21-20-16,-22-1 0,22 1 15,-21-1-15,0 1 0,21-1 0,0 1 16,-21-22-16,21 22 0,-21-1 0,21-21 16,-21 22-16,21-1 0,0-20 15,0 20-15,0-20 0,0 20 0,0-21 16,-22 1-16,22-1 0,0 0 0,0 1 15,0-1-15,0 0 0,0-20 16,0 20-16,0 0 0,0-21 0,0 22 16,0-22-16,0 21 0,0-21 15,0 1-15,0-1 0,0 0 16,0 0-16,0 0 0,0 0 16,0 1-16,0-44 46,0 1-46,0 0 16,0 0 0,0 0-16,-21 0 0,21-1 0,-21 22 15</inkml:trace>
  <inkml:trace contextRef="#ctx0" brushRef="#br1" timeOffset="153290.49">16468 6096 0,'0'0'0,"21"0"16,0 0-16,0 0 16,0 0-16,0 21 15,1 0-15,-1 1 0,0-1 16,-21 0-16,21 0 15,0 0-15,-21 0 0,21 1 0,1-1 16,-22 0-16,0 21 0,21-21 0,0 1 16,-21-1-16,21 0 0,-21 0 15,0 0-15,0 0 0,21 1 16,-21-1-16,21-21 16,1 0-1,-1-21-15,-21-1 16,21 1-16,0 0 15,0 0-15</inkml:trace>
  <inkml:trace contextRef="#ctx0" brushRef="#br1" timeOffset="153503.24">17335 6075 0,'0'0'15,"-21"21"1,0-21-16,0 21 0,0 0 15,0 1-15,-1-1 0,1 0 0,0 0 16,0 0-16,0 0 0,0 22 16,-22-22-16,22 21 0,0-21 0,0 1 15,0-1-15,21 21 0,-22-42 16,1 21-16,0 0 0,21 1 0,-21-22 16,0 0-1</inkml:trace>
  <inkml:trace contextRef="#ctx0" brushRef="#br1" timeOffset="154375.34">13398 7324 0,'-21'0'32,"0"21"-32,21 0 0,0 0 15,0 0-15,0 1 16,21-22 0,0 0-16,1 0 15,-1 0-15,0 0 0,0-22 16,0 22-16,0-21 0,1 0 0,-1 21 15,-21-21-15,21 0 0,-21 0 0,21-1 16,-21 1-16,0 0 16,0 0-16,0 0 0,0 0 0,0-1 15,0 44 17,0-1-32,0 0 15,0 21-15,0-21 0,0 22 0,0-1 16,0 0-16,0 1 0,0-1 0,0 0 15,0 1-15,0-1 0,0 0 16,0 1-16,0-1 0,0 0 0,0 1 16,0-1-16,0-21 0,0 22 0,0-22 15,0 0-15,0 0 0,0 0 16,0 0-16,-21-21 0,21 22 16,-21-22-16,0 0 0,-1 0 15,1 0-15,-21 0 0,21 0 0,-22 0 16,1-22-16,0 22 0,-1-21 0,1 21 15,21-21-15,-21 0 0,20 21 16,1-21-16,0 21 0,0-21 16,0 21-16,21-22 0,0 1 15,0 0-15,0 0 16,21 21-16,0-21 0,0 0 16,22-1-16,-22 1 0,21 21 0</inkml:trace>
  <inkml:trace contextRef="#ctx0" brushRef="#br1" timeOffset="154647.95">13822 7303 0,'0'0'0,"0"-22"16,0 44 0,0-1-1,0 0-15,0 0 0,0 21 16,0 1-16,0-1 0,-21 0 15,21-20-15,-22 20 0,22 0 0,-21 1 16,21-22-16,0 21 0,-21-21 0,21 22 16,0-22-16,0 0 0,0 0 15,0 0-15,0 0 0,0 1 0,21-22 32,0 0-32,1 0 0,-22-22 15,21 1-15,-21 0 0,21 0 0</inkml:trace>
  <inkml:trace contextRef="#ctx0" brushRef="#br1" timeOffset="154831.14">13695 7662 0,'0'0'0,"-21"0"0,42 0 47,0 0-47,21 0 15,-21 0-15,1 0 0,20 0 0,-21 0 16,21 0-16,1 0 16,-22 0-16,21-21 0,1 21 0,-22-21 15</inkml:trace>
  <inkml:trace contextRef="#ctx0" brushRef="#br1" timeOffset="155082.97">14584 7578 0,'-21'21'31,"21"0"-31,0 0 0,-22 0 16,22 1-16,-21-1 0,21 0 16,0 0-16,0 0 0,0 0 15,-21 1-15,21-1 0,-21 0 0,21 0 16,-21 0-16,21 0 0,0 1 15,0-1-15,0 0 16,21-21 0,0-21-16,0 0 0</inkml:trace>
  <inkml:trace contextRef="#ctx0" brushRef="#br1" timeOffset="155439.47">15007 7599 0,'0'0'0,"-21"0"32,0 0-32,0 0 0,-1 21 0,1 0 15,0-21-15,21 21 0,-21-21 0,0 22 16,0-1-16,21 0 16,0 0-1,21-21 1,0 21-16,0-21 0,0 21 15,0-21-15,1 22 0,-1-22 16,-21 21-16,0 0 16,21-21-16,-21 21 15,0 0-15,0 0 16,-21-21-16,0 0 0,-1 22 16,1-22-16,0 0 0,0 21 0,0-21 15,0 0-15,-1 0 0,1 0 0,0 0 16,0 0-16,21-21 15,0-1-15,0 1 16,0 0-16,0 0 0</inkml:trace>
  <inkml:trace contextRef="#ctx0" brushRef="#br1" timeOffset="155607.76">14668 7387 0,'-21'0'32,"42"0"-1</inkml:trace>
  <inkml:trace contextRef="#ctx0" brushRef="#br1" timeOffset="156239.32">15875 7451 0,'0'0'0,"0"-21"0,0-1 0,0 1 15,0 0-15,0 0 0,0 0 0,-21 0 16,21-1-16,-21 22 15,21 22 1,0-1-16,0 21 0,-22-21 16,22 22-16,-21-1 0,21 0 15,0 1-15,-21-1 0,21 0 16,-21 1-16,21-1 0,-21-21 0,21 21 0,0 1 16,0-22-16,0 21 15,0-21-15,0 1 0,0-1 0,21 0 16,0 0-16,0-21 0,0 0 15,1 0-15,20 0 0,-21 0 16,0-21-16,22 0 0,-1 0 0,0-1 16,-21-20-16,22 21 0,-1-21 15,0 20-15,1-20 0,-22 0 0,21-22 16,-21 22-16,1 0 0,-1-1 0,0 1 16,-21 0-16,0-1 0,0 22 15,0 0-15,0 0 0,0 0 0,0-1 16,-21 22-1,0 22 1,21-1-16,-22 0 0,22 0 16,0 0-16,0 0 0,0 1 15,0-1-15,0 0 0,0 0 0,0 0 16,0 0-16,22 1 16</inkml:trace>
  <inkml:trace contextRef="#ctx0" brushRef="#br1" timeOffset="156619.06">16722 7620 0,'0'0'0,"42"0"31,-42-21-31,0 0 16,-21 21 0,0 0-1,-1 0-15,1 0 0,0 0 16,-21 21-16,21 0 15,-1 0-15,22 0 0,0 1 16,0-1-16,0 0 0,22 0 16,-1-21-16,0 21 0,0-21 15,0 21-15,0 1 0,1-22 16,-1 21-16,0-21 0,0 21 0,-21 0 16,0 0-1,-21-21-15,0 21 16,0-21-16,-22 22 0,22-22 15,0 0-15,0 0 0,0 0 0,-1 0 16,1 0-16,0 0 0,21-22 16,0 1-1,21 21-15,0 0 0,1-21 16,-1 0-16,0 21 0,0-21 0,0 21 16</inkml:trace>
  <inkml:trace contextRef="#ctx0" brushRef="#br1" timeOffset="156966.96">17124 7747 0,'0'0'16,"42"-21"-16,-21 0 16,0 21-16,-21-21 15,22-1-15,-1 22 0,-21-21 0,0 0 16,21 0-16,-21 0 15,0 0 1,-21 21-16,0 0 16,-1 0-16,1 21 15,-21 0-15,42 0 0,-21 0 16,0 0-16,-1 1 0,1-1 0,21 0 16,-21 0-16,21 0 0,0 0 15,0 1-15,0-1 0,0 0 0,0 0 16,0 0-16,21 0 15,0-21-15,1 0 0,-1 0 0,21 0 16,0 0-16,1 0 0,20 0 0,-20 0 16,20 0-16,1 0 0,-22-21 15,21 21-15,-20-21 0</inkml:trace>
  <inkml:trace contextRef="#ctx0" brushRef="#br1" timeOffset="157489.75">18055 7599 0,'0'0'15,"0"-21"-15,0 0 0,0-1 16,-21 1-16,0 21 0,21-21 0,-21 21 16,-1 0-16,1 0 0,0 0 15,0 0-15,0 0 0,0 0 0,-1 0 16,-20 21-16,21 0 0,0 1 0,0-1 16,-1 21-16,1-21 0,0 0 15,21 22-15,-21-22 0,21 0 0,-21 0 16,21 0-16,0 1 0,0-1 15,0 0-15,0 0 0,21 0 16,0-21-16,0 0 0,0 0 16,1 0-16,-1 0 0,0 0 0,0 0 15,21 0-15,-20-21 0,-1 21 16,0-21-16,0 0 0,21 0 0,-20-1 16,-1-20-16,0 21 0,0-21 15,0-1-15,0 1 0,1 0 0,-1-22 16,0 22-16,0-22 0,0 1 0,0 20 15,1-20-15,-22 21 0,0-1 16,21 22-16,-21 0 0,0 0 16,0 0-16,-21 42 15,-1 0 1,22 0-16,-21 21 0,0 1 0,0 20 16,0 1-16,0-22 0,21 22 15,-22-1-15,1-21 0,21 1 0,-21 20 16,21-20-16,0-22 0,0 21 0,0 0 15,0-20-15,0-1 0,21 0 16,0 0-16,22 0 0,-22 0 0,21-21 16,-21 0-16,22 0 0,-1 0 15,0 0-15,1 0 0,-1 0 16,0 0-16,1-21 0,-22 0 0,21 0 16</inkml:trace>
  <inkml:trace contextRef="#ctx0" brushRef="#br1" timeOffset="158247.41">19558 7112 0,'0'0'0,"0"-21"0,0-21 15,-21 42 1,0 0-16,-22 0 0,22 0 0,0 0 16,-21 21-16,-1 0 0,22 0 15,-21 21-15,-1 1 0,22-1 0,-21 0 16,21 22-16,0-22 0,-22 22 15,22-22-15,0 0 0,21 1 0,0-1 16,-21 0-16,21 1 0,0-1 0,0-21 16,0 0-16,21 1 15,0-1-15,0 0 0,22 0 0,-1-21 16,0 0-16,43 0 0,-43 0 16,22 0-16,-1 0 0,-20-21 15,20 0-15,1 0 0,-22-1 0,21 1 16,-20-21-16,-1 21 0,0-22 0,1 1 15,-1-64 1,-21 43-16,-21-1 0,0 1 0,0 20 16,0-20-16,0-1 0,-21 22 0,0 0 15,0 21-15,-22-1 0,1 1 0,0 0 16,-1 21-16,1 0 0,0 0 16,-22 0-16,22 21 0,-22 0 0,22 1 15,-21 20-15,20 0 0,1 1 16,21 20-16,-22-21 0,22 22 15,0-22-15,0 1 0,21 20 0,0-21 16,0-20-16,0 20 0,0 0 0,21-21 16,0 1-16,0-1 0,22 0 15,-1 0-15,0-21 0,1 0 0,20 0 16,-20 0-16,20 0 0,1 0 0,-22-21 16,21 21-16</inkml:trace>
  <inkml:trace contextRef="#ctx0" brushRef="#br1" timeOffset="158695.95">20278 7451 0,'0'21'31,"0"0"-31,-22-21 0,1 21 0,0 0 16,21 1-16,-21-1 0,21 0 0,0 0 15,-21 0-15,21 0 0,-21 1 16,21-1-16,0 0 0,-22 0 0,22 0 15,0 0 1,0-42 15,0 0-15,0 0-16,0 0 0,0 0 16,0-1-16,22 1 0,-22-21 0,21 21 15,0-22-15,21 22 0,-21 0 16,1-21-16,41-1 0,-21 22 15,-20 21-15,20 0 0,0 0 16,-21 0-16,43 21 16,-43 1-16,0-1 0,0 0 0,-21 0 0,0 21 15,0-20-15,0-1 0,0 0 16,0 0-16,0 0 0,-21 0 0,0 1 16,0-1-16,21 0 0,-21 0 15,0-21-15,21 21 16,0-42 15,21 21-31,0-21 0,-21 0 16,21 0-16</inkml:trace>
  <inkml:trace contextRef="#ctx0" brushRef="#br1" timeOffset="159402.42">20997 7091 0,'0'0'0,"21"-64"31,-21 86-15,-21 20 0,0-21-16,0 21 0,0 1 15,0-1-15,-1 0 0,1 22 0,0-22 16,0 1-16,0-1 0,0 0 16,-1 1-16,22-22 0,0 21 0,0-21 15,0 0-15,0 22 0,0-22 16,0 0-16,22 0 0,-1-21 15,21 0-15,-21 0 0,22 0 0,-1 0 16,-21 0-16,21 0 0,1 0 16,-1-21-16,-21 21 0,22-21 0,-22 0 15,0 0-15,0-1 0,0 1 0,0 0 16,-21 0-16,22 0 0,-22 0 16,0-1-16,-22 22 31,1 0-31,0 22 15,21-1-15,0 0 0,-21 0 16,0 0-16,21 0 16,0 1-16,0-1 0,0 0 15,0 0-15,21-21 0,0 21 16,0-21-16,0 0 0,1 0 16,20 0-16,-21 0 0,21 0 0,1 0 15,-22 0-15,21-21 0,-21 21 0,1-21 16,-1 0-16,0 21 15,0-21-15,-21-1 0,0 1 0,21 0 16,-21 0-16,0 0 0,0 0 16,0-1-16,0 44 31,0-1-31,-21 0 16,21 0-16,0 0 0,-21 0 0,0 22 15,0-22-15,-1 21 0,22-21 0,-21 22 16,0-1-16,0 0 0,21 1 15,0 20-15,-21-20 0,0-1 0,21 0 16,-22 1-16,22 20 0,-21-21 16,0-20-16,21 20 0,-21-21 15,21 0-15,0 0 0,-21 1 0,0-1 16,-1-21-16,1 0 16,0 0-16,0 0 15,21-21-15,-21 21 0,0-22 0,21 1 16,-22 0-16,1 0 0</inkml:trace>
  <inkml:trace contextRef="#ctx0" brushRef="#br1" timeOffset="160274.98">13144 8678 0,'0'0'0,"22"-21"0,-22-42 31,0 42-31,0-1 16,0 1-16,0 0 0,0 0 16,-22 21-16,1 0 31,0 21-31,0 0 0,0 0 0,21 1 15,-21 20-15,-1 0 0,-20 64 16,21-42-16,-21-1 0,20 1 16,-20-22-16,0 21 0,21-20 0,-22-1 15,1 0-15,21 1 0,-22-22 16,22 21-16,0-21 0,0-21 0,0 22 16,0-22-16,-1 0 15,1 0-15,21-22 16,0 1-16,0 0 0,0 0 15,0-21-15,0 20 0,0-20 0,0 0 16,0-1-16,21 1 0,1-21 16,-22 20-16,21 1 0,-21 0 0,0 20 15,21-20-15,0 21 0,-21 0 0,21 21 16,0 21 0,-21 0-16,22 0 0,-22 0 0,0 22 15,21-22-15,-21 21 0,21 1 16,-21-1-16,21 0 0,-21-21 15,0 22-15,0-22 0,21 21 0,-21-21 16,21 1-16,1-1 0,-22 0 16,21-21-16,0 0 0,0 21 0,0-21 15,0 0-15,1 0 0,20 0 0,-21 0 16,0-21-16,0 21 0,1-21 16,20 0-16,-21 21 0,0-22 0,0 1 15,1 21-15,-22-21 0,21 0 16,0 0-16</inkml:trace>
  <inkml:trace contextRef="#ctx0" brushRef="#br1" timeOffset="160527.45">13420 8869 0,'0'0'0,"0"-21"0,21 21 15,-21 21 17,0 0-17,-21-21-15,-1 21 0,22 0 0,0 1 16,-21-1-16,21 0 0,0 0 15,0 0-15,0 0 0,0 1 16,0-1-16,0 0 0,0 0 16,0 0-16,0 0 15,0 1 1,0-44 15,0 1-31,-21 21 0,21-21 16,0 0-16,0 0 0</inkml:trace>
  <inkml:trace contextRef="#ctx0" brushRef="#br1" timeOffset="160690.82">13483 8700 0,'0'0'0,"0"-22"32,21 22 30,-21 22-46</inkml:trace>
  <inkml:trace contextRef="#ctx0" brushRef="#br1" timeOffset="161143.35">13758 8742 0,'0'106'15,"0"-85"1,0 0-16,0 0 16,0 0-16,0 1 0,0-1 0,-21 0 15,21 0-15,0 0 0,-21 22 0,21-22 16,0 0-16,0 0 16,0 0-16,-21-21 0,21 21 15,0-42 16,0 0-31,0 0 0,21 0 16,-21 0-16,21-1 0,0-20 0,0 21 16,-21-21-16,22-1 0,-1 22 15,0-21-15,0 21 0,0-22 0,22 22 16,-22 0-16,0 0 0,0 21 16,21 0-16,-20 0 0,-1 0 15,0 21-15,-21 21 0,21-21 16,-21 1-16,0 20 0,0-21 0,0 21 15,0-20-15,0 20 0,-21-21 16,21 21-16,-21-20 0,21-1 0,0 0 16,0 0-16,0 0 15,21-21 1,0 0 0,0-21-16,0 0 15,1 0-15,-1 0 0,0-1 0</inkml:trace>
  <inkml:trace contextRef="#ctx0" brushRef="#br1" timeOffset="161650.41">14563 8594 0,'0'0'0,"0"21"32,0 0-32,0 0 0,0 0 15,-22 22-15,22-22 0,0 21 0,0-21 16,-21 22-16,21-1 0,-21-21 15,21 22-15,0-22 0,0 21 16,-21-21-16,21 0 0,0 1 0,-21-1 0,21 0 16,0 0-1,0-42 1,0 0 0,0 0-16,0-1 15,21 1-15,-21 0 0,21 0 0,0 0 16,-21 0-16,21-1 0,1 1 15,-1 0-15,0 0 0,0 0 0,0 0 16,0-1-16,1 22 0,-1 0 0,-21-21 16,21 21-16,-21 21 15,0 1 1,-21-1-16,0 0 16,-1-21-16,22 21 0,-21 0 15,0-21-15,0 21 0,0 1 16,0-1-16,21 0 15,0 0-15,0 0 16,0 0-16,21-21 0,0 22 16,0-22-16,-21 21 0,21-21 15,0 0-15,1 0 16,-1 0-16,0 21 0,0-21 0,0 0 16,0 0-16,1 0 0,-22-21 15,21 21 1,0-21-16</inkml:trace>
  <inkml:trace contextRef="#ctx0" brushRef="#br1" timeOffset="162271.1">16764 8615 0,'0'0'0,"0"-21"0,21 21 16,-21-21-16,-21 42 31,0 0-15,21 0-16,-21 0 0,-1 22 0,1-22 15,-21 21-15,21-21 0,-22 22 16,1-1-16,0 0 0,-1-21 0,-20 22 16,-43 20-16,64-20 15,-1-22-15,1 0 0,0 0 16,-1 0-16,22-21 0,0 21 0,0-21 15,0 0-15,42-21 47,0 21-47,0 0 0,0 0 16,1 0-16,-1 0 0,0 0 0,0 0 16,0 0-16,22 21 0,-22-21 0,21 22 15,-21-1-15,22-21 16,-22 21-16,21 0 0,0 0 0,22 0 15,-43 1-15,21-22 0,-20 21 16,-1 0-16,0-21 0,0 0 16,0 21-16,0-21 0,-21 21 15,22-21 1,-1 0 0,0-21-1,-21 0-15,21 21 0,0-21 0,0 0 16</inkml:trace>
  <inkml:trace contextRef="#ctx0" brushRef="#br1" timeOffset="162855.1">17589 8975 0,'0'0'0,"22"-21"0,-22-1 0,21 1 16,-21 0-16,0 0 0,21 0 15,-21 0-15,0-22 0,0 22 0,0 0 16,0 0-16,0 0 0,0-1 16,-21 22-16,0 0 0,-1 0 15,1 0-15,0 0 0,-21 0 16,21 22-16,-22-1 0,1 21 16,0-21-16,20 22 0,-20-1 15,0 0-15,-1-21 0,22 22 0,-21-1 16,21 0-16,-22 64 15,22-85-15,21 1 0,0-1 16,0 0-16,21 0 16,1-21-16,-1 0 0,0 0 0,0 0 15,21 0-15,-20 0 0,62-21 16,-63 0-16,22 21 0,-1-21 0,-21-22 16,22 22-16,-22 0 0,21-21 15,-21 20-15,0-20 0,1 21 0,-1-21 16,0-1-16,0 22 0,-21-21 15,0 21-15,21-1 0,-21 1 16,0 0-16,0 42 31,0 0-31,0 22 0,-21-22 16,21 0-16,-21 21 0,21-20 0,0 20 16,0-21-16,0 21 0,0-20 15,0-1-15,0 0 0,0 0 0,0 0 16,0 0-16,0 1 0,0-1 0,21-21 15,0 21-15,0-21 16,1 0-16,-1 0 0,0 0 0,0 0 16,0 0-16,0 0 0,1 0 15,-1 0-15,0-21 0,0 0 16,0 21-16,0-22 0</inkml:trace>
  <inkml:trace contextRef="#ctx0" brushRef="#br1" timeOffset="163295.41">18288 8573 0,'0'0'16,"-21"0"-16,21-22 0,-21 22 15,21 22 17,0-1-17,0 0-15,21 0 0,0 0 16,0 0-16,0 1 0,0 20 15,1-21-15,20 0 0,0 0 0,1 22 16,-1-22-16,0 0 0,22-21 0,-22 21 16,0-21-16,1 0 0,-1 0 15,-21 21-15,0-21 0,22 0 0,-22 0 16,0 0-16,-42 0 31,0 0-31,0 0 0,-22 0 16,22 0-16,-21 0 15,-1 22-15,22-22 0,-21 21 0,0 0 16,-1 0-16,22 21 0,-21-20 0,-1-1 16,22 0-16,0 0 0,-21 0 15,21 0-15,21 1 0,-22-1 0,1 0 16,21 0 0,-21-21 30,0 0-46</inkml:trace>
  <inkml:trace contextRef="#ctx0" brushRef="#br0" timeOffset="168519.32">18457 3133 0,'0'0'0,"0"-21"0,0-1 0,-21 44 47,0-1-47,0 21 0,21-21 15,-21 22-15,-1-22 0,1 21 16,21 0-16,-21 1 0,0-1 0,21 0 15,0-20-15,-21 20 0,0 0 16,21-21-16,-22 1 0,22-1 0,0 0 16,0 0-16,0 0 0,0 0 15,0-42 32,0 0-47,22 0 0,-1 0 16</inkml:trace>
  <inkml:trace contextRef="#ctx0" brushRef="#br0" timeOffset="168791.24">18415 3196 0,'0'0'0,"0"-21"0,0-21 32,21 42-32,0 0 15,0 0-15,-21 21 0,22 0 0,-1 0 0,0 22 16,0-22-16,0 21 15,0-21-15,1 22 0,-1-1 0,0-21 16,0 21-16,0-20 0,-21 20 0,21-21 16,1 0-16,-22 0 0,21 1 15,-21-1-15,0 0 0,0 0 0,21-21 16,-21 21-16,21-21 16,0 0-1,0 0-15,-21-21 0,0 0 16,22 0-16,-1 0 15,-21-1-15</inkml:trace>
  <inkml:trace contextRef="#ctx0" brushRef="#br0" timeOffset="169050.38">19050 3133 0,'0'-21'0,"0"42"0,0-64 15,0 65 1,0-1-1,-21 21-15,21-21 0,-21 22 16,21-22-16,-22 21 0,22 0 0,0 1 16,-21-1-16,0 0 0,21-20 15,-21 20-15,21-21 0,-21 21 0,21-20 16,-21-1-16,21 0 0,0 0 16,0 0-16,0 0 15,21-42 16,0 21-31,0-21 16</inkml:trace>
  <inkml:trace contextRef="#ctx0" brushRef="#br0" timeOffset="169331.34">19537 3175 0,'0'0'0,"0"21"31,0 22-15,0-22-16,-21 0 0,21 21 15,-22 1-15,22-22 0,-21 21 0,0 0 16,21-20-16,0 20 0,0-21 16,0 21-16,-21-20 0,21-1 0,0 0 15,0 0-15,-21 0 0,21 0 16,21-21 31,-21-21-47,21 0 15</inkml:trace>
  <inkml:trace contextRef="#ctx0" brushRef="#br0" timeOffset="169634.36">19558 3175 0,'0'0'0,"0"-21"0,0-43 16,0 43 0,21 21-16,0-21 15,0 21-15,1 0 0,-1-21 0,21 21 16,-21 0-16,22 0 16,20 0-16,-42 0 0,0 21 15,1-21-15,-1 21 0,0 0 16,0 1-16,-21-1 0,0 21 0,0-21 15,0 0-15,0 1 0,-21 20 16,0-21-16,0 0 0,-1 0 0,-20 1 16,21-22-16,-21 21 0,-1 0 0,22 0 15,-21-21-15,-1 21 0,22-21 16,-21 21-16,21-21 0,0 0 0,-1 0 16,1 22-16,0-22 15</inkml:trace>
  <inkml:trace contextRef="#ctx0" brushRef="#br0" timeOffset="170146.39">18605 4170 0,'0'0'0,"0"-21"0,0 0 31,0 42-15,0 0-16,0 0 15,0 21-15,0-20 0,0 20 0,0 0 16,0 1-16,0-1 0,0 0 15,-21 1-15,0-22 0,21 21 0,-21-21 16,0 22-16,21-22 0,-21 0 16,21 21-16,-43-21 15,43 1-15,0-1 0,21-42 32,-21-1-32,22 22 15,-1-21-15,0 0 0,0 0 16</inkml:trace>
  <inkml:trace contextRef="#ctx0" brushRef="#br0" timeOffset="170567.32">18986 4255 0,'-21'21'15,"0"0"-15,0 0 16,0-21-16,0 21 0,-22 0 0,22 1 15,0-1-15,0-21 0,-22 21 16,22 0-16,0-21 0,0 21 16,0-21-16,0 0 0,-1 0 0,1 0 15,21 21 48,21 1-63,1-1 15,-22 0-15,21 0 16,-21 0-16,0 0 0,21 1 0,0-1 16,-21 0-16,21 0 0,0 0 0,-21 0 15,22 1-15,-1-22 0,-21 21 16,21 0-16,0-21 0,0 21 16,0-21-16,1 0 15,-1 0-15,0 0 16,-21-21-16,21 21 15,-21-21-15,0 0 16,0-1-16,21 1 0,-21 0 16</inkml:trace>
  <inkml:trace contextRef="#ctx0" brushRef="#br0" timeOffset="171031.21">19770 4255 0,'0'0'16,"21"-22"-16,-21 1 0,0 0 0,0 0 16,0 0-16,0 0 15,-21 21-15,-1 0 16,1 0-16,0 0 0,0 0 15,0 0-15,-22 21 0,1 0 0,21 21 16,-21-21-16,-1 22 0,22-22 16,-21 21-16,-1 1 0,22-1 15,0-21-15,-21 21 0,21 1 0,21-22 16,0 0-16,0 0 0,0 0 16,0 1-16,0-1 0,0 0 0,21-21 15,0 21-15,0-21 0,0 0 0,22 0 16,-22 0-16,21 0 0,-21 0 15,22 0-15,-22 0 0,21 0 0,0 0 16,-20 0-16,-1 0 0,21-21 0,-21 21 16,0 0-16,1 0 0,-22-21 15,21 21-15,0 0 16,-21-21 15</inkml:trace>
  <inkml:trace contextRef="#ctx0" brushRef="#br1" timeOffset="178366.31">17886 2985 0,'0'0'0,"-21"0"0,-1 0 16,1 0-1,0 0 1,0 0 0,21 21-1,-21 0-15,21 0 16,-21 0-16,21 0 0,0 1 0,0 20 15,-22-21-15,22 21 0,-21-20 0,21 20 16,0 0-16,0-21 0,0 22 16,0-1-16,0 0 0,0-20 0,0 20 15,0 0-15,0 1 0,0-1 16,21-21-16,-21 21 0,0 1 0,0-1 16,22 0-16,-22 1 0,21-1 15,-21 0-15,0 1 0,0 20 16,21-20-16,-21-1 0,21 21 0,0-20 15,-21-1-15,21 0 0,1 1 16,-22-1-16,21 0 0,0 1 0,-21-22 16,21 21-16,0 1 0,0-22 0,1 21 15,-1 0-15,0 1 0,0-1 16,0-21-16,0 22 0,22-1 0,-22 0 16,0-21-16,0 22 0,22-22 15,-22 21-15,21-21 0,-21 22 16,22-22-16,-1 0 0,0 0 0,-21 0 15,22 1-15,-1-1 0,0-21 16,-20 21-16,20 0 0,0-21 0,22 21 16,-22 0-16,0-21 0,-20 22 15,20-22-15,0 21 0,1-21 16,-1 0-16,0 21 0,1-21 0,-1 0 16,0 0-16,1 0 0,-1 21 0,0-21 15,1 0-15,-1 0 0,21 0 16,-20 0-16,-1 0 0,22 0 0,-22 0 15,0 0-15,22-21 0,-22 21 0,0-21 16,1 21-16,20-21 0,-20-1 16,-1 22-16,21-21 0,-20 0 15,20 0-15,-20 0 0,20 0 0,-21-1 16,22 1-16,-22 0 0,22-21 0,-22 21 16,22-1-16,-22-20 0,0 21 15,22-21-15,-22 20 0,0-20 0,1 21 16,-1-21-16,22 20 0,-22-20 15,0 21-15,1-21 0,20 20 0,-21-20 16,1 21-16,20-21 0,-20 20 0,20-20 16,-21 21-16,1-21 0,20 20 15,-20-20-15,-1 21 0,0-21 0,22 20 16,-22-20-16,0 0 0,1-1 16,-1 1-16,22 0 0,-22-1 0,0 1 15,1 0-15,20 21 0,-21-22 16,1 1-16,20 0 0,-20-1 0,-1 22 15,0-21-15,1-1 0,-1 1 16,-21 0-16,21-1 0,-20 1 0,20 0 16,-21-1-16,21 1 0,-20 0 15,20-1-15,-21-20 0,21 21 16,-20-1-16,20 22 0,21-42 0,-41 20 16,-1 22-16,21-21 0,-21 21 15,0-1-15,1 1 0,-1-21 0,21 21 16,-21 0-16,0-22 15,1 22-15,-1 0 0,0 0 0,-21 0 16,21-1-16,0 1 0,-21 0 16,0 0-16,21 0 0,1 0 0,-22-1 15,21 1-15,-21 0 0,21 0 16,0 0-16,0 0 16,-21-1-1,21 22-15,1-21 16,-22 0-1,0 0 1,21 21-16,-21-21 16,-21 21 46,-1 0-62,1 0 16,0 0-16,0 0 15,0 0-15,0 0 0,-1 0 16,1 0-16,0 0 0,0 0 16,-21 0-16,20 21 0,1-21 0,-21 21 15,21-21-15,0 21 0,-1-21 16,1 0-16,0 21 0,0-21 0,21 22 16,-21-22-1,21 21 1,21-21 15,0-21-15,0 21-16,0-22 0,1 22 15,-1-21-15,21 21 0,-21-21 0,0 21 16,22 0-16,-22-21 16,0 21-16,0-21 0,0 21 0,1 0 15,-1 0 16,-21 21 1,0 0-32,0 0 0,0 0 15,0 1-15,0 20 0,0-21 16,0 0-16,0 22 0,0-22 0,0 0 16,0 21-16,0-21 0,21 1 15,-21 20-15,0-21 0,0 0 0,0 0 16,21 1-16,-21-1 0,21 0 15,-21 0-15,0 0 16,21-21-16,1 0 0,-22 21 16,21-21-1,-21-21 17</inkml:trace>
  <inkml:trace contextRef="#ctx0" brushRef="#br1" timeOffset="179327.36">23961 1016 0,'0'-21'16,"0"42"15,21 0-31,-21 0 16,21 1-16,0-1 15,0 21-15,-21-21 0,21 22 0,1-1 16,-1-21-16,0 21 0,0-20 16,-21 20-16,21 0 0,0-21 0,1 22 15,-1-22-15,0 21 0,0-21 16,-21 22-16,21-22 0,0 0 0,1 21 16,-22-20-16,21-1 0,-21 0 15,21 0-15,-21 0 0,0 0 16,0-42 15,0 0-15,0 0-16,21 0 0</inkml:trace>
  <inkml:trace contextRef="#ctx0" brushRef="#br1" timeOffset="179670.36">24701 1122 0,'0'0'0,"0"-21"0,0 0 15,-21 21 1,0 0-16,0 21 16,0 0-16,-22-21 0,22 21 15,0 21-15,-21-20 0,-1 20 16,22-21-16,-21 21 0,0 1 0,-1-1 15,1-21-15,0 22 0,20-1 16,-20 0-16,0-21 0,21 22 0,-22-22 16,22 21-16,0-21 0,0 1 15,0-1-15,-1 0 0,22 0 16,0 0 0,22-21 30,-1-21-46,0 0 0,0 21 0</inkml:trace>
  <inkml:trace contextRef="#ctx0" brushRef="#br1" timeOffset="180107">24934 1439 0,'0'0'0,"-21"0"0,0-21 16,0 21-16,0 0 16,-1 0-16,22 21 15,0 1-15,0-1 16,-21 0-16,21 0 0,0 21 0,-21 1 15,21-1-15,0 0 0,0 1 16,0 20-16,-21-20 0,21 20 0,-21 1 16,21-1-16,-21 1 0,21-1 0,0 22 15,-22-22-15,1 22 0,0-22 16,21 22-16,-21-21 0,0-1 16,0 1-16,21-1 0,-22-21 0,1 1 15,0-1-15,21 0 0,-21-20 16,21-1-16,-21 0 0,21 0 0,0 0 15,0-42 17,0 0-32,0 0 0,21 21 15,0-43-15,-21 22 0,21 0 16,0-21-16,1 21 0</inkml:trace>
  <inkml:trace contextRef="#ctx0" brushRef="#br1" timeOffset="180498.56">24934 1566 0,'0'0'0,"0"-63"16,0 42-16,0 0 15,0-1 1,21 1-16,1 21 0,-1-21 0,0 21 15,0 0-15,-21-21 0,21 21 0,0 0 16,1 0-16,-1 0 0,0 0 16,21 0-16,-21 0 0,1 0 15,-1 0-15,0 0 0,0 21 16,-21 0-16,0 0 0,0 1 0,0-1 16,0 0-16,-21 21 0,0-21 15,0 1-15,-1 20 0,1-21 0,-21 0 16,21 0-16,-22 1 0,22-1 15,0 0-15,0-21 0,0 0 0,0 21 16,-1-21-16,44 0 63,-1-21-63,0 21 0,0 0 0</inkml:trace>
  <inkml:trace contextRef="#ctx0" brushRef="#br1" timeOffset="181066.35">25781 1439 0,'0'0'0,"0"-21"15,0 0-15,21 0 0,-21 0 16,0 0-16,0-1 15,-21 22-15,0 0 16,0 0-16,-1 0 0,1 0 0,0 0 16,0 0-16,-21 0 0,20 0 15,-20 22-15,21-1 0,-21 0 0,-1 21 16,22 1-16,0-22 16,0 0-16,21 0 0,0 21 0,0-20 15,0-1-15,0 0 0,0 21 16,0-21-16,0 1 0,0-1 15,21-21-15,0 0 0,0 21 0,22-21 16,-22 0-16,0 0 16,0-21-16,0 21 0,22-21 15,-22-1-15,0 1 0,21 0 16,-21 0-16,1 0 0,20-43 16,-21 43-16,-21-21 0,21 21 15,-21-1-15,21 1 0,-21 0 0,0 0 16,0 0-16,0 42 31,0 0-31,-21 0 16,0 0-16,21 1 0,-21-1 15,21 0-15,0 21 0,0-21 0,-21 1 16,21 20-16,0-21 0,0 0 16,0 0-16,0 1 0,0-1 15,21 0-15,0-21 0,-21 21 16,21-21-16,0 21 0,1-21 15,-1 0-15,0 0 0,0 0 0,-21-21 16,21 0-16,0 21 0,1-21 16</inkml:trace>
  <inkml:trace contextRef="#ctx0" brushRef="#br1" timeOffset="181362.73">26289 1101 0,'0'0'0,"0"-21"0,0-1 0,0 1 16,0 42 15,0 1-31,0-1 16,-21 0-16,21 0 0,0 21 0,0-20 16,-21 20-16,21 0 0,-22-21 15,22 22-15,-21-22 0,21 21 0,0-21 16,0 22-16,-21-22 0,21 21 15,0-21-15,-21 1 0,21 20 0,0-21 16,0 0-16,0 0 16,0 1-16,21-22 31,0 0-31,-21-22 0,21 1 16</inkml:trace>
  <inkml:trace contextRef="#ctx0" brushRef="#br1" timeOffset="181946.94">26564 1037 0,'0'0'0,"0"-21"0,0 0 16,0 42 15,0 0-31,0 0 16,0 1-16,0-1 0,0 0 0,0 21 15,0-21-15,0 22 0,0-1 16,0-21-16,0 22 0,0-22 0,0 21 16,-21-21-16,21 22 0,0-22 15,-21 21-15,21 0 0,-21-20 0,21-1 16,-22 21-16,22-21 0,-21 0 16,21 1-16,0-1 0,0 0 15,0 0-15,0-42 31,0 0-15,0 0-16,0-1 0,0 1 16,0-21-16,21 21 0,1-22 0,-1 22 15,0-21-15,0 21 0,0 0 16,0-22-16,1 22 0,-1 0 0,0-21 16,21 42-16,-21-22 0,1 1 15,-1 21-15,0 0 0,0 0 0,0 0 16,0 0-16,1 0 0,-1 0 15,-21 21-15,21 1 0,-21-1 0,21 0 16,-21 0-16,0 0 0,0 0 0,0 22 16,0-22-16,0 0 15,-21 21-15,21-20 0,-21-1 0,0 0 16,21 0-16,-22 0 0,22 0 16,0 1-16,0-1 0,-21-21 0,21 21 15,0 0-15,-21-21 16,0 0-1,21-21 1,0 0-16,-21 0 0,21-1 16,0 1-16</inkml:trace>
  <inkml:trace contextRef="#ctx0" brushRef="#br1" timeOffset="182219.47">26204 1376 0,'0'0'15,"-21"0"1,42 0 0,0 0-16,1 0 0,20 0 15,-21 0-15,0 0 0,0-21 16,1 21-16,20 0 0,-21 0 15,0 0-15,0 0 0,1 0 0,-1 0 16</inkml:trace>
  <inkml:trace contextRef="#ctx0" brushRef="#br1" timeOffset="182994.52">23834 2371 0,'0'0'0,"-22"0"31,1 0-31,42 0 47,1 0-47,-1 0 15,0 0-15,0 0 16,21 0-16,-20 0 0,20-21 0,0 21 16,-21 0-16,22 0 0,20 0 15,-20 0-15,-1 0 0,21 0 0,1 0 16,-1 0-16,22 0 0,0 0 0,-1 0 16,1 0-16,0 0 0,21 0 15,-22 0-15,22 0 0,-21 0 0,21 0 16,-1 0-16,22 0 0,-21 0 15,21 0-15,-21 0 0,0 0 0,0 0 16,-22 0-16,1-22 0,21 22 16,-21 0-16,-22 0 0,22 0 0,-22 0 15,22 0-15,-22 0 0,1-21 16,-22 21-16,22 0 0,-22 0 16,0 0-16,1-21 0,-22 21 0,0 0 15,0 0-15,0 0 0,-21-21 16,22 21-16,-1 0 15,-42 0 48,-1 0-63,1 0 0,0 0 16,0 0-16,-21 0 0</inkml:trace>
  <inkml:trace contextRef="#ctx0" brushRef="#br1" timeOffset="186246.96">27347 1545 0,'0'0'0,"-21"0"31,0 0 1,42-21 30,0 0-62,0 21 0,1-21 0,-1 0 16,21-1-16,-21 1 0,43 0 15,-22 0-15,22 0 0,-22-22 0,21 22 16,22-21-16,-21 21 0,-1-22 16,1 1-16,-1 0 0,1 21 15,-22-22-15,0 22 0,1-21 16,-22 21-16,0-1 0,0 22 0,-21-21 16,21 0-16,-21 0 15,-21 21 1,0 0-16,0 0 15,-22 0-15,22 0 0,0 0 16,-21 21-16,-1-21 0,22 21 0,-21 0 16,0-21-16,-1 22 0,22-1 15,-21-21-15,21 21 0,-1-21 0,1 0 16,21 21-16,21-21 47,1 0-47,20 0 0,0-21 0,-21 0 15,22 21-15,-1-21 0,0-1 16,1 22-16,-1-21 0,0 0 16,1 21-16,-22-21 0,21 21 0,-21-21 15,1 21-15,-1-21 16,0 21 0,-21 21-1,0 0 1,0 0-16,-21 0 0,21 0 0,-21 1 15,21 20-15,0-21 16,0 0-16,0 0 0,-22 1 0,22-1 16,-21 0-16,21 0 15,0 0-15,0 0 16,-21-21-16,21 22 0,-21-22 16,21 21-16</inkml:trace>
  <inkml:trace contextRef="#ctx0" brushRef="#br1" timeOffset="186946.56">27411 1693 0,'0'0'0,"-21"-21"31,21 42 1,21 1-17,0-1-15,0 0 16,21-21-16,-20 21 0,20 0 0,0 0 15,1 22-15,20-22 0,-21 0 16,22 0-16,-22 0 0,22 1 0,-1-1 16,1 0-16,-1 21 0,-20-21 0,20 1 15,-21-1-15,22 0 0,-22-21 16,1 21-16,-22 0 0,21-21 16,-21 0-16,0 21 0,1-21 0,-1 0 15,0 0-15,-21-21 31,0 0-31,-21 21 0,21-21 16,-21 21-16,-1-21 0,1 0 16,0 21-16,0-22 0,0 22 0,0 0 15,21-21-15,-22 0 16,1 21-16,42 0 47,1 0-47,-1 0 15,0 0-15,0 0 0,0 0 0,0 21 16,-21 0-16,22-21 0,-22 22 16,21-22-16,-21 21 0,0 0 15,0 0-15,-21 0 0,-1 0 16,1 1-16,0-22 0,-21 21 16,21 0-16,-22 0 0,1 0 0,21 0 15,-22-21-15,22 22 0,0-22 16,0 0-16,42-22 31,0 1-31,0 0 0,22-21 16,-22 21-16</inkml:trace>
  <inkml:trace contextRef="#ctx0" brushRef="#br1" timeOffset="187578.19">29252 635 0,'0'0'16,"0"-21"-16,-21 21 15,0 0 1,0 21-16,0 0 16,21 0-16,-22 22 0,1-22 15,0 21-15,21-21 0,-21 22 16,0-1-16,0 0 0,-1 1 0,1-22 16,21 21-16,-21 1 0,0-22 15,0 0-15,21 0 0,0 0 0,-21 0 16,21 1-16,-22-22 0,44-22 47,-1 1-47,0 0 15,0-21-15,0 21 0,0-22 16,1 22-16,-1-21 0,0-1 0,0-20 16,21 21-16,-20 20 0,-1-20 15,0 0-15,0 21 0,0-22 0,0 22 16,1 0-16,-1 21 0,-21-21 15,21 21-15,0 0 16,-21 21-16,0 0 0,0 0 16,0 0-16,0 22 0,0-1 15,0 0-15,0 1 0,0-22 0,0 21 16,0 1-16,0-1 0,0-21 16,0 21-16,0-20 0,0-1 15,0 21-15,-21-21 16,21 0-16,0 1 15,-21-22 17,21-22-32</inkml:trace>
  <inkml:trace contextRef="#ctx0" brushRef="#br1" timeOffset="187767.09">29019 1016 0,'-21'0'31,"21"-21"-31,21 21 16,1-21-1,20 21-15,0 0 0,1-21 16,-1 21-16,0-22 0,22 22 16,-22-21-16,0 0 0,22 0 0,-22 0 15,1 0-15,-1-1 0</inkml:trace>
  <inkml:trace contextRef="#ctx0" brushRef="#br1" timeOffset="188230.82">29824 572 0,'0'0'16,"-21"0"-1,-1 0-15,1 0 16,0 0-16,0 0 16,21 21-16,-21 0 0,21 21 0,-21-21 15,21 22-15,0-22 0,-22 21 16,22 1-16,0-1 0,0 0 15,0 1-15,-21-22 0,21 21 0,0 0 16,0-20-16,0-1 0,0 0 16,0 0-16,0 0 0,0 0 0,-21-21 31,21-21-15,0 0-1,0 0-15,0 0 16,0 0-16,0-22 0,0 22 15,21 0-15,-21-21 0,21 20 16,1 1-16,20-21 0,-21 21 0,0 21 16,22-21-16,-22-1 0,0 22 15,21 0-15,-21 0 0,1 0 16,-1 22-16,0-1 0,0 0 0,-21 21 16,0-21-16,0 1 0,0-1 15,0 0-15,-42 21 0,21-21 16,-1 1-16,-20-22 0,21 21 15,-21 0-15,20 0 0,-20-21 0,21 21 16,0-21-16,0 0 0,-1 0 16,1 0-16,21-21 31,43 0-31</inkml:trace>
  <inkml:trace contextRef="#ctx0" brushRef="#br1" timeOffset="188630.59">30395 783 0,'0'0'0,"21"-21"15,-21 0 1,0 0-16,-21 21 31,0 0-31,0 0 0,0 0 16,0 0-16,-1 21 0,1-21 15,0 21-15,0-21 0,0 21 0,21 0 16,0 1-16,0-1 16,0 0-16,0 0 0,21 0 15,0 0-15,0-21 0,0 22 16,1-1-16,-1-21 0,0 21 16,0 0-16,0 0 0,-21 0 15,0 1-15,0-1 0,0 0 16,0 0-16,-21-21 15,-21 21-15,21-21 0,-1 0 16,-20 0-16,21 21 0,-21-21 0,20 0 16,-20 0-16,21 0 0,0 0 15,0 0-15,21-21 16,0 0-16,0 0 16,21 21-16,0-42 0,0 20 0,21 1 15</inkml:trace>
  <inkml:trace contextRef="#ctx0" brushRef="#br1" timeOffset="188910.43">30649 550 0,'0'0'0,"0"22"47,0-1-47,0 21 0,0-21 15,0 22-15,0-1 0,0-21 16,-21 21-16,0 1 0,21-1 0,-21 0 16,0 1-16,21-1 15,0-21-15,0 0 0,-22 22 0,22-22 16,-21 0-16,21 0 16,21-21-1,1 0 1,-1-21-16,0 21 0,0-21 15</inkml:trace>
  <inkml:trace contextRef="#ctx0" brushRef="#br1" timeOffset="189275.22">30819 847 0,'0'-21'16,"-22"21"-1,1 21-15,21 0 0,-21 0 16,21 0-16,-21 0 0,0 1 15,21 20-15,0-21 0,-21 0 0,21 0 16,0 1-16,-22-1 0,22 0 16,0 0-16,0 0 0,0 0 15,22-21-15,-1 0 16,0 0-16,0 0 16,0 0-16,0-21 0,1 21 0,-1-21 15,0 0-15,0 0 0,0 0 16,-21-1-16,0-20 0,21 21 15,-21-21-15,0 20 0,0 1 16,0-21-16,0 21 0,0 0 16,-21 21-16,0 0 15,0 0-15,0 0 0,0 0 16,21 21-16,-22 0 0,1-21 0,21 21 16,-21 0-16,21 0 0,0 1 15</inkml:trace>
  <inkml:trace contextRef="#ctx0" brushRef="#br1" timeOffset="189978.75">31073 762 0,'0'0'0,"0"-21"31,0 42-16,0 0-15,0 0 0,0 1 16,0 20-16,-22-21 0,22 21 16,-21-20-16,21 20 0,0-21 0,0 21 15,0-20-15,0-1 0,0 0 16,0 0-16,0 0 16,21-21-16,1 0 0,-1 0 15,0 0-15,0 0 16,0 0-16,0 0 0,1-21 0,-22 0 15,21 0-15,0 0 0,0-1 16,0-20-16,-21 21 0,21-21 0,1-1 16,-1 1-16,-21 21 0,21-22 15,-21 22-15,21 0 0,-21 0 0,0 42 47,0 0-47,0 0 0,-21 22 0,21-22 0,-21 21 16,21-21-16,-21 22 0,21-22 15,0 21-15,0-21 0,0 1 16,0-1-16,0 0 0,0 0 16,0 0-16,21-21 15,21 0-15,-21 0 0,0 0 16,22 0-16,-22-21 0,0 21 16,0-21-16,0 0 0,1-22 0,-22 22 15,21-21-15,0 0 0,-21-1 16,21-20-16,-21 20 0,21 1 0,-21 0 15,0-1-15,21 1 0,-21 21 16,22-21-16,-22 20 0,0 1 16,0 42-1,0 1 1,0-1-16,-22 0 0,1 21 0,0-21 16,21 22-16,0-22 0,-21 21 15,0 1-15,21-1 0,0-21 16,0 21-16,0-20 0,-21-1 0,21 21 15,0-21-15,0 0 16,0 1-16,21-22 31,0 0-31,0 0 16</inkml:trace>
  <inkml:trace contextRef="#ctx0" brushRef="#br1" timeOffset="190375.56">31877 953 0,'0'-22'31,"0"1"-15,21 21-16,0-21 15,0 21-15,1-21 0,-1 21 16,-21-21-16,21 21 0,0 0 15,-21-21-15,21 21 0,-42 0 32,0 0-17,0 0-15,-22 21 0,22 0 16,0 0-16,0 0 0,0 0 16,0 22-16,-1-22 0,22 0 0,0 21 15,-21-20-15,21-1 0,0 0 16,0 0-16,0 0 0,0 0 15,21-21 1,1 0-16,-1 0 16,0 0-16,21 0 0,-21 0 0,1-21 15,20 21-15,-21-21 16,0 0-16,22 0 0,-22 0 0,0-1 16,0-20-16,0 21 0</inkml:trace>
  <inkml:trace contextRef="#ctx0" brushRef="#br1" timeOffset="190635.57">31644 635 0,'0'0'0,"0"-21"31,21 21-31,0 0 16,22-21-16,-22 21 0,0 0 16,21 0-16,-20 0 0,20 0 0,-21 0 15,0 0-15,0 0 0,1 0 16,-1 0-16</inkml:trace>
  <inkml:trace contextRef="#ctx0" brushRef="#br1" timeOffset="191466.62">28871 2032 0,'0'0'0,"0"-21"0,21 21 0,-21-21 15,0 42 17,0 0-17,0 0-15,0 0 0,0 1 0,-21 20 0,21-21 16,0 21-16,0 1 16,-21-22-16,0 21 0,21-21 0,-21 22 15,21-22-15,0 0 0,-21 21 16,21-20-16,0-1 0,-22 0 0,22 0 15,0-42 17,0 0-17,0 0-15,0-1 0</inkml:trace>
  <inkml:trace contextRef="#ctx0" brushRef="#br1" timeOffset="191826.31">28871 2117 0,'0'-43'16,"0"86"-16,21-107 0,1 22 0,-1 21 15,0 0-15,-21-1 0,21 1 0,0 0 16,0 21-16,1 0 16,-1 0-16,0 0 0,-21 21 15,0 0-15,21 1 0,-21-1 16,0 0-16,0 0 0,0 0 0,0 0 16,-21 1-16,0-1 0,0 0 15,-1 0-15,1 0 0,0-21 0,0 21 16,0-21-16,0 0 0,-1 0 15,1 0-15,0 0 0,0 0 32,21 22-32,0-1 15,0 0-15,0 0 16,0 0-16,0 0 0,0 1 16,21-1-16,-21 0 0,21 0 0,-21 0 15,21 0-15,1 1 16,-22-1-16,21 0 0,0-21 15,0 0-15,0 0 16,0 0-16,1 0 16,-22-21-16</inkml:trace>
  <inkml:trace contextRef="#ctx0" brushRef="#br1" timeOffset="192179.29">29104 2392 0,'21'0'31,"0"0"-31,1-21 16,-1 21-16,0 0 0,0-21 15,0-1-15,0 22 0,1-21 16,-1 21-16,-21-21 0,0 0 16,0 0-1,0 0-15,-21 21 31,-1 0-31,1 0 0,0 21 0,0 0 16,0 0-16,0 0 0,21 0 0,-22 1 16,1 20-16,21-21 0,-21 21 15,21-20-15,0-1 0,0 0 0,0 0 16,0 0-16,0 0 0,21-21 16,0 22-16,1-22 0,-1 0 15,0 0-15,0 0 0,21 0 16,-20-22-16,-1 1 0,21 0 15,-21 0-15,22 0 0,-22-22 16,21 22-16</inkml:trace>
  <inkml:trace contextRef="#ctx0" brushRef="#br1" timeOffset="192406.62">29781 2011 0,'0'0'16,"0"-21"-16,0 0 0,-21 21 15,0 21-15,0 0 16,0 21-16,0-21 0,21 22 15,-22-22-15,1 21 0,0 1 0,0-22 16,0 21-16,21 0 0,-21-20 16,21 20-16,-22-21 0,22 21 15,0-20-15,0-1 0,0 0 16,0 0-16,0 0 0,22-21 16,-1 0-1,0 0-15,0 0 0,0 0 0,0-21 16,22 21-16,-22-21 0,21 0 0</inkml:trace>
  <inkml:trace contextRef="#ctx0" brushRef="#br1" timeOffset="192854.58">30057 2350 0,'21'0'15,"-42"0"-15,63-22 0,-42 1 0,21 21 0,-21-21 16,0 0-16,0 0 16,0 0-1,-21 21-15,0 0 16,0 0-16,-22 0 0,22 21 15,-21-21-15,21 21 0,-22 0 0,22 0 16,0 0-16,0 1 0,-22-1 16,22 0-16,21 21 0,-21-21 0,21 1 15,-21-1-15,21 0 0,0 0 16,0 0-16,21-21 16,0 0-16,0 0 15,1 0-15,-1 0 0,21-21 0,-21 0 16,0 0-16,22 0 15,-22-1-15,21 1 0,-21 0 0,1 0 16,-1 0-16,0 0 0,0-1 0,0 1 16,-21 0-16,0 0 0,0 0 15,0 42 1,-21 0 0,0 0-16,21 0 15,-21 22-15,0-22 0,21 0 16,-22 0-16,22 0 0,0 1 0,0-1 15,0 0-15,0 0 0,0 0 16,22-21 0,-1 0-16,0 0 0,0 0 0,0 0 15,0 0-15,1 0 0,-1-21 16,0 21-16,0-21 0</inkml:trace>
  <inkml:trace contextRef="#ctx0" brushRef="#br1" timeOffset="193950.86">30501 2053 0,'0'0'0,"21"-42"0,-21 21 16,0-64 0,0 106-1,-21 0 1,21 1-16,-21-1 0,0 21 0,0-21 16,21 22-16,-22-1 0,1-21 15,21 21-15,0 1 0,-21-22 16,21 21-16,-21-21 0,21 1 0,0 20 15,0-21-15,0 0 0,0 0 16,0 1-16,0-1 0,0 0 16,21-21-16,0 0 15,0 0-15,1 0 0,-1-21 16,0 0-16,0-1 16,0 1-16,0 0 0,1 0 0,-22 0 15,21 0-15,-21-1 16,21 1-16,-21 0 0,0 42 47,0 0-32,0 1-15,0-1 0,0 0 0,0 0 16,0 0-16,0 0 0,0 1 16,0-1-16,0 0 0,0 0 0,0 0 15,21-21 1,0 0-1,0 0-15,1 0 16,-22-21-16,21 0 0,0 21 0,-21-21 16,21 0-16,0-1 15,0 1-15,-21 0 0,0 0 0,22 0 16,-22 0-16,21-1 0,0 22 16,-21 22 15,0-1-31,0 0 15,0 0-15,0 0 0,0 0 0,0 1 16,0-1-16,0 0 16,0 0-1,21-21 1,0 0-16,0 0 16,1-21-1,-1 21-15,0-21 0,0 0 0,-21-1 16,21 1-16,0 0 0,1 0 15,-1 0-15,0 0 0,0-1 0,-21 1 16,21 0-16,-21 42 47,0 0-47,0 1 0,-21-1 16,21 0-16,0 0 0,-21 0 15,21 0-15,0 1 0,0-1 16,0 0-16,0 0 0,0 0 15,21-21-15,0 0 16,0 0-16,1 21 0,-1-21 16,21 0-16,0 0 0,-20 0 0,20 0 15,0-21-15,-21 21 0,1-21 16,20 0-16,-21 21 0,0-21 0,0-22 16,1 22-16,-22 0 0,0 0 15,21-21-15,-21 20 0,0 1 0,0 0 16,0 0-16,0 0 0,-21 21 15,-1 0 1,1 0-16,0 21 16,0 0-16,21 0 0,-21 0 15,21 1-15,0 20 0,0-21 16,0 0-16,0 0 0,0 1 0,0-1 16,0 0-16,0 0 15,21 0-15,0-21 0,0 0 16,0 0-16,1 0 15,-1 0-15,0 0 0,-21-21 16,21 0-16,0 0 0,-21 0 0,21-1 16,-21 1-16,0 0 0</inkml:trace>
  <inkml:trace contextRef="#ctx0" brushRef="#br1" timeOffset="194134.66">31644 2011 0,'0'0'0,"-21"0"0,0 0 32,0 0-32,-1 0 31,1 0-15,0 0-16</inkml:trace>
  <inkml:trace contextRef="#ctx0" brushRef="#br1" timeOffset="194351.09">30395 2074 0,'0'0'0,"-21"0"0,42 0 31,0 0-15,1 0-16,-1 0 0,0 0 16,21-21-16,-21 21 0,1-21 15,20 0-15,-21 21 0,0-21 16,22 21-16</inkml:trace>
  <inkml:trace contextRef="#ctx0" brushRef="#br1" timeOffset="194963.26">32914 339 0,'-21'0'15,"0"0"-15,0 0 0,-1 0 16,1 0-16,-21 21 0,21-21 15,0 21-15,-1 0 0,1 0 16,0 22-16,-21-22 0,21 0 0,-1 21 16,-20 1-16,21-1 0,0 0 15,0 1-15,-22-1 0,22 22 16,0-22-16,21 0 0,-21 22 16,21-22-16,0 0 0,0 1 15,0-1-15,0-21 0,0 22 0,0-22 16,0 0-16,21 0 0,0 0 15,0-21-15,0 21 0,1-21 16,-1 0-16,21 0 0,-21 0 0,0 0 16,1 0-16,20-21 0,-21 21 15,0-21-15</inkml:trace>
  <inkml:trace contextRef="#ctx0" brushRef="#br1" timeOffset="195563.3">33041 826 0,'0'0'0,"0"-22"0,-21 22 31,0 0-15,0 22-1,-1 20-15,1-21 0,0 0 0,0 22 16,0-22-16,0 21 0,-22-21 16,22 22-16,0-22 0,0 0 15,0 0-15,21 0 0,-22 0 0,22 1 16,-21-22-16,21 21 16,0-42 15,21-1-31,1 1 15,-1 0-15,0-21 0,21 21 16,-21-22-16,1 1 0,20 0 0,-21-1 16,0 1-16,22 21 15,-22-22-15,0 1 0,0 21 16,0 0-16,0 0 0,1 21 16,-22-22-16,-22 22 31,1 0-31,0 0 0,0 22 0,0-1 15,0-21-15,-1 21 0,1 21 16,0-21-16,0 22 0,-21-22 16,20 21-16,1-21 0,0 22 0,0-22 15,0 21-15,21-21 0,0 1 16,-21-1-16,-1 0 16,22 0-16,22-42 46,-1 0-46,-21 0 0,21-1 16,0 1-16,0 0 0</inkml:trace>
  <inkml:trace contextRef="#ctx0" brushRef="#br1" timeOffset="196022.49">33486 360 0,'0'-21'16,"21"21"15,0 21-31,21 0 0,-21 0 16,1 0-16,20 1 0,-21-1 15,21 0-15,-20 21 0,-1-21 16,0 22-16,0-22 0,-21 21 0,0 1 16,0-22-16,0 21 15,0 0-15,0 1 0,-21-1 0,0 22 16,-22-22-16,22 0 0,-42-21 16,20 22-16,1-1 0,-21 0 15,20-20-15,1-1 0,0 21 0,-1-21 16,1 0-16,0 1 0,20-22 15,1 21-15,-21 0 0,21-21 16,0 21-16,-1-21 16,1 0 62</inkml:trace>
  <inkml:trace contextRef="#ctx0" brushRef="#br1" timeOffset="197503.18">32470 2117 0,'0'0'0,"21"-21"15,0-1-15,-21 1 0,21 21 16,0 0-16,-21-21 0,21 21 16,-21-21-16,0 0 15,22 21-15,-22-21 0,21 21 16,-21-22-16,-21 22 47,-1 0-47,1 22 0,0 20 15,-21-21-15,-1 0 0,22 22 16,-21-22-16,0 21 0,-1 0 16,1-20-16,-22 62 0,22-41 15,21-1-15,0 0 0,0 1 16,-1-1-16,22-21 0,0 21 15,0-20-15,0-1 0,0 21 0,0-21 16,0 0-16,22 1 0,-1-22 16,21 21-16,-21-21 0,22 0 0,-22 21 15,21-21-15,0 0 0,-20 0 16,20 0-16,0 0 0,1-21 0,-22 21 16,21-21-16,-21-1 15</inkml:trace>
  <inkml:trace contextRef="#ctx0" brushRef="#br1" timeOffset="198034.17">32956 2138 0,'0'21'0,"0"-42"0,0 0 15,-21 21 16,0 21-15,0 0-16,0 0 0,0 0 0,-1 1 16,1 20-16,0-21 0,0 21 15,-21-20-15,20 20 0,1-21 16,0 21-16,21-20 0,-21-1 0,0 0 16,21 0-16,-21-21 0,21 21 15,0 0-15,0-42 31,21 0-31,-21 0 16,21 0-16,0 0 0,0-22 0,0 22 16,1-21-16,-1 21 15,0-22-15,21 22 0,-21-21 0,1 21 16,-22-1-16,21 1 0,0 0 16,-21 0-16,0 0 0,0 42 31,-21 0-16,0 0-15,-1 22 0,1-22 0,0 0 16,0 21-16,0-21 0,0 22 16,-1-22-16,1 0 0,0 21 15,0-20-15,21-1 0,-21 0 16,21 0-16,21-21 47,-21-21-47,21 0 0,0 0 15</inkml:trace>
  <inkml:trace contextRef="#ctx0" brushRef="#br1" timeOffset="198539.33">33126 2159 0,'0'21'31,"-21"0"-15,-1 1-16,1-1 16,0 0-16,0 0 0,0 21 15,0-20-15,-1-1 0,1 0 0,21 21 16,-21-21-16,0 1 0,0-1 16,21 0-16,-21-21 0,21 21 0,0 0 15,-22 0 1,22-42 31,22 0-47,-1 0 15,0 0-15,0 0 0,-21-22 16,21 22-16,0 0 0,22-21 0,-22 20 16,0 1-16,-21 0 0,21 0 15,0 0-15,-21 0 0,22 21 16,-22-22-16,0 44 31,0-1-31,-22-21 0,1 21 16,0 0-16,0 21 0,0-20 0,0-1 15,-1 0-15,1 0 0,0 0 16,21 0-16,-21 1 0,0-1 0,21 0 16,-21-21-16,21 21 15,21-42 16</inkml:trace>
  <inkml:trace contextRef="#ctx0" brushRef="#br1" timeOffset="198954.77">33337 1820 0,'-42'-21'16,"42"0"-16,0 0 16,21 21-1,0 0-15,1 0 0,20 0 16,0 21-16,1 0 0,-1 22 16,0-22-16,1 21 0,-1 0 15,-21-20-15,21 20 0,-20 0 0,-22 1 16,0-1-16,0 0 0,0 1 15,0-1-15,0 21 0,-22-20 0,1-1 16,0 0-16,-21 1 0,21-1 16,-22 0-16,1 1 15,0-22-15,-1 21 0,1-21 0,0 1 16,-1-1-16,-20 0 0,42 0 16,-22 0-16,1 0 0,21-21 0,-22 22 15,22-22-15,0 0 0,0 21 16,21-42 31,0-1-47</inkml:trace>
  <inkml:trace contextRef="#ctx0" brushRef="#br0" timeOffset="205671.3">29337 2900 0,'0'0'0,"-21"0"0,0 0 16,-1 21-16,1-21 16,0 0-16,0 0 0,0 0 0,0 0 15,-1 0 1,1 0-1,42 0 79,1 0-94,20 0 16,-21 0-16,21 0 0,1 0 0,-1 0 15,0 0-15,1 0 0,20 0 16,1 0-16,-1 0 0,1 0 0,20 0 16,-20 0-16,21 0 0,20 0 15,-20 0-15,0 0 0,-1 0 16,-20 0-16,21 0 0,-1 0 0,1 0 16,0 0-16,-1 0 0,1 0 0,84 0 15,-84 0 1,0-21-16,-22 21 0,22 0 0,-22 0 15,-20 0-15,20 0 0,-21 0 16,-20 0-16,20 0 0,-21 0 0,0 0 16,0-21-16,1 21 0,-1 0 31,-42 0 16,-1 0-32,1 0-15,0 0 0</inkml:trace>
  <inkml:trace contextRef="#ctx0" brushRef="#br0" timeOffset="206506.9">29379 3027 0,'0'0'16,"-21"0"-16,-42 21 15,41-21 1,1 0-16,0 0 0,0 0 15,0 0-15,0 0 16,-1 0 0,44 0 46,-1 0-62,0 0 0,0 0 16,0 0-16,0 0 0,1 0 15,20 0-15,-21 0 16,21 0-16,1 0 0,-1 0 0,0 0 16,1 0-16,-1 0 0,22 0 15,-1 0-15,1 0 0,-1 0 0,1 0 16,20 0-16,-20 0 0,-1 0 16,22 0-16,-22 0 0,1 0 0,-1 0 15,1 0-15,-1 0 0,1 0 16,-1 0-16,22 0 0,-21 0 0,-1 0 15,22 0-15,-22-21 0,22 21 16,-22 0-16,1 0 0,-1 0 16,1 0-16,-22 0 0,22 0 15,-22 0-15,0 0 0,1 0 0,-1 0 16,-21 0-16,22 0 0,-22 0 16,0 0-16,0 0 0,0 0 15,-42 0 110,0 0-125</inkml:trace>
  <inkml:trace contextRef="#ctx0" brushRef="#br1" timeOffset="213595.1">22818 4360 0,'0'-21'0,"0"0"16,0 0-16,0 0 16,0 0-1,0 42 32,0 0-47,0 21 0,0-21 16,0 22-16,0-22 0,0 21 0,0 1 15,0-22-15,0 21 0,0 0 16,0-20-16,0 20 0,0 0 0,0-21 16,-22 22-16,22-22 0,0 21 15,0-21-15,0 1 0,0-1 16,0 0-16,0 0 0,0 0 0,0 0 15,0-42 17,0 0-17,22 0-15,-22 0 0</inkml:trace>
  <inkml:trace contextRef="#ctx0" brushRef="#br1" timeOffset="213930.44">23156 4678 0,'0'0'0,"0"21"31,21-21-15,1 0-1,-22-21-15,0 0 16,0 0-16,-22 21 63,1 0-63,21 21 15,0 0 1,21-21 15</inkml:trace>
  <inkml:trace contextRef="#ctx0" brushRef="#br1" timeOffset="214383.25">24257 4149 0,'0'0'0,"-21"-21"16,-22-64-1,43 64-15,0 0 16,0-1-16,0 44 31,0-1-31,22 0 0,-1 21 16,0 1-16,0-1 0,0 0 0,-21 1 16,21-1-16,1 0 0,-1 22 15,0-22-15,0 0 0,0 1 0,0-1 16,1-21-16,-1 22 0,0-22 15,0 21-15,-21-21 0,0 0 0,21 22 16,-21-22-16,21 0 0,-21-42 47,0 0-31,0 0-16,0-1 0,0 1 0,0 0 15,0-21-15</inkml:trace>
  <inkml:trace contextRef="#ctx0" brushRef="#br1" timeOffset="214662.95">24871 4043 0,'0'0'0,"0"-21"32,-21 21-32,-1 0 15,1 0-15,-21 0 0,21 21 0,0 21 16,-22-21-16,1 22 0,0-1 15,-1 0-15,1 1 0,0 20 0,-1-20 16,1-1-16,0 0 0,-1 1 0,22-1 16,-21 0-16,-1 1 0,22-1 15,0-21-15,0 21 0,0-20 0,0-1 16,21 0-16,0 0 16,21-21-1,0-21-15,0 0 16,0 0-16,0-1 15,22 1-15</inkml:trace>
  <inkml:trace contextRef="#ctx0" brushRef="#br1" timeOffset="-214502.47">24934 4445 0,'0'64'31,"0"-43"-31,0 0 0,0 0 0,0 21 16,0-20-16,-21 20 0,21-21 15,0 21-15,-21 22 0,0-22 0,0 1 16,21 20-16,-22 1 0,22-22 16,-21 21-16,21 1 0,-21-1 0,21-20 15,0 20-15,-21 1 0,0-22 0,0 22 16,21-1-16,-22-21 0,22 22 15,-21-22-15,21-21 0,-21 22 0,21-22 16,0 0-16,0 0 0,0-42 31,0 0-31,21 0 0,0 0 0,1-22 16,-1 1-16,-21 0 0,21-1 0,21 1 16</inkml:trace>
  <inkml:trace contextRef="#ctx0" brushRef="#br1" timeOffset="-214165.6">24955 4614 0,'0'0'0,"0"-21"0,0 0 15,-21 21-15,21-21 0,0 0 0,0 0 16,0-1-16,0 1 0,0 0 16,21 0-16,1 0 0,20 0 15,-21 21-15,0-22 0,22 22 0,-22 0 16,21 0-16,-21 0 0,22 0 15,-22 0-15,0 22 0,0-22 16,0 21-16,0 0 0,-21 0 16,22 21-16,-22-20 0,0-1 0,0 0 15,-22 0-15,1 0 0,-21 22 0,21-22 16,-22 0-16,1-21 0,0 21 16,-1 0-16,1-21 0,21 21 0,-21-21 15,20 0-15,1 0 0,0 0 16,42 0-1,0-21 1,1 21-16,-1 0 0,21-21 16,-21 21-16,22 0 0,-22-21 15</inkml:trace>
  <inkml:trace contextRef="#ctx0" brushRef="#br1" timeOffset="-213665.77">26014 4424 0,'0'-42'15,"0"20"-15,-21 22 0,-1-21 0,1 21 16,0 0-16,0 0 0,0 0 0,0 0 16,-22 0-16,22 0 0,-21 0 15,21 21-15,-22 22 0,22-22 16,-21 0-16,21 21 0,-22-20 0,22 20 15,0-21-15,0 0 0,0 22 16,21-22-16,0 21 0,-22-21 0,22 0 16,0 1-16,0-1 0,0 0 0,22 0 15,-1-21 1,0 0-16,0 0 0,0 0 0,22 0 16,-22-21-16,0 0 0,21 21 0,-21-21 15,22-1-15,-22 1 16,21-21-16,-21 21 0,1 0 0,-1-22 0,0 22 15,0-21-15,0 21 16,-21-22-16,21 22 0,-21 0 0,0 0 16,0 42-1,0 0 1,0 0-16,-21 0 0,21 1 0,-21-1 16,21 21-16,-21-21 0,21 0 15,0 22-15,0-22 0,0 0 0,0 0 16,0 0-16,0 1 0,0-1 0,0 0 15,21-21 1,0 0-16,0 0 0,1 0 16,-1 0-16,0-21 0,0 0 0</inkml:trace>
  <inkml:trace contextRef="#ctx0" brushRef="#br1" timeOffset="-213406.32">26416 4191 0,'0'-42'0,"0"84"0,0-105 16,0 84 0,0 0-16,0 21 15,0-21-15,-21 22 0,21-1 16,-21 0-16,21 1 0,-22-22 0,22 21 16,0 1-16,0-1 0,-21-21 15,21 21-15,-21-20 0,21-1 16,0 0-16,0 0 0,0 0 0,0 0 15,0 1-15,0-1 16,21-21 0,-21-21-16,21-1 0,1 22 15,-1-21-15</inkml:trace>
  <inkml:trace contextRef="#ctx0" brushRef="#br1" timeOffset="-212954.2">26882 4064 0,'0'64'16,"-22"-43"-16,22 21 15,-21-21-15,0 22 0,21-1 16,0 0-16,-21 1 0,21-1 0,-21 0 16,21-21-16,-21 22 0,21-22 15,0 21-15,0-21 0,-22 1 0,22-1 16,0 0-16,-21 0 0,21 0 0,0 0 15,0-42 17,0 0-32,0 0 15,0 0 1,0-22-16,21 22 0,1 0 0,-1 0 16,-21-21-16,42 20 0,-21-20 0,0 21 15,1-21-15,20 20 0,-21 1 16,21 0-16,1 0 0,-22 21 0,0 0 15,21 0-15,-20 0 0,-1 21 16,0 0-16,0 0 0,-21 1 0,0-1 16,0 21-16,0-21 0,0 0 0,0 22 15,0-22-15,0 0 0,0 0 16,0 0-16,0 1 0,0-1 0,-21 0 16,0 0-16,0-21 15,-1 0 1,1 0-1,21-21-15</inkml:trace>
  <inkml:trace contextRef="#ctx0" brushRef="#br1" timeOffset="-212761.46">26204 4403 0,'0'0'0,"21"0"31,22 0-31,-22 0 0,0-21 16,21 21-16,-20 0 0,20 0 15,-21-22-15,21 22 0,1-21 0,-22 21 16,0 0-16,21-21 0,-20 21 0</inkml:trace>
  <inkml:trace contextRef="#ctx0" brushRef="#br1" timeOffset="-211942.02">28279 4191 0,'0'-42'15,"0"84"-15,0-105 0,0 41 0,0 1 0,0 0 16,-22 0-16,22 0 16,0 42-1,0 0-15,0 0 0,0 0 16,0 22-16,-21-1 0,21-21 15,-21 22-15,21-1 0,0 0 16,0 1-16,-21-1 0,21 0 16,-21 1-16,21-22 0,0 21 0,0-21 15,-21 22-15,21-22 0,-22 0 0,22 0 16,0 0-16,-21-21 31,21-21-15,-21 21-16,21-21 0,0 0 15,0 0-15,0-1 0,0 1 0,0 0 16,21 0-16,0 0 0,1 0 16,-1-1-16,-21 1 0,42 0 15,-21 0-15,0 0 0,22 21 16,-22-21-16,21 21 0,-21 0 0,22 0 16,-22 0-16,21 0 0,1 21 0,-22 0 15,21 0-15,-21 0 0,0 0 16,1 1-16,-22-1 0,0 0 0,0 0 15,0 21-15,-43-20 0,22-1 16,0 0-16,-21 0 0,20 0 0,-20-21 16,0 21-16,-22 1 15,43-22-15,-21 0 0,21 0 0,-1 0 16,1 0-16,0-22 16,21 1-1,21 0 1,-21 0-16,21 21 15,1-21-15,-1 21 0,21-21 16,-21 21-16</inkml:trace>
  <inkml:trace contextRef="#ctx0" brushRef="#br1" timeOffset="-211262.54">28829 4403 0,'0'0'0,"21"0"0,-21 21 31,-21 0-15,0 0-16,0 0 0,21 1 0,0-1 16,-22 0-16,1 0 0,21 0 15,0 0-15,0 1 0,0-1 16,0 0-16,0 0 0,21-21 16,22 0-1,-22 0-15,0 0 0,21 0 0,1 0 16,-22 0-16,21-21 0,1 21 0,-22-21 15,21 0-15,-21-1 0,22 1 16,-22 0-16,-21 0 0,21 0 0,-21 0 16,21-1-16,-21 1 15,0 0-15,0 0 0,0 42 47,0 0-47,0 0 16,0 1-16,0-1 0,0 21 15,-21-21-15,21 22 0,-21-1 0,21 0 16,-21 1-16,21 20 0,0 1 0,0-1 16,-22-21-16,22 22 0,0-1 15,0 1-15,0-1 0,0 1 0,0-1 16,0 1-16,0 21 16,0-22-16,0 1 0,0 20 0,0-20 15,0-1-15,0 1 0,-21-22 0,21 64 16,0-64-16,-21 1 15,0-1-15,0-21 0,0 21 0,-1-20 16,1-1-16,0-21 0,0 21 0,0-21 16,-22 0-16,22 0 0,-21 0 15,21 0-15,-22-21 0,1 21 0,21-21 16,-64-43-16,64 22 0,-21-1 16,21 1-16,-1-21 0,1-1 15,21 1-15,0-1 0,0-21 0,0 22 16,0-22-16,21 22 0,1-22 15,-1 22-15,0-1 0,21 1 16,1-1-16,-1 1 0,0-1 0,22 1 16,-22-1-16,22 22 0,-1-22 15,1 22-15,-1 0 0,43-22 16,-64 22-16,22 21 0,-22-1 0</inkml:trace>
  <inkml:trace contextRef="#ctx0" brushRef="#br1" timeOffset="-210706.52">30247 4360 0,'0'0'0,"0"-84"31,0 63-31,0-1 0,0 1 0,0 0 15,-21 0-15,0 21 0,0 0 16,-1 0-16,1 0 0,0 0 16,0 0-16,-21 0 0,20 21 0,-20 21 15,21-20-15,-21 20 0,-1-21 16,22 21-16,0 1 0,-21-1 0,20 0 16,1-20-16,0 20 15,21 0-15,0-21 0,0 1 0,0-1 16,0 0-16,0 0 0,21-21 0,0 21 15,1-21-15,20 0 16,-21 0-16,0 0 0,22 0 0,-22-21 16,21 21-16,0-21 0,-20 0 15,20 0-15,-21-1 0,0 1 0,0-21 16,1 21-16,-1-22 0,0 22 0,0-21 16,-21 0-16,0 20 0,0-20 15,0 21-15,21 0 0,-21 0 0,0-1 16,0 44-1,-21 20 1,0-21-16,21 21 16,0-20-16,-21 20 0,0-21 0,21 21 15,0-20-15,-22 20 0,22-21 16,0 0-16,0 0 0,0 1 0,0-1 16,0 0-16,0 0 0,22-21 0,-1 0 15,0 21-15,0-21 0,0 0 16,0 0-16,1 0 0,-1-21 15,21 0-15</inkml:trace>
  <inkml:trace contextRef="#ctx0" brushRef="#br1" timeOffset="-210449.9">30713 4001 0,'0'0'0,"21"-22"0,-21 1 0,0 0 0,0 42 31,-21 0-31,21 22 0,0-22 0,-21 42 16,-1-20-16,1-1 0,21 22 16,-21-22-16,21 21 0,-21-20 0,21-1 15,0 0-15,-21-20 0,21 20 16,0-21-16,0 0 0,0 0 0,0 1 16,0-1-16,0 0 15,21-21 1,0-21-16,0 21 15,0-21-15,1-1 0</inkml:trace>
  <inkml:trace contextRef="#ctx0" brushRef="#br1" timeOffset="-210216.16">31009 3958 0,'-42'85'31,"21"-43"-31,-1 1 0,22-1 0,0 21 16,-21-20-16,0-1 0,21 0 16,0 1-16,0-1 0,-21-21 0,21 22 15,0-22-15,0 0 0,0 0 16,0 0-16,0 0 0,0 1 0,0-1 16,21-21-1,0-21 1</inkml:trace>
  <inkml:trace contextRef="#ctx0" brushRef="#br1" timeOffset="-210025.49">30543 4382 0,'0'0'0,"-21"0"15,21-22 1,21 22-1,1 0-15,-1 0 0,0 0 16,0 0-16,0 0 0,22 0 0,-22 0 16,0-21-16,21 21 0,-21 0 15,1 0-15,20 0 0,-21 0 0</inkml:trace>
  <inkml:trace contextRef="#ctx0" brushRef="#br1" timeOffset="-209414.93">30967 4424 0,'0'0'0,"-21"0"16,-1 0-16,22-21 16,0 0-1,0-1-15,22 1 16,-1 21-16,-21-21 15,21 21-15,0 0 0,0 0 0,0 0 16,1 0-16,-1 0 0,0 0 16,0 0-16,0 0 0,0 0 0,1 21 15,-22 0-15,21 1 0,-21 20 16,21-21-16,-21 0 0,0 22 0,0-22 16,0 0-16,0 21 0,0-21 15,0 1-15,0-1 0,0 0 0,-21-21 16,0 21-16,-1-21 15,22 21-15,-21-21 0,0 0 0,21-21 32,0 0-17,0 0-15,0 0 0,0-1 16,21 1-16,0 0 0,1 0 16,-1 0-16,0-22 0,0 22 0,0 0 15,0 0-15,22 0 0,-22 0 16,0-1-16,21 1 0,-20 21 0,-1 0 15,0 0-15,0 0 0,0 0 16,0 0-16,-21 21 0,0 1 16,0-1-16,0 0 0,0 0 15,0 21-15,0-20 0,0-1 16,-21 0-16,21 0 0,-21 0 16,21 0-16,0 1 15,-21-22 1,21-22 15,0 1-31,0 0 16,21 0-16,-21 0 0</inkml:trace>
  <inkml:trace contextRef="#ctx0" brushRef="#br1" timeOffset="-209254.07">31602 4212 0,'0'0'0,"-21"0"0,-1 0 15,22-21 1,-21 21 0,42 0 15,1 0-15</inkml:trace>
  <inkml:trace contextRef="#ctx0" brushRef="#br1" timeOffset="-208721.5">31983 4022 0,'0'0'0,"-43"0"16,22 0-1,21 21-15,-21 0 0,0 0 16,21 0-16,-21 22 0,21-22 0,0 21 15,-21 1-15,21-22 0,-22 21 16,22 0-16,0 1 0,0-22 16,0 21-16,0-21 0,-21 22 0,21-22 15,0 0-15,-21 0 0,21 0 0,0 1 16,0-1 0,-21-21-1,21-21 1,0-1-1,0 1-15,0 0 16,0 0-16,21 0 0,-21 0 0,21-22 16,0 22-16,1 0 0,-1 0 15,0 0-15,0 21 0,0-22 0,22 1 16,-22 21-16,0 0 0,21 0 16,-21 0-16,1 0 0,-1 0 0,-21 21 15,0 1-15,21-1 0,-21 0 16,0 0-16,0 21 0,0-20 0,-21-1 15,21 0-15,-21 0 16,-1-21-16,1 21 0,0 0 0,-21 1 16,21-22-16,-1 0 0,1 21 15,0-21-15,0 0 0,0 0 0,0 0 32,42-21-17,-21-1-15,21 22 16</inkml:trace>
  <inkml:trace contextRef="#ctx0" brushRef="#br1" timeOffset="-208280.58">32300 4339 0,'0'0'0,"0"21"31,0 1-31,0 20 15,-21-21-15,0 0 0,21 0 16,-21 1-16,21-1 0,0 0 16,0 0-16,0 0 0,0 0 15,0 1 1,21-22 0,0 0-16,0 0 15,0 0-15,-21-22 0,22 1 16,-1 0-16,0 21 0,-21-21 15,21 0-15,0-22 0,0 22 0,1 0 16,-22 0-16,21 0 0,-21 0 16,0-1-16,0 1 0,0 42 31,0 1-31,0-1 0,0 0 16,0 0-16,-21 0 0,21 0 0,-22 1 15,22-1-15,0 0 0,0 0 16,0 0-16,0 0 0,0 1 31,22-22-31,-1 0 0,0 0 16,0 0-16,0 0 15,-21-22-15,21 22 0</inkml:trace>
  <inkml:trace contextRef="#ctx0" brushRef="#br1" timeOffset="-208009.58">32851 4001 0,'0'0'0,"-22"0"31,1 21-31,21 0 16,-21 21-16,21-21 0,-21 22 16,21-1-16,0 0 0,0 1 0,-21-1 15,21-21-15,-21 22 0,21-1 16,-22-21-16,22 21 0,0-20 0,0-1 15,0 0-15,0 0 0,0 0 16,0 0-16,0 1 16,22-22 15,-22-22-15</inkml:trace>
  <inkml:trace contextRef="#ctx0" brushRef="#br1" timeOffset="-207669.61">32893 4466 0,'21'0'31,"0"0"-15,0 0-16,1-21 15,-1 21-15,-21-21 0,21 0 16,-21 0-1,-21 21 17,0 0-32,-1 0 15,22 21-15,-21 0 0,0 0 16,0 0-16,21 0 0,-21 1 16,21-1-16,-21 0 0,21 0 15,0 0-15,0 0 16,0 1-1,21-22-15,0 0 16,0 0-16,0 0 16,0 0-16,22 0 0</inkml:trace>
  <inkml:trace contextRef="#ctx0" brushRef="#br1" timeOffset="-207301.82">33464 4339 0,'0'0'0,"0"-21"16,-21 21 0,0 21-1,-21-21-15,21 21 0,-1 1 16,1-1-16,0 0 0,21 0 16,0 0-16,0 0 15,0 1 1,0-1-1,21-21-15,0 0 0,-21 21 0,22-21 16,-1 0-16,-21 21 0,21-21 16,-21 21-16,0 0 15,-21-21 1,0 0 0,-1 22-16,1-22 0,0 0 0,0 0 15,0 0-15,0 0 0,-1 0 16,1 0-16,0 0 15,21-22 1,0 1-16,0 0 16</inkml:trace>
  <inkml:trace contextRef="#ctx0" brushRef="#br1" timeOffset="-206986.16">32533 4149 0,'21'-21'16,"0"-1"-16,1 22 15,-1 0-15,21 0 0,-21 0 16,22 0-16,-1 0 0,0 0 0,-21 0 15,22 0-15,-1 0 0,0 0 16,1 0-16,-22 0 0,0 0 0,0 0 16,0 0-16,1 0 15,-44-21 17,1 21-17,0 0-15,0 0 0</inkml:trace>
  <inkml:trace contextRef="#ctx0" brushRef="#br1" timeOffset="-205082.53">24193 5313 0,'-21'0'16,"0"0"-1,42 0 63,0 0-62,1 0-16,-1 0 0,0 0 16,0 0-16,21 0 0,-20 0 15,-1 0-15,21-21 0,-21 21 0,22 0 16,-1 0-16,0 0 16,1 0-16,-1 0 0,0 0 0,1 0 15,-1 0-15,0 0 0,1 0 0,20 0 16,-21 0-16,1 0 0,-1-21 15,0 21-15,1 0 0,-1 0 0,-21 0 16,22 0-16,-1 0 0,0 0 16,-21 0-16,22 0 0,-1 0 0,0-22 15,1 22-15,-1 0 0,0 0 0,22 0 16,-22 0-16,1 0 0,20-21 16,-21 21-16,1 0 0,20 0 15,-20 0-15,-1 0 0,0 0 0,22 0 16,-22 0-16,0 0 0,1 0 15,-1 0-15,0 0 0,22-21 0,-22 21 16,22 0-16,-22 0 0,22 0 0,-1 0 16,-21 0-16,22 0 0,-1 0 15,-20 0-15,20 0 0,-20 0 0,-1 0 16,0 0-16,1 0 0,-1 0 16,-21 0-16,21 0 0,1 0 0,-1 0 15,0 0-15,-20 0 0,20 0 0,0 0 16,22-21-16,-22 21 15,22 0-15,-22 0 0,21 0 0,1 0 16,-1 0-16,1 0 0,-1 0 0,1 0 16,-22 0-16,1 0 0,-1 0 15,0 0-15,1 0 0,-1 0 0,-21 0 16,21 0-16,-20-21 0,20 21 16,0 0-16,-21 0 0,22 0 0,-1 0 15,0 0-15,1 0 0,-1 0 0,0 0 16,1-21-16,20 21 0,-20 0 15,-1 0-15,0 0 0,22 0 0,-22 0 16,0 0-16,22 0 16,-22 0-16,1 0 0,-1 0 0,21 0 15,-20-22-15,-1 22 0,0 0 0,22 0 16,-22 0-16,22 0 0,-1 0 16,1 0-16,-1 0 0,1 0 0,-1 0 15,1 0-15,-1 0 0,1 0 16,-1 0-16,1 0 0,-1 0 0,1 0 15,-22 0-15,22 0 0,-22 0 16,21 0-16,-20 0 0,20 0 0,1 0 16,-22 0-16,22 0 0,-1 0 15,1 0-15,-1 0 0,-21 0 0,22 0 16,-22 0-16,22 0 0,-22 0 16,0 0-16,22 0 0,-22 0 15,1 0-15,-22 0 0,21-21 0,0 21 16,1 0-16,-1 0 0,-21 0 15,22 0-15,-1 0 0,21-21 0,-20 21 16,-1 0-16,0 0 0,22 0 16,-22 0-16,22 0 0,-22 0 0,0 0 15,22 0-15,-22 0 0,1 0 16,-22-21-16,21 21 0,0 0 16,1 0-16,-1 0 0,0 0 0,-20-21 15,20 21-15,0 0 0,-21 0 16,22 0-16,-22 0 0,21 0 0,-21 0 15,1 0-15,-1 0 16,21 0-16,-42-21 0,21 21 0,0 0 16,1 0-16,-1 0 15,0 0-15,0 0 16,0 0-16,0 0 0,1 0 16,-1 0-16,0 0 0,0 0 0,0 0 15,0 0-15,1 0 16,-22 21 62,-22 0-62,1-21-16,0 0 15,0 0-15,0 0 0,0 0 16,-1 0-16,1 0 0,0 0 15,0 0-15</inkml:trace>
  <inkml:trace contextRef="#ctx0" brushRef="#br0" timeOffset="-198606.31">23643 6011 0,'21'0'0,"-21"-21"15,21 21 1,-21-21-16,22 21 0,-22-21 0,21 21 16,-21-21-16,0 0 15,21 21-15,-21-22 0,21 22 16,-21-21-16,0 42 47,-21 1-32,0 20-15,0-21 0,-1 0 16,1 22-16,0-22 0,-21 21 0,21-21 16,-22 22-16,22-1 0,-21 0 15,-1 1-15,1-1 0,21 0 0,-21 1 16,-1-1-16,22 0 0,-21 1 15,21-1-15,-22 0 0,22-21 0,0 1 16,0 20-16,0-21 0,21 0 16,0 0-16,21-42 31,-21 0-15,21 21-16,0-21 0,0 0 15,0 0-15,-21-1 0,43-20 0</inkml:trace>
  <inkml:trace contextRef="#ctx0" brushRef="#br0" timeOffset="-198205.55">24045 5948 0,'0'0'0,"0"-21"0,0 42 47,-21 0-31,21 0-16,-21 0 0,0 1 16,0 20-16,-22-21 0,22 21 0,0-20 15,-43 62-15,22-41 16,0-22-16,-1 21 0,22 0 15,-21 1-15,0-1 0,20 0 0,-20-20 16,21 20-16,0-21 0,0 0 16,-1 0-16,1 1 0,0-1 0,21 0 15,0 0-15,-21-21 0,21 21 0,-21-21 16,21-21 31,21 0-47,0 0 0,21 0 15,-20-1-15</inkml:trace>
  <inkml:trace contextRef="#ctx0" brushRef="#br0" timeOffset="-197882.34">24278 6075 0,'0'21'31,"0"0"-31,0 0 16,-21 1-16,21-1 0,-21 21 16,0-21-16,-1 22 0,22-22 0,-21 21 15,0 0-15,0 1 0,21-22 16,-21 21-16,0 1 0,21-22 0,0 21 15,-22-21-15,22 0 0,0 1 16,0-1-16,0 0 16,22-21-16,-1 0 15,0 0-15,-21-21 16,21 0-16,0-1 0,-21 1 16</inkml:trace>
  <inkml:trace contextRef="#ctx0" brushRef="#br0" timeOffset="-197642.17">23897 6414 0,'0'0'0,"-21"0"0,42 0 31,0 0-31,0 0 0,22 0 0,-1 0 15,0 0-15,1 0 0,-1 0 16,-21-22-16,22 22 0,-1-21 16,-21 21-16,21 0 0,-20 0 0,-1 0 15,0-21-15</inkml:trace>
  <inkml:trace contextRef="#ctx0" brushRef="#br0" timeOffset="-197022.57">24828 6477 0,'0'0'0,"22"0"0,-1-21 0,-21 0 15,21 0-15,-21-1 16,21 1-16,0 0 0,-21 0 16,0 0-16,0 0 0,0-1 15,0 1-15,-21 0 16,0 21-16,0 0 0,0 0 16,-22 0-16,22 0 0,-21 21 15,21-21-15,-1 21 0,-20 1 0,21-1 16,-43 21-16,43 0 15,-42 22-15,42-43 16,-1 21-16,1-20 0,21-1 0,0 21 16,0-21-16,0 0 0,0 1 15,0-1-15,0 0 0,21-21 16,1 0-16,-1 0 0,0 0 16,0 0-16,0 0 0,22-21 15,-22 0-15,21 21 0,-21-22 0,22 1 16,-22 0-16,0 0 0,21 0 15,-21 0-15,-21-22 0,22 22 0,-1 0 16,-21 0-16,21 0 0,-21-1 0,0 1 16,0 0-1,0 42 17,0 0-32,0 1 0,-21 20 15,0-21-15,21 0 0,-22 0 16,22 1-16,-21-1 0,21 0 15,0 21-15,0-21 0,0 1 16,0-1-16,21 0 16,1-21-16,-1 0 0,0 0 15,0 0-15,0 0 0,0-21 0,22 21 16</inkml:trace>
  <inkml:trace contextRef="#ctx0" brushRef="#br0" timeOffset="-196361.57">25485 6371 0,'0'0'0,"0"-21"0,0-21 31,-22 21-31,1 21 0,0 0 0,0-22 16,0 22-16,0 0 0,-64 22 31,64-1-31,-22 0 0,22 0 0,0 0 0,0 0 16,0 22-16,21-22 15,-21 0-15,21 21 0,-22-20 0,22-1 16,0 0-16,0 0 0,22-21 16,-1 21-16,0-21 15,0 0-15,0 0 0,22 0 0,-22 0 16,0-21-16,0 21 0,0-21 16,0 0-16,1 21 0,-1-21 0,0-1 15,0 1-15,-21 0 0,21 0 16,-21 0-16,0 0 15,21 21-15,-21-22 16,-21 44 15,0-1-31,21 0 0,-21 0 16,21 0-16,0 0 0,0 1 16,-21 20-16,21-21 0,-21 21 0,21-20 15,-22 20-15,22 0 0,0 1 0,0-1 16,-21 0-16,21 1 0,-21-1 15,21 0-15,-21 1 0,21-1 0,0 21 16,0-20-16,-21 20 0,21 1 0,-21-22 16,21 22-16,0-22 0,-22 0 15,22 1-15,0-1 0,0 0 16,0 1-16,-21-22 0,0 0 0,0 0 0,0 0 16,0 0-16,-22-21 15,22 0-15,-21 22 0,-1-22 0,1 0 16,0 0-16,-1 0 0,-20 0 0,21-22 15,-22 1-15,22 0 0,-1 21 16,1-21-16,0-21 0,21 20 0,-1 1 16,1 0-16,0-21 0,21 21 0,0-22 15,0 1-15,0 21 0,0-22 16,21 1-16,0 0 0,1-1 0,-1 1 16,0 0-16,21-1 0,1-20 0,-1 21 15,21-1-15</inkml:trace>
  <inkml:trace contextRef="#ctx0" brushRef="#br0" timeOffset="-195826.56">25569 6392 0,'0'0'0,"0"-21"0,21 21 15,-21-21-15,0 42 31,0 0-31,0 1 16,0-1-16,0 0 0,0 0 0,0 0 16,-21 0-16,21 1 0,0-1 0,0 0 15,0 0-15,0 0 16,-21 0-16,21 1 0,0-1 0,0 0 16,0 0-1,0-42 16,0 0-31,0 0 16,0-1-16,0 1 0,0 0 0,0 0 16,21-21-16,-21 20 0,21 1 15,1 0-15,-1 0 0,0-21 0,0 20 16,0 22-16,0-21 0,1 0 16,20 0-16,-21 21 0,21 0 15,-20-21-15,20 21 0,-21 0 0,21 0 16,-20 0-16,20 21 0,-21 0 0,0 0 15,0 0-15,-21 22 0,0-22 16,0 21-16,0-21 0,0 1 0,0 20 16,0-21-16,0 0 0,-21 0 15,0 1-15,0-1 0,21 0 0,-21-21 16,21 21-16,-21-21 0,21-21 47,0 0-32,0 0-15</inkml:trace>
  <inkml:trace contextRef="#ctx0" brushRef="#br0" timeOffset="-195293.75">26501 6392 0,'0'0'0,"0"-21"0,0 0 16,0 0-16,0 0 16,0 0-16,0-1 15,-22 22 1,1 0-16,0 0 16,0 0-16,0 0 0,0 22 15,-1-1-15,1 0 0,0 0 0,0 21 16,21-20-16,-21 20 0,0-21 0,-1 0 15,22 22-15,0-22 0,0 0 16,0 0-16,0 0 0,0 0 0,0 1 16,0-1-16,22-21 0,-1 0 15,0 0-15,0 0 16,0 0-16,0 0 0,1 0 16,-1-21-16,0 21 0,0-22 15,0 1-15,0 0 0,-21 0 0,22 0 16,-1-22-16,-21 22 0,0 0 0,0 0 15,0 0-15,21 0 0,-21-1 16,0 1-16,-21 42 31,21 1-31,0-1 0,0 0 16,0 0-16,0 0 0,-21 0 0,21 1 16,0-1-16,0 0 0,0 0 15,0 21-15,0-20 0,0-1 16,21-21-16,0 0 15,0 0-15,0 0 16,0 0-16,1 0 16,-1-21-16,0-1 0</inkml:trace>
  <inkml:trace contextRef="#ctx0" brushRef="#br0" timeOffset="-194613.31">26860 6350 0,'0'21'31,"0"0"-31,-21 1 0,21-1 16,0 0-16,0 0 0,-21 21 15,21-20-15,0-1 0,0 0 16,0 0-16,0 0 0,0 0 16,0 1-16,-21-22 46,21-22-30,0 1-16,0 0 0,0 0 16,0 0-16,0 0 0,0-1 15,21-20-15,-21 21 0,21-21 0,0 20 16,1 1-16,-1 0 0,0 0 16,0 0-16,0 0 0,0-1 15,22 22-15,-22 0 0,0 0 0,21 0 16,-20 0-16,-1 0 0,0 0 15,0 22-15,-21-1 0,0 0 0,0 21 16,0-21-16,0 1 0,0 20 0,0-21 16,0 0-16,0 0 0,0 1 15,0-1-15,0 0 0,0 0 0,-21 0 16,0 0-16,21 1 16,-21-22-1,21-22 16,0 1-31,0 0 16,21 0-16,0 0 0,0 0 0,0-22 16,0 22-16,1-21 0,-1 21 15,21-22-15,-21 22 0,0 0 0,22 0 16,-22 0-16,0 21 0,21 0 16,-20 0-16,-1 0 0,-21 21 15,0 21-15,0-21 0,0 0 16,0 1-16,0 20 0,0-21 15,0 0-15,0 22 0,-21-22 0,21 0 16,0 0-16,0 0 0,-22 0 16,22 1-16,-21-22 0,21 21 15,0-42 17,21-1-17</inkml:trace>
  <inkml:trace contextRef="#ctx0" brushRef="#br0" timeOffset="-194209.82">27876 6435 0,'0'0'0,"-21"0"0,21 21 0,-21-21 16,42 0-1,0 0 1,1 0-16,-1-21 0,0 21 0,21-21 16,-21 21-16,1-22 0,20 1 15,-21 21-15,0-21 0,0 0 0,1 21 16,-1-21-16,0 0 0,-21-1 16,0 1-16,-21 21 15,-22 0-15,22 0 16,0 0-16,-21 0 0,21 21 15,-1 1-15,-20-1 0,21 0 16,0 21-16,0-21 0,21 1 0,0 20 16,0-21-16,0 0 0,0 0 15,0 22-15,0-22 0,0 0 0,21 0 16,0-21-16,0 21 0,0-21 0,0 0 16,22 0-16,-22 0 0,0 0 15,0 0-15,0 0 0,22 0 0,-22 0 16,0 0-16,-21-21 0,21 0 15</inkml:trace>
  <inkml:trace contextRef="#ctx0" brushRef="#br0" timeOffset="-193669.83">29041 5673 0,'0'0'0,"0"-21"32,21 21-32,0 0 0,21 0 15,-21-22-15,22 22 0,-1 0 16,22 0-16,-22-21 0,21 21 0,-20 0 16,-1 0-16,0 0 0,1 0 15,-22 0-15,0 0 0,0 0 0,-21 21 16,-21-21-1,-21 0-15,21 0 0,-22 0 16,22 0-16,-21 0 0,21 0 0,-22 0 16,22 0-16</inkml:trace>
  <inkml:trace contextRef="#ctx0" brushRef="#br0" timeOffset="-193309.66">29210 5652 0,'0'0'0,"-21"0"16,0 0-16,-1 0 15,1 0 16,21 21-31,-21-21 16,21 21-16,0 0 0,-21 0 16,0 0-16,0 1 0,-1 20 0,1-21 15,21 21-15,-21-20 0,0 20 16,0 0-16,0 1 0,-1-1 0,1 0 16,21 1-16,-21-1 15,0 0-15,21 1 0,-21-1 0,21 21 16,0-20-16,0 20 0,0-20 0,0-1 15,0 21-15,0-20 0,0-1 16,0 0-16,0 1 0,0-1 0,0 0 16,0-20-16,0 20 0,0-21 15,0 0-15,21 0 0,0 1 0,0-22 16,0 21-16,22-21 0,-22 0 0,21 0 16,-21 0-16,22 0 15,-1 0-15,-21 0 0,22 0 0,-1-21 0,-21 21 16,21-22-16,1 22 0,-22-21 15,0 0-15,0 0 0,22 0 16,-22 0-16,0-1 0,0 1 0</inkml:trace>
  <inkml:trace contextRef="#ctx0" brushRef="#br0" timeOffset="-192429.58">29654 6308 0,'0'-43'0,"0"22"16,0 0-16,0 0 0,0 0 16,0 0-16,0-1 15,-21 22-15,21-21 0,-21 21 16,0 0-1,0 0-15,0 0 0,-1 0 16,22 21-16,-21 1 0,0-1 16,21 21-16,-21-21 0,0 0 0,21 1 15,0 20-15,-21-21 0,21 0 0,-22 0 16,22 1-16,0-1 0,0 0 16,0 0-16,0 0 15,22-21 1,-1 0-16,0 0 0,0 0 0,-21-21 15,21 0-15,0 0 0,1 0 16,-1-1-16,-21-20 0,21 21 16,-21 0-16,0 0 0,21-1 0,-21 1 15,0 0-15,0 0 16,0 0 0,0 42-1,0 0 1,0 0-16,0 0 0,0 1 0,0-1 15,0 0-15,0 0 16,0 0-16,0 0 0,0 1 0,0-1 16,0 0-16,0 0 0,0 0 15,21-21-15,0 21 0,1-21 0,-1 0 16,0 0-16,0 0 16,0 0-16,0 0 0,22-42 15,-22 42-15,0-21 0,0 0 0,0 0 16,1-22-16,-22 22 0,0 0 15,0-21-15,0 20 0,0 1 0,0-21 16,0 21-16,0-22 0,0 22 16,-22-21-16,1 21 0,-21 0 15,21-1-15,-22 1 0,22 0 0,-21 21 16,21 0-16,-22 0 0,1 0 16,21 0-16,-21 0 0,-1 0 0,1 21 15,0 0-15,20 1 0,-20-1 16,0 21-16,-1-21 0,1 22 0,0-22 15,-1 21-15,22 0 0,-21 1 16,21-1-16,0 0 0,-1 1 0,22-22 16,0 21-16,0 1 0,0-22 15,0 21-15,0-21 0,22 0 16,-1 1-16,0-1 0,21 0 0,-21-21 16,22 21-16,-1-21 0,-21 0 0,22 0 15,-1 0-15,-21 0 0,21 0 16,1 0-16,-22 0 0,0 0 0,21 0 15,-20 0-15,-1-21 0,0 0 16,0 21-16,21-21 0,-20-1 0,-1 1 16</inkml:trace>
  <inkml:trace contextRef="#ctx0" brushRef="#br0" timeOffset="-192169.9">30141 6096 0,'0'0'0,"0"-21"0,0 42 31,0 0-31,-21-21 0,21 21 16,-21 1-16,21-1 0,-21 21 0,0-21 16,21 0-16,0 1 0,-43 41 15,43-42-15,-21 0 0,21 1 16,0 20-16,-21-21 0,0 0 15,21 0-15</inkml:trace>
  <inkml:trace contextRef="#ctx0" brushRef="#br0" timeOffset="-191858.81">30057 6138 0,'0'0'16,"21"0"-16,-21-21 0,21 0 0,-21 0 16,21 21-16,0 0 15,0-21-15,1 21 0,-1 0 0,21 0 16,-21 0-16,0 0 0,22 0 0,-22 0 16,0 21-16,0 0 0,0 0 15,1 0-15,-22 1 0,0-1 16,0 0-16,0 0 0,0 21 15,0-20-15,0-1 0,0 0 0,0 21 16,-22-21-16,22 1 0,-21-1 0,21 0 16,-21 0-16,0 0 0,21 0 15,-21-21-15,21 22 16,0-44 15</inkml:trace>
  <inkml:trace contextRef="#ctx0" brushRef="#br0" timeOffset="-191657.86">30014 6371 0,'21'0'31,"1"-21"-31,-1 21 0,0 0 15,0 0-15,0 0 0,0-21 0,22 21 16,-22 0-16,0 0 0,21-21 16,-20 21-16,-1 0 0,0-21 15,0 21-15,0 0 0</inkml:trace>
  <inkml:trace contextRef="#ctx0" brushRef="#br0" timeOffset="-191378.77">30776 6096 0,'-21'0'0,"0"0"16,21 21-16,0 0 15,-21 1-15,21-1 0,-21 0 16,21 0-16,-22 0 0,22 0 0,-21 1 15,21 20-15,-21-21 0,21 0 16,0 0-16,-21 1 0,21-1 0,0 0 16,-21 0-16,21 0 15</inkml:trace>
  <inkml:trace contextRef="#ctx0" brushRef="#br0" timeOffset="-191134.58">30734 6117 0,'0'0'0,"21"0"0,0 21 16,-21 1-16,0-1 0,21 0 15,-21 0-15,22 0 0,-22 0 16,0 1-16,21-1 0,-21 0 0,21 0 15,0 0-15,-21 0 16,21 1-16,-21-1 0,21-21 0,-21 21 16,22 0-16,-1-21 31</inkml:trace>
  <inkml:trace contextRef="#ctx0" brushRef="#br0" timeOffset="-190866.03">31115 6033 0,'0'21'0,"0"0"15,0 0-15,-21 0 0,0 0 16,21 1-16,-22 20 0,22-21 0,-21 0 15,0 22-15,21-22 0,-21 21 0,21-21 16,0 0-16,-21 1 0,21-1 16,-21 0-16,21 0 0,0 0 0,0 0 15,21-42 17,0 21-17</inkml:trace>
  <inkml:trace contextRef="#ctx0" brushRef="#br0" timeOffset="-190578.65">31348 6202 0,'0'0'0,"21"0"32,0 0-32,0 0 15,0 0-15,1 0 16,-1 0-16,0 0 16,0 0-16,0 0 0,0 0 15</inkml:trace>
  <inkml:trace contextRef="#ctx0" brushRef="#br0" timeOffset="-190369.81">31263 6329 0,'0'21'16,"21"-21"0,0 0-16,1 0 0,-1 0 15,0 0-15,0 0 0,0 0 16,0 0-16,1 0 0,-1-21 16,0 21-16</inkml:trace>
  <inkml:trace contextRef="#ctx0" brushRef="#br0" timeOffset="-189793.6">31856 5927 0,'-43'0'15,"43"21"1,0 0 0,22-21 15,-1 0-31,0 0 16,0 0-16,-21-21 0,0 0 15,0 0-15,0-1 16,-21 22-1,0 0-15,0 0 16,-1 0-16,1 0 16,0 0-16,21 22 0,0-1 0,-21 0 15,0 0-15,21 0 16,0 0-16,0 1 0,0-1 16,0 0-1,21-21 1,0 0-16,0 0 0,-21-21 15,21 21-15,1-21 0,-22-1 16,0 1-16,0 0 16,0 0-16,0 0 15,0 42 1,0 0 0,-22 0-16,1 0 0,0 1 15,21-1-15,0 0 0,-21 0 16,21 21-16,-21-20 0,21-1 15,0 0-15,0 0 16,0 0-16,21-21 16,0 0-16</inkml:trace>
  <inkml:trace contextRef="#ctx0" brushRef="#br0" timeOffset="-189454.18">32300 6096 0,'0'0'0,"-21"21"46,0 0-46,0 1 16,0-1-16,-1 21 0,22-21 16,-21 0-16,0 1 0,0-1 15,0 21-15,0-21 0,21 0 16,-22 1-16,1-1 0,21 0 0,-21 0 16,21 0-16,0 0 0,0 1 15,21-22 16,0 0-31</inkml:trace>
  <inkml:trace contextRef="#ctx0" brushRef="#br0" timeOffset="-189149.61">32279 6117 0,'0'0'16,"0"-21"-16,21 21 15,0 0-15,1 0 16,-1 0 0,0 0-16,-21 21 0,21 0 15,-21 1-15,0-1 0,0 0 16,0 0-16,0 0 0,0 0 0,0 22 16,0-22-16,0 21 0,0-21 15,0 1-15,0-1 0,0 21 0,0-21 16,0 0-16,0 1 15,-21-1-15,21 0 16,-21-21 15,21-21-15</inkml:trace>
  <inkml:trace contextRef="#ctx0" brushRef="#br0" timeOffset="-188961.06">32025 6392 0,'0'-21'15,"21"21"1,0 0-16,1 0 0,-1 0 16,0 0-16,0 0 0,21-21 15,-20 21-15,-1 0 0,21-21 0,-21 21 16,0 0-16,1 0 0,-1 0 15</inkml:trace>
  <inkml:trace contextRef="#ctx0" brushRef="#br0" timeOffset="-188641.55">32575 6160 0,'22'0'47,"-22"21"-32,21 0-15,-21 0 0,0 0 16,0 0-16,0 1 0,0-1 16,0 0-16,0 0 0,21 0 0,-21 0 15,0 1-15,0-1 0,21 0 16,-21 0-16,0 0 0,21 0 15,0-21-15,-21 22 16,22-22 0,-22-22-1,21 22 1,-21-21-16,21 0 0</inkml:trace>
  <inkml:trace contextRef="#ctx0" brushRef="#br0" timeOffset="-188405.72">32935 6160 0,'-21'21'47,"0"0"-47,0-21 16,21 21-16,-21 0 0,-1 0 0,22 22 15,-21-22-15,21 0 0,-21 0 16,0 0-16,21 1 0,0-1 15,0 0-15,-21 0 0,21 0 16,0 0-16</inkml:trace>
  <inkml:trace contextRef="#ctx0" brushRef="#br0" timeOffset="-187681.97">33083 5884 0,'22'0'63,"-1"0"-48,0 0 1,-21 22 31,-21-22-32,21-22 32,0 1-31,0 0 0,0 0-1,21 21 1,0 0-16,-21 21 31,0 0-31,0 0 16,0 1-16,-21-1 15,0-21-15,21 21 0,-21 0 16,-1-21 15,22-21-15,0 0-16,0 0 15,0-1-15,0 1 16,22 21-16,-1 0 16,0-21-16,0 21 15,0 21 1,-21 0-16,0 1 16,0-1-16,0 0 0,0 0 15,0 0-15,0 0 0,-21 1 0,0-1 16,0-21-16,0 21 0,-1 0 15,1-21-15,21 21 0,-21-21 16</inkml:trace>
  <inkml:trace contextRef="#ctx0" brushRef="#br0" timeOffset="-186841.93">33210 5461 0,'0'0'0,"-21"0"0,21-21 15,21 21 1,1 0-16,-1 0 0,0 0 16,0-21-16,0 21 0,0 0 15,22 0-15,-22 0 0,0 0 16,21-21-16,-20 21 0,-1 0 0,21 0 16,-21 0-16,0 0 0,1 0 15,-1 0-15,0 0 16,0 0-16,-21 21 31,0 0-31,21-21 16,-21 21-16,0 0 15,0 0-15,0 1 16,0 20-16,0-21 0,0 0 0,0 22 16,0-22-16,0 21 0,0 0 15,-21 1-15,21-22 0,0 21 0,-21 1 16,21-1-16,-21-21 0,0 21 15,21-20-15,-22 20 0,22-21 0,0 0 16,0 22-16,-21-22 0,21 0 16,0 0-16,0 21 0,0-20 15,0-1-15,0 21 0,0-21 16,0 22-16,0-22 0,0 21 16,21-21-16,-21 0 0,0 1 0,0 20 15,0-21-15,0 0 0,0 0 16,0 1-16,0-1 0,0 0 15,0 0-15,-21 0 16,0-21-16,0 21 0,0-21 16,0 0-16,-1 22 15,1-22-15,0 0 16,0 0-16,0 0 0,-22 21 0,22-21 16,0 0-16,-21 0 0,21 0 15,-1 0-15,1 0 0,0 0 16,0 0-16,0 21 0,0-21 15,-1 0 1,1 0 0,0 0 31,0 0-32,0-21 1</inkml:trace>
  <inkml:trace contextRef="#ctx0" brushRef="#br1" timeOffset="-180566.62">22669 7916 0,'0'22'0,"-21"-22"0,0 0 16,0 0-1,21-22 1,0 1-1,0 0-15,0 0 16,0 0-16,21 0 16,0 21-16,0-22 15,1 1-15,-1 21 16,0 0-16,0 0 0,0 0 16,0 0-16,1 0 0,-1 0 15,0 21 1,-21 1-16,21-22 0,-21 21 15,0 21-15,0-21 0,0 22 16,0-22-16,0 21 0,0 0 0,0 1 16,0-1-16,-21 0 0,21 1 15,-21-1-15,0-21 0,-1 22 0,-20-1 16,21-21-16,0 21 0,-22-20 0,22-1 16,-21 0-16,21 0 0,-22 0 15,22 0-15,-21-21 0,21 0 0,-22 22 16,22-22-16,0 0 0,0 0 15,0 0-15,0 0 0,-1-22 0,22 1 16,0 0-16,-21 0 0,21 0 16,0 0-16,0-1 0,0-20 15,0 21-15,0 0 0,0 0 0,21-22 16,1 22-16,-22 0 0,21 0 0,0 21 16,0-21-16,-21-1 0,21 22 15,0 0-15,1 0 0,-1 0 16,0 0-16,0 0 15,0 0-15,-21 22 0,21-1 0,1 0 16,-1 0-16,0 21 0,-21-20 0,21-1 16,0 0-16,-21 0 0,0 0 15,21 0-15,1 1 0,-22-1 16,0 0-16,21-21 0,0 21 0,0 0 16,0 0-1,0-21 1,1 0-1,-22-21 1,21 21-16</inkml:trace>
  <inkml:trace contextRef="#ctx0" brushRef="#br1" timeOffset="-180262.21">23177 8319 0,'0'0'0,"0"21"16,22-21 31,-1 0-47,-21-21 0,0-1 16,0 1-1,0 0 1,-21 21-1,-1 0 1,22 21 0</inkml:trace>
  <inkml:trace contextRef="#ctx0" brushRef="#br1" timeOffset="-179609.69">24024 7726 0,'0'0'0,"21"-42"32,0 42-17,1 21 1,-22 0-16,21 0 0,0 0 0,-21 22 16,21-1-16,0 0 0,22 1 15,-22-1-15,0 21 0,0-20 0,0-1 16,0 0-16,1 1 0,20-1 15,-21 0-15,0-20 0,-21 20 0,21-21 16,-21 0-16,22 0 0,-22 1 0,0-1 16,0 0-1,0-42 1,0 0 0,0-1-16,0 1 15,0 0-15,-22 0 0</inkml:trace>
  <inkml:trace contextRef="#ctx0" brushRef="#br1" timeOffset="-179321.6">24744 7641 0,'0'0'0,"0"-21"32,-21 21-17,-1 0-15,1 0 0,0 21 16,0 0-16,0 1 0,0-1 0,-22 21 15,22-21-15,-21 22 0,21-1 0,-22 21 16,22-20-16,-21 20 0,21 1 16,-149 232-1,149-254 1,0-20-16,0-1 0,21 0 16,0 0-16,0 0 15,21-42 16,-21 0-31,21 0 0,0 21 0,0-21 16</inkml:trace>
  <inkml:trace contextRef="#ctx0" brushRef="#br1" timeOffset="-178973.61">25040 7980 0,'0'0'0,"21"0"0,-21-21 15,0 42 1,0 0 0,0 0-16,0 0 0,0 22 15,0-22-15,0 21 0,0 1 0,-21-1 16,21 0-16,-21 22 0,21-22 16,0 0-16,-21 22 0,0-22 0,21 22 15,0-1-15,-22 1 0,1-1 16,0 22-16,21-22 0,-21 22 0,21-21 15,-21-1-15,21 1 0,-21-1 0,-1 1 16,22-1-16,-21-21 0,21 1 16,0-1-16,0 0 0,0-20 0,0-1 15,0-42 1,0-1 0,21 1-16,1-21 0,-22 0 15,21 20-15,0-20 0,0-21 0,-21 20 16,21-20-16</inkml:trace>
  <inkml:trace contextRef="#ctx0" brushRef="#br1" timeOffset="-178645.64">25040 8255 0,'0'0'0,"0"-21"0,42-106 31,-42 106-31,22 0 0,-1-1 0,0 1 16,0 0-16,0 0 0,22 0 0,-22 0 15,21 21-15,0 0 0,-20 0 16,20 0-16,0 0 0,-21 21 16,22-21-16,-22 21 0,0 0 0,-21 21 15,0-20-15,0-1 0,-21 21 0,0-21 16,0 0-16,-22 1 0,1 20 16,0-21-16,-1 0 0,22-21 0,-21 21 15,-1 1-15,1-22 0,21 0 16,0 0-16,0 0 0,-1 0 0,44-22 47,-1 1-47,0 21 0,0-21 0,0 21 15,0-21-15,1 21 0,-1-21 16,0 21-16</inkml:trace>
  <inkml:trace contextRef="#ctx0" brushRef="#br1" timeOffset="-178146.25">26035 7938 0,'0'0'0,"0"-22"15,0 1-15,0 0 16,-21 0-16,0 21 0,-1-21 16,1 21-16,0 0 15,-21 0-15,21 0 0,-1 0 16,1 21-16,-21 0 0,21 0 0,0 22 15,-1-22-15,1 21 0,0 0 16,0-20-16,0 20 0,0 0 0,21-21 16,0 22-16,0-22 0,0 0 0,0 0 15,0 0-15,0 1 16,21-22-16,0 0 0,0 0 0,0 0 16,22 0-16,-22 0 0,0-22 15,21 22-15,-21-21 0,22 0 0,-22 0 16,0 0-16,0 0 0,0-22 15,1 22-15,-1-21 0,0-1 16,-21 22-16,21-21 0,-21 21 0,0-22 16,0 22-16,0 0 0,0 0 15,0 42 1,0 0-16,0 0 16,-21 1-16,21-1 0,0 21 15,-21 0-15,21-20 0,0 20 0,-21 0 16,21-21-16,0 22 0,0-22 0,0 0 15,0 0-15,0 0 0,21 1 16,0-1-16,0-21 0,0 0 16,0 0-16,1 0 0,-1 0 15,0-21 1,0-1-16</inkml:trace>
  <inkml:trace contextRef="#ctx0" brushRef="#br1" timeOffset="-177902.54">26501 7641 0,'0'43'31,"0"-22"-31,-22 0 16,1 21-16,21-21 0,-21 22 16,21-22-16,-21 21 0,21 1 0,0-1 15,0 0-15,-21 1 0,21-22 16,0 21-16,0-21 0,-21 0 15,21 22-15,0-22 0,0 0 16,0 0-16,21-21 31,0-21-31,-21 0 0,21 0 0</inkml:trace>
  <inkml:trace contextRef="#ctx0" brushRef="#br1" timeOffset="-177435.47">26649 7620 0,'0'106'31,"0"-85"-31,0 21 16,0-20-16,0 20 0,0 0 0,0-21 16,0 22-16,-21-1 0,21 0 15,0-20-15,0 20 0,-22-21 0,22 21 16,0-20-16,-21-1 0,21 0 0,0 0 15,0 0-15,0-42 47,0 0-47,0 0 0,0 0 16,0-1-16,0-20 0,0 21 0,21-21 16,1-1-16,-1 22 0,0-21 15,0 21-15,0-22 0,0 22 0,1 0 16,20 21-16,-21-21 0,21 21 0,-20 0 15,20 0-15,0 0 0,-21 0 16,1 21-16,-1-21 0,21 21 0,-42 21 16,21-20-16,0-1 0,-21 21 0,0 0 15,0-20-15,0 20 0,0 0 16,0-21-16,0 1 0,0 20 0,0-21 16,0 0-16,-21-21 0,21 21 15,0 1-15,-21-22 0,21-22 31,-21 1-15,0 0-16</inkml:trace>
  <inkml:trace contextRef="#ctx0" brushRef="#br1" timeOffset="-177258.07">26331 7938 0,'0'0'0,"-21"0"15,21-22 1,21 22 0,0 0-16,1-21 0,20 21 15,-21 0-15,21 0 0,-20-21 0,20 21 16,-21 0-16,0 0 0,22-21 0,-22 21 16</inkml:trace>
  <inkml:trace contextRef="#ctx0" brushRef="#br1" timeOffset="-176001.66">28279 7662 0,'0'0'0,"0"-21"0,0-21 15,0 21 1,-22 21 0,1 21-1,0 0-15,21 0 16,-21 22-16,0-22 0,21 21 0,0 0 16,-21 1-16,21-1 0,-22 0 15,22 22-15,-21-22 0,21 1 0,0 20 16,0-21-16,0 1 0,0-22 15,0 21-15,0-21 0,0 1 16,21-1-16,1 0 0,-1 0 0,0-21 16,0 0-16,0 0 0,0 0 0,1 0 15,-1 0-15,0-21 0,0 0 16,21 0-16,-20-1 0,-22 1 0,21 0 16,0-21-16,-21 21 0,0-1 15,0-20-15,0 21 0,0 0 16,0-22-16,0 22 0,-21 21 0,0-21 0,21 0 15,-22 21-15,1 0 16,0 0-16,0 0 0,21 21 16,0 0-1,21-21 1,0 0-16,0 0 0,1 0 0,-1 0 16,21 0-16,-21 0 0,22-21 15,-22 21-15,21-21 0,-21 0 0,22 21 16,-1-21-16,-21-1 0,0 1 15,0 21-15,1-21 16,-22 0 0,0 42-1,-22 0 1,22 0-16,-21 1 0,21-1 0,0 21 16,0-21-16,0 0 0,0 1 15,0 20-15,0-21 0,0 0 16,0 0-16,0 1 15,21-22-15,22 0 16,-22 0-16,0 0 0,21 0 0,-20 0 16,20 0-16,0-22 0,1 1 15,-22 0-15,21 0 0,-21 0 0,22 0 16,-22-22-16,0 22 0,0 0 16,-21 0-16,0-22 0,21 22 0,-21 0 15,21 0-15,-21 0 16,0 42 15,0 0-31,0 0 16,0 0-16,0 22 0,-21-22 15,21 21-15,-21 1 0,21-1 0,0 0 16,0 1-16,-21-1 0,21 21 16,-21-20-16,21-1 0,-21 22 0,21-22 15,0 21-15,0 1 0,0-1 0,0 1 16,0-1-16,0 1 0,0 21 15,0-22-15,-22-21 0,22 22 0,0-1 16,-21-20-16,21-1 0,0-21 0,0 22 16,-21-22-16,0 0 15,0-21-15,0 0 16,-1 0-16,22-21 0,-21 21 0,0-21 16,-21-1-16,21-20 0,-1 21 0,1-21 15,0-1-15,0 22 0,0-42 16,21 20-16,-21 1 0,21 0 0,0-1 15,0-20-15,0 20 0,21 1 16,0 0-16,0 21 0,21-22 0,-20 1 16,20 0-16,-21 20 0,21-20 0,1 0 15,-22-1-15,21 22 0,22-42 16,-22 20-16,0-20 0,22 21 0,-1-22 16,1 1-16</inkml:trace>
  <inkml:trace contextRef="#ctx0" brushRef="#br1" timeOffset="-175694.07">30268 7557 0,'0'0'0,"-21"-22"0,0 22 0,0 0 15,21-21-15,0 0 16,21 21 0,0 0-16,0-21 0,22 21 0,-22 0 15,21 0-15,0 0 0,1 0 16,-1 0-16,-21 0 0,22 0 0,-1 0 16,-21 0-16,21 0 0,-20 0 15,-1 0-15,0 0 0,-42 0 31,0 0-31,-1 0 16</inkml:trace>
  <inkml:trace contextRef="#ctx0" brushRef="#br1" timeOffset="-175465.65">30522 7493 0,'0'0'0,"0"21"15,0 0-15,-21 1 16,21-1-16,0 0 0,0 0 15,-21 21-15,21-20 0,-21 20 16,21-21-16,0 21 0,-21-20 0,21 20 16,-22-21-16,22 21 0,-21-20 0,21 20 15,0-21-15,0 0 0,0 0 16,0 1-16,0-1 0,21-21 31,1 0-31,-1 0 16,-21-21-16,21-1 0,0 22 0</inkml:trace>
  <inkml:trace contextRef="#ctx0" brushRef="#br1" timeOffset="-175109.94">30692 7853 0,'21'0'31,"0"0"-16,0-21-15,0 21 0,0 0 16,1-21-16,-1 21 0,0-22 16,0 22-16,0-21 0,0 0 0,-21 0 15,22 21-15,-22-21 16,0 0-16,-22 21 16,1 0-16,0 0 15,0 0-15,0 0 0,0 21 0,-1-21 16,1 21-16,0 0 0,21 0 15,-21 22-15,0-22 0,21 0 0,-21 21 16,21-21-16,0 1 0,0 20 16,0-21-16,0 0 0,0 0 0,0 1 15,21-1-15,0 0 16,0-21-16,0 0 0,0 0 16,22 0-16,-22 0 0,0 0 0,21 0 15,-20-21-15,-1 0 0</inkml:trace>
  <inkml:trace contextRef="#ctx0" brushRef="#br1" timeOffset="-174357.63">31157 7768 0,'0'0'0,"0"-21"0,21 0 16,1 0-16,-1 21 16,0-21-1,0 21-15,0 0 0,0 0 0,22 0 16,-22 0-16,0 0 0,0 0 0,-21 21 15,21-21-15,-21 21 0,22 0 16,-22 0-16,0 0 0,0 1 0,0 20 16,0-21-16,-22 0 0,1 0 15,0 1-15,0-1 0,0 0 0,0-21 16,-1 21-16,1 0 0,0-21 16,42 0 15,0-21-31,1 0 0,-1 0 15,0 0-15,0-1 16,0 1-16,0 0 0,1-21 0,-1 21 16,21-1-16,-21-20 0,0 21 15,1 0-15,-1 0 0,-21-1 0,0 44 32,-21-1-17,21 0-15,-22 0 0,1 0 0,0 0 16,21 1-16,0 20 0,-21-21 15,21 0-15,-21 0 0,21 1 0,0-1 16,0 0-16,0 0 0,0 0 16,21 0-16,0-21 0,0 0 0,0 22 15,1-22-15,-1 0 16,0 0-16,0 0 0,0 0 0,22-22 16,-22 1-16,0 21 0,21-21 15,-21-21-15,1 21 0,-1-1 0,0 1 16,0-21-16,0 21 0,0-22 15,1 22-15,-1-21 0,0 0 0,-21-1 16,0 1-16,21 0 0,-21-1 16,21 22-16,-21-21 0,0 21 15,0 42 1,0 0-16,-21 0 16,0 0-16,0 22 0,21-22 15,0 21-15,-21 0 0,21-20 16,-22 20-16,22-21 0,-21 21 15,21-20-15,0 20 0,0-21 0,0 0 16,0 0-16,0 22 0,0-22 0,0 0 16,0 0-16,21-21 15,1 0 1,-1 0-16,0 0 0,0 0 16,0-21-16,-21 0 0,21 21 15,-21-21-15</inkml:trace>
  <inkml:trace contextRef="#ctx0" brushRef="#br1" timeOffset="-174161.64">31898 7726 0,'21'0'31,"0"0"-31,1 0 16,-1 0-16,0 0 0,0 0 0,0-21 15,22 21-15,-22 0 0,0 0 0,21 0 16,-21 0-16,22 0 0,-22-21 16,21 21-16,-21 0 0,1 0 0,-1-22 15</inkml:trace>
  <inkml:trace contextRef="#ctx0" brushRef="#br1" timeOffset="-173865.51">32702 7493 0,'0'0'0,"-21"0"47,0 21-47,0 0 15,21 1-15,0-1 0,-21 0 0,0 21 16,-1-21-16,22 22 0,-21-22 15,21 21-15,0-21 0,0 1 0,0-1 16,0 0-16,0 21 0,0-21 16,0 1-16,0-1 0,0 0 15,21-21 1,1 0-16,-1 0 0,0 0 0,0-21 16,0 21-16,0-21 0,1 21 15</inkml:trace>
  <inkml:trace contextRef="#ctx0" brushRef="#br1" timeOffset="-173562.67">33168 7430 0,'0'-22'31,"21"22"-15,0 0-16,1 22 15,-1-22-15,0 21 0,0 0 0,0 0 16,-21 21-16,0-20 16,0-1-16,0 21 0,0 0 0,0-20 15,0 20-15,-21 0 0,0-21 0,0 22 16,0-22-16,-1 21 0,1-21 16,21 1-16,-21-1 0,21 21 15,-21-42-15,21 21 0,0 0 0,-21-21 16,0 0-1,-1 0 1</inkml:trace>
  <inkml:trace contextRef="#ctx0" brushRef="#br1" timeOffset="-171777.99">24003 8678 0,'0'0'0,"-21"0"0,-106 0 15,106 0 1,-1 0-16,1 0 0,42 0 62,1 0-62,-1 0 0,0 0 0,0 0 16,21 0-16,-20 0 0,-1 0 16,0 0-16,0 0 0,21 0 0,-20 0 15,-1 0-15,21 0 0,-21 0 0,0 0 16,22 0-16,-1 0 0,-21 0 15,22 0-15,-1 0 0,0 0 0,22 0 16,-22 0-16,22 0 0,-22 0 16,21 0-16,1 0 0,-1 0 0,1 0 15,-1 0-15,-20 0 0,20 0 16,-20 0-16,-1 0 0,0 0 0,1 0 16,-1 0-16,0 0 0,1 0 15,20 0-15,-21 0 0,22 0 0,-1 0 16,1 0-16,-1 0 0,1 0 15,21 0-15,-22 0 0,22 0 0,-22 0 16,22 0-16,-22 0 0,22 0 0,-21 0 16,20 0-16,-20 0 0,-1 0 15,1 0-15,-1 0 0,1 0 0,-1 0 16,-20 0-16,20 0 0,1 0 16,-22 0-16,21 0 0,1 0 15,-22 0-15,22 0 0,-22 0 0,22 0 16,-22 0-16,21 0 0,1 0 15,-1 0-15,1 0 0,-1-21 0,1 21 16,21 0-16,-22 0 0,1 0 0,-1 0 16,-21 0-16,22 0 0,-1-21 15,-20 21-15,20 0 0,-20 0 0,20 0 16,-21 0-16,22-21 0,-22 21 16,22-21-16,-1 21 0,1 0 0,-1 0 15,1 0-15,-1-21 0,-20 21 0,20 0 16,1 0-16,-1 0 0,1 0 15,-1-22-15,-21 22 0,22 0 0,-1 0 16,1 0-16,-1 0 0,1 0 16,-1-21-16,1 21 0,21 0 15,-22 0-15,1 0 0,20 0 0,-20 0 16,-1 0-16,1 0 0,-1 0 16,1 0-16,-1 0 0,-20 0 0,20 0 15,-21 0-15,22 0 0,-1-21 16,-20 21-16,20 0 0,1 0 0,-1 0 15,1 0-15,-1-21 0,1 21 0,-22 0 16,22 0-16,-22 0 0,0 0 16,22 0-16,-22 0 0,0-21 0,1 21 15,-1 0-15,0 0 16,-20 0-16,20 0 0,0 0 0,1 0 16,-1 0-16,21 0 0,-20-21 15,-1 21-15,0 0 0,1 0 0,-1 0 16,0 0-16,1 0 0,-1 0 15,-21-22-15,22 22 0,-1 0 0,-21 0 16,21 0-16,-20 0 0,20 0 16,-21-21-16,0 21 0,0 0 0,1 0 15,-1 0-15,0 0 0,0 0 16,21 0-16,-20 0 0,-1 0 0,0 0 16,21 0-16,-21 0 15,1 0-15,20 0 0,-21 0 0,21 0 16,-20 0-16,20 0 0,-21 0 15,0 0-15,0 0 0,1 0 0,-1 0 16,0 0 0,0 0 15,0 0-15,-42 0 62,0 0-63,0-21-15,0 21 0,-22 0 0</inkml:trace>
  <inkml:trace contextRef="#ctx0" brushRef="#br0" timeOffset="-166481.64">22606 9165 0,'0'0'0,"21"0"0,-21-21 0,21 0 16,-21 0-16,0 0 0,-21 42 47,0 0-47,0 21 16,0-21-16,-1 22 0,-20-22 0,0 21 15,21 1-15,-22-1 0,1 0 0,0 1 16,20-1-16,-20 0 0,0 1 15,21-1-15,-22 0 0,22 1 0,0-22 16,0 21-16,0-21 0,21 0 0,-22-21 16,22 22-16,22-44 31,-1 1-31,0 0 16,0 0-16,0-21 15,0 20-15,1 1 0,-1-21 0</inkml:trace>
  <inkml:trace contextRef="#ctx0" brushRef="#br0" timeOffset="-166208.91">22923 9081 0,'-21'21'31,"21"0"-31,-21 21 0,0-21 16,-21 1-16,20 20 0,1 0 0,-21 1 15,21-1-15,-22 0 16,1 1-16,0-1 0,-1 21 0,1-20 16,0-1-16,-1 0 0,22 1 0,-21-1 15,21-21-15,0 22 0,-1-22 16,1 0-16,21 0 0,21-42 31,1 0-31,-1 0 16,0-1-16,0 1 0,0 0 0,22 0 15</inkml:trace>
  <inkml:trace contextRef="#ctx0" brushRef="#br0" timeOffset="-165942.7">23199 9229 0,'0'0'0,"0"21"31,-22 0-31,1 0 0,21 0 0,0 1 16,-21-1-16,0 21 0,21-21 0,-21 22 16,21-1-16,-21 0 0,-1-21 15,22 22-15,0-1 0,-21 0 0,21-20 16,-21 20-16,21-21 0,0 0 0,0 0 16,0 1-1,21-22-15,0 0 0,1 0 16,-1 0-16,0-22 0,0 1 15,0 0-15,0 0 0,1 0 16,-1 0-16</inkml:trace>
  <inkml:trace contextRef="#ctx0" brushRef="#br0" timeOffset="-165761.86">22987 9546 0,'0'0'0,"-21"21"0,0-21 0,-1 0 16,44 0 15,-1 0-31,0 0 0,0 0 16,21 0-16,-20 0 0,20 0 15,-21 0-15,21-21 0,-20 0 0,-1 21 16,21 0-16,-21-21 0</inkml:trace>
  <inkml:trace contextRef="#ctx0" brushRef="#br0" timeOffset="-165194.7">23855 9631 0,'0'0'0,"21"0"16,0 0-16,0-21 0,0 0 15,1-1-15,-1 1 16,-21 0-16,21 0 0,-21 0 0,0 0 15,0-1-15,0 1 0,0 0 16,-21 0-16,0 21 16,-1 0-16,1 0 0,0 0 0,0 0 15,0 0-15,0 0 0,-22 21 16,22-21-16,0 21 0,-21 0 0,20 22 16,1-22-16,-21 21 0,21-21 15,0 22-15,-1-1 0,1-21 16,0 0-16,21 22 0,0-22 0,0 0 15,0 0-15,0 0 0,21-21 16,22 0-16,-22 0 16,0 0-16,0 0 0,21-21 0,-20 21 15,-1-21-15,21 0 0,-21 0 0,0 0 16,22-1-16,-22 1 0,0-21 16,-21 21-16,21 0 0,0-1 0,1 1 15,-22 0-15,0 0 0,0 0 0,21 0 16,-21 42 15,0 0-15,0 0-16,0 0 0,0 0 15,-21 22-15,21-22 0,0 0 0,0 0 16,0 22-16,0-22 0,0 0 0,0 0 16,0 0-16,0 0 15,21 1-15,0-22 0,0 0 0,21 0 16,-20 0-16,-1 0 0,21 0 0,0 0 15,1-22-15,-22 22 0,21-21 16</inkml:trace>
  <inkml:trace contextRef="#ctx0" brushRef="#br0" timeOffset="-164609.68">24659 9525 0,'0'0'0,"0"-21"0,0 0 16,0 0-16,-21-1 0,21 1 15,-21 21-15,0 0 0,-1 0 16,1 0-16,-21 0 0,21 0 0,0 0 15,-1 21-15,-20 1 0,21-1 0,0 0 16,0 0-16,-1 0 0,1 0 16,0 1-16,21 20 0,0-21 0,0 0 15,0 0-15,0 1 0,0-1 16,21-21 0,0 0-16,1 0 0,20 0 15,-21 0-15,0 0 0,0-21 0,1-1 16,20 22-16,-21-21 0,0 0 15,0 0-15,1 0 0,-22 0 16,0-1-16,0 1 16,0 0-16,0 42 47,0 0-47,0 1 0,0-1 0,0 0 15,0 21-15,0-21 0,0 22 0,0-22 16,-22 21-16,1 1 0,0-1 15,21 0-15,-21 1 0,0-1 16,21 21-16,0-20 0,0-1 0,0 22 16,0-1-16,0 1 0,0-1 0,0 1 15,0-1-15,0 1 0,0-22 16,0 21-16,0-20 0,-21 20 0,-1-20 16,1-1-16,21-21 0,-42 21 0,21-20 15,0-1-15,-22 0 0,1-21 0,0 0 16,-1 0-16,1 0 0,0 0 15,-1 0-15,-20-21 0,-1 0 0,22-1 16,-22 1-16,22 0 0,0-21 0,21 21 16,-22-22-16,22 22 0,0-21 15,21-1-15,0 1 0,0-21 16,0 20-16,0 1 0,42-22 0,-21 22 16,22-21-16,-1 20 0,0 1 15,1-22-15,-1 22 0</inkml:trace>
  <inkml:trace contextRef="#ctx0" brushRef="#br0" timeOffset="-164121.7">24871 9419 0,'0'0'0,"-21"21"31,21 1-16,0-1-15,-22 0 0,1 0 16,21 21-16,0-20 0,0-1 0,-21 0 16,21 0-16,-21-21 0,21 21 15,-21 0-15,21 1 0,-21-22 16,21-22 15,0 1-31,0 0 16,21 0-16,-21 0 0,0 0 15,21-1-15,0 1 0,0 0 16,0 0-16,1 0 0,-1 0 0,0-1 16,0 1-16,0 21 0,0-21 0,1 21 15,-1 0-15,0 0 0,0 0 16,0 0-16,0 0 0,1 0 0,-1 21 16,-21 0-16,21 1 0,-21-1 15,0 21-15,0-21 0,0 22 16,0-22-16,0 0 0,0 21 0,-21-21 15,0 1-15,21-1 0,-22 0 0,22 0 16,-21-21-16,21 21 0,0-42 47,21 0-31,1 0-16,-1 21 0,-21-21 0</inkml:trace>
  <inkml:trace contextRef="#ctx0" brushRef="#br0" timeOffset="-163642.35">25569 9440 0,'0'0'0,"0"-21"0,0 0 16,0 0 0,-21 21-16,0-21 0,0 21 15,0 0-15,-1 0 16,1 0-16,0 21 0,0 0 0,0 0 15,0 0-15,-1 1 0,1-1 16,0 21-16,0-21 0,21 22 0,-21-22 16,21 21-16,0-21 0,0 0 0,0 1 15,0-1-15,0 0 0,21 0 16,0-21-16,0 0 0,0 0 16,1 0-16,-1 0 0,0-21 15,0 21-15,0-21 0,0 0 16,1-1-16,-1 1 0,0 0 15,-21 0-15,21 0 0,-21-22 0,21 22 16,-21 0-16,0 0 0,0 0 16,0 0-16,0-1 0,0 44 31,0-1-15,0 21-16,-21-21 0,21 0 15,0 1-15,0 20 0,0-21 0,0 0 16,0 0-16,0 1 0,0-1 15,0 0-15,0 0 0,21 0 16,0-21-16,1 0 0,-1 0 0,0 0 16,0 0-16,0 0 0,0 0 15,22 0-15,-1-21 0,-21 0 16,22 0-16,-1 0 0</inkml:trace>
  <inkml:trace contextRef="#ctx0" brushRef="#br0" timeOffset="-163021.78">26077 9483 0,'0'-21'15,"0"42"-15,-21-42 0,0 21 16,0 21-16,21 0 16,0 0-16,0 0 0,-21 0 0,21 1 15,-22-1-15,22 0 0,0 0 16,0 0-16,0 0 0,0 1 0,0-1 16,0 0-16,0 0 0,0 0 15,0-42 32,0 0-47,0 0 16,0 0-16,0-1 0,0 1 0,22 0 15,-1-21-15,0 21 0,0-22 0,0 22 16,0 0-16,1 0 0,-1 0 16,0-1-16,0 1 0,0 21 0,0 0 15,1 0-15,-1 0 0,0 0 0,-21 21 16,21 1-16,-21-1 15,0 0-15,21 0 0,-21 0 16,0 22-16,0-22 0,0 0 0,0 0 16,0 21-16,0-20 0,0-1 15,0 0-15,-21 0 0,0-21 16,21 21-16,0-42 31,0 0-31,0 0 16,0 0-16,0-1 0,21 1 15,0 0-15,0 0 0,1 0 16,-1 0-16,0-22 0,0 22 0,0 0 16,0 21-16,1-21 0,-1 21 15,0 0-15,0 0 0,0 0 16,-21 21-16,0 0 16,0 0-16,0 22 0,0-22 0,0 0 15,0 0-15,-21 0 0,21 0 16,-21 1-16,0-1 0,21 0 0,0 0 15,0 0-15,-21-21 0,42 0 47,-21-21-47,21 0 0,0 21 16</inkml:trace>
  <inkml:trace contextRef="#ctx0" brushRef="#br0" timeOffset="-162709.95">26860 9567 0,'22'0'31,"-1"0"-15,0 0-16,0-21 0,0 21 0,0-21 16,1 21-16,-1-21 0,0 0 15,0 21-15,0-21 0,0 21 0,-21-22 16,0 1-16,-21 21 31,0 0-31,0 0 0,-21 21 16,20 1-16,-20-1 0,21 0 0,-21 0 15,20 21-15,1-20 0,21-1 0,0 21 16,0-21-16,0 0 0,0 1 16,0-1-16,0 0 0,21 0 15,1-21-15,-1 0 0,0 0 0,0 0 16,0 0-16,0-21 0,22 21 15</inkml:trace>
  <inkml:trace contextRef="#ctx0" brushRef="#br0" timeOffset="-162230.68">27559 8996 0,'-21'0'15,"42"0"-15,-63 0 0,63 0 31,0 0-31,0 0 0,21 0 0,-20 0 16,20 0-16,0 0 0,1 0 16,-1 0-16,-21 0 0,21 0 0,-20 0 15,-22 21 1,-22-21 0,1 0-16,0 0 0,0 0 0,0 0 15,0 0-15</inkml:trace>
  <inkml:trace contextRef="#ctx0" brushRef="#br0" timeOffset="-161973.7">27707 9017 0,'-42'-21'15,"-1"21"1,128 21-16,-191-42 0,85 21 16,0 0-16,21 21 0,-21 0 15,0-21-15,-1 21 0,22 1 16,-21 20-16,0-21 0,21 21 0,-21 1 16,0-1-16,0 0 0,-1 22 15,1-22-15,0 22 0,0-1 0,0 22 16,-22-22-16,22 1 0,0-1 0,0 1 15,-21 21-15,20-22 16,22-21-16,0-20 0,0 20 0,0-21 16,0 0-16,22 0 0,-1-21 15,0 0-15,0 0 0,0 0 16,0 0-16,1 0 0,-1-21 0,0 21 16,0-21-16,21 0 0,-20 0 0,-1-22 15,0 22-15,21-21 0,-21 21 16</inkml:trace>
  <inkml:trace contextRef="#ctx0" brushRef="#br0" timeOffset="-161729.74">27982 9229 0,'0'0'16,"-21"0"-16,0 21 0,0 0 15,0-21-15,-1 21 0,-20 22 16,21-22-16,0 0 0,0 21 0,-1 1 15,1-1-15,21-21 16,-21 21-16,21 1 0,0-1 0,0-21 16,0 22-16,0-22 0,0 0 0,0 0 15,21 0-15,0 0 0,1-21 16,-1 0-16,21 0 0,-21 0 0,0 0 16,1 0-16,-1-21 0,0 21 0,0-21 15,-21 0-15,21 0 0</inkml:trace>
  <inkml:trace contextRef="#ctx0" brushRef="#br0" timeOffset="-161554.7">27792 9525 0,'0'0'15,"-43"0"-15,22 0 0,0 0 0,0 0 16,0 0-16,42 0 31,21 0-15,-21 0-16,1 0 0,20 0 15,-21 0-15,21 0 0,1 0 0,-22 0 16,21 0-16,-21-21 0,22 0 0,-22 21 16</inkml:trace>
  <inkml:trace contextRef="#ctx0" brushRef="#br0" timeOffset="-161193.68">28109 9483 0,'0'0'0,"21"0"47,1 0-47,-1 0 0,0 0 15,21-21-15,-21 21 0,1-22 0,20 22 16,-21 0-16,0-21 0,0 0 16,-21 0-1,-21 21 1,0 0-16,-21 0 15,21 21-15,-1 0 0,1-21 16,0 21-16,-21 1 0,21-1 0,-1 0 16,1 0-16,21 0 0,0 22 15,0-22-15,0 0 0,0 0 0,0 0 16,0 0-16,0 1 0,21-1 16,1-21-16,-1 0 0,21 0 15,-21 0-15,0 0 0,22 0 0,-22 0 16,0 0-16,0 0 0,22-21 0,-22 21 15,0-22-15,0 1 0,-21 0 16</inkml:trace>
  <inkml:trace contextRef="#ctx0" brushRef="#br0" timeOffset="-160726">28511 9462 0,'0'0'0,"22"-43"16,-1 22-16,0 21 15,0 0-15,0-21 16,0 21-16,1 0 0,-1 0 0,0 0 15,21 0-15,-21 0 0,1 0 0,-1 21 16,0 0-16,0 0 0,0 1 16,-21-1-16,0 0 0,0 0 0,0 0 15,0 22-15,-42-22 0,21 0 16,0 0-16,-1 0 0,1 0 0,0 1 16,21-1-16,-21 0 0,0-21 15,42-21 16,-21 0-31,21-1 16,0 1-16,0 0 0,1 0 16,-1-21-16,0 20 0,0 1 0,21-21 15,-20 21-15,-1 0 0,0-1 0,0 1 16,0 0-16,-21 0 16,0 42-1,0 0-15,-21 0 16,0 1-16,21-1 15,-21 0-15,21 21 0,-21-21 0,-1 1 0,22 20 16,0-21-16,0 0 0,0 0 16,0 1-16,0-1 0,0 0 15,0 0-15,22-21 0,-22 21 16,21-21-16,0 0 0,0 0 0,21 0 16,-20 0-16,-1-21 0,21 21 15,-21-21-15,22 0 0,-22 0 0,21-1 16</inkml:trace>
  <inkml:trace contextRef="#ctx0" brushRef="#br0" timeOffset="-160477.7">29527 9165 0,'0'0'0,"0"-21"0,0 42 31,0 0-31,0 22 0,-21-22 16,0 0-16,21 21 0,-21 1 0,21-1 15,-21-21-15,21 22 0,-21-1 16,21 0-16,0-21 0,-22 22 0,22-22 16,0 21-16,0-21 0,0 1 0,0-1 15,0 0-15,0 0 16,22-21-16,-1 0 16,0-21-16,-21 0 15,21 0-15,-21-1 16</inkml:trace>
  <inkml:trace contextRef="#ctx0" brushRef="#br0" timeOffset="-160288.36">29316 9483 0,'21'0'31,"0"0"-31,0 0 15,0-21-15,1 21 16,20 0-16,-21 0 0,0-22 0,0 22 16,1-21-16,-1 21 0,0 0 0,0-21 15</inkml:trace>
  <inkml:trace contextRef="#ctx0" brushRef="#br0" timeOffset="-160005.99">29993 9186 0,'-42'0'15,"21"0"-15,-1 0 16,1 0-16,21 22 0,-21-1 16,0 0-16,0 0 0,21 0 0,-21 0 15,-1 22-15,22-22 0,-21 0 16,21 21-16,0-20 0,0 20 0,0-21 15,0 0-15,0 0 0,0 22 0,0-22 16,0 0-16,21 0 16,1 0-16,-1-21 0,0 0 0,0 0 15,0 0-15,0 0 0,1 0 16,-1 0-16,0 0 0,0-21 0,21 0 16</inkml:trace>
  <inkml:trace contextRef="#ctx0" brushRef="#br0" timeOffset="-159717.83">30289 9229 0,'0'0'15,"22"0"1,-1 0-16,0 0 0,0 0 16,0 0-16,0 21 0,-21 0 15,0 0-15,22 0 0,-22 1 0,0-1 16,0 21-16,0-21 0,0 0 15,0 22-15,0-22 0,0 21 16,-22-21-16,1 22 0,0-22 0,-21 0 16,21 0-16,-1 0 0,1 1 15,0-1-15,0-21 16,42-21 15,0-1-31,0 22 0,-21-21 16,22 0-16</inkml:trace>
  <inkml:trace contextRef="#ctx0" brushRef="#br0" timeOffset="-159465.71">30734 9377 0,'0'0'0,"21"0"31,0 0-15,0 0-16,1 0 0,-1 0 15,0 0 1,0 0-16,0 0 0,0 0 16,-42 0 15</inkml:trace>
  <inkml:trace contextRef="#ctx0" brushRef="#br0" timeOffset="-159318.05">30692 9504 0,'0'21'16,"21"-21"-16,0 0 15,0 0-15,0 0 16,0 0-16,1 0 0,-1-21 0,0 21 15,0-21-15,0 21 0,22 0 16</inkml:trace>
  <inkml:trace contextRef="#ctx0" brushRef="#br0" timeOffset="-158930.74">31411 9038 0,'0'0'0,"-21"0"0,0 0 31,42 0 0,0 0-15,0 0-16,1 0 15,-1 0-15,-21-21 16,21 0-16,-21 0 16,0 0-16,0-1 0,-21 22 15,0 0-15,-1 0 16,1 0-16,21 22 16,-21-1-16,21 0 0,-21 0 15,0 0-15,21 0 0,0 1 16,0-1-16,0 21 0,-21-21 0,21 0 15,0 1-15,0-1 16,0 0-16</inkml:trace>
  <inkml:trace contextRef="#ctx0" brushRef="#br0" timeOffset="-158241.34">31792 9102 0,'0'0'0,"0"21"31,0 0-31,-21 0 0,0 0 16,0 1-16,21 20 0,-21-21 0,-1 21 15,22-20-15,-21 20 0,21-21 0,0 21 16,-21-20-16,21-1 0,0 0 15,0 0-15,0 0 0,0 0 16,0 1-16,0-1 0,0 0 16,21-21-1,0 0 1,-21-21-16,22 0 0,-22-1 16,21 1-16,0 0 0,-21 0 15</inkml:trace>
  <inkml:trace contextRef="#ctx0" brushRef="#br0" timeOffset="-158034.16">31602 9377 0,'-21'0'0,"42"0"0,-42 21 16,21 0-16,21-21 31,0 0-31,0 0 15,0 0-15,0 0 16,1 0-16,-1 0 0,0 0 16,0-21-16,0 21 0,0 0 15</inkml:trace>
  <inkml:trace contextRef="#ctx0" brushRef="#br0" timeOffset="-157642.41">31962 9335 0,'21'0'47,"0"0"-47,0-22 0,0 1 15,0 21-15,1 0 0,-1-21 16,0 21-16,-21-21 16,-21 21 15,0 21-31,-1 0 0,-20-21 0,21 21 16,0 1-16,0-1 0,-1 0 15,1 0-15,21 0 0,0 0 16,-21 1-16,21-1 0,0 0 0,0 0 15,0 0-15,21 0 16,0-21-16,1 0 0,-1 0 16,21 0-16,-21 0 0,0 0 15,1 0-15,20 0 0,-21-21 16,0 0-16,0 21 0</inkml:trace>
  <inkml:trace contextRef="#ctx0" brushRef="#br0" timeOffset="-157397.7">32321 9292 0,'0'0'0,"22"0"16,-1 0-16,-21 21 15,21-21-15,0 22 0,-21-1 16,21 0-16,0-21 0,-21 21 0,22 0 16,-1 0-16,-21 1 0,21-1 15,-21 0-15,21 0 0,-21 0 16,0 0-16,21-21 15,-21-21 17,21 0-17,-21 0-15,0 0 16</inkml:trace>
  <inkml:trace contextRef="#ctx0" brushRef="#br0" timeOffset="-157209.77">32639 9313 0,'-21'0'15,"0"22"1,-1-22-16,1 21 0,-21 0 16,21 0-16,0-21 0,-1 21 0,1 0 15,0 1-15,0-1 0,0-21 16,0 21-16,-1 0 0,1 0 16,21 0-16,21-21 15,1 0-15,-1 0 16,21-21-16,-21 0 0,0 21 15</inkml:trace>
  <inkml:trace contextRef="#ctx0" brushRef="#br0" timeOffset="-156961.64">32851 9081 0,'0'21'16,"0"21"-1,0-21-15,0 0 0,0 22 16,0-22-16,0 21 0,-22-21 16,22 1-16,0 20 0,0-21 0,-21 0 15,21 0-15,0 1 0,0-1 16,0 0-16,0 0 0,0 0 16,21-21-1,1 0 1,-22-21-16,0 0 15</inkml:trace>
  <inkml:trace contextRef="#ctx0" brushRef="#br0" timeOffset="-156794.71">32766 9313 0,'21'0'15,"0"0"-15,0 0 16,1 0-16,-1 0 0,0 0 15,0 0-15,21 0 0,-20 0 16,-1 0-16,0 0 0,0 0 16</inkml:trace>
  <inkml:trace contextRef="#ctx0" brushRef="#br0" timeOffset="-156433.68">31581 9970 0,'-22'0'0,"44"0"0,-44-22 15,22 1-15,0 0 16,0 0-16,22 21 31,-1 0-31,0 0 16,0 21-16,0 0 15,-21 0-15,21 1 0,-21-1 16,0 0-16,0 0 0,22 0 16,-22 0-16,0 1 15,21-1-15,0-21 31,0 0-15,-21-21-16,21 21 0</inkml:trace>
  <inkml:trace contextRef="#ctx0" brushRef="#br0" timeOffset="-156233.68">32046 9800 0,'0'0'15,"-21"0"1,0 21-16,0-21 15,0 22-15,-1-1 0,1 0 16,0 0-16,21 0 0,-21 0 16,0 1-16,0-1 0,-1 0 0,22 0 15,0 0-15,-21 0 0,21 1 16,21-22 0,1 0-1</inkml:trace>
  <inkml:trace contextRef="#ctx0" brushRef="#br0" timeOffset="-155785.72">32258 9927 0,'0'0'0,"0"-21"0,0 0 16,0 0-1,-21 21-15,0 0 16,-1 21-16,1-21 15,0 21-15,0 0 0,0 0 0,0 1 16,-1-1-16,1 0 0,0 0 16,21 0-16,-21 0 0,21 1 15,0-1-15,21-21 32,0 0-32,0 0 0,1 0 15,-1 0-15,0-21 16,0 21-16,0-22 0,0 1 0,1 21 15,-1-21-15,0 0 0,0 0 16,-21 0-16,0-1 0,0 1 0,21 0 16,-21 42 15,0 0-31,-21 1 16,21-1-16,0 0 0,0 0 15,0 0-15,0 0 16,0 1-16,0-1 15,21-21 1,0 0-16,1 0 16,-1 0-16,0-21 0,0-1 0,0 22 15</inkml:trace>
  <inkml:trace contextRef="#ctx0" brushRef="#br0" timeOffset="-155014.17">32575 9694 0,'0'0'0,"0"22"16,0-1-16,0 0 16,0 21-16,0-21 0,-21 1 15,21-1-15,-21 21 0,21-21 16,-21 0-16,21 1 0,0-1 0,0 0 16,0 0-16,0 0 0,0 0 15,21-21 1,0 0-16,0 0 15,1 0-15,-1 0 0,0 0 16,0 0-16,-21-21 0,21 21 16,0-21-16,-21 0 0,0 0 0,22 0 15,-1-1-15,-21 1 0,0 0 16,21 0 0,-21 42 15,0 0-31,-21 0 0,21 1 15,0-1-15,0 0 16,-21 0-16,21 0 0,0 0 16,21-21-1,0 0 1,0 0-16,0 0 16,0-21-16,1 21 0,-1-21 15,-21 0-15,21 21 0,0-21 16,0 0-16,-21-1 0,21 1 0,1 0 15,-22 42 32,0 0-31,-22-21-16,22 22 0,-21-22 16,21 21-16,0 0 15,21-21 1,1 0-1,-1 0-15,0 0 16,0-21-16,0 21 0,-21-21 16,0-1-16,0 1 0,21 0 15,-21 0-15,0 0 16,0 0-16,-21 21 16,0 21-1,21 0-15,-21-21 16,21 21-16,0 0 0,0 0 15,0 1-15,0-1 0,0 0 16,0 0 0,21-21-16,0 0 15,0 0-15,1 0 0,20-21 16,-21 21-16,0-21 0</inkml:trace>
  <inkml:trace contextRef="#ctx0" brushRef="#br0" timeOffset="-154342.95">33422 9102 0,'-42'-21'31,"42"-1"0,-21 22 16,-1 0-47,1 0 31,0 0-15,21-21 0,0 0 15,0 0-15,21 21-1,0 0 1,-21 21-16,0 0 0,0 0 15,0 1-15,0-1 0,0 21 16,0-21-16,-21 0 16,0 1-16,0-1 0,0-21 15,21 21-15,-21-21 0,-1 0 16,1 0 0,21-21-1,0 0-15,0-1 16,0 1-16,0 0 15,21 0-15,-21 0 0,22 21 0,-1-21 16,0 21 0,0 0-16,0 21 15,-21 0-15,0 0 0,0 0 16,0 0-16,0 1 0,0 20 16,-21-21-16,0 0 0,0 0 0,0 1 15,-1-1-15,1-21 0,0 21 16,21 0-16</inkml:trace>
  <inkml:trace contextRef="#ctx0" brushRef="#br0" timeOffset="-153773.73">33443 8742 0,'0'0'0,"0"-21"31,21 21-15,1 0-16,-1 0 15,21 0-15,-21-21 0,22 21 16,-1 0-16,-21 0 0,21 0 0,-20 0 15,-1 0-15,0 0 0,0 0 16,-21 21 0,0 0-16,0 0 0,0 21 15,0-20-15,0-1 16,0 21-16,0-21 0,0 22 0,0-22 16,0 21-16,0 0 15,0 1-15,0-1 0,0 0 0,0-20 0,0 20 16,0 0-16,0 1 15,0-22-15,0 21 0,0 0 0,0 1 16,0-1-16,0-21 0,0 22 16,0-1-16,-21 0 0,21-21 0,-21 22 15,21-22-15,0 21 0,0-21 16,0 1-16,-21 20 0,21-21 0,-22-21 16,1 21-16,21 0 0,-21-21 15,21 22-15,-21-22 16,0 0-16,0 0 0,-1 0 15,22 21-15,-21-21 16,0 0-16,0 0 16,0 0-1,0 0-15</inkml:trace>
  <inkml:trace contextRef="#ctx0" brushRef="#br1" timeOffset="-148138.72">21717 11197 0,'0'0'0,"-42"0"16,20 0-16,1 0 15,21-21 1,-21 21-16,21-21 31,0 0-31,0 0 16,21 21-16,0 0 15,1-22-15,-1 22 0,0 0 16,0 0-16,0 0 0,0 0 16,1 0-1,-22 22-15,0-1 0,0 0 16,0 0-16,0 0 0,-22 0 16,1 1-16,0-1 0,0 21 0,0-21 15,-22 0-15,1 1 0,21-1 16,0 0-16,-22-21 0,22 21 15,0-21-15,0 0 16,42-21 15,0 21-31,0-21 0,1 21 16,-1 0-16,0-21 0,0 21 16,0 0-16,22-22 0,-22 22 0,0 0 15,21 0-15,-21 0 0,22 0 0,-22 0 16,0 0-16,0 22 0,0-1 15,1-21-15,-22 21 0,0 21 0,0-21 16,0 1-16,0-1 0,0 0 16,-22 0-16,1 21 0,0-20 15,-21-1-15,-1 0 0,1 0 0,21-21 16,-21 21-16,-1-21 0,22 0 0,-21 0 16,21 0-16,-1 0 0,1 0 15,0 0-15,0 0 0,0 0 0,0 0 16,21-21-1,-22 21-15,1-21 0,21 0 16,0 0 0,21-1-1,1 22 1,-22-21-16,42 21 0,-21 0 0</inkml:trace>
  <inkml:trace contextRef="#ctx0" brushRef="#br1" timeOffset="-147950.74">22225 11388 0,'0'0'15,"0"-21"1,21 21 46,0 0-62,0 0 0</inkml:trace>
  <inkml:trace contextRef="#ctx0" brushRef="#br1" timeOffset="-147498.42">23304 10901 0,'0'0'0,"-21"0"0,0-21 31,21 42-15,21 0-16,-21 0 16,21 0-16,1 1 0,20 20 15,-21 0-15,0 1 0,0-1 0,1 0 16,-1 22-16,0-22 0,0 0 0,0 1 15,-21-1-15,21 0 0,-21 1 16,0-22-16,0 21 0,0-21 0,0 1 16,0-1-16,0 0 0,22-21 31,-22-21-15,21 21-16,-21-21 0</inkml:trace>
  <inkml:trace contextRef="#ctx0" brushRef="#br1" timeOffset="-147234">23982 10922 0,'0'0'15,"0"-42"-15,0 21 0,0-1 0,-21 22 16,-1 0-16,1 0 0,0 0 16,-21 22-16,21-1 0,-22 0 0,22 21 15,-21 1-15,-1-22 0,1 42 16,21-20-16,-21-1 0,-1 21 15,1 1-15,0-22 0,20 1 0,-20 20 0,21-21 16,0 1-16,0-1 16,-1-21-16,22 22 0,-21-22 0,21 0 15,0 0-15,0 0 16,21-21 0,1 0-16,-1-21 0,0 0 0,0 21 15,0-21-15,22 0 0</inkml:trace>
  <inkml:trace contextRef="#ctx0" brushRef="#br1" timeOffset="-146922.33">24299 11113 0,'0'21'15,"0"0"-15,-21 21 16,21-21-16,-21 1 0,21 20 15,0-21-15,0 21 0,-21 1 16,21-1-16,-21 0 0,21 1 0,0 20 16,0-20-16,-22-1 0,22 21 0,-21 1 15,0-22-15,0 22 0,21-1 16,-21 1-16,0-1 0,-1 1 0,1-1 16,21-20-16,0-1 0,-21 0 15,21 1-15,-21-22 0,21 0 0,0 0 16,21-42-1,0 0 1,-21 0-16,21-1 0,1-20 0,-22 0 16,21-1-16</inkml:trace>
  <inkml:trace contextRef="#ctx0" brushRef="#br1" timeOffset="-146614.84">24257 11472 0,'0'0'16,"0"-42"-16,0 0 0,-21-1 0,21 1 0,0 0 15,0 21-15,0-22 0,-21 22 16,21-21-16,0 21 0,0-1 16,0 1-16,21 0 0,0 21 0,0-21 15,0 21-15,22 0 0,-1 0 0,-21 0 16,21 0-16,1 21 0,-1 0 16,-21 0-16,22 1 0,-22-1 0,0 21 15,0-21-15,-21 22 0,0-1 16,0-21-16,0 21 0,-21-20 0,-21-1 15,20 0-15,-20 0 0,0 0 16,-1 0-16,22 1 0,-21-22 0,0 21 16,20-21-16,1 0 0,0 0 0,0 0 15,0 0-15,21-21 32,21 21-32,0-22 0,21 1 0,-20 21 15,20-21-15</inkml:trace>
  <inkml:trace contextRef="#ctx0" brushRef="#br1" timeOffset="-146102.03">25231 11155 0,'0'0'0,"0"-21"0,0 0 0,0-1 15,0 1-15,0 0 16,0 0-16,-22 21 15,22-21-15,-21 21 0,0 0 0,0 0 16,0 0-16,0 21 0,-1 0 16,-20 0-16,21 22 0,0-22 15,-22 21-15,22 0 0,-21 22 16,21-22-16,0-21 0,-1 1 16,22-1-16,0 21 0,0-21 15,0 0-15,22-21 16,-1 0-16,0 0 0,0 0 15,0 0-15,0 0 0,22 0 0,-22-21 16,0 0-16,21 21 0,-20-21 16,-1 0-16,0-22 0,21 22 15,-21-21-15,1 21 0,-1-22 0,-21 22 16,0 0-16,21-21 0,-21 21 0,0-22 31,0 64-15,-21 1-16,21-1 0,-21 21 15,21-21-15,0 22 0,0-22 16,-22 21-16,22-21 0,0 22 0,-21-22 16,21 0-16,0 0 0,0 0 15,0 0-15,0 1 0,0-1 16,21-21-16,1 0 0,-1 0 16,0 0-16,0 0 15,0-21-15,0 21 0,1-22 0,-1 1 16</inkml:trace>
  <inkml:trace contextRef="#ctx0" brushRef="#br1" timeOffset="-145845.96">25717 10922 0,'0'0'0,"22"-42"0,20-43 32,-42 106-17,0 0-15,0 1 16,-21-1-16,0 0 0,21 21 0,0-21 15,-22 22-15,22-22 0,-21 21 0,21 1 16,-21-1-16,21-21 0,0 21 16,0 1-16,-21-22 0,21 21 0,0-21 15,-21 1-15,21-1 0,0 0 0,0 0 16,21-21 0,0 0-16,0 0 15,0 0-15,1-21 0,-1 0 16,0 0-16</inkml:trace>
  <inkml:trace contextRef="#ctx0" brushRef="#br1" timeOffset="-145417.74">26056 10880 0,'21'-21'0,"-42"42"0,42-64 0,-21 22 0,21 21 16,-21 21 15,0 1-31,0-1 0,0 21 0,0-21 16,0 22-16,-21-22 0,21 21 15,0 0-15,-21 1 0,21-22 0,0 21 16,0 1-16,-21-22 0,0 21 0,21-21 16,-21 0-16,21 22 15,-22-22-15,22 0 0,-21-21 16,21-21 0,0 0-1,0 0-15,0-1 0,21-20 16,1 21-16,-22-21 0,21 20 15,0-20-15,0 21 0,0-21 0,0 20 16,22 1-16,-22-21 0,0 21 0,21 21 16,-20-21-16,20 21 0,-21 0 15,0 0-15,0 0 0,1 0 0,-1 21 16,0 21-16,-21 0 0,0-20 16,0 20-16,0-21 15,0 21-15,0-20 0,-21 20 0,0-21 16,-1 0-16,1 0 0,21 1 0,-21-1 15,21 0-15,-21-21 0</inkml:trace>
  <inkml:trace contextRef="#ctx0" brushRef="#br1" timeOffset="-145238.73">25527 11028 0,'-21'0'16,"42"0"-16,-63 0 0,63 0 31,21 0-31,-21 0 0,22-21 16,-1 21-16,0 0 0,1-21 0,-1 21 15,21 0-15</inkml:trace>
  <inkml:trace contextRef="#ctx0" brushRef="#br1" timeOffset="-143925.77">27390 11409 0,'0'0'0,"0"-21"32,0 0-32,21-1 0,0 1 15,-21 0-15,21 0 0,0 0 16,0-22-16,1 1 0,-1 21 0,0-21 16,-21-1-16,21 1 0,21-43 15,-42 22-15,0 20 0,0 1 16,0-21-16,0 41 0,0-20 0,0 0 15,0 21-15,-21 21 16,0 21 0,0 0-16,0 0 0,21 21 15,-21 1-15,-1-1 0,22 0 16,0 1-16,-21-1 0,0 0 0,21 22 16,0-22-16,-21 1 0,21-1 0,0 21 15,0-20-15,0-22 0,0 21 16,0-21-16,0 22 0,21-22 0,0 0 15,0-21-15,1 21 0,-1-21 0,0 0 16,0 0-16,0 0 0,0 0 16,22-21-16,-22 0 0,21 0 15,-21 0-15,22-1 0,-22 1 16,0-21-16,21 21 0,-20-22 0,-22 22 16,21-21-16,-21 21 0,0 0 0,21-1 15,-21 1-15,-21 21 31,21 21-31,-21-21 0,21 22 16,0-1-16,0 0 16,0 0-16,0 0 0,21 0 15,0-21 1,0 0-16,0 0 0,0 0 0,1 0 16,-1 0-16,0 0 0,21 0 15,-21 0-15,1 0 0,-1 0 16,21-21-16,-21 21 0,0-21 0,1 0 15,-1 0-15,-21 0 0,21 21 16,-21-22-16,0 1 0,0 0 16,0 42 15,0 0-31,0 1 16,-21-1-16,21 0 0,-21 0 0,21 0 15,0 0-15,0 22 0,0-22 16,0 0-16,0 0 0,0 0 15,21-21 1,0 0-16,0 0 0,0 0 16,0 0-16,1 0 0,20 0 0,-21-21 15,0 0-15,0 21 0,1-21 0,-1 0 16,0-22-16,-21 22 0,21 0 16,0 0-16,-21 0 0,21 0 0,-21-22 15,22 22-15,-22 0 16,0 0-1,0 42 1,0 0 0,0 0-16,0 22 0,0-22 15,0 21-15,0-21 16,-22 22-16,22-1 0,-21 21 0,0-20 16,21-1-16,0 22 0,0-22 15,-21 21-15,21-20 0,-21 20 0,21 1 16,-21-1-16,21 1 0,0-1 0,0 22 15,0-22-15,-22 1 0,22-1 16,-21 1-16,0-1 0,21 1 0,-21-22 16,0 1-16,0-1 0,-1-21 0,1 21 15,-21-20-15,21-1 0,-22 0 16,22-21-16,0 0 0,-21 0 0,21 0 16,-22-21-16,22 0 0,-21-1 0,21 1 15,-22 0-15,22-21 16,-21 21-16,21-22 0,-1 1 0,1 0 15,21-1-15,0 1 0,-21 0 0,21-1 16,0 1-16,0 0 0,0-1 16,0 1-16</inkml:trace>
  <inkml:trace contextRef="#ctx0" brushRef="#br1" timeOffset="-143446.08">29845 10732 0,'0'0'0,"0"-106"31,-21 85-31,0 21 0,-1 0 16,1 0-16,0 0 0,0 0 15,-21 21-15,20 0 0,1 0 0,-21 0 16,21 22-16,-22-1 0,22 0 0,0 1 16,0-1-16,0 0 0,0 22 15,21-22-15,0 0 0,0 1 0,0-1 16,0 0-16,0-20 0,0-1 16,0 21-16,21-21 0,0-21 0,0 21 15,0-21-15,22 22 0,-22-22 16,21 0-16,-21 0 0,22-22 15,-1 1-15,0 0 0,1 0 0,-1 0 16</inkml:trace>
  <inkml:trace contextRef="#ctx0" brushRef="#br1" timeOffset="-142810.41">30247 10880 0,'0'0'16,"-21"0"-1,0 0-15,0 0 0,-22 0 0,22 21 16,0 0-16,-21 0 0,20 0 15,1 22-15,0-22 0,0 21 0,0-21 16,0 22-16,21-22 0,0 0 16,0 0-16,0 0 0,0 1 15,0-1-15,0 0 0,21-21 16,0 0-16,0 0 0,0 0 0,0 0 16,1 0-16,-1 0 0,0-21 15,0 0-15,0-1 0,-21 1 0,0 0 16,0 0-16,21 0 0,-21 0 15,22-1-15,-22 1 0,0-21 0,0 21 16,21 0-16,0-1 0,-21 1 16,21 0-16,0 21 0,0-21 15,1 0-15,-1 21 0,0 0 0,0 0 16,0 0-16,0 0 0,1 0 16,-1 21-16,0 0 0,0 0 0,-21 0 15,0 1-15,0-1 0,0 0 0,0 21 16,0-21-16,0 1 0,0 20 15,-21-21-15,21 0 0,-21 0 0,21 1 16,-21-1-16,-1-21 16,22 21-16,0-42 15,0 0 1,0-1-16,0 1 0,22 0 16,-22 0-16,21 0 0,0 0 0,0-1 15,0-20-15,0 21 0,1 0 16,20 0-16,-21-1 0,0 1 15,22 0-15,-22 0 0,21 21 0,-21 0 16,0 0-16,1 0 0,-1 21 16,0 0-16,-21 0 0,0 1 15,0-1-15,0 0 0,0 0 0,0 21 16,0-20-16,-21 20 0,0-21 0,-1 0 16,22 0-16,0 22 0,-21-22 0,21 0 15,-21-21-15,21 21 0,21-21 47,0-21-47,1 0 0</inkml:trace>
  <inkml:trace contextRef="#ctx0" brushRef="#br1" timeOffset="-142585.54">31284 10753 0,'-21'21'31,"0"0"-31,21 0 0,-21 0 0,21 22 16,-21-22-16,-1 21 0,22-21 15,-21 22-15,0-1 0,21-21 0,-21 22 16,21-1-16,0-21 0,0 21 0,0-20 16,0-1-16,0 0 0,0 21 15,21-42 1</inkml:trace>
  <inkml:trace contextRef="#ctx0" brushRef="#br1" timeOffset="-142414.61">31030 11091 0,'0'0'0,"-21"0"15,0 0 1,42 0-1,0 0-15,0 0 0,22 0 16,-22-21-16,21 21 0,-21 0 16,22-21-16,-1 21 0,0 0 0,1 0 15</inkml:trace>
  <inkml:trace contextRef="#ctx0" brushRef="#br1" timeOffset="-141730.02">31856 11007 0,'0'0'0,"0"-64"32,-21 43-32,-1 21 0,1 0 15,21-21-15,-21 21 0,0 0 16,0 0-16,0 0 0,-1 0 0,1 0 16,-21 21-16,21 0 0,0 0 15,-1 1-15,-20-1 0,21 0 0,0 21 16,0-21-16,-1 22 0,1-22 15,0 21-15,0-21 0,21 1 0,0-1 16,0 0-16,0 0 0,0 0 16,0 0-16,21-21 0,0 0 15,22 0-15,-22 0 0,0 0 0,0 0 16,21 0-16,-20 0 0,-1-21 16,21 21-16,-21-21 0,0 0 0,22 0 15,-22-22-15,0 22 0,0-21 16,0 21-16,1-22 0,-1 22 0,0 0 15,0-21-15,0 21 0,0-1 16,1 1-16,-22 42 31,-22 1-31,1-1 0,21 0 0,0 0 16,-21 0-16,0 22 0,21-22 16,-21 0-16,21 0 0,0 21 0,0-20 15,0-1-15,0 0 16,0 0-16,21-21 0,0 0 15,0 0-15,0 0 0,1 0 16,-1 0-16,21 0 0,-21 0 0,0 0 16,22-21-16,-22 0 0,0 0 15,21-1-15,-20 1 0,-1 0 0,0-21 16,0 21-16,-21-1 0,21 1 16,-21 0-16,0 0 0,21 0 0,-42 42 31,21 0-31,-21 0 15,0 0-15,21 1 0,0-1 16,0 0-16,-21 0 0,21 0 16,0 0-16,0 1 15,0-1-15,21-42 32,0-1-17,0 1-15</inkml:trace>
  <inkml:trace contextRef="#ctx0" brushRef="#br1" timeOffset="-141574.83">32343 10880 0,'0'0'0,"-43"0"32,22 0-32,21 21 15,0 0 1,21-21-16,0 0 15,-21 21-15,22-21 0,-1 0 0</inkml:trace>
  <inkml:trace contextRef="#ctx0" brushRef="#br1" timeOffset="-141138.33">32618 10986 0,'-43'21'16,"22"0"-1,21 0-15,0 0 0,-21-21 16,21 21-16,-21 22 16,21-22-16,0 0 0,0 0 15,0 0-15,0 1 16,0-44 31,0 1-47,0 0 15,21 0-15,0 0 16,0 0-16,-21-1 0,22 1 0,-1 0 16,0 0-16,0 0 0,0 21 15,0-21-15,1 21 0,-1 0 0,0 0 16,0 0 0,-21 21-16,0 0 0,0 0 0,0 0 15,0 0-15,0 1 0,0-1 16,-21 0-16,0 0 0,21 0 15,0 0-15,-21 1 0,21-1 16,21-21 31,-21-21-47,21 21 0,0-22 0</inkml:trace>
  <inkml:trace contextRef="#ctx0" brushRef="#br1" timeOffset="-140801.89">33210 10964 0,'0'-21'16,"-21"21"0,0 0-1,0 0-15,0 0 0,0 0 0,-1 0 16,1 0-16,0 21 0,21 1 16,-21-22-16,21 21 0,0 0 15,0 0-15,0 0 16,21 0-16,0-21 15,-21 22-15,21-1 16,1 0-16,-22 0 16,0 0-16,0 0 15,-22-21-15,1 22 0,0-22 16,0 21-16,-21-21 0,20 21 16,1-21-16,0 0 0,0 0 15,0 0-15,21-21 47,21 0-47,0 21 0,0-22 16,0 22-16</inkml:trace>
  <inkml:trace contextRef="#ctx0" brushRef="#br1" timeOffset="-140557.83">33401 10880 0,'0'0'0,"-21"0"32,21 21-32,-21 0 0,-1 0 0,22 0 15,-21 1-15,0-1 16,21 0-16,0 0 0,0 0 0,-21 0 16,21 1-16,0-1 0,0 0 15,0 0-15,0 0 16,21-21-1,0 0-15,0 0 0,1 0 16,-1 0-16,0 0 0,21 0 0</inkml:trace>
  <inkml:trace contextRef="#ctx0" brushRef="#br1" timeOffset="-140302.1">33803 10837 0,'0'0'0,"21"0"47,0 22-47,-21-1 15,0 0-15,0 0 0,0 0 0,0 0 16,0 1-16,0-1 0,0 21 16,0-21-16,0 22 0,-21-22 15,0 0-15,0 21 0,0-21 0,0 1 16,21-1-16,-22 0 0,1 0 15,0-21-15,21 21 0,-21-21 16,0 0 0</inkml:trace>
  <inkml:trace contextRef="#ctx0" brushRef="#br1" timeOffset="-138758.61">23177 11875 0,'0'-22'16,"22"22"31,-1 0-47,0 0 15,0 0-15,0 0 0,22 0 16,-22 0-16,21 0 0,0 0 0,1 0 16,-1 0-16,0 0 0,1 0 15,20 0-15,-20 22 0,-1-22 16,21 0-16,-20 0 0,-1 0 0,0 0 15,1 0-15,-1 0 0,0 0 0,22 0 16,-22 0-16,1 0 0,20 0 16,1 0-16,-1 0 0,1 0 0,20 0 15,-20 0-15,20-22 0,1 22 16,0 0-16,-22 0 0,22 0 0,-22 0 16,1 0-16,-1 0 0,1 0 0,21 0 15,-22 0-15,1 0 0,-1 0 16,1 0-16,-1 0 0,1-21 0,-1 21 15,22 0-15,-22-21 0,22 21 16,0-21-16,-22 21 0,22 0 16,-1-21-16,1 21 0,0 0 0,21-21 15,-22 21-15,22 0 0,-21 0 0,-1 0 16,1 0-16,0-22 0,-1 22 16,22 0-16,-21 0 0,0 0 0,-1-21 15,22 21-15,0 0 0,0 0 16,0-21-16,-1 21 0,-20-21 0,21 21 15,-21 0-15,20 0 0,1 0 16,0-21-16,-21 21 0,21 0 0,-1 0 16,-20 0-16,0 0 0,-1-21 0,1 21 15,0 0-15,-1-22 0,1 22 16,0 0-16,-1-21 0,22 21 16,-21 0-16,0 0 0,20-21 0,-20 21 15,0 0-15,-1 0 0,-20 0 16,21 0-16,-1 0 0,1 0 0,-22 0 15,22 0-15,0 0 0,-22 0 16,22 0-16,0 0 0,-22 0 0,22 0 16,-22 0-16,22 0 0,-22 0 15,1 0-15,-1 0 0,22 0 0,-21 0 16,-1 0-16,22 0 0,-22 0 16,1 0-16,20 0 0,-20 0 0,-1 0 15,1 0-15,-1 0 16,1 0-16,-22 0 0,22 0 0,-1 0 15,-20 0-15,-1 0 0,21 0 16,-20 0-16,-1 0 0,0 0 0,1 0 16,-1 0-16,0 0 0,-20-21 15,20 21-15,-21 0 0,21 0 0,-20 0 16,20 0-16,-21 0 0,0 0 16,22 0-16,-22 0 0,0 0 0,21 0 15,-21 0-15,1 0 0,-1 0 16,0 0-16,0 0 0,0 0 15,0 0 1,1 0 15</inkml:trace>
  <inkml:trace contextRef="#ctx0" brushRef="#br0" timeOffset="-132282.7">20997 12467 0,'0'-21'16,"0"0"0,0 0-16,0 0 31,-21 21-16,0 21 1,0 0-16,0 0 16,21 0-16,-22 0 0,1 1 0,0 20 15,0-21-15,0 21 0,-22 1 16,22-22-16,-21 21 0,21 1 0,-22-1 16,22-21-16,-21 21 0,0 22 15,20-43-15,1 0 0,0-21 16,21 21-16,0-42 47,21 0-47,-21 0 0,21 0 15,22 0-15</inkml:trace>
  <inkml:trace contextRef="#ctx0" brushRef="#br0" timeOffset="-131962.47">21188 12340 0,'0'0'0,"0"21"32,0 1-17,-21-1-15,-1 21 0,1-21 0,0 0 16,0 1-16,0 20 0,0-21 15,-1 21-15,1-20 0,0 20 0,-21-21 16,21 21-16,-1 1 0,1-22 0,-21 21 16,21-21-16,0 1 0,-1 20 15,22-21-15,-21 0 0,21 0 16,0 1 0,21-44-1,1 1 1,-22 0-16,21 0 0,0 0 15</inkml:trace>
  <inkml:trace contextRef="#ctx0" brushRef="#br0" timeOffset="-131668.91">21526 12361 0,'0'0'0,"-21"22"31,0-22-15,0 21-16,21 0 0,-21 0 15,0 0-15,-1 0 0,1 22 0,0-22 16,0 0-16,0 21 0,0-20 0,-1 20 16,1-21-16,0 21 0,21-20 15,0 20-15,0-21 0,0 0 0,0 0 16,0 1-16,21-22 15,0 0-15,1 0 16,-1 0-16,0 0 0,0-22 16,0 22-16,0-21 0</inkml:trace>
  <inkml:trace contextRef="#ctx0" brushRef="#br0" timeOffset="-131465.36">21209 12658 0,'-21'0'15,"42"0"1,0 0-16,0 0 0,0 0 16,1-21-16,-1 21 0,0 0 0,21 0 15,-21-22-15,22 22 16,-22-21-16,21 21 0,1 0 0</inkml:trace>
  <inkml:trace contextRef="#ctx0" brushRef="#br0" timeOffset="-130893.81">21971 12721 0,'21'0'15,"0"-21"1,-21 0-16,0 0 0,21 21 0,-21-21 16,22 21-16,-22-22 0,0 1 15,0 0-15,0 0 16,0 0-16,0 0 0,-22 21 16,1-22-16,0 22 15,0 0-15,0 0 0,0 0 0,-1 0 16,1 0-16,-21 22 0,21-1 15,0 0-15,-1 0 0,1 0 16,0 0-16,-21 1 0,42 20 16,-21-21-16,-1 0 0,22 22 0,-21-22 15,21 0-15,0 0 0,0 0 16,0 0-16,21-21 0,1 22 16,-1-22-16,0 0 0,0 0 15,21 0-15,-20-22 0,-1 1 0,21 21 16,-21-21-16,0 0 0,22 0 15,-22 0-15,0-1 0,0 1 0,0 0 16,1 0-16,-22 0 0,21 0 0,-21-1 16,21 1-16,-21 0 15,0 0-15,0 42 32,0 0-17,-21 0-15,21 1 16,-21-1-16,21 0 0,0 0 15,0 0-15,0 0 0,0 1 0,0-1 16,0 0-16,0 0 0,0 0 0,0 0 16,21-21-16,0 0 15,0 0-15,0 0 0,0 0 0,1 0 16,20 0-16</inkml:trace>
  <inkml:trace contextRef="#ctx0" brushRef="#br0" timeOffset="-130297.8">22733 12573 0,'0'0'0,"0"-21"0,-21 0 16,0 21-16,-22 0 0,22 0 15,0 0-15,-21 0 0,20 0 0,1 0 16,-21 0-16,0 21 0,20-21 16,1 21-16,-21 0 0,21 0 0,0 1 15,21-1-15,-22 0 0,22 0 0,0 0 16,0 0-16,0 1 0,0-1 15,0 0-15,22-21 0,-1 0 16,0 0-16,21 0 0,-21 0 16,22 0-16,-22 0 0,21-21 15,-21 0-15,22 21 0,-22-22 0,0 1 16,0 0-16,0 21 0,1-21 16,-22 0-16,0 0 0,0-1 15,0 1 1,0 42 15,0 1-15,0-1-16,0 0 0,-22 0 0,22 0 15,0 22-15,-21-22 0,21 21 16,-21 0-16,21 1 0,0-22 16,-21 21-16,0 1 0,21-1 0,0 0 0,0 1 15,-21-1-15,21 0 16,-22 1-16,22-1 0,-21 0 0,21-21 15,-21 22-15,-21 41 0,21-62 16,-1-1-16,1 0 0,0 0 16,-21 0-16,21-21 0,-22 0 0,22 21 15,-21-21-15,21 0 0,-22 0 0,1 0 16,21-21-16,-22 0 0,1 21 16,21-21-16,0-21 0,-22 20 0,43 1 15,-21 0-15,21 0 0,0-21 0,0 20 16,0 1-16,0 0 0,21 0 15,-21-21-15,43 20 0,-22 1 0,0 0 16,21-21-16,1 21 16,-1-22-16,0 22 0</inkml:trace>
  <inkml:trace contextRef="#ctx0" brushRef="#br0" timeOffset="-129846.96">22945 12552 0,'0'21'47,"0"0"-47,0 0 0,-22 1 16,22-1-16,0 0 0,0 21 0,0-21 16,-21 1-16,0-1 15,21 0-15,-21 0 0,21 0 16,0-42 15,0 0-31,0 0 0,0 0 16,0-1-16,0 1 15,21 0-15,0 0 0,-21 0 0,21 0 16,1-1-16,-1 1 0,0 0 16,0 0-16,0 0 0,22 0 0,-22 21 15,0 0-15,0 0 0,0 0 16,0 0-16,1 0 0,-1 21 15,0-21-15,-21 21 0,0 0 0,0 0 16,0 22-16,0-22 0,0 0 0,0 0 16,0 0-16,-21 0 0,21 22 15,-21-22-15,21 0 0,-22 0 16,22 0-16</inkml:trace>
  <inkml:trace contextRef="#ctx0" brushRef="#br0" timeOffset="-129353.77">23791 12531 0,'0'0'0,"0"-21"16,0-1-16,-21 1 15,0 21-15,0 0 0,0 0 16,-1 0-16,1 0 16,-21 0-16,21 0 0,0 0 0,-22 21 15,22 1-15,0-1 0,-21 0 16,20 21-16,1-21 0,0 1 16,0-1-16,0 21 0,21-21 0,0 0 15,0 1-15,0-1 0,0 0 16,0 0-16,21 0 15,0-21-15,0 0 0,0 0 16,1 0-16,-1 0 0,0 0 0,0-21 16,0 0-16,22 0 0,-22 0 0,0-1 15,0 1-15,0 0 0,0 0 16,1 0-16,-1 0 0,-21-1 0,21 1 16,-21 0-16,21 0 0,-21 0 15,0 42 16,-21 0-15,21 0-16,-21 0 0,0 1 0,21-1 16,0 0-16,0 0 0,0 0 0,0 0 15,0 1-15,0-1 0,0 0 16,21 0-16,0-21 16,0 0-16,0 0 0,0 0 15,1 0-15,-1 0 0,0-21 0</inkml:trace>
  <inkml:trace contextRef="#ctx0" brushRef="#br0" timeOffset="-128515.86">24066 12552 0,'0'0'15,"0"-21"-15,-21 21 32,0 21-17,21 0-15,0 0 0,0 0 16,0 1-16,-21-1 0,21 0 0,0 0 15,-21 0-15,21 0 0,0 1 16,0-1-16,-21-21 0,21-21 63,0-1-63,0 1 0,21 0 15,-21 0-15,0 0 0,21 0 0,0-1 16,0 1-16,-21 0 0,21 0 0,1 21 15,-22-21-15,21 0 0,0 21 16,0 0 0,-21 21-1,0 0-15,0 0 0,0 0 16,0 0-16,0 1 0,0-1 0,0 0 16,0 0-16,0 0 15,0 0-15,0 1 16,0-44 15,0 1-15,0 0-16,21 0 15,-21 0-15,21 0 0,1-1 16,-22 1-16,21 0 0,0 0 0,-21 0 16,21 21-16,0-21 0,0-1 15,1 22-15,-1 0 0,0 0 16,-21 22-16,0-1 15,0 0 1,0 0-16,0 0 0,0 0 0,0 1 16,0-1-16,0 0 15,0 0-15,0 0 0,0 0 16,21-21 0,0 0-16,0 0 15,1 0-15,-1 0 0,21-21 0,-21 0 16,0 21-16,1-21 0,20 0 15,-21 0-15,0 21 0,0-22 0,1 1 16,20 0-16,-42 0 0,21 0 0,-21 0 16,21-1-16,-21 1 0,0 0 15,-21 21 1,0 0-16,0 0 0,0 21 16,-1 0-16,1 1 0,0-1 15,0 0-15,0 0 0,21 21 0,0-20 16,0-1-16,0 0 0,0 0 15,0 0-15,0 0 0,0 1 0,0-1 16,21-21-16,0 0 16,0 0-16,0 0 15,1 0-15,-1 0 0,0 0 0,0-21 16,0-1-16</inkml:trace>
  <inkml:trace contextRef="#ctx0" brushRef="#br0" timeOffset="-127766.81">25273 12107 0,'-42'0'15,"42"-21"1,21 21 0,0-21-16,0 21 0,0 0 15,0 0-15,1-21 0,20 21 16,-21-21-16,21 21 0,-20 0 0,-1 0 15,0 0-15,0 0 0,-42 21 32,0-21-32,0 21 0,-22-21 15,22 0-15,0 0 0,0 21 16,0-21-16,-1 0 0,1 0 0,0 0 16,0 0-16,0 0 0,0 0 15,-1 21 1,1-21-16,0 22 0,0-1 15,21 0-15,-21 0 0,0 0 16,21 0-16,-22 22 0,22-22 0,-21 21 16,0-21-16,21 22 0,0-1 0,0 0 15,-21-20-15,21 20 0,-21 0 16,0 1-16,21-1 0,0 21 0,0-20 16,-22-1-16,22 0 0,0 1 15,0-1-15,0 0 0,0 1 0,0-1 16,0-21-16,0 0 0,0 1 0,22-1 15,-22 0-15,21-21 0,0 0 16,0 0-16,0 0 0,0 0 16,1 0-16,-1 0 0,0 0 0,0-21 15,0 0-15,0-1 0,1 1 16,-1 0-16,0 0 0</inkml:trace>
  <inkml:trace contextRef="#ctx0" brushRef="#br0" timeOffset="-127492.05">25717 12446 0,'0'0'0,"0"-21"0,0 0 0,0 0 16,-21 21-16,0 0 0,0 0 15,-21 0 1,20 0-16,1 21 0,0 0 0,0 0 16,0 0-16,0 0 0,-1 1 15,1-1-15,0 21 0,0-21 0,21 22 16,-21-1-16,21-21 0,-21 21 0,21-20 15,0 20-15,0-21 0,0 0 16,0 0-16,0 1 0,0-1 16,21-21-16,0 0 0,0 0 15,0 0-15,0 0 0,1 0 0,20 0 16,-21 0-16,21-21 0,-20-1 16,20 1-16,0 0 0,-21 0 0</inkml:trace>
  <inkml:trace contextRef="#ctx0" brushRef="#br0" timeOffset="-126805.83">26035 12573 0,'0'0'0,"0"-21"0,-21 21 31,0 0-31,-1 0 0,1 0 0,0 21 16,0 0-16,0-21 0,0 21 0,-1 1 16,1-1-16,0 21 0,21-21 15,0 0-15,0 1 0,0 20 0,0-21 16,0 0-16,0 0 15,0 1-15,21-22 0,0 0 16,1 0-16,-1 0 0,21 0 0,-21 0 16,0 0-16,1 0 0,-1 0 15,0-22-15,0 1 0,-21 0 0,0 0 16,0 0-16,0 0 16,0-1-16,0 1 0,0 0 0,-21 0 15,0 0-15,21 0 0,0-1 0,-21 1 16,21 0-16,0 0 15,21 21 1,0 0 0,0 0-16,0 0 0,0 0 15,1 0-15,-1 0 0,0 0 16,-21 21-16,21 0 0,0 0 16,-21 1-16,0-1 0,0 21 15,0-21-15,21 0 0,-21 1 0,0-1 16,0 0-16,0 0 15,0 0-15,-21-21 32,21-21-17,0 0-15,0 0 0,0 0 16,0-1-16,0 1 0,0 0 16,0 0-16,21 0 0,1 0 0,-1-1 15,0 1-15,0 0 0,0 21 16,0-21-16,1 21 0,-1-21 15,0 21-15,0 0 0,0 0 0,0 21 16,-21 0-16,0 0 0,0 0 16,0 1-16,0-1 15,0 21-15,0-21 0,-21 0 0,21 1 16,0-1-16,-21 0 0,21 0 16,-21-21-16,21 21 15,21-42 16,-21 0-31,21 21 16,0-21-16,1 0 0,-1-1 16</inkml:trace>
  <inkml:trace contextRef="#ctx0" brushRef="#br0" timeOffset="-126574.47">26882 12340 0,'0'0'0,"0"-21"0,0 0 0,0 42 31,-22 0-31,1 0 0,21 22 16,0-22-16,-21 21 0,21-21 0,-21 22 16,0-22-16,21 21 0,-21-21 15,21 1-15,-22 20 0,1-21 16,21 21-16,0-20 0,-21-1 16,21 0-16,0 0 0,0 0 15,21-21 1,-21-21-1,21 21-15,1-21 0,-1 0 0</inkml:trace>
  <inkml:trace contextRef="#ctx0" brushRef="#br0" timeOffset="-126393.9">26649 12615 0,'0'0'0,"-21"0"16,42 0-1,0 0 1,0 0-16,0 0 0,0 0 16,1 0-16,-1 0 0,0 0 0,21 0 15,-21 0-15,1 0 0,-1 0 0,21-21 16</inkml:trace>
  <inkml:trace contextRef="#ctx0" brushRef="#br0" timeOffset="-125674.83">27284 12615 0,'0'-84'32,"0"63"-17,-21 21-15,-1 0 0,22-22 16,-21 22-16,0 0 0,0 0 0,0 0 15,0 0-15,-22 0 0,22 0 0,0 22 16,0-1-16,-22 0 0,22 0 16,0 0-16,-21 0 0,21 1 15,-1 20-15,1-21 0,21 0 16,0 0-16,-21 22 0,21-22 0,0 0 16,0 0-16,21-21 0,22 0 15,-22 0-15,0 0 16,0 0-16,21 0 0,-20 0 0,20 0 15,-21-21-15,0 21 0,22-21 16,-22 0-16,0 0 0,0-1 0,0 1 16,0 0-16,1 0 0,-22-21 0,0 20 15,21 1-15,0 0 16,-21 0-16,0 42 31,0 0-15,0 0-16,0 1 0,-21-1 0,21 0 15,0 0-15,0 0 0,0 0 0,0 1 16,0-1-16,0 0 16,0 0-16,21-21 0,0 0 15,0 0-15,0 0 16,22 0-16,-22 0 0,0 0 0,0 0 16,0-21-16,1 0 0,-1 0 0,0 21 15,-21-22-15,21 1 0,0 0 16,-21 0-16,21 0 0,-21-22 15,0 22 1,0 42 0,0 1-1,-21-22-15,21 21 0,0 0 16,0 0-16,-21 0 0,21 0 16,-21 1-16,21-1 0,0 0 15,0-42 32,0 0-47,21-1 16,0 1-16</inkml:trace>
  <inkml:trace contextRef="#ctx0" brushRef="#br0" timeOffset="-125509.96">27644 12510 0,'0'0'0,"-43"0"16,22 0 15,42 21 16,0-21-47</inkml:trace>
  <inkml:trace contextRef="#ctx0" brushRef="#br0" timeOffset="-125082.96">27940 12531 0,'-21'21'16,"0"-21"-16,21 21 15,-22-21-15,22 21 0,-21-21 16,21 21-16,-21 1 0,21-1 0,0 0 16,0 0-16,0 0 15,0 0-15,-21 1 16,0-1-16,21-42 62,0-1-62,0 1 16,0 0-16,21 0 0,0 21 0,-21-21 16,21 0-16,0-1 0,22 1 0,-22 0 15,0 21-15,0-21 0,0 21 16,1 0-16,-1 0 0,0 0 0,0 0 15,-21 21 1,0 0-16,0 0 0,0 1 16,0-1-16,0 0 0,-21 0 15,21 0-15,0 0 16,-21 1-16,21-1 0,-21-21 16,21 21-16,21-21 31,0 0-16,0-21-15</inkml:trace>
  <inkml:trace contextRef="#ctx0" brushRef="#br0" timeOffset="-124733.16">28490 12594 0,'0'0'15,"-21"-21"1,21 0-16,-21 21 0,0 0 15,0 0-15,-1 0 0,1 0 16,21 21-16,-21-21 0,21 21 16,0 0-16,0 1 15,0-1 1,21 0 0,-21 0-16,21-21 0,1 0 0,-1 21 15,0 0-15,0 1 16,-21-1-16,0 0 15,-21-21 1,0 0 0,0 0-16,-1 0 0,1 0 15,0 0-15,0 0 0,0 0 0,0 0 16,-1 0-16,1 0 0,0 0 16,0 0-16,21-21 15,0 0-15</inkml:trace>
  <inkml:trace contextRef="#ctx0" brushRef="#br0" timeOffset="-124174.48">28956 12023 0,'0'0'0,"0"-21"0,0-1 16,-21 22-1,0 0-15,-1 0 16,1 22-16,-21-1 0,21 21 15,0 0-15,-1 1 0,1-1 16,-21 0-16,21 1 0,0 20 0,-1-20 16,1-1-16,0 0 0,0 1 15,0 20-15,0-21 0,-1 1 0,22-1 16,0 0-16,0 1 0,0-1 0,0 0 16,0-20-16,0 20 0,0-21 15,0 0-15,22 0 0,-1 1 0,0-1 16,0-21-16,0 0 0,0 0 15,1 0-15,20 0 0,-21 0 0,0 0 16,0 0-16,22-21 0,-22 21 0,21-22 16</inkml:trace>
  <inkml:trace contextRef="#ctx0" brushRef="#br0" timeOffset="-123469.89">29273 12467 0,'0'0'0,"-63"-21"32,42 21-32,0 0 0,-1 0 0,1 0 15,21 21-15,-21-21 0,0 21 0,0-21 16,21 22-16,0-1 0,-21-21 0,21 21 16,-22 0-16,22 0 15,0 0-15,22-21 16,-1 0-1,0 0-15,0 0 0,0 0 0,0 0 16,1 0-16,-1 0 0,0 0 0,0-21 16,0 21-16,0-21 15,1 0-15,-22 0 0,21 0 16,-21-1-16,21 1 16,-21 0-1,0 42 1,0 0-1,0 1-15,0-1 16,0 0-16,0 0 16,0 0-1,21-21 1,0 0-16,0 0 0,1 0 16,-1 0-16,0 0 0,0 0 15,0-21-15,-21 0 16,0 0-16,0 0 15,0-1-15,0 1 0,0 0 0,0 0 16,0 0-16,0-22 0,0 22 16,-21 0-16,0 0 0,0 21 15,0-21-15,-1 21 0,1 0 0,-21 0 16,21 0-16,-22 0 0,1 0 16,0 0-16,-1 21 0,1 0 0,0 0 15,-1 0-15,1 22 0,0-22 16,-1 0-16,22 21 0,-21-20 0,21 20 15,0-21-15,21 0 0,0 22 0,0-22 16,0 0-16,0 21 0,0-21 16,0 1-16,21-1 0,0-21 0,0 21 15,0-21-15,22 0 0,-22 21 16,21-21-16,0 0 0,-20 0 0,62 0 16,-63 0-16,22-21 15,-22 0-15,21 21 0,-21-21 16,22-1-16,-1 1 0</inkml:trace>
  <inkml:trace contextRef="#ctx0" brushRef="#br0" timeOffset="-123244.02">29803 12298 0,'-22'0'15,"22"21"-15,0 0 16,-21 0-16,21 1 0,-21-1 0,21 0 15,0 0-15,0 0 0,-21 22 16,21-22-16,-21 0 0,0 21 16,21-21-16,0 1 0,0-1 15,0 0-15</inkml:trace>
  <inkml:trace contextRef="#ctx0" brushRef="#br0" timeOffset="-122950.2">29803 12361 0,'0'-21'0,"0"42"0,0-63 0,21 42 16,0 0-16,0-21 16,-21 0-16,21 21 0,0 0 15,22 0-15,-22-21 0,0 21 0,0 0 16,0 0-16,1 0 0,-1 21 15,0 0-15,0 0 0,0 0 0,-21 0 16,21 1-16,-21-1 0,0 21 16,0-21-16,0 0 0,0 1 0,0-1 15,-21 0-15,0 0 0,0 0 0,0-21 16,0 21-16,-1-21 16,22 22-16,-21-22 0</inkml:trace>
  <inkml:trace contextRef="#ctx0" brushRef="#br0" timeOffset="-122776.29">29697 12552 0,'0'0'0,"21"0"31,0-21-31,0 21 0,0 0 16,1 0-16,20-21 0,-21 21 16,21 0-16,1-22 0,-22 22 15,21 0-15,1-21 0,-1 21 0</inkml:trace>
  <inkml:trace contextRef="#ctx0" brushRef="#br0" timeOffset="-122506.45">30607 12340 0,'0'-21'15,"-42"21"1,20 0-16,22 21 16,-21 0-16,21 1 0,-21-1 15,0 0-15,21 0 0,0 0 16,-21 0-16,21 1 0,-21-1 0,21 0 15,-22 0-15,22 0 0,0 0 0,0 1 16,0-1 0,22-42 15,-1-1-31</inkml:trace>
  <inkml:trace contextRef="#ctx0" brushRef="#br0" timeOffset="-122276.58">30565 12298 0,'-43'127'16,"86"-254"-16,-22 148 15,-21 0-15,0 0 16,0 1-16,0-1 0,0 0 0,0 0 16,0 0-16,0 0 0,0 1 15,21-1-15,-21 0 0,0 0 0,0 0 16,21-21-16,0 21 0,0-21 15,-21 22-15,22-22 16,-1 0-16,0 0 31,-21-22-31,21 22 0,-21-21 0</inkml:trace>
  <inkml:trace contextRef="#ctx0" brushRef="#br0" timeOffset="-122056.7">30946 12256 0,'0'0'16,"-22"0"-16,1 0 16,0 21-16,21 0 0,-21 0 0,0 0 15,0 0-15,21 1 16,-22-1-16,22 21 0,-21-21 0,21 0 16,-21 1-16,21-1 0,0 0 15,0 0-15,-21 0 0,21 0 16,21-21 15,0 0-31,0 0 0</inkml:trace>
  <inkml:trace contextRef="#ctx0" brushRef="#br0" timeOffset="-121750.89">31136 12594 0,'0'0'0,"-21"0"16,42 0 15,0 0-15,-21 21 15,0 1-16,0-1 1,-21 0-16,0-21 16,0 21-16,0-21 0,-1 21 0,1-21 15,0 21-15,-21-21 0,21 0 16,-1 22-16,1-22 0,0 0 0,0 0 16,0 0-16</inkml:trace>
  <inkml:trace contextRef="#ctx0" brushRef="#br0" timeOffset="-121330.12">31559 12192 0,'-21'0'16,"0"0"0,0 0-1,21 21-15,21-21 47,0 0-31,-21-21-16,21 0 0,1 0 15,-22 0-15,0-1 16,-22 22 0,1 0-1,0 22-15,21-1 0,-21 0 16,0 0-16,0 21 0,21-20 0,0-1 16,-22 0-16,22 0 0,0 0 15,0 0-15,0 1 0,0-1 0,22-21 16,-22 21-16,21-21 15,0 0-15</inkml:trace>
  <inkml:trace contextRef="#ctx0" brushRef="#br0" timeOffset="-121053.27">31877 12256 0,'-21'0'32,"21"21"-17,-21 0-15,-1 0 0,22 0 0,-21 0 16,21 1-16,-21-1 16,0 0-16,21 0 0,-21 0 0,0 0 15,21 1-15,-22-1 0,22 0 16,0 0-16,-21-21 0,21 21 15,21-21 1</inkml:trace>
  <inkml:trace contextRef="#ctx0" brushRef="#br0" timeOffset="-120770.45">31729 12467 0,'-21'43'15,"63"-170"-15,-63 211 0,63-190 0,-21 85 0,0 0 16,-21 0-1,22 21-15,-1-21 0,0 21 16,0 0-16,0 0 0,-21-21 16,21 21-16,1 0 0,-1 21 15,-21 0-15,0 0 16,0 0-16,0 0 0,0 22 0,0-22 16,0 0-16,0 0 0,0 0 15,0 1-15,0-1 0,0 0 16,0 0-16,0 0 15,0 0-15,0-42 63</inkml:trace>
  <inkml:trace contextRef="#ctx0" brushRef="#br0" timeOffset="-120602.54">31686 12510 0,'-21'0'0,"42"0"31,1 0-15,-1 0-16,0 0 0,0-22 16,0 22-16,22 0 0,-22 0 0,21 0 15,0-21-15,-20 21 0,20 0 16</inkml:trace>
  <inkml:trace contextRef="#ctx0" brushRef="#br0" timeOffset="-120334.7">32448 12256 0,'0'0'0,"0"-22"15,-21 22-15,21 22 31,0-1-31,0 0 0,0 0 16,0 0-16,0 0 0,0 1 16,0 20-16,0-21 0,0 0 0,0 0 15,0 1-15,0-1 16,0 0-16,0 0 0,0 0 16,21-21-1,1 0-15,-1 0 16,0 0-1</inkml:trace>
  <inkml:trace contextRef="#ctx0" brushRef="#br0" timeOffset="-120110.83">32745 12319 0,'0'0'0,"0"-21"0,-21 21 31,-1 21-31,22 0 0,-21 0 15,0 1-15,0-22 0,0 21 16,0 0-16,21 0 0,-22 0 0,1 0 16,0 1-16,21-1 0,-21 0 15,21 0-15,0 0 16,21-21 15</inkml:trace>
  <inkml:trace contextRef="#ctx0" brushRef="#br0" timeOffset="-119725.04">32893 12277 0,'21'-21'16,"-21"-1"93,0 1-93,0 0-1,0 42 32,0 0-47,0 1 0,0-1 16,0 0-16,0 0 0,0 0 16,0 0-16,-21 1 0,0-22 15,21 21-15</inkml:trace>
  <inkml:trace contextRef="#ctx0" brushRef="#br0" timeOffset="-119314.18">33147 11917 0,'0'-21'15,"21"21"17,0 21-17,0-21-15,-21 21 0,22 21 16,-22-20-16,21-1 0,-21 21 15,0 0-15,0-20 0,0 20 0,0 0 16,0-21-16,-21 22 0,-1-1 16,1-21-16,0 0 0,0 22 0,0-22 15,-22 0-15,22 0 0,0 0 16,0 1-16,0-1 0,0 0 16,-1 0-16,1-21 0,0 21 0,0-21 15,21-21 16,21 0-15</inkml:trace>
  <inkml:trace contextRef="#ctx0" brushRef="#br0" timeOffset="-118782.79">33401 11790 0,'42'-21'0,"-21"21"0,1 0 16,-1 0-16,0 0 0,21 0 0,-21 0 15,1 0-15,20 0 0,-21 0 16,0 0-16,0 0 0,1 0 0,-1 0 15,0 0-15,0 0 0,0 0 16,0 0-16,-21 21 16,0 0-16,0 0 15,0 0-15,0 1 0,0-1 0,0 0 16,0 0-16,0 0 0,-21 22 16,21-1-16,0-21 0,-21 21 15,21 1-15,-21-22 0,0 21 0,21 1 16,0-1-16,0-21 15,-21 21-15,21-20 0,-22 20 0,1-21 16,21 21-16,-21-20 0,21-1 16,-21 21-16,0-21 0,21 0 0,-21 1 15,-1-1-15,1 0 0,21 0 16,-21 0-16,0 0 0,0-21 16,0 22-16,-1-22 0,1 0 0,0 21 15,0-21-15,0 0 0,0 0 16,-1 0-16,1 21 0,0-21 0,0 0 15,0 0 17,0-21-32,-1 21 15,1 0-15,0 0 0</inkml:trace>
  <inkml:trace contextRef="#ctx0" brushRef="#br0" timeOffset="-117838.02">20574 13356 0,'0'0'0,"0"-21"0,21 21 0,0 0 16,0 0-16,-42 0 31,0 21-31,0 0 0,-21 1 0,-1-1 15,22 21-15,-21 0 0,-1-20 16,22 20-16,-21 0 0,0 1 0,20-1 16,1-21-16,-21 43 0,21-22 15,0-21-15,21 0 0,-22-21 16,22 21-16,0 1 0,22-22 31,-1 0-31,0-22 0,21 1 16,-21 0-16,22 0 15</inkml:trace>
  <inkml:trace contextRef="#ctx0" brushRef="#br0" timeOffset="-117574.05">20870 13293 0,'0'-21'16,"0"42"-16,-21-42 31,21 42-31,-21 0 15,21 0-15,-21 0 0,0 0 16,21 1-16,-22 20 0,22-21 0,-21 21 16,0 1-16,0-1 0,0 0 15,0 1-15,-1-22 0,1 21 16,0-21-16,21 22 0,-21-22 16,0 0-16,21 0 0,-21 0 15,21 1-15,21-44 31,0 1-31,0 21 0,21-21 0</inkml:trace>
  <inkml:trace contextRef="#ctx0" brushRef="#br0" timeOffset="-117334">21188 13314 0,'0'0'0,"21"-21"0,-21 42 31,-21 0-31,0-21 16,21 42-16,0-20 0,-22-1 16,1 21-16,0 0 0,0-20 0,21 20 15,-21 0-15,21 1 0,0-22 0,-21 21 16,21-21-16,0 0 0,0 1 16,0-1-16,0 0 0,21-21 15,0 0 1,0 0-16,0 0 0,0 0 0,1-21 15</inkml:trace>
  <inkml:trace contextRef="#ctx0" brushRef="#br0" timeOffset="-116445.95">21759 13653 0,'21'0'16,"1"0"0,-1-22-1,-21 1-15,0 0 16,0 0-16,0 0 0,0 0 15,0-1-15,0 1 0,0 0 16,-21 0-16,-1 21 0,1 0 16,0 0-16,0 0 0,0 0 15,0 0-15,-22 0 0,22 21 16,0 0-16,0 0 0,-22 22 0,22-22 16,0 21-16,-21 22 15,21-43-15,21 21 0,0-21 0,-22 1 16,22-1-16,0 0 0,0 21 15,22-21 1,-1-21-16,0 0 0,0 0 16,0 0-16,0 0 0,1-21 0,-1 21 15,0-21-15,0 21 0,0-21 16,0 0-16,1 21 0,-22-21 0,0-1 16,0 1-1,0 0-15,21 21 16,-21-21-16,0 0 15,21 21-15,-21-21 16,21-1-16,0 22 16,0-21-16,1 0 15,-22 0-15,21 21 0,-21-21 16,21 0-16,0-1 0,-21 1 16,-21 42 30,21 1-46,-21-1 0,0 0 16,21 0-16,-22 0 0,22 0 16,0 1-16,0-1 0,0 0 15,-21 0-15,21 0 0,0 0 0,0 1 16,0-1-16,0 0 16,0 0-1,21-21-15,1 21 0,-1 0 16,0-21-16,0 0 15,0 0-15,0-21 16</inkml:trace>
  <inkml:trace contextRef="#ctx0" brushRef="#br0" timeOffset="-116174.8">21018 13547 0,'0'0'0,"-21"0"15,0 21 1,42-21 0,22 0-1,-22 0-15,0 0 0,21 0 0,1 0 16,-22-21-16,21 21 0,0 0 0,1-21 15,-1 21-15,0-22 0,-20 22 16,20 0-16,-21 0 0,0 0 0,0 0 16,1 0-16</inkml:trace>
  <inkml:trace contextRef="#ctx0" brushRef="#br0" timeOffset="-115458.64">22352 13716 0,'0'0'0,"21"-21"16,-21 0-1,0 0-15,0-1 16,0 1-16,0 0 0,0 0 15,-21 21-15,0-21 0,0 0 16,-1 21-16,1 0 0,0 0 16,0 0-16,0 0 0,0 0 15,-1 21-15,1 0 0,0 0 0,0-21 16,0 21-16,0 0 0,21 22 0,-22-22 16,22 0-16,0 0 15,0 0-15,0 1 0,0-1 0,22-21 16,-1 0-1,0 0-15,0 0 0,0 0 0,0 0 16,1 0-16,-1 0 0,0-21 16,0-1-16,0 22 0,0-21 15,1 0-15,-22 0 0,0 0 16,21 0-16,-21-1 16,0 1-16,0 42 31,0 1-16,0-1-15,0 21 0,0-21 16,0 0-16,0 1 0,0 20 16,0 0-16,0-21 0,0 22 15,0-22-15,-21 21 0,21 1 16,0-22-16,0 21 0,-22 22 16,1-22-16,0 0 0,21-21 0,0 22 15,-21-22-15,-43 85 16,43-106-16,0 21 15,0-21-15,0 0 0,-22 0 0,22 0 16,-21 0-16,21 0 0,-22-21 16,1 0-16,21-1 0,-21 1 0,20 0 15,-20 0-15,21 0 0,0 0 16,21-22-16,0 22 0,0 0 0,0-21 16,0 20-16,0 1 0,21-21 15,21 21-15,-21 0 0,22-1 16,-1-20-16,0 21 0,1 0 0,-1 0 15,0-1-15</inkml:trace>
  <inkml:trace contextRef="#ctx0" brushRef="#br0" timeOffset="-115021.95">22712 13504 0,'0'-21'0,"0"42"0,0-21 31,0 22-16,0-1-15,0 0 0,0 0 16,-21 0-16,21 0 0,0 1 16,0-1-16,0 0 0,-22 0 0,22 0 15,-21-21-15,21 21 0,0 1 16,-21-22-16,0 0 31,21-22-15,0 1-16,0 0 0,0 0 0,21 0 15,-21 0-15,21-1 0,0-20 16,1 21-16,-1 0 0,0 0 0,0-1 16,21 1-16,-20 0 0,20 0 15,-21 21-15,21 0 0,-20 0 16,-1 0-16,0 0 0,0 0 0,0 21 16,-21 0-16,21 0 0,-21 1 15,0-1-15,0 21 0,0-21 0,0 22 16,-21-22-16,21 0 0,-21 21 0,0-21 15,21 1-15,-21-1 16,21 0-16,-21-21 0,21 21 16,21-21 15,0-21-31</inkml:trace>
  <inkml:trace contextRef="#ctx0" brushRef="#br0" timeOffset="-113758.16">23622 13483 0,'0'0'15,"-21"-21"-15,0 21 0,-1-21 16,1 21-16,0 0 0,0 0 0,0 0 16,0-21-16,-1 21 0,1 0 15,0 0-15,0 21 0,-21 0 0,20 0 16,1 0-16,0 1 0,0-1 0,0 21 15,21-21-15,-21 22 16,-1-22-16,22 0 0,-21 21 0,21-21 16,0 1-16,0-1 0,0 0 15,0 0-15,21-21 0,1 0 16,-1 0-16,0 0 0,0 0 0,0 0 16,22 0-16,-22-21 0,0 0 15,0 0-15,0 21 0,22-22 0,-22 1 16,0 0-16,0-21 0,-21 21 15,21-43-15,0 43 0,-21 0 16,0 0-16,0-1 0,0 1 16,0 0-16,0 42 31,-21-21-31,21 21 0,-21 1 16,21-1-16,0 21 0,0-21 0,0 0 15,0 1-15,0 20 0,0-21 0,0 0 16,0 0-16,21 1 15,0-22-15,1 0 0,-1 0 0,0 0 16,0 0-16,21 0 0,-20 0 16,20 0-16,-21 0 0,21-22 0,-20 1 15,20 0-15,-21 0 0,0 0 0,0 0 16,-21-1-16,0 1 0,22 0 16,-22-21-16,0 21 0,0-1 0,0 1 15,0 42 16,0 1-31,0-1 16,0 0-16,-22 0 0,22 0 16,0 0-16,0 1 0,0-1 0,0 0 15,-21 0-15,21 0 0,-21 0 16,21-42 31,0 0-47,21 21 0,0-21 15,-21 0-15,0 0 16,22-1-16,-1-20 0,0 21 0,-21 0 16,21 0-16,0-1 0,-21 1 0,21 0 15,1 21-15,-1 0 16,-21 21 0,21 0-1,-21 1-15,0-1 0,0 0 0,0 0 16,0 0-16,0 0 0,0 1 0,0-1 15,0 0-15,0 0 0,0 0 16,21-21 0,0 0-1,0 0-15,1 0 0,-1-21 16,0 0-16,0 0 0,0 0 16,0-1-16,1 1 0,-1 0 15,21 0-15,-21 0 0,0 0 0,1-1 16,-1 22-16,-21-21 0,0 42 47,0 1-47,0-1 15,0 0-15,0 0 0,0 0 0,0 0 16,0 1-16,0-1 0,0 0 16,0 0-16,0 0 0,21-21 15,0 0-15,0 0 16,0 0-16,1 0 0,-1 0 15,0 0-15,0 0 0,0 0 0,0-21 16,1 0-16,-1 0 0,0 0 0,0-1 16,0 1-16,0 0 0,1 0 15,-1-21-15,-21 20 0,21 1 0,-21 0 16,0 0-16,0 0 0,0 0 16,-21 21-16,0 0 15,-1 0-15,1 21 0,0-21 0,0 42 16,21-21-16,0 0 0,-21 1 15,21-1-15,0 21 0,0-21 0,0 0 16,0 1-16,0-1 0,0 0 16,0 0-16,21 0 15,0-21-15,0 0 0,0 0 16,1 0-16,-1-21 16</inkml:trace>
  <inkml:trace contextRef="#ctx0" brushRef="#br0" timeOffset="-112994.14">25315 13399 0,'0'0'0,"-21"0"16,0-22-16,42 22 31,0-21-31,0 21 15,1 0-15,-1-21 0,0 21 0,21 0 16,-21 0-16,22 0 0,-22 0 16,21 0-16,-21 0 0,1 0 15,-44 0 17,1 0-32,0 0 0,0 0 15,0 0-15,0 0 0,-1-21 16,1 21-16,0 0 15,0 0-15,0 0 16,0 0 0,-1 21-16,22 0 0,-21 0 0,0 1 15,0-1-15,21 0 16,-21 0-16,0 21 0,21-20 0,-22 20 16,22-21-16,0 21 0,0 1 0,-21-1 15,21 0-15,0 22 16,0-22-16,0-21 0,0 22 0,0-22 15,0 0-15,0 0 0,21 0 16,-21 1-16,22-1 0,-1-21 0,0 0 16,0 0-16,0 0 0,0 0 0,22 0 15,-22 0-15,21 0 0,-21 0 16,22-21-16,-1-1 0,-21 22 0,22-21 16,-1 0-16,-21-21 0,21 21 0</inkml:trace>
  <inkml:trace contextRef="#ctx0" brushRef="#br0" timeOffset="-112717.14">26056 13462 0,'0'-21'0,"0"42"0,-21-42 0,0 21 16,0 0-16,-1 0 16,1 0-16,0 0 0,-21 0 0,21 21 15,-1 0-15,-20 22 0,21-22 16,0 21-16,0-21 0,-1 22 0,1-22 15,0 21-15,0-21 0,21 22 16,0-22-16,0 0 0,0 0 16,0 0-16,0 0 0,0 1 15,21-22-15,0 0 0,0 0 16,22 0-16,-22 0 0,21 0 0,1 0 16,-1 0-16,0 0 0,1-22 0,-1 22 15,0-21-15,-21 0 0,22 0 16,-1 0-16,-21 0 0</inkml:trace>
  <inkml:trace contextRef="#ctx0" brushRef="#br0" timeOffset="-112066.61">26331 13589 0,'0'-21'15,"0"63"-15,0-63 0,-21 0 16,0 42 0,0 0-16,0 0 15,21 1-15,-22-1 0,22 0 0,-21 0 16,21 21-16,-21-20 0,21-1 0,0 0 15,0 0-15,0 0 16,0 0-16,21-21 16,0 0-16,1 0 15,-1 0-15,0 0 0,-21-21 16,21 0-16,-21 0 16,0 0-16,0 0 0,0-1 15,0 1-15,0 0 0,0 0 16,0 0-16,0 0 0,0-1 15,0 1-15,0 0 0,0 0 0,0 0 16,21 21-16,0-21 0,1-1 16,-1 22-16,0 0 0,0 0 15,0 0-15,-21 22 0,21-1 16,1 0-16,-22 0 0,21 0 0,-21 0 16,0 1-16,0-1 0,0 0 0,0 0 15,0 0-15,0 0 16,0 1-16,0-1 0,0 0 0,0 0 15,0 0 1,0-42 15,0 0-15,0 0-16,0 0 0,21-1 16,0-20-16,0 21 0,-21 0 0,21 0 15,22-1-15,-22 1 0,0 0 16,0 0-16,22 0 0,-22 0 0,21 21 15,-21 0-15,0 0 0,1 0 16,-1 0-16,0 21 0,0 0 0,-21 0 16,0 0-16,0 0 0,0 1 15,0-1-15,0 21 0,0-21 0,0 0 16,0 1-16,-21-1 0,21 0 16,-21-21-16,21 21 0,0 0 15,0-42 16,21 21-15,0-21-16</inkml:trace>
  <inkml:trace contextRef="#ctx0" brushRef="#br0" timeOffset="-111834.39">27432 13335 0,'-64'42'31,"64"-20"-31,0-1 0,-21 21 0,21 0 16,-21-20-16,21 20 0,-21-21 0,21 21 15,0-20-15,0 20 0,-21-21 16,21 0-16,0 0 0,0 1 0,0-1 16,0 0-16,0 0 15,21-21 1,0 0-16,0-21 15,0 21-15</inkml:trace>
  <inkml:trace contextRef="#ctx0" brushRef="#br0" timeOffset="-111658.2">27263 13610 0,'0'0'0,"-22"0"0,1 0 15,42-21 16,1 21-31,-1 0 0,0 0 16,0 0-16,0-21 0,0 21 16,1-21-16,-1 21 0,0 0 15,21 0-15,-21 0 0</inkml:trace>
  <inkml:trace contextRef="#ctx0" brushRef="#br0" timeOffset="-110998.21">28025 13568 0,'-64'-64'16,"43"43"-1,0 21-15,0 0 0,-22 0 16,22-21-16,0 21 0,-21 0 0,20 0 16,-20 0-16,21 0 0,-21 21 15,20 0-15,1 1 0,-21-1 16,21 21-16,0-21 0,-1 0 0,1 22 15,21-22-15,0 0 0,0 0 16,0 0-16,0 1 0,0-1 0,0 0 16,0 0-16,21-21 0,1 21 15,-1-21-15,0 0 0,0 0 16,0 0-16,22 0 0,-22 0 0,0-21 16,0 21-16,21-21 0,-20 0 15,-1 0-15,0-1 0,0-20 16,0 0-16,0 21 0,-21-1 0,0-20 15,0 21-15,22 0 16,-22 0-16,0-1 0,0 44 31,0-1-31,0 0 16,-22 0-16,22 0 0,0 0 0,0 1 16,0-1-16,0 0 0,0 0 15,0 0-15,0 0 0,22-21 16,-1 0-16,0 0 0,0 22 15,0-22-15,0 0 0,1 0 0,20 0 16,-21 0-16,0-22 0,0 22 0,1-21 16,-1 0-16,0 0 0,-21 0 15,0 0-15,21-1 0,-21 1 16,0 0-16,0 0 0,0 0 16,0 42 15,0 0-31,0 0 0,0 0 15,-21 1-15,21-1 0,0 0 16,-21 0-16,21 0 0,0 0 16,21-42 31,0 21-47,-21-21 0</inkml:trace>
  <inkml:trace contextRef="#ctx0" brushRef="#br0" timeOffset="-110850.29">28236 13504 0,'-21'-42'32,"42"106"-32,-21-86 0,-21-41 0,0 63 0,42 0 62,0 0-46</inkml:trace>
  <inkml:trace contextRef="#ctx0" brushRef="#br0" timeOffset="-110417.77">28511 13462 0,'-21'0'32,"21"21"-32,0 0 15,-21 1-15,21-1 16,0 0-16,0 0 0,-21 0 0,21 0 15,0 1-15,0-1 0,0 0 16,0 0-16,-21 0 0,21 0 16,-21-21-16,21 22 15,0-44 17,0 1-32,0 0 15,0 0-15,0 0 16,0 0-16,0-22 0,21 22 0,0 0 15,0 0-15,0 0 0,-21-1 16,21 1-16,1 0 0,-1 0 0,0 21 16,0 0-16,0 0 0,0 0 0,-21 21 15,0 0 1,0 0-16,0 1 0,0-1 0,0 0 16,0 0-16,0 0 0,0 22 15,0-22-15,0 0 16,-21 0-16,21 0 0,-21 0 15,42-21 17,0 0-32</inkml:trace>
  <inkml:trace contextRef="#ctx0" brushRef="#br0" timeOffset="-110106.02">29104 13483 0,'0'0'0,"0"-21"15,-21 21 1,0 0-16,0 0 0,-1 0 0,-20 0 16,21 0-16,0 0 0,0 21 15,21 0-15,-22-21 0,22 22 16,0-1-16,0 0 16,0 0-16,0 0 0,22-21 0,-22 21 15,21 1-15,0-22 0,0 21 0,0 0 16,0-21-1,-21 21-15,0 0 0,0 0 32,-21-21-32,0 0 0,0 0 15,0 22-15,0-22 0,-1 0 16,-20 0-16,21 0 0,0 0 16,0 0-16,-1 0 0,22-22 15</inkml:trace>
  <inkml:trace contextRef="#ctx0" brushRef="#br0" timeOffset="-109518.37">29485 13145 0,'0'0'0,"0"-22"31,-21 22-15,0 22-16,0-1 0,21 0 15,-22 0-15,1 21 0,0-20 0,0-1 16,0 21-16,0 0 0,-1-20 16,1 20-16,0 0 0,21 22 15,-21-22-15,0 0 0,21 1 16,-21-1-16,21 0 0,0 1 0,0-22 15,0 21-15,0-21 0,0 1 0,0-1 16,21-21-16,0 0 0,0 21 0,0-21 16,22 0-16,-22 0 0,0 0 15,0-21-15,0 21 0,22-21 0,-22-1 16,0 1-16</inkml:trace>
  <inkml:trace contextRef="#ctx0" brushRef="#br0" timeOffset="-109270.23">29676 13335 0,'-43'0'31,"43"21"-31,-21 0 0,0 1 16,21-1-16,0 0 0,0 0 0,-21 21 15,21-20-15,-21-1 0,21 21 16,0-21-16,-22 0 0,22 22 0,0-22 15,0 0-15,0 0 16,22-21 0,-1 0-16,0 0 15,0 0-15,0 0 0,-21-21 16,21 0-16</inkml:trace>
  <inkml:trace contextRef="#ctx0" brushRef="#br0" timeOffset="-109102.17">29485 13526 0,'0'0'0,"-21"0"32,42 0-1,0 0-31,0 0 0,1 0 16,-1 0-16,0 0 0,21 0 15,-21 0-15,1 0 0,20 0 0,-21 0 16</inkml:trace>
  <inkml:trace contextRef="#ctx0" brushRef="#br0" timeOffset="-108766.49">29803 13504 0,'-22'0'16,"44"0"15,-1-21-31,0 21 0,0 0 15,0-21-15,0 21 0,1-21 0,-1 21 16,0-21-16,0 21 0,0 0 16,-21-21-16,0-1 15,-21 22 1,0 0-16,0 0 0,0 0 0,-1 0 16,1 0-16,0 22 0,0-1 15,0 0-15,0-21 0,-1 42 0,1-21 16,21 1-16,0-1 0,0 0 0,0 0 15,0 0-15,0 0 0,0 1 16,0-1-16,21 0 0,1-21 16,-1 0-16,0 21 0,0-21 15,21 0-15,-20 0 0,-1 0 0,21 0 16,-21 0-16,0-21 0</inkml:trace>
  <inkml:trace contextRef="#ctx0" brushRef="#br0" timeOffset="-108517.79">30184 13420 0,'0'0'0,"0"-21"31,21 21-31,0 0 16,0 21-16,-21 0 0,21-21 16,0 21-16,-21 0 0,22 0 0,-1 1 15,-21 20-15,21-21 0,-21 0 16,21 0-16,-21 1 0,21-1 15,0-21-15,-21 21 16,0-42 15,22 0-31,-22-1 16,21 22-16</inkml:trace>
  <inkml:trace contextRef="#ctx0" brushRef="#br0" timeOffset="-108305.2">30522 13377 0,'0'0'16,"-21"0"0,0 0-16,0 22 0,0-1 0,-1-21 15,1 21-15,0 0 0,0 0 16,0 0-16,0 1 0,21-1 0,-22 0 16,1 0-16,0 0 0,0 0 15,21 1-15,0-1 16,21-21 15,0 0-31,0-21 0,1 21 16</inkml:trace>
  <inkml:trace contextRef="#ctx0" brushRef="#br0" timeOffset="-108037.33">30734 13229 0,'0'-21'32,"0"42"-32,0 0 0,0 1 15,-21-1-15,21 0 0,0 21 0,0-21 16,-21 1-16,21 20 0,-22-21 16,22 21-16,-21-20 0,21-1 0,0 0 15,0 0-15,0 0 0,0 0 16,0 1-16,0-1 15,21-21 1,1 0-16,-22-21 0,21 21 16,0-22-16,-21 1 0,21 21 15</inkml:trace>
  <inkml:trace contextRef="#ctx0" brushRef="#br0" timeOffset="-107874.54">30628 13441 0,'0'0'0,"21"0"47,0 0-47,1 0 0,-1 0 16,0 0-16,0 0 0,0-21 16,0 21-16,1 0 0</inkml:trace>
  <inkml:trace contextRef="#ctx0" brushRef="#br0" timeOffset="-107602.11">31178 13314 0,'-21'0'31,"0"0"-31,0 0 0,21 21 16,0 0-16,-21-21 0,0 21 15,21 1-15,-22-1 0,22 0 0,0 0 16,-21 0-16,21 0 0,-21 1 0,21-1 16,0 0-16,0 0 0,0 0 15,0 0-15,0 1 0,21-22 16,0 0 0,1 0-16,-1 0 0,0 0 0,0 0 15,0 0-15,0 0 0,22 0 16</inkml:trace>
  <inkml:trace contextRef="#ctx0" brushRef="#br0" timeOffset="-107337.89">31538 13293 0,'0'0'0,"21"0"31,1 21-16,-1 0-15,-21 0 16,0 0-16,21 1 0,-21-1 16,0 0-16,0 21 0,0-21 0,0 1 15,0-1-15,0 0 0,0 0 16,-21 0-16,0 0 0,-1 1 0,1-1 16,0-21-16,21 21 0,-21-21 0,21 21 15,-21-21-15,42 0 31</inkml:trace>
  <inkml:trace contextRef="#ctx0" brushRef="#br0" timeOffset="-107042.21">31771 13674 0,'0'0'0,"-21"0"0,21-21 15,0-1 1,0 44 31,0-1-31,0 0-16,0 0 0,0 0 15,0 0-15,0 1 16,0-1-16,-21 0 0,0-21 0,-1 21 15,1 0-15,0-21 0,0 0 16,0 21-16,0-21 16</inkml:trace>
  <inkml:trace contextRef="#ctx0" brushRef="#br0" timeOffset="-106633.89">32194 13145 0,'-84'0'15,"63"0"1,21 21 15,21-21 0,0 0-31,-21-21 0,21 21 16,-21-22 0,0 1-16,-21 21 31,0 21-31,21 1 0,-21-1 0,-1 0 15,1 0-15,21 0 0,0 0 16,-21 1-16,21-1 0,0 0 16,0 0-16,0 0 0,21 0 15,0-21-15,22 0 16,-22 0 0</inkml:trace>
  <inkml:trace contextRef="#ctx0" brushRef="#br0" timeOffset="-106366.54">32470 13187 0,'-22'21'31,"1"0"-31,0 0 0,0 1 16,21-1-16,-21 0 0,0 0 0,-1 0 15,22 0-15,0 1 0,-21-1 16,21 0-16,0 0 0,0 0 0,0 0 16,0 1-16,0-1 0,0 0 15,21-21 1,1 0 0,-1 0-16,0 0 0</inkml:trace>
  <inkml:trace contextRef="#ctx0" brushRef="#br0" timeOffset="-106198.65">32216 13441 0,'0'0'0,"21"0"32,21 0-17,-21 0-15,0 0 0,1 0 16,-1 0-16,21-21 0,-21 21 15,0 0-15,22 0 0,-22-21 0</inkml:trace>
  <inkml:trace contextRef="#ctx0" brushRef="#br0" timeOffset="-105933.9">32639 13293 0,'0'21'16,"0"0"0,0 0-16,21-21 0,-21 21 15,0 1-15,0-1 0,0 0 16,21 0-16,-21 0 16,21 0-1,1-21 32,-1 0-47,-21-21 0</inkml:trace>
  <inkml:trace contextRef="#ctx0" brushRef="#br0" timeOffset="-105741">32914 13293 0,'0'0'0,"-21"21"31,0-21-16,21 21-15,-21 0 0,-1 0 16,22 1-16,-21-1 16,0 0-16,0 0 0,21 0 15,-21 0-15,21 1 16</inkml:trace>
  <inkml:trace contextRef="#ctx0" brushRef="#br0" timeOffset="-105395.08">33147 13250 0,'-21'0'16,"0"22"-1,42-22 48,-21-22-32,21 22-31,-21 22 31,0-1-31,0 0 16,0 0-16,0 0 0,-21 0 16,0-21-16,21 22 0,-22-22 15,22 21-15,-21-21 16</inkml:trace>
  <inkml:trace contextRef="#ctx0" brushRef="#br0" timeOffset="-105050.52">33464 13102 0,'22'21'31,"-22"1"-31,0-1 16,21 0-16,-21 0 0,0 0 16,0 0-16,0 1 0,0 20 0,0-21 15,0 0-15,-21 0 16,-1 1-16,22-1 0,-21 0 16,0 0-16,0 0 0,21 0 0,-21 1 15,0-1-15,-1 0 0,1-21 16,21 21-16,-21-21 0,0 0 15</inkml:trace>
  <inkml:trace contextRef="#ctx0" brushRef="#br0" timeOffset="-104521.92">33782 13039 0,'0'0'0,"0"-21"16,21 21 0,0 0-16,0 0 15,-21-22-15,0 44 63,0-1-48,0 0-15,0 0 0,0 0 16,0 0-16,0 1 0,0-1 16,0 0-16,0 0 0,0 0 0,0 0 15,0 1-15,0-1 0,0 21 16,0-21-16,0 0 0,0 1 0,0 20 15,0-21-15,0 0 0,0 22 16,0-22-16,0 21 0,0-21 16,0 22-16,0-22 0,0 0 0,0 21 15,0-21-15,0 1 0,0-1 16,0 0-16,0 0 0,-21 0 16,21 0-16,-21-21 0,0 22 15,0-1-15,0-21 0,-1 21 0,1-21 16,0 0-16,0 21 0,0-21 15,-22 0-15,22 0 0,0 0 0,0 21 16,0-21-16,0 0 16,-1 0-16,1 0 0,21-21 15,-21 21-15,0 0 16</inkml:trace>
  <inkml:trace contextRef="#ctx0" brushRef="#br1" timeOffset="-98621.92">21442 14669 0,'0'-22'15,"0"1"1,-21 21-16,21-21 0,0 0 16,-22 0-16,22 0 15,0-1-15,0 1 0,-21 42 47,21 1-47,0 20 0,0-21 0,0 21 16,-21 1-16,0-1 0,0-21 15,21 22-15,-21-1 0,-1-21 0,1 21 16,0-20-16,0-1 0,0 0 16,0 0-16,-1 0 0,1 0 0,0-21 15,21-21 16,0 0-31,21 0 16,0 0-16,1 21 16,20-21-16,-21 21 0,0 0 0,22 0 15,-1-22-15,0 22 0,1 0 0,-22 0 16,21 0-16,0-21 0,1 21 16,-22 0-16,21 0 0,-21-21 0,22 21 15,-22-21-15,0 0 16,0 21-16,-21-21 0,0-1 15,0 1-15,0 0 0,0 0 16,0 0-16,-21 21 16,21-21-16,-21 21 0,0 0 31,0 21-31,-1 0 0,22 0 0,-21 0 16,0 0-16,21 22 0,-21-22 0,0 21 15,0-21-15,-1 22 0,1-22 16,0 21-16,0 1 0,0-1 0,0-21 15,-1 21-15,22-20 0,-21 20 16,21-21-16,0 0 0,0 0 16,21-21-1,1-21 1,-1 21-16,0-21 0,0 0 16,0 0-16,0 0 0,1-1 0</inkml:trace>
  <inkml:trace contextRef="#ctx0" brushRef="#br1" timeOffset="-98425.93">21950 14944 0,'0'-21'16,"21"-1"62,0 22-62</inkml:trace>
  <inkml:trace contextRef="#ctx0" brushRef="#br1" timeOffset="-97912.12">23601 14266 0,'42'43'31,"-21"-22"-31,0 0 0,-21 0 0,22 22 16,-1-22-16,-21 21 0,21 0 0,0 1 15,0-1-15,0 0 0,-21 1 16,22-1-16,-22-21 0,21 22 0,-21-1 16,0-21-16,21 0 0,-21 22 15,21-22-15,-21 0 0,0 0 0,0 0 16,0 0-16,21-21 47,0-21-47,-21 0 0</inkml:trace>
  <inkml:trace contextRef="#ctx0" brushRef="#br1" timeOffset="-97634.61">24342 14288 0,'-22'0'16,"1"0"-16,0 21 15,0-21-15,-21 42 0,20-21 0,-20 22 16,0-1-16,-1 0 0,1 1 16,0-1-16,-1 0 0,1 22 0,0-22 15,-1 0-15,-20 1 0,42-1 16,-22 0-16,22-20 0,-21 20 0,21-21 15,21 0-15,0 0 0,0 1 0,0-1 16,21-21 0,0 0-16,0 0 15,0-21-15,22 21 16,-22-22-16,21 1 0,1 0 0,-1 0 16</inkml:trace>
  <inkml:trace contextRef="#ctx0" brushRef="#br1" timeOffset="-97330.08">24553 14605 0,'0'0'0,"0"-21"0,0 42 31,0 0-31,0 0 0,0 1 0,-21-1 0,21 21 16,-21-21-16,21 22 0,0-1 0,-21 0 15,21 1-15,-21-1 0,-1 21 16,1 1-16,21-22 0,-21 43 15,0-22-15,21 1 0,-21-1 0,21 1 16,-21-1-16,21 1 0,0-1 16,-22-20-16,22 20 0,-21-20 0,21-1 15,0 0-15,-21 1 0,21-22 16,0 0-16,0 0 0,0 0 0,0-42 16,0 0-1,0 0-15,21-22 0,0 22 16,1-21-16,-1 0 0,0-1 0,0 1 15,0-22-15</inkml:trace>
  <inkml:trace contextRef="#ctx0" brushRef="#br1" timeOffset="-97038.09">24617 14923 0,'-21'190'0,"42"-380"0,-21 168 0,0 1 0,0-21 16,0 21-16,0 0 0,0-1 0,0 1 15,0 0-15,0 0 16,21 21-16,0-21 0,0 21 0,22 0 15,-1 0-15,-21 0 0,21 0 0,1 0 16,-1 0-16,0 21 0,-20 0 16,-1 0-16,0 0 0,-21 1 0,0 20 15,0-21-15,0 0 0,0 0 0,-21 1 16,0-1-16,-22 0 16,1 0-16,0 0 0,-1 0 0,1-21 15,0 22-15,-1-22 0,1 0 16,0 21-16,20-21 0,1 0 0,0 0 15,42-21 1,0 21-16,22-22 16,-22 22-16,21-21 0,1 0 0,20 21 15</inkml:trace>
  <inkml:trace contextRef="#ctx0" brushRef="#br1" timeOffset="-96558.14">25590 14711 0,'0'0'0,"-21"-21"16,21 0-16,-21-1 0,0 22 0,0-21 15,0 21-15,-1 0 0,1 0 16,0 0-16,0 0 0,0 0 16,0 21-16,-1 1 0,1-1 0,0 0 15,0 21-15,-21-21 0,20 22 16,1-22-16,0 21 0,0-21 15,0 22-15,21-22 0,0 0 0,0 0 16,0 0-16,0 1 0,0-1 16,0 0-16,21-21 0,0 0 0,21 0 15,-20 0-15,-1 0 0,0 0 16,21-21-16,-21 0 0,22-1 0,-22 1 16,21 0-16,-21 0 0,1 0 0,20-22 15,-42 22-15,21-21 0,0 21 16,-21-22-16,0 22 0,0 0 0,0 0 15,0 0-15,0 0 0,0-1 16,0 44 0,-21-1-16,0 0 0,21 0 15,0 0-15,0 22 0,-21-22 16,21 0-16,0 21 0,0-21 16,0 1-16,0-1 0,0 21 0,0-21 15,0 0-15,21 1 16,0-22-16,0 0 0,0 0 15,1 0-15,-1 0 0,21 0 16,-21 0-16,0-22 0,22 1 0</inkml:trace>
  <inkml:trace contextRef="#ctx0" brushRef="#br1" timeOffset="-96334.1">26225 14415 0,'0'0'0,"22"-43"0,-22 22 0,0 0 16,0 0-16,-22 42 31,1 21-31,21-21 0,-21 22 0,0-1 16,0 0-16,21 1 0,-21 20 0,-1-20 15,22-1-15,0 0 0,-21-21 16,21 22-16,-21-22 0,21 21 0,0-21 16,0 1-16,0-1 0,0 0 15,21-21-15,0 0 16,1 0-16,-1 0 0,0-21 0,0 0 15</inkml:trace>
  <inkml:trace contextRef="#ctx0" brushRef="#br1" timeOffset="-95906.12">26522 14372 0,'0'-21'0,"0"42"0,0-63 0,0 21 0,0 42 31,0 0-31,0 21 0,-21-20 15,21 20-15,-22 0 0,22 1 16,-21-1-16,21 0 0,0 1 0,0-1 16,-21 0-16,21-21 0,0 22 0,-21-22 15,21 0-15,0 0 16,0 0-16,0-42 31,0 0-15,0 0-16,0 0 0,0 0 15,21-1-15,0-20 0,0 21 16,1-21-16,-1 20 0,21 1 0,0-21 16,1 21-16,-1 0 0,-21 21 15,22 0-15,-1 0 0,-21 0 0,0 0 16,0 21-16,1 0 0,-22 0 0,0 21 16,0-20-16,0-1 0,0 21 15,0-21-15,0 0 0,0 1 0,-22-1 16,1 0-16,21 0 0,-21 0 15,0 0-15,21 1 16,-21-22-16,0 0 16</inkml:trace>
  <inkml:trace contextRef="#ctx0" brushRef="#br1" timeOffset="-95726.95">26056 14690 0,'-21'0'16,"42"0"-16,-63 0 0,21 0 0,42 0 31,21-21-31,-21 21 0,22 0 16,-1 0-16,-21-22 0,21 22 0,1-21 15,-1 21-15,0-21 0,1 21 16</inkml:trace>
  <inkml:trace contextRef="#ctx0" brushRef="#br1" timeOffset="-94418.1">27771 14796 0,'0'0'0,"-43"0"32,64 0-17,1 0 1,-1-22-16,21-20 0,-21 21 16,0 0-16,1 0 0,20-1 15,-21 1-15,0-21 0,0 21 16,1-22-16,-1 1 0,-21 0 15,21-1-15,-21 1 0,21 0 0,-21-1 16,0 1-16,0 21 0,0-21 16,0 20-16,0 1 0,-21 21 15,0 0-15,0 21 16,-1 1-16,-20-1 0,21 21 16,0 0-16,0 1 0,-1-1 0,-20 22 15,42-1-15,-21-21 0,0 22 16,21-22-16,0 1 0,0 20 0,0-42 15,0 22-15,0-1 0,0-21 0,21 0 16,0 0-16,0 1 0,0-1 16,1-21-16,-1 0 0,21 0 0,-21 0 15,22 0-15,-1 0 0,0-21 16,1-1-16,-22 1 0,21 21 16,0-42-16,-20 21 0,20 0 0,-21-1 15,0-20-15,0 21 0,-21 0 16,0-22-16,0 22 0,0 0 0,0 0 15,-21 21 1,0 0-16,0 21 0,21 0 16,0 0-16,-21 1 0,21-1 15,0 0-15,0 0 0,0 0 16,0 0-16,21-21 0,0 0 16,0 0-16,0 0 15,1 0-15,-1 0 0,21 0 0,-21 0 16,22 0-16,-22-21 0,21 21 15,0-21-15,-20 0 0,20 21 16,-21-21-16,21 0 0,-20-1 0,-1 22 16,-21-21-16,21 21 0,-42 21 31,0 1-15,21-1-16,-22 0 15,1-21-15,21 21 0,0 0 0,0 0 16,0 1-16,21-22 15,1 0-15,-1 0 16,0 0-16,21 0 0,-21 0 16,22 0-16,-1 0 0,-21 0 15,22-22-15,-1 1 0,0 0 0,-21 21 16,22-21-16,-22 0 0,0 21 16,0-21-16,0-1 0,-21 1 15,0 42 16,0 1-31,0-1 16,0 0-16,-21 21 16,21-21-16,-21 1 0,21 20 0,0-21 15,-21 64-15,0-43 16,21 0-16,-21 22 0,21-22 16,0 22-16,-22-1 0,22 1 0,-21-1 15,21 1-15,0-22 0,0 22 16,-21-22-16,21 21 0,0-20 15,0 20-15,0-20 0,-21-1 0,0 21 16,0-41-16,21 20 0,-22-42 16,1 21-16,0-21 0,0 0 0,0 0 15,-22 0-15,22 0 0,0-21 16,0 0-16,0 0 0,0-43 16,21 22-16,0-1 0,0 1 15,0-21-15,0-1 0,42 22 16,-21-22-16,0 1 0,22-1 0,-1 1 15,0-1-15,1 1 0,-1-1 0,-21 22 16,21 0-16,1-22 0,-1 22 16,0-1-16,-20 1 0,20 0 0</inkml:trace>
  <inkml:trace contextRef="#ctx0" brushRef="#br1" timeOffset="-94010.93">30247 14245 0,'0'0'0,"-21"0"0,0 0 0,0 0 16,21-21 0,21 21-16,0 0 0,0 0 15,21 0-15,1 0 0,-1-21 0,0 21 16,1 0-16,-1-21 0,0 21 15,1 0-15,20-21 0,-20 21 0,-1 0 16,-21 0-16,21 0 0,-20 0 16,-44 0-1,1 0-15,-21 0 16,21 0-16,0 0 0,-22 0 0</inkml:trace>
  <inkml:trace contextRef="#ctx0" brushRef="#br1" timeOffset="-93782.95">30501 14224 0,'0'21'16,"21"-63"-16,-42 63 0,21 21 0,0-20 0,0 20 16,-21-21-16,21 0 0,0 22 15,-21-1-15,21-21 0,-21 21 0,21 1 16,0-1-16,-22 0 0,22-20 16,-21 20-16,0 0 0,21-21 0,0 22 15,-21-22-15,21 0 0,-21 0 16,21 0-16,0 1 0,0-1 15,21-42 17,0-1-32,0 22 15,0-21-15,-21 0 0</inkml:trace>
  <inkml:trace contextRef="#ctx0" brushRef="#br1" timeOffset="-93373.78">30649 14626 0,'0'0'0,"21"-42"32,-21 21-32,0 0 0,22-1 15,-1 22-15,-21-21 0,21 21 0,0 0 16,0 0-16,0 0 16,1 0-16,-1 0 0,0 0 15,0 21-15,0 1 0,0-1 0,1 0 16,-1 0-16,0 0 0,-21 22 15,0-22-15,0 0 0,0 21 0,0-21 16,0 1-16,0-1 0,0 0 16,-21 0-16,0 0 0,-1 0 0,1-21 15,0 22-15,0-22 0,0 0 16,0 0-16,-1-22 16,22 1-1,0 0-15,0 0 16,0 0-16,22 0 0,-1-1 0,0 1 15,0 0-15,0-21 0,0 21 16,1-1-16,20 1 0,-21 0 0,0 0 16,22 0-16,-22 21 0,0-21 15,21 21-15,-21-22 0,1 22 0,-1 0 16,0 0-16,0 0 0,0 0 16,0 0-16,1 0 0</inkml:trace>
  <inkml:trace contextRef="#ctx0" brushRef="#br1" timeOffset="-92894.94">31686 14647 0,'0'0'0,"0"-21"0,0 0 15,0 0-15,0 0 0,0 0 0,0-1 16,0 1-16,-21 21 0,0-21 15,0 21-15,0-21 0,0 21 0,-1 0 16,-20 0-16,21 21 0,0 0 16,0 0-16,-1 1 0,1-1 0,0 21 15,0 0-15,0-20 16,0 20-16,-1-21 0,22 0 0,0 22 16,-21-22-16,21 0 0,0 0 0,0 0 15,0 0-15,21-21 16,1 22-16,-1-22 0,0 0 0,0 0 15,0 0-15,0 0 0,1-22 16,-1 1-16,0 21 0,0-21 0,0 0 16,0 0-16,1 0 0,-1-1 15,-21 1-15,0 0 0,21-42 16,-21 41-16,0 1 0,0 0 16,0 42 15,0 0-31,0 1 0,0-1 15,0 0-15,0 0 0,0 0 16,0 0-16,0 1 0,0-1 0,0 0 16,0 0-16,21-21 15,0 0 1,0 0-16</inkml:trace>
  <inkml:trace contextRef="#ctx0" brushRef="#br1" timeOffset="-92526.28">31792 14563 0,'43'-21'15,"-22"21"1,0 21 0,-21 0-16,0 0 0,0 0 0,0 0 15,0 1-15,0-1 0,0 0 16,0 0-16,0 0 0,0 0 0,0 1 15,0-1-15,0 0 16,21 0-16,0-21 16,0-21 15,-21 0-31,0 0 16,22-1-16,-22 1 15,21 0-15,0-21 0,-21 21 0,0-1 16,21 1-16,0 0 0,0 21 15,-21-21-15,22 21 0,-1 0 16,0 0 0,0 0-1</inkml:trace>
  <inkml:trace contextRef="#ctx0" brushRef="#br1" timeOffset="-92194.95">32152 14753 0,'0'0'0,"0"21"16,21-21-1,0-21-15,1 21 16,-1-21-16,0 21 0,0-21 0,0 0 16,0 0-16,-21-1 0,0 1 15,0 0-15,0 0 16,-21 21-1,0 0 1,0 21-16,0-21 0,21 21 16,-21 0-16,-1 1 0,22-1 0,-21 0 15,21 0-15,0 0 0,-21 0 16,21 1-16,0-1 0,0 0 0,0 0 16,0 0-16,21-21 15,0 0 1,1 0-16,-1 0 0,0 0 0,0 0 15,0 0-15,0 0 0,1 0 16</inkml:trace>
  <inkml:trace contextRef="#ctx0" brushRef="#br1" timeOffset="-91838.97">32448 14669 0,'0'0'0,"0"-22"0,22 1 15,-1 0 1,0 21-16,-21-21 15,21 21-15,0-21 0,0 21 16,1 0-16,-1 0 0,-21 21 16,21 0-16,-21 0 15,0 0-15,0 1 0,0-1 16,0 0-16,0 0 0,0 0 0,0 0 16,0 1-16,0-1 0,0 0 15,-21-21 16,0 0-31,21-21 32,0 0-32,0-1 15,0 1-15,21 0 16,0 0-16,-21 0 0,21 0 16,0 21-16,0-22 0,1 1 15,-1 0-15,0 21 16,-21-21-16,21 21 0,0 0 0</inkml:trace>
  <inkml:trace contextRef="#ctx0" brushRef="#br1" timeOffset="-91498.41">33105 14499 0,'-64'0'16,"43"0"-16,0 0 15,0 0-15,21 21 0,-22-21 16,22 22-16,-21-1 0,21 0 15,0 0-15,0 0 16,0 0-16,0 1 16,0-1-16,21-21 15,1 21-15,-22 0 16,21-21-16,-21 21 16,0 0-16,0 1 15,-21-22 1,-1 0-16,1 0 15,0 0-15,0 0 0,0 0 16,0 0-16,-1 0 0,1 0 16,0 0-1,42 0 1,0 0 0,1 0-16</inkml:trace>
  <inkml:trace contextRef="#ctx0" brushRef="#br1" timeOffset="-91249.93">33189 14584 0,'0'-21'16,"0"42"0,-21 0-16,21 0 15,-21-21-15,21 21 0,-21 1 16,21-1-16,0 0 0,0 0 15,-21-21-15,21 21 0,0 0 16,-22-21-16,22-21 63,22 21-63,-22-21 0</inkml:trace>
  <inkml:trace contextRef="#ctx0" brushRef="#br1" timeOffset="-91082.16">33189 14457 0,'0'0'0,"0"-21"0,-21 21 47,21 21-16,0 0-31,21-21 15,-21 21-15</inkml:trace>
  <inkml:trace contextRef="#ctx0" brushRef="#br1" timeOffset="-90689.01">33316 14605 0,'0'21'16,"0"0"15,0 1-31,0-1 15,0 0 1,-21-21-16,21 21 0,-21-21 16,21-21 46,21 21-62,0-21 0,0 0 0,1-1 16,-1 1-16,0 0 15,0 0-15,0 21 0,0 0 16,-21-21-16,22 21 0,-1 0 31,-21 21-31,0 0 0,0 0 0,0 0 16,0 1-16,-21-1 16,-1 0-16,22 0 0,-21 0 15,0-21-15,42 0 47</inkml:trace>
  <inkml:trace contextRef="#ctx0" brushRef="#br1" timeOffset="-90126.54">33803 14626 0,'0'0'0,"21"-21"0,-21 0 16,0 0-16,0 0 15,0-1-15,-21 22 16,0 0-16,0 0 16,0 22-16,-1-1 0,1-21 15,0 21-15,0 0 0,21 0 0,-21 0 16,21 1-16,-21-1 0,21 0 16,0 0-16,0 0 0,21-21 15,0 0 1,0 0-16,0 0 15,0 0-15,1-21 16,-1 0-16,0 0 16,-21 0-16,0-1 15,21 22-15,-21-21 0,0 0 16,0 42 15,0 0-31,0 1 16,0-1-16,0 0 15,0 0-15,0 0 0,0 0 16,0 1-16,0-1 0,0 0 16,0 21-16,0-21 0,0 1 15,0 20-15,0-21 0,0 0 0,0 22 16,0-22-16,0 0 0,0 21 16,0-21-16,-21 1 0,0 20 0,0-21 15,-1 0-15,1 22 0,0-22 16,-21 0-16,21 0 0,-22 0 0,22 0 15,0 1-15,-21-1 0,20-21 16,1 0-16,0 0 16,21-21-1,0-1 1,0 1-16,0 0 0,0 0 16,0 0-16</inkml:trace>
  <inkml:trace contextRef="#ctx0" brushRef="#br1" timeOffset="-89304.92">21167 15875 0,'0'0'0,"0"-42"16,21 42-1,0 0-15,0-21 0,0 21 0,22 0 16,-22 0-16,21-22 0,0 1 16,1 21-16,-1 0 0,0 0 0,-20-21 15,20 21-15,0 0 0,-21 0 0,1 0 16,-44 0-1,1 0 1,0 0 0</inkml:trace>
  <inkml:trace contextRef="#ctx0" brushRef="#br1" timeOffset="-88865.95">21209 15896 0,'0'0'15,"-21"21"-15,21 1 0,-21-1 0,-1 21 16,1-21-16,21 0 0,-21-21 0,21 22 16,-21-1-16,21 0 0,-21-21 15,21 21-15,0-42 32,0 0-17,21 0-15,0-1 16,0 22-16,0 0 0,1-21 15,-1 0-15,0 21 0,21 0 0,-21 0 16,1 0-16,20 0 0,0 0 16,-21 0-16,22 0 0,-22 0 0,21 0 15,-21 21-15,1 0 0,-22 1 16,0-1-16,0 0 0,0 0 0,0 0 16,0 0-16,-22 1 0,1-1 15,0 0-15,-21 0 0,21 0 0,-1 0 16,-20 1-16,21-1 0,0-21 15,0 0-15,-1 21 0,1-21 16,0 0-16,0 0 0,0 0 16,21-21 31,21 21-47,0-21 0,0-1 0,0 22 15</inkml:trace>
  <inkml:trace contextRef="#ctx0" brushRef="#br1" timeOffset="-88685.94">21823 16150 0,'0'0'0,"21"0"94,0 0-94,0 0 0</inkml:trace>
  <inkml:trace contextRef="#ctx0" brushRef="#br1" timeOffset="-88231.1">23072 15536 0,'0'0'0,"0"-21"0,0-21 31,0 21-31,21 21 0,0 0 16,0 0-16,-21 21 15,21 0-15,0 0 0,1 0 0,-22 22 16,21-1-16,0-21 0,0 22 0,0-1 15,-21 0-15,21 1 0,1-1 16,-1-21-16,-21 21 0,0 1 16,21-1-16,-21-21 0,21 22 15,-21-22-15,0 0 0,0 0 0,0 0 16,0-42 15,0 0-31,21 0 0</inkml:trace>
  <inkml:trace contextRef="#ctx0" brushRef="#br1" timeOffset="-87970.96">23728 15494 0,'0'-21'16,"0"42"-16,0-63 0,0 21 0,0-1 0,-43 22 16,22 22-1,0-1-15,-21 0 0,21 0 0,-22 21 16,1-20-16,0 20 0,-1 0 15,1 1-15,21-1 0,-22 0 0,1 1 16,21-1-16,-21 21 0,20-20 16,1-1-16,0-21 0,0 22 0,21-22 15,0 21-15,0-21 0,0 0 16,0 1-16,21-22 16,0-22-1,0 1-15,1 21 16,20-21-16,-21 0 0</inkml:trace>
  <inkml:trace contextRef="#ctx0" brushRef="#br1" timeOffset="-87673.98">24024 15706 0,'0'-21'0,"0"42"15,0 0 1,0 0-1,0 0-15,-21 22 0,21-22 0,0 21 0,0 0 16,0 1-16,0 20 0,0-20 16,-21 20-16,21-21 0,-21 22 15,-1-22-15,22 22 0,-21-22 0,21 0 16,-21 1-16,0-1 0,21 0 16,0 1-16,0-1 0,0-21 0,0 0 15,0 22-15,0-22 16,0-42-1,0 0-15,0-1 16,0 1-16,0 0 0,21-21 16,0 21-16</inkml:trace>
  <inkml:trace contextRef="#ctx0" brushRef="#br1" timeOffset="-87370.21">24024 15960 0,'0'-64'0,"0"276"0,0-360 0,0 63 16,0 43-16,0 21 0,0-1 15,0 1-15,0 0 0,0 0 0,0 0 16,21 0-16,0 21 16,1-22-16,-1 22 0,21 0 0,-21 0 15,22 0-15,-22 0 0,21 0 16,-21 22-16,22-1 0,-22 0 0,0 0 16,-21 0-16,0 0 0,0 22 0,0-22 15,-21 0-15,0 21 0,-22-20 16,22-1-16,0 0 0,-21 0 15,-1 0-15,22 0 0,-21-21 16,21 22-16,-1-22 0,-20 0 0,21 0 16,21-22 15,21 1-31,0 21 0,0-21 0,1 0 16,20 21-16,-21-21 0</inkml:trace>
  <inkml:trace contextRef="#ctx0" brushRef="#br1" timeOffset="-86914.2">24892 15706 0,'-21'-43'16,"0"43"0,-1 0-16,1 0 0,0 0 15,0 0-15,0 0 0,-22 22 0,22-1 16,-21-21-16,21 21 0,0 21 0,-22-21 15,22 1-15,0 20 0,0-21 16,0 21-16,-1-20 0,22-1 0,0 21 16,0-21-16,0 0 0,0 1 15,0-1-15,22-21 0,-1 0 16,0 0-16,0 0 16,0 0-16,22 0 0,-22-21 0,21-1 15,-21 1-15,22 0 0,-22 0 0,0 0 16,0 0-16,0-22 0,0 22 15,1 0-15,-22-21 0,0 20 16,21 1-16,-21 0 0,0 0 0,0 0 16,0 42-1,0 0 1,-21 0-16,21 0 0,-22 22 16,22-22-16,0 0 0,0 21 0,0-20 15,0-1-15,0 21 0,0-21 16,0 0-16,0 1 0,0-1 15,22 0-15,-1-21 0,0 0 16,0 0-16,21 0 16,-20-21-16,-1 0 0,0-1 0,21 1 15</inkml:trace>
  <inkml:trace contextRef="#ctx0" brushRef="#br1" timeOffset="-86673.97">25400 15536 0,'0'0'0,"0"-42"15,0 21-15,-21 21 16,21 42 0,-21-21-16,21 1 0,-22 20 15,1-21-15,21 21 0,0-20 16,-21 20-16,0 0 0,0-21 0,21 22 16,0-1-16,0-21 0,-21 22 0,21-22 15,0 0-15,0 0 0,0 0 16,0 0-16,21-21 31,0 0-31,0-21 0,0 0 0,0-21 16,1 21-16</inkml:trace>
  <inkml:trace contextRef="#ctx0" brushRef="#br1" timeOffset="-86241.23">25612 15452 0,'0'0'0,"0"-21"0,0-1 16,0 44 15,0-1-31,0 0 0,0 21 0,0-21 16,0 22-16,-22-22 0,1 21 15,21 1-15,-21-22 0,21 21 0,0-21 16,-21 22-16,21-22 0,-21 21 0,21-21 16,0 0-16,-21 1 15,21-1-15,0-42 31,0-1-15,0 1-16,0 0 0,21 0 0,0 0 16,0-22-16,-21 22 0,21 0 15,0 0-15,1 0 0,-1 0 0,0-1 16,21 1-16,-21 0 0,1 21 16,20 0-16,-21 0 0,0 0 0,0 0 15,1 0-15,-1 21 0,0 0 0,0 1 16,0-1-16,-21 0 0,0 0 15,0 0-15,0 0 0,0 22 16,0-22-16,0 0 0,-21 0 0,0 0 16,0 1-16,0-1 0,21 0 15,-22 0-15,1-21 0,21-21 32,0 0-17</inkml:trace>
  <inkml:trace contextRef="#ctx0" brushRef="#br1" timeOffset="-86054.81">25252 15727 0,'0'0'0,"-21"0"0,-1-21 31,44 21-15,-1 0-16,0 0 0,21-21 15,-21 21-15,22 0 0,-22-22 0,21 22 16,1 0-16,-22 0 0,63-21 16</inkml:trace>
  <inkml:trace contextRef="#ctx0" brushRef="#br1" timeOffset="-84850.44">26945 15939 0,'-42'0'16,"42"-22"-1,0 1-15,0 0 16,0 0-16,21 0 16,0 0-16,0-1 0,0 1 0,22 0 15,-22 0-15,0 0 0,0-22 16,0 22-16,1-21 0,-1 0 0,-21 20 15,0-20-15,0 0 0,0-1 0,0 1 16,0 21-16,0 0 0,0 0 16,0-1-16,-21 22 0,-1 0 0,1 0 15,0 22-15,0-1 16,0 0-16,21 21 0,-21 1 16,-1-1-16,1 0 0,-21 1 0,21-1 15,0 0-15,-1 1 0,1-1 16,0 21-16,21-20 0,0-22 0,0 21 15,0 1-15,0-22 0,0 21 16,21-21-16,0 0 0,1-21 0,-1 22 16,21-22-16,-21 0 0,22 0 15,-1 0-15,-21-22 0,21 22 0,1-21 16,-1 0-16,0 0 0,-20-21 0,20 20 16,-21 1-16,0-21 0,0 21 15,1 0-15,-22-1 0,0-20 16,0 21-16,0 0 15,-22 21 1,1 0 0,0 21-16,21 0 0,-21 0 15,21 0-15,0 1 16,0-1-16,0 0 16,21-21-16,0 0 15,0 0-15,22 0 16,-22 0-16,0 0 0,0 0 0,22-21 15,-22 0-15,0 21 0,21-22 16,-21 22-16,1-21 0,-1 0 16,0 21-16,0-21 0,-21 0 0,21 21 15,-21-21-15,21 21 0,-21-22 0,0 44 32,0-1-32,-21 0 15,21 0-15,-21 0 16,21 0-16,0 1 0,0-1 15,0 0-15,0 0 16,21-21-16,0 0 0,1 0 0,-1 0 16,0 0-16,21 0 0,-21 0 15,22 0-15,-1-21 0,-21 21 0,22-21 16,-22 0-16,0 21 0,0-22 16,0 1-16,0 0 0,1 21 15,-22-21-15,0 0 0,0 0 0,21-1 16,-21 44 15,0-1-15,-21 0-16,21 0 0,0 0 15,-22 22-15,22-1 0,-21-21 0,0 21 16,21 1-16,0 20 0,-21-20 16,21-1-16,-21 0 0,0 43 15,21-43-15,0 1 0,-22-1 0,1 0 16,21 1-16,-21-1 15,0-21-15,0 0 0,0 0 0,-1 1 16,1-1-16,-21-21 0,21 0 16,-22 0-16,22 0 0,-21 0 0,21 0 15,-22 0-15,22-21 0,-21 21 16,21-22-16,0 1 0,21 0 0,-22 0 16,22 0-16,0 0 0,0-1 15,0 1-15,22-21 0,-1 21 16</inkml:trace>
  <inkml:trace contextRef="#ctx0" brushRef="#br1" timeOffset="-84065.99">29781 15325 0,'0'-21'0,"0"42"0,0-64 0,0 22 16,-21 21-1,0 21 1,0 1-16,0-1 0,-22 0 16,22 21-16,0 1 0,-21-1 0,21 0 15,-1 1-15,-20-1 0,21 0 16,0 1-16,0-1 0,-1 0 15,1 1-15,21-1 0,0 0 0,0 1 16,0-22-16,0 21 0,0-21 16,0 0-16,21-21 0,1 22 0,-1-22 15,21 0-15,-21 0 0,0 0 16,22 0-16,-1-22 0,-21 1 0,22 0 16,-1 0-16,-21 0 0,0 0 15,0-1-15,-21-20 0,0 21 16,0 0-16,-21 0 0,0-1 15,0 1-15,0 21 0,0 0 16,-1-21-16,1 21 0,0 0 0,0 0 16,0 0-16,0 0 0,21 21 31,0 0-15,0 1-16,21-1 0,-21 0 0,21 21 15,0-21-15,-21 22 0,21-1 16,-21 0-16,21 1 0,-21-1 0,0 0 15,0 1-15,0-1 0,0 0 16,0 1-16,0-1 0,0 0 0,-21 1 16,0-1-16,0 0 0,21 1 15,-21-22-15,21 21 0,0-21 0,-21 1 16,21-1-16,-22-21 16,22-21-1,0-1-15,0 1 16,0-21-16,0 21 15,22 0-15,-1-1 0,0-20 0,0 0 16,0-1-16</inkml:trace>
  <inkml:trace contextRef="#ctx0" brushRef="#br1" timeOffset="-83698.97">29824 15875 0,'0'-21'0,"0"42"0,0-63 16,0 21-16,0-1 0,21 22 15,0-21-15,-21 0 0,21 21 16,0-21-16,1 21 0,20 0 0,-21-21 16,0 21-16,22 0 0,-22 0 15,21 0-15,0 0 0,-20 0 0,-1 0 16,0 0-16,0 21 0,0 0 0,-21 0 16,0 0-16,0 1 0,0-1 15,0 21-15,0-21 0,-21 0 0,0 1 16,0-1-16,0 0 0,-1 0 15,1-21-15,0 21 0,0-21 16,21-21 0,0 0-1,0 0-15,21 0 16,0-1-16,-21 1 0,21 21 0,1-21 16,-1 0-16,0 0 0,0 0 15,-21-1-15,21 22 0,0-21 0,1 0 16,20 21-16,-21-21 0,0 21 15,0-21-15,1 21 0,-1 0 0</inkml:trace>
  <inkml:trace contextRef="#ctx0" brushRef="#br1" timeOffset="-82670.92">30692 15621 0,'0'21'0,"0"0"15,-22 1-15,1-1 16,0 0-16,21 0 0,-21 0 0,21 0 15,0 1-15,-21-1 0,21 0 16,0 0-16,-21 0 0,21 0 16,0 1-16,0-1 0,0 0 0,21-21 15,0 0-15,0 0 0,0 0 16,0 0-16,1 0 16,-1-21-16,0 21 0,0-21 0,0-1 15,0 1-15,1 0 16,-22 0-16,0 0 0,0 0 0,0-1 15,0 1-15,0 0 0,0-21 16,-22 21-16,1 21 0,0-22 0,0 1 16,0 21-16,0 0 0,-1 0 15,-20 0-15,21 21 0,0 1 16,0-22-16,21 21 0,0 0 16,-22 0-16,22 0 0,0 0 0,0 1 15,0-1-15,0 0 16,22 0-16,-1-21 0,0 0 0,0 0 15,0 0-15,0 0 16,1 0-16,-1 0 0,21 0 0,-21 0 16,0-21-16,22 0 0,-22 21 0,21-21 15,-21-1-15,1 1 0,20 21 16,-21-21-16,0 0 0,-21 0 0,0 0 16,-21 21 15,0 21-16,21 0-15,0 0 0,0 0 0,-21 0 16,21 1-16,0-1 0,0 0 16,0 0-16,0 0 15,21 0-15,0-21 16,0 0-16,0 0 0,1 0 16,-1 0-16,0 0 15,0-21-15,0 0 0,0 21 0,1-21 16,-1 0-16,0 0 0,0-1 15,0 1-15,0 0 0,-21 0 0,22 0 16,-22 0-16,21 21 0,-21-22 16,0 44 15,0-1-31,-21 0 0,-1 0 16,22 0-16,0 0 15,0 1-15,0-1 0,0 0 16,0 0-16,22-21 0,-1 0 15,0 0-15,0 0 0,0 0 0,0 0 16,1 0-16,20 0 0,-21 0 16,0 0-16,0-21 0,1 0 0,-1 21 15,0-21-15,-21-1 0,0 1 16,21 0-16,0 0 0,-21 0 16,0 0-16,0-1 15,0 44 1,0-1-1,0 0-15,-21 0 0,21 0 16,-21 22-16,21-22 0,-21 21 16,0 0-16,-1 1 0,22 20 0,-21-20 15,0-1-15,0 0 0,21 22 16,0-22-16,-21 0 0,21 1 0,0-1 16,0 0-16,0 1 0,-21-1 15,21-21-15,0 22 0,0-1 16,0-21-16,0 0 0,0 0 0,0 1 15,-22-1-15,44-42 32</inkml:trace>
  <inkml:trace contextRef="#ctx0" brushRef="#br1" timeOffset="-82346.31">31686 15812 0,'0'-64'16,"0"128"-16,0-149 0,0 64 0,0 0 15,22 21 1,-1 0-16,0 0 0,0 0 16,0 0-16,0 0 0,1 0 15,-1 0-15,0 21 0,-21 0 16,0 0-16,0 0 0,0 0 15,0 1-15,-21 20 0,0-21 0,-1 0 16,-20 0-16,21-21 0,0 22 16,-22-1-16,22-21 0,0 0 0,0 21 15,0-21-15,21-21 32,0 0-17,21 21-15,0-22 0,0 1 0,0 0 16</inkml:trace>
  <inkml:trace contextRef="#ctx0" brushRef="#br1" timeOffset="-80450.3">32237 15663 0,'21'-21'46,"0"21"-46,0-21 0,0 0 16,1 0-16,-1 0 16,0-1-16,-21 1 0,0 0 0,0 0 15,0 0-15,0 0 0,-21 21 32,0 21-17,-1 0-15,22 0 0,-21 0 0,21 0 16,-21 1-16,0 20 0,21-21 15,0 0-15,0 22 0,0-22 0,-21 21 16,21-21-16,0 0 0,0 22 16,0-22-16,0 0 0,-21 21 15,21-20-15,0-1 0,0 0 0,-22 0 16,1 0-16,0-21 16,0 0-1,0 0-15,0-21 16,-1 21-16,22-21 0,0 0 0,-21 0 15,0-1-15,0 1 16,21 0-16,-21 21 16,0 0-16,-1 0 15,22 21 1,0 0-16,0 1 16,0-1-16,0 0 15,22-21-15,-1 0 0,0 21 0,0-21 16,0 0-16,22 0 0,-22 0 15,21 0-15,-21 0 0,0 0 0,1 0 16,-1-21-16,0 0 16,0 21-16,0-21 0,0-1 15,-21 1-15,0 0 0,0 0 0,22 0 16,-1 0-16,-21-1 16,0 44 15,0-1-31,0 0 0,0 0 15,0 0-15,0 0 16,-21 1-16,21-1 0,0 0 16,21-21 15,0 0-31,0-21 16,0 21-16,0-21 0,-21-1 15,22 22-15,-1-21 0,0 0 16,-21 0-16,21 21 0,-21-21 0,21 21 15,-21 21 17,0 0-32,0 0 15,0 0-15,0 1 16,21-1-16,1 0 0,-1 0 16,0-21-16,0 0 0,21 21 15,-20-21-15,-1 0 0,21 0 0,-21 0 16,22 0-16,-22 0 15,0-21-15,21 21 0,-21-21 0,1 0 16,-22 0-16,0-1 0,0 1 16,0 0-16,0 0 0,0-21 15,0 20-15,0 1 0,0 0 0,-22 0 16,1 21-16,0 0 0,0 0 16,0 0-16,0 0 0,-1 0 0,1 0 15,0 21-15,0 0 0,0 0 16,0 1-16,21-1 0,0 21 15,0-21-15,0 0 0,0 1 16,0-1-16,0 0 0,0 0 16,0 0-16,21-21 0,0 0 15,0 0-15,0 0 0,0 0 0,1 0 16,-1 0-16,0-21 0,0 0 16,0 0-16,0 0 0,-21-1 0,22-20 15,-1 21-15,0-21 0,0 20 16,0-20-16,-21 0 0,21-1 15,-21 1-15,22 21 0,-22-21 0,21 20 16,-21 1-16,21 0 0,-21 42 31,-21 0-31,0 1 16,-1 20-16,1-21 0,0 0 16,0 22-16,21-22 0,-21 0 15,21 21-15,-21-21 0,21 1 16,0 20-16,0-21 0,0 0 0,0 0 15,0 1-15,0-1 0,21-21 16,0 21-16,0-21 0,0 0 16,0 0-16,1 0 0,-1 0 0,21 0 15,-21-21-15,0 0 0,1 21 16,-22-22-16,21 1 0,-21 0 0,21 0 16,-21 0-16,-21 21 31,0 0-31,-1 0 15,1 0-15,21 21 16,-21 0-16,21 0 0,0 0 16,0 1-16,0-1 0,-21 0 0,21 0 15,0 0-15,0 0 0,0 1 16,21-22-16,0 0 16,0 0-16,1 0 15,-1-22-15,0 22 0,0-21 16,0 0-16,0 0 0,1 0 15,-22 0-15,21-1 0,0 1 0,0 0 16,0 0-16,0 21 0,1-21 16,-1 0-16,0 21 0,0 0 15,0 0-15,0 0 16,-21 21 0,0 0-16,0 0 15,-21 0-15,0 0 0,0 1 16,0-1-16,0 0 0,-1 0 0,1 0 15,0-21 1,21 21-16,21-21 31,0-21-15,1 0-16,-1 0 0,0 0 16,0 0-16,-21-1 0,21 1 15,0-21-15,1 21 0,-1 0 16,0-1-16,-21 1 0,21 21 15,-21-21-15,0 42 16,0 0 0,0 1-16,0-1 0,-21 0 0,0 0 15,21 0-15,0 0 0,-21 1 16,21-1-16,0 0 16,0 0-16,0 0 0,21-21 0,0 0 15,21 0 1,-21 0-16,1 0 0,-1 0 0,21 0 15,-21-21-15,0 21 0</inkml:trace>
  <inkml:trace contextRef="#ctx0" brushRef="#br0" timeOffset="-74798.29">25146 16383 0,'0'0'0,"21"-21"16,0 21-1,-21-21-15,21 21 16,-21-21-16,0 42 31,-21 0-31,0-21 16,21 42-16,-42-21 0,21 1 15,-1 20-15,1 0 0,-21 1 0,21-1 16,-22 0-16,22 22 0,0-22 16,0 22-16,0-22 0,0 21 0,-1-20 15,22-1-15,0 0 0,0 1 16,0-1-16,0 0 0,0-20 0,22 20 16,-1-21-16,0 0 0,21 0 15,-21 1-15,22-22 0,-22 21 0,21-21 16,-21 0-16,22 0 0,-22 0 15,21 0-15,-21 0 0,1 0 0,-1 0 16,0-21-16,21-1 0,-21 22 16,1-21-16</inkml:trace>
  <inkml:trace contextRef="#ctx0" brushRef="#br0" timeOffset="-74454.34">25696 16552 0,'0'0'0,"-21"0"31,21 22-15,0-1-1,21 0-15,-21 0 0,21 0 16,1 0-16,-1 22 0,0-1 0,0-21 16,0 22-16,-21-1 0,21-21 15,1 21-15,-1-20 0,-21 20 16,0-21-16,21 0 0,-21 0 0,21-21 16,-21 22-16,0-1 0,0-42 46,21-1-46</inkml:trace>
  <inkml:trace contextRef="#ctx0" brushRef="#br0" timeOffset="-74166.38">26141 16574 0,'0'-22'31,"-21"22"-31,-1 0 0,1 0 16,0 22-16,-21-22 16,21 21-16,-1 21 0,-20-21 15,21 0-15,-21 22 0,20-1 0,1-21 16,-21 22-16,21-1 0,0-21 16,-1 21-16,1-20 0,0-1 0,0 0 15,0 0-15,21 0 0,-21 0 16,21 1-16,21-22 31,0 0-31,0-22 0,0 22 16,22-21-16,-22 0 0,21 21 15</inkml:trace>
  <inkml:trace contextRef="#ctx0" brushRef="#br0" timeOffset="-73878.14">26225 16701 0,'0'0'16,"0"21"-16,0 0 16,0 0-16,0 0 0,0 0 15,-21 1-15,21 20 0,0-21 0,0 21 16,-21-20-16,21 20 0,0 0 16,0 1-16,0-22 0,-21 21 0,21-21 15,-21 22-15,21-22 16,0 21-16,0-21 0,0 22 0,-21-22 15,21 0-15,0 0 0,0 0 16,0 0-16,0 1 0,0-44 47,0 1-47,21 0 0,-21 0 16,0 0-16</inkml:trace>
  <inkml:trace contextRef="#ctx0" brushRef="#br0" timeOffset="-73570.29">26225 16806 0,'0'0'0,"0"-21"0,0 0 0,0 0 0,0 0 15,0 0-15,0-1 16,22 1-16,-1 21 16,0 0-16,0 0 15,0 0-15,0 0 0,1 0 0,-1 0 16,0 0-16,0 0 0,0 21 15,0-21-15,-21 22 0,0 20 0,0-21 16,0 0-16,0 0 0,0 1 16,-21 20-16,0-21 0,0 0 0,0 0 15,0-21-15,-1 22 0,1-1 16,0-21-16,0 0 0,0 0 0,0 0 31,42-21-15,0-1-1,0 22-15,0-21 16</inkml:trace>
  <inkml:trace contextRef="#ctx0" brushRef="#br0" timeOffset="-73106.21">26818 16679 0,'0'0'16,"0"-21"-16,0 0 15,-21 21-15,21-21 0,-21 21 16,0 0-16,-1 0 16,1 0-16,0 0 0,0 0 15,21 21-15,-21 0 0,0 0 16,-1 22-16,1-22 0,0 21 0,21-21 16,0 22-16,-21-22 0,21 0 15,0 0-15,0 0 0,0 1 0,0-1 16,0 0-16,21-21 15,0 0-15,0 0 0,1 0 16,-1-21-16,0 0 0,0 21 0,0-22 16,-21 1-16,21 0 15,1-21-15,-22 21 0,0-1 0,21-20 16,-21 21-16,21 0 0,-21 0 16,0-1-16,21 22 0,-21 22 31,0-1-31,0 0 0,0 0 15,0 21-15,0-20 0,0-1 16,0 21-16,0-21 0,0 0 0,0 1 16,0-1-16,0 0 0,0 0 15,0 0-15,21-21 16,0 0-16,1 0 0,-1 0 16,21 0-16,-21-21 0,0 0 15,22 0-15,-22 0 0,0-1 0</inkml:trace>
  <inkml:trace contextRef="#ctx0" brushRef="#br0" timeOffset="-72870.33">27199 16595 0,'21'-64'15,"-63"212"-15,63-232 0,0 41 32,-21 65-32,-21-1 0,21 0 15,-21 21-15,21-21 0,-21 22 0,21-22 16,0 21-16,0 1 15,0-22-15,0 21 0,-21-21 0,21 0 16,0 1-16,0-1 0,0 0 0,0 0 16,21-21-1,-21-21 1,21 21-16,-21-21 0,21 0 16,0-1-16,-21 1 0,21-21 0</inkml:trace>
  <inkml:trace contextRef="#ctx0" brushRef="#br0" timeOffset="-72446.57">27390 16489 0,'0'-21'0,"-43"148"0,86-233 16,-22 85-16,-21 42 15,0 0 1,0 0-16,0 22 0,0-22 16,0 21-16,0 0 0,-21-20 15,21 20-15,-22 0 0,22-21 0,-21 22 16,21-22-16,0 0 0,0 0 15,0 0-15,0 1 0,0-1 16,0-42 15,0-1-31,0 1 16,0 0-16,0 0 0,0 0 16,21-22-16,1 22 0,-22 0 15,21-21-15,0 21 0,0-1 0,-21 1 16,21 21-16,0-21 0,1 21 15,-1 0-15,-21 21 16,0 0-16,0 1 16,0-1-16,0 21 0,0-21 0,0 0 15,0 1-15,-21 20 0,21-21 0,0 0 16,0 0-16,0 1 0,0-1 16,0 0-1,0-42 16,0 0-31</inkml:trace>
  <inkml:trace contextRef="#ctx0" brushRef="#br0" timeOffset="-72266.34">27114 16743 0,'-21'0'0,"42"0"0,-21 0 31,22 0-31,-1 0 16,0-21-16,0 21 15,0-21-15,22 21 0,-22-22 0,0 22 16,0 0-16,0-21 0</inkml:trace>
  <inkml:trace contextRef="#ctx0" brushRef="#br0" timeOffset="-71614.8">28067 16574 0,'21'0'47,"0"0"-47,0 0 0,1 0 16,-1 0-16,0-22 0,0 22 0,0 0 15,0-21-15,1 21 0,-1-21 16,-21 0-16,-21 21 31,-1 0-31,-20 0 16,21 0-16,-21 0 0,20 21 0,-20-21 16,21 21-16,-21-21 0,20 21 15,1-21-15,0 22 0,21-1 16,21-21-1,0 0-15,1 21 16,-1-21-16,21 0 0,-21 0 16,0 0-16,22 0 0,-22 0 15,0 0-15,0 21 0,-21 0 16,-21 0 0,-21 1-16,21-22 0,-22 21 15,1-21-15,0 21 0,-1 0 16,1 0-16,21-21 0,-22 21 0,22 1 15,0-1-15,0-21 0,21 21 16,0 0-16,0 0 0,0 0 16,21-21-16,0 22 15,22-22-15,-22 0 0,21 0 0,0 0 16,-20 0-16,20 0 16,0 0-16,1-22 0,-22 22 0,21-21 15,-21 0-15</inkml:trace>
  <inkml:trace contextRef="#ctx0" brushRef="#br0" timeOffset="-71398.02">28342 16637 0,'0'0'16,"0"21"0,21 0-16,-21 1 0,0-1 15,21 0-15,-21 0 0,0 0 16,0 0-16,22 1 0,-1-1 15,-21 0-15,21 0 16,-21 0-16,21-21 0,0 0 16,0 0-1,1-21 1</inkml:trace>
  <inkml:trace contextRef="#ctx0" brushRef="#br0" timeOffset="-71203.13">28638 16679 0,'-21'0'32,"0"0"-32,0 22 0,0-1 15,0 21-15,-1-21 0,1 0 16,0 1-16,0-1 0,0 0 0,0 0 16,-1 0-16,1 0 0,21 1 15,0-1-15,0 0 16,21-21-1,1 0-15,-1-21 0</inkml:trace>
  <inkml:trace contextRef="#ctx0" brushRef="#br0" timeOffset="-70906.98">28829 16658 0,'-21'21'31,"21"1"-15,-21 20-16,-1-21 0,22 21 0,0 1 16,0-22-16,-21 21 0,21 1 15,-21-1-15,21 0 0,0 1 0,0-1 16,0 0-16,0 1 0,-21-1 0,21 0 16,-21 1-16,21-1 0,0 0 15,0 1-15,-21-1 0,21-21 16,-22 21-16,22-20 0,0-1 15,0 0-15,0 0 0,0-42 32,22 0-32,-1-22 0,-21 22 15,21 0-15</inkml:trace>
  <inkml:trace contextRef="#ctx0" brushRef="#br0" timeOffset="-70599">28871 16891 0,'0'-42'0,"0"84"0,0-105 0,0 41 0,0 1 16,0 0-16,0 0 16,0 0-16,21 21 15,1-21-15,-1 21 16,0 0-16,0 0 0,0 0 0,22 0 16,-22 0-16,0 0 0,0 0 15,0 0-15,0 21 0,-21 0 0,22 21 16,-22-21-16,0 1 0,0-1 15,-22 0-15,-20 21 0,21-21 0,0-21 16,-22 22-16,1-1 0,21-21 16,-21 21-16,20-21 0,1 0 15,-21 0-15,63-21 32,0 0-17,22-1-15,-22 22 0,0-21 16,0 21-16</inkml:trace>
  <inkml:trace contextRef="#ctx0" brushRef="#br0" timeOffset="-70222.23">29252 16785 0,'0'0'0,"-21"0"16,21-21-16,0 0 0,0 0 15,0 0-15,0-1 16,21 22-1,-21-21-15,21 21 0,1 0 0,-1 0 16,0 0-16,0 0 16,0 0-16,-21 21 0,21 1 15,-21-1-15,0 0 16,0 0-16,0 21 0,0-20 0,0-1 16,0 0-16,-21 0 15,21 0-15,0 0 16,-21-21-16,21-21 31,0 0-31,0 0 16,0 0-16,0 0 15,0-1-15,21 1 0,-21 0 0,0 0 16,21 0-16,1 21 16,-22-21-16,21 21 0,0-22 0,0 1 15,0 21 1,0 0-16</inkml:trace>
  <inkml:trace contextRef="#ctx0" brushRef="#br0" timeOffset="-69283.06">29591 16785 0,'0'0'0,"0"21"16,-21-21-16,21 22 16,21-22-1,0 0 1,-21-22-16,21 22 0,0-21 15,1 0-15,-1 0 0,0 0 0,-21 0 16,21 21-16,0-22 0,-21 1 16,0 0-16,0 0 0,0 0 15,-21 21 1,0 0-16,0 0 16,21 21-16,-21 0 15,-1-21-15,22 21 0,-21 0 0,21 1 16,0-1-16,0 21 0,-21-21 15,21 0-15,0 1 0,0-1 0,0 0 16,0 0-16,0 0 16,21-21-16,0 0 0,1 0 15,-1 0-15,0 0 0,0 0 16,21 0-16,1 0 0,-1-21 0,0 0 16,1 21-16,-1-21 0,-21 0 15,22-1-15,-22 1 0,0 0 0,0 0 16,-21 0-16,0 0 0,0-1 15,-21 22 1,0 0 0,21 22-16,0-1 15,-21 0-15,21 0 0,0 0 16,0 0-16,0 1 0,0-1 16,0 0-16,0 0 0,0 0 15,0 0 1,-22-21 15,1-21-15,0 21-16,0 0 15,0 0-15,0 0 16,21 21 15,21-21 0,0 0-31,0 0 0,0 0 16,0 0-16,1 0 0,20-21 16,-21 21-16,0-21 0,0 0 15,1 21-15,-1-21 0,0 0 0,-21-1 16,21 1-16,-21 0 0,21 0 16,-21 0-16,0 0 0,0-1 0,0 1 15,-21 21 1,21 21-1,0 1-15,0-1 16,0 21-16,0-21 0,0 0 16,0 1-16,0-1 0,0 0 15,0 0-15,0 0 16,0 0-16,0 1 16,-21-22-1,0 0-15,0 0 16,-1 0-1,22-22 17,22 1-17</inkml:trace>
  <inkml:trace contextRef="#ctx0" brushRef="#br0" timeOffset="-69054.18">30438 16701 0,'0'21'32,"0"0"-32,-22 0 15,22 0-15,-21-21 0,21 21 0,-21 1 16,21-1-16,0 0 16,0 0-16,-21-21 15,21-21 32,0 0-31</inkml:trace>
  <inkml:trace contextRef="#ctx0" brushRef="#br0" timeOffset="-68910.04">30416 16616 0,'0'0'0,"0"-21"0,0 0 15,22 21 48,-1 0-48,0 21-15</inkml:trace>
  <inkml:trace contextRef="#ctx0" brushRef="#br0" timeOffset="-68275.46">30649 16616 0,'0'21'0,"0"0"16,0 0 0,0 1-16,-21-22 15,0 21-15,21 0 0,-21 0 0,21 0 16,0 0-16,0 1 16,0-1-16,0 0 0,0 0 15,0-42 32,0 0-47,0 0 16,0-1-16,0 1 0,0 0 15,0 0-15,0 0 0,21 0 0,0 21 16,-21-22-16,21 1 16,0 21-16,1 0 0,-22-21 0,21 21 15,0 0 1,-21 21-1,0 0-15,0 1 16,0-1-16,0 0 0,-21 0 16,21 0-16,0 0 15,-21-21 1,21-21 31,0 0-47,0 0 0,21 0 15,0 0-15,0-1 0,0 1 16,0 0-16,1 21 0,-1-21 0,0 0 16,21 21-16,-21 0 0,1-21 15,-1 21-15,0 0 0,0 0 0,0 0 16,0 21-16,-21 0 0,0 0 16,0 0-16,0 0 0,0 1 0,0-1 15,0 0-15,-21 0 0,0 0 16,21 0-16,0 1 0,0-1 0,-21-21 15,21 21-15,-21-21 16,21-21 15</inkml:trace>
  <inkml:trace contextRef="#ctx0" brushRef="#br0" timeOffset="-67900.23">31178 16235 0,'0'-21'0,"0"42"0,0-63 15,0 20 1,22 22 0,-1 0-16,-21 22 0,42-1 15,-21-21-15,0 21 0,1 21 0,-22-21 16,21 22-16,0-22 0,-21 21 15,21 1-15,0-1 0,-21 0 0,21 1 16,-21-1-16,0 21 16,22-20-16,-22 20 0,0-20 0,0-1 15,0 21-15,0-20 0,-22-1 16,-20 0-16,21 1 0,-21-1 0,-1 0 16,1 1-16,0-22 0,-1 0 15,1 21-15,21-20 0,-22-1 0,1 0 16,21 0-16,0-21 0,-22 21 15,22-21-15,21-21 47,0 0-47,0 0 0,21 0 0</inkml:trace>
  <inkml:trace contextRef="#ctx0" brushRef="#br0" timeOffset="-67078.05">31686 16468 0,'0'0'0,"22"0"16,83-21-1,-62 21-15,-1 0 16,-21 0-16,22-22 0,-1 22 15,-21 0-15,21 0 0,-20 0 0,-1 0 16,0-21-16,0 21 16,-42 0 15,0 0-31,0 0 0,-22 0 16,1 0-16,21 0 0,-22 0 0,1 0 15,21 0-15,0 21 0,0-21 16,-1 0-16,1 0 0,0 0 0,0 22 15,21-1 1,0 0 0,0 0-1,0 0-15,0 0 16,0 1-16,0-1 0,0 0 16,0 21-16,0-21 0,0 1 15,0 20-15,0 0 0,0-21 0,0 22 16,-21-1-16,21 0 0,-21 1 15,-1-22-15,22 21 0,-21 1 0,21-22 16,0 21-16,0-21 0,0 0 16,0 22-16,0-22 15,0 0-15,0 0 16,21-21-16,1 0 0,-1 0 16,0 0-16,21 0 0,-21 0 15,1 0-15,-1-21 0,0 21 16,0-21-16,0 0 0,22 0 15,-22 21-15,21-22 0</inkml:trace>
  <inkml:trace contextRef="#ctx0" brushRef="#br0" timeOffset="-66746.06">32364 16785 0,'0'0'0,"0"-21"0,0 42 47,-21 0-47,-1 1 16,22 20-16,0-21 0,-21 21 15,0 1-15,0-1 0,0 0 0,0 1 16,21-1-16,-22 0 0,1 1 16,0-1-16,0 22 0,0-22 15,0 21-15,21 1 0,-22-22 0,1 22 16,21-1-16,-21-20 0,21-1 15,-21 0-15,0 1 0,21-1 0,0-21 16,0 0-16,-21 0 16,21 1-16,0-1 0,0-42 31,21-1-15,0 1-16,0 0 0,0 0 0</inkml:trace>
  <inkml:trace contextRef="#ctx0" brushRef="#br0" timeOffset="-66434.81">32343 17018 0,'0'0'0,"0"-42"0,0 21 16,0-1-16,0 1 0,0 0 16,0 0-16,0 0 15,21 0-15,0 21 0,0-22 16,0 22-16,0 0 0,1 0 0,-1 0 15,21 0-15,-21 0 0,0 0 16,1 0-16,-22 22 16,0-1-16,0 0 0,0 0 0,0 0 15,0 0-15,-22 22 0,1-22 16,21 0-16,-21 0 0,0-21 0,0 21 16,0 1-16,-1-22 0,22 21 15,-21-21 1,21-21 15,21-1-31</inkml:trace>
  <inkml:trace contextRef="#ctx0" brushRef="#br0" timeOffset="-66062.8">32702 16785 0,'0'0'15,"0"21"1,0 1-16,-21-1 16,0 0-16,21 0 0,-21 0 15,21 0-15,0 1 0,0-1 16,0 0-16,0 0 0,0 0 0,0 0 16,0 1-16,21-22 31,0 0-31,0 0 15,1-22-15,-22 1 0,21 21 16,-21-21-16,21 0 0,0 0 16,-21-22-16,0 22 0,0 0 0,0 0 15,0-21-15,0 20 0,0 1 16,0 0-16,-21 21 31,0 0-31,0 21 0,21 0 16,-22 1-16,22-1 0,0 0 15,0 0-15,0 0 16</inkml:trace>
  <inkml:trace contextRef="#ctx0" brushRef="#br0" timeOffset="-65694.27">33062 16828 0,'0'-22'0,"-63"22"31,42 0-31,-1 0 0,1 0 16,0 0-16,0 22 0,0-22 15,21 21-15,0 0 16,0 0-16,0 0 16,21-21-16,0 21 15,0-21-15,0 22 0,1-22 16,-1 0-16,-21 21 0,0 0 15,0 0 1,0 0-16,0 0 16,-21-21-1,-1 0-15,1 0 16,0 22-16,0-22 0,0 0 0,0 0 16,42-22 30,0 22-30</inkml:trace>
  <inkml:trace contextRef="#ctx0" brushRef="#br0" timeOffset="-65474.01">33210 16891 0,'0'21'31,"0"0"-31,-21 1 0,21-1 16,-21 0-16,21 0 0,-21 0 16,21 0-16,0 1 15,0-44 32,0 1-47,0 0 16</inkml:trace>
  <inkml:trace contextRef="#ctx0" brushRef="#br0" timeOffset="-65293.23">33295 16679 0,'0'0'0,"0"-21"0,0 0 16,-21 21 0,0 0-16,0 0 15,-1 0 1,22 21-1,22-21 17,-1 0-32,0 0 0</inkml:trace>
  <inkml:trace contextRef="#ctx0" brushRef="#br0" timeOffset="-64842.49">33464 16595 0,'0'21'31,"0"-42"-31,0 42 0,0 0 16,-21 0-16,0 0 0,21 1 16,-21-1-16,0 21 15,21-21-15,0 22 0,-21-22 0,21 0 16,-22 21-16,1-21 0,21 22 16,0-22-16,0 0 0,0 0 15,0 0-15,0 1 16,0-1-16,21-21 31,1-21-15,-22-1-16,21 22 0,-21-21 0,21 0 15,0 0-15,0 0 0,-21 0 16,21 21-16,1-22 0,-1 1 16,0 21-16,-21 21 31,0 1-31,0-1 15,0 0-15,0 0 16,-21 0-16,21 0 16,0 1-16,0-1 15,21-21 1,0 0-16,0 0 0,0 0 16,1 0-16,-1 0 15,-21-21-15,21-1 16,-21 1-16,21 21 0</inkml:trace>
  <inkml:trace contextRef="#ctx0" brushRef="#br0" timeOffset="-64657.6">33401 16806 0,'-64'0'16,"43"0"-16,254 43 0,-381-86 0,42 22 0,127 21 31,0 0-31,1 0 0,-1 0 15,0 0-15,21 0 0,-21 0 0,1 0 16,20 0-16,-21 0 0,0 0 16,0 0-1</inkml:trace>
  <inkml:trace contextRef="#ctx0" brushRef="#br0" timeOffset="-64038.96">31771 17717 0,'0'-22'0,"0"44"0,0-65 0,0 22 15,0 0-15,0 0 16,0 0-16,0 42 47,0 0-47,0 0 0,0 21 0,0-20 16,0 20-16,0-21 0,0 21 15,0-20-15,0 20 0,0-21 16,0 0-16,0 22 0,0-22 0,0 0 15,0 0-15,21-42 32,0 21-17,1-21-15,-22 0 16,21-1-16,21-20 0,-21 21 16,0-21-16,22-1 0,-22 1 0,21 0 15,-21-1-15,22 22 0,-22-21 16,21 21-16,-21-22 0,1 22 15,-1 21-15,0 0 0,0 0 0,0 0 16,0 0-16,1 0 16,-1 21-16,-21 0 15</inkml:trace>
  <inkml:trace contextRef="#ctx0" brushRef="#br0" timeOffset="-63562.72">32533 17844 0,'0'0'0,"21"0"0,0 0 0,-21-22 16,0 1-16,0 0 15,0 0-15,0 0 16,0 0-16,-21-1 16,0 22-16,0 0 0,0 0 0,-22 0 15,22 0-15,0 0 0,0 0 16,0 22-16,0-1 0,-1 0 15,-20 0-15,42 0 0,-21 0 0,0 1 16,21-1 0,0 0-16,0 0 0,0 0 15,21 0-15,0-21 16,0 0-16,0 0 0,1 0 16,-1 0-16,0 0 0,0 0 15,0-21-15,0 0 0,1 21 0,-1-21 16,-21 0-16,0 0 0,21-1 15,-21 1-15,21 21 16,-21 21 15,0 1-15,0-1-16,0 0 16,0 0-16,0 0 15,21-21-15,0 0 16,1 0-16,-1 0 15,0 0-15,0-21 0,-21 0 16,21 0-16,0 0 0</inkml:trace>
  <inkml:trace contextRef="#ctx0" brushRef="#br0" timeOffset="-62986.55">32872 17505 0,'0'-42'15,"0"105"-15,0-84 0,0 0 16,0 42-16,-21 0 15,-1 21-15,22 1 0,-21-22 16,0 21-16,21-21 0,-21 22 16,21-22-16,0 21 0,0-21 15,0 1-15,0-1 0,0 0 16,21-21 15,0 0-31,0 0 0,1 0 16,-22-21-16,21 0 0,0-1 0,0 1 15,0 0-15,0 0 0,1 0 16,-1 0-16,-21-1 16,21 22-16,-21 22 31,0-1-31,-21 0 16,21 0-16,-21-21 15,21 21-15,0 0 16,21-21-1,0 0 1,0 0-16,0-21 16,0 0-16,1 0 15,-22 0 1,0 42 15,0 0-15,0 0-16,0 0 0,-22 1 15,22-1-15,0 0 0,0 0 16,22-21 0,-1 0-1,0 0-15,0 0 16,21 0-16,-20 0 0,-1-21 0,0 0 16,0 0-16,0-1 15,0 1-15,1 0 0</inkml:trace>
  <inkml:trace contextRef="#ctx0" brushRef="#br0" timeOffset="-62558.8">33507 17399 0,'0'0'16,"0"-21"-1,21 21 1,0 0-16,0-21 16,0 21-16,22 0 0,-22 0 15,0-21-15,21 21 0,-20 0 16,-1 0-16,-21 21 16,0 0-16,0 0 15,0 0-15,0 22 0,0-22 16,0 0-16,-21 21 0,21 1 15,0-22-15,0 21 0,0-21 0,0 22 16,-22-22-16,22 21 0,0 0 16,0-20-16,0 20 0,0-21 15,-21 21-15,21-20 0,0 20 16,-21-21-16,0 21 0,0-20 16,0-1-16,-1 21 0,-20-21 15,21 0-15,-21-21 0,20 22 16,-20-1-16,21-21 0,-21 0 0,-1 0 15,22 0-15,-21 0 0,21-21 16,-22-1-16,22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2T02:38:17.76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7006 4064 0,'21'-21'62,"0"21"-62,1 0 16,-22-21-16</inkml:trace>
  <inkml:trace contextRef="#ctx0" brushRef="#br0" timeOffset="476.95">4572 5525 0,'0'0'0,"-21"-22"0,0 22 0,-1-21 15,1 0-15,0 21 0,21-21 16,-21 0-16,0 0 0</inkml:trace>
  <inkml:trace contextRef="#ctx0" brushRef="#br0" timeOffset="984.02">4403 5313 0,'21'0'31,"-21"21"0,0 0-31,0 0 0,0 1 16,0-1-16,21 21 0,-21-21 16,0 22-16,0-22 0,0 21 0,0 0 15,0-20-15,21 20 0,-21 0 0,21-21 16,-21 1-16,21 20 0,-21-21 16,0 0-16,22 0 0,-1 1 15,0-1-15,0 0 16,0-21-16,0 0 0,1 0 15,-1 0-15,0 0 0,21-21 0,1 0 16,20-1-16,1 1 0,-1-21 16,1-22-16,41 22 0,1-21 15,21-1-15,0 1 0,21-22 0,1 0 16,-1 1-16,21-1 0,149-84 16,-149 84-16,-21 21 0,0 1 15,-21 21-15,-21-1 0,0 1 16,-21 21-16,-22 0 0,1-1 0,-1 1 15,-21 0-15,-20 21 0,-1 0 16,0-21-16,0 21 0,0 0 16,-21-21-16,21 21 78,1-21-63</inkml:trace>
  <inkml:trace contextRef="#ctx0" brushRef="#br0" timeOffset="2500.21">14012 5249 0,'-21'-21'16,"21"0"0,0 42 62,0 0-78,0 1 0,21 20 15,-21 0-15,0-21 0,0 22 0,21-1 16,-21 22-16,0-22 0,0 0 16,0 1-16,0-1 0,0 0 0,0 1 15,0-1-15,0-21 0,0 21 16,0-20-16,22-1 0,-22 0 15,0 0-15,21 0 0,0-21 16,0 0-16,0 0 0,0 0 16,22 0-16,-1-21 0,22 0 0,-1 0 15,1-22-15,-1 1 0,22 0 16,21-22-16,-1 1 0,1-1 0,21 1 16,21-1-16,-21 1 0,22-22 0,-22 22 15,0-1-15,0 1 16,0-1-16,-22 22 0,1-1 0,-21 1 15,-22 0-15,1-1 0,-22 22 0,1 0 16,-1 0-16,-21 0 0,0 21 16,0-21-16,-21-1 15,22 22 1,-44 0 46,1 0-62,0 0 0,0 0 16,0 0-16</inkml:trace>
  <inkml:trace contextRef="#ctx0" brushRef="#br0" timeOffset="6293.23">5588 4636 0,'0'0'0,"-21"-43"0,-85-63 31,85 85-31,0 0 0,-1 0 0,1 0 16,0 0-16,0 21 16,0-22-16,21 1 0,-21 21 0,21 21 47,21 22-47,0-1 15,0 0-15,0 1 0,22 41 0,-1-20 16,21 42-16,-20-22 0,20 22 15,-20 0-15,20 0 0,1 0 0,-1 21 16,-21-21-16,22-1 0,-1 22 16,-20-21-16,-1 0 0,22 21 0,-22-21 15,21 21-15,-20-21 0,-1 0 16,22-1-16,-22 1 0,21-21 16,1 21-16,42 42 0,-64-63 15,0-22-15,22-21 0,-22 1 0,1-1 16,-1 0-16,-21-20 0,0-22 15,22 21-15,-22-21 0,0 0 0,0-21 16,-21-1-16,21 1 16,0 0-16,-21-21 0,0-1 15,0 1-15,22 0 0,-1-22 0,-21 22 16,21-22-16</inkml:trace>
  <inkml:trace contextRef="#ctx0" brushRef="#br0" timeOffset="15724">4170 7472 0,'21'-21'15,"-21"0"-15,0-1 0,21 22 16,-21-21-16,21 21 0,-21-21 16,0 0-16,21 0 0,1 0 15,-1 21-15,-21-22 16,21 1-16,0 21 16,-21-21-16,21 0 15,0 21 16,-21 21 16,-21 0-31,0 0-16,0 1 0,0-1 16,0 0-16,21 0 15,-22 21-15,1-20 0,0 20 0,0-21 16,21 21-16,-21-20 0,0 20 15,-1 0-15,-20 1 0,21-22 16,0 21-16,0 0 0,-22 1 0,22 20 0,-21-20 16,21 20-16,-22-21 0,1 22 15,0-22-15,20 1 0,-20 20 16,0-21-16,21 1 0,-22-1 16,1-21-16,21 22 0,0-1 0,-1-21 15,1 0-15,0 0 0,21 1 16,-21-22-16,21 21 0,0 0 0,0-42 62,0 0-46,0-1-16,0 1 16,0 0-1,0 0-15,21 0 16,0 0-16,-21-1 0,21 1 0</inkml:trace>
  <inkml:trace contextRef="#ctx0" brushRef="#br0" timeOffset="17656.73">14414 7091 0,'0'0'0,"22"-42"32,-1 42-17,-42 0 17,-1 21-32,1 0 0,0 21 0,0-21 15,-21 22-15,20 20 0,-20-20 16,0 20-16,-1 1 0,1-1 0,-21-21 15,20 22-15,1-1 0,-22 1 16,22-22-16,0 22 0,-1-1 0,-20-20 16,21 20-16,-1-21 0,1 1 15,0-1-15,20 0 0,-20 1 16,21-22-16,-21 0 0,20 0 0,22 0 16,-21 1-16,21-1 0,-21-21 0,21-21 46,21-1-46,0 1 0,1 21 16,-1-42-16,0 21 0,0 0 0,21-22 16,-20 22-16,20-21 0,0 21 0,1-22 15</inkml:trace>
  <inkml:trace contextRef="#ctx0" brushRef="#br0" timeOffset="18101.16">14838 7260 0,'0'0'15,"0"-21"-15,42 21 16,-42-21-16,-21 42 62,0 0-62,0 0 0,-1 1 0,-20 20 16,0 0-16,21 1 0,-43-1 16,22 0-16,-22 22 0,1-22 0,-1 22 15,-20-22-15,20 21 0,1-20 16,-22 20-16,21 1 0,1-22 0,21 22 15,-22-22-15,22 21 0,-1-20 0,1-1 16,21 0-16,-21-20 0,20 20 16,-20-21-16,21 0 0,0 0 0,21 1 15,-21-22-15,21 21 0,-22-21 16,22 21 0,-21-21-16,0-21 31,0 0-31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2T03:51:57.0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4614 2350 0,'0'-22'16,"21"1"-16,-21 0 31,0 42 0,0 0-31,0 1 0,-21 20 16,0-21-16,21 21 0,-21 1 15,21-1-15,-21 0 0,0 1 0,21-1 16,0 0-16,-22-20 0,22 20 16,-21-21-16,21 0 0,0 0 15,0 1-15,0-1 0,21-21 31,-21-21-31,22-1 16,-1 1-16,-21 0 0,21 0 16</inkml:trace>
  <inkml:trace contextRef="#ctx0" brushRef="#br0" timeOffset="363.79">4847 1905 0,'-63'0'16,"41"0"-16,22 21 0,-21 0 15,21 1-15,0-1 0,-21-21 0,21 21 16,0 0-16,0 0 16,21-21-1,0 0-15,1 0 16,-1-21-16,0 21 0,0-21 0,0 0 15,-21 0-15,21-1 16,-21 1-16,0 0 16,-21 21-1,0 0-15,0 0 0,0 0 16,0 0-16,-1 0 0,22 21 16,-21 0-16,21 1 0,-21-1 0,21 0 15,0 0-15,0 0 0,0 22 16,21-22-16,0 0 0,1 0 0,20 0 15,-21 0-15,21-21 0,1 22 16,-1-1-16</inkml:trace>
  <inkml:trace contextRef="#ctx0" brushRef="#br0" timeOffset="983.84">5673 2434 0,'0'0'0,"21"-21"0,-21 0 0,0 0 16,0 0-16,0-1 16,-21 1-16,-1 21 0,1 0 15,0-21-15,0 21 16,0 0-16,0 0 0,-22 21 0,22-21 16,0 21-16,-21 1 0,20 20 15,-20-21-15,21 21 0,0 1 16,-22-1-16,22 0 0,-21 1 15,21-1-15,0 0 0,-1 1 0,1-1 16,21 0-16,0-20 0,0 20 0,0-21 16,0 0-16,0 0 0,0 1 15,21-22-15,1 0 0,-1 0 0,0 0 16,21 0-16,-21 0 0,22-22 16,-22 1-16,21 21 0,1-42 0,-1 21 15,0 0-15,1-22 0,-1 1 16,0 0-16,-21-22 0,22 22 0,-22-22 15,21 1-15,-21-1 0,1 1 16,20 20-16,-42-20 0,21-1 16,-21 22-16,21-21 0,-21 20 15,0-20-15,0 20 0,0 1 0,0 21 16,0 0-16,0 0 0,0-1 16,-21 22-16,0 0 15,0 22-15,21 20 0,-21 0 16,-1-21-16,1 43 0,21-22 0,0 1 15,0-1-15,-21 21 0,21 1 0,0-22 16,0 22-16,0-1 0,0 1 16,0-22-16,0 22 0,0-22 0,0 0 15,21 1-15,-21-1 16,21-21-16,1 0 0,-1 0 0,0 1 16,0-1-16,0-21 0,0 21 15,1-21-15,-1 0 0,21 0 0,-21 0 16,0 0-16,22 0 0,-22-21 0,0 21 15,0-21-15,22-1 0,-22 1 16</inkml:trace>
  <inkml:trace contextRef="#ctx0" brushRef="#br0" timeOffset="1235.69">7070 2307 0,'21'0'31,"0"21"-15,0-21-16,0 0 0,0 0 16,1 0-16,-1 0 0,0 0 0,0 0 15,0 0 1,-21 22 15,-21-22-31</inkml:trace>
  <inkml:trace contextRef="#ctx0" brushRef="#br0" timeOffset="1376.61">6921 2582 0,'0'0'16,"0"22"-16,0-1 0,0 0 15,22-21 16,20 0-31,-21 0 0,0-21 16,22 21-16,-22-21 0,21-1 0,0 1 16</inkml:trace>
  <inkml:trace contextRef="#ctx0" brushRef="#br0" timeOffset="1750.4">8001 1863 0,'0'0'0,"-42"0"32,20 0-32,22 21 15,22-21 16,-1 0-15,0 0-16,0-21 0,0 0 0,0 21 16,-21-22-16,0 1 0,22 21 15,-22-21-15,0 0 0,0 0 16,-22 21 0,1 0-16,0 21 0,0 0 0,-21 0 15,20 0-15,1 22 0,0-22 16,0 21-16,0 1 0,21-22 0,0 21 15,-21-21-15,21 22 0,0-22 16,0 0-16,21 0 16</inkml:trace>
  <inkml:trace contextRef="#ctx0" brushRef="#br0" timeOffset="2412.06">8932 2434 0,'0'0'0,"21"-21"0,85-85 32,-106 85-32,0 0 15,0 0-15,0 0 0,0-1 0,0 1 16,-21 0-16,0 0 0,0 0 16,-22 0-16,22-1 0,-21 22 0,0 0 15,-1 0-15,1 0 0,0 22 16,-1-1-16,1 0 0,0 21 15,-22-21-15,22 22 0,21-1 0,-22 0 16,1 22-16,21-22 0,0 1 16,-1 20-16,1-21 0,21 1 0,0-22 15,0 21-15,0-21 0,0 1 16,21-1-16,1 0 0,-1-21 0,21 0 16,-21 0-16,22 0 0,20 0 0,-21-21 15,22 0-15,-1-1 0,-20 1 16,20 0-16,1-21 0,-22 21 0,0-22 15,1 1-15,-1 21 0,0-22 16,-20 1-16,-1 0 0,-21 21 0,0-22 16,0 22-16,0 0 15,0 0-15,0 0 0,-21 42 32,21 0-32,0 0 0,-22 0 15,22 0-15,0 22 0,-21-22 0,21 21 16,0 1-16,0-22 0,0 0 15,0 21-15,21-21 0,1 1 0,-1-1 16,0-21-16,0 21 0,0-21 16,0 0-16,1 0 0,20 0 0,-21 0 15,0 0-15,0-21 0,22 0 16,-22-1-16</inkml:trace>
  <inkml:trace contextRef="#ctx0" brushRef="#br0" timeOffset="2619.48">9991 1799 0,'0'0'0,"21"0"0,0 21 16,-21 1 0,21-1-16,-21 0 0,0 0 0,0 0 15,0 0-15,0 1 16,0-1-16,0 21 0,0-21 0,-21 0 15,0 1-15,0-1 0,-22 0 0,1 0 16,0 0-16,-1 0 0</inkml:trace>
  <inkml:trace contextRef="#ctx0" brushRef="#br0" timeOffset="3151.95">4551 4890 0,'0'0'0,"0"63"32,0-42-32,0 22 0,0-22 15,0 21-15,0 0 0,-21-20 16,21 20-16,-22-21 0,1 43 15,21-43-15,-21 0 0,21 0 16,0 0-16,0-42 31,21 21-31,0-21 0,1 0 0</inkml:trace>
  <inkml:trace contextRef="#ctx0" brushRef="#br0" timeOffset="3327.55">4678 4657 0,'0'0'0,"0"-21"0,-64-85 32,43 106-32,21-21 0,-21 21 15,0 0-15,0 0 0,21 21 16,0 0-16,0 0 16,42 0-16,-21 0 0,0 1 0,22-1 15,-1 0-15,0 0 0,22 0 16</inkml:trace>
  <inkml:trace contextRef="#ctx0" brushRef="#br0" timeOffset="3891.99">5757 4995 0,'0'0'0,"0"-21"0,0 0 0,0 0 16,-21-21-16,0 20 0,0 1 15,-22 0-15,22 0 0,-21 0 0,21 0 16,-22-1-16,1 22 0,21 0 16,-21 0-16,-1 22 0,1-1 0,21 0 15,-22 0-15,1 21 0,21 1 16,0-1-16,0 0 0,-1 22 0,1-22 16,0 1-16,21-22 0,0 21 15,0 0-15,0-20 0,0-1 16,0 0-16,0 0 0,21 0 15,0-21-15,1 0 0,-1 21 0,0-21 16,0 0-16,21 0 0,1 0 0,-1-21 16,-21 0-16,22 0 0,-1 0 15,0 0-15,22-22 0,-22 22 0,-21-21 16,22-1-16,-1-20 0,-21-1 16,0 1-16,22-1 0,-22 22 0,-21-21 15,21-1-15,-21 1 0,0-1 16,0 1-16,0-1 0,21 22 0,-21-1 15,0 1-15,0 0 0,0 21 16,0-1-16,0 1 0,0 42 16,0 1-16,-21 20 15,21 0-15,-21 1 0,21-1 16,-21 21-16,21-20 0,0 20 0,0 1 16,0-1-16,0 1 0,0-1 15,0 1-15,0 42 0,0-64 16,21 0-16,0-21 0,0 1 15,0 20-15,0-21 0,22-21 0,-22 0 16,0 0-16,21 0 0,-20 0 16,20 0-16,-21 0 0,21-21 15,1 0-15</inkml:trace>
  <inkml:trace contextRef="#ctx0" brushRef="#br0" timeOffset="4106">6837 4636 0,'0'0'0,"0"21"15,21-21 1,0 0 0,0 0-16,0 0 0,1 0 15,-1 0-15,0 0 0,0 0 16,0 0-16,0 0 0,-21 21 15</inkml:trace>
  <inkml:trace contextRef="#ctx0" brushRef="#br0" timeOffset="4251.82">6794 4911 0,'0'0'16,"0"21"-16,0 0 0,0 0 15,0 0-15,22-21 16,-1 0-1,0 0-15,0 0 0,0 0 16,0-21-16,22 0 0,-22 0 0,21 0 16,-21 0-16</inkml:trace>
  <inkml:trace contextRef="#ctx0" brushRef="#br0" timeOffset="4463.5">7832 4128 0,'-22'-22'0,"44"44"0,-65-44 0,22 22 16,0 0-16,0 22 15,21-1-15,-21 21 0,21-21 16,0 22-16,-22-22 16,22 21-16,-21 0 0,21-20 0,0 20 15,-21-21-15,21 0 0,0 0 0,0 1 16,0-1-16</inkml:trace>
  <inkml:trace contextRef="#ctx0" brushRef="#br0" timeOffset="4928.85">8255 4318 0,'0'0'0,"0"-21"0,0 0 0,0 0 16,0-1-16,0 44 31,-21-1-31,21 21 0,-21 0 0,-1 1 16,22-22-16,0 21 0,-21 1 15,21-1-15,-21 0 0,0 1 0,21-1 16,0-21-16,-21 21 0,21 1 16,-21-22-16,21 21 0,0-21 0,0 1 15,0-1-15,21-21 16,0-21 0,0 21-16,0-22 0</inkml:trace>
  <inkml:trace contextRef="#ctx0" brushRef="#br0" timeOffset="5144.51">8530 4297 0,'0'0'0,"21"-21"0,-21 42 31,0 21-31,0-21 0,-21 1 16,21 20-16,-21-21 0,21 21 15,-21-20-15,21 20 0,0-21 16,0 0-16,-21 0 0,21 22 0,0-22 15,0 0-15,-22-21 0,22 21 16,0 0-16,-21-21 31</inkml:trace>
  <inkml:trace contextRef="#ctx0" brushRef="#br0" timeOffset="5299.47">8170 4678 0,'0'0'16,"21"0"15,22 0-31,-22 0 16,21-21-16,-21 21 0,22-21 15,-1 21-15,22 0 0,-22-22 0,21 22 16,-20-21-16,20 21 0,-20 0 0,-1-21 16</inkml:trace>
  <inkml:trace contextRef="#ctx0" brushRef="#br0" timeOffset="5625.23">8784 4572 0,'0'0'0,"0"21"0,-21-21 0,42 0 31,0 0-15,0-21-16,1 21 0,20-21 16,-21 21-16,21-21 0,-20 0 15,-1 21-15,21-22 0,-21 22 0,-21-21 16,21 0-16,-42 21 15,0 0 1,0 0-16,0 0 0,-22 21 16,1 0-16,0 1 0,-1-1 0,1 0 15,0 21-15,-1-21 0,22 1 0,0 20 16,0-21-16,21 0 0,0 0 16,0 1-16,0-1 0,0 0 0,21 0 15,0-21-15,0 0 0,22 0 16,-1 0-16,0 0 0,1 0 15,-1 0-15,22-21 0,-22 0 16,0 0-16,1-1 0,20 1 0,-21 0 16</inkml:trace>
  <inkml:trace contextRef="#ctx0" brushRef="#br0" timeOffset="5843.54">9483 4318 0,'0'0'0,"0"-42"0,0 21 15,0-1-15,-22 22 16,1 0-16,21 22 15,-21-1-15,21 0 0,0 0 16,-21 21-16,0 1 0,21-22 0,-21 21 16,21 1-16,-22-22 0,1 21 15,21-21-15,0 22 0,-21-22 0,21 21 16,-21-21-16,21 64 16,0-64-16,0 0 15,21-21-15,0 0 16,0 0-16,1-21 0,-1 0 15</inkml:trace>
  <inkml:trace contextRef="#ctx0" brushRef="#br0" timeOffset="6095.67">9842 4212 0,'0'0'0,"0"-21"0,0 0 0,0 0 15,0 0-15,0 42 16,-21 0-16,0 0 15,0 21-15,21-20 0,-21 20 0,0 0 16,21 1-16,-22-1 0,1 0 16,0-21-16,21 22 0,-21-1 0,0-21 15,0 22-15,-1-22 0,22 21 0,0-21 16,-21 0-16,21 1 0,0-1 16,0 0-16,21-21 31,1 0-31,-1-21 0,21 21 15,-21-21-15</inkml:trace>
  <inkml:trace contextRef="#ctx0" brushRef="#br0" timeOffset="6460.23">10160 4487 0,'-21'0'15,"0"22"-15,-1-1 0,1-21 0,0 21 16,0 0-16,0 0 0,0 0 15,-1 1-15,1-1 0,21 0 0,0 0 16,-21 0-16,21 0 16,0 1-16,0-1 0,21 0 15,0-21-15,22 0 0,-22 0 0,21 0 16,1 0-16,-22 0 0,21-21 16,0 0-16,1 21 0,-1-22 0,-21 1 15,22 0-15,-22 0 0,0-21 16,0 20-16,-21 1 0,21 0 0,-21-21 15,0 21-15,0-22 0,0 22 16,-21 0-16,0 0 0,0 21 0,-22 0 16,22-21-16,0 21 0,0 0 15,0 0-15,-22 21 0,22-21 0,0 21 16,0 0-16,0-21 0,0 21 16,-1 0-16,22 1 0,0-1 15,22-21 1,-1 0-16,0 0 0</inkml:trace>
  <inkml:trace contextRef="#ctx0" brushRef="#br0" timeOffset="6668.11">10837 4001 0,'0'0'0,"0"21"15,0 0-15,0 0 16,0 0-16,0 0 0,0 22 16,-21-22-16,21 21 0,-21-21 0,21 22 15,-21-22-15,21 0 0,-21 0 16,-1 0-16,22 1 0,-21-1 0</inkml:trace>
  <inkml:trace contextRef="#ctx0" brushRef="#br0" timeOffset="7176.56">4551 7324 0,'0'0'0,"-21"63"31,-1-20-31,22-22 0,-21 0 0,0 21 16,21-21-16,-21 1 0,0 20 0,21-21 15,-21 0-15,-1 22 16,22-22-16,-21-21 0,21 21 0,0-42 47,0 0-47,21-1 0,-21 1 0,22 0 16</inkml:trace>
  <inkml:trace contextRef="#ctx0" brushRef="#br0" timeOffset="7336.53">4487 7027 0,'0'0'0,"0"-21"0,0-21 31,0 63-15,0 0-16,0 0 16,21 1-1,1-1-15,-1-21 0,0 21 0,21-21 16,-21 21-16,22 0 0</inkml:trace>
  <inkml:trace contextRef="#ctx0" brushRef="#br0" timeOffset="7866.25">5588 7218 0,'0'0'0,"0"-42"31,0 20-31,0 1 0,-21 0 0,0 21 15,-1-21-15,-20 0 0,21 21 16,-21 0-16,20 0 0,-20 0 0,21 0 16,0 0-16,-22 21 0,22 0 0,0 0 15,0 0-15,0 22 0,0-1 16,21-21-16,-22 22 0,1-1 0,21 0 16,-21 1-16,21-1 0,0 0 15,0 1-15,0-22 0,0 21 16,0-21-16,0 0 0,21-21 0,0 22 15,1-22-15,-1 0 0,0 0 16,0 0-16,21 0 0,-20-22 0,20 1 16,-21 0-16,21 0 0,1-21 0,-22 20 15,21-20-15,1 0 0,-22-22 16,0 22-16,21-22 0,-21 22 0,1-21 16,-1-1-16,0 22 0,0-22 0,-21 1 15,0 20-15,0-20 0,0 21 16,0-1-16,0 1 0,0 21 0,0 0 15,0 42 1,-21 0-16,21 0 16,-21 21-16,21 1 0,-21-1 0,21 0 15,0 1-15,0-1 0,0 22 16,-22-1-16,22 1 0,0-1 0,0-21 16,0 22-16,0-1 0,0-20 15,0-1-15,22-21 0,-1 22 0,0-22 16,0 0-16,0-21 0,22 0 0,-22 0 15,21 0-15,0 0 0,1 0 16,-1 0-16</inkml:trace>
  <inkml:trace contextRef="#ctx0" brushRef="#br0" timeOffset="8099.57">6731 7112 0,'21'0'32,"0"0"-17,0 0-15,1 0 16,-1 0-16,0 0 0,0 0 16,0 0-16,0 0 0,1 0 0,-1 0 0,0 0 15,0 0 1,-42 0-1,0 21-15</inkml:trace>
  <inkml:trace contextRef="#ctx0" brushRef="#br0" timeOffset="8240.93">6646 7366 0,'-21'64'16,"42"-64"-1,0 0-15,1 0 16,-1 0-16,21 0 0,-21-22 15,22 1-15,-22 21 0,21-21 16,-21 0-16,22 0 0</inkml:trace>
  <inkml:trace contextRef="#ctx0" brushRef="#br0" timeOffset="8636.19">7874 6477 0,'0'0'0,"21"-21"0,-21-21 16,21-64-1,-21 127 1,0 0 0,0 21-16,0-20 0,-21 20 15,21-21-15,-21 21 0,0 1 16,21-22-16,-21 21 0,21-21 15,0 22-15,0-22 0,0 21 0,0-21 16,0 1-16,0-1 0,21 0 0,0-21 16,0 21-16,0-21 0</inkml:trace>
  <inkml:trace contextRef="#ctx0" brushRef="#br0" timeOffset="9160.36">8488 6795 0,'0'0'0,"0"-22"0,-21 22 0,21-21 0,0 0 16,0 0-16,0 0 0,0 0 16,0-1-16,21 1 0,0 21 15,0-21-15,0 21 0,0 0 0,1 0 16,-1 0-16,21 0 0,-21 21 15,0 0-15,1 22 0,-1-22 0,0 21 16,-21 1-16,0-22 0,0 21 0,0 0 16,0 1-16,-42 20 0,20-20 15,-20-1-15,0 21 0,-1-20 16,1-1-16,-21 0 0,-1 1 16,22-1-16,-1 0 0,-20-20 0,21-1 15,-1 0-15,1-21 0,21 0 0,-22 0 16,22 0-16,0-21 0,0 21 15,21-21-15,0-22 0,0 22 0,0-21 16,0 21-16,0-22 0,0 1 0,21 21 16,0-22-16,0 22 0,1 0 15,-1 0-15,21 0 0,-21 0 0,22 21 16,-22 0-16,0 0 0,0 21 16,0 0-16,0 0 0,1 0 0,-1 0 15,0 1-15,0 20 0,0-21 16,-21 21-16,21-20 0,-21 20 15,22-21-15,-1 0 0,-21 0 0,21-21 16,0 22-16,0-22 0,0 0 16,1 0-16,-1 0 0,0 0 0,0 0 15,21 0-15,-20-22 0,41 1 16,-42 0-16</inkml:trace>
  <inkml:trace contextRef="#ctx0" brushRef="#br0" timeOffset="9375.29">9017 7218 0,'0'0'0,"0"21"16,21-21 0,0 0-16,22 0 0,-22 0 15,0 0-15,21 0 0,-21 0 0,22 0 16,-22-21-16,21 21 0,1-21 15,-22 21-15,0 0 0,0 0 0,0-21 16,-21-1-16</inkml:trace>
  <inkml:trace contextRef="#ctx0" brushRef="#br0" timeOffset="9791.75">9864 6795 0,'0'0'0,"0"-22"0,-22 22 16,22-21 0,-21 21-16,0 21 15,21 1-15,-21-1 16,0 0-16,21 0 0,-21 0 0,21 22 16,0-22-16,-22 21 0,1-21 15,21 22-15,-21-1 0,21-21 16,0 21-16,0 1 0,0-22 0,0 21 15,0-21-15,0 1 0,0-1 0,21 0 16,22-21-16,-22 0 0,21 0 16,-21 0-16,22 0 0,-1-21 0,0 0 15,1-1-15,-1 1 0,0 0 0,1 0 16,-22-21-16,21 20 0,-21-20 16,0 0-16,1 21 0,-22-22 0,0 1 15,0 21-15,0-22 0,0 1 16,0 21-16,0-21 0,0 20 0,0 1 15,0 0-15,0 42 32,0 0-32,0 1 15,0-1-15,0 0 16,0 0-16,21-21 0</inkml:trace>
  <inkml:trace contextRef="#ctx0" brushRef="#br0" timeOffset="10247.96">10795 6816 0,'0'0'0,"-21"0"0,21-21 0,-21 21 15,-1 0 1,1 0-1,0 0-15,0 0 0,0 0 16,0 21-16,-1 0 0,22 0 16,-21 0-16,0 22 0,0-22 0,0 0 15,21 21-15,0-21 0,-21 22 0,-1-22 16,22 21-16,0-21 0,0 22 16,0-1-16,0-21 0,0 0 15,22 1-15,-1-1 0,0-21 16,0 0-16,0 0 0,22 0 15,-22 0-15,21 0 0,-21-21 0,22-1 16,-1 1-16,0 0 0,1 0 0,-22 0 16,21 0-16,-21-22 0,0 22 15,1-21-15,-1-1 0,-21 1 0,0 0 16,0-1-16,0 1 0,-21 0 0,-1 21 16,1-22-16,-21 22 0,21 0 15,-22 0-15,22 0 0,-21 21 0,21 0 16,-22 0-16,22 21 0,0-21 15,-21 21-15,21 0 0,21 0 0,-22 0 16,22 1-16</inkml:trace>
  <inkml:trace contextRef="#ctx0" brushRef="#br0" timeOffset="10940.5">11620 6731 0,'0'0'0,"-21"-42"16,0 42-16,21-21 0,0-1 31,21 22-15,0-21-16,1 21 0,-1-21 15,21 21-15,0 0 0,1 0 0,-1 0 16,0 0-16,1 0 0,-22 21 0,21-21 16,1 21-16,-22 1 0,-21-1 15,0 21-15,0-21 0,0 0 0,-21 1 16,-1 20-16,-20-21 0,0 0 16,-1 0-16,-20 1 0,21-1 0,-1 0 15,22-21-15,-21 21 0,21 0 0,-1-21 16,1 0-16,0 0 15,42 0 1,0 0-16,22 0 16,-22 0-16,21 0 0,1 0 15,-1 0-15,0 0 0,1 0 0,-1 21 16,0-21-16,1 22 0,-1-22 16,0 21-16,1 0 0,-22 0 0,-21 0 15,0 0-15,0 1 0,0-1 0,-21 0 16,-22 0-16,1 0 0,0 0 15,-22 1-15,22-1 0,-22-21 0,22 21 16,0-21-16,-22 21 0,43-21 16,-21 0-16,20 0 0,1 0 0,0 0 15,0 0-15,21-21 16,0 0-16,0 0 0,21 21 16,0-22-16,0 1 0,1 0 15,20 0-15</inkml:trace>
  <inkml:trace contextRef="#ctx0" brushRef="#br0" timeOffset="11255.52">12785 6223 0,'0'-21'15,"0"42"17,0 0-32,0 0 15,-22 22-15,22-22 0,0 0 16,-21 21-16,21-20 0,0 20 0,-21-21 15,0 0-15,21 0 0,-21 1 16,0-1-16,-1-21 0,1 0 16,0 0-16,21 21 0</inkml:trace>
  <inkml:trace contextRef="#ctx0" brushRef="#br0" timeOffset="11708.58">13843 6265 0,'0'-21'31,"21"21"-31,0 21 16,-21 1-16,21-1 0,1 21 16,20 0-16,-21 22 0,21-1 0,22 1 15,-22-22-15,22 22 0,-1-1 16,-20 1-16,20-22 0,-21 0 15,22 22-15,-22-43 0,1 21 0,-1 1 16,-21-1-16,21-21 0,-20 22 16,-1-22-16,0 0 0,0 0 0,-21 0 15,0-42 17,0 0-17,0 0-15,-21-22 0,21 22 16,0 0-16</inkml:trace>
  <inkml:trace contextRef="#ctx0" brushRef="#br0" timeOffset="11920.46">14944 6435 0,'0'0'0,"0"-21"16,0-43 0,-22 64-16,1 21 15,0 22-15,0-22 0,0 21 0,-22 22 16,22-22-16,-21 21 0,0 1 15,-1-1-15,-20-20 0,20 20 16,-20 1-16,21-1 0,-22 1 0,1-1 16,-1 1-16,22-1 0,-22 1 0,22-22 15,0 0-15,-1 1 0,-20 20 16,42-20-16,-1-22 0,1-21 16</inkml:trace>
  <inkml:trace contextRef="#ctx0" brushRef="#br0" timeOffset="13307.97">10181 8340 0,'0'0'0,"-21"0"15,21-21-15,-21-1 0,21 1 16,0 0 0</inkml:trace>
  <inkml:trace contextRef="#ctx0" brushRef="#br0" timeOffset="14107.93">5969 7747 0,'0'0'0,"-21"0"0,0 0 0,-1-21 15,1 0-15,0 21 16,0 0-16,0-21 0,0 21 0,-1 0 15,1-22-15,0 22 0,-21-21 0,21 21 16</inkml:trace>
  <inkml:trace contextRef="#ctx0" brushRef="#br0" timeOffset="14632.16">4635 7895 0,'0'0'0,"-190"21"31,169-21-31,0 0 0,-1 0 0,44 0 31,-1 22-15,21-22-16,0 0 0,22 0 0,-1 0 15,1 0-15,21 0 0,-1 0 16,1 0-16,21 0 0,0 0 0,-1 0 16,44 0-16,-22 0 0,42 0 0,-21-22 15,21 22-15,1-21 0,20 21 16,1 0-16,-1-21 0,1 21 16,20-21-16,1 21 0,0-21 0,-1 0 15,22 21-15,-21-22 0,0 1 16,-1 21-16,1-21 0,0 0 0,-22 21 15,22-21-15,-22 0 0,-20 21 0,-1-22 16,-21 22-16,0-21 0,-21 0 16,-21 21-16,0-21 0,0 21 0,-22 0 15,1-21-15,-21 21 0,-1 0 0,-21 0 16,22-21-16,-22 21 0,1 0 16,-22 0-16,0 0 0,0 0 0,0 0 15,0 0-15,1 0 0,-44 0 47,1 0-47,-21 0 0,21 0 16,-22 0-16,1-22 0</inkml:trace>
  <inkml:trace contextRef="#ctx0" brushRef="#br0" timeOffset="25557.45">6498 8848 0,'21'0'47,"0"0"-47,1 0 0,-1 0 15,0 0 1</inkml:trace>
  <inkml:trace contextRef="#ctx0" brushRef="#br0" timeOffset="-212347.14">16997 5948 0,'0'-21'62,"-21"21"-46,-1 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2T04:02:58.17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3133 550 0,'0'0'0,"0"-21"31,21 21-31,-21-21 15,0 0-15,0 0 16,0 0 0,0-1-16,-21 22 0,-1-21 0,1 21 15,0 0-15,0 0 16,0 0-16,0 0 0,-1 0 16,1 0-16,-21 21 0,21 1 0,-22-1 15,1 0-15,0 21 0,-1 1 16,1-22-16,0 42 0,-22-20 0,22 20 15,0-21-15,-1 22 0,1-1 16,0 1-16,-1-1 0,22 1 16,0-22-16,21 22 0,0-22 15,0 0-15,0-20 0,21 20 0,0-21 16,22 0-16,-22 0 0,21 1 16,0-22-16,1 21 0,20-21 0,-20 0 15,-1 0-15,0 0 0,1 0 16,-1 0-16,0 0 0,1 0 15,-22 0-15,0-21 0,21 21 0,-21-22 16,22 1-16,-22 0 0,21 0 16,-21 0-16,22-22 0,-1 1 0,22 21 15,-22-21-15</inkml:trace>
  <inkml:trace contextRef="#ctx0" brushRef="#br0" timeOffset="543.67">4487 635 0,'0'0'0,"21"0"0,-21-21 0,0 0 16,0 0 0,-21 21-16,-21 0 0,21-22 15,-22 22-15,22 0 0,-21 0 16,0 0-16,-1 0 0,-20 22 15,20-1-15,1 0 0,0-21 16,-1 21-16,22 0 0,-21 0 0,21 22 16,-22-22-16,22 0 0,21 0 15,0 0-15,0 1 0,0-1 0,0 0 16,0 0-16,0 0 0,21-21 16,22 21-16,-22 1 0,21-22 0,-21 21 15,22-21-15,-1 0 0,-21 21 16,22-21-16,-1 21 0,0-21 0,1 21 15,-22-21-15,21 21 0,-21 1 16,22-22-16,-22 21 0,0 0 0,-21 0 16,0 0-1,0 0-15,0 1 0,-42-1 0,20 0 16,-20 0-16,0 0 0,-22 0 16,22 1-16,-22-1 0,22-21 0,-21 0 15,20 21-15,1-21 0,0 0 16,-1 0-16,1 0 0,0 0 0,20 0 15,1-21-15,-21 21 0,42-21 16,-21-1-16,0 1 0,21 0 16,0 0-1,0 0-15,21 21 0,0 0 16,0-21-16,0 21 0,22-22 16,-22 22-16,0-21 0,21 21 15,1-21-15</inkml:trace>
  <inkml:trace contextRef="#ctx0" brushRef="#br0" timeOffset="1055.39">5355 762 0,'0'0'0,"21"0"0,-21-21 0,0 0 16,0 0-16,0-1 15,-21 22 1,0-21-16,0 21 16,0 0-16,-22 0 0,22 0 0,0 0 15,-21 21-15,20 1 0,-20-1 16,21-21-16,-21 21 0,20 0 0,1 21 16,0-20-16,0-1 0,21 0 15,0 0-15,0 0 0,0 0 0,0 1 16,21-1-16,0 0 15,0-21-15,1 21 0,-1 0 0,21-21 16,-21 21-16,22-21 0,-22 22 16,21-22-16,-21 21 0,0 0 0,1-21 15,-1 21-15,0 0 16,-21 0-16,0 1 0,0-1 16,-21 0-16,-22 0 15,22-21-15,-21 21 0,0-21 0,-1 21 16,1-21-16,-22 22 0,1-22 15,21 0-15,-22 0 0,1 0 0,20 0 16,1 0-16,0 0 0,20 0 16,-20 0-16,21 0 0,0 0 0,0 0 15,21-22-15,0 1 32,21 0-17,0 21-15,0-21 16</inkml:trace>
  <inkml:trace contextRef="#ctx0" brushRef="#br0" timeOffset="1811.95">6900 826 0,'0'0'0,"0"-22"0,106-41 31,-85 42-31,0 0 0,1-1 0,-1 1 16,0 0-16,0 0 0,0 0 15,0 0-15,1-1 0,-22 1 0,0 0 16,0 0-16,0 0 0,0 0 15,-22 21-15,-20 0 0,21 0 16,-21 0-16,-22 0 0,22 0 16,-1 21-16,-20-21 0,21 21 15,-22 0-15,22 0 0,-1-21 0,22 21 16,0 1-16,0-1 0,21 0 16,0 0-16,0 0 0,0 0 15,0 1-15,42-1 0,-21 0 0,1 0 16,20 21-16,0-20 0,1 20 15,-1-21-15,0 21 0,1-20 0,-1 20 16,0-21-16,1 21 0,-22-20 16,0 20-16,0-21 0,-21 21 0,0-20 15,0-1-15,-21 21 0,0-21 16,-22 0-16,-20 1 0,-1-1 0,1 0 16,-1-21-16,1 21 0,-1-21 15,1 0-15,-1 0 0,22 0 0,-21 0 16,20 0-16,22-21 15,-21 21-15,21-21 0,-1 0 0,-20-1 16,42-20-16,-21 21 0,21-21 16,0 20-16,0-20 0,0 21 0,0-21 15,0 20-15,0 1 0,0 0 16,21 0-16,0 0 0,0 21 0,1-21 16,-1 21-16,21 0 0,0 0 15,1 0-15,-1-22 0,0 22 0,1 0 16,-1 0-16</inkml:trace>
  <inkml:trace contextRef="#ctx0" brushRef="#br0" timeOffset="2203.71">7281 1207 0,'64'0'31,"-43"-22"-31,-21 1 0,21 21 16,0-21-16,0 0 0,1 0 0,-1-22 16,0 22-16,0 0 0,0 0 15,-21-21-15,0 20 0,0 1 0,21 0 16,-21 0-16,0 0 0,0 0 16,-21 21-16,0 0 15,0 0-15,0 0 0,0 21 16,-1 0-16,-20 0 0,21 0 0,0 0 15,0 22-15,-1-1 0,-20 0 16,21 1-16,21-22 0,-21 21 0,0 1 16,21-1-16,-22-21 0,22 0 0,0 22 15,0-22-15,0 0 0,0 0 16,22 0-16,-1-21 0,0 0 16,21 0-16,-21 0 0,1 0 15,20 0-15,-21 0 0,21 0 0,1-21 16,-1 0-16,0 0 0,1 0 15,-1-22-15</inkml:trace>
  <inkml:trace contextRef="#ctx0" brushRef="#br0" timeOffset="2503.55">8297 402 0,'0'-42'0,"0"84"0,0-126 15,0 41-15,0 22 0,0 0 16,0 0-16,0 42 15,0 0 1,0 0-16,0 22 0,-21-1 16,0 21-16,21-20 0,-21 20 0,0 1 15,-1-1-15,1 22 0,0-22 16,0 1-16,-21 84 0,20-84 16,1-22-16,0 21 0,0-20 15,0-1-15,0 0 0,-1-20 0,22 20 16,0-21-16,0 0 0,0 0 15,0 1-15,22-22 32,-1-22-32,0 1 15,0 0-15,21-21 0</inkml:trace>
  <inkml:trace contextRef="#ctx0" brushRef="#br0" timeOffset="2903.32">8340 1185 0,'0'0'0,"0"22"15,21-22 17,0 0-32,0-22 0,0 1 15,0 21-15,22-21 0,-22 0 16,0 0-16,0 0 0,22-1 15,-22 1-15,0 0 0,-21 0 16,21 0-16,-21 0 0,0-1 16,0 1-16,-21 21 15,0 0-15,-22 0 0,22 0 16,-21 21-16,0-21 0,20 22 16,-20 20-16,21-21 0,0 0 0,0 0 15,-1 22-15,1-22 0,0 0 0,21 21 16,-21-20-16,21-1 0,0 0 15,0 21-15,0-21 0,0 1 16,21-22-16,0 21 16,0-21-16,1 0 0,-1 0 0,0 21 15,21-21-15,-21 0 0,22 0 16,-1 0-16,0-21 0,1 21 0,-1-21 16,0-1-16</inkml:trace>
  <inkml:trace contextRef="#ctx0" brushRef="#br0" timeOffset="3188.16">9207 995 0,'0'0'16,"22"-21"-16,-22 0 0,0-1 0,0 1 16,0 0-16,0 0 0,0 0 0,-22 0 15,1 21 1,0 0-16,0 0 16,-21 21-16,20 0 0,1 0 0,-21 21 15,21-20-15,0 20 0,-22 0 16,22-21-16,0 22 0,0-1 0,0-21 15,-1 22-15,22-22 0,0 21 0,0-21 16,0 0-16,0 1 0,0-1 16,0 0-16,22-21 0,-1 21 0,0-21 15,0 0-15,21 0 0,-20 0 16,20 0-16,0 0 0,-21 0 0,22 0 16,-1 0-16,0-21 0,-20 21 15,20-21-15,0 0 0,-21-22 16,22 22-16,-1-21 0</inkml:trace>
  <inkml:trace contextRef="#ctx0" brushRef="#br0" timeOffset="3483.47">9885 550 0,'0'0'0,"21"-42"0,-21 0 0,0-43 16,0 0 15,-21 85-31,0 0 16,21 22-16,-22 20 0,1-21 0,21 21 15,-21 1-15,0-1 0,21 22 16,-21-22-16,0 21 0,21 1 16,-22-22-16,1 22 0,0-1 0,21 1 15,-21-22-15,0 0 0,0 1 16,21-1-16,0 0 0,-22 1 16,22-22-16,0 0 0,0 0 0,0 0 15,0 1-15,0 20 0,22-42 16,-1 0-1,0 0-15,0 0 0,0 0 0,22-21 16,-22 0-16,21-1 0,0 1 0,1 0 16</inkml:trace>
  <inkml:trace contextRef="#ctx0" brushRef="#br0" timeOffset="3919.75">10287 889 0,'0'-21'15,"0"42"-15,0-63 0,0 21 16,0 42-1,-21 0 1,0 0-16,-1 0 0,1 22 0,0-22 16,0 21-16,0 0 0,0-20 15,-1 20-15,1-21 0,21 0 0,0 22 16,-21-22-16,21 0 0,0 0 0,0 0 16,0 0-16,21-21 0,0 22 15,1-22-15,-1 0 0,0 0 16,0 0-16,21 0 0,-20 0 15,20 0-15,0 0 0,-21 0 0,22 0 16,-22-22-16,0 1 0,21 0 0,-20 0 16,-1 0-16,0-22 0,-21 1 15,21 0-15,-21-1 0,0 1 0,21 0 16,-21-1-16,0 1 0,0 21 16,-21-21-16,0 20 0,0 22 0,21-21 15,-43 0-15,22 21 0,0 0 16,-21 0-16,21 0 0,-1 21 0,-20 0 15,21 1-15,0-1 0,-22 21 16,22-21-16,0 0 0,21 22 0,0-22 16,-21 0-16,21 0 0,0 0 15,0 1-15,0-1 0,0 0 16,21 0-16,0-21 0,0 0 0,1 0 16,20 0-16,-21 0 0,21 0 15,-20 0-15</inkml:trace>
  <inkml:trace contextRef="#ctx0" brushRef="#br0" timeOffset="4379.05">10731 974 0,'0'0'0,"0"-21"0,0-43 32,0 43-32,0 0 0,0 0 15,22 21-15,-1-22 0,0 22 0,0-21 16,0 21-16,0 0 0,22 0 15,-22 0-15,21 0 0,1 0 0,-1 0 16,-21 0-16,21 21 0,-20 1 16,20-1-16,-21 21 0,-21-21 0,21 22 15,-21-22-15,0 21 0,0-21 16,0 22-16,0-1 0,0-21 0,-21 21 16,0-20-16,0-1 0,0 0 15,-1 0-15,1 0 0,-21 0 0,42 1 16,-21-22-16,0 0 0,-1 21 15,1-21-15,21-21 32,0-1-17,0 1-15,0-21 0,43 21 0,-22-22 16,0 22-16,21-21 0,-21 0 0,1-1 16,20 22-16,-21-21 0,21-22 15,-20 43-15,-1 0 0,0 0 16,0 21-16,0-21 0,0 21 15,1 0 1,-44 0 15</inkml:trace>
  <inkml:trace contextRef="#ctx0" brushRef="#br0" timeOffset="4719.58">9271 635 0,'0'0'16,"21"-21"-16,0 21 15,0-21-15,22 21 0,-1-21 16,0 21-16,1-22 0,-1 22 0,22-21 16,-1 21-16,-21 0 0,22-21 15,-1 21-15,-20 0 0,20 0 0,-20-21 16,-1 21-16,-21 0 0,0 0 16,0 0-16,1 0 0,-44 0 31,1 0-16,-21 21-15,21-21 0,-43 21 16,22 0-16,-22-21 0</inkml:trace>
  <inkml:trace contextRef="#ctx0" brushRef="#br0" timeOffset="5606.94">2603 1969 0,'0'0'0,"-21"0"0,-106 0 31,106 0-31,0 0 0,42 0 47,0 0-47,0 0 16,1 0-16,-1 0 0,21 0 0,0 0 15,1 0-15,20 0 0,-20 21 16,20-21-16,1 0 0,-1 0 15,1 0-15,20 0 0,1 0 0,0 0 16,-1 0-16,22 0 0,21 0 16,-21 0-16,21 0 0,0 0 0,0 0 15,21 0-15,0 0 0,22 0 16,-22 0-16,21 0 0,0 0 0,1 0 16,-1 0-16,0 0 0,22 0 15,-22 0-15,1 0 0,20 0 0,1 0 16,-1 0-16,1 0 0,-1 21 0,22-21 15,-1 0-15,-20 0 0,21 21 16,-1-21-16,1 0 0,0 21 0,-22-21 16,22 0-16,-22 21 15,22-21-15,-22 0 0,22 22 0,-21-1 16,-22-21-16,21 0 0,-20 21 0,-1-21 16,-21 0-16,22 21 0,-43-21 15,21 0-15,-21 0 0,-21 21 0,-1-21 16,1 0-16,-21 0 0,0 0 0,-1 0 15,-20 0-15,-1 21 0,-20-21 16,-1 0-16,0 0 0,-21 0 0,1 0 16,-1 0-16,0 0 15,-21-21 32,0 0-31,-21 21-16,0 0 15,-1 0 1,22-21-16,-21 21 16</inkml:trace>
  <inkml:trace contextRef="#ctx0" brushRef="#br0" timeOffset="5847.3">12086 2117 0,'0'21'15,"0"0"17</inkml:trace>
  <inkml:trace contextRef="#ctx0" brushRef="#br0" timeOffset="11508.54">15663 741 0,'0'0'0,"21"-21"0,-21 0 0,22-22 15,-22 22-15,0 0 0,21-21 16,0 20-16,-21 1 0,0 0 0,0 0 15,0 0-15,0 0 16,0-1 0,0 44 15,0-1-31,0 0 0,0 0 16,0 0-16,0 0 0,0 22 15,0-1-15,0 0 0,0 1 0,0-1 16,0 22-16,0-1 0,0 1 15,0-22-15,0 21 0,-21 1 0,21-1 16,-21 1-16,21-1 0,0 1 0,0-1 16,0 22-16,0-21 0,-22 20 15,22-20-15,0 20 0,-21 1 16,21 0-16,0-22 0,0 22 0,0 0 16,-21 20-16,21-20 0,-21 21 15,0-21-15,21 20 0,0 1 0,-21-21 16,21 21-16,-22 0 0,22 21 15,-21-22-15,21 1 0,0 0 0,-21 0 16,0 148-16,21-127 0,-21 0 16,21-21-16,-21 21 0,-1 21 15,1 127-15,0-127 0,0-21 16,0 21-16,-22 1 0,22-22 0,0 21 16,0-21-16,0 21 0,0 0 15,21 0-15,-22 22 0,1-22 0,0 0 16,0 21-16,0 149 15,0-149-15,21-21 0,0 22 16,-22-1-16,1 0 0,0 1 0,21-1 16,-21 0-16,0 1 0,21-1 0,-21 21 15,-1-20-15,22-1 0,-21 0 0,0 1 16,0-1-16,0 0 0,21 1 16,-21-22-16,-1 21 0,1 1 0,0-1 15,21 0-15,-21 1 0,0-22 0,21 21 16,-21 0-16,21 1 0,-22-1 15,1 0-15,21 1 0,-21-1 0,0 0 16,21 1-16,-21-1 0,21-21 0,-21 22 16,-1-1-16,1 0 0,21 1 15,-21-22-15,0 21 0,21 0 16,0-20-16,-21-1 0,0 21 16,21-21-16,0 0 0,0 1 0,-22-22 0,22 0 15,0 21-15,0-21 0,0-21 16,0 21-16,0-22 0,0 1 15,0 0-15,0-21 0,0-1 0,0-20 16,0-1-16,0 1 0,0-22 0,0 1 0,0-22 16,0 0-16,0-42 15,0 0-15,22-22 0,-22-20 16</inkml:trace>
  <inkml:trace contextRef="#ctx0" brushRef="#br0" timeOffset="12364.6">16827 677 0,'0'0'0,"0"-21"0,0 0 15,0 0-15,0-21 0,0 20 0,0 1 16,0-21-16,0 21 0,0 0 16,0-1-16,0 1 0,0 0 15,0 42 1,22 0-16,-1 1 15,0 20-15,0 0 0,21 22 16,1-1-16,-1 1 0,0-1 0,1 22 16,-1-22-16,0 1 0,1-1 15,-1 1-15,-21-1 0,22 1 0,-1-22 16,-21 1-16,0-1 0,0-21 16,1 21-16,-1-20 0,-21-1 0,21 0 15,-21 0-15,-21-42 31,21 0-31,-21 0 0,21-1 16,0-20-16,0 0 0,0-1 16,0 1-16,0-21 0</inkml:trace>
  <inkml:trace contextRef="#ctx0" brushRef="#br0" timeOffset="12635.44">17780 487 0,'0'0'16,"0"-21"-16,0 0 0,0-1 0,-21 44 31,0-1-31,-22 0 0,22 21 16,-42-21-16,20 22 0,-20 20 15,-1-20-15,1 20 0,-1 1 16,1-1-16,-22 1 0,22-1 16,-1 1-16,22-1 0,-1 1 0,1-22 0,0 0 15,21 1-15,-1-1 0,1-21 16,21 21-16,-21-20 0,21-1 15,0 0-15,21-21 16,0 0-16,1 0 0,-1 0 16,0 0-16,21-21 0,1 0 0,-1-1 15,21 1-15,-20 0 0,20 0 16</inkml:trace>
  <inkml:trace contextRef="#ctx0" brushRef="#br0" timeOffset="12931.28">17949 826 0,'0'0'0,"0"42"31,0-21-15,0 21-16,0 1 0,0-1 0,0 0 16,0 22-16,0-22 0,-21 22 15,21-1-15,-21-20 0,0 20 0,21 1 16,-21-1-16,-1 1 0,22 20 0,-21-20 15,0-1-15,21 1 0,0-1 16,0-20-16,0 20 0,0-21 16,0 1-16,0-22 0,0 0 0,0 21 15,0-20-15,0-1 16,21-42 0,0-1-16,1 1 15,-22-21-15,21 21 0,0-22 0,0 1 16</inkml:trace>
  <inkml:trace contextRef="#ctx0" brushRef="#br0" timeOffset="13259.09">18034 1143 0,'0'0'0,"-64"-148"32,43 127-32,21 0 0,0-1 15,0 1-15,0 0 0,0 0 0,21 0 16,1 0-16,-1-1 0,0 22 15,21 0-15,1-21 0,-1 21 0,0 0 16,1 0-16,20 0 0,-21 21 16,1 1-16,-1-1 0,-21 0 0,0 21 15,-21 1-15,0-22 0,0 21 16,-21 0-16,0-20 0,-21 20 0,-1-21 16,1 21-16,0-20 0,-22-1 0,22 0 15,0 0-15,-1-21 0,1 21 16,21 0-16,0-21 0,-1 0 15,1 0-15,42-21 32,22 0-32,-22 0 15,21 21-15,1-21 0,-1 0 0,0-1 16</inkml:trace>
  <inkml:trace contextRef="#ctx0" brushRef="#br0" timeOffset="13751.89">19113 910 0,'0'0'0,"22"-21"0,-22-42 32,0 41-32,0 1 0,0 0 0,-22 0 15,1 21-15,-21-21 0,21 21 16,0 0-16,-1 0 0,1 0 16,0 21-16,0 0 0,-21 0 0,20 22 15,-20-1-15,21 0 0,0 1 16,-22-1-16,22 0 0,0 1 0,0-1 15,0 0-15,0-21 0,21 22 16,0-22-16,0 21 0,0-21 16,0 1-16,21-1 0,0-21 15,0 0-15,0 0 0,0 0 0,1 0 16,20 0-16,-21 0 0,21-21 16,1-1-16,-22 1 0,42-63 15,-41 41-15,20 1 0,-21-22 16,0 22-16,0-21 0,1 20 15,-22-20-15,0 42 0,21-22 0,-21 22 16,0 0-16,0 0 0,0 42 31,0 21-31,-21-21 0,21 22 16,0-1-16,-22 0 0,22 1 0,-21-1 16,21 0-16,0 1 0,0-1 15,0-21-15,0 22 0,0-22 0,0 0 16,0 0-16,0 0 0,21 0 15,-21 1-15,22-22 0,-1 0 16,0 0-16,0 0 0,0 0 0,22 0 16,-1 0-16,0-22 0,1 1 15,-1 0-15,0 0 0</inkml:trace>
  <inkml:trace contextRef="#ctx0" brushRef="#br0" timeOffset="13998.89">19918 677 0,'0'0'0,"21"-42"0,0 0 16,-21 21-16,0-22 0,0 22 15,0 0-15,0 0 0,-21 63 32,0-21-17,21 22-15,-21-22 0,-1 42 16,22-20-16,-21 20 0,0-21 0,0 22 16,21-1-16,0-20 0,-21 20 15,21-20-15,-21-1 0,21 0 0,0 1 16,0-1-16,0-21 0,0 0 0,0 0 15,0 1-15,21-22 16,0 0-16,0 0 0,0 0 16,0 0-16,22-22 0,-22-20 15,21 21-15</inkml:trace>
  <inkml:trace contextRef="#ctx0" brushRef="#br0" timeOffset="14439.91">20574 487 0,'0'0'0,"0"-64"31,-21 64-31,0 0 0,-1 0 16,1 43-16,21-22 0,-21 0 15,0 21-15,21 1 0,0-1 16,-21 0-16,0 22 0,21-1 0,-22-20 16,22 20-16,0 1 0,-21-22 0,21 0 15,-21 1-15,21-1 0,-21 0 16,21-20-16,0-1 0,0 0 0,0 0 15,-21 0-15,21-42 47,0-21-47,0 21 0,21-22 0,0 1 16,0 0-16,0-1 0,1-20 16,20 20-16,0-20 0,1 21 0,-22 20 15,21-20-15,0 21 0,1 21 16,-1 0-16,-21 0 0,0 0 0,1 21 15,-1 21-15,0 1 0,-21-1 16,21 0-16,-21 1 0,0-1 0,0 0 16,0 1-16,-21-1 0,0 0 15,0 1-15,21-22 0,-22 0 16,1 0-16,0 0 0,21 1 0,0-1 16,-21-21-16,0 0 15,21-21-15,-21-1 16,-1-20-16</inkml:trace>
  <inkml:trace contextRef="#ctx0" brushRef="#br0" timeOffset="14611.3">19706 783 0,'0'0'0,"-21"0"0,0 0 0,21 21 15,21-21 1,0 0-16,0 0 15,22 0-15,-22 0 0,21-21 16,22 21-16,-43-21 0,21 0 0,0 21 16,-20-21-16</inkml:trace>
  <inkml:trace contextRef="#ctx0" brushRef="#br0" timeOffset="15286.95">22415 635 0,'0'0'0,"-21"0"0,-21 0 32,63-21-17,0 21-15,0-21 16,22 0-16,-1 21 0,0-22 0,22 1 16,-1 0-16,-20 0 0,20 0 0,-20 21 15,-1-21-15,-21-1 0,0 1 16,-21 0-16,0 0 0,-21 0 15,0 21-15,-21 0 0,-22 0 16,22 0-16,-22 0 0,1 21 16,20 0-16,-20-21 0,21 21 0,-1 0 15,1 22-15,21-22 0,0 0 0,-1 0 16,22 0-16,0 1 16,0-1-16,0 0 0,22 0 0,-1 0 15,0 0-15,0 1 0,21-1 16,1-21-16,-1 21 0,0-21 0,1 0 15,-1 21-15,0-21 0,-20 0 16,-1 0-16,0 21 0,-42-21 16,0 0-16,-22 21 15,-20-21-15,-1 22 0,1-22 0,-22 21 16,22 0-16,-1 0 0,-21 0 16,43 0-16,-21 1 0,20 20 0,1-21 15,0 0-15,20 22 0,1-22 16,21 0-16,0 0 0,0 0 15,0 22-15,43-22 0,-22-21 16,21 21-16,0 0 0,1 0 0,-1-21 16,22 0-16,-22 0 0,43 0 0,-22 0 15,22 0-15,-1 0 0,-20-21 16,-1 0-16,1 0 0,-1 0 0,-20-1 16,-1-20-16</inkml:trace>
  <inkml:trace contextRef="#ctx0" brushRef="#br0" timeOffset="15474.95">22966 762 0,'0'0'16,"0"-21"-16,-21 0 0,21 42 31,0 0-31,0 21 0,0-20 16,0 20-16,0 0 0,21-21 16,-21 22-16,21-1 0,0-21 0,0 22 15,0-22-15,1 0 0,-1 0 16,0 0-16,0 0 0,-21 1 0,21-22 15,0 0-15,1 0 16</inkml:trace>
  <inkml:trace contextRef="#ctx0" brushRef="#br0" timeOffset="15685.93">23283 847 0,'0'0'0,"0"-21"15,0-1-15,-63 1 16,42 21-1,-1 0-15,1 21 0,-21 1 0,21-1 16,-22 0-16,1 21 0,21 1 16,-21-22-16,20 21 0,-20-21 0,21 22 15,0-1-15,0-21 0,-1 0 16,22 22-16,0-22 0,0 0 16,22 0-16,-1-21 0,0 0 15,21 0-15,1 0 0,-1 0 0,0-21 16</inkml:trace>
  <inkml:trace contextRef="#ctx0" brushRef="#br0" timeOffset="15972.05">23580 847 0,'0'0'0,"0"-21"16,0 42 0,-22 0-16,1 0 15,21 21-15,0 1 0,-21-1 16,0 22-16,0-22 0,21 21 0,-21 1 15,-1-1-15,22 1 0,-21 21 0,0-1 16,0 1-16,21 21 0,-21-22 16,0 22-16,-1-21 0,1 0 15,0-1-15,0 1 0,0 0 16,0-1-16,-1-20 0,1-22 0,21 0 16,0 1-16,0-1 0,0-21 0,0-42 31,21 21-31,-21-42 0,22 21 0,-1-22 15,0 1-15,0-22 0,0 22 0,0-21 16,22-22-16</inkml:trace>
  <inkml:trace contextRef="#ctx0" brushRef="#br0" timeOffset="16275.18">23516 1312 0,'0'0'0,"0"-63"0,0-1 0,0 22 0,0 0 15,0-1-15,0 1 0,21 0 16,-21-1-16,21 22 0,1-21 0,-1 21 15,0 0-15,0-1 0,21 1 16,1 21-16,-1 0 0,0 0 0,1 0 16,-1 0-16,0 21 0,1 1 15,-22-1-15,0 0 0,0 21 0,-21 1 16,0-1-16,0 0 0,-21 1 16,0-22-16,0 21 0,-22 0 0,1-20 15,-21-1-15,20 0 0,-20 0 0,20 0 16,1-21-16,21 0 15,0 21-15,0-21 0,-1 0 0,44-21 32,-1 0-32,0 21 15,21-21-15,1 0 0,-1 0 16,0-1-16,1 1 0,-1 0 0,21 21 16</inkml:trace>
  <inkml:trace contextRef="#ctx0" brushRef="#br0" timeOffset="16643.54">24342 995 0,'0'-64'16,"0"22"-16,0 21 15,0 0-15,0 0 0,0-1 16,0 1-16,21 0 0,0 21 0,-21-21 16,42 21-16,-21 0 0,1 0 15,-1 0-15,21 0 0,-21 21 0,22 0 16,-22 0-16,0 22 0,0-22 15,0 21-15,0 1 0,-21-1 16,0 0-16,0-21 0,0 22 16,0-22-16,0 21 0,0-21 0,-21 1 15,21-1-15,-21 0 0,0-21 16,0 0-16,0 0 16,-1 0-16,22-21 0,0 0 15,0-1-15,0 1 16,0 0-16,0 0 0,0 0 0,0-22 15,22 22-15,-1-21 0,0 0 16,0 20-16,21-20 0,1 21 0,-1 0 16,0 0-16,1-1 0,-1 22 15,22 0-15,-22 0 0,0 0 0,1 0 16,-1 22-16,-21-1 0</inkml:trace>
  <inkml:trace contextRef="#ctx0" brushRef="#br0" timeOffset="18626.89">25209 1080 0,'0'0'0,"0"21"15,0 0-15,22-21 16,-1 0 0,0-21-16,0 21 0,0-21 15,0-1-15,1 1 0,20 0 16,-21-21-16,0 21 0,0-22 0,1 22 16,-1-21-16,0 21 0,-21-43 15,0 43-15,0 0 16,-21 21-1,0 0-15,-1 21 0,1 0 0,-21 0 16,21 22-16,-22-1 0,22 0 16,-21 1-16,21-1 0,0-21 0,-1 21 15,1 1-15,21-22 0,0 21 16,0-21-16,0 1 0,0-1 16,0 0-16,21 0 0,1 0 0,-1-21 15,21 0-15,-21 0 0,22 0 16,-1 0-16,0 0 0,1 0 0,-1-21 15,21 0-15,-20-21 0,20 20 16,-20-20-16,20 21 0,-21-43 0,1 22 16,-1 0-16,0-1 0,-20 1 15,-1 21-15,-21 0 0,0 0 0,0-1 16,0 1-16,-21 21 16,-1 0-16,1 0 0,0 21 15,0 1-15,0-1 0,0 0 0,-1 0 16,22 21-16,0 1 0,0-22 15,0 21-15,0-21 0,0 22 0,0-22 16,0 21-16,22-21 0,-1 1 16,-21-1-16,0 0 0,0 0 0,0 0 15,-21-21 17,-1 0-32,22-21 15,-21 21-15,0-21 0,0 0 0,0 0 16,0 21-16,-1-22 0,1 1 15,0 21-15,0 0 0,0 0 16,0 0-16,21 21 16,0 1-1,21-1-15,0-21 0,0 21 16,0-21-16,0 0 0,22 21 16,-22-21-16,21 0 0,1 0 0,-1 0 15,0 0-15,1 0 0,20-21 16,-21 0-16,1 0 0,-1-1 0,0 1 15,1-21-15,-1 21 0,0-22 16,1 1-16,-22 0 0,0 21 0,0-22 16,0 1-16,-21 21 0,0 0 15,0-1-15,-21 22 16,0 0-16,0 0 0,0 0 16,0 22-16,-1-1 0,22 0 15,0 21-15,0-21 0,0 22 0,0-1 16,0 0-16,0-20 0,0 20 15,0-21-15,0 21 0,0-20 0,0-1 16,0 0-16,0 0 0,0 0 16,0 0-16,0-42 47,0 0-47,-21 0 15,0 21-15,21-21 0,21 21 63,0 0-63,1 0 0,-1 0 15,0 0-15,0 0 0,21 0 0,1 0 16,-1 0-16,0 0 0,1 0 16,-1 0-16,0-21 0,-20-1 0,20 1 15,0 0-15,-21 0 0,22-21 16,-22-1-16,0 22 0,0-21 15,0 21-15,-21-22 0,0 22 16,0 0-16,-21 42 31,0 0-31,0 22 0,0-22 16,0 21-16,-1-21 0,22 22 16,0-22-16,-21 21 0,21-21 0,0 0 15,0 1-15,0-1 0,0 0 16,0 0-16,0 0 0,21-21 0,1 0 15,20 21-15,-21-21 0,0 0 16,22 0-16,-1 0 0,-21 0 0,21-21 16,1 0-16,-1 0 0,-21 0 15,22 0-15,-1-22 0,-21 1 16,21 21-16,-20-22 0,-1 1 0,0 21 16,-21-21-16,0 20 0,21 1 15,-21 42 1,-21 1-16,0-1 15,21 21-15,-21-21 0,-1 0 16,1 22-16,21-22 0,0 21 0,-21-21 16,21 1-16,0-1 0,0 0 15,0 0-15,0 0 0,0 0 16,21-21-16,0 0 0,1 0 16,-1 0-16,0 0 15,0 0-15,0 0 0,0 0 0,1-21 16,-22 0-16,21 0 0,-21 0 15,21-22-15,-21 22 0,0-21 0,0 0 16,0-1-16,0 22 0,0-21 16,0 21-16,0-22 0,0 22 0,-21 0 15,0 0-15,21 0 32,21 21-17,0 0-15,21 0 16,-21-22-16,22 22 0,-1 0 15,0 0-15,1 0 0,-22 0 16,21 0-16,1 0 0,-22 22 0,21-1 16,-21 0-16,0 0 0,-21 0 15,0 0-15,22 1 0,-22 20 0,0-21 16,0 21-16,0-20 0,0-1 16,0 21-16,0-21 0,-22 22 0,22-22 15,0 0-15,0 0 0,-21 0 16,21 0-16,0 1 0,-21-22 0,21 21 15,0 0-15,0-42 47,0 0-47,0-1 16,0 1-16,21-21 0,22 21 0,-22-22 16,21 1-16,0 0 0,1-22 15,-1 22-15,64-64 0,-64 64 16,1-1-16,-1 22 0,0 0 15,-21 0-15,1 0 0,20 21 0,-21 0 16,0 21-16,-21 21 16,0-21-16,0 22 0,0-1 0,0 0 15,0 1-15,-21-1 0,0 0 16,21 22-16,-21-43 0,0 21 16,-1 1-16,1-22 0,0 0 15,21 0-15,-21 0 0,0 1 16,21-44 15,0 1-15,0 0-16,0-21 0,-21 21 0,21-22 15,-22 1-15,1-22 0</inkml:trace>
  <inkml:trace contextRef="#ctx0" brushRef="#br0" timeOffset="18846.87">27707 402 0,'0'0'0,"-21"0"16,-21-21-1,20 21 1,1 0 46,0 0-46,0 0-16,0 0 0</inkml:trace>
  <inkml:trace contextRef="#ctx0" brushRef="#br0" timeOffset="19768.73">17335 1990 0,'0'0'16,"-42"0"-16,-64 42 16,64-42-16,21 0 0,-22 0 15,22 21-15,0-21 0,0 0 0,0 0 16,0 0-16,21 21 16,21-21-1,0 0-15,21 0 16,1 0-16,20 0 0,22 0 15,-1 0-15,1 0 0,21 0 0,0 0 16,21 0-16,0-21 0,0 21 16,21 0-16,0 0 0,0 0 0,22 0 15,-1 0-15,0 0 0,22 0 16,-1 0-16,1 0 0,20 0 0,1 0 16,21 0-16,0 0 0,0 0 15,21 0-15,0 0 0,0 0 16,0 0-16,0 0 0,21 0 0,0 0 15,-21 0-15,21 0 0,0 0 16,-21 0-16,21 0 0,1 0 0,-22 0 16,0 0-16,21 0 0,-21 21 15,0-21-15,0 0 0,0 0 0,-21 0 16,21 0-16,-22 0 0,-20 0 16,0 0-16,-22 0 0,1 0 0,-22 0 15,-21 0-15,0 0 0,-42 0 16,0 0-16,-21 0 0,-1 0 15,-41 0-15,-1-21 0,0 21 0,-20 0 16,-1 0-16,0 0 0,-21-21 16,0 0-16,0 0 15,0 0 1</inkml:trace>
  <inkml:trace contextRef="#ctx0" brushRef="#br0" timeOffset="19919.9">28596 2117 0,'0'0'0,"0"21"31,-21-21 16,0 0-47</inkml:trace>
  <inkml:trace contextRef="#ctx0" brushRef="#br0" timeOffset="30727.81">3154 4699 0,'0'0'0,"0"-21"0,0 0 16,0 0-1,0-1-15,21 22 0,-21-21 16,0 0-16,21 21 16,-21-21-16,0 42 62,0 21-62,0-20 0,0 20 0,0 21 16,-21-20-16,0 20 0,21 1 15,-21-1-15,21 1 0,0-1 0,-22-20 16,22 20-16,-21-21 0,21 1 16,0 41-16,0-62 0,0-1 15,0 0-15,0 0 0,0 0 16,0-42 15,0 0-31,0 0 0,21 0 16</inkml:trace>
  <inkml:trace contextRef="#ctx0" brushRef="#br0" timeOffset="31019.78">3746 5080 0,'0'0'16,"22"0"-16,-22-21 31,0 0-15,0 0-16,0-1 15,-22 1-15,1 21 16,0 0-16,0 0 0,0 0 15,21 21-15,-21 1 0,-1-22 0,1 21 16,21 0-16,-21 0 0,21 0 16,0 0-16,0 1 0,21-22 15,22-22-15,-22 22 16,0-21-16</inkml:trace>
  <inkml:trace contextRef="#ctx0" brushRef="#br0" timeOffset="32627.87">5524 4339 0,'0'0'0,"0"-21"16,0-21-16,0 21 15,0-1 1,-21 22-16,21 22 15,-21-1 1,0 21-16,0-21 0,21 43 0,-21-22 16,-1 0-16,1 22 0,0-1 15,0 22-15,0-21 0,0-1 16,-1 1-16,1-1 0,0 1 0,21-22 16,0 21-16,0-41 0,0 20 15,0-21-15,0 0 0,0 0 16,0 1-16,0-1 0,21-21 0,0 0 15,1 0-15,-1 0 0,0 0 16,0 0-16,0-21 0,0-1 16,1 1-16,-1 0 0,0 0 0,-21-21 15,0 20-15</inkml:trace>
  <inkml:trace contextRef="#ctx0" brushRef="#br0" timeOffset="32799.8">5059 4868 0,'-21'0'0,"42"0"0,-64 0 0,65-21 32,-1 21-17,0 0-15,0 0 0,21-21 16,1 21-16,-1 0 0,0-21 0,22 0 16,-1 21-16,1-21 0,-1 21 15,-20 0-15,20 0 0</inkml:trace>
  <inkml:trace contextRef="#ctx0" brushRef="#br0" timeOffset="33655.61">6181 5017 0,'0'0'0,"21"0"16,0 0 0,0 0-16,0-22 0,-21 1 15,21 0-15,1 0 0,-22 0 16,21 0-16,-21-1 0,21 1 0,-21 0 15,0 0-15,0 0 0,0 0 16,0-1-16,-21 1 0,0 0 0,-1 21 16,1 0-16,-42 0 0,42 0 15,-22 21-15,22 0 16,-21 1-16,-1 20 0,1 0 0,0 1 16,21-1-16,-22 0 0,1 1 15,21-1-15,0 0 0,-1 1 0,1-1 16,21-21-16,0 0 0,0 0 0,0 1 15,21-1-15,1-21 0,41 0 16,-42 0-16,22 0 0,-1 0 16,-21 0-16,21-21 0,1-1 15,-22 1-15,21 0 0,1-21 0,-22 21 16,21-22-16,-21 1 0,0 21 16,22-22-16,-22 1 0,-21 0 0,21-1 15,-21 1-15,0 21 0,0 0 16,-21 42-1,0 0-15,0 0 16,-1 0-16,22 22 0,-21-1 16,0-21-16,0 22 0,0-1 0,21 0 15,0-21-15,0 22 0,0-22 16,0 0-16,0 0 0,0 0 0,21 1 16,0-22-16,21 21 0,1-21 0,-22 0 15,42 0-15,-20 0 0,20 0 16,-20 0-16,20-21 0,1-1 0,-1 1 15,1 0-15,-1 0 0,-21-21 16,22 20-16,-22-20 0,1 0 0,-22-1 16,0 1-16,0 0 0,-21-1 0,0 22 15,0-21-15,-21 21 16,0 0-16,-22-1 0,1 22 0,0 0 16,-22 0-16,22 22 0,-22-1 15,22 0-15,0 0 0,-1 21 0,1-20 16,21 20-16,0-21 0,21 21 15,0-20-15,0 41 0,0-21 16,21 1-16,0-22 0,21 21 0,1 1 16,-22-1-16,21-21 0,-21 21 15,22 1-15,-22 20 0,0-20 0,0-1 16,0 21-16,-21-20 0,0 20 16,0 1-16,0-22 0,-42 0 15,21 22-15,-21-22 0,-22 1 0,22-22 16,-22 21-16,1-21 0,20 0 15,-20-21-15,21 0 0,-1 0 0,1 0 16,0 0-16,20 0 0,-20-21 0,21 0 16,21-21-16,0 21 0,0-22 15,0 1-15,0 0 0,0-1 0,0-20 16,21-1-16,0 1 0,22-1 16,-22 1-16</inkml:trace>
  <inkml:trace contextRef="#ctx0" brushRef="#br0" timeOffset="34995.42">7493 4720 0,'0'0'0,"0"21"15,0 1-15,0 20 0,0-21 16,0 21-16,-21 1 0,21-1 0,-21 0 16,21-20-16,-22 20 0,1-21 15,21 21-15,0-20 0,0-1 0,0 0 16,0 0-16,0-42 31,0 0-31,0 0 16,0-1-16,21-20 0,1 21 15,-22-21-15,21 20 0,0-20 16,0 0-16,0-1 0,0 22 16,1-21-16,-1 21 0,0 21 15,0 0-15,0 21 0,-21 0 16,21 0-16,-21 22 0,0-22 15,22 21-15,-1 22 0,0-22 16,-21-21-16,0 0 0,21 22 16,0-22-16,0 0 0,1-21 15,-1 21-15,0 0 0,42-21 16,-20 0-16,-1 0 0,0 0 16,22 0-16,-22-21 0,1 0 0,-1 0 15,0 0-15,1-1 0,-1-20 16,-21 21-16,21-21 0,-20-1 0,-1-41 15,-21 62-15,0-20 0,0 0 16,0 21-16,0-1 0,-21 1 16,-1 0-16,-20 21 0,21 0 0,-21 0 15,-1 0-15,22 21 0,-21 0 16,-1 1-16,1-1 0,21 21 0,0 0 16,-22 1-16,22-1 0,0 0 15,21 1-15,0-22 0,0 21 0,0-21 16,0 1-16,0-1 0,0 0 15,21 0-15,0 0 0,1-21 16,-1 0-16,21 0 0,-21 0 0,22 0 16,-22-21-16,21 0 0,-21 0 0,22 21 15,-22-43-15,0 22 0,0 0 16,0-21-16,0 21 0,1-22 0,-1 1 16,0 0-16,-21 20 0,0-20 15,0 21-15,0 42 16,0 21-1,0-20-15,-21 20 0,21-21 16,0 21-16,0 1 0,0-22 16,0 21-16,0-21 0,0 1 15,0-1-15,0 0 0,21 0 0,0-21 16,0 0-16,0 0 0,106-21 31,-84 0-31,-1 0 0,-21-1 0,22-20 16,-22 21-16,21-21 0,-21 20 15,0-20-15,22 0 0,-22 21 0,0-22 16,0 22-16,-21 0 16,0 42-1,0 0-15,0 0 0,0 1 0,0-1 0,0 21 16,0-21-16,0 0 0,0 22 16,0-22-16,0 0 0,0 0 15,0 0-15,0 1 0,0-1 16,21-21-16,1 0 15,-1 0-15,0 0 0,0 0 0,0-21 16,0-1-16,1 22 0,-1-21 16,0 0-16,0 0 0,0-21 0,0 20 15,1 1-15,-1-21 0,0 21 0,-21 0 16,0-22-16,21 22 0,0 21 16,-21 21 15,0 0-31,0 1 0,0 20 0,0-21 15,0 0-15,0 0 0,0 22 0,0-22 16,0 0-16,21 0 0,-21 0 16,43-21-16,-22 22 0,21-22 0,1 0 15,-1 0-15,0 0 0,1 0 0,20 0 16,-21 0-16,1 0 0,20 0 16,-20 0-16,20-22 0,-21 1 0,1 0 15,-1 0-15,0 0 0,1 0 16,-22-22-16,21 22 0,-21-21 0,1-1 15,-1 1-15,0 21 0,0-21 0,-21 20 16,0 1-16,0 0 0,-21 21 16,0 21-16,0 0 15,-1 1-15,-20 20 0,21 0 0,-21 1 16,20 20-16,1-21 0,0 1 16,21-1-16,0 0 0,0 1 0,0-22 15,21 0-15,0 0 0,22 0 16,-1 1-16,0-22 0,1 0 0,-1 0 15,22 0-15,-1 0 0,-21-22 0,1 1 16,-1 21-16,0-21 0,1 0 16,-22-21-16,0 20 0,0 1 0,-21 0 15</inkml:trace>
  <inkml:trace contextRef="#ctx0" brushRef="#br0" timeOffset="35815.18">2603 6795 0,'0'0'0,"-21"0"0,-21 0 16,21-22-16,0 1 0,-1 21 0,22-21 15,-21-21-15,21 21 0,0-22 16,0 22-16,0-21 0,21-1 0,1 1 15,-1 21-15,21-21 0,-21 20 16,22-20-16,-1 21 0,0 21 0,1-21 16,-1 21-16,0 0 0,1 0 15,-1 21-15,-21 21 0,21 1 0,-20-1 16,-1 21-16,-21-20 0,0 20 16,0 1-16,0-1 0,-43 1 15,22-1-15,-21-20 0,0 20 0,-22 1 16,22-1-16,-22-21 0,22 1 15,-22 20-15,22-42 0,-21 22 0,20-22 16,1-21-16,0 0 0,-1 0 16,22 0-16,-21 0 0,21-21 0,-1 0 15,1-1-15,0-20 0,0 0 16,21-1-16,-21 1 0,21 0 0,0-1 16,0 1-16,0 0 0,21 21 15,0-22-15,21 22 0,-20 0 0,20 0 16,0 21-16,1 0 0,-1 0 15,-21 21-15,21 0 0,1 0 16,-1 22-16,-21-22 0,0 21 16,1-21-16,-1 22 0,0-1 0,0 43 15,-21-64 1,0 21-16,21 0 0,-21-20 0,21 41 16,-21-42-16,0 0 0,22-21 0,-1 0 15,0-21 1</inkml:trace>
  <inkml:trace contextRef="#ctx0" brushRef="#br0" timeOffset="35994.86">3302 7027 0,'0'0'0,"21"0"0,0 0 15,0 0-15,1 0 63</inkml:trace>
  <inkml:trace contextRef="#ctx0" brushRef="#br0" timeOffset="37835.83">5419 6689 0,'0'0'0,"21"-21"0,0-22 16,0 22-16,0-21 0,0 21 16,-21-1-16,0 1 0,0 0 0,-21 0 15,-21 21-15,21 0 0,-22 0 0,1 21 16,0 0-16,-1 22 0,-20-1 15,21 0-15,-1 1 0,1 20 16,0-21-16,-1 22 0,1-22 16,0 22-16,20-22 0,1 22 0,0-22 15,21 21-15,0-20 0,0-1 0,0 0 16,0 1-16,21-22 0,0 0 16,22 0-16,-1-21 0,0 0 15,1 0-15,20 0 0,1-21 0,-1 0 16,22 0-16,0-22 0,-1 1 0,22 0 15,-21-1-15,-1 1 0,1 0 0</inkml:trace>
  <inkml:trace contextRef="#ctx0" brushRef="#br0" timeOffset="38050.85">6519 6414 0,'0'0'0,"0"-106"31,-42 127-31,21 0 0,0 21 16,-22 1-16,22-1 0,-21 22 0,21-1 15,-1 1-15,-20-1 0,21-21 0,0 22 16,0-1-16,-1-20 0,1-1 16,0 22-16,0-22 0,0 0 0,21 1 15,0-1-15,0 0 0,0-21 0,0 1 16,0-1-16,21-21 0,21 0 16,-21 0-16,1 0 0,20-21 15,0-1-15,1 1 0</inkml:trace>
  <inkml:trace contextRef="#ctx0" brushRef="#br0" timeOffset="38667.82">7070 6816 0,'0'0'0,"42"-43"0,-21 22 15,-21 0-15,0-21 0,0 21 0,0-1 16,0 1-16,0 0 0,-21 21 16,0 0-16,0 0 0,-22 21 0,1 0 15,0 1-15,-1-1 0,1 21 16,-22 0-16,22-20 0,0 20 0,-1 0 15,22 1-15,-21-1 0,21-21 16,0 21-16,-1-20 0,22-1 0,0 21 16,0-21-16,0 0 15,43-21-15,-22 0 0,21 0 16,1 0-16,-22-21 0,42 21 16,-20-21-16,-1 0 0,0 0 0,1-22 15,-1 22-15,0-21 0,1 21 0,-22-22 16,0 1-16,21 21 0,-42-21 15,0 20-15,0 1 0,0 0 0,0 42 16,-21 0 0,0 22-1,0-22-15,0 0 0,21 21 0,-22-20 16,1 20-16,21-21 0,-21 21 0,21-20 16,0-1-16,0 0 0,0 0 15,0 0-15,21-21 0,22 0 0,-22 0 16,21 0-16,-21 0 0,22 0 15,-1 0-15,0-21 0,1 0 0,20 0 16,-21 0-16,22-1 0,-1-20 0,-20 21 16,20-21-16,1-1 0,-22 1 15,0 0-15,1 20 0,-22-20 16,0 21-16,-21 0 0,0 0 16,-21 21-16,0 0 0,0 0 15,-22 21-15,1 0 0,21 0 0,-22 0 16,22 22-16,0-22 0,21 0 15,0 21-15,0-21 0,0 1 0,0-1 16,21 0-16,0 0 0,1 0 0,-1 0 16,0 1-16,21-22 0,-21 21 15,1-21-15,-1 0 0,-21 21 0,-21-21 32,-1 0-32,-20 0 0,0 0 15</inkml:trace>
  <inkml:trace contextRef="#ctx0" brushRef="#br0" timeOffset="38978.87">7599 7070 0,'-43'0'16,"1"0"-16,211 0 0,-253 0 0,-43 0 15,106 0-15,-1 0 0,1 0 0,0 0 16,21 21-16,0 0 16,21 0-1,22-21-15,-22 0 0,21 0 0,22 0 16,-22 0-16,21 0 0,22 0 0,-21 0 16,-1-21-16,22 0 0,-22 0 15,22 0-15,-22-1 0,64-20 16,-63 21-16,-1 0 0,-20 0 15,-1-22-15,-21 22 0,0-21 0,-21 21 16,0-1-16,0 1 0,-21 0 16,-21 21-16,21 0 0,0 0 15,-22 0-15,22 0 0,-21 21 0,21 0 16,-1 1-16,1 20 0,0-21 0,21 0 16,0 0-16,0 22 0,0-22 15,0 0-15,0 0 0,0 0 0,0 1 16,21-1-16,0 0 0,-21 0 0,0 0 15,22 0-15,-1-21 16</inkml:trace>
  <inkml:trace contextRef="#ctx0" brushRef="#br0" timeOffset="39202.81">9229 6329 0,'0'0'0,"21"0"0,-21-21 0,0 42 16,0 0-16,0 0 0,-21 22 16,21-1-16,-22 0 0,22 1 15,-21 20-15,0-21 0,21 1 0,-42 63 16,21-64-16,21 0 0,-22-21 16,1 22-16,0-1 15,21-21-15,0 22 0,-21-43 0,42 0 31,-21-22-31</inkml:trace>
  <inkml:trace contextRef="#ctx0" brushRef="#br0" timeOffset="39574.8">8996 6456 0,'0'0'0,"-21"-212"31,21 191-31,21 21 16,0 0-16,0 0 0,21 21 15,1 22-15,-1-22 0,0 42 0,1-20 16,-1-1-16,0 21 0,1 1 0,-1-1 16,0-20-16,1 20 15,-22-20-15,21-1 0,-21 21 0,1-41 16,-1 20-16,-21 0 0,0-21 0,0 1 16,0-1-16,-21-21 31,21-21-31,0-1 0,-22 1 0,22-21 15,0 0-15,0-1 0,0 1 16,0-22-16,22 1 0,-1-1 0,0 1 16,0-22-16,21 22 0,-20-1 15,-1 1-15,21 20 0,0 1 0,-20 0 16,20 21-16,-21 21 0,21 0 16,-20 0-16,-1 0 0,0 0 0,0 21 15,-21 0-15,0 21 0,0 1 16,0-22-16,0 21 0,0 22 0,0-22 15,0 21-15</inkml:trace>
  <inkml:trace contextRef="#ctx0" brushRef="#br0" timeOffset="40759.48">10096 6900 0,'0'0'0,"43"22"0,105-22 32,-106-22-32,1 22 0,-1-21 0,-21 0 15,21-21-15,-20 21 0,-1-1 0,0-20 16,-21 0-16,0-1 15,0 22-15,0-21 0,0 0 0,0 20 16,-21 1-16,-22 21 0,22 0 0,-21 0 16,0 0-16,-1 21 0,1 1 15,-22-1-15,22 21 0,0 0 0,-1-20 16,1 20-16,0 0 0,-1 1 16,22-1-16,0-21 0,0 21 0,21-20 15,0 20-15,0-21 0,0 0 16,21 0-16,0-21 0,22 22 0,-22-22 0,21 21 15,0-21-15,1 0 0,-1 0 16,0 0-16,1-21 0,-1-1 0,0 1 16,1 0-16,-22 0 0,21 0 15,-21-22-15,1 22 0,-1-21 16,0 0-16,0-1 0,-21 1 0,0 0 16,0-1-16,0 22 0,0 0 0,0 0 15,-21 42 1,0 0-16,21 0 0,-21 22 15,21-1-15,-22-21 0,22 21 0,0-20 16,0 20-16,0-21 0,0 0 16,0 22-16,0-22 0,22-21 0,-1 21 15,0 0-15,0-21 0,0 0 16,0 0-16,22 0 0,-22 0 0,21 0 16,1 0-16,-1 0 0,-21-21 15,21 0-15,-20 0 0,-1-1 0,0 1 16,0 0-16,0-21 0,-21-1 15,0 22-15,0-21 0,0 0 0,0 20 16,0 1-16,0 0 0,0 0 0,0 42 16,0 0-1,0 0-15,0 1 0,-21-1 0,21 0 16,-21 21-16,21-21 0,0 1 0,0-1 16,0 0-16,0 21 0,0-21 15,0 1-15,0-1 0,21-21 31,0 0-31,0 0 16,1-21-16,-1 21 0,0-22 16,-21 1-16,21 0 0,0 0 0,0-21 15,1 20-15,-1-20 0,0 21 0,-21-21 16,21 20-16,0-20 0,0 21 16,-21 0-16,22 21 15,-22 21 1,0 0-16,0 0 0,0 22 0,0-22 15,0 21-15,0-21 0,0 0 0,0 22 16,0-22-16,0 0 0,0 0 16,21 0-16,0 1 0,0-1 0,0-21 15,22 0-15,-22 0 16,0 0-16,0 0 0,21 0 0,-20-21 16,-1 21-16,0-22 0,21 1 15,-21 0-15,1 0 0,-1 0 0,0-22 16,21-20-16,-21 21 15,1-1-15,-1 22 0,-21 0 0,0 0 16,21 0-16,0 21 0,-21 21 16,0 0-16,0 0 15,0 0-15,0 22 0,0-22 16,-21 21-16,21-21 0,0 22 0,-21-22 16,21 0-16,0 0 0,0 0 0,0 0 15,21 1-15,0-1 0,21-21 16,-20 0-16,20 0 0,-21 0 0,21 0 15,1 0-15,-22 0 0,21 0 0,1-21 16,-22-1-16,21 1 0,-21 0 16,22 0-16,-22-21 0,0 20 0,0-20 15,0 0-15,-21-1 0,0 1 0,0 0 16,0-1-16,0 22 0,0 0 16,-21 21-16,0 21 0,-21 0 15,20 1-15,1-1 0,0 21 0,0 0 16,21 1-16,0-22 15,0 21-15,0 1 0,0-22 0,0 0 16,21 0-16,0 0 0,0 0 0,22 1 16,-1-22-16,-21 0 0,22 0 15,-1 0-15,0 0 0,-21 0 0,22 0 16</inkml:trace>
  <inkml:trace contextRef="#ctx0" brushRef="#br0" timeOffset="41551.33">3937 9186 0,'21'0'47,"0"0"-47,0 0 0,1 0 15,-1 0-15,0 0 0,0 22 16,0-1-16,0 0 0,1 0 0,-22 0 16,0 0-16,0 22 0,0-22 15,0 0-15,-22 21 0,1-20 0,-21 20 16,21-21-16,0 21 0,-22-20 0,22-1 15,-21 21-15,21-21 0,-1-21 16,1 21-16,0-21 0,42 0 31,22 0-31,-22 0 0,21-21 16,0 21-16,1 0 0,-1 0 0,0 0 16,22 0-16,-22 21 0,22 1 15,-22-22-15,-21 21 0,0 0 0,1 21 16,-22-21-16,0 1 0,-22-1 0,-20 21 15,0-21-15,-1 0 0,1 1 16,0-1-16,-64 21 0,64-42 16,-1 21-16,1-21 0,0 0 15,-1 0-15,22 0 0,0 0 16,0-21-16,21 0 0,0 0 0,0 0 16,0-22-16,21 22 15,21-21-15,-21-1 0,1 1 0</inkml:trace>
  <inkml:trace contextRef="#ctx0" brushRef="#br0" timeOffset="41690.8">4932 9567 0,'0'0'0,"42"0"0,-21 0 0,0 0 16,1 0-16,-22 22 0,21-22 16,-21 21-16,0 0 15,21-21 1,0 0-16</inkml:trace>
  <inkml:trace contextRef="#ctx0" brushRef="#br0" timeOffset="42103.83">6985 8805 0,'0'0'0,"-21"0"15,0 0-15,21 43 0,0-1 0,0 0 16,0 22-16,0-1 0,0 1 16,0-1-16,0 22 0,-22 0 0,1-1 15,0 1-15,21 0 0,-21-1 0,0 1 16,0 0-16,-22-22 16,43 1-16,-21-1 0,0-20 0,0 20 15,0-21-15,-1 1 0,22-22 0,0 21 16,0-21-16,-21 1 0,21-44 31,0-20-31,0 21 0,0 0 16</inkml:trace>
  <inkml:trace contextRef="#ctx0" brushRef="#br0" timeOffset="42458.92">6456 9673 0,'0'0'0,"0"-84"0,-21 20 0,21 1 15,-22-1-15,22 1 0,0-1 0,0 1 16,22-1-16,-1 1 0,21-1 0,0 1 15,1 20-15,20 1 16,1 0-16,-1-1 0,22 22 0,0 0 16,-22 21-16,22 0 0,-22 0 15,22 21-15,-22 21 0,1 1 0,-1-1 16,-20 22-16,-22-1 0,0 1 0,-21-22 16,0 21-16,-21-20 0,0 20 15,-22-20-15,22-1 0,-42 0 0,20 1 16,1-1-16,0-21 0,-22 21 0,22-20 15,0-22-15,-1 21 0,1-21 16,21 0-16,-22 0 0,22 0 0,0-21 16,21-1-16,0 1 15,0 0-15,0 0 0,0 0 16,0 0-16,21 21 0,0-22 0,1 1 16,20 21-16,-21-21 0,21 21 15,1 0-15,41 0 0,-41 0 16,63 0-16,-64 0 0,0 0 15,22 0-15,-22 21 0</inkml:trace>
  <inkml:trace contextRef="#ctx0" brushRef="#br0" timeOffset="42827.79">7705 9737 0,'0'0'0,"-64"0"16,43 0-16,0 0 15,0 0-15,-1-21 0,22-1 16,0 1-16,0-21 0,0 21 15,0 0-15,22-1 0,20-20 16,-21 21-16,21 0 0,1 0 0,-1-1 16,0 1-16,1 21 0,-1 0 0,0 0 15,1 0-15,-1 0 0,0 21 16,1-21-16,-22 22 0,21-1 0,-21 21 16,1-21-16,-1 22 0,-21-22 0,0 21 15,0-21-15,0 22 0,-21-22 16,-1 0-16,1 21 0,0-21 0,-21 1 15,21-1-15,-1-21 0,1 21 0,0-21 16,0 0-16,0 0 16,0 0-16,21-21 15,0 0-15,0-1 0,0 1 0,0 0 16,0 0-16,0 0 0,21-22 16,-21 22-16,21 0 0,0-21 0,0 21 15,0-1-15,22 1 0,-1-21 16,0 21-16,-20 0 0,20 21 15,-21-22-15</inkml:trace>
  <inkml:trace contextRef="#ctx0" brushRef="#br0" timeOffset="43187.81">8615 9377 0,'0'0'0,"21"0"0,0 0 0,0 0 16,-21 21-16,0 0 0,0 0 16,0 1-16,0-1 0,-21 0 15,0 0-15,0 21 0,0-20 0,-1 20 16,1-21-16,0 21 0,21-20 0,-21 20 15,21-21-15,0 21 0,0-20 16,0-1-16,0 0 0,21-21 0,0 21 16,0-21-16,22 0 0,-22 0 0,21 0 15,1 0-15,-1-21 0,0 21 16,1-21-16,-1 0 0,0-1 16,1-20-16,-22 21 0,21-21 0,-21 20 15,0-20-15,-21 0 0,0-1 16,0 1-16,0 21 0,0-21 0,-21 20 15,0 1-15,-21 0 0,-1 0 0,1 21 16,-21 0-16,20 0 0,1 0 16,-22 0-16,22 21 0,0 0 0,21 0 15,-22 1-15,22 20 0,0-21 16,21 21-16,0-20 0,0 20 0,0-21 16,42 21-16,-21-20 0,22-1 15,-1 0-15,0-21 0,22 0 0,-1 21 16,1-21-16</inkml:trace>
  <inkml:trace contextRef="#ctx0" brushRef="#br0" timeOffset="43790.79">9737 9589 0,'0'0'15,"63"-22"-15,-42-20 0,22 21 0,-43 0 16,0-22-16,0 22 0,0 0 0,-22 21 16,-20-21-16,21 21 0,-21 0 0,-1 0 15,1 0-15,0 21 0,-1 0 0,1 0 16,0 1-16,20 20 0,-20-21 15,21 21-15,0-20 0,0 20 0,21 0 16,-22-21-16,22 22 0,0-22 0,0 0 16,0 0-16,22 0 15,20-21-15,-21 0 0,21 0 0,-20 0 16,41 0-16,-21 0 0,1 0 0,20-21 16,-20 0-16,-1 0 0,0 0 15,22-43-15,-22 43 0,-21 0 16,0 0-16,-21 0 0,0-1 15,22 1-15,-22 42 16,0 22 0,0-22-16,-22 21 0,22 1 0,-21-1 15,21 0-15,0 22 0,0-22 16,0 22-16,0-1 0,0 1 16,0-1-16,0 22 0,0-1 0,0 1 15,-21 0-15,21-1 0,0 1 16,-21 0-16,21 21 0,0-22 0,0 22 15,-21-21-15,0 21 0,-1-22 0,1 22 16,0-21-16,0 21 0,0-22 0,-22 1 16,22-22-16,-21 22 0,21-21 15,-22-22-15,22 21 0,-21-20 0,0-22 16,20 0-16,-20 0 0,21-21 0,-21 0 16,20 0-16,-20-21 0,21 0 0,-21-21 15,20-1-15,1-20 0,-21-1 16,21-20-16,21-1 0,0 0 15,0-21-15,0 1 0,21-22 0,0 0 16,0 0-16,22 0 0,-22 0 0,21 21 16,0-21-16,1 21 0,-1 0 15,22 0-15,-22 22 0,21-1 0,1 0 16,-1 22-16,1-22 0,63-21 16,-85 43-16,22 20 0,-22 22 15</inkml:trace>
  <inkml:trace contextRef="#ctx0" brushRef="#br0" timeOffset="45231.1">10139 9589 0,'0'0'0,"-21"0"0,-1-22 0,1 1 16,21 0-16,0 0 15,0 0-15,0 0 16,0-1-16,21 1 0,1 0 0,-1 0 16,21 0-16,-21 21 0,22-21 0,-22 21 15,21 0-15,-21 0 0,22 0 16,-22 0-16,21 0 0,-21 21 0,0 0 15,22 0-15,-43 0 0,21 22 16,-21-22-16,0 0 0,0 21 0,0-21 16,0 22-16,0-22 0,0 0 0,-21 0 15,0 0-15,-1 1 0,1-22 16,0 0-16,0 0 0,0 0 16,21-22-16,0 1 15,0 0-15,0-21 16,0 21-16,0-1 0,0 1 0,21-21 15,-21 21-15,21 0 0,0-22 0,0 22 16,22 0-16,-22 0 0,21 0 16,-21 21-16,43-22 0,-22 22 0,1 0 15,20 0-15,-21 0 0,22 0 0,-22 0 16,22 0-16,-22 0 0,64 0 16,-64 0-16,1 0 0,-1 0 15,-21-21-15,21 21 0,-20 0 0,-1 0 16,0-21-16,-21 0 15,-21 21 1,-22 0-16,22 0 16,-21 0-16,21 21 0,-22-21 15,1 21-15,-21 0 0,20 1 0,1-22 16,0 21-16,-1 21 0,1-21 0,0 0 16,20 1-16,1-1 0,0 21 15,21-21-15,0 0 0,0 1 0,0-1 16,21 0-16,0-21 0,1 21 0,20-21 15,0 0-15,1 0 0,-1 0 16,0 0-16,1-21 0,20 0 0,22 0 16,-43-1-16,-21 1 15,22-21-15,-22 21 0,21 0 16,-21-22-16,-21 22 0,0 0 0,21 0 16,-21 0-16,0-1 0,0 1 0,-21 21 15,0 21 1,0-21-16,0 22 0,21 20 15,0-21-15,-21 0 0,21 22 0,0-22 16,0 0-16,0 21 0,0-21 16,0 1-16,0-1 0,21 0 0,0 0 15,0 0-15,21-21 0,-20 0 16,20 0-16,0 0 0,1 0 0,-1 0 16,21-21-16,-20 0 0,20 0 15,-20 0-15,-1-1 0,0 1 0,1-21 16,-22 21-16,0 0 0,21-22 15,-42 22-15,21 0 0,-21 0 0,0 0 16,-21 21 0,0 21-16,0 0 15,0 0-15,0 21 0,21-20 0,-22 20 16,1-21-16,21 21 0,0-20 0,0-1 16,0 0-16,0 0 0,0 0 15,0 0-15,21-42 31,1 0-31,-1 0 16,0 0-16,0 0 0,0-1 16,0 1-16,1 0 0,20-21 0,-21 21 15,21-22-15,1 1 16,-22 21-16,0 0 0,0 21 0,0 0 16,-21 21-1,0 0-15,0 0 0,0 0 16,0 22-16,0-22 0,0 0 15,0 0-15,0 0 0,0 0 0,0 1 16,22-1-16,-1-21 0,0 0 16,0 0-16,0 0 15,0 0-15,1 0 0,-1 0 0,0-21 16,0-1-16,0 22 0,0-21 0,1 0 16,-22 0-16,21 0 0,0 0 15,0-1-15,-21 1 0,0 0 0,21 0 16,0 21-16,-21 21 31,-21 0-31,0 22 0,21-22 16,0 0-16,0 0 0,0 21 0,0-20 15,0-1-15,0 0 0,0 0 16,0 0-16,21-21 0,0 0 16,22 0-16,-22 0 0,21 0 0,1 0 15,-1-21-15,0 0 0,1 21 0,-22-21 16,21-22-16,0 22 0,-20 0 15,20 0-15,-21-21 0,0 20 0,22 1 16,-22-21-16,0 21 0,-21 0 0,21-1 16,0 22-16,-21 22 15,0-1 1,0 0-16,0 0 0,-21 21 0,21-20 16,0-1-16,0 21 0,-21-21 15,21 0-15,0 22 0,0-22 0,0 0 16,0 0-16,0 0 15,21-21 1,0 0-16,0-21 16</inkml:trace>
  <inkml:trace contextRef="#ctx0" brushRef="#br0" timeOffset="45367.87">13758 9462 0,'-21'0'31,"0"0"-15,0 0-16,0 0 0,-1 0 0,-20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2T02:08:14.0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 677 0,'0'0'0,"21"-21"0,-21 0 15,0 0 1,0 0-16,0 0 0,0 42 47,-21 0-47,0 21 15,0 1-15,0-1 16,0 21-16,-1 1 0,-20-1 16,21 22-16,-21-21 0,20 20 0,-20-20 15,0-1-15,21 1 0,-22-1 16,22-20-16,0 20 15,-21 1-15,20-22 0,1 0 0,0 1 16,21-22-16,0 21 0,-21 0 16,21-63 15,0 0-31,21-21 0,-21 21 16,21-22-16,0-20 0,1 20 15,-1 1-15,0-21 0,0-1 16,0 1-16,22-1 0,-22-21 15,21 22-15,-21-1 0,22 1 0,-22-1 16,0 22-16,0-21 0,0 41 16,0-20-16,1 21 0,-22 0 15,0 0-15,21-1 0,-21 1 0,21 21 16,0 0 0,0 21-1,-21 1-15,0 20 0,21 0 16,-21 1-16,22-1 0,-22 21 15,21 1-15,-21-1 0,0-20 0,0 20 16,0-20-16,0 20 0,21-21 16,-21 1-16,0-1 0,0 0 0,0 1 15,0-22-15,0 21 0,0-21 16,0 1-16,0 20 0,0-21 16,0 0-16,0 0 0,0-42 46,0 0-46,0 0 0,0 0 16,0 0-16,-21-1 0,21-20 16,-21 21-16,21 0 0</inkml:trace>
  <inkml:trace contextRef="#ctx0" brushRef="#br0" timeOffset="228.51">1418 1376 0,'21'0'31,"0"0"-31,1 0 0,-1 0 16,0 0-16,0 0 0,21-21 16,1 21-16,-1-21 0,0 21 15,-20-22-15,20 1 0,0 21 16,1-21-16,-22 0 0,21 21 15,-21-21-15,0 0 0,1-1 0,-1 1 16,0 21-16</inkml:trace>
  <inkml:trace contextRef="#ctx0" brushRef="#br0" timeOffset="800.81">2413 762 0,'0'0'16,"0"-21"-16,-21 21 31,0 21-15,-1 0-16,22 0 0,0 22 0,-21-22 15,21 42-15,-21-20 0,21-1 16,0 22-16,0-22 0,0 0 16,-21 22-16,21-22 0,0 0 0,-21 1 15,21-1-15,-21-21 0,21 22 16,0-1-16,0 0 0,-22-21 0,22 1 15,-21 20-15,21-21 0,0 0 16,-21-42 31,21 0-47,0 0 0,0-22 0,0 22 16,0 0-16,0-21 0,0 21 15,0-1-15,21-20 0,-21 21 0,43 0 16,-22 0-16,21-1 0,0 1 15,1 0-15,-1 0 0,22 0 16,-22 21-16,21 0 0,-20 0 0,20 0 16,-20 0-16,-1 21 0,-21 0 15,21 0-15,-20 0 0,-1 1 0,0-1 16,-21 0-16,0 0 0,0 0 16,-21 22-16,-22-22 0,1 0 15,0 21-15,-1-21 0,1 22 16,0-22-16,-1 0 0,1 0 0,0 0 15,-1 1-15,22-22 0,-21 0 16,21 0-16,0 0 0,-1 0 16,1 0-16,0 0 0,21-22 15,0 1 1,0 0-16,21 0 0,0-21 16,22 20-16,-22 1 0</inkml:trace>
  <inkml:trace contextRef="#ctx0" brushRef="#br0" timeOffset="1298.59">3556 1207 0,'0'0'0,"21"-22"0,0 22 15,-21-21-15,0 0 0,0 0 16,0 0-16,-21 21 15,0 0-15,0 0 0,0 0 0,-22 0 16,22 0-16,-21 0 0,21 0 16,-22 0-16,1 21 0,21 0 0,0 0 15,-1-21-15,1 21 16,0 1-16,21-1 0,0 0 16,0 0-16,21-21 15,0 21-15,1-21 16,20 21-16,-21-21 0,21 22 0,1-22 15,-1 21-15,0-21 16,-20 21-16,20-21 0,0 21 0,-21-21 0,1 21 16,-1 0-16,-21 1 15,0-1-15,-21 0 0,-1-21 0,1 21 16,-21 0-16,0 0 16,-1 1-16,1-22 0,-22 21 0,22 0 15,0-21-15,-1 0 0,1 0 16,0 0-16,21 0 0,-22 0 0,22 0 15,-21 0-15,21 0 0,-1-21 16,1 21-16,0-21 0,0-1 0,0 22 16,21-21-16,0 0 15,0 0-15,21 0 16,0 0-16,21-1 0,1 1 0,-1 0 16,43-42-16</inkml:trace>
  <inkml:trace contextRef="#ctx0" brushRef="#br0" timeOffset="1632.64">4043 656 0,'0'0'0,"0"-42"31,0 63-15,0 0-16,0 0 15,0 1-15,0 20 0,-21 0 16,-1 22-16,22-22 0,-21 22 0,0-1 16,21 1-16,-21-22 0,0 21 15,0-20-15,21 20 0,-22-20 16,1-1-16,0-21 0,21 21 0,0-20 16,0 20-16,-21-21 0,21 0 15,0 0-15,0 1 0,0-1 16,21-21-1,-21-21-15,21 21 16,0-22-16,1 1 0,-1 0 0,0 0 16,21 0-16,-21-22 15,1 22-15</inkml:trace>
  <inkml:trace contextRef="#ctx0" brushRef="#br0" timeOffset="3165.35">4360 1058 0,'0'0'16,"-21"22"0,21-1-1,-21-21-15,21 21 0,-21 0 0,0 0 16,21 22-16,0-22 0,0 0 16,-22 21-16,22-21 0,-21 1 0,21-1 15,0 21-15,0-21 0,0 0 16,0 1-16,0-1 0,0 0 15,0 0-15,0 0 0,21 0 16,1-21-16,-1 0 0,0 0 16,0 0-16,0 0 0,22 0 15,-22 0-15,0-21 0,0 0 0,21 0 16,-20 0-16,20 0 0,-21-1 16,0 1-16,0 0 0,1 0 0,-1-21 15,-21-1-15,0 22 0,0-21 16,0-1-16,0 22 0,0-21 0,0 21 15,0 0-15,-21-1 0,-1 1 16,1 21-16,0 0 0,0 0 0,-21 0 16,20 0-16,1 0 15,-21 21-15,21 1 0,0-1 0,-22 0 16,22 0-16,0 21 0,0-20 16,0 20-16,-1-21 0,22 21 0,0-20 15,0 20-15,0-21 0,0 0 16,0 0-16,0 22 0,0-22 0,0 0 15,22 0-15,-1 0 16,0-21-16,0 0 0,21 0 16,-20 0-16,20 0 0,-21 0 0,21 0 15,1 0-15,-1-21 0,0 0 16,22 0-16,-22 0 0,1 0 16,-1-1-16,21 1 0,-41 0 0,20-21 15,0 21-15,-21-1 0,1-20 16,-1 21-16,-21 0 0,0 0 15,0-1-15,0 44 32,0-1-32,0 0 15,0 0-15,0 0 0,0 0 0,0 1 16,0-1-16,0 0 0,0 0 16,0 0-16,0 0 0,0 1 0,0-1 15,0 0-15,0 0 16,21-21-16,0 0 15,0 0-15,0 0 16,1 0-16,-1 0 0,0 0 0,0-21 16,0 0-16,0 0 15,1-1-15,-1 1 0,-21 0 0,21 0 16,-21-21-16,21 20 0,-21 1 16,0-21-16,21 21 0,-21 0 0,21-1 15,-21 1-15,0 42 47,0 1-47,0-1 0,0 0 0,0 0 16,0 0-16,0 22 15,0-22-15,0 0 0,0 0 0,0 0 16,0 0-16,0 1 0,0-1 16,22 0-16,-1 0 0,0-21 0,0 21 15,0-21-15,0 0 0,1 0 16,20 0-16,-21 0 0,21 0 0,1 0 15,-22 0-15,21-21 0,1 21 16,-22-21-16,21 0 0,-21-22 0,22 22 16,-22 0-16,0-21 0,0-1 15,0 1-15,0 0 0,1-22 0,-1 1 16,-21 20-16,0-20 16,0-1-16,0 1 0,0 21 0,0-1 15,0 22-15,0-21 0,0 21 16,0-1-16,0 1 0,-21 21 31,21 43-15,-22-22-16,22 21 0,-21 0 15,21 1-15,0 20 0,0-20 0,0 20 16,0-21-16,0 1 0,-21 20 16,21-20-16,0-1 0,0 0 0,0-21 15,0 22-15,0-1 0,0-21 16,0 0-16,21 1 0,0-1 15,-21 0-15,22 0 0,-1-21 16,0 0-16,21 21 0,-21-21 0,1 0 16,20 0-16,-21 0 0,21 0 0,-20 0 15,-1-21-15,21 0 0,-21 21 16,22-21-16,-22 0 0,0-1 0,0 1 16,0 0-16,0 0 0,1-21 15,-1 20-15,-21-20 0,21 0 0,-21 21 16,0-22-16,0 22 0,0-21 15,0 21-15,0-1 0,-21 22 32,0 22-32,21-1 0,-22 0 15,1 0-15,21 0 0,-21 22 16,21-22-16,0 21 0,0-21 0,-21 0 16,21 1-16,0 20 0,0-21 15,0 0-15,21 0 0,-21 1 16,21-22-16,0 0 0,1 21 15,-1-21-15,0 0 0,0 0 0,0 0 16,0 0-16,22 0 0,-22 0 16,0-21-16,0 21 0,22-22 0,-22 1 15,0 0-15,0 0 0,0 0 16,0 0-16,1-1 0,-1-20 16</inkml:trace>
  <inkml:trace contextRef="#ctx0" brushRef="#br0" timeOffset="3435.79">5990 910 0,'0'0'0,"21"0"16,0 0-16,22 0 0,-22 0 15,21 0-15,1 0 0,-1 0 16,0 0-16,-21-21 0,22 21 0,-1 0 16,-21-21-16,22 0 0,-22 21 15,0 0-15,21 0 0,-42-21 0,21 21 16,1 0-16,-22-22 16</inkml:trace>
  <inkml:trace contextRef="#ctx0" brushRef="#br0" timeOffset="4008.81">7832 445 0,'0'-22'16,"21"1"-16,0 21 15,0 0 1,0 21-16,22 1 0,-22-1 15,0 21-15,21-21 0,1 22 16,-1-1-16,-21 0 0,21 22 0,1-1 16,-1 1-16,-21-1 0,22 1 15,-22-1-15,0-20 0,0 20 0,0-21 16,0 1-16,1-1 0,-22-21 16,0 22-16,21-22 0,-21 0 0,0 0 15,0 0-15,21-21 0,-21 21 16,0-42 15,0 0-31,0 0 0,0 0 0,0 0 16,0-22-16,0 1 0,0 0 15</inkml:trace>
  <inkml:trace contextRef="#ctx0" brushRef="#br0" timeOffset="4288.18">8763 402 0,'0'0'0,"0"-21"0,0 0 0,0 0 0,-21 21 16,0 0 0,-1 0-16,1 21 0,-21 0 0,0 0 15,20 22-15,-20-1 16,0 0-16,-1 1 0,1-1 0,0 21 16,-1 1-16,1 21 0,-21-22 15,20 22-15,1-22 0,-22 1 0,22-1 16,0 1-16,-1-22 0,22 22 15,-21-43-15,21 21 0,0 0 0,21-20 16,0-1-16,0 0 16,42-21-16,-21 0 15,0 0-15,22 0 0,-1-21 0,-21 0 16,21-1-16,1 1 0,-1 0 16</inkml:trace>
  <inkml:trace contextRef="#ctx0" brushRef="#br0" timeOffset="4685.6">9017 826 0,'0'0'0,"0"-22"0,0 44 31,0-1-31,0 0 16,0 0-16,0 21 0,0 1 0,0-1 15,0 0-15,0 1 0,0-1 16,0 22-16,0-22 0,0 0 16,0 22-16,0 42 0,0-43 15,0 22-15,0-22 0,0 1 16,0 20-16,-21-20 0,21-1 0,-21 22 16,-1-21-16,1-1 0,-21 1 15,21-1-15,0 22 0,-1-22 0,-20 1 16,21-22-16,0 22 0,21-22 0,-21 0 15,21 1-15,-22-1 0,22-21 16,0 0-16,22-42 31,-1 0-31,0 0 0,0-22 16,0 1-16,0-21 0,43-43 16,-22 42-16,-21-20 15,22-1-15,-22 21 0</inkml:trace>
  <inkml:trace contextRef="#ctx0" brushRef="#br0" timeOffset="5060.8">9102 1016 0,'-43'-127'16,"86"254"-16,-86-275 0,43 127 16,0 0-16,0-1 15,0 1-15,0 0 0,21 0 0,1 21 16,-1-21-16,21 0 0,-21 21 15,22-22-15,-1 22 0,0 0 16,1 0-16,-22 0 0,21 0 16,0 0-16,1 0 0,-22 22 0,21-1 15,-21 0-15,1 0 0,-1 21 16,0 1-16,-21-22 0,0 21 0,0 1 16,0-1-16,-21 0 0,0-21 15,-1 22-15,-20-22 0,0 21 0,-1-21 16,1 1-16,-21-1 0,20 0 15,-20-21-15,20 21 0,1 0 0,21-21 16,0 0-16,0 0 0,-1 0 16,1 0-16,42 0 31,1-21-31,-1 21 16,21-21-16,-21 0 0,22 21 0,-1-21 15,0-1-15</inkml:trace>
  <inkml:trace contextRef="#ctx0" brushRef="#br0" timeOffset="5624.79">10372 953 0,'0'0'0,"0"-22"0,0 1 0,0 0 0,21 0 15,-21 0-15,0 0 0,0-1 16,0-20-16,0 21 0,-21 0 0,-1 0 15,1 21-15,0-22 0,21 1 16,-21 21-16,0 0 0,0 0 0,-22 0 16,22 0-16,0 0 0,-21 21 0,-1 1 15,22-1-15,-21 21 0,-1 0 16,22-20-16,-21 20 0,21 21 16,-22-20-16,22-1 0,0 0 0,21 1 15,0-1-15,-21 0 0,21 1 0,0-22 16,0 21-16,0-21 0,0 1 15,21-1-15,0-21 0,22 21 16,-22-21-16,21 0 0,0 0 16,-20 0-16,41 0 0,-21-21 0,1 0 15,-1-1-15,-21 1 0,22 0 16,-1 0-16,-21-21 0,0-1 0,22 1 16,-22 0-16,-21-1 0,21 1 15,-21-22-15,21 22 0,-21 21 0,0-21 16,0 20-16,0 1 0,0 0 15,0 42 1,0 0-16,0 1 16,0 20-16,0-21 0,-21 21 15,21 1-15,0-1 0,0 0 16,0 1-16,0-22 0,0 21 0,0 1 16,0-22-16,21 0 0,0 0 15,-21 0-15,21 0 0,1-21 0,-1 22 16,0-22-16,0 0 0,0 0 15,0 0-15,22 0 0,-22-22 16,0 1-16,21 0 0,-20 0 0,20 0 16,0-22-16</inkml:trace>
  <inkml:trace contextRef="#ctx0" brushRef="#br0" timeOffset="5924.4">11197 423 0,'0'0'15,"-21"-21"-15,0 21 0,21-21 0,-21 21 16,-1 0-16,22-21 0,-21 21 16,0 21-1,21 0-15,-21 0 0,21 1 0,0 20 16,0 0-16,0 1 0,0-1 16,0 0-16,0 22 0,0-1 0,0 1 15,-21-1-15,21 1 0,0-22 16,0 22-16,0-22 0,0 0 15,-21 1-15,21-22 0,0 21 16,0-21-16,0 0 0,0 1 0,0-1 16,21-21-1,0 0-15,0 0 16,0 0-16,0-21 0,22-1 0,-22 1 16,0-21-16,21 0 0</inkml:trace>
  <inkml:trace contextRef="#ctx0" brushRef="#br0" timeOffset="6478.66">11663 445 0,'0'0'16,"0"-43"-16,0 22 0,0 0 15,0 0-15,0 42 32,-21 0-32,21 0 0,0 22 15,-22-22-15,22 21 0,0 0 16,0 22-16,0-22 0,0 22 15,0-22-15,0 22 0,0-1 16,-21 1-16,21-22 0,0 21 0,0-20 16,0-1-16,0 0 0,0-20 0,0 20 15,0-21-15,0 0 0,0 0 0,0 1 16,0-1 0,0-42 15,0-1-31,0 1 15,0 0-15,0 0 0,21-21 0,1 20 16,-1-20-16,-21 0 0,21-1 16,21-20-16,-21 21 0,1-1 0,20-20 15,0 42-15,-21-22 0,22 1 16,-1 21-16,-21 0 0,22 21 0,-1 0 16,-21 0-16,21 0 0,-20 21 15,-1 0-15,0 21 0,0 1 0,-21-1 16,0 21-16,0-20 15,0 20-15,0-20 0,-21-1 0,0 0 16,21 1-16,-21-22 0,-1 21 16,1-21-16,0 0 0,0 1 0,0-1 15,0 0-15,-1-21 16,22 21-16,-21-21 16,21-21 30,0 0-46,0 0 0</inkml:trace>
  <inkml:trace contextRef="#ctx0" brushRef="#br0" timeOffset="6738.09">10710 868 0,'0'0'0,"-21"0"0,0 0 31,42 0-31,0 0 16,0 0-16,22 0 0,-22 0 16,21 0-16,-21 0 0,22 0 0,-1 0 15,0 0-15,1 0 0,-22-21 16,21 21-16,-21 0 0,22 0 0,-22 0 15,0 0-15,-21-21 16</inkml:trace>
  <inkml:trace contextRef="#ctx0" brushRef="#br0" timeOffset="8292.79">1143 2074 0,'-21'0'32,"0"0"-17,42 0 16,0 0-15,0 0-16,0 0 0,0 0 16,22 0-16,-22 0 0,21 0 15,1 0-15,-1 0 0,0 0 0,1 0 16,-1 0-16,21 0 0,-20 0 16,20 0-16,-20 0 0,20 0 15,-21 0-15,22 0 0,-22 0 0,22 0 16,-1 0-16,1 0 0,-1 0 15,1 0-15,20 0 0,1 0 0,21 0 16,-21 0-16,20 0 16,-20 0-16,21 0 0,-21 0 0,20 0 15,-20 0-15,21 0 0,127-21 16,-106 21-16,0 0 0,-21 0 16,21 0-16,-22 0 0,22 0 15,0-21-15,22 21 0,-22 0 0,0 0 16,0 0-16,0 0 0,0 0 15,-22 0-15,22 0 0,0 0 0,0 0 16,-21 0-16,21 0 0,-21 0 16,0 0-16,-21 0 0,20 0 0,1 0 15,0 0-15,0 0 0,0 0 16,0 0-16,105 0 16,-105 0-16,63-21 0,-63 21 15,-21 0-15,21 0 0,-22 0 0,22 0 16,0-21-16,-21 21 0,21 0 15,-22 0-15,1 0 0,0 0 16,-1-21-16,1 21 0,21 0 0,-22 0 16,1-22-16,21 22 0,0 0 15,-22 0-15,22-21 0,-21 21 0,0 0 16,20-21-16,-20 0 0,0 21 16,21 0-16,-22 0 0,22-21 0,0 21 15,-21 0-15,-1 0 0,1 0 16,0 0-16,-1 0 0,-20 0 0,20 0 15,-20 0-15,21 0 0,-22 0 16,22 0-16,-22 0 0,22 0 0,0 0 16,-1 0-16,1-21 15,-22 21-15,22 0 0,-21 0 0,20 0 16,1 0-16,-22 0 0,22 0 16,0 0-16,-22 0 0,22 0 0,0 0 15,-22 0-15,22 0 0,-22 0 16,1 0-16,-1 0 0,1 0 0,-22 0 15,22 0-15,-22 0 0,0 0 16,22 0-16,-22 0 0,0 0 0,1 0 16,20 0-16,-20 0 0,-1 0 0,0 0 15,1 0-15,-1 0 16,-21 0-16,21 0 0,-20 0 0,20 0 16,-21 0-16,0 0 0,22 0 15,-22 0-15,0 0 0,0-22 16,0 22-16,0-21 31,1 21-15,-22-21-16,0 0 15,0 0 1</inkml:trace>
  <inkml:trace contextRef="#ctx0" brushRef="#br0" timeOffset="8412.4">13568 1778 0,'0'0'0,"-21"21"0,-1-21 16,22 21-16,-21-21 0,21 22 16,-21-1-16,0-21 31,0 0-31,0 0 16</inkml:trace>
  <inkml:trace contextRef="#ctx0" brushRef="#br0" timeOffset="15116.31">2138 3281 0,'0'0'0,"21"0"0,0-21 16,0 21-16,-21-21 0,21 21 0,-21-22 16,22 1-16,-1 0 15,-21 0-15,0 0 31,0 0-31,-21-1 16,-1 22-16,1 0 0,0 0 16,0 0-16,0 0 0,0 0 0,-22 0 15,22 22-15,0-22 0,-21 21 16,20 0-16,-20 21 0,21-21 16,-21 22-16,20-1 0,-62 43 15,63-43-15,-1 0 0,1 22 16,0-22-16,0 1 0,21-1 0,0 21 15,0-20-15,0-22 0,0 21 16,0 1-16,0-1 0,21-21 0,0 21 16,0-20-16,1-1 0,-1 21 15,0-21-15,0-21 0,0 21 16,22 1-16,-22-22 0,0 0 16,21 0-16,-21 0 0,1 0 15,20 0-15,-21 0 0,21-22 0,1 1 16,-22 0-16,21 0 0,1 0 15,-1 0-15,-21-1 0,21 1 0,1 0 16,-22 0-16,21 0 0,-21-22 16</inkml:trace>
  <inkml:trace contextRef="#ctx0" brushRef="#br0" timeOffset="16835.74">2773 3535 0,'21'-21'0,"-42"42"0,42-63 16,-21 20-1,-21 22 17,0 0-32,-1 0 0,1 0 15,21 22 1,-21-22-16,0 0 0,21 21 0,-21-21 16,21 21-16,-21-21 15,-1 21-15,1 0 0,21 0 16,-21 1-16,0-22 15,21 21-15,-21 0 0,0 21 0,-1-21 16,22 1-16,-21-1 0,0 21 16,21-21-16,0 0 0,0 22 0,0-22 15,0 0-15,0 0 0,0 22 16,0-22-16,0 0 0,21 0 16,0 0-16,1-21 15,-1 21-15,21-21 0,-21 0 0,0 0 16,1 0-16,20 0 0,-21-21 15,21 0-15,-20 21 0,20-21 0,-21 0 16,21 0-16,-20-22 0,20 22 16,-21 0-16,0 0 0,0 0 15,1-22-15,-22 22 0,0-21 16,0 21-16,0-22 0,0 22 0,0-21 16,0 21-16,0-22 0,0 22 0,-22-21 15,1 21-15,0-1 0,0 1 16,0 21-16,0 0 0,-22 0 15,22 0-15,-21 0 0,21 0 0,-22 21 16,22 1-16,-21-1 0,21 0 16,-1 0-16,1 0 0,0 22 0,0-22 15,21 0-15,0 0 0,0 21 16,0-20-16,0-1 0,21 0 16,0 0-16,0-21 0,1 21 0,-1-21 15,0 0-15,21 0 0,1 21 16,-22-21-16,21 0 0,-21 0 0,22 0 15,-1-21-15,0 21 0,-21-21 16,22 21-16,-1-21 0,-21 0 0,22 0 16,-1-1-16,-21 1 0,0 0 15,22-21-15,-22 21 0,0-1 0,0 1 16,0 0-16,0 0 0,-21 0 16,0 0-16,0 42 31,0 0-16,0 0-15,0 0 0,0 0 16,0 1-16,0-1 0,0 0 0,0 21 16,0-21-16,0 1 0,0-1 15,0 0-15,0 0 0,0 0 0,0 0 16,0 1-16,-21-22 0,21 21 16,0 0-16,0 0 15,0-42 16,0 0-15,0 0-16,0-1 0,0 1 16,21 0-16,-21-21 0,22 21 0,-1-22 15,-21 22-15,21 0 0,0-21 16,0 20-16,0 1 0,1 0 0,-1 0 16,0 0-16,0 21 0,0 0 15,0 0-15,1 0 0,-1 0 16,0 21-16,-21 0 15,0 0-15,21 0 0,0 1 0,-21-1 16,21 0-16,-21 0 0,0 0 16,0 0-16,0 1 0,0-1 15,0 0-15,22 0 0,-22 0 16,21-21-16,-21 21 0,21-21 16,0 0-1,0 0 1,0-21-16,1 0 0,-22 0 15,21 0-15,0 0 0,0-1 16,-21 1-16,21 0 0,0-21 0,1 21 16,-1-1-16,-21-20 0,21 21 15,0 0-15,0 0 0,-21-1 0,21 22 16,-21-21-16,22 0 0,-1 21 16,0 21-1,-21 0 1,0 1-16,0 20 0,0-21 15,0 0-15,0 0 0,0 22 16,0-22-16,0 0 0,0 0 16,0 0-16,0 1 0,0-1 0,0 0 15,0 0-15,0 0 0,21-21 16,0 21-16,0-21 0,1 0 16,-1 0-16,21 0 0,-21 0 0,0 0 15,22 0-15,-22 0 0,0-21 16,21 21-16,-20-21 0,20 0 0,-21 21 15,21-21-15,-20 0 0,20-22 16,-21 22-16,0 0 0,0-21 0,-21 20 16,22-20-16,-22 21 0,21 0 15,-21-22-15,0 22 0,0 0 16,0 0-16,0 0 0,0 42 31,-21 0-15,21 0-16,-22 0 0,22 1 15,0 20-15,0-21 0,0 21 0,-21 1 16,21-22-16,0 21 0,-21 1 16,21-1-16,0 0 0,0 1 15,0 20-15,0-21 0,0 22 0,0-1 16,0 1-16,0-1 0,0 1 0,0-1 16,0 1-16,0-1 0,0 1 15,0-1-15,0 1 0,-21-1 0,0 1 16,21-1-16,-21 1 0,-1-1 15,1 1-15,21-1 0,-21-20 0,0-1 16,0 22-16,0-43 0,-1 21 0,22-21 16,-21 0-16,21 1 0,0-1 15,0-42 1,21-1-16,1 1 16,-1-21-16,0 0 0,0-1 15,0 1-15,0-22 0,1 1 16,-1-1-16,0-20 0,-21 20 0,21-20 15</inkml:trace>
  <inkml:trace contextRef="#ctx0" brushRef="#br0" timeOffset="17256.61">4784 3535 0,'0'0'15,"0"-21"-15,-43-43 16,43 43-16,0 0 15,0 0-15,0 0 0,0-1 16,0 1-16,0 0 16,21 0-16,1 21 0,-1-21 0,0 21 15,0-21-15,0 21 16,0 0-16,22-22 0,-1 22 0,-21 0 16,22 0-16,-1 0 0,-21 0 15,21 22-15,-20-1 0,-1 0 0,0 0 16,0 0-16,0 22 0,-21-22 15,21 21-15,-21-21 0,0 22 0,0-1 16,0-21-16,-42 0 0,21 22 0,0-22 16,-22 0-16,1 0 0,0 0 15,-1 0-15,1 1 0,0-22 0,-1 21 16,1-21-16,21 0 16,0 0-16,0 21 0,-1-21 0,1 0 15,0 0-15,42-21 47,0 21-31,1-21-16,-1-1 0,0 1 0</inkml:trace>
  <inkml:trace contextRef="#ctx0" brushRef="#br0" timeOffset="17584.71">5630 2985 0,'0'-22'15,"-21"44"17,0 20-17,21-21-15,-21 0 0,21 22 0,0-1 16,0 21-16,-21-20 0,21 20 15,0-20-15,0-1 0,-22 21 0,22-20 16,-21-1-16,21 0 0,-21-20 0,21 20 16,0-21-16,0 0 15,0 0-15,0 1 0,0-1 0,0 0 16,21-21 15,0-21-31,1 0 0,-1-1 16,0 1-16,-21 0 0,21 0 15</inkml:trace>
  <inkml:trace contextRef="#ctx0" brushRef="#br0" timeOffset="18507.73">5800 3535 0,'0'0'0,"21"0"16,0 21-1,0-21-15,0 0 16,0 0-16,1 0 15,-1 0-15,0 0 0,0-21 0,0 21 16,0-21-16,1 21 0,-1-21 0,0-1 16,-21 1-16,21 21 0,0-21 15,-21 0-15,0 0 0,0 0 0,0-1 16,0-20-16,0 21 16,0 0-16,-21 21 0,0 0 15,0 0-15,0 0 0,-1 0 16,1 0-16,0 0 0,0 21 15,0 0-15,21 21 0,-21-20 16,-1 20-16,1-21 0,21 21 0,-21 1 16,21-22-16,0 21 0,0-21 0,0 22 15,0-22-15,0 0 0,0 0 16,0 0-16,21 1 0,0-1 0,1-21 16,-1 21-16,0-21 0,0 0 15,0 0-15,22 0 0,-22 0 0,21 0 16,0 0-16,1-21 0,-1 21 0,0-21 15,1-1-15,-1 1 0,0-21 16,22 21-16,-43-22 0,21 1 0,1 0 16,-22-22-16,21 22 15,-21-22-15,1 22 0,-1-21 0,-21 20 16,0 1-16,0 0 0,0-1 0,0 22 16,0 0-16,0-21 0,0 20 15,0 1-15,-21 21 16,-1 0-1,1 21-15,21 1 0,-21-1 16,21 0-16,0 0 0,-21 21 16,0 1-16,21-1 0,0 0 15,0 22-15,0-22 0,0 1 0,0 20 0,0-21 16,0 1-16,0-1 0,0-21 16,0 22-16,0-22 0,21 0 15,0 0-15,0 0 0,0 0 0,1-21 16,-1 22-16,0-22 0,21 0 15,1 0-15,-22 0 0,21 0 0,0 0 16,1 0-16,-1 0 0,-21-22 16,22 1-16,-1 21 0,-21-21 0,21 0 15,-20 0-15,-1-22 0,0 22 0,0-21 16,0 21-16,0-22 0,-21 22 16,0-42-16,0 42 0,0-1 15,0 1-15,-21 21 31,0 0-31,0 21 0,0 1 16,0-1-16,-1 21 0,1-21 16,21 22-16,0-22 0,-21 21 15,21-21-15,0 22 0,0-22 0,0 21 16,0-21-16,0 0 0,0 1 0,21-1 16,0 0-16,1 0 0,-1-21 15,0 0-15,0 0 0,0 0 16,0 0-16,22 0 0,-22 0 0,0 0 15,0-21-15,0 0 0,1 21 16,20-21-16,-21-1 0,0 1 0,0 0 16,1-21-16,-22 21 0,21-1 15,-21-20-15</inkml:trace>
  <inkml:trace contextRef="#ctx0" brushRef="#br0" timeOffset="18763.75">6392 3239 0,'0'0'0,"-21"21"0,0-21 16,42 0 0,0 0-16,22 0 15,-1 0-15,0 0 0,1 0 0,20-21 16,-21-1-16,22 22 0,-22 0 15,22 0-15,-22-21 0,0 21 0,1 0 16,-22 0-16,21-21 0,-21 21 0,1 0 16,-22-21-1</inkml:trace>
  <inkml:trace contextRef="#ctx0" brushRef="#br0" timeOffset="19380.63">8996 3471 0,'0'0'16,"21"-84"0,-21 63-16,-21 42 47,21 21-47,-21-21 0,21 22 15,0-1-15,0 0 0,0 22 16,0-22-16,0 22 0,0-1 0,0 22 15,-22-1-15,22 1 0,-21 0 0,21-1 16,-21 1-16,0 0 0,0-1 16,0 1-16,-22 21 0,22-21 0,0-1 15,-21 1-15,20 0 0,-20-1 0,21-20 16,0-1-16,0-20 0,-1-1 16,22 0-16,0 1 0,-21-22 0,21 0 15,0-42 1,0 0-1,0-1-15,21-20 0,1 0 16,-22-22-16,21 22 0,0-22 0,0-20 16,0-1-16,0 0 0,22-84 15</inkml:trace>
  <inkml:trace contextRef="#ctx0" brushRef="#br0" timeOffset="19732.62">8826 3704 0,'0'0'16,"0"-42"-16,0 21 0,-21-22 0,21 22 0,-21-21 15,21 21-15,0-22 0,0 22 0,0 0 16,0-21-16,0 21 0,0-1 16,21 1-16,0 0 0,1 0 15,20 0-15,0 0 0,1-1 16,-1 22-16,0 0 0,1-21 0,-1 21 16,0 0-16,1 0 0,-1 21 15,-21-21-15,21 22 0,1 20 0,-22-21 16,0 0-16,0 22 0,-21-1 15,0-21-15,0 21 0,0-20 0,0 20 16,-21-21-16,0 0 0,0 0 0,-22 1 16,1-1-16,0 0 0,-1 0 15,1 0-15,0-21 0,-1 21 16,22-21-16,-21 0 0,21 0 0,0 0 16,-1 0-16,1 22 15,42-22 1,22 0-1,-22 0-15,0-22 0,21 1 0,1 21 16,-22-21-16,21 21 0</inkml:trace>
  <inkml:trace contextRef="#ctx0" brushRef="#br0" timeOffset="20268.59">10308 3366 0,'0'0'0,"21"-22"0,-21-83 31,0 83-31,-21 1 0,0 0 16,0 21-16,0 0 0,-1-21 0,-20 21 15,21 0-15,0 0 0,-22 0 16,22 21-16,-21 0 0,0 0 0,20 1 16,-20-1-16,21 21 0,-21-21 0,20 22 15,-20-1-15,21 0 0,0-21 16,0 22-16,-1-1 0,1-21 0,21 22 15,0-22-15,0 0 0,0 0 16,0 0-16,0 0 0,21-21 16,1 0-16,-1 0 0,0 0 15,0 0-15,21 0 0,-20 0 16,20 0-16,0-21 0,-21 0 0,22 0 16,-1 0-16,0 0 0,-20-22 0,20 22 15,-21-21-15,0-1 0,22 1 16,-22 0-16,0-1 0,-21 1 0,21 0 15,-21 21-15,0-1 0,0 1 16,0 0-16,0 0 0,0 42 16,0 0-1,0 0-15,0 22 0,0-1 16,-21-21-16,21 22 0,-21-1 16,21 0-16,0 1 0,0-1 0,0 0 15,0-21-15,0 22 0,0-22 16,0 0-16,0 0 0,0 0 0,21 1 15,0-22-15,0 0 16,0 0-16,1 0 0,-1 0 16,0 0-16,0-22 0,0 1 0,0 0 15,1 0-15,-1-21 0</inkml:trace>
  <inkml:trace contextRef="#ctx0" brushRef="#br0" timeOffset="20544.74">10880 2963 0,'0'0'0,"0"-21"0,0 0 32,-22 21-17,1 0-15,21 21 0,-21 22 16,0-22-16,21 0 0,-21 21 16,21 1-16,0-1 0,0 0 0,0 22 15,-21-22-15,21 0 0,0 1 16,0-1-16,0 0 0,-22 1 0,22-22 15,0 21-15,0-21 0,0 1 0,0-1 16,0 0-16,22-21 16,-1 0-1,0 0-15,0 0 16,0-21-16,0 0 0,-21-1 16,22 1-16,-1 0 0</inkml:trace>
  <inkml:trace contextRef="#ctx0" brushRef="#br0" timeOffset="21060.81">11282 2879 0,'0'0'16,"0"-21"-16,0-1 0,0 44 31,0-1-15,0 0-16,-21 21 0,21-21 15,0 22-15,0-22 0,0 21 0,0 1 16,0-1-16,0 21 0,-22-20 15,22-1-15,0 0 0,0 1 0,-21-1 16,21 0-16,0-20 0,0 20 0,0-21 16,0 0-16,-21 0 0,21 1 15,0-1-15,0 0 16,-21-21-16,21-21 31,0 0-31,0-1 0,0 1 16,0-21-16,21 21 0,0-22 15,0 1-15,-21 0 0,22-1 16,-1 1-16,0 0 0,0-1 0,21 22 16,-20-21-16,-1 21 0,0 0 15,0-1-15,21 22 0,-20 0 0,-1 0 16,0 0-16,0 0 0,0 22 0,0-1 16,1 21-16,-22 0 0,0 1 15,0-1-15,0 0 0,0 1 0,0-1 16,0-21-16,0 22 0,0-1 15,0-21-15,0 0 0,0 22 0,0-22 16,0 0-16,0 0 0,-22-21 16,22 21-1,-21-21-15,21-21 16,0 0 0,-21 0-16,21 0 15,-21-1-15,21 1 0</inkml:trace>
  <inkml:trace contextRef="#ctx0" brushRef="#br0" timeOffset="21276.76">10520 3217 0,'0'0'0,"0"22"0,21-22 15,0 0 1,21 0-16,-20 0 0,20 0 15,0-22-15,1 22 0,-1 0 0,0-21 16,1 21-16,-1 0 0,-21-21 16,21 21-16,-20 0 0,-1 0 0,0 0 15,0 0-15,-21-21 0</inkml:trace>
  <inkml:trace contextRef="#ctx0" brushRef="#br0" timeOffset="22308.74">13250 3598 0,'0'0'0,"-21"22"16,0-22-16,21 21 15,21-42 17,0 21-17,0-22-15,22 1 0,-1 0 0,0 0 16,1-21-16,-1 20 0,0-20 15,1 0-15,-1-1 0,0 1 0,-20 0 16,20-22-16,-21 22 0,21 0 16,-42-1-16,22-20 0,-22 20 0,0 1 15,0 0-15,0-1 0,-22 1 0,22 0 16,-21 21-16,0-1 0,0 1 16,0 21-16,0 0 0,-22 0 0,22 0 15,0 21-15,0 1 0,0 20 16,-1 0-16,-20 1 0,21-1 0,0 21 15,21 1-15,-21-1 0,-1 22 16,-20 63-16,0-63 16,21 0-16,-1-1 0,1 1 15,0 0-15,0 20 0,0-20 0,0 21 16,21 0-16,0 0 0,-22-1 0,1 1 16,0 0-16,0 21 0,0-21 0,0 0 15,-22 0-15,22-1 0,0-20 16,0 21-16,21-21 0,0-22 0,-21 22 15,21-22-15,0 1 0,0-22 0,0 0 16,0 1-16,21-1 0,0-21 0,-21 0 16,21 1-16,0-22 15,22 0-15,-22 0 0,21 0 0,-21-22 16,22 1-16,-1 0 0,21-21 0,-20-1 16,20 1-16,-20-21 0,20-1 15,-21 22-15,22-22 0,-22-20 0,1 20 16,-22-21-16,21 1 0,-21-22 15,-21 21-15,0-21 0,0 1 0,0 20 16,-21-21-16,0 0 0,0 0 0,-22 22 16,1-22-16,-21 42 0,20-20 0,-20 41 15,20 1-15,1 0 16,0-1-16,-1 22 0,1 21 0,21-21 0,0 21 16,0-21-16,-1 21 15,22-21 32,22 21-47,-1 0 0,21 0 16,-21-21-16,22 21 0,-1-22 0,0 22 15,-21-21-15,22 21 0,-1-21 16,0 21-16,1-21 0,-22 0 0,21 21 16,-21-21-16,22-1 0,-22 22 15,0-21-15</inkml:trace>
  <inkml:trace contextRef="#ctx0" brushRef="#br0" timeOffset="22732.63">13885 3493 0,'0'0'0,"0"-22"0,0 1 16,0 0-1,-21 0-15,0 0 16,21 0-16,0-1 0,0 1 16,0 0-16,0 0 0,21 0 15,0 0-15,0 21 0,1-22 16,20 1-16,-21 21 0,21 0 15,-20 0-15,20 0 0,0 0 0,-21 0 16,22 21-16,-22 1 0,21 20 16,-21-21-16,1 21 0,-1-20 15,0 20-15,-21 0 0,0 1 0,0-1 16,0-21-16,0 21 0,-21-20 16,0 20-16,-1-21 0,-20 0 0,21 0 15,0 1-15,0-22 16,21-22-1,0 1 1,21 0-16,0 21 0,-21-42 16,21 21-16,0-1 0,0-20 0,-21 21 15,22-21-15,-1 20 0,-21-20 16,21 21-16,0-21 0,0 20 16,0 1-16,1 0 0,-1 0 0,0 21 15,0-21-15,0 21 0,0 0 16,1 0-16,-1 0 0,0 0 0,0 0 15,0 0-15,0 0 0,1 0 16,-1 0-16,0 0 0</inkml:trace>
  <inkml:trace contextRef="#ctx0" brushRef="#br0" timeOffset="23595.69">14944 3260 0,'0'0'16,"-22"21"-1,1 0 1,0-21-16,0 42 0,0-20 15,0-1-15,-1 0 0,1 21 16,0-21-16,-21 43 0,42-43 16,0 21-16,0-20 0,0-1 15,0 0-15,0 0 0,0 0 16,21-21-16,0 0 0,0 0 16,0 0-16,1 0 0,-1 0 15,0 0-15,0-21 0,0 21 16,0-21-16,1 0 0,-22 0 15,0-1-15,21 1 0,-21-21 0,21 21 16,-21-22-16,0 1 0,0 21 16,0-21-16,21-1 0,0 22 15,-21-21-15,21 21 0,1-1 0,-1 1 16,0 21-16,0 0 0,0 0 16,0 0-16,1 0 0,-1 0 0,0 21 15,21 1-15,-21-1 0,1 0 0,-1 21 16,-21-21-16,21 22 0,-21-22 15,0 0-15,21 43 0,-21-43 16,0 21-16,0-21 0,0 0 16,0 1-16,-21-1 0,0-21 15,21-21 32,0-1-47,0 1 0,0 0 0,0 0 16,21 0-16,0-22 0,0 1 15,0 21-15,1-21 0,-1-1 0,0 22 16,0-21-16,21 21 0,-20-1 16,-1 1-16,0 0 0,0 21 0,21 0 15,-20 21-15,-1-21 16,0 21-16,0 22 0,-21-22 0,0 0 16,0 0-16,0 22 0,21-22 0,-21 0 15,0 21-15,0-21 16,0 1-16,0-1 0,0 0 0,0 0 15,0 0-15,0 0 16,-21-21 0,21-21-1,0 0 1,0 0-16,0 0 0,21-22 16,0 22-16,1-21 0,-1 0 15,0-1-15,21 1 0,-21 21 0,22-22 16,-22 22-16,21 0 0,1 21 0,-1 0 15,-21 0-15,0 0 0,22 0 16,-22 21-16,0 0 0,-21 1 0,0-1 16,21 21-16,-21 0 15,0-20-15,0 20 0,0-21 0,0 21 16,0-20-16,0-1 0,-21 0 0,0 0 16,21 0-16,0 0 0,0 1 15,-21-22-15,21 21 0,-22-21 16,22-21-1,22-1-15</inkml:trace>
  <inkml:trace contextRef="#ctx0" brushRef="#br0" timeOffset="24740.71">17907 2773 0,'0'0'0,"0"-21"0,-21 0 0,21-1 15,-21 1-15,21 0 0,-22 0 16,1 21-16,0-21 0,0 21 15,0 21-15,0 0 16,-1 0-16,22 22 0,-21-1 0,0 0 16,21 1-16,-21-1 0,21 21 15,0-20-15,0 20 0,-21 1 16,21-1-16,-21 1 0,21-22 0,-22 22 16,22-22-16,-21 0 0,0 1 15,21-22-15,-21 0 0,21 21 0,0-21 16,-21 1-16,21-44 31,0 1-31,0-21 16,0 21-16,21 0 0,0-22 15,-21 1-15,21 0 0,0-1 0,1 1 16,-1 21-16,21-22 0,-21 1 16,22 21-16,-22 0 0,0 0 15,21-1-15,-21 1 0,22 21 0,-22 0 16,0 0-16,0 21 0,22 1 15,-22 20-15,-21-21 0,21 21 0,-21 1 16,0-1-16,0 0 0,0 1 16,0-1-16,0-21 0,-21 22 0,0-22 15,-1 0-15,1 21 0,0-21 16,0 1-16,0-22 0,0 0 16,-1 0-16,1 0 0,0 0 15,0 0-15,0-22 0,21 1 16,0 0-16,-21 0 0,21 0 15,-22 0-15,22-1 0,0 1 16,0-21-16,0 21 0,0 0 0,0-1 16,22 44 15,-1-1-31,-21 0 0,21 0 0,0 0 16,0 22-16,-21-22 0,21 0 15,1 0-15,-1-21 0,0 21 0,21 0 16,-21-21-16,1 0 0,20 0 15,0 0-15,1 0 0,20 0 0,-21 0 16,22 0-16,-22-21 0,22 0 16,-22 0-16,22 21 0,-22-42 15,0 20-15,1 1 0,-1-21 0,-21 21 16,21-22-16,-20 1 0,-22 21 16,0-21-16,0-1 0,0 22 0,0-21 15,0 21-15,0-1 0,0 1 16,-22 21-16,1 0 0,0 0 0,0 0 15,0 21-15,0-21 0,-1 43 16,-20-22-16,42 21 0,-21-21 16,0 22-16,0-1 0,-1 0 15,22 1-15,0-1 0,0-21 0,0 22 16,0-22-16,0 0 0,0 0 16,0 0-16,0 0 0,22 1 15,-1-22-15,0 0 0,0 21 0,21-21 16,-20 0-16,20 0 0,0 0 0,-21 0 15,22 0-15,-1-21 0,-21 21 16,22-22-16,-1 1 0,0 0 0,1 0 16</inkml:trace>
  <inkml:trace contextRef="#ctx0" brushRef="#br0" timeOffset="25436.73">19770 3154 0,'0'-42'16,"0"20"-16,-22 22 15,1-21-15,0 21 16,0 0-16,-21 0 0,20 0 16,-20 21-16,-21 1 0,20-1 0,1 0 15,0 0-15,-1 21 0,1-20 16,0 20-16,-1 0 0,22-21 0,0 22 16,0-22-16,0 0 0,21 0 0,0 0 15,0 1-15,0-1 0,0 0 16,21-21-16,21 0 0,-21 0 15,22 0-15,-1 0 0,0 0 16,1-21-16,-1 0 0,21-1 0,-20 1 16,-1 0-16,0 0 15,1 0-15,-1 0 0,0-1 0,-20-20 16,-1 21-16,-21 0 0,0 0 16,21-1-16,-21 1 0,0 0 0,0 42 31,0 0-16,-21 1-15,21 20 0,-21-21 0,-1 21 16,1-20-16,0 20 0,21 0 16,-21 22-16,0-22 0,0 0 0,-1 1 15,22 20-15,0-20 0,-21 20 16,21 22-16,0-22 0,0 22 16,0 0-16,0-1 0,0 1 0,0 0 15,0-1-15,0 1 0,0 0 0,0-22 16,0 22-16,-21-22 0,21 22 15,-21-22-15,0 1 0,0-22 0,-1 22 16,-20-22-16,21 0 0,0 1 0,-22-1 16,22 0-16,-21-20 0,21-1 15,-22 0-15,1 0 0,0 0 0,21-21 16,-22 0-16,-20 0 0,20 0 0,-20 0 16,-1 0-16,22 0 0,-21-21 0,-1-21 15,1 21-15,20-22 0,1 1 16,0 0-16,20-22 0,1 1 15,0-22-15,0 21 0,21-20 0,0-1 16,0 0-16,0 22 0,21-22 16,0 22-16,0-22 0,22 22 0,-1-1 15,0 1-15,1-1 0,-1 22 16,0-22-16,22 22 0,42-43 16,-43 43-16,1 0 0,-1-1 0,1 1 15,20 0-15</inkml:trace>
  <inkml:trace contextRef="#ctx0" brushRef="#br0" timeOffset="25692.75">20087 3281 0,'0'0'0,"0"-21"16,0 42 15,0 0-31,0 0 0,0 0 0,-21 1 15,0-1-15,21 0 0,-21 0 0,21 0 16,0 0-16,-22 1 0,22-1 16,-21 0-16,21 0 15,0-42 17,21 0-17,-21 0-15,22-1 0,-22 1 16</inkml:trace>
  <inkml:trace contextRef="#ctx0" brushRef="#br0" timeOffset="26052.59">20193 2942 0,'-85'43'16,"64"-43"-16,21 21 15,0 0-15,0 0 16,0 0-1,21-21 1,0 0-16,1 0 16,-1 0-16,0 0 0,0-21 15,0 21-15,0-21 0,1 21 16,-22-21-16,0 0 0,21-1 0,-21 1 16,0 0-16,0 0 15,-21 21-15,-1 0 16,1 0-16,0 0 0,0 0 15,0 0-15,0 21 0,21 0 16,-22 0-16,1 1 0,21-1 0,-21 0 16,21 0-16,0 0 15,0 0-15,0 1 0,0-1 16,0 0-16,21 0 0,0-21 16,1 0-16,-1 0 0,0 0 0,0 0 15</inkml:trace>
  <inkml:trace contextRef="#ctx0" brushRef="#br0" timeOffset="27816.72">20532 3154 0,'0'0'0,"0"21"31,0 0-15,-22 0-16,1 1 0,21-1 15,0 0-15,0 0 0,-21 0 16,21 0-16,0 22 0,-21-22 0,21 0 15,0 0-15,0 0 0,0 1 0,0-1 16,0 0-16,-21-21 16,21 21-16,-21-21 15,21-21 17,0 0-32,0 0 15,0-1-15,0 1 0,21 0 0,0-21 16,0-1-16,0 22 0,0-21 15,22 0-15,-22-1 0,21 1 16,1 21-16,-22-22 0,21 22 0,0 0 16,1 21-16,-1 0 0,-21 0 15,22 0-15,-22 0 0,0 0 0,0 21 16,0 0-16,0 1 0,-21 20 0,0-21 16,0 21-16,0 1 0,0-22 15,0 21-15,0 1 0,0-22 0,0 0 16,-21 21-16,21-21 0,0 1 15,0-1-15,0 0 0,0 0 16,0 0 0,21-21-16,1 0 15,-1 0-15,21 0 0,-21 0 0,22-21 16,-1 21-16,0-21 0,-21 0 16,22 0-16,-1-1 0,-21 1 0,22 0 15,-22-21-15,0 21 0,21-22 16,-21 22-16,-21-21 0,22 21 0,-22-1 15,21 1-15,-21 0 0,0 0 0,-21 42 32,-1-21-17,22 21-15,-21 22 0,0-22 16,21 0-16,0 0 0,-21 21 16,0-20-16,21 20 0,0-21 0,0 0 15,0 0-15,0 1 0,0-1 16,0 0-16,21-21 15,0 0-15,0 0 0,22 0 16,-22 0-16,0 0 0,0 0 16,21 0-16,-20-21 0,20 0 15,-21-1-15,0 1 0,22 0 0,-22-21 16,0 21-16,0-22 0,0 22 0,0-21 16,-21 21-16,0-1 0,22 1 15,-22 0-15,-22 42 31,22 0-15,-21 1-16,0 20 0,0-21 0,21 0 16,-21 0-16,0 22 0,21-22 15,-22 0-15,22 0 0,-21 0 0,0-21 16,21 22-16,0-1 0,0-42 47,0-1-32,0 1-15,21 0 0,0 0 0,1 0 16,-1 0-16,0-22 16,0 1-16,21 21 0,-20-22 0,-1 22 0,21 0 15,-21-21-15,0 21 16,43-1-16,-43 22 0,0 0 16,0 0-16,1 0 0,-1 0 0,-21 22 15,0-1-15,0 0 16,0 0-16,0 0 0,0 22 0,0-22 15,0 21-15,0-21 0,-21 22 16,21-22-16,-22 0 0,22 0 0,0 0 16,0 0-16,-21 1 0,21-1 15,0 0-15,0 0 16,21-21-16,1 0 0,20 0 16,-21 0-16,21 0 0,1 0 15,-1 0-15,0 0 0,1 0 0,41 0 16,-41-21-16,-1 0 15,0 0-15,1-1 0,-1 1 0,22-42 16,-22 42-16,-21-22 16,0 1-16,0 21 0,1-22 0,-22 22 15,0 0-15,0 0 0,0 0 0,0 0 16,-22 21-16,1 0 16,0 0-16,-21 0 0,21 0 0,-22 21 15,22 0-15,-21 0 0,-1 0 16,22 0-16,-21 22 0,21-22 0,-22 21 15,22-21-15,0 1 0,0-1 16,21 21-16,0-21 16,0 0-16,0 1 0,21-22 15,0 0-15,0 0 16,1 0-16,-1 0 0,0 0 0,0 0 16,21-22-16,-20 22 0,20-21 15,-21 0-15,0 0 0,22 0 0,-22 0 16,0-22-16,0 22 0,0 0 0,0-21 15,-21 20-15,0 1 0,0 0 16,22 0-16,-44 42 31,22 0-31,-21 0 16,0 1-16,21-1 0,-21 21 0,0-21 16,0 22-16,-1-1 0,1 0 15,0 1-15,0-1 0,0 21 0,0-20 16,-1-1-16,1 0 0,0 1 15,0-1-15,0 64 0,0-43 16,-1 1-16,22-1 0,-21-20 0,21 20 16,0 1-16,-21-1 0,21 1 15,-21-22-15,21 22 0,0-22 0,-21 21 16,0 1-16,-1-22 0,22 22 16,-21-22-16,0 22 0,0-22 15,0 21-15,0-20 0,-1-1 0,1 0 16,0-20-16,0 20 0,0-21 0,0 0 15,-1-21-15,1 21 0,0-21 16,0 0-16,0 0 0,0-21 16,-1 0-16,22 0 0,0 0 15,-21 0-15,21-1 0,0 1 0,0 0 16,0-21-16,0 21 0,0-1 16,0-20-16,0 21 0,21-21 0,-21 20 15,22-20-15,-1 0 0,-21-1 0</inkml:trace>
  <inkml:trace contextRef="#ctx0" brushRef="#br0" timeOffset="28055.79">21526 2773 0,'0'0'0,"-21"0"0,0 0 16,21-21-16,-21 21 16,0 0-16,0 0 15,-1 0 1,1 0-16,0 0 16,0 0-16,0 0 15,0 21-15</inkml:trace>
  <inkml:trace contextRef="#ctx0" brushRef="#br0" timeOffset="29436.09">1482 5884 0,'0'0'0,"-22"22"16,22-1-16,0 0 15,0 0 1,22-21 0,-1 0-16,21 0 15,-21-21-15,22 0 0,-1 0 0,0-1 16,1 1-16,-1 0 15,21-21-15,-20-1 0,20 1 0,1 0 16,-22-1-16,22 1 0,-22 21 16,0-21-16,1-1 0,-22 1 0,0 21 15,0 0-15,-21-22 0,0 22 16,0 0-16,0 0 0,-21 0 0,0-1 16,0 22-16,-1 0 0,1 0 15,0 0-15,0 0 0,0 0 0,0 0 16,-1 22-16,1 20 0,21-21 15,-21 21-15,0 22 0,0-1 0,0 1 16,21 21-16,-22-1 0,1 1 16,0 21-16,21-22 0,-21 1 15,21 21-15,-21 0 0,21 0 16,-21-1-16,21 1 0,0 0 0,-22 0 16,1 0-16,21 0 0,-21 21 15,21-22-15,0 1 0,0 0 0,0 0 16,0-21-16,0 20 0,0-20 15,0 0-15,0-1 0,0-20 0,0 21 16,0-43-16,0 21 0,0-20 16,0-1-16,0 0 0,0-20 0,21-1 15,0 0-15,1-21 0,-1 0 16,0-21-16,0 0 0,0-1 16,22-20-16,-22 0 0,21-1 15,-21-20-15,22-1 0,-1 1 0,0-22 16,1 1-16,-1-1 0,0 0 15,1-21-15,-22 1 0,0-1 0,-21 0 16,0 21-16,0-21 0,-21 1 16,0 20-16,-22 0 0,1-21 0,0 43 15,-22-22-15,22 22 0,-22-1 16,1 22-16,20 0 0,-20-1 0,-64 1 16,85 42-16,-22 0 15,22 0-15,-22 0 0,43 0 0,-21 0 16,21 0-16,-1 0 15,44 0 17,-1 0-32,0 0 0,21 0 15,-21 0-15,22 0 0,-1-21 0,-21 0 16,22 21-16,-22-22 0,21 22 16,0-21-16,-20 0 0,20 21 0,0-21 15,-21 0-15,22 0 0</inkml:trace>
  <inkml:trace contextRef="#ctx0" brushRef="#br0" timeOffset="29877.7">2455 6033 0,'-21'0'16,"0"0"-16,0 0 16,21-22-16,0 1 0,-21 21 0,21-21 15,-22 0-15,22 0 16,0 0-16,0-1 0,0 1 0,22 0 15,-1 0-15,0 0 0,0 21 16,0-21-16,0-1 0,22 22 0,-22 0 16,21-21-16,1 21 0,-22 0 15,21 0-15,0 0 0,-20 21 16,20 1-16,0-1 0,-21 0 0,1 0 16,-1 21-16,0-20 0,-21 20 15,0-21-15,0 0 0,0 22 16,0-22-16,-21 0 0,0 0 0,-1 0 15,1 0-15,0 1 0,0-22 16,0 0-16,21-22 31,0 1-31,0 0 16,0 0-16,0 0 0,0 0 16,0-22-16,21 22 0,0 0 15,-21 0-15,21 0 0,0-1 0,1-20 16,-1 42-16,0-21 15,0 0-15,0 0 0,22-1 0,-22 22 16,0 0-16,0-21 0,0 21 16,0 0-16,22 0 0,-22 0 0</inkml:trace>
  <inkml:trace contextRef="#ctx0" brushRef="#br0" timeOffset="30784.61">3450 5715 0,'0'0'0,"-21"0"31,0 21-31,-22 0 0,22 1 16,0-1-16,0 0 0,-21 0 0,20 0 16,1 22-16,0-22 15,0 21-15,21-21 0,0 0 0,-21 22 16,21-1-16,0-21 16,0 0-16,0 1 0,0-1 0,21-21 15,0 21-15,0-21 0,0 0 0,1 0 16,20 0-16,-21 0 0,0 0 15,22 0-15,-22-21 0,0 21 0,0-21 16,0-1-16,0 1 0,1 21 16,-22-21-16,0 0 0,0 0 15,0 0-15,0-22 0,0 22 0,0 0 16,0-21-16,-22 20 0,22-20 0,-21 21 16,21 0-16,0-22 0,0 22 15,0 0-15,21 0 16,1 21-16,-1 0 0,0 0 0,0 0 15,0 0-15,22 21 0,-22 0 16,0 0-16,0 1 0,21-1 0,-20 21 16,-1-21-16,-21 22 0,21-22 15,-21 21-15,21-21 0,-21 0 0,0 22 16,0-22-16,0 0 0,0 0 16,0 0-16,0 1 0,-21-1 0,21 0 15,-21-21-15,21-21 47,0 0-47,0-1 0,0 1 0,0 0 16,21 0-16,0-21 0,0-1 15,-21 22-15,21-21 0,1-1 0,-1 1 16,0 0-16,0 21 0,0-1 16,0 1-16,1 0 0,-1 21 0,0 0 15,0 0-15,0 21 0,-21 0 16,21 1-16,1-1 0,-22 0 0,0 21 15,21-21-15,-21 1 0,21 20 16,-21-21-16,0 0 0,0 0 0,0 22 16,0-22-16,0 0 15,0 0-15,0 0 0,0 1 16,0-44 31,0 1-47,0 0 0,21 0 0,-21 0 15,21-22-15,0 1 0,1 21 16,-1-21-16,21-1 0,-21 1 0,22 21 16,-22 0-16,21-22 0,0 43 15,1-21-15,-22 21 0,21 0 0,-21 0 16,22 0-16,-22 21 0,0 0 0,0 22 16,0-22-16,-21 0 15,0 21-15,0-20 0,0 20 0,0-21 16,0 0-16,0 22 0,0-22 0,0 0 15,0 0-15,0 0 0,-21 0 16,21 1-16,0-1 0,0 0 16,-21-21-16,42 0 31,0 0-31,1-21 0,20 0 0</inkml:trace>
  <inkml:trace contextRef="#ctx0" brushRef="#br0" timeOffset="31063.72">6244 5313 0,'0'-21'0,"0"42"0,0-21 31,0 21-31,-21 0 0,21 0 16,-21 22-16,0-1 0,21 0 0,-22 22 15,22-22-15,-21 22 0,21-1 16,0-20-16,0 20 0,-21-21 0,21 1 16,0-1-16,0-21 0,0 0 15,0 22-15,0-22 0,0 0 16,0 0-16,21-21 16,-21-21-1</inkml:trace>
  <inkml:trace contextRef="#ctx0" brushRef="#br0" timeOffset="31852.52">5546 5884 0,'0'0'16,"-22"0"-16,44 0 0,-1 0 16,21 0-16,85 0 15,-63 0-15,-1-21 16,1 0-16,-1 21 0,-21-21 0,22 0 15,-1 0-15,-20-1 0,-1 1 16,0 0-16,1-21 0,-1 21 0,-21-1 16,22-20-16,-22 21 0,0-21 15,-21-1-15,0 22 0,0-21 0,0 21 16,0-1-16,0 1 0,0 0 0,-21 21 16,0 0-16,-1 0 15,1 21-15,21 0 0,0 1 16,-21 20-16,21 0 0,-21 1 15,21-1-15,0 21 0,0-20 16,0-1-16,0 0 0,0 22 0,-21-22 16,21 1-16,0-22 0,0 21 15,0-21-15,0 22 0,0-22 0,0 0 16,0 0-16,0 0 16,21-42-1,-21 0-15,21 0 16,0 21-16,-21-43 0,21 22 15,1 0-15,-22-21 0,21 21 0,0-22 16,0 1-16,-21 21 0,21 0 16,0-1-16,1 1 0,-22 0 15,21 21-15,0 21 16,-21 0-16,0 1 16,0 20-16,0-21 0,0 0 0,21 22 15,-21-22-15,21 0 0,-21 21 0,21-21 16,1 1-16,-1-1 0,0 0 15,0 0-15,21 0 0,-20-21 0,20 0 16,21 21-16,-20-21 0,-1 0 0,0 0 16,1 0-16,-1 0 0,0 0 15,-20-21-15,20 0 0,-21 0 0,0 21 16,0-21-16,22-43 16,-22 43-16,-21-21 0,0-1 15,0 1-15,0 0 0,0-1 0,0 22 16,0-21-16,0 21 0,0 0 0,-21-1 15,0 22-15,-1 0 0,1 0 16,21 22-16,-21-1 0,0 21 0,21-21 16,-21 22-16,21-1 0,0 0 15,0-21-15,0 22 0,0-1 0,0-21 16,0 0-16,0 1 0,21-1 0,0 0 16,0 0-16,0-21 0,1 0 15,-1 0-15,21 0 0,-21 0 16,0 0-16,1-21 0,-1 0 15,0 21-15,-21-43 16,21 22-16</inkml:trace>
  <inkml:trace contextRef="#ctx0" brushRef="#br0" timeOffset="32620.22">8953 5694 0,'0'0'0,"-21"0"0,0-21 15,0 21-15,0 0 0,0-21 16,21-1-16,-22 22 0,22-21 16,0 0-16,0 0 0,0 0 15,0 0-15,22-1 16,-1 22-16,0-21 0,0 21 0,21-21 16,-20 21-16,20-21 0,0 21 0,1 0 15,-1 0-15,0 0 0,1 0 16,-1 0-16,0 21 0,-21 0 0,22 0 15,-1 1-15,-21 20 16,22-21-16,-22 21 0,0 1 0,-21-1 16,0 0-16,0 1 0,0-1 0,-21 0 15,0-20-15,-1 20 0,1-21 16,0 21-16,0-20 0,0-1 16,0-21-16,21 21 0,0-42 31,0 0-31,0-1 0,0 1 15,0 0-15,0-21 0,0 21 0,21-22 16,0 1-16,-21 0 16,21-1-16,0 1 0,0 0 0,-21-1 0,22 1 15,-1 21-15,0-22 0,0 22 16,0 0-16,0 21 0,1-21 16,-1 21-16,0 0 15,0 0-15,0 0 16,-21 21-1,21-21-15,1 21 0,-1-21 16,0 0-16,21 0 0,-21 0 16,22 0-16</inkml:trace>
  <inkml:trace contextRef="#ctx0" brushRef="#br0" timeOffset="33733.12">10435 5440 0,'0'0'0,"21"0"0,-21-21 16,0 0-1,-21 21 1,0 21 0,0-21-16,0 21 0,-1 0 0,1 0 15,0 0-15,0 1 0,0 20 16,0-21-16,-1 21 0,22 1 0,-21-1 16,0-21-16,0 22 0,0-22 15,21 42-15,0-42 0,0 1 16,0-1-16,21 0 15,0-21-15,0 0 0,22 0 16,-22 0-16,0 0 0,0-21 16,0 0-16,22-1 0,-22 22 0,0-21 15,0 0-15,0 0 0,-21-21 16,21 20-16,-21 1 0,0-21 0,0 0 16,0 20-16,0-20 0,0 21 0,0-21 15,-21 20-15,0 1 0,0 0 16,0 0-16,0 21 0,-1 0 0,1 0 15,0 0-15,0 0 0,0 0 0,0 0 16,42 0 15,0 0-31,21 0 0,-21 0 16,22 0-16,-1 0 0,0 0 16,1 0-16,-1 0 0,0 0 0,1 0 15,20-21-15,-20 21 0,-1 0 16,0-21-16,1 21 0,-1 0 15,-21 0-15,43 0 0,-43 0 16,-21 21 0,0 0-1,0 0-15,-21 0 0,21 0 0,-22 22 16,1-22-16,21 0 0,0 21 16,-21-20-16,21 20 0,-21-21 15,21 0-15,0 0 0,0 1 0,0-1 16,0 0-16,0 0 0,0 0 15,21-21-15,0 0 16,0 0-16,1 0 0,-1 0 0,21 0 16,-21 0-16,22 0 0,-22-21 15,0 21-15,21-21 0,-21 0 0,1 0 16,-1-1-16,0 1 0,0 0 16,-21-21-16,0 21 0,0-22 15,0 22-15,0-21 0,0 21 0,0-22 0,-21 22 16,0-21-16,0 21 15,-1-1-15,1 1 0,0 0 0,0 21 16,0 0-16,0 0 0,-1 0 0,44 0 47,-1 21-47,0-21 0,21 0 0,-21 0 16,22 0-16,-1 0 0,-21 0 15,22 0-15,-1 0 0,0 0 0,1-21 16,-1 21-16,21-21 0,-20 0 15,-1 0-15,0 21 0,1-22 0,-1 1 16,0 0-16,-20 0 0,20 0 0,-21 0 16,0-1-16,-21-20 0,0 21 15,0 0-15,0 0 16,0 42 0,-21 0-16,0 0 15,21 0-15,-21 22 0,0-1 0,-1 0 16,1 1-16,0-1 0,0 0 15,21 1-15,-21-1 0,0 0 0,-1 1 16,1 20-16,0-21 0,21 1 0,0-22 16,0 21-16,0-21 0,0 22 15,0-22-15,0 0 0,0 0 16,21-21-16,0 0 0,1 0 16,-1 0-16,21 0 15,-21 0-15,0-21 0,22 0 0,-22 0 16,0 21-16,0-21 0,22-22 0,-43 22 15,21 0-15,0-21 0,-21-1 16,21 22-16,-21-21 0</inkml:trace>
  <inkml:trace contextRef="#ctx0" brushRef="#br0" timeOffset="33952.67">11747 5292 0,'22'21'15,"-1"-21"1,0 0-16,21 0 0,1 0 0,-1 0 16,0 0-16,1 0 0,-1-21 0,0 21 15,1-21-15,-22 21 0,21 0 16,0-22-16,-20 22 0,20 0 0,-21 0 16,0 0-16,0-21 0,1 21 15,-1-21 1</inkml:trace>
  <inkml:trace contextRef="#ctx0" brushRef="#br0" timeOffset="37844.48">13843 5821 0,'0'0'0,"21"0"15,0 0 1,0 0-16,1-21 0,-1 21 15,21-21-15,0-1 0,-20 1 16,20 0-16,0 0 0,1-21 16,-1 20-16,0 1 0,-21-21 0,22 21 15,-22-22-15,21 22 0,-21-21 16,1 0-16,-22 20 0,0-20 0,0 21 16,0-21-16,0 20 0,0 1 15,-22 21-15,22-21 0,-21 21 0,0 0 16,0 0-16,0 0 0,0 21 15,-1 0-15,1 1 0,0-1 0,0 21 16,0 0-16,0 1 0,-1-1 0,1 0 16,0 1-16,21-1 0,-21 22 15,21-22-15,0 0 0,0 1 0,0-22 16,0 21-16,21-21 0,0 0 16,0 22-16,1-43 0,20 21 15,-21 0-15,21-21 0,1 0 0,-1 0 16,0 0-16,1 0 0,-1 0 15,0-21-15,1 0 0,-1 0 0,0 21 16,-20-22-16,20 1 0,0 0 0,-21-21 16,22 21-16,-22-22 0,0 22 15,21-21-15,-20-1 0,-1 22 0,21-63 16,-21 62-16,0 1 0,-21 0 16,0 0-16,22 0 0,-22 0 15,21 21-15,-21-22 16,21 22-16,0 0 344,-21-21 156,0 0-485,0 0 1,0 0-16,0 0 15,21-1-15,-21 1 0,21 0 16,-21 0-16,0 0 0,0-22 16,0 22-16,0 0 0,0 0 0,0 0 15,22 0-15,-22-1 0,0 1 16,0 0-16,0 0 0,0 0 16,0 42 15,0 0-31,-22 0 0,22 22 15,-21-1-15,0 0 0,0 1 16,21-1-16,-21 0 0,0 22 0,21-22 16,0 0-16,-22 1 0,22 20 0,-21-20 15,21-1-15,-21 0 0,21 1 16,0-1-16,0-21 0,0 21 0,0-20 16,0-1-16,21 0 0,0 0 15,1 0-15,20-21 0,-21 0 0,21 0 16,-20 0-16,20 0 0,0 0 0,1 0 15,-1 0-15,0-21 0,22 21 16,-22-21-16,0 0 0,1 0 0,-22-1 16,21 1-16,1-21 0,-22 21 15,21-22-15,-21 22 0,0-21 16,1 21-16,-1-22 0,0 22 0,-21-21 16,0 21-16,0 0 0,0-1 15,0 1-15,-21 21 16,0 0-1,-1 21-15,1 1 16,0-1-16,0 0 0,0 21 0,0-21 16,21 22-16,0-22 0,-22 21 15,22-21-15,0 22 0,0-22 16,0 0-16,0 21 0,0-20 0,22-22 0,-1 21 16,0 0-16,0-21 15,21 0-15,-20 21 0,20-21 0,0 0 16,1 0-16,-1 0 0,0 0 0,22-21 15,-22 21-15,0-21 0,1 0 16,-1-1-16,0 1 0,1 0 0,-1 0 16,-21-21-16,22 20 0,-22 1 0,0-21 15,0 0-15,-21 20 0,0 1 16,0-21-16,0 21 0,0 0 0,0-1 16,-21 44 15,21-1-31,0 0 0,-21 21 15,0-21-15,-1 22 16,22-22-16,-21 21 0,21 1 0,-21-22 16,21 21-16,-21 0 0,21-20 15,-21-1-15,21 0 0,0 0 16,0 0-16,0 0 16,-21-21-16,21-21 31,21 0-31,0 0 0,-21 0 15,21 0-15,0-1 0,0-20 16,1 21-16,-1-21 0,0-1 16,0 22-16,0-21 0,0-1 0,22 1 15,-22 21-15,0-21 0,21 20 16,-20 1-16,-1 21 0,0-21 0,0 21 16,0 0-16,0 0 0,-21 21 15,22 0-15,-22 1 0,21 20 16,-21-21-16,0 21 0,0-20 0,0 20 15,0 0-15,0 1 0,21-22 16,-21 21-16,0-21 0,0 0 0,21 1 16,-21-1-16,0 0 0,0 0 15,0 0-15,0-42 47,21 21-47,-21-21 0,21 0 0,1 0 16,-22-1-16,21-20 0,0 21 0,0-21 15,0 20-15,22-20 0,-22 0 16,0-1-16,21 22 0,-21-21 0,22 21 16,-22-22-16,0 22 0,43 0 15,-43 21-15,0 0 16,0 0-16,-21 21 0,0 0 16,0 1-16,0-1 15,0 21-15,0-21 0,0 22 0,0-22 16,0 0-16,0 21 0,0-21 15,0 43-15,21-43 16,0 0-16,1 0 0,-1 1 0,0-1 16,0-21-16,0 21 0,22-21 15,-22 0-15,21 0 0,0 0 0,-20 0 16,20 0-16,0 0 0,-21 0 0,22 0 16,-1-21-16,-21 0 0,22-1 15,-22 1-15,21 0 0,0-42 16,-20 41-16,-1-20 0,0 0 15,0 21-15,0-22 0,-21 1 16,0 21-16,0 0 0,0-1 0,-21 22 31,21 22-31,-21-1 16,0-21-16,0 42 0,-1-21 0,1 0 16,21 1-16,0 20 0,-21-21 15,21 21-15,-21-20 0,21-1 0,0 0 16,0 0-16,0 0 0,0 0 0,0 1 15,21-1-15,0-21 0,0 0 16,1 21-16,20-21 0,-21 0 0,0 0 16,22 0-16,-22 0 0,21-21 15,-21 21-15,22-21 0,-22-1 0,21 1 16,-21 0-16,0-21 0,1 21 16,-1-22-16,0 22 0,0-21 15,0 21-15,-21-1 0,0 1 0,0 0 16,0 0-16,0 42 15,-21-21 1,0 21-16,21 0 0,-21 22 0,21-22 16,-21 0-16,21 0 0,-22 22 15,1-22-15,21 0 0,0 0 0,0 0 16,-21-21-16,21 21 0,-21-21 0,21 22 16,0-44 15,0 1-16,21 0-15,0 0 0,0-21 16,1 20-16,-1 1 0,21-21 0,0 0 16,-20 20-16,20-20 15,0 0-15,1 21 0,62-43 0,-62 43 16,-22 0-16,21 0 0,-21 21 16,1 0-16,-1 0 0,0 0 0,-21 21 15,0 0-15,0 0 0,0 43 16,0-22-16,0 0 0,0 1 15,0-22-15,0 21 0,0 0 0,0-20 16,21 20-16,-21-21 0,21 0 16,-21 0-16,21 1 0,1-1 15,-22 0-15,21-21 0,0 0 0,0 0 16,0 0-16,0 0 0,1 0 0,-1 0 16,0-21-16,21 0 0,-21 21 15,1-43-15,-1 22 0,0 0 0,0-21 16,0-1-16,22 1 0,-22 0 15,0-1-15,21-20 0,-21 20 16,1-20-16,41-64 0,-42 85 0,0-22 16,1 1-16,-1 20 0,-21-20 15,0 42-15,0-22 0,0 22 0,0 0 16,0 42 0,0 0-16,-21 22 15,-1-22-15,1 42 0,0-20 16,0-1-16,0 21 0,21 1 0,0-22 15,-21 22-15,21-22 0,0 0 0,0 22 16,0-22-16,0 1 0,0-1 16,0 0-16,0-21 0,21 22 0,-21-22 15,21 0-15,0 0 0,0 0 0,0-21 16,1 0-16,-1 0 0,0 0 16,0 0-16,0 0 0,0 0 15,1 0-15,-1-21 0,0 0 16,0 0-16,0-21 0,0 20 0,1-20 15,-1 21-15,-21-21 0</inkml:trace>
  <inkml:trace contextRef="#ctx0" brushRef="#br0" timeOffset="38063.73">19600 5313 0,'0'0'0,"-21"21"0,-21-21 15,42 21-15,21-21 16,21 0-16,1 0 0,-1 0 15,0 0-15,22 0 0,-22 0 16,0 0-16,22 0 0,-22 0 0,22 0 16,-22 0-16,0-21 15,1 21-15,-22 0 0,21 0 0,-21 0 16,1-21-16,-65 21 31,22 0-31</inkml:trace>
  <inkml:trace contextRef="#ctx0" brushRef="#br0" timeOffset="38740.72">4889 6985 0,'0'0'0,"0"-21"0,0-106 16,0 106 0,0 0-16,0-1 0,0 44 31,0 20-16,0 0-15,0-21 0,0 43 0,0-22 16,0 22-16,0-1 0,0 1 0,0-1 16,0 1-16,0-1 0,-21 1 15,0-1-15,0-20 0,21 20 0,-21-21 16,21 1-16,-21-22 0,21 21 16,0-21-16,0 1 0,0-1 15,0 0-15,0-42 31,0 0-15,0-1-16,0 1 0,0 0 0,-22-21 16</inkml:trace>
  <inkml:trace contextRef="#ctx0" brushRef="#br0" timeOffset="39316.55">4572 7451 0,'0'21'0,"0"0"15,21-21 17,0 0-32,22 0 0,-22 0 15,21-21-15,0 0 0,1 21 0,-1-21 16,0-1-16,1-20 0,20 21 16,-20 0-16,-1 0 0,21-22 15,-20 22-15,-1 0 0,0 0 0,43-22 16,-64 43-16,0 0 0,1-21 15,-22 42 1,0 1-16,0 20 16,0-21-16,0 0 15,0 22-15,0-22 0,-22 21 0,22 0 16,0 1-16,0-1 0,0-21 16,0 22-16,0-22 0,0 21 0,0-21 15,0 0-15,0 1 0,22-1 0,-1 0 16,0 0-16,0-21 0,21 0 15,-20 0-15,20 0 0,-21 0 0,21 0 16,1 0-16,-1 0 0,0-21 0,1 0 16,-1 0-16,-21-1 15,22 1-15,-1 0 0,-21 0 0,0 0 0,0-22 16,1 22-16,-22-21 0,0 0 16,0-1-16,0 1 0,0-22 15,0 22-15,-22 0 0,1 21 0,0-22 16,0 22-16,-21 0 0,20 0 0,-20 21 15,21 0-15,-21 0 0,-1 0 16,22 0-16,-21 21 0,-1-21 0,22 21 16,0 0-16,0 22 0,0-22 0,0 0 15,21 21-15,-22-21 0,22 1 16,0-1-16,0 0 0,22 0 0,20 21 16,0-42-16,1 0 15,-22 0-15,21 0 0,0 0 0</inkml:trace>
  <inkml:trace contextRef="#ctx0" brushRef="#br0" timeOffset="41995.81">7535 7430 0,'0'0'16,"0"21"-16,0 0 0,0 0 15,0 0 1,21-21-1,1 0 1,-1-21-16,0 0 0,21 0 0,-21 0 16,22-1-16,-22 1 0,21 0 15,1 0-15,-1-21 0,0 20 0,1-20 16,-1 21-16,-21-21 0,0 20 16,0-20-16,1 21 0,-22 0 0,0-22 15,0 22-15,0 0 16,-22 21-16,1 0 0,0 0 15,0 0-15,0 0 0,-22 21 0,1 0 0,21 1 16,-21-1-16,20 21 0,1 0 16,0 1-16,0-1 0,21 0 15,-21 1-15,21 20 0,0-20 0,0-1 16,0 0-16,0-21 0,21 22 0,0-22 16,0 0-16,0 0 0,1-21 15,20 21-15,0-21 0,-21 0 0,22 0 16,-1 0-16,0-21 0,1 21 0,-1-21 15,0 0-15,1 0 0,20-22 16,-20 22-16,-1-21 0,0 0 0,1-1 16,-1-20-16,0 20 0,1 1 15,-1-21-15,-21 20 0,0-20 16,0 20-16,-21-20 0,0 21 0,0-1 16,0 1-16,0 0 0,0-1 15,0 1-15,0 21 0,0 0 0,-21 21 16,0 0-16,0 0 0,21 21 15,-21 0-15,0 21 0,21 1 16,-22-1-16,22 0 0,0 22 0,0-22 16,-21 22-16,21-1 0,-21 1 15,21-1-15,0 1 0,0-22 0,0 21 16,0-20-16,0-1 0,21 0 16,0-20-16,1 20 0,-1-21 15,0 0-15,21-21 0,-21 0 0,22 0 16,-1 0-16,-21 0 0,22 0 0,-1 0 15,0-21-15,22 0 0,-22 0 16,0 0-16,1-22 0,-1 22 0,0-21 16,1-1-16,-1 22 0,-21-21 0,0 0 15,1-1-15,-1 1 0,-21-43 16,0 64-16,0-21 0,0 21 16,-21 21-16,-1 0 15,1 0 1,0 21-16,0 0 0,0 0 0,21 21 0,-21 1 15,21-1-15,-22 0 0,22 1 16,0-1-16,0 0 0,0 1 16,0-22-16,0 21 0,22-21 0,-1 1 15,0-1-15,0 0 0,0 0 0,0-21 16,22 0-16,-22 0 0,21 0 16,1 0-16,-1 0 0,0 0 0,1-21 15,20 0-15,-21 0 0,22-1 16,-22 1-16,22-21 0,-22 21 0,0-22 15,-20 22-15,20-21 0,-21 0 0,0-1 16,-21 1-16,0 0 0,0-1 16,0 22-16,0 0 15,-21 21-15,0 21 16,21 0-16,0 0 0,-21 22 16,21-22-16,-21 21 0,21 1 15,0 20-15,0-21 0,0-20 16,0 20-16,-22-21 0,22 21 0,0-20 15,0-1-15,0 0 16,0 0-16,0-42 31,0 0-31,22 0 0,-22-1 16,21 1-16,0-21 0,0 21 16,0-22-16,-21 1 0,21 0 15,1-1-15,-1 1 0,0 0 0,0-1 16,0 1-16,0 21 0,1 0 15,-1 0-15,0 21 0,0 0 0,0 0 16,0 21-16,1-21 0,-22 21 16,21 21-16,-21-21 0,0 1 15,21 20-15,-21-21 0,21 21 0,-21 22 16,0-22-16,21-21 0,0 22 16,-21-22-16,0 0 0,22 0 15,-1 0-15,-21 1 0,21-22 0,0 0 31,0 0-31,0 0 16,-21-22-16,22 1 0,-1 0 0,-21 0 16,21 0-16,0 0 0,0-1 0,0-20 15,1 0-15,-1 21 0,0-22 16,0 1-16,21 0 0,-20-1 0,-1 22 16,21 0-16,-21-21 0,0 20 15,1 22-15,20-21 0,-21 21 0,0 0 16,0 0-16,-21 21 0,22 1 15,-22-1-15,0 0 0,0 0 0,0 21 16,0 1-16,0-22 0,-22 21 0,22 1 16,-21-1-16,21 0 15,0-21-15,0 22 0,0-22 0,0 21 16,21-21-16,1 1 0,-1-1 0,0-21 16,21 21-16,-21 0 0,22-21 15,-22 0-15,21 0 0,1 0 0,-1 0 16,0 0-16,-21-21 0,22 0 0,-1 0 15,-21-1-15,22 1 0,-22 0 16,0 0-16,21-21 0,-21 20 0,-21-20 16,22 0-16,-22-1 0,21 1 0,-21 21 15,0-21-15,0-1 0,0 22 16,0 0-16,0 0 0,-21 21 16,-1 0-16,1 0 0,0 21 15,0-21-15,0 21 0,21 21 16,0-20-16,-21 20 0,21 0 0,0 1 15,0-1-15,0-21 0,0 21 0,0 1 16,0-22-16,0 21 0,0-21 0,21 1 16,0-1-16,0 0 0,0 0 15,0-21-15,22 0 0,-22 0 0,21 0 16,1 0-16,-22 0 0,21 0 0,0 0 16,1-21-16,-22 0 0,21 0 15,-21-1-15,22 1 0,-22 0 0,0 0 16,21-64-16,-20 64 15,-22-21-15,0-1 0,0 1 16,0 0-16,0 21 0,0-1 0,0 1 16,0 0-16,-22 21 15,22 21-15,-21 0 16,0 1-16,21 20 0,-21-21 0,21 21 16,0-20-16,0 20 0,-21 0 0,21-21 15,0 22-15,-21-22 0,21 0 16,0 0-16,0 0 0,0 1 0,0-1 15,0 0-15,0-42 47,0 0-47,0-1 0,0 1 0,0 0 16,21 0-16,0-21 0,0 20 16,0-20-16,0 0 0,22-22 0,-22 22 15,0 0-15,21-1 0,-20 1 0,20 21 16,-21-22-16,21 22 0,-20 0 15,-1 21-15,21 0 0,-21 0 0,0 0 16,-21 21-16,22 0 0,-22 22 0,21-22 16,-21 21-16,0 1 0,0-1 15,0 0-15,21 1 0,-21-1 0,0 0 16,21-21-16,-21 22 0,0-22 16,0 0-16,21 0 0,0 0 0,1 1 15,-1-22-15,0 0 0,0 21 16,0-21-16,0 0 0,1 0 0,-1 0 15,21 0-15,-21-21 0,43-1 16,-43 1-16,21-21 0,-21 21 16,1 0-16,20-22 0,-21 1 0,0 0 15,0-1-15,1-20 0,-1 20 0,0-20 16,0 21-16,0-1 0,0-20 16,-21 20-16,22 1 0,-1 0 15,-21-1-15,0 22 0,0 0 0,0 0 16,0 42-1,0 0-15,-21 22 0,21-22 16,-22 21-16,1 0 0,0 1 16,21-1-16,0 0 0,-21 22 0,21-22 15,0 1-15,0-1 0,0 0 0,0 1 16,0-1-16,0-21 0,0 21 16,0-20-16,0-1 0,0 0 0,0 0 15,21-21-15,0 0 0,0 0 16,1 0-16,-1 0 0,0 0 15,0 0-15,0-21 0,0 0 16,1 0-16,-1-1 0,-21 1 0,21-21 16,-21 21-16</inkml:trace>
  <inkml:trace contextRef="#ctx0" brushRef="#br0" timeOffset="42188.19">13208 7027 0,'0'0'0,"-21"22"0,21-1 31,21-21-31,21 0 0,-21 0 16,22 0-16,-1 0 0,-21 0 0,22 0 15,-1-21-15,0 21 0,-21 0 16,22 0-16,-22-22 0,0 22 16,21-21-16,-20 21 0,-1 0 0,-21-21 15,21 21-15</inkml:trace>
  <inkml:trace contextRef="#ctx0" brushRef="#br0" timeOffset="44732.03">15155 7006 0,'0'0'0,"0"-21"0,0-64 31,0 64-31,0 0 0,-21 21 0,0 0 16,0 0-16,0 0 15,-1 21-15,22 0 16,-21 22-16,21-22 0,0 21 0,0 1 16,-21-1-16,21 0 0,-21 22 15,21-22-15,-21 0 0,21 22 0,-21-22 16,21 1-16,0-1 0,0-21 16,0 21-16,0-20 0,-22-1 15,22 0-15,0 0 16,22-42-1,-22 0-15,21 0 16,0-1-16,0 1 0,0 0 0,0-21 16,1-1-16,-1 1 0,21 0 0,-21-1 15,0 1-15,22 0 0,-22-1 16,0 1-16,0 21 0,0 0 0,1 21 16,-1 0-16,0 0 0,0 21 15,-21 21 1,0-21-16,0 22 0,0-22 15,21 21-15,-21 1 0,0-22 16,0 21-16,0-21 0,21 22 0,1-22 16,-22 0-16,21 0 0,0 0 15,0-21-15,-21 21 0,21-21 16,0 0-16,1 0 0,-1 0 0,0-21 16,21 0-16,-21 21 0,1-21 0,-1 0 15,0-22-15,0 22 0,0-21 16,0 0-16,1-1 0,20-41 15,-21 41-15,-21 1 0,0 0 0,0-1 16,0 22-16,0 0 0,0-21 16,0 20-16,0 44 31,0-1-31,0 0 0,0 0 16,0 21-16,0-20 0,0 20 0,-21 21 15,21-20-15,-21-1 0,21 0 16,0 1-16,0-1 0,0 0 0,0-20 15,0 20-15,21-21 0,0 0 0,0 0 16,0-21-16,1 0 0,20 22 16,0-22-16,-21 0 0,22 0 0,-1-22 15,0 22-15,1-21 0,-1 0 0,0 0 16,1-21-16,-1-1 16,0 22-16,-20-21 0,20-22 0,-21 22 15,0 0-15,0-22 0,1 1 0,-1 20 16,0-232-1,-21 233-15,0 21 16,0-1-16,0 1 0,0 42 16,0 1-16,0 20 15,0-21-15,-21 21 0,0 1 0,21-1 16,-22 22-16,22-22 0,0 0 16,-21 1-16,0 20 0,21-21 0,-21 22 15,21-22-15,0 1 0,0-1 0,0-21 16,0 21-16,0-20 15,0-1-15,0 0 0,0 0 0,21-42 47,0 0-47,0 0 0,1-1 0,-1 1 16,0-21-16,0 21 0,0-22 0,0 1 16,1 21-16,-1-21 0,0-1 15,0 22-15,0-21 0,-21 21 16,21 21-16,1 0 0,-1 0 0,-21 21 15,0 0 1,0 0-16,0 21 0,0-20 0,0 20 16,0-21-16,0 21 0,0-20 15,21 20-15,-21-21 0,21 0 16,-21 0-16,21 1 0,0-1 0,1 0 16,-1-21-16,0 0 0,21 0 0,-21 0 15,22 0-15,-22 0 0,21 0 16,1 0-16,-22 0 0,21-21 0,0 0 15,1-1-15,-22 1 0,21-21 0,1 21 16,-22-22-16,0 1 0,0 21 16,0-21-16,0-1 0,1 22 15,-22-21-15,0 21 0,0-1 0,0 1 16,0 0-16,0 42 16,-22 0-1,1 1-15,21-1 0,-21 0 16,21 21-16,0 1 0,-21-22 0,21 21 15,0 0-15,0-20 0,0-1 0,0 21 16,0-21-16,0 0 0,21 1 16,0-22-16,0 21 0,22-21 0,-22 0 15,0 0-15,21 0 0,-20 0 0,-1 0 16,21 0-16,-21 0 0,0-21 16,22-1-16,-22 1 0,0 0 0,0-21 15,0 21-15,1-22 0,-1 1 0,21 0 16,-21-1-16,0 1 0,1 0 15,-1 20-15,0-20 0,21 21 0,-21-21 16,1 42-16,-1-22 0,0 22 16,0 0-16,0 0 15,-21 22-15,0-1 16,0 0-16,0 0 16,0 0-16,21-21 46,1 0-46,-22-21 16,21 0-16,-21 0 16,0 0-1,0-1-15,0 1 0,-21 21 16,-1 0 0,1 0-16,0 0 0,0 0 15,0 21-15,0 1 0,-1-1 0,1 0 16,21 0-16,-21 21 0,0-20 0,21 20 15,-21-21-15,21 21 0,0 1 16,0-22-16,0 21 0,0-21 0,0 22 16,0-22-16,21 0 0,0 0 15,0 0-15,0 1 0,1-22 0,20 21 16,0-21-16,1 0 0,-1 0 0,0 0 16,1 0-16,-1 0 15,0 0-15,22-21 0,-22-1 0,0 1 16,1 0-16,-22-21 0,21 21 0,1-22 15,-22 1-15,21-22 0,-21 22 16,0-21-16,1 20 0,-1-20 0,0-1 16,0 1-16,0-1 0,0 1 15,-21-1-15,0 22 0,0 0 0,0-22 16,0 43-16,0 42 16,0 0-1,-21 0-15,21 22 0,-21-1 16,0 0-16,0 22 0,21-22 0,0 1 15,-21 20-15,-1-21 0,22 1 16,-21-1-16,21 0 0,0 22 0,0-22 16,-21 1-16,21-1 0,0-21 15,-21 21-15,21-20 0,0-1 0,0 21 16,0-21-16,0 0 0,21-42 47,0 21-47,0-21 0,1 0 15,-1-21-15,0 20 0,0-20 16,0 21-16,0-21 0,43-43 16,-43 64-16,21-22 0,-20 22 15,-1 0-15,0 0 0,0 0 16,0 21-16,0 0 0,1 21 16,-22 0-16,0 0 0,0 0 15,0 1-15,0 20 0,0 0 0,0-21 16,0 106-1,0-84-15,0-22 0,21 0 16,0 0-16,21 0 0,-21 1 0,22-22 16,-22 0-16,21 21 0,1-21 0,-1 0 15,0 0-15,1 0 0,-1 0 16,0-21-16,-21-1 0,22 22 16,-1-21-16,-21 0 0,0 0 0,22-21 15,-22 20-15,0-20 0,0 21 16,0-148-1,1 126-15,-22 1 0,0 21 0,0-22 16,-22 1-16</inkml:trace>
  <inkml:trace contextRef="#ctx0" brushRef="#br0" timeOffset="45163.78">17420 6498 0,'0'0'0,"-42"21"15,-22 64 1,64-64-16,0 0 0,21 1 16,22-22-16,-22 0 15,0 0-15,21 0 0,-20 0 16,20-22-16,-21 1 0,0 0 0,0 21 16,1-21-16,-22 0 0,0 0 15,0-1-15,0 1 0,0 0 0,0 0 16,-22 21-16,1-21 0,0 21 15,0 0-15,0 0 0,0 0 0,-1 0 16,1 21-16,0 0 0,0-21 0,0 21 16,21 0-16,-21 1 0,-1-1 15,1-21-15,21 21 0,-21-21 0,0 21 16,0 0-16,0-21 16,-1 21-16</inkml:trace>
  <inkml:trace contextRef="#ctx0" brushRef="#br0" timeOffset="46583.78">3006 9059 0,'0'-21'0,"0"42"0,0-63 15,0 21-15,-22 21 16,1 0 0,21 21-16,0 0 0,0 22 0,0-1 15,-21-21-15,21 21 0,0 1 16,0-1-16,0 0 0,-21 1 15,21-1-15,0 0 0,0 1 16,0-1-16,0 0 0,-21-20 0,21-1 16,0 21-16,0-21 15,0 0-15,0-42 16,21 0-16,-21 0 16,21 0-16,0-22 0,0 22 15,-21-21-15,22 21 0,-1-22 0,0 1 16,-21 21-16,21-21 15,0 20-15,-21-20 0,21 21 0,-21 0 16,22 21 0,-22 21-16,21-21 0,-21 21 15,0 0-15,0 22 0,21-22 0,-21 0 16,0 21-16,21 1 0,-21-22 16,0 21-16,0-21 0,21 22 0,0-22 15,-21 0-15,22 21 0,-1-42 16,0 21-16,0 1 0,21-22 15,-20 0-15,-1 0 0,0 0 16,21-22-16,-21 1 0,22 0 0,-1-21 16,-21 21-16,22-1 0,-1-20 15,-21 21-15,0-21 0,22-1 0,-22 1 16,0 21-16,-21-22 0,21 1 0,-21 0 16,0 21-16,0-22 15,0 22-15,0 0 0,0 0 0,0 42 31,0 0-31,0 0 16,0 22-16,0-22 0,0 21 0,0-21 16,0 22-16,0-1 0,0 0 15,0 1-15,0-1 0,0-21 0,21 21 16,0 1-16,-21-22 0,22 0 16,20 21-16,-21-20 0,0-22 0,22 21 15,-22-21-15,21 0 0,-21 0 0,22 0 16,-1-21-16,0-1 15,22 1-15,-22 0 0,0-21 0,1-1 16,-1 22-16,0-21 0,1 0 0,-1-1 16,-21 1-16,22 0 0,-43-1 15,0 1-15,0 0 0,0-1 0,0 1 16,0 21-16,0 0 0,0-1 16,0 1-16,-22 21 0,1 0 0,0 0 15,0 21-15,0 1 0,0-1 0,21 21 16,0 0-16,-22-20 0,22 20 15,0 0-15,0 1 0,0-1 0,0-21 16,0 21-16,22 1 0,-1-22 16,0 21-16,-21-21 0,21 1 15,21-1-15,-20 0 0,-1-21 0,0 21 16,0-21-16,0 21 0,0-21 16,1 0-16,20 0 0,-21 0 0,0 0 15,22-21-15,-1 0 0,-21 0 0,21 0 16,1-1-16,-1-20 0,0 21 15</inkml:trace>
  <inkml:trace contextRef="#ctx0" brushRef="#br0" timeOffset="49240.64">6435 8911 0,'0'0'16,"-43"0"0,43 21-16,-21 1 0,0-1 15,21 0-15,0 21 0,0 1 0,0-22 16,0 21-16,0 0 0,0 1 0,0-1 16,0-21-16,-21 22 0,21-22 15,0 21-15,0-21 0,0 0 0,0 1 16,-21-1-16,21 0 0,0 0 15,0-42 17,0 0-32,0 0 0,21-1 15,0 1-15,-21-21 0,21 21 16,0-22-16,-21 1 0,21 21 16,1-21-16,-22-1 0,21 1 0,0 0 15,-21 20-15,21-20 0,0 21 16,-21 42-16,21-21 15,-21 42-15,22-20 0,-22 20 16,0-21-16,0 21 0,21 1 0,0-22 16,-21 21-16,21-21 0,0 22 15,0-22-15,1 0 0,-22 0 0,42 0 16,-21 1-16,0-1 0,0-21 16,1 0-16,20 0 0,-21 0 0,21 0 15,1 0-15,-1 0 0,0 0 16,-20-21-16,20-1 0,0 1 0,-21 0 15,22 0-15,-22-21 0,0 20 0,0-20 16,0 0-16,1-22 0,-1 22 16,0 0-16,-21-22 0,21 22 0,-21-22 15,0 22-15,0 21 0,0-22 0,0 22 16,-21 42 15,21 1-31,-21 20 0,21-21 0,0 21 16,-21 1-16,21 20 0,0-20 15,0-1-15,0 0 0,0 1 0,0-1 16,0 0-16,0-21 0,21 22 0,0-22 16,0 0-16,21 0 0,-20 0 15,20 1-15,-21-1 0,21-21 0,43 0 16,-43 0-16,22 0 16,-22 0-16,1 0 0,-1 0 0,0 0 15,1-21-15,-22-1 0,21 1 0,0 0 16,1-42-16,-1 41 15,-21-20-15,0 21 0,-21-21 16,0-1-16,22-63 0,-22 64 16,0 0-16,0-1 0,-22 22 15,1-21-15,0 21 0,0 21 0,-21 0 16,-1 0-16,-20 0 0,20 21 16,1 0-16,0 21 0,21 1 15,-22-22-15,22 21 0,-21 22 16,21-22-16,-1 0 0,22 1 0,0-1 15,-21 0-15,21-20 0,0 20 0,0-21 16,0 0-16,0 22 0,21-43 16,-21 21-16,22 0 0,-1-21 0,0 0 0,0 0 15,0 0-15,0 0 16,1 0-16,20 0 0,-21 0 0,0-21 16,0 0-16,22-1 0,-22 1 0,0 0 15,21 0-15,-20-21 0,-1 20 16,0-20-16,-21 21 0,0-21 0,21-1 15,-21 22-15,0-21 0,0 21 0,0-1 16,0 1-16,0 0 0,-21 42 31,21 0-31,0 1 0,0 20 16,0-21-16,0 21 0,0-20 16,0 20-16,0 0 0,0-21 15,0 1-15,21 20 0,-21-21 0,21 0 16,0 0-16,1-21 0,-1 22 15,21-1-15,-21-21 0,0 0 0,22 0 16,-22 0-16,21 0 0,-21 0 0,22-21 16,-22-1-16,0 22 0,21-21 15,-20 0-15,-1 0 0,0 0 0,21 0 16,-21-22-16,1 22 0,-22-21 0,21-1 16,-21 1-16,21 0 0,-21 21 15,0-22-15,0 22 0,0 0 0,0 0 16,0 0-16,0 42 15,-21 0 1,21 0-16,-21 21 0,21-20 0,0 20 16,-22 0-16,22-21 0,-21 22 0,21-22 15,0 21-15,0-21 0,0 1 16,-21-1-16,21 0 0,0 0 0,0 0 16,0 0-16,0 1 15,0-44 16,0 1-31,0 0 0,0 0 0,21 0 16,-21 0-16,21-1 0,1-41 16,-1 42-16,-21-22 0,21 22 15,0-21-15,0 21 0,-21 0 16,0-1-16,21 22 0,1 0 0,-22 22 16,21-1-1,-21 0-15,21 0 0,-21 21 0,21-20 16,-21-1-16,0 0 0,21 21 0,-21-21 15,21 1-15,1-1 0,-22 0 16,21 0-16,0 0 0,0-21 0,0 21 16,0-21-16,1 0 0,-1 22 0,0-22 15,0 0-15,0 0 0,0 0 16,22 0-16,-22 0 0,0-22 16,0 22-16,0-21 0,22 0 0,-22 0 15,0 0-15,0-22 0,0 22 16,1-21-16,-1 0 0,0-1 0,0-20 15,0 20-15,0-20 0,1 21 0,-1-22 16,-21 22-16,0-1 0,21 1 16,-21 21-16,0-21 0,0 20 0,0 1 15,-21 21 1,0 21-16,-1 1 0,22-1 16,-21 21-16,21-21 0,-21 43 0,21-22 15,0 0-15,0 22 0,0-22 0,0 1 16,0 20-16,-21-21 0,21 1 15,0-22-15,0 21 0,0 1 16,0-22-16,0 0 0,21 0 0,-21 0 16,21 0-16,0 1 0,1-22 15,20 0-15,-21 0 0,21 0 0,-20 0 16,20 0-16,0 0 0,1 0 0,-1 0 16,-21-22-16,21 22 0,1-21 15,-22 0-15,21 0 0,-21 0 16,22 0-16,-22-1 0,0-20 0,0-21 15,-21 41-15,21 1 0,-21 0 16,0-21-16,0 21 0,0-1 16,-21 22-16,0 0 15,0 0-15,0 0 0,0 22 0,21-1 16,0 0-16,-22 0 0,22 0 16,0 0-16,0 1 0,0 20 0,0 0 15,0-21-15,0 1 0,0-1 16,22 0-16,-1 0 0,0 0 15,0 0-15,0 1 0,0-22 0,22 21 16,-22-21-16,21 0 0,1 0 0,-1 0 16,0 21-16,1-21 0,20 0 15,-21 0-15,1 0 0,20 0 0,-20 0 16,-1 0-16,21-21 0,-20 21 0,20-21 16,-20 21-16,-1-22 15,21 22-15,-20-21 0,-1 21 0,22-21 16,20-21-16,-63 21 0,22-1 15,-22 1-15,21 0 0,-21 0 16,1-21-16,-22 20 0,0-20 0,21 21 16,-21-21-16,0 20 0,0 1 0,0 0 15,-21 21-15,-1 0 16,1 0-16,-21 0 0,21 21 0,-64 22 16,43-43-16,-1 21 0,1 21 15,0-21-15,21 0 0,-22 1 16,22-1-16,-21 0 0,21 21 15,-1-21-15,22 1 0,0-1 0,0 0 16,0 0-16,0 0 0,0 0 16,0 1-16,0-1 0,0 0 0,22-21 15,-1 0-15,21 21 0,-21-21 16,0 0-16,1 0 0,-1 0 16,0-21-16,21 0 15,-21 0-15,1-1 0,-1 1 0,0 0 0,21-21 16,-21-1-16,1 1 15,-1 0-15,0-22 0,0 1 0,21-64 16,-20 42-16,-1 22 0,0-1 16,-21 22-16,21-22 0,0-20 15,-21 41-15,0 22 0,0 0 16,0 0-16,0 0 0,0 42 31,0 0-31,0 21 0,-21-21 16,21 22-16,-21 20 0,21 1 15,-21-22-15,21 43 0,0-22 0,0 1 16,-21-1-16,21 1 0,0-22 0,0 22 16,0-22-16,0 0 0,0 1 15,0-1-15,0 0 0,21-21 0,0 1 16,0-1-16,0 0 0,0 0 16,1-21-16,-1 0 0,0 0 15,0 0-15,0 0 0,0-21 16,1 0-16,-1 0 0,0-1 0,0 1 15,0 0-15,0 0 0,1-21 0,-1 20 16,0-20-16,0 21 0,-21-21 16</inkml:trace>
  <inkml:trace contextRef="#ctx0" brushRef="#br0" timeOffset="49495.63">9356 8996 0,'0'0'0,"21"0"0,0 0 15,0 0-15,21 0 0,1 0 16,-22-21-16,21 21 0,1 0 0,-1 0 15,0-21-15,-21 21 0,22 0 0,-22 0 16,21-22-16,-21 22 0,1-21 16</inkml:trace>
  <inkml:trace contextRef="#ctx0" brushRef="#br0" timeOffset="50568.36">12933 9398 0,'21'0'0,"-42"0"0,63 0 0,-21 0 16,0 0-16,1 0 16,-1-21-16,0 0 0,0 21 0,21-21 15,-20-1-15,-1 1 0,21-21 0,-21 21 16,0-22-16,1 22 0,-1-21 15,0 0-15,-21-22 0,0-42 16,0 43-16,0 20 0,0-20 16,0 21-16,0-1 0,0 22 0,0 0 15,0 0-15,-21 21 16,0 21 0,-1 0-16,1 21 0,0 1 15,0-1-15,0 0 0,0 22 0,-1-1 16,1-20-16,0 20 0,21 1 15,0-22-15,-21 43 0,21-43 16,0 0-16,0 1 0,0-22 0,21 0 16,-21 0-16,21 0 0,22 1 15,-22-22-15,0 0 0,21 0 0,-21 0 0,22 0 16,-22 0-16,21 0 0,1-22 16,-22 1-16,21 0 0,0 21 0,-20-42 15,20 21-15,-21-1 0,21-20 16,-20 21-16,-1-21 0,0 20 15,0-20-15,0 0 0,-21 21 0,21-1 16,-21 1-16,0 0 0,-21 42 31,0 0-31,21 1 16,-21-1-16,21 0 0,0 0 0,0 21 16,0-20-16,0-1 0,0 0 15,0 21-15,0-21 0,0 1 0,0-1 16,21-21-16,-21 21 0,21 0 0,0-21 15,1 0-15,-1 0 16,0 21-16,21-21 0,-21 0 16,1 0-16,20 0 0,-21-21 0,0 0 15,22 21-15,-22-21 0,0 0 0,21-1 16,-42 1-16,21-21 0,-21 21 16,22-22-16,-22 1 0,0 0 0,0-1 15,-22 22-15,-20-42 16,21 42-16,0-1 0,0 22 0,-22 0 15,22 0-15,0 0 0,-21 0 0,20 0 16,1 22-16,-21-1 0,21 0 16,0-21-16,21 21 0,-22 0 15,22 0-15,-21 1 0,21-1 0,0 0 16,-21-21 15,0 0-31,0 0 0</inkml:trace>
  <inkml:trace contextRef="#ctx0" brushRef="#br0" timeOffset="50772.58">13060 9017 0,'0'0'0,"-21"0"16,42 0-1,21 0-15,-21 0 16,22 0-16,-1 0 0,0-21 0,1 21 15,-1-21-15,0 21 0,22-21 0,-22 21 16,0-22-16,1 22 0,-1 0 16,-21-21-16,0 21 0,22 0 0,-22 0 15,0-21-15,0 21 0,0-21 0</inkml:trace>
  <inkml:trace contextRef="#ctx0" brushRef="#br0" timeOffset="51304.55">15706 9102 0,'0'0'0,"0"-21"0,0-1 0,0 1 16,0 0-16,0 0 15,0 42 1,0 0 0,-22 0-16,22 1 15,-21-1-15,21 0 0,-21 21 0,21-21 16,0 22-16,0-22 0,-21 0 0,21 21 15,0-20-15,-21-1 0,21 0 16,0 0-16,0 0 0,0 0 16,0 1-16,0-44 31,0 1-15,0 0-16,0 0 0,0-21 15</inkml:trace>
  <inkml:trace contextRef="#ctx0" brushRef="#br0" timeOffset="51511.61">15600 8827 0,'0'-22'0,"0"44"0,0-65 0,0 22 0,0 0 15,0 0-15,0 0 16,0 42 15,0 0-31,21-21 16,0 21-16,0 0 0,0 0 15,1-21-15,-1 22 0,0-1 0,0 0 16,0 21-16,0-21 0,1 1 16,-1-1-16,21 0 0,-21 0 15,22 0-15,-22 0 0</inkml:trace>
  <inkml:trace contextRef="#ctx0" brushRef="#br0" timeOffset="53580.56">16425 9144 0,'21'0'16,"-42"0"-16,64 0 0,-22 0 0,0 0 15,-21-21-15,21 0 0,-21 0 16,0-1-16,0 1 0,0 0 16,0 0-16,0 0 0,-21 0 15,0-1-15,0 22 0,-1-21 0,1 21 16,0 0-16,0 0 0,-21 0 16,20 21-16,-20-21 0,21 22 15,-21-1-15,-1 21 0,22-21 0,-21 22 16,21-22-16,-22 21 0,22-21 15,0 22-15,0-1 0,21-21 0,0 21 16,0-20-16,0-1 0,0 0 0,0 0 16,0 0-16,0 0 15,21-21-15,0 0 0,0 0 0,22 0 16,-22 0-16,0 0 0,21 0 0,1-21 16,-22 21-16,21-21 0,0 0 15,1 0-15,-1 0 0,-21-1 0,22-20 16,-1 0-16,-21-1 0,0 1 15,0 0-15,1-22 0,-1 22 16,0-22-16,-21 1 0,0-1 0,0 1 16,0 21-16,0-1 0,0 1 0,0 0 15,0-1-15,0 22 0,0 0 16,0 0-16,-21 21 16,0 21-16,21 0 0,-22 21 15,22-20-15,-21 20 0,21 0 16,0 22-16,0-22 0,-21 22 0,21-1 15,-21-21-15,21 22 0,0-22 16,0 22-16,0-22 0,0 0 0,0-20 16,0 20-16,0-21 0,21 0 15,0 0-15,0 1 0,1-22 0,-1 0 16,21 21-16,-21-21 0,0 0 16,22 0-16,-1 0 0,-21-21 0,22 21 15,20-43-15,-21 22 0,-20 0 16,20 0-16,-21 0 0,0-22 15,22 22-15,-43-21 0,21-1 0,-21 1 16,21 0-16,-21 21 0,0-22 16,0 22-16,0-21 0,0 21 15,-21 21-15,0 0 0,-1 0 16,1 21-16,0 0 0,0 0 16,0 0-16,0 22 0,-1-1 15,1-21-15,21 21 0,0 1 0,0-1 16,0-21-16,0 22 0,0-22 15,0 21-15,0-21 0,0 0 0,21 1 16,1-1-16,-1 0 0,0-21 0,21 0 16,-21 21-16,22-21 0,-1 0 15,0 0-15,1 0 0,-1 0 0,0-21 16,22 0-16,-22 21 0,1-21 0,20-1 16,-21 1-16,-20 0 0,20 0 15,-21-21-15,21-1 0,-20 1 16,-1 21-16,0-22 0,-21 1 0,0 0 0,0-1 15,0 22-15,0 0 16,0 0-16,0 42 16,0 0-16,-21 22 0,21-22 15,-21 21-15,-1 0 0,22 1 16,0-1-16,0-21 0,-21 22 0,21-1 16,-21-21-16,21 0 0,0 0 15,0 22-15,-21-43 0,21 21 0,0 0 16,-21-21-16,21 21 0,21-42 47,0 0-47,0 0 0,0 0 15,1-22-15,-1 22 0,0-21 0,0 21 16,21-22-16,-20-20 0,-1 20 16,0 1-16,0 0 0,0-1 0,0 22 15,1 0-15,-1 0 0,-21 0 16,21 21-16,-21 21 0,0 0 15,21 0-15,-21 0 0,0 22 0,0-22 16,0 21-16,0-21 0,0 22 16,0-1-16,0-21 0,0 22 0,0-22 15,0 0-15,21 0 0,-21 0 0,21 0 16,1 1-16,-1-1 0,0 0 16,0-21-16,0 0 0,22 0 15,-22 0-15,21 0 0,22 0 16,-22 0-16,0 0 0,1-21 0,-1 21 15,-21-21-15,21-1 0,-20 1 16,20-21-16,-21 21 0,0-22 0,22-41 16,-22 20-16,0 22 15,-21-22-15,0 1 0,21-1 0,-21 22 16,21 0-16,-21-22 0,0 43 0,0-21 16,0 21-16,0-1 0,0 1 15,0 42 1,-21 1-1,0 20-15,21-21 16,-21 21-16,0 1 0,-1 20 0,1-20 16,21 20-16,-21-21 0,21 22 0,-21-22 15,21 1-15,0-1 0,0 0 16,0 1-16,0-22 0,0 21 0,0-21 16,0 0-16,21 1 0,0-1 0,0 0 15,1-21-15,-1 0 0,21 0 16,-21 0-16,0 0 0,22 0 15,-22 0-15,21 0 0,-21 0 0,1-21 16,20 0-16,-21 21 0,0-22 0,22 1 16,-22-21-16,0 21 0,0 0 15,0-22-15,0 22 0,1-21 0,-1 21 16,-21-1-16,21 1 0,-21 0 16,0 0-16,0 42 31,-21 0-31,21 0 15,-21 1-15,21-1 0,-22 0 0,22 0 16,0 21-16,0-20 0,0-1 0,0 0 16,0 0-16,0 0 15,22 0-15,-1-21 0,0 22 16,0-22-16,0 0 0,0 0 0,1 0 16,20 0-16,-21 0 0,21 0 15,1 0-15,-1 0 0,0-22 0,-20 22 16,20-21-16,0 0 0,1 0 0,-1 0 15,-21-22-15,64-20 16,-64 21-16,21-1 0,-21-20 0,1 20 16,-1 22-16,0-21 0,0 21 15,0-22-15,-21 22 0,21 21 0,-21-21 16,0 0 0,0 42 93,-21-21 47,0 0-140,0 0-16</inkml:trace>
  <inkml:trace contextRef="#ctx0" brushRef="#br0" timeOffset="54108.49">19367 8551 0,'-42'0'16,"21"22"-16,21-1 31,0-42 0,0-1 0,0 1-31,-21 21 47,0 21-47,21 1 16,-22-1 0,22 0-1,-21-21 1,0 0-1,0 0 1,0 0-16</inkml:trace>
  <inkml:trace contextRef="#ctx0" brushRef="#br0" timeOffset="54347.73">18415 8827 0,'0'0'0,"-21"0"0,42 0 47,0 0-47,21 0 0,-20-22 16,20 22-16,-21 0 0,21 0 16,1-21-16,-22 21 0,0 0 0,21 0 15,-20-21-15,-1 21 0,0 0 16,-21-21-16,21 21 15,-21-21-15,0 0 0</inkml:trace>
  <inkml:trace contextRef="#ctx0" brushRef="#br0" timeOffset="56092.61">20066 9102 0,'0'0'0,"21"0"0,43-43 16,-43 22-16,0 21 15,0-21-15,0-21 0,0 21 16,1-1-16,-1-20 0,-21 0 0,0-1 16,0 1-16,0 21 0,0-21 0,0-1 15,0 1-15,0 21 0,-21 0 16,21-22-16,0 22 0,-22 0 16,1 21-16,0 21 15,0 0 1,21 0-16,-21 1 0,0 20 0,21 0 15,-22 1-15,22 20 0,-21-21 16,21 22-16,0-1 0,-21 1 0,0-22 16,21 22-16,-21-1 0,0 64 15,21-63-15,0 20 16,-22-20-16,1-1 0,21 22 0,-21 0 16,0-22-16,0 22 0,21-22 0,-21 22 15,-1-21-15,1-1 0,0 1 16,0-1-16,21 1 0,0-22 0,0 21 15,0 1-15,0-22 0,0-21 16,0 1-16,21-22 0,0 0 16,22 0-16,-22 0 0,0-22 15,0 22-15,21-42 0,1 21 0,-22 0 16,21-22-16,1 1 0,-1 0 16,0-1-16,1 1 0,-22-21 0,21 20 15,-21-20-15,0-1 0,1 1 16,-22-1-16,0 1 0,0-1 0,-22-20 15,1 20-15,0 22 0,-21-22 16,21 22-16,-22 0 0,1 20 0,0-20 16,20 21-16,-20 21 0,21-21 0,0 21 15,0 0-15,-1 0 0,22-21 16,43 21 15,-22-22-31,0 1 16,21 21-16,1-21 0,-1 21 0,22-21 15,-22 0-15,21 0 0,1-1 16,-1 1-16,1-21 0,-1 21 16,1 0-16,-22-22 0,1 22 0,-22 21 15,21-21-15,-21 0 0,-21 0 0,0-1 16,0 1 0,-21 21 15,21 21-31,-21 1 15,21-1-15,-21 0 0,21 0 0,0 0 0,0 22 16,0-22-16,0 0 0,0 0 16,0 0-16,0 22 0,0-22 15,21-21-15,0 21 0,0 0 0,43-21 16,-22 0-16,0 0 16,-20 0-16,20 0 0,0 0 0,-21 0 15,22-21-15,-22 21 0,21-21 0,-21 0 16,1-1-16,-1-20 0,-21 21 15,21 0-15,-21 0 0,21-22 0,-21 22 16,0 0-16,0 0 0,0 0 0,0-1 16,0 44-1,0-1 1,0 0-16,0 21 0,0-21 0,0 22 16,0-1-16,0 0 15,0 1-15,-21 20 0,21-20 0,0 20 16,-21-21-16,21 22 0,0-1 0,0 22 15,0-21-15,0-1 0,0 1 16,0-1-16,0 1 0,0-1 0,0 1 16,0-1-16,0-21 0,0 22 0,0-1 15,0 1-15,0-1 0,-21-20 16,21 20-16,-22 1 0,22-22 0,-21 22 16,21-22-16,0 0 0,0 1 0,0-22 15,-21 21-15,21 0 0,0-20 0,0-1 16,0 0-16,0 0 0,0 0 15,0 0-15,-21-21 32,21-21-17,0 0-15,0 0 0,-21 0 0,21 0 16,-21-1-16,21 1 0,0-21 16,0 0-16,0-1 0,0 1 0,0 0 15,0-22-15,0-21 0,0 22 0,0-22 16,0 22-16,21-22 0,-21 22 15,21-22-15,0 0 0,0 22 0,-21-1 16,21 1-16,1-1 0,20-42 16,-21 64-16,0 0 0,0-1 15,22 1-15,-22 21 0,42-21 16,-41 20-16,-1 1 0,0 0 16,21 0-16,-21 21 0,1-21 15,-1 21-15,0 0 0,0-21 0,0 21 16,-21-22-16,21 22 0,-21-21 15,22 21-15,-22-21 0</inkml:trace>
  <inkml:trace contextRef="#ctx0" brushRef="#br0" timeOffset="56384.54">22267 9208 0,'-21'0'140,"0"0"-140</inkml:trace>
  <inkml:trace contextRef="#ctx0" brushRef="#br0" timeOffset="70405.73">1820 12171 0,'0'0'0,"0"-85"31,0 64-31,0 0 15,0 0-15,-21 21 16,21 21 0,0 0-16,0 0 15,0 22-15,0-1 0,0 0 0,0 1 16,0 20-16,0-21 0,0 1 16,0-1-16,-21 0 0,21 1 0,-21-1 15,21 0-15,0 1 0,0-1 16,-21-21-16,21 22 0,0-22 15,0 0-15,-22 0 0,22 0 16,0-42 15,0 0-31,0-21 0,0 20 16,0 1-16,0-21 0</inkml:trace>
  <inkml:trace contextRef="#ctx0" brushRef="#br0" timeOffset="70643.55">1714 12129 0,'0'0'0,"22"21"16,-1 0-1,0 0-15,-21 0 0,21 22 16,0-22-16,0 21 0,1 0 16,-1-20-16,0 20 0,0-21 0,0 0 15,0 22-15,-21-22 0,22 0 16,-22 0-16,21 0 0,-21 0 0,21 1 15,-21-1-15,21-21 16,0 0 15,-21-21-31,21-1 0,-21 1 0</inkml:trace>
  <inkml:trace contextRef="#ctx0" brushRef="#br0" timeOffset="70900.56">2244 12002 0,'0'0'0,"0"-22"0,21 1 0,-21 0 16,0 42 0,0 22-1,0-22-15,0 21 0,0 0 16,0 1-16,-21-1 0,21 22 0,0-22 16,0 0-16,-22 1 0,1-1 15,21 0-15,-21 1 0,21-1 0,0-21 16,0 21-16,0-20 0,0-1 15,0 0-15,0 0 0,21-21 32,0 0-32,1 0 0,-22-21 15,21 0-15,0 0 0,-21-1 16,21 1-16</inkml:trace>
  <inkml:trace contextRef="#ctx0" brushRef="#br0" timeOffset="71307.55">2561 12256 0,'0'0'0,"21"-22"0,-21 44 32,0-1-32,0 0 15,-21 0-15,0 21 0,21-20 16,0-1-16,-21 21 0,21-21 16,-21 0-16,21 1 0,0 20 0,0 0 15,0-21-15,0 1 16,0-1-16,21-21 0,0 21 0,0-21 15,0 0-15,0 0 0,22 0 16,-22 0-16,21 0 0,-21-21 0,22 0 16,-22-1-16,21 1 0,-21 0 0,1 0 15,-1 0-15,0-22 0,0 1 16,-21 21-16,0-21 0,0-1 16,0 1-16,0 21 0,-21-22 15,-21 22-15,20-21 0,1 42 0,-21-21 16,0 21-16,20 0 0,-20 0 15,0 21-15,-1-21 0,22 21 0,-21 0 16,21 0-16,0 1 0,-1-1 16,22 0-16,0 21 0,0-21 0,0 1 15,0-1-15,0 0 0,22-21 16,-1 21-16,0-21 0,21 0 0,-21 0 16,22 0-16,-1 0 0,0 0 0,22-21 15</inkml:trace>
  <inkml:trace contextRef="#ctx0" brushRef="#br0" timeOffset="71555.55">3365 11853 0,'0'0'16,"0"22"0,0-1-16,-21 0 0,21 0 15,-21 21-15,21 1 0,0-1 0,0 0 16,0 1-16,0 20 0,-21-20 15,21-1-15,0 0 0,0 1 16,0-22-16,0 21 0,0-21 0,0 22 16,0-22-16,0 0 0,0 0 15,0 0-15,0 0 16,21-21 0,0 0-16,-21-21 0,21 0 0,1 0 15,-1 0-15</inkml:trace>
  <inkml:trace contextRef="#ctx0" brushRef="#br0" timeOffset="71982.19">3598 12383 0,'0'0'0,"0"21"16,0 0-1,21-21 1,1 0-1,-1 0-15,0 0 0,0 0 0,0-21 16,0 21-16,1-21 0,-1-1 0,0 1 16,0 0-16,-21 0 0,21 0 15,0 0-15,-21-1 0,22 1 0,-22 0 16,0 0-16,-22 21 31,-20 0-31,21 0 0,0 21 16,0 0-16,-1 0 0,1 22 15,-21-22-15,21 21 0,0-21 16,-1 22-16,22-22 0,0 21 16,0-21-16,0 1 0,0-1 0,0 0 15,0 21-15,22-21 0,-22 1 16,21-22-16,0 21 0,0-21 16,0 0-16,0 0 0,1 0 0,-1 0 15,0 0-15,0 0 0,0 0 16,0-21-16,1 21 0,-1-22 0,0 1 15,0 0-15,0 0 0,0 0 16,-21 0-16,0-1 0</inkml:trace>
  <inkml:trace contextRef="#ctx0" brushRef="#br0" timeOffset="72255.5">3260 11938 0,'0'0'0,"-22"21"0,44-21 16,20 0-16,-21 0 15,21 0-15,1 0 0,-1 0 16,0 0-16,22 0 0,-22 0 0,22 0 16,-22 0-16,22-21 15,-22 21-15,0 0 0,-21 0 0,22 0 16,-22 0-16,0 0 0,0 0 15,-42 0 17,0 0-32,0 21 0,0 0 15</inkml:trace>
  <inkml:trace contextRef="#ctx0" brushRef="#br0" timeOffset="72732.35">1841 13102 0,'-21'0'16,"42"0"0,1 0-1,20 0-15,-21 0 16,21 0-16,1 0 0,20 0 0,1 0 16,-1-21-16,22 21 0,0-21 15,-1 21-15,22-21 0,-21 21 0,21-21 16,-22 21-16,1-22 0,21 22 15,0-21-15,-1 21 0,1 0 0,0-21 16,-21 21-16,21 0 0,-22 0 0,-20 0 16,20-21-16,-41 21 0,20 0 15,-20 0-15,-22 0 0,21 0 0,-21 0 16,0 0 0,-21-21 30,0 0-46,0-1 0,0 1 16,22 0-16</inkml:trace>
  <inkml:trace contextRef="#ctx0" brushRef="#br0" timeOffset="73144.62">4847 12213 0,'0'0'0,"-21"43"31,42-43 0,0 0-15,-21-22 0,0 1-16,0 0 15,-21 21 1,0 0-16,21-21 16,-21 21-16,0 0 15,-1 0-15,22 21 16,-21 0-1,21 0 1,0 1 0,0-1-16,21 0 15</inkml:trace>
  <inkml:trace contextRef="#ctx0" brushRef="#br0" timeOffset="73459.92">4762 12552 0,'0'0'0,"0"21"0,0 0 15,0 0-15,0 1 16,0-1 0,22-21-16,-1 0 15,0 0-15,0 0 0,-21-21 16,0-1-1,0 1-15,0 0 32,-21 21-32,0 0 15,0 0-15,-1 0 16,1 0-16,21 21 16,21-21 15</inkml:trace>
  <inkml:trace contextRef="#ctx0" brushRef="#br0" timeOffset="74331.48">6286 11663 0,'0'-21'16,"0"-22"-1,-21 43 1,0 22 0,21-1-16,0 0 0,-21 21 15,0 1-15,0-1 0,21 0 16,0 22-16,-22-1 0,1 1 0,21-1 15,0 1-15,-42 63 0,42-85 16,-21 0-16,21 1 16,-21-1-16,21 0 0,0-20 0,-22 20 15,22-21-15,-21 0 0,21 0 16,0-42 15,21 0-31,-21-21 0,22 21 16,-1-22-16,-21 1 0,21 0 15,0-1-15,0-20 0,-21-1 0,43-63 16,-43 64-16,21-1 0,0 1 16,-21 20-16,21-20 0,0 21 15,-21 20-15,21-20 0,-21 21 0,0 0 16,22 21-16,-1 0 16,0 0-16,-21 21 15,21 0-15,-21 21 0,21-20 0,-21 20 16,0 0-16,0 1 0,0 20 15,21-21-15,-21 22 0,0-22 0,0 1 16,0-1-16,0 0 0,0 1 16,22-1-16,-22-21 0,0 21 0,0-20 15,0-1-15,0 0 0,21-21 16,-42 0 15,-1-21-31,1 0 16,0-1-16</inkml:trace>
  <inkml:trace contextRef="#ctx0" brushRef="#br0" timeOffset="75012.17">6075 12192 0,'-21'0'0,"42"0"0,-64 0 16,43 21-16,22-21 31,-1 0-31,0 0 0,21 0 16,1 0-16,-1 0 0,0-21 15,22 0-15,-22 0 0,43 0 16,-22-22-16,22 22 0,63-42 16,-63 20-16,-22 22 0,1-21 0,-1 21 15,-20-22-15,-1 22 0,0-42 16,-21 20-16,-21 22 0,0-21 16,0 21-16,0-22 0,0 22 15,-21 0-15,0 21 0,0 0 16,0 0-16,0 21 0,-1-21 15,1 21-15,0 22 0,21-22 16,-21 21-16,21 0 0,-21 1 0,21-1 16,0 0-16,0 22 0,0-22 0,0 1 15,0 20-15,0-21 0,0 1 16,0-1-16,0 0 0,0 1 0,0-22 16,0 21-16,0-21 0,0 1 15,0-1-15,0 0 0,0 0 16,-21-21 15,21-21-31,-22 0 16,22-22-16,0 22 0,0 0 15,0 0-15,0-21 0,0 20 16,43-20-16,-22 21 0,0 0 0,21-22 16,-20 22-16,20 0 0,0 0 0,1 0 15,-1 0-15,0 21 0,1 0 16,-22 0-16,21 0 0,0 0 0,1 21 15,-22 0-15,0 0 0,0 0 16,0 0-16,-21 1 0,0-1 16,0 0-16,0 21 0,0-21 0,-21 1 15,-21-1-15,21 21 0,-22-21 16,1 0-16,0 1 0,21-1 0,-22 0 16,1 0-16,0-21 0,20 21 0,1-21 15,-21 0-15,21 0 0,0 0 16,21 21-16,-22-21 0,44-21 31,-1 21-31,0-21 16,0 0-16,0 21 0,0-21 15,22 0-15,-22-1 0</inkml:trace>
  <inkml:trace contextRef="#ctx0" brushRef="#br0" timeOffset="75440.24">8128 11853 0,'0'0'16,"21"0"-16,0-21 0,0 21 0,1 0 16,-22-21-16,-22 21 15,1 0-15,0 0 16,-21 0-16,21 21 0,-22-21 0,22 21 16,-21 1-16,21-1 15,-1 0-15,1 0 0,0 0 0,0 0 16,21 1-16,0-1 15,0 0-15,0 0 0,21 0 16,0 0-16,22-21 0,-22 22 0,21-22 16,-21 21-16,22-21 0,-22 21 15,21-21-15,-21 21 0,0 0 0,1-21 16,-1 21-16,0 1 0,0-1 16,-21 0-16,0 0 0,-21 0 15,0 0-15,0-21 0,-1 22 16,-20-1-16,21-21 0,-21 0 0,-1 21 15,1-21-15,21 0 16,-22 0-16,1 0 0,21 0 0,0 0 16,-22 0-16,22-21 0,0 21 15,21-21-15,0-1 0,0 1 16,0 0-16,0 0 0,0 0 0,21 0 16,0-1-16,22-20 0,-22 21 0,21 0 15,-21-22-15,22 22 0</inkml:trace>
  <inkml:trace contextRef="#ctx0" brushRef="#br0" timeOffset="75740.45">8699 11494 0,'0'0'0,"22"-22"16,20-20 0,-42 63-1,0 0 1,0 1-16,0-1 0,0 0 15,0 21-15,-21 1 0,0-1 0,21 0 16,0 1-16,-22-1 0,1 0 0,0 1 16,21-1-16,-21 0 0,0 1 15,21-1-15,-21 0 0,21 1 0,-22-1 16,22-21-16,-21 21 0,21-20 16,0-1-16,0 0 0,0 0 15,0 0-15,21-21 16,1 0-16,-1 0 15,0-21-15,0 0 0,0 0 16,0 0-16,22-1 0,-22-20 0,21 21 16</inkml:trace>
  <inkml:trace contextRef="#ctx0" brushRef="#br0" timeOffset="77144.42">9229 11811 0,'0'0'0,"21"-21"15,0 21-15,-21-21 0,-21 21 31,0 0-31,-1 21 0,1 0 16,0-21-16,0 21 0,0 22 16,0-22-16,-22 21 0,22-21 0,0 22 15,0-1-15,0-21 0,-1 21 0,22 1 16,0-22-16,0 0 0,0 21 16,0-20-16,0-1 0,0 0 0,22 0 15,-1-21-15,0 21 0,0-21 0,21 0 16,-20 0-16,20 0 0,0 0 15,1 0-15,-22-21 0,21 21 0,0-21 16,1 0-16,-22 0 0,21-1 16,-21-20-16,22 21 0,-22-21 15,0 20-15,-21-20 0,0 0 0,0-1 16,0 1-16,0 0 0,0-1 0,0 22 16,0-21-16,-21 21 0,21 0 15,-21-1-15,0 1 0,-1 21 0,-20 0 16,21 0-16,0 0 0,-22 0 0,22 21 15,-21 1-15,0-1 0,-1 0 16,22 21-16,-21 1 0,-1-1 0,1 0 16,21 1-16,21-1 0,0 0 15,0 1-15,0-22 0,21 21 0,0-21 16,0 0-16,22 1 0,-22-1 0,21 0 16,1-21-16,-1 0 0,0 0 15,1 0-15,-1 0 0,0 0 16,1 0-16,20-21 0,-21 0 15,1-1-15,-22-20 0,21 21 16,-21 0-16,22-22 0,-22 22 0,0-21 16,0 21-16,-21-22 0,21 22 0,-21-21 15,22 21-15,-22 0 0,21-1 16,-21 44 15,0-1-31,0 21 16,0-21-16,-21 0 0,21 22 0,0-22 15,0 21-15,0-21 0,0 1 16,0-1-16,0 0 0,0 0 16,0 0-16,0 0 0,21 1 0,0-22 15,0 21-15,0-21 0,0 0 16,1 0-16,-1 0 0,0 0 16,0-21-16,0 21 0,0-22 0,1 1 15,-1 0-15,0 0 0,0 0 16,0 0-16,0-22 0,1 1 0,-1 21 15,-21-22-15,21 1 0,-21 21 0,21-21 16,-21 20-16,0 1 0,21 0 16,-21 0-16,21 21 15,-21 21 1,0 0-16,0 0 16,0 1-16,0 20 0,0 0 15,0-21-15,0 22 0,0-22 0,0 42 16,0-20-16,0-22 15,0 0-15,0 0 0,0 0 0,0 1 16,22-1-16,-1-21 0,0 0 0,0 21 16,0-21-16,0 0 0,1 0 15,-1 0-15,0 0 0,0-21 0,21 0 16,-20-1-16,-1 1 0,0 0 0,21-21 16,-21 21-16,1-22 15,20 1-15,-21-22 0,0 22 0,0 0 16,22-22-16,-22 22 0,0 0 0,0-22 15,22 22-15,-22-22 0,-21 22 16,0 0-16,21-1 0,-21 22 0,0 0 16,0 0-16,0 0 0,0 42 15,-21 0-15,21 0 16,-21 0-16,-1 22 0,1-1 0,21 0 16,-21 1-16,21-1 0,-42 43 15,42-43-15,0 21 0,0-20 16,0-1-16,0 0 0,0 1 0,0-1 15,0-21-15,0 22 0,0-22 16,21 21-16,0-21 0,0-21 16,43 43-16,-43-43 0,21 0 15,-21 0-15,22 0 0,-1 0 0,0 0 16,1 0-16,-22-22 0,21 1 16,1 21-16,20-63 0,-42 42 15,0-1-15,1-20 0,-1 0 16,0 21-16,-21-22 0,21 22 0,-21-21 15,0 21-15,0-1 0,0 1 16,-21 21-16,0 0 0,0 0 16,-1 0-16,1 21 0,0 1 15,0-1-15,0 21 0,0-21 0,21 22 16,-22-22-16,22 21 0,0 0 16,0-20-16,0-1 0,0 0 0,0 21 15,0-21-15,22-21 0,-1 22 0,0-1 16,0-21-16,0 0 0,0 0 15,1 0-15,-1 0 0,0 0 0,0 0 16,21 0-16,-20 0 0,-1-21 0,0 21 16,0-22-16,0 1 0,0 0 15,1-21-15,-1 21 0,0-1 0</inkml:trace>
  <inkml:trace contextRef="#ctx0" brushRef="#br0" timeOffset="77348.52">10795 11726 0,'0'0'15,"-21"0"-15,0 22 16,42-22-16,0 0 16,0 0-16,21 0 0,1 0 0,-1 0 15,0 0-15,1-22 0,-1 22 16,0 0-16,1-21 0,-22 21 0,21 0 15,-21 0-15,1 0 0,-1-21 16</inkml:trace>
  <inkml:trace contextRef="#ctx0" brushRef="#br0" timeOffset="77939.52">13631 11409 0,'0'0'0,"0"-21"0,0 0 15,0-1-15,21 22 16,1 0-16,-22 22 16,21 20-16,0-21 0,-21 21 15,21 1-15,0 20 0,0-20 0,1-1 16,-1 0-16,0 22 0,0-22 0,0 22 15,0-22-15,1 0 0,-22 22 16,21-22-16,0 0 0,-21 1 16,0-22-16,21 21 0,-21-21 0,21 1 15,-21-1-15,0 0 0,0-42 32,0-22-17,0 22-15,0 0 0</inkml:trace>
  <inkml:trace contextRef="#ctx0" brushRef="#br0" timeOffset="78192.52">14224 11472 0,'21'-21'0,"-42"42"0,42-63 0,-21 21 0,-21 21 16,0 0 0,0 0-16,-1 21 0,-20 0 15,21 0-15,-21 22 0,-1-22 0,22 21 16,-21 1-16,-1-22 0,1 21 15,21 0-15,-21 1 0,-1-1 0,22 22 16,0-22-16,-21 0 0,20 1 0,1-1 16,0 0-16,21 1 0,0-22 15,0 21-15,0-21 0,0 0 0,21-21 16,0 0-16,1 0 0,-1 0 16,21 0-16,0 0 15,1-21-15,-22 0 0,21-21 0,1 21 16</inkml:trace>
  <inkml:trace contextRef="#ctx0" brushRef="#br0" timeOffset="78496.35">14499 11642 0,'0'0'0,"21"0"0,-21 21 32,0 0-32,0 0 15,0 22-15,-21-22 0,21 21 0,0 0 16,0 1-16,0-1 0,0 22 15,0-22-15,0 21 0,0 1 16,-21-1-16,21 1 0,0-1 0,-21 1 16,21-1-16,0 22 0,-21 0 15,-1-1-15,22 1 0,-21-21 0,0 20 16,0-20-16,21-1 0,0 1 0,0-1 16,0-20-16,0-1 0,0-21 0,0 0 15,0 0-15,21-21 16,0 0-16,0-21 0,1 0 15,-22 0-15,21-21 0,0-1 16,0 1-16,-21-22 0,21 1 0,-21-1 16,21-20-16</inkml:trace>
  <inkml:trace contextRef="#ctx0" brushRef="#br0" timeOffset="78816.55">14541 11959 0,'0'0'15,"0"-63"-15,0 20 0,0 1 0,0 0 0,0-1 16,0 22-16,0-21 0,0 21 0,0 0 15,0-1-15,22 1 0,20-21 16,0 21-16,-21 0 0,22 21 16,-1-22-16,22 22 0,-22 0 15,0 0-15,1 0 0,-1 22 0,0-1 16,-21 0-16,22 21 0,-22-21 0,-21 22 16,0-22-16,0 21 15,-21-21-15,0 1 0,-22 20 0,22-21 16,-21 0-16,-43 43 0,43-43 15,-22 0-15,43-21 0,-21 21 16,-1 0-16,22-21 0,0 0 0,0 0 16,0 0-16,0 0 0,42 0 31,0 0-31,0 0 16,0-21-16,22 21 0,-22-21 15,21 0-15,0 21 0,1-21 0</inkml:trace>
  <inkml:trace contextRef="#ctx0" brushRef="#br0" timeOffset="79300.53">15811 11621 0,'0'0'16,"0"-22"-16,0 1 0,0 0 16,0 0-16,-21 21 15,0 0-15,0 0 0,0 0 16,0 0-16,-22 0 0,22 21 15,-21 0-15,21 0 0,-22 1 0,22-1 16,-21 21-16,-1-21 0,22 22 0,0-22 16,0 21-16,0 0 15,0-20-15,21 20 0,0 0 0,0-21 16,0 1-16,0-1 0,0 0 0,21 0 16,0-21-16,0 0 0,0 0 15,22 0-15,-22 0 0,0 0 0,21-21 16,-21 0-16,22 0 0,-22-1 15,21 1-15,-21 0 0,1-21 0,-1 21 16,0-22-16,0 22 0,-21-21 0,0 21 16,21-22-16,-21 22 0,0-21 15,0 21-15,0-1 0,0 1 0,0 64 47,0-22-47,0 0 0,0 0 0,0 0 16,0 22-16,0-22 0,0 21 0,0-21 15,0 22-15,0-22 0,0 0 16,0 21-16,0-21 0,21 22 16,-21-22-16,22-21 0,-22 21 15,21-21-15,0 0 0,0 0 16,0 0-16,0 0 0,1-21 16,-1 0-16,0 0 0,0-1 0</inkml:trace>
  <inkml:trace contextRef="#ctx0" brushRef="#br0" timeOffset="79564.39">16531 11261 0,'0'-21'15,"0"42"-15,21-85 0,-21 43 0,-21 42 32,0 0-32,21 22 0,-21-1 15,0 0-15,-1 1 0,22-1 0,0 0 16,0 22-16,-21-22 0,21 1 15,0-1-15,-21-21 0,21 21 16,0 1-16,0-22 0,-21 0 0,21 0 0,0 22 16,-21-22-16,21 0 15,0 0-15,21-21 16,0 0 0,0-21-16,22 21 0,-22-21 15,21 0-15,-21-22 0,22 22 0</inkml:trace>
  <inkml:trace contextRef="#ctx0" brushRef="#br0" timeOffset="80031.53">16870 11345 0,'0'0'0,"21"-42"0,-21 21 0,0-43 31,-21 86-31,21-1 16,0 0-16,0 21 0,-21 1 15,21-22-15,0 21 0,0 0 16,0 1-16,0-1 0,-22 0 0,22-20 15,0 20-15,0-21 0,0 21 16,0-20-16,0-1 0,0 0 0,0 0 16,-21 0-16,21 0 0,0 1 15,-21-22-15,21-22 32,0 1-17,0 0-15,21 21 0,0-21 16,1-21-16,-22 20 0,21 1 15,0-21-15,0 21 0,0-22 0,0 22 16,22-21-16,-22 21 0,0-22 16,0 22-16,0 21 0,1-21 0,-1 21 15,0 0-15,0 0 0,0 21 0,-21 22 16,21-22-16,-21 0 16,0 21-16,0 1 0,0-22 0,0 21 15,0-21-15,0 22 0,-21-22 0,0 0 16,21 0-16,0 0 0,0 0 15,-21 1-15,21-1 0,-21-21 16,21 21-16,-21-21 16,21-21-1,0 0-15,-22 21 16,1-22-16,21 1 0,-21 0 0</inkml:trace>
  <inkml:trace contextRef="#ctx0" brushRef="#br0" timeOffset="80271.52">16087 11515 0,'-22'0'15,"44"0"-15,-65 0 0,22 0 0,42 0 32,0 0-32,1 0 0,20 0 15,0-21-15,1 21 16,-1 0-16,0-22 0,22 22 0,-22 0 15,0 0-15,1 0 0,-1 0 0,-21 0 16,0 0-16,1 0 0,-1 0 16,-21-21-1</inkml:trace>
  <inkml:trace contextRef="#ctx0" brushRef="#br0" timeOffset="80971.72">19304 11748 0,'21'-64'16,"0"64"-16,0-21 0,1 0 0,20-22 16,-21 22-16,21 0 0,-20-21 0,20 21 15,-21-22-15,0 22 0,0-21 16,1 21-16,-22-22 0,0 22 16,0 0-16,-43 0 0,1 21 15,0 0-15,-1 0 0,-20 0 16,-1 0-16,22 21 0,0-21 0,-1 21 15,1 21-15,0-20 0,20-1 16,1 0-16,21 21 0,0-21 0,0 1 16,21 20-16,1-21 0,41 43 15,-21-43-15,22 0 0,-22 0 16,1 0-16,20 22 0,-21-22 0,1 0 16,-1 0-16,0 21 0,-20-20 15,20-1-15,-42 0 0,0 0 0,0 0 16,0 0-16,-21 1 0,-22-1 0,1-21 15,0 21-15,-22 0 16,1-21-16,20 0 0,-20 0 0,-1 0 16,22 0-16,0 0 0,-1 0 0,22 0 15,0-21-15,0 21 0,0-21 16,0 0-16,21-1 0,0-20 0,0 21 16,0 0-16,0-22 0,0 22 0,21-21 15,0 21-15,21-22 0,-21 22 16,22-21-16,20 21 0,-20-22 0,20 22 15,1-21-15,20 0 0</inkml:trace>
  <inkml:trace contextRef="#ctx0" brushRef="#br0" timeOffset="81191.5">20002 11282 0,'0'0'15,"43"-21"-15,-22 0 0,0 21 16,0 0-16,-21 21 16,0 0-16,0 0 0,-21 21 15,0 1-15,21-22 0,-21 21 0,0 22 16,21-22-16,-22 0 0,22 1 0,-21-1 15,21 0-15,-21 1 0,0-1 16,21-21-16,0 22 0,-21-1 0,21 0 16,-21-21-16,21 22 0,0-22 15,0 0-15,0 0 0,0 0 16,21-21-16,0 0 16,-21-21-16,21 0 0,0 0 15,-21 0-15,0 0 0,0-1 16</inkml:trace>
  <inkml:trace contextRef="#ctx0" brushRef="#br0" timeOffset="81368.16">19706 11726 0,'0'0'0,"0"22"0,-21-22 16,21 21 0,21-21-16,0 0 15,0 0-15,1 0 0,20 0 0,-21 0 16,21 0-16,1 0 0,-1 0 0,0 0 15,22 0-15,-22-21 16,22-1-16,-22 22 0,22-21 0,-1 21 16,-21 0-16</inkml:trace>
  <inkml:trace contextRef="#ctx0" brushRef="#br0" timeOffset="82204.21">20743 11769 0,'0'0'0,"21"0"0,1 0 16,-1 0-1,0 0-15,0-21 0,-21-1 16,0 1-16,21 21 0,-21-21 16,0 0-16,0 0 15,0 0-15,0-1 0,0 1 16,-21 21-16,0-21 0,0 21 0,0 0 16,-1 0-16,-20 0 0,0 0 15,21 0-15,-22 21 0,1 0 0,0 1 16,-1-1-16,1 21 0,21-21 15,-22 22-15,1-1 0,21-21 0,-21 64 16,20-43-16,1-21 0,21 22 16,0-22-16,0 0 0,0 0 15,0 0-15,21 0 0,1-21 0,-1 0 16,42 0-16,-42 0 0,22 0 16,-22 0-16,21-21 15,-21 0-15,22 0 0,-22 0 0,0 0 0,21-22 16,1 1-1,-22 0-15,21-22 0,-42 43 16,21-21-16,1 20 0,-1-20 16,-21 21-16,0 0 0,21 21 15,0 21 1,-21 0-16,0 0 0,0 22 16,0-22-16,0 21 0,0-21 15,0 22-15,0-1 0,0 0 0,0-21 16,21 22-16,0-22 0,-21 0 0,22 0 15,-1 0-15,0 1 16,0-22-16,0 0 0,0 0 16,1 0-16,-1 0 15,-21-22-15,0 1 0,21 0 16,0 0-16,0 0 0,-21-22 0,21 22 16,1 0-16,-1-21 0,0-1 15,21 22-15,-21-21 0,1 21 0,20-22 16,-21 22-16,43-21 0,-22 42 15,-21 0-15,0 0 0,22 0 16,-22 0-16,0 21 0,0 0 16,0 0-16,0 22 0,1-22 0,-1 21 15,0-21-15,-21 43 16,0-22-16,0 1 0,0-22 0,0 21 16,0-21-16,0 0 0,0 1 0,-21-1 15,0-21-15,-1 0 16,22-21-1,-21 21-15,21-22 16,0 1-16,0 0 0,0 0 0,0-21 16,0 20-16,21-20 0,-21 21 0,22-21 15,-1 20-15,0-20 0,0 21 16,0-21-16,0 20 0,1 1 0,-1 0 16,42-21-16,-20 21 15,-22-1-15,21 1 0,0 0 16,-20 0-16,20 0 0,-21 0 0</inkml:trace>
  <inkml:trace contextRef="#ctx0" brushRef="#br0" timeOffset="82475.5">22585 11155 0,'0'0'16,"0"-21"-16,0 0 0,-21 21 16,-1 0-16,1 0 15,21 21-15,-21 0 0,0 21 0,0-21 16,0 22-16,-1-1 0,1 22 15,0-22-15,21 0 0,-21 22 0,0-22 16,0 0-16,21 22 0,0-22 16,-22 1-16,1-1 0,21-21 15,0 21-15,0 1 0,-21-22 0,21 21 16,0-21-16,-21 1 0,21-1 0,0 0 16,0 0-16,21-21 15,0 0-15,0 0 0,1 0 16,20-21-16,-21 21 0,21-21 0,1 0 15,-1-22-15,22 22 0,-22-21 16</inkml:trace>
  <inkml:trace contextRef="#ctx0" brushRef="#br0" timeOffset="82779.5">22881 11726 0,'42'-21'0,"-190"127"15,254-191-15,-21 22 0,-64 42 0,21-43 16,-21 43-16,-42 21 16,0 0-16,-42 0 15,41 21-15,-20 0 0,0 1 16,-1-1-16,1 0 0,21 0 0,0 0 15,0 22-15,21-22 0,0 0 16,0 0-16,0 0 0,21 0 16,0-21-16,21 22 0,-21-22 15,1 21-15,20 0 0,-21-21 0,21 21 16,-20-21-16,-1 21 0,0-21 0,0 21 16,-21 1-16,0-1 15,0 0 1,-21-21-16,0 21 15,-22-21-15,22 0 0,0 0 16,-21 0-16,21 0 0,-1 0 0,-20-21 16,21 21-16,0-21 0,0 0 15,-1-1-15,22 1 0,-21 0 0,21 0 16,-21 0-16,0 0 0</inkml:trace>
  <inkml:trace contextRef="#ctx0" brushRef="#br0" timeOffset="82995.2">22161 11388 0,'0'0'15,"22"0"1,20 0-16,-21 0 16,21-21-16,1 21 0,-1 0 0,22 0 15,-22 0-15,21-22 0,1 22 16,-1 0-16,1 0 0,-1 0 0,-20 0 15,20 0-15,-20 0 0,-1 0 16,0 0-16,-21 0 0</inkml:trace>
  <inkml:trace contextRef="#ctx0" brushRef="#br0" timeOffset="84312.5">5355 13864 0,'0'0'0,"21"-21"16,0-85-1,1 85-15,-22 0 16,0 0-16,-22 21 15,1 21 1,0 21-16,21-21 0,-21 22 16,0-1-16,0 0 0,21 1 15,0-1-15,-22 0 0,22 1 0,-21-1 16,0-21-16,21 22 0,0-22 0,0 21 16,-21-21-16,21 0 15,0 1-15,-21-22 0,21 21 16,0-42-1,0-1-15,21 1 16,0 0-16,0 0 16,-21-21-16,21 20 0,1 1 0,-1-21 15,0 21-15,0 0 0,0-22 0,22 22 16,-22 0-16,0 21 0,21 0 16,-21 0-16,1 0 0,-1 0 0,0 0 15,-21 42-15,21-21 0,-21 1 16,21-1-16,-21 21 0,21-21 0,-21 0 15,0 22-15,0-22 0,22 0 16,-1 0-16,-21 0 0,21 1 16,-21-1-16,21-21 0,0 0 0,0 0 15,22 0-15,-22 0 0,0 0 16,21 0-16,-20 0 0,20-21 0,-21-1 16,21 1-16,-20 0 0,-1 0 15,0-21-15,0 20 0,0-20 0,0 21 16,1-21-16,-1-1 0,-21 1 0,0 21 15,0-22-15,0 22 0,0 0 16,0 0-16,0 0 0,0 42 31,0 0-31,0 0 0,-21 22 16,21-22-16,0 21 0,0-21 0,0 22 16,0-22-16,0 21 0,0-21 15,0 0-15,21 1 0,-21-1 0,21 0 16,0 0-16,0-21 0,0 0 15,1 0-15,-1 0 0,21 0 0,-21 0 16,0 0-16,22 0 0,-22-21 0,0 21 16,21-21-16,-20 0 0,20-1 15,-21 1-15,0-21 0,0 21 0,-21-22 16,0 22-16,0-21 0,0 21 0,0 0 16,0-1-16,0 1 0,-21 21 31,21 21-31,-21 1 0,21-1 15,-21 0-15,21 0 0,0 0 0,0 0 16,0 1-16,0-1 0,0 0 0,0 0 16,0 0-16,0 0 15,0 1 1,0-44 0,0 1-1,0 0-15</inkml:trace>
  <inkml:trace contextRef="#ctx0" brushRef="#br0" timeOffset="84492.18">6689 13526 0,'0'0'0,"0"-22"0,-22 22 16,1 22 0,21-1-16,-21-21 15,21 21-15,0 0 0,0 0 16,0 0-16,21-21 15,0 0-15,1 0 16,20 0-16,-21 0 0,21 0 16</inkml:trace>
  <inkml:trace contextRef="#ctx0" brushRef="#br0" timeOffset="84771.52">7387 13399 0,'0'0'0,"-21"0"16,0 0-16,21 21 0,-21 0 0,-1 0 16,22 0-16,0 22 0,-21-1 15,21 0-15,-21 1 0,0-1 0,21 64 16,0-64-16,-21 0 16,21 1-16,-21-1 0,21 0 0,0 1 15,0-22-15,0 21 0,0-21 16,0 1-16,0-1 0,0 0 15,0 0-15,21-21 16,0 0-16,0 0 0,0 0 16,0-21-16,1 21 0,-1-21 15,0 0-15,0-22 0,0 1 0,22 21 16</inkml:trace>
  <inkml:trace contextRef="#ctx0" brushRef="#br0" timeOffset="85228.44">7747 13441 0,'0'0'0,"0"-21"0,0-22 0,21 22 15,-21 0-15,0 42 32,0 0-32,0 22 0,0-22 15,-21 21-15,21 1 0,0 20 0,-21-21 16,21 1-16,0-1 0,0 22 0,0-22 16,-21 0-16,21 1 0,0-22 15,-22 21-15,22-21 0,0 0 0,0 1 16,0-1-16,0 0 0,0 0 15,0-42 17,0 0-32,0 0 15,0-1-15,0 1 0,22-21 16,-1 0-16,0 20 0,0-20 0,0 0 16,0-1-16,1 22 0,20-21 15,-21 21-15,0 0 0,0-1 0,22 1 16,-22 21-16,0 0 0,0 21 15,0 1-15,1-1 0,-1 21 0,-21-21 16,0 22-16,21-1 0,-21 0 0,0-21 16,0 22-16,0-22 0,0 21 15,0-21-15,0 1 0,0 20 0,0-21 16,0 0-16,-21 0 0,21 1 16,-21-22-16,-1 0 31,22-22-31,-21 1 15,21 0-15,-21-21 16,0 21-16</inkml:trace>
  <inkml:trace contextRef="#ctx0" brushRef="#br0" timeOffset="85455.88">7345 13716 0,'21'0'31,"21"0"-31,-21 0 16,1 0-16,20 0 0,-21-21 0,21 21 15,-20 0-15,20 0 0,-21-21 16,0 21-16,0 0 0,1 0 0,-1 0 16,0 0-16,0 0 0,-21-21 31,21 21-31</inkml:trace>
  <inkml:trace contextRef="#ctx0" brushRef="#br0" timeOffset="86100.38">10308 13187 0,'0'0'0,"21"0"15,0-64 1,-21 43-16,-21 21 47,0 0-47,0 21 0,0 1 15,0-1-15,-1 0 0,-20 21 0,21 1 16,-21-1-16,-1 21 0,1-20 0,0 20 16,-1 1-16,1-1 0,-22 1 15,22-1-15,0 1 0,-1-1 0,22 1 16,-21-22-16,21 22 0,-43 20 15,43-41-15,0-22 0,0 21 16,0-21-16,21 22 0,0-22 16,-22 0-16,22 0 15,0-42 32,0 0-31,22 0-16,-1-1 0,-21 1 15,21 0-15,0 0 0,0 0 16</inkml:trace>
  <inkml:trace contextRef="#ctx0" brushRef="#br0" timeOffset="89400.33">1228 15113 0,'0'0'0,"21"-21"0,0 0 16,0 21-16,-21-21 0,21 21 15,-21-22-15,0 1 16,-21 42 15,0 1-15,0-1-16,0 21 0,-1 0 0,1 1 16,-21-1-16,21 22 0,-22-1 15,22 1-15,-21-22 0,21 21 0,-22 1 16,1-1-16,0 1 0,21-22 15,-22 22-15,22-1 0,-21 1 16,21-22-16,-1 0 0,1 1 0,0-1 16,0 0-16,0-20 0,21-1 15,-21 0-15,21-42 32,0 0-32,21-1 15,0-20-15,0 0 0,0-1 16,0 1-16,1-21 0,20 20 0,-21-20 15,0-22-15,22 22 16,-1-1-16,-21-21 0,21 22 0,1-22 16,-1 22-16,0-1 0,1 22 15,-22 0-15,0-1 0,0 22 16,0 0-16,-21 0 0,0 0 16,-21 21-1,0 0 1,21 21-16,-21 0 0,21 0 15,-21-21-15,21 21 16,-21-21-16,21 21 0,0 1 16,0-1-16,0 0 15,0 0-15,0 0 16,0 0-16</inkml:trace>
  <inkml:trace contextRef="#ctx0" brushRef="#br0" timeOffset="89868.33">1524 15875 0,'0'0'0,"-42"0"0,20 0 16,-20 0-16,21 0 0,0-21 15,0 21-15,-1 0 0,1 0 0,42 0 47,1 0-47,20 0 16,0 0-16,22 0 0,-1-21 0,1 21 15,-1 0-15,1 0 0,-1 0 16,22-21-16,-22 21 0,1 0 0,21 0 16,-22-22-16,1 22 0,-1 0 15,22 0-15,-22-21 0,-20 21 16,20 0-16,-21 0 0,1 0 0,-1 0 16,-21 0-16,22 0 0,-43-21 0,21 21 15,-42 0 16,21-21-15,-22 0-16,1 21 0,0 0 0,21-21 16</inkml:trace>
  <inkml:trace contextRef="#ctx0" brushRef="#br0" timeOffset="90271.82">2434 15388 0,'0'0'0,"-21"0"15,0 0 1,21 21 0,0 1-16,0-1 0,0 0 15,21-21-15,0 21 0,0 0 16,0 0-16,22-21 0,-22 22 16,21-1-16,1-21 0,-1 0 0,0 21 15,1-21-15,-22 0 0,21 0 16,0 0-16,-20 0 0,20 0 0,-21 0 15,0 0-15,0 0 0,1 0 0,-1 0 16,0 0-16,-21 21 31,-21-21-31,0 21 0,-1 0 16,1 1-16,-21-1 0,21 0 0,-22 0 16,1 0-16,0 22 15,-1-22-15,1 21 0,0 0 0,-1 1 16,1-22-16,21 21 0,-21 1 15,20-22-15,1 21 0,0-21 16,0 0-16,0 1 0,21-1 0,0 0 16,21-42-1,0 0 1</inkml:trace>
  <inkml:trace contextRef="#ctx0" brushRef="#br0" timeOffset="90753.57">3471 15177 0,'0'0'0,"-21"-22"0,0 22 16,0 0-16,0 0 0,21-21 16,21 21-1,21-21-15,-21 21 0,22-21 0,-1 21 16,21-21-16,-20 21 0,20 0 16,1-21-16,-22 21 0,22 0 0,-1-22 15,-21 22-15,22 0 0,-22 0 16,1 0-16,-1 0 0,0 0 15,-21 0-15,1 0 0,-22 22 16,-22-22 0,1 0-16,0 21 0,0 0 0</inkml:trace>
  <inkml:trace contextRef="#ctx0" brushRef="#br0" timeOffset="91012.06">4000 15113 0,'-21'0'15,"21"21"1,-21 0-16,21 1 16,0 20-16,-21-21 0,21 21 15,0 1-15,0-1 0,0 0 0,0 1 16,0-1-16,0 0 0,0 1 16,0-1-16,0 0 0,0 1 0,0-1 15,0-21-15,0 22 0,0-22 0,0 21 16,0-21-16,0 0 0,0 1 15,0-1-15,0 0 16,0-42 0,21 0-1,-21-1-15,0 1 0</inkml:trace>
  <inkml:trace contextRef="#ctx0" brushRef="#br0" timeOffset="91440.12">4212 15536 0,'0'0'0,"0"-21"0,0 0 16,0 0-16,21 21 15,-21-21-15,21 21 0,1-21 16,-1 21-16,0-22 16,0 1-16,0 21 0,22 0 0,-22 0 15,21 0-15,0 0 0,107 85 31,-128-43-31,0-21 0,21 1 0,-21-1 16,1 21-16,-22 0 0,0-20 16,0 20-16,0-21 0,0 0 0,0 0 15,-22 1-15,1-1 0,21 0 16,-21 0-16,0 0 0,0 0 0,0-21 16,-1 0-1,22-21-15,0 0 16,0 0-16,0-21 15,0 20-15,0 1 0,0-21 0,0 0 16,22 20-16,-1-20 0,-21 21 0,21-21 16,0 20-16,0 1 0,0-21 15,1 21-15,-1 0 0,0 21 0,0-22 16,0 22-16,0 0 0,1 0 16,-1 0-16,0-21 0,0 21 0,0 0 15,0 0-15,1 0 0</inkml:trace>
  <inkml:trace contextRef="#ctx0" brushRef="#br0" timeOffset="92411.49">5884 15579 0,'0'0'0,"21"-85"31,-21 64-31,0 0 16,0 0-16,-21-1 0,0-20 16,0 21-16,-21 0 0,-1 0 0,-41-22 15,41 43-15,1 0 16,0 0-16,-1 0 0,1 21 16,0 1-16,-1-1 0,22 21 0,-21-21 15,21 22-15,-1-1 0,1 0 16,0 1-16,0-22 0,21 21 0,-21 0 15,21 1-15,0-22 0,0 21 16,0 1-16,0-22 0,0 0 0,0 0 16,21 0-16,0-21 0,0 0 0,0 0 15,1 0-15,-1 0 0,0 0 16,21 0-16,1-21 0,-22 0 0,21 0 16,0 0-16,1-1 0,-1-20 15,0 21-15,-20-21 0,20 20 0,0-20 16,-21 21-16,1-21 0,-1-1 0,0 22 15,0-21-15,-21 21 0,0-1 16,0 1-16,0 42 31,-21 1-31,21-1 16,-21 0-16,21 21 0,0-21 0,0 1 16,0 20-16,0-21 0,0 21 15,0-20-15,0-1 0,0 0 0,0 0 16,0 0-16,21 0 0,0-21 0,-21 22 15,21-22-15,0 0 0,1 0 16,-1 0-16,0 0 16,0 0-16,21-22 0,-20 22 0,-1-21 15,0 0-15,21-21 16,-21 21-16,1-22 0,-1 22 0,0 0 16,0-21-16,-21 20 0,0 1 15,21-21-15,-21 21 0,21 0 0,-21-1 16,0 44 15,0-1-31,22 0 0,-22 0 0,0 0 16,0 22-16,21-22 0,-21 0 15,0 21-15,0-21 0,0 1 0,21-1 16,-21 0-16,0 0 0,0 0 0,21 0 16,0-21-16,0 22 15,1-22-15,-1 0 16,0 0-16,0 0 0,0-22 15,0 1-15,1 0 0,-1 0 16,0 0-16,0 0 0,0-22 0,22 22 16,-22-21-16,0-1 0,0 1 15,0 21-15,22-21 0,-22 20 0,0 1 16,0 0-16,-21 42 31,0 0-31,0 1 16,0-1-16,0 0 0,0 0 15,0 0-15,0 0 0,-21-21 0,21 22 16,-21-1-16,21 0 16,21-21 15,0 0-31,0 0 16</inkml:trace>
  <inkml:trace contextRef="#ctx0" brushRef="#br0" timeOffset="93120.39">7091 15515 0,'0'0'16,"42"0"-1,-21 0 1,-21-21-16,21 21 0,1-21 16,-1 0-16,0 21 0,-21-21 0,21-1 15,0 22-15,0-21 0,-21 0 16,22 0-16,-22 0 0,21 21 0,-21-21 15,0-1-15,0 1 0,-21 21 32,-1 0-32,1 21 0,0 1 15,0-1-15,0 0 0,21 21 16,-21-21-16,-1 22 0,22-1 16,-21-21-16,21 22 0,-21-1 0,21-21 15,-21 0-15,21 22 0,0-22 16,0 0-16,0 0 0,21 0 0,0-21 15,0 0-15,1 0 0,20 0 0,-21 0 16,21 0-16,-20 0 0,20 0 16,0 0-16,-21-21 0,1 0 0,20 21 15,-21-21-15,0 0 0,0 21 16,1-22-16,-1 1 0,21-42 16,-21 42-16,-21-1 0,0-20 0,0 0 15,21 21-15,-21-22 0,22 22 16,-1-21-16,-21 21 0,21-22 15,0 22-15,0 0 0,0 0 0,1 0 16,-1-1-16,21 22 0,-21 0 16,0 0-16,1 0 0,-1 0 0,21 22 15,-21-1-15,-21 0 0,21 21 16,1-21-16,-22 1 0,21 20 0,-21-21 16,0 21-16,0-20 0,0-1 0,0 21 15,0-21-15,0 0 0,0 1 16,0-1-16,0 0 0,0 0 15,-21-21-15,21 21 0,-22-21 16,22-21 0,0 0-1,22 0-15,-1-22 16,0 22-16,0 0 0,0-21 16,0-1-16,22 1 0,-22 0 0,0-1 15,21-20-15,-20 21 0,-1 20 16,21-20-16,-21 21 0,0 0 0,1 0 15,20-1-15,-21 22 0,0 0 0,0 0 16,1 0 0</inkml:trace>
  <inkml:trace contextRef="#ctx0" brushRef="#br0" timeOffset="93771.64">9356 15240 0,'0'0'0,"21"-21"0,0 21 0,-21-21 16,21 21-16,-21-21 0,21-1 0,-21 1 16,0 0-16,0 0 15,0 0-15,0 0 16,-21 21-16,0 0 0,0-22 0,0 22 15,-1 0-15,1 0 0,0 0 0,-21 0 16,21 0-16,-22 22 0,1-1 16,21 0-16,-22 0 0,22 0 15,0 0-15,0 1 0,0-1 16,21 0-16,0 0 0,0 0 16,21 0-16,0-21 0,43 22 15,-43-1-15,21-21 0,-21 21 16,22-21-16,-1 21 0,0 0 0,-21-21 15,22 21-15,-22 1 0,0-1 0,0 0 16,-21 0-16,0 0 0,0 0 16,0 1-16,0-1 0,-21-21 0,-21 21 15,21 0-15,-22 0 0,1-21 0,0 21 16,-1-21-16,1 0 0,0 0 16,-1 0-16,1 0 0,0 0 15,20 0-15,-20-21 0,21 21 0,0-21 16,0 0-16,-1 0 0,22 0 15,0-1-15,-21 1 0,21 0 0,0 0 16,0 0-16,21 0 0,1-1 16,20 1-16,-21 0 0,21 0 0,1 0 15,-1 0-15,22-22 0,-22 43 0,21-21 16</inkml:trace>
  <inkml:trace contextRef="#ctx0" brushRef="#br0" timeOffset="93995.99">9906 15113 0,'0'0'0,"0"21"0,0 0 0,0 1 16,0-1-16,0 0 0,0 0 15,0 0-15,-21 0 0,21 22 0,-21-22 16,21 0-16,-22 0 0,22 0 0,0 1 16,0-1-16,0 0 0,0 0 15,0 0-15,0-42 47,0 0-47,0 0 0,22 0 16,-1-1-16,-21-20 0</inkml:trace>
  <inkml:trace contextRef="#ctx0" brushRef="#br0" timeOffset="94148.61">9927 15028 0,'0'22'0,"0"-44"0,0-20 0,0 0 15,-21 21-15,21-1 16,-21 22-1,21 22 17,21-22-32,-21 21 15,21-21-15,0 21 0,0-21 16</inkml:trace>
  <inkml:trace contextRef="#ctx0" brushRef="#br0" timeOffset="94596.13">10287 15071 0,'0'0'0,"0"63"32,0-42-32,0 1 0,0-1 15,0 0-15,0 0 0,0 0 0,0 0 16,0 22-16,0-22 0,0 0 16,0 0-16,0 0 0,0 1 15,0-1-15,-21 0 0,21 0 16,-21-21-16,21-21 47,0 0-47,0 0 15,0-1-15,0 1 0,0 0 0,0-21 16,0 21-16,0-22 0,21 1 16,0 0-16,0-1 0,0 22 0,0-21 15,1 21-15,-1-1 0,21 22 0,-21 0 16,0 0-16,1 0 0,-1 0 15,0 0-15,0 22 0,0-1 0,-21 21 16,0-21-16,21 22 0,-21-1 0,0-21 16,0 21-16,0-20 0,0 20 15,0-21-15,0 21 0,0-20 0,-21-1 16,21 0-16,0 0 0,-21-21 16,21 21-16,21-21 31,0 0-16,22-21-15,-22 0 0</inkml:trace>
  <inkml:trace contextRef="#ctx0" brushRef="#br0" timeOffset="95212.3">11134 15198 0,'21'-21'16,"-42"42"-16,63-64 0,-42 22 0,21 0 15,-21 0-15,0 0 0,0 0 0,0-1 16,-21 1-16,0 0 0,0 21 0,-1 0 15,-20 0-15,21 0 0,0 0 16,-22 0-16,22 0 0,-21 21 0,0 0 16,20 1-16,1 20 0,-21 0 0,21-21 15,0 22-15,-1-1 0,1 0 16,0 1-16,21-22 0,0 21 0,0-21 16,0 22-16,0-22 0,21 0 0,0-21 15,1 21-15,20-21 0,-21 0 16,21 0-16,-20 0 0,62 0 15,-63-21-15,1 0 0,20 0 16,-21 21-16,0-43 0,0 22 16,1 0-16,-1 0 0,-21-21 0,21 20 15,-21-20-15,21 21 0,-21 0 16,0 0-16,0-1 0,0 1 16,0 42-1,0 1 1,0-1-16,0 21 0,-21-21 0,0 22 15,21-1-15,-21 0 0,21-21 0,0 43 16,0-22-16,0 1 0,0-1 16,0 0-16,0 22 0,0-22 15,0 22-15,0-1 0,0 1 0,0-22 16,0 21-16,0 1 0,0-1 16,0-20-16,0 20 0,0 1 0,0-22 15,0 0-15,0 22 0,0-22 0,0 1 16,0-1-16,0 0 0,0 1 15,0-22-15,0 21 0,0-21 0,0 0 16,-22-21-16,1 0 0,0 22 0,0-22 16,0 0-16,0-22 15,21 1-15,-22 0 0,1 0 0,0 0 16,0 0-16,0-1 0,0-20 0,21 21 16,0 0-16,-22 0 0,22-1 15,0 1-15,0 0 0,0-21 16,0 21-16,0-43 0,0 43 15,22-21-15</inkml:trace>
  <inkml:trace contextRef="#ctx0" brushRef="#br0" timeOffset="96096.67">12509 15367 0,'0'0'0,"-21"21"0,42-21 31,22-21-15,-22 0-16,0 0 0,21 0 16,1-1-16,-1 1 0,43-42 15,-43 42-15,0-22 0,22 22 16,-22-21-16,1-1 0,-1 1 0,0 21 15,1-21-15,-1-1 0,-21 1 0,0-22 16,0 22-16,-21 0 0,0-1 16,0 1-16,0 0 0,0-1 0,-21 22 15,0 0-15,0 0 0,0 21 16,0 0-16,-1 0 0,1 21 16,-21 21-16,21-20 0,0 20 0,-22 21 15,22-20-15,0 20 0,0 1 16,0 20-16,-1-20 0,1 21 0,0-1 15,0 1-15,-21 0 0,20-1 16,1-20-16,21 20 0,-21 1 0,0 0 16,21-1-16,0 1 0,-21 0 0,21-1 15,0 1-15,0-21 0,0 20 16,0-20-16,0-1 0,0 1 0,0-1 16,0 1-16,0-1 0,0-20 15,0 20-15,0-21 0,0-20 0,0 20 16,21-21-16,0 0 0,0 0 0,0-21 15,1 0 1,-1 0-16,0-21 0,0-21 0,0 21 16,22-22-16,-22 1 0,21-21 0,0 20 15,-20-20-15,20-1 0,0 1 16,-21-1-16,1-20 0,-1-1 0,-21 0 16,0 1-16,0-1 0,0 0 15,-64-63-15,22 85 0,0-1 16,-1 22-16,1-1 0,0 1 0,-1 0 15,1 21-15,0 21 0,20-22 16,-20 22-16,21 0 0,0 0 0,0 0 16,-1 0-16,44 0 31,-1 0-15,21 0-16,-21-21 0,22 21 15,-1-21-15,21 21 0,-20-21 0,20 0 16,-20 21-16,-1-21 0,21-1 0,-20 1 15,-1 0-15,0 21 0</inkml:trace>
  <inkml:trace contextRef="#ctx0" brushRef="#br0" timeOffset="96472.07">13483 15092 0,'0'-21'0,"0"-22"16,0 22-1,0 0-15,0 0 16,0 0-16,21 0 15,0 21 1,1 0-16,-1 0 0,0 0 0,0 0 16,21 0-16,-20 0 15,-1 21-15,-21 0 0,21 0 0,0 0 16,0 22-16,-21 20 16,0-42-16,0 22 0,0-22 0,0 21 15,0-21-15,-21 0 0,0 1 16,0-1-16,21 0 0,0 0 0,-21-21 15,-1 0-15,22-21 32,0 0-32,0-22 15,0 22-15,0 0 0,22 0 0,-1-21 16,0-1-16,-21 22 0,21 0 0,0-21 16,0 20-16,1 1 0,-1 0 15,21 0-15,-21 0 0,22 0 0,-1-1 16,0 22-16,1-21 0,-1 21 15,0 0-15,1 0 0,-1-21 0</inkml:trace>
  <inkml:trace contextRef="#ctx0" brushRef="#br0" timeOffset="97308.36">14541 14859 0,'0'21'31,"-21"0"-31,0 1 0,0-1 16,21 0-16,-21 21 0,0-21 0,-1 22 15,1-22-15,21 21 0,0-21 16,-21 22-16,21-22 0,0 21 0,0-21 16,0 1-16,0-1 0,0 0 15,21-21-15,0 0 16,1 0-16,-1 0 16,0 0-16,-21-21 0,21 0 15,-21-1-15,0 1 0,0 0 16,0-21-16,0 21 0,0-22 15,0 1-15,0 21 0,0-22 0,21 1 16,0 21-16,1-21 0,-22 20 0,21-20 16,0 21-16,0 21 0,21-21 15,-20 21-15,-1 0 0,0 0 0,0 0 16,0 0-16,0 21 0,1 0 16,-22 0-16,21 0 0,0 22 0,-21-22 15,0 0-15,0 21 0,0-20 0,0 20 16,0-21-16,0 21 0,0-20 15,0-1-15,0 0 0,0 0 16,0 0-16,0 0 0,0 1 16,0-44 15,0 1-31,0 0 0,0 0 16,0-21-16,21 20 0,-21-20 0,21 21 15,0-21-15,1-1 0,-1 22 0,21-21 16,-21 21-16,0-22 0,22 22 15,-22 0-15,0 21 0,0 0 0,0 0 16,1 0-16,-1 0 0,-21 21 16,21 0-16,-21 0 15,21 22-15,-21-22 0,0 0 0,0 21 16,0-20-16,0 20 0,21-21 16,-21 21-16,0-20 0,21 20 0,-21-21 15,0 0-15,0 0 0,0 1 16,22-22-16,-1 0 15,0-22 1,-21 1-16,21 0 16,0 0-16,-21 0 0,21-22 0,1 22 15,-1-21-15,0 21 0,0-22 0,0 1 16,0 21-16,1-21 0,-1-1 16,0 22-16,21 0 0,-21 0 15,1 0-15,-1 21 0,0 0 16,-21 21-16,0 0 15,0 0-15,0 0 0,0 22 0,0-22 16,0 21-16,0-21 0,0 22 16,0-22-16,0 0 0,0 21 0,0-21 15,0 1-15,0-1 0,0 0 0,0 0 16,0 0-16,21-21 16,0 0-16,22 0 15,-22 0-15</inkml:trace>
  <inkml:trace contextRef="#ctx0" brushRef="#br0" timeOffset="97803.44">17716 14415 0,'0'0'0,"0"-43"0,0 22 0,0-21 16,0-1-16,-21 22 0,21 0 0,-21 0 16,0 21-1,0 0-15,0 42 0,21-21 16,0 43-16,-22-22 16,1 22-16,0-1 0,21 1 0,-21-1 15,0 1-15,21-1 0,-21 1 0,-1-1 16,1 1-16,0-22 0,0 22 15,21-22-15,-21 43 0,0-64 16,21 0-16,0 21 0,0-21 16,0 1-16,21-22 15,0-22-15,-21 1 16,0 0-16,21 0 0,-21 0 16,0-22-16,0 22 0,0-21 0,0 0 15</inkml:trace>
  <inkml:trace contextRef="#ctx0" brushRef="#br0" timeOffset="98116.25">17335 14690 0,'0'-64'0,"0"128"0,0-170 16,-21 42-16,21 22 0,0 0 16,0-1-16,0 1 0,0 0 0,21-22 15,1 22-15,-1 21 16,0 0-16,21-1 0,1 1 0,-1 0 16,0 21-16,22-21 0,-22 21 0,22 0 15,-22 0-15,21 21 0,-20 0 16,20 0-16,-20 22 0,-1-1 0,0 0 15,-21 22-15,-21-1 0,0-20 16,0 20-16,0 1 0,-42-22 0,21 0 16,-21 1-16,-1-1 0,1-21 0,0 22 15,-1-22-15,1 0 16,0 0-16,-1 0 0,22 0 0,0 1 16,0-22-16,63 0 31,-21 0-16,0 0-15,22-22 0,-22 1 16,21 21-16,1 0 0,-1 0 0,-21-21 16</inkml:trace>
  <inkml:trace contextRef="#ctx0" brushRef="#br0" timeOffset="98653.33">18584 14880 0,'21'0'0,"-42"0"0,42-21 15,-21 0-15,0 0 0,0 0 16,-21-1-16,0 1 16,-21 0-16,21 0 0,-22 0 0,1 0 15,0-1-15,20 22 0,-20 0 16,0 0-16,-1 0 0,1 0 0,21 0 16,-21 22-16,-1-1 0,22 0 0,0 21 15,0-21-15,0 22 16,-1-22-16,1 21 0,0 1 0,0 20 15,21-21-15,0 1 0,0-1 16,0-21-16,0 22 0,0-22 16,21 0-16,0 0 0,0 0 0,1-21 15,-1 0-15,21 0 0,0 0 16,1 0-16,-22 0 0,21-21 0,22 0 16,-22 0-16,0 0 0,1-22 15,-1 22-15,0-21 0,1 21 0,-1-22 16,-21 1-16,0 21 0,22-22 0,-43 22 15,21-21-15,-21 21 0,0 0 16,0-1-16,0 1 0,-21 21 31,0 0-31,21 21 16,-22 1-16,22-1 0,-21 0 0,21 21 16,0-21-16,0 1 0,0-1 15,0 21-15,0-21 0,0 0 0,21 1 16,1-1-16,-1 0 0,0 0 0,0 0 15,0 0-15,0-21 0,22 0 16,-22 22-16,21-22 0,-21 0 0,22 0 16,-22 0-16,21 0 0,-21-22 15,43-20-15,-43 42 0,0-21 16,-21 0-16</inkml:trace>
  <inkml:trace contextRef="#ctx0" brushRef="#br0" timeOffset="99016.45">19092 14923 0,'0'0'0,"0"-22"0,0 1 16,0 0-16,0 0 15,0 0-15,0 0 0,0-1 16,0 1-16,21 21 0,1-21 0,-1 21 16,0 0-16,0 0 0,0 0 15,22 0-15,-22 0 0,0 0 16,21 0-16,-21 21 0,1 0 0,-1 1 16,0-1-16,0 0 0,0 21 15,-21-21-15,21 1 0,-21 20 0,0-21 0,0 0 16,0 0-16,-21 22 0,0-22 15,0 0-15,0 0 0,0-21 16,-1 21-16,22 1 0,0-44 31,0 1-15,0 0-16,0 0 0,22 0 16,-1 0-16,0-1 0,0 1 0,0-21 15,-21 21-15,21 0 0,1-1 0,-1 1 16,0-21-16,0 42 0,21-21 15,-20 0-15,-1-1 0,0 22 0,0 0 16,21-21-16,-20 21 0,-1 0 16,0 0-16,0 0 0,0 0 0,0 0 15,1 0-15,-1 21 0</inkml:trace>
  <inkml:trace contextRef="#ctx0" brushRef="#br0" timeOffset="100044.22">19981 14880 0,'0'0'15,"0"21"-15,0 1 0,0-1 16,0 0-16,21-21 0,-21 21 15,22-21-15,-1 0 0,0 0 16,0 0-16,0 0 0,0 0 16,1 0-16,-1 0 0,0-21 0,0 0 15,0 21-15,0-21 0,1-1 16,-1 1-16,0 0 0,-21 0 0,21 0 16,-21 0-16,0-1 0,0 1 15,0 0-15,0 0 0,-21 21 16,0 0-16,0 0 0,-1 0 0,1 0 15,0 0-15,0 21 0,0 0 16,0 0-16,-1 1 0,1 20 0,0-21 16,0 0-16,0 22 0,21-22 0,0 21 15,0-21-15,0 0 0,0 22 16,0-22-16,0 0 0,21 0 0,0 0 16,0 1-16,0-1 0,22-21 15,-1 0-15,0 21 0,1-21 0,-1 0 16,0 0-16,22 0 0,-22-21 15,1 0-15,-1-1 0,43-20 16,-43 21-16,0-21 0,-21 20 16,22-20-16,-22 21 0,0-21 15,-21 20-15,0-20 0,21 21 0,-21-21 16,0 20-16,0 1 0,-21 21 31,0 21-31,21 1 0,-21-1 16,0 0-16,21 0 0,0 0 15,-22 22-15,22-22 0,-21 0 0,0 21 16,21-21-16,0 1 0,0-1 16,-21 21-16,21-21 0,0 0 0,0 1 15,0-1-15,21-21 47,-21-21-47,21-1 0,0 1 16,1 0-16,-1 0 0,0-21 0,21 20 15,-21-20-15,22 21 0,-22-21 0,21 20 16,1-20-16,-22 21 0,21-21 16,-21 20-16,22 1 0,-22 0 0,0 21 15,0 0-15,0 0 0,-21 21 16,0 0-16,0 1 0,0-1 16,0 0-16,0 21 0,0-21 15,0 1-15,0 20 0,0-21 0,0 0 16,0 0-16,0 1 0,0-1 15,0 0-15,0 0 0,21 0 0,1 0 16,-1 1-16,0-22 0,0 0 16,21 0-16,-20 0 0,20 0 0,-21 0 15,21 0-15,-20 0 0,20-22 0,-21 1 16,21 0-16,-20 0 0,-1 0 16,21-22-16,-21 22 0,0-21 0,1 0 15,-1-1-15,0 1 0,0-22 16,0 1-16,0 21 0,1-22 15,20 1-15,-21 20 0,-21 1 0,21 0 16,-21-1-16,21 22 0,-21 0 16,-21 42-1,0 0-15,-21 0 16,21 22-16,-1-1 0,1 22 0,0-22 16,0 0-16,0 1 0,0 20 15,21-21-15,-22 1 0,22-1 0,0 0 16,0-20-16,0 20 0,0 0 0,0-21 15,0 1-15,0 20 0,0-21 16,22 0-16,-1-21 0,0 21 0,0-21 16,21 0-16,-20 0 15,-1 0-15,0 0 0,0 0 16,0-21-16,0 0 0,1 0 0,-1 0 16,0 0-16</inkml:trace>
  <inkml:trace contextRef="#ctx0" brushRef="#br0" timeOffset="100254.1">21738 14774 0,'-21'0'0,"42"0"0,-84 0 0,41 0 15,1 22-15,21-1 32,21-21-32,1 0 0,-1 0 15,21 0-15,-21 0 16,22 0-16,-22 0 0,0 0 0,21 0 15,-21 0-15,43-21 0,-43 21 16,0-22-16,0 1 0,1 21 16,-1-21-16,0 21 0,0-21 0</inkml:trace>
  <inkml:trace contextRef="#ctx0" brushRef="#br0" timeOffset="100568.39">23156 14372 0,'0'0'16,"0"-42"-16,0 21 0,0 0 0,0-1 15,0 1-15,0 0 0,-21 21 32,0 0-32,21 21 0,-21 0 0,0 22 15,-1-1-15,1 22 0,0-22 0,0 21 16,0-20-16,21 20 0,-21-20 15,-1 20-15,1-21 0,0 1 0,0-22 16,21 21-16,0 1 0,-21-22 16,21 0-16,0 0 0,0 0 15,0 0-15,0 1 0,0-1 0,21-21 16,0 0-16,0 0 16,22 0-16,-22 0 0,21 0 0,-21-21 15,22-1-15,-22 1 0,21 21 16</inkml:trace>
  <inkml:trace contextRef="#ctx0" brushRef="#br0" timeOffset="100966.17">23431 14732 0,'0'0'0,"22"-85"31,-44 107-15,1-1-1,0 0-15,21 21 16,0-21-16,-21 1 0,21 20 0,-21-21 15,21 0-15,0 0 0,0 22 0,0-22 16,0 0-16,0 0 0,21 0 16,0-21-16,0 22 0,-21-1 0,21-21 15,1 0-15,20 0 0,-21 0 0,0 0 16,0 0-16,1-21 0,-1-1 16,0 22-16,0-21 0,0 0 15,0-21-15,1 21 0,-1-22 0,-21 22 16,0-21-16,0-1 0,0 22 0,0-21 15,0 21-15,0-22 0,-21 22 16,-1 0-16,1 21 0,0 0 16,0 0-16,-21 0 0,-1 0 0,22 0 15,0 0-15,-21 0 0,20 21 16,1 0-16,0-21 0,0 22 0,0-1 16,0-21-16,21 21 0</inkml:trace>
  <inkml:trace contextRef="#ctx0" brushRef="#br0" timeOffset="101217.24">22754 14393 0,'-21'0'0,"42"0"0,-21 0 31,21 0-31,22 0 0,-1 0 0,0 0 16,1 0-16,20 0 0,-21 0 0,22 0 16,-22 0-16,22 0 0,-22 0 15,22 0-15,-22 0 0,0 0 0,1 0 16,-22 0-16,0 0 0,0 0 16,0 0-16,-42 22 31,0-22-31,0 0 0,0 21 15,-22-21-15,22 21 0</inkml:trace>
  <inkml:trace contextRef="#ctx0" brushRef="#br0" timeOffset="104743.93">8340 16828 0,'0'-22'0,"0"1"15,-22 0-15,1 0 16,0 0-16,21 0 0,-21 21 16,0-22-16,0 1 0,-1 0 15,1 0-15,0 21 0,-21-21 0,21 0 16,-22 21-16,22 0 0,-21 0 15,21 0-15,-1 0 0,-20 0 0,21 0 16,-21 21-16,20 0 0,1 0 16,-21 21-16,21 1 0,0-1 0,21 0 15,-22 1-15,1-1 0,21 0 0,-21 1 16,21-1-16,0 0 16,0 1-16,0-22 0,0 21 0,0-21 15,0 1-15,21-22 0,0 21 16,1-21-16,20 0 0,-21 0 0,21 0 15,-20-21-15,20 21 0,0-22 16,-21 1-16,22 0 0,-1-21 0,0 21 16,1-22-16,-1 22 0,-21-21 15,22-1-15,-22 1 0,0 0 0,21-43 16,-21 64-16,-21-21 0,0 20 16,0 1-1,0 42 1,0 1-16,0-1 0,0 0 15,0 0-15,0 21 0,0 1 0,0-22 16,0 21-16,0-21 0,0 22 16,0-22-16,22 0 0,-1 0 0,0 0 15,0 1-15,0-1 0,0-21 16,1 0-16,20 0 0,-21 0 0,21 0 16,1-21-16,-22-1 0,21 1 0,1 0 15,-1 0-15,0 0 16,1 0-16,-22-22 0,21 22 0,-21-21 15,0 21-15,-21-22 0,0 22 16,0 0-16,0 0 0,0 0 0,0-1 16,-21 22-1,0 0-15,0 22 0,21-1 16,-21 0-16,0 21 0,21-21 0,0 22 16,0-22-16,-22 21 0,22 1 15,0-22-15,0 21 0,-21-21 0,21 0 16,0 1-16,0-1 0,0 0 15,0 0-15,0-42 47,21 0-47,1 0 0,-1-1 0,0 1 16,-21 0-16,21 0 0,0-21 16,0 20-16,1-20 0,-1 21 15,0-21-15,-21 20 0,21 1 0,0 21 16,0 0-16,1 0 15,-1 21-15,0 1 16,-21-1-16,21 0 0,-21 0 0,0 21 16,21-20-16,-21-1 0,21 0 15,-21 0-15,0 0 0,0 0 0,22 1 16,-1-1-16,0-21 16,0 0-16,0 0 15,0 0-15,1 0 0,-1-21 16,0 21-16,0-22 0,0 1 15,22 0-15,-22 0 0,0 0 0,0-22 16,0 22-16,-21 0 0,21 0 16,-21-21-16,22 20 0,-22 1 0,0 0 15,0 42 17,0 0-32,0 1 0,0-1 0,0 0 15,0 21-15,0-21 0,0 1 16,0-1-16,0 21 0,0-21 0,0 0 15,21 1-15,0-22 16,-21 21-16,21 0 0,0-21 0,0 0 16,1 0-16,-1 0 0,21 0 0,-21 0 15,0-21-15,22 0 0,-22-1 16,0 1-16,0 0 0,22 0 0,-22 0 16,0-22-16,0 22 0,-21 0 15,21-21-15,-21 21 0,21-1 0,-21 1 16,0 0-16,0 0 0,0 0 15,0 0-15,0 42 79,0 0-64,0 0 1,0 0-16,0 0 0,22 1 0,-22 20 15,0-21-15,0 21 0,0 1 16,0-1-16,0 0 0,0 1 0,0-1 16,0 0-16,0 1 0,0-1 15,0 0-15,0 1 0,21 20 0,-21-20 16,0 20-16,21 1 0,-21-22 0,0 21 16,0 1-16,0-1 0,0 1 15,21-1-15,-21 1 0,0-22 16,0 22-16,0-1 0,0 1 15,0-22-15,0 22 0,0-22 0,0 0 16,0 1-16,0-22 0,0 21 16,0-21-16,0 0 0,-21-42 31,21 0-31,-21 0 0,0-21 16,-1 20-16,22-20 0,-21 0 15,0-1-15,0 1 0,21-21 16,-21-1-16,0 22 0,21-22 0,0 1 15,-22-22-15,22 22 0,0-1 16,0 1-16,0-1 0,0 1 0,0 20 16,22 1-16,-1 0 0,0-1 15,0 1-15,0 21 0,0-22 0,1 22 16,-1 0-16,0 0 0,0 21 16,0-21-16,-21 0 0,21-1 15,1 22-15,-22-21 16,0 0 15,0 0 125,0 0-62,21 0-94,0 21 0</inkml:trace>
  <inkml:trace contextRef="#ctx0" brushRef="#br0" timeOffset="105223.66">7027 16679 0,'0'0'16,"0"-21"-16,21 21 15,1 0-15,-1 0 16</inkml:trace>
  <inkml:trace contextRef="#ctx0" brushRef="#br0" timeOffset="106260.06">7345 16976 0,'0'0'0,"-21"21"0,-1 0 0,1 0 0,0-21 16,0 21-16,21 1 0,21-22 31,0 0-31,22 0 0,-1 0 16,0 0-16,22-22 0,-1 1 15,22 0-15,-22 0 0,22 0 0,-21 0 16,20-1-16,1 1 0,-22 0 15,1 0-15,-1 0 0,-20 21 0,-1-21 16,0 21-16,-20 0 0,-1 0 16,0 0-16,-21 21 0,0 0 15,0 0-15,-21 0 16,0 0-16,-1 1 0,1-1 16,0 0-16,0 0 0,0 0 0,21 0 15,0 1-15,21-22 16,21 0-1,-21 0-15,22-22 0,-1 1 16,22 0-16,-22 0 0,21 0 0,22-22 16,-21 22-16,20 0 0,-20-21 0,20 21 15,-20-1-15,21 1 0,-43 0 16,0 0-16,1 21 0,-22 0 0,-21 21 31,-21 0-31,-22 0 0,1 1 0,0-1 16,-1 21-16,-20-21 0,20 0 0,1 22 15,0-22-15,21 0 0,-1 0 16,22 0-16,22-21 16,20 0-16,0 0 15,22-21-15,-22 21 0,22-21 0,-1 0 16,-21 0-16,1 0 0,20-1 0,-20 1 16,-1 0-16,0 0 0,-21 0 15,22 21-15,-22 0 0,21 0 16,-21 0-16,-21 21 15,0 0-15,0 0 0,0 0 16,0 22-16,0-22 0,-21 21 0,0-21 16,0 22-16,0-22 0,0 0 15,21 21-15,-22-20 0,22-1 0,0 0 16,22 0-16,20-21 16,-21 0-16,21 0 0,1 0 0,-1 0 15,0 0-15,22-21 0,-22 0 16,22 21-16,-22-21 0,22-1 0,-22 1 15,0 21-15,-21 0 0,1-21 0,-1 21 16,-42 21 0,-1 0-16,1 1 0,-21-1 15,21 0-15,-22 21 16,22-21-16,-21 1 0,21 20 0,0-21 16,-1 0-16,22 0 0,0 1 0,0-1 15,0 0-15,22-21 0,-1 0 16,0 0-16,21 0 0,1 0 0,-22 0 15,21 0-15,0-21 0,1 21 16,-1-21-16,-21-1 0,22 22 0,-22 0 16,21-21-16,-21 21 0,0 0 15,1 0-15,-22 21 16,0 1-16,0-1 0,0 0 16,-22 0-16,1 0 0,0 22 0,0-22 15,0 0-15,0 21 0,-1-21 16,1 1-16,0 20 0,0-21 15,21 0-15,0 0 0,0 1 0,0-1 16,0 0-16,0 0 16,21-21-16,0 0 15</inkml:trace>
  <inkml:trace contextRef="#ctx0" brushRef="#br0" timeOffset="110052.26">11790 16447 0,'-21'0'0,"42"0"0,-64 21 15,22 0-15,21 0 16,0 0 0,0 0-1,21-21-15,1 0 16,-1 0-16,0 0 0,0-21 0,21 21 15,1-21-15,-22 0 0,21 0 0,1 0 16,-1-1-16,0-20 0,1 21 16,-22-21-16,21-22 0,-42 43 15,0 0-15,0-22 0,0 22 16,0 0-16,-21 21 16,0 21-16,0 0 0,-1 1 15,1 20-15,21 0 0,0 1 0,-21 20 16,21-21-16,0 22 0,-21-1 15,21 1-15,0-1 0,0 1 16,0-1-16,0 1 0,0-1 0,-21-20 16,21-1-16,0-21 0,0 22 15,0-22-15,0 0 0,0 0 0,-21-21 32,-1 0-32,22-21 0,-21 0 15,0 0-15,0-22 0,0 22 16,-22-21-16,22-1 0,0 1 0,-21 0 15,21-1-15,-22 1 0,22 21 16,0-21-16,0 20 0,0 22 0,-1 0 16,22 22-1,0-1-15,0 0 0,0 21 16,0 1-16,0-1 0,22 0 0,-1 22 16,0-22-16,21 0 0,-21-20 15,1 20-15,20 0 0,0-21 0,-21 1 16,22-1-16,-1 0 0,0-21 15,22 0-15,-22 0 0,1 0 0,-1 0 16,-21 0-16,21-21 0,1 21 16,-1-21-16,0-1 0,-20-20 0,20 21 15,-21-21-15,0-1 0,0 22 16,-21-21-16,0-1 0,0 1 0,0 21 16,0-21-16,0 20 15,0 1-15,22 21 16,-22 21-16,0 1 0,0-1 15,0 0-15,21 21 0,-21-21 16,0 22-16,0-22 0,0 21 0,0-21 16,21 22-16,-21-22 0,21 0 15,-21 0-15,0 0 0,21 1 16,0-22-16,1 0 16,-1 0-1,0-22-15,-21 1 0,21 21 16,0-42-16,-21 21 0,21 0 0,1-22 15,-22 22-15,21-21 16,0 21-16,-21-1 0,0-20 0,21 42 16,-21-21-16,21 21 0,-21 21 15,21 0 1,-21 0-16,0 22 0,22-22 16,-22 0-16,0 21 0,0-20 0,21-1 15,-21 0-15,21 0 0,0 0 0,0 0 16,0 1-16,1-22 0,-1 0 15,21 0-15,-21 0 0,22 0 0,-1 0 16,0 0-16,-21-22 0,22 1 16,-1 0-16,-21 0 0,22 0 15,-22 0-15,21-1 0,-21-20 16,0 21-16,1-21 0,-22 20 0,0-20 16,0 21-16,21 0 0,-21 0 0,0 42 31,0 0-16,0 21-15,0-21 0,0 1 16,0 20-16,0-21 0,0 21 0,21-20 16,0-1-16,-21 0 0,21 0 15,0 0-15,1-21 0,-1 21 0,21-21 16,-21 0-16,22 0 16,-22 0-16,21-21 0,-21 21 0,0-21 15,22 0-15,-22 0 0,0 0 16,0-1-16,0 1 0,-21 0 15,22-21-15,-22 21 0,0-22 0,0 22 16,0 0-16,0 0 0,-22 0 16,22-1-16,-21 22 0,0 0 15,21 22 1,-21-1-16,21 21 0,0-21 0,0 0 16,0 22-16,0-22 0,0 21 15,0-21-15,0 1 0,0 20 0,0-21 16,0 0-16,0 0 15,21-21 1,0 0 0,0-21-1,-21 0-15,22 0 0,-22 0 0,21 0 16,-21-1-16,21-20 0,-21 21 16,0-21-16,21 20 0,0 1 0,0 0 15,-21-21-15,22 42 0,-1 0 16,-21 21-16,21 0 15,-21 0-15,0 0 0,21 1 0,0-1 16,-21 0-16,0 21 0,21-21 16,1 1-16,-1-1 0,0 0 0,-21 0 15,21-21-15,0 21 0,0-21 16,1 0-16,-1 0 0,0 0 16,0 0-16,0 0 0,0 0 15,1 0-15,-1-21 0,0 0 16,0 0-16,0 0 0,0-1 0,1 1 15,-22-21-15,21 21 0,0-22 16,-21 22-16,0-21 0,21 21 0,-21 0 16,21-1-16,-21 1 0,0 0 15,0 42 1,0 0 0,21 1-16,-21 20 0,0-21 0,0 0 15,0 22-15,0-22 0,0 0 0,22 0 16,-22 21-16,0-20 15,21-22-15,0 21 0,0 0 0,0-21 16,22 0-16,-22 0 0,21 0 16,0 0-16,1 0 0,-1 0 0,0 0 15,1 0-15,-1 0 0,0-21 16,1 0-16,-1 21 0,0-22 0,-20 1 16,-1 0-16,0-21 0,0 21 15,-21-1-15,0 1 0,0-21 16,0 21-16,0-22 0,0 22 0,0 0 15,0 0-15,0 0 0,-21 21 16,0 0-16,0 21 16,21 0-16,0 0 0,-22 22 15,22-22-15,0 21 0,-21-21 0,21 22 16,0-22-16,0 21 0,0-21 0,0 0 16,21 1-16,1-1 0,-1-21 15,21 21-15,0 0 0,1-21 16,-1 0-16,0 0 0,22 0 15,-1 0-15,-20-21 0,20 0 0,1 21 16,-1-21-16,1-1 0,-1 1 16,-20 0-16,-1 0 0,0 0 15,1 0-15,-22-1 0,21 1 0,-21-21 16,0 21-16,-21 0 0,0-1 16,0 1-16,0 0 0,0 0 0,0 0 15,-21 21 1,0 0-16,0 0 0,-21 21 15,20 0-15,-20 0 0,21 0 16,-21 1-16,20 20 0,1-21 0,0 0 16,21 22-16,-21-22 0,21 0 15,0 0-15,0 0 0,0 0 0,0 1 16,21-22-16,0 0 0,0 21 0,1-21 16,-1 0-16,0 0 15,0 0-15,0 0 0,22-21 0,-22-1 16,0 1-16,21 0 0,-21 0 0,1 0 15,20-22-15,-21 1 0,0 0 16,0-1-16,22-62 0,-43 62 16,0 1-16,21 0 0,-21-1 15,0 1-15,0 0 0,0-1 0,0 22 16,0 0-16,0 0 0,0 0 0,-21 42 31,21 0-31,0 0 0,0 0 16,-21 22-16,21-22 15,0 21-15,-22 0 0,22 1 0,0-1 16,0 0-16,0 1 0,0-1 0,22 0 16,-1 1-16,0-1 0,-21-21 15,21 22-15,0-22 0,0 0 0,1 0 16,-1-21-16,0 0 0,0 21 16,0-21-16,0 0 0,1 0 15,-1-21-15,0 0 0,0 0 16,0 0-16,0-1 0,1 1 15,-1-21-15,-21 21 0,21-22 0,-21 1 16,21 0-16,-21 21 0,21-22 0,-21 22 16,0 0-16,0 0 0,0 42 31,0 0-31,0 0 16,0 0-16,0 22 0,0-22 0,0 21 15,0-21-15,0 1 0,0 20 16,0-21-16,0 0 0,0 0 0,43 22 15,-1-43-15,0 21 16,1-21-16,-1 0 0,21 0 0,43 0 16,-42 0-16,-1 0 0,1 0 15,-1-21-15,-20 21 16,41-43-16,-41 22 0,-1-21 0,-21 21 16,0-22-16,0 22 0,1-21 15,-1 0-15,-21 20 0,0-20 16,0-21-16,0 41 0,0 1 15,0 0-15,-21 21 0,-1 0 16,-20 0-16,21 0 0,0 0 16,0 0-16,-1 21 0,-20 0 15,21 1-15,0-1 0,-22 21 0,22 0 16,0-20-16,-42 62 16,41-63-16,1 22 0,21-22 15,0 21-15,0-21 0,0 1 0,0-1 16,21 0-16,1-21 0,-1 0 15,0 0-15,0 0 0,0 0 0,22 0 16,-22 0-16,0 0 0,0-21 0,0 0 16,0-1-16,1 1 0,-1 0 15,0 0-15,0 0 0,-21-22 16,0 1-16,21 21 0,-21-21 0,21-43 16,-21 64-1,0 0-15,0 42 16,0 0-1,0 0-15,0 21 0,0-20 0,0-1 16,0 21-16,0-21 0,0 22 16,0-22-16,0 0 0,0 21 15,0-21-15,22 1 16,-1-1-16,0-21 0,0 0 0,0 0 16,0 0-16,1 0 0,-1 0 0,0 0 15,21-21-15,-21-1 0,22 1 16,-22 0-16,21-21 0,-21-1 0,1 22 15,20-21-15,-21-22 0,0 22 16,0 0-16,22-22 0,-22 22 0,0 0 16,-21-22-16,21 22 0,0-1 0,-21 1 15,0 21-15,22 0 0,-22 0 16,0-1-16,21 22 0,-21 22 31,0-1-31,0 21 0,-21-21 0,21 22 16,-22-1-16,22-21 0,-21 21 0,0 1 15,21-1-15,-21 0 0,21 1 16,0-1-16,-21 0 0,21 1 0,0-1 16,0 0-16,0-20 0,0-1 15,0 0-15,21 0 0,0 0 0,0 0 16,0-21-16,22 0 0,-22 0 16,0 0-16,21 0 0,-20 0 0,20-21 15,-21 0-15,21 0 0,-20 0 16,-1 0-16,0-1 0,0 1 15,21-21-15,-20-22 0,-1 43 16,-21-21-16,0 21 0,0 0 0,0-1 16,0 1-16,-21 21 15,-1 0-15,1 0 16,0 21-16,0 1 0,0-1 16,21 0-16,0 21 0,0-21 0,-21 22 15,21 20-15,0-42 16,0 1-16,0 20 0,21-21 0,-21 0 15,21 0-15,0-21 0,0 22 16,0-22-16,1 0 0,-1 0 0,21 0 16,-21 0-16,0 0 0,22 0 15,-22 0-15,0-22 0,0 1 16,0 21-16,1-21 0,-1 0 0,0 0 16,0-22-16,-21 22 0,21-21 0,0 21 15</inkml:trace>
  <inkml:trace contextRef="#ctx0" brushRef="#br0" timeOffset="110316.99">18754 16362 0,'0'0'0,"-22"21"16,1-21-16,42 0 31,1 0-31,-1 0 0,21 0 0,-21 0 16,0 0-16,22 0 0,-1-21 0,-21 21 15,22 0-15,-22 0 0,0 0 16,21 0-16,-21 0 0,-21-21 31,-21 21-31</inkml:trace>
  <inkml:trace contextRef="#ctx0" brushRef="#br0" timeOffset="110524.48">17822 16256 0,'-21'0'16,"42"0"-16,-84 0 0,42 0 0,-1 21 15,1-21-15,0 0 0,0 0 16,42 0 15,0 0-15</inkml:trace>
  <inkml:trace contextRef="#ctx0" brushRef="#br0" timeOffset="111696.35">21018 16425 0,'0'0'0,"0"-21"0,0 0 0,0 0 0,0 0 16,0 0-16,-21 21 0,0-22 0,0 22 16,0 0-16,-22 0 0,1 0 15,21 0-15,-21 22 0,20-1 0,-20 0 16,0 0-16,21 0 0,-22 22 15,22-1-15,-21-21 0,21 21 0,-1 22 16,1-22-16,0 1 0,21-1 16,0 0-16,0 1 0,0-1 0,0-21 15,0 21-15,42-20 0,-20-1 16,-1 0-16,21 0 0,0-21 16,1 0-16,20 0 0,-20 0 0,20 0 15,-21 0-15,64-21 16,-42 0-16,-22-22 0,22 22 0,-1-21 15,-21 0-15,22-1 0,-22 1 16,1-22-16,-1 22 0,-21-21 0,21 20 16,-20-20-16,-22-1 0,0 22 15,21-22-15,-21 22 0,0 0 0,0 21 16,0-22-16,-21 43 16,-1 21-16,22 1 0,-21 20 15,0-21-15,0 21 0,0 1 16,0-1-16,-1 0 0,1 1 15,0-1-15,-21 64 0,21-64 16,-1 1-16,1-1 0,21 0 16,-21-21-16,0 22 0,21-22 0,0 0 15,0 0-15,0 0 16,-21-21-16,42-21 31,-21 0-31,21 0 0,0 0 16,0 0-16,1-22 0,-1 22 0,21-21 15,-21 21-15,22-22 0,-22 22 16,21 0-16,-21 0 0,22 21 16,-22-21-16,0 21 0,0 0 0,21 0 15,-20 21-15,-1 0 16,-21 0-16,0 0 0,0 0 0,21 22 16,-21-22-16,0 0 0,0 0 15,21 0-15,-21 1 0,0-1 0,0 0 16,21-21-16,0 21 0,1-21 0,-1 0 15,0 0-15,0 0 0,0 0 16,0 0-16,22 0 0,-22-21 0,42 0 16,-41 0-16,20-22 15,-21 22-15,0 0 0,0-21 16,1 20-16,-1-20 0,0 21 16,-21-21-16,21 20 0,-21 1 0,0 0 15,0 0-15,0 42 16,0 0-1,0 0-15,-21 22 0,21-22 0,-21 21 16,21-21-16,-21 1 0,21 20 16,0-21-16,0 0 0,0 0 0,0 1 15,0-1-15,0 0 16,0-42 15,21 0-31,0-1 0,-21 1 16,21 0-16</inkml:trace>
  <inkml:trace contextRef="#ctx0" brushRef="#br0" timeOffset="112035.4">22310 16256 0,'0'0'0,"0"-21"0,-43-21 32,22 42-32,0 21 0,0-21 15,21 21-15,0 0 0,-21 0 0,21 0 16,0 1-16,0-1 15,21-21 1,0 0-16,0 0 0,0 0 16,0 0-16,1 0 0,-1-21 0,0-1 15,0 22-15,0-21 0,-21 0 16,0 0-16,0-21 0,0 20 0,0 1 16,0 0-16,0 0 0,-21 0 15,0 0-15,0-1 0,0 22 16,-1 0-16,1 22 0,0-1 15,0 0-15,0 0 0,0 0 0,21 0 16,0 1-16,-22-1 0,22 0 0,0 21 16,0-21-16,0 1 0,22-22 15,-22 21-15,21 0 0,21-21 16,-21 0-16,0 21 0</inkml:trace>
  <inkml:trace contextRef="#ctx0" brushRef="#br0" timeOffset="112299.29">22902 16193 0,'0'-43'0,"0"86"0,21-107 16,-21 43-16,0 0 15,0 42 1,0 0-16,-21 0 0,0 22 0,0-22 16,0 21-16,0 0 0,-1 1 15,1-1-15,21 0 0,-21 1 16,21-22-16,-21 21 0,0 1 15,21-22-15,0 21 0,0-21 0,0 0 16,0 1-16,0-1 0,0 0 16,0 0-16,0 0 0,0 0 15,21-21 1,0 0-16,0-21 16,0 21-16,1-21 0,-1 0 0</inkml:trace>
  <inkml:trace contextRef="#ctx0" brushRef="#br0" timeOffset="112880.31">23347 16595 0,'21'-21'0,"-42"42"0,63-42 15,-21-1-15,0 1 16,1 21-16,-22-21 0,0 0 0,0 0 16,0 0-16,0-1 0,0 1 15,0 0-15,-22 21 16,1 0-16,0 0 0,0 0 15,0 0-15,-22 0 0,22 0 16,0 21-16,-21 0 0,21 1 0,-22-1 16,22 0-16,-21 0 0,21 0 0,-1 22 15,22-22-15,-21 0 16,21 21-16,0-21 0,0 1 0,0-1 16,0 0-16,21 0 0,1 0 15,-1 0-15,0-21 0,0 0 0,0 0 16,22 0-16,-22 0 0,0 0 15,0 0-15,21 0 0,-20 0 0,-1-21 16,0 0-16,0 0 0,0-21 16,0 20-16,1 1 0,-22-21 0,21 0 15,0-1-15,0 1 0,0 0 0,0-1 16,-21 1-16,22-22 0,-22 1 16,21 21-16,-21-1 0,0 1 15,0 0-15,0-1 0,0 22 16,0 0-16,-21 42 15,-1 0-15,1 0 0,21 22 16,0-1-16,-21 0 0,0 1 16,21-1-16,0 0 0,0 1 0,0-1 15,0 0-15,0 1 0,0-1 16,0-21-16,0 43 16,0-43-16,0 21 0,0-21 0,0 1 15,21-1-15,0-21 0,0 0 16,1 0-16,-1 0 15,0 0-15,0 0 0,0 0 16,0 0-16,1-21 0,-1-1 0,0 22 16,0-21-16,0 0 0,0 21 15</inkml:trace>
  <inkml:trace contextRef="#ctx0" brushRef="#br0" timeOffset="113100.36">24066 16574 0,'0'0'0,"22"0"47</inkml:trace>
  <inkml:trace contextRef="#ctx0" brushRef="#br0" timeOffset="142081.01">21675 10478 0</inkml:trace>
  <inkml:trace contextRef="#ctx0" brushRef="#br1" timeOffset="12387.85">13166 13462 0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2T02:10:41.7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889 783 0,'0'0'0,"0"-21"16,0 0 0,0 0-1,0 0 1,21-1-16,-21 1 15,0 42 32,0 1-31,0-1-16,0 21 0,0-21 0,0 22 16,0-1-16,0 0 0,0 22 15,0-22-15,0 22 0,0-22 16,-21 21-16,0 1 0,0-22 0,-1 1 15,22 20-15,-21-21 16,0 1-16,21-22 0,-21 21 0,21-21 16,0 22-16,0-22 0,0 0 15,-21-21-15,21 21 0,-21-21 32,21-21-32,0 0 0,0 0 15,0 0-15,0-1 0,0 1 0,0-21 16,0 0-16,0 20 0,0-20 15,0 0-15,0 21 0,21-22 0,0 22 16,0-21-16,0 21 0,0-22 16,1 22-16,20 0 0,-21 0 0,0 0 15,0-1-15,1 1 16,20 21-16,-21 0 0,0 0 16,0 0-16,22 0 0,-22 21 15,0 22-15,-21-22 0,0 0 16,21 21-16,-21 1 0,0-22 0,0 21 15,0-21-15,0 22 0,0-22 16,-21 21-16,21-21 0,0 1 16,-21-1-16,21 0 0,-21 0 0,21 0 15,-21 0-15,21 1 16,0-44 31,0 1-47,0-21 0,0 21 15,21 0-15</inkml:trace>
  <inkml:trace contextRef="#ctx0" brushRef="#br0" timeOffset="324.42">1524 677 0,'0'0'16,"0"-21"-16,0 42 31,0 22-15,0-22-16,0 21 0,0 1 15,0-1-15,0 21 0,-21-20 16,21 20-16,0-20 0,-21 20 0,-1 22 16,1-43-16,21 0 15,0-20-15,-21 20 0,21-21 0,0 0 16,0 0-16,0 1 0,0-1 15,0 0 1,21-21 0,0 0-16,1-21 15,-1 0-15,-21-1 16,0 1-16,21 0 0,-21 0 16,21 0-16</inkml:trace>
  <inkml:trace contextRef="#ctx0" brushRef="#br0" timeOffset="528.78">1376 1122 0,'0'0'15,"-21"21"-15,21 0 32,21-21-32,0 0 0,0 0 0,0 0 15,22 0-15,-1 0 0,0-21 16,-21 21-16,22 0 0,-1-21 15,0 21-15,1-21 0,-22 0 16,21 21-16,1-22 0,-22 22 0,0-21 16,0 21-16</inkml:trace>
  <inkml:trace contextRef="#ctx0" brushRef="#br0" timeOffset="1283.65">2011 995 0,'0'0'0,"0"21"31,0 0-16,0 0-15,0 1 0,0-1 16,0 0-16,0 0 16,-21 0-16,21 0 0,0 22 0,0-22 15,0 0-15,0 0 0,0 0 16,-22 1-16,22-1 0,0 0 0,-21 0 16,21 0-16,0 0 0,-21 1 31,21-1-31,0-42 31,0-1-15,0 1-16,0 0 0,0 0 15,0-21-15,21 20 0,0-20 16,1 0-16,-22 21 0,21-22 16,0 22-16,0-21 0,0 21 0,0-1 15,1 22-15,-1-21 0,0 21 16,21 0-16,-21 21 15,1 1-15,-22-1 16,21 0-16,-21 0 0,0 21 0,0-20 16,0-1-16,0 0 0,0 0 15,0 0-15,0 0 0,0 1 0,0-1 16,0 0-16,0 0 0,0 0 16,0 0-16,-21-21 15,21 22-15,0-44 47,0 1-31,0 0-16,0 0 0,0 0 15,21 0-15,-21-22 0,21 22 0,0-21 16,21 21-16,-20-1 0,20-20 16,-21 21-16,21 0 0,1 0 0,-22-1 15,21 22-15,-21 0 0,1 0 16,20 0-16,-21 0 15,0 22-15,-21-1 0,0 0 16,21 0-16,-21 0 0,0 0 0,0 1 16,0-1-16,0 0 0,-21 0 15,21 0-15,-21 0 0,0 1 16,21-1-16,-21-21 0,21 21 0,0 0 16,-21 0-16,21 0 15,-22-21-15,22 22 16,0-44 15,0 1-15,22 21-16</inkml:trace>
  <inkml:trace contextRef="#ctx0" brushRef="#br0" timeOffset="1831.6">2900 1503 0,'21'0'31,"0"0"-31,0-21 16,0 21-16,1-21 0,-1-1 0,0 1 15,0 0-15,0-21 16,0 21-16,22-22 0,-22 1 0,42-43 15,-41 43-15,-1-22 16,0 1-16,0 21 0,0-22 0,0 22 16,-21-1-16,0 1 0,0 0 15,0 21-15,0-1 0,0 1 0,0 0 16,0 0-16,0 0 0,-21 21 16,0 0-16,0 0 15,0 21 1,21 0-16,-21 0 0,-1 22 15,22-22-15,0 21 16,0 0-16,-21 22 0,0-22 0,21 22 16,-21-22-16,0 22 0,21-22 15,0 21-15,-21-20 0,21-1 0,-22 0 16,22 1-16,0-1 0,0-21 16,0 0-16,0 22 0,0-22 0,0 0 15,0 0-15,22-21 16,-1 0-16,0 0 0,0 0 0,0 0 15,0 0-15,22 0 0,-22-21 16,0 0-16,0 21 0,0-21 0,1 0 16,20 21-16,-21-22 0,0 1 15,0 0-15,1 21 0,-1-21 16,-21 0 0,0 0-16</inkml:trace>
  <inkml:trace contextRef="#ctx0" brushRef="#br0" timeOffset="3000.69">1587 2159 0,'0'0'0,"0"-21"31,-21 21-15,0 0-1,21 21 1,0 0-16,0 22 15,0-1-15,0 0 0,0 1 16,-21 20-16,0 1 0,21-1 0,-21 1 16,21 20-16,-22-20 0,1-1 15,0 1-15,21-1 0,0 1 0,-21-1 16,21-20-16,-21 20 0,21 1 16,0-22-16,0 0 0,0 1 0,0-1 15,0 0-15,0-21 16,0 22-16,0-22 0,0 0 0,0 0 15,21 0-15,0 1 16,0-22-16,0 21 0,1-21 16,-1 0-16,0 0 0,21 0 15,-21 0-15,22 0 0,-1 0 16,0 0-16,1 0 0,-1 0 0,0 21 16,1-21-16,-1 0 0,0 0 0,1 0 15,20 0-15,-20 0 0,-1 0 16,0 0-16,1 0 0,-1 0 0,-21 0 15,21 0-15,1 0 16,-22 0-16,21-21 0,-21 21 0,1 0 16,-1-21-16,0-1 0,-21 1 15,0 0-15,0 0 16,0 0-16,-21 21 16,0-21-16,-1 21 0,-20-22 0,21 22 15,-21 0-15,-1 0 0,1 0 16,21 0-16,-22 0 0,22 0 0,0 0 15,0 0-15,0 0 0,21 22 32,21-22-17,0 0-15,0 0 16,22 0-16,-1 0 0,0 0 0,1 0 16,-1 0-16,-21 0 0,21 0 15,1 0-15,-22 21 0,0-21 0,0 0 16,-21 21-16,21-21 15,-21 21-15,0 0 0,0 0 16,-21 1-16,0-1 0,0-21 16,-21 21-16,20 0 0,1 0 0,-21 0 15,21-21-15,-22 22 0,22-1 16,0-21-16,0 21 0,0 0 0,0-21 16,-1 21-16,1-21 15,21 21-15,0-42 31</inkml:trace>
  <inkml:trace contextRef="#ctx0" brushRef="#br0" timeOffset="3482.46">2921 3006 0,'0'0'0,"21"0"0,0 0 31,-21 21-15,0 0-16,0 0 0,21 22 0,-21-1 15,0 0-15,0 1 0,0 20 16,0-21-16,0 1 0,0 20 0,0-20 15,0-1-15,0 0 0,-21-21 16,21 22-16,-21-22 0,21 21 0,-21-21 16,21 1-16,0-1 15,0-42 32,0-1-47,0-20 0,0 21 0,0-21 16</inkml:trace>
  <inkml:trace contextRef="#ctx0" brushRef="#br0" timeOffset="4048.3">2836 3133 0,'0'0'0,"-21"-21"16,21-1 0,0 1-16,0 0 0,21 21 15,22 0-15,-22-21 0,0 21 16,21 0-16,1-21 0,-22 21 0,21 0 15,0 0-15,1 0 0,-22 0 16,21 0-16,1 21 0,-22 0 16,21 0-16,-21 0 0,0 1 0,1-1 15,-22 21-15,0-21 0,0 22 16,0-22-16,0 21 0,-22-21 0,1 22 16,0-22-16,-21 0 0,-1 21 15,1-21-15,21 1 0,-21-1 0,-1 0 16,22-21-16,0 0 0,0 21 15,0-21-15,21-21 16,0 0 0,21 21-16,0-21 0,0 21 0,0-22 15,0 22-15,22 0 0,-22-21 16,21 21-16,1 0 0,-22 0 16,85 21-16,-85 1 15,21-1-15,-21-21 0,0 21 16,1 0-16,-22 21 0,0-20 15,0-1-15,0 0 0,0 0 16,-22 0-16,1 0 16,-21 1-16,21-1 0,-22 0 0,1-21 15,0 21-15,-1 0 0,1-21 16,0 21-16,-1-21 0,-20 0 0,21 0 16,-1 0-16,22 0 0,-21 0 15,-1 0-15,22 0 0,0 0 0,-42-21 16,41 21-16,22-21 0,0 0 15,0 0 1,22 21-16,-1-21 0,0 21 16,0-22-16,21 1 0,1 21 15,-1-21-15</inkml:trace>
  <inkml:trace contextRef="#ctx0" brushRef="#br0" timeOffset="5812.63">3937 3302 0,'-42'0'31,"20"21"-31,1 0 16,0 22-16,-21-22 0,21 0 15,-1 21-15,1-20 0,0 20 0,0 0 16,0-21-16,0 1 0,21 20 15,0-21-15,0 0 0,0 0 0,0 1 16,0-1-16,21 0 0,0-21 0,0 0 16,0 21-16,22-21 0,-22 0 15,21 0-15,-21 0 0,22 0 16,-22 0-16,0-21 0,21 0 0,-21 21 16,1-21-16,-1-1 0,0 1 15,-21 0-15,0 0 0,0 0 0,0 0 16,0-1-16,0-20 0,0 21 15,-21-21-15,21 20 0,-21-20 0,-22 21 16,22 0-16,-21-22 16,21 43-16,21-21 0,0 0 31,21 21-31,0 0 0,0 0 16,21 0-16,1 0 0,20-21 15,-20 21-15,20 0 0,-21 0 16,1 0-16,-1 0 0,-21-21 15,22 21-15,-1 0 0,0 0 0,-21 0 16,22 0-16,-22 0 0,0 0 16,-42 0 15,0 0-31,0 0 16,-1 21-16,1 0 0,-21-21 15,21 21-15,-22 0 0,22 1 0,0 20 16,-21-21-16,21 0 0,-1 22 0,1-1 15,21-21-15,0 21 0,-21-20 16,21-1-16,0 21 0,0-21 16,0 0-16,0 1 0,21-1 0,0-21 15,1 0-15,20 21 0,-21-21 16,21 0-16,1 0 0,-22 0 0,21-21 16,1 21-16,-1-21 0,-21-1 15,21 1-15,-20 0 0,20 0 0,0 0 16,-21 0-16,1-22 0,20 1 0,-21 0 15,0-22-15,0 22 0,1-22 16,-1 1-16,0 20 0,0-20 0,-21 21 16,0-22-16,0 22 0,0-1 15,0 1-15,0 0 0,0 21 16,0-1-16,0 1 0,0 0 0,0 0 16,0 42 15,-21 21-31,0-20 0,21 20 15,-21-21-15,-1 21 0,22 1 0,0-1 16,-21 22-16,0 41 0,0-62 16,21 20-16,-21-20 0,21-1 15,-21 0-15,21 1 0,-22-1 0,22 0 16,0-21-16,0 1 0,0-1 16,22 0-16,-1 0 0,21 0 15,-21-21-15,22 0 0,-22 0 16,0 0-16,21 0 0,1 0 15,-22 0-15,21 0 0,-21-21 0,22 21 16,-22-21-16,0 0 0,0 0 0,21-1 16,-20 1-16,-1-21 0,-21 21 15,21-22-15,0 1 0,0 21 0,-21-21 16,0 20-16,21 1 0,-21 0 16,0 0-16,0 42 15,0 0 1,0 0-16,-21 1 0,21-1 15,-21 21-15,21-21 0,0 22 0,0-22 16,-21 0-16,21 0 0,0 21 16,0-20-16,0-1 0,0 0 15,0 0-15,0 0 0,21-21 16,0 21-16,0-21 0,1 0 16,-1 0-16,0 0 15,0 0-15,0-21 0,0 0 0,1 21 16,-1-21-16,0 0 0,0 0 0,0-22 15,0 22-15,1 0 0,-22-21 16,21 20-16,0-20 0,0 21 0,0 0 16,-21 0-16,21-1 0,-21 1 15,22 21-15,-22-21 16,0 42 15,0 0-31,0 1 16,0-1-16,0 0 0,0 0 15,-22 21-15,22-20 0,-21 20 16,21-21-16,0 21 0,0 1 0,0-1 16,0 0-16,0 43 15,0-21-15,0-22 0,0 21 0,0 1 16,21-22-16,-21 22 0,22-1 0,-22 1 16,0-1-16,21 1 0,0-1 0,-21-20 15,0 20-15,21 1 0,0-1 16,-21 1-16,21-1 0,-21 1 15,0-1-15,0-21 0,0 22 0,0-1 16,0-20-16,0-1 0,0 0 0,0 1 16,-21-1-16,0 0 0,0-20 0,0-1 15,0 0-15,-1 0 0,1-21 16,0 0-16,0 0 16,0 0-16,0-21 0,-1-21 15,1 20-15,21 1 0,-21-21 0,0 0 16,0-22-16,-22 1 0,22-1 15,0 1-15,0-22 0,0 21 16,0-20-16,-1 20 0,1-20 0,21-1 16,0 21-16,0 1 0,0-1 15,0 1-15,21-1 0,1 1 0,-1 21 16,0-22-16,21 22 0,-21-1 0,22 1 16,-22 0-16,21-1 0,-21 22 15,22-21-15,-22 21 0,21 0 0,-21-1 16,1 1-16,20 0 0,-21 0 15,0 0-15,0 21 0,1 0 0,-22-21 16,21 21-16,0 0 0,-21 21 31,0 0-15,-21-21-16,0 21 0</inkml:trace>
  <inkml:trace contextRef="#ctx0" brushRef="#br0" timeOffset="6732.13">3196 4890 0,'0'0'0,"0"-22"0,0-20 0,0 21 15,0 0-15,0 0 0,0-1 16,0 1-16,0 0 0,0 0 16,0 0-16,0 0 15,0 42 17,0 0-32,0 21 0,0 22 15,0-22-15,0 22 0,0 20 0,0-20 16,0-1-16,0 22 0,-21-22 15,0 1-15,-22 21 0,22-22 0,0 22 16,0-22-16,0 1 0,0-1 16,-1-20-16,1 20 0,0-21 0,0 43 15,21-43-15,0-20 16,0-1-16,0 0 0,0 0 16,0 0-16,21 0 0,0-21 0,0 0 15,1 22-15,-1-22 0,0 0 16,21 0-16,1 21 0,-22-21 0,21 0 15,22 0-15,20 0 0,-20 0 16,-1 0-16,1 0 0,-1 0 16,-20 0-16,20 0 0,-21 0 0,22-21 15,-22 21-15,-21 0 0,22 0 0,-22-22 16,0 22-16,0 0 0,-21-21 16,0 0-16,0 0 0,0 0 15,-21 0-15,0-1 16,0 1-16,-22 21 0,22-21 15,-21 0-15,21 21 0,-22 0 0,22-21 16,0 21-16,0 0 0,0 0 0,0 0 16,-1 0-16,44 0 31,-1 0-31,0 0 0,21 0 16,1 0-16,-1 21 0,0-21 0,1 0 15,-1 21-15,0 0 0,-21-21 0,22 21 16,-22-21-16,-21 22 0,0-1 15,0 0-15,0 0 0,0 0 16,-21 0-16,-22 1 0,22-1 16,-21 0-16,0-21 0,-1 21 0,1 0 15,0 0-15,-1 1 0,22-22 16,-21 21-16,21 0 0,-1-21 0,1 21 16,0-21-16,0 0 15,21 21-15,21-42 16</inkml:trace>
  <inkml:trace contextRef="#ctx0" brushRef="#br0" timeOffset="7720.62">5080 6223 0,'21'0'0,"0"0"0,0-21 16,-21 0 0,22 21-16,-22-21 0,21-1 15,-21 1-15,0 0 16,0 0-16,0 0 16,-21 0-16,-1-1 0,-20 1 0,21 0 15,-21 0-15,-1 0 0,1 0 0,0-1 16,-22 22-16,22 0 0,-22 0 15,22 0-15,-22 0 0,22 22 0,-21-1 16,20 0-16,1 0 0,0 21 0,-1-20 16,22 20-16,-21 0 15,21 1-15,21-1 0,0 0 0,0 1 16,0-22-16,0 21 0,0 0 16,21-20-16,0 20 0,0-21 0,21 0 15,-20-21-15,20 0 0,21 0 16,-20 0-16,-1 0 0,0 0 0,22-21 15,-22 0-15,1 0 0,-1-22 16,0 22-16,1 0 0,-1-21 0,0 21 16,-21-22-16,22 22 0,-22-21 0,0-1 15,0 1-15,0 0 16,1-22-16,-1 22 0,-21-22 0,21 1 16,-21 21-16,0-22 0,0 22 0,0-22 15,0 43-15,0-21 0,0 21 16,0-1-16,0 1 0,0 42 31,-21 1-31,21 20 0,-21-21 0,-1 21 16,22 22-16,-21-22 0,21 1 0,-21 20 15,21-21-15,-21 22 0,0-22 16,21 1-16,0-1 0,0 0 0,0 1 16,0-1-16,0-21 0,0 21 0,0-20 15,0-1-15,21 0 0,0 0 16,0 0-16,0-21 15,1 0-15,-1 0 0,21 0 0,-21 0 16,0-21-16,1 21 0,-1-21 0,21 0 16,-21 0-16,0-1 0,1 1 15,-1 0-15,0 0 0,0 0 0,-21 0 16,0-1-16,21 1 0,-21 0 0,0 0 16,0 0-16,0 42 31,0 0-31,-21 0 0,21 0 0,0 1 15,-21-1-15,0 0 0,21 0 16,-21 0-16,21 0 0,0 1 16,0-1-16,0 0 15,0-42 17,0 0-32,0-1 15,21 1-15</inkml:trace>
  <inkml:trace contextRef="#ctx0" brushRef="#br0" timeOffset="8016.27">5567 5800 0,'-21'21'32,"21"0"-32,21-21 46,0 0-46,0 0 0,-21-21 0,21 21 16,0-21-16,-21 0 16,0-1-16,0 1 15,-21 21-15,0 0 16,0 0-16,0 0 16,0 0-16,21 21 0,0 1 15,0-1-15,-22 0 0,22 0 0,0 0 16,0 0-16,0 1 0,0-1 15,0 0-15,0 0 0,0 0 16,22-21-16,-1 0 0</inkml:trace>
  <inkml:trace contextRef="#ctx0" brushRef="#br0" timeOffset="8277.04">5863 5948 0,'0'0'0,"21"21"31,-21 0-15,21 0-16,1 1 0,-22-1 16,0 0-16,21 0 0,-21 0 0,21 0 15,-21 1-15,0-1 0,0 0 16,0 0-16,0 0 0,21 0 0,-21 1 16,21-1-16,-21 0 0,0 0 15,21-21 1,1 0-16,-1 0 31,-21-21-31,21 21 0,0-21 0,-21 0 16</inkml:trace>
  <inkml:trace contextRef="#ctx0" brushRef="#br0" timeOffset="8499.76">6477 5800 0,'0'0'16,"0"21"-1,-21 0-15,0 0 16,-22 0-16,22 1 0,0 20 0,0-21 16,-22 21-16,-20 22 0,42-43 15,0 21-15,-1-20 0,22-1 16,0 0-16,0 0 0,0 0 16,0-42 30,0 0-46</inkml:trace>
  <inkml:trace contextRef="#ctx0" brushRef="#br0" timeOffset="9656.26">4635 7218 0,'0'0'0,"0"-21"0,0 0 16,0-1-16,0 1 16,0 0-16,0 42 31,0 0-15,0 1-16,0 20 0,0 0 0,0 1 15,-21 84-15,0-85 0,0 21 16,0 1-16,0-1 15,-1-20-15,1 20 0,0 1 0,0-1 16,0 1-16,21-22 0,-21 22 0,21-22 16,-22 0-16,22 1 0,0-1 15,0 0-15,0-21 0,0 1 0,0-1 16,0 0-16,22 0 0,20 0 0,-21-21 16,21 21-16,1-21 0,20 0 15,1 0-15,-1 0 0,22 22 0,-22-22 16,22 0-16,0 0 0,-1 0 0,1 0 15,0 0-15,-1-22 0,1 22 16,0-21-16,-22 21 0,22-21 0,-22 21 16,-20-21-16,20 21 0,-20-21 15,-1 21-15,-21-21 0,0 21 0,0-22 16,1 22-16,-22-21 0,0 0 16,0 0-16,0 0 0,0 0 15,-22-1-15,1 1 16,-21 0-16,21 0 0,-22 21 0,1-21 15,0 21-15,-1-21 0,1 21 0,0 0 16,-1 0-16,1 0 0,0 0 16,21 0-16,-1 0 0,1 21 0,21 0 15,21 0 1,1-21-16,20 0 0,0 0 16,1 0-16,-1 0 0,21 0 0,-20 21 15,20-21-15,-20 0 0,-1 0 16,0 0-16,1 21 0,-22 1 0,0-22 15,0 21-15,-21 0 0,0 0 16,0 0-16,0 0 0,-21 1 16,0-1-16,0 0 0,-1 0 0,-20 0 15,21 0-15,-21 1 0,-1-1 16,22 0-16,-21 0 0,21 0 0,-22 0 16,22 1-16,0-22 0,0 21 0,0 0 15,-1-21-15,22 21 16,22-21 15,-1-21-31,0 0 0,0 21 16,21-21-16,-20-1 0</inkml:trace>
  <inkml:trace contextRef="#ctx0" brushRef="#br0" timeOffset="9916.03">6519 7916 0,'0'0'0,"0"22"32,0-1-32,0 0 0,0 21 0,0-21 15,-21 22-15,21-22 0,-21 21 16,0 22-16,21-43 0,-21 21 16,-1-21-16,22 1 0,-21-1 15,21 0-15,-21-21 0,21 21 0,0-42 47,0 0-47,0 0 16,21-1-16,0-20 0,-21 21 0,22-21 15</inkml:trace>
  <inkml:trace contextRef="#ctx0" brushRef="#br0" timeOffset="10076.75">6477 7768 0,'0'0'0,"0"-42"0,0 21 0,0 0 16,0-1-16,-21 22 15,21-21-15,0 42 32,0 1-32,0-1 15,21 0-15,0 0 16,0-21-16,0 21 0,1-21 16,-1 21-16</inkml:trace>
  <inkml:trace contextRef="#ctx0" brushRef="#br0" timeOffset="10540.75">6879 7832 0,'0'21'16,"0"0"-16,0 0 16,0 0-16,0 1 0,0-1 15,0 0-15,0 0 0,0 0 0,-21 0 16,21 22-16,-21-22 0,21 0 0,-21 0 15,21 0-15,0 1 0,-22 20 16,1-21-16,0 0 16,21 0-16,-21-21 31,21-21-15,0 0-16,0 0 15,0 0-15,0-22 0,21 22 16,0-21-16,0 0 0,1-1 0,20 1 15,0 0-15,1 20 0,-1-20 0,0 21 16,1 0-16,-1 0 0,0 21 16,1 0-16,-1 0 0,-21 0 0,21 21 15,-20 0-15,-1 0 0,-21 21 0,0-20 16,0 20-16,0 0 0,0 1 16,0-1-16,0 0 0,0-21 0,0 22 15,0-22-15,0 21 0,-21-21 16,-1 1-16,22-1 0,-21 0 0,21 0 15,-21-21 1,21-21 0,0 0-1</inkml:trace>
  <inkml:trace contextRef="#ctx0" brushRef="#br0" timeOffset="11116.28">7620 7959 0,'0'0'0,"0"-21"0,0-1 0,0 1 0,0-21 16,21 21-16,-21 0 0,21-1 15,-21 1-15,21 21 0,-21-21 16,22 21-16,-22 21 16,21 22-1,-21-22-15,0 21 0,0 0 16,0 22-16,0-1 0,0 1 0,0-1 16,0 1-16,0-1 0,0 1 15,-21-1-15,-1 22 0,22-21 16,-21-1-16,0 1 0,21 20 0,-21-20 15,0 20-15,21-20 0,-21-1 0,-22 43 16,43-63-16,0 20 0,-21-21 16,21-20-16,0 20 0,0 0 15,0-21-15,0-42 32,0 0-32,0 0 0,0 0 0,0 0 15,0-22-15,21 1 0,-21-22 16,21 22-16,-21-21 0,0-1 0</inkml:trace>
  <inkml:trace contextRef="#ctx0" brushRef="#br0" timeOffset="11468.75">7578 8107 0,'0'-42'0,"0"84"0,0-106 0,-22 43 16,22 0-16,0 0 0,0 0 0,0 0 15,0-1-15,0 1 0,0 0 16,0 0-16,22 0 0,-1 0 0,0-1 15,0 22-15,21-21 0,1 0 0,-1 21 16,0 0-16,1-21 0,-1 21 16,22 0-16,-22 0 0,0 0 0,1 0 15,-1 21-15,0 0 0,1-21 16,-22 43-16,0-22 0,0 0 16,-21 0-16,0 21 0,0 1 0,0-22 15,-21 21-15,-21-21 0,-1 22 0,1-22 16,0 0-16,-22 21 0,22-20 15,-1-22-15,1 21 0,0 0 0,21-21 16,-22 0-16,22 21 0,0-21 0,21-21 47,21 21-47,21-21 16,-20 0-16,-1-1 0,21 1 15,0 0-15</inkml:trace>
  <inkml:trace contextRef="#ctx0" brushRef="#br0" timeOffset="12195.72">8445 7726 0,'0'0'0,"0"21"32,0 0-32,0 0 0,0 1 15,0-1-15,-21 0 0,21 21 0,0-21 16,-21 22-16,21-1 0,0-21 0,0 22 15,0-22-15,0 0 0,0 0 16,0 0-16,0 0 0,0 1 0,21-22 16,0 0-16,1 0 15,-1 0-15,0 0 16,0 0-16,0 0 0,22-22 0,-22 1 16,0 0-16,0 0 0,0 0 0,0 0 15,1-22-15,20 22 0,-21-21 16,0-1-16,0 22 0,-21-21 0,22 0 15,-1 20-15,-21 1 0,21 0 0,-21 0 16,0 0-16,0 0 0,0 42 31,-21 0-15,21 0-16,-21 0 0,-1 22 16,1-1-16,21-21 0,0 21 0,0 1 15,-21-1-15,21 0 0,0 1 0,0-1 16,0-21-16,0 22 0,21-22 15,0 0-15,-21 0 0,22 0 0,-1-21 16,0 0-16,21 21 0,-21-21 0,1 0 16,20 0-16,-21 0 0,21-21 15,-20 0-15,20 0 0,-21 0 0,0 0 16,22-1-16,-22-20 0,21 0 0,-21-1 16,0 1-16,1 0 0,-1-22 15,0 22-15,0-22 0,0 1 16,-21 21-16,21-22 0,-21 22 0,0-64 15,0 64-15,0 20 16,0-20-16,0 21 0,0 42 16,0 0-16,-21 0 15,0 22-15,21-22 0,0 21 16,-21 22-16,21-22 0,-21 0 0,21 1 16,0 20-16,0-20 0,0-1 0,0 0 15,0 1-15,0-1 0,0 0 0,0 1 16,0-22-16,0 21 0,0-21 15,21 0-15,-21 1 0,21-22 0,-21 21 16,21-21-16,0 0 16,1 0-16,-1 0 15,0-21-15,-21-1 0,21 1 0,-21 0 16,21 0-16,0 0 0,-21 0 0</inkml:trace>
  <inkml:trace contextRef="#ctx0" brushRef="#br0" timeOffset="12419.71">9250 7747 0,'0'0'0,"0"21"0,21-21 32,0 0-32,0 0 0,0 0 15,1 0-15,-1 0 0,0 0 0,0 0 16,21 0-16,-20 0 0,-1 0 0,0 0 15,0 0-15,0 0 0,0 0 16,1 0-16,-1 0 0,0 0 16,-21-21-1</inkml:trace>
  <inkml:trace contextRef="#ctx0" brushRef="#br0" timeOffset="12939.75">11134 7578 0,'0'0'16,"0"-21"-16,0-43 15,0 43-15,0 0 0,0 0 16,0 42 0,-22 0-1,1 0-15,21 21 0,-21 1 16,0-1-16,21 0 0,-21 1 0,0-1 16,-1 0-16,1 1 0,0-1 0,0 0 15,0 1-15,0-1 0,-1 0 16,1 1-16,0-22 0,21 21 0,-21-21 15,21 1-15,-21-1 0,21 0 0,0 0 16,0 0 0,0-42-1,0 0-15,21 0 16,-21 0-16,21-1 0,0 1 0</inkml:trace>
  <inkml:trace contextRef="#ctx0" brushRef="#br0" timeOffset="13280.6">11007 7641 0,'0'0'0,"0"-21"0,0 0 16,0 0-16,0 0 0,0-1 16,0 1-16,21 0 0,0 0 0,0 0 15,21 0-15,-20 21 0,20-22 16,0 22-16,1-21 0,-1 21 16,21 0-16,-20 0 0,20 0 0,-20 0 15,20 0-15,-21 21 0,22 1 16,-22-1-16,1 21 0,-22 0 0,21 1 15,-21-22-15,0 21 0,1 1 0,-22-1 16,0 0-16,0 1 0,0-1 16,0 0-16,-22 1 0,1-22 15,0 21-15,0-21 0,0 22 0,0-22 16,-1 0-16,1 0 0,0 0 0,0 0 16,0-21-16,21 22 0,0-1 15,-21-21-15,21-21 47,0-1-47,0 1 16,-22 0-16,22 0 0</inkml:trace>
  <inkml:trace contextRef="#ctx0" brushRef="#br0" timeOffset="13544.56">10943 7874 0,'0'0'16,"-21"0"-16,42 0 16,0 0-16,0 0 15,1 0-15,20 0 0,0 0 0,1 0 16,20-21-16,-21 21 0,22 0 0,-22 0 16,1 0-16,20 0 0,-21 0 0,1 0 15,-1-21-15,-21 21 16,22 0-16,-22 0 0,0 0 0,0 0 15,0 0 1,-21-21 15</inkml:trace>
  <inkml:trace contextRef="#ctx0" brushRef="#br0" timeOffset="14553.02">4381 8403 0,'0'0'0,"22"0"0,-22-21 15,21 0-15,-21 0 16,21 21 15,0 21-31,-21 0 16,0 0-16,0 22 15,0-22-15,0 21 0,0-21 0,0 22 16,0-1-16,0 21 0,-21-20 16,0 20-16,21 1 0,-21-1 15,21 1-15,-22-1 0,1-20 0,21 20 16,-21 1-16,0-22 0,0 21 0,21 1 15,-21-1-15,-1-20 0,1 20 16,0 1-16,0-1 0,21-20 0,-21 20 16,0-21-16,-1 22 0,22-22 0,-21 1 15,21-22-15,-21 21 0,21-21 16,0 0-16,0 1 0,-21-1 0,21 0 16,0 0-1,21-21 16,0 0-15,0 0-16,1 0 0,-1 0 16,0 0-16,0-21 0,0 21 15,0 0-15</inkml:trace>
  <inkml:trace contextRef="#ctx0" brushRef="#br0" timeOffset="14945.79">4212 10181 0,'-21'21'0,"42"-42"0,-63 64 32,21-43-17,21 21-15,21-21 16,0 0-1,21 0-15,-21 0 0,22 0 0,-22 0 16,42 0-16,-20 0 0,20 0 0,1 0 16,20 0-16,-20 0 0,21 0 0,-1 0 15,1 0-15,0 0 16,-1 0-16,1 0 0,0 0 0,-1 0 16,-20 0-16,20 0 0,-20 0 0,-1 0 15,-20-21-15,20 21 0,-20 0 0,-1 0 16,-21 0-16,21 0 0,-20 0 15,-1-22-15,-21 1 32,-21 21-32,-1 0 0,1-21 15,0 21-15,0 0 16,0-21-16,0 0 0,-1 21 0,1-21 0</inkml:trace>
  <inkml:trace contextRef="#ctx0" brushRef="#br0" timeOffset="15304.09">5588 9927 0,'0'0'0,"-21"0"0,0 0 16,-1 0 0,22 21-1,0 1-15,22-22 16,-1 21-16,0-21 0,0 21 0,0 0 16,0-21-16,22 21 0,-22-21 0,21 0 15,-21 0-15,22 21 0,-22-21 16,21 0-16,-21 0 0,22 0 0,-22 0 15,0 0-15,21 0 0,-20 0 0,-1 0 16,0 0 0,-42 22-1,0-1-15,-22-21 16,22 21-16,-21 0 0,-1 0 0,1 0 16,0 22-16,-1-22 0,1 0 0,0 21 15,-1-20-15,-41 41 16,41-21-16,1-20 0,21 20 0,-21-21 15,-1 0-15,22 0 0,0 1 0,0-1 16,0-21-16,-1 21 0,22-42 31,0 0-15</inkml:trace>
  <inkml:trace contextRef="#ctx0" brushRef="#br0" timeOffset="15755.83">6392 9843 0,'0'0'16,"0"21"15,0 0-31,0 0 0,0 0 16,0 0-16,0 1 0,0-1 0,0 21 15,-21-21-15,21 0 0,-21 1 0,0-1 16,21 0-16,0 0 0,-21 0 16,-1 0-16,22 1 15,-21-22 1,21-22-1,0 1-15,0 0 0,0 0 0</inkml:trace>
  <inkml:trace contextRef="#ctx0" brushRef="#br0" timeOffset="15931.73">6329 9589 0,'0'0'0,"0"-22"0,0 1 15,0 42 32,0 1-47,0-1 0,0 0 16,21 0-16,0-21 0,0 21 15,0 0-15,1-21 16</inkml:trace>
  <inkml:trace contextRef="#ctx0" brushRef="#br0" timeOffset="16388.99">6816 9779 0,'0'85'31,"0"-64"-31,-22 0 0,22 0 0,0 22 0,-21-22 16,21 0-16,0 0 0,-21 0 16,21 0-16,0 1 0,0 20 0,0-21 15,-21 0-15,21 0 0,-21 1 16,21-1-1,-21-21 1,-1 0-16,22-21 0,0-1 16,0 1-16,0 0 15,0 0-15,0 0 0,0-22 16,0 22-16,0-21 0,0 21 0,22-22 16,-1 1-16,0 0 0,21 21 0,-21-1 15,22-20-15,-1 42 0,-21-21 16,22 21-16,-1 0 0,-21 0 0,21 21 15,1 0-15,-22 0 0,0 1 0,21-1 16,-42 21-16,22-21 0,-1 22 0,-21-22 16,0 21-16,0-21 15,0 0-15,0 1 0,0 20 0,0-21 16,-21 0-16,-1 0 0,1 1 0,21-1 16,-21-21-16,0 21 0,0-21 15,42 0 16,0-21-31,0 0 0,0-1 0,1 1 16,-1 0-16</inkml:trace>
  <inkml:trace contextRef="#ctx0" brushRef="#br0" timeOffset="16724.29">7493 9885 0,'21'-21'0,"-42"42"0,42-21 46,-21 21-46,0 0 0,0 22 16,0-22-16,0 21 0,0 0 16,-21 1-16,21-1 0,-21 0 0,21 22 15,-21-1-15,-1 1 0,22-1 0,-21 1 16,0 21-16,0-1 0,21-20 0,-21 20 16,0 1-16,21 0 0,-22-1 15,1 1-15,21 0 0,-21-1 0,21 1 16,-21-21-16,21 20 0,0-20 0,0-1 15,0-20-15,0-1 0,-21 0 16,21 1-16,0-22 0,0 0 0,0 0 16,0 0-16,0-42 15,0 0-15,0 0 16,0-22-16,21 22 0,0-85 16,0 43-16,-21-1 0,21 1 0,1-22 15,-1 1-15,0-1 0,0-21 0</inkml:trace>
  <inkml:trace contextRef="#ctx0" brushRef="#br0" timeOffset="17077.59">7472 10181 0,'0'0'0,"0"-42"0,0 0 0,0-1 0,-21 1 15,21 21-15,0-22 0,-22 22 16,22 0-16,0-21 0,0 21 0,0-1 16,0 1-16,0 0 0,0 0 15,0 0-15,22 0 0,-1-1 16,0 1-16,21 21 0,-21-21 0,22 0 15,-1 21-15,22 0 0,-22 0 0,0 0 16,22 0-16,-22 21 0,0 0 16,1 0-16,-22 1 0,21 20 0,-21-21 15,-21 21-15,0 1 0,0-22 16,0 21-16,-21 1 0,-21-22 16,21 21-16,-22-21 0,-20 0 0,21 1 15,-1-1-15,1 0 0,0 0 0,-1 0 16,1-21-16,21 0 0,0 21 0,-1-21 15,1 0-15,0 0 0,21-21 32,21 0-32,0 21 0,1-21 15,-1 0-15,21 21 0,-21-21 0,22-1 16,-22 22-16,21-21 0,0 0 16,1 0-16</inkml:trace>
  <inkml:trace contextRef="#ctx0" brushRef="#br0" timeOffset="17756.4">8297 9631 0,'21'0'0,"-42"0"0,42 21 31,-21 0-15,0 22-16,0-22 0,0 0 0,0 21 16,0-21-16,0 22 0,-21-22 0,21 21 15,0-21-15,0 1 0,0 20 0,0-21 16,0 0-16,0 0 15,21-21-15,1 0 16,-1 0-16,0 0 0,0 0 16,0-21-16,0 0 15,1 21-15,-1-21 0,0 0 0,-21 0 16,21-22-16,-21 22 0,0 0 16,21-21-16,0-1 0,-21 22 0,22-21 15,-22 21-15,0-22 0,0 22 16,21 21-16,-21-21 0,0 42 15,0 0-15,0 0 16,0 1-16,0-1 0,0 21 16,0-21-16,0 22 0,0-22 0,0 21 15,0-21-15,0 0 0,0 22 0,0-22 16,0 0-16,0 0 0,0 0 0,21-21 16,-21 22-16,21-22 0,0 0 15,0 0-15,1 0 0,-1 0 0,0 0 16,21 0-16,-21-22 0,1 1 15,20 0-15,-21 0 0,0 0 0,22 0 16,-22-22-16,21 22 0,-21-21 16,0-1-16,64-189 15,-85 189-15,0-20 0,0-22 16,21 64-16,-21-21 16,0 20-16,0 1 0,-21 42 15,0 1 1,21-1-16,0 21 0,-21 0 15,0 1-15,-1-1 0,22 0 0,0 22 16,0-22-16,-21 22 0,21-22 0,0 0 16,0 1-16,0-1 0,0-21 15,0 22-15,0-22 0,0 21 16,0-21-16,21 0 0,1-21 0,-1 22 16,0-22-16,0 0 0,0 0 0,0 0 15,1 0-15,-1 0 0,0 0 0,0-22 16,0 1-16,0 0 0,1 0 15,-1 0-15,0 0 0,0-1 0</inkml:trace>
  <inkml:trace contextRef="#ctx0" brushRef="#br0" timeOffset="17952.46">9102 9546 0,'0'0'0,"-22"0"0,22 21 16,22 1-1,-1-22 1,0 0-16,21 0 0,-21 0 0,1 0 16,20 0-16,-21 0 0,21 0 0,-20 0 15,20 0-15,-21 0 0,21-22 16,-20 22-16,-1-21 0,0 21 16,21-21-16,-21 21 0</inkml:trace>
  <inkml:trace contextRef="#ctx0" brushRef="#br0" timeOffset="18456.59">10964 9313 0,'0'0'0,"0"-21"0,0 0 0,0 0 16,0 0-16,0 0 0,21-1 16,-21 44-1,0-1 1,0 0-16,0 0 0,0 0 16,0 22-16,0-1 0,0 0 15,0 1-15,0-1 0,0 0 0,0 22 16,0-22-16,0 0 0,0 1 0,-21-1 15,21-21-15,-21 22 0,21-22 16,-21 21-16,0-21 0,21 0 16,0-42 15,21 0-31,0 0 16,0 0-16,-21-22 0</inkml:trace>
  <inkml:trace contextRef="#ctx0" brushRef="#br0" timeOffset="19031.65">10985 9292 0,'0'0'0,"0"-21"0,-21 21 15,21-21-15,0 0 16,0 0 0,21 21-16,1 0 0,-1-22 0,21 22 15,0-21-15,1 21 0,-1 0 0,0-21 16,1 21-16,-1 0 0,0 0 15,1 0-15,-1 0 0,0 0 0,1 0 16,-22 21-16,21 0 0,-21 1 16,-21-1-16,22 21 0,-22-21 0,0 0 15,0 22-15,0-22 0,-22 0 16,1 21-16,0-20 0,-21-1 0,-1 21 16,1-21-16,0 0 0,-22 1 0,22-1 15,0 0-15,-1-21 0,1 21 16,21-21-16,-22 0 0,22 0 15,21-21 1,21 0-16,-21 0 0,43 21 16,-22-22-16,0 1 0,21 21 0,1-21 15,-1 21-15,0 0 0,1 0 16,-1 0-16,0 0 0,22 0 16,-22 0-16,1 0 0,-22 21 0,21-21 15,0 21-15,1 1 0,-22-1 0,0 0 16,0 0-16,0 21 0,-21-20 0,0-1 15,0 0-15,0 0 0,0 21 16,-21-20-16,0-1 0,0 0 0,-21 0 16,-1 0-16,1-21 0,-22 21 0,22 1 15,-21-1-15,-1-21 0,1 21 16,20-21-16,-20 0 0,20 0 16,1 0-16,21 21 0,-21-21 0,20 0 15,1 0-15,0 0 0,0 0 0,0 0 16,0 0-1,-1 0 17</inkml:trace>
  <inkml:trace contextRef="#ctx0" brushRef="#br0" timeOffset="20515.84">3048 6138 0,'0'0'0,"-21"-21"15,0 21 32,21 21-47,-22 1 16,1-1-16,0 0 15,21 21-15,-21-21 0,0 22 0,0-1 16,21 0-16,0 22 16,-22-1-16,22 1 0,-21-1 0,21 1 15,0-1-15,0 1 0,0-1 16,0 22-16,0-21 0,-21 20 0,21 1 16,0 0-16,0 20 0,-21-20 15,21 0-15,0 21 0,0 84 16,0-105-16,0 21 0,0-1 0,0-20 15,0 21-15,0 0 0,0-22 16,0 22-16,0 0 0,0 0 0,0 0 16,0 0-16,0-1 0,0 1 15,0 0-15,0 0 0,-21 21 0,21-21 16,-21 0-16,21-1 0,-22 22 16,22 0-16,0 0 0,-21 0 15,0 0-15,0 0 0,21 0 0,0 22 16,0-22-16,-21 0 0,21 0 0,0 0 15,0 0-15,0 0 0,0-22 16,0 22-16,0-21 0,0 0 0,0-21 16,21-1-16,-21 1 0,0 0 0,21-1 15,0-20-15,-21-1 0,21 1 16,1-1-16,-22-20 0,21-1 16,0 0-16,-21-20 0,0 20 15,21-42-15,-21 21 0,21 0 0,0-21 16,-21-21-1,0 0 1,0 0-16,0 0 0</inkml:trace>
  <inkml:trace contextRef="#ctx0" brushRef="#br0" timeOffset="21252.23">2857 12912 0,'-21'0'15,"0"0"1,42 0 31,0 0-32,22 0-15,-22 0 0,21 21 16,1-21-16,-1 0 0,0 0 0,1 0 16,-1 0-16,21 0 0,-20 0 15,20 0-15,1 0 0,-1 0 16,1 0-16,-1 0 0,1-21 0,-22 21 15,22 0-15,-1-21 0,-21 21 0,1 0 16,-1 0-16,-21-22 0,22 22 16,-22-21-16,-21 0 15,0 0 1,0 0-16,-21 21 16,-1-21-16,1 21 0,0 0 0,0-22 15,-21 22-15,20 0 0,-20-21 0,21 21 16,-21 0-16,20 0 0,1 0 15,0-21-15,0 21 0,0 0 0,0 0 16,-1 0-16,44 0 31,20 0-31,-21 0 0,21 21 16,-20-21-16,20 0 0,0 0 16,1 0-16,-1 21 0,0-21 0,1 0 15,-22 0-15,0 22 0,0-22 16,0 0-16,0 21 0,1 0 15,-22 0-15,0 0 0,0 0 16,-22-21-16,1 22 16,0-1-16,0 0 0,0 0 0,0 0 15,-22 0-15,22 1 0,-21-1 0,21 0 16,-22-21-16,22 21 0,-21 0 16,21 0-16,-22 1 0,1-22 0,21 21 15,0-21-15,-22 0 0,22 21 0,0-21 16,21-21-1</inkml:trace>
  <inkml:trace contextRef="#ctx0" brushRef="#br0" timeOffset="21440.6">5143 12742 0,'0'-21'15</inkml:trace>
  <inkml:trace contextRef="#ctx0" brushRef="#br0" timeOffset="22235.97">5143 12742 0,'22'0'16,"-1"0"-16,-21-21 16,21 0-16,0 0 15,0 0-15,-21 0 16,0-1-16,21 22 0,-21-21 16,0 0-16,0 0 0,0 0 15,0 0-15,0-1 16,-21 1-16,0 0 0,0 0 0,0 21 15,-22 0-15,22-21 0,-21 21 16,0 0-16,-1 0 0,22 21 0,-21-21 16,-1 21-16,1 0 0,0 0 15,-1 1-15,1 20 0,21-21 16,-21 21-16,20 1 0,1-1 0,0 0 16,0 1-16,21-1 0,0 22 15,0-43-15,0 21 0,0-21 16,21 0-16,0-21 0,0 22 0,22-22 15,-22 0-15,21 0 0,-21 0 0,22 0 16,-1-22-16,-21 22 0,22-21 16,-1 0-16,0 0 0,-21-21 0,22 20 15,-1-20-15,-21 21 0,22-21 16,-22-1-16,0 1 0,0 0 16,21-1-16,-20 1 0,-1 0 0,-21-1 15,21-63-15,0 64 0,-21-21 16,0 20-16,0 1 0,0 0 15,0-1-15,0 22 0,0-21 0,0 21 16,0 42 0,0 0-16,-21 0 0,21 21 15,-21 1-15,21-1 0,-21 0 16,21 22-16,0-22 0,0 1 0,0 20 16,0-21-16,0 1 0,0-1 0,0 0 15,0 1-15,0-1 0,0 0 16,0-20-16,0 20 0,0-21 15,21 0-15,0-21 0,0 0 0,0 0 16,0 0-16,1 0 16,-1 0-16,21-21 0,-21 21 0,0-42 15,22 21-15,-22-1 0,0 1 0,0 0 16,0-21-16,1 21 0,-1-1 16,-21 1-16,0 0 0,0 0 0,0 0 15,0 42 1,0 0-1,0 0-15,0 0 0,0 1 0,0-1 16,0 21-16,0-21 0,-21 0 16,-1 22-16,22-22 0,-21 0 15,21 0-15,0 0 0,0 1 0,0-1 16,21-21 15,1-21-31,-22-1 0,21 1 16,0-21-16,0 21 0</inkml:trace>
  <inkml:trace contextRef="#ctx0" brushRef="#br0" timeOffset="22528.75">5884 12277 0,'0'0'0,"0"-21"0,0-1 16,-42 22 15,42 22-31,0-1 16,0-42 15,21 21-15,-21-22-16,21 1 0,-21 0 15,0 0-15,0 0 16,-21 21 0,0 0-1,21 21 1,-21 0-16,21 0 0,0 0 15,0 22-15,0-22 0,0 0 0,0 0 16,21-21-16,-21 21 0,21 1 0,0-22 16,0 0-16</inkml:trace>
  <inkml:trace contextRef="#ctx0" brushRef="#br0" timeOffset="22804.51">6138 12361 0,'0'22'31,"0"-1"-15,0 0-16,0 0 0,0 0 15,0 0-15,0 1 0,0-1 16,0 0-16,0 21 0,21-21 0,-21 1 16,0-1-16,0 0 0,0 21 0,0-21 15,0 1-15,0-1 0,0 0 16,0 0-16,22-21 31,-22-21-15,0 0-16,21 0 0,0-1 15,-21-20-15,21 21 0,0 0 0</inkml:trace>
  <inkml:trace contextRef="#ctx0" brushRef="#br0" timeOffset="23012.37">6540 12256 0,'0'0'0,"0"21"16,0 0-16,0 0 16,-21 0-16,0 0 0,0 22 15,0-22-15,0 0 0,-1 21 16,1-20-16,0-1 0,21 0 0,-21 21 0,0-21 16,0 1-16,-1-1 15,1 0-15,21 0 0,0 0 16,-21 0-16,0 1 15,0-22-15</inkml:trace>
  <inkml:trace contextRef="#ctx0" brushRef="#br0" timeOffset="24124.34">5292 13123 0,'0'0'0,"0"-42"31,-22 63 0,22 0-31,0 1 0,-21 20 16,21 0-16,0 1 0,-21 20 0,21-21 16,0 22-16,0-1 0,-21 22 15,0-21-15,21-1 0,-21 1 0,21-1 16,-22-21-16,1 22 0,21-22 0,-21 1 15,0-1-15,21 0 0,-21-21 16,21 22-16,0-22 0,0 21 16,0-21-16,0 1 0,0-1 0,0 0 15,21 0-15,0 0 0,0-21 16,0 21-16,22-21 0,-1 0 0,0 0 16,22 0-16,-22 0 0,22 0 15,20 0-15,-20 0 0,21 0 0,-22 0 16,22 0-16,-1-21 0,-20 21 15,-1-21-15,1 21 0,-1-21 0,-20 0 16,20 21-16,-20-21 0,-22 21 0,21-22 16,-21 22-16,0-21 0,-21 0 15,0 0-15,0 0 0,0 0 16,0-1-16,-21 1 16,0 21-16,0-21 0,-21 21 15,20-21-15,1 21 0,-21 0 0,21 0 16,-22 0-16,22 0 0,0 0 0,0 0 15,0 0-15,0 0 0,-1 0 16,44 0 15,-1 0-31,21 0 0,-21 0 0,22 0 16,-1 0-16,-21 0 0,21 21 16,1-21-16,-22 0 0,21 21 15,-21-21-15,1 21 0,-1 1 0,-21-1 16,0 0-16,0 0 0,0 21 0,0-20 15,0 20-15,0-21 0,-21 21 16,-22 1-16,22-22 0,0 21 0,-21-21 16,20 22-16,-20-22 0,21 0 0,-21 0 15,20 0-15,1 1 0,-21-1 16,21 0-16,0 0 16,21-42-1,21 0 1,0 0-16,0-1 0,21 1 0,-20-21 15,20 21-15</inkml:trace>
  <inkml:trace contextRef="#ctx0" brushRef="#br0" timeOffset="24388.37">7197 14055 0,'0'21'15,"0"0"-15,0 0 0,-22-21 0,1 21 16,21 1-16,-21-1 0,21 0 16,-21 0-16,0 0 0,21 0 0,0 1 15,-21-1-15,21 0 0,-22-21 16,22 21-16,0 0 16,0-42 15,0 0-31,0 0 0,22 0 15,-22-1-15,21 1 0,-21 0 16,21-21-16</inkml:trace>
  <inkml:trace contextRef="#ctx0" brushRef="#br0" timeOffset="24544.79">7154 13864 0,'0'0'16,"0"-21"-16,0 0 15,0 42 16,0 0-15,21-21-16,1 0 0,-1 0 16,0 0-16,-21 21 0,21-21 15,0 0-15</inkml:trace>
  <inkml:trace contextRef="#ctx0" brushRef="#br0" timeOffset="25024.57">7493 13907 0,'0'0'0,"0"21"0,0 0 15,0 0 1,0 0-16,0 0 16,0 1-16,0-1 0,0 0 0,0 0 15,0 0-15,0 0 16,0 1-16,0-1 0,0 0 0,0 0 16,0 0-16,-21 0 15,21 1-15,0-1 0,0 0 16,-21-21-16,-1 0 31,1-21-15,21 0-16,0-1 15,0 1-15,0 0 0,0 0 0,0 0 16,0 0-16,21-22 0,1 22 0,-1 0 16,-21-21-16,42 20 0,-21-20 15,0 21-15,1 0 0,-1 0 0,21 21 16,-21-22-16,22 22 0,-22 0 0,21 0 15,-21 0-15,0 22 0,1-1 16,-1 0-16,0 0 0,-21 0 0,21 0 16,-21 22-16,0-22 0,0 0 15,0 0-15,0 0 0,0 1 0,0-1 16,-21 0-16,-21 21 16,42-21-16,-22-21 15,22 22-15,-21-22 0,21-22 31,21 22-15,1-21-16,-1 0 0,0 0 0,21 0 16</inkml:trace>
  <inkml:trace contextRef="#ctx0" brushRef="#br0" timeOffset="25381.05">8340 13864 0,'0'0'15,"0"21"16,-22 1-15,22-1-16,0 0 0,0 0 16,0 0-16,-21 22 0,21-22 0,-21 21 15,21 0-15,-21 1 0,21-1 16,0 22-16,-21-1 0,0-21 0,-1 22 16,1-1-16,0 1 0,0-1 15,0 1-15,-22-1 0,22 1 0,-21-1 16,21 22-16,0-21 0,-1 20 0,1-20 15,-21-1-15,42 22 0,-21-22 0,0 1 16,-1-1-16,1-20 0,0 20 16,0-20-16,0-1 0,0 0 0,21 1 15,-22-22-15,22 0 0,-21 0 0,21-42 32,0 0-32,0 0 15,21-1-15,1-20 0,-1 0 0,0-1 16,21 1-16,-21-21 0,1-1 0,20 1 15,0-22-15,-21 0 0</inkml:trace>
  <inkml:trace contextRef="#ctx0" brushRef="#br0" timeOffset="25732.2">8191 14224 0,'0'0'0,"22"-42"0,-22-1 16,0 1-16,0 0 0,0-1 15,0 22-15,0-21 0,21 21 16,-21 0-16,21-22 0,0 22 0,0 0 15,-21 0-15,21 0 0,1-1 0,-1 1 16,21 0-16,-21 0 0,0 21 16,1 0-16,20-21 0,-21 21 0,0 0 15,22 0-15,-22 21 0,0 0 16,0 0-16,0 0 0,-21 22 0,0 20 16,0-42-16,0 22 0,0-22 15,-21 0-15,-21 0 0,21 22 16,-1-22-16,-20 0 0,21 0 0,-21 0 15,20-21-15,-20 21 0,21 1 16,-43-22-16,43 21 0,0-21 16,21-21 15,21 21-15,0-22-16,1 1 0,-1 21 0,21-21 15,-21 0-15,22 0 0,-22-22 16,21 22-16</inkml:trace>
  <inkml:trace contextRef="#ctx0" brushRef="#br0" timeOffset="26461.05">8996 13653 0,'0'0'15,"21"0"-15,-21-22 0,-21 22 16,0 22 0,-1-1-16,1 0 0,0 0 15,0 0-15,-21 22 0,20-1 16,1-21-16,21 21 0,0-20 0,-21 20 15,21 0-15,0-21 0,0 1 0,0-1 16,0 0-16,0 0 0,21 0 16,0 0-16,1-21 0,-1 0 0,0 22 15,0-22-15,21 0 0,1 0 0,-22 0 16,21 0-16,-21 0 0,22 0 16,-22-22-16,0 22 0,21-21 15,-20 0-15,-1 0 0,0 0 0,0 0 16,0-22-16,0 22 0,1-21 15,-1 21-15,-21-22 0,0 1 0,21 21 16,-21-22-16,21 22 0,-21 0 16,0 0-16,0 42 31,-21 0-31,21 0 0,-21 22 16,21-22-16,0 21 0,0-21 0,0 22 15,0-22-15,0 21 0,0-21 16,0 1-16,0-1 0,0 0 0,0 0 15,21 0-15,0-21 0,0 21 0,0-21 16,1 0 0,-1 0-16,0 0 0,0 0 0,21 0 15,-20-21-15,-1 0 0,0 0 0,0 0 16,0 0-16,0-1 0,1-20 16,-1 0-16,0-1 0,21-62 15,-21 41-15,-21 22 0,22-22 0,-1 1 16,-21 20-16,0 1 0,21-21 15,0 20-15,-21 22 0,0-21 0,0 21 16,0-1-16,0 1 0,0 42 31,0 1-31,-21-1 0,0 21 16,0-21-16,21 22 0,-22 20 16,1-21-16,0 22 0,0-1 0,0-20 15,21 63-15,-21-64 0,21 0 16,0 1-16,0-1 0,0-21 15,0 21-15,0-20 0,0-1 0,0 0 16,21 0-16,21-21 0,-21 21 16,0-21-16,1 0 0,-1 0 15,0 0-15,0-21 0,0 21 16,0-21-16,1 0 0,-1 0 0,0-1 16,-21 1-16,21 0 15</inkml:trace>
  <inkml:trace contextRef="#ctx0" brushRef="#br0" timeOffset="26656.7">9715 13631 0,'0'0'0,"-21"0"0,0 0 0,0 0 16,21 22 0,21-22-1,0 0-15,0 0 0,1 0 16,-1 0-16,0 0 0,0 0 0,21 0 15,-20 0-15,-1 0 0,0-22 0,21 22 16,-21-21-16,1 21 16,-1-21-16,0 21 0</inkml:trace>
  <inkml:trace contextRef="#ctx0" brushRef="#br0" timeOffset="27252.19">11853 13356 0,'0'0'0,"0"-21"16,0-42-1,0 41-15,0 1 0,-21 21 16,0-21-16,0 0 0,0 21 0,-1-21 15,1 21-15,0 0 0,0 0 16,0 0-16,-22 0 0,22 0 0,-21 21 16,21-21-16,-22 42 0,1-21 15,0 1-15,-1 20 0,1 0 0,0 22 16,-22-22-16,22 22 0,0-22 0,20 21 16,-20 1-16,21-22 0,21 1 15,0-1-15,0 0 0,0 1 0,0-22 16,42 21-16,-21-21 0,22 0 0,-22-21 15,21 22-15,22-1 0,-22-21 16,0 0-16,1 0 0,-1 0 16,22 0-16,-22 0 0,0 0 15,1 0-15,-22 0 0,21-21 0,0 21 16,-20 0-16,20-22 0,-21 22 0,0 0 16,0-21-16,1 21 0,-1 0 15,0-21-15,-21 0 16,0 0-16,-21 21 15,0 0-15</inkml:trace>
  <inkml:trace contextRef="#ctx0" brushRef="#br0" timeOffset="28400.74">4995 14542 0,'0'0'0,"21"-22"0,1-20 31,-1 42-31,-21 42 32,0-20-32,0 20 15,-21 0-15,-1 1 0,22 20 0,-21-21 16,0 22-16,0-1 0,0 1 15,0-1-15,-1 1 0,1 21 0,0-22 16,0 1-16,-21-1 0,20 1 16,1-1-16,-21-21 0,21 22 0,0-22 15,-1 1-15,1-1 0,21 0 0,-21 1 16,21-22-16,0 21 0,0-21 16,0 22-16,0-22 0,21 0 15,0-21-15,1 21 0,-1 0 16,21-21-16,-21 0 0,22 21 0,-1-21 15,0 0-15,1 0 0,-1 0 0,0 0 16,1 0-16,20 0 0,43-21 16,-43 21-16,1 0 0,-1 0 15,1-21-15,21 21 0,-22 0 0,1 0 16,-1 0-16,1-21 0,-22 21 16,21-21-16,-41 21 0,20 0 0,-21 0 15,21 0-15,-42-21 0,22 21 16,-22-22-16,0 1 15,0 0-15,-22 21 0,22-21 16,-21 0-16,0 21 16,0-21-16,0 21 0,0 0 0,21-22 15,-22 22-15,1 0 0,42 0 47,22 0-47,-22 0 0,21 0 16,1 0-16,-22 0 0,21 0 15,-21 0-15,0 0 0,22 43 16,-43-22-16,0 0 0,0 0 16,0 0-16,0 1 0,0 20 0,-43-21 15,22 21-15,-21-20 0,0 20 16,-1-21-16,1 0 0,0 22 16,-1-22-16,-20 0 0,20 0 0,1 0 15,21 0-15,-21-21 0,-1 22 0,22-22 16,0 0-16,0 0 0,42 0 31,0-22-31,0 1 0,0 0 16</inkml:trace>
  <inkml:trace contextRef="#ctx0" brushRef="#br0" timeOffset="28876.09">6900 15642 0,'0'0'0,"-42"0"31,21 21-16,21 1-15,-21-1 16,21 0-16,-22 0 0,22 21 16,0 1-16,-21-22 0,21 0 15,0 21-15,0-20 0,0-1 16,0 0-16,0 0 0,0 0 16,-21 0-16,21-42 31,0 0-16,0 0-15</inkml:trace>
  <inkml:trace contextRef="#ctx0" brushRef="#br0" timeOffset="29036.15">6837 15536 0,'0'0'16,"0"-21"-16,21 21 31,-21 21-16,21-21-15,-21 22 0,21-1 0,0 0 16,1-21 0,-1 21-16,0-21 0,0 0 0</inkml:trace>
  <inkml:trace contextRef="#ctx0" brushRef="#br0" timeOffset="29512.62">7302 15727 0,'0'0'0,"0"21"0,0 106 31,0-106-31,0 0 0,-21 1 16,21-1-16,-21 0 0,21 0 0,0 0 16,0 0-16,-21 1 0,0-1 15,21 0-15,-21 0 16,-1-21-16,1 0 15,21-21 1,0 0-16,0 0 0,0-1 16,0-20-16,0 21 0,0-21 15,0 20-15,0-20 0,21 21 0,1 0 16,-1-22-16,0 22 0,0 0 16,21 0-16,-20 0 0,20 0 15,0 21-15,-21 0 0,22 0 0,-1 0 16,-21 0-16,22 0 0,-22 21 0,21 0 15,-21 0-15,0 0 0,-21 0 16,0 22-16,0-22 0,0 21 16,0-21-16,0 1 0,-21 20 15,0-21-15,0 0 0,0 0 0,21 1 16,-21-1-16,-1 0 16,22 0-16,22-42 46,-22 0-46,21 0 0,21-1 0,-21 1 16,0 0-16</inkml:trace>
  <inkml:trace contextRef="#ctx0" brushRef="#br0" timeOffset="29863.69">8128 15621 0,'0'-21'16,"0"42"-1,0 0 1,0 0 0,0 1-16,0 20 0,0-21 0,0 21 15,0 1-15,0-1 0,0 0 0,0 22 16,0-22-16,0 22 0,0-1 16,0 1-16,-21-1 0,21 1 0,-21 20 15,21-20-15,-22 21 0,1-22 0,0 22 16,0-22-16,21 22 0,-21-22 15,21 22-15,-21-21 0,21 41 16,-22-41-16,22-22 0,0 1 16,-21-1-16,21-21 0,0 21 0,0-20 15,0-44 17,0-20-32,0 21 0,21-21 15,-21-1-15,22-20 0,-1-1 0,0 1 16,0-22-16,0 0 0</inkml:trace>
  <inkml:trace contextRef="#ctx0" brushRef="#br0" timeOffset="30198.16">8064 15833 0,'0'0'16,"0"-43"-16,-21 1 0,-21 0 16,42-1-16,0-20 15,0 42-15,0 0 16,0-1-16,21 1 0,0 0 0,22 21 15,-1-21-15,0 0 0,1 21 16,-1 0-16,0 0 0,1 0 0,20 0 16,-21 0-16,1 21 0,-22 0 15,21 0-15,-21 22 0,1-22 0,-1 0 16,-21 21-16,0-21 0,0 22 0,0-22 16,-21 0-16,-1 0 0,-20 0 15,21 22-15,-21-22 0,-1 0 0,22 0 16,-21-21-16,-1 21 0,1 1 15,21-22-15,-21 0 0,20 21 0,1-21 16,0 0-16,21-21 31,0-1-31,21 22 0,0-21 0,1 0 16,20 0-16,-21 0 0,21 0 16,1-1-16</inkml:trace>
  <inkml:trace contextRef="#ctx0" brushRef="#br0" timeOffset="30894.17">8975 15452 0,'0'0'16,"0"21"-16,0 0 15,0 21-15,0-20 16,-22-1-16,1 0 0,21 21 16,-21 22-16,21-43 0,-21 0 15,21 0-15,0 22 0,0-22 16,0 21-16,0-21 0,21-21 15,0 0-15,0 0 0,1 0 16,-1 0-16,0 0 0,0 0 16,21-21-16,-20 21 0,20-21 0,-21 0 0,0 0 15,22-1-15,-22 1 0,0 0 16,0 0-16,21-43 0,-20 43 16,-22 0-16,21-42 15,0 63-15,-21-22 0,0 1 16,0 42-1,0 1-15,0-1 16,0 0-16,0 0 0,0 0 16,0 0-16,0 1 0,0-1 0,0 0 15,0 0-15,0 0 0,0 0 0,0 1 16,21-22-16,-21 21 0,21-21 16,0 0-16,1 0 0,-1 0 0,0 0 15,0 0-15,0 0 0,22 0 0,-22-21 16,0 21-16,21-22 15,-21 1-15,22 0 0,-22 0 0,0-21 0,21 20 16,-20-20-16,-1 0 0,0-1 16,0 1-16,0-21 0,0-1 15,1 1-15,-1 20 0,-21-20 0,21 20 16,-21-20-16,21 42 0,-21-22 16,0 22-16,0 0 0,0 0 0,-21 21 15,0 0 1,0 21-16,21 0 0,-22 22 15,1-1-15,21 0 0,-21 1 0,21-1 16,0 21-16,0-20 0,-21-1 0,21 22 16,0-22-16,0 0 0,0-21 15,0 22-15,0-1 0,0-21 16,0 0-16,0 1 0,0-1 0,21 0 0,0 0 16,0-21-1,1 0-15,-1 0 0,0 0 16,0 0-16,0 0 0,0-21 0,1 21 15,-1-21-15,0 0 0,0-1 16,-21 1-16,21 0 0</inkml:trace>
  <inkml:trace contextRef="#ctx0" brushRef="#br0" timeOffset="31096.67">9906 15325 0,'0'0'0,"-21"0"0,21 21 31,21-21-31,0 0 0,0 0 16,0 0-16,1 0 0,20 0 0,-21 0 15,0 0-15,22 0 0,-22 0 16,0 0-16,21 0 0,-21 0 0,1 0 16,-1 0-16,21-21 0,-21 21 0,0-21 15,1-1-15</inkml:trace>
  <inkml:trace contextRef="#ctx0" brushRef="#br0" timeOffset="31420.6">11472 14986 0,'-21'21'32,"21"0"-32,0 1 0,0-1 0,-21 21 15,21 0-15,-21-20 0,0 20 16,21 0-16,-22 1 0,22-22 16,0 21-16,-21 0 0,0-20 0,21 20 15,0-21-15,0 0 0,-21 0 0,21 1 16,0-1-16,0 0 0,0 0 15,21-21 17,-21-21-32,21 21 0,-21-21 15,21 0-15</inkml:trace>
  <inkml:trace contextRef="#ctx0" brushRef="#br0" timeOffset="31817.48">11112 14986 0,'0'0'0,"-21"0"0,0-21 16,21 0-1,0 0-15,21 21 16,0-22-16,1 22 0,20 0 16,0 0-16,22 0 0,-22 0 15,22 0-15,-1 0 0,1 0 0,-22 0 16,21 22-16,-20-1 0,-1 0 15,0 0-15,1 21 0,-22-20 0,0 20 16,0 0-16,0 1 0,-21-1 16,22-21-16,-22 21 0,0 1 0,0-22 15,0 21-15,-22-21 0,1 22 16,21-22-16,-21 0 0,0 0 0,0 0 16,0 1-16,-1-22 0,1 21 0,0 0 15,0-21-15,-21 21 0,20-21 16,1 21-16,-21-21 0,21 0 0,0 21 15,-1 1-15,-20-22 0,21 0 0,0 21 16,0-21-16,-1 0 16,22-21 15,-21 21-31</inkml:trace>
  <inkml:trace contextRef="#ctx0" brushRef="#br1" timeOffset="37164.68">4403 508 0,'-22'0'15,"22"-21"-15,-21 21 16,0 0-16,0 0 15,21-21-15,21 0 32,0 21-32,0 0 15,1 0-15,20-22 0,-21 22 16,21 0-16,1 0 0,-1-21 0,0 21 16,1 0-16,-22 0 0,21 0 15,-21 0-15,1 0 0,-1 0 16,-42 0 15,-1 0-31,1 21 0,-21-21 0,0 0 16,20 0-16,-20 0 0,0 22 15</inkml:trace>
  <inkml:trace contextRef="#ctx0" brushRef="#br1" timeOffset="37500.67">4318 487 0,'0'0'0,"-42"42"16,42-21-1,0 1-15,0-1 0,-22 0 16,22 0-16,0 0 0,-21 22 16,21-22-16,0 21 0,-21-21 0,21 22 15,-21-1-15,21 0 0,0 1 16,-21-1-16,21 0 0,0 1 0,-21-1 15,21 0-15,0-21 0,0 22 16,0-1-16,0-21 0,0 0 0,0 1 16,0-1-16,21 0 0,0 0 15,0 0-15,0-21 0,0 21 0,1-21 16,-1 0-16,0 0 0,21 0 16,-21 0-16,1 0 0,20 0 0,0 0 15,-21-21-15,22 0 16,-1 21-16,-21-21 0,22 0 0,-1 0 15,0-22-15,-21 22 0</inkml:trace>
  <inkml:trace contextRef="#ctx0" brushRef="#br1" timeOffset="37768.44">5016 699 0,'0'0'15,"0"-22"1,0 44-1,0-1-15,-21 0 0,21 0 16,0 21-16,-21 1 16,21-22-16,0 21 0,0 1 0,0-1 15,0 0-15,0-21 0,-21 22 16,21-22-16,-21 21 0,21-21 0,0 1 16,0-1-16,0 0 0,0 0 15,0 0-15,21-21 31,0-21-31,0 0 16,0 0-16,1 0 0</inkml:trace>
  <inkml:trace contextRef="#ctx0" brushRef="#br1" timeOffset="38355.82">5334 423 0,'21'0'15,"0"0"1,0-21-16,1 21 0,-1 0 16,0 0-16,21 0 0,-21 0 15,22 0-15,-22-21 0,21 21 16,-21 0-16,22 0 0,-22 0 0,0 0 15,0 0-15,0 0 0,1 0 16,-1 0-16,0 0 0,0 0 16,-21 21-16,21-21 15,-21 21-15,0 1 0,0-1 16,0 0-16,0 0 0,0 0 16,0 0-16,0 1 0,0 20 0,-21-21 15,21 0-15,0 0 0,-21 22 16,21-22-16,0 21 0,0-21 0,0 22 15,0-1-15,0-21 0,-21 22 16,21-1-16,0-21 0,0 21 16,0-20-16,0 20 0,0-21 15,0 0-15,0 22 0,0-22 0,0 0 16,0 0-16,-21 0 0,21 0 16,-22 1-16,22-1 0,-21-21 15,0 21-15,0-21 0,0 0 16,0 21-16,-22-21 0,22 0 0,-21 0 15,21 0-15,-22 21 0,22-21 16,-21 0-16,21 0 0,-22 0 16,22 0-16,0 0 0,0 0 0,0 0 0,-1 0 15,1 0-15,0 0 0,0 0 16,42 0 31,0 0-47</inkml:trace>
  <inkml:trace contextRef="#ctx0" brushRef="#br1" timeOffset="38973.55">6308 2561 0,'0'0'0,"0"21"16,21-21-1,0 0-15,0 0 0,0 0 0,0 0 16,22 0-16,-22 0 0,21 0 16,1 0-16,-1 0 0,0 0 0,1 0 15,-1 0-15,-21 0 0,0 0 16,0 0-16,-42 0 16,0 0-1,-21 0-15,-1 22 0</inkml:trace>
  <inkml:trace contextRef="#ctx0" brushRef="#br1" timeOffset="39315.78">6265 2646 0,'0'0'0,"0"21"0,-21-21 0,0 21 16,0 0-16,0 1 15,-1 20-15,1-21 0,21 0 16,0 22-16,-21-22 0,0 21 15,21 0-15,-21 1 0,21-1 0,0 0 16,-21 1-16,21-1 0,-22 22 16,1 168-1,21-189-15,0-22 16,0 21-16,0-21 0,0 22 16,0-22-16,0 0 0,21 0 0,1 0 15,-1 1-15,0-22 0,0 21 16,0-21-16,0 0 0,1 0 0,-1 0 15,0 0-15,0 0 0,0 0 0,22 0 16,-22 0-16,0 0 0,0 0 16,0-21-16,22-1 0,-22 22 0,0-21 15,21 0-15,1-21 0,-22 21 16,21-1-16,0-20 0</inkml:trace>
  <inkml:trace contextRef="#ctx0" brushRef="#br1" timeOffset="39576.74">6943 2963 0,'0'0'0,"0"22"15,-22-1-15,22 0 16,0 0-16,0 21 0,0-20 16,-21 20-16,21 0 0,0-21 15,-21 22-15,21-1 0,0 0 16,0 1-16,-21-22 0,0 21 0,21-21 15,0 1-15,-21-1 0,-1 0 0,22 0 16,-21-21-16,21 21 0,21-21 47,1-21-47,-1 0 0,0 0 0,0-22 16,0 1-16</inkml:trace>
  <inkml:trace contextRef="#ctx0" brushRef="#br1" timeOffset="40079.65">7239 2646 0,'0'0'0,"21"0"16,0 0-16,0-21 15,1 21-15,-1 0 0,0 0 0,0 0 16,21 0-16,-20-21 0,20 21 15,0-22-15,-21 22 0,22 0 0,-1 0 16,0 0-16,-20 0 0,20 0 16,-21 0-16,0 0 0,0 0 0,1 22 15,-1-22-15,-21 21 16,0 0-16,0 21 0,0-21 0,0 1 16,0 20-16,0-21 0,0 0 15,-21 22-15,21-22 0,0 0 0,0 21 16,-22-21-16,22 22 0,-21-22 0,21 21 15,0-21-15,-21 22 0,21-22 16,0 21-16,0 1 0,0-22 0,0 21 16,-21 0-16,21-20 0,0-1 15,0 21-15,0-21 0,0 0 0,-21 22 16,21-22-16,0 0 0,0 0 0,0 0 16,0 1-16,-21-1 15,-1-21-15,22 21 0,-21 0 0,0-21 16,0 21-16,0-21 0,0 0 15,-1 0-15,1 21 0,-21-21 0,21 0 16,-22 0-16,22 0 0,-21 0 0,21 0 16,0 0-16,-22 0 0,22 0 15,0 0-15,0 0 16,0 0-16</inkml:trace>
  <inkml:trace contextRef="#ctx0" brushRef="#br1" timeOffset="40916.64">6921 5186 0,'22'0'0,"41"0"16,-21 0-16,-20 0 15,-1 0-15,21 0 0,-21 0 0,22 0 16,-22 0-16,21 0 0,-21 0 0,0 0 16,1 0-16,-1 0 0,0 0 15,-42 0 17,0 0-32,-1 0 15,1 0-15,0 0 0,0 0 0,0 0 16,-22 0-16,22 0 0,-21 0 15,21 0-15,-22 0 0,22 0 0,-21 0 16,21 0-16,-22 0 0,22 21 16,0-21-16,0 0 0,0 21 15,21 0-15,-21 1 0,21-1 16,-22 0-16,22 0 16,0 0-16,0 22 0,0-22 15,0 0-15,-21 0 0,21 21 0,-21-20 16,21 20-16,-21 0 0,21 1 15,0-1-15,0 0 0,-21 1 0,21-1 16,0 0-16,-21 1 0,21-1 0,0 0 16,0 1-16,0-1 0,0-21 15,0 21-15,0-20 0,0 20 16,-22-21-16,22 0 0,0 22 0,0-22 16,0 0-16,0 0 0,22 0 15,-1-21-15,0 0 16,0 0-16,0 0 0,0 0 0,22 0 15,-22 0-15,21-21 0,-21 0 0,22 0 16,-1 21-16,-21-21 0,22-22 16,-1 22-16,-21 0 0,21 0 0,-20-22 15</inkml:trace>
  <inkml:trace contextRef="#ctx0" brushRef="#br1" timeOffset="41191.83">7429 5546 0,'0'0'0,"0"-21"0,0-1 0,0 1 16,-21 42 15,21 1-31,-21-1 0,21 0 16,0 0-16,0 21 0,-21 1 0,21-22 16,0 21-16,-21 1 0,21-1 0,0-21 15,0 21-15,0-20 0,-21 20 16,21-21-16,0 0 0,-22 0 0,22 1 15,0-1-15,0 0 0,22-21 47,-1-21-47,-21 0 0,21-1 0,0 1 16,0-21-16,0 21 0</inkml:trace>
  <inkml:trace contextRef="#ctx0" brushRef="#br1" timeOffset="41656.67">7726 5122 0,'21'0'32,"0"0"-17,21 0-15,-20 0 0,20 0 16,-21 0-16,21-21 0,-20 21 0,20 0 15,-21 0-15,21 0 0,-20 0 16,-1 0-16,0 0 0,0 0 0,0 0 16,0 21-16,1 1 0,-1-1 15,-21 0-15,0 0 0,0 21 16,0-20-16,0-1 0,0 0 0,0 0 16,0 21-16,0-20 0,0-1 15,0 21-15,0-21 0,0 22 16,0-22-16,0 21 0,0-21 0,0 22 15,0-1-15,0-21 0,0 21 16,0-20-16,0 20 0,0-21 0,0 21 16,0-20-16,0 20 0,0-21 0,0 0 15,-21 0-15,21 1 0,-22-1 16,1 0-16,0 0 0,0 0 0,-21-21 16,20 21-16,1 1 0,-21-22 0,21 21 15,0-21-15,-22 21 0,22-21 0,0 0 16,-21 21-16,20-21 0,1 0 15,0 0-15,0 0 0,0 0 16</inkml:trace>
  <inkml:trace contextRef="#ctx0" brushRef="#br1" timeOffset="42599.73">12319 7260 0,'21'-21'31,"0"21"-31,0 0 0,1 0 16,-1 0-16,-21-21 0,42 21 15,-21 0-15,0 0 0,1 0 0,-1 0 16,21 0-16,-21 0 0,0 0 16,1 0-16,-1 0 15,-42 0 1,-1 0 0,1 0-16,0 0 0,0 0 0,0 0 15,0 0-15,-1 0 0</inkml:trace>
  <inkml:trace contextRef="#ctx0" brushRef="#br1" timeOffset="42888.32">12425 7218 0,'-21'0'16,"-1"0"-16,1 21 15,0 0 1,21 0-16,0 1 0,0 20 16,0-21-16,0 0 0,0 22 0,0-1 15,-21-21-15,21 21 0,0 1 16,-21-1-16,21-21 0,-21 22 0,-1-1 15,22 0-15,0 1 0,-21-1 0,21 0 16,-21 22-16,21-22 0,0-21 16,0 22-16,0-1 0,0 0 15,0-21-15,0 1 0,0 20 0,0-21 16,21 0-16,0-21 0,1 21 0,-1-21 16,0 0-16,0 0 0,0 0 15,22 0-15,-22 0 0,0 0 0,21-21 16,-21 0-16,1 21 0,20-21 0,-21-21 15,21 20-15,-20 1 0,-1-21 16,21 21-16</inkml:trace>
  <inkml:trace contextRef="#ctx0" brushRef="#br1" timeOffset="43140.47">12912 7578 0,'0'0'0,"0"-21"15,0-1 1,0 44-1,0-1-15,0 0 0,0 0 16,0 0-16,0 0 0,-22 22 0,22-22 16,0 21-16,-21-21 0,21 22 15,0-22-15,-21 21 0,21-21 0,0 1 16,0 20-16,-21-21 0,21 0 0,-21 0 16,21 1-16,0-1 15,21-42 1,0-1-1,0 1-15,0 0 0,1 0 16,20 0-16</inkml:trace>
  <inkml:trace contextRef="#ctx0" brushRef="#br1" timeOffset="43559.48">13314 7176 0,'0'0'0,"-21"0"0,-1 0 31,1 21-31,21 0 16,21-21-16,1 0 0,-1 0 15,21 0-15,-21 0 0,22 0 16,-22 0-16,21 0 0,0 0 0,1 0 16,-22 0-16,21 0 0,-21 0 15,1 0-15,-1 0 0,0 0 0,0 0 16,-21 21-16,21 0 0,-21 0 15,0 1-15,0-1 0,0 0 0,0 21 16,0-21-16,0 1 0,0 20 0,0-21 16,0 21-16,0 1 0,0-22 15,-21 21-15,21-21 0,0 22 0,0-22 16,-21 21-16,21-21 0,0 22 0,0-22 16,0 21-16,0-21 0,0 22 15,0-22-15,-21 0 0,21 21 16,-21-20-16,-1-1 0,1 0 0,0 0 15,0 0-15,0 0 0,0 1 16,-1-22-16,-20 21 0,21 0 0,0-21 16,0 0-16,-1 0 0,1 0 0,0 0 15,0 0-15,0 0 0,0 0 0,-1 0 16,1 0-16</inkml:trace>
  <inkml:trace contextRef="#ctx0" brushRef="#br1" timeOffset="43999.51">12255 9186 0,'0'0'0,"22"0"0,-1 0 16,0 0-16,0 0 0,0 0 0,0 0 15,22 0-15,-22 0 0,0 0 16,21 0-16,-20 0 0,20 0 0,-21 0 16,43 0-16,-22 0 0,-21 0 15,21 0-15,-20 0 0,-1 0 16,0 0-16,-42 0 16,0 0-1,-22-21-15,22 21 0,-21 0 16,21 0-16,-64 0 15,64 0-15,-22 0 0</inkml:trace>
  <inkml:trace contextRef="#ctx0" brushRef="#br1" timeOffset="44227.94">12446 9165 0,'-42'0'0,"20"21"0,86-42 0,-149 64 16,64-43-16,0 21 0,0 0 15,21 0-15,-21 0 0,-1 0 16,22 1-16,0-1 0,-21 21 0,0-21 16,0 22-16,21-1 0,-21 0 15,0 1-15,21 20 0,-22-21 0,22 1 16,0 20-16,-21-20 0,0-1 0,21 21 15,-21-20-15,21-1 0,0 0 0,0-20 16,-21 20-16,21 0 0,-21-21 16,21 1-16,0-1 0,0 0 15,0 0-15,21-21 16,0 0-16,0 0 0,0 0 0,0-21 16,1 0-16,20 0 0,-21-1 0,21 1 15,-20-21-15,20 21 0,0-22 16</inkml:trace>
  <inkml:trace contextRef="#ctx0" brushRef="#br1" timeOffset="44740.94">12996 9504 0,'0'0'0,"0"-21"16,0 0-16,0-1 0,0 1 0,0 0 15,0 0-15,0 0 0,0 0 16,0-1-16,21 22 0,1-21 15,-1 21-15,0 0 0,0 0 16,0 0-16,0 0 0,1 0 0,-1 0 16,0 21-16,0 1 0,0-1 15,-21 21-15,0-21 0,0 22 0,0-22 16,0 21-16,0 0 0,-21 1 0,0-1 16,-21 0-16,20 1 0,-20-1 0,0 0 15,-1-20-15,1 20 16,0-21-16,21 21 0,-22-20 0,1-1 15,0 0-15,20-21 0,1 0 0,0 0 16,0 0-16,0 0 0,0 0 0,-1-21 16,22 0-16,0-22 15,0 22-15,0 0 0,0-21 16,0-1-16,0 22 0,22 0 0,-1-21 16,0 20-16,0 22 0,0-21 0,0 21 15,1 0-15,-1 0 0,0 21 16,0-21-16,0 22 0,0-1 0,1 21 15,-1-21-15,-21 0 0,0 22 0,21-22 16,0 0-16,-21 21 0,0-20 16,21-1-16,0 0 0,-21 0 0,22-21 15,-22 21-15,21-21 16,0 0-16,0 0 0,0 0 16,0 0-16,1 0 0,-1-21 0,0 0 15,0 21-15,0-21 0,0 0 0,22-1 16,-22 1-16,0-21 0</inkml:trace>
  <inkml:trace contextRef="#ctx0" brushRef="#br1" timeOffset="45172.33">13652 9144 0,'0'0'0,"-21"0"15,42 0 1,1 0-1,-1 0-15,0-21 0,0 0 0,0 21 16,0 0-16,1-21 0,-1 21 0,21 0 16,-21 0-16,0-22 0,1 22 15,-1 0-15,0 0 0,-21 22 16,21-22-16,-21 21 0,0 0 0,0 0 16,0 0-16,0 0 0,0 22 15,0-22-15,0 0 0,0 0 16,0 22-16,0-22 0,0 21 0,0-21 15,0 22-15,-21-1 0,21 0 0,0-21 16,-21 22-16,21-1 0,0 0 16,0 1-16,-21-1 0,21 0 0,-22 22 15,22-43-15,-21 21 0,21 1 0,0-1 16,-21 0-16,0-20 0,21-1 0,-21 42 16,0-42-16,-1 22 15,22-22-15,-21-21 0,21 21 16,-21-21-16,0 0 0,0 0 0,0 0 15,-1 0-15,1 0 16,0 0-16,0 0 0,0-21 16,21 0-16,-21 21 0,-1-21 15,1 21-15,0-22 0</inkml:trace>
  <inkml:trace contextRef="#ctx0" brushRef="#br1" timeOffset="45980.68">7006 12065 0,'0'0'0,"0"-21"15,21 21 1,0 0-1,1-21-15,20 21 0,-21 0 0,21 0 16,-20-21-16,20 21 0,0 0 16,-21 0-16,22-22 0,-22 22 0,0 0 15,0 0-15,0 0 0,1 0 16,-44 0 15,1 0-31,0 0 16,0 0-16</inkml:trace>
  <inkml:trace contextRef="#ctx0" brushRef="#br1" timeOffset="46212.55">7112 12086 0,'0'0'0,"-21"21"0,21 1 0,-21-1 16,21 21-16,0-21 0,0 22 0,-22-22 15,22 21-15,-21 0 0,0-20 16,21 20-16,0-21 0,-21 21 0,21-20 15,-21 20-15,0-21 0,21 0 16,0 0-16,0 1 0,-22-1 16,22 0-16,0 0 0,0 0 0,0 0 15,22-21 1,-1 0 0,0-21-16,21 21 0,-21-21 0,22 0 15</inkml:trace>
  <inkml:trace contextRef="#ctx0" brushRef="#br1" timeOffset="46720.52">7832 12002 0,'0'0'0,"0"-64"15,0 43 1,21 0-1,0 21-15,0 0 16,0 21-16,-21 0 0,21 0 0,1 22 16,-1-1-16,0 0 0,0 1 0,-21-1 15,0 0-15,0 1 0,0-1 16,0-21-16,0 21 0,-21 1 0,0-1 16,-22-21-16,22 22 0,-21-22 0,0 0 15,20 21-15,-20-42 16,0 21-16,21 1 0,-1-1 0,-20-21 15,21 0-15,0 0 0,0 0 0,-1 0 16,22-21-16,-21-1 16,21 1-16,0 0 0,0 0 15,0 0-15,0 0 0,0-1 0,0-20 16,0 21-16,0 0 0,21 0 16,1-1-16,-1 22 0,0 0 15,0 0-15,0 0 0,0 22 0,1-1 16,-1 0-16,0 0 0,0-21 15,0 21-15,0 0 0,1 1 0,-22-1 16,0 0-16,21 0 0,0 0 16,-21 0-16,21-21 0,-21 22 15,21-22-15,0 0 0,1 0 0,-1 0 16,0 0-16,0 0 0,0 0 0,22 0 16,-22-22-16,0 22 0,21-21 0,-21 0 15,1 0-15</inkml:trace>
  <inkml:trace contextRef="#ctx0" brushRef="#br1" timeOffset="47124.57">8445 11832 0,'0'0'0,"0"-21"0,22 21 47,-1 0-47,0 0 0,0 0 15,0 0-15,0 0 0,1 0 0,-1 0 16,0 0-16,0 0 0,0 0 16,0 0-16,1 0 0,-1 0 0,-21 21 15,21 0-15,0-21 0,0 22 0,-21-1 16,21 0-16,1 0 0,-22 0 16,0 22-16,0-22 0,21 21 15,-21-21-15,0 22 0,0-22 0,0 21 0,0-21 16,0 22-16,0-22 15,0 0-15,0 21 0,0-21 0,0 22 16,0-22-16,0 0 0,0 0 0,-21 22 16,-1-22-16,1 0 0,0 0 15,0 0-15,0 0 0,0 1 0,-22-1 16,22 0-16,-21 0 0,21 0 0,-1-21 16,-20 21-16,21 1 0,0-22 15,0 21-15,-1-21 0,-20 0 0,21 0 16,0 0-16,0 0 0,-1-21 15</inkml:trace>
  <inkml:trace contextRef="#ctx0" brushRef="#br1" timeOffset="47944.1">12531 13145 0,'21'0'15,"0"0"1,0 0-16,0 0 0,0 0 15,1 0-15,-1 0 16,0 0-16,0 0 0,0-22 16,0 22-16,1 0 0,-22-21 0,21 21 15,-42 0 1,-1 0 0,1 0-16,0 0 0,0 0 0,0 0 15,-22 0-15,22 0 0,-21 0 16,21 0-16,0 0 0,-22 21 0,22-21 15,0 22-15,0-22 0,0 21 0,-1 0 16,1 21-16,21-21 16,-21 1-16,0 20 0,21-21 0,0 21 15,-21 1-15,0-1 0,21 22 0,-22-22 16,1 0-16,21 22 0,0-22 16,0 0-16,-21 1 0,21-1 0,0 0 15,0 1-15,0-1 0,0-21 0,0 22 16,0-22-16,21 0 0,0 0 15,-21 0-15,22-21 0,-1 21 0,0-21 16,0 0-16,0 0 0,0 0 0,22 0 16,-22 0-16,0 0 0,0-21 15,22 0-15,-22 0 0,21 21 0,-21-42 16,0 20-16,22 1 0,-22-21 0</inkml:trace>
  <inkml:trace contextRef="#ctx0" brushRef="#br1" timeOffset="48172.48">13102 13377 0,'0'22'15,"-21"-1"1,21 0-16,-21 0 0,21 21 0,0-20 16,0 20-16,-21 0 0,21 1 0,0-22 15,-22 21-15,22 0 0,0-20 16,0 20-16,0-21 0,-21 0 0,21 0 15,0 1-15,0-1 0,21-21 32,1-21-32,-1 21 15,21-22-15,-21 1 0</inkml:trace>
  <inkml:trace contextRef="#ctx0" brushRef="#br1" timeOffset="48592.3">13441 13123 0,'0'0'0,"0"-21"0,0 0 31,21 21-31,0 0 0,0 0 16,0-21-16,1 21 0,-1 0 16,21 0-16,-21-21 0,0 21 15,22 0-15,-22-21 0,21 21 0,-21-22 16,1 22-16,-1 0 0,0 0 15,0 0-15,0 0 0,0 22 0,1-1 16,-22 0-16,21 21 0,-21-21 16,0 1-16,0-1 0,0 21 15,0-21-15,0 22 0,0-22 0,0 21 16,0-21-16,0 0 0,0 22 0,0-22 16,0 21-16,0 1 0,0-22 15,0 21-15,21-21 0,-21 22 16,0-22-16,0 0 0,0 21 0,0-21 15,0 1-15,0-1 0,0 0 16,0 0-16,-21-21 0,21 21 0,-21 0 16,-1-21-16,1 22 0,0-22 0,0 0 15,0 21-15,-22-21 0,22 0 16,-21 21-16,21-21 0,-22 0 0,22 0 16,0 0-16,-21 0 0,21 0 0,-22 21 15</inkml:trace>
  <inkml:trace contextRef="#ctx0" brushRef="#br1" timeOffset="49056.83">12382 14774 0,'22'0'0,"-1"0"16,0 0-16,0 0 0,0 0 15,22 0-15,-22 0 16,0 0-16,21 0 0,1 0 0,-22 0 15,21 0-15,0 0 0,1 0 0,-22 0 16,0 0-16,0 0 0,0 0 16,-42 0-1,0 0-15,-21 0 0,21 0 16</inkml:trace>
  <inkml:trace contextRef="#ctx0" brushRef="#br1" timeOffset="49404.61">12319 14838 0,'0'0'0,"-21"21"0,21 0 16,-21-21-16,21 21 0,-22 1 16,1-1-16,21 0 15,-21 0-15,0 0 0,21 0 0,-21 1 16,21-1-16,-21 0 0,-1 0 16,22 21-16,-21 22 0,0-22 15,21 1-15,-21-1 0,21 0 0,0 1 16,0-22-16,0 63 0,0-41 15,0-22-15,0 21 0,0-21 16,0 22-16,0-22 0,0 21 16,0 1-16,0-22 0,21 0 0,0 0 15,-21 0-15,21-21 0,-21 21 16,22 1-16,-1-1 0,0-21 16,-21 21-16,21-21 0,0 0 0,0 21 15,1-21-15,-1 0 0,0 0 0,0 0 16,0 0-16,0-21 0,1 0 15,-1 0-15,0-1 0,0 1 16,21 0-16,-20-21 0,-1 21 0,0-22 16,21 22-16</inkml:trace>
  <inkml:trace contextRef="#ctx0" brushRef="#br1" timeOffset="49999.62">13229 14986 0,'-21'-21'0,"-21"-43"31,42 43-31,0 0 0,0 0 0,0 0 16,0 0-16,21 21 15,0 0-15,-21-22 0,21 22 0,0 0 16,0 0-16,1 0 0,-1 0 0,21 43 15,-21-43-15,-21 21 16,21 0-16,1 21 0,-1-20 16,-21-1-16,0 21 0,0-21 0,0 22 15,0-22-15,0 21 0,0 0 0,0 1 16,0-1-16,-21-21 0,-1 22 16,-20-1-16,21-21 0,-21 21 0,-1-20 15,22-1-15,-64 42 0,43-63 16,21 21-16,-21 1 0,20-22 0,-20 0 15,21 0-15,0 0 0,0 0 16,21-22-16,-22 1 0,22 0 0,-21 0 16,21-21-16,0 20 0,0 1 15,0-21-15,0 21 0,0 0 0,0-1 16,0 1-16,0 0 0,21 0 16,1 0-16,-1 21 0,0 0 0,21 0 15,-21 0-15,1 21 0,-1-21 16,0 21-16,0 0 0,0 0 15,0 1-15,1 20 0,-1-21 0,0 0 16,0 0-16,0 1 0,0-1 0,-21 0 16,22 0-16,-1 0 0,0 0 15,0-21 1,0 0-16,0 0 16,1 0-16,-1-21 15,0 21-15,-21-21 0,21 0 0,0 0 16,0 21-16,1-21 15,-22-22-15,21 22 0</inkml:trace>
  <inkml:trace contextRef="#ctx0" brushRef="#br1" timeOffset="50512.41">13801 14774 0,'0'0'0,"0"-21"0,-22 21 15,44 0 32,-1 0-47,0 0 16,0 0-16,21 0 0,-20-21 0,-1 21 15,0 0-15,0-21 0,21 0 0,-20 21 16,-1 0-16,0 0 0,-21-21 16,21 21-16,0 0 0,-21 21 31,0 0-31,0 0 15,0 0-15,0 0 0,0 1 0,0-1 16,0 0-16,0 0 0,-21 21 0,21-20 16,0-1-16,0 21 0,-21-21 15,21 22-15,0-1 0,0 0 16,0-21-16,0 22 0,0-1 0,0 0 16,0 1-16,0-1 0,0 0 0,0 1 15,0-1-15,21 0 0,-21 1 16,21-22-16,-21 21 0,21-21 0,-21 1 15,0 20-15,0-21 0,0 0 0,0 0 16,-21 1-16,0-22 0,-21 21 0,21 0 16,-22-21-16,22 0 0,-21 21 0,21-21 15,-22 0-15,1 0 0,21 0 16,-22 0-16,22 0 0,0 0 0,-21 0 16,21 0-16,-1 0 0,1 0 0,0 0 15,21-21 16,0 0-15</inkml:trace>
  <inkml:trace contextRef="#ctx0" brushRef="#br1" timeOffset="52588.63">9038 762 0,'0'-21'16,"0"0"15,-21 21 31,21 21-46,0 0-16,0 0 0,0 0 0,0 1 16,-21 20-16,21-21 0,-21 21 15,-1 1-15,22-1 0,-21 0 0,21-20 16,-21 20-16,21 0 0,-21-21 16,0 22-16,21-22 0,0 0 0,-21 0 15,-1 0-15,22 1 16,-21-1-16,21 0 0,0 0 0,-21-21 15,21 21-15,-21-21 0,21 21 16,0-42 31,0 0-47,21 0 0,0 0 16,0 0-16,1-1 0,-1 1 15</inkml:trace>
  <inkml:trace contextRef="#ctx0" brushRef="#br1" timeOffset="53048.05">8932 847 0,'0'0'0,"-21"-43"16,21 22-1,0 0-15,0 0 16,21 0-16,0 0 15,1 21-15,-1 0 16,0-22-16,0 22 0,0-21 16,22 21-16,-22 0 0,0 0 0,21 0 0,-21 0 15,1 0-15,-1 0 0,0 0 16,21 0-16,-21 21 0,1-21 16,-1 22-16,-21-1 0,21 0 15,-21 21-15,21-21 0,-21 1 0,0 20 16,0 0-16,0 1 0,0-1 15,0-21-15,0 21 0,0 1 0,0-1 16,0-21-16,0 22 0,0-22 16,0 21-16,0-21 0,-21 0 0,21 1 15,0-1-15,-21 0 0,21 0 16,0 0-16,0 0 16,-21-21-1,21-21 32,0 0-31,0 0-16,0 0 0,0 0 15,0-1-15</inkml:trace>
  <inkml:trace contextRef="#ctx0" brushRef="#br1" timeOffset="53384.59">9038 1185 0,'0'0'0,"21"0"32,0 0-17,1 0-15,-1 0 0,0 0 16,21 0-16,-21 0 0,1 0 0,-1-21 15,21 21-15,-21 0 0,0 0 16,1 0-16,-1 0 16,-21-21 62,21 0-47</inkml:trace>
  <inkml:trace contextRef="#ctx0" brushRef="#br1" timeOffset="53960.62">10033 1101 0,'-127'0'31,"106"0"-31,0 0 0,-1 0 15,1 0-15,0 0 16,42 0 47,127 0-48,-105 0-15,-1 0 0,22 0 16,-22 0-16,21 0 0,1 0 0,-22 0 15,22 0-15,-22 0 0,0-21 16,22 21-16,-22 0 0,1 0 0,-1 0 16,-21 0-16,21 0 15,-20-22-15,-1 22 0,0 0 0,0 0 16,-21-21 109,0 0-125,0 0 16,0 0-16</inkml:trace>
  <inkml:trace contextRef="#ctx0" brushRef="#br1" timeOffset="54711.66">10731 677 0,'0'0'0,"-21"-21"31,0 21-31,21 21 47,0 1-32,0-1 1,21 0-16,0 0 16,1 0-16,-1 0 0,0-21 15,0 22-15,0-1 0,22-21 16,-22 21-16,0-21 0,21 0 15,-21 0-15,1 0 0,20 0 0,-21 0 16,0 0-16,0 0 0,1 0 16,-1 0-16,0 0 0,0 0 15,0 0-15,0 0 0,1 0 16,-1 0-16,-21 21 62,-21-21-62,21 21 0,-22-21 16,1 21-16,0 1 0,-21-1 0,21 0 16,-1 0-16,-20 0 0,21 0 15,-21 1-15,20-1 0,-20 0 0,21 0 16,-21 0-16,-1 22 0,22-22 16,0 0-16,-21 0 0,20 0 0,1-21 15,0 21-15,21 1 0,-21-1 16,0 0-16,0-21 15,21 21-15,-22-21 32,22 21-32,0-42 140</inkml:trace>
  <inkml:trace contextRef="#ctx0" brushRef="#br1" timeOffset="59739.62">635 2117 0,'0'21'62,"0"0"-62,0 0 16,21-21 31,0 0-47,0 0 16,-21-21-16,0 0 15,0 0 1,0 0-16,-21 21 15,0 0 1,0 0-16,0 0 0,0 0 16,-1 0-16,1 0 0,0 0 15,21 21-15,0 0 16,-21-21-16,21 21 0,0 0 16,0 0-1,21-21 1,0 0-1,0 0-15,1 0 16,-1 0-16,-21-21 16,0 0-16,21 21 15,-21-21-15,0 0 16,-21 21 0,0 0-1,-1 0 1,22 21-16,-21 0 15,21 0-15,0 0 16,0 1 0,21-22 15,1 0-31,-1 0 0,0 0 16,0 0-16,0-22 15,-21 1 1,0 0-16,0 0 15,0 0 1,-21 21-16,0 0 16,0 0-16,0 21 15,21 0 1,0 0-16,0 0 16,0 1-1,21-22 16,0 0-31,0 0 0,0 0 16,-21-22-16,21 22 16,1 0-16,-22-21 0,0 0 15,0 0-15,0 0 16,0 0-16,-22 21 16,22-22-16,-21 22 0,0 0 15,0 0-15,0 0 0,0 0 16,-1 0-16,1 0 15,0 0-15,0 22 0,0-1 16,0 0-16,-1 0 0,1 0 16,0 0-16,0 1 0,0-1 15,0 0-15,21 0 0,-22 0 16,1 0-16,21 1 0,-21-1 0,21 0 16,0 0-16,0 21 0,0-20 15,-21-1-15,21 0 0,0 21 0,-21-21 16,21 1-16,0-1 0,0 21 15,0-21-15,0 0 0,0 1 16,0-1-16,0 0 0,-21 0 16,21 0-16,0 0 0,0 1 15,0-1-15,0 0 0,0 0 0,0 0 16,-22 0-16,22 1 0,0-1 16,0 0-16,0 0 0,0 0 0,0 0 15,0 1-15,0-1 0,0 0 16,0 21-16,0-21 0,0 1 15,0-1-15,0 0 0,22 0 16,-22 0-16,21 0 0,-21 1 0,0-1 16,21 0-16,0 0 0,0 0 0,-21 0 15,21 1-15,1-1 0,-22 0 16,21 0-16,0 0 0,0 0 16,-21 1-16,21-1 15,-21 0-15,21-21 0,1 21 0,-22 0 16,21 0-16,0 1 15,0-22-15,0 21 0,-21 0 16,21-21-16,1 21 0,-1-21 0,0 21 16,0 0-16,0-21 15,0 22-15,1-22 0,-1 21 0,0-21 16,0 21-16,0-21 0,-21 21 16,21-21-16,22 0 0,-22 21 0,0-21 15,0 0-15,0 21 16,1-21-16,-1 0 0,21 0 0,-21 0 15,0 0-15,22 22 0,-22-22 16,0 0-16,21 0 0,-20 0 0,-1 0 16,21 0-16,-21 0 0,0 0 15,22 0-15,-22 21 0,0-21 0,0 0 16,0 0-16,1 0 0,-1 0 16,0 0-1,-21-21 95,0-1-110,0 1 15,0 0 1,0 0-16</inkml:trace>
  <inkml:trace contextRef="#ctx0" brushRef="#br1" timeOffset="60383.91">1482 3704 0,'0'0'0,"-22"0"0,1 0 31,0 0 0,21 21 1,21 1-17,0-22-15,-21 21 16,22-21-16,-1 21 0,0-21 0,0 21 15,0-21-15,0 21 16,1-21-16,-1 21 16,0-21-16,0 0 0,0 22 15,0-22-15,1 0 0,-1 0 16,0 0-16,0 21 16,0-21-16,0 0 15,1 0 1,-22 21-1,0 0 17,0 0-32,-22-21 15,22 21-15,-21-21 0,0 22 16,0-22-16,0 21 0,0 0 0,-22 0 16,22 0-16,0 0 0,-21 1 15,-1-1-15,-20 21 0,42-21 16,-22 22-16,22-22 0,-21 0 15,21 0-15,-1 0 0,1 0 16,-21 1-16,21-1 0,0 0 16,-1 0-16,1 0 0,0 0 15,21 1-15,-21-22 16,0 21-16,0-21 16,21 21-16,-22-21 15,22-21 16,0 0-31,22-1 16</inkml:trace>
  <inkml:trace contextRef="#ctx0" brushRef="#br1" timeOffset="61696.31">1799 4445 0,'0'0'0,"21"42"31,0-42-31,-21 22 0,22-22 16,-1 0-16,0 0 0,0 0 0,0 0 15,0 0 1,1 0-16,-22-22 16,0 1-1,21 21-15,-21-21 0,0 0 16,-21 21-1,-1 0 1,1 0-16,0 0 16,0 21-16,21 0 15,-21 0-15,21 1 16,-21-22-16,21 21 16,21-21 15,0 0-31,0 0 0,0 0 15,-21-21-15,21 21 16,-21-22 0,0 1-16,-21 21 31,0 0-31,0 0 0,0 0 16,0 0-16,-1 0 15,22 21-15,-21 1 0,0-22 16,21 21-16,-21-21 0,0 21 15,0 0-15,-1 0 0,1 0 16,0 1-16,21-1 16,-21 0-16,0 0 0,21 0 15,0 0-15,-21 1 0,-1-1 0,1 0 16,21 0-16,0 0 0,0 22 16,-21-1-16,0-21 0,21 0 15,-21 0-15,21 1 0,0-1 16,0 0-16,0 0 0,0 0 0,-21 0 15,21 1-15,0-1 0,-22 21 16,22-21-16,0 0 0,0 1 0,0-1 16,0 21-16,0-21 15,0 0-15,0 1 0,0 20 0,0-21 16,0 0-16,0 0 0,0 22 0,0-22 16,22 0-16,-22 0 0,21 0 15,-21 1-15,21 20 0,0-21 0,0 0 16,-21 0-16,21 1 0,1-1 15,-1 0-15,0 0 0,0 0 0,0 0 16,0 1-16,1-1 0,-1 0 16,21 0-16,-21 0 0,0 0 0,1 1 15,-1-1-15,0-21 0,0 21 0,0 0 16,22-21-16,-22 21 0,0-21 16,0 0-16,21 0 0,-20 21 0,-1-21 15,21 0-15,-21 0 0,0 0 0,22 0 16,-22 22-16,0-22 15,21 0-15,-20 0 0,-1 0 0,0 0 16,0 0-16,0 0 0,0 0 0,1 0 16,-1 0-16,0 0 0,0 0 15,0 0-15,0 0 16,1 0-16,-1 0 16,0 0-1,0 0 1,-21-22 15,0 1-15,0 0-1,-21 21-15,21-21 16,0 0-16</inkml:trace>
  <inkml:trace contextRef="#ctx0" brushRef="#br1" timeOffset="62348.51">2646 5821 0,'0'0'0,"-21"0"0,-1 0 15,1 0 1,0 0-1,21 21 32,21 0-47,0-21 16,-21 21-16,22 1 0,-1-1 16,0 0-1,-21 0-15,21 0 0,0-21 16,-21 21-16,21-21 0,1 0 15,-1 0 1,-21 22-16,21-22 16,0 0-16,-21 21 15,0 0 17,21-21-32,-21 21 31,-21 0-16,0-21-15,21 21 0,-21-21 16,0 22-16,-1-1 0,1-21 16,-21 21-16,21 0 0,0 0 15,-22 0-15,22 1 0,-21-1 0,21 0 16,-22 0-16,22 0 0,-21 0 16,21 1-16,-1-1 0,1 0 0,0 0 15,21 0-15,-21 0 0,0 1 16,21-1-16,-21-21 0,21 21 15,0 0-15,0 0 16,0-42 47,0 0-48,0 0-15,0 0 0</inkml:trace>
  <inkml:trace contextRef="#ctx0" brushRef="#br1" timeOffset="63772.05">1122 2731 0,'0'-22'16,"0"1"15,0 42 0,-21 1-15,21-1-16,-22 0 0,1 0 16,0 21-16,0-20 0,-21-1 15,20 21-15,1-21 0,-21 22 0,21-22 16,0 0-16,-1 21 0,-20-21 16,42 1-16,-21-1 0,0 0 15,21 0-15,-21-21 0,21 21 16,21-42 15,0 0-15,0 0-16,0 0 15,0-1-15,1 1 0,-1-21 0,21 21 16,-21-22-16,0 22 0,22-21 16,20-22-16,-42 22 0,1 0 15,20 21-15,-21-22 0,0 22 16,0 0-16,1 0 0,-22 0 15,0-1-15,0 44 47,-22-1-31,1 0-16,0 0 0,0 0 0,0 0 16,0 22-16,-1-22 0,1 0 15,0 21-15,0-20 0,-21 20 0,20-21 16,1 0-16,-21 22 0,0-1 15,20-21-15,1 0 0,0 0 16,0 1-16,0-1 0,21 0 16,0-42 31,0 0-47,21-1 15,0 22-15,-21-21 16,21 0-16,0 0 0,1-21 0,20 20 15,-21 1-15,0-21 0,22 21 16,-22-22-16,21 22 0,-21-21 0,22 21 16,-22 0-16,21-1 0,-21 1 15,0 0-15,1 0 0,-22 0 16,0 42 15,-22-21-31,1 21 16,0 0-16,0 0 0,-21 1 15,20-1-15,1 0 0,-21 21 0,21-21 16,-22 1-16,22-1 0,-21 21 16,21-21-16,0 0 0,-1 1 15,1-1-15,0 0 0,0-21 16,21 21-16,-21 0 0,21 0 31,-21-21 16</inkml:trace>
  <inkml:trace contextRef="#ctx0" brushRef="#br1" timeOffset="70820.48">11684 656 0,'0'0'0,"0"-21"0,0 0 32,0 0-32,0 0 0,0-1 15,0 1 1,0 0-16,-21 21 15,21-21-15,-21 21 16,21 21 0,0 0-1,0 0-15,0 1 0,-22 20 0,22 0 16,0-21-16,-21 43 0,21-22 16,0 1-16,0 20 0,0-21 0,-21 22 15,21-22-15,-21 1 16,21-1-16,0-21 0,-21 21 0,21-20 15,0 20-15,0-21 0,0 0 16,0 0-16,0-42 47,0 0-31,0 0-16,0 0 0,0-22 0,0 22 15,0-21-15,0 0 0,0-1 16,0 1-16,21 0 0,0-1 0,-21 1 15,21 21-15,0-22 0,1 22 16,20 21-16,-21-21 0,0 21 16,0 0-16,1 0 0,-1 0 0,0 21 15,0-21-15,0 43 0,0-22 16,1 0-16,-22 0 0,0 21 0,0-20 16,0 41-16,0-42 15,0 0-15,0 1 0,0-1 0,0 0 16,0 0-16,0 0 15,0 0-15,0-42 47,0 0-47,0 0 16,0 0-16,0 0 0,21-1 16</inkml:trace>
  <inkml:trace contextRef="#ctx0" brushRef="#br1" timeOffset="71103.44">12192 487 0,'0'21'31,"0"21"-31,0-20 0,0-1 16,0 21-16,0-21 0,0 22 15,0-1-15,0 0 0,0 1 0,0-1 16,-21-21-16,21 21 0,-21 1 16,21-22-16,-22 21 0,22-21 15,0 1-15,0-1 0,0 0 0,0 0 16,0 0-16,0-42 31,22 0-31,-22 0 16</inkml:trace>
  <inkml:trace contextRef="#ctx0" brushRef="#br1" timeOffset="71330.5">12065 804 0,'21'0'31,"0"-21"-31,0 21 0,1 0 16,-1 0-16,21 0 0,-21 0 0,22-21 16,-22 21-16,21 0 0,-21 0 0,22 0 15,-22-21-15,21 21 0,-21 0 16,0 0-16,22-21 0,-22 21 16,0 0-16,0 0 0</inkml:trace>
  <inkml:trace contextRef="#ctx0" brushRef="#br1" timeOffset="72044.19">12679 699 0,'0'21'16,"0"0"-16,-21 0 15,-1 0-15,22 0 0,0 1 16,0 20-16,-21-21 0,21 0 16,0 22-16,0-22 0,0 0 0,0 21 15,0-21-15,0 1 16,0-1-16,-21 0 0,21 0 0,0 0 15,0 0-15,0 1 0,-21-22 16,21 21-16,0-42 47,0-1-47,0 1 16,0 0-16,0 0 0,0-21 0,0 20 15,0-20-15,21 0 0,0-1 16,0 1-16,-21 21 0,22-21 0,-1 20 15,0 1-15,0 0 0,-21 0 16,21 0-16,0 21 0,1 0 0,-1 0 16,0 0-16,0 0 15,-21 21-15,21 0 0,0 0 16,-21 0-16,22 22 0,-22-22 0,0 21 16,21 1-16,-21-22 0,0 21 15,0-21-15,0 22 0,0-22 0,0 0 16,0 0-16,0 0 0,0 0 15,0 1 1,0-44 15,0 1-15,0 0-16,0 0 0,0-21 16,21 20-16,-21-20 0,21 21 0,0-21 15,0-1-15,1 22 0,-1-21 16,0 21-16,21-1 0,-21 1 0,1 0 15,-1 21-15,21 0 0,-21-21 16,0 21-16,1 0 0,-1 21 16,-21 0-16,21 0 0,-21 1 15,0-1-15,0 21 0,0-21 0,0 85 32,0-85-32,0 0 0,0 1 0,0-1 0,0 0 15,-21 0-15,21 0 0,-21 0 16,21 1-16,0-1 31,0-42-15,0-1-1</inkml:trace>
  <inkml:trace contextRef="#ctx0" brushRef="#br1" timeOffset="72548.75">13547 1249 0,'-22'0'32,"44"-21"-17,-1 0-15,-21-1 16,21 1-16,0 0 0,-21 0 15,21 0-15,0-22 0,1 1 0,-1 0 16,0-1-16,0 1 0,-21 0 16,21-1-16,0 1 0,1 0 15,-22 21-15,0-22 0,0 22 0,0 0 16,21 0-16,-21 0 0,0-1 16,0 1-16,-21 21 15,-1 0 1,1 21-16,21 1 0,-21-1 15,0 0-15,21 21 0,0-21 16,-21 22-16,0 20 0,21-20 0,-22-1 16,22 0-16,0 22 0,0-22 15,0-21-15,0 22 0,0-1 0,0-21 16,0 0-16,0 0 0,0 1 16,0-1-16,22-21 0,-22 21 15,21-21-15,0 0 16,0 0-16,0 0 0,0 0 15,1-21-15,-1 0 0,0-1 16,0 1-16,-21 0 16,21 0-16,-21 0 0,0 0 0,21-22 15,1 22-15</inkml:trace>
  <inkml:trace contextRef="#ctx0" brushRef="#br1" timeOffset="73000.39">14817 360 0,'0'0'0,"0"-21"31,-22 21-15,22 21-16,-21 0 15,0 0-15,21 22 0,-21-22 0,0 21 16,-22 0-16,22 1 16,0-1-16,-21 22 0,-1-1 0,1-21 15,0 22-15,-1-1 0,1 1 0,0-1 16,-1 1-16,1-22 0,0 22 15,-1-22-15,1 0 0,0 1 0,21-1 16,-22 0-16,22 1 0,0-22 16,0 21-16,0-21 0,21 1 0,0-1 15,-22 0-15,22 0 0,-21 0 16,21 0-16,0-42 47,0 0-32,0 0-15,21 0 0</inkml:trace>
  <inkml:trace contextRef="#ctx0" brushRef="#br1" timeOffset="74108.39">14859 635 0,'0'0'15,"0"-42"1,0 21-1,0 42 17,0 0-32,0 0 15,0 0-15,0 22 0,0-22 16,-21 21-16,21 22 0,-21-22 0,21 0 16,-22 1-16,22-1 0,0 0 15,-21 1-15,0-1 0,21 0 0,-21-21 16,21 1-16,0-1 0,-21 21 15,0-21-15,21 0 0,0 1 16,0-44 31,0 1-47,0 0 16,0 0-16,0 0 0,0 0 15,0-22-15,0 22 0,21 0 16,0 0-16,0-22 0,-21 22 0,42 0 15,-20-21-15,-1 21 0,21-1 16,-21 1-16,22 0 0,-22 0 0,21 21 16,0 0-16,-20 0 0,20 0 15,-21 0-15,0 21 0,22 0 0,-22 0 16,-21 1-16,0 20 0,21-21 16,-21 21-16,0-20 0,0-1 0,0 0 15,-21 21-15,0-21 0,-22 1 16,1-1-16,21 0 0,-22 0 15,1 0-15,0-21 0,21 21 16,-22-21-16,22 0 0,0 22 0,0-22 16,0 0-16,-1 0 0,1 0 15,0 0 1,21-22 0,0 1-1,0 0-15,21 21 16,0-21-16</inkml:trace>
  <inkml:trace contextRef="#ctx0" brushRef="#br1" timeOffset="74576.34">15642 826 0,'-21'0'15,"0"0"-15,0 21 16,-1 0-16,1-21 0,0 21 16,0 0-16,0 22 0,0-22 15,-1 0-15,1 0 0,0 21 0,0-20 16,21-1-16,0 0 0,-21 21 16,21-21-16,0 1 0,0-1 15,0 0-15,0 0 0,21 0 16,0-21-16,0 0 15,0 0-15,1 0 0,-1 0 0,0 0 16,21 0-16,-21 0 0,22 0 0,-22-21 16,21 21-16,-21-21 0,22 0 15,-22 0-15,0-1 0,0-20 16,-21 21-16,21 0 0,-21 0 16,0-1-16,0-20 0,0 21 0,0 0 15,-21 0-15,0-1 0,0 1 16,0 0-16,0 21 0,-1 0 15,1 0-15,0 0 0,0 0 16,0 0-16,0 0 0,-1 0 0,22 21 16,-21 0-16,21 1 15,0-1-15,21-21 16,1 0-16,-1 0 16,0 0-16</inkml:trace>
  <inkml:trace contextRef="#ctx0" brushRef="#br1" timeOffset="76004.52">16277 847 0,'0'0'16,"21"-21"-16,-21-1 0,0 1 16,0 0-16,0 0 15,-21 21 1,0 0-16,0 0 0,0 0 15,-1 0-15,1 21 0,0 0 16,0 0-16,0 1 0,-22 20 0,22 0 16,0-21-16,0 22 0,0-1 15,0 0-15,-1-20 0,22 20 16,-21-21-16,21 0 0,0 22 0,0-22 16,0 0-16,0 0 15,21-21-15,1 0 16,-1 0-16,0 0 15,0 0-15,0 0 0,0-21 0,1 21 16,20-21-16,-21 0 0,0-1 16,0 1-16,1-21 0,-1 21 0,0-22 15,0 1-15,0 0 0,0-1 16,1 1-16,-1 0 0,0-1 0,0 1 16,0 0-16,-21-1 0,21 1 15,-21 0-15,22 21 0,-22-22 0,0 22 16,0 0-16,0 0 0,0 0 15,21 21-15,-42 21 32,21 0-32,-22 0 15,1 21-15,0-20 0,21 20 16,-21 0-16,0-21 0,0 22 0,21-1 16,0 22-16,-22-22 0,22 0 0,-21 1 15,21-1-15,0 0 0,0-21 16,0 22-16,0-22 0,0 21 0,0-21 15,0 1-15,0-1 0,0 0 16,21-21-16,1 0 0,-1 0 16,0 0-1,0 0-15,0 0 0,0 0 0,1 0 16,-1 0-16,21-21 0,-21 0 16,0 21-16,22-22 0,-22 1 0,0 0 15,0 0-15,0 0 0,-21 0 16,22-1-16,-22 1 0,21 0 0,0 0 15,-21 0-15,0 42 47,-21 0-31,21 0-16,-21 0 0,21 1 16,0-1-16,0 0 0,0 0 0,0 0 15,0 0-15,0 1 0,0-1 16,0 0-16,21-21 31,0 0-31,0 0 0,0 0 16,0 0-16,1-21 0,-1 21 15,0-21-15,21 21 0,-21-22 0,1 1 16,-1 0-16,0 0 0,0 0 16,-21 0-16,21-1 0,0 1 0,1 0 15,-22 0-15,0 0 0,0 0 16,0-1-16,21 22 0,-21-21 15,0 42 17,0 1-32,-21-1 15,21 0-15,-22 0 0,22 0 0,0 22 16,-21-22-16,21 21 0,-21-21 16,21 22-16,0-22 0,-21 21 0,21 0 15,0 1-15,0-1 0,0 0 0,0 1 16,0-1-16,0 22 0,0-1 15,0 1-15,0-1 0,0 1 0,0-22 16,0 21-16,0 1 16,0-1-16,0-20 0,0 20 0,0-20 15,0-1-15,0 21 0,-21-20 0,21-1 16,-21 0-16,21 1 0,0-22 16,-22 21-16,1-21 0,0 1 0,21-1 15,0 0-15,-21-21 0,0 0 0,0 0 16,-1 0-16,1 0 15,0 0-15,0-21 0,0 21 0,0-43 16,-1 22-16,1-21 0,0 21 16,0-22-16,0-20 0,0 21 0,-1-1 15,1-20-15,21-1 0,-21 22 16,21-22-16,0 1 0,0-1 16,0 1-16,21-1 0,0 1 0,1 21 15,-1-1-15,0 1 0,0 0 16,0 20-16,0 1 0,1-21 0,-1 42 15,0-21-15,0 0 0,0-1 0,0 22 16,-21-21-16,22 21 0,-1-21 16,0 21-16,0-21 0,0 21 15,0-21-15,-21 0 16,22 21 0,-22-22-1,0 1 1,21 0-1,0 21-15,-21-21 0</inkml:trace>
  <inkml:trace contextRef="#ctx0" brushRef="#br1" timeOffset="76439.27">18034 360 0,'0'-64'32,"0"43"-17,0 42 1,-21 1-1,0-1-15,21 21 0,-43 0 16,22 1-16,0-1 0,-21 0 16,20 22-16,-20-22 0,0 43 0,-1-22 15,-62 86 1,62-86-16,1 1 0,-22-1 0,22 1 16,0-22-16,21 0 0,-22 1 15,22-1-15,0-21 0,0 21 0,0-20 16,21-1-16,-22-21 0,22 21 15,0 0 1,0-42 15,0 0-15,0 0-16</inkml:trace>
  <inkml:trace contextRef="#ctx0" brushRef="#br1" timeOffset="77601.12">18351 1122 0,'22'-21'31,"-1"0"-31,-21-1 16,0 1-16,0 0 15,0 0-15,0 0 0,0 0 16,-21-1-16,-1 1 0,1 0 16,0 0-16,-21 0 0,21 0 15,-1 21-15,-20 0 0,21 0 0,0 0 16,-22 0-16,22 21 0,-21-21 15,21 42-15,0-21 0,-1 22 16,-20-22-16,21 21 0,0 0 0,0 1 16,-1-1-16,1-21 0,21 22 15,0-22-15,0 21 0,0-21 0,0 0 16,0 1-16,0-1 0,0 0 16,21-21-16,1 0 15,-1 0-15,0 0 16,0 0-16,21 0 0,-20-21 0,-1 21 15,21-21-15,-21-1 16,22 1-16,-22 0 0,21 0 0,0-21 16,1-1-16,-22 1 0,21 0 15,1-1-15,-1-20 0,0 20 0,-21-20 16,22 21-16,-22-1 0,0 1 16,0 0-16,0-1 0,-21 1 0,0 0 15,22 20-15,-22 1 0,0 0 16,-22 21-1,1 21 1,21 0-16,-21 22 0,0-22 0,0 21 16,0 1-16,-1-1 0,1 0 15,21 22-15,0-22 0,-21 22 16,21-22-16,0 0 0,0 1 0,0-1 16,0-21-16,0 21 0,0-20 15,0-1-15,0 0 0,0 0 0,21 0 16,0-21-1,1 0-15,-1 0 0,21 0 16,-21 0-16,0-21 0,1 0 16,-1 21-16,0-21 0,21 0 0,-21-1 15,1-20-15,-1 21 0,0-21 16,0 20-16,0 1 0,0 0 0,-21 0 16,0 0-16,0 42 15,0 0 1,0 21-1,0-20-15,0-1 0,0 0 0,-21 0 16,21 0-16,0 0 0,0 1 16,-21-1-16,21 0 15,0 0 1,0-42 0,0 0-1,0 0-15</inkml:trace>
  <inkml:trace contextRef="#ctx0" brushRef="#br1" timeOffset="77780">18902 699 0,'0'0'0,"21"0"78,0 0-62,-21 21-16,21-21 0,-21 21 0,21-21 16</inkml:trace>
  <inkml:trace contextRef="#ctx0" brushRef="#br1" timeOffset="78054.85">19198 847 0,'0'21'16,"0"0"-16,0 0 16,0 0-16,0 1 0,0-1 0,0 0 15,0 0-15,0 21 0,21-20 16,-21-1-16,0 21 0,0-21 0,0 0 16,21 1-16,-21-1 15,0 0-15,22 0 0,-22 0 0,0 0 16,0 1-1,21-22 17,-21-22-32,21 1 15,0 0-15,0 0 0,-21 0 0</inkml:trace>
  <inkml:trace contextRef="#ctx0" brushRef="#br1" timeOffset="78295.72">19664 783 0,'0'-21'15,"0"42"-15,-21-21 32,-1 21-32,1 1 15,-21-1-15,21 21 0,0-21 16,-22 22-16,22-1 0,0 0 0,0-21 16,0 22-16,-1-1 0,1-21 15,0 22-15,0-22 0,0 0 0,21 0 16,0 0-16,0 0 0,0 1 15,21-22 17,0 0-32,0 0 0,0 0 0,1-22 15,20 22-15</inkml:trace>
  <inkml:trace contextRef="#ctx0" brushRef="#br1" timeOffset="78604.53">20129 699 0,'0'0'0,"0"-22"31,22 22-15,-1 0-1,0-21-15,0 21 0,21 0 0,-20 0 16,-1 0-16,0 0 0,21 0 16,-21 0-16,1 0 0,-1 0 0,0 0 15,0 0-15,-21-21 16,-21 21 0,0 0-1,0-21-15,-22 21 0,22 0 0</inkml:trace>
  <inkml:trace contextRef="#ctx0" brushRef="#br1" timeOffset="78924.35">20087 614 0,'0'0'0,"-21"21"0,0 0 16,0 0-16,21 1 16,0-1-16,0 0 0,-22 0 15,1 0-15,21 0 0,-21 1 0,21 20 16,0-21-16,-21 21 0,0-20 15,0 20-15,21-21 0,0 21 0,-22-20 16,22 20-16,-21-21 0,21 21 16,-21-20-16,21-1 0,0 21 0,0-21 15,0 22-15,0-22 16,0 0-16,0 0 16,0 0-16,21 0 15,0-21-15,1 0 0,-1 22 16,0-22-16,0 0 0,0 0 0,0 0 15,1 0-15,-1 0 0,0 0 16,0-22-16,0 22 0,0-21 0,1 21 16,-1-21-16,0 0 0,0 0 15,0 0-15,0-1 0</inkml:trace>
  <inkml:trace contextRef="#ctx0" brushRef="#br1" timeOffset="79212.19">20595 804 0,'-21'22'31,"0"-1"-31,21 0 0,0 21 16,-21-21-16,21 1 0,-22 20 15,22-21-15,-21 21 0,21-20 0,0 20 16,0-21-16,-21 0 0,21 0 15,-21 1-15,21-1 0,-21 0 0,0 0 16,21 0 0,21-42 31,0 0-47,0 0 0,0 0 15</inkml:trace>
  <inkml:trace contextRef="#ctx0" brushRef="#br1" timeOffset="79827.83">20955 572 0,'21'0'32,"0"0"-17,0 0-15,1 0 0,-1 0 16,0 0-16,0 0 0,0-22 16,22 22-16,-22 0 0,0 0 0,0 0 15,0-21-15,0 21 16,1 0-16,-1 0 0,0 0 15,0 21 17,-21 1-32,0-1 0,0 0 15,0 0-15,0 0 0,0 0 16,-21 1-16,21-1 0,-21 0 0,21 0 16,0 0-16,0 22 0,-21-22 15,21 21-15,-22 0 0,22-20 16,-21 20-16,21 0 0,0-21 0,0 22 15,0-22-15,0 21 0,0-21 16,0 1-16,0 20 0,0-21 0,-21 0 16,21 0-16,0 1 0,0-1 15,-21 0-15,21 0 16,0 0-16,-21 0 16,0-21-16,-1 0 15,1 22-15,0-22 0,0 0 0,0 0 16,0 0-16,-1 0 15,1 0-15,0 0 0,0 0 16,0 0 0,0 0-16,21-22 31,0 1-31,0 0 16,0 0-16</inkml:trace>
  <inkml:trace contextRef="#ctx0" brushRef="#br1" timeOffset="80572.39">22373 339 0,'0'0'16,"0"-21"-16,21-1 0,-21 1 16,21 21-16,-21-21 0,0 42 47,-21 0-47,0 1 0,0 20 15,-21 0-15,20 1 0,1 20 0,0-21 16,-21 22-16,-1-1 0,22 22 15,-21-21-15,0 20 0,-1-20 0,1 20 16,0-20-16,-1 21 0,1-22 16,-22 1-16,22-1 0,0 1 0,-1-1 15,1 1-15,21-1 0,-21-21 16,-1 22-16,22-22 0,0 1 0,-21-22 16,20 21-16,1-21 0,0 0 15,21 1-15,0-1 0,-21-21 0,0 21 16,21-42 31,0 0-32,0-1-15,21 1 16,0 0-16,0 0 0,0 0 0,1 0 16</inkml:trace>
  <inkml:trace contextRef="#ctx0" brushRef="#br1" timeOffset="82636.11">22521 974 0,'0'21'78,"0"0"-78,-21 0 0,0 0 16,21 1-16,0-1 0,0 21 0,-21-21 16,0 0-16,21 1 0,-22-1 15,22 0-15,0 0 0,0 0 0,-21 0 16,21 1-16,-21-22 16,21 21-16,0-42 46,0-1-46,21 1 0,0 0 16</inkml:trace>
  <inkml:trace contextRef="#ctx0" brushRef="#br1" timeOffset="82975.84">22606 699 0,'0'-22'15,"0"44"-15,-21-44 16,0 22-16,-1 0 0,1 0 15,21 22-15,-21-22 16,21 21-16,0 0 16,21-21-1,0 0-15,1 0 16,-1 0-16,0 0 0,0 0 16,21 0-16,-20 0 0,-1-21 15,0 21-15,-21-21 0,0-1 16,0 1-1,0 0-15,0 0 16,-21 21-16,0 0 0,-1 0 16,1 0-16,0 0 0,0 21 15,0 0-15,21 0 16,0 1-16,-21-1 0,21 21 0,0-21 16,0 0-16,0 1 0,0 20 15,0-21-15,21 0 0,0 0 16</inkml:trace>
  <inkml:trace contextRef="#ctx0" brushRef="#br1" timeOffset="83479.42">22945 1037 0,'-22'0'15,"1"21"-15,0 1 16,21-1-16,0 0 0,-21 0 15,21 0-15,0 0 16,-21 1-16,21-1 0,0 0 0,0 0 16,0 0-16,0 0 15,-21 1-15,21-1 16,-22-21 0,22-21 15,0-1-16,0 1-15,22 0 0,-1 0 16,-21 0-16,42-22 0,-21 22 0,0-21 16,22 0-16,-1-1 0,-21 22 15,22-21-15,-22 21 0,21-1 0,-21 22 16,22 0-16,-22 0 0,0 0 16,0 0-16,0 22 0,0-1 15,-21 0-15,22 21 0,-22-21 16,0 22-16,0-1 0,0-21 0,0 22 15,0-22-15,0 0 0,0 21 16,0-21-16,0 1 0,-22-22 0,22 21 16,-21 0-16,0 0 15,42-21 17,0-21-17,1 21-15,-22-21 0</inkml:trace>
  <inkml:trace contextRef="#ctx0" brushRef="#br1" timeOffset="83816.41">23707 889 0,'0'0'0,"-22"0"0,-41 42 31,63-20-31,-21-1 0,0 0 16,21 0-16,0 21 0,-22-20 0,1 20 15,0 0-15,21 1 0,0-1 16,-21 0-16,0 1 0,21-1 16,-21 0-16,21 1 0,0-1 15,-22 0-15,22 22 0,-21-22 0,21 22 16,-21-22-16,21 21 0,0-20 16,0-1-16,-21 0 0,21 22 0,0-43 15,0 21-15,0 1 0,0-22 0,0 0 16,0 21-16,0-20 15,0-1-15,0-42 32,21-1-32,-21 1 15,21-21-15,-21 21 0,21-22 0,1 1 16,-22 0-16</inkml:trace>
  <inkml:trace contextRef="#ctx0" brushRef="#br1" timeOffset="84152.51">23643 1058 0,'0'0'0,"0"-105"31,0 83-31,0 1 16,21 0-16,0 21 0,1 0 0,-1-21 16,0 21-16,0 0 0,21 0 15,-20 0-15,-1 0 0,0 0 0,0 21 16,0 0-16,0 0 15,1 1-15,-22-1 0,0 21 0,0-21 16,0 22-16,0-22 0,0 0 16,-22 21-16,1-21 0,-21 1 0,21-1 15,0 0-15,-22-21 0,1 21 16,21-21-16,-22 0 0,22 21 0,0-21 16,0 0-16,0 0 0,0 0 15,63-21 16,-21 0-31,0 21 0,0-21 16,1 0-16,20-1 0,-21 1 16</inkml:trace>
  <inkml:trace contextRef="#ctx0" brushRef="#br1" timeOffset="84836.49">24151 847 0,'0'0'15,"0"-21"-15,0 42 31,0 0-31,0 0 16,0 0-16,0 0 0,-21 22 16,21-22-16,0 21 0,0-21 0,0 1 15,0 20-15,0-21 0,0 0 16,0 0-16,0 1 16,0-1-16,21-21 15,0 0-15,0 0 16,1 0-16,-1 0 0,0-21 15,0 21-15,0-22 0,0 1 16,-21 0-16,22-21 0,-1 21 0,0-22 16,0 22-16,0-21 0,-21-1 15,21 22-15,-21 0 0,22-21 0,-22 21 16,0 42 0,0 0-1,0 0-15,0 0 0,0 0 16,-22 22-16,22-22 0,0 21 15,-21-21-15,21 1 0,0 20 16,0-21-16,0 0 0,0 0 0,0 1 16,21-1-16,1-21 15,-1 0-15,0 0 0,0 0 16,0 0-16,0 0 16,1 0-16,-1-21 0,0-1 0,0 1 15,0 0-15,0-21 0,1-1 16,-1 1-16,0 0 0,0-1 0,0-20 15,0 21-15,-21-1 0,22 1 16,-1 0-16,0-1 0,-21 22 0,0 0 16,0 0-16,0 0 15,-21 21 1,0 21 0,21 21-16,-22-21 0,1 0 0,0 22 15,0-22-15,21 21 0,0 1 16,0-1-16,-21-21 0,21 21 0,0 1 15,-21-22-15,21 0 0,0 21 16,0-20-16,0-1 0,0 0 16,0 0-16,21-21 15,0 0 1,0 0-16,0-21 16,0 0-16,1 21 0,-1-21 15</inkml:trace>
  <inkml:trace contextRef="#ctx0" brushRef="#br1" timeOffset="85048.68">24744 699 0,'-21'0'16,"42"0"-16,-64 0 0,65 0 46,-1 0-46,0 0 0,21 0 16,-21 0-16,1 0 0,-1 0 0,21 0 16,-21 0-16,0 0 0,1-22 15,-1 22-15,21 0 0</inkml:trace>
  <inkml:trace contextRef="#ctx0" brushRef="#br1" timeOffset="85592.27">25442 572 0,'0'0'0,"21"0"32,1 0-17,-1 0-15,0 0 16,0 0-16,0 0 0,0 0 0,1 0 15,-1 0-15,0 0 0,0 0 16,-42 0 15,0 0-31,0 0 16,-1 0-16,1 0 0,0 0 16,0 0-16,0 0 15,0 0 1,21 21-16,-22-21 0,22 21 15,-21-21-15,21 21 0,0 0 0,-21 0 16,21 1-16,-21-1 16,21 0-16,0 0 0,-21 21 0,0-20 15,21 20-15,-22-21 0,1 21 16,21 1-16,-21-1 0,21-21 0,-21 22 16,21-1-16,0-21 0,0 21 15,0-20-15,0-1 0,0 0 0,0 0 16,0 0-16,0 0 15,0 1-15,0-1 0,21-21 16,0 0 0,0 0-16,1 0 0,-1 0 15,0 0-15,0 0 16,0 0-16,0-21 0,1-1 0,-1 22 16,0-21-16,0 0 0,21 0 15,-20 0-15</inkml:trace>
  <inkml:trace contextRef="#ctx0" brushRef="#br1" timeOffset="85877.28">25887 804 0,'0'0'0,"-21"-21"32,-1 21-32,1 0 15,21 21-15,-21 1 16,0-1-16,21 0 15,-21 21-15,21-21 0,0 1 16,-21-1-16,21 21 0,-22-21 0,22 0 16,0 1-16,0-1 0,0 0 15,-21-21-15,21 21 0,0 0 0,0 0 16,21-21 31,-21-21-32,22 21-15,-1-21 0</inkml:trace>
  <inkml:trace contextRef="#ctx0" brushRef="#br1" timeOffset="86505.72">26162 508 0,'0'0'0,"63"-21"16,-41 21-16,-1 0 15,0 0-15,0 0 0,0 0 16,22 0-16,-22 0 0,0 0 15,0 0-15,0 0 0,0 0 16,1 0-16,-1 0 16,-21 21-1,0 0 1,0 0 0,0 1-16,-21-1 15,21 0-15,-22-21 0,22 21 0,0 0 16,-21 0-16,0 22 0,21-22 15,-21 0-15,21 21 0,-21-20 16,0 20-16,21 0 0,-22-21 0,1 22 16,21-1-16,-21-21 0,21 22 15,-21-22-15,0 0 0,21 21 16,0-21-16,-21 1 0,21-1 16,-22 21-16,22-21 0,0 0 0,0 1 15,0-1-15,-21-21 0,21 21 16,0 0-16,-21-21 0,21 21 0,-21-21 15,21 21-15,0 1 16,-21-22-16,0 0 0,-1 21 16,1-21-1,0 0-15,0 0 16,0 0 0,0 21-1,-1-21-15,1 0 16,0 0-1</inkml:trace>
  <inkml:trace contextRef="#ctx0" brushRef="#br1" timeOffset="95795.69">9038 2138 0,'0'21'63,"0"0"-48,0 0-15,0 1 0,0-1 16,0 21-16,0-21 0,0 22 16,0-22-16,0 21 0,0-21 0,0 22 15,0-22-15,0 21 0,0-21 16,0 0-16,0 1 0,0-1 0,0 0 16,0 0-16,0 0 15,0-42 32,-21 0-47,21 0 16,0-22-16,0 22 0,0 0 0,0-21 15,0 21-15</inkml:trace>
  <inkml:trace contextRef="#ctx0" brushRef="#br1" timeOffset="96243.51">8932 2201 0,'0'0'0,"-21"0"16,21-21 0,0 0-1,0 0 1,0 0-16,21 21 16,0 0-16,1-21 0,20 21 0,0 0 15,-21 0-15,43 0 16,-22 0-16,1 0 0,-1 0 0,21 0 15,-20 0-15,20 21 0,-20 0 16,20 0-16,-21 0 0,1 0 0,-1 1 16,-21-1-16,22 0 0,-22 0 0,0 21 15,-21-20-15,0 20 0,0-21 16,-21 21-16,0-20 0,-22 20 0,1-21 16,0 21-16,-1-20 0,1-1 15,0 0-15,-1 0 0,-63 21 16,64-20-16,0-1 0,-1-21 15,1 21-15,21-21 0,-21 0 0,20 0 16,1 21-16,0-21 0,0 0 16,0 0-1,21-21 48,21 0-63,0 21 0,0-21 15</inkml:trace>
  <inkml:trace contextRef="#ctx0" brushRef="#br1" timeOffset="96768.46">10139 2498 0,'0'0'0,"-21"0"0,-22 0 15,22 0-15,0 0 0,0 0 0,0 0 16,21 21 15,21-21-15,0 0-16,21 0 0,1 0 0,20 0 16,-21 0-16,1 0 0,20 0 15,-20 0-15,20 0 0,-21 0 0,1 0 16,-1 0-16,0-21 0,1 21 15,-1 0-15,0 0 0,-20 0 0,-1 0 16,0-21-16,21 21 0,-21 0 16,1 0-1,-22-22 17,-22 22-1,1 0-31,0 0 15,21-21 1,0 0-16</inkml:trace>
  <inkml:trace contextRef="#ctx0" brushRef="#br1" timeOffset="97287.47">10668 2201 0,'0'0'0,"-21"0"16,0-21 0,-1 21-1,22 21 17,0 1-32,22-22 0,-1 21 15,0 0-15,0-21 0,0 21 16,0 0-16,1 0 0,-1-21 15,0 22-15,0-22 0,21 21 0,-20-21 16,-1 0-16,0 0 0,0 0 16,0 0-16,0 0 0,1 0 0,-1 0 15,0 0-15,0 0 16,-42 21 31,0 0-47,0-21 15,-1 21-15,1 0 0,-21 1 0,21-1 16,-22 0-16,1 21 0,-21 22 16,41-43-16,-20 0 15,21 21-15,0-20 0,0-1 0,-1 0 16,1 0-16,21 0 0,0 0 16,-21 1-16,21-1 0,-21-21 15,21 21 1,0-42 31,0 0-47,0-1 0</inkml:trace>
  <inkml:trace contextRef="#ctx0" brushRef="#br1" timeOffset="107739.9">11769 2265 0,'0'-21'125,"0"0"-110,21-1 1,-21 1-1,0 0 1,21 21-16,-21-21 0,0 0 16,0 0-16,0-1 15,0 1 1,0 42 46,0 1-46,0-1-16,0 0 0,-21 0 16,21 0-16,-21 22 0,21-22 0,0 0 15,0 21-15,0 1 16,0-22-16,0 21 0,0 0 0,0 1 16,0-22-16,0 21 0,0-21 0,0 22 15,0-22-15,-22 0 0,22 0 16,0 0-16,0 1 0,0-1 0,0 0 15,0-42 48,0 0-63,0-1 16,0 1-16,0 0 15,0 0-15,0 0 0,0-22 0,0 22 16,0 0-16,22-21 0,-22 21 0,21-22 15,0 22-15,0 0 16,0 0-16,0 0 0,1-1 0,20 1 16,-21 0-16,21 0 0,-20 21 15,20-21-15,-21 21 0,0 0 0,0 0 16,1 0-16,-1 0 0,0 0 0,0 0 16,0 21-16,-21 0 15,0 0-15,0 0 0,0 1 0,0 20 16,0-21-16,0 21 15,0-20-15,0 20 0,0-21 0,0 0 16,-21 22-16,0-22 0,21 0 0,-21 0 16,21 0-16,0 0 15,-21-21-15,21 22 0,0-44 47,0 1-31,0 0-16,0 0 0</inkml:trace>
  <inkml:trace contextRef="#ctx0" brushRef="#br1" timeOffset="108107.96">12594 2053 0,'0'0'0,"0"21"47,0 1-47,0-1 16,0 0-16,0 0 0,0 0 15,-21 22-15,21-22 0,-21 21 0,21-21 16,0 22-16,0-1 0,-21 0 15,21-21-15,0 22 0,-22-22 16,22 0-16,0 21 0,0-20 0,0-1 16,0 0-16,0 0 0,22-21 31,-1 0-15,-21-21-1,21 0-15,0 0 0,-21-1 16,21 1-16</inkml:trace>
  <inkml:trace contextRef="#ctx0" brushRef="#br1" timeOffset="109180.37">12467 2371 0,'21'0'32,"0"0"-32,1 0 0,-1 0 0,0 0 15,0-21-15,0 21 0,0-22 0,1 22 16,20 0-16,0-21 16,-21 21-16,22 0 0,-1-21 0,-21 21 15,22 0-15,-1 0 0,-21 0 0,0-21 16,0 21-16,1 0 0,-1 0 15,0 0-15,-21 21 63,0 0-47,0 0-16,0 1 0,0-1 15,-21 0-15,21 0 0,0 0 16,-21 0-16,21 1 0,0-1 15,0 21-15,-22-21 0,22 0 0,-21 1 16,21-1-16,0 0 16,0 0-16,-21-21 0,21 21 0,0 0 15,-21-21 1,21-21 15,0 0-15,0 0-16,0 0 0,0 0 0,21-1 15,-21 1-15,21 0 0,0-21 16,-21 21-16,22-1 0,-1-20 16,0 21-16,0-21 0,0 20 0,-21 1 15,43 0-15,-22 0 0,0 0 16,0 21-16,0-21 0,0 21 16,1 0-16,-1 0 0,0 0 15,0 0-15,0 21 16,0-21-16,-21 21 0,22 0 0,-22 0 15,0 0-15,0 1 0,21-1 16,-21 0-16,0 0 0,0 0 0,0 0 16,0 22-16,0-22 0,0 0 15,0 0-15,0 0 0,0 1 16,-21-22-16,21 21 0,0-42 78,0-1-78,0 1 0,21 0 16,0 0-16,-21-21 0,21 20 15,0 1-15,0-21 0,-21 21 0,22 0 16,-1-1-16,21 1 0,-21 0 16,0 0-16,1 0 0,-1 0 0,0 21 15,0 0-15,0-22 0,0 22 0,1 0 16,-1 0-16,0 0 15,-21 22-15,21-1 0,-21 0 16,0 0-16,0 21 0,0-20 16,0-1-16,0 0 0,0 0 15,0 21-15,0-20 0,0-1 0,0 0 16,0 0-16,0 0 0,0 0 16,-21-21-16,21 43 15,0-22-15,0-42 78,0 0-62</inkml:trace>
  <inkml:trace contextRef="#ctx0" brushRef="#br1" timeOffset="109723.52">14012 2709 0,'0'0'0,"-21"0"0,21-21 46,21 21-46,0-21 0,1 0 0,-1 21 16,0-21-16,0 0 0,0-1 16,0-20-16,1 21 0,20 0 0,-21-22 15,0 22-15,0-21 0,1 21 16,-1-22-16,0 22 0,0-21 0,0 21 16,-21 0-16,0-1 0,0-20 15,0 21-15,0 0 0,0 0 16,0-1-16,0 1 15,-21 21 1,0 0 0,0 0-16,21 21 0,-21 1 0,-1-1 15,1 0-15,0 0 0,0 21 16,21-20-16,-21 20 0,0-21 0,-1 21 16,22 1-16,0-22 0,-21 21 15,21 1-15,-21-22 0,21 21 0,0-21 16,0 22-16,0-22 0,0 0 15,0 0-15,0 0 0,21 0 16,0-21-16,1 0 0,-22 22 16,21-22-16,0 0 0,0 0 0,0 0 15,0 0-15,1 0 0,-1 0 16,21 0-16,-21-22 0,0 22 16,1-21-16,-1 21 0,0-21 15,0 0-15,0 0 0,0 0 0</inkml:trace>
  <inkml:trace contextRef="#ctx0" brushRef="#br1" timeOffset="110128.4">15176 1990 0,'0'0'15,"0"-21"1,0-1 0,0 44-1,-21-22 1,0 21-16,21 0 0,-21 21 0,0-21 16,0 22-16,-1-1 0,1-21 15,0 22-15,0-1 0,0 21 0,-22-20 16,22-1-16,0 22 0,0-22 15,0 0-15,-22 1 0,22 20 16,0-21-16,0 1 0,0-22 0,0 21 16,-1 1-16,1-22 0,21 21 0,-21-21 15,0 0-15,21 1 0,-21-1 16,21 0-16,0 0 0,0 0 0,0 0 16,21-21 15,0 0-31,-21-21 0,0 0 0,21 21 15,0-21-15,1 0 0</inkml:trace>
  <inkml:trace contextRef="#ctx0" brushRef="#br1" timeOffset="111048.41">15536 2265 0,'0'0'0,"21"0"0,-21-21 0,0 0 31,0 42 1,0 0-32,0 0 0,0 0 15,0 22-15,0-22 0,-21 21 0,21 0 16,0 1-16,-21-1 0,0 0 15,21 1-15,-21-1 0,21 0 16,0-20-16,-21 20 0,-1-21 0,22 21 16,-21-20-16,21-1 0,0 0 15,-21-21-15,21 21 0,-21-21 16,21 21 0,0-42-1,0 0 1,0 0-16,0 0 15,0-1-15,0 1 0,0-21 0,0 21 16,21 0-16,0-1 0,0-20 16,1 21-16,-1 0 0,0 0 0,0-22 15,21 22-15,-20 0 0,20 21 16,-21-21-16,21 0 0,-20 21 0,20 0 16,-21 0-16,0 0 0,0 21 15,1 0-15,-1 0 0,0 0 16,0 0-16,-21 22 0,21-1 15,-21-21-15,0 0 0,0 1 16,0-1-16,-21 0 0,0 0 0,-21 0 16,20 0-16,1 1 0,0-22 15,0 21-15,0-21 0,0 21 0,-1-21 16,-20 21-16,21-21 0,0 0 0,0 0 16,-1 0-16,1 0 0,0 0 15,0 0-15,0 0 0,0 0 16,-1 0-16,22-21 47,22 21-47,-1-21 15,21 21-15</inkml:trace>
  <inkml:trace contextRef="#ctx0" brushRef="#br1" timeOffset="111536.4">16298 2540 0,'-63'-21'32,"42"21"-32,-1 0 0,1 21 15,0 0-15,0 0 0,0 1 0,0-1 16,-1 0-16,1 0 0,0 21 15,21-20-15,0-1 0,-21 0 0,21 21 16,0-21-16,0 1 0,0-1 0,0 0 16,0 0-16,21 0 15,0-21-15,0 0 0,1 21 0,-1-21 16,21 0-16,-21 0 0,0 0 16,22 0-16,-22 0 0,0 0 15,21 0-15,-20 0 0,-1-21 0,0 21 16,21-21-16,-21 0 0,1 21 15,-1-21-15,-21 0 0,21-1 0,0-20 16,-21 21-16,0 0 0,0-22 16,0 22-16,0 0 0,0-21 0,0 21 15,-21-1-15,0 1 0,0 21 0,-1 0 16,1 0-16,-21 0 0,21 0 16,-22 0-16,22 0 0,-21 0 0,21 0 15,0 21-15,-22-21 0,22 22 16,0-1-16,0 0 15,21 0-15,0 0 0,0 0 16,0 1-16,21-22 16,-21 21-16</inkml:trace>
  <inkml:trace contextRef="#ctx0" brushRef="#br1" timeOffset="112884.44">17081 2561 0,'0'-21'0,"0"42"0,0-63 16,-21 42-16,0 0 0,0-21 15,0 21-15,0 0 16,-1 0-16,1 0 0,0 0 0,0 0 15,0 21-15,0-21 0,-1 21 0,-20 0 16,21 0-16,0 22 0,0-22 16,21 0-16,-22 0 0,1 22 0,21-22 15,-21 0-15,21 0 16,0 0-16,0 0 0,0 1 0,0-1 0,0 0 16,0 0-16,21 0 15,0-21-15,1 0 0,-1 0 16,0 0-16,0 0 0,21 0 0,-20 0 15,-1 0-15,0 0 0,0 0 16,0 0-16,0-21 0,1 21 0,-1-21 16,0 0-16,-21 0 0,21-1 0,0 1 15,0-21-15,1 21 0,-22-22 16,21 1-16,0 0 0,-21-1 0,21 1 16,0-21-16,0 20 0,-21 1 15,22 0-15,-1 20 0,-21-20 0,21 0 16,-21 21-16,0-1 0,21 1 15,-21 0-15,0 0 0,0 0 16,21 21-16,-21-21 0,0 42 31,0 0-31,-21 0 16,21 21-16,-21-20 0,0 20 0,21-21 16,0 43-16,-21-22 0,-1 0 15,1 1-15,21-1 0,-21 0 0,0 1 16,21-1-16,0 0 0,0-21 15,-21 22-15,21-22 0,0 0 16,-21 0-16,21 0 0,0 1 0,0-1 16,0 0-16,0 0 15,21-21-15,0 0 16,0 0-16,0 0 0,22 0 16,-22 0-16,0 0 0,0 0 15,0-21-15,22 0 0,-22 21 0,0-21 16,0-1-16,21 1 0,-20 0 15,-1 0-15,0 0 0,0 0 0,-21-1 16,21 1-16,0 0 0,-21 0 16,0 0-16,0 0 0,0-1 15,0 44 17,0-1-32,0 0 15,0 0-15,-21 0 0,21 0 16,0 1-16,-21-1 0,21 0 0,0 0 15,0 0-15,0 0 0,0 1 16,21-22 0,0 0-16,1 0 15,-1 0-15,0 0 0,0 0 16,0 0-16,0 0 0,1 0 0,-1 0 16,0-22-16,0 1 0,0 21 15,-21-21-15,21 0 0,1 0 0,-22 0 16,0-1-16,0 1 0,21 0 15,-21 0-15,0 0 0,21 0 16,-21-1-16,0 1 0,0 0 0,0 0 16,0 42 15,0 0-15,0 0-16,0 22 0,-21-22 0,0 0 15,21 0-15,-22 22 0,22-22 16,-21 0-16,21 21 0,-21-21 15,0 1-15,21 20 0,0-21 0,-21 0 0,0 22 16,21-22-16,-22 21 0,22 0 16,0-20-16,-21 20 0,21 0 15,-21 1-15,21-22 0,0 21 0,-21 0 16,0 1-16,0-1 0,21-21 16,-22 22-16,1-22 0,21 21 0,-21-21 15,0 22-15,0-22 0,0 0 0,21 0 16,-22-21-16,1 21 0,0 0 15,0-21-15,0 22 0,0-22 0,-1 21 16,1-21-16,0 0 0,-21 0 0,21 0 16,-22 0-16,22 0 0,0 0 15,-21 0-15,20 0 0,1-21 0,0-1 16,0 22-16,21-21 16,-21 21-16,21-21 15,0 0-15,0 0 0,0 0 16,0-1-16,0 1 15,0 0-15,0 0 16</inkml:trace>
  <inkml:trace contextRef="#ctx0" brushRef="#br1" timeOffset="113500.47">18711 2350 0,'0'0'16,"21"0"-16,-21-22 0,22 22 0,-22-21 0,21 0 15,-21 0-15,21 21 16,-21-21-16,21 21 0,-21-21 0,0-1 16,-21 44 15,-21-22-31,20 21 16,1 21-16,-21-21 0,0 22 15,-1 20-15,1-21 0,0 22 0,-1-1 16,1-20-16,0 20 0,-1-20 15,22-1-15,-21 21 0,21-20 16,-22-1-16,22-21 0,0 22 0,-21 20 16,20-42-16,22 0 0,0 1 15,0-1-15,22-42 47,-1-1-47,0 22 16,0-21-16,0 0 0,0 21 0,22-21 15,-22 0-15</inkml:trace>
  <inkml:trace contextRef="#ctx0" brushRef="#br1" timeOffset="114372.01">19283 2731 0,'0'0'0,"0"-22"0,0 1 16,0 0-16,0 0 0,0 0 15,0 0-15,-21 21 16,-1 0-16,1 0 0,0 0 16,0 0-16,-21 0 0,20 0 0,1 0 15,-21 21-15,0 0 0,20 0 16,-20 0-16,21 0 0,-21 1 0,-1-1 15,22 21-15,0-21 0,0 0 16,0 22-16,-1-22 0,22 0 0,-21 0 16,21 0-16,0 1 0,0-1 15,0 0-15,21 0 0,1-21 16,-1 0-16,0 0 0,0 0 0,0 0 16,0 0-16,22 0 15,-22 0-15,0 0 0,0-21 0,22 21 16,-22-21-16,0 0 0,0-1 15,0 1-15,0 0 0,1 0 16,20-21-16,-42 20 0,21-20 0,0 0 16,0-1-16,1 1 0,-1-21 0,0 20 15,0 1-15,0 0 0,-21-1 0,21 1 16,-21 0-16,22 20 0,-22 1 16,0 0-16,0 0 0,0 0 0,0 0 15,0 42 16,0 0-31,-22 0 16,1 21-16,21 1 0,-21-1 16,0 0-16,21 1 0,-21 20 0,21-20 15,0-1-15,-21 0 0,21 1 16,-22-1-16,22-21 0,0 21 0,0-20 16,0-1-16,0 0 0,0 0 15,0 0-15,22-21 0,-22 21 0,21-21 16,0 0-16,0 0 0,0 0 0,0 0 15,1 0-15,-1 0 0,0 0 16,0 0-16,0-21 0,0 21 0,22-21 16,-22 0-16,0 0 15,0 0-15,0-1 0,1 1 0,-1 0 16,0 0-16,0-21 0,-21 20 0,0 1 16,21 0-16,-21 0 0,0 0 15,0 42 1,0 0-1,-21 21-15,21-20 0,0-1 16,-21 0-16,21 0 0,-21 0 16,21 0-16,0 1 0,0-1 0,0 0 15,0 0 1,0-42 31,21 0-32,0 0-15</inkml:trace>
  <inkml:trace contextRef="#ctx0" brushRef="#br1" timeOffset="114596.33">19812 2434 0,'-21'0'63,"21"21"-48,0 1-15,0-1 16,21-21 0,0 21-1</inkml:trace>
  <inkml:trace contextRef="#ctx0" brushRef="#br1" timeOffset="114891.81">20108 2561 0,'0'21'31,"0"1"-31,0-1 15,0 0-15,0 0 0,0 0 16,0 22-16,0-22 0,0 0 0,0 0 16,0 0-16,0 0 0,0 1 15,0-1-15,0 0 0,0 0 0,0 0 16,0 0-16,0 1 31,21-44 0,1 1-31,-22 0 16,21 0-16,0 0 0</inkml:trace>
  <inkml:trace contextRef="#ctx0" brushRef="#br1" timeOffset="115131.94">20405 2477 0,'0'0'15,"-22"21"16,1 0-31,0 0 16,21 21-16,-21-20 0,0 20 16,0-21-16,-1 21 0,1 1 0,21-22 15,-21 21-15,0-21 0,21 1 0,0-1 16,0 21-16,-21-42 0,21 21 16,-21 0-16,21 1 0,21-22 46,0 0-46,0-22 16</inkml:trace>
  <inkml:trace contextRef="#ctx0" brushRef="#br1" timeOffset="115733.01">20807 2477 0,'0'0'0,"21"0"31,0-22-31,0 22 0,0 0 16,1 0-16,-1-21 15,0 21-15,0 0 0,21 0 0,-20 0 16,-1 0-16,0-21 0,0 21 15,0 0-15,0 0 0,1 0 0,-22-21 32,-22 21-17,1 0 1,0 0-16,0 0 0,0 0 16,0 0-16,-1 0 0,1 0 15,0 0-15,0 0 0,0 0 0,0 0 16,-1 0-1,1 21-15,21 0 16,-21 0 0,0 1-16,21-1 0,-21 0 15,21 0-15,-21 0 0,21 0 0,0 22 16,-22-22-16,1 21 0,21-21 16,-21 22-16,21-22 0,0 21 0,-21-21 15,0 1-15,21 20 0,-21-21 16,21 0-16,0 0 0,-22 1 0,22-1 15,0 0-15,0 0 0,0 0 16,0 0-16,0 1 0,0-1 16,0 0-16,22-21 15,-1 0-15,0 0 16,0 0-16,0 0 0,0 0 0,1 0 16,-1 0-16,0 0 0,21 0 15,-21 0-15,1-21 0,-1 0 0,0-1 16,21 1-16</inkml:trace>
  <inkml:trace contextRef="#ctx0" brushRef="#br1" timeOffset="116352.27">21315 2709 0,'0'0'0,"21"-21"15,0 21-15,-21-21 16,0 0-16,21 0 0,0 21 16,-21-21-16,22 21 0,-22-22 15,21 22-15,0 0 0,-21-21 0,21 21 16,0 0-16,0 0 16,1 0-16,-1 0 15,0 0-15,-21 21 16,0 1-16,0-1 0,0 21 15,0-21-15,0 22 0,0-22 0,-21 21 16,0-21-16,21 22 0,-22-22 16,1 0-16,0 21 0,0-21 0,0 1 15,0-1-15,-1 0 0,1 0 0,0-21 16,0 21-16,0 0 0,0-21 16,-1 22-16,1-22 0,0 0 0,0 0 15,0 0-15,0 21 16,-1-21-16,1 0 15,21-21-15,0-1 0,0 1 16,0 0 0,0 0-16,0 0 0,21 0 15,1-1-15,-22 1 0,0 0 16,21 21-16,0-21 0,0 21 16,-21 21-16,0 0 15,21 0-15,-21 1 16,21-22-16,1 21 0,-22 0 0,0 0 15,21-21-15,-21 21 0,21 0 16,-21 1-16,21-22 0,0 0 16,-21 21-16,21-21 15,1 0-15,-1 0 16,0 0-16,0 0 16,0 0-16,-21-21 0,21-1 0,1 1 15,-1 21-15,0-21 0,0 0 16</inkml:trace>
  <inkml:trace contextRef="#ctx0" brushRef="#br1" timeOffset="116884.37">21886 2392 0,'21'0'15,"1"-21"1,-1 21-16,0 0 16,21 0-16,-21-21 0,1 21 0,-1 0 15,0 0-15,0-22 0,0 22 16,0 0-16,1 0 0,-22-21 0,21 21 16,0 0-16,-21 21 31,0 1-16,0-1-15,0 21 0,0-21 0,0 0 16,0 22-16,0-22 0,-21 21 16,21 1-16,0-22 0,-21 21 15,21 0-15,0-20 0,0 20 0,0-21 16,0 21-16,0-20 0,0-1 16,0 21-16,-22-21 0,22 0 0,-21 1 15,21-1-15,-21 0 0,21 0 16,0 0-16,-21-21 0,0 21 0,21 1 15,-21-22-15,21 21 0,-22-21 0,1 21 16,0-21-16,0 21 16,0-21-16,0 21 0,-1-21 0,1 0 15,0 0-15,0 0 0,0 0 16,0 0-16,-1 0 0,1 0 16,0 0-16,0 0 0,0 0 0,0 0 15,21-21 1,0 0-16,0 0 15,21 0-15,0 21 16</inkml:trace>
  <inkml:trace contextRef="#ctx0" brushRef="#br1" timeOffset="117291.51">23093 2371 0,'0'0'0,"0"-21"15,0-1-15,21 22 0,-21-21 16,0 42 15,-21 1-15,0-1-16,-1 21 0,1 0 15,0 1-15,-21-1 0,21 22 16,-22-22-16,1 21 0,21-20 16,-22-1-16,1 22 0,0-22 0,21 0 15,-22 1-15,22-22 0,0 21 0,0 0 16,0-20-16,21-1 0,-22 42 16,22-42-16,-21 1 0,21-1 15,-21 0-15,21 0 0,-21 0 16,21 0-16,0 1 0,0-44 47,0 1-47,21 0 15</inkml:trace>
  <inkml:trace contextRef="#ctx0" brushRef="#br1" timeOffset="117891.31">23961 2815 0,'0'0'0,"0"-21"0,-22 21 47,1 21-32,0 0-15,21 1 0,-21-1 16,0 0-16,0 0 0,-1 0 0,1 0 16,21 1-16,-21-22 0,21 21 0,-21 0 15,21 0-15,-21 0 0,21 0 16,-21-21 15,21-21 0,0 0-15,0 0-16</inkml:trace>
  <inkml:trace contextRef="#ctx0" brushRef="#br1" timeOffset="118092.22">23855 2561 0,'0'0'0,"0"21"78,21-21-62,0 0-16,0 22 0,0-22 0,1 0 15,-1 21-15</inkml:trace>
  <inkml:trace contextRef="#ctx0" brushRef="#br1" timeOffset="118603.36">24320 2836 0,'0'0'0,"-21"22"0,21-1 16,0 0-16,0 0 0,-21 0 15,21 0-15,-21 1 0,21-1 16,0 0 0,-21-21-1,21-21 48,0 0-63,0-1 0,0 1 15,21 0-15,-21 0 0,21 0 0,0 0 16,0-1-16,1 1 0,-1 0 16,21 0-16,-21 0 0,22 0 0,-22-1 15,21 1-15,0 21 0,1 0 16,-1-21-16,-21 21 0,22 0 0,-22 0 16,0 21-16,0 0 0,-21 1 15,0-1-15,0 0 0,0 0 0,0 21 16,0-20-16,0-1 0,-21 0 15,0 0-15,0 0 0,21 0 16,-22 1-16,1-22 0,21 21 0,0 0 16,-21-21-16,0 0 15,21 21-15,-21-21 0,42 0 32,0 0-17,0-21-15,0 0 0,22 21 0,-22-21 16</inkml:trace>
  <inkml:trace contextRef="#ctx0" brushRef="#br1" timeOffset="118951.86">25167 2667 0,'0'0'0,"-21"0"31,21 21-31,0 0 16,-21 1-16,21-1 0,-21 0 15,21 21-15,0-21 0,-22 22 0,22-22 16,0 21-16,0 1 0,0-22 16,-21 21-16,21 0 0,0 1 0,-21-1 15,21 0-15,0 1 0,0-1 16,-21 22-16,21-22 0,-21 0 16,0 1-16,21-1 0,-22 0 0,22 1 15,-21-22-15,0 21 0,21-21 16,0 22-16,-21-22 0,0 0 0,21 0 15,-21 0-15,21 0 0,0-42 47,0 0-47,0 0 0,21 0 16,-21 0-16,21-22 0,0 22 16,-21-21-16</inkml:trace>
  <inkml:trace contextRef="#ctx0" brushRef="#br1" timeOffset="119288.38">24955 2858 0,'0'0'0,"0"-43"0,-21 22 0,21 0 15,0 0-15,0 0 0,0-1 16,21 1-16,1 21 16,20-21-16,-21 21 0,0 0 0,22-21 15,-1 21-15,-21 0 0,21 0 16,1 0-16,-22 0 0,21 0 15,-21 21-15,1-21 0,-22 21 0,21 0 16,-21 1-16,0-1 0,0 0 16,0 0-16,0 0 0,0 0 15,-21 1-15,-1-1 0,1-21 16,0 21-16,0-21 0,-21 21 0,20-21 16,-20 21-16,21-21 0,-21 0 15,20 0-15,1 0 0,0 21 0,42-21 47,0 0-47,1-21 16,-1 0-16,21 21 0</inkml:trace>
  <inkml:trace contextRef="#ctx0" brushRef="#br1" timeOffset="120027.9">25548 2646 0,'0'0'0,"0"-21"31,0 42-15,0 0-16,0 0 0,0 0 15,0 1-15,-21-1 0,21 0 16,0 21-16,0-21 0,0 1 0,0-1 16,0 0-16,0 0 0,0 0 15,0 0 1,21-21-16,0 0 15,0 0 1,1 0-16,-1 0 0,0 0 16,0-21-16,0 0 0,-21 0 0,21 21 15,1-21-15,-1 0 0,0-1 16,0 1-16,0-21 0,0 21 0,1 0 16,-1-1-16,0 1 0,-21 0 15,0 0-15,21 0 0,-21 42 31,0 0-31,-21 0 0,21 22 16,0-22-16,0 0 0,-21 0 16,21 21-16,0-20 0,0-1 15,0 0-15,0 0 0,0 0 0,0 0 16,21-21 0,0 22-16,0-22 0,0 0 0,1 0 15,-1 0-15,21 0 0,-21 0 16,0 0-16,1 0 0,20-22 0,-21 22 15,0-21-15,0 0 0,1 0 0,-1 0 16,21-22-16,-21 22 0,22-63 16,-1 41-16,-21 1 0,0 0 15,22-1-15,-22 1 0,0 0 16,21-43-16,-42 43 16,21 20-16,-21 1 0,0 0 15,0 0-15,0 0 0,-21 21 31,21 21-31,-21 0 0,0 0 0,21 22 16,0-22-16,-21 21 0,0 0 16,21 1-16,-22-22 0,1 21 0,21 1 15,-21-1-15,21 0 0,-21 1 0,21-1 16,0-21-16,-21 21 0,21-20 16,-21-1-16,21 0 0,0 0 0,0 0 15,0 0-15,0 1 16,21-22-1,0 0-15,0 0 16,0 0-16,0-22 0,1 1 16</inkml:trace>
  <inkml:trace contextRef="#ctx0" brushRef="#br1" timeOffset="120320.13">26416 2498 0,'0'0'0,"21"0"31,0 0-31,0 0 16,1 0-1,-1 0-15,0 0 16,-21-21 0,21 21-1,0-22-15,0 1 16</inkml:trace>
  <inkml:trace contextRef="#ctx0" brushRef="#br1" timeOffset="120972.15">27178 2328 0,'0'0'0,"-21"-21"0,63 21 32,-21 0-32,0 0 0,1 0 0,20 0 15,0 0-15,-21 0 0,22 0 16,-1 0-16,-21 0 0,22 0 0,-22 0 16,21 0-16,-21 0 0,22 0 15,-22 0-15,0 0 0,0 0 16,-42 0 31,0 0-47,0-21 0,-1 21 15,1 0-15,0 0 0,0 0 16,21-21-16,-21 21 16,0 0-16,-1 0 15,1 0 1,0 0-16,0 0 0,0 21 15,0 0 1,-1 0-16,1 1 16,21-1-16,-21 0 0,0 21 15,21-21-15,-21 1 0,0 20 0,21-21 16,-22 21-16,1 1 0,0-1 16,0 0-16,0-20 0,0 20 15,-1 0-15,22-21 0,0 22 16,-21-22-16,21 0 0,0 21 0,0-20 15,0-1-15,0 0 0,0 0 0,0 0 16,0 0-16,21-21 16,1 22-16,-1-22 0,0 0 15,0 0-15,0 0 16,0 0-16,1 0 0,-1 0 0,21-22 16,-21 22-16,0-21 0,22 0 15,-22 0-15,21 0 0</inkml:trace>
  <inkml:trace contextRef="#ctx0" brushRef="#br1" timeOffset="121652.23">27961 2667 0,'-21'0'0,"42"0"0,-42-21 0,21 0 15,0 0-15,0-1 16,21 22 0,-21-21-16,21 21 15,0 0-15,1-21 0,-1 21 16,0 0-16,0 0 0,0 0 16,0 0-16,22 0 0,-22 0 15,0 0-15,0 0 0,0 21 16,-21 0-16,0 1 15,0-1-15,0 0 0,-21 21 16,0-21-16,0 1 0,0-1 16,-22 21-16,22-21 0,-21 0 0,0 1 15,20-1-15,-20 0 0,21 0 0,-21 0 16,20 0-16,-20-21 16,21 22-16,0-22 0,0 0 0,-1 21 15,1-21-15,21 21 16,-21-21-16,0 0 0,21-21 31,0 0-31,0-1 16,0 1-16,0 0 15,0 0-15,21 0 16,0 0-16,0-1 0,1 22 16,-1 0-16,0 0 15,0 0-15,0 0 16,0 0-1,1 0-15,-1 0 0,0 0 16,-21 22-16,0-1 16,0 0-1,0 0-15,0 0 16,0 0 0,0 1-1,21-22 1,0 0-16,0 0 0,1 0 15,-1 0-15,0 0 16,0-22-16,0 1 0,0 21 16</inkml:trace>
  <inkml:trace contextRef="#ctx0" brushRef="#br1" timeOffset="122339.34">28554 2201 0,'0'0'0,"21"0"0,42 0 31,-41 0-31,-1 0 15,-21-21-15,21 21 0,0 0 0,0 0 16,0 0-16,1 0 16,-1 0-16,0 0 0,0 0 0,0 0 15,0 0 1,1 0-16,-22 21 31,0 1-15,0-1-1,0 0-15,0 0 16,0 0-16,0 0 16,0 1-16,0-1 0,0 0 0,0 0 15,0 0-15,0 22 0,-22-22 16,22 0-16,0 0 0,-21 21 0,21-20 16,-21 20-16,21-21 0,0 21 15,0-20-15,-21-1 0,21 21 0,-21-21 16,21 0-16,-21 22 0,21-22 15,-22 0-15,22 0 0,0 0 16,0 1-16,-21-1 0,0 21 16,21-21-16,0 0 0,-21-21 15,0 22-15,21-1 0,-21 0 0,-1-21 16,22 21-16,-21-21 0,0 21 16,0-21-16,0 0 0,0 21 0,21 1 15,-22-22-15,1 0 0,0 0 16,0 0-16,21 21 0,-21-21 0,0 0 15,-1 0 1,1 0-16,0 0 0,0 0 31,21-21 1,0-1-32</inkml:trace>
  <inkml:trace contextRef="#ctx0" brushRef="#br1" timeOffset="122492.56">28321 3217 0,'-21'0'0,"0"0"63,-1 0-48</inkml:trace>
  <inkml:trace contextRef="#ctx0" brushRef="#br1" timeOffset="125139.34">9610 3577 0,'21'0'16,"-21"-21"15,0 0-31,0 0 16,0 0-1,-21 21 1,21-22-16,-22 22 16,1 0-16,0 0 0,0 0 0,0 0 15,-22 0-15,22 0 0,0 0 16,-21 22-16,-1-22 16,22 21-16,0 0 0,-21-21 0,21 21 15,-22 0-15,22 0 0,-21 22 16,21-22-16,-22 0 0,22 0 0,0 0 15,-21 22-15,20-22 0,1 0 16,0 0-16,21 0 0,0 22 16,-21-22-16,21 0 0,0 21 0,0 1 15,0-22-15,0 21 0,0-21 16,21 1-16,0-1 0,43 0 16,-43 0-16,21 0 0,1-21 0,-22 21 15,21-21-15,0 0 0,1 0 16,-1 0-16,0 0 0,-20 0 15,20 0-15,0 0 0,1 0 0,-1 0 16,-21 0-16,21 0 0,-20 0 16,-1 0-16,0 0 0,0 0 0,0 0 31,-21-21-15,21 21-1,1-21 1,-1 21-16,0-21 15,0 21-15,0-21 0,0 21 16,1 0-16,-1-21 0</inkml:trace>
  <inkml:trace contextRef="#ctx0" brushRef="#br1" timeOffset="125608.25">10541 3852 0,'0'0'0,"-21"0"16,0 0-16,-1 0 15,1 0-15,0 0 0,0 0 16,0 0-1,42 0 17,0 0-17,21 0-15,-20 0 0,20 0 0,-21 0 16,21 0-16,1 0 0,-1 0 16,0 0-16,1 0 0,20 0 0,-20 0 15,-1 0-15,0 0 0,22 0 0,-22 0 16,0 0-16,-20 0 15,20 0-15,-21 0 0,0 0 0,0 0 16,1 0 0,-22-21 15,0 0-15,-22 21-1,22-21-15,-21 21 0,21-21 16</inkml:trace>
  <inkml:trace contextRef="#ctx0" brushRef="#br1" timeOffset="126081.3">10964 3598 0,'0'-21'0,"0"42"0,-21-42 15,0 21-15,21 21 31,21 1-15,0-1-16,0-21 16,1 21-16,105 21 15,-106-21-15,21 1 0,-21-22 16,0 0-16,22 0 16,-22 21-16,0-21 0,0 0 0,0 0 15,1 0-15,-1 0 0,0 0 0,0 0 16,0 0-1,-42 0 17,0 0-17,0 21-15,0-21 0,-22 21 0,22 0 16,-21-21-16,21 21 0,-1 1 0,-20-1 16,21 0-16,-21 0 0,20 0 15,1 0-15,0 1 0,0-1 0,0 0 16,0 0-16,21 0 15,-22 0-15,22 1 0,-21-22 16,21 21-16,-21-21 0,21 21 16,-21-21-1,0 21 1,0-21-16,-1 21 16,1-21-16,21 21 0</inkml:trace>
  <inkml:trace contextRef="#ctx0" brushRef="#br1" timeOffset="126575.97">9504 4720 0,'0'0'0,"0"-21"0,0 0 16,-21 0-16,-1 0 15,22 42 17,0 0-32,0 0 0,0 0 15,0 0-15,0 22 0,-21-22 16,21 21-16,0 1 0,0-1 0,-21-21 16,21 21-16,0 1 0,0-1 0,-21 0 15,21-20-15,-21 20 0,21-21 0,0 0 16,0 0-16,0 1 15,-21-1-15,21 0 0,0 0 0,0-42 63,0 0-63,0 0 16,21-1-16</inkml:trace>
  <inkml:trace contextRef="#ctx0" brushRef="#br1" timeOffset="127668.2">9398 4763 0,'0'0'0,"0"-22"47,0 1-31,21 21-16,0 0 15,0-21-15,1 21 0,20 0 16,-21 0-16,0 0 0,22 0 0,-1 0 16,-21 0-16,21 0 0,1 0 15,-22 0-15,0 0 0,0 0 0,0 21 16,1 0-16,-22 1 0,0-1 15,0 0-15,-22 0 0,-20 0 16,21 0-16,-21 1 0,20-1 0,-20 0 16,21 0-16,-21 0 0,20-21 0,1 21 15,0-21-15,0 0 0,0 0 16,0 0-16,42 0 47,0 0-47,0-21 0,0 21 15,0 0-15,22 0 0,-22 0 0,21 0 16,-21 0-16,22 0 0,-1 0 16,0 0-16,1 0 0,-1 0 0,-21 21 15,22-21-15,-1 22 0,21-1 16,-41-21-16,-1 21 0,0 0 16,-21 0-16,0 0 0,0 1 15,0-1-15,-21-21 0,21 21 0,-43 0 16,22 0-16,0 0 0,-21-21 15,21 22-15,-22-1 0,1-21 16,21 21-16,-22-21 0,1 0 0,0 21 16,-1-21-16,1 0 0,0 0 0,21 0 15,-22 0-15,1 0 0,21 0 16,-22 0-16,22 0 0,0 0 0,0 0 16,0 0-16,0 0 15,42-21 32,0 21-31,0 0-16,0 0 15,0-21-15</inkml:trace>
  <inkml:trace contextRef="#ctx0" brushRef="#br1" timeOffset="128156.2">10901 4995 0,'-43'-21'31,"22"0"-31,0 21 0,0 0 15,42 0 17,0 0-32,0 0 0,1 0 15,20 0-15,0 0 0,-21 0 16,22 0-16,20 0 0,-20 0 0,-1 0 16,21 0-16,-20 0 0,20 0 15,-20 0-15,-1 0 0,0 0 0,1 0 16,-1 0-16,-21-21 0,21 21 15,1 0-15,-22 0 0,0 0 16,-21-21 15,-21 21 16,0 0-31,21-21-16,0-1 15,0 1-15,-21 21 16,21-21-16,-22 21 0,22-21 0,0 0 16</inkml:trace>
  <inkml:trace contextRef="#ctx0" brushRef="#br1" timeOffset="128664.92">11557 4741 0,'-42'-42'16,"20"21"0,1 21-16,106 63 0,-191-126 15,85 63 1,21 21-1,0 0 1,21 0-16,0-21 0,0 22 16,1-1-16,-1-21 0,0 21 0,21-21 15,-21 0-15,1 21 0,-1-21 16,0 0-16,0 0 0,21 0 0,-20 0 16,-1 0-16,0 0 0,0 0 15,0 0-15,0 0 16,-21 21 15,-21 0-31,0-21 16,0 22-16,-21-1 0,20-21 0,1 21 15,-21-21-15,21 21 0,0 0 0,-22 0 16,22 1-16,-21-1 0,-1 0 16,22 0-16,-21 21 0,21-20 15,-22-1-15,22 0 0,-21 0 0,21 0 0,0 0 16,-1-21-16,1 22 0,0-22 15,21 21-15,-21-21 16,0 21-16,0-21 125,-1 0-109,22-21-1</inkml:trace>
  <inkml:trace contextRef="#ctx0" brushRef="#br1" timeOffset="131848.2">10858 6011 0,'0'-21'0,"0"0"32,-21 21-17,0 0 1,0 0 0,21 21-16,-21 0 0,0 1 0,-1-1 15,1 0-15,21 0 0,-21 0 16,0 0-16,0 22 0,21-22 0,0 0 15,-21 21-15,21-20 0,-22 20 0,22-21 16,0 21-16,0-20 0,0-1 16,0 21-16,0-21 0,0 0 15,0 1-15,0-1 0,0 0 16,22-21 15,-22-21-31,21 0 0,0-1 0</inkml:trace>
  <inkml:trace contextRef="#ctx0" brushRef="#br1" timeOffset="132230.76">10816 6054 0,'0'0'0,"-21"-21"0,21-1 0,-21 22 16,21-21-16,0 0 15,0 0-15,0 0 0,21 0 16,0-1-16,0 22 0,0-21 15,1 0-15,20 21 16,-21 0-16,21-21 0,1 21 0,-1 0 16,0 0-16,1 0 0,-1 0 0,0 21 15,1 0-15,-1 0 0,-21 1 16,22-1-16,-22 0 0,0 0 0,0 21 16,-21-20-16,0-1 0,0 21 15,0-21-15,0 0 0,0 22 0,0-22 16,0 0-16,-21 0 0,0 0 0,0 1 15,21-1-15,-22 0 16,22 0-16,-21-21 0,21 21 16,-21-21 15,21-21-15,-21 21-16,21-21 0,0 0 15,0 0-15,-21-1 16</inkml:trace>
  <inkml:trace contextRef="#ctx0" brushRef="#br1" timeOffset="132528.75">10816 6181 0,'0'21'31,"21"-21"-16,0 0-15,1 0 0,-1 0 0,0 0 16,0 0-16,21 0 0,-20 0 16,20 0-16,0 0 0,1 0 0,-22 0 15,21 0-15,0 0 0,-20 0 16,20 0-16,-21 0 0,0 0 0,0 0 16,1 0-16,-22-21 15,21 21 1,0 0 15,-21-21-31,21 21 0,0 0 16</inkml:trace>
  <inkml:trace contextRef="#ctx0" brushRef="#br1" timeOffset="132851.63">11959 5927 0,'-21'0'15,"0"0"1,21 21-16,0 0 16,-21-21-16,21 21 0,-22 22 0,22-22 15,0 0-15,0 0 0,0 0 16,-21 0-16,21 1 0,0-1 0,-21 0 15,21 0-15,-21 0 0,21 0 16,0 1-16,0-1 16,0 0-16,0-42 47,0 0-47,0-1 15,21 1-15,-21 0 16</inkml:trace>
  <inkml:trace contextRef="#ctx0" brushRef="#br1" timeOffset="133525.03">11874 5884 0,'0'0'0,"0"-21"16,0 0-1,0 0 1,22 0-16,-1 21 0,0 0 0,0 0 15,0-21-15,22 21 16,-22 0-16,21 0 0,-21 0 0,22 0 16,-22 0-16,21 0 0,-21 0 15,0 21-15,1 0 0,-1-21 0,0 21 16,-21 0-16,0 0 0,0 1 16,0-1-16,0 0 0,0 0 15,-21 0-15,-22-21 0,22 21 0,0 1 16,-21-1-16,21-21 0,-1 21 0,-20-21 15,21 0-15,0 21 0,0-21 16,-1 0 0,44 0 31,-1 0-47,0 0 0,0 0 15,0 0-15,22 0 0,-22 0 16,0 0-16,21-21 0,-21 21 0,43 0 15,-43 0-15,0 0 16,22 0-16,-22 0 0,0 21 0,0 0 16,0-21-16,0 21 0,1-21 0,-1 22 15,0-1-15,-21 0 16,0 0 0,0 0-16,0 0 0,-42-21 15,20 22-15,1-22 0,0 21 0,0 0 16,-21 0-16,20-21 0,-20 21 15,0-21-15,21 21 0,-22 1 0,22-22 16,-21 0-16,-1 21 0,1-21 16,21 0-16,-21 0 0,-1 0 0,22 0 15,-21 0-15,21 0 0,-22 0 16,22 0-16,0 0 0,0 0 16,21-21 15,0-1-16,0 1-15,21 21 16,0-21-16,0 21 0,0-21 0,22 0 16</inkml:trace>
  <inkml:trace contextRef="#ctx0" brushRef="#br1" timeOffset="134004.34">13420 5863 0,'-43'-42'16,"22"42"-1,0-21-15,0 21 0,0 0 16,-1 0-16,-20 0 0,21 0 0,0 0 16,-22 0-16,22 21 0,-21 0 0,21 0 15,0 0-15,-22 1 0,22-1 16,0 21-16,0-21 0,0 22 0,-1-22 16,1 0-16,0 21 0,0-21 15,21 1-15,0-1 0,0 0 16,0 0-16,0 0 0,0 0 0,0 1 15,21-1-15,0 0 0,0-21 0,1 21 16,-1-21-16,21 0 0,-21 21 16,0-21-16,22 0 0,-22 0 0,0 0 15,21 0-15,-20 0 0,-1 0 16,21 0-16,-21 0 0,0 0 0,1-21 16,-1 21-16,0 0 0,-21-21 0,21 0 15,0 21-15,-21-21 16,21 21-16,1-22 0,-1 22 15,-21-21-15,21 21 0,0-21 0</inkml:trace>
  <inkml:trace contextRef="#ctx0" brushRef="#br1" timeOffset="134347.47">13928 5863 0,'-22'-21'32,"1"21"-32,21 21 15,0 0-15,0 1 16,0-1-16,0 0 0,-21 0 0,21 0 16,0 0-16,0 22 0,-21-22 15,21 0-15,0 0 0,0 0 0,0 1 16,0-1-16,0 0 0,-21 0 0,21 0 15,0 0-15,-21-21 0,21 22 16,0-1 0,21-21 31,0-21-32,-21-1-15,21 1 0</inkml:trace>
  <inkml:trace contextRef="#ctx0" brushRef="#br1" timeOffset="134823.7">13885 5884 0,'-21'-21'0,"42"42"0,-42-63 0,0 42 16,21-21-16,-21 21 15,21-21-15,0 0 16,21 21-1,0 0-15,0 0 0,0 0 16,22-22-16,-22 22 0,0 0 16,21 0-16,1 0 0,-22 0 0,21 0 15,-21 0-15,22 22 0,-22-1 16,0 0-16,0 0 0,0 0 0,1 0 16,-1 1-16,-21-1 0,0 0 0,0 0 15,0 0-15,0 22 0,0-22 16,0 0-16,0 0 0,0 0 0,-21 0 15,-1 1-15,1-1 0,-21 0 16,21 0-16,-22-21 0,1 21 0,21 0 16,-21 1-16,-1-1 0,22-21 15,-21 21-15,21 0 0,-22-21 16,22 21-16,0-21 0,0 0 0,0 21 16,-1-21-16,1 0 0,0 0 15,0 0 1,42-21 62,0 0-62</inkml:trace>
  <inkml:trace contextRef="#ctx0" brushRef="#br1" timeOffset="135631.75">15092 6075 0,'0'0'15,"-43"0"-15,22 0 0,-21 0 0,21 0 16,0 0-16,-1 0 0,1 0 0,0 0 16,0 0-16,0 0 0,42 0 47,21 0-32,-21 0-15,22 0 16,-22 21-16,42-21 0,-20 0 0,20 0 15,-20 0-15,41 0 0,-20 0 16,-1 0-16,1 0 0,-1 0 0,1 0 16,-1 0-16,1 0 0,-22 0 0,0 0 15,1 0-15,-1 0 0,0 0 16,-20 0-16,-1 0 0,0 0 0,0 0 16,0 0-16,0 0 0,1 0 0,-22-21 15,21 21-15,0 0 16,0 0-16,-21-21 31,-21 21 47,21-21-47,-21 21-31</inkml:trace>
  <inkml:trace contextRef="#ctx0" brushRef="#br1" timeOffset="136383.7">15981 5800 0,'-21'-21'15,"42"42"-15,-64-64 0,22 22 0,0 21 16,0-21-16,0 21 47,21 21-31,0 0-16,21 1 0,0-1 15,-21 0-15,21 0 0,0 0 16,1 0-16,20 1 0,-21-1 0,21-21 15,-20 21-15,-1 0 0,21-21 0,-21 21 16,0-21-16,22 0 0,-22 0 16,0 0-16,0 0 0,0 0 0,1 0 15,-1 0-15,0 0 0,0 0 0,0 0 16,0 0-16,1 0 16,-44 0 30,1 21-46,0-21 0,0 22 16,0-22-16,0 21 0,-22-21 16,22 21-16,0-21 0,0 21 0,-22 0 15,22 0-15,-21-21 0,21 22 0,-22-1 16,22 0-16,-21 0 0,21 0 16,0 0-16,-22-21 0,22 22 0,0-1 15,0 0-15,0 0 0,-1 0 0,1 0 16,0 1-16,21-1 0,0 0 15,-21 0-15,21 0 0,-21-21 16,21 21-16,-21-21 16,21 22-1,21-22 126,0 0-141,-21-22 0,0 1 16,21 21-16,0-21 15,-21 0 1,21 21-16,-21-21 15</inkml:trace>
  <inkml:trace contextRef="#ctx0" brushRef="#br1" timeOffset="141555.82">17187 5546 0,'0'0'0,"0"-21"0,0-1 0,0 1 15,0 64 32,0-22-47,0 0 0,0 21 16,0 1-16,-21-1 0,21 0 16,0 1-16,0-1 0,0 0 0,0 1 15,0-1-15,0 0 0,0-21 0,0 22 16,0-22-16,0 21 15,0-21-15,0 1 0,0-1 0,0 0 16,0 0-16,-21-21 0,21 21 16,0-42-1,0 0 1,0 0-16,0 0 16,0-1-16,21 1 0,-21 0 0,0-21 15,21 21-15,0-1 0,1-20 0,-1 21 16,0-21-16,0-1 0,0 22 15,22 0-15,-22 0 0,21 0 0,-21 21 16,22 0-16,-22 0 0,0 0 16,0 0-16,21 21 0,-20 21 15,-22-21-15,21 22 0,-21-22 0,21 21 16,-21-21-16,0 22 0,0-22 16,0 21-16,0-21 0,0 0 0,0 1 15,0-1-15,21 0 0,0-21 16,0 21-16,1-21 0,-1 0 0,0 0 15,0 0-15,0 0 0,0 0 0,1 0 16,-1 0-16,21-21 0,-21 0 16,0 0-16,1-1 0,-1 1 0,0-21 15,21 21-15,-42-22 0,21 1 16,1 0-16,-1-1 0,0-20 0,-21-1 16,0 22-16,21-21 0,-21 20 15,21 1-15,-21 0 0,0-1 16,0 22-16,0 0 0,0 42 31,-21 0-31,0 22 0,0-1 16,0 0-16,-22 170 15,22-170 1,21 1-16,-21-1 0,21 0 0,0 1 0,0-22 16,0 21-16,0-21 0,0 0 15,0 1-15,21-1 0,0 0 16,0-21-16,1 21 0,-1-21 0,0 0 15,0 0-15,0 0 0,22 0 16,-22 0-16,0 0 0,21-21 0,-21 21 16,1-21-16,-1 0 0,0-1 0,0 1 15,0 0-15,-21 0 0,21 0 16</inkml:trace>
  <inkml:trace contextRef="#ctx0" brushRef="#br1" timeOffset="141743.66">18055 5779 0,'0'0'0,"0"21"31,21-21-15,0 0-16,1 0 0,20 0 0,-21 0 16,21 0-16,1 21 0,-1-21 15,0 0-15,1 0 0,63 0 16,-64 0-16,21 0 0,-20 0 15</inkml:trace>
  <inkml:trace contextRef="#ctx0" brushRef="#br1" timeOffset="142497.6">18923 5779 0,'0'0'16,"0"21"0,0 0-1,-21-21-15,21 21 0,0 0 16,0 0-16,0 1 15,0-1-15,0 0 0,-21 0 0,21 0 16,0 0-16,0 1 0,-22-1 16,22 0-16,0 0 0,0 0 15,0 0-15,-21-21 0,21 22 16,-21-22-16,21 21 16,-21-21 15,21-21-16,0-1-15,0 1 0,0 0 16,0 0-16,0 0 0,21 0 16,0-22-16,-21 22 0,21-21 0,1 21 15,20-1-15,-21-20 0,0 21 0,0 0 16,1 0-16,20 21 0,-21 0 16,21 0-16,-20 0 0,-1 21 15,0 0-15,0 0 16,-21 0-16,0 0 0,0 1 0,0-1 15,0 0-15,0 0 0,0 0 0,0 0 16,0 1-16,0-1 16,0 0-16,0 0 15,0 0 1,-21-21 0,21 21-16,-21-21 15,21-21 1,0 0-1,0 0-15,0 0 0,21-22 16,0 22-16,0 0 0,0-21 16,1 21-16,-1-22 0,0 22 0,21-21 15,-21 21-15,22-1 0,-1 1 16,-21 21-16,22 0 0,-22 0 0,0 0 16,0 0-16,0 21 0,0 1 15,-21 20-15,0-21 0,0 0 16,0 0-16,0 1 0,0-1 0,0 0 15,0 0-15,0 0 0,0 0 16,0 1-16,0-1 0,0 0 16,0 0-16,-21-21 15,0 21-15,0-21 32,21-21-1,0 0-16</inkml:trace>
  <inkml:trace contextRef="#ctx0" brushRef="#br1" timeOffset="142949.93">19748 6096 0,'43'0'31,"-22"0"-31,0 0 0,0-21 15,0 21-15,-21-21 0,22 21 16,-1-21-16,0-1 0,0 1 16,-21 0-16,21 0 0,0 0 15,1-22-15,-1 1 0,0 21 0,0-21 16,-21-1-16,21 1 0,-21 0 16,21-1-16,-21 1 0,0 0 0,0 20 15,0 1-15,0 0 0,0 0 16,-21 42 15,21 0-31,-21 0 0,0 22 0,0-1 16,21 0-16,-21 1 0,-1-1 0,1 0 15,21 1-15,0-22 0,-21 21 16,21 1-16,0-22 0,-21 0 16,21 0-16,0 21 0,0-20 15,0-1-15,0 0 0,0 0 16,21-21-16,0 0 0,0 0 15,1 0-15,-1 0 16,0 0-16,0 0 16,0 0-16,0 0 0,-21-21 15,22 21-15,-1-21 0,0 0 0,0-1 16,0 1-16,0 0 0,1 0 16,-1 0-16</inkml:trace>
  <inkml:trace contextRef="#ctx0" brushRef="#br1" timeOffset="143329.2">21399 5398 0,'0'0'0,"0"-22"0,-21 1 31,0 21-31,0 0 16,0 0-16,0 21 16,-1 22-16,1-22 0,0 21 15,-21 1-15,21 20 0,-22-21 0,22 22 16,-21-1-16,-1 1 0,1-1 16,0-20-16,-1 20 0,-62 43 15,62-64-15,1 1 0,21-1 16,-22 0-16,1 1 0,21-1 0,0 0 15,0-20-15,-1 20 0,22-21 0,0 0 16,0 0-16,-21-21 0,21 22 16,21-44 15,-21 1-31,0 0 0,22 0 16,-1 0-16</inkml:trace>
  <inkml:trace contextRef="#ctx0" brushRef="#br1" timeOffset="144152.17">21590 5588 0,'0'0'0,"0"-21"0,0 0 16,0 42 15,-21 0-31,21 21 16,0-20-16,-21 20 0,21-21 15,0 21-15,0 1 0,-22-1 0,22 0 16,-21-20-16,21 20 0,-21 0 0,21-21 16,0 22-16,0-22 0,-21 21 15,21-21-15,-21 1 0,21-1 0,0 0 16,0 0-16,-21-21 31,-1 0-15,22-21-16,0 0 15,0 0-15,0-1 16,0-20-16,0 21 0,0 0 0,0-22 16,22 22-16,-1-21 0,0 21 15,21 0-15,-21-22 0,22 22 16,-1 0-16,0 0 0,1 21 0,-1 0 16,0 0-16,1 0 0,-1 0 15,0 0-15,1 21 0,-1 0 0,22 21 16,-43 1-16,0-22 15,-21 0-15,0 0 0,0 22 0,0-22 16,0 0-16,-21 0 0,0 0 0,-22 0 16,22-21-16,-21 22 0,-1-22 15,1 0-15,0 21 0,-1-21 0,1 0 16,0 0-16,-1 0 0,22 0 0,-21 0 16,21 0-16,0 0 0,-1 0 15,1 0-15,0 0 0,21-21 31,21 21-31,0-22 16,22 22-16,-22-21 0,21 21 0,1-21 16</inkml:trace>
  <inkml:trace contextRef="#ctx0" brushRef="#br1" timeOffset="144591.44">22500 5821 0,'-21'0'32,"0"0"-32,0 0 0,-22 21 0,22 0 0,0 0 15,0 1-15,0-1 0,-22 0 0,43 0 16,-21 0-16,0 0 0,21 1 16,-21-1-16,21 0 0,0 0 15,0 21-15,0-20 0,21-1 16,0-21-16,0 0 15,0 21-15,1-21 0,-1 0 0,21 0 16,-21 0-16,22 0 0,-22 0 0,21 0 16,-21 0-16,22-21 0,-22 21 15,21-21-15,-21-1 0,22 1 0,-22 0 16,0 0-16,0 0 0,-21-22 16,0 22-16,0-21 0,0 21 0,0-22 15,0 22-15,-21-21 0,0 21 0,0 0 16,-1-1-16,-20 1 15,21 21-15,-21 0 0,20 0 0,-20 0 16,21 0-16,-21 0 0,20 21 16,1 1-16,-21-1 0,21 0 0,0-21 15,-1 21-15,22 0 0,0 0 0,0 1 16,0-1-16,0 0 16,0 0-16,22-21 0,-1 0 0,21 0 15,-21 0-15</inkml:trace>
  <inkml:trace contextRef="#ctx0" brushRef="#br1" timeOffset="145856.04">23326 5906 0,'0'0'0,"0"-22"0,21 22 0,-21-21 15,0 0-15,0 0 16,-21 21-16,-1 0 15,1 0 1,0 0-16,0 0 0,0 0 0,0 21 16,-1 0-16,1 0 0,0 1 15,0-1-15,21 21 0,-21-21 0,0 0 16,-1 1-16,22-1 0,0 0 0,0 0 16,0 0-16,0 0 15,0 1-15,0-1 0,22-21 16,-1 21-16,0-21 0,0 0 15,0 0-15,0 0 0,1 0 16,-1 0-16,0 0 0,0-21 0,0 21 16,0-21-16,1-1 0,-22 1 15,21 0-15,0 0 0,0 0 0,0-22 16,-21 22-16,21-21 0,1 0 0,-1-22 16,0 22-16,0-1 0,-21-20 15,21 21-15,0-1 0,1 1 0,-1 0 16,-21-1-16,0 22 15,21 0-15,-21 0 0,0 0 0,-21 42 32,0-21-17,21 42-15,-22-21 0,1 22 0,0-1 16,21 0-16,0 1 0,-21-1 16,21 21-16,-21-20 0,21-1 0,-21 0 15,21 1-15,0-1 0,0-21 0,0 22 16,0-22-16,0 0 0,0 0 15,0 0-15,0 0 0,0 1 0,0-1 16,21-21-16,0 21 0,0-21 0,0 0 16,0 0-16,22 0 15,-22 0-15,21 0 0,-21 0 0,22 0 16,-22 0-16,21 0 0,-21 0 0,1 0 16,20-21-16,-21 0 0,0 21 15,0-22-15,1 1 0,-1 0 0,0 0 16,-21 0-16,21 0 0,-21-1 15,21 1-15,-21 0 0,0 0 0,0 0 16,21 21 0,-21-21-16,0 42 15,0 0-15,-21-21 0,21 21 16,-21 0-16,21 0 0,0 1 16,0-1-16,-21 0 0,21 0 15,0 0-15,0 0 16,0 1-1,21-22-15,0 0 0,0 0 16,1 0-16,-1 0 16,0 0-16,0 0 0,0-22 0,0 22 15,-21-21-15,22 21 0,-1-21 0,0 0 16,0 0-16,0 0 0,-21-1 16,21 1-16,1 0 0,-22 0 0,0 0 15,21-22-15,0 22 0,-21 0 16,0 0-16,0 0 15,21 21-15,-21 21 47,0 0-47,-21 0 0,21 0 0,-21 1 16,21-1-16,0 21 0,-21-21 0,-1 0 16,1 22-16,21-22 0,-21 0 15,21 0-15,-21 22 0,0-22 0,21 0 16,0 21-16,-21-21 0,21 22 15,0-1-15,0 0 0,0-20 0,0 20 16,0 0-16,-22 1 0,22-1 0,0 0 16,0-21-16,0 22 15,0-22-15,-21 21 0,21-21 0,-21 1 16,21-1-16,-21 0 0,21 0 0,0 0 16,-21-21-16,21 21 0,-21-21 15,-1 0-15,1 0 0,0 0 16,0 0-16,0 0 0,0 0 0,-22 0 15,22 0-15,0 0 0,0 0 16,0 0-16,-1 0 0,1 0 0,0 0 16,0 0-16,0 0 0,0 0 15,-1 0-15,22-21 16,-21 21-16,21-21 16,0 0-16,21 0 15,1 0-15,-1-22 0,0 22 16,0-21-16</inkml:trace>
  <inkml:trace contextRef="#ctx0" brushRef="#br1" timeOffset="147608.47">24807 5630 0,'0'0'0,"43"0"0,-22-21 0,0 0 16,0 0-16,21 21 0,-20-21 15,-1 0-15,0-1 0,0 1 0,0 21 16,0-21-16,-21 0 0,0 0 15,22 21-15,-22-21 0,0-1 0,0 1 16,0 0-16,-22 21 31,1 0-15,0 21-16,0 22 0,0-22 0,-22 21 16,1 0-16,21 22 0,-21-1 15,-1 1-15,1-1 0,0 1 16,-1-22-16,22 22 0,-21-22 0,-1 64 15,22-64-15,0 1 16,0-22-16,21 21 0,-21-21 0,21 0 16,-21 1-16,21-1 0,0 0 15,0 0-15,21-21 32,-21-21-17,21 0-15,0 0 0,0-1 0,22 1 16,-22 0-16</inkml:trace>
  <inkml:trace contextRef="#ctx0" brushRef="#br1" timeOffset="148455.53">25844 5884 0,'0'0'0,"0"-84"31,0 63-31,0-1 0,0 1 0,-21 0 0,21 0 16,-21-21-16,0 42 0,0-22 16,0 1-16,-22 21 0,22 0 15,-21 0-15,21 0 0,-22 21 16,22 1-16,-21-1 0,-1 21 0,22 0 15,-21 1-15,0-1 0,20 0 0,-20 1 16,21-22-16,0 21 0,0 1 16,21-22-16,0 42 0,0-42 15,0 1-15,21-1 0,0-21 16,0 21-16,0-21 0,0 21 0,1-21 16,-1 0-16,0 0 0,0 0 0,0 0 15,0 0-15,22-21 0,-22 0 16,0 21-16,21-21 0,-20-22 15,20 22-15,-21-21 0,21 21 0,1-22 16,-1-20-16,0 20 0,-20-20 16,20-1-16,0 22 0,1-21 0,-22-1 15,21 22-15,-21-1 0,0 1 16,1 0-16,-22 21 0,21-22 0,-21 22 16,0 0-16,-21 21 31,-1 21-31,1 21 0,0-20 0,0 20 15,0 0-15,0 1 0,21 20 16,-22-21-16,1 22 0,21-22 0,-21 22 16,21-22-16,0 0 15,0 1-15,0-22 0,0 21 0,0-21 16,0 1-16,0-1 0,21 0 0,0-21 16,1 0-16,-1 21 0,0-21 15,0 0-15,0 0 0,0 0 0,22 0 16,-22 0-16,0-21 0,0 0 15,22 21-15,-22-21 0,0-22 0,0 22 16,0 0-16,0-21 0,1 20 16,-1-20-16,0 21 0,-21 0 0,0 0 15,0-1-15,0 44 16,0-1 0,0 0-16,-21 0 0,0 21 0,21-20 15,0 20-15,-22-21 0,22 0 16,-21 0-16,21 1 0,0-1 0,0 0 15,0 0 1,0-42 31,0 0-47,21 0 0,-21-22 16,22 22-16,-1 0 0</inkml:trace>
  <inkml:trace contextRef="#ctx0" brushRef="#br1" timeOffset="148648.29">26479 5567 0,'0'0'0,"0"-21"15,0 42 48,22 0-48,-1-21 1,0 0-16,0 0 0</inkml:trace>
  <inkml:trace contextRef="#ctx0" brushRef="#br1" timeOffset="148904.32">26755 5694 0,'0'0'0,"0"42"16,0-21-1,0 1-15,0-1 16,0 0-16,0 0 0,0 0 16,0 0-16,0 1 0,0-1 0,0 0 15,21 0-15,-21 21 16,0-20-16,0-1 0,0 0 16,21-21-16,-21 21 0,0 0 15,21-21 32,0 0-47,-21-21 0,21 21 0,1-21 16,-1 0-16</inkml:trace>
  <inkml:trace contextRef="#ctx0" brushRef="#br1" timeOffset="149124.28">27199 5757 0,'21'-21'0,"-42"42"0,42-63 0,-21 21 16,-21 42-1,0-21-15,0 21 16,0 0-16,-1 22 0,-20-22 0,21 0 16,0 0-16,-22 22 0,22-22 15,0 0-15,0 0 0,0 0 0,0 0 16,-1 1-16,1-1 0,21 0 16,-21-21-1,42-21 1,0 21-1,1-21-15</inkml:trace>
  <inkml:trace contextRef="#ctx0" brushRef="#br1" timeOffset="149479.91">28003 5207 0,'22'-42'15,"-44"84"-15,22-84 32,-21 63-32,0 0 0,0 0 15,0 0-15,0 1 0,-1 20 0,-20-21 16,21 21-16,-21 22 0,-22 42 16,43-43-16,-21 1 15,20-1-15,-20 1 0,21-1 16,-21 1-16,20-1 0,-20-20 0,21 20 15,0-21-15,-22 1 0,22-1 16,0-21-16,21 22 0,-21-22 0,0 21 16,21-21-16,-21 0 0,21 1 0,0-1 15,0 0-15,0 0 16,0-42 15,0 0-31,21 0 0,0-1 0,0-20 16</inkml:trace>
  <inkml:trace contextRef="#ctx0" brushRef="#br1" timeOffset="149760.59">28067 5842 0,'-21'42'31,"21"-20"-31,-21-1 0,-1 0 0,22 0 16,-21 0-16,21 0 0,0 1 15,-21-1-15,21 0 0,-21 0 16,21-42 46,0 0-62,21 0 0,0-1 0,0 1 16</inkml:trace>
  <inkml:trace contextRef="#ctx0" brushRef="#br1" timeOffset="149933.17">28152 5609 0,'0'-42'31,"0"21"31</inkml:trace>
  <inkml:trace contextRef="#ctx0" brushRef="#br1" timeOffset="150700.26">28554 5842 0,'21'0'16,"-21"21"15,0 0-31,0 1 0,0-1 16,0 0-16,0 0 0,0 0 15,-21 0-15,21 1 0,0-1 0,-21 0 16,-1-21-16,22 21 16,-21-21-16,0 0 15,0 0 1,21-21 0,0 0-1,0 0-15,0-1 0,0 1 16,0 0-16,21-21 0,0 21 15,0-1-15,1-20 0,-1 21 0,21-21 16,-21 20-16,0 1 0,22 0 16,-1 0-16,-21 21 0,22 0 0,-1 0 15,-21 0-15,21 0 0,-20 21 16,-1 0-16,0 0 0,0 22 0,-21-22 16,21 21-16,-21-21 0,0 22 15,0-22-15,0 0 0,-21 0 0,0 0 16,0 1-16,0-1 0,-1 0 15,1-21-15,0 21 0,0-21 0,21 21 32,0-42-1,21 21-31,21-21 0,-20 0 16,-1 0-16</inkml:trace>
  <inkml:trace contextRef="#ctx0" brushRef="#br1" timeOffset="150987.25">29506 5694 0,'0'0'15,"0"21"-15,-21 0 0,21 0 0,-21 22 16,0-22-16,0 21 0,-1 1 0,22-1 16,-21 0-16,0 1 0,0-1 15,0-21-15,0 21 0,21 1 16,-22-1-16,1 0 0,21 1 0,-21-1 15,0 0-15,21 1 0,-21-1 16,0 0-16,21-20 0,0 20 0,0-21 16,-22 21-16,22-20 0,0-1 15,0 0-15,0 0 0,22-21 32,-1 0-32,0 0 15,-21-21-15,0 0 0,0 0 16,21-22-16,-21 22 0</inkml:trace>
  <inkml:trace contextRef="#ctx0" brushRef="#br1" timeOffset="151315.92">29337 5821 0,'0'0'16,"-21"-21"-16,21 0 0,0-1 0,0 1 15,0 0-15,0 0 0,21 21 16,0 0-16,0 0 0,22 0 15,-22 0-15,21 0 0,-21 0 0,22 0 16,-1 0-16,-21 0 0,0 0 16,22 21-16,-22 0 0,-21 0 15,0 1-15,21 20 0,-21-21 0,0 0 16,0 0-16,0 1 0,-21-22 16,0 21-16,-1 0 0,1-21 15,0 21-15,0-21 0,0 21 0,0-21 16,-1 0-16,1 0 0,0 0 0,0 21 15,0-21-15,42-21 47,0 0-47,0 21 16,22-21-16,-22 0 0</inkml:trace>
  <inkml:trace contextRef="#ctx0" brushRef="#br1" timeOffset="152111.25">29951 5694 0,'0'0'0,"21"-21"0,0 0 16,0 21-16,0 0 16,-21-22-16,0 44 31,0-1-31,0 0 0,0 0 0,0 0 16,0 22-16,0-22 15,-21 0-15,21 0 0,0 21 0,-21-20 0,21-1 16,0 0-16,0 0 15,0 0-15,0 0 0,21 1 16,0-22 0,1 0-16,-1 0 0,0 0 15,0 0-15,0-22 16,0 22-16,22-21 0,-22 0 0,0 0 16,0 0-16,0 0 0,1-22 15,20 22-15,-21-21 0,0 21 0,0-22 16,22 1-16,-22 21 0,0 0 15,0-1-15,0 1 0,-21 0 0,0 42 32,0 0-32,0 1 0,0 20 15,0-21-15,-21 21 0,0-20 16,21 20-16,0-21 0,-21 21 0,21-20 16,0 20-16,0-21 0,0 0 15,0 0-15,0 1 0,21-22 16,0 0-16,0 0 15,22 0-15,-22 0 0,21 0 0,-21 0 16,1 0-16,20-22 0,-21 22 16,0-21-16,0 0 0,1 0 0,-1-21 15,0-1-15,0 22 0,0-42 16,0 20-16,1 1 0,-1 0 16,-21-22-16,21 22 0,0 21 15,0-22-15,-21 1 0,21 21 0,1-22 16,-22 22-16,0 0 0,0 0 15,21 0-15,-42 42 32,-1 0-32,22 0 0,-21 22 15,0-22-15,0 21 16,0-21-16,0 22 0,-1-1 0,1 0 0,21 1 16,-21-1-16,21 0 0,-21 1 15,21-1-15,0-21 0,0 21 0,0-20 16,0-1-16,0 0 0,0 0 15,0 0-15,0 0 16,0 1-16,21-22 0,0 0 16,0 0-16,1 0 15,-1 0-15,0 0 0,0 0 0,-21-22 16,21 1-16,0 21 0,1-21 16,-1 0-16,0 21 0,0-21 0,0 0 15,0-1-15,1 1 0,-22 0 16,0 0-16,21 0 0</inkml:trace>
  <inkml:trace contextRef="#ctx0" brushRef="#br1" timeOffset="152423.26">30946 5588 0,'0'0'0,"-22"0"0,1-21 16,42 21-1,1 0 1,20 0-16,-21 0 0,21 0 0,1 0 16,-1 0-16,0 0 0,1-21 15,-22 21-15,21 0 0,-21 0 0,1 0 16,-1 0-16,0 0 0,0 0 16,-21-21-16,0 42 93</inkml:trace>
  <inkml:trace contextRef="#ctx0" brushRef="#br1" timeOffset="162332.43">23326 6244 0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2T02:22:15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3154 1439 0,'-21'22'16,"-1"-22"-1,1 0-15,42 0 63,1-22-63,-1 1 15,0 21-15</inkml:trace>
  <inkml:trace contextRef="#ctx0" brushRef="#br0" timeOffset="711.86">2201 953 0,'0'0'0,"0"-43"0,0 22 0,-21-21 15,21-1-15,0 22 0,0-21 16,0 0-16,0-1 0,0 22 0,0 0 16,21 0-16,-21 0 0,0-1 15,21 22 1,1 22-16,-1-1 15,-21 21-15,21-21 0,-21 43 16,21-22-16,-21 22 0,0-1 0,0 1 16,0-1-16,0 1 0,0-1 15,0 1-15,0-22 0,0 21 0,-21-20 16,21 20-16,0-20 0,-21-22 16,21 21-16,-21 0 0,21-20 15,0-1-15,0 0 16,0-42-1,0 0-15,0-1 0,0 1 16</inkml:trace>
  <inkml:trace contextRef="#ctx0" brushRef="#br0" timeOffset="1124.06">1926 804 0,'-42'-42'16,"84"84"-16,-105-105 0,41 42 0,1 0 0,21-1 15,0 1-15,0-21 0,0 21 16,21 0-16,22-1 0,-22 1 16,21 0-16,1 0 0,20 21 0,22-21 15,-1 21-15,1 0 0,21 0 16,0 0-16,0 21 0,-1 0 16,1 21-16,0-20 0,-21 20 0,-1 0 15,1 1-15,-21-1 0,-22 21 16,0 1-16,1-1 0,-43 1 0,0-1 15,-22 1-15,1-1 0,-21-20 16,-22 20-16,1 1 0,-1-1 16,-20 1-16,-1-22 0,0 22 0,-20-22 15,20 0-15,-21-21 0,21 22 16,1-22-16,20 0 0,1 0 16,-1-21-16,22 0 0,0 0 0,-1 0 15,22-21-15,-21 0 0,21 21 16,21-21-16,0 0 0,0-1 0,0-20 15,0 21-15,0-21 16,0 20-16,42 22 0,-21-21 16,21 0-16,1 0 0,-1 0 0,0 0 15,1-1-15</inkml:trace>
  <inkml:trace contextRef="#ctx0" brushRef="#br0" timeOffset="1596.05">3217 1334 0,'0'-22'32,"0"1"-32,0 0 15,21 0-15,1 0 16,-1 21-16,0-21 0,0-1 0,21 22 15,-20 0-15,20 0 0,-21 0 16,21 0-16,-20 0 0,20 0 0,0 0 16,-21 22-16,22-1 0,-22 0 15,21 0-15,-21 21 0,1-20 0,-22 20 16,0-21-16,0 0 0,0 22 16,0-22-16,-22 21 0,1-21 0,0 22 15,0-22-15,0 0 0,0 0 16,-1-21-16,1 21 0,21-42 31,0 0-31,0 0 0,0 0 16,0-1-16,21 1 0,1-21 15,-1 21-15,-21-22 0,21 22 16,0-21-16,0 21 0,0-22 0,1 22 16,-1 0-16,0-21 0,21 42 15,-21-21-15,1-1 0,-1 22 0,0 0 16,0 0-16,0 0 0,0 0 15,1 0-15,-1 0 0,0 22 16,-21-1-16</inkml:trace>
  <inkml:trace contextRef="#ctx0" brushRef="#br0" timeOffset="2163.08">4572 1545 0,'0'0'0,"21"0"0,0 0 0,22-21 15,-22 0-15,0 0 0,0 21 0,0-21 16,0-1-16,1 1 0,-1 0 16,-21-21-16,0 21 0,0-1 0,0-20 15,0 21-15,0-21 0,0 20 16,-43 1-16,22 0 0,-21 0 0,21 0 16,-22 21-16,1 0 0,21 0 15,-21 0-15,-1 21 0,1 0 0,0 0 16,-1 22-16,1-22 0,0 21 15,20 0-15,1 1 0,0-22 16,-21 21-16,42 1 0,-21-1 0,21 0 16,0 1-16,0-22 0,0 21 15,0-21-15,0 0 0,0 1 0,21-1 16,0 0-16,0-21 0,0 0 16,22 0-16,-1 0 0,-21 0 0,21-21 15,1 21-15,-1-21 0,-21-1 16,22-20-16,-22 21 0,21-21 0,-21 20 15,0-20-15,1 0 0,-22 21 16,21-22-16,-21 1 0,21 0 0,-21 20 16,0 1-16,0 0 15,0 0-15,0 0 0,0 42 32,0 0-32,0 0 0,0 0 0,0 1 15,-21 20-15,21-21 0,0 21 16,0-20-16,0-1 0,0 21 0,0-21 15,0 22-15,0-22 0,0 0 16,0 0-16,21 0 0,0 0 16,0-21-16,0 0 0,1 0 15,-1 0-15,0 0 0,0-21 0,0 21 16,22-21-16,-22 0 0,0 0 16,21-22-16,-21 22 0,1-21 15</inkml:trace>
  <inkml:trace contextRef="#ctx0" brushRef="#br0" timeOffset="2720.27">5228 1249 0,'0'0'0,"0"-21"0,0 42 47,0 0-47,0 0 0,0 0 16,-21 1-16,0 20 0,21-21 0,0 0 16,0 0-16,0 22 0,0-22 15,-21 0-15,21 0 0,0 0 16,0 1-16,21-22 31,0 0-31,0 0 0,0 0 16,0-22-16,1 1 0,-1 0 15,21 0-15,-21 0 0,0-22 0,1 22 16,20 0-16,-21-21 0,21 21 16,-20-1-16,-1 1 0,0 0 0,0 0 15,0 21-15,-21 21 16,0 0-1,0 0-15,0 22 16,0-22-16,0 0 0,0 0 0,0 0 16,0 1-16,0 20 0,0-21 15,0 0-15,0 0 0,0 1 16,0-1-16,21 0 0,1-21 16,-1 0-16,0 0 0,0 0 15,21 0-15,1 0 0,-22 0 0,21-21 16,1 0-16,-1-1 0,-21 1 15,21 0-15,-20-21 0,-1 21 0,0-22 16,0 1-16,-21 0 0,21-1 0,-21 22 16,0-21-16,0-1 0,0 22 15,-21 0-15,0 0 0,0 0 0,0 0 16,-1 21-16,1 0 16,0 0-16,0 0 0,0 0 0,0 0 15,21 21-15,-22-21 16,22 21-16,0 0 15,22-21 1,-1 0-16,0 0 0</inkml:trace>
  <inkml:trace contextRef="#ctx0" brushRef="#br0" timeOffset="3278.96">6858 529 0,'0'0'0,"-21"0"16,0 0-16,-1 0 16,22 21-16,-21-21 0,0 43 0,0-22 15,21 21-15,-21 1 0,0-1 16,-1 0-16,1 22 0,0-22 0,21 22 16,0-1-16,-21-21 0,0 22 15,21-22-15,-21 1 0,21 20 0,0-21 16,0-20-16,-22 20 0,22 0 0,-21-21 15,21 1-15,0-1 0,0 0 16,0 0-16,0 0 0,0-42 47,0 0-47,0 0 16,0-22-16,0 22 0,0 0 0,21-21 15,1-1-15,20 1 0,-21 0 0,0 21 16,22-22-16,-1 1 0,0 0 15,1 20-15,-1 1 0,21 0 0,-20 0 16,-1 21-16,0 0 0,1 0 16,-1 0-16,-21 21 0,22 0 0,-22 22 15,0-22-15,0 0 0,-21 21 16,0 1-16,0-22 0,0 21 16,-21-21-16,0 22 0,-22-22 15,1 0-15,0 21 0,-22-21 0,22 1 16,-22-1-16,22-21 0,0 21 15,-22-21-15,22 0 0,21 21 0,-22-21 16,22 0-16,0 0 0,0 0 0,0 0 16,21-21-16,0 0 15,0 0-15,0-1 16,21 1-16,0 0 0,0 0 16,22 0-16</inkml:trace>
  <inkml:trace contextRef="#ctx0" brushRef="#br0" timeOffset="3807.15">7937 1143 0,'0'0'0,"0"-21"0,-21-43 31,0 43-31,21 0 0,-21 0 0,0 21 0,0-21 16,-1 21-16,1 0 0,0 0 15,-21 0-15,21 0 0,-22 21 0,1 0 16,21 0-16,-22 0 0,1 1 16,0 20-16,21 0 0,-1 1 15,-20-22-15,21 21 0,0 0 16,0 1-16,-1-22 0,22 21 0,0-21 16,0 1-16,0 20 0,0-21 15,22 0-15,-1-21 0,0 21 0,21-21 16,1 0-16,-22 0 0,21 0 15,0 0-15,1 0 0,41-21 16,-41 0-16,-1 0 0,0 0 0,1 0 16,-22-22-16,21 1 0,-21 0 15,1-1-15,-1 1 0,-21 0 0,0-1 16,0 22-16,0-21 16,0-1-16,-21 65 31,-1-1-31,1 0 0,0 21 0,0-21 15,0 22-15,0-22 0,21 21 16,0 1-16,-22-22 0,22 0 0,0 21 16,0-21-16,0 1 0,0-1 0,0 0 15,43 21-15,-22-21 16,0-21-16,0 0 0,0 0 16,22 0-16,-22 0 0,21 0 0,1 0 15,-1 0-15,0-21 0,-21 0 16,22 0-16</inkml:trace>
  <inkml:trace contextRef="#ctx0" brushRef="#br0" timeOffset="4059.06">8848 995 0,'0'0'0,"0"-21"0,0 0 16,0-1-16,-22 22 16,1 0-16,0 0 0,-21 22 15,21-1-15,-1 21 0,-20-21 16,21 22-16,-21-1 0,20-21 0,1 21 15,0 1-15,21-1 0,0-21 0,0 22 16,0-22-16,0 21 0,0-21 16,0 0-16,0 1 0,21-1 15,0 0-15,1 0 0,-1 0 16,0-21-16,21 0 0,-21 21 0,22-21 16,-1 0-16,0 0 0,1 0 15,-1-21-15,22 0 0,-22 0 0,0 0 16,1-22-16</inkml:trace>
  <inkml:trace contextRef="#ctx0" brushRef="#br0" timeOffset="4648.03">9504 699 0,'0'0'0,"0"-22"0,0-20 0,0 21 0,0 0 16,0 0-16,-21 42 31,-1 0-31,1 21 0,21 1 16,0-1-16,-21 21 0,0-20 15,21 20-15,-21 1 0,21-1 0,0 1 16,0-22-16,0 22 0,-21-22 16,21 0-16,0 1 0,-22-22 0,22 21 15,0-21-15,0 0 0,0 1 16,0-1-16,0 0 16,0-42 15,0 0-31,0-1 0,0 1 15,0 0-15,0 0 0,0-21 16,22-1-16,-1 22 0,21-21 0,-21-1 16,22 1-16,-1 0 0,-21 21 15,21-22-15,1 22 0,-1 0 0,0 0 16,1 21-16,-22 0 0,21 0 0,-21 0 16,1 21-16,-22 0 0,0 0 15,0 0-15,0 22 0,0-22 0,-22 0 16,1 0-16,-21 0 0,0 1 15,-1-1-15,1 0 0,0-21 0,-1 21 16,1 0-16,0-21 0,-1 0 16,22 0-16,-21 0 0,21 0 15,-1 0-15,22 21 32,22 1-32,-1-22 15,0 21-15,21 0 0,-21 0 16,1-21-16,20 21 0,-21 0 0,21 1 15,-20-1-15,-1-21 0,21 21 16,-21 0-16,0 0 0,1-21 0,-1 0 16,0 21-16,0-21 15,0 0 1,-21-21-16,0 0 16</inkml:trace>
  <inkml:trace contextRef="#ctx0" brushRef="#br0" timeOffset="5461.07">11578 741 0,'0'-21'31,"0"0"1,0-1 30,0 1-46,0 0-16,0 0 15,0 0 1,0 0-16,0-1 16,0 1-1,0 42 1,0 1-16,-21-1 15,21 42-15,-21 1 0,0-1 0,-1 22 16,22 0-16,-21-1 0,0 1 0,-21-22 16,21 22-16,-1 0 0,1-1 15,0 1-15,0 0 0,0-22 0,-22 1 16,43-1-16,-21 1 0,0-1 16,21-20-16,-21-1 0,21 0 15,0-21-15,0 22 0,0-22 0,0 0 16,0 0-16,21-21 47,-21-21-32,0 0-15,21 21 0,-21-21 16,0 0-16,0-1 16,0 1-16,0 0 15,0 0-15,0 0 16,0 0-16,-21-1 0,21 1 15,0 0-15,0 0 0,0 0 0</inkml:trace>
  <inkml:trace contextRef="#ctx0" brushRef="#br0" timeOffset="6072">11430 931 0,'0'0'0,"42"-63"31,-42 84-15,0 0-16,0 0 16,0 22-16,0-1 0,0 0 15,-21 1-15,0-1 0,0 0 16,0 22-16,-1-22 0,-20 22 0,21-22 16,0 0-16,0 22 0,-1-22 15,1 1-15,21-1 0,0 21 16,0-20-16,0-22 0,0 0 0,21 0 15,1-21-15,-1 0 16,21 0-16,-21 0 0,0 0 16,22-21-16,-22 21 0,21-42 0,-21 21 15,22-22-15,-1 22 0,0-21 0,-20-1 16,20 1-16,-21-21 0,21-43 16,-20 63-16,-22-20 0,0-1 15,0 1-15,0-1 0,-22 1 16,-20 21-16,21-1 0,0 1 0,0 21 15,-22 0-15,22-1 0,-21 1 16,21 21-16,-22 0 0,22 0 16,-21 0-16,21 21 0,-22 1 15,22-1-15,0 0 0,0 0 0,21 21 16,0-20-16,0 20 0,0-21 16,0 0-16,0 22 0,42-22 0,-21 0 15,0-21-15,22 21 0,-1-21 16,22 0-16,-22 0 0,21 0 0,22 0 15</inkml:trace>
  <inkml:trace contextRef="#ctx0" brushRef="#br0" timeOffset="6532.98">12552 804 0,'0'0'0,"0"-21"16,0-85 0,0 85-16,-21 21 15,-1 0-15,1 0 0,0 0 16,-21 43-16,21-22 0,-1 21 15,1 22-15,0-1 0,-21 1 16,21-1-16,-1 22 0,1-22 0,-21 22 16,21 0-16,0-1 0,-1 1 15,1 0-15,0 20 0,0-20 0,-21 21 16,20-21-16,1 20 0,0-20 0,0 21 16,0 0-16,0 0 0,-22-1 15,22-20-15,0 21 0,0-21 0,0-1 16,-1 1-16,1 0 15,0-22-15,21 1 0,0-1 0,0-21 16,0 1-16,0-1 0,0 0 0,21-20 16,0-22-1,1 0-15,-1 0 0,-21-22 16,0-20-16,21 21 0,-21-21 0,0-1 16,0-20-16,0 20 0,0-20 0,-21-1 15,0 1-15,-1-1 0,-20-20 16,21 20-16,-21-20 0,20 20 0,1 1 15,-21-1-15,21 1 0,0 20 16,-1 1-16,22 0 0,0-1 0,0 1 16,0 21-16,0-22 0,0 22 15,0-21-15,0 21 0,22-22 16,-22 22-16,21-21 0,0 0 0,0-22 16,21 22-16,1-1 0</inkml:trace>
  <inkml:trace contextRef="#ctx0" brushRef="#br0" timeOffset="7161.76">14478 741 0,'0'0'16,"0"-21"-16,0 0 0,-21-64 31,0 64-31,21 0 0,-22 21 0,22-22 0,0 1 16,0 0-16,-21 21 0,0 0 16,0 0-16,0 0 15,21 21-15,-21 0 0,-1 22 16,1-1-16,0 0 0,0 22 15,0-1-15,-22 22 0,22-21 0,-21 20 16,0-20-16,20-1 0,-62 64 16,41-63-16,22-1 0,-21-20 15,21-1-15,0 0 0,-1 1 16,1-22-16,21 0 0,-21 0 0,21-42 31,0 0-31,21-22 16,0 1-16,1 0 0,-1-1 0,0 1 15,0-21-15,0-22 0,0 0 16,22 1-16,-22-1 0,21 0 0,-21 1 16,22-1-16,-22 21 15,0 1-15,21-22 0,-20 43 16,-22 21-16,21 21 0,-21 42 16,0 0-16,0 1 0,0 20 15,0 1-15,0 20 0,0-20 16,0 21-16,0-1 0,-21 43 15,21-63-15,0-1 0,0 22 16,0-43-16,0 1 0,0-1 16,0-21-16,0 0 0,0 0 0,0 1 15,0-1-15,-22-42 32,1-1-32</inkml:trace>
  <inkml:trace contextRef="#ctx0" brushRef="#br0" timeOffset="7772.01">13758 1101 0,'0'0'16,"-21"0"-16,0 0 0,42 0 31,0 0-31,22 0 16,-22 0-16,42 0 0,1 0 15,-1-21-15,22-1 0,0 22 0,-1-21 16,22 0-16,-21 0 0,-1 0 15,1 0-15,-21-1 0,20 1 16,-20 0-16,-1-21 0,-20 21 0,-1-22 16,0 1-16,-21 21 0,-21 0 15,0-1-15,0 1 0,0 0 0,0 0 16,-21 21-16,0 0 0,0 0 0,0 0 16,-22 0-16,22 21 0,0 0 15,-21 22-15,21-1 0,-1 0 0,1 1 16,0 20-16,0 1 0,0-1 15,0 1-15,21-22 0,0 21 0,-22-20 16,22 20-16,-21-20 0,21-22 16,0 21-16,0 0 0,0-20 15,0-1-15,0 0 0,0 0 0,0 0 16,0-42 15,0 0-31,0 0 0,0 0 16,0-1-16,21 1 0,-21-21 0,22 0 15,-1-1-15,0 1 0,0 0 16,0-1-16,22 1 0,-22 0 0,21-1 16,0 22-16,1 0 0,20 0 15,-20 21-15,-1 0 0,0 0 0,-21 0 16,22 21-16,-22 0 0,0 0 16,-21 22-16,0-22 0,0 21 15,0-21-15,-21 22 0,-21-22 0,-1 21 16,-20-21-16,20 0 0,-20 1 15,21 20-15,-22-21 0,22-21 0,-1 21 16,1 0-16,21-21 0,0 0 0,42-21 31,0 0-15,21 21-16,1-42 0</inkml:trace>
  <inkml:trace contextRef="#ctx0" brushRef="#br0" timeOffset="8132.07">15854 1058 0,'148'-42'16,"-296"84"-16,296-105 0,-169 63 15,0 0-15,-22 0 16,1 0-16,0 0 0,-1 21 16,1 0-16,-22-21 0,22 21 0,0 1 15,21-1-15,-22 0 0,22 0 0,21 0 16,0 0-16,0 1 0,0-1 15,42 0-15,-20 0 0,-1-21 16,21 21-16,0 0 0,1 1 16,-22-22-16,21 21 0,-21 0 15,22 0-15,-22-21 0,0 21 16,-21 0-16,0 1 0,0-1 16,-21-21-16,0 0 0,-22 0 15,1 21-15,0-21 0,-1 0 16,-20 0-16,21 0 0,-1 0 0,1 0 15,0 0-15,20 0 0,1 0 16,0-21-16,21 0 0,0-1 16,0 1-16,21 0 0,0 0 0,22-21 15,-1-1-15,0 1 0</inkml:trace>
  <inkml:trace contextRef="#ctx0" brushRef="#br0" timeOffset="8375.9">16531 614 0,'0'0'0,"42"-21"0,1 0 0,-22 21 16,-21 21 0,-21 0-16,0 0 0,-22 21 15,22 1-15,-21-1 0,21 22 16,-22-1-16,22-21 0,-21 22 0,21-1 16,-22 1-16,22-22 0,0 1 15,0-1-15,0 0 0,-1 1 16,1-1-16,21-21 0,0 0 0,0 0 15,0 1-15,0-1 0,0 0 16,43-21 0,-22 0-16,0 0 0,21-21 15,1 21-15,-1-21 0</inkml:trace>
  <inkml:trace contextRef="#ctx0" brushRef="#br0" timeOffset="9653.04">16849 1080 0,'0'0'16,"0"-85"-1,-22 85-15,-20 21 16,21 0-16,0 22 16,0-22-16,-22 21 0,22-21 15,-21 22-15,21-1 0,-1-21 16,1 21-16,21-20 0,0 20 0,0-21 16,0 21-16,0-20 0,0-1 15,0 0-15,21-21 0,1 21 0,-1-21 16,21 0-16,-21 0 0,22 0 0,-1 0 15,0 0-15,-21 0 0,22 0 16,-1-21-16,0 0 0,1 0 0,-1-1 16,0-20-16,1 21 0,-22-21 15,0-1-15,0 1 0,-21-22 0,0 22 16,0-21-16,-21 20 16,0 1-16,0 21 0,-22 0 0,1-1 15,0 22-15,-22 0 0,22 0 16,-22 0-16,22 43 0,-21-22 0,20 21 15,1 1-15,0-1 0,-1 0 16,1 1-16,21-1 0,0 0 0,21-21 16,0 22-16,0-22 0,21 21 0,0-21 15,0 1-15,21-1 0,1 0 16,-1 0-16,0 0 0,1-21 0,-1 0 16,0 0-16,1 0 15,-1 0-15,22 0 0,-22-21 0,21 21 0,-20-21 16,-1 0-16,0 0 0,1-22 15,-1 22-15,0-21 0,1 21 16,-22-22-16,0 1 0,0 0 0,0 20 16,1-20-16,-22 21 0,0 0 15,0 42 1,-22 0-16,22 0 16,-21 0-16,0 22 0,0-22 0,21 21 15,0-21-15,-21 1 0,21 20 16,0-21-16,0 0 0,0 0 0,0 1 15,0-1-15,21 0 16,0-21-16,0 0 0,0 0 16,22 0-16,-22 0 0,0 0 15,0 0-15,0-21 0,22 21 16,-22-21-16,0-1 0,0-20 0,0 21 16,1-21-16,-1 20 0,0-20 15,-21 0-15,21-1 0,-21 1 0,21 0 16,-21 21-16,0-1 0,0 1 15,0 42 1,0 1-16,-21-1 0,0 0 0,0 21 16,21 1-16,0-22 0,0 21 15,-21 0-15,21-20 0,0 41 16,0-42-16,0 0 16,21 1-16,0-1 0,0 0 0,0 0 15,0-21-15,1 0 0,-1 0 0,0 0 16,21 0-16,1 0 0,-22 0 15,21 0-15,0-21 0,1 21 0,-22-21 16,21-22-16,-21 22 0,22-21 16,-22 0-16,21-22 0,-21 1 0,1-1 15,-1-21-15,0 22 0,0-22 16,0 22-16,0-1 0,-21 1 0,22 20 16,-22 22-16,0-21 0,-22 42 31,-20 21-31,21 21 15,0 1-15,0 20 0,-22-20 0,22 20 16,0 1-16,0-1 0,0 1 16,-1-22-16,1 21 0,21-20 0,0-1 15,0 0-15,0-20 0,0 20 0,0-21 16,21 0-16,1 0 0,-1 1 16,21-1-16,-21-21 0,22 0 0,-1 0 15,0 0-15,1 0 0,-1 0 16,21 0-16,-20 0 0,-1-21 0,0-1 15,1 1-15,-1 0 0,0 0 16,-20-21-16,-1-1 0,21 1 16,-21 0-16,-21 20 0,0-20 0,0 21 15,-21 21 1,0 21-16,0 0 16,-22 0-16,22 22 0,-21-22 15,21 21-15,0-21 0,21 1 0,0 20 16,0-21-16,0 0 0,0 0 15,21 1-15,0-1 0,0 0 0,0 0 16,0-21-16,22 0 0,-22 21 16,21-21-16,-21 0 0,22 0 0,-1 0 15,-21 0-15,22-21 0,-1 21 0,-21-21 16,0-21-16,22 20 0,-43 1 16</inkml:trace>
  <inkml:trace contextRef="#ctx0" brushRef="#br0" timeOffset="9831.75">18351 931 0,'-63'0'0,"126"0"0,-168 0 15,83 0-15,1 0 0,0 0 16,21 22-16,0-1 0,21-21 16,0 0-16,1 21 0,20-21 15,21 0-15,1 0 0,-1 0 0,22 0 16,0 0-16,-1 0 0,22 0 15,-21 0-15,21 0 0</inkml:trace>
  <inkml:trace contextRef="#ctx0" brushRef="#br0" timeOffset="10103.4">20214 508 0,'0'0'15,"0"-21"-15,0 0 0,0 0 0,0 42 31,0 0-31,21 0 0,0 0 16,-21 22-16,22-1 0,-1 21 16,0 1-16,21-1 0,1 22 15,-1-21-15,0-1 0,1 1 0,-1-1 16,0 1-16,1-22 0,-1 21 16,0-41-16,-21 20 0,22 0 0,-22-21 15,0 1-15,0-22 0,-21 21 16,21-42 15,-21-1-31,0-20 0,22 21 0,-1-21 16</inkml:trace>
  <inkml:trace contextRef="#ctx0" brushRef="#br0" timeOffset="10338.99">21209 508 0,'0'0'0,"0"-42"0,-42-1 31,20 43-31,1 22 0,0-1 0,0 0 16,0 21-16,-22 1 0,1-1 0,0 0 16,-1 22-16,-20-1 0,21 1 15,-1-1-15,-20 1 0,20-1 0,1 1 16,0-22-16,-1 22 0,1-22 16,21 0-16,-21 1 0,20-22 15,22 0-15,0 21 0,0-21 0,0 1 16,0-1-16,22-21 15,20 0-15,-21 0 0,21 0 0,22 0 16</inkml:trace>
  <inkml:trace contextRef="#ctx0" brushRef="#br0" timeOffset="10628.04">21272 974 0,'0'0'0,"0"-21"0,0-64 31,-21 106-31,0 0 0,21 22 0,-21-1 15,0 21-15,0-20 0,21 20 16,0 1-16,-22-1 0,22 1 0,-21-1 16,21 1-16,-21-1 15,21 1-15,-21 20 0,0-20 0,21 21 16,-21-22-16,-1 1 0,1-1 16,0 1-16,-21-1 0,21 1 0,-22-1 15,22 1-15,0-1 0,0 1 16,0-22-16,21 21 0,0-20 0,0-22 15,0 0-15,0 0 0,21 0 0,0-21 16,0 0-16,0 0 16,0-21-16,-21 0 0,22-21 0,-22 21 15,21-43-15,-21 22 0</inkml:trace>
  <inkml:trace contextRef="#ctx0" brushRef="#br0" timeOffset="10924.03">20955 1207 0,'0'0'0,"-21"-43"0,0 1 16,21 0-16,0-1 0,0 22 0,0 0 16,0-21-16,0 20 0,21 22 15,21-21-15,-21 21 0,22 0 0,-1 0 16,0 0-16,1 21 0,-1 1 16,0-1-16,1 0 0,-1 0 15,-21 21-15,0-20 0,0 20 16,-21-21-16,0 21 0,0-20 0,-21 20 15,0-21-15,-21 0 0,21 0 16,-22 1-16,1-22 0,-22 21 0,22-21 16,0 0-16,-1 0 0,1 0 15,0 21-15,21-21 0,-1 0 0,44 0 32,-1 0-32,21-21 0,0 21 15,1-21-15,20-1 0</inkml:trace>
  <inkml:trace contextRef="#ctx0" brushRef="#br0" timeOffset="11339.72">22034 1101 0,'0'0'0,"22"-21"15,-1-1-15,-21 1 0,0 0 0,0 0 16,0 0-16,-21 21 0,-1 0 16,-20 0-16,21 0 0,-43 0 0,22 0 15,0 21-15,-22 0 0,22 21 16,-22-20-16,22 20 0,0 0 15,21-21-15,-22 22 0,22-1 0,21-21 16,0 0-16,0 22 0,0-1 16,21-21-16,0 0 0,22-21 15,-22 0-15,21 22 0,-21-22 0,22 0 16,-1 0-16,0 0 0,-20-22 16,20 1-16,0 0 0,1-21 15,-1 21-15,-21-22 0,21 1 0,1-22 16,-22 22-16,0 0 0,0-1 15,0 22-15,-21 0 0,22 0 0,-44 42 32,1 21-32,0-20 0,0 20 0,0 0 15,0 1-15,-1-1 0,22 0 16,0 1-16,0-22 0,0 21 0,0 0 16,0-20-16,0-1 0,22 0 15,-22 0-15,21 0 0,21 0 16,-21-21-16,0 0 0,1 0 0,20 0 15,-21 0-15,21-21 0,-20 0 16,-1 0-16</inkml:trace>
  <inkml:trace contextRef="#ctx0" brushRef="#br0" timeOffset="11567.85">22691 847 0,'0'0'0,"21"-43"0,0-20 16,0 42-16,-21-22 0,0 22 15,21 0-15,-21 0 0,-21 42 16,0 0-1,21 22-15,-21-1 0,0 0 16,-1 1-16,22 20 0,-21-21 0,0 22 16,0-22-16,21 22 0,0-1 15,-21-20-15,21-1 0,0 0 0,0 1 16,0-1-16,0-21 0,0 0 16,0 0-16,0 1 0,21-1 0,0-21 15,0 0-15,0 0 0,1 0 16,20 0-16,-21-21 0,21-1 0</inkml:trace>
  <inkml:trace contextRef="#ctx0" brushRef="#br0" timeOffset="12018.05">23326 656 0,'0'0'16,"0"-42"-16,0 0 0,0 20 0,-22 44 31,1-1-31,0 21 16,21 0-16,-21 1 0,21-1 15,-21 22-15,21-1 0,-21 1 0,21-1 16,0 1-16,0-22 0,0 21 16,0-20-16,0-1 0,0 0 0,0 1 15,0-22-15,-22 0 0,22 0 16,0 0-16,-21-21 16,21-21-1,0 0-15,0 0 16,0 0-16,0-22 0,21 1 0,1 0 15,-1-1-15,21-20 0,-21 21 16,22-22-16,-22 22 0,21 21 16,0-22-16,1 22 0,-1 21 0,0 0 15,-20 0-15,20 21 0,-21 0 16,21 1-16,-20 20 0,-22 0 0,0 1 16,0-1-16,0 0 0,0 1 15,0-1-15,-22 0 0,22 1 0,-21-22 16,0 21-16,0-21 0,0 0 15,0 1-15,-1-1 0,1 0 0,0 0 16,0-21 0,0 0-16,0 0 15,-1-21-15,1 0 0,0 0 16,0-1-16</inkml:trace>
  <inkml:trace contextRef="#ctx0" brushRef="#br0" timeOffset="12191.03">22458 910 0,'0'0'0,"42"-42"31,-21 42-31,22 0 0,-1 0 16,0 0-16,22 0 0,-22 0 16,22 0-16,-22 0 0,0 0 0,1 21 15,-1-21-15,-21 0 0,-21 21 16,0 0-16</inkml:trace>
  <inkml:trace contextRef="#ctx0" brushRef="#br0" timeOffset="13095.65">2349 2561 0,'64'21'16,"-128"-42"-16,170 42 0,-42-21 0,-1 0 15,1 0-15,20 0 0,1 0 0,0 0 16,-1 0-16,22 0 0,21 0 16,0 0-16,0 0 0,21-21 15,-21 21-15,43 0 0,-1-21 0,0 21 0,22 0 16,-1-21-16,22 0 0,0 21 15,-1-21-15,1-1 0,21 22 16,21-21-16,0 0 0,21 21 16,0-21-16,22 21 0,-1-21 0,21 21 15,1-21-15,-1 21 0,22-22 0,0 22 16,21-21-16,-1 0 0,1 21 16,0-21-16,21 0 0,0 21 0,21-21 15,0-1-15,-21 22 0,43-21 16,-22 0-16,0 21 0,21-21 0,1 21 15,-1 0-15,-21-21 0,0 21 16,1 0-16,-1 0 0,-21 0 0,-21 0 16,-1 0-16,1-21 0,-42 21 15,20 0-15,-41 0 0,-22 0 16,0 0-16,-21 0 0,-42 0 0,-1-22 16,-20 22-16,-22 0 0,-42 0 15,0 0-15,-42 0 0,-22 0 0,1 0 16,-22 0-16,-21-21 0,1 21 15,-44 0 1,-41 0-16,-1-21 0</inkml:trace>
  <inkml:trace contextRef="#ctx0" brushRef="#br0" timeOffset="14400.14">1228 4255 0,'0'0'0,"0"-22"0,0 1 0,0 0 16,0 0-16,0 0 0,0 0 0,0-1 15,0 1-15,0 0 0,-22 0 16,1 0-16,21 42 47,0 0-47,0 21 0,0 1 0,0 20 16,0-20-16,0 20 0,0 43 15,0-43-15,-21-20 0,21 20 16,0-20-16,0-1 0,-21 43 15,21-43-15,0-21 16,0 0-16,0 0 0,0 1 0,0-44 31,21 1-31,0 0 16,0-21-16,1 21 0,-1-22 16,21 1-16,-21 0 0,0-1 0,1 1 15,20 0-15,-21-1 0,0 1 16,0 0-16,-21-1 0,22 22 0,-22 0 15,21 0-15,-21 42 16,0 0-16,0 0 16,0 0-16,21 1 0,-21 20 15,0 0-15,0 1 0,21-22 16,-21 21-16,0 0 0,0 1 0,0-1 16,21-21-16,0 22 0,-21-22 15,22 21-15,-1-42 0,0 21 16,0-21-16,21 0 0,-20 0 15,20 0-15,-21 0 0,21-21 0,1 0 16,-22 0-16,21-22 0,-21 22 16,22-21-16,-22 0 0,0-1 0,21 1 15,-20-22-15,-1 1 0,0-1 16,-21 1-16,0-1 0,0 1 0,0-1 16,0 1-16,0 21 0,-21-1 15,0 1-15,21 21 0,-22 0 0,1 21 16,0 0-16,0 0 15,0 0-15,0 21 0,-1 0 16,1 0-16,21 21 0,0-20 16,-21 20-16,21 0 0,0-21 0,0 22 15,0-1-15,0-21 0,0 0 16,21 22-16,0-22 0,1 0 0,-1 0 16</inkml:trace>
  <inkml:trace contextRef="#ctx0" brushRef="#br0" timeOffset="14707.42">2434 4530 0,'0'0'0,"21"0"0,85 0 31,-64-21-31,-20 21 0,-1-22 0,21 1 16,-21 0-16,22 21 0,-22-21 16,0-21-16,0 20 0,0 1 0,-21 0 15,21 0-15,-21-21 0,0 20 0,0 1 16,-21 21-16,0 0 0,0 0 15,0 0-15,-22 0 0,22 0 0,-21 43 16,0-22-16,20 0 0,-20 21 16,21 1-16,-21-1 0,20-21 0,22 21 15,0 1-15,0-1 16,0-21-16,0 0 0,0 22 0,22-22 16,-1 0-16,21-21 0,0 21 15,1-21-15,-1 0 0,0 0 0,1 0 16,-1-21-16,0 21 0,1-21 15,-22 0-15,21 0 0,1-1 0</inkml:trace>
  <inkml:trace contextRef="#ctx0" brushRef="#br0" timeOffset="15239.91">4741 3937 0,'0'0'0,"43"-21"0,-1-21 15,64-22 1,-85 22-16,-21-1 0,0 22 16,0 0-16,0 0 0,-21 0 15,0 0-15,-22-1 0,22 22 0,-21 0 16,-1 0-16,1 0 0,0 22 0,-22-1 15,22 0-15,-22 0 0,22 21 16,0 1-16,-1 20 0,1 1 0,0-1 16,-1 22-16,-20 42 15,42-64-15,0 1 0,21 63 16,0-85-16,0 1 16,0-1-16,0 0 0,21-21 0,0 1 15,21-1-15,1-21 0,20 0 0,1 0 16,20 0-16,-20 0 0,20 0 15,-20-21-15,21-1 0,-22 1 0,22 0 16,-22 0-16,1-21 0,-1 20 16,-20-20-16,20 0 0,-21-1 0</inkml:trace>
  <inkml:trace contextRef="#ctx0" brushRef="#br0" timeOffset="16489.81">5397 4191 0,'-21'42'16,"42"-84"-16,1 21 0,-22-21 0,0-1 0,0 1 16,0 21-16,-43-22 15,22 22-15,0 21 0,-21 0 0,20 0 16,1 0-16,0 0 0,-21 21 15,21 1-15,-22-1 0,1 21 0,21 0 16,-22 1-16,22-1 0,-21 0 16,21 22-16,0-22 0,-22 1 0,43-1 15,0-21-15,-21 21 0,21-20 16,0 20-16,0-21 0,21 0 16,0 0-16,1-21 0,20 0 0,-21 0 15,21 0-15,-20 0 0,20-21 16,-21 0-16,21 21 0,-20-21 0,20 0 15,-21 0-15,21-22 0,-20 22 16,-1-21-16,0 21 0,0-22 16,-21 1-16,21-22 0,-21 22 15,0 21-15,0 0 0,0 0 16,0 42 0,0 0-1,0 0-15,0 21 0,0-20 0,-21 20 16,21-21-16,0 21 0,0-20 15,0 20-15,0-21 0,0 0 0,0 22 16,0-22-16,21 0 16,0 0-16,1-21 0,-1 0 0,21 0 15,-21 0-15,22 0 0,-1 0 16,0-21-16,1 21 0,20-21 16,-21 0-16,1-1 0,-1 1 0,0-21 15,1 21-15,-22-22 0,21 1 0,-21 0 16,1-1-16,-22 1 0,0 0 15,0-22-15,0 43 0,-22 21 32,1 21-32,21 0 0,-21 1 15,21 20-15,-21 0 0,0-21 0,21 22 16,-21-1-16,-1 0 0,22 1 16,-21-22-16,21 21 0,-21-21 0,0 22 15,21-22-15,0 0 0,0 0 16,0 0-1,21-42 1,0 0-16,0 0 16,-21 0-16,22 0 0,-1-1 0,0 1 15,-21-21-15,21 0 0,0-1 0,0 22 16,-21-21-16,22-1 0,-1 1 16,0 0-16,-21 21 0,21-1 0,-21 1 15,21 21-15,0 0 16,-21 21-16,22 1 0,-22 20 15,0-21-15,0 21 0,0-20 16,0 20-16,0-21 0,0 21 16,0-20-16,0 20 0,0-21 0,21 21 0,0-20 15,0-1-15,0 0 16,0-21-16,1 21 0,-1-21 0,0 0 16,21 0-16,43 0 0,-64 0 15,21 0-15,1 0 0,-1 0 16,0-21-16,43-21 15,-64 20-15,22 1 0,-22 0 0,0-21 0,0-1 16,0 22-16,-21-63 16,0 62-16,0-20 0,0 21 0,0 0 15,0 0-15,-21 21 16,0 21 0,0 0-16,0 0 0,21 0 0,0 22 15,-22-22-15,22 21 0,-21-21 16,0 22-16,21-22 0,0 0 0,0 21 15,-21-21-15,21 1 0,0-1 0,-21 0 16,21 0-16,0-42 47,21 0-47,0 0 0,-21-1 16,21-20-16,0 21 0,1 0 0,-1-22 15,0 22-15,0-21 0,0 0 16,0-1-16,22 1 0,-22 21 15,21 0-15,1-1 0,-22 1 0,0 21 16,21 0-16,-21 0 0,1 0 16,-22 21-16,21 1 0,-21-1 0,21 0 15,-21 21-15,0-21 0,0 22 16,0-1-16,0-21 0,0 22 0,0-22 16,0 21-16,0-21 0,-21 0 0,21 22 15,-21-22-15,21 0 0,0 0 16,0 0-16,21-21 15,0 0-15,21 0 16,-21-21-16,22 0 0,-1 0 16,0 0-16,1 0 0</inkml:trace>
  <inkml:trace contextRef="#ctx0" brushRef="#br0" timeOffset="16879.02">8128 4064 0,'0'0'0,"-21"0"15,0 0-15,-22 0 16,22 0-16,0 21 0,0 0 0,-22 1 16,1-1-16,21 0 0,-21 21 15,20-21-15,-20 22 0,21-22 0,0 21 16,0 1-16,-1-22 0,22 0 16,0 21-16,0-21 0,0 1 15,0-1-15,0 0 0,22-21 0,-1 21 16,0-21-16,21 0 0,-21 0 0,22 0 15,-1 0-15,0 0 0,1 0 16,-1-21-16,0 0 0,1 0 0,-22 21 16,21-22-16,-21-20 0,1 21 0,-1 0 15,-21-22-15,21 1 0,-21 0 16,0-1-16,0 1 0,-21 21 0,0-21 16,-1-1-16,1 22 0,0 0 15,0 0-15,-21 21 0,20 0 0,-20 0 16,0 21-16,-43 21 15,64-21-15,-21 1 0,-1-1 16,22 0-16,0 21 0,0-21 0,21 1 16,0-1-16,0 0 0,21 0 15,21-21-15</inkml:trace>
  <inkml:trace contextRef="#ctx0" brushRef="#br0" timeOffset="17167.71">8805 3704 0,'0'0'0,"21"-21"16,1-42-1,-22 84 1,-22 0-16,1 0 0,0 0 0,0 22 16,-21-1-16,20 0 0,1 1 15,0 20-15,0 1 0,-21-1 0,20 1 16,1-1-16,0-21 0,21 22 15,-21-22-15,21 1 0,0-1 0,0-21 16,0 21-16,0-20 0,21 20 16,0-42-16,0 0 0,1 0 15,20 0-15,-21 0 0,21 0 0,-20 0 16,-1-21-16,21 21 0,-21-21 16,0-1-16,1 1 0,-1-21 15,-21 21-15</inkml:trace>
  <inkml:trace contextRef="#ctx0" brushRef="#br0" timeOffset="17327.54">8467 4043 0,'0'0'0,"-22"0"0,-20 21 31,63 0-15,0-21-16,1 0 0,-1 0 0,21 0 15,0 0-15,1 0 0,-1 0 16,0-21-16,1 21 0,-1-21 15,-21 0-15,22 0 0</inkml:trace>
  <inkml:trace contextRef="#ctx0" brushRef="#br0" timeOffset="17947.93">10795 3874 0,'0'0'0,"0"-43"0,-21 22 16,21-64-1,0 64-15,0 0 0,0-21 16,0 21-16,0-1 0,0 44 31,0 20-31,0-21 0,-21 21 16,21 22-16,-22-22 0,22 22 15,-21-1-15,21 1 0,-21-1 0,0 1 16,21-1-16,-21 1 0,21-1 0,0-20 16,0-1-16,0 0 0,0 1 15,0-1-15,21-21 0,0 0 16,0-21-16,22 0 0,-22 0 0,21 0 16,0 0-16,22-21 0,-22 0 15,1 0-15,20-22 0,-21 22 16,22-21-16,-22 0 0,1-1 0,-1 1 15,0-22-15,-21 22 0,1-21 16,-1-1-16,0 22 0,0-22 0,-21 22 16,0 0-16,0 20 0,0-20 15,0 21-15,0 0 0,0 0 16,-21 21-16,21 21 16,0 0-1,0 0-15,0 0 0,0 0 16,0 1-16,0-1 0,0 21 0,0-21 15</inkml:trace>
  <inkml:trace contextRef="#ctx0" brushRef="#br0" timeOffset="18332.71">11853 4212 0,'0'0'0,"21"-21"0,64-42 31,-64 41-31,-21 1 0,0 0 15,0 0-15,-21 21 16,0 0-16,-21 0 0,-1 0 16,22 0-16,-21 21 0,-22 0 15,43 0-15,0 1 0,0-1 0,21 0 16,-21 0-16,21 0 16,0 0-16,0 1 0,0-1 0,21 0 15,0 0-15,0 0 0,21 0 0,-20-21 16,-1 22-16,0-1 0,21 0 15,-21 0-15,1 0 0,-22 0 16,0 1-16,-22-1 16,1-21-16,0 0 0,0 0 15,-21 21-15,20-21 0,-20 0 0,21 0 16,-21 0-16,20 0 0,1 0 16,0 0-16,0 0 0,0 0 0,21-21 15,0 0-15,0-1 0,0 1 16,21 0-16,0 0 15,0 0-15,0 0 0</inkml:trace>
  <inkml:trace contextRef="#ctx0" brushRef="#br0" timeOffset="18648.03">12361 4318 0,'0'0'15,"21"0"-15,1 0 0,-1 0 16,0 0-16,0-21 15,0 0 1,0 0-16,-21-1 0,22 1 16,-1 0-16,-21 0 0,0 0 15,0 0-15,0-1 0,0 1 0,-21 21 32,-1 0-32,-20 21 0,21 1 15,0-1-15,0 0 0,-1 21 16,-20-21-16,21 1 0,21 20 0,-21-21 15,21 0-15,0 0 0,0 1 16,0-1-16,0 0 0,0 0 0,21 0 16,0-21-16,0 0 0,0 0 15,1 0-15,-1 0 0,0 0 0,21 0 16,-21-21-16,22 0 16</inkml:trace>
  <inkml:trace contextRef="#ctx0" brushRef="#br0" timeOffset="19323.08">14520 4085 0,'0'0'0,"148"-84"32,-126 84-32,20-22 0,-21 1 0,21 0 15,-20 21-15,20-21 0,-21 0 16,0 0-16,0-1 0,-21 1 15,0 0-15,0 0 0,0 0 0,-21 0 16,0-1-16,0 1 16,-21 0-16,-1 21 0,-20 0 0,20 0 0,-20 0 15,-1 0-15,-20 21 16,20 0-16,1 22 0,-22-22 0,22 21 16,20 1-16,-20 20 0,20-21 0,1 22 15,21-22-15,0 1 0,21-1 16,0 0-16,0 1 0,21-22 15,0 0-15,0 0 0,22 0 0,-1 0 16,0-21-16,1 0 0,20 0 16,-21 0-16,22-21 0,-1 0 0,1 0 0,-22 0 15,22 0-15,20-43 16,-41 22-16,-1-1 0,0 1 0,-20 0 16,-1-1-16,0 1 0,-21 0 15,0-1-15,0 1 0,0 0 16,0 21-16,0-1 0,-21 22 15,0 0-15,-1 0 0,1 43 16,0-22-16,0 0 0,21 21 16,0 1-16,0-1 0,-21 0 0,21 1 15,0-1-15,0 0 0,0 1 16,0-1-16,0-21 0,0 22 0,21-22 16,0 0-16,0-21 0,22 21 15,-22-21-15,21 0 0,0 0 16,1 0-16,-22 0 0,21-21 0,1 0 15,-1 0-15</inkml:trace>
  <inkml:trace contextRef="#ctx0" brushRef="#br0" timeOffset="19786">15536 3598 0,'0'0'16,"0"-42"-16,0 21 0,0 0 0,0 0 0,0-1 15,-21 22-15,0 0 0,0 22 16,21-1-16,-43 0 0,22 21 0,0 1 15,0-1-15,0-21 0,0 43 0,-1-22 16,22 0-16,-21 1 0,21-1 16,-21 0-16,21 1 0,-21-1 15,21 0-15,0 1 0,0-22 16,0 0-16,-21 0 0,21 0 0,0 0 16,0-42 15,21 0-31,0 0 0,0-21 15,22 20-15,-22-20 0,21 21 16,-21-21-16,22 20 0,-1-20 16,0 21-16,22 0 0,-22 0 0,43 21 15,-43 0-15,0 0 0,-20 0 16,20 0-16,-21 21 0,0 0 0,0 0 16,-21 0-16,0 22 0,0-22 15,0 21-15,-21-21 0,0 22 16,0-22-16,-21 21 0,-1-21 0,1 0 15,-22 1-15,22-1 0,0 0 16,-64 21-16,85-42 0,-22 0 16,22 0-16,21-21 15,0 0 1,0 0-16,43 0 0,-22-22 0,0 22 16,21-21-16,1 21 0</inkml:trace>
  <inkml:trace contextRef="#ctx0" brushRef="#br0" timeOffset="20177.15">16827 3852 0,'22'-21'0,"-44"42"0,65-42 0,-43 0 16,0 0-16,-21 0 16,-1 21-16,-20 0 15,21 0-15,-21 0 0,-1 0 0,1 0 16,21 21-16,-22-21 0,1 21 15,21 0-15,0-21 0,-22 21 0,43 1 16,0-1-16,0 0 16,0 0-16,22 0 0,-1-21 15,0 21-15,21 1 0,1-22 0,-1 21 16,0 0-16,1-21 0,-22 21 16,21 0-16,0 0 0,-20 1 0,-1-1 15,0-21-15,0 42 16,-21-21-16,-21 0 0,0-21 15,-22 22-15,1-22 0,0 21 0,-1-21 16,-20 0-16,21 0 0,-22 0 16,22 0-16,-22 0 0,-20 0 15,62 0-15,1 0 0,0-21 16,21-1-16,0 1 16,0 0-16,21 0 0,0 0 0,1-22 15,20 22-15,0-21 0,1 0 0</inkml:trace>
  <inkml:trace contextRef="#ctx0" brushRef="#br0" timeOffset="20420.2">17568 3387 0,'-106'106'16,"64"-64"-1,21-21-15,-21 21 0,-1 1 16,22-1-16,-21 0 0,-22 43 15,43-43-15,21 1 0,-21-1 16,0 0-16,21-20 0,0 20 0,0-21 16,0 0-16,0 22 0,0-22 15,0 0-15,21-21 0,0 0 16,21 0-16,-20 0 0,20 0 0,-21 0 16,21-21-16,1 0 0,-1 21 15,0-22-15</inkml:trace>
  <inkml:trace contextRef="#ctx0" brushRef="#br0" timeOffset="21711.84">17992 3747 0,'0'0'0,"21"-22"16,0-20-16,-21 21 0,0 0 15,-21 21 1,0 21 0,-1 0-16,1 0 0,0 0 0,-21 1 15,21 20-15,-1 0 0,-20-21 0,21 22 16,0-1-16,-22 0 0,22 1 15,21-22-15,0 21 0,-21 1 16,21-22-16,0 0 0,0 0 0,21 0 16,0 0-16,1-21 0,-1 0 15,21 0-15,0 0 0,-20 0 0,20 0 0,0 0 16,1 0-16,-22-21 0,21 0 16,0 0-16,1-21 0,-22 20 15,21-20-15,-21 0 0,1-1 16,-22 1-16,0 0 0,0-1 0,0 22 15,0-21-15,-22 0 0,1 20 0,0 1 16,0 0-16,-21 21 0,20 0 16,-20 0-16,0 0 0,-1 0 0,1 21 15,21 0-15,-21 22 0,-1-22 16,1 21-16,21 1 0,-22-22 0,43 21 16,-21 0-16,21 1 0,0-22 15,0 21-15,21-21 0,1 22 0,-1-22 16,21 0-16,22 0 15,-22-21-15,0 0 0,-21 0 16,22 0-16,-1 0 0,0 0 0,-20 0 16,20-21-16,0 0 0,1 0 0,-22-22 15,21 22-15,0-42 16,-20 20-16,-1 1 0,0 21 0,-21-21 16,0-1-16,21 22 0,-21 0 15,0 0-15,21 21 0,-21 21 16,-21 0-1,0 0-15,21 0 0,0 22 16,-21-22-16,21 21 0,-21-21 16,21 22-16,0-22 0,0 0 15,0 21-15,0-20 0,0-1 0,21 0 16,0-21-16,0 0 0,21 0 16,-20 0-16,20 0 0,0 0 15,-21 0-15,22-21 0,-22 21 0,21-21 16,-21-22-16,22 22 0,-22 0 15,0-21-15,0-1 0,0 22 0,1-21 16,-1-1-16,0 1 0,0 21 16,0 0-16,0 0 0,-21-1 15,22 1-15,-22 42 16,0 1-16,-22-1 0,1 0 16,0 0-16,21 21 0,-21-20 15,0 20-15,21 0 0,-21-21 16,21 22-16,0-1 0,0-21 0,0 0 15,21 22-15,21-22 0,-21 0 0,0-21 16,1 21-16,20-21 0,-21 0 16,21 0-16,1 0 0,-1 0 15,0-21-15,1 0 0,-1 0 0,0 0 16,-20-22-16,20 1 0,0 21 0,-21-22 16,1-20-16,20 21 0,-21-1 15,0-20-15,22-1 0,-22 1 0,0-1 16,0 1-16,0-1 0,0 22 15,-21 0-15,0-1 0,0 22 16,0 0-16,0 0 0,-21 63 16,0-21-16,0 22 15,0-1-15,-22 0 0,22 1 0,0-1 16,0 0-16,0 22 0,0-22 16,21 0-16,0 1 0,0-1 0,0 0 15,21 22-15,21-22 0,-21-21 16,22 22-16,-22-1 0,21-21 0,22 22 15,-22-43-15,-21 0 0,21 0 16,1 0-16,-22 0 0,21 0 16,22-22-16,-22-20 15,-21 21-15,0 0 0,22-22 16,-22 22-16,0-21 0,0 21 0,0-22 16,-21 1-16,0 21 0,22 0 0,-22 0 15,0-1-15,-22 22 16,1 22-16,0-22 0,0 21 15,0 21-15,0-21 0,-22 0 16,43 22-16,-21-1 0,21-21 16,0 22-16,0-1 0,0-21 0,0 21 0,21-20 15,0-1-15,1 0 0,-1 0 16,0 0-16,21-21 0,1 0 0,-1 0 16,0 0-16,1 0 15,-1 0-15,0-21 0,1 0 0,84-43 16,-106 22-16,0 0 15,0 21-15,-21-22 0,0 1 16</inkml:trace>
  <inkml:trace contextRef="#ctx0" brushRef="#br0" timeOffset="21907.15">19431 3662 0,'-64'0'0,"128"0"0,-170 0 0,64 0 0,-1 21 16,22-21-16,64 0 15,-22 0 1,21 0-16,22 0 0,-1 0 16,1 0-16,-1 0 0,22 0 0,-1 0 15,-20 0-15,-1 0 0,22 0 0,-43 0 16,22 0-16,-43-21 0,0 21 16</inkml:trace>
  <inkml:trace contextRef="#ctx0" brushRef="#br0" timeOffset="22484.04">1418 5842 0,'0'0'0,"0"-21"0,0-170 31,0 149-31,0 21 0,0 0 15,0 0-15,21 42 16,0 0-16,22 21 16,-22 1-16,21 20 0,1 1 15,-22-1-15,21 1 0,0-1 16,-20 1-16,-1-22 0,0 21 0,0-20 16,-21 20-16,0-20 0,21-1 15,-21 0-15,0 1 0,21-1 0,-21-21 16,0 0-16,0 0 0,0 1 0,22-22 15,-1 0 1,-21-22-16,21 1 0,-21-21 0,21 21 16</inkml:trace>
  <inkml:trace contextRef="#ctx0" brushRef="#br0" timeOffset="22710.99">2201 5694 0,'0'-42'0,"0"84"0,0-127 0,0 43 0,0 21 16,-21 21-16,0 0 0,-21 0 15,-1 21-15,1 21 0,0 1 0,-1-1 16,-20 21-16,-1 1 0,1-1 16,-1 22-16,-20-21 0,20-1 15,1 1-15,-1-1 0,1 22 0,20-22 16,1 1-16,0-1 0,20-20 16,1-1-16,21 0 0,0-21 15,0 1-15,21-1 0,1-21 16,20 0-16,0 0 0,1-21 0,-1-1 15,21 1-15,1-21 0,-1 21 16</inkml:trace>
  <inkml:trace contextRef="#ctx0" brushRef="#br0" timeOffset="22999.82">2371 6075 0,'0'0'0,"-22"63"31,1-41-31,0 20 0,21-21 15,-21 43-15,0-1 0,0 1 16,21-1-16,-22 22 0,22-1 0,-21 1 16,0 0-16,21 21 0,0-1 15,-21 1-15,0 21 0,0 0 0,21-21 16,-22 0-16,1 21 0,0-21 16,21 0-16,0-22 0,-21 1 0,21 0 15,0-22-15,0 1 0,0-22 0,0 0 16,0-21-16,0 1 0,21-44 15,-21 1-15,21 0 16,0-21-16,-21-22 0,22 1 16,-1-1-16,0-20 0,-21 20 15,0-42-15,21 22 0</inkml:trace>
  <inkml:trace contextRef="#ctx0" brushRef="#br0" timeOffset="23291.53">2159 6689 0,'-21'-254'16,"21"190"-16,0 1 15,0 20-15,0-20 0,0 21 16,0-1-16,21 22 0,0-21 0,0 21 16,22-1-16,-1 1 0,0 0 0,22 21 15,-22 0-15,22 0 0,-1 0 0,-21 21 16,1 0-16,-1 1 0,-21 20 16,0-21-16,-21 21 0,0-20 15,0 20-15,0 0 0,-42-21 0,21 22 16,-43-1-16,22 0 0,0-20 15,-22 20-15,1-21 0,20 0 0,1 0 16,0-21-16,21 0 0,-22 22 16,22-22-16,21-22 15,0 1 1,0 0-16,21 21 0,0-21 0,1 0 16,20-22-16,21 22 0,-20 0 15</inkml:trace>
  <inkml:trace contextRef="#ctx0" brushRef="#br0" timeOffset="23738.93">3492 5927 0,'-105'-21'32,"62"42"-32,1-21 0,21 21 15,-22 21-15,1-21 0,0 1 0,-22 62 16,22-63-16,21 22 15,-22-1-15,22-21 0,0 22 0,0-1 16,21 0-16,0-21 0,0 22 16,0-22-16,0 0 0,0 0 15,21-21-15,0 0 0,0 0 0,1 0 16,20 0-16,-21-21 0,21 0 16,-20 0-16,20 0 0,-21-1 0,21 1 15,-20-21-15,20 21 0,-21 0 16,0-22-16,-21 22 0,0-21 0,0-1 15,0 1-15,0 21 0,0-21 0,0 20 16,0 1-16,0 0 16,0 42-16,0 0 15,0 22-15,0-22 16,0 21-16,0 1 0,0-22 0,0 21 16,0 0-16,0 1 0,21-22 15,-21 21-15,22-21 0,-22 1 0,21-1 16,0 0-16,0 0 0,0-21 0,0 0 15,1 0-15,-1 0 0,0 0 16,21 0-16,-21-21 0,1 0 0,20-22 16,0 22-16,-21 0 0</inkml:trace>
  <inkml:trace contextRef="#ctx0" brushRef="#br0" timeOffset="23955.6">4064 5779 0,'0'0'15,"21"-64"-15,-21 1 0,0-64 31,0 148-31,0 0 16,0 21-16,0 1 0,-21-1 0,0 21 16,21-20-16,-21 20 0,21 1 15,-22-22-15,1 22 0,21-22 0,0 0 16,0 1-16,0-1 0,-21-21 16,21 21-16,0-20 0,0-1 0,0 0 15,21-21-15,0 0 0,1 0 16,20 0-16,-21-21 15,0 0-15,0-1 0</inkml:trace>
  <inkml:trace contextRef="#ctx0" brushRef="#br0" timeOffset="24375.47">4572 5609 0,'0'0'0,"0"-148"31,0 169-31,-21 0 0,0 1 16,21 20-16,-22 0 0,22 22 15,-21-1-15,0-20 0,21 20 0,-21 1 16,21-22-16,-21 21 0,21-20 16,-21-1-16,21 0 0,0 1 0,0-1 15,0-21-15,0 0 0,-22 1 16,22-1-16,0 0 0,0-42 31,0 0-15,0-1-16,22 1 0,-22 0 0,21-21 15,0 21-15,0-22 0,0 1 0,0 0 16,22-22-16,-22 22 0,21-1 16,1-20-16,-1 42 0,0-22 0,1 22 15,-1 0-15,0 21 0,-21 0 16,22 21-16,-22 22 0,0-22 0,0 21 16,-21 0-16,0 1 0,0-1 0,0 0 15,0 1-15,0-1 0,0 0 16,-21 1-16,0-22 0,0 21 0,-22-21 15,22 1-15,0-1 0,0 0 16,0 0-16,0-21 0,-1 0 16,1 0-16,-21 0 0,21 0 15,0 0-15,-22 0 0</inkml:trace>
  <inkml:trace contextRef="#ctx0" brushRef="#br0" timeOffset="24559.73">3598 6054 0,'64'0'31,"-43"0"-31,21 0 0,1 0 0,-1 0 16,21 0-16,-20 0 0,20 0 0,22 0 16,-22 0-16,22 0 0,0-21 15,-1 21-15,22-22 0,0 22 0,-21-21 16,21 21-16</inkml:trace>
  <inkml:trace contextRef="#ctx0" brushRef="#br0" timeOffset="24796">6223 5906 0,'0'0'0,"0"21"15,-85 63 1,85-62-16,-21-1 0,0 21 15,0-21-15,21 0 0,0 1 0,0 20 16,-21 21 0,-1-41-16,22-1 0,0 0 15,0-42 17,22 0-32,-1 21 15,-21-22-15</inkml:trace>
  <inkml:trace contextRef="#ctx0" brushRef="#br0" timeOffset="24959.01">6117 5884 0,'0'0'0,"0"-42"16,0-43-1,-21 64-15,0 21 0,0 0 16,21 21 0,0 1-1,0-1-15,21 0 0,0 0 16,0-21-16,0 21 0,0-21 15,1 0-15,-1 21 0</inkml:trace>
  <inkml:trace contextRef="#ctx0" brushRef="#br0" timeOffset="25352.82">6519 5906 0,'0'0'0,"0"21"0,0 0 15,0 0-15,-21-21 0,21 21 16,0 0-16,0 1 0,0-1 15,0 0-15,-21 0 0,21 0 0,0 0 16,0 1-16,-21-1 0,21 0 16,0 0-16,-21 0 0,21 0 15,0 1-15,-22-22 0,1 21 16,21-42 15,0-1-31,0 1 16,0 0-16,0-21 0,0 21 15,21-22-15,22 22 0,-22-21 16,21-1-16,1 1 0,-1 0 0,21-1 16,-20 1-16,20 21 0,22 0 15,21 0-15,-43 21 0,-20 21 16,20 0-16,-42 21 0,22-21 0,-22 22 16,0-22-16,-21 21 0,0-21 15,0 22-15,0 20 0,-21-42 16,0 1-16,-1 20 0,1-21 15,0-21-15,-21 21 0,21 0 0,-1-21 16,1 0-16</inkml:trace>
  <inkml:trace contextRef="#ctx0" brushRef="#br0" timeOffset="25924.73">8022 5863 0,'0'0'0,"0"-106"31,21 85-31,0 0 0,1 0 16,-1 0-16,0-22 0,21 22 0,1 0 15,-22 21-15,21-21 0,0 21 0,22 0 16,-22 0-16,1 21 0,20-21 15,-21 42-15,1-20 0,-1 20 0,0 0 16,-20 1-16,-1-1 0,-21 21 0,0-20 16,0-1-16,0-21 0,-21 22 15,-1-1-15,-20-21 0,21 21 0,-21-20 16,20-1-16,1-21 0,0 21 0,0-21 16,21-21-1,0 0-15,0-1 16,0-20-16,0 21 15,0-21-15,21 20 0,0-20 16,0 0-16,1-22 0,-1 22 0,0 0 16,21-1-16,-21 1 0,22 0 15,-22 20-15,21 1 0,1 0 0,-1 0 16,0 0-16,1 21 0,-1 0 0,-21 0 16,21 0-16,-20 21 0,-1 0 15,0 0-15,0 22 0</inkml:trace>
  <inkml:trace contextRef="#ctx0" brushRef="#br0" timeOffset="26251.51">9313 6054 0,'85'0'32,"-64"-21"-32,0 21 0,0-22 0,-21 1 15,22 0-15,-1 0 0,0-21 0,0 20 16,0-20-16,-21 21 0,0 0 15,0-22-15,0 22 0,0 0 0,0 0 16,-21 0-16,0 21 0,0 0 0,0 0 16,-22 0-16,22 21 0,-21-21 15,21 21-15,-22 21 0,22-20 16,-21 20-16,-1-21 0,22 21 0,0 1 16,0-22-16,0 21 0,21-21 15,0 22-15,0-22 0,0 0 0,0 0 16,21 0-16,0 1 0,0-1 0,22 0 15,-22-21-15,21 0 0,0 0 16,1 0-16,-1 0 0,0 0 0,1 0 16,20 0-16,1 0 0,-1-21 0,1 0 15,-1-1-15</inkml:trace>
  <inkml:trace contextRef="#ctx0" brushRef="#br0" timeOffset="26947.91">10520 5757 0,'0'0'0,"42"-127"31,-42 106-31,0 0 0,0 0 0,-21 21 16,0-21-16,0 21 16,-22 0-16,22 0 0,-21 21 0,21-21 15,-22 42-15,1-21 0,0 1 0,-1 20 16,1 0-16,0 1 0,-1-1 16,1 0-16,0 1 0,20-1 0,1 0 15,0 1-15,21-22 0,0 21 0,0-21 16,0 22-16,0-22 0,21 0 15,0 0-15,1-21 0,20 0 0,-21 0 16,21 0-16,1 0 0,-1 0 0,0 0 16,1 0-16,-1-21 0,0 0 15,1 0-15,-1-1 0,0 1 16,-20 0-16,-1-21 0,0 21 0,0-22 16,0 1-16,-21 0 0,21-1 15,-21 1-15,0-43 0,0 43 16,0 21-16,0 0 0,0-1 15,0 44 1,-21-1-16,0 0 0,21 21 0,0-21 16,-21 22-16,0-1 0,21 0 15,0-20-15,0 20 0,0 0 0,0-21 16,0 1-16,0 20 0,0 0 16,21-42-16,-21 21 0,21 1 15,0-22-15,0 0 0,22 0 16,-22 0-16,21 0 0,-21 0 0,22 0 15,-1-22-15,0 22 0,1-21 0,-1 0 16,-21-21-16,22 21 0,-1-22 16,-21 1-16,0 0 0,22-1 0,-22-20 15,0-1-15,0 1 0,0-22 16,0 22-16,1 20 0,-22-20 0,21-1 16,0 22-16,0 21 0,-21-22 0,0 22 15,0 42 1,-21 1-1,0 20-15,0 0 0,21 1 0,-22-1 16,1 21-16,0 1 0,21-22 16,0 22-16,-21-22 0,21 22 0,-21-22 15,21 0-15,0 1 0,0-1 0,0-21 16,0 21-16,0-20 0,21-1 16,0 0-16,0-21 0,22 21 0,-22-21 15,21 0-15,-21 0 0,22 0 0,-1 0 16,-21-21-16,21 21 0,1-21 15</inkml:trace>
  <inkml:trace contextRef="#ctx0" brushRef="#br0" timeOffset="28418.97">12128 5990 0,'0'0'0,"22"21"31,-1-21-31,0 0 0,0 0 15,0 0-15,22 0 0,-22 0 16,0-21-16,21 0 0,1 21 0,-22-21 16,21 0-16,-21-22 0,22 22 0,-22-21 15,0 0-15,0-1 0,0 1 16,0 0-16,1-22 0,-1 1 16,-21 20-16,0-20 0,21-1 0,-21 22 15,0-22-15,21 22 0,-21 21 16,0-21-16,0 20 0,-21 22 15,0 22-15,0-1 16,-1 0-16,22 21 0,-21-21 0,0 22 16,0 20-16,0-20 0,0-1 0,21 21 15,0 1-15,-22-22 0,22 22 16,0-22-16,0 22 0,0-22 0,0 0 16,22 1-16,-1-22 0,-21 21 0,21-21 15,0 0-15,0 1 0,0-22 16,22 0-16,-22 21 0,0-21 15,21 0-15,1 0 0,-1 0 0,-21-21 16,22-1-16,-1 1 0,0 0 16,1 0-16,-1 0 0,0-22 0,1 22 15,-22-21-15,0 0 0,21-22 0,-21 22 16,1 21-16,-22-22 0,0 22 16,21-21-16,-21 21 0,-21 42 31,-1 0-31,1 21 0,21-21 0,-21 22 15,0-22-15,0 21 0,0 1 0,21-22 16,0 21-16,0-21 0,0 0 16,0 22-16,0-22 0,0 0 15,42 0-15,-21-21 0,0 21 0,22-21 16,-22 0-16,21 0 0,-21 0 16,22 0-16,-1 0 0,0 0 0,-21-21 15,22 0-15,20 0 0,-42-21 16,1 20-16,20-20 0,-21 0 15,-21-1-15,21 1 0,0 0 16,-21-1-16,22 1 0,-22-21 16,0 41-16,-22 44 15,1-1-15,0 0 16,21 0-16,-21 21 0,0 1 16,0-22-16,21 21 0,-22 1 15,1-22-15,21 21 0,-21-21 0,21 22 16,0-22-16,-21 0 0,21 0 15,-21 0-15,21-42 47,21 0-47,0 0 0,0 0 16,0-22-16,1 22 0,-1-21 0,0-1 16,21 1-16,-21 0 0,22-1 15,-22 1-15,21 21 0,1-21 16,-22 20-16,0 1 0,21 21 0,-21 0 15,1 0-15,-22 21 16,0 1-16,0 20 0,0-21 16,0 0-16,0 22 0,0-22 15,0 21-15,0-21 0,0 22 0,0-22 16,0 0-16,0 0 0,0 0 0,0 0 16,21 1-16,-21-1 0,21-21 15,0 0-15,0 0 0,0 0 16,1 0-16,-1-21 0,0 21 15,0-22-15,0 1 0,0 0 16,1 0-16,20-21 0,-21 20 0,21-20 16,1 0-16,-1-1 0,0 1 15,1 21-15,-22-21 0,21-1 16,-21 22-16,22 0 0,-22 0 16,0 21-16,-21 21 15,0 0-15,0 0 16,0 22-16,0-22 0,-21 21 0,21 0 15,0-20-15,0 20 0,0 0 16,0-21-16,0 22 0,0-22 0,21 0 16,0 21-16,0-20 0,1-22 0,-1 21 15,0 0-15,21-21 0,-21 0 16,22 0-16,-1 0 0,0 0 16,22 0-16,-22 0 0,1 0 0,20 0 15,-21-21-15,1 0 0,-1-1 16,0 1-16,-20-21 0,20 21 0,-21-22 15,0 1-15,0-21 0,1 20 16,-1 1-16,-21 0 0,0 20 0,0-20 16,0 21-16,-21 21 0,-22 0 15,22 0-15,-21 0 0,21 21 16,-1 21-16,-20-20 0,21 20 0,0 0 16,0 1-16,21-1 0,0-21 0,0 21 15,0 1-15,0-22 0,0 0 16,0 0-16,21 0 0,0 1 15,0-1-15,0-21 0,0 0 16,1 0-16,-1 0 0,21 0 0,-21 0 16,0 0-16,22 0 0,-22-21 0,21-1 15,-21 22-15,22-21 0,-22 0 16,0 0-16,0-21 0,0 20 0,1-20 16,-22 0-16,0-1 0,0 1 0,0 21 15</inkml:trace>
  <inkml:trace contextRef="#ctx0" brushRef="#br0" timeOffset="28604.79">14012 5101 0,'-21'0'0,"42"0"0,-84 0 0,42 0 0,-1 21 15,22 1 1</inkml:trace>
  <inkml:trace contextRef="#ctx0" brushRef="#br0" timeOffset="28784.96">12700 5482 0,'-42'21'16,"84"-42"-16,-106 42 0,43-21 0,42 0 16,1 0-1,20 0-15,0 0 0,-21-21 16,43 21-16,-22-21 0,22 21 0,-22-21 16,22 0-16,-1 0 0</inkml:trace>
  <inkml:trace contextRef="#ctx0" brushRef="#br0" timeOffset="29502.99">17060 5588 0,'43'0'0,"-86"0"0,107 0 0,-22-21 0,0 0 16,-20 21-16,20-21 0,-21-1 15,0 1-15,-21 0 0,0 0 0,0 0 16,0 0-16,0-1 0,-21-20 16,0 21-16,-21-21 0,20 20 15,-20 1-15,0-21 0,-1 42 0,1-21 16,0 21-16,-1 0 0,1 0 15,0 21-15,-1 0 0,1 21 0,0 1 16,-1-22-16,1 21 0,21 22 0,-21-22 16,20 0-16,1 1 0,0 20 15,0-20-15,21-1 0,0 0 0,0-21 16,0 22-16,21-22 0,21 0 0,-20 0 16,-1-21-16,21 0 0,0 0 15,1 0-15,-1 0 0,0 0 16,-20-21-16,20 0 0,0 0 0,-21 0 15,1-1-15,-1 1 0,0-21 16,0 21-16,-21-22 0,0 1 16,0 21-16,0-21 0,0-1 0,0 22 15,0-21-15,0 21 0,0-1 16,0 44-16,0-1 16,-21 0-16,21 0 0,-21 0 15,21 22-15,0-1 0,0-21 0,0 21 16,0 1-16,0-1 0,0-21 0,0 22 15,21-22-15,-21 0 0,42 0 16,-21-21-16,22 21 0,-22-21 16,42 0-16,-20 0 0,-1 0 0,22-21 15,-22 21-15,0-21 0</inkml:trace>
  <inkml:trace contextRef="#ctx0" brushRef="#br0" timeOffset="29791.56">17759 5503 0,'0'0'0,"0"-42"0,21 0 16,-21-1-16,0 22 0,0-21 0,0 21 15,0 0-15,-21 42 16,0 0 0,-1 21-16,22-21 0,-21 22 0,0 20 15,0-20-15,0 20 16,21-21-16,-21 22 0,-1-1 0,1 1 0,0 21 16,0-22-16,0 1 0,0 20 15,-1-20-15,1 20 0,0 1 16,0 0-16,-21-1 0,20 1 0,-20 0 15,0-22-15,21 1 0,-22-1 0,1 64 16,42-106-16,0 1 16,0-1-16,21-42 15,0-1-15,0 1 16,1 0-16,20-21 0,0-1 0,-21 1 16,22-21-16,-1-1 0,0 1 15</inkml:trace>
  <inkml:trace contextRef="#ctx0" brushRef="#br0" timeOffset="30080.39">17653 5948 0,'0'0'0,"0"-85"0,0 22 16,0-22-16,0 22 0,0-1 16,0 22-16,0-1 0,0-20 15,0 21-15,0 20 0,0 1 16,21 0-16,0 21 0,0 0 16,22 0-16,-22 0 0,0 0 0,21 21 15,-20 0-15,-1 1 0,21 20 16,-21-21-16,0 21 0,1-20 0,-1 20 15,-21 0-15,0 1 0,0-22 16,0 21-16,0-21 0,-21 22 0,-1-22 16,-20 0-16,21 0 0,-21-21 15,-1 21-15,1-21 0,0 0 16,20 0-16,-20 0 0,0 0 0,21 0 16,-1 0-16,22-21 15,0 0-15,22 0 16,20 0-16,-21-1 0,21 1 0,1 0 15,-1 0-15,0 0 0</inkml:trace>
  <inkml:trace contextRef="#ctx0" brushRef="#br0" timeOffset="30362.98">18436 5440 0,'0'0'0,"21"0"0,-21-21 16,0 42-1,-21 0-15,21 0 0,-21 0 0,0 22 16,0-1-16,-1 0 0,1 22 15,21-22-15,-21 22 0,0-1 0,21 1 16,0-1-16,-21 1 0,0-1 0,-1 1 16,22 20-16,-21 1 0,0-21 15,-21 20-15,21 1 0,-22 0 0,1-22 16,21 1-16,-22-1 0,1 1 0,21-22 16,0 0-16,0-21 0,-1 22 15,22-22-15,0 0 0,0-42 16,22 0-1,-1 0-15,21-1 0,-21-20 0,22 0 16,-22-1-16,21 1 0,0-21 16,1-22-16,-1 21 0,0-20 0</inkml:trace>
  <inkml:trace contextRef="#ctx0" brushRef="#br0" timeOffset="30643.61">18394 5969 0,'0'0'16,"0"-85"-16,0 1 0,0-213 15,0 255 1,0 21-16,0 0 0,0 0 0,21-1 15,0 22-15,0 0 0,0-21 0,22 21 16,-1 0-16,0 0 0,1 21 16,-1-21-16,0 22 0,1-1 15,-1 21-15,-21-21 0,0 22 0,1-22 16,-22 21-16,0 0 0,0 1 16,0-22-16,0 21 0,-22-21 0,1 1 15,-21 20-15,0-21 0,-1-21 0,-20 21 16,20 0-16,1-21 0,0 0 15,-1 0-15,1 0 0,0 0 0,21 0 16,-1 0-16,1 0 0,21-21 31,21 21-31,1-21 0,20 0 0,-21 0 16,21 0-16,1-1 0</inkml:trace>
  <inkml:trace contextRef="#ctx0" brushRef="#br0" timeOffset="31051.62">19389 5038 0,'0'0'16,"0"-21"-16,0-1 0,0 1 0,0 0 15,-22 21-15,1 0 0,0 0 0,0 21 16,0 0-16,0 1 0,-1-1 16,1 21-16,0 0 0,0 22 0,0-22 15,0 1-15,-1-1 0,22 21 0,0-20 16,-21-1-16,21 0 0,-21 22 15,21-22-15,0-21 0,0 22 16,0-22-16,21 21 0,0-21 16,1 1-16,-1-22 0,0 21 0,0-21 15,21 0-15,-20 0 0,62-21 16,-41 21-16,-22-22 0,21 1 16,-21 0-16,22 0 0,-22-21 0,0 20 15,0 1-15,0 0 0,-21 0 0,0 0 16,0 42-1,-21 0 1,0 0-16,21 0 0,-21 22 16,0-22-16,21 0 0,0 0 15,0 0-15,0 1 16,21-22 15,0-22-31,0 22 0</inkml:trace>
  <inkml:trace contextRef="#ctx0" brushRef="#br0" timeOffset="31212.71">19727 5419 0,'0'0'0,"0"-21"0,0-1 15,-21 22-15,0-21 16,0 21-16,21-21 0,-21 21 0,-1 0 16,44 0 15,-1 0-16,0 0-15,0 0 0,0 0 16</inkml:trace>
  <inkml:trace contextRef="#ctx0" brushRef="#br0" timeOffset="31475.56">20362 5228 0,'0'0'0,"-21"0"0,0-21 0,0 21 16,0 0-16,-22 0 0,22 0 15,0 0-15,0 21 0,-22 0 16,22 1-16,0-1 0,-21 0 0,21 21 16,-1 1-16,1-22 0,0 21 15,21 0-15,0 1 0,0 20 16,0-20-16,21-22 0,0 0 16,22 21-16,-22-21 0,21-21 0,-21 22 15,22-1-15,-1-21 0,0 0 0,1 0 16,-1 0-16,0 0 0,22-21 15,-22-1-15,1 22 0,20-21 0,1 0 16,-22 0-16,21 0 0,-20-22 16</inkml:trace>
  <inkml:trace contextRef="#ctx0" brushRef="#br0" timeOffset="32134.01">21103 5376 0,'0'0'0,"21"-21"0,-21-21 0,0 21 16,0-22-16,0 22 0,0 0 0,0 0 15,-21 0-15,-21 21 0,21 0 16,-1 0-16,-20 0 0,0 21 15,-1 0-15,1 0 0,0 0 0,-1 1 16,1 20-16,0-21 0,-1 21 16,1-20-16,21 20 0,0-21 0,0 21 15,21-20-15,0 20 0,0-21 0,0 0 16,21 0-16,0 1 16,0-22-16,21 0 0,-20 0 0,20 0 15,0 0-15,-21 0 0,22 0 0,-1-22 16,0 1-16,-20 0 0,20 0 15,-21 0-15,21-22 0,-20 22 0,-1-21 16,0 0-16,0-1 0,-21 22 16,21-21-16,-21-1 0,21 22 0,-21-21 15,-21 63 1,0 0 0,0 22-16,0-22 0,0 21 0,-1-21 15,22 22-15,0-1 0,-21-21 16,21 21-16,0-20 0,0 20 15,0-21-15,0 0 0,0 0 0,0 1 16,21-22-16,1 21 0,-1-21 16,0 0-16,21 0 0,1 0 15,-1-21-15,-21 21 0,21-22 16,-20 1-16,20 0 0,-21-21 0,0 21 16,22-22-16,-22 22 0,21-85 15,-21 64-15,0-22 0,1 1 16,-1-22-16,0 22 0,0-1 0,-21 1 15,0 20-15,21-20 0,-21 42 16,0 0-16,0-1 0,0 1 16,0 42-1,-21 1-15,0 20 0,21 0 16,-21 1-16,0-1 0,21 21 0,-22-20 16,22-1-16,0 22 0,0-22 15,0 0-15,0 1 0,0-1 0,0-21 16,0 21-16,0-20 0,0 20 0,0-21 15,0 0-15,0 0 0,0 1 16,22-22-16,-1 21 0,0-21 0,0 0 16,0 0-16,0 0 0,1 0 15,-1-21-15,21 21 0,-21-22 16</inkml:trace>
  <inkml:trace contextRef="#ctx0" brushRef="#br0" timeOffset="32339.96">22183 5186 0,'21'-42'0,"-42"84"0,63-106 0,-42 43 0,21 0 15,-21 0-15,-21 21 16,0 21-16,0 0 16,-1 0-16,1 22 0,0-22 15,0 0-15,0 21 0,21-20 0,0-1 16,-21 0-16,21 0 0,-22 0 0,22 0 16,0 1-16,0-1 15,0 0-15,22-21 16,-1 0-1,0 0-15,0 0 0,0-21 0,0 21 16,1-21-16</inkml:trace>
  <inkml:trace contextRef="#ctx0" brushRef="#br0" timeOffset="33051.99">22669 5080 0,'0'0'0,"22"-21"0,-22 0 0,0 0 16,0-1-16,-22 22 15,1 22-15,0-1 16,0 0-16,0 21 0,0-21 15,-1 22-15,1-22 0,0 21 0,0-21 16,0 22-16,0-22 0,-1 21 0,22-21 16,0 1-16,0-1 15,0 0-15,0 0 0,0 0 16,22-21-16,-1 0 0,0 0 16,21 0-16,-21 0 0,1 0 15,20 0-15,-21 0 0,21-21 0,-20 21 16,-1-21-16,0 0 0,0 0 15,0-1-15,0-20 0,-21 0 0,0 21 16,0-22-16,0 1 0,0 21 0,0-22 16,0 22-16,0 0 0,0 0 15,0 0-15,0 0 0,0-1 0,22 1 16,-1 21 0,0 0-16,21 0 0,-21 0 15,22 0-15,-1 0 0,0 0 16,22 0-16,-22 21 0,1-21 0,20 43 15,-42-1-15,-21-21 0,0 0 16,0 22-16,0-22 0,0 21 16,0-21-16,0 22 0,0-22 0,-21 0 15,0 21-15,0-20 0,0-1 16,-1 0-16,1 0 0,0-21 16,0 0-1,0 0-15,21-21 16,0 0-1,0 0-15,21-22 16,0 1-16,0 21 16,22-22-16,-22 1 0,63-43 15,-20 43-15,-22 0 0,22-1 16,-22 22-16,0 0 0,1 21 0,41 0 16,-62 0-16,-1 21 15,0 0-15,0 22 0,-21-22 0,0 21 16,0-21-16,0 22 0,-21-1 0,21 0 15,-21-20-15,0 20 0,-1-21 16,1 21-16,21-20 0,-21-1 0,0 0 16,0 0-16,21 0 15,-21-21-15,21-21 47,0 0-47,0 0 0</inkml:trace>
  <inkml:trace contextRef="#ctx0" brushRef="#br0" timeOffset="33231.83">23199 4530 0,'0'0'0,"-127"-64"32,105 64-32,22 21 62,-21-21-46,0 22-16</inkml:trace>
  <inkml:trace contextRef="#ctx0" brushRef="#br0" timeOffset="33423.96">21632 4890 0,'0'0'0,"-42"21"15,21-21-15,105 0 32,-41 0-32,20 0 0,43 0 15,-42 0-15,-22 0 0,21 0 16,-20 0-16,-22 0 0,21 0 0,-21 0 16,-42 0-1,-21 0-15,0 0 0</inkml:trace>
  <inkml:trace contextRef="#ctx0" brushRef="#br0" timeOffset="34239.61">3069 7641 0,'0'0'0,"0"-21"0,0-42 15,0 20-15,0 22 16,0 0-16,0 0 0,0 0 0,0-1 15,0 44 1,0-1-16,0 21 0,0 0 16,0 1-16,0-1 0,-21 0 15,21 1-15,0 20 0,-21 1 16,21-22-16,-21 22 0,21-22 0,0 21 16,-22-20-16,1-1 0,0 0 15,21 1-15,0-1 0,0-21 0,-21 0 16,21 1-16,0-1 0,0-42 31,0-1-15,0 1-16,0 0 0</inkml:trace>
  <inkml:trace contextRef="#ctx0" brushRef="#br0" timeOffset="34770.94">2836 7832 0,'0'0'0,"0"-43"0,0 1 0,0 0 0,0-1 16,0 22-16,0-21 15,0 21-15,0 0 0,0-1 0,0 1 16,21 0-16,1 0 0,-1 21 16,21 0-16,-21-21 0,22 21 0,-22 0 15,21 0-15,0 0 0,1 0 0,-1 21 16,0 0-16,1 0 0,-1 0 16,-21 1-16,0 20 0,-21-21 0,0 0 15,0 22-15,0-22 0,-21 21 16,0-21-16,0 0 0,-21 1 0,-1 20 15,1-21-15,21 0 0,-22 0 0,1 1 16,21-1-16,0 0 0,0-21 16,-1 0-16,22-21 31,0 0-31,22 21 0,-1-22 0,0 1 16,0 21-16,21 0 0,1-21 0,-1 21 15,0 0-15,1 0 0,20 0 16,-20 21-16,20 0 0,1 1 0,-22-1 15,0 0-15,1 21 0,-1-21 16,0 1-16,-21 20 0,-21-21 0,0 21 16,0-20-16,-21 20 0,0-21 0,-21 21 15,-1-20-15,-20-1 0,21 0 16,-22 0-16,1 0 0,-1 0 16,1-21-16,20 0 0,-20 0 0,20 0 15,1 0-15,0 0 0,21 0 16,-22-21-16,22 0 0,0 21 0,0-21 15,0 0-15,-1 0 0,22-1 16,-21 22-16,21-21 0,0 0 0,0 0 16,21 0-16,1 0 0,20 21 15,-21-22-15,21 1 0,1 0 16,-1 0-16,22 0 0,-1 0 0</inkml:trace>
  <inkml:trace contextRef="#ctx0" brushRef="#br0" timeOffset="35127.33">3937 8086 0,'0'0'0,"21"0"15,0 0-15,0 0 16,1-21-16,-1-1 16,-21 1-16,21 0 0,0 0 0,0 0 15,0 0-15,1-1 0,-22 1 16,0 0-16,0 0 0,0 0 15,0 0-15,0-1 0,-22 22 16,1 0 0,0 0-16,0 0 0,0 22 15,0-1-15,-1 0 0,-20 0 0,21 21 16,0 1-16,0-1 0,-1 0 16,22 1-16,0-1 0,-21 0 0,21 1 15,0-22-15,0 21 0,0-21 0,0 1 16,0-1-16,21 0 0,1-21 15,-1 0-15,0 21 0,0-21 0,21 0 16,1 0-16,-22 0 0,21-21 0,22 0 16,-22 21-16,22-21 0,-22-1 15,21 1-15</inkml:trace>
  <inkml:trace contextRef="#ctx0" brushRef="#br0" timeOffset="35363.74">5143 7768 0,'0'0'0,"0"-21"0,0-21 0,0-1 15,0 22-15,-21 21 16,0 0-16,0 0 0,0 0 0,-22 21 16,22 1-16,0-1 0,-21 0 0,21 21 15,-22 1-15,22-1 0,-21 0 16,21 1-16,-22-1 0,22 0 0,0 22 16,21-22-16,0-21 0,-21 22 0,21-1 15,0-21-15,0 0 0,21 22 16,21-22-16,-21 0 15,22-21-15,-1 0 0,22 0 0,-22 0 16,21 0-16,1-21 0,-1 0 16,1 21-16,21-22 0,-22 1 0</inkml:trace>
  <inkml:trace contextRef="#ctx0" brushRef="#br0" timeOffset="36811.48">6117 7895 0,'0'0'0,"21"-42"0,-21 0 0,0 20 0,0-20 16,0 21-16,-21-21 0,0 20 0,0 1 15,-22 21-15,22 0 0,-21 0 16,0 0-16,-1 0 0,1 0 0,0 21 16,-1 1-16,1-1 0,0 0 15,-1 21-15,1-21 0,0 22 16,20-1-16,-20 22 0,21-22 0,0 0 16,-22 1-16,22-1 0,21 21 0,-21-20 15,21-22-15,0 21 0,0-21 16,0 22-16,21-22 0,0 0 0,1-21 15,-1 0-15,21 0 0,0 0 0,1 0 16,-1 0-16,22 0 0,-22-21 16,0 0-16,1 0 0,-1-1 0,21-20 15,-41 21-15,20-21 0,0-1 16,-21 1-16,1 0 0,-1-1 0,0-20 16,-21 20-16,21 1 0,-21 0 15,0 21-15,0-22 0,0 22 0,0 0 16,-21 21-1,0 0-15,21 21 16,-21 0-16,-1 22 0,22-22 0,-21 21 16,21 0-16,0-20 0,0 20 0,-21 0 15,21 1-15,0-1 0,0 0 16,0-21-16,0 22 0,0-22 0,21 0 16,0 0-16,-21 0 0,22 1 0,-1-22 15,21 0-15,-21 0 0,0 0 16,22 0-16,-22-22 0,21 1 15,1 0-15,-22 0 0,21 0 0,0 0 16,-20-22-16,20 22 0,-21-21 16,0-1-16,0 1 0,1 0 0,-1-1 15,0 22-15,-21-21 0,0 0 0,0 20 16,0 1-16,0 0 0,-21 42 31,0 0-31,21 1 16,-22-1-16,22 21 0,-21 0 15,21 1-15,0-1 0,0-21 0,0 22 16,0-1-16,0 0 0,0-21 0,0 22 16,0-22-16,21 0 0,1 0 15,-1 0-15,0-21 0,0 0 16,21 0-16,-20 0 0,20 0 0,-21 0 16,21 0-16,1 0 0,-1-21 0,-21 0 15,22 0-15,-1 0 0,-21 0 16,21-22-16,-20 22 0,-1-21 0,21-1 15,-21 1-15,0 0 0,-21-1 0,22 1 16,-1 21-16,-21-21 0,21 20 16,-21-20-16,0 21 0,0 42 15,0 0 1,-21 22-16,21-22 16,0 21-16,0 0 0,-21-20 15,21 20-15,-22 0 0,22 1 0,0-1 16,0-21-16,0 21 0,0-20 15,0-1-15,0 0 0,22-21 0,-1 21 16,0-21-16,0 0 0,0 0 0,0 0 16,22 0-16,-22 0 0,21-21 15,-21 0-15,22 0 0,-22-1 0,21 1 16,-21 0-16,22 0 0,-22-21 0,0-1 16,21-20-16,-20 20 15,-1 1-15,-21 21 0,0-21 16,0 20-16,0 1 0,0 0 0,0 0 15,-21 21-15,-1 0 16,22 21-16,-21 0 16,21 0-16,0 22 0,0-22 0,0 0 15,21 21-15,1 1 0,-1-22 0,-21 21 16,21-21-16,0 22 0,0-22 16,0 0-16,-21 0 0,22 0 0,-22 1 15,0-1-15,21 0 0,-21 0 16,-21-21-1,-1 0-15,1 0 0,0 0 16,0-21-16,0 21 0,0-21 16,-1 0-16,1 21 0,21-22 15,-21 22-15,0-21 0,21 42 32,0 1-17,21-22-15,0 21 0,22-21 16,-22 21-16,0-21 0,21 0 0,-21 0 15,22 0-15,-1 0 0,0 0 0,1 0 16,-1 0-16,0 0 0,1 0 16,-22-21-16,21 0 0,1-1 0,-1 1 15,-21 0-15,21 0 0,-20 0 16,20-22-16,-21 22 0,-21-21 0,21 21 16,-21-22-16,21 1 0,-21 21 15,0-21-15,0 20 0,0 1 0,0 0 16,0 0-16,-21 21 0,0 0 15,-21 0-15,21 21 0,-1 0 0,1 0 16,0 1-16,0 20 0,21-21 0,0 21 16,-21 1-16,21-22 0,0 21 15,0 1-15,0-22 0,0 0 0,21 0 16,-21 0-16,21 0 0,-21 1 0,21-22 16,0 0-16,1 0 0,-1 0 15,0 0-15,0 0 0,21-22 16,-20 22-16,20-21 0</inkml:trace>
  <inkml:trace contextRef="#ctx0" brushRef="#br0" timeOffset="37235.62">9927 7345 0,'0'0'0,"0"-42"0,42-43 31,-42 106-31,0 0 0,0 0 16,0 22-16,0 20 0,0-20 0,0 20 15,0 1-15,-21 63 16,0-85-16,0 21 0,21 1 16,-21-22-16,21 22 0,-21-22 0,21 0 15,0 1-15,0-1 0,-22-21 0,22 22 16,0-22-16,0 0 0,0 0 15,-21-42 1,21 0 0,-21 21-16,0-21 0</inkml:trace>
  <inkml:trace contextRef="#ctx0" brushRef="#br0" timeOffset="38011.98">9483 7874 0,'0'0'0,"-22"-21"15,22 0 1,22 21-1,20 21-15,-21-21 16,21 0-16,22 0 0,-1 0 16,1 0-16,-1 0 0,1-21 0,21 0 15,-1-1-15,1 1 0,63 0 16,-84-21-16,-1 21 0,-21-1 16,1 1-16,-1-21 0,0 21 0,-20-22 15,-1 1-15,-21 21 0,0-21 0,0-1 16,0 1-16,0 0 0,0 20 15,0-20-15,-21 42 16,21 21-16,-22 0 0,1 22 16,0-1-16,0 22 0,-21 41 15,20-41-15,1-22 16,0 22-16,0-1 0,0-20 0,0 20 16,21-21-16,0 1 0,-22-1 0,22 0 15,0 1-15,0-22 0,0 21 16,0-21-16,0 1 0,22-22 15,-1 0-15,0 0 16,0 0-16,0-22 16,0 1-16,1-21 0,-1 21 0,0 0 15,0-22-15,0 1 0,0 0 16,1 20-16,-1-20 0,0 0 16,21 21-16,-21-1 0,1-20 0,-1 21 15,0 21-15,-21 21 16,0 0-1,0 0-15,0 1 0,0-1 16,0 0-16,0 0 0,0 21 0,0-20 16,0-1-16,0 21 0,0-21 0,21 0 15,0 1-15,0-1 0,1 0 16,-1 0-16,21 0 0,-21-21 0,22 0 16,-1 0-16,0 0 0,1 0 0,-1 0 15,0 0-15,1-21 0,-1 0 16,0 0-16,1 0 0,20-1 15,-42-20-15,22 21 0,-1-21 0,-21-1 16,21 1-16,-20 0 0,-1-1 0,-21 1 16,0 21-16,0-22 0,0 22 15,0-21-15,-21 42 16,-1 0-16,-20 0 0,21 21 0,-21 0 16,20 0-16,1 22 0,-21-22 15,21 21-15,0-21 0,21 22 0,0-1 16,0-21-16,0 22 0,0-22 0,0 21 15,21-21-15,0 0 0,0 1 16,21-22-16,-20 21 0,-1-21 0,21 0 16,-21 0-16,22 0 0,-1-21 0,-21-1 15,21 1-15,1 0 16,-1 0-16</inkml:trace>
  <inkml:trace contextRef="#ctx0" brushRef="#br0" timeOffset="39919.93">13589 7324 0,'0'0'0,"0"-21"0,0-1 0,0 1 16,0 0-16,0 0 0,0-21 0,0 20 16,0 1-16,0-21 0,0 21 15,0 0-15,0-1 0,0 1 0,0 0 16,0 0-16,0 0 0,-21 21 15,0 0-15,-1 0 16,22 21-16,-21 0 0,0 21 0,-21 1 16,21 20-16,-1 1 0,1-1 0,0 22 15,0-22-15,0 1 0,-22-1 16,22 1-16,0-1 0,0 1 0,0-22 16,-22 1-16,22 20 0,0-42 0,-21 22 15,21-1-15,-1-21 0,1 0 16,0 0-16,0-21 0,0 0 0,0 0 15,-1 0-15,1 0 0,0-21 16,21 0-16,-21 0 0,0 0 0,0-22 16,-1 22-16,22-21 0,0 0 15,-21-1-15,21 1 0,-21-22 0,21 22 16,0-21-16,0-1 0,0 1 16,0-1-16,0 22 0,0-1 0,0 1 15,0 21-15,0 0 0,0 42 16,0 0-16,21 21 15,-21 1-15,21 63 0,1-64 16,-22 21-16,21-20 0,-21-1 16,21 0-16,0 1 0,0-1 15,-21 0-15,43 1 0,-22-22 0,0 21 16,21-21-16,1 1 0,-1-1 0,0 0 16,1 0-16,20-21 0,-21 0 15,22 0-15,-22 0 0,22 0 0,-1-21 16,-20 0-16,20 0 0,1-1 15,-22 1-15,21 0 0,1-21 0,-22 21 16,1-22-16,-1 22 0,-21-21 0,0-1 16,0 1-16,-21 0 0,0-1 15,0 1-15,0 21 0,-21 0 0,0 0 16,0-1-16,0 22 0,0 0 0,-1 0 16,1 22-16,-21-1 0,21 0 15,0 0-15,-1 0 0,1 22 0,0-1 16,0-21-16,21 21 0,0-20 15,0 20-15,0-21 0,0 0 16,0 22-16,0-22 0,0 0 0,21 0 16,0-21-16,22 21 0,-22-21 0,0 0 15,21 0-15,1 0 0,-1 0 16,0 0-16,1 0 0,-1 0 0,0-21 16,1 0-16,20 0 0,-21 0 0,1-1 15,-1 1-15,22-21 0,-43 21 0,21-22 16,-21 1-16,22 0 0,-22-1 15,-21 22-15,0-21 0,21 0 0,-21 20 16,0 1-16,0 42 31,-21 22-31,0-22 0,21 21 0,-22-21 16,1 22-16,21-1 0,-21-21 0,0 22 16,0-22-16,21 21 0,0-21 15,-21 22-15,21-22 0,-22 0 0,22 0 16,0 0-16,0-42 47,22 0-47,-1 21 0,-21-21 15,21-22-15,0 22 0,0 0 16,0-21-16,22-1 0,-22 1 0,0 0 16,21-1-16,-20 1 0,-1 0 15,21-1-15,-21 22 0,0 0 16,1 0-16,-1 21 0,0 0 0,0 0 15,-21 21-15,0 0 0,0 22 0,0-22 16,0 0-16,0 21 0,0 1 16,0-22-16,0 21 0,0-21 0,0 22 15,0-22-15,0 0 0,0 0 0,0 21 16,21-42-16,0 22 0,1-1 16,-1 0-16,0-21 0,21 0 0,1 21 15,-1-21-15,0 0 0,22 0 0,-1 0 16,1 0-16,-1 0 0,1-21 15,42-21-15,-43 20 16,-21 1-16,43-42 0,-43 42 16,-20-22-16,-1 1 0,0 0 15,-21-1-15,0 22 0,0-21 0,0 21 16,0-1-16,-21 1 0,0 0 0,-1 21 16,1 0-16,-21 0 0,21 21 15,-22 0-15,1 1 0,0-1 0,-1 0 16,1 0-16,21 21 0,-21-20 0,20-1 15,1 21-15,0-21 0,0 0 16,21 1-16,0-1 0,0 0 0,21 0 16,0 0-16,0-21 15,22 0-15,-22 0 0,21 0 16,-21 0-16,22 0 0,-1 0 0,0 0 16,-20-21-16,20 21 0,-21-21 0,0 0 15,0 0-15,1 21 0,-1-22 16,0 1-16,-21 0 0,0 0 15,0 0-15,0 42 32,0 0-32,0 0 15,-21 0-15,0 22 0,21-22 16,-22 21-16,22 1 0,0-1 0,-21 0 16,21 22-16,-21-22 0,21 22 15,-21-1-15,21 1 0,-21-1 0,21 1 16,0-1-16,0-21 0,0 22 0,0-1 15,0-20-15,0 20 0,0 1 16,0-1-16,0 1 0,0-1 0,0 1 16,0-1-16,0 1 0,0-1 0,0-20 15,0 20-15,0-21 0,0 1 16,-21-1-16,-22-21 0,1 22 16,0-22-16,-64 21 0,42-21 15,22 0-15,-22-21 0,1 0 0,-1 0 0,1-21 16,-1 0-16,22 0 15,-21-21-15,-1 20 0,22-20 0,-22 0 16,22-1-16,0-20 0,-1 21 0,22-22 16,0 22-16,0-22 0,21 1 0,0 20 15,0-20-15,0-1 0,21 22 16,0-21-16,0 20 0,22-20 0,-1 20 16,0-20-16,1 21 0,-1-22 0,21 1 15,1-1-15</inkml:trace>
  <inkml:trace contextRef="#ctx0" brushRef="#br0" timeOffset="40195.93">16214 7091 0,'0'-42'16,"0"84"-16,0-106 0,0 43 0,0 0 16,-22 21-16,1 0 15,0 0-15,0 21 0,0 0 0,0 22 16,21-22-16,-22 42 0,1-20 15,0 20-15,21-20 0,-21 20 0,0 1 16,0-22-16,21 21 0,0-20 16,-22-1-16,22 0 0,-21-20 0,21 20 15,0-21-15,0 21 0,0-20 16,0-1-16,0 0 0,21-21 16,1 0-1,-1 0-15,21 0 0,-21 0 0,22-21 16,-22 0-16,21-1 0,-21-20 0,22 21 15</inkml:trace>
  <inkml:trace contextRef="#ctx0" brushRef="#br0" timeOffset="40623.94">16573 7154 0,'0'0'0,"22"-42"0,-22 0 0,21 21 16,-21-1-16,0 1 0,0 42 16,-21 1-1,21-1-15,-22 0 0,22 21 16,0 22-16,-21-22 0,0 22 15,0-22-15,21 21 0,0 1 0,-21-22 16,0 1-16,21 20 0,-22-21 16,22-20-16,0 20 0,-21 0 0,21-21 15,0 1-15,-21-1 0,21 0 0,0 0 16,-21-21 0,21-21-1,0 0-15,0 0 0,21-22 16,0 22-16,0 0 0,1-21 15,-1-1-15,0 1 0,21 0 0,-21-1 16,22 1-16,-1-22 0,-21 22 16,22 21-16,-22-21 0,21 20 15,-21 1-15,22 21 0,-22 0 0,21 21 16,-21 1-16,0-1 0,1 21 16,-1 0-16,-21 1 0,0-1 0,0 0 15,0 1-15,0-1 0,0 0 0,0 1 16,0-22-16,-21 0 0,21 21 15,-22-20-15,1-22 0,21 21 0,-21 0 16,0-21-16,0 0 16,0 0-16,-1 0 0,-20-21 15</inkml:trace>
  <inkml:trace contextRef="#ctx0" brushRef="#br0" timeOffset="40795.25">15896 7430 0,'0'0'0,"0"-22"32,21 22-17,-21-21-15,21 21 0,1 0 0,20-21 16,-21 21-16,21-21 0,-20 21 0,20-21 16,-21 0-16,21 21 0,-20-22 15,20 1-15</inkml:trace>
  <inkml:trace contextRef="#ctx0" brushRef="#br0" timeOffset="41783.01">17928 7705 0,'0'-21'31,"0"-1"-31,0 1 16,0 0-16,0 0 0,21 0 0,0-22 15,-21 22-15,22-21 0,-1 0 16,0-1-16,0 1 0,0 0 16,0-1-16,-21 1 0,22 21 0,-22 0 15,0-1-15,0 44 16,-22-1-16,1 0 16,0 21-16,0 1 0,0-22 0,0 21 15,-1 0-15,1 1 0,21-1 16,0 0-16,-21 1 0,21-22 0,0 21 15,0-21-15,0 1 0,0-1 16,0 0-16,21 0 0,0-21 16,1 0-16,-1 0 0,0 0 0,21 0 15,-21 0-15,22 0 0,-1-21 16,-21 0-16,22 0 0,-1 21 0,-21-22 16,21-20-16,-20 21 0,-22 0 0,0 0 15,0-22-15,0 1 16,0 21-16,-43-22 0,22 1 0,-21 21 15,21 0-15,-22 0 0,1-1 0,21 22 16,-22 0-16,22 0 0,-21 0 16,21 0-16,0 0 0,42 0 31,0 0-31,0 0 16,21 0-16,22 0 0,-22 0 0,1 0 15,20 0-15,1-21 0,-1 21 16,1 0-16,-1 0 0,-21 0 0,1 0 15,-1 0-15,0 0 0,-20 0 16,-22 21-16,0 1 16,0-1-16,0 21 0,0-21 0,0 22 15,0-1-15,-22-21 0,1 21 16,0 1-16,-21-1 0,21 0 0,-1 22 16,1-22-16,0 22 0,21-1 0,-21 1 15,0 20-15,0-20 0,21 21 16,-22-1-16,1 1 0,21 0 0,-21-1 15,0 22-15,21-21 0,-21 21 0,0-22 16,-1 22-16,22-42 0,-21 20 0,0 1 16,21-22-16,-21 1 0,21-1 15,-21-20-15,0-1 0,21 0 16,-22 1-16,1-22 0,0 0 0,0 0 16,0-21-16,0 0 0,-1 0 0,-41 0 15,21-21-15,20 0 16,1-21-16,-21 20 0,21-20 0,0 0 15,-1-1-15,1 1 0,21-21 0,-21-1 16,21 22-16,0-43 0,0 22 0,21-1 16,0-21-16,1 22 0,-1-1 15,0 1-15,21-1 0,1 1 0,-1-1 16,0 1-16,22-1 0,-1 1 16,1-22-16,-1 22 0</inkml:trace>
  <inkml:trace contextRef="#ctx0" brushRef="#br0" timeOffset="42855.39">19918 7662 0,'0'0'0,"0"22"0,-21-22 16,-1 0-16,22-22 31,0 1-31,22 0 0,-1 0 15,0 0-15,0 0 0,-21-22 0,42 22 16,-20-21-16,-1-1 0,0 1 0,0-21 16,0 20-16,0-20 15,1 20-15,-1-20 0,0 21 0,0-22 16,0 22-16,0-1 0,-21 22 16,22 0-16,-22 0 0,0 0 0,-43 42 15,22 0-15,0 0 16,0 22-16,0-1 0,-1 0 15,1 22-15,-21-22 0,21 22 0,21-1 16,-21 1-16,21-1 0,0-21 0,0 1 16,0 20-16,0-20 0,0-22 15,21 21-15,0-21 0,21 22 16,-21-22-16,22-21 0,-22 21 0,21-21 16,1 0-16,-1 0 0,0 0 15,1 0-15,-1-21 0,21 21 0,22-43 16,-43 1-16,1 21 15,-1-21-15,0-1 0,1-20 0,20-64 16,-20 63-16,-22 1 0,0-1 16,0 1-16,0-1 0,0 22 15,-21-22-15,0 43 0,22-21 0,-22 21 16,0 0-16,-22 42 16,22 0-16,-21 0 0,-21 21 15,21 1-15,0-1 0,-1 0 16,-20 1-16,21 20 0,0 1 15,0-22-15,-1 22 0,1-22 0,0 0 16,21 1-16,0-1 0,0-21 0,0 21 16,0-20-16,0-1 0,0 0 15,21-21 17,-21-21-32,21 0 0,1-1 15,-1-20-15,0 21 0,0-21 0,21-1 16,-20-20-16,-1 20 0,21 1 15,0 0-15,-20 21 0,-1-22 0,21 22 16,-21 0-16,0 21 0,1 0 0,-1 0 16,0 21-16,-21 21 15,0-20-15,0 20 0,0 0 16,0 1-16,0-1 0,0 0 0,0 1 16,0-1-16,0 0 0,0-21 15,21 22-15,0-22 0,-21 0 0,21 0 16,22 0-16,-22-21 0,21 22 0,-21-22 15,22 0-15,-1 0 0,0 0 16,1 0-16,20 0 0,-20-22 16,20 22-16,-21-21 0,64-42 0,-63 42 15,-22-22-15,21 1 16,-21 0-16,22-22 0,-22 1 0,0-1 16,0 22-16,-21-22 0,0 22 15,0 0-15,0 20 0,0 1 0,-21 21 16,0 0-16,0 0 0,-1 21 15,-20 1-15,0 20 0,21 0 16,-1 1-16,1-1 0,0 21 0,21-20 16,0-1-16,0 0 0,0-20 0,0 20 15,0-21-15,21 0 0,0 0 16,1 1-16,-1-1 0,0-21 0,0 0 16,21 0-16,-20 0 0,-1 0 15,0 0-15,21 0 0,-21-21 0,1-1 16,20 1-16,-21-21 0,-21 21 15,0 0-15,0-22 0,0 1 16,0 0-16,0-1 16,0 1-16,-21 21 0</inkml:trace>
  <inkml:trace contextRef="#ctx0" brushRef="#br0" timeOffset="43066.27">19621 7260 0,'0'0'0,"-21"21"0,42-21 15,1 0-15,20 0 16,0 0-16,1-21 0,-1 21 0,0-21 16,22 0-16,-22 21 0,0-21 0,22 0 15,-22 21-15,1-22 0,-1 1 16,-21 21-16,0 0 0</inkml:trace>
  <inkml:trace contextRef="#ctx0" brushRef="#br0" timeOffset="44600.38">1185 10837 0,'0'0'0,"0"22"0,-21-22 16,21-22-1,0 1 1,0 0-16,0 0 16,0-21-16,21-1 0,0 1 0,1 0 15,-1-1-15,21-20 0,0-1 16,-20 22-16,20-22 0,0 22 0,22-64 15,-43 64-15,-21 0 16,0-1-16,0 22 0,0 0 0,-21 21 16,0 0-1,-22 21-15,22 0 0,-21 22 0,-1-1 16,22 0-16,-21 22 0,21-22 16,0 22-16,-1-1 0,22 1 0,0-1 15,0 1-15,0-22 0,0 0 16,0 1-16,22-22 0,-1 0 0,0 0 15,0 0-15,21-21 16,-20 0-16,20 0 0,0-21 0,1 0 16,20 0-16,-21 0 0,1-22 15,-1 22-15,22-21 0,-22-22 16,0 22-16,22-22 0,-22 22 0,0-21 16,1 20-16,-1 1 0,0 0 0,1-1 15,-1 1-15,0 21 0,-20 0 0,-1 21 16,0 0-16,0 0 0,-21 21 15,0 0-15,0 21 0,0-21 0,0 22 16,0-1-16,-21 22 0,0-22 16,-22 21-16,22-20 0,0-1 15,0 0-15,0 1 0,0-1 0,21-21 16,0 0-16,0 1 0,0-1 16,0-42-1,21-1 1,0-20-16,0 21 0,21 0 0,-20-22 15,-1 1-15,21-21 0,0 20 16,-20 1-16,20-22 0,-21 22 0,0 0 16,22-1-16,-43 1 0,21 21 15,-21-21-15,0 20 0,-21 22 16,-1 0-16,1 22 16,0-1-16,0 0 15,0 21-15,0 1 0,21-1 0,-22 0 16,22 1-16,0 20 0,0-21 15,0 1-15,0-1 0,22 0 0,-1 1 16,0-22-16,0 0 0,0 0 0,0 0 16,22 1-16,-1-22 0,-21 0 15,22 0-15,20 0 0,-21-22 0,1 1 16,-1 0-16,22 0 0,-22 0 16,0-22-16,1 22 0,20-21 0,-21 0 15,-20-1-15,20 1 0,0 0 16,-21-1-16,1 1 0,-1 21 0,-21-22 15,0 22-15,0 0 0,0 0 16,0 0-16,0 42 16,0 0-1,-21 0-15,21 22 0,0 20 0,-22-21 16,22 22-16,-21-1 0,21 22 16,0 0-16,-21-22 0,0 22 0,0 0 15,21 20-15,0 1 0,0 0 16,-21 0-16,21 21 0,-22-21 0,22 0 15,-21 21-15,21-22 0,0 22 0,-21-21 16,21-21-16,-21 21 0,0-22 16,21 1-16,0-21 0,0-1 0,-21 1 15,21-22-15,0 0 0,-22-21 16,22 1-16,0-44 16,0 1-16,0 0 0,0-21 15,0-1-15,0-20 0,0 21 0,0-43 16,0 21-16,22-20 0,-1-22 15,0 0-15,-21 0 0,21 0 0,0-21 16,-21 0-16,21-105 0</inkml:trace>
  <inkml:trace contextRef="#ctx0" brushRef="#br0" timeOffset="44927.2">3133 10732 0,'0'0'0,"0"-64"0,-43-84 16,43 106-16,0-22 15,0 22-15,0-1 0,0 1 0,0 21 16,21-21-16,1-1 0,20 22 15,0 0-15,1-21 0,-1 20 0,21 22 16,-20 0-16,20 0 0,1 0 16,-1 0-16,1 22 0,-22-1 0,0 0 15,1 0-15,-1 21 0,-21 1 0,0-1 16,-21 0-16,0 22 0,-21-22 16,0 1-16,-21-1 0,-1 0 0,1 1 15,0-1-15,-1-21 0,1 21 16,0-20-16,-1-1 0,1 0 15,0-21-15,21 0 0,-1 0 0,1 0 16,0 0-16,0 0 0,21-21 16,0 0-16,0-1 15,0 1-15,21 21 0,-21-21 16,42 0-16,-20 0 0,-1 0 16,21-1-16,0 1 0,-20 0 0,20 0 15,0 0-15,1 0 0,-1-1 0</inkml:trace>
  <inkml:trace contextRef="#ctx0" brushRef="#br0" timeOffset="45332.96">3873 10308 0,'0'-21'15,"0"0"1,0 0-16,0 0 16,0-1-16,0 1 0,22 21 15,-1-21-15,0 0 0,-21 0 0,21 21 16,0-21-16,0-1 0,1 22 0,-1 0 15,21 0-15,-21 0 0,0 0 16,64 64-16,-43-43 16,-20 0-16,-1 0 0,-21 22 15,0-1-15,0-21 0,0 22 0,0-1 16,0 0-16,0 22 16,0-43-16,-21 0 0,-1 0 0,1 0 15,21-42 1,0 0-1,0 0-15,0 0 16,0-22-16,0 22 0,21-21 0,1 21 16,-1-22-16,-21 22 0,21-21 0,-21 0 15,21 20-15,0 1 0,0-21 16,1 21-16,20 0 0,-21 21 0,21-22 16,-20 22-16,20-21 0,-21 21 0,21 0 15,-20 0-15,-1 21 0,0-21 16,-21 22-16,0-1 0,0 0 15,0 0-15,0 0 0,0 0 0</inkml:trace>
  <inkml:trace contextRef="#ctx0" brushRef="#br0" timeOffset="47419.89">4699 10372 0,'0'-21'0,"0"42"0,0 0 0,0 0 15,0 0-15,21 0 0,0 1 16,0-22-16,1 0 0,-1 0 16,0 0-16,0 0 0,0-22 0,0 1 15,1 0-15,20 0 0,-21 0 16,0 0-16,0-1 0,22-20 0,-22 21 15,0-21-15,0 20 0,-21-20 0,21-21 16,-21 41-16,0-20 16,0 21-16,0 0 0,-21 21 15,0 0-15,0 0 16,0 0-16,0 21 0,-1 0 16,1 0-16,-21 0 0,21 22 0,21-22 15,-21 21-15,-1-21 0,22 22 0,0-22 16,0 21-16,0 1 0,0-22 15,0 0-15,22 0 0,-1 0 0,0 0 16,0 1-16,0-22 0,22 0 0,-22 0 16,0 0-16,21 0 0,-21 0 15,22-22-15,-22 22 0,21-21 0,1 0 16,-1 0-16,0-21 0,1 20 16,-1 1-16,0-21 0,1 21 15,-1-22-15,0 1 0,1 0 0,-22-1 16,0 22-16,21-21 0,-42 21 0,21-43 15,-42 64 1,0 0-16,0 0 0,0 0 16,0 21-16,-22 1 0,22-1 0,0 21 15,0-21-15,21 0 0,0 1 16,0 20-16,0-21 0,0 0 0,0 0 16,21 22-16,0-22 0,0 0 0,0 0 15,1 0-15,-1 1 0,0-1 16,0 0-16,0 0 15,-21 0-15,21-21 16,-42 0 0,0 0-16,0 0 15,0-21-15,0 0 0,-1 21 0,1-21 16,0 21-16,0-21 0,0 21 16,0 0-16,-1 0 0,1 0 15,21 21 1,0 0-1,21 0-15,1 0 0,-1-21 16,0 0-16,0 0 0,0 0 16,22 0-16,-22 0 0,21 0 15,0 0-15,1 0 0,-1-21 0,0 21 16,1-21-16,-1 0 0,0 0 0,1 21 16,-1-22-16,0 1 0,1 0 15,-22 0-15,21-21 0,1 20 0,-22 1 16,21-21-16,-21 21 0,22 0 0,-22-22 15,0 22-15,-21 0 0,0 0 16,0 0-16,-21 21 16,0 0-16,-22 0 0,22 0 0,-21 21 15,-1 0-15,1 21 0,21-21 16,0 1-16,0-1 0,21 21 16,0-21-16,0 0 0,0 1 0,21 20 15,0-21-15,0 0 0,0 0 16,22 1-16,-22-1 0,0 0 0,21 0 15,-21 0-15,1-21 0,-1 21 0,-42-21 47,-1 0-47,22-21 0,-21 21 16,0-21-16,0 21 0,0-21 0,0 0 16,-1 21-16,44 0 46,-1 0-30,0 0-16,0 0 0,0 0 0,22 0 16,-22 0-16,21 0 0,64 0 15,-64-21 1,1-1-16,20 22 0,-21-21 0,1 0 0,-1 0 16,-21 0-16,22 21 0,-22-21 0,21-1 15,-21 1-15,-21 0 0,21 0 16,1 0-16,-22-22 0,21 22 0,-21 0 15,0 0-15,0 0 0,0 0 0,0-1 16,-21 44 15,21-1-31,-22 21 0,1-21 0,21 0 16,-21 22-16,21-22 0,0 21 16,0-21-16,0 22 0,0-22 0,0 0 15,0 0-15,0 0 0,21 1 0,0-1 16,22 0-16,-22-21 0,0 0 15,21 0-15,-20 0 0,20 0 0,-21 0 16,21-21-16,-20 0 0,-1 21 0,0-22 16,0 1-16,0 0 0,0 0 15,22 0-15,-22 0 0,0-22 16,0 22-16,0-21 0,1 21 0,-1-22 16,0 22-16,-21-21 0,21 21 15,-21-1-15,21 22 0,-21 22 16,-21-1-1,0 21-15,0-21 16,0 0-16,21 22 0,-22-22 0,1 0 16,21 21-16,0-20 0,0-1 0,0 21 15,0-21-15,0 0 0,0 1 16,0-1-16,21-21 0,1 21 0,-1-21 16,0 0-16,0 0 0,21 0 0,-20 0 15,20 0-15,0-21 0,1 0 16,-22-1-16,21 1 0,-21 0 15,22 0-15,-22 0 0,0 0 0,-21-1 16,0-20-16,0 21 0,0-21 0,0-1 16,0 1-16,-21 21 0,0-22 15,-1 22-15,-20 0 0,21 0 0,-21 0 16,-1 21-16,1 0 0,21 0 16,-22 0-16,22 0 0,-21 21 0,21 0 15,21 0 1,0 0-16,21-21 0,0 0 0,0 0 15,22 0-15,-1 0 0,21 0 16,-20 0-16,20 0 0,1 0 0,-1-21 16,-20 21-16,20-21 0,1 21 15,-22 0-15,21-21 0,-20 21 16,-22 0-16,21 0 0,-21 0 0,22 21 16,-43 0-16,0 0 0,21 1 0,-21-1 15,0 0-15,0 0 0,0 21 16,-21-20-16,21-1 0,-21 21 0,-1-21 15,1 0-15,21 1 0,0-1 0,-21 0 16,21 0-16,-21 0 0,21 0 16,-21-21-16,21-21 31,0 0-31,0 0 16,0 0-16,21 0 0,0-1 15,0 1-15,0-21 0,1 21 0,-1-22 16,21 1-16,-21 0 0,22-22 15,-1 22-15,0 0 0,1-1 0,-1 1 16,0 0-16,1 20 0,-1 22 0,-21 0 16,0 0-16,0 22 0,1-1 15,-22 21-15,21 0 0,-21 1 0,0-1 16,0 0-16,0 1 0,0-1 0,-21 0 16,21 1-16,0-22 0,0 21 15,0-21-15,0 1 0,0-1 0,21 0 16,0 0-16,0-21 0,21 0 15,-20 0-15,20 0 0,0 0 16,-21 0-16,22 0 0,-22 0 0,21 0 16,-21-21-16,22 0 0,-22 0 0,0-1 15,0 1-15,-21 0 0,0 0 16,21-21-16,-21 20 0,0-20 0,0 0 16,0-1-16,-21 1 0,0 0 0,0-1 15,0 1-15</inkml:trace>
  <inkml:trace contextRef="#ctx0" brushRef="#br0" timeOffset="47602.86">7514 9567 0,'0'0'0,"-21"22"0,-21-22 16,-1 21-1,64-21 16,1-21-15,-1 21 0</inkml:trace>
  <inkml:trace contextRef="#ctx0" brushRef="#br0" timeOffset="48035.88">10604 9652 0,'22'-21'0,"-44"42"0,65-63 0,-22 21 15,0-1-15,0 22 16,0-21-16,1 21 0,-1 21 16,-21 1-16,21-1 0,-21 21 15,0-21-15,0 22 0,0-1 16,0-21-16,-21 21 0,0 1 0,-1-1 15,1-21-15,0 22 0,0-22 0,21 21 16,-21-21-16,21 0 16,-21 1-16,21-1 0,0 0 15,21-21 1,0 0-16,0 0 0,0 0 16,22-21-16,-1 0 0,0-1 0</inkml:trace>
  <inkml:trace contextRef="#ctx0" brushRef="#br0" timeOffset="48375.61">11388 9716 0,'0'0'16,"42"-43"-16,-21 1 0,43-22 0,-43 43 16,-21 0-16,-21 21 15,-22 0 1,22 21-16,-21-21 0,-1 21 0,1 1 16,21-1-16,-21 21 0,20-21 0,1 0 15,0 1-15,21-1 16,0 0-16,21 0 0,22 0 15,-22-21-15,21 0 0,0 21 0,-20-21 16,20 22-16,0-22 0,1 21 16,-22-21-16,21 21 0,-21 0 0,0-21 15,1 21-15,-1 0 0,-21 1 16,0-1-16,0 0 0,0 0 16,-21-21-16,-1 21 0,-20-21 0,21 21 15,-21-21-15,-1 0 0,1 0 0,0 0 16,-64 0-16,63 0 15,1 0-15,0 0 0,21 0 16,-1 0-16,1-21 0,0 0 0,21 0 16,-21 0-16,21-22 0,-21 22 15,21-21-15</inkml:trace>
  <inkml:trace contextRef="#ctx0" brushRef="#br0" timeOffset="48635.78">10689 9313 0,'-21'22'16,"42"-44"-16,-42 65 0,21-22 0,-21 0 0,0 0 15,21 0-15,21-21 32,0 0-32,0-21 0,0 21 15,0-21-15,1 0 0,-22 0 16,0 0-16,0-1 15,0 1-15,-22 21 0,-20 0 0,21 0 16,0 0-16,0 0 0,-1 0 16,1 0-16,0 0 0,21 21 15</inkml:trace>
  <inkml:trace contextRef="#ctx0" brushRef="#br0" timeOffset="49079.71">13335 9229 0,'0'0'15,"21"-21"-15,0-22 0,22-20 16,-22 42-16,0-1 0,-21 1 0,21 21 16,-21 21-1,0 1-15,0 20 0,0 0 16,-21 1-16,0-1 0,0 0 0,-1 22 15,22-1-15,-21 1 0,0-1 16,0 1-16,21-1 0,-21 1 0,0-22 16,-1 22-16,22-22 0,0 0 15,0 1-15,-21-1 0,21 0 0,0-21 16,0 1-16,0-1 0,0 0 16,0 0-16,0-42 31,0 0-31,0 0 15,0-1-15</inkml:trace>
  <inkml:trace contextRef="#ctx0" brushRef="#br0" timeOffset="49942.88">12933 9843 0,'-21'0'0,"42"0"0,-85 0 16,43 0-16,-21 0 0,21 0 0,21-22 16,21 22-1,0 0-15,0-21 16,21 21-16,1-21 0,20 21 0,1-21 15,-1 0-15,22 0 0,0-1 0,-22 1 16,22 0-16,-1 0 0,-20 0 16,21 0-16,-22-1 0,1 22 0,-22-21 15,0 21-15,1 0 0,-22 0 0,0 0 16,-21 21-16,0 1 0,0-1 16,0 0-16,-21 21 0,0 1 0,-1-22 15,1 21-15,-21 0 0,21 1 0,0-1 16,-1 0-16,1-20 15,0 20-15,0-21 0,0 0 0,21 0 16,0 1-16,0-1 0,0 0 0,21-21 16,0 0-16,0 0 15,0 0-15,22 0 0,-1 0 0,0 0 16,1 0-16,-1-21 0,0 0 0,1 21 16,20-22-16,-20 1 0,-1 0 15,0-21-15,-21 21 0,22-1 0,-22-20 16,-21 0-16,0 21 0,0-22 0,0 1 15,-21 21-15,0-22 0,-22 22 16,1 0-16,-22 0 0,22 21 0,-21 0 16,-1 0-16,22 0 0,-1 0 15,-20 0-15,42 21 0,-22-21 0,22 21 16,0-21-16,21 21 16,21-21-16,0 0 15,22 0-15,-22 0 0,42 0 16,-20 0-16,20 0 0,-20 0 0,20 0 15,1-21-15,-1 0 0,1 21 0,-1-21 16,-21 21-16,1-21 0,20 21 16,-20 0-16,-1 0 0,-21 0 15,21 0-15,-20 0 0,-22 21 0,0 0 16,0 0-16,0 0 0,0 1 16,0 20-16,0-21 0,-22 21 15,1-20-15,-21 20 0,21-21 0,-22 43 16,22-22-16,0-21 0,0 0 15,21 0-15,-21 1 0,21 20 16,0-21-16,42-21 16,-21 0-16,0 0 0,1 0 0,20 0 15,0 0-15,-21 0 0,22 0 16,-1 0-16,0-21 0,-20 0 0,20 21 16,0-21-16,-21-1 0,22 1 0,-22-21 15,0 21-15,-21-22 0,0 22 16,0-21-16,0 0 0,0-1 15,-21-20-15,-21-22 0,20 43 16,1 21-16,-21-1 0,21 1 16,-22 21-16,22 0 0,-21 0 0,21 0 15,-22 21-15,22 1 0,-21 20 0,21-21 16,0 21-16,-1-20 0,1 20 16,0-21-16,21 0 0,0 0 0,0 22 15,0-22-15,0 0 0,21-21 16,0 0-16,1 0 0</inkml:trace>
  <inkml:trace contextRef="#ctx0" brushRef="#br0" timeOffset="50383.85">16637 9208 0,'63'-43'16,"-126"86"-16,148-86 16,-85 64-16,0 1 15,0-1-15,0 21 0,-22 0 16,1 1-16,21 20 0,-21 1 0,0-1 16,21 22-16,-21-22 0,0 1 0,21-22 15,0 22-15,-22-22 0,22 0 16,-21 1-16,21-1 0,0-21 15,0 0-15,0 22 0,0-22 0,0 0 16,21-21 0,1 0-16,-1-21 15,0 0-15,-21 0 0,0-1 16</inkml:trace>
  <inkml:trace contextRef="#ctx0" brushRef="#br0" timeOffset="50923.16">16573 9631 0,'0'0'0,"-21"-42"0,0-1 0,0 1 0,21 0 15,0-1-15,-21 22 0,21-21 16,0 21-16,0-1 0,0 1 16,0 0-16,21 0 0,21 0 0,-21 0 15,22-1-15,-1 22 0,22 0 0,-22 0 16,21 0-16,1 0 0,-1 0 16,1 22-16,-1-1 0,1 21 15,-1 0-15,-20 1 0,-22-1 0,0 0 16,-21 1-16,0-1 0,0 22 0,-21-22 15,-21 0-15,-1 1 0,-20-1 16,20 0-16,-20-21 0,21 22 16,-22-22-16,22 0 0,-43 0 0,43 0 15,-1-21-15,22 0 0,0 0 16,21-21-16,0 0 16,0 0-16,42 0 0,-20 0 15,-1-1-15,21 1 0,-21 0 16,22 0-16,-1 0 0,21 0 0,-20 21 15,20 0-15,1 0 0,-1 0 0,-20 21 16,20 0-16,1 0 0,-22 0 16,0 0-16,1 1 0,-22 20 0,0-21 15,0 21-15,-21-20 0,0-1 0,-21 21 16,0-21-16,-22 0 0,1 22 16,0-22-16,-22 0 0,1 0 0,-1 0 15,1 1-15,-1-1 0,1-21 0,-1 21 16,1-21-16,-1 0 0,22 0 15,-22 0-15,22 0 0,0 0 16,-1 0-16,22 0 0,-21 0 0,21-21 16,0 21-16,21-21 0,0-1 15,0 1-15,0 0 16,42 0-16,-21 0 0,21 21 16,1-21-16,-1-1 0,0 1 15,1 0-15,20 0 0</inkml:trace>
  <inkml:trace contextRef="#ctx0" brushRef="#br0" timeOffset="51151.78">17886 9694 0,'0'0'16,"0"22"0,0-1-16,0 0 0,-21 0 0,21 0 15,-22 22-15,1-22 0,21 0 16,0 0-16,-21 21 0,0-20 0,21-1 15,-21 0-15,21 0 0,0 0 16,0 0-16,0 1 16,0-44-1,0 1 1,21 21-16,-21-21 16,21 0-16</inkml:trace>
  <inkml:trace contextRef="#ctx0" brushRef="#br0" timeOffset="51491.12">17907 9419 0,'0'-21'0,"0"42"0,-21-63 16,0 21-16,-1 21 0,1 0 0,0 0 15,0 0-15,0 0 0,0 0 0,-1 21 16,22 0-16,0 0 0,0 0 16,0 1-16,0-1 0,22 0 15,-1-21-15,0 0 16,0 21-16,0-21 0,22 0 0,-22 0 15,0 0-15,21 0 0,-21-21 16,1 21-16,-1-21 0,0 0 16,0-1-16,-21 1 0,0 0 15,0 0-15,-42 0 0,21 21 16,-1-21-16,1 21 0,-21 0 16,21 0-16,0 0 0,-22 0 0,22 0 15,-21 0-15,21 21 0,-22 0 0,22 0 16,0 0-16,0 0 0,21 22 15,0-1-15,0-21 0,0 22 0,0-1 16,0-21-16,21 21 0,0-20 16,0-1-16,22 0 0,-22 0 15</inkml:trace>
  <inkml:trace contextRef="#ctx0" brushRef="#br0" timeOffset="52239.74">18796 9800 0,'0'0'0,"42"-42"0,-21 21 15,1 0-15,-1-22 0,-21 22 0,21-21 16,-21 21-16,0-22 0,0 22 16,0 0-16,-21 0 0,0 21 0,-1 0 15,1 0-15,0 0 0,-21 0 0,21 0 16,-22 21-16,1 0 0,21 21 16,-22-20-16,1 20 0,21-21 15,-21 21-15,20 1 0,1-22 0,0 21 16,0-21-16,21 22 0,0-22 15,0 0-15,0 0 0,0 0 16,21-21-16,0 22 0,22-22 0,-22 0 16,21 0-16,-21 0 0,22 0 15,-22 0-15,0-22 0,21 1 0,-21 0 16,1 21-16,-1-21 0,0 0 0,0 0 16,0-22-16,-21 22 0,21 0 15,1-21-15,-22 20 0,21 1 0,-21 0 16,0 0-16,0 0 0,0 42 31,0 0-31,0 0 16,0 0-16,0 1 0,-21 20 0,-1 0 15,22 1-15,-21-22 0,0 21 16,0 0-16,21 22 0,0-22 0,-21 1 16,21 20-16,0 1 0,0-1 0,0 22 15,0-1-15,0-20 0,0 21 16,0-1-16,0 22 0,0-21 0,0 21 15,0-1-15,0 1 0,0 0 0,0 0 16,0 0-16,0 0 0,0-1 16,0-20-16,0 21 0,0-21 15,0-1-15,0 1 0,0 0 0,0-22 16,-21-21-16,-1 22 0,1-22 0,0-21 16,-21 22-16,-1-22 0,1 0 0,-21-21 15,20 0-15,1 0 0,0 0 16,-22-21-16,1 0 0,20-22 0,-20 1 15,-1 0-15,-20-22 0,20 1 0,1-22 16,-1 0-16,1 1 0,-1-1 0,43 0 16,-43-105-1,64 84-15,0 0 0,43-105 16,-22 105-16,21 0 0,22-85 16,-1 86-16,-20 20 0,20 0 15,1 22-15,-1-22 0,1 43 0,-1-22 16,1 22-16,-1 0 0,1 20 0,-22-20 15,21 21-15,-20 0 0,-1 0 16,0-1-16,1 22 0,-22-21 0,21 0 16,-21 0-16,22 21 0,-22-21 0</inkml:trace>
  <inkml:trace contextRef="#ctx0" brushRef="#br0" timeOffset="52567.39">19939 9970 0,'-42'0'31,"20"0"-31,1 0 0,21-22 0,0 1 16,0 0-16,0 0 15,0 0 16,-21 21-31,0 0 16,0 0-16,0 0 16,-1 21-16,1-21 15,0 0-15,21 21 0</inkml:trace>
  <inkml:trace contextRef="#ctx0" brushRef="#br0" timeOffset="-181005.97">14901 14605 0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2T02:23:20.9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2159 550 0,'0'0'0,"0"-21"16,0 0-16,-21 0 0,21 0 16,0 0-16,0-1 0,0 1 0,-21 0 15,21 0-15,0 0 0,0 0 16,0-1-16,0 1 0,-22 21 31,22 21-15,0 1-16,0 20 0,-21 0 15,21 1-15,0-1 0,0 21 16,0-20-16,0 20 0,0 1 16,-21-1-16,21 1 0,0 20 15,-21-20-15,21-1 0,-21 1 16,21-1-16,-21 1 0,21-22 0,-22 22 15,22-22-15,-21 0 0,0 1 16,21-22-16,0 21 0,0-21 0,0 1 16,0-1-16,0-42 31,0-1-31,0 1 0,0 0 16,0 0-16,0 0 0</inkml:trace>
  <inkml:trace contextRef="#ctx0" brushRef="#br0" timeOffset="591.78">2053 614 0,'0'0'0,"0"-64"31,-21 64-31,21-21 0,0 0 0,0 0 16,0 0-16,0 0 0,0-1 0,21 1 15,0-21-15,0 21 0,1 0 16,20 21-16,0-22 0,43-20 16,-22 42-16,1 0 0,-1 0 15,1 0-15,-1 21 0,-20 0 16,20 1-16,1-1 0,-22 21 16,0-21-16,-20 22 0,20-1 0,-42 0 15,0 1-15,0-1 0,-21 21 16,0-20-16,-22-1 0,-20 22 0,-1-22 15,-20 0-15,-1 1 0,0-1 16,22 0-16,-22 1 0,22-1 16,-1-21-16,1 0 0,20 0 0,1-21 15,0 0-15,20 0 0,1 0 16,0 0-16,0 0 0,21-21 16,0 0-16,0 0 0,0 0 15,0 0-15,0-1 0,21 1 16,0 0-16,0 0 0,1 21 15,-1-21-15,0 21 0,0 0 16,21 0-16,-20 21 0,20 0 0,-21 0 16,21 0-16,-20 1 0,-1 20 15,21 0-15,-21-21 0,0 22 0,-21-1 16,22 0-16,-1-20 0,-21 20 16,21-21-16,-21 21 0,21-20 0,0-1 15,0 0-15,-21 0 0,22-21 16,-1 21-16,0-21 0,0 0 0,0 0 15,0 0 1,1 0-16,-1 0 0,0 0 0,0-21 16,0 0-16,0 21 0,1-21 15,-22 0-15,21-1 0</inkml:trace>
  <inkml:trace contextRef="#ctx0" brushRef="#br0" timeOffset="1011.32">2984 1228 0,'22'0'47,"-1"0"-47,0 0 0,0-21 16,0-1-16,0 22 0,22-21 15,-22 0-15,0 0 0,0 21 0,0-21 16,1 0-16,-1-1 0,0 1 15,-21-21-15,0 21 0,0 0 16,0-1-16,-21 1 0,0 21 16,-1 0-16,1 0 0,0 0 15,-21 0-15,21 21 0,-22 1 0,1 20 16,21-21-16,-22 21 0,22 22 16,-21-22-16,21 1 0,0-1 15,-1 0-15,1 1 0,21-1 16,-21 0-16,21-21 0,0 22 0,0-22 15,0 0-15,21 21 0,0-42 16,1 22-16,-1-1 0,21-21 0,-21 0 16,22 0-16,-1 0 0,0 0 15,22-21-15,-22-1 0,0 1 0,22 0 16,-22 0-16,22 0 0,-22-22 16,22 22-16,-22-21 0,0 0 0,1-1 15</inkml:trace>
  <inkml:trace contextRef="#ctx0" brushRef="#br0" timeOffset="1283.07">4043 423 0,'0'0'0,"0"-42"15,0 0-15,0 21 0,0-1 0,0 1 16,0 42 0,0 1-16,-21 20 0,21 0 15,-22 1-15,1-1 0,21 21 16,0-20-16,-21 20 0,0 22 15,21-22-15,-21 1 0,21-1 0,-21 1 16,-1-1-16,1 1 0,0-1 0,21-20 16,-21 20-16,0-20 15,0-22-15,-1 21 0,22-21 0,-21 0 16,21 1-16,0-1 0,0 0 0,21-21 31,1-21-31,-1 0 16,0-1-16,0 1 0</inkml:trace>
  <inkml:trace contextRef="#ctx0" brushRef="#br0" timeOffset="1912.88">4445 1207 0,'0'0'0,"21"0"16,85-43-1,-85 22 1,0 0-16,0 0 0,1 21 16,-1-21-16,0-22 0,-21 22 0,0 0 15,21 0-15,-21-22 0,0 22 16,0-21-16,0 21 0,0-22 0,0 22 16,-21 0-16,0 0 0,0 21 15,-22 0-15,22 0 0,-21 0 0,-1 0 16,1 0-16,-21 21 0,20 21 15,-20-20-15,20 20 0,1 21 16,0-20-16,-1-1 0,1 22 16,0-22-16,-1 21 0,22-20 0,0-22 15,21 21-15,0 1 0,0-22 0,0 0 16,0 0-16,42 0 0,-20-21 16,-1 0-16,21 0 0,0 0 0,-20 0 15,20 0-15,0 0 0,1 0 16,-1 0-16,0-21 0,1 0 0,-1 0 15,0 0-15,1-22 0,-1 22 16,-21-21-16,21-1 0,-20 1 0,-1 0 16,0-1-16,21-41 15,-42 41-15,0 22 0,0-21 16,0 21-16,0 0 0,0 42 31,0 0-31,-21 0 0,0 21 16,0 1-16,21-1 0,0 0 0,-21 1 15,-1-1-15,22-21 0,0 22 16,0-1-16,0-21 0,0 0 0,0 0 16,0 1-16,22-1 0,-1 0 15,0-21-15,0 0 0,0 0 16,22 0-16,-22 0 0,21 0 0,-21 0 16,22 0-16,-22 0 0,21-21 15,-21 0-15,22-1 0,20-41 16,-42 42-16,0-22 0,22 1 15</inkml:trace>
  <inkml:trace contextRef="#ctx0" brushRef="#br0" timeOffset="3184.13">5546 296 0,'0'0'0,"-22"-21"0,1 0 0,0 0 0,0 21 15,0-21-15,0 21 16,-1 0-16,1 0 0,21 21 15,-21 0-15,0 0 0,21 0 16,-21 22-16,21-1 0,-21 0 0,-1 1 16,22 20-16,0-20 0,0 20 15,0-21-15,-21 22 0,21-1 0,0-20 16,0 20-16,0-20 0,0-1 16,0 0-16,0 1 0,0-1 0,0 0 15,0-21-15,0 1 0,0-1 16,21 0-16,-21 0 0,0 0 0,22 0 15,-1-21-15,0 0 0,-21 22 16,21-22-16,0 0 0,0 0 0,1 0 16,-1 0-16,0-22 0,0 1 15,21 21-15,-20-21 0,-1-21 16,21 21-16,-21-1 0,0-20 0,22 21 16,-22-21-16,0-1 0,0 1 15,0 21-15,-21 0 0,0-1 0,22 1 16,-22 0-16,0 0 0,0 42 31,0 0-31,-22 0 16,1 1-16,21-1 0,0 21 0,-21-21 15,21 0-15,-21 22 0,21-22 16,0 0-16,0 21 0,0-20 16,0-1-16,0 0 0,0 0 15,0 0-15,21-21 16,0 21-16,0-21 0,1 0 15,-1 0-15,0 0 0,0 0 16,0-21-16,22 21 0,-22-21 0,0 0 16,0 0-16,0 0 0,0-1 15,1-20-15,-1 21 0,0-21 0,0-1 16,0 1-16,-21 21 0,21-22 16,1 22-16,-22-21 0,21 42 0,-21-21 15,0 0-15,0 42 16,0 0-1,0 0-15,0 0 0,0 0 16,0 1-16,0 20 0,-21-21 0,21 21 16,-22-20-16,22 20 0,-21-21 15,21 21-15,0-20 0,0-1 0,0 0 16,0 0-16,0 0 0,0 0 16,21-21-1,1 0-15,-1 0 0,0 0 16,0 0-16,0-21 15,0 0-15,1 21 0,-22-21 0,21 0 16,0-22-16,0 22 16,0-21-16,0 21 0,1-22 0,-1 1 15,21 21-15,-21 0 0,-21-22 16,21 22-16,1 21 0,-1-21 0,-21 42 31,0 0-15,0 22-16,0-22 15,0 0-15,0 21 0,0-20 0,0-1 16,0 21-16,0-21 0,-21 0 0,21 1 16,0-1-16,0 0 0,0 0 15,0 0-15,21 0 0,0-21 0,0 22 16,0-22-16,0 0 0,22 0 16,-1 0-16,-21 0 0,22 0 15,-1 0-15,0 0 0,1 0 0,-1-22 16,0 1-16,1 0 0,-1 0 15,0 0-15,1-22 0,-22 22 0,21-21 16,-21 0-16,22-1 0,-22 1 16,0 0-16,0-1 0,0 1 0,-21 0 15,0-1-15,0 22 0,0 0 16,0 0-16,-21 21 16,0 0-16,0 0 0,0 21 15,-1 0-15,1 21 0,0-20 0,0 20 16,0 0-16,0 1 0,-1-1 15,1 0-15,21 1 0,0-1 16,-21-21-16,21 21 0,0-20 0,0-1 16,0 0-16,0 0 0,21 0 15,0 0-15,1 1 0,-1-22 0,0 0 16,0 0-16,0 0 0,0 0 16,22 0-16,-1 0 0,-21 0 0,22 0 15,-1-22-15,0 22 0,1-21 16,-1 0-16,-21 0 0,21-21 0,1 20 15,-22-20-15,21 0 0,-21-22 16,22 22-16</inkml:trace>
  <inkml:trace contextRef="#ctx0" brushRef="#br0" timeOffset="3535.77">6456 275 0,'0'0'0,"-43"21"0,22 1 0,-21-1 0,21 0 15,21 21-15,0-21 0,-21 1 16,21-1-16,0 0 0,0 0 16,0 0-16,21-21 15,0 0-15,0 0 16,0 0-16,0 0 0,1-21 15,-1 21-15,0-21 0,-21 0 0,21 0 16,-21-1-16,0 1 0,0 0 16,0 0-16,0 0 0,0 0 0,-21-1 15,0 1-15,0 21 16,-1 0-16,1 0 0,0 21 0,0 1 16,0-1-16,0 0 0,-1 0 15,1 0-15,21 0 0,-21 1 16,0-1-16</inkml:trace>
  <inkml:trace contextRef="#ctx0" brushRef="#br0" timeOffset="3776.03">5143 593 0,'0'0'0,"22"0"31,-1 0-31,0 0 0,21 0 0,-21 0 16,22 0-16,-1 0 0,0 0 16,1 0-16,20 0 0,-20 0 0,-1 0 15,0 0-15,1 0 0,-1-21 16,-21 21-16</inkml:trace>
  <inkml:trace contextRef="#ctx0" brushRef="#br0" timeOffset="4344.46">8742 466 0,'0'0'0,"0"-21"0,0-1 0,-21 1 15,21 0-15,-22 0 0,22 0 31,0 42-15,43 0-16,-22 0 16,0 22-16,21-22 0,1 21 0,-1 0 15,0 22-15,1-22 0,-1 1 0,0 20 16,1-21-16,-22 22 0,21-22 16,1 1-16,-22 20 0,21-21 0,-21-20 15,0 20-15,1-21 0,-1 0 16,0 0-16,0 1 0,-21-1 0,0-42 47,0-1-32,-21 1-15,21-21 0</inkml:trace>
  <inkml:trace contextRef="#ctx0" brushRef="#br0" timeOffset="4636.28">9567 402 0,'0'0'0,"0"-21"0,0 0 16,-21 42-1,0 0 1,0 0-16,0 22 0,-1-1 0,1 0 16,-21 1-16,21-1 0,-22 0 15,22 22-15,-21-1 0,0 1 0,-22 42 16,22-43-16,-1-20 15,22 20-15,-21-21 0,21 1 16,-22-22-16,1 42 0,21-41 16,21-1-16,0 0 15,21-21 1,0 0-16,0 0 16,1 0-16,20-21 0,-21 0 15,0-1-15,22 1 0</inkml:trace>
  <inkml:trace contextRef="#ctx0" brushRef="#br0" timeOffset="5040.1">9927 826 0,'0'21'31,"0"0"-31,-21 21 0,21-21 15,-21 22-15,21-1 0,0 0 16,0 1-16,0 20 0,-21-20 0,21 20 16,0-21-16,0 22 0,-22-1 0,22 1 15,0 21-15,-21-22 0,21 22 16,-21-1-16,0 1 0,0-21 16,0 20-16,-1 1 0,1 0 0,-21-22 0,21 22 15,-22-1-15,1-20 16,21-1-16,0 22 0,-22-21 0,22-1 15,0-21-15,0 1 0,0-1 0,0 0 16,-1 1-16,22-22 0,0 0 16,0 0-16,-21 0 0,21 1 0,0-44 31,0 1-15,21 0-16,-21-21 0,22 21 0,-1-22 15,0 1-15,0-22 0,0 1 0,22-1 16,-22-20-16,21 20 0,0-20 15</inkml:trace>
  <inkml:trace contextRef="#ctx0" brushRef="#br0" timeOffset="5396.99">10012 1164 0,'0'0'0,"0"-42"16,-106-106-1,85 127-15,0-1 16,21 1-16,0 0 0,0 0 15,0 0-15,0 0 0,21-1 16,0 1-16,21 21 0,-21-21 16,22 21-16,-1-21 0,0 21 15,1 0-15,-1 0 0,0 0 0,1 0 16,-22 0-16,21 0 0,1 21 16,-22 0-16,0 0 0,0 22 0,0-22 15,-21 21-15,0 1 0,0-22 16,0 21-16,-21 0 0,0-20 0,0-1 15,-22 21-15,1-21 0,0 0 16,-22-21-16,22 22 0,-22-1 0,22-21 16,0 0-16,-1 21 0,22-21 15,-21 0-15,21 0 0,21-21 32,21 21-17,21-21-15,-21 21 0,22-22 0,-22 22 16</inkml:trace>
  <inkml:trace contextRef="#ctx0" brushRef="#br0" timeOffset="5903.21">11197 847 0,'0'0'0,"21"-21"0,-21-1 0,0-20 15,0 21-15,-21 0 16,-21 0-16,21 21 0,-1-22 15,1 22-15,-21-21 0,0 21 16,20 0-16,-20 0 0,0 0 16,21 21-16,-22 1 0,1-1 0,0 0 15,-1 21-15,1 1 0,21-1 16,0-21-16,-43 64 0,64-43 16,0-21-16,-21 22 0,21-22 15,0 0-15,0 0 0,0 0 0,21 0 16,0 1-16,22-22 15,-22 0-15,0 0 0,21 0 0,-21 0 16,22 0-16,-1 0 0,0-22 16,1 1-16,-1 0 0,0 0 15,-20-21-15,20-1 0,0 1 0,-21 0 16,22-1-16,-22 1 0,0 0 16,0 20-16,-21-20 0,0 21 0,21 0 15,-42 42 16,0 0-31,21 21 0,-21 1 16,0-1-16,21-21 0,-21 22 0,21-1 16,0 0-16,0-21 0,0 22 15,0-22-15,0 0 0,0 0 0,0 0 16,0 1-16,0-1 0,21-21 16,0 0-16,0 0 0,0 0 15,22 0-15,-22 0 0,0-21 0,21 21 16,-21-22-16</inkml:trace>
  <inkml:trace contextRef="#ctx0" brushRef="#br0" timeOffset="6168.11">11811 360 0,'0'0'0,"0"-21"16,0 0-16,0-1 0,-21 22 15,0 22 1,21-1-16,-22 21 0,1 0 0,21 1 15,-21-1-15,0 0 0,0 22 16,21-22-16,0 22 0,0-22 16,-21 22-16,21-1 0,-22-21 0,22 1 15,0-1-15,0 0 0,0 1 16,0-22-16,0 0 0,0 0 0,0 0 16,0 1-16,22-22 31,-1 0-31,0-22 0,0 1 15,0-21-15</inkml:trace>
  <inkml:trace contextRef="#ctx0" brushRef="#br0" timeOffset="6683.1">12277 233 0,'0'0'0,"0"21"16,0 0-16,-22 22 15,1-22-15,0 21 0,21 0 0,0 1 16,-21-1-16,21 0 0,-21 1 16,21-1-16,-21 0 0,21 22 0,-22-22 15,22 1-15,0-1 0,0 0 16,-21 1-16,21-1 0,-21-21 16,21 21-16,0-20 0,0-1 15,0 0-15,0 0 0,-21 0 0,21 0 16,0-42 15,0 0-31,0 0 16,0 0-16,0 0 0,21-22 15,0 1-15,-21 0 0,43-1 0,-22 1 16,0 0-16,21-1 0,1 22 16,-22-21-16,21 21 0,0-1 0,-20 1 15,20 0-15,-21 21 0,21 0 16,-20 0-16,-1 0 0,0 0 0,0 21 15,-21 0-15,0 22 16,21-22-16,-21 21 0,0 1 0,0-1 16,0 0-16,0 1 0,-21-1 0,21 0 15,-21-21-15,0 22 0,21-22 16,-21 0-16,21 0 0,0 0 0,-22 1 16,1-1-16,0-21 31,21-21-16,-21-1-15,21 1 16,0 0-16</inkml:trace>
  <inkml:trace contextRef="#ctx0" brushRef="#br0" timeOffset="6944">11472 720 0,'0'0'16,"21"0"-1,22 0-15,-22 0 0,0 0 16,21 0-16,1 0 0,-1 0 16,0 0-16,1 0 0,-1 0 15,22-21-15,-22 21 0,0 0 0,-21 0 16,22 0-16,-22 0 0,0 0 0,-42 0 31,0 0-15</inkml:trace>
  <inkml:trace contextRef="#ctx0" brushRef="#br0" timeOffset="8078.99">1609 2074 0,'0'0'0,"-22"0"31,44 0 0,-1 0-31,21 22 0,-21-22 16,22 0-16,-1 0 0,0 0 0,22 0 16,-22 0-16,0 0 0,22 0 15,-1 0-15,1 0 0,-1 0 0,22 0 16,0 0-16,-1 0 0,22 0 15,0 0-15,-21 0 0,126 0 16,-105 0-16,21 0 0,0-22 0,0 22 16,0-21-16,0 21 15,0 0-15,0 0 0,0-21 0,127 21 16,-106 0-16,1 0 16,-22 0-16,21 0 0,-21-21 0,21 21 15,0 0-15,0 0 0,0 0 16,1 0-16,-1 0 0,0 0 0,21 0 15,-21 0-15,22 0 0,-22 0 0,0 0 16,0-21-16,0 21 0,1 0 16,-1 0-16,0 0 0,-21 0 0,21 0 15,0 0-15,0-21 0,-21 21 16,22 0-16,-1 0 0,-21 0 16,21 0-16,0 0 0,-21 0 0,0 0 15,21-22-15,-21 22 0,21 0 16,-21 0-16,0 0 0,0 0 0,0 0 15,0 0-15,-21 0 0,21 0 16,-21 0-16,21 0 0,-21 0 0,0 0 16,0 0-16,-1 0 0,-20 0 0,0 0 15,-1 0-15,-20 0 0,21 0 16,-22 0-16,-21 0 0,22 0 0,-22 0 16,1 0-16,-1 0 0,0 0 15,-21 0-15,1 0 0,-1 0 0,0 0 16,0 0-16,0 0 0,0 0 0,-21-21 31,22 21-31,-22-21 16</inkml:trace>
  <inkml:trace contextRef="#ctx0" brushRef="#br0" timeOffset="8203.91">12171 1905 0,'-21'0'63,"-1"0"-63</inkml:trace>
  <inkml:trace contextRef="#ctx0" brushRef="#br0" timeOffset="191339.01">825 3196 0,'0'0'0,"0"-21"0,0 0 0,0 0 16,0 0-16,0-1 0,0 1 16,0 0-16,0 0 15,0 0-15,-21 0 16,21 42 15,-21 0-31,21 0 0,-21 0 16,21 22-16,0-1 0,0 0 15,0 1-15,0 20 0,-21-21 0,21 22 16,0-22-16,0 1 0,0 20 16,0-21-16,0-20 0,0 20 15,0 0-15,0-21 0,0 1 0,0-1 16,21 0-16,0-21 0,0 21 16,0-21-16,1 0 15,-1 0-15,0 0 0,0 0 0,0-21 16,22 0-16,-22 0 0,21-22 15,-21 22-15,22-21 0,-22-1 16,21 1-16,-21-21 0,0 20 16,1-20-16,-1-1 0,0 22 0,0 0 15,-21-1-15,0 1 0,0 0 16,0 20-16,0 1 0,0 0 0,0 0 16,0 42 15,0 21-31,0-20 15,0 20-15,0 0 0,-21 22 16,21-22-16,0 0 0,0 1 16,0 20-16,0-20 0,0-1 15,0-21-15,0 21 0,0-20 16,0-1-16,0 0 0,0 0 0,21 0 16,-21 0-16,21-21 0,0 0 15,1 0-15,-1 0 0,0 0 0,21 0 16,-21-21-16,22 0 0,-1 0 15,-21 0-15,22 0 0,-1-22 0,0 1 16,-21 0-16,22-1 0,-1-20 16,-21 20-16,22 1 0,-22 0 15,0-1-15,0 1 0,-21 21 16,0 0-16,0 0 16,-21 42-1,0-21-15,21 21 16,-21 21-16,-1-21 0,1 22 0,21-22 15,0 21-15,0-21 0,0 1 16,0 20-16,0-21 0,0 0 0,0 0 16,21 22-16,1-43 0,-1 21 15,0 0-15,0 0 0,0 0 16,0-21-16,1 22 0,-22-1 16,21-21-16,-21 21 15,0 0-15,-21-21 31,-1 0-31,1 0 0,0 0 16,0-21-16,0 0 0,0 0 16,-1 21-16,22-22 0,-21 1 0,0 0 15,0 21 1,21 21 15,0 0-31,0 1 0,21-1 16,0-21-16,0 21 0,1 0 15,-1-21-15,0 0 0,0 21 0,0-21 16,22 0-16,-22 0 0,21 0 16,0 0-16,1 0 0,-1 0 15,22-21-15,-22 0 0,21 0 16,1 0-16,-22-1 0,22 1 0,-22 0 16,0-21-16,1 21 0,-22-22 15,21 1-15,-21 21 0,1-22 0,-1 1 16,-21 0-16,0 21 0,0-1 15,0 1-15,0 0 0,0 0 16,-21 21-16,-1 0 0,1 0 0,0 0 16,0 0-16,0 42 0,0-21 15,-1 1-15,1 20 0,0 0 0,21 1 16,0-22-16,-21 21 0,21 0 16,0 1-16,0-22 0,0 0 15,0 21-15,21-20 0,0-1 16,0-21-16,1 21 0,20 0 0,0-21 15,-21 0-15,43 0 0,-22 0 0,1 0 16,20 0-16,-21 0 0,1 0 16,20 0-16,-20 0 0,20-21 0,-21 21 15,1-21-15,20 21 0,-20-21 16,-1-1-16,0 1 0,1 0 0,-1 0 16,-21 0-16,21 0 0,-20-1 15,20-41-15,-21 42 0,-21-22 16,0 22-16,0-21 15,0 21-15,0 0 0,0-1 0,-21 1 16,0 21-16,0 0 0,-1 0 16,1 0-16,-21 0 0,21 0 15,0 21-15,-22 1 0,22-1 16,0 0-16,0 0 0,0 21 16,-1-20-16,1 20 0,-21 21 15,42-41-15,0 20 0,0-21 16,0 0-16,0 0 0,0 1 0,0-1 15,0 0-15,21-21 16,0 0-16,0 0 0,1 0 16,20 0-16,-21-21 0,0 0 15,22-1-15,-22 1 0,0 0 16,0-21-16,0-1 0,22 1 0,-43-21 16,42 20-16,-42-20 0,21-1 15,0 22-15,0 0 0,1-22 0,-1 22 16,-21-22-16,0 43 0,0 0 15,0 63 1,0-21 0,0 1-16,0 20 0,-21 0 15,21 1-15,-22-1 0,22 21 16,0-20-16,0-1 0,0 0 16,0 1-16,0-1 0,0-21 0,0 22 15,0-22-15,0 0 0,22 0 16,-1 0-16,0 0 0,21-21 15,-21 0 1,1 0-16,-1 0 0,0 0 0,0-21 16,0 0-16,0 0 0,22 0 0,-22 0 15</inkml:trace>
  <inkml:trace contextRef="#ctx0" brushRef="#br0" timeOffset="192114.56">4953 3493 0,'0'0'0,"0"21"0,0-42 47,21-1-31,-21 1-16,21 0 0,0 0 15,1-21-15,-1-1 0,0 1 0,0 0 16,0-1-16,-21 1 0,21 0 0,1-1 15,-1 1-15,-21 0 0,0-1 16,21 1-16,-21 0 0,0-1 16,0 22-16,0 0 0,0 0 0,0 0 15,-21 21 1,21 21-16,-21 0 16,-1 21-16,1-21 0,0 22 15,21-1-15,-21 22 0,0-22 0,21 0 16,-21 22-16,21-22 0,0 22 15,0 20-15,0-41 0,0-1 16,0-21-16,42 21 0,-21-20 16,0-1-16,0 0 0,1 0 0,-1-21 15,0 0-15,42 0 16,-20 0-16,-22 0 0,21-21 16,-21 21-16,22-21 0,-22-22 0,0 22 15,21 0-15,-20-21 0,-1-1 16,0 22-16,0-21 0,0 0 0,0 20 15,-21-20-15,0 21 0,22 0 0,-44 42 32,1-21-32,21 42 15,-21-21-15,0 22 0,21-22 16,-21 21-16,21 1 0,0-22 0,0 21 16,0-21-16,0 22 0,0-22 15,21 0-15,0 0 0,0-21 16,22 21-16,-22-21 0,21 0 0,0 0 15,1 0-15,-22 0 0,21 0 16,1-21-16,-1 21 0,0-21 0,-21 0 16,1 0-16,20-22 0,-21 22 15,-21-21-15,0-1 0,21 1 0,-21 0 16,0-1-16,0 1 0,-21 0 16,0 21-16,0-1 0,0 1 0,-22 0 15,22 21-15,-21 0 0,-22 0 16,22 0-16,0 21 0,20 0 15,-20 1-15,21-1 0,-21 0 0,20 21 16,-20-21-16,21 1 0,0-1 16,21 0-16,-21 0 0,-1 0 15,1-21 1</inkml:trace>
  <inkml:trace contextRef="#ctx0" brushRef="#br0" timeOffset="192319.44">4805 3090 0,'-21'0'0,"42"0"0,-64 0 0,22-21 0,42 0 47,22 21-47,-1 0 0,-21 0 0,43 0 15,-22-21-15,0 21 0,22 0 16,-22 0-16,22-21 0,-22 21 0,0 0 15,1 0-15,-1 0 0,0-21 16,-20 21-16,-1-22 0,0 22 0,0 0 16</inkml:trace>
  <inkml:trace contextRef="#ctx0" brushRef="#br0" timeOffset="193283.43">7980 3450 0,'-43'0'31,"43"-21"-31,0 0 0,0 0 0,0 0 16,0-22-16,22 22 0,-1-21 15,0 21-15,0-22 0,0 1 0,22 0 16,-22-22-16,21 22 0,0-1 0,1-20 15,-22 21-15,21-1 16,-21 1-16,22-22 0,-43 43 0,0 0 16,-21 21-1,-22 21-15,1 0 16,0 1-16,-1-1 0,22 21 16,-21-21-16,-1 22 0,22-22 0,21 21 15,0-21-15,0 22 0,0-22 0,0 21 16,43-21-16,-22 22 0,21-22 15,-21 0-15,22 21 0,-1-21 0,0 1 16,1-1-16,-1 0 0,0 0 16,1 0-16,-22 0 0,21 1 0,-42-1 15,0 0-15,0 0 16,-21-21-16,0 0 0,-22 0 16,1 0-16,21 0 0,-21 0 15,-1 0-15,1 0 0,21-21 0,-22 0 16,1 0-16,21 21 0,0-22 15,0 1-15,-1 0 0,22 0 16,-21 21-16,21-21 0,21 21 31,1 0-31,-1 21 0,0 0 0,0 0 16,21 0 0,-20 1-16,-1-1 0,0 0 0,21-21 15,-21 21-15,22-21 0,-22 0 0,21 0 16,1 0-16,20 0 0,-21 0 0,22 0 15,-1-21-15,-20 0 0,84 0 16,-85-22-16,0 22 0,1 0 16,-1-21-16,0 20 0,-20-41 15,-22 21-15,0 20 0,0 1 16,0-21-16,0 21 0,0 0 16,-22-1-16,1 1 0,0 0 0,0 21 15,0 0-15,0 0 0,-1 0 16,1 21-16,0 0 0,0 1 0,0-1 15,0 0-15,21 21 0,0-21 16,0 22-16,0-22 0,0 21 0,0-21 16,0 22-16,0-22 0,0 21 15,21-21-15,0 1 0,0-1 0,21 0 16,-20-21-16,20 21 0,0-21 16,1 0-16,-1 0 0,0 0 15,22 0-15,-22 0 0,22-21 0,-22 0 16,21 0-16,1-1 0,-1 1 0</inkml:trace>
  <inkml:trace contextRef="#ctx0" brushRef="#br0" timeOffset="194071.72">10118 3027 0,'0'0'0,"21"-42"0,-21 20 0,0 1 0,0-42 16,0 42-16,-43-1 0,22 22 16,0-21-16,0 21 0,-21 0 15,20 0-15,-20 0 0,0 21 0,-1 1 16,1-1-16,0 0 15,-1 0-15,1 21 0,0 1 0,21-22 16,-22 21-16,1 43 0,21-43 16,21-21-16,0 22 0,0-22 15,0 21-15,0-21 0,0 1 0,21-1 16,0-21-16,0 0 0,22 0 16,-1 0-16,0 0 0,1 0 0,-1 0 15,0-21-15,1-1 0,-1 1 0,-21 0 16,21-21-16,-20 21 0,20-22 15,-21 22-15,-21-21 0,21-1 0,-21 22 16,0-21-16,0 21 0,21 0 16,-21-1-16,0 1 0,0 0 15,0 42 1,0 0-16,-21 1 0,0-1 16,0 21-16,21-21 0,0 22 0,0-1 15,-21-21-15,21 21 0,0 1 16,0-22-16,0 0 0,0 0 0,21 22 15,0-43-15,0 21 0,0 0 0,22-21 16,-1 0-16,-21 0 0,22 0 16,-1 0-16,-21 0 0,21 0 0,-20 0 15,20-21-15,-21 0 0,0-1 16,0 1-16,1 0 0,-22 0 16,21-21-16,-21 20 0,21-20 0,-21 0 15,21 21-15,-21-43 16,21 22-16,0 21 0,1-1 0,-1 1 15,0 0-15,0 0 0,0 0 16,0 21-16,1 0 0,20 0 0,-21 0 16,21 0-16,1 21 0,-22 0 15,21-21-15,1 21 0,-22 22 0,42-1 16,-63-21-16,21 21 0,-21-20 16,0 20-16,0-21 15,0 21-15,0-20 0,0 20 0,-21-21 16,0 0-16,0 0 0,21 1 0,-21-22 15,0 21-15,-1-21 16,1-21 0,21-1-16,0 1 15,0 0-15,0 0 0,0 0 0,0-22 16,0 22-16,21-21 0,1 21 0,-22-22 16,21 22-16,0 0 0,-21 0 15,21 0-15,0 0 0,22-1 0,-22 1 16,0 21-16,21-21 0,-21 21 15,22 0-15,-22-21 0,21 21 0,1 0 16,-1 0-16,0 0 0,-21 0 16,22 0-16</inkml:trace>
  <inkml:trace contextRef="#ctx0" brushRef="#br0" timeOffset="194755.32">11896 2879 0,'0'0'0,"-106"-43"31,85 43-31,-1 0 0,1 0 16,0 22-16,0-1 0,0-21 16,0 42-16,-1-21 0,1 0 0,21 1 15,0 20-15,-21-21 0,21 21 16,-21 1-16,21-22 0,0 21 16,0-21-16,0 22 0,0-22 0,21 21 15,0-21-15,22 1 0,20-1 16,-21 0-16,1-21 0,-1 0 15,22 0-15,-22 0 0,0 0 0,22-21 16,-22 0-16,0-1 0,43-20 16,-43 0-16,1-1 0,-1 1 15,-21 0-15,0-1 0,22 1 16,-22-21-16,0-1 0,0 1 0,0-1 16,-21 1-16,0-1 0,22 22 15,-22-1-15,0 1 0,0 0 16,0 21-16,0 42 15,0 0-15,-22 21 16,22 1-16,-21-1 0,0 0 0,21 1 16,-21 20-16,0-21 0,0 22 15,21-22-15,-22 1 0,1-1 0,21 0 16,-21 1-16,21 20 16,0-42-16,0 0 0,0 1 0,0-1 15,-21 0-15,21-42 31,0 0-31,0-1 0,0 1 16,21 0-16,0-21 0,0 21 16,1-22-16,20 1 0,-21 0 15,21 20-15,1-20 0,-1 0 0,-21-1 16,64 1-16,-43 21 0,22 21 16,-22 0-16,0 0 0,1 21 15,-22 0-15,0 0 0,0 1 0,-21 20 16,0 0-16,0-21 0,0 22 15,0-1-15,-21 0 0,0 1 0,0-22 16,0 21-16,-1 22 0,1-43 16,0 0-16,21 0 0,0 0 15,-21-21-15,21-21 32,0-21-32,0 21 0,21-22 15</inkml:trace>
  <inkml:trace contextRef="#ctx0" brushRef="#br0" timeOffset="197507.25">14372 2582 0,'0'0'0,"-21"22"0,0-22 15,0 0-15,21 21 0,0-42 31,0-1-31,21 22 0,0-21 16,0 0-16,0 0 0,22 0 0,-1 0 16,-21-22-16,21 22 15,1 0-15,-22 0 0,0-22 0,21 22 16,-42 0-16,22 0 0,-22 0 0,0 0 16,-22 21-1,1 0-15,0 0 0,-21 0 16,21 21-16,-22 0 0,22 0 15,-21 0-15,21 0 0,-1 1 0,1 20 16,21 0-16,0 1 0,0-22 16,0 0-16,0 0 0,0 0 15,21-21-15,1 21 0,-1-21 16,0 0-16,21 0 0,-21 0 0,1 0 16,20 0-16,-21 0 0,21 0 15,-20 0-15,-1 0 0,0 0 16,0-21-16,0 21 0,-21-21 15,-21 21 1,-21 21-16,21 0 0,-22 1 16,22-1-16,-21 0 0,-1 21 0,1 1 15,21-22-15,-21 21 0,20 0 0,1 1 16,0-1-16,0-21 0,21 22 16,0-22-16,0 0 0,0 0 0,21 0 15,0 0-15,0 1 16,1-22-16,20 0 0,-21 0 0,21 0 0,1 0 15,-1 0-15,0 0 0,22-22 16,-22 1-16,22 0 0,-1 0 16,1 0-16,-1-22 0,1 1 0,20 0 15,-20-1-15,-1 1 0,-20-21 16,20-1-16,-20 1 0,-1-1 0,-21 1 16,0-1-16,0 22 0,1-64 15,-22 64-15,0-22 16,0 43-16,-22 21 0,1 0 15,0 0-15,0 0 16,0 21-16,0 0 0,-1 22 0,-20-1 16,21 0-16,0 22 0,0-1 0,-22 1 0,22-22 15,21 22-15,-21-1 16,21-21-16,-21 22 0,21-22 0,0 1 16,0-22-16,0 21 0,21-21 15,0 0-15,21 1 0,1-1 0,-22 0 16,42-21-16,-20 0 0,-1 0 0,0 0 15,22 0-15,-22 0 0,22-21 16,-22 0-16,64-22 0,-64 22 16,43-21-16,-43-1 15,-21 1-15,1 21 0,-1-21 16,0-1-16,-21 1 0,0 21 0,0-22 16,0 22-16,-42 0 0,20 21 15,1 0-15,0 0 0,-21 21 16,21 0-16,-1 1 0,1 20 15,0-21-15,-21 21 0,42 1 0,-21-22 16,-1 21-16,22 1 0,0-22 16,0 21-16,0-21 0,0 0 0,22 22 15,-1-43-15,0 21 0,21-21 16,1 0-16,-1 0 0,43 0 16,-43 0-16,0 0 0,1-21 15,20 0-15,-21-1 0,1 1 16,-22 0-16,21 0 0,-21 0 15,22-22-15,-22 1 0,0 0 0,0-1 16,0 1-16,-21 0 0,0 21 16,0-22-16,22 22 0,-22 0 0,0 0 15,0 42 1,63 0-16,-63 0 0,0 0 16,-21 22-16,0-22 0,0 21 0,-1-21 15,22 22-15,-21-1 0,0-21 0,21 22 16,0-22-16,0 21 0,0-21 15,-21 0-15,21 1 0,0-1 16,0-42 31,0-1-47,0 1 0,0 0 0,0 0 16,21 0-16,-21-22 0,21 1 15,0 21-15,1-21 0,-1-1 0,0 1 16,0 0-16,0-1 0,0 1 15,1 21-15,-1 0 0,0-1 0,0 22 16,0 0-16,0 0 16,-21 22-16,0 20 0,22-21 0,-22 21 15,21 1-15,-21-22 0,0 21 0,0 1 16,0-1-16,0-21 16,0 21-16,0-20 0,0 41 15,0-42-15,0 0 0,0 1 0,0-1 16,21-21-1,0-21 1,0-1 0,-21 1-16,21 0 0,1 0 0,-22 0 15,21-22-15,0 22 0,0-21 0,0 0 16,0-1-16,1 1 0,20 0 16,-21-1-16,0 1 0,22 21 15,-22 0-15,0-1 0,0 22 0,-21 22 31,0-1-31,0 0 0,0 21 16,0 1-16,0-22 0,-21 21 0,21 0 16,-21 1-16,0-1 0,21-21 0,0 22 15,0 20-15,0-42 16,0 0-16,0 1 0,0-1 16,21-21-16,0 21 0,0-21 15,0 0-15,22 0 0,-1 0 0,0 0 0,-21 0 16,22 0-16,-1 0 0,43-21 15,-43 0-15,0-1 0,1 1 16,-22 0-16,21-21 0,-21 21 0,22-43 16,-1 22-16,-42 21 15,0-22-15,21 1 0,-21 21 16,0 0-16,0-1 0,0 1 0,0 0 16,-21 21-16,0 0 0,0 0 15,-22 42-15,22-20 0,0-1 16,-21 42-16,21-20 0,-1-1 15,1-21-15,0 21 0,21-20 16,0 20-16,0-21 0,0 0 0,0 22 16,21-22-16,0-21 0,1 21 0,-1 0 15,0-21-15,21 0 0,-21 0 16,22 0-16,-22 0 0,21 0 16,-21 0-16,1 0 0,20 0 0,-21-21 15,0 0-15,0 0 0,1-1 16,-1 1-16,0 0 0,0 0 0,-21-21 15,0-1-15,21 22 0,-21-21 16,0-1-16,0 1 0,0 21 0,0 0 16,0 0-16,-21 63 31,0-21-31,21 0 0,-21 22 0,0-22 16,21 21-16,0-21 0,-22 22 15,1-22-15,21 0 0,0 21 0,0-21 16,0 1-16,0-1 15,0-42 32,21 21-47,-21-22 0,0 1 0,22 0 16,-1 0-16,0 0 0,0-22 0,0 22 16,0-21-16,1 0 0,20-1 15,0 1-15,1 0 0,-1-1 16,0 1-16,-21 21 0,43-43 15,-22 64-15,-21 0 0,1 0 0,-1 0 16,-21 21-16,0 1 0,0 20 0,0 0 16,0 1-16,0-1 0,0 0 15,0-21-15,0 22 0,-21-1 16,21-21-16,0 22 0,0-22 16,0 21-16,0-21 0,0 0 0,0 1 15,21-1-15,0-21 0,0 21 0,21-21 16,-20 0-16,20 0 0,-21 0 15,21 0-15,-20 0 0,-1 0 0,21 0 16,-21 0-16,22-42 0,-22 42 16,0-22-16,0-20 0,0 21 15,0-21-15,-21-1 0,22 1 0,-1-22 16,0 1-16,0-1 16,0 1-16,0-1 0,1 1 0,-1-1 15,0 1-15,0 21 0,-21-1 0,21 22 16,0 0-16,-21 0 0,0 0 15,0 42 1,0 0-16,-21 0 0,0 0 16,21 22-16,-21-1 0,0 0 15,0 22-15,-1-22 0,1 22 0,0-1 16,0-21-16,21 22 0,-21-1 16,21-20-16,-21-1 0,21 0 15,0 1-15,0-22 0,0 0 0,0 21 16,0-20-16,0-1 15,21-21 1,0 0-16,0 0 16,0 0-16,0 0 0,1 0 0,-1-21 15,0-1-15,0 22 0,0-21 16,0 0-16,1 0 0,-22-21 16,21 20-16,0-20 0,0-21 15,-21 41-15</inkml:trace>
  <inkml:trace contextRef="#ctx0" brushRef="#br0" timeOffset="197835.07">18986 2413 0,'0'0'0,"-21"0"0,0 0 0,0 0 0,0 0 16,42 0-1,0 0-15,0 0 16,0-21-16,22 21 0,-1 0 0,0 0 15,1-21-15,-1 21 0,0 0 16,1 0-16,-1 0 0,0-21 0,1 21 16,-22 0-16,21 0 0,-21 0 15,1 0-15,-22-22 16,21 22-16,-42 0 94</inkml:trace>
  <inkml:trace contextRef="#ctx0" brushRef="#br0" timeOffset="201067.02">1376 5567 0,'0'0'16,"-21"0"-16,-1 0 0,44 0 31,-22-21-31,0 0 16,0-1 0,0 1-16,21 0 15,0 0-15,0-21 0,21-1 0,1 1 16,-1 0-16,0-1 0,1-20 15,-1 20-15,-21-20 0,22-1 0,-1 1 16,-21-1-16,21 22 0,-20-21 16,-22 41-16,0-20 0,0 21 0,-22 21 15,-20 0 1,0 0-16,-1 21 0,1 0 16,0 22-16,-1-1 0,1 0 15,21 1-15,0-1 0,21 0 0,0 22 16,0-22-16,0 0 0,42 1 15,-21-1-15,0 0 0,22 1 16,-22-22-16,21 21 0,1-21 0,-22 22 16,0-22-16,21 0 0,-21 0 0,1-21 15,-22 21-15,0 1 0,-22-22 32,-20 0-17,21 0-15,-21 0 0,20-22 16,-20 22-16,0-21 0,-1 0 15,1 0-15,21 0 0,-21 0 0,20-1 16,1 22-16,0-21 0,0 21 16,21 21-1,0 1-15,21-1 16,0 0-16,0 0 0,22 0 16,-22 0-16,0 1 0,21-1 0,-20-21 15,20 21-15,0-21 0,1 0 16,-1 0-16,0 0 0,1 0 0,20-21 15,-21 0-15,22-1 0,-22 1 16,22-21-16,-1 21 0,1-22 16,-1 22-16,-20-21 0,-1 0 15,0-1-15,1 1 0,-22 0 0,0 20 16,-21-20-16,0 0 0,0-1 16,0 22-16,0 0 0,0 0 0,0 0 15,-21 0-15,0 21 0,-1 0 16,22 21-16,-21 21 0,0-21 15,21 22-15,0-1 0,0 21 16,0-20-16,-21 20 0,21 1 0,0-1 16,0 1-16,0 20 0,0 1 15,0 0-15,0 84 16,0-84-16,0-1 0,0 1 0,0 21 16,0 0-16,0 0 0,0-1 15,0-20-15,0 21 0,0-21 0,0-1 16,0 1-16,0 0 0,0-22 15,0 1-15,0-22 0,0 0 0,0-21 16,0 1-16,21-1 0,-21-42 16,0-1-16,0 1 15,0-21-15,21 0 0,-21-1 0,0-20 16,21-1-16,-21 1 0,0-22 0,0-21 16,0 22-16,0-22 15,0 0-15,0-21 0,-21 21 0,0-21 16,0 21-16,0-21 0,21 21 15,0 1-15,0 20 0,0 0 0,0 1 16,0-1-16,0 21 0,0 1 16,0-1-16,21 22 0,0 0 0,0-1 15,22 22-15,-22 21 0,0 0 0,21 0 16,1 0-16,-1 21 0,-21 1 16,21 20-16,22-21 0,-22 0 0,1 22 15,-22-22-15,21 21 0,-21 0 16,0-20-16,-21 20 0,0 0 0,0-21 15,0 1-15,0 20 0,-21-21 0,21 0 16,-21 0-16,-21-21 16,21 0-16,-1 22 0,-20-22 0,21 0 15,0 0-15,-22-22 0,22 1 16,-21 21-16,21-21 0,0 0 0,-1 0 16,1 0-16,0-1 0,0 22 15,21-21-15,0 42 31,21 1-31,0-1 16,0 0-16,-21 0 0,22 0 0,-1-21 16,0 21-16,21 1 0,-21-1 15,22-21-15,-22 0 0,21 0 0,1 0 16,-1 0-16,0 0 16,1-21-16,-1 21 0,21-22 0,-20 1 15,-1 0-15,22 0 0,-22-21 16,21 20-16,-20-20 0,-1 0 0,0-22 15,1 22-15,-22 0 0,0-22 16,-21 22-16,0-1 0,0 1 0,0 0 16,0 21-16,0-1 0,-21 22 15,0 0-15,0 0 0,-22 0 0,22 22 16,0 20-16,0-21 0,21 21 0,-21 1 16,-1-1-16,22 22 0,0-22 15,0 0-15,0 1 0,0-1 16,0-21-16,22 21 0,-1-20 0,21-1 15,-21 0-15,22 0 0,-22-21 16,21 0-16,0 0 0,-20 0 0,20 0 16,0 0-16,-21 0 0,22-21 15,-1 0-15,-21 0 0,22-1 0,-1-20 16,0 21-16,-21-21 0,22-1 16,-22-20-16,0 20 0,0 1 0,0-21 15,1 20-15,-1 1 0,0 0 0,0-1 16,0 22-16,-21 0 15,21 21-15,1 0 0,-22 21 16,0 0-16,0 0 16,0 1-16,0-1 0,21 0 0,-21 0 15,0 21-15,0-20 0,0-1 0,0 0 16,0 0-16,0-42 47,0 0-47,0 0 0,0-1 15,0 1-15,0 0 0,0 0 0,0 0 16,0-22-16,0 22 0,-21 0 16,21 0-16,-22 21 0,1-21 0,0 21 15,0 21 1,0 0-16,21 21 0,0-20 16,-21 20-16,-1 0 0,22 22 15,-21-22-15,21 0 0,0 1 16,0-1-16,0 0 0,0 1 0,0-1 15,0-21-15,0 22 0,0-22 16,21 0-16,1 0 0,-1 0 0,0-21 16,21 0-16,-21 0 0,22 0 0,-1 0 15,0 0-15,1 0 0,-1 0 16,22-21-16,-22 0 0,0 0 0,1 0 16,-1-22-16,0 22 0,1-21 0,-22-1 15,21 22-15,-21-21 0,-21 0 16,21-1-16,-21 22 0,0 0 15,0 0-15,0 0 0,-21 42 16,21 0 0,-21 0-16,0 21 0,21-20 0,0 20 15,-21 0-15,0-21 0,21 22 16,0-22-16,0 0 0,-22 21 0,22-20 16,0-1-16,0 0 0,0 0 15,0 0-15,22-21 0,-1 0 16,0 0-16,0 0 0,0 0 15,-21-21-15,21 0 16,1 0-16,-22 0 0,0-1 0,21 1 16</inkml:trace>
  <inkml:trace contextRef="#ctx0" brushRef="#br0" timeOffset="201262.33">5016 4699 0,'0'0'0,"-21"0"0,0-21 16,-42 0 15,41 21-15,22 21 15,22-21-15,-1 0-1</inkml:trace>
  <inkml:trace contextRef="#ctx0" brushRef="#br0" timeOffset="205444.37">5292 5355 0,'0'21'16,"21"-21"15,0 0-31,0-21 0,0 21 16,0-21-16,22 0 0,-1 0 15,-21 0-15,22-1 0,20 1 16,-21 0-16,1-21 0,-1-1 15,22 1-15,-22 0 0,0-1 0,1 1 16,-22-21-16,21 20 0,-21 1 16,0 0-16,-21-1 0,0 1 0,0 0 15,0-1-15,0 22 0,0-21 0,0 21 16,0-1-16,-21 1 0,0 0 16,0 21-16,0 0 0,0 0 15,-1 0-15,1 21 0,21 0 16,-21 1-16,0 20 0,21 0 0,-21 22 15,0 42-15,-1-22 16,1-20-16,0 20 0,0-20 0,0 21 16,0-1-16,-22 1 0,22 0 15,0-1-15,0 1 0,0 0 16,-22 20-16,22-20 0,-21 106 16,21-86-16,-1-20 0,22 21 15,-21-21-15,21 20 0,-21 44 16,21-86-16,0-21 0,0 1 0,0-1 15,21-21-15,0 0 0,1 1 16,-1-22-16,0 0 0,21-22 0,1 1 16,-22 0-16,21 0 0,22-21 0,-22-1 15,0 1-15,1-22 0,20 1 16,-21-1-16,1 1 0,-1-1 0,-21 1 16,22-1-16,-22-20 0,-21 20 0,0-20 15,0 20-15,0-21 0,-43 22 16,22-1-16,-21 1 0,0-1 15,-1 1-15,-20 21 0,20-1 16,1 22-16,-21 0 0,41 0 0,-20 0 16,0 21-16,21 0 0,-1 0 0,1 0 15,42 0 17,22 0-32,-22 0 0,21 0 15,1 0-15,-1 0 0,0-22 0,22 22 16,-22-21-16,22 0 0,-1 0 15,-21 21-15,1-21 0,20 0 0,-20-1 16,-1 1-16,0 0 0,-21 21 16,22-21-16,-22 0 0,0 0 15,0-1-15,0 1 0,1 0 16,-22 0-16,21 0 0,-21 0 16,21 21-16,-21-22 0,0 1 0,0 0 15,21 21-15,-21 21 78,0-42 16,0 0-63,21 0-15,-21 0 0,21 21-16,-21-22 15,0 1 1,22 21-16,-22-21 15,21 21-15,-21-21 16,0 0 0,21 21-1,-21 21 17,0 0-17,0 21-15,0-20 0,0-1 16,0 21-16,0-21 0,0 22 15,0-22-15,0 21 0,0-21 16,0 22-16,0-22 0,21 21 0,-21-21 16,0 0-16,21 1 0,0-22 15,1 21-15,-1-21 0,0 0 0,0 0 16,21 0-16,1 0 0,-22 0 16,21 0-16,1-21 0,-22-1 0,21 1 15,0 0-15,-20 0 0,20 0 0,-21 0 16,21-22-16,-20 22 0,-22-21 15,21-22-15,0 22 0,-21 21 16,0-22-16,0 22 0,0 0 16,0-21-16,0 21 0,0-1 15,0 1 1,0 42 15,0 1-31,0-1 0,0 0 16,0 21-16,0-21 0,0 22 0,0-22 15,0 21-15,0 1 0,0-1 0,0 0 16,0 1-16,-21-1 0,21 21 16,0-20-16,0-1 0,0 22 0,0-22 15,0 21-15,0 1 0,0-1 0,0 1 16,0-1-16,0 1 0,0-1 16,0 1-16,21-1 0,-21 1 0,21 63 15,-21-64-15,0 1 16,0-1-16,0 1 0,0-1 15,0 1-15,0-22 0,0 22 0,0-22 16,0 0-16,0 1 0,0-1 0,0-21 16,-21 22-16,21-22 0,-21 0 15,0-21-15,-1 21 0,1 0 0,0-21 16,0 0-16,0 0 0,0 0 0,-1-21 16,22-21-16,-21 21 0,21-22 15,-21 1-15,21-22 0,0 1 0,0-22 16,0 22-16,21-22 0,0 0 0,1-20 15,-1 20-15,0 0 0,21-21 16,-21 22-16,1-1 0,-1 0 16,0 1-16,0 20 0,0-20 0,0 41 15,1-20-15,-1 20 0,0-20 16,0 42-16,-21 0 0,21 21 16,-21-22-16,21 22 93,1 0 1</inkml:trace>
  <inkml:trace contextRef="#ctx0" brushRef="#br0" timeOffset="210726.46">8911 5059 0,'0'0'0,"0"21"32,0-42 30,21 0-46,0 0-16,1 21 0,-1-22 15,0 1-15,0 0 0,21-21 0,1-22 16,-22 43-16,0-21 16,0-1-16,0 1 0,1 21 0,-1-21 15,0-1-15,-21 1 0,0-22 16,21 43-16,-21-21 0,0 0 0,0 20 15,0-20-15,0 21 0,0 0 0,-21 21 16,0 0-16,0 21 16,-1 0-16,1 0 15,21 22-15,-21-1 16,0 0-16,0 1 0,21 20 0,0-21 0,-21 22 16,-1-22-16,22 22 0,-21-22 15,21 22-15,0-22 0,0 0 16,0 1-16,0-1 0,0-21 0,0 0 15,21 0-15,1 1 0,20-22 16,-21 0-16,0 0 0,22 0 0,-22 0 16,21 0-16,-21 0 0,22-22 0,-22-20 15,21 21-15,-21 0 0,22-22 16,-22 22-16,21-21 0,-21 0 0,22-1 16,-22 22-16,0-21 0,-21 21 15,21-1-15,-21-20 0,21 21 16,-21 42 15,0 21-31,-21-20 0,21 20 16,-21 0-16,21 1 0,-21-1 15,21 0-15,0 1 0,0-1 0,0-21 16,0 21-16,0-20 0,0-1 0,21 0 16,0 0-16,0-21 0,22 0 15,-22 0-15,21 0 0,-21 0 16,22 0-16,-1-21 0,0 21 0,1-21 15,-1 0-15,0-22 0,1 22 16,-22 0-16,21-21 0,-21-1 0,0 1 16,1 0-16,-22-1 0,0 1 15,0 0-15,-22-1 0,1 22 0,0 0 16,-21 0-16,21 0 0,-22-1 16,22 22-16,-21 0 0,-1 0 0,1 0 15,0 22-15,-1-1 0,22-21 0,-21 21 16,0 0-16,20 0 0,1 0 15,-21 43-15,21-64 0,0 21 16,21 0-16,0-42 31,0 0-15</inkml:trace>
  <inkml:trace contextRef="#ctx0" brushRef="#br0" timeOffset="210939.07">9123 4614 0,'-43'0'16,"1"0"-1,63 0-15,0 0 0,1 0 16,-1 0-16,0 0 0,0 0 16,21-21-16,-20 21 0,20 0 0,-21 21 15,0-21-15,43 0 0,-22-21 16,0 21-16,-20 0 0,20-21 15,0 21-15,-21 0 0,1 0 0,20 0 16,-21-21-16,0 21 0</inkml:trace>
  <inkml:trace contextRef="#ctx0" brushRef="#br0" timeOffset="212071.38">11324 5101 0,'42'-21'15,"-84"42"-15,84-63 16,-20 42-16,-1 0 0,0 0 0,-21-21 16,21 21-16,0-21 0,0-1 0,-21 1 15,22 0-15,-1-21 0,0-1 16,0 22-16,0-21 0,0 0 0,1-1 15,-1 1-15,0 21 0,0-22 16,-21 1-16,0 0 0,0-1 0,0 1 16,0 0-16,0 21 0,0-22 15,0 22-15,0 0 0,-21 21 16,0 0-16,0 42 16,-1-21-16,22 22 0,-21-22 15,21 21-15,0-21 0,0 22 16,0-1-16,0 22 0,-21-22 0,21 0 15,0 1-15,0-1 0,0 43 16,0-43-16,21-21 0,-21 21 16,21-20-16,1-1 0,20 0 0,-21-21 15,21 0-15,1 0 0,-22 0 16,21 0-16,1 0 0,-1 0 0,0-21 16,1 0-16,-1-1 0,0-20 0,1 21 15,-1-21-15,-21-1 16,21 1-16,-20 0 0,-1-1 0,0 1 15,0 0-15,-21-1 0,0 1 0,0 0 16,0-1-16,0 1 0,0 21 16,0 0-16,0-1 0,0 1 0,0 42 31,0 1-31,-21-1 0,0 0 0,0 21 16,21 1-16,-22-1 0,1 0 0,21 1 15,-21-1-15,0 0 0,21 22 16,-21-22-16,21 0 0,-21 1 0,21-22 15,0 21-15,-22-21 0,22 1 16,0-1-16,0 0 0,0 0 16,22-21-1,-22-21-15,21 21 16,-21-21-16,21 0 0,0-1 0,-21 1 16,21-21-16,0 0 0,1-1 0,-1 22 15,0-21-15,0-1 0,0 1 0,0 21 16,1-21-16,20 20 0,-21 1 15,0 0-15,22 0 0,-22 0 0,0 21 16,0 0-16,-21 21 16,0 0-16,0 0 0,0 0 15,0 22-15,0-22 0,0 21 0,0 1 16,0-1-16,-21-21 0,21 21 16,0-20-16,0 20 0,0-21 15,0 0-15,21 22 0,0-22 0,0-21 16,-21 21-16,22 0 0,20-21 0,-21 0 15,21 0-15,-20 0 0,20 0 16,0 0-16,1-21 0,-1 0 0,-21 0 16,21-1-16,1 1 0,-1-21 15,0 21-15,-20-22 0,20 1 0,-21 21 16,0-21-16,0-1 0,22-20 16,-43 42-16,0-22 0,0 22 15,0 0-15,-43 21 16,22 0-1,0 21-15,0-21 0,21 21 16,-21 22-16,0-22 0,-1 21 0,22-21 16,-21 22-16,21-1 0,0-21 0,0 21 15,0 1-15,0-22 0,0 0 16,21 0-16,22 22 0,-22-22 16,0-21-16,0 0 0,22 0 15,-22 0-15,0 0 0,0 0 0,0 0 16,22 0-16,-22-21 0,0-1 0,0 1 15,-21 0-15,21 0 16,-21 0-16,0 0 0,0-22 0,0 22 16,0 0-16</inkml:trace>
  <inkml:trace contextRef="#ctx0" brushRef="#br0" timeOffset="212362.73">11472 4593 0,'0'0'0,"-42"0"0,21 0 0,0 0 15,-1 0-15,22 21 16,22-21 0,-1 0-16,21 0 0,0 0 15,1 0-15,-1 0 0,0 0 0,22 0 16,-1-21-16,1 21 0,21 0 0,-22 0 15,-21 0-15,22 0 0,-22 0 16,-21-21-16,22 21 0,-22 0 0,0 0 16,-42 0 15</inkml:trace>
  <inkml:trace contextRef="#ctx0" brushRef="#br0" timeOffset="-214231.6">15430 5144 0,'0'0'0,"43"21"16,-22-21-1,21-21-15,-21-1 0,1 1 16,-1 0-16,21 0 0,0 0 0,-20 0 16,20-22-16,-21 22 0,21-21 15,1-1-15,-1-20 0,-21 42 16,0-22-16,1 22 0,-22-21 16,0 21-16,0 0 0,0-1 0,0 1 15,0 0-15,-22 0 0,1 21 16,0 0-16,0 0 0,0 0 0,0 0 15,-1 21-15,1 0 0,0 0 16,0 1-16,-21-1 0,20 21 16,1 0-16,0 1 0,21-1 0,-21 0 15,21 1-15,0-1 0,0 0 16,0 1-16,0-22 0,0 0 0,21 21 16,0-20-16,0-22 0,22 21 15,-22-21-15,21 0 0,1 0 0,-1 0 16,0 0-16,1 0 0,-1-21 0,21-1 15,-20 1-15,-1 0 0,22 0 16,-22-21-16,0 20 0,1-20 0,-1 0 16,0-1-16,-21 1 0,1 0 15,41-43-15,-63 43 16,0-1-16,21 1 0,-21 0 0,21-22 16,-21 22-16,0 0 0,0 20 15,0-20-15,0 21 0,0 0 0,0 0 16,-21 42-1,0 0-15,0 21 0,0 1 16,0-1-16,-1 0 0,1 1 16,0-1-16,0 21 0,-21-20 0,42 20 15,-22-20-15,22 20 0,0-21 16,0 1-16,0 20 0,0-42 0,22 22 16,-1-22-16,0 21 0,21-21 0,-21-21 15,22 22-15,-1-22 16,-21 0-16,22 0 0,-1 0 0,-21 0 15,21-22-15,1 1 0,-22 0 16,21 0-16,1-21 0,-1 20 0,-21-20 16,21 21-16,1-21 0,-22-1 15,0 1-15,0 0 0,0 20 0,-21-20 16,0 21-16,0-43 0,0 43 16,-21 21-1,0 0-15,0 0 0,0 0 16,0 0-16,21 21 0,-22 22 0,1-22 15,0 21-15,0-21 0,0 22 16,21-1-16,0 0 0,0 1 0,0-1 16,0 0-16,0-20 0,0 20 15,42-21-15,-21 0 0,0 0 0,1-21 16,20 0-16,0 22 0,1-22 16,20 0-16,1 0 0,-22-22 0,21 22 15,1-21-15,-1 0 0,1 0 16,-22 0-16,1-22 0,-1 22 0,-21-21 15,21 21-15,-20-22 0,-1 1 16,-21 0-16,0 21 0,0-22 0,0 22 16,0 0-16,0 0 0,0 0 0,-21 21 31,21 21-31,0 0 16,-22 0-16,1 0 0,0 22 0,21-22 15,-21 21-15,0 0 0,21 1 16,-21-22-16,21 21 0,-22-21 0,22 1 15,0 20-15,-21 0 16,21-21-16,0-42 31,0 0-15,21 0-16,-21 0 0,0 0 0,22-1 16,-1-20-16,0 0 0,-21 21 15,21-22-15,0 1 0,0 0 0,1-1 16,-1 22-16,0-21 15,0 21-15,-21-1 0,21 1 0,0 21 16,1 0-16,-1 0 0,-21 21 16,21 1-16,-21-1 15,0 21-15,0-21 0,0 22 0,0-1 16,21 0-16,-21 1 0,0-22 16,0 21-16,0-21 0,0 22 0,21-22 15,-21 0-15,0 0 0,21 0 16,-21 0-16,0-42 31,0 0-31,22 0 16,-22 0-16,21 0 0,-21-1 15,21-20-15,0 21 0,-21-21 16,21-1-16,0 1 0,1 21 0,-1-22 16,21 1-16,-21 0 0,43-22 15,-22 43-15,-21 0 0,22 21 16,-22 0-16,0 0 0,0 0 15,0 0-15,0 0 0,-21 21 0,0 0 16,0 0-16,0 22 0,0-22 0,0 21 16,0 1-16,-21-1 0,21-21 15,-21 21-15,21 1 0,0-1 0,0-21 16,0 22-16,0-22 16,0 0-16,0 0 0,21 0 0,0 0 15,1 1-15,20-22 0,-21 0 0,21 0 16,1 0-16,-22 0 0,21 0 15,1 0-15,-1 0 0,0 0 0,1-22 16,-1 1-16,-21 0 0,21 0 16,1 0-16,-22 0 0,0-22 0,0 22 15,0-21-15,1-1 0,-1 1 0,-21 21 16,0-21-16,0 20 0,0-41 16,0 42-16,-21 21 15,-1 0-15,1 0 16,0 0-16,0 21 0,0 0 15,0 0-15,-1 0 0,22 22 16,0-1-16,-21 0 0,21-20 0,0 20 16,0 21-16,0-41 0,0 20 15,0-21-15,21-21 0,1 21 16,-22 0-16,21-21 0,0 0 0,21 0 16,-21 0-16,1 0 0,20 0 15,0 0-15,-21-21 0,22 0 0,-1 0 16,-21 0-16,22 0 0,-1-1 15,-21-20-15,21 0 0,1 21 16,-22-22-16,0 1 0,21 21 0,-42-22 16,22 22-16,-22 0 0,21 0 15,-42 21 1,-1 21-16,1 0 16,0 0-16,21 1 0,-21 20 15,0-21-15,0 0 0,-1 22 0,1-22 16,21 21-16,-21-21 0,21 0 15,-21 1-15,21-1 0,-21 0 0,21 0 16,0 0 0,0-42-1,21 0 1,-21 0-16,21 0 16,0-1-16,0-20 0,1 21 0,-1-21 15,21 20-15,-21-20 0,22 0 0,-22-1 16,21 22-16,-21-21 0,22 21 15,-1 0-15,-21-1 0,0 1 0,22 21 16,-22 0-16,0 0 16,-21 21-16,0 1 0,0 20 15,0-21-15,0 0 0,0 22 16,0-1-16,-21-21 0,0 64 16,21-43-16,-22-21 0,22 22 15,0-22-15,0 0 0,0 0 0,0 0 16,0 0-16,22 1 0,-1-1 15,0-21-15,0 0 0,0 0 0,22 0 16,-22 0-16,0 0 0,21 0 16,-21-21-16,1 21 0,20-22 0,-21 1 15,0 0-15,0-21 0,22 21 16,-22-22-16,0 1 0,0 0 16,22-22-16,-22 22 0,0-1 0,21-20 15,-21 21-15,1-1 0,-1-20 0,0 20 16,0 1-16,0 0 0,-21 21 15,0-1-15,21 1 0,-21 0 16,-42 42 0,21 0-16,0 1 0,0 20 15,-1-21-15,-20 21 0,21 1 0,0-1 16,0 0-16,-1 1 0,1-1 0,0 0 16,0 1-16,21-1 0,0 0 15,0 1-15,-21-22 0,21 21 0,0 1 16,0-22-16,0 0 0,0 0 15,0 0-15,0 0 0,0 1 0,21-22 16,0 0-16,0 0 16,0 0-16,1 0 0,-1 0 15,0-22-15,42-20 16,-41 21-16,-22 0 16,21-22-16,0 22 0,0-21 15,0 0-15,0 20 0</inkml:trace>
  <inkml:trace contextRef="#ctx0" brushRef="#br0" timeOffset="-213953.77">20172 4551 0,'0'0'0,"-21"0"0,21 21 16,21-21-1,21 0-15,-21 0 16,0 0-16,22 0 0,-1 0 15,0 0-15,1 0 0,-22 0 16,21 0-16,1 0 0,-1-21 16,0 21-16,-21 0 0,22 0 0,-22-21 15,0 21-15,0 0 0,0 0 16,-42 0 31,0 0-47,0 0 15,0 0-15</inkml:trace>
  <inkml:trace contextRef="#ctx0" brushRef="#br0" timeOffset="-213705.87">20807 5017 0,'0'42'16,"-21"-42"46,-1 0-62</inkml:trace>
  <inkml:trace contextRef="#ctx0" brushRef="#br0" timeOffset="-212513.67">1333 7324 0,'0'-21'15,"-21"21"-15,21 21 47,21-42 0,1-1-31,-22 1-16,0 0 15,0 0-15,0 0 0,-22 21 16,1 0 0,0 0-16,0 0 15,0 0-15,0 21 0,-1 21 0,1-21 16,0 1-16,21 20 0,-21-21 15,21 21-15,0-20 0,-21 20 16,21-21-16,0 0 0,0 0 16,21 1-16,0-22 0,0 0 0,22 0 15,-22 0-15,21 0 0,-21 0 16,22-22-16,-1 1 0</inkml:trace>
  <inkml:trace contextRef="#ctx0" brushRef="#br0" timeOffset="-212201.75">1693 7239 0,'-21'21'31,"21"0"-31,-21 1 0,21-1 16,0 0 0,21-21-1,0 0 1,0-21-16,-21 0 0,22-1 15,-1 22-15,-21-21 0,0 0 16,0 0-16,0 0 16,-21 21-1,-1 21 1,1 0-16,0 0 0,21 0 16,0 1-16,-21 20 15,21-21-15,0 21 0,0 1 0,0-22 16,0 0-16,0 21 0,0-20 15,21-1-15,-21 0 0</inkml:trace>
  <inkml:trace contextRef="#ctx0" brushRef="#br0" timeOffset="-210877">2836 7768 0,'0'-21'47,"0"0"-32,21 21 1,-21-21-16,22 21 0,-1-21 0,0 21 16,0-22-16,0 1 0,0 0 15,1 0-15,-1 0 0,-21 0 0,21-1 16,0 1-16,0 0 0,-21-21 16,0 21-16,0-1 0,0 1 15,0 42 16,-21 22-31,21-22 0,0 21 16,-21 1-16,21-1 0,-21 0 16,21 1-16,-21-1 0,21 21 0,0-20 15,0 20-15,-22-20 0,22 20 16,0-21-16,-21 22 0,21-22 0,0 1 16,0-1-16,0-21 0,-21 21 15,21-20-15,0-1 0,-21 0 0,0 0 16,0-21-1,-1 0-15,1 0 0,0 0 0,0-21 16,0 0-16,0 21 0,-1-21 0,-20-22 16,21 22-16,-21 0 0,20-21 15,1 20-15,-21-20 0,21 21 0,-22 0 16,22 0-16,0-1 0,0 22 16,0 0-16,0 0 0,21 22 31,0-1-31,0 21 0,0-21 0,21 22 15,0-22-15,0 21 0,0-21 16,0 22-16,22-22 0,-22 21 0,0-21 16,21 0-16,1 1 0,-22-22 15,21 0-15,1 21 0,-1-21 0,0 0 16,1 0-16,-1-21 0,0-1 0,1 1 16,-1-21-16,0 21 0,22-22 15,-22 1-15,22-21 0,-22 20 16,0-20-16,1-1 0,-1 22 0,-21-22 15,21 22-15,-20-21 0,-1-1 16,-21-21-16,0 43 16,0 0-16,0 21 0,0-1 0,0 1 15,-21 42 1,21 22-16,-22-22 0,1 21 16,0 1-16,21-1 0,-21 21 0,0 1 15,0-1-15,-1 1 0,1-1 16,0 1-16,0-22 0,21 22 15,0-22-15,0 0 0,0 1 16,0-22-16,0 0 0,0 0 0,21 0 16,0-21-16,0 0 0,1 0 0,-1 0 15,21 0-15,-21-21 0,0 0 16,1 0-16,-22 0 0,0 0 0,21-22 16,-21 22-16</inkml:trace>
  <inkml:trace contextRef="#ctx0" brushRef="#br0" timeOffset="-210713.51">3238 7980 0,'0'0'0,"-21"0"15,42 0 1,1 0-16,-1 0 16,0 0-16,0 0 0,21 0 0,1 0 15,-1 0-15,0-21 0,1 0 16,20 21-16,1-22 0,-1 1 0</inkml:trace>
  <inkml:trace contextRef="#ctx0" brushRef="#br0" timeOffset="-209870.4">5588 7916 0,'21'-21'16,"-21"0"0,21 21-16,0-21 0,-21 0 15,22 0-15,-22-1 0,21 1 0,-21 0 16,0 0-16,0 0 0,0 0 16,0-1-16,-21 22 0,-1 0 15,-20 0-15,21 0 0,0 0 16,-22 0-16,22 0 0,0 0 0,0 22 15,0-1-15,0 0 16,-1 0-16,22 0 0,0 0 0,0 22 16,0-22-16,0 0 0,22 0 15,-1 22-15,0-22 0,0 0 0,0 21 16,-21-21-16,21 22 0,1-22 0,-22 0 16,0 0-16,0 22 0,0-22 15,0 0-15,0 0 0,-22 0 0,1 0 16,0 1-16,-21-22 0,21 21 15,-1-21-15,-20 0 0,21 0 0,-21 0 16,20 0-16,1-21 0,-21-1 16,21 1-16,0 0 0,-1-21 0,22 21 15,0-22-15,-21 1 0,21 21 0,-21-22 16,21 1-16,0 21 0,0-21 16,0 20-16,0 1 0,0 0 15,21 42 1,-21 0-1,21 1-15,-21-1 0,22 21 0,-1-21 16,0 22-16,-21-1 0,21 0 0,0-21 16,0 22-16,1-22 0,-1 21 15,21-21-15,-21 1 0,22-22 0,-22 21 16,21-21-16,22 0 0,-22 0 16,0 0-16,22 0 0,-22-21 0,22-1 15,-1 1-15,-21 0 0,1-21 0,20-1 16,-20 1-16,-1 0 15,21-43-15,-41 43 0,-1-22 16,-21 22-16,0-22 0,21 22 0,-21 0 16,0-22-16,0 22 0,0 0 15,0 20-15,0-20 0,-21 42 16,0 0-16,21 21 16,-22 22-16,22-1 0,-21-21 15,0 21-15,21 22 0,0-22 0,-21 1 16,21 20-16,0-21 0,-21 1 15,21-1-15,0 0 0,0 1 0,0-1 16,0-21-16,0 22 0,0-22 0,21-21 16,-21 21-16,21-21 15,0 0-15,0 0 0,1 0 16,-1-21-16,-21 0 0,21-1 16,-21 1-16,0 0 0</inkml:trace>
  <inkml:trace contextRef="#ctx0" brushRef="#br0" timeOffset="-209696.35">6054 7874 0,'0'0'0,"-22"0"0,1-21 16,42 21 15,1 0-31,-1 0 0,0 0 16,0 0-16,0 0 0,22-21 0,-22 21 15,21 0-15,-21 0 0,22 0 16,-1-21-16,0 21 0,1-22 0,-1 22 15,0 0-15,1 0 0,-1 0 0</inkml:trace>
  <inkml:trace contextRef="#ctx0" brushRef="#br0" timeOffset="-208849.69">7091 7853 0,'0'0'0,"21"0"15,0 0-15,0 0 16,-21-21-16,0 0 15,0-1-15,0 1 0,0 0 16,0 0-16,0 0 16,-21 0-16,21-1 0,-21 1 0,-21 0 15,20 0-15,1 0 0,0 21 0,0 0 16,-21 0-16,20 0 0,1 0 16,0 21-16,-21 0 0,21 0 0,-1 0 15,-20 22-15,21-22 0,0 21 16,0 1-16,-1-1 0,1 0 15,0 1-15,21-1 0,-21 0 0,21 1 16,0-1-16,0-21 0,0 21 16,21-42-16,0 22 0,0-22 0,22 0 15,-22 0-15,21 0 0,1 0 0,-1-22 16,-21 1-16,21 0 0,-20-21 16,20 21-16,-21-22 0,0 22 0,-21-21 15,21-1-15,-21 22 0,0-21 0,22 0 16,-22 20-16,0-20 0,0 21 15,0 0-15,0 0 0,0-1 0,0 44 32,0-1-32,-22 0 0,22 0 15,0 21-15,0-20 0,0 20 0,0-21 16,0 21-16,0-20 16,0 20-16,22-21 0,-22 21 0,21-20 15,0-1-15,0 0 0,0 0 0,0-21 16,1 0-16,-1 0 0,0 0 15,0 0-15,0 0 0,0 0 0,1-21 16,-1 21-16,-21-21 0,21 0 0,0-1 16,-21 1-16,21 0 0,-21-21 15,0 21-15,21-1 0,1-20 0,-22 21 16,21-21-16,0 20 0,0-20 0,-21 21 16,21 0-16,0 0 0,1 21 15,-1 0-15,0 0 0,0 0 0,0 0 16,0 0-16,1 0 0,-1 21 15,0 0-15,0 0 0,-21 21 16,0-20-16,21-1 0,-21 21 0,21 0 16,-21-20-16,0 20 0,0 0 15,22 1-15,-22-22 0,0 21 0,0-21 16,0 0-16,0 1 0,0-1 0,0 0 16,-22-42 15,22 0-31,0-43 15,0 43-15,0-21 16,0-1-16,0 22 0,22-21 0,-1-1 16,0 22-16,0-21 0,0 0 0,0 20 15,1-20-15,-1 21 0,0 0 16,21 0-16,-21-1 0,1 1 0,41 0 16,-42 21-16,0-21 0,22 21 15,-22 0-15,0 0 0,0-21 16</inkml:trace>
  <inkml:trace contextRef="#ctx0" brushRef="#br0" timeOffset="-208337.78">8572 7493 0,'0'0'0,"0"-21"0,0-106 31,0 106-31,0 0 16,0 42-1,-21 0-15,0 21 16,21 1-16,-21-1 0,21 0 15,0 1-15,0-1 0,-21 0 0,21 1 16,-21-1-16,21 21 0,0-20 16,-22-1-16,22 0 0,0 1 0,0-22 15,0 21-15,0-21 0,0 22 0,0-22 16,0 0-16,22 0 16,-1-21-16,0 0 0,0 0 0,21 0 15,-20-21-15,20 0 0,0 0 0,1 0 16,-1-1-16,0-20 0,1 21 15,-1-21-15,0 20 0,1-20 16,-1 0-16,-21-1 0,21 22 0,-20-21 16,-1 21-16,-21 0 0,0-1 15,-21 22 1,-1 0-16,1 22 0,21-1 16,-21 0-16,0 0 0,21 0 15,0 22-15,0-22 0,0 0 0,0 0 16,0 0-16,0 0 0,0 22 0,21-43 15,0 21-15,-21 0 16,0 0-16,0 0 0,21-21 0,-21 22 16,0-1-16,-21-21 15,0 21-15,0-21 16,0 0-16,0 0 0,-1 0 0,1 0 16,0 0-16,-21 0 0,21-21 0,-1 0 15,1-1-15,0 1 16,0 0-16,21-21 0,0 21 0</inkml:trace>
  <inkml:trace contextRef="#ctx0" brushRef="#br0" timeOffset="-208157.88">8361 7535 0,'42'0'0,"-84"0"0,105 0 15,-42-21-15,1 21 0,-1 0 16,21 0-16,0-21 0,-20 21 15,20 0-15,0-21 0,1 0 0,-22 21 16,21 0-16,-21-21 0,0 21 0,1-22 16,-1 22-16,0-21 0,-21 0 15</inkml:trace>
  <inkml:trace contextRef="#ctx0" brushRef="#br0" timeOffset="-207260.35">10668 7853 0,'0'0'0,"21"-21"0,0 0 16,22-1-16,-22-20 0,21 21 0,0-21 15,22-1-15,-22 1 0,1-22 0,20 22 16,-21-21-16,1-1 0,-1-21 16,-21 22-16,22-1 0,-22 1 0,0-1 15,0 1-15,-21-1 0,0 1 16,0 21-16,0-1 0,0 1 0,0 0 16,-21 20-16,0 1 0,0 0 15,-1 21-15,-20 0 0,21 0 16,0 21-16,-22 0 0,22 22 0,-21-1 15,21 22-15,0-22 0,-1 43 0,-20-22 16,21 22-16,0-1 0,0 22 16,-1 0-16,1-21 0,-21 126 15,21-84-15,0-21 0,21 21 16,0-21-16,0 21 0,0-21 0,0 21 16,0 0-16,0 0 0,0 0 0,0 0 15,-22 0-15,22-21 0,0 21 16,-21-21-16,21-1 0,0-20 15,0 0-15,0-22 0,0 1 0,0-22 16,0 0-16,21-20 0,1-1 16,-1-21-16,0 0 0,21-21 15,-21-1-15,22-20 0,-1 0 0,22-22 16,-22 1-16,21-1 0,1 1 0,-22-22 16,22 0-16,-22 1 0,0-1 15,1-21-15,-22 0 0,-21 22 16,0-22-16,0 21 0,-21 1 0,0-1 0,-22 0 15,-20 1-15,20-1 16,-20 21-16,-22 1 0,-42-43 16,43 64-16,41 21 0,-20-22 0,20 22 15,1 21-15,0-21 0,-1 21 16,22-21-16,42 21 31,1 0-31,-1 0 16,21-21-16,0 21 0,1 0 0,-1-22 15,0 22-15,1 0 0,-1-21 16,0 21-16,1 0 0,-1-21 0,0 21 16,1-21-16,-22 21 0,21-21 0,1 21 15,-22-21-15,21 21 0,-21 0 16,0-22-16,22 1 0</inkml:trace>
  <inkml:trace contextRef="#ctx0" brushRef="#br0" timeOffset="-206860.37">11578 7662 0,'0'0'0,"0"-21"32,0 0-32,0 0 0,0 0 0,21 21 15,-21-21-15,21-1 0,-21 1 0,22 21 16,-1-21-16,0 0 0,0 0 16,0 21-16,0-21 0,1 21 0,20 0 15,-21 0-15,0 0 0,22 0 16,-22 0-16,0 0 0,21 21 15,-21 0-15,1 0 0,-1 0 0,-21 0 16,0 22-16,21-22 0,-21 0 16,0 21-16,0-20 0,0-1 0,-21 0 15,21 0-15,0 0 0,-21 0 0,-1-21 16,22 22-16,0-44 31,0 1-31,0 0 16,0 0-16,22 0 0,-22 0 15,21-22-15,-21 22 0,0 0 16,21 0-16,0 0 0,0-1 0,-21 1 16,21 0-16,1 21 0,-1-21 15,0 0-15,21 21 0,-21 0 0,1-21 16,20 21-16,-21 0 0,21 0 0,-20-22 16,-1 22-16,21 0 0,-21 0 15,0-21-15</inkml:trace>
  <inkml:trace contextRef="#ctx0" brushRef="#br0" timeOffset="-206046.03">12700 7345 0,'-21'42'16,"0"-42"-1,21 21-15,-22 1 0,1-1 0,0 21 16,0 0-16,0-20 16,21 20-16,-21-21 0,-1 0 15,22 0-15,0 1 0,0-1 0,0 0 16,0 0-16,22-21 15,-1 0 1,0 0-16,0 0 0,0 0 16,0-21-16,-21 0 0,22 0 15,-1-1-15,-21 1 0,0 0 0,21 0 16,-21 0-16,21-22 0,-21 22 0,0-21 16,21 21-16,-21-22 0,0 22 15,0 0-15,21 0 0,-21 0 0,22 0 16,-1 21-16,0 0 15,0 0-15,0 21 16,0 0-16,1 0 0,-22 0 0,21 22 16,-21-22-16,21 0 0,-21 21 15,0-21-15,0 22 0,0-22 0,0 0 16,0 0-16,0 0 0,0 1 0,0-1 16,-21-21-16,21 21 0,-21-21 15,21-21 16,0 0-31,0-1 16,0 1-16,0-21 0,0 21 0,21 0 16,0-22-16,0 1 15,-21 21-15,21-22 0,0 1 0,22 21 16,-22 0-16,0 0 0,0-1 0,22 1 16,-22 21-16,0 0 0,0 0 15,21 21-15,-20 1 0,-22-1 0,21 21 16,-21-21-16,21 22 0,-21-22 15,0 21-15,0-21 0,0 22 0,0-22 16,0 21-16,0-21 0,0 0 0,0 1 16,0-1-16,0 0 0,0-42 47,21 0-32,0-1-15,0 1 0,1 0 0,-1 0 16,0-21-16,0-1 0,0 1 0,22 0 15,-22 20-15,0-20 0,21 0 16,-21 21-16,1-1 0,-1 1 0,0 21 16,0 0-16,0 0 0,0 21 15,-21 1-15,22-1 0,-22 0 0,0 0 16,0 21-16,0-20 0,0 20 0,0-21 16,0 0-16,-22 0 0,1 22 15,21-22-15,-21 0 0,21 0 16,0 0-16,0 1 15,21-22-15,0 0 16,22 0-16,-22 0 0,21 0 0,22-22 16</inkml:trace>
  <inkml:trace contextRef="#ctx0" brushRef="#br0" timeOffset="-205041.36">14965 7662 0,'0'0'0,"42"0"16,-21 0 0,0-21-16,22 21 0,-22-21 15,0 0-15,21 21 0,-20-21 16,-1 0-16,21-22 0,-21 22 0,22 0 16,-22-21-16,0-1 0,0 1 0,0 0 15,0-1-15,1 1 0,-1 0 16,0-1-16,-21 1 0,0 0 0,0-1 15,21 22-15,-21 0 0,0 0 16,0 0-16,0 42 16,-21 0-16,0 0 0,0 0 15,-1 22-15,1-1 0,-21 0 16,21 1-16,0-1 0,-1 21 0,22-20 16,0-1-16,0 0 0,0 1 15,0-1-15,0 0 0,0-20 16,0 20-16,43-21 0,-22-21 0,0 21 15,21-21-15,-20 0 0,20 0 0,0 0 16,-21 0-16,22 0 0,-1-21 16,0 0-16,-20 0 0,20 0 15,-21-22-15,21 22 0,-20-21 0,-1-1 16,0-20-16,0 21 0,0-22 0,0 22 16,1-1-16,-1 1 0,-21 0 0,0-1 15,0 22-15,0 0 0,0 0 16,0 42-1,-21 0-15,-1 22 16,1-22-16,21 21 0,-21 0 16,0 1-16,21-1 0,-21 0 0,21 1 15,-21-1-15,21 0 0,-22 1 16,22-22-16,0 21 0,0-21 0,0 1 16,-21-1-16,21 0 0,21-21 31,-21-21-31,22 21 15,-1-21-15,21-1 0,-21-20 16,0 21-16,1-21 0,-1 20 16,21-20-16,-21 0 0,0 21 0,22-22 15,-22 22-15,0 0 0,0 21 16,0 0-16,-21 21 16,0 0-16,0 22 15,0-22-15,0 21 0,-21-21 16,21 0-16,0 22 0,0-22 0,0 21 15,0-21-15,0 1 0,43-1 0,-22 0 16,0-21-16,21 21 0,-21-21 16,22 0-16,-22 0 0,21 0 0,1 0 15,-1 0-15,0 0 0,1-21 16,-1 0-16,0 0 0,1-1 16,-22 1-16,21 0 0,-21-21 0,22-1 15,-22 1-15,0 21 0,0-21 16,0-1-16,-21-20 0,0 42 15,0-1-15,-21 22 16,0 0-16,0 0 0,0 22 16,-1 20-16,1-21 0,0 21 0,0 1 15,21-22-15,0 21 0,0 1 16,0-1-16,0-21 0,0 21 0,0-20 16,0-1-16,21 0 0,0 0 15,0-21-15,22 0 0,-22 0 16,0 0-16,21 0 0,-20 0 15,20-21-15,-21 21 0,0-21 0,0 0 16,1-1-16,-1 1 0,0-21 16,-21 21-16,0-22 0,0 22 0</inkml:trace>
  <inkml:trace contextRef="#ctx0" brushRef="#br0" timeOffset="-204845.37">15282 7112 0,'0'0'16,"-169"21"0,169 0-1,0 1-15,21-22 0,21 0 0,1 0 16,-1-22-16,22 22 0,-22 0 0,21 0 16,1 0-16,-22-21 0,22 21 15,-43-21-15,21 0 0,1 21 0,-22 0 16,21 0-16</inkml:trace>
  <inkml:trace contextRef="#ctx0" brushRef="#br0" timeOffset="-203721.46">18415 7049 0,'0'0'16,"0"-22"-16,0 44 31,-21 20-16,21-21-15,0 21 0,-21 1 16,21-1-16,-22 0 0,1 1 16,21-1-16,0 0 0,-21-20 15,21 20-15,-21-21 0,21 0 0,0 0 16,-21 1-16,21-1 0,0-42 31,0-1-15,0-20-16,0 21 15,0-21-15,0 20 0,0-20 0,21 0 16,-21-22-16,21 22 0,0 0 0,0-1 16,1 1-16,-1 0 0,0 20 15,0 1-15,0 0 0,22 0 0,-22 21 16,0 0-16,0 0 16,0 0-16,43 42 0,-43-21 15,0 22-15,-21-22 0,21 21 0,0 1 16,-21-1-16,0 0 0,0 1 15,0-1-15,0-21 0,0 21 0,0 1 16,0-22-16,0 0 0,0 0 16,0 0-16,22-42 31,-1 21-31,0-21 0,0 0 16,-21-21-16,42 20 0,-20-20 0,-1 0 15,0-1-15,0 1 0,21 0 16,-20-1-16,-1 1 0,0 21 15,-21-21-15,21 20 0,21 1 0,-20 0 16,-1 21-16,0 0 0,0 21 16,-21 0-1,0 22-15,0-22 0,0 21 0,0 1 16,0-22-16,0 21 0,-21 0 16,21 1-16,0-1 0,0 0 0,0 1 15,0-22-15,0 0 0,0 0 0,0 0 16,21 1-16,0-22 15,22 0-15,-22 0 0,21 0 0,-21 0 0,22 0 16,-1 0-16,0-22 0,1 1 16,-1 0-16,0 0 0,1 0 15,-22-22-15,21 22 0,-21-21 0,0 0 16,1 20-16,-1-20 0,-21 0 16,0-1-16,0 22 0,0 0 0,0 0 15,0 42 1,0 0-16,0 0 0,-21 1 15,-1-1-15,22 21 0,0-21 16,-21 22-16,0-22 0,0 0 0,21 21 16,0-21-16,-21 1 0,0-1 0,21 0 15,-22 0-15,22-42 47,22 0-47,-22 0 16,21-1-16</inkml:trace>
  <inkml:trace contextRef="#ctx0" brushRef="#br0" timeOffset="-203574.05">19748 7049 0,'0'0'15,"0"-64"-15,0 43 16,0 42 15,0 0-31,22 0 16,-1-21-16,21 22 15,-21-22-15,0 21 0,1 0 0</inkml:trace>
  <inkml:trace contextRef="#ctx0" brushRef="#br0" timeOffset="-202138.4">20722 7303 0,'21'0'0,"-42"0"0,42-22 0,-21 1 16,0 0-16,0-21 0,0 21 15,-21-1-15,0 1 0,0 0 0,0 0 16,-1 0-16,1 0 16,0 21-16,-21-22 0,21 22 0,-1 0 15,1 0-15,-21 0 0,21 0 0,0 22 16,-22-22-16,1 21 0,21 0 16,-22 21-16,1 1 0,21-22 0,-43 63 15,43-41-15,0-1 16,21-21-16,0 22 0,0-22 0,0 21 15,0-21-15,0 0 0,0 1 0,21-1 16,0-21-16,1 0 16,-1 0-16,0 0 0,21 0 0,-21 0 15,22 0-15,-1-21 0,0-1 0,1 1 16,-1 0-16,-21-21 16,22-1-16,-1 1 0,0 0 0,1-1 15,-22-20-15,42-43 0,-42 64 16,1-1-16,-1-20 0,0 21 15,0-1-15,-21 22 0,0-21 0,0 21 16,0-1-16,0 44 16,-21-1-1,0 0-15,0 0 0,-1 21 0,1 1 16,0-1-16,0 0 16,0 1-16,21-1 0,-21 22 0,21-22 0,0 0 15,0 1-15,0 20 0,0-42 0,0 22 16,21-1-16,0-21 15,21 0-15,-21 0 0,22 1 0,-1-22 16,-21 0-16,22 0 0,-1 0 0,0 0 16,1 0-16,-1 0 0,0 0 15,22-22-15,-22 1 0,0 0 0,-20 0 16,20 0-16,-21-22 0,21 1 16,-20 21-16,-1-21 0,-21-1 0,0 1 15,0 0-15,0 20 0,0 1 0,-21 0 16,-1 0-16,1 0 0,0 21 15,-21 0-15,21 0 0,-22 0 0,22 0 16,-21 21-16,-1 0 0,22 0 0,-21 0 16,21 22-16,-22-1 15,22 0-15,0-20 0,21 20 0,0 0 16,0-21-16,0 22 0,0-22 0,0 0 16,0 0-16,21 0 0,0 1 15,1-1-15,-1-21 0,0 0 0,42 0 16,-41 0-16,20 0 0,0-21 15,-21-1-15,22 1 0,-22 0 16,21-21-16,1 21 0,-22-22 0,0 1 16,21 0-16,-21-1 0,1-20 15,-1 20-15,0 1 0,-21-21 0,21 20 16,-21 1-16,0 0 0,21-1 0,-21 22 16,0 0-16,0 0 15,0 0-15,-21 21 16,0 0-16,0 21 0,0-21 0,21 42 15,-43-21-15,43 22 0,-21-22 16,0 21-16,0 0 0,0 1 0,-1 20 16,22-20-16,0-1 0,0 0 15,0 1-15,0-1 0,0 0 0,0-21 16,0 22-16,22-22 0,20 21 16,-21-42-16,21 0 0,-20 0 15,20 0-15,0 0 0,1 0 0,-22 0 16,21 0-16,0-21 0,1 0 15,-22-21-15,21 20 0,-21-20 16,22 0-16,-22-1 0,0 1 0,0-21 16,22-22-16,-22 21 0,0 22 15,-21 0-15,0-1 0,0 1 16,21 0-16,-21 21 0,0-22 0,0 22 16,0 0-16,0 42 15,0 21 1,0-20-16,-21 20 0,0 0 0,21 1 15,-21-1-15,-1 0 0,22 22 16,-21-22-16,21 22 0,-21-22 0,21 0 16,-21 1-16,21-1 0,0 0 15,0 1-15,0-22 0,0 0 16,0 0-16,21 0 0,0 0 0,22-21 16,-22 0-16,0 0 0,0 0 15,21 0-15,-20 0 0,20-21 0,0 21 16,1-21-16,-22 0 0,21 0 0,-21 0 15,22-22-15,-22 22 0,21-21 16,-21-1-16,0 1 0,-21 0 0,0 21 16,0-22-16,0 22 0,0 0 15,-21 21-15,0 0 16,0 0-16,0 21 0,0 0 16,-1 0-16,1 22 0,0-1 0,21 0 15,0-20-15,0 20 0,0 0 16,0-21-16,0 22 0,0-22 0,21 0 15,0-21-15,1 21 0,-1-21 16,21 0-16,-21 0 0,22 0 0,-22 0 16,21 0-16,0-21 0,1 0 15,-1 0-15,-21 0 0,22-1 0,-22 1 16,0 0-16,-21-21 0</inkml:trace>
  <inkml:trace contextRef="#ctx0" brushRef="#br0" timeOffset="-200873.83">2371 9631 0,'0'0'0,"0"-21"0,21-85 31,-42 106-16,-43 0-15,43 21 16,21 0-16,0 0 0,-21 22 0,0-22 16,-1 21-16,22 1 0,0 20 15,-21-21-15,21 22 0,0-22 0,0 1 16,0-1-16,0 0 0,0-21 16,0 22-16,0-1 0,0-21 15,43 0-15,-22-21 16,0 0-16,21 0 0,-21 0 0,1 0 15,-1 0-15,42-42 16,-42 21-16,22 0 0,-22 0 16,21-1-16,-21 1 0,1-21 0,-1 21 15,21 0-15,-21-22 0,-21 22 16,0-21-16,-21 21 0,0-22 0,0 22 16,-22 0-16,22 0 0,-21 0 0,21-1 15,-22 22-15,22 0 16,0 0-16,0 0 15,0 0-15,42 22 16,0-22-16,0 0 16,0-22-16,22 22 0,-1-21 0,22 0 15,-22 0-15,21 0 0,1 0 16,-22-1-16,22 22 0,20-21 16,-20 0-16,-1 0 0,-20 0 15,-22 21-15,21 0 0,-21-21 0,1 21 16,-22 21-1,0 0-15,0 0 16,-22 0-16,1 0 0,0 22 0,21-22 16,-21 21-16,0 1 0,21 20 15,0-21-15,0 1 0,0 20 0,-21-20 16,21 20-16,0-21 0,0 22 16,0-1-16,21 1 0,0-1 0,-21 22 15,0-43-15,0 43 0,0-21 16,0-1-16,0 22 0,0-22 15,21 1-15,0 20 0,-21-41 0,43 20 16,20 64-16,-42-63 0,-21-22 16,0 22-16,0-22 0,0-21 15,0 0-15,-21 0 0,0 1 0,0-1 16,0 0-16,-1-21 0,1 0 0,-21 0 16,21 0-16,-22-21 0,1 0 15,-21-1-15,20 1 0,1 0 0,0-21 16,-1 21-16,-20-1 0,42-20 0,-22 21 15,1-21-15,21 20 16,-22-20-16,22 21 0,21-21 0,0 20 16,0 1-16,0 0 0,0-21 0,0 21 15,0-22-15,43 22 0,-22-21 16,21 21-16,-21-22 0,43-20 0,-22 20 16,0 1-16,22-21 0</inkml:trace>
  <inkml:trace contextRef="#ctx0" brushRef="#br0" timeOffset="-200545.38">5122 9313 0,'0'0'0,"0"-21"0,0-21 16,-21 42-1,0 0-15,0 42 0,21-21 16,-21 1-16,-1 20 0,22 0 0,-21 1 16,0 20-16,21 43 15,-21-64-15,0 1 0,0 20 0,21-21 16,0 1-16,-22-22 0,1 21 16,21-21-16,-21 1 0,21-1 0,0 0 15,0 0-15,21-21 31,0-21-15,1 0-16,-1 0 0,0-1 0,0-20 16,21 0-16,-20-1 0</inkml:trace>
  <inkml:trace contextRef="#ctx0" brushRef="#br0" timeOffset="-199912.75">5313 9377 0,'0'0'0,"21"-21"0,-21 0 15,-21 21 1,21 21-16,-21 0 0,21 0 15,0 21-15,0-20 16,0 20-16,-22 0 0,22 1 0,-21-1 16,21 0-16,0 1 0,-21-1 15,21-21-15,0 21 0,0-20 16,-21 20-16,21-21 0,-21 0 16,21 0-1,0-42 1,21 0-16,0 0 0,0 0 15,0 0-15,1-1 0,-1-20 0,0 0 16,0-1-16,0 1 0,0 0 16,1 21-16,-1-1 0,21 1 0,-21 0 15,-21 0-15,21 21 0,1 0 0,-1 0 16,-21 21 0,0 0-16,0 0 0,0 22 15,0-22-15,-21 0 0,21 21 0,0-20 16,0 20-16,21-21 0,-21 21 0,21-20 15,0-1-15,0 0 0,-21 0 16,21-21-16,1 0 0,20 21 0,-21-21 16,21 0-16,-20 0 0,20 0 0,0-21 15,-21 0-15,22 21 0,-22-21 16,21 0-16,-21-1 0,22-20 16,-22 21-16,0 0 0,0-22 0,0 1 15,1 21-15,-22-21 0,0-1 0,0 22 16,0 0-16,0-21 0,0 20 15,-22 22 1,1 22-16,0-1 16,0 0-16,21 21 0,0-21 0,-21 22 15,21-1-15,0-21 0,-21 22 16,21-1-16,0-21 0,0 0 0,0 0 16,0 1-16,21-1 0,-21 0 15,21-21-15,0 0 0,0 0 16,0 0-16,1 0 15,-1-21-15,-21 0 0,21-1 16,-21 1-16,21 0 16,-21-21-16,0 21 0,0-1 0,0-20 0</inkml:trace>
  <inkml:trace contextRef="#ctx0" brushRef="#br0" timeOffset="-199685.95">4720 9462 0,'0'0'0,"-42"21"0,-22 42 31,85-84-31,1 21 0,-22 21 16,42-21-16,0 0 0,1-21 15,-1 21-15,21-21 0,-20 21 0,20-21 16,-20 0-16,62-1 0,-62 22 15,63 0-15,-64-21 16,21 0-16,-20 21 0</inkml:trace>
  <inkml:trace contextRef="#ctx0" brushRef="#br0" timeOffset="-199312.58">7662 9144 0,'0'0'0,"0"42"15,0-20 1,-21 20-16,0-21 15,21 21-15,-21-20 0,21 20 16,0 0-16,-21 1 0,-1 62 16,1-62-16,21-1 0,0 0 15,-21-20-15,21 20 0,-21-21 0,21 0 16,0 0-16,0 1 0,0-1 16,0-42 15,21-1-31,-21 1 15,0 0-15,0 0 0,21 0 0,-21-22 16,0 22-16</inkml:trace>
  <inkml:trace contextRef="#ctx0" brushRef="#br0" timeOffset="-198988.42">7429 9313 0,'-21'-21'0,"42"42"0,-63-63 0,21 42 0,0-21 15,21 0 1,0 0-16,21-1 15,0 22-15,0-21 16,22 21-16,-1 0 0,21-21 0,1 21 16,-1 0-16,1 0 0,-1 0 0,1 21 15,-1-21-15,-20 21 0,20 1 16,-20 20-16,-1-21 0,-21 0 0,21 22 16,-20-22-16,-22 21 0,0-21 0,0 22 15,0-1-15,0-21 0,-22 21 16,1-20-16,0-1 0,-21 21 15,-1-21-15,22 0 0,-21 1 16,0-1-16,-1-21 0,1 21 0,0 0 16,-1-21-16,1 0 0,21 0 0,0 0 15,-22 0-15,22 0 0,0 0 0,0 0 16,0 0-16,-1-21 0,22 0 16,-21 0-16,21-1 0,0 1 15</inkml:trace>
  <inkml:trace contextRef="#ctx0" brushRef="#br0" timeOffset="-198289.39">8551 9208 0,'0'0'15,"0"-22"-15,0 1 16,0 42 0,0 1-16,-21-1 15,0 0-15,0 0 0,0 0 16,-1 22-16,1-1 0,0 0 0,0 1 15,0-1-15,0 0 0,-1 1 16,22-1-16,0 0 0,0 1 0,0-1 16,0-21-16,0 21 0,0-20 0,0-1 15,22 0-15,-1 0 0,0-21 16,0 0-16,21 0 0,-20 0 0,20 0 16,-21-21-16,21 0 0,1 0 0,-1-1 15,0 1-15,1 0 0,-1-21 16,-21-1-16,22 1 0,-22 0 0,0-1 15,0 1-15,-21 0 0,0-1 0,0 1 16,0 0-16,0-1 16,-21 22-16,0-21 0,-22 21 0,22 0 15,-21-1-15,0 22 0,20 0 0,-20 0 16,0 0-16,21 0 0,-22 22 16,22-1-16,0 0 0,-21 0 0,20 0 15,22 0-15,-21 22 0,0-22 0,21 0 16,0 21-16,0-20 0,0 20 15,0-21-15,0 21 0,21-20 16,0-1-16,1-21 0,20 0 16,-21 0-16,21 0 0</inkml:trace>
  <inkml:trace contextRef="#ctx0" brushRef="#br0" timeOffset="-198021.72">9271 9737 0,'-21'63'16,"0"-42"-1,-1-21-15,22-21 32,0 0-32,0 0 0,22 0 15,-22-22-15,21 22 0,0-21 16</inkml:trace>
  <inkml:trace contextRef="#ctx0" brushRef="#br0" timeOffset="-197814.56">9398 9271 0,'0'0'0,"21"-21"0,0 21 15,0 0-15,1 0 16,-22 21-16,21 0 16,0 0-16,-21 1 0,0-1 0,21 0 15,-21 0-15,21 0 0,-21 0 0,0 22 16,0-22-16,0 0 0,0 0 16,0 0-16,0 1 0,0-1 15,0-42 16,21-1-31,1 1 16,-1 0-16</inkml:trace>
  <inkml:trace contextRef="#ctx0" brushRef="#br0" timeOffset="-196546.39">9334 9271 0,'-21'0'16,"21"21"15,0 0-31,-21 1 0,21-1 16,0 0-16,0 0 0,0 0 0,0 0 15,0 1-15,-21 20 0,21-21 0,0 21 16,0 1-16,0-22 0,0 21 16,0-21-16,-21 22 0,21-22 15,-21 0-15,21 0 0,0 0 0,0 1 0,0-1 16,0 0 0,0-42-1,0 0 1,0-1-16,0 1 15,0 0-15,0-21 0,0 21 0,0-22 16,0 22-16,0-21 0,0-1 0,0 1 16,0 0-16,0 21 0,0-22 15,21 22-15,-21-21 0,21 21 0,-21-1 16,0 1-16,21 21 0,-21-21 0,21 21 16,0 0-1,1 21-15,-1 0 0,-21 1 16,21 20-16,-21-21 0,21 0 15,-21 0-15,0 22 0,0-22 16,21 0-16,-21 21 0,21-20 16,-21-1-16,22 0 0,-22 0 15,0 0-15,21-21 0,-21 21 0,21-21 16,0 0-16,0 0 16,0 0-16,1 0 0,-22-21 15,21 21-15,0-21 0,0 0 0,0 0 16,0-22-16,1 22 0,-1 0 0,0-21 15,21-1-15,-21 22 0,1-21 16,20 0-16,-21 20 0,21-20 0,-20 21 16,20 0-16,-21 0 0,0-1 0,0 22 31,-21 22-31,0-1 0,0 0 16,0 0-16,0 0 0,0 0 15,-21 22-15,21-22 0,-21 21 16,21-21-16,-21 22 0,21-1 0,0 0 15,0-20-15,0 20 0,-21 0 16,21-21-16,0 22 0,0-22 0,0 0 16,0 21-16,0-20 0,0-1 15,0 0 1,21-21 0,-21-21 30,0 0-30,0-1-16,-21 1 16</inkml:trace>
  <inkml:trace contextRef="#ctx0" brushRef="#br0" timeOffset="-193924.83">11642 8678 0,'0'0'0,"-22"0"0,1 0 0,0 0 16,42 0 15,0-21-31,22 21 16,-22 0-16,21 0 0,22 0 15,-22 0-15,22-21 0,-1 21 0,-21 0 16,22 0-16,-22 0 0,22-21 15,-22 21-15,-21 0 0,0 0 0,1 0 16,-44 0 0,1 0-1,0 0-15,-21 0 0,21 0 16,-22 0-16,22 0 0,-21 0 0,21 0 16,-1-21-16,1 21 0,-21 0 15,21 0-15,0 0 0,-1 0 0,1-21 16,0 21-16,0 0 0,0 0 15,0 0-15,-1 0 16,1 21-16,0-21 0,21 21 16,-21 0-16,0 0 0,21 0 15,0 1-15,-21 20 0,-1 21 16,22-20-16,0-1 0,-21 22 0,21-22 16,-21 21-16,21-20 0,-21-1 15,0 22-15,21-22 0,-21 21 0,-1 1 16,1-1-16,0 1 0,21-1 15,-21 1-15,21-1 0,-21 1 16,21-1-16,0 1 0,0-22 0,0 22 16,0-22-16,0 0 0,0 1 0,21-1 15,0 0-15,0-20 0,0-1 0,1 0 16,-1 0-16,21-21 0,-21 0 16,22 0-16,-1 0 0,0 0 0,1 0 15,-1 0-15,0-21 0,1 21 0,-1-21 16,0 0-16,1-1 0,-22 1 15,21 0-15,-21 0 0,22 0 16,-22 0-16,0-1 0,0 1 0,0 0 0,0-21 16</inkml:trace>
  <inkml:trace contextRef="#ctx0" brushRef="#br0" timeOffset="-184445.67">12552 9165 0,'0'0'16,"0"-21"-16,21 0 0,-21 0 0,0 0 15,0-1-15,0 1 0,0 0 16,0 0-16,0 0 16,-21 21-1,21 21 1,-21 0-16,-1 21 0,22-20 0,-21 20 16,0 0-16,0 1 0,0-1 0,0 0 15,-22 22-15,22-22 0,-21 0 16,-1 22-16,1-22 0,0 22 0,-1-22 15,1 0-15,0-20 0,21 20 0,-22-21 16,22 0-16,0 0 0,0-21 16,0 0-16,-1 0 0,22-21 15,-21 0-15,21 0 0,-21 0 16,21-22-16,0 22 0,0-21 16,0 0-16,0-1 0,0 1 0,0 0 15,0 20-15,0-20 0,0 0 0,0-1 16,21 22-16,0 0 0,-21 0 15,0 0-15,22 21 0,-1 0 16,0 0-16,-21 21 0,21-21 16,0 42-16,0-21 0,-21 1 15,22 20-15,-1-21 0,0 0 0,-21 22 16,21-1-16,0-21 0,0 21 0,-21 1 16,22-22-16,-1 0 15,0 0-15,0 0 0,21 1 0,-20-1 16,-1-21-16,21 0 0,-21 0 0,22 0 15,-22 0-15,21-21 0,0-1 16,1 1-16,-1 0 0,-21 0 0,22 0 16,-1-22-16,0 22 0,-21-21 0,1 21 15,-1-22-15,0 22 0,-21-21 0,0 0 16,0-1-16,0 1 0,0 21 0,-21-22 16,0 1-16,-1 0 0,1-1 15,-21 1-15,21 0 0,-22 21 0,22-22 16,-21 43-16,21-21 0,-22 21 15,22 0-15,0 0 0,-21 21 0,21 0 16,-1 1-16,1-1 0,0 21 0,0 0 16,21 1-16,0-1 0,0-21 0,0 22 15,0-1-15,0 0 0,0 1 0,0-22 16,0 21-16,0-21 0,21 22 0,0-22 16,0 0-16,22 0 0,-22 0 0,0-21 15,21 0-15,1 0 0,-1 0 16,0 0-16,1 0 0,-1 0 0,0 0 15,1-21-15,-1 21 0,0-21 0</inkml:trace>
  <inkml:trace contextRef="#ctx0" brushRef="#br0" timeOffset="-183901.48">13547 9229 0,'0'0'0,"0"-64"31,-22 64-31,1 0 0,0 0 0,0 0 16,0 0-16,0 0 0,-1 0 0,-41 21 16,42 1-16,0-1 0,-22 0 15,22 21-15,0-21 0,0 1 16,0 20-16,-22-21 0,22 0 16,21 22-16,-21-1 0,0-21 0,0 21 15,21-20-15,0 20 0,0-21 0,0 0 16,0 0-16,0 1 0,0-1 0,21-21 15,0 0 1,21 0-16,-21 0 0,1 0 0,-1-21 16,21-1-16,-21 1 0,0 0 0,22 0 15,-22-21-15,0 20 0,0 1 16,0-21-16,22 21 0,-43 0 0,21-22 16,0 22-16,0-21 0,-21 21 0,21-22 0,-21 22 15,0 0-15,0 0 0,0 0 0,0-1 31,0 44-15,0-1-16,0 0 0,0 21 16,-21-21-16,21 1 0,-21 20 0,21-21 15,-21 0-15,21 22 0,0-1 16,0-21-16,0 21 0,0-20 0,0-1 16,0 21-16,0-21 0,0 0 0,0 1 15,21-22-15,0 21 0,0-21 0,1 0 16,-1 0-16,21 0 0,-21-21 15,0-1-15,1 1 0,-1 0 0,21 0 16,-21 0-16,0-22 0,1 22 16,-1 0-16,0-21 0,0-1 15,0 22-15,0-21 0,-21 0 0</inkml:trace>
  <inkml:trace contextRef="#ctx0" brushRef="#br0" timeOffset="-183648.11">14033 8954 0,'0'0'0,"22"-22"0,-22 1 0,0 0 16,0 0-16,0 42 15,-22-21 1,1 42-16,21-20 0,-21 20 0,0 0 16,21-21-16,0 22 0,-21-1 0,21 0 15,-21 1-15,-1-1 0,22 0 16,0 1-16,-21-1 0,21-21 16,-21 22-16,21-1 0,-21-21 0,21 21 15,0-20-15,0-1 0,0 0 16,0 0-16,0 0 0,0 0 0,21-21 15,0 0-15,0 0 0,1 0 16,-1 0-16,21-21 0,-21 0 16,0 21-16,22-21 0,-22 0 0,0 0 15,0 21-15,22-22 0,-22 1 0</inkml:trace>
  <inkml:trace contextRef="#ctx0" brushRef="#br0" timeOffset="-183201.45">14436 9335 0,'0'-22'0,"0"44"0,21-65 0,-21 22 16,0 0-16,0 0 0,0 0 16,-21 21-1,-1 0-15,-20 0 16,21 0-16,0 21 0,0 0 0,-1 0 16,-20 0-16,21 0 0,0 22 0,0-22 15,-43 42-15,64-41 16,-21 20-16,21-21 0,0 21 0,0-20 15,0-1-15,0 0 0,0 0 0,0 0 16,21 0-16,0-21 0,0 0 16,1 0-16,-1 0 0,0 0 15,0-21-15,21 0 0,-20 0 0,-1 0 16,0 0-16,0-1 0,0 1 0,0-21 16,-21 21-16,0 0 0,22-22 15,-22 22-15,0 0 0,0-21 0,0 20 16,0 1-16,0 42 31,0 1-31,0-1 0,0 0 16,0 0-16,0 0 0,0 22 0,0-22 15,0 0-15,0 21 0,0-21 16,0 1-16,0 20 0,0-21 0,0 0 16,0 0-16,21 1 15,0-22-15,0 0 0,0 0 0,0 0 16,1 0-16,-1-22 0,0 1 0,0 0 15,0 0-15,0 0 0</inkml:trace>
  <inkml:trace contextRef="#ctx0" brushRef="#br0" timeOffset="-182989.46">13737 9165 0,'0'0'0,"-42"21"0,-1 22 32,43-22-32,22-21 15,-1 0-15,0 0 0,21 0 0,1 0 16,-1 0-16,0 0 0,1 0 0,20 0 16,1 0-16,-1-21 0,-21 21 0,22 0 15</inkml:trace>
  <inkml:trace contextRef="#ctx0" brushRef="#br0" timeOffset="-182761.59">15706 9081 0,'0'0'0,"0"-22"0,0 1 16,-22 21-1,1 0-15,0 0 16,0 0-16,0 21 0,-22 1 0,22 20 16,0-21-16,0 0 0,0 22 0,-22-1 15,22-21-15,0 21 0,0-20 0,0 20 16,0 0-16</inkml:trace>
  <inkml:trace contextRef="#ctx0" brushRef="#br0" timeOffset="-182514.29">15409 9694 0,'85'0'31,"-64"0"-31,21-21 0,-20 21 0,20-21 0,0 0 16,-21 0-16,22-22 0,-22 22 16,21 0-16,-21-21 0,1 21 15,-1-22-15,-21 22 0,0-21 0,0-1 16,0 1-16,0 21 0,-21-21 0,-1-1 16,1 22-16,-21-21 0,21 21 0,-22-1 15,1 22-15,0 0 0,-1 0 16,1 0-16,0 22 0,-1-1 0,22 0 15,0 21-15,0-21 0,0 22 16,21-22-16,-21 21 0,21 1 16,0-22-16,0 21 0,0 0 0,0-20 15,21-1-15,0 0 0,0 0 0,21 0 16,-20-21-16</inkml:trace>
  <inkml:trace contextRef="#ctx0" brushRef="#br0" timeOffset="-181593.47">16298 8848 0,'0'0'0,"0"-43"15,0 22-15,-21 0 0,0 21 16,0 0-16,0 0 0,-1 0 0,22 21 16,-21 22-16,0-1 0,0 0 15,21 1-15,0 20 0,-21-21 0,21 1 16,0 20-16,-21-20 0,21-1 0,0 0 15,0 1-15,0-1 0,0-21 16,0 0-16,0 22 0,0-22 0,-22 0 16,22 0-16,-21-21 31,21-21-31,0 0 16,0 0-16,0-22 15,0 22-15,0 0 0,21 0 0,1-22 16,-1 22-16,21-21 0,-21 21 0,22 0 15,-1-1-15,0 1 0,1 21 16,-22 0-16,21 0 0,0 0 16,-20 0-16,-1 0 0,21 21 0,-21 1 15,-21-1-15,21 0 0,-21 0 0,0 0 16,0 0-16,0 1 0,0-1 16,-21 0-16,0 0 0,-21 0 0,-1 0 15,1-21-15,0 22 0,-22-1 0,22 0 16,0-21-16,-22 21 0,1-21 15,20 0-15,22 0 16,0 0-16,0 0 0,42 0 47,-21 21-47,21-21 0,0 0 0,0 0 16,1 21-16,20-21 0,-21 0 15,0 0-15,22 0 0,-1 0 0,0 0 16,1 0-16,-1 0 0,21-21 0,-20 21 15,20-21-15,-20 0 0,-1 21 0,0-21 16,1 0-16,-1-1 0,-21 1 16,0 21-16,0-21 0,1 0 15,-1 0-15,-21 0 0,0-1 0,0 1 16,0 0-16,0 0 0,0 0 16,0 42 15,-21 0-31,21 0 15,-22 0-15,22 1 0,-21 20 0,21-21 16,0 0-16,-21 22 0,0-1 16,21 0-16,-21 1 0,21-1 0,-21 0 15,21 22-15,0-1 0,0 1 0,0-22 16,0 22-16,0-1 0,0 1 16,0-22-16,0 21 0,0 1 0,0-1 15,0 1-15,0-1 0,0 1 0,0-22 16,0 22-16,-43-1 0,43-42 15,-21 22-15,21-22 16,-21 0-16,0-21 0,0 0 0,-1 0 16,1 0-16,0-21 0,0 0 15,0 0-15,0 21 0,-1-22 16,1 1-16,0 0 0,21 0 0,0-21 0,0 20 16,0 1-16,0-21 0,0 0 15,0-1-15,0 1 0,0-22 0,0 22 16,21-21-16</inkml:trace>
  <inkml:trace contextRef="#ctx0" brushRef="#br0" timeOffset="-181394.19">16785 9229 0,'0'-21'16,"0"-1"-16,0 1 15,0 0 1,21 21 15,0 0-15,-21 21-16,22-21 15,-22 21-15,21-21 16</inkml:trace>
  <inkml:trace contextRef="#ctx0" brushRef="#br0" timeOffset="-181066.03">16976 9356 0,'0'0'0,"21"0"32,0 0-32,0 0 15,0 0-15,0 0 0,1-21 0,-1 21 16,0-22-16,0 1 0,0 21 0,0-21 16,1 0-16,-1 21 15,-21-21-15,0 0 0,0-1 16,-21 22-1,-22 0-15,22 0 0,0 0 16,0 22-16,0-1 0,-22 0 0,22 0 16,0 0-16,21 0 0,-21 1 15,0 20-15,21-21 0,0 0 16,0 22-16,0-22 0,0 0 0,0 0 16,0 0-16,0 0 0,21 1 0,0-22 15,0 0-15,0 21 0,0-21 16,1 0-16,20 0 0,0 0 0,-21-21 15,22-1-15,-1 1 0,43-21 16</inkml:trace>
  <inkml:trace contextRef="#ctx0" brushRef="#br0" timeOffset="-180585.49">17738 9144 0,'0'0'0,"0"-21"0,-22 21 15,1 0 1,0 0-16,0 0 0,0 21 15,0 0-15,21 0 0,-22 22 16,1-22-16,0 21 0,21-21 16,0 22-16,-21-22 0,21 21 0,0-21 15,0 1-15,0 20 0,0-21 16,0 0-16,0 0 0,42 22 16,-21-43-16,1 0 0,-1 0 0,21 0 15,-21 0-15,22 0 0,-22-21 16,21 21-16,0-22 0,1-20 0,-22 21 15,21 0-15,1 0 0,-1-22 0,-21 1 16,21 0-16,1-1 0,-22 1 16,21-22-16,1 22 0,-22-21 0,0 20 15,0 1-15,0 0 0,-21-1 16,0 22-16,0 0 0,0 0 0,0 0 16,-21 21-1,0 21-15,0 21 0,0-21 16,-1 22-16,-20 41 0,21-41 15,0-1-15,0 0 0,21 1 0,0-1 16,-22 0-16,22 1 0,0-22 16,0 21-16,0-21 0,0 22 0,0-22 15,0 0-15,0 0 0,22 0 16,-22 0-16,21-21 0,0 0 16,0 0-16,0 0 0,0 0 0,1 0 15,-1-21-15,0 21 0,0-21 0,0 0 16,0 0-16,1 0 0,-22-1 15</inkml:trace>
  <inkml:trace contextRef="#ctx0" brushRef="#br0" timeOffset="-180425.38">18076 9250 0,'0'0'0,"-21"0"0,0 0 16,42 0-1,0 0-15,0 0 16,1 0-16,-1 0 0,21 0 0,-21 0 15,22 0-15,-1 0 0,-21 0 16,0-21-16,22 21 0,-22-21 0,0-1 16</inkml:trace>
  <inkml:trace contextRef="#ctx0" brushRef="#br0" timeOffset="-179921.59">19431 8869 0,'0'0'0,"0"-21"0,0 0 0,-21 21 31,0 21-31,-1 0 0,22 0 0,-21 21 16,21-20-16,-21 20 0,0 0 0,21 1 15,-21-1-15,0 0 0,-1 1 16,22-1-16,0 0 0,-21 1 0,0-1 16,21 0-16,0 1 0,0-22 0,0 0 15,0 21-15,0-21 0,0 1 16,0-44 15,0 1-15,0 0-16</inkml:trace>
  <inkml:trace contextRef="#ctx0" brushRef="#br0" timeOffset="-179393.77">19029 9102 0,'0'0'16,"0"-43"-16,0 22 0,0 0 0,0 0 0,21 0 15,0 0-15,0-1 0,0 1 16,1 0-16,-1 0 0,21 21 0,-21-21 16,22 21-16,-1 0 0,-21 21 0,21-21 15,1 0-15,20 0 0,-20 21 16,-1 0-16,21 22 0,-41-22 0,20 21 16,-21 0-16,0 1 0,0-1 15,-21-21-15,0 22 0,0-1 16,0 0-16,0-21 0,0 22 0,0-22 15,0 0-15,0 0 0,-21 0 16,21 1-16,-21-22 0,0 0 16,21-22-1,0 1-15,0 0 16,0-21-16,21 21 16,0-22-16,0 22 0,1-21 15,-1-1-15,0 22 0,0-21 0,0 0 16,0-1-16,1 1 0,41-22 15,-42 22-15,0 21 0,22 0 16,-22 21-16,0 0 0,21 0 0,-20 21 16,-1 0-16,0 0 0,0 22 15,0-22-15,-21 21 0,0 0 0,0 1 16,0-1-16,0 0 0,0 1 16,0-1-16,-21 0 0,0 1 0,0-22 15,0 21-15,-1 1 0,1-22 0,21 0 16,-21 21-16,0-21 0,21 1 15,-21-22-15,21 21 0,-21-21 16,21-21 0,21 21-1,0-22-15,0 1 0,0 0 0,0 0 16,1 0-16</inkml:trace>
  <inkml:trace contextRef="#ctx0" brushRef="#br0" timeOffset="-178998.48">20637 9165 0,'0'0'16,"-21"0"0,0 0-16,0 0 0,0 21 15,0 1-15,-1-1 0,1 0 0,0 0 16,0 0-16,0 0 0,21 22 16,-21-22-16,21 21 0,-22 43 15,22-64-15,0 0 0,0 0 16,0 22-16,22-43 15,20 0-15,-21 0 0,21 0 16,1 0-16,-1 0 0,0-21 0,1-1 16,-1 1-16,-21 21 0,0-21 15,22 0-15,-1 0 0,0-22 0,-20 22 16,-1-21-16,0 21 0,-21-22 0,0 22 16,0 0-16,0-21 0,-21 21 15,0 21-15,-22-22 0,22 1 16,-21 21-16,-1 0 0,1 0 0,0 0 15,-1 0-15,22 21 0,-21 1 16,0-22-16,20 21 0,1 0 0,0 0 16,0 0-16,21 0 0,0 1 0,0-1 15,0 0-15,42 0 16,-21-21-16,1 0 0,-1 21 0,21-21 16,0 0-16,1 0 0</inkml:trace>
  <inkml:trace contextRef="#ctx0" brushRef="#br0" timeOffset="-178482.47">21442 9271 0,'0'0'0,"0"-21"0,0 0 15,0 0-15,0-1 16,0 1-16,0 0 0,-21 21 0,-1 0 16,1 0-16,0 0 0,0 0 0,0 0 15,0 0-15,-22 21 0,22-21 0,0 21 16,0 22-16,-22-22 0,22 0 15,0 21-15,0-20 0,0-1 0,21 21 16,0-21-16,-21 0 0,21 22 0,0-22 16,0 0-16,0 0 0,21 0 15,0-21-15,0 0 16,0 0-16,22 0 0,-22 0 16,0-21-16,0 21 0,21-21 15,-20 0-15,-1 0 0,0 0 0,21-22 16,-21 22-16,1-21 0,-1 21 0,0-22 15,0 1-15,0 0 0,22-1 16,-22-20-16,0-22 0,-21 22 16,0 20-16,0 1 0,0 21 15,0-22-15,0 22 0,-21 64 32,0-22-32,21 21 0,-22 0 15,1 1-15,0-1 0,0 22 0,21-22 16,-21 0-16,0 1 0,21 41 15,0-41-15,21-22 0,-21 0 16,0 0-16,0 0 0,0 0 16,0 1-16,0-1 0,0 0 0,21-21 15,0 0-15,0 0 16,0 0-16,1 0 0,-1 0 16,0 0-16,0-21 0,0 0 0,0 21 15,1-22-15,-1 1 0</inkml:trace>
  <inkml:trace contextRef="#ctx0" brushRef="#br0" timeOffset="-177841.76">21823 9313 0,'-21'0'0,"42"0"32,0 0-17,0 0-15,0 0 0,0 0 16,1 0-16,20 0 0,-21 0 0,21 0 15,-20-21-15,-1 0 0,0 21 0,-21-21 16,21 21-16,-21-21 0,21 0 0,-21-1 16,0 1-16,0 0 0,0 0 15,-21 21-15,0 0 16,0 0-16,0 0 0,-1 0 16,1 0-16,0 21 0,0 0 15,-21 0-15,20 1 0,1-1 0,21 0 16,0 21-16,-21-21 0,0 1 0,21-1 15,0 0-15,-21 0 0,0 21 0,21-20 16,0-1-16,21-21 0,0 0 0,-21 21 16,21-21-16,0 0 0,0 21 0,1-21 15,20 0-15,-21 0 0,21 0 16,1 0-16,-22-21 0,0 0 16,0 0-16,22 21 0,-22-22 0,0 1 0,21 0 15,-21 0-15,1 0 0,-1-22 0,0 22 16,0-21-16,0 21 0,0-22 15,1 1-15,-1 0 0,0-1 0,0 1 16,0 0-16,0-1 0,1 22 0,-22-42 16,0 42-16,0-1 0,0 1 0,-22 0 15,44 21-15,-22 21 16,-22 0-16,1 1 0,0-1 16,0 21-16,-21 0 0,20 1 15,1-1-15,0 0 0,0 1 0,0-1 16,21 43-16,0-43 0,0-21 15,0 22-15,0-22 0,0 0 16,0 0-16,0 0 0,0 0 0,0 1 16,21-1-1,0-21-15,0 0 0,0 0 0,1 0 16,20 0-16,-21 0 0,0 0 16,0 0-16,1-21 0,-1 21 0,0-22 15,0 1-15,0 0 0,0 21 0,1-21 16,-1-21-16,0 20 0</inkml:trace>
  <inkml:trace contextRef="#ctx0" brushRef="#br0" timeOffset="-176994.47">22902 8488 0,'0'-21'16,"21"21"-1,1 0-15,-1 0 16,0 0-16,0 0 0,21 0 16,-20 0-16,-1 0 0,0 0 0,21-21 15,-21 21-15,22 0 0,-22 0 0,21 0 16,-21 0-16,1 0 0,-1 0 0,0 0 15,0 0-15,-21-22 0,0 44 47,0-1-47,42 0 16,-42 0-16,0 0 0,0 0 16,0 22-16,0-22 0,0 0 0,-21 21 15,21-20-15,-21 20 0,21 0 16,0 1-16,-21-1 0,21 0 0,0 1 15,0-1-15,-21 0 0,0 1 0,21-1 16,0 0-16,-22 1 0,22-22 0,-21 21 16,21 0-16,0-20 0,0 20 0,0-21 15,0 21-15,0-20 0,-21 20 16,21-21-16,-21 0 0,21 0 0,0 22 16,0-22-16,-21 0 0,0 0 15,21 0-15,-43-21 0,22 22 16,0 20-16,21-21 0,0 0 15,-21-21-15,0 0 16,-1 0-16,-20 0 0,21 0 16,0 0-16,-22 21 0,22-21 15,-21 0-15,21 0 0,-22 0 0,22 0 16,-21 0-16,0 0 0,20 0 0,1-21 16,0 21-1,0 0-15,21-21 31,-21 21 1,21-21-1</inkml:trace>
  <inkml:trace contextRef="#ctx0" brushRef="#br0" timeOffset="-170298.38">4593 11070 0,'0'0'0,"21"0"16,0 0-1,1 0-15,-1-21 0,0 21 16,21-21-16,-21 0 0,1 21 0,-1-21 16,21-1-16,-21 22 0,0-21 0,1 0 15,-1 21-15,-21-21 0,0 0 16,0 0-16,0-1 0,-21 22 15,-1 0-15,1 0 0,-21 0 16,21 0-16,-22-21 0,-20 21 0,21 0 16,-22 21-16,-21 1 15,43-1-15,0 0 0,21 0 0,-22 0 16,22 0-16,0 1 0,0-1 0,21 0 16,0 0-16,0 21 0,63 22 15,-42-43-15,22 21 0,-1-20 0,-21-1 16,22 21-16,-1-21 0,0 0 0,1 22 15,-1-22-15,-21 0 0,43 43 16,-43-43-16,0 0 0,-21 0 0,0 21 16,0-20-16,0-1 0,-21-21 15,0 21-15,-1 0 0,-20 0 0,0 0 16,-1-21-16,1 22 0,-21-22 0,20 0 16,-20 0-16,-1 0 0,22 0 15,0 0-15,20 0 0,-20 0 0,0 0 16,-1 0-16,1-22 0,21 1 0,0 0 15,0-42-15,-1 41 0,1 1 16,0 0-16,21 0 0,0 0 0,0 0 16,21 21-1,0 0-15,1 21 16,-1 0-16,0 0 0,0 0 16,0 0-16,0 1 0,22 20 0,-22-21 15,21 0-15,1 0 0,41 22 16,-20-43-16,-22 21 0,0-21 15,22 0-15,-22 0 0,43 0 16,-43 0-16,1 0 0,20-21 16,-21 0-16,1-1 0,-1 1 0,0 0 15,1-21-15,-1 21 0,0-22 16,-20 1-16,-1-22 0,0 22 0,0 0 16,0-22-16,-21 1 0,0 20 15,21-62-15,-21 62 0,22 1 16,-22 0-16,0 20 0,0 1 0,-22 21 15,22 21-15,0 1 16,0-1-16,0 0 0,-21 0 16,21 21-16,-21 1 0,21-1 15,0 22-15,0-22 0,-21 21 0,21-20 16,0-1-16,0 0 0,0 1 16,0-1-16,0-21 0,0 22 0,0-22 15,0 0-15,0 0 0,0 0 16,21-21-16,0 0 15,0 0-15,-21-21 16,0 0-16,0 0 0,0 0 0,22-1 16,-22 1-16</inkml:trace>
  <inkml:trace contextRef="#ctx0" brushRef="#br0" timeOffset="-170110.02">5016 11303 0,'0'0'0,"22"0"15,-1 0 1,0 0-16,0-21 0,0 21 16,0 0-16,1 0 0,-1-21 15,0 21-15,21 0 0,-21 0 0,1 0 16,-1-21-16,0-1 0,0 22 0,21 0 16,-20-21-16,-1 21 0,21 0 15,0-21-15</inkml:trace>
  <inkml:trace contextRef="#ctx0" brushRef="#br0" timeOffset="-169685.51">5673 11409 0,'0'0'0,"-22"0"16,22-21-1,0 0-15,0-1 0,22 1 16,-1 0-16,0 0 0,-21 0 15,21 21-15,0-21 0,0-1 16,1 22-16,20 0 0,-21 0 16,0 0-16,0 22 0,1-1 15,-1 0-15,0 0 0,0 0 0,0 22 16,-21-1-16,0-21 0,0 21 16,0 1-16,0-22 0,0 21 0,0 1 15,0-22-15,0 0 0,0 0 0,-21 0 16,21 0-16,0 1 0,-21-22 31,21-22-15,0 1-16,0 0 15,21 0-15,-21 0 0,0 0 0,0-1 16,21 1-16,0 0 0,-21-21 16,22 21-16,-22-1 0,21 1 15,0-21-15,-21 21 0,21 21 0,0-21 16,0-1-16,1 1 0,-1 21 15,0 0-15,0 0 0,0-21 16,0 21-16,1 0 0</inkml:trace>
  <inkml:trace contextRef="#ctx0" brushRef="#br0" timeOffset="-169237.66">6604 11197 0,'0'0'0,"21"-21"16,-42 21 15,0 0-31,0 21 15,21 0-15,-22 1 0,22-1 16,-21 0-16,21 21 0,-21-21 0,21 22 16,0-22-16,0 21 0,0-21 0,0 43 15,0-43-15,0 0 16,0 22-16,0-22 0,0 0 16,0 0-16,21-21 0,0 0 15,1 0-15,-1 0 0,21 0 16,-21 0-16,0 0 0,22-21 0,-22 0 15,0 0-15,21-1 0,-20 1 0,-1 0 16,0 0-16,0 0 0,-21-22 16,0 22-16,21-21 0,-21 21 15,0-22-15,0 1 16,0 21-16,0 0 0,0 42 31,0 0-31,-21 0 0,21 0 0,0 1 16,0-1-16,0 21 0,0-21 15,0 0-15,0 22 0,0-22 0,0 0 16,0 0-16,0 0 0,0 1 0,0-1 16,0 0-16,21 0 15,0-21-15,1 0 0,-1 0 16,0 0-16,0 0 0,0 0 0,0-21 16,22 0-16,-22 0 0,0-1 15,21 1-15</inkml:trace>
  <inkml:trace contextRef="#ctx0" brushRef="#br0" timeOffset="-168736.81">7493 11261 0,'0'0'0,"0"-21"0,-21-22 16,63 22-16,-42 0 15,-21 0-15,0 21 16,0 0-16,-1 0 0,1 21 16,0 0-16,0 0 0,21 22 15,-21-22-15,0 21 0,21-21 0,0 22 16,-22-1-16,1 0 0,21-21 15,0 22-15,0-22 0,0 21 16,0-21-16,0 1 0,0-1 0,0 0 16,0 0-16,21-21 0,-21 21 0,22-21 15,20 0-15,-21 0 0,0 0 16,22 0-16,-22 0 0,21-21 0,-21 21 16,22-21-16,-22 0 0,21 0 15,-21-1-15,0 1 0,1-21 0,-1 0 16,0-1-16,0 1 0,0-22 0,0 22 15,1-21-15,-22 20 0,21-20 16,0 20-16,0 1 0,0 21 0,-21-21 16,0 20-16,21 1 0,-21 0 15,-21 42 17,0 0-32,21 1 0,-21-1 0,0 21 15,0 0-15,21 1 0,0-1 16,0 0-16,0 22 0,-22-22 0,22 1 15,0-1-15,0-21 0,0 21 0,0-20 16,0 20-16,0-21 0,0 0 16,22 0-16,-22 1 0,0-1 0,21-21 31,0 0-31,21 0 0,-21 0 0,1 0 16,-1-21-16,0-1 0,0 1 15,64 0-15</inkml:trace>
  <inkml:trace contextRef="#ctx0" brushRef="#br0" timeOffset="-168641.56">7874 11155 0,'0'0'16,"-42"0"-16</inkml:trace>
  <inkml:trace contextRef="#ctx0" brushRef="#br0" timeOffset="-167545.53">8445 11113 0,'0'21'16,"0"0"-16,0 0 16,0 0-16,0 0 0,0 1 15,-21-1-15,21 0 0,0 0 16,0 21-16,0-20 0,0-1 0,0 21 16,0-21-16,0 0 0,0 1 0,0-1 15,0 0-15,0 0 0,0 0 16,0 0-16,0 1 15,21-22 1,1 0-16,-1 0 0,0 0 16,0 0-16,0-22 0,-21 1 0,21 0 15,1 0-15,-1 0 0,0 0 16,0-22-16,-21 22 0,0-21 16,21-1-16,-21 22 0,0-21 0,0 0 15,21 20-15,-21 1 0,0 0 16,0 0-16,0 42 31,0 0-31,-21 0 16,21 1-16,-21 20 0,21-21 0,0 21 15,0-20-15,0 20 0,-21-21 16,21 0-16,0 0 0,0 22 0,0-22 16,0 0-16,0 0 0,21 0 15,0-21 1,0 0-16,1 0 0,-1 0 15,0 0-15,21 0 0,-21-21 0,22 21 16,-1-21-16,-21 0 0,22 0 16,-22 0-16,0-1 0,21-20 0,-21 21 15,1-21-15,-22 20 0,0-20 0,0 21 16,0 0-16,0 0 0,0-1 16,0 1-16,0 42 31,0 1-31,0-1 0,0 0 0,0 0 15,0 0-15,0 22 16,0-22-16,0 0 0,0 0 16,0 0-16,0 0 0,0 22 15,-22-43-15,22 21 0,0 0 16,0 0-16,22-21 16,-1 21-16,0-21 0,0 0 15,0 0-15,0 0 0,1 0 0,-1 0 16,0 0-16,0 0 0,43 0 15,-22 0-15,-21-21 0,21 21 0,-20-21 16,-1 0-16,21 0 0,0 0 0,1-22 16,-22 22-16,0 0 0,0-21 0,0 42 15,1-43-15,-22 22 0,0-21 0,0-1 16,0 22-16,0 0 0,0 0 16,0 0-16,-22 21 15,1 0-15,21 21 16,-21 0-16,0 0 0,21 0 0,0 22 15,-21-22-15,0 21 0,21-21 16,-22 1-16,22 20 0,0-21 0,0 0 16,0 0-16,0 22 0,0-22 15,0 0-15,22 0 16,-1 0-16,0-21 0,0 0 0,0 0 16,0 0-16,1 0 0,-1 0 0,0 0 15,0 0-15,0 0 0,0 0 16,22 0-16,-22-21 0,0 21 15,0-21-15,0 0 0,1 0 16,-1 0-16,0 21 0,0-22 0,-21 1 16,21 0-16</inkml:trace>
  <inkml:trace contextRef="#ctx0" brushRef="#br0" timeOffset="-165488.92">11959 11282 0,'21'0'0,"-21"-21"15,21 21-15,-21-21 16,22 21-16,-22-22 15,0 1 1,21 0-16,-21 0 0,21 0 16,-21 0-16,0-1 15,0 1-15,0 0 0,0 0 16,0 0-16,0 0 0,0-1 16,0 1-16,0 0 15,-21 0-15,0 0 0,-1 21 16,1 0-16,0-21 0,0 21 15,0 0-15,0 0 0,-22 0 0,22 0 16,-21 0-16,-1 0 0,22 21 0,-21 0 16,0 0-16,20 0 0,-20 22 15,21-22-15,-21 21 0,20 0 0,1 1 16,0-1-16,0 0 16,21 1-16,0-1 0,0-21 0,0 22 15,0-22-15,0 0 0,21 0 0,0 0 16,0-21-16,1 0 0,-1 0 15,0 0-15,21 0 0,-21 0 0,43-42 16,-22 21-16,1 0 0,-22-1 16,21 1-16,-21 0 0,22-21 15,-22 21-15,0-22 0,0 22 0,0-21 16,0 21-16,-21-22 0,22 22 16,-22 0-16,0-21 0,0 20 15,0 1-15,0 42 16,21 1-16,-21-1 15,0 0-15,0 21 0,0-21 0,0 22 16,0-1-16,0 0 0,0 1 16,0-22-16,21 21 0,-21-21 0,21 22 15,0-22-15,0 0 0,22-21 16,-22 21-16,21-21 0,22 0 16,-22 0-16,0 0 0,-20-21 15,20 21-15,0-21 0,-21 0 0,22 0 16,-22-22-16,0 22 0,21 0 15,-20-21-15,-22-1 0,21 1 0,-21 21 16,0-22-16,0 1 0,0 21 0,0 0 16,0-22-16,0 22 15,0 42 1,0 1-16,0-1 16,-21 21-16,21-21 0,0 22 15,0-1-15,-22 0 0,22-21 0,0 22 16,-21-22-16,21 21 0,0-21 15,0 1-15,0-1 0,0 0 16,21-42 0,1 0-1,-1-1-15,0 1 0,0 0 0,0 0 16,0 0-16,22-43 16,-22 22-16,0 21 0,0-22 0,0 22 15,22-21-15,-22 21 0,0 0 16,0 21-16,0 0 0,1 0 0,-1 0 15,-21 21 1,21 0-16,-21 0 0,0 21 0,0-20 16,21 20-16,-21 0 0,21-21 15,-21 22-15,21-1 0,1-21 0,-1 22 16,0-22-16,21 0 0,-21 0 0,22 0 16,-1 0-16,22-21 0,-22 0 15,0 0-15,1 0 0,20 0 0,-21 0 16,1 0-16,-1 0 0,22-21 0,-22 0 15,0 0-15,-21 0 0,22-22 16,-22 22-16,0-21 0,0 0 0,0 20 16,-21-20-16,22 0 0,-22-1 15,0 1-15,0 0 0,0 21 16,-22-22-16,-20 1 0,21 21 16,-21 21-16,20 0 0,-20 0 0,21 0 15,-21 0-15,20 21 0,-20 0 16,0 0-16,-1 22 0,22-1 0,-21-21 15,21 43-15,-22-22 0,1 43 16,42-43-16,0 0 0,0-21 16,0 22-16,21-22 0,0 0 0,1 0 15,-1 0-15,21 1 0,0-22 0,-20 0 16,20 0-16,0 0 0,-21-22 16,22 1-16,-1 21 0,0-42 15,-20 21-15,20 0 0,0-22 0,-21 1 16,22 0-16,-22-1 0,0-20 15,21 20-15,-20-20 0,-1 21 0,0-22 16,21-63-16,-21 85 16,1-22-16,-22 22 0,21-22 0,-21 43 15,0-21-15,0 21 0,0 42 16,0 0-16,0 0 16,-21 22-16,-1-1 0,22 21 0,-21-20 15,21-1-15,-21 22 0,21-22 16,0 21-16,0-20 0,0-1 15,0 22-15,0-22 0,0 0 0,21 1 16,0-1-16,1 0 0,-1 1 16,0-22-16,0 0 0,0 0 0,0 0 15,1-21-15,-1 0 0,21 0 0,-21 0 16,0 0-16,22 0 0,-22-21 16,21 21-16,-21-21 0,22 0 0,-1-22 15</inkml:trace>
  <inkml:trace contextRef="#ctx0" brushRef="#br0" timeOffset="-165258.52">15430 11007 0,'-21'21'15,"0"-21"1,0 21-16,21 0 0,0 0 16,-21 1-16,0 20 0,21-21 0,-22 0 15,22 0-15,0 22 0,0-22 16,0 0-16,0 0 0,0 0 15,22-21 17,-1-21-32,0 0 15,-21 0-15,21 0 0,-21-22 0,0 22 16,0-21-16,21 21 0</inkml:trace>
  <inkml:trace contextRef="#ctx0" brushRef="#br0" timeOffset="-165141.54">15430 10837 0,'0'-21'0,"0"42"0,0-63 0,0 21 15,-21 21 1,21 21 0,0 0-16,0 0 15,21-21-15,1 0 16,-1 0-16</inkml:trace>
  <inkml:trace contextRef="#ctx0" brushRef="#br0" timeOffset="-164901.53">15960 10710 0,'0'-21'0,"0"42"47,-22 1-47,1-1 16,0 0-16,21 21 0,-21-21 0,0 22 16,21-1-16,-21-21 0,-1 22 0,22-1 15,-21 0-15,21 1 0,0-22 16,0 21-16,-21-21 0,21 22 0,0-22 15,0 0-15,21 0 0,0-21 16,1 0 0,-1 0-16,0 0 0,0 0 0,0-21 15,0 0-15,1 0 0,-1 21 0</inkml:trace>
  <inkml:trace contextRef="#ctx0" brushRef="#br0" timeOffset="-164749.48">15790 11007 0,'0'0'0,"-63"0"15,84 0 17,0 0-32,0 0 0,22 0 0,-22 0 15,21 0-15,0 0 0,1 0 16,-22-21-16,21-1 0,1 22 0,-1-21 16,0 0-16</inkml:trace>
  <inkml:trace contextRef="#ctx0" brushRef="#br0" timeOffset="-164037.48">17314 10859 0,'0'0'0,"-21"0"0,-21-85 15,42 64-15,0 0 0,0-1 16,0 1-16,0 0 0,21 0 16,0 0-16,0 0 0,0 21 15,22-22-15,-22 22 0,21 0 16,1 0-16,-1 22 0,0-1 0,-21 0 16,22 21-16,-22-21 0,0 22 0,0-1 15,-21 0-15,0-20 0,0 20 16,0 0-16,0-21 0,0 22 0,0-22 15,0 0-15,-21 21 0,21-20 16,-21-1-16,0-21 16,0 0-16,21-21 15,0-1 1,0 1-16,0 0 0,0 0 0,0-21 16,21 20-16,0-20 0,0 0 0,0 21 15,22-22-15,-22 1 16,21 0-16,-21-1 0,22 22 0,-1-21 15,0 21-15,1 21 0,-1 0 16,-21 0-16,21 0 0,-20 21 0,-1 0 16,0 0-16,-21 21 0,0-20 0,0 20 15,0 0-15,0-21 0,0 22 16,-21-22-16,0 21 0,21-21 0,-22 22 16,22-22-16,-21 0 15,21 0-15,0 0 0,-21 1 0,21-1 16,0 0-16,21-21 31,0-21-31,1 0 0,-1 21 0,0-22 16,21 1-16,-21 0 0,22-21 0,-1 21 15</inkml:trace>
  <inkml:trace contextRef="#ctx0" brushRef="#br0" timeOffset="-163646.18">18690 10668 0,'0'0'15,"21"-21"-15,0 0 0,-21 0 0,0 42 31,-21 0-31,0 0 0,0 0 16,0 0-16,0 1 0,-1 20 0,1-21 16,0 21-16,0-20 0,0 20 15,0 0-15,-1-21 0,22 1 16,-21 20-16,21-21 0,0 0 0,0 22 16,0-22-16,21 0 0,1-21 0,-1 21 15,0-21-15,0 0 0,21 0 16,-20 0-16,20 0 0,0-21 0,-21 0 15,22 0-15,-1-1 0,-21 1 16,22 0-16,-22 0 0,0-21 0,0 20 16,0-20-16,-21 0 0,0-1 0,0 22 15,0-21-15,0 0 0,-21-1 16,0 22-16,0 0 0,0 0 0,-22 0 16,1 21-16,21 0 0,-22 0 15,1 0-15,0 21 0,-1 0 16,22 0-16,0 0 0,-21 0 0,42 1 15,0-1-15,0 0 0,0 0 16,0 0-16,0 0 0,21 1 0,0-1 16,21-21-16,-20 0 0,20 0 0,0 0 15,1 0-15,-1 0 0,0 0 16</inkml:trace>
  <inkml:trace contextRef="#ctx0" brushRef="#br0" timeOffset="-163382.12">19579 10456 0,'0'0'0,"21"-21"0,43-85 16,-64 85 0,0 42-1,0 1-15,-21 20 0,-1 0 16,-20 1-16,21-1 0,0 21 16,0-20-16,-22-1 0,22 0 0,-21 64 15,21-85-15,21 22 16,0-1-16,0-21 0,0 22 0,0-22 15,0 0-15,0 0 0,21 0 16,0-21-16,21 0 16,-21 0-16,1 0 0,-1-21 15,21 21-15,-21-21 0,0 0 0,22 0 16,-22-1-16,0 1 0,-21-21 16</inkml:trace>
  <inkml:trace contextRef="#ctx0" brushRef="#br0" timeOffset="-163173.49">19283 10647 0,'0'0'0,"-21"0"0,-1 21 31,44-21-31,-1 0 0,21 0 16,0 0-16,1 0 0,20 0 0,-20 0 16,20 0-16,-21 0 0,22 0 15,-1-21-15,-20 21 0,20-21 16,-20 21-16,20 0 0,1-21 0,-22 21 15,21 0-15,-20 0 0,-1-22 16,-21 22-16,-42 0 16,0 22-16</inkml:trace>
  <inkml:trace contextRef="#ctx0" brushRef="#br0" timeOffset="-162117.52">2413 13208 0,'0'0'16,"-127"0"0,106 0-16,0 0 0,-22 0 15,22 0-15,0 0 0,21-21 32,0 0-32,21 0 0,0-1 0,0 1 15,22-21-15,20 0 0,1-1 16,-22 1-16,43-22 0,-22 22 15,1-21-15,-22 20 0,22 1 16,-22 0-16,-21-1 0,21 22 0,-42-21 16,0 21-16,-21 21 15,0 0-15,-21 0 0,-22 0 0,22 21 16,-22-21-16,1 42 0,-1-21 16,22 0-16,-21 1 0,41-1 0,-20 0 15,42 0-15,0 21 0,0-20 16,0-1-16,21 0 0,22 0 0,-1 0 15,0 0-15,1-21 0,-1 22 16,0-1-16,22 0 0,-22 0 0,0 0 16,1 0-16,-22 1 15,0-22-15,21 21 0,-20 0 0,-22 0 16,21 0-16,-21 0 0,0 1 16,21-1-16,-21 0 0,21-21 31,0 0-31,0-21 0,1 0 15,-1-1-15,0 1 0,21-21 16,-21 21-16,1-22 0,20 1 0,-21 0 16,21-1-16,-20 22 0,-1-21 15,0 0-15,-21-1 0,0 22 0,0 0 16,0 0-16,-21 21 16,0 0-16,-1 0 15,1 0-15,0 21 0,0 0 0,0 0 16,0 22-16,-1-1 0,22 0 15,0 1-15,0-22 0,0 21 0,0 0 16,0 1-16,0-22 0,0 0 16,0 21-16,22-20 0,-1-1 0,21-21 15,0 0-15,1 21 0,20-21 16,1 0-16,-1 0 0,1-21 0,-1 0 16,22 21-16,-22-22 0</inkml:trace>
  <inkml:trace contextRef="#ctx0" brushRef="#br0" timeOffset="-161042.56">4487 12742 0,'0'0'0,"0"-21"0,0 0 16,0 0-16,0 0 0,-21 0 15,-21-1-15,21 22 0,-1 0 0,-20 0 16,0 0-16,21 0 0,-22 0 16,22 0-16,-21 22 0,21-1 0,-22 0 15,1 21-15,21 1 0,-22-22 16,22 21-16,0 22 0,-21-22 0,21 0 15,-1 1-15,22-22 0,0 21 0,-21 0 16,21-20-16,0-1 0,0 0 16,21-21-16,1 0 0,20 0 15,-21 0-15,21 0 16,1-21-16,-22 0 0,21-22 0,1 22 16,-1 0-16,0-21 0,-21 20 15,22-20-15,-22 0 0,0 21 0,0-22 16,0 22-16,-21 0 0,22 0 15,-22 0-15,0 42 16,-22 0 0,1 21-16,21-21 0,-21 22 15,0-1-15,21 22 0,-21-22 0,0 21 16,-1-20-16,1 20 0,0 1 16,21 20-16,-21-20 0,0 21 15,21-1-15,0 1 0,-21 0 16,21-22-16,-22 22 0,22-22 0,0-20 15,0-1-15,0 0 0,0 1 0,0-22 16,22-21-16,-1 0 16,0 0-16,0 0 0,0-21 0,0-1 15,1-20-15,-1 0 0,0-1 16,21-20-16,-21-1 0,22 1 0,-22-22 16,21 1-16,-21-1 0,22 0 15,-1-21-15,-21 22 0,22-22 0,-22 0 16,0 21-16,0 1 0,-21-1 15,0 22-15,0-1 0,0 22 16,0 21-16,0-22 0,0 22 16,0 42-1,0 0-15,0 1 0,0-1 16,0 21-16,0 0 0,0 22 16,0-22-16,0 1 0,0-1 0,0 0 15,21 1-15,0-1 0,1-21 0,-1 0 16,0 0-16,0 1 0,0-22 15,22 0-15,-22 0 0,21 0 0,-21 0 16,22-22-16,-22 1 0,21 0 16,0-21-16,-20-1 0,20 1 0,-21 0 15,21-1-15,-20 1 0,-1 0 16,-21-1-16,0 1 0,0 21 16,0 0-16,0 0 0,0-1 0,0 1 15,0 42 1,0 1-16,-21-1 0,21 0 15,-22 0-15,22 21 0,0 1 16,0-22-16,0 21 0,0-21 0,0 22 16,0-22-16,0 21 0,0-21 0,22 1 15,-1-22-15,0 21 0,0-21 16,21 0-16,-20 0 0,-1 0 16,21 0-16,0 0 0,-20 0 15,20-21-15,0-1 0,1 1 0,-1-21 16,-21 21-16,21-22 0,-20 1 0,-1 21 15,0-21-15,-21-1 0,0 22 16,0 0-16,0 0 0,-21 42 31,0 0-31,-1 0 0,22 22 16,-21-22-16,21 0 0,0 21 16,-21-21-16,21 1 0,0-1 0,0 0 15,0 0-15,0 0 0,0 0 16,0 1-1,21-22-15,0 0 16,-21-22-16,0 1 0,22 0 16,-1 0-16,0 0 0</inkml:trace>
  <inkml:trace contextRef="#ctx0" brushRef="#br0" timeOffset="-160893.84">5948 12573 0,'-85'-42'31,"64"42"-31,21 21 16,21-21 0,0 0-16,0 21 15,1-21-15,-1 0 0,0 0 16,0 0-16</inkml:trace>
  <inkml:trace contextRef="#ctx0" brushRef="#br0" timeOffset="-160526.14">6244 12721 0,'0'-21'16,"0"0"-16,0 0 15,21 21-15,0-21 0,-21-1 16,22 22-16,-1 0 0,0 0 16,0 0-16,0 0 15,0 0-15,1 22 0,-1-1 0,0 0 16,-21 0-16,0 0 0,0 22 0,0-22 15,0 21-15,0-21 0,0 22 16,0-22-16,0 21 0,-21-21 0,0 0 16,21 1-16,-22-22 0,22 21 15,0-42 1,0-1-16,0 1 16,0 0-16,0 0 0,22-21 15,-1 20-15,-21-20 0,21 21 0,0-21 16,0-1-16,0 22 15,-21-21-15,22 21 0,-1-1 0,0 1 16,0 0-16,0 21 0,0 0 0,1-21 16,-1 21-16,0 0 0,0 0 15,0 0-15,0 21 0,1-21 0</inkml:trace>
  <inkml:trace contextRef="#ctx0" brushRef="#br0" timeOffset="-160230.53">7048 12827 0,'0'0'15,"22"0"-15,-1 0 16,0 0-16,0-21 0,0 0 16,-21 0-16,21 21 15,1-22-15,-1-20 0,0 21 0,0 0 16,-21 0-16,21-1 0,-21 1 0,21 0 16,-21 0-16,-21 21 15,0 0-15,0 0 16,0 21-16,0-21 0,-1 21 0,1 0 15,0 1-15,0 20 0,21-21 16,0 0-16,-21 22 0,21 20 16,0-42-16,0 22 0,0-22 15,0 0-15,21 0 0,0 0 0,0 0 16,22-21-16,-22 0 0,21 0 0,0 0 16,1 0-16,-1 0 15,22 0-15,-1 0 0,-21-21 0</inkml:trace>
  <inkml:trace contextRef="#ctx0" brushRef="#br0" timeOffset="-159781.58">8149 12615 0,'0'0'0,"0"-21"0,-42-63 31,21 62-31,-1 22 0,1 0 0,0 0 16,-21 0-16,21 0 0,-22 0 0,22 0 15,-21 22-15,-1-1 0,22 0 16,-21 21-16,21-21 0,0 22 15,-1-1-15,1-21 0,0 22 16,0-1-16,21 0 0,0 1 0,0-1 16,0-21-16,0 0 0,0 0 0,21 1 15,0-1-15,22-21 0,-22 0 16,21 0-16,-21 0 0,22 0 0,-1-21 16,0-1-16,1 1 0,-1 0 0,-21-21 15,21-1-15,1 1 0,84-148 31,-106 126-31,0 1 0,-21 20 0,0-20 16,21-1-16,-21 1 0,0-1 0,0 22 16,0 0-16,0 20 0,0 1 15,-21 42 1,21 1-16,-21 20 0,0 0 0,0 1 16,-1-1-16,22 21 0,0-20 0,-21 20 15,21 1-15,0-22 0,0 22 16,0-1-16,0-21 0,0 1 0,0-1 15,0 0-15,21 1 0,-21-22 16,22 0-16,-1 0 0,0 0 0,0-21 16,0 0-16,0 0 0,22 0 0,-1-21 15,22 0-15</inkml:trace>
  <inkml:trace contextRef="#ctx0" brushRef="#br0" timeOffset="-159313.23">9694 12171 0,'0'0'0,"0"-42"0,21 20 0,-21-20 16,0 21 15,-21 42-31,21 0 0,0 22 15,-21-1-15,21 0 0,-21 1 0,0 20 16,21-21-16,0 1 0,-21-1 16,-1 0-16,22 1 0,0-1 15,-21 0-15,21-20 0,0 20 0,-21-21 16,21 0-16,0 0 0,0 1 16,0-1-16,0 0 15,0-42 1,0 0-1,0-1-15,0 1 0,0-21 16,0 21-16</inkml:trace>
  <inkml:trace contextRef="#ctx0" brushRef="#br0" timeOffset="-158842.56">9419 12573 0,'0'0'0,"-21"0"0,0 0 32,42 0-17,0 0 1,0 0-16,0 0 0,22 0 15,-1-21-15,0 0 0,22 21 0,-22-21 16,22-1-16,-1 22 0,1-21 16,-1 0-16,-20 21 0,20-21 0,-21 0 15,-20 21-15,20 0 0,-21-21 0,-21 42 32,-21 0-32,0 0 15,0 0-15,-1 0 0,1 1 16,21-1-16,0 0 0,-21 21 15,21-21-15,0 1 0,0-1 0,0 0 16,0 0-16,0 0 0,0 0 16,21 1-16,0-1 0,1-21 0,-1 0 15,0 0-15,0 0 0,21 0 16,-20 0-16,20-21 0,-21 21 0,0-22 16,22 1-16,-22 0 0,21 0 0,-21 0 15,0 0-15,1-22 0,-22 22 16,0 0-16,0-21 0,0 20 0,0-20 15,0 21-15,-22 0 0,1 0 0,0-1 16,0 1-16,0 0 0,0 21 16,-1 0-16,-20 0 0,21 0 15,0 0-15,0 21 0,-1-21 16,1 21-16,0 1 0,0-1 0,0 0 16,21 0-16,0 0 0,0 0 15,0 1-15,0-1 0,21-21 16,0 21-16</inkml:trace>
  <inkml:trace contextRef="#ctx0" brushRef="#br0" timeOffset="-157065.66">11388 12361 0,'0'0'0,"0"-21"0,0 0 16,0 0-16,0 0 0,0 0 15,21 21-15,-21 21 32,0 21-32,0-21 0,0 22 15,0-22-15,0 21 0,-21-21 16,-1 22-16,22-1 0,-21-21 0,21 21 16,-21-20-16,21 20 0,0-21 15,-21 0-15,21 22 0,0-22 16,0 0-16,21-21 31,0-21-31,-21 0 0,21 21 0,1-22 16,-1 1-16,0 0 0,0-21 15,0 21-15,-21-1 0,0 1 16,21 0-16,1 0 0,-22 0 0,0 0 16,21 21-1,-21 21 1,0 0-16,0 0 0,0 0 0,0 0 15,0 1-15,21-1 0,-21 21 16,0-21-16,0 22 0,0-22 0,21 0 16,-21 0-16,21 0 0,-21 0 15,21 1-15,1-22 0,-1 0 0,0 21 16,0-21-16,0 0 0,0 0 0,1 0 16,20-21-16,0-1 15,-21 22-15,22-21 0,-1 0 0,0-21 16,-20 21-16,20-22 0,0 22 0,1-21 15,-22-1-15,0 1 0,21 21 16,-21-21-16,1-1 0,-22 1 0,0 21 16,0-22-16,21 22 0,-21 0 15,0 0-15,-21 21 16,-1 21-16,1 0 16,21 0-16,0 22 0,-21-22 15,0 0-15,21 21 0,0-20 0,0 20 16,0-21-16,0 21 0,0-20 15,0 20-15,0-21 0,0 0 16,0 22-16,0-22 0,0 0 0,21-21 16,0 21-16,0-21 0,1 0 15,-1 0-15,21 0 0,-21 0 0,22 0 16,-22 0-16,21-21 0,0 0 0,1 0 16,-22-1-16,21 1 0,-21-21 15,22 21-15,-22-22 0,21 22 0,-21 0 16,1-21-16,-1 21 0,-21-22 0,0 22 15,0 0-15,0 0 0,-21 21 16,-1 0-16,1 0 16,0 0-16,0 21 15,0 0-15,21 0 0,-21 0 16,21 1-16,0-1 0,0 0 0,0 0 16,0 0-16,0 0 0,21 1 15,0-1-15,0 0 0,-21 0 0,21 0 16,0 0-16,-21 1 0,22-1 15,-1 0-15,0 0 0,0 0 0,0-21 16,0 21-16,1-21 0,-1 0 0,0 0 16,21 0-16,-21 0 0,22 0 15,-22-21-15,21 21 0,-21-21 0,22 0 16,-22 0-16,21 0 0,-21-1 16,1-20-16,-1 21 0,0 0 0,-21-22 15,0 22-15,21 0 0,-21-21 16,21-1-16,-21 22 15,0 0-15,0 0 0,0 0 0,0 42 32,-21 0-32,21 0 15,-21 0-15,21 1 0,-21-1 0,21 0 16,0 21-16,0-21 0,-21 1 0,21-1 16,0 21-16,0-21 0,0 0 15,0 1-15,21-1 0,0 0 0,0 0 16,0-21-16,0 0 15,22 21-15,-22-21 0,21 0 0,1 0 16,-1 0-16,0-21 0,-21 0 0,22 0 16,-1 0-16,0-1 0,-20 1 15,20-21-15,-21 21 0,21-22 0,-20 22 16,-1-21-16,0 0 0,21-22 16,-21 22-16,1-1 0,-22-20 0,21 21 15,0-22-15,-21 22 0,0 21 0,0-22 16,0 22-16,0 0 0,0 42 31,-21 0-31,0 22 0,21-1 16,-22-21-16,1 43 0,21-22 15,0 0-15,-21 1 0,21-1 0,-21-21 16,21 21-16,0 1 0,0-1 16,0-21-16,0 22 0,0-22 0,21 0 15,0 21-15,0-21 0,1 1 16,-1-22-16,0 21 0,21-21 0,-21 0 15,22 0-15,-1 0 0,-21 0 0,22 0 16,-1-21-16,0-1 0,-21 1 16,22 0-16,-1 0 0,-21 0 0,22 0 15,-22-1-15,0 1 0,0-21 16,0 21-16,-21 0 0,0-1 0,0 1 16,0 0-16,0 0 0,-21 21 15,0 0 1,0 0-16,0 21 0,-1 0 0,1 0 15,0 1-15,0-1 0,0 21 0,21-21 16,0 0-16,0 1 0,0 20 16,0-21-16,0 0 0,21 0 0,0 1 15,0-1-15,0 0 0,1-21 0,-1 0 16,0 21-16,0-21 0,0 0 16,22 0-16,-22 0 0,0-21 0,21 0 15,-21 0-15,22 21 0,-22-22 16,0-20-16,0 21 0,0 0 15,1 0-15,-1-22 0,-21 22 0,0-21 16,0-1-16</inkml:trace>
  <inkml:trace contextRef="#ctx0" brushRef="#br0" timeOffset="-156850.28">14033 12319 0,'0'0'0,"-21"0"0,0 21 0,0-21 15,42 0 1,0 0-16,22 0 0,-22 0 16,21 0-16,0 0 0,1 0 0,-1 0 15,0-21-15,1 21 0,-1-21 16,0 21-16,1-21 0,-1 21 0,-21-21 16,0-1-16,1 22 0,-22-21 15,0 0-15,0 0 0,-22 21 0</inkml:trace>
  <inkml:trace contextRef="#ctx0" brushRef="#br0" timeOffset="-156706.56">13504 12213 0,'0'0'0,"-21"21"0,0-21 16,0 0-16,21 22 0,21-22 31,0 0-31,0 0 15</inkml:trace>
  <inkml:trace contextRef="#ctx0" brushRef="#br0" timeOffset="-155441.72">16341 12785 0,'-22'21'0,"44"-42"0,-65 63 0,1-42 0,21 0 16,0 0-16,21-21 15,0 0-15,0 0 0,0-1 16,21 1-16,0-21 0,0 21 0,0-22 16,22 22-16,-1-21 0,0 0 15,-21-1-15,22-20 0,-1 20 0,0-20 16,1-1-16,-1 1 0,-21-1 15,0 1-15,1 21 0,-22-1 0,0 1 16,0 21-16,0 0 0,0-1 16,-22 22-16,-20 0 0,21 22 15,0 20-15,0 0 0,-1 1 0,-20 20 16,21-21-16,0 22 0,0-1 0,21 1 16,0-1-16,-22-20 0,22-1 15,0 22-15,0-22 0,0 0 16,0 1-16,22-1 0,-1-21 15,0 0-15,0 22 0,21-22 0,-20-21 16,20 21-16,0-21 0,1 0 0,-1 0 16,0 0-16,1 0 0,-1-21 15,0 21-15,1-21 0,-1-1 0,0 1 16,1-21-16,-1 21 0,0 0 16,1-22-16,-1 22 0,-21 0 15,21-21-15,-20 20 0,-22-41 16,21 63-16,-21-21 0,0 0 15,-21 21 1,-1 21-16,1 0 16,0 0-16,0 0 0,0 0 0,0 1 15,-1-1-15,1 0 0,21 0 0,0 21 16,0-20-16,0-1 16,0 0-16,0 0 0,21 0 15,1-21-15,-1 0 0,0 0 16,0 0-16,0 0 0,0 0 0,22 0 15,-22-21-15,0 21 0,0-21 0,0 0 16,1 21-16,-22-21 0,0-1 16,0 1-16,0 0 0,0 0 15,0-21-15,0 20 0,-22 1 0,22 0 16,-21 0-16,0 21 0,0-21 16,0 21-16,21-21 0,0-1 15,0 1 1,21 21-1,21 0-15,-21 0 0,1 0 0,-1 0 16,21 0-16,-21 0 0,0 21 16,22-21-16,-22 22 0,0-1 0,-21 0 15,21 21-15,-21-21 16,21 1-16,-21-1 0,0 0 0,0 0 0,0 0 16,0 0-16,0 1 0,0-1 15,0 0-15,0 0 0,0 0 16,-21-21 15,21-21-31,0 0 16,0 0-16,0 0 0,0-1 15,0-20-15,21 21 0,1 0 16,-22-22-16,21 22 0,0-21 16,0 0-16,0 20 0,22 1 0,-22-21 15,0 42-15,0-21 0,0 21 16,0 0-16,1 0 0,-1 21 0,0 0 15,0 0-15,-21 0 0,0 1 16,0 20-16,0-21 0,0 43 16,0-22-16,0-21 0,0 21 0,0-20 15,0-1-15,0 0 0,0 21 16,0-21-16,0 1 0,21-22 16,0 0-16,1 0 0,-1 0 15,21 0-15,-21 0 0,22 0 0,-1 0 16,0-22-16,1 22 0,-1-21 15,21 0-15,-20 0 0,-1 0 0,22-22 16</inkml:trace>
  <inkml:trace contextRef="#ctx0" brushRef="#br0" timeOffset="-154868.71">18944 12361 0,'0'0'0,"0"-42"16,0 21-16,0 0 0,-63 21 31,41 0-31,-20 21 0,21 0 16,-21 0-16,20 0 0,-62 22 15,63-22-15,-22 0 0,22 21 16,0-20-16,0-1 0,0 0 0,21 0 16,0 0-16,0 0 0,0 1 0,0-1 15,21-21-15,0 0 0,0 0 16,0 0-16,22 0 0,-1 0 0,-21 0 16,21 0-16,1-21 0,-1 21 15,-21-22-15,22 1 0,-22 0 16,0 0-16,0 0 0,0 0 0,0-22 15,-21 22-15,0 0 0,0 0 0,0 0 16,0-1-16,0 1 0,0 42 31,-21 22-15,21-22-16,-21 0 0,21 0 0,0 22 16,-21-1-16,21-21 0,-21 21 15,0 22-15,21-22 0,0 22 16,0-22-16,0 22 0,0-1 0,0 1 15,-22-1-15,22-21 0,0 22 0,0-1 16,-21-20-16,21 20 0,0 1 0,0-22 16,0 22-16,0-1 0,0 1 15,-21-22-15,21 21 0,0-20 0,-21-1 16,0 0-16,21-20 0,-21 20 0,-1-21 16,-20 0-16,21 0 0,-21-21 0,20 0 15,-20 0-15,21 0 0,-21 0 16,-1 0-16,22-21 0,-21-21 0,21 21 15,-1-22-15,1 1 0,0-21 0,21 20 16,0-20-16,0-1 0,21-20 16,0 20-16,1 1 0,20-22 15,0 21-15,1-20 0,20 20 0,-21 1 16,22-1-16,-22 1 0,22-1 16,-1 1-16,1 20 0,20-20 0</inkml:trace>
  <inkml:trace contextRef="#ctx0" brushRef="#br0" timeOffset="-154594.56">20193 11938 0,'0'0'0,"0"-63"16,0 41-16,0 1 16,0 42-1,0 1 1,0-1-16,0 21 0,21 0 0,0 1 15,0 20-15,1 1 0,-1-22 0,0 22 16,21-22-16,-21 21 0,1-20 16,-1-1-16,0-21 0,0 22 0,0-22 15,-21 0-15,0 0 0,21 0 0,-21 0 16,22-21-16,-22-21 31,0 0-31,0 0 0,0-21 16,21 20-16</inkml:trace>
  <inkml:trace contextRef="#ctx0" brushRef="#br0" timeOffset="-154381.79">20828 11938 0,'0'0'15,"0"-42"-15,0 21 0,0-1 0,0 1 0,-21 0 16,0 21-16,-22 0 0,22 0 16,-21 21-16,-22 0 0,22 1 0,0-1 15,-22 21-15,1 0 0,20 1 0,-20 20 16,20-20-16,1-1 0,0 0 15,-1 1-15,22-1 0,-21 0 16,21 1-16,0-22 0,21 21 0,0-21 0,0 0 16,0 1-16,0-1 0,21-21 15,21 0-15,0 0 16,1 0-16,-1 0 0,0 0 0,22-21 16</inkml:trace>
  <inkml:trace contextRef="#ctx0" brushRef="#br0" timeOffset="-154084.91">21082 12129 0,'0'0'0,"0"-22"0,0 1 0,-21 21 16,0 0-16,21 21 15,-22 1-15,1 20 0,0-21 0,0 21 16,0 1-16,21-1 0,-21 0 0,-1 1 16,1 20-16,0 1 0,21-22 15,0 43-15,-21-22 0,21 1 16,-21 20-16,21-20 0,0-1 0,-21 1 15,-1-1-15,1 1 0,21-1 0,-21 1 16,0-22-16,0 22 0,0-22 0,-1 0 16,1 1-16,0-22 0,21 21 15,0-21-15,0 1 0,0-44 16,0-20 0,21 21-16,0 0 15,-21-22-15,22 1 0,-1 0 16,0-1-16,0-20 0,0-1 0,-21 1 0</inkml:trace>
  <inkml:trace contextRef="#ctx0" brushRef="#br0" timeOffset="-153810.08">20849 12404 0,'-21'-43'0,"42"86"0,-42-128 0,21 43 0,0-22 16,0 43-16,0 0 16,0 0-16,21 0 0,0-1 15,0 1-15,22 21 0,-22 0 0,21-21 16,-21 0-16,1 21 0,20 21 15,-21 0-15,0 0 0,0 1 0,-21-1 16,0 21-16,0-21 0,0 0 0,0 22 16,-21-22-16,0 0 0,0 0 15,-21 0-15,-1 1 0,1-1 16,0 0-16,-1 0 0,1 43 0,0-43 16,-1-21-16,22 0 0,0 0 15,42-21 1,21 21-16,-20-22 0,20 22 15,0-21-15,1 0 0,20 21 16,-21-21-16,22 0 0</inkml:trace>
  <inkml:trace contextRef="#ctx0" brushRef="#br0" timeOffset="-153394.31">21590 12256 0,'0'0'0,"42"-22"0,-21 1 0,1 0 16,-1 0-16,-21 0 0,0 0 15,0-1-15,-21 1 16,-1 0-16,1 21 0,-21 0 0,21 0 15,-22 0-15,22 21 0,-21 0 16,0 1-16,20 20 0,-20-21 0,21 0 16,0 22-16,-22-22 0,43 21 0,-21-21 15,21 0-15,0 1 0,0-1 16,0 0-16,0 0 0,0 0 0,21-21 16,1 0-16,-1 0 0,0 0 15,0 0-15,0 0 0,22 0 0,-22 0 16,0-21-16,21 0 0,-21 0 15,22 0-15,-22-22 0,0 22 16,21-21-16,-20-1 0,-1 1 0,-21 0 16,21 21-16,-21-1 0,0 1 0,0 0 15,-21 42 1,0 0-16,-1 1 0,22-1 16,-21 21-16,0-21 0,21 22 15,-21-22-15,21 21 0,0-21 0,0 22 16,0-22-16,0 0 0,0 0 15,21 0-15,0-21 0,0 21 16,1-21-16,-1 0 0,0 0 16,64 0-16,-43 0 0,-21 0 0,21 0 15,-20-21-15,-1 0 0,0 0 0,0 0 16,21 0-16</inkml:trace>
  <inkml:trace contextRef="#ctx0" brushRef="#br0" timeOffset="-153166.45">22288 11811 0,'0'0'0,"0"-42"0,0 21 15,0-1-15,0 1 0,-21 42 16,0 1 0,0-1-16,21 0 0,-21 0 0,0 21 15,-1 1-15,22-1 0,0 0 16,0 1-16,-21-1 0,21 0 16,-21 1-16,21-1 0,0-21 0,0 22 15,-21-22-15,21 0 0,0 0 16,0 0-16,0 0 0,0 1 0,21-22 15,0 0-15,0 0 16,1 0-16,-1 0 0,0-22 16,0 1-16,0 0 0,0 0 0</inkml:trace>
  <inkml:trace contextRef="#ctx0" brushRef="#br0" timeOffset="-152750.68">22585 11705 0,'21'-21'0,"-42"42"0,42-63 0,0 21 0,-21 0 16,-21 21-1,0 21-15,0 0 16,21 21-16,-22-21 0,1 22 0,21-1 16,-21 0-16,21 1 0,-21-1 15,0 22-15,21-22 0,0 0 0,-21 1 16,21-1-16,-22-21 0,22 21 0,-21-20 16,21-1-16,0 0 0,0 0 15,-21-21 1,21-21-1,0 0-15,0 0 16,0-1-16,21-20 0,0 21 0,1-21 16,-1-1-16,0 1 0,21 0 15,1-1-15,-22 22 0,21-21 16,0 21-16,1-1 0,-1 22 0,0 0 16,-20 0-16,20 0 0,-42 22 0,0-1 15,21 0-15,-21 21 0,0-21 16,0 22-16,0-1 0,-21 0 0,0 1 15,21-22-15,-21 21 0,-1 1 16,22-22-16,0 0 0,-21 0 0,21 0 16,-21 0-16,0 1 0,0-22 31,0-22-31,-1 22 16,22-21-16</inkml:trace>
  <inkml:trace contextRef="#ctx0" brushRef="#br0" timeOffset="-152526.81">21992 11853 0,'0'0'16,"-21"0"-16,42 0 31,0 0-31,0 0 0,1 0 0,-1 0 16,0 0-16,0 0 0,21 0 15,-20 0-15,-1 0 0,21 0 16,-21 22-16,22-22 0,-22 0 0,21 0 16,-21 0-16,0 0 0,22 0 15,-22 0-15,0 0 0,21-22 0</inkml:trace>
  <inkml:trace contextRef="#ctx0" brushRef="#br0" timeOffset="-152224.98">23453 11430 0,'0'0'0,"-22"0"46,22 21-46,-21-21 16,21 21-16,-21-21 16,21 22-16,0-1 15</inkml:trace>
  <inkml:trace contextRef="#ctx0" brushRef="#br0" timeOffset="-152042.09">23601 11409 0,'0'0'0,"0"-21"0,-21 42 47,-1 0-47,22 0 16,-21 0-16,21 1 15,0-1-15,0 0 0,-21-21 0,21 21 16,-21-21-16,0 21 0,21 0 16,-21-21-16,-1 22 0</inkml:trace>
  <inkml:trace contextRef="#ctx0" brushRef="#br0" timeOffset="-148282.1">910 14415 0,'0'-22'15,"0"1"157</inkml:trace>
  <inkml:trace contextRef="#ctx0" brushRef="#br0" timeOffset="-147053.86">889 14224 0,'0'0'0,"-21"0"0,-22 0 15,43-21 1,0 0-16,0 0 0,-21-22 16,21 22-16,0 0 15,-21 21 1,21 21 15,0 0-31,0 43 0,0-22 0,0 0 16,0 1-16,0-1 0,0 22 0,-21-22 15,21 0-15,-21 1 16,21-1-16,0 0 0,0 1 0,-21-1 16,21-21-16,0 0 0,-22 0 0,22 1 15,0-1-15,-21-21 31,42-21-31,1-1 0,-22 1 16,21 0-16,0 0 0,0-21 16,0 20-16,0-20 0,22-106 15,-22 106-15,-21-1 16,21 22-16,-21 0 0,0 0 16,0 0-16,21 21 0,-21 21 15,0 21 1,21-21-16,-21 22 0,0-1 15,0 0-15,0-21 0,22 22 16,-22-1-16,0 0 0,0-20 0,0-1 16,0 21-16,0-21 0,21 0 15,0-21-15,-21 22 0,21-22 0,0 0 16,0 0-16,1 0 0,-1 0 16,21-22-16,-21 1 0,22 0 15,-1 0-15,-21-21 0,21 20 0,1-20 16,-22 0-16,21-1 0,-21-20 15,1 21-15,-1-1 0,0 1 0,0 0 16,-21-1-16,0 22 0,0 0 16,0 0-16,0 42 31,0 0-31,0 0 0,-21 0 16,21 22-16,0-1 0,0 0 15,0 1-15,0-1 0,0 0 16,0 1-16,0-22 0,0 21 0,0-21 15,21 22-15,0-22 0,0 0 16,1-21-16,20 21 0,-21-21 0,21 0 16,1 0-16,-1 0 0,-21 0 15,22-21-15,-1 0 0,0 0 0,-21 0 16,22-1-16,-22 1 0,21-21 16,-21 21-16,22-22 0,-22 1 15,0 0-15,0-1 0,-21 1 16,0 0-16,0-1 0,0 22 15,0 0-15,0 0 0,0 0 0,-21 21 16,0 0-16,0 21 16,0 0-16,-1 0 0,1 22 0,21-22 15,-21 21-15,0 0 0,21 1 16,0-1-16,0 0 0,0 1 0,0-1 16,0-21-16,21 0 0,0 1 15,0-1-15,1 0 0,-1-21 0,21 0 16,-21 0-16,22 0 0,-1 0 15,0 0-15,-21 0 0,22-21 16,-1 0-16,-21-1 0,22 1 16</inkml:trace>
  <inkml:trace contextRef="#ctx0" brushRef="#br0" timeOffset="-146093.39">4000 14753 0,'-21'0'0,"42"0"0,-63 21 0,21-21 16,0 0-1,21-21 1,0 0-16,0 0 0,0 0 16,21 0-16,0-1 0,0-20 0,22 0 15,-22-1-15,21 1 16,-21-21-16,22 20 0,-1-20 0,-21 20 15,21 1-15,-20 0 0,-1-1 16,0 1-16,-21 21 0,0 0 0,0 0 16,0-1-16,-21 22 15,0 22-15,-22-1 0,22 0 16,0 0-16,0 21 0,0-20 16,21 20-16,0 0 0,0 1 0,0-1 15,0 0-15,0 1 0,0-22 16,0 21-16,0 0 0,21-20 15,0 20-15,0-21 0,0 0 0,0 0 16,1 1-16,-1-22 0,0 21 16,-21 0-16,-21-21 15,0 0 1,-1 0-16,1 0 0,0-21 0,0 0 16,0-1-16,-22 1 0,22 0 15,0 0-15,0 0 0,0-22 0,0 22 16,-1 21-16,22-21 0,0 42 31,0 0-15,0 1-16,0-1 0,0 0 0,0 21 15,22-21-15,-1 1 0,0-1 0,-21 0 16,21 0-16,0 0 0,0-21 16,1 21-16,20-21 0,-21 0 15,21 0-15,1 0 0,-1 0 0,0-21 16,1 21-16,20-21 0,1 0 15,-22-21-15,22 20 0,-1-20 0,-21 0 16,22-22-16,-1 22 0,-20-22 0,-1 1 16,0 21-16,-20-22 0,20 22 15,-21-22-15,-21 22 0,0-22 0,0 22 16,0 21-16,0 0 16,0 0-16,0-1 0,-21 44 15,0 20 1,0-21-16,-1 21 0,1 1 0,21-1 15,-21 0-15,21 1 0,-21 20 16,21-20-16,0 20 0,0-21 0,0 22 16,0-22-16,0 1 0,0-1 15,0-21-15,0 21 0,0-20 0,0-1 16,21-21-16,0 21 0,0-21 16,1 0-16,-1 0 0,0-21 15,0 0-15,-21-1 0,21 1 16,-21-21-16</inkml:trace>
  <inkml:trace contextRef="#ctx0" brushRef="#br0" timeOffset="-145918.49">4805 14351 0,'0'0'0,"-21"0"0,21-42 31,21 42-31,21 0 16,0 0-16,-20 0 0,20 0 0,0-21 15,1 21-15,-22 0 0,21-22 16,0 22-16,1 0 0,-1-21 0,0 0 16,1 21-16,-1 0 0</inkml:trace>
  <inkml:trace contextRef="#ctx0" brushRef="#br0" timeOffset="-144667.53">6011 14478 0,'0'0'16,"21"0"-16,-21-21 16,22 21-16,-1-21 0,-21 0 15,0-1-15,0 1 0,0-21 16,0 21-16,0 0 0,0-22 0,0 22 16,0 0-16,-21 0 0,-1 0 15,-20-22-15,21 22 0,-21 21 16,-1-21-16,1 21 0,0 0 15,-1 0-15,22 0 0,-21 21 0,-1-21 16,1 21-16,0 22 0,-1-22 0,1 21 16,21 0-16,-21 1 0,20 20 15,1-20-15,0-1 0,21 0 0,-42 43 16,42-43-16,0-21 0,0 1 16,21-1-16,21 0 0,-21-21 15,22 0-15,-1 0 0,43 0 0,-43 0 16,0 0-16,1 0 0,-1-21 15,0 0-15,1-1 0,-1-20 0,-21 21 16,22-21-16,-22 20 16,21-20-16,-21 0 0,0-1 0,1 1 15,-22 0-15,0 21 0,0-1 0,0-20 16,21 42-16,-21-21 0,0 0 16,42 21-16,-42 21 15,-21 0-15,21 0 16,0 22-16,0-22 0,0 21 15,0-21-15,0 22 0,0-22 0,0 0 16,0 21-16,0-21 0,0 1 16,21-1-16,-21 0 0,21-21 0,0 0 15,-21 21-15,22-21 0,-1 0 16,0 0-16,0 0 0,0-21 16,0 0-16,1 0 0,-1-1 0,21 1 15,-21 0-15,0-21 0,1 21 16,-1-22-16,21 22 0,-21-21 15,-21 21-15,21-22 0,-21 22 0,22 0 16,-22 0-16,-22 21 31,22 42-31,-21-21 16,21 43-16,0-43 0,0 21 16,0-21-16,0 22 0,0-22 0,0 0 15,0 0-15,0 22 16,21-22-16,1 0 0,20 0 15,-21-21-15,0 0 0,22 0 0,-1 0 16,-21 0-16,21 0 0,1-21 16,-1 0-16,0 21 0,1-43 0,-22 22 15,21 0-15,1-21 0,-22-1 16,21 1-16,-21 0 0,0-1 0,1 1 16,-1 0-16,0-1 0,0 1 15,-21-21-15,0 20 0,21 1 0,-21 21 16,0-22-16,0 22 0,0 0 15,0 0-15,-21 21 16,0 21-16,0 0 16,21 0-16,0 1 0,-21 20 15,21-21-15,-22 21 0,22 1 0,0-1 16,-21 0-16,21 1 0,0-1 0,0 0 16,0 1-16,0-1 0,0 0 15,0 1-15,0-22 0,0 0 0,21 0 16,1 0-16,-1 1 0,0-1 15,0-21-15,0 0 0,0 0 0,22 0 16,-22 0-16,0-21 0,0-1 16,22 1-16,-22-21 0,21 21 15,-21-22-15,22 22 0,-22-21 0,0 21 16,0-22-16,21 22 0,-42-21 16,22 21-16,-22 0 0,0-1 0,0 1 15,-22 21 1,1 0-16,0 21 0,0-21 15,0 22-15,0-1 0,21 0 16,-22 0-16,22 0 0,0 0 0,0 22 16,0-22-16,0 0 0,22 0 0,-1 0 15,0 1-15,-21-1 0,0 0 16,21 0-16,-21 0 0,21 0 16,-21 1-16,-21-22 31,0 0-31,0 0 0,0-22 15,-1 1-15,1 0 16,21 0-16,-21 0 0,0-22 0,0 22 16,0-21-16,-22 21 0</inkml:trace>
  <inkml:trace contextRef="#ctx0" brushRef="#br0" timeOffset="-144617.56">6985 14076 0</inkml:trace>
  <inkml:trace contextRef="#ctx0" brushRef="#br0" timeOffset="-144512.62">6900 14097 0,'85'-21'16,"-22"21"-1,-20 0-15,-234 21 0,424-42 0,-191 21 0,1-21 16,-1 21-16,-21-21 0,22 21 0,-1 0 16,-21 0-16,-21 42 0,21-42 15,0 0-15,1-21 0,-1 21 0,0-21 16,0-1-16,0 22 0</inkml:trace>
  <inkml:trace contextRef="#ctx0" brushRef="#br0" timeOffset="-143262.45">8763 14139 0,'0'0'0,"21"-21"16,43-63 0,-64 62-16,0 1 0,0 0 15,0 0-15,-22 21 32,1 0-32,0 21 0,21 0 15,0 0-15,-21 1 0,21 20 0,-21-21 16,21 21-16,0 1 0,0-1 0,0 0 15,-21 1-15,21-1 0,-22 0 16,22 1-16,0-22 0,0 21 0,0-21 16,0 1-16,0-1 0,22-21 31,-1 0-31,0 0 0,-21-21 16,42 21-16,-21-43 0,1 22 0,-1 0 15,0-21-15,21 20 0,-21-20 0,1 0 16,-1-1-16,0 22 15,0-21-15,0 21 0,-21 0 0,0-1 16,21 1-16,-21 64 31,0-22-31,0 0 0,0 0 0,0 0 16,0 0-16,0 22 0,0-22 16,0 21-16,0-21 0,0 1 15,0 20-15,22-21 0,-22 0 16,21-21-16,0 21 0,0-21 0,0 22 15,22-22-15,-22 0 0,0 0 16,21 0-16,-21-22 0,22 1 0,-22 0 16,21 0-16,-21 0 0,1 0 0,20-22 15,-21 1-15,0 21 0,0-22 16,1 22-16,-22-21 0,0 21 16,0-22-16,0 1 0,0 21 0,0 0 15,0 0-15,0-1 0,0 1 0,0 42 31,-22 22-31,22-22 16,0 0-16,0 0 0,0 22 0,0-22 16,0 0-16,0 21 0,-42 1 15,42-1-15,0 0 0,0 1 16,21-22-16,-21 0 0,21 0 0,1 0 16,-1-21-16,0 0 0,42 0 15,-20 0-15,-22-21 0,21 21 16,1-21-16,-22 0 0,21-22 15,0 22-15,-20 0 0,20-21 0,-21 21 16,0-22-16,0 22 0,1-21 16,-1 21-16,0-1 0,-21 1 15,0 0-15,0 0 0,0 42 32,0 0-32,0 0 0,-21 1 0,21-1 15,-21 0-15,21 0 0,-22 21 0,22-20 16,0-1-16,0 0 0,0 0 15,-21 0-15,21 0 0,0 1 0,0-1 16,21-21 0,-21-21-1,0-1-15,22 22 0,-1-21 16,-21 0-16,0 0 0</inkml:trace>
  <inkml:trace contextRef="#ctx0" brushRef="#br0" timeOffset="-142904.93">10202 13801 0,'0'0'0,"-21"-21"0,0 21 0,0 0 16,0 0-16,-22 21 0,22-21 0,0 21 15,0 0-15,0 0 0,-1 0 0,22 1 16,-21-1-16,21 0 0,0 0 16,0 0-16,21-21 0,1 0 0,-1 0 15,21 0-15,-21 0 0,22 0 16,-22 0-16,21-21 0,-21 21 0,22-21 15,-22 0-15,0 0 0,0-1 16,0 1-16,-21 0 0,0 0 16,0 0-16,0 0 0,0-22 0,-21 22 15,0 0-15,0 21 0,0-21 16,-22 21-16,22 0 0,0 0 0,-21 21 16,-1 0-16,22 0 0,0 0 15,-21 22-15,20-22 0,1 21 0,0-21 16,21 22-16,0-22 0,0 42 15,0-41-15,0-1 0,21 0 16,0 0-16,1 0 0,-1 0 0,21-21 16,0 0-16,-20 0 0,20 0 15,0 0-15</inkml:trace>
  <inkml:trace contextRef="#ctx0" brushRef="#br0" timeOffset="-142653.92">10922 13716 0,'0'0'16,"0"21"0,-21 0-1,0 22-15,-1-22 0,22 21 0,0-21 16,-21 22-16,21-1 0,-21-21 16,21 22-16,-21-1 0,21-21 15,-21 21-15,21-20 0,0 20 0,0-21 16,-21 21-16,21-20 0,0-1 15,0 0-15,0 0 0,0 0 16,0-42 0,0 0-1,0 0-15</inkml:trace>
  <inkml:trace contextRef="#ctx0" brushRef="#br0" timeOffset="-142021.6">10520 14182 0,'-21'0'0,"42"0"0,-64-21 0,22 21 16,42 0 15,1 0-31,-1 0 0,21 0 0,-21-22 16,64 22-16,-22-21 0,1 21 15,21-21-15,-22 0 0,22 0 0,-1 0 16,1-1-16,-21 1 0,-1 0 0,1 0 16,-1 0-16,-42-22 0,22 22 15,-22-21-15,0 21 0,-21-22 0,0 1 16,0 21-16,0 0 0,0 0 15,-21-1-15,0 22 0,-1 0 0,1 0 16,0 0-16,0 22 0,0-1 16,0 0-16,-1 21 0,1 1 15,0-22-15,21 21 0,0 0 0,0 1 16,0-1-16,0-21 0,0 22 16,0-1-16,0-21 0,0 21 0,0-20 15,0 20-15,0-21 0,0 0 16,0 0-16,0 1 0,0-1 0,0 0 15,0-42 17,0 0-32,0-1 15,0 1-15,0 0 0,21-21 16,0 21-16,1-22 0,-1 22 0,0-21 16,21 21-16,-21-22 15,1 22-15,20 0 0,-21 0 0,0 21 16,0 0-16,1 0 0,-1 0 0,0 0 15,0 21-15,-21 0 16,0 0-16,0 22 0,0-22 0,0 0 16,0 42-16,0-20 15,0-22-15,0 21 0,0-21 16,21 1-16,22 20 0,-22-21 0,0 0 16,0-21-16,0 0 0,0 0 15,1 0-15,20 0 0,-21-21 16,21 0-16,-20 0 0,20 21 0,0-43 15,-21 22-15,1 0 0,-1 0 16,0 0-16,-21 0 0,0-1 0,0 1 16,21 0-16,-21 0 15,0 0-15,-21 21 16</inkml:trace>
  <inkml:trace contextRef="#ctx0" brushRef="#br0" timeOffset="-141454.35">14203 13462 0,'0'0'0,"21"-21"0,0 0 0,-21 0 0,21-1 16,-21 1-16,-21 21 31,0 21-31,0 1 16,0-1-16,-1 21 0,1 0 16,-21 1-16,21-1 0,-22 22 0,22-22 15,-21 21-15,0 1 0,-1-22 16,1 22-16,0-1 0,-1-20 0,1 20 15,0-21-15,-1 22 0,1-22 16,21 1-16,-22-1 0,22 0 16,-21-21-16,21 1 0,21-1 0,0 0 15,-21-21-15,42-21 32,0 0-32,0-1 15,0 1-15,22-21 0,-22 21 0,21 0 16,-21-22-16,22 22 0,-1-21 0,0 21 15</inkml:trace>
  <inkml:trace contextRef="#ctx0" brushRef="#br0" timeOffset="-141078.64">14711 13420 0,'0'-21'0,"0"42"0,21-42 0,-21-1 16,21 1-16,-21 0 15,0 42 1,0 0-16,-21 1 16,0-1-16,0 0 0,-1 21 0,1 1 15,-21 20-15,21-21 0,-22 22 16,1-22-16,0 22 0,-22-1 16,1-20-16,20 20 0,-20 1 0,-1-22 15,22 21-15,-21-20 0,20 20 16,1-20-16,0-1 0,-1 0 0,22 1 15,-21-1-15,21-21 0,21 21 16,-22-20-16,22-1 0,-21 0 0,21 0 16,-21-21-1,21-21 17,0 0-17,0 0-15,21-1 16,-21 1-1,0 0-15</inkml:trace>
  <inkml:trace contextRef="#ctx0" brushRef="#br0" timeOffset="-138125.68">1058 15642 0,'0'0'0,"21"-21"16,1 0-16,-1 0 0,-21 0 15,21-1-15,0 1 16,-21 0-16,21 0 0,-21 42 31,-21 0-31,0 0 16,0 22-16,0-22 0,-22 21 0,22 1 15,0 20-15,-21-21 0,-1 22 16,22-22-16,-21 22 0,-1-1 0,1 1 16,0-1-16,-22-20 15,22 20-15,21-21 0,-22 1 0,-20 41 16,21-62-16,20-1 0,22 0 15,0 0-15,0 0 0,-21-21 16,21-21 15,21 21-31,1-21 0,-1 0 16,0-22-16,0 22 0,0 0 0,0-21 16,22-1-16</inkml:trace>
  <inkml:trace contextRef="#ctx0" brushRef="#br0" timeOffset="-137785.6">1503 15473 0,'0'0'0,"21"0"0,-21 21 31,-21 0-31,0 22 0,-1-22 16,1 0-16,0 21 0,-21 1 15,21-1-15,-22 0 0,1 22 0,0-1 16,-1 1-16,1-1 0,21 1 16,-22-1-16,1 1 0,0-1 15,21-20-15,-22-1 0,22 0 16,0 1-16,0-1 0,0-21 0,21 0 16,0 0-16,0 1 15,0-44 16,21 1-15,0 21-16,0-21 0,-21 0 16,21 0-16,0 0 0,22-1 15</inkml:trace>
  <inkml:trace contextRef="#ctx0" brushRef="#br0" timeOffset="-136950.12">1947 16087 0,'0'0'0,"-84"0"31,62-21-31,1 21 16,42 0 15,1 0-15,20 0-16,-21 0 0,21 0 15,22-22-15,-1 22 0,1 0 16,-1 0-16,22 0 0,21-21 0,-21 21 16,-1 0-16,22 0 0,-21-21 15,-22 21-15,1-21 0,-1 21 0,-20 0 16,-1 0-16,-21 0 0,0 0 15,0 0-15,1 0 0,-44-21 32,1 21-32,0 0 15,0 0-15,0-21 0,0-1 0,-1 22 16,1-21-16,0 21 0,0-21 16,0 0-16,0 21 0,-1-21 0,1 21 15,-21-21-15,21 21 0,-22 0 16,22-22-16,0 22 0,-21 0 0,21 0 15,-1-21-15,1 21 16,0 0-16,0 0 0,0 0 0,0 0 16,21-21-16,21 21 31,21 0-31,-21 0 16,22 0-16,-1 0 0,0 21 0,1-21 0,-1 0 15,0 0-15,1 21 16,-1-21-16,0 0 0,1 0 0,-1 0 15,-21 22-15,21-22 0,-20 0 16,20 0-16,-21 0 0,0 0 0,0 0 16,-21 21 15,-21-21-31,0 21 16,0-21-16,0 21 0,0 0 15,-1 0-15,1-21 0,0 22 0,0-1 16,0 21-16,-22-21 0,22 0 15,0 1-15,-21 20 0,21-21 16,-22 0-16,1 0 0,21 22 0,-22-22 16,1 0-16,21 0 0,0 0 15,-22 1-15,22-22 0,0 21 16,0-21-16,21 21 0,0 0 0,-21-21 16,42-21 15,0 0-16,0 0-15,0-1 0</inkml:trace>
  <inkml:trace contextRef="#ctx0" brushRef="#br0" timeOffset="-134917.73">4149 15579 0,'0'21'47,"21"-21"-31,0 0-16,21 0 0,1 0 15,-1 0-15,21-21 0,1 21 16,-1-21-16,1 21 0,21-22 0,-22 22 16,1 0-16,-1-21 0,-21 21 15,22-21-15,-22 21 0,-21 0 0,1 0 16,-1 0-16,0 0 0,-42 0 31,0 0-31,-1 0 16,-20 0-16,21 0 0</inkml:trace>
  <inkml:trace contextRef="#ctx0" brushRef="#br0" timeOffset="-134657.64">4572 15600 0,'0'0'15,"-21"21"-15,21 0 0,0 0 0,0 1 16,-21 20-16,-1-21 0,1 21 16,21 1-16,-21-1 0,0 22 0,21-22 15,-21 0-15,21 22 16,-21-22-16,-1 0 0,22 1 0,0-22 16,0 21-16,-21-21 0,21 22 15,0-22-15,-21 0 0,42-21 47,0 0-47,1-21 0,-1 0 16,0 0-16,0-22 0,0 22 0,22 0 15</inkml:trace>
  <inkml:trace contextRef="#ctx0" brushRef="#br0" timeOffset="-134253.64">4868 16023 0,'-42'0'16,"42"-21"0,0 0-16,0 0 15,21 0-15,0-1 0,0 1 0,1 0 16,-1 0-16,0 0 0,0 21 16,0-21-16,22 21 0,-22-22 0,0 22 15,0 0-15,21 0 0,-20 0 16,-1 22-16,0-1 0,0 0 0,-21 0 15,0 21-15,21-20 0,-21 20 16,0-21-16,0 21 0,0-20 0,-21 20 16,0-21-16,0 21 0,0-20 15,-1 20-15,1-21 0,0-21 16,21 21-16,-21-21 0,21-21 31,0-21-31,0 21 0,21-1 16,-21 1-16,21-21 0,0 0 15,-21 20-15,22-20 0,-1 21 0,-21-21 16,21 20-16,0 1 0,0 0 16,0 0-16,22 0 0,-22 21 0,0-21 15,21 21-15,-20 0 0,-1 0 16,0 0-16,21 0 0,-21 0 0,1 0 16</inkml:trace>
  <inkml:trace contextRef="#ctx0" brushRef="#br0" timeOffset="-131302.66">5905 15981 0,'0'0'0,"43"0"0,105-21 31,-127 0-31,0-1 0,0 1 0,1 0 16,-1 0-16,-21 0 0,0 0 16,0-1-16,0 1 0,0 0 0,-21 0 15,-22 21-15,22-21 0,-21 21 16,21 0-16,-22 0 0,1 0 15,0 0-15,-1 0 0,1 21 0,0 0 16,-1 0-16,1 0 0,0 1 16,20 20-16,-20 0 0,21 1 0,0-1 15,0 0-15,-1 1 0,22-1 16,0 0-16,0-21 0,0 22 0,22-22 16,-1 0-16,0 0 0,0-21 15,21 21-15,-20-21 0,20 0 0,21 0 16,-20-21-16,-22 21 15,21-21-15,1 0 0,-22-21 0,21 20 16,-21 1-16,0-21 0,1 0 16,-1 20-16,-21-20 0,0 0 0,0-1 15,0 22-15,0 0 0,0 0 16,0 0-16,0 0 0,0 42 31,0 21-15,-21-21-16,21 0 0,0 22 0,0-22 15,0 21-15,0 1 0,0-22 16,0 21-16,0-21 0,0 0 0,0 1 16,0-1-16,21 0 0,0 0 0,0-21 15,0 0-15,22 0 16,-22 0-16,0 0 0,0 0 0,21-21 16,-20 0-16,-1-22 15,21 22-15,-21 0 0,0-21 0,22-1 16,-22 1-16,0 0 0,-21 21 15,21-22-15,-21 22 0,21 0 0,-21 0 16,0 0-16,0-1 0,0 44 31,0-1-31,0 0 0,0 0 16,0 21-16,0-20 0,-21-1 16,21 21-16,0-21 0,-21 22 0,21-22 15,0 21-15,0-21 0,0 0 16,0 1-16,0-1 0,21-21 15,0 21-15,1-21 0,-1 0 16,21 0-16,-21 0 0,0 0 0,22 0 16,-22-21-16,21 0 0,-21 21 15,1-43-15,20 22 0,-21 0 0,0-21 16,0 20-16,1-20 0,-1 21 0,0-21 16,-21 20-16,0-20 0,21 21 15,-21 0-15,21 0 0,-21-1 0,0 44 47,-21-1-47,21 0 16,-21 21-16,21-21 0,-21 1 0,21 20 15,0-21-15,0 0 0,0 22 16,0-22-16,0 0 0,0 0 16,0 0-16,21 0 0,0 1 0,0-22 15,0 0-15,1 0 0,20 0 16,-21 0-16,21 0 0,-20 0 0,-1 0 15,21-22-15,-21 1 0,22 0 16,-22 0-16,0-21 0,0 20 0,0-20 16,0 21-16,1-21 15,-22-1-15,0 22 0,0-21 0,0 21 0,0-1 16,0 1-16,0 0 0,-22 21 16,1 0-1,0 0-15,0 0 0,0 21 16,21 0-16,-21 22 15,21-22-15,0 0 0,0 21 0,0-20 16,0 20-16,0-21 0,0 21 16,0-20-16,0-1 0,0 0 0,21 0 15,-21 0-15,21 0 0,0-21 16,0 0-16,0 22 0,1-22 0,-1 0 16,21 0-16,-21 0 0,22-22 15,-22 1-15,21 21 0,0-21 0,-20-21 16,20 21-16,0-1 0,-21-20 15,1 21-15,20-21 0,-21 20 16,0-20-16,0 21 0,-21-43 16,0 43-16,0 0 0,0 0 15,0 0-15,0 42 32,0 0-32,0 0 15,0 0-15,0 1 0,0-1 0,0 0 16,0 0-16,22 0 0,-22 0 15,21 1-15,-21 20 0,0-21 0,21 21 16,-21-20-16,0-1 16,0 0-16,21-21 0,0 21 0,0 0 15,1-21-15,-1 0 16,0 0-16,0 0 0,0 0 16,22-21-16,-22 21 0,0-21 0,21 0 15,-21 0-15,1-1 0,20-20 16,-21 21-16,21-21 0,-20-1 0,-1 22 15,0-21-15,21 21 0,-21-22 16,-21 22-16,22 0 0,-22 0 16,0 0-16,-22 21 15,1 0-15,0 21 16,21 0-16,0 0 0,-21 0 0,21 0 16,0 1-16,0-1 15,0 21-15,0-21 0,0 0 0,0 22 16,0-22-16,0 0 0,0 0 15,0 0-15,21 1 0,-21-1 16,-21-21 15,21-21-15,-21-1-16,0 1 0,-1 21 16,22-21-16,-21 0 0,0 21 0,21-21 15,-21 21-15,0 0 16,21 21-1,0 0 1,0 0-16,0 0 16,21 1-16,-21-1 0,21-21 15,0 21-15,0-21 0,1 0 16,-1 0-16,21 0 0,-21 0 0,22 0 16,-22 0-16,21 0 0,0 0 15,1-21-15,-1 0 0,0 21 0,1-22 16,-1 1-16,-21-21 0,22 21 15,-1 0-15,-21-1 0,0-20 16,0 21-16,1-21 0,-1 20 0,-21 1 0,0 0 16,0 0-16,0 0 15,0 0-15,-21 21 16,21 21 0,-22 0-16,1 0 0,21 0 15,-21 0-15,21 1 0,-21-1 0,21 0 16,0 21-16,0-21 0,0 1 15,0-1-15,0 0 0,21 0 0,0-21 16,0 21-16,1-21 16,20 0-16,-21 0 0,21 0 0,-20 0 15,-1-21-15,21 0 0,0 21 0,1-42 16,-1 20-16,-21 1 16,0 0-16,1 0 0,-1-21 0,21-1 15,-42 22-15,0 0 0,0 0 16,21 0-16,-21-1 0,0 1 15,0 42 1,0 1 0,-21-1-16,21 0 0,-21 0 15,0 21-15,0 1 16,21-22-16,-22 0 0,1 0 0,21 0 16,-21 1-16,21-1 0,0 0 15,-21-21-15,21-21 47,0 0-47,21-1 0,0 1 16,0-21-16,1 21 0,-1 0 0,0-22 15,21 22-15,-21 0 0,22-21 16,-22 20-16,21 1 0,1 0 0,-1 21 16,0 0-16,1 0 0,-22 0 15,0 0-15,0 0 0,0 0 0,-21 21 16,0 0-16,0 1 0,0-1 0,0 21 15,-21-21-15,0 22 16,0-22-16,21 0 0,0 0 0,0 21 16,0-20-16,0-1 15,0 0-15,21-21 0,0 0 16,0 0-16,22 0 0,-1 0 0,0 0 16,1 0-16,-1-21 0,21 0 15,-20-1-15,20 1 0,-20 0 0,-1 0 16,21 0-16,-20 0 0,-1-1 15,-21 1-15,22 0 0,-22-21 0,0 21 16,0-22-16,-21 22 0,0-21 16,0 21-16,0-22 0,0 22 0,-21 0 15,0 21-15,0-21 0,-1 21 0,-20 0 16,21 0-16,0 0 0,-22 21 16,22 0-16,-21 0 0,21 0 15,0 1-15,-1 20 0,1-21 0,21 0 16,0 0-16,0 1 0,0-1 15,0 0-15,0 0 0,21 0 0,1-21 16,-1 0-16,0 21 0,0-21 0,0 0 16,0 0-16,1 0 0,-1 0 15,-21-21-15,21 0 0,0 21 0,0-21 16,-21 0-16,21 0 16,1-1-16,-1 1 0,-21 0 15,0 0-15,0 0 0,21 21 16,-21 21 31,-21 0-47,0 0 15,21 0-15,0 1 0,0-1 0,-22 0 16,22 0-16,-21 21 0,21 1 0,0 20 16,0-20-16,0 20 0,0 1 15,0-1-15,0 1 0,0-22 0,0 21 16,0 1-16,-21-1 0,21 1 15,-21-1-15,0 1 0,21-1 0,-21 1 16,-1-22-16,1 22 0,0-22 16,0 0-16,0 1 0,0-1 15,-1-21-15,1 0 0,21 1 0,-21-1 16,21 0-16,-21-21 0,0 0 16,21-21-1,-21 0 1,21-1-16,-22 1 0,22 0 0,-21 0 15,21 0-15,0 0 0,-21-22 0,0 1 16,21 21-16,-21-22 0,21 1 16</inkml:trace>
  <inkml:trace contextRef="#ctx0" brushRef="#br0" timeOffset="-131105.7">9398 15304 0,'-21'-22'16,"21"1"-1,-21 21-15,-1 0 0,44 0 47,-1 0-47,0 0 0</inkml:trace>
  <inkml:trace contextRef="#ctx0" brushRef="#br0" timeOffset="-130325.65">11663 15706 0,'0'0'0,"-21"0"16,42 0 15,0 0-31,0 0 15,0 0-15,0 0 0,22-21 0,-1-1 16,0 1-16,1 0 0,20 0 0,-20 0 16,20 0-16,-21-22 0,22 22 15,-22-21-15,1-1 0,-1 1 0,-21 0 16,0-1-16,0 1 0,1 0 16,-22-1-16,0 22 0,0 0 15,0 0-15,-22 21 0,1 0 16,0 21-16,-21 21 0,21-20 15,-1 20-15,1 21 0,-21-20 0,21 20 16,0 1-16,-1-1 0,-20 1 16,21-1-16,0 22 0,0-22 0,-1 22 15,1 0-15,-21-1 0,21 22 0,0-21 16,-1 0-16,1-1 0,-21 22 16,21-21-16,0 21 0,-1-1 0,1-20 15,21 0-15,-21-1 0,21-20 16,-21 21-16,21-22 0,0-21 0,0 22 15,0-22-15,0-21 16,0 1-16,21-1 0,0-21 0,0 0 16,22 0-16,-22-21 0,21-1 0,1-20 15,20 21-15,-21-43 0,22 22 16,-22 0-16,22-22 0,-22-20 0,0 20 16,1-21-16,-22 22 0,0-22 15,-21 22-15,0-22 0,0 22 0,-42-1 16,21 1-16,-22-1 0,1 22 0,0-1 15,-22 1-15,22 0 0,-22 21 16,22-1-16,0 1 0,-1 21 0,1 0 16,0-21-16,20 21 0,1 0 15,0 0-15,21-21 16,0 0-16,21 0 16,22-1-16,-22 22 15,21-21-15,0 0 0,22 0 0,-22 21 16,22-21-16,-22 0 0,22-1 15,-22 1-15,0 0 0</inkml:trace>
  <inkml:trace contextRef="#ctx0" brushRef="#br0" timeOffset="-129966.64">12446 15748 0,'0'0'0,"0"-21"16,-21 21-16,0 0 0,21-21 16,0 0-16,0-1 15,0 1-15,0 0 16,0 0-16,21 21 0,21 0 15,-21-21-15,0 21 0,22 0 16,-22 0-16,21 0 0,-21 0 0,22 21 16,-22 0-16,21 0 0,-21 0 0,1 1 15,-1 20-15,-21-21 0,0 21 16,0-20-16,0 20 0,0-21 0,0 0 16,-21 22-16,-1-22 0,1 0 15,0 0-15,0 0 0,0-21 0,0 0 16,-1 0-16,1 0 15,0 0 1,21-21-16,0 0 0,0 0 0,0 0 16,0-22-16,0 22 0,0 0 15,0-21-15,0 20 0,21 1 0,0 0 16,1 0-16,-1 0 0,21 0 0,-21-1 16,22 1-16,-1 0 0,0 0 15,1 0-15,-1 0 0,21 21 0,-20-22 16,-1 22-16,22 0 0</inkml:trace>
  <inkml:trace contextRef="#ctx0" brushRef="#br0" timeOffset="-129178.83">13335 15536 0,'0'22'0,"-85"83"31,64-83-31,0-1 0,0 0 0,21 0 16,-21 0-16,21 22 0,0-22 0,0 0 15,0 0-15,0 0 0,0 0 0,0 1 16,0-1-16,0 0 0,21-21 15,0 0-15,0 0 0,0 0 0,0 0 16,1-21-16,-1 21 0,-21-21 0,0-1 16,0 1-16,0 0 0,0 0 15,0 0-15,0-22 0,-21 22 16,-1 0-16,1 0 0,0 0 16,21 0-16,0-22 0,-21 1 15,21 21-15,0 0 0,21-1 16,0 1-16,0 0 0,22 21 15,-22 0-15,21 0 0,1 0 0,-22 0 16,21 0-16,-21 21 0,22 0 16,-22 1-16,0-1 0,0 0 0,0 0 15,-21 21-15,0-20 0,0-1 0,0 0 16,0 21-16,0-21 0,0 1 16,0-1-16,0 0 0,0 0 0,0 0 15,-21-21 1,21-21 15,0 0-31,0 0 0,0 0 16,0-1-16,21 1 0,0 0 0,1-21 15,-1 21-15,0-22 0,0 22 16,0 0-16,0-21 0,22 20 0,-22 1 16,0 21-16,21-21 0,-20 21 0,-1 0 15,0 0-15,-21 21 0,0 0 16,21 1-16,-21-1 0,0 21 0,0-21 15,0 0-15,0 22 0,0-22 16,0 0-16,0 0 0,0 22 0,0-22 16,0 0-16,0 0 0,0 0 15,21-21 17,-21-21-32,0 0 15,21 0-15,1 0 0,-1-1 16,0 1-16,0 0 0,0 0 0,22-21 15,-22 20-15,21-20 0,0 21 16,1-21-16,-1 20 0,0 1 0,1 0 16,-1 21-16,-21 0 0,0 0 0,1 21 15,-22 0-15,0 1 0,0-1 16,0 21-16,0-21 0,0 0 0,0 22 16,-22-22-16,1 0 0,-21 21 15,42 1-15,0-22 0,0 0 0,0 0 16,0 0-16,21 1 0,0-1 15,0-21-15,22 0 0,-22 0 0,21 0 16,1-21-16,20-1 0,1 1 0</inkml:trace>
  <inkml:trace contextRef="#ctx0" brushRef="#br0" timeOffset="-128761.86">16044 14817 0,'0'-21'0,"0"-1"16,0 44 0,-21-1-1,0 21-15,21 0 0,-21 22 16,0-22-16,-1 43 0,1-22 16,0 22-16,0-21 0,0-1 0,0 22 15,-1-22-15,1-20 0,0 20 16,21 1-16,-21-22 0,21 0 0,-21 1 15,21-22-15,0 42 0,0-42 16,21-21 0,0-21-16,0 0 15,0 0-15,1 0 16,-1-22-16,0 22 0,-21-21 0</inkml:trace>
  <inkml:trace contextRef="#ctx0" brushRef="#br0" timeOffset="-128462.66">15854 15134 0,'-21'-63'0,"42"126"0,-42-169 0,21 64 16,0-43-16,0 43 0,0 0 16,0-1-16,0 22 0,21-21 0,0 21 15,0-22-15,21 22 0,1 0 16,20 0-16,-20 21 0,41 0 0,-20 21 16,-1 21-16,1 1 0,-1-1 15,1 0-15,-22 22 0,0-1 16,-20 1-16,-1-1 0,-21 22 0,0-21 15,-21-1-15,-1-21 0,-20 22 16,0-22-16,-22 1 0,1-1 0,-1-21 16,22 0-16,-22 0 0,1 1 15,21-1-15,-1-21 0,1 0 0,21 0 16,0 0-16,-1 0 16,22-21-16,0-1 0,22 22 15,20-21-15,-21 21 0,21-21 16,-20 0-16,20 21 0,0 0 0</inkml:trace>
  <inkml:trace contextRef="#ctx0" brushRef="#br0" timeOffset="-127962.31">17103 15536 0,'0'-21'0,"0"42"0,21-42 0,-21 0 16,0 0-16,0 0 0,0 0 0,0-1 15,0 1-15,-21-21 0,-1 21 0,1 0 16,0-22-16,0 22 0,0 0 16,0 21-16,-1 0 0,-20 0 0,21 0 15,-21 21-15,20 0 0,-20 22 16,0-22-16,21 21 0,-22 0 0,22 1 16,-21-1-16,21 0 15,-1 1-15,22-1 0,0-21 0,0 22 16,0-22-16,0 0 0,0 0 0,22 0 15,-1 0-15,21-21 0,-21 0 16,22 0-16,-1 0 0,-21 0 0,21 0 16,1-21-16,-22 0 0,21 0 15,-21 0-15,22 0 0,-22-22 0,0 22 16,0 0-16,0-21 0,-21-1 0,0 22 16,0-21-16,0 21 0,0-1 15,0 1-15,0 0 0,0 42 16,0 0-1,0 1-15,0-1 0,0 0 16,-21 0-16,21 21 0,0-20 0,0-1 16,0 21-16,0-21 0,0 0 15,0 1-15,0-1 0,0 0 0,21 0 16,1-21 0,-1 21-16,0-21 0,21 0 0,-21 0 15,22 0-15,-22 0 0,21-21 0,1 0 16,-1 21-16,0-21 0</inkml:trace>
  <inkml:trace contextRef="#ctx0" brushRef="#br0" timeOffset="-127601.89">17653 15452 0,'0'0'0,"0"-21"0,0-1 0,0 1 16,-21 0-16,21 0 0,0 0 16,0 0-16,0-1 0,21 1 15,-21 0-15,21 21 0,0-21 0,22 21 16,-22 0-16,0 0 0,0 0 0,21 0 15,-20 21-15,-1 0 0,0 0 0,0 1 16,0 20-16,0-21 0,-21 21 16,0 1-16,0-22 0,22 21 0,-22-21 15,0 1-15,0 20 0,0-21 0,0 0 16,0 0-16,0 1 0,-22-1 16,1-21-1,21-21 1,0-1-16,0 1 15,0 0-15,0 0 0,0 0 16,21 0-16,-21-1 0,0 1 0,22 0 16,-1 0-16,-21-21 0,21 20 0,0 1 15,-21 0-15,21-21 0,0 21 0,1 21 16,-1-22-16,0 1 0,0 21 16,0 0-16,0 0 0,1 0 0,-1 0 15,0 0-15,-21 21 0,0 1 0</inkml:trace>
  <inkml:trace contextRef="#ctx0" brushRef="#br0" timeOffset="-127545.91">18351 15558 0</inkml:trace>
  <inkml:trace contextRef="#ctx0" brushRef="#br0" timeOffset="-127493.95">18478 15621 0,'0'-21'16,"-127"-21"-16,276 84 0,-128-63 16,-64 63-16,107-105 0</inkml:trace>
  <inkml:trace contextRef="#ctx0" brushRef="#br0" timeOffset="-126657.89">18669 15431 0,'0'-22'16,"0"-41"-1,0 148-15,0-191 0,0 85 0,0-1 16,-21 1-16,0 21 0,-1 0 16,-20 0-16,21 21 0,0 1 15,0-1-15,-1 0 0,1 21 16,0-21-16,0 22 0,21-22 0,-21 21 16,21-21-16,0 22 0,0-22 15,0 0-15,0 0 0,0 0 0,21 1 16,0-1-16,21 0 0,1-21 15,-22 0-15,21 21 0,1-21 0,-1 0 16,0 0-16,1 0 0,-1-21 0,-21 21 16,21-21-16,1 0 0,-22-1 15,0 1-15,0 0 0,0-21 16,1 21-16,-1-22 0,0 1 0,0 0 16,-21-1-16,0 1 0,0-22 15,0 43-15,0 42 16,0 1-1,-21-1-15,21 21 0,-21-21 0,21 22 16,-21-1-16,-1-21 0,22 21 16,-21-20-16,21 20 0,0-21 0,0 0 15,0 0-15,0 1 0,0-1 16,0 0-16,0-42 31,21 21-31,1-21 16,-22-1-16,21 1 0,0 0 0,0 0 15,0 0-15,0-22 16,1 1-16,-1 21 0,21-21 0,-21 20 16,22 1-16,-22 0 0,21 0 0,-21 21 15,0 0-15,1 0 0,-22 21 16,0 0-16,0 0 0,0 22 16,0-22-16,0 0 0,0 21 0,-22-20 15,22-1-15,0 21 0,0-21 0,0 0 16,0 1-16,0-1 0,22 0 0,-1 0 15,0-21-15,0 0 0,0 21 16,22-21-16,-22 0 0,21 0 0,0 0 16,1 0-16,-1-21 15,0 0-15,-20 0 0,20 0 0,0-1 16,-21-20-16,22 0 0,-1-1 0,-21 1 16,0-21-16,22-1 0,-22 1 15,21-1-15,1-63 0,-22 85 16,0-1-16,-21 1 0,0 21 15,0 0-15,-21 21 16,21 21-16,-21 21 0,-1-21 16,-20 22-16,21 20 0,0 1 15,0-22-15,-1 22 0,1-1 0,0 1 16,0-22-16,21 0 0,0 22 16,0-22-16,0-21 0,0 22 0,0-22 15,21 21-15,0-21 0,0 0 16,1 1-16,-1-22 0,0 0 15,0 0-15,0 0 0,0 0 16,1-22-16,-1 1 0,0 0 0,21 0 16,-21 0-16,-21 0 0,22-22 0,-22 22 15</inkml:trace>
  <inkml:trace contextRef="#ctx0" brushRef="#br0" timeOffset="-126569.95">19939 15346 0,'0'0'0,"-21"0"0,0 0 0</inkml:trace>
  <inkml:trace contextRef="#ctx0" brushRef="#br0" timeOffset="-126485.98">20002 15409 0,'85'0'15,"-170"0"-15,191 0 0,-85 0 0,1 0 16,20-21-16,-21 21 0,21 0 0,1-21 16,-1 21-16,0-21 0,1 0 0,20 0 15</inkml:trace>
  <inkml:trace contextRef="#ctx0" brushRef="#br0" timeOffset="-125985.31">21696 14817 0,'0'0'0,"0"-21"0,21-1 0,-21 1 15,0 0-15,21 21 0,-21-21 16,21 21-16,-21 21 16,0 0-16,0 0 0,-21 22 15,0-22-15,0 21 0,0 1 16,-1 20-16,1-21 0,0 22 0,0-22 16,21 22-16,-21-1 0,0-20 15,-22 62-15,43-62 16,0-1-16,-21 0 0,21-20 0,-21-1 15,21 21-15,0-21 16,0 0-16,0 1 16,21-22-1,0 0-15,22 0 0,-22-22 0,0 1 16,21 21-16,1-21 0,-1 0 16,0-21-16,1 20 0,-1-20 0,0 0 15,1-1-15</inkml:trace>
  <inkml:trace contextRef="#ctx0" brushRef="#br0" timeOffset="-125622.67">22119 15219 0,'42'-42'15,"-147"169"-15,168-212 0,-21 0 0,-42 106 47,-21 1-47,0 20 0,0-21 16,0 21-16,21 1 0,-21-1 0,-1-21 16,1 22-16,21-22 0,0 21 0,0-21 15,0 22-15,0-22 0,0 0 16,21 0-16,1-21 0,-1 21 0,0-21 15,0 0-15,0 0 0,0 0 0,22 0 16,-22 0-16,21 0 0,1 0 16,-1-21-16,-21 0 0,21 0 0,1 0 15,-22-1-15,21-20 0,-21 21 16,1-21-16,-1-1 0,-21 1 16,0 0-16,0-1 0,-21 22 15,-1-21-15,-20 21 0,21-1 0,-43-20 16,22 42-16,21 0 0,-21 0 15,20 21-15,-20 0 0,21-21 16,-21 22-16,20-1 0,1 0 0,0 0 16,0 0-16,0-21 0,21 21 15</inkml:trace>
  <inkml:trace contextRef="#ctx0" brushRef="#br0" timeOffset="-125349.95">21611 15071 0,'0'0'16,"-21"0"-16,-21 0 0,63 0 16,21 0-1,-21-21-15,22 21 0,20 0 0,-21-22 16,22 22-16,-22-21 0,22 21 0,-1 0 15,1 0-15,-22-21 0,22 21 16,-1 0-16,1 0 0,-1 0 0,-21 0 16,1 0-16,-1 0 0,-21-21 0,0 0 15,1 21-15,-65 0 32,22 0-17,0 0-15,-43 21 0,22 0 0,0-21 16</inkml:trace>
  <inkml:trace contextRef="#ctx0" brushRef="#br0" timeOffset="-123197.8">5927 17251 0,'0'0'0,"21"0"0,-21-85 31,0 64-31,0 0 15,-21 0-15,-1 0 0,-20-1 16,0 1-16,-1 21 0,1-21 0,-21 21 16,20 0-16,-20 0 0,-1 0 15,22 21-15,-22 0 0,22 1 0,0 20 16,21-21-16,-22 21 0,22-20 16,0 20-16,21 0 0,0 1 0,0-1 15,0 0-15,0 22 0,0-22 16,0-21-16,0 22 0,0-22 15,21 21-15,0-42 0,22 21 0,-22-21 16,21 0-16,0 0 0,1 0 16,20-21-16,-20 0 0,-1 0 0,21-22 15,-20 22-15,20-21 16,-20 0-16,-1-1 0,-21 1 0,21 21 16,-20-22-16,-1 1 0,-21 0 15,0 21-15,0-22 0,0 22 0,0 0 16,0 0-16,-21 21 15,-1 0-15,1 21 16,21 0-16,-21 21 0,21-20 16,0 20-16,0-21 0,0 21 15,0 1-15,0-22 0,0 21 16,21 1-16,0 20 0,1-42 0,-1 22 16,0-22-16,0-21 0,21 21 15,1-21-15,-1 0 0,-21 0 0,22 0 16,-1-21-16,21 0 0,-20-1 15,-1-20-15,-21 21 0,22-21 0,-1 20 16,-21-20-16,0 21 0,0-21 16,-21 20-16,22-20 0,-22 21 0,0-21 15,0 20-15,0 1 0,-22 21 16,1 0-16,0 0 16,21 21-16,0 22 15,-21-22-15,21 0 0,0 0 0,0 0 16,0 22-16,-21-22 0,21 0 15,-21 21-15,21-20 0,0-1 16,0 0-16,0 0 0,-22-21 16,44 0-1,-1 0-15,21 0 0,-21-21 16,0 0-16,1 0 0,-1-1 0,0 1 16,0-21-16,0 21 0,0 0 15,1-22-15,-1 22 0,-21 0 0,21 0 16,-21 0-16,21 21 0,-21 21 31,0 0-15,0 21-16,0-21 0,0 1 0,0-1 15,0 0-15,0 0 16,0 21-16,0-20 0,21-1 0,0 0 16,1 0-16,-1-21 15,0 0-15,0 0 0,21 0 0,-20 0 16,20-21-16,0 0 0,-21 21 15,22-21-15,-1-1 0,-21 1 16,0 0-16,22-21 0,-22 21 0,-21-22 16,21 22-16,0 0 0,-21 0 0,21 21 15,-21-21-15,22 21 16,-22 21 0,0 0-16,0 0 15,0 0-15,0 0 0,0 1 16,-22-1-16,22 0 0,0 0 15,0 0-15,0 0 0,0 1 0,0-1 16,22-21-16,-1 0 16,0 0-16,0 0 0,21 0 0,-20 0 15,20-21-15,0-1 0,1 22 16,-1-21-16,0 0 0,-21 0 0,22 0 16,-22 0-16,0-1 0,0-20 15,-21 21-15,0 0 0,0 0 16,0-1-16,0 1 0,0 0 15,0 42 17,0 0-32,-21-21 0,21 22 0,-21-1 15,21 21-15,-21-21 0,21 0 16,0 22-16,-21-1 0,21 0 0,0 1 16,-22 20-16,22-20 0,-21 20 15,21 1-15,0-1 0,0 1 0,0 20 16,0-20-16,0 20 0,0 1 15,0 0-15,0-1 0,0 1 0,0 0 16,0-1-16,0 1 0,-21-21 16,0 20-16,0-20 0,0 20 0,-22-20 15,22-64-15,0 0 0,-21 0 16,20 0-16,1 0 0,-21 0 16,21 0-16,0 0 0,-1 0 0,1 0 15,-21 0-15,21 0 0,-22 0 16,22 0-16,-21 0 0,21 0 0,-22 0 15,1 0-15,21-85 0,-21 1 16,20-1-16,1 0 0,21-21 0,0 22 16,0-22-16,21 21 15,22 1-15,-22-1 0,21 0 0,1 1 16,20 20-16,-21 1 0,1-1 16,-1 1-16,22-1 0,-22 22 15,0-1-15,1 1 0,-1 21 0,0-21 16,1 20-16,-1 1 0,0-21 15,-21 21-15,22 21 0,-22-21 0</inkml:trace>
  <inkml:trace contextRef="#ctx0" brushRef="#br0" timeOffset="-122138.02">9165 17230 0,'0'0'16,"21"-21"-16,-21-1 0,21-62 15,-21 63 1,0-1-16,-21 22 0,0 0 16,0 0-16,0 0 0,0 0 0,-1 0 15,1 22-15,0-1 0,0 0 16,0 0-16,0 21 0,-1 1 0,22-1 15,0 0-15,0 1 0,0-1 16,0 22-16,0 41 16,0-62-16,22-1 0,-1 0 15,0 1-15,0-1 0,0 0 0,0-20 16,1-1-16,-1 0 0,0-21 16,21 0-16,-21 0 0,22 0 0,-22 0 15,21 0-15,-21-21 0,22-22 16,-1 22-16,-21-21 0,22 0 0,-1-1 15,0 1-15,-21-22 0,22 22 16,-22-21-16,0 20 0,0-20 0,0 20 16,-21-20-16,0 21 0,0-1 15,0 22-15,22 0 0,-22 0 0,0 0 16,0 42-16,0 0 16,0 0-16,0 0 0,0 22 15,-22-22-15,1 21 0,21 0 0,-21 1 16,0 20-16,21-20 0,-21-1 15,0 21-15,21-20 0,-22-1 0,22 0 16,-21 1-16,21-22 16,0 0-16,0 0 0,0 0 0,0 1 15,21-22 1,1 0-16,-1-22 0,0 1 0,0 0 16,0 0-16,0 0 0,22-22 15,-22 22-15,0-21 0,0 0 0,22 20 16,-22-20-16,0 21 0,0 0 15,0 0-15,0-1 0,1 1 0,-1 21 16,0 21 0,-21 1-16,21-1 0,-21 0 15,0 0-15,0 0 0,0 22 0,0-22 16,0 0-16,0 21 0,0-21 16,0 1-16,21-1 0,0-21 0,-21 21 15,22-21-15,-1 0 0,0 0 16,0 0-16,0 0 0,0 0 0,22 0 15,-22 0-15,0-21 0,21 0 16,-20-1-16,-1 1 0,0-21 0,0 21 16,0 0-16,0-22 15,1 22-15,-22 0 0,21 0 0,-21 42 47,0 0-47,0 21 0,-21-20 16,21-1-16,-22 0 0,22 0 0,0 0 15,0 0-15,0 1 0,0-1 16,22-21 15,-1 0-31,-21-21 0,21-1 16,0 1-16,-21 0 0</inkml:trace>
  <inkml:trace contextRef="#ctx0" brushRef="#br0" timeOffset="-121793.66">10647 17209 0,'-21'0'0,"42"0"0,-64 0 0,1 0 16,21 0-16,0 0 0,21 21 15,-21-21-15,-1 21 0,22 0 0,-21 0 16,21 0-16,0 1 16,21-22-1,1 0-15,-1 0 0,0 0 16,0 0-16,0 0 0,0 0 15,1-22-15,-1 22 0,0-21 0,-21 0 16,21 0 0,-21 0-16,0 0 0,0-1 0,0 1 15,-21 21-15,21-21 0,-21 0 16,0 21-16,-1 0 0,1 0 0,0 0 16,0 0-16,0 0 0,0 0 15,-1 0-15,22 21 0,0 0 16,0 0-16,0 1 0,0-1 15,0 0-15,22-21 0,-1 0 16,0 0-16,0 0 16,21 0-16,-20 0 0</inkml:trace>
  <inkml:trace contextRef="#ctx0" brushRef="#br0" timeOffset="-121517.7">11176 16976 0,'0'0'0,"0"-21"15,0-1-15,-21 44 32,0-1-32,21 21 0,-22-21 15,1 22-15,0-1 0,0 0 0,21 1 16,-21-1-16,0-21 0,-1 43 16,1-22-16,21 0 0,-21-21 0,0 22 15,0-1-15,21 0 0,0 1 16,0 20-16,0-42 0,0 1 15,0-1-15,0 0 0,0 0 16,21-21 0,0 0-1,0-21-15,22 21 0,-22-21 16,21 0-16</inkml:trace>
  <inkml:trace contextRef="#ctx0" brushRef="#br0" timeOffset="-120893.75">11980 17505 0,'0'0'0,"0"-21"16,0 0-16,0-1 16,0 1-16,-21 0 0,0 0 15,0 21-15,0 0 0,-1-21 16,1 21-16,-21 0 0,21 0 15,0 0-15,-22 0 0,22 0 0,0 21 16,-21 0-16,20 0 0,1 0 0,-21 22 16,21-22-16,0 21 0,-1-21 15,1 22-15,21-22 0,0 21 16,0-21-16,0 1 0,0-1 0,0 0 16,0 0-16,21 0 0,1-21 15,-1 0-15,21 0 0,22 0 16,-43 0-16,21 0 15,0-21-15,-20 0 0,20 0 0,0-22 16,1 22-16,-1-21 0,0 0 16,-21-1-16,22 1 0,-22 0 0,21-1 15,-21 1-15,1-22 0,-1 22 16,0-21-16,0-1 0,-21 1 0,21 20 16,-21-20-16,0 20 0,0 1 15,0 0-15,0 21 0,0 63 31,-21-21-31,0 21 0,21 1 16,-21-1-16,0 22 0,-1-22 16,22 0-16,0 1 0,0-1 0,0 0 15,0 1-15,0-1 0,0 0 16,0 1-16,0-22 0,0 21 0,0-21 16,22 0-16,-1 22 0,0-43 15,0 21-15,0 0 0,0-21 0,1 0 16,-1 0-16,0 0 0,0 0 15,21 0-15,-20-21 0,-1 0 16,0 21-16,0-21 0,0-1 0,0 1 16,1 0-1,-1 0-15,-21 0 0,21 0 16,0 21-16</inkml:trace>
  <inkml:trace contextRef="#ctx0" brushRef="#br0" timeOffset="-120714.83">13081 17526 0,'0'0'0,"0"21"31</inkml:trace>
  <inkml:trace contextRef="#ctx0" brushRef="#br0" timeOffset="-120646.85">13102 17590 0,'0'0'32,"0"-22"-32,0 1 15</inkml:trace>
  <inkml:trace contextRef="#ctx0" brushRef="#br0" timeOffset="-114166.33">2815 10880 0</inkml:trace>
  <inkml:trace contextRef="#ctx0" brushRef="#br1" timeOffset="-180447.99">11874 10499 0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2T02:28:40.6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847 677 0,'0'-21'0,"0"0"16,0 0-16,0 0 16,0 0-1,0-1-15,0 1 0,0 0 16,0 42 15,0 0-31,0 1 16,0-1-16,0 0 0,0 21 15,0 1-15,0-1 0,0 21 0,0 1 16,0-22-16,-22 22 0,1-1 16,0 1-16,21-1 0,-21 1 0,0-22 15,0 22-15,-1-22 0,22-21 16,0 21-16,-21-20 0,21-1 15,-21 0-15,21 0 0,-21 0 32,21-63-17,0 21-15,0 0 0,0-1 16,21-20-16,-21 21 0,0-21 0,21-1 16,0 1-16,-21-22 0,22 22 15,-1-21-15,0 20 0,0-20 16,0 20-16,0 1 0,1 21 0,-1-21 15,21 42-15,-21-22 0,0 22 16,1 0-16,-1 22 0,0-1 16,0 0-16,0 0 0,-21 21 15,0 1-15,21-1 0,-21 0 16,0 1-16,0-1 0,0 0 0,0 1 16,0-22-16,0 21 0,0-21 15,-21 1-15,21-1 0,0 0 0,0 0 16,-21 0-16,0 0 15,21-42 17,0 0-32,0 0 15</inkml:trace>
  <inkml:trace contextRef="#ctx0" brushRef="#br0" timeOffset="288.27">1376 635 0,'0'0'0,"21"0"0,-21 21 31,0 0-31,-21 22 16,21-22-16,-21 21 0,21 1 0,-22-1 15,22 0-15,0 1 0,0 20 16,-21-21-16,21 1 0,0-1 15,-21 0-15,21-20 0,0 20 16,0-21-16,0 0 0,0 0 16,0 1-16,0-1 0,0 0 0,21-42 47</inkml:trace>
  <inkml:trace contextRef="#ctx0" brushRef="#br0" timeOffset="501.22">1079 1080 0,'0'0'16,"22"0"-1,-1 0-15,21 0 16,-21-22-16,0 22 0,22-21 0,-1 21 15,0-21-15,1 21 0,-1 0 16,0-21-16,1 21 0,-1-21 0,0 0 16,1 21-16,-22 0 0,21-22 15</inkml:trace>
  <inkml:trace contextRef="#ctx0" brushRef="#br0" timeOffset="1192.28">1820 868 0,'0'21'31,"0"0"-31,0 0 0,-21 1 0,21-1 16,-21 0-16,21 0 0,0 21 15,0-20-15,0 20 0,-21-21 0,21 0 16,-21 0-16,21 22 0,0-22 16,-22 0-16,22 0 0,0 0 15,0 1-15,0-1 16,0-42 31,0-1-47,0 1 0,0-21 15,0 21-15,0 0 0,0-22 16,22 1-16,-22 21 0,21-22 16,0 1-16,0 0 0,-21 21 0,42-22 15,-20 22-15,-1 0 0,0 21 16,0 0-16,0 0 0,0 0 15,22 0-15,-22 21 0,-21 21 0,21-20 16,0 20-16,0-21 0,-21 21 16,22 1-16,-22-22 0,0 21 15,0-21-15,0 22 0,0-22 16,0 21-16,0-21 0,0 1 0,0-1 16,0 0-16,-22 0 15,1-21 1,21-21-1,0 0 1,0 0-16,0-22 0,21 22 16,1-21-16,-1-1 0,-21 1 15,42 0-15,-21-1 0,0 1 16,22 0-16,-1-1 0,-21 1 0,22 21 16,-1 0-16,-21 21 0,21 0 15,-20 0-15,-1 21 0,0 0 16,0 0-16,-21 22 0,21-22 0,-21 21 15,0 0-15,0 1 0,-21-1 16,0 0-16,0-20 0,0 20 16,-1-21-16,1 0 0,0 22 0,21-22 15,-21 0-15,0 0 0,0 0 16,42-21 15,-21-21-15,42 0-16</inkml:trace>
  <inkml:trace contextRef="#ctx0" brushRef="#br0" timeOffset="1542.26">3154 635 0,'0'0'0,"0"-21"0,-21 21 47,21 21-47,0 0 0,-22 0 16,22 22-16,0-22 0,-21 21 0,21 1 15,-21 20-15,0-21 0,0 1 16,0 20-16,-1-20 0,22-1 16,-21 0-16,0 1 0,0-1 0,21-21 15,0 21-15,0-20 0,0-1 16,0 0-16,0 0 0,21-21 15,0 0-15,0 0 0,1 0 16,-1 0-16,0 0 0,0 0 0,0 0 16,0 0-16,1 0 0,-1-21 15,0 21-15,0-21 0,0 0 0,0 21 16,1-22-16,-1 1 16,-21 0-16</inkml:trace>
  <inkml:trace contextRef="#ctx0" brushRef="#br0" timeOffset="2487.16">1143 2138 0,'0'0'0,"0"-42"16,0 20-16,0 44 46,0-1-46,-21 0 0,0 106 16,21-85-16,-22 22 16,1-1-16,0 1 0,0-1 15,0 1-15,0 20 0,-22-41 0,22 20 16,0 1-16,0-22 0,0 0 16,-1 1-16,22-22 0,0 21 0,0-21 15,0 1-15,22-1 16,-1 0-16,0 0 0,21 0 0,1 0 15,-1-21-15,21 0 0,1 0 16,-1 0-16,22 0 0,-21 0 16,20 0-16,1 0 0,-22-21 0,1 21 15,-1-21-15,1 21 0,-1 0 16,-20-21-16,-1 21 0,-21 0 0,0 0 16,1-21-16,-44 0 31,1 21-31,0 0 0,-21-22 15,21 22-15,-22 0 0,1 0 16,0 0-16,-1 0 0,22-21 16,-21 21-16,21 0 0,-1 0 0,1 0 15,42 0 17,1 0-17,20 0-15,0 0 0,-21 0 16,22 0-16,-1 0 0,0 0 0,-20 0 15,20 0-15,-21 0 0,0 0 16,0 0-16,-21 21 0,0 1 16,0-1-16,0 0 15,0 0-15,-21 0 0,0 0 16,0 1-16,0-1 0,0 0 0,-22 0 16,22 0-16,0 0 0,-21-21 15,20 22-15,1-1 0,0-21 16,21 21-16,-21-21 0,21-21 31,21 21-31,21-21 16,-20-1-16</inkml:trace>
  <inkml:trace contextRef="#ctx0" brushRef="#br0" timeOffset="3044.28">2349 2709 0,'0'0'15,"22"-42"-15,-22 21 0,0 0 0,0 0 16,0-1-16,0 44 16,0 20-1,0-21-15,0 21 0,0-20 16,0 20-16,0 0 0,0 1 16,0-1-16,0-21 0,-43 21 0,22 1 15,21-22-15,0 21 0,-21 1 0,21-22 16,-21 21-16,21-21 15,-21 22-15,21-22 0,0 0 0,0 0 16,0 0-16,-22-21 16,22-21-1,0 0 1,0 0-16,0 0 0,0-1 0,0 1 16,0-21-16,22 21 0,-22 0 15,21-22-15,0 22 0,0-21 0,0 21 16,0-22-16,1 22 0,-1 0 15,21 0-15,-21 0 0,22 21 0,-22 0 16,21 0-16,0 0 0,1 0 16,-22 21-16,21 0 0,-21 0 15,1 0-15,-1 0 0,0 1 16,-21-1-16,0 0 0,0 21 0,0-21 16,0 1-16,-21 20 0,0-21 15,-22 0-15,1 0 0,0 1 0,-1-1 16,1 0-16,21 0 0,-22 0 15,1-21-15,21 0 0,-21 21 0,20-21 16,1 0-16,0 0 0,0 0 16,0 0-16,21-21 15,0 0-15,0 0 16,0 0-16,21 21 16,21-21-16,-21-1 15</inkml:trace>
  <inkml:trace contextRef="#ctx0" brushRef="#br0" timeOffset="3476.2">3196 2794 0,'0'0'0,"0"-21"16,0 0-16,0 0 0,0-1 0,-21 44 31,0-1-31,0-21 0,-1 21 0,1 21 0,0-21 15,-21 22-15,21-22 16,-1 21-16,22-21 0,-21 1 0,0 20 16,21-21-16,-21 21 0,21-20 15,0 20-15,0-21 0,0 0 0,0 0 16,0 1-16,21-1 0,0 0 0,0-21 16,1 0-16,-1 0 0,21 0 15,-21 0-15,22-21 0,-22 21 16,21-21-16,-21-1 0,22 1 0,-22 0 15,0 0-15,21 0 0,-21-22 0,-21 22 16,22 0-16,-22-21 0,0 21 16,0-1-16,0-20 0,0 21 15,-22-21-15,1 20 0,0 1 16,0 0-16,-21 0 0,20 0 0,1 21 16,-21 0-16,21 0 0,-22 0 15,22 21-15,0-21 0,0 21 0,0 0 16,0 0-16,-1 22 0,22-22 15,0 0-15,0 0 0,-21 0 0,21 1 16,21-1-16,1 0 0</inkml:trace>
  <inkml:trace contextRef="#ctx0" brushRef="#br0" timeOffset="4704.27">4043 2794 0,'0'0'0,"0"-42"0,-21 21 16,-1-1-16,22 1 0,-21 0 15,0 21-15,0 0 0,0 0 16,0 0-16,-22 0 0,22 21 16,-21 0-16,21 1 0,-22-1 0,1 0 15,21 21-15,-22-21 0,22 22 16,0-1-16,0-21 0,0 22 0,21-22 15,-21 21-15,21-21 0,0 22 16,0-22-16,0 0 0,0 0 16,0 0-16,21 0 0,0 1 15,0-22-15,0 0 16,22 0-16,-22 0 0,0 0 0,0-22 16,21 1-16,-20 0 0,20 0 15,-21 0-15,21 0 0,-20-1 0,20-20 16,-21 21-16,0-21 0,22-1 0,-22 1 15,0-22-15,0 22 0,0-21 16,0-1-16,-21-21 0,0 43 0,0-21 16,0 20-16,0 1 0,0 21 15,0-22-15,0 22 0,0 42 32,0 1-32,-21-1 0,0 0 15,21 21-15,0 1 0,0-1 0,0 21 16,0 1-16,0-22 0,-21 22 15,21-22-15,0 0 0,-21 22 0,21-22 16,0-21-16,0 22 0,0-1 16,0-21-16,0 0 0,0 1 0,21-1 15,0 0-15,0 0 16,0-21-16,1 0 0,-1 0 0,0 0 16,0 0-16,0 0 0,0 0 0,1-21 15,-1 21-15,0-21 16,0 0-16,21-1 0,-20 1 0,-1 0 15,0 0-15,0 0 0,0 0 16,0-1-16,1 1 0,-1 0 0,0 0 16,-21 0-16,0 0 0,0 42 31,0 0-31,0 0 16,-21 0-16,0 0 0,21 1 15,0-1-15,-22 0 0,22 0 0,-21 0 16,21 0-16,0 1 0,0-1 15,0 0-15,21-21 0,1 21 16,-1-21-16,0 0 0,0 0 16,21 0-16,-20 0 0,20 0 15,-21 0-15,21 0 0,-20-21 0,20 21 16,-21-21-16,21 0 0,-20-1 0,-1 22 16,0-21-16,0-21 0,0 21 15,0 0-15,1-1 0,-1 1 0,0-21 16,-21 21-16,0 0 0,21 21 15,-21-22-15,0 1 0,0 42 32,0 1-32,0-1 15,-21 0-15,0 0 0,21 0 0,-21 22 16,21-22-16,-22 21 16,22 0-16,0 1 0,0-1 0,0 22 15,0-22-15,0 21 0,22 1 16,-1-1-16,0 1 0,-21-1 0,21-20 15,-21 20-15,21 1 0,-21-1 0,0 1 16,0-1-16,0 1 0,0-1 16,0-20-16,0 20 0,0-21 0,0 22 15,0-43-15,-21 21 0,0 1 0,0-22 16,0 21-16,21-21 0,-22-21 16,-20 22-16,21-22 0,-21 0 15,20 0-15,-20 0 0,21 0 0,0 0 16,-22-22-16,43 1 0,-21-21 0,21 0 15,0-1-15,0 1 0,0-22 16,21-20-16,1 20 0,-1-20 0,0-1 16,21 0-16,-21 1 0,22-22 15,-1 21-15,0-21 0,1 22 0,-22 20 16,21-21-16,1 22 0,-22 21 0,21-1 16,-21 1-16,0 21 0,1-22 15,-1 22-15,0 21 0,0-21 0</inkml:trace>
  <inkml:trace contextRef="#ctx0" brushRef="#br0" timeOffset="5644.25">2413 5059 0,'0'0'0,"21"-21"0,-21-22 0,0 22 15,0 0-15,0-21 0,0 21 16,0-1-16,0 65 31,21-1-15,-21 0-16,0 1 0,0 20 0,0 1 15,0-22-15,0 22 0,0 20 16,0-20-16,-21-1 0,0 22 0,0-22 16,0 22-16,-1-21 0,1-1 15,0 1-15,0-1 0,21-21 0,0 22 16,-21-22-16,21 1 0,0-22 15,0 0-15,0 21 0,21-21 16,0 1-16,0-22 0,22 0 16,-1 0-16,21 0 0,1 0 15,-1 0-15,1 0 0,21 0 0,-22 0 16,22 0-16,-22 0 0,22 0 16,-22 0-16,1 0 0,-1 0 0,1 0 15,-22-22-15,1 22 0,-1 0 16,0 0-16,-21-21 0,-21 0 15,0 0-15,0 0 16,0 0-16,-21 21 0,-21-22 16,21 1-16,-22 0 0,22 0 0,-21 0 15,21 0-15,-22 21 16,22-22-16,0 22 0,0 0 0,0 0 16,0 0-16,-1 0 0,1 0 15,42 0 1,1 22-1,-1-22-15,21 21 0,-21-21 0,0 21 16,22 0-16,-22-21 0,21 21 0,-21 0 16,1-21-16,-1 22 0,-21-1 15,0 0-15,0 0 0,0 0 0,0 0 16,-21 1-16,-22 20 0,22-21 16,0 21-16,-21-20 0,-1 20 15,22-21-15,-21 0 0,-1 22 0,22-43 16,21 21-16,-21 0 0,0 0 15,0 0-15,0-21 0,-1 0 0,1 0 16,42 0 15,1-21-31,-1 0 0,21 0 0,-21 0 16,22-1-16</inkml:trace>
  <inkml:trace contextRef="#ctx0" brushRef="#br0" timeOffset="6355.24">4339 6011 0,'0'0'0,"21"-21"0,-21-127 31,0 127-31,-21 0 0,0 21 16,0-21-16,0 21 0,-22 0 0,22 0 15,-21 21-15,-1 0 0,22 0 0,-21 0 16,0 22-16,-1-1 0,22 0 15,-21-21-15,-1 22 0,1 41 16,21-41-16,0-1 0,21-21 0,0 22 16,0-22-16,0 0 0,0 0 15,21 0-15,0 0 0,0 1 16,22-22-16,-22 0 0,21 0 0,0 0 16,-20-22-16,20 22 0,-21-21 15,21 0-15,1 0 0,-22 0 0,21 0 16,22-43-16,-22 22 0,-21 21 15,22-43-15,-22 22 0,0-1 16,0-20-16,0-1 0,0 1 0,-21-1 16,0 1-16,0-1 0,0 22 15,0-21-15,0-1 16,0 43-16,0 0 0,0 42 16,-21 0-1,0 0-15,21 22 0,0 20 0,-21-21 16,21 22-16,-21-22 0,21 22 15,-21-22-15,21 22 0,0-22 0,0 21 16,-22-20-16,22-22 0,0 21 0,0 1 16,0-22-16,22 0 0,-22 0 15,21 0-15,0-21 0,21 0 0,-21 0 16,22 0-16,-1 0 0,-21 0 16,22 0-16,-1-21 0,-21 21 0,21-21 15,1 0-15,-22 0 0,21-1 0,-21 1 16,1 0-16,-1-21 0,0 21 15,0-1-15,-21 1 0,21 21 16,-21-21-16,0 0 0,-21 21 16,21 21-16,-21-21 0,42 21 15,-21 0-15,-21 1 0,0-1 0,0 0 16,-1 0-16,22 0 0,0 0 0,-21 1 16,21-1-16,-21-21 0,21 21 0,0 0 15,0 0 1,64-21-16,-43 0 15,-21-21-15,0 0 16,21 0-16</inkml:trace>
  <inkml:trace contextRef="#ctx0" brushRef="#br0" timeOffset="6515.24">5101 5842 0,'0'0'0,"-21"-42"0,21-1 0,0 22 15,-21-21-15,21 21 16,-21 21 15,42 0-31,-21 21 0,0 0 0,0 0 16,0 0-16,0 1 15,21-1-15,0-21 0,0 0 16,-21 21-16</inkml:trace>
  <inkml:trace contextRef="#ctx0" brushRef="#br0" timeOffset="6777.24">5334 5884 0,'0'-21'0,"21"0"16,21 21-16,-42 21 15,-21 0-15,21 1 16,0-1-16,0 0 16,0 0-16,0 21 0,0-20 0,0-1 15,0 0-15,0 0 0,0 0 0,0 0 16,0 1-16,0-1 0,0 0 15,0 0-15,21 0 16,-21 0-16,22-21 0,-1 0 16,0 0-16,0-21 15,0 0-15,0 21 16,1-21-16,-1 0 0,0 0 0</inkml:trace>
  <inkml:trace contextRef="#ctx0" brushRef="#br0" timeOffset="6939.89">5757 5969 0,'0'0'0,"21"-21"16,1-21-16,-1-1 0,0 22 0,0 0 0,-21 0 15,0 0-15,0 42 16,-21 0 0,0 21-16,-22-21 0,22 1 0,0 20 15,0-21-15,-21 21 16,20-20-16,-20 20 0,0-21 0,21 21 16,-22-20-16,22-1 0,-21 0 0,21 0 15,-22 21-15,22-20 16,0-1-16</inkml:trace>
  <inkml:trace contextRef="#ctx0" brushRef="#br0" timeOffset="7803.23">4127 7430 0,'0'0'0,"0"-43"0,0 22 0,0-21 16,0 21-16,0-1 0,0 44 31,0 20-31,0 0 16,0 1-16,0-1 0,0 21 15,0 1-15,-21-22 0,21 22 0,-21-1 16,0 22-16,0-22 0,21 1 0,-21-1 16,-1 1-16,1-1 0,0 1 15,0-1-15,21-20 0,0-1 16,0 0-16,0 1 0,21-22 0,0 21 16,0-21-16,22 1 0,-1-1 15,22-21-15,-22 21 0,21-21 0,1 0 16,21 0-16,-22 0 0,22 0 0,-1 0 15,1 0-15,-21 0 0,20 0 0,-20 0 16,-1 0-16,-20-21 0,-1 21 16,0-21-16,-21 21 0,1-22 0,-1 1 15,-21 0-15,0 0 0,0 0 16,0 0-16,-21-1 0,-1 1 16,-20 0-16,21 0 0,-21 21 15,-1-21-15,1 0 0,0 21 0,-1 0 16,1 0-16,0 0 0,-1 0 0,22 0 15,0 0-15,0 0 0,0 0 16,42 0 0,21 0-1,-21 0-15,22 21 0,-22-21 16,21 21-16,-21 0 0,22-21 0,-22 21 16,21 0-16,-21 1 0,0-1 0,1 0 15,-22 0-15,0 21 0,0-20 16,0-1-16,0 0 0,0 0 15,-22 21-15,1-20 0,0-1 0,-21 0 16,21 0-16,-1 0 0,1 0 16,0 1-16,0-1 0,0-21 0,0 21 15,42-21 1,0-21 0,0 0-16,0-1 0,22 1 0,-22 0 15,21 0-15,0-21 0</inkml:trace>
  <inkml:trace contextRef="#ctx0" brushRef="#br0" timeOffset="8012.12">5482 8255 0,'0'0'0,"42"-21"15,-42 42 1,0 0-16,0 0 0,0 1 16,-21-1-16,21 0 0,0 21 0,-21-21 15,0 1-15,21-1 0,-21 21 0,21-21 16,-21 0-16,21 1 15,0-1-15,-22-21 0,44 0 32,-1-21-17,-21-1-15,21 1 0,0 0 0</inkml:trace>
  <inkml:trace contextRef="#ctx0" brushRef="#br0" timeOffset="8176.2">5588 8022 0,'0'0'0,"0"-42"0,-21 0 15,0 20-15,-1-20 0,22 21 0,-21 0 16,21 0-16,-21 21 16,21 21-1,0 0 1,0 0-16,21 0 0,0 0 16,1 1-16,-1-1 0,0 0 0,0 0 15,21 0-15</inkml:trace>
  <inkml:trace contextRef="#ctx0" brushRef="#br0" timeOffset="8663.23">6075 8086 0,'0'0'0,"-21"0"0,-1 0 16,1 0-16,0 0 15,21 21-15,-21 0 16,21 0-16,0 0 0,-21 1 0,21 20 15,0-21-15,0 0 0,0 22 16,0-22-16,0 21 0,0-21 0,0 0 16,-21 1-16,21-1 0,-22 0 15,22 0-15,0 0 0,0 0 0,0 1 16,-21-22-16,21-22 31,0 1-15,0 0-16,21 0 0,-21 0 15,22-22-15,-1 22 0,0-21 0,21 0 16,-21-1-16,22 1 0,-22 0 16,21-1-16,1 1 0,-1 0 0,0 20 15,-21 1-15,22 0 0,20 21 0,-20 0 16,-22 0-16,-21 42 0,42-20 0,-21-1 16,-21 21-16,0-21 15,0 22-15,0-1 0,0-21 0,0 21 16,0 1-16,0-22 0,-21 0 0,0 21 15,21-20-15,-21-1 0,21 21 16,0-21-16,0 0 0,-21-21 0,21 22 16,0-1-16,0-42 31,0-1-31,0 1 16,21 0-16,0 0 0</inkml:trace>
  <inkml:trace contextRef="#ctx0" brushRef="#br0" timeOffset="8996.15">6900 8043 0,'0'0'0,"21"-42"31,-42 84-31,21-20 0,0-1 16,-21-21-16,21 21 0,0 0 15,0 0-15,0 22 0,-21-22 0,21 21 0,0 0 16,0 1-16,0-1 0,-21 0 15,21 22-15,0-22 0,-21 22 0,-1-1 0,22 1 16,-21-1-16,0 1 0,21 20 16,-21-20-16,0 21 0,0-22 0,-1 1 15,1-1-15,0 1 0,0-1 16,21 1-16,-21 20 0,0-41 0,21 20 16,-22 1-16,22-22 0,0-21 0,0 0 15,0 0-15,0 1 0,22-22 16,-1 0-16,0-22 0,0 1 15,0 0-15,22-21 0,-22 21 0,0-22 16,21 1-16,-21 0 0,22-1 0,-22 1 16,0 0-16,0-22 0,0 22 0</inkml:trace>
  <inkml:trace contextRef="#ctx0" brushRef="#br0" timeOffset="9315.87">6943 8467 0,'0'0'0,"-43"-43"16,43-20-16,-63 21 0,42-1 0,-1 1 15,1 0-15,21-1 0,0 1 0,0 21 16,0-22-16,21 22 0,22-21 0,-22 21 16,21 0-16,1-1 0,-1 22 15,21 0-15,-20-21 0,-1 21 0,0 0 16,1 21-16,-1 1 0,0-1 0,-20 21 16,-1-21-16,21 22 0,-21-1 0,0 0 15,-21 1-15,0-1 0,0 0 16,0-21-16,-21 22 0,0-22 0,0 0 15,0 0-15,-22 0 0,22 1 0,-21-1 16,21-21-16,-22 0 0,1 21 16,0-21-16,21 0 0,-1 0 15,1 0-15,21-21 16,0 0-16,0-1 0,21 22 16,1-21-16,-1 0 0,21-21 15,-21 21-15,22-1 0,-1-20 0,0 21 16,-21-21-16</inkml:trace>
  <inkml:trace contextRef="#ctx0" brushRef="#br0" timeOffset="9961.25">7408 8043 0,'0'0'0,"43"-21"0,-22 0 16,0 0-16,0 0 0,-21 0 0,21-1 16,0 22-16,1 0 0,-1 0 15,0 0-15,-21 22 16,0-1 0,0 21-16,0-21 0,0 22 0,0-1 15,-21-21-15,21 21 0,-21 1 0,21-1 16,0-21-16,0 22 0,0-22 15,0 0-15,0 0 0,0 0 0,0 0 16,21-21-16,0 0 0,0 22 0,0-22 16,0 0-16,1 0 0,-1 0 15,0 0-15,0-22 0,0 1 16,22 0-16,-22 0 0,21-21 16,-21-1-16,0 22 0,1-21 15,-1-1-15,-21 1 0,21 0 0,0-1 16,-21 1-16,0 0 0,0 21 0,0-1 15,21 1-15,-21 42 16,-21 1 0,21 20-16,0-21 0,-21 21 0,0 1 15,21-1-15,-21 0 0,21 1 16,0-22-16,0 21 0,0 1 0,0-22 16,0 0-16,0 0 0,0 0 0,21 0 15,0 1-15,0-22 0,0 0 16,0 0-16,1 0 0,-1 0 0,0 0 15,0 0-15,21-22 0,-20 22 16,-1-21-16,21 0 0,-21-21 0,0 21 16,1-1-16,-1-20 0,21 0 15,-21-1-15,0-20 0,1 21 16,-1-22-16,-21 1 0,21 20 0,0-20 0,-21 20 16,0-20-16,21 21 0,-21-1 15,0 22-15,0 0 0,0 0 16,-21 21-16,21 21 0,-21 0 15,21 0-15,0 22 0,-42-22 0,20 21 16,22 0-16,0 1 0,0-1 0,0 0 16,-21 22-16,21-22 0,0 1 0,0-1 15,0 0-15,0 1 0,0-1 16,0-21-16,0 21 0,0-20 16,0-1-16,0 0 0,0 0 0,21-21 15,1 0 1,-1 0-16,0 0 15,-21-21-15,21 0 0</inkml:trace>
  <inkml:trace contextRef="#ctx0" brushRef="#br0" timeOffset="10163.7">8530 7874 0,'-42'0'31,"63"0"-31,-21 21 0,21 0 16,0 1-16,0-22 16,1 0-16,-1 0 0,0 0 15,0 0-15,0 0 0,0 0 16,1-22-16,-22 1 0,21 21 0,0 0 16,0 0-16</inkml:trace>
  <inkml:trace contextRef="#ctx0" brushRef="#br0" timeOffset="10608.25">9885 7557 0,'0'-22'16,"-21"22"-16,-1 22 16,-20-1-16,21 21 0,0-21 15,0 22-15,-1-1 0,1 0 16,-21 22-16,21-22 0,0 0 0,-1 22 16,1-22-16,0 1 15,0-1-15,21 0 0,0 1 0,0-22 0,-21 21 16,21-21-16,0 0 15,0 1-15,21-22 16,0 0-16,0-22 16</inkml:trace>
  <inkml:trace contextRef="#ctx0" brushRef="#br0" timeOffset="10883.94">9737 7768 0,'0'0'0,"0"-42"0,21 0 0,0-1 0,0 22 0,0 0 15,-21 0-15,43 0 0,-22-1 16,0 1-16,21 21 0,-21 0 0,22 0 16,-1 0-16,0 21 0,-20 1 0,20-1 15,-21 0-15,21 21 0,-20-21 16,-1 22-16,-21-1 0,0 0 0,21 1 16,-21-1-16,0 0 0,0 1 15,0-1-15,-21 0 0,0 1 0,-1-1 0,1-21 16,0 22-16,0-22 0,0 0 15,0 0-15,-1 0 0,1 0 16,0-21 0,0-21-16,21 0 15,-21 21-15,0-21 0</inkml:trace>
  <inkml:trace contextRef="#ctx0" brushRef="#br0" timeOffset="11079.26">9546 8001 0,'21'0'16,"0"0"0,22 0-16,-22 0 0,21 0 0,1 0 15,-1 0-15,0 0 0,1 0 16,-1 0-16,21 0 0,-20 0 0,-1-21 0,0 21 16,1 0-16,-22 0 0,21 0 15,-21 0-15,1 0 0,-44 0 16,-20 0-1,21 0-15</inkml:trace>
  <inkml:trace contextRef="#ctx0" brushRef="#br0" timeOffset="12076.1">3090 8848 0,'0'0'0,"21"-21"0,1 21 15,-1-22-15,0 1 0,0 21 0,0-21 16,0 0-16,1 21 0,-1 0 16,0 0-16,-21 21 15,0 0-15,0 22 16,0-1-16,-21 21 0,0-20 15,-1 20-15,22 1 0,-21 20 0,0-20 16,-21-1-16,21 22 0,-1-21 16,-20 20-16,0-20 0,21-1 0,-22 1 15,1-1-15,0 1 0,20-22 0,-20 0 16,21-20-16,21 20 0,0-21 16,0 0-16,0 0 0,0 1 15,42-22-15,-21 0 0,22 0 16,-1 0-16,0 21 0,22-21 15,-1 0-15,1 0 0,21 0 0,-1 0 16,1 0-16,21 0 0,0 0 16,-1 0-16,1-21 0,0 21 0,-21 0 15,-1-22-15,1 22 0,0 0 0,-22-21 16,-20 21-16,-1-21 0,0 21 16,-21-21-16,1 21 0,-22-21 0,0 0 15,0-1-15,-22 1 16,1 21-16,0-21 0,0 0 0,-21 21 15,20-21-15,-20 21 0,21 0 0,-21-21 16,20 21-16,1 0 0,0 0 16,0-22-16,0 22 15,21-21-15,21 21 16,0 0-16,0 0 0,0 0 16,1 0-16,-1 21 0,0 1 15,21-22-15,-21 21 0,1 0 0,-1 0 16,0 0-16,0 0 0,-21 1 0,0-1 15,0 42-15,0-42 0,0 1 16,-42-1-16,21 0 0,-1 0 16,1 21-16,-21-20 0,21-1 0,0 0 15,-1 0-15,-20 0 0,42 0 0,-21-21 16,0 22-16,42-22 31,0-22-15,21 1-16,-20 0 0,-1 0 0,21 0 15</inkml:trace>
  <inkml:trace contextRef="#ctx0" brushRef="#br0" timeOffset="12276.25">4974 9843 0,'21'-22'0,"-42"44"0,42-65 0,-21 64 31,0 1-31,0-1 0,-21 0 16,0 21-16,0-21 0,0 1 0,21-1 15,0 0-15,-22 0 0,1 0 16,21 0-16,-42-21 31,63 0-15,-21-21-16,21 21 0</inkml:trace>
  <inkml:trace contextRef="#ctx0" brushRef="#br0" timeOffset="12439.5">4974 9694 0,'0'-42'0,"0"84"0,0-126 0,0 63 16,21-1-16,-21-20 0,0 21 0,-21 21 16,21-21-16,0 42 47,21 0-47,0 0 15,1 0-15,-1 1 0,-21-1 0,21-21 16,0 21-16</inkml:trace>
  <inkml:trace contextRef="#ctx0" brushRef="#br0" timeOffset="12908.07">5440 9716 0,'0'0'0,"0"21"47,0 0-47,0 0 0,0 21 15,0-20-15,0-1 0,0 0 16,0 0-16,0 0 0,0 22 0,-21-22 16,21 0-16,0 0 0,0 0 0,-22 0 15,22 1-15,0-1 16,0 0-16,0-42 47,0 0-47,0-1 0,0 1 15,22 0-15,-1 0 0,0-21 0,0-1 16,0 22-16,22-21 0,-22-1 16,21 1-16,22-43 0,-22 64 15,0 0-15,1 0 0,-22 21 16,21 0-16,22 21 0,-43 0 16,0 0-16,0 1 0,0-1 0,0 21 15,-21 0-15,0-20 0,0 20 16,0-21-16,0 0 0,0 22 0,0-22 15,0 0-15,0 0 0,-21 0 0,21 0 16,-21 1-16,21-1 16,21-21 31,0-21-47</inkml:trace>
  <inkml:trace contextRef="#ctx0" brushRef="#br0" timeOffset="13240.25">6413 9652 0,'0'0'0,"0"-21"0,0 0 31,0 42-31,0 0 0,0 0 16,0 0-16,0 22 0,-21-22 15,21 21-15,0 1 0,0 41 16,0-41-16,0-1 0,0 0 15,0 22-15,-21-22 0,21 22 0,-21-1 16,21 1-16,-21 20 0,0-20 0,21-1 16,-22 1-16,22-1 0,-21 1 15,0-1-15,21 1 0,-21-1 0,21-20 16,0 20-16,-21-21 0,21 1 0,0 41 16,0-62-16,0-1 15,21-21-15,0 0 0,0 0 16,0-21-16,1-1 0,-1 1 15,0 0-15,0 0 0,0-21 16,-21-1-16,21 22 0,1-21 16,-1-1-16,0 1 0</inkml:trace>
  <inkml:trace contextRef="#ctx0" brushRef="#br0" timeOffset="13556.57">6477 9864 0,'-21'-21'0,"42"42"0,-42-85 0,21 43 15,0 0-15,0-21 0,0 20 0,21 1 16,0 0-16,0 0 0,22 0 16,-1 21-16,-21-21 0,21 21 15,1 0-15,-1 0 0,0 0 0,1 21 16,-1 0-16,-21 0 0,0 0 16,1 0-16,-1 1 0,-21 20 0,0-21 15,0 0-15,0 22 0,-21-22 16,-1 0-16,-20 0 0,0 21 0,-1-20 15,22-1-15,-21-21 0,0 21 0,-1 0 16,1 0-16,0-21 0,20 0 16,1 21-16,0-21 0,0 0 0,42-21 47,0 0-47,0 21 0,22-21 15,-22 0-15,21 0 0,1-1 0</inkml:trace>
  <inkml:trace contextRef="#ctx0" brushRef="#br0" timeOffset="14220.23">7197 9673 0,'0'0'0,"21"0"0,0-21 0,0 0 0,-21 42 31,0 0-31,0 0 16,0 22-16,-21-22 0,0 21 15,21 1-15,0-22 0,-21 21 0,21 0 16,-22-20-16,22-1 0,0 21 0,0-21 15,0 0-15,0 1 16,22-1-16,-1 0 0,0-21 16,0 0-16,0 0 0,0 0 15,22 0-15,-22 0 0,0-21 16,0 0-16,22-1 0,-22 1 0,0 0 16,0 0-16,21 0 0,-20-22 0,-1 22 15,0-21-15,0 0 0,0-1 16,0 1-16,-21 0 0,22-1 15,-1 22-15,-21 0 0,0 42 32,-21 0-32,-1 0 0,22 1 0,-21 20 15,21-21-15,0 21 16,-21 1-16,21-22 0,0 21 0,0-21 16,0 22-16,0-22 0,0 0 0,0 0 15,0 0-15,0 1 0,21-1 16,0-21-16,1 0 0,-1 21 0,0-21 15,0 0-15,0 0 0,22 0 0,-22 0 16,0-21-16,21 0 0,-21-1 16,1 22-16,20-42 0,-21 21 0,21 0 15,-20-22-15,-1 1 0,0 0 0,0-1 16,0-20-16,0-1 0,1 1 16,-22 21-16,0-22 0,21 1 15,-21 20-15,0-20 0,0 42 0,0-22 0,0 22 16,0 0-16,0 63 31,-21-21-31,21 22 0,-22-1 0,1 0 16,0 22-16,21-1 0,0-20 15,-21 20-15,21 1 0,-21-1 0,21-20 16,0-1-16,0 0 0,0 1 16,0-22-16,0 21 0,0-21 0,21-21 15,0 21-15,0-21 0,0 0 0,22 0 16,-22 0-16,0 0 0,0 0 15,0-21-15,22 0 0,-22 0 16,0 0-16</inkml:trace>
  <inkml:trace contextRef="#ctx0" brushRef="#br0" timeOffset="14419.23">8318 9462 0,'0'0'0,"-21"0"0,0 0 16,21 21-16,0 0 15,0 0-15,21 0 16,0-21-16,1 21 16,-1 1-16,0-22 0,0 0 0,21 21 0,1-21 15,-1 0-15,-21 0 0,22 0 16,-1 0-16,0 0 0,-21 0 16,22 0-16,-22 0 0,21 0 0,1-21 15</inkml:trace>
  <inkml:trace contextRef="#ctx0" brushRef="#br0" timeOffset="14692.21">9504 9313 0,'0'0'0,"0"-21"0,0 0 0,0 0 16,0 42 15,-21 0-31,21 0 0,-22 22 15,22-1-15,0 0 0,0 1 16,-21-1-16,0 22 0,21-22 0,-21 0 16,0 22-16,21-22 0,0 0 0,-21 22 15,-1-43-15,22 0 16,0 0-16,0 1 0,-21-1 0,42-21 31,1-21-15,-1-1-16</inkml:trace>
  <inkml:trace contextRef="#ctx0" brushRef="#br0" timeOffset="15195.21">9461 9419 0,'0'0'0,"0"-42"0,0-43 16,0 64 0,0 0-16,0 0 15,22 21-15,-1-21 0,0 21 16,0 0-16,21 0 0,-20 0 15,20 0-15,-21 0 0,21 0 0,-20 0 16,20 21-16,-21 0 0,0 0 0,0 0 16,1 0-16,-22 1 0,0-1 15,0 0-15,0 21 0,0-21 0,0 1 16,-22-1-16,1 21 16,0-21-16,-21 0 0,21 1 0,-1-1 15,-20 0-15,21-21 0,0 21 0,0 0 16,-1-21-16,1 0 0,0 0 15,42-21 1,0 21 0,1-21-16,-1 0 0,0 21 15,21 0-15,1-21 0,-22 21 0,21 0 16,0 0-16,1 0 0,-1 21 16,0 0-16,1 0 0,-22 0 15,21 0-15,-21 1 0,1-1 0,-1 21 16,0-21-16,-21 0 0,0 22 15,0-22-15,0 0 0,-21 21 16,-22 1-16,22-22 0,-21-21 0,21 21 16,-22 0-16,1 0 0,-21-21 15,20 22-15,1-1 0,0-21 0,-1 0 16,1 21-16,0-21 0,-1 0 0,22 0 16,-21 0-16,21 0 0,-22 0 0,22 0 15,0 0-15,0-21 0,0 21 16,-1-21-16,1 21 0</inkml:trace>
  <inkml:trace contextRef="#ctx0" brushRef="#br0" timeOffset="15947.32">2117 6287 0,'0'0'0,"-22"21"16,1 0-16,-21 21 0,42 1 0,0 20 15,0 1-15,0-1 0,0-21 0,0 43 16,-21-43-16</inkml:trace>
  <inkml:trace contextRef="#ctx0" brushRef="#br0" timeOffset="16272.13">2011 7578 0,'0'0'0,"0"21"0,0 42 0,0 1 0,0 21 16,-21-1-16,-1 22 0,1 21 15,0 0-15,-21 0 0,21 21 0,-22 0 16,1 1-16,0-1 0,-22 0 16,22 0-16,-1 21 0,-20-20 15,21 20-15,-1 0 0,1 1 16,0-1-16,20-21 0,-20 21 0,21 1 15,0-1-15,0 0 0,-1 1 16,22-1-16,0-21 0,-21 0 0,0 22 16,21-22-16,-21-21 0,0 21 15,21 0-15,-21-21 0,-1 21 0,1-21 16,21-21-16,-21 21 0,21-21 16,-21 0-16,21 0 0,0-22 15,0 1-15,0 0 0,0-1 0,0-41 16,0 20-16,21-20 0,0-1 15,-21-21-15,21 21 0,1-42 16,-1 22-16,0-22 16,0 0-16,-21-22 15,0 1-15,0 0 16,0 0-16,0 0 0</inkml:trace>
  <inkml:trace contextRef="#ctx0" brushRef="#br0" timeOffset="16879.06">1079 13928 0,'0'0'0,"-21"0"0,42 0 47,1 0-47,-1 0 16,21 0-16,0 0 0,22 0 0,-22 21 15,22-21-15,-1 0 0,1 0 16,20 0-16,-20 0 0,-1 0 16,22 0-16,-21 0 0,20 0 0,-20 0 15,-1 0-15,-20 0 0,20 0 16,-21 0-16,1 0 0,-22 0 15,0 0-15,0-21 0,-21 0 16,0-1 0,0 1-16,-21 21 15,0-21-15,0 0 0,0 0 16,-1 0-16,1-1 0,0 1 0,0 0 16,0 0-16,0 0 0,-1 21 15,1-21-15,0-1 0,0 22 16,21-21-16,21 42 31,0-21-15,0 22-16,22-22 0,-22 21 15,0-21-15,21 21 0,-20 0 16,20 0-16,-21 0 0,21 1 0,-20-1 16,-1 0-16,-21 0 0,0 0 15,0 22-15,0-22 0,0 0 16,-21 0-16,-22 21 0,22-20 0,0-1 15,-21 0-15,-1 0 0,22 0 0,-21 0 16,21 1-16,-1-22 0,1 0 16,0 0-16,0 0 0</inkml:trace>
  <inkml:trace contextRef="#ctx0" brushRef="#br0" timeOffset="17887.5">3450 13483 0,'0'-21'16,"0"0"-1,0 0-15,0 0 16,0-1-16,0 1 16,0 0-16,0 0 0,0 0 0,-21 0 15,0-1-15,0 1 0,-1 0 16,1 0-16,0 0 0,-21 0 0,21-1 16,-22 1-16,22 21 15,0 0-15,-21 0 0,20 0 0,-20 0 16,21 21-16,-21 1 0,20-1 0,-20 21 15,21-21-15,0 22 0,0-1 0,-1 0 16,22 1-16,0 20 16,0-21-16,0 1 0,0-1 0,0-21 15,22 22-15,-1-22 0,0 0 16,0 0-16,0-21 0,0 0 0,22 0 16,-22 0-16,0 0 0,21-21 15,-20 0-15,20 0 0,-21-1 0,21-20 16,1 0-16,-1 21 0,-21-22 15,22 1-15,-1 0 0,0-1 0,1-20 16,-1 20-16,-21-20 0,21 21 16,-20-22-16,-1 1 0,0-22 0,-21 21 15,0 1-15,0 21 0,0-22 16,0 22-16,0-1 0,0 1 16,0 21-16,0 0 0,-21 21 15,21 21-15,0 0 16,-21 21-16,-1 1 0,1 84 15,21-64-15,0 1 0,-21-1 16,21 1-16,-21-22 0,21 22 0,0-22 16,0 0-16,0 1 0,0-1 15,0 0-15,0-21 0,0 1 0,21 20 16,0-21-16,0-21 16,1 0-16,-1 0 0,21 0 0,-21 0 15,0 0-15,22-21 0,-22 0 16,0 0-16,21-1 0,-20 1 15,-1 0-15,0 0 0,0-21 0,0 20 16,0-20-16,1 21 0,-22 0 16,21 0-16,-21-1 0,0 44 31,0-1-31,0 0 0,0 0 16,0 0-16,-21 0 0,-1 1 15,22-1-15,-21 0 0,21 0 0,0 0 16,0 0-16,-21-21 0,21 22 0,0-1 15,0-42 32,0-1-47,0 1 16</inkml:trace>
  <inkml:trace contextRef="#ctx0" brushRef="#br0" timeOffset="18067.66">4064 12912 0,'0'0'0,"0"-21"0,0-1 0,0 1 0,0 0 16,0 0 0,0 42-1,0 0 1,0 0 0,21 1-16,0-22 0,-21 21 15,21 0-15,1-21 0,-1 0 16,0 21-16,0-21 0</inkml:trace>
  <inkml:trace contextRef="#ctx0" brushRef="#br0" timeOffset="18287.61">4551 12869 0,'0'0'16,"0"22"0,0-1-16,0 0 15,0 0-15,0 0 0,0 22 0,0-22 16,0 21-16,0-21 0,0 22 15,0-22-15,0 0 0,0 21 16,0-21-16,0 1 0,0-1 0,0 0 16,21-21-1,0 0-15,0 0 16,0 0-16,1 0 0,-1-21 16,21 0-16,-21 21 0</inkml:trace>
  <inkml:trace contextRef="#ctx0" brushRef="#br0" timeOffset="18451.59">4953 12975 0,'0'-21'0,"0"42"0,21-63 0,-21 21 16,0 0-16,-21 42 31,0 0-31,0 0 0,-22 21 16,22-20-16,0-1 0,0 21 0,0-21 16,-1 0-16,1 1 0,0 20 0,0-21 15,0 0-15,0 0 0,21 1 16,-22-1-16,1 0 0,21 0 0,-21 0 15</inkml:trace>
  <inkml:trace contextRef="#ctx0" brushRef="#br0" timeOffset="19133">4043 13674 0,'0'0'0,"-43"-43"0,22 22 0,0 0 15,63-21-15,-42 21 0,-21-1 0,-21 22 16,21 0-16,0 0 0,-1 0 0,22 22 16,-21-1-16,21 21 0,-21-21 15,21 22-15,0-1 0,-21 0 0,21 1 16,-21-1-16,0 0 0,21 1 15,0-1-15,-22 0 0,22 1 0,-21-22 16,0 21-16,21 0 0,-21-20 16,21-1-16,0 21 0,0-21 0,0 0 15,0 1-15,21-1 0,0-21 16,0 21-16,1 0 0,20-21 0,0 0 16,1 0-16,-1 0 0,0 21 0,22-21 15,-22 0-15,22 0 0,-1 0 16,1 0-16,20 0 0,-20 0 0,-1-21 15,22 21-15,0-21 0,-22 21 16,1-21-16,-1 21 0,1-21 0,-22 21 16,21-22-16,-41 22 0,20-21 0,-21 21 15,0-21-15,-21 0 16,0 0-16,0 0 16,-21 21-16,-21-22 0,21 1 0,-1 0 15,-20 21-15,0-21 0,21 21 0,-22 0 16,1 0-16,21-21 0,0 21 0,-1 0 15,1 0-15,-21 0 0,21 0 0,21 21 32,21-21-32,0 0 15,0 21-15,22-21 0,-22 0 0,0 0 16,21 21-16,-21-21 0,22 0 0,-22 21 16,0 1-16,21-22 0,-20 21 15,-22 0-15,0 0 16,0 0-16,0 0 0,0 1 0,0-1 15,-22 0-15,-20 0 0,21 0 16,0 0-16,-22 1 0,1-1 0,0 0 16,21 0-16,-22-21 0,22 0 0,0 0 15,0 0-15</inkml:trace>
  <inkml:trace contextRef="#ctx0" brushRef="#br0" timeOffset="19608.93">5186 13864 0,'0'0'0,"0"-21"0,0 0 15,0 42 17,0 0-32,0 0 0,0 1 15,0-1-15,-21 0 0,21 21 0,0-21 16,-22 1-16,22 20 0,0-21 0,0 0 16,0 0-16,0 1 0,0-1 15,0 0-15,-21-21 0,21 21 16,21-42 15,-21 0-31,22 0 16</inkml:trace>
  <inkml:trace contextRef="#ctx0" brushRef="#br0" timeOffset="19775.91">5313 13758 0,'0'0'15,"0"-42"-15,0 21 0,0 0 0,0 0 0,0-1 16,0 1-16,-21 21 15,-1 0 1,22 21 0,0 1-1,22-1-15,-1-21 16,0 21-16,0 0 0</inkml:trace>
  <inkml:trace contextRef="#ctx0" brushRef="#br0" timeOffset="20238.04">5588 13780 0,'0'21'16,"-21"0"-1,21 0-15,0 0 16,0 0-16,-21 1 0,21-1 0,0 0 16,-22 0-16,22 21 0,-21-20 0,21-1 15,0 0-15,0 0 0,0 21 16,-21-20-16,21-1 0,0 0 15,0 0-15,0-42 47,0 0-47,0 0 16,0-1-16,0 1 0,21-21 0,0 21 16,1-22-16,-1 1 0,0 0 15,0-1-15,21 22 0,1-21 16,-1 0-16,0 20 0,1 1 15,-1 21-15,-21 0 0,22 0 0,-1 0 16,0 0-16,-21 43 0,1-22 0,-1 0 16,0 21-16,-21-21 0,21 22 15,-21-22-15,0 21 0,0-21 0,0 1 16,0-1-16,0 0 0,0 0 16,0 0-16,0 0 0,-21 1 0,21-1 15,0-42 32,21-1-47,0 1 0,0 0 16,1 0-16</inkml:trace>
  <inkml:trace contextRef="#ctx0" brushRef="#br0" timeOffset="20317.04">6456 13737 0,'0'0'0,"21"-21"0,-21 0 0,0 0 15,0 0 1</inkml:trace>
  <inkml:trace contextRef="#ctx0" brushRef="#br0" timeOffset="20539.98">6392 13737 0,'0'64'16,"0"105"0,0-127-16,21 1 15,-21 20-15,0-20 0,0 20 16,22 1-16,-22-1 0,21 1 16,-21 20-16,0-20 0,0 20 0,0-20 15,0 21-15,0-22 0,0 22 0,0-1 16,-21-20-16,-1-1 0,22 1 15,-21-1-15,21 1 0,-21-22 0,21 1 16,0-22-16,0 0 0,0 0 0,0-42 31,0-21-31,21 20 0,0-20 0,1 0 16,-1-22-16,0 22 0,0-22 0,0 1 16,0-1-16</inkml:trace>
  <inkml:trace contextRef="#ctx0" brushRef="#br0" timeOffset="20872.02">6604 14203 0,'0'0'0,"-21"-64"16,-85-147 0,85 147-16,21 22 0,-21 21 15,21-22-15,0 1 0,0 21 0,0-43 16,21 43-16,0 0 16,0 0-16,21 21 0,1-21 0,20 21 15,-20 0-15,20 0 0,-21 21 16,22 0-16,-1 0 0,-20 0 0,-1 22 15,-21-1-15,0 0 0,1 1 16,-22-1-16,0-21 0,0 22 16,0-22-16,0 21 0,-22-21 0,-20 0 15,21 1-15,-21-1 0,-1 0 0,1 0 16,0-21-16,-1 0 0,1 0 16,0 0-16,20 0 0,1 0 0,0 0 15,0 0-15,21-21 16,0 0-16,0 0 0,21 21 15,0-22-15,22 1 0,-22 0 0,21-21 16,0 21-16,1-1 0,-1-20 16,0 0-16,1 21 0,-1-22 0</inkml:trace>
  <inkml:trace contextRef="#ctx0" brushRef="#br0" timeOffset="21520.3">7260 13504 0,'0'0'15,"0"22"-15,0-1 16,0 0-16,0 0 0,0 21 15,0-20-15,0-1 0,-21 21 16,21-21-16,0 0 0,-21 22 0,21-22 16,0 0-16,0 0 0,0 0 15,0 1-15,0-1 0,0 0 16,21-21-16,0 0 16,0 0-16,0 0 0,1 0 15,-1-21-15,0 0 0,0-1 16,0 22-16,0-21 0,1-21 15,-1 21-15,0 0 0,0-22 0,-21 1 16,21 21-16,0-22 0,-21 1 0,0 21 16,0 0-16,0 0 0,0-1 15,0 44 1,0 20 0,0-21-16,0 21 0,0-20 0,0 20 15,0 0-15,0-21 0,0 22 16,0-1-16,0-21 0,0 0 15,0 1-15,0-1 0,22 0 16,-1-21-16,0 0 0,0 0 16,0 0-16,22 0 0,-22 0 0,21-21 15,-21 21-15,22-21 0,-1-1 0,0 1 16,1-21-16,-1 21 0,-21-22 16,0 1-16,22 0 0,-22-22 0,0 22 15,0 0-15,-21-22 16,21 22-16,-21-22 0,21 22 0,-21-22 15,0 22-15,22-21 0,-22 20 0,21 1 16,-21 0-16,0-1 0,0 22 0,21 0 16,-21 42-1,0 0-15,0 22 0,-21-22 16,21 42-16,-21-20 0,-1 20 0,1 1 16,0-1-16,0 1 0,21-1 15,-21 22-15,21-22 0,0-20 0,0 20 16,0-21-16,0 1 0,0-1 0,0-21 15,0 0-15,0 1 0,21-1 16,-21 0-16,21-21 0,0 0 0,0 0 16,1 0-16,-1-21 15,0 0-15,-21-1 0,21 1 0,0 0 16,-21 0-16</inkml:trace>
  <inkml:trace contextRef="#ctx0" brushRef="#br0" timeOffset="21703.19">8086 13399 0,'0'0'0,"-22"0"0,1 0 16,0 0-16,42 0 31,0 0-31,22 0 16,-22 0-16,21 0 0,-21 0 15,22 0-15,-1-22 0,0 22 0,-20 0 16,20-21-16,0 0 0,-21 21 0,22 0 15</inkml:trace>
  <inkml:trace contextRef="#ctx0" brushRef="#br0" timeOffset="22087.06">10287 12996 0,'0'0'0,"-21"0"0,0-21 16,-1 21-16,1-21 0,-21 21 15,0 0-15,-1 0 0,1 0 16,0 0-16,-1 21 0,1 0 16,0 1-16,-1-1 0,1 21 0,-22 0 15,22 1-15,21-1 0,-21 0 16,-22 64-16,43-42 0,0-22 15,21 0-15,0 22 0,0-22 0,0 1 16,21-22-16,0 21 0,0-21 16,22 0-16,-22 1 0,21-22 0,0 0 15,1 0-15,20 0 0,-20 0 16,20 0-16,-21 0 0,22 0 16,-22-22-16,22 1 0,-22 0 0,0 21 15,-20-21-15,20 0 0,-21 0 16,0-1-16,0 1 0,-21-21 15,0 21-15</inkml:trace>
  <inkml:trace contextRef="#ctx0" brushRef="#br0" timeOffset="23200.87">3683 14478 0,'42'-21'15,"-42"0"-15,21 21 16,-21 21-1,-21 0 1,0 0-16,0 0 0,0 22 0,0-22 16,-1 42-16,1-20 0,0-1 15,0 22-15,0-22 0,0 21 0,-1 1 16,-20 63-16,42-64 16,-21 1-16,0 42 0,21-64 15,0 0-15,0 1 0,0-22 16,0 21-16,21-21 0,0-21 0,21 22 15,-20-22-15,41 0 0,-21 21 16,22-21-16,-1 21 0,22-21 16,-21 0-16,20 0 0,1 21 0,-22-21 15,22 0-15,0 0 0,-1 0 16,1 0-16,0 0 0,-1 0 16,1 0-16,-21 0 0,-1 0 0,1 0 15,-22 0-15,-21 0 0,21-21 0,-20 21 16,-1 0-16,-21-21 0,0 0 15,0-1-15,0 1 16,0 0-16,-21 0 0,21 0 16,-22 21-16,1-21 0,0-1 0,0 1 15,0 21-15,0-21 0,-1 21 16,22-21-16,-21 21 0,21 21 31,21 0-15,1 0-16,-1-21 0,0 22 15,0-1-15,0 0 0,0 0 16,1 0-16,-1 0 0,-21 1 0,0-1 16,0 0-16,0 0 0,0 0 15,-21 0-15,-1 1 0,-20-1 0,0 0 16,-1 0-16,1 0 0,-21 0 16,20 22-16,-20-22 0,20 0 0,1 0 15,0-21-15,21 21 0,-1-21 0,1 0 16</inkml:trace>
  <inkml:trace contextRef="#ctx0" brushRef="#br0" timeOffset="23684.08">5821 15600 0,'0'0'0,"0"-21"0,0 0 0,-21 21 16,21-22-16,-22 1 0,1 21 0,0 0 16,0-21-16,0 21 15,0 0-15,-1 0 0,22 21 16,-21 0-16,21 1 15,0-1-15,0 21 0,0-21 0,0 0 16,0 1-16,0-1 0,0 0 0,0 0 16,0 0-16,0 0 0,0 1 15,0-1-15,-21-21 32,21-21-32,0-1 15,0 1-15,21 0 0</inkml:trace>
  <inkml:trace contextRef="#ctx0" brushRef="#br0" timeOffset="23856.1">5715 15282 0,'0'-21'0,"0"42"0,0-63 0,0 21 0,0 0 16,0 0-16,0-1 16,21 44 15,0-1-31,0 0 0,1 0 15,-1 0-15,21 0 16,-21 1-16,0-1 0,1-21 0</inkml:trace>
  <inkml:trace contextRef="#ctx0" brushRef="#br0" timeOffset="24307.24">6223 15494 0,'0'21'0,"0"-42"0,0 85 15,0-22-15,0-21 0,0 0 16,-21 0-16,21 22 0,-21-22 16,-1 0-16,22 21 0,-21-20 0,21-1 15,0 0-15,-21 0 0,21 0 16,-21 0-16,21 1 0,0-1 16,0-42 15,0-1-31,0 1 0,0 0 15,21-21-15,-21 21 0,21-1 16,0-20-16,1 21 0,-1-21 0,21-1 16,-21 1-16,22 0 0,-1 20 15,-21-20-15,21 21 0,1 0 0,-1 0 16,22 21-16,-43 0 0,21 21 16,0 0-16,-20 0 0,-1 0 0,0 22 15,-21-22-15,0 21 0,0-21 0,0 22 16,0-22-16,0 21 0,-21 0 15,0-20-15,21 20 0,-22-21 16,1 21-16,0-20 0,21-1 16,0 0-16,0 0 0,0-42 31,42 0-31,-20 0 16,-1-1-16,0 1 0,21 0 0,1-21 15,-22-1-15,21 22 0</inkml:trace>
  <inkml:trace contextRef="#ctx0" brushRef="#br0" timeOffset="24588.19">7154 15367 0,'0'0'0,"0"-42"0,0 21 16,0 42 15,0 0-31,0 0 0,0 21 0,0 1 16,0-1-16,0 0 0,0 1 15,0-1-15,0 22 0,0-22 0,-21 21 16,21 1-16,0-1 0,0 22 15,-21-21-15,21 20 0,-21 1 0,21-22 16,-21 22-16,-1 0 0,22-1 0,-21 1 16,0 0-16,0-1 0,0 1 15,21-21-15,-21-1 0,21 1 0,-22-1 16,22-21-16,0 1 0,0-22 16,0 0-16,0 0 0,22-21 15,-22-21 1,21 0-16,0-21 0,0-1 0,0 1 15,0-22-15,1 1 0,-1-1 0</inkml:trace>
  <inkml:trace contextRef="#ctx0" brushRef="#br0" timeOffset="24908.18">7197 15833 0,'0'0'16,"-22"-43"-16,22-20 0,-21 21 0,0-1 0,0 1 15,21 0-15,0 20 0,0-20 16,0 0-16,0 21 0,0-22 0,0 22 15,0-21-15,0 21 0,21-22 16,21 22-16,-20 0 0,-1 0 16,21 21-16,0 0 0,-20 0 0,20 0 15,-21 21-15,0 0 0,22 21 16,-22-20-16,-21 20 0,0 0 0,0 1 16,0-22-16,0 21 0,0 0 15,0-20-15,-21 20 0,-22-21 0,22 0 16,0 0-16,0 1 0,-22-1 15,22 0-15,0-21 0,0 0 16,0 21-16,21-42 31,21 0-31,0 0 0,0 21 16,0-22-16,1 1 0,-1-21 16,21 21-16</inkml:trace>
  <inkml:trace contextRef="#ctx0" brushRef="#br0" timeOffset="25559.95">7705 15155 0,'0'0'0,"21"43"31,-21-22-31,0 21 0,0 1 16,0-22-16,0 21 0,0 0 0,0 1 16,0-1-16,0-21 0,0 22 15,0-22-15,0 0 0,0 0 16,0 0-16,0 0 0,21-21 15,0 0 1,0 0-16,0 0 0,1-21 16,-1 0-16,0 21 0,21-21 0,-21-21 15,1 20-15,-1-20 0,21 21 16,-21-21-16,0-1 0,1 22 0,-1-21 16,0 21-16,-21-1 15,0 1-15,21 0 0,-21 42 16,0 0-16,0 22 15,0-22-15,0 21 0,0-21 16,0 22-16,0-22 0,21 21 0,-21-21 16,21 1-16,-21-1 0,0 0 15,22 0-15,-1 0 0,0 0 0,0-21 16,21 0-16,-20 0 16,-1 0-16,0 0 0,21 0 0,-21 0 15,1-21-15,20 0 0,-21 0 0,0 0 16,0 0-16,1-22 0,-1 1 15,0 0-15,-21-1 0,0-20 0,21-1 16,-21 1-16,21-1 0,-21 22 16,0-22-16,0 1 0,21 21 0,-21-1 15,0 1-15,0 21 16,0 0-16,0-1 0,0 44 16,0-1-16,0 21 15,0-21-15,0 22 0,-21 20 16,21-21-16,0 1 0,0 20 0,0-20 15,0 20-15,0-21 0,0 1 16,0-1-16,0 0 0,0-20 0,0-1 16,21 0-16,1 0 0,-22 0 15,21 0-15,0-21 0,0 0 16,0 0-16,0 0 0,1-21 16,-1 0-16,0 21 0,0-21 15,-21-21-15,0 20 0,0 1 16</inkml:trace>
  <inkml:trace contextRef="#ctx0" brushRef="#br0" timeOffset="25772.19">8572 15071 0,'0'0'0,"-21"0"0,0 0 16,0 0-16,21 21 31,21-21-31,0 0 0,0 0 16,22 0-16,-22 0 15,0-21-15,21 21 0,-20 0 16,20-21-16,0 21 0,1-22 16,-22 22-16,21 0 0,0-21 0,1 21 15,-1-21-15,0 21 0,1-21 0,-1 21 16,0 0-16</inkml:trace>
  <inkml:trace contextRef="#ctx0" brushRef="#br0" timeOffset="26051.19">10054 14711 0,'0'0'15,"0"-21"-15,0 42 32,0 0-17,0 0-15,-21 0 0,21 22 0,-21-22 16,21 21-16,0 1 0,0-1 15,0 0-15,0 1 0,-21-1 0,21 0 16,0 1-16,0-1 0,0-21 0,0 21 16,0-20-16,0-1 0,0 0 15,0 0-15,0 0 0,21-21 32,0-21-17,-21 0-15,0 0 0</inkml:trace>
  <inkml:trace contextRef="#ctx0" brushRef="#br0" timeOffset="26379.19">9948 14753 0,'0'0'0,"0"-42"0,0 21 16,-21 0-16,21-1 0,0 1 0,0 0 16,0 0-16,21 0 0,0 0 15,1 21-15,-1-22 0,21 1 0,0 21 16,22 0-16,-22 0 15,1 0-15,-1 21 0,21 22 0,-20-22 16,-1 21-16,-21-21 0,22 22 0,-22 20 16,0-20-16,0-1 0,0 0 15,-21 1-15,21-1 0,-21 0 0,0 1 16,0-1-16,0 0 0,0 1 16,-21-22-16,0 21 0,0-21 0,0 0 15,-22 1-15,22-1 0,-21 0 16,0 0-16,20-21 0,-20 21 0,0 0 15,-1-21-15,22 0 0,-21 22 0,21-22 16,0 0-16,-1 0 0,1 0 16,0 0-16,0 0 0,21-22 15</inkml:trace>
  <inkml:trace contextRef="#ctx0" brushRef="#br1" timeOffset="31095.82">4720 635 0,'0'0'0,"-21"-21"0,0 21 0,0 0 16,-1-21-16,1 21 0,21-21 15,-21 21-15,0 0 16,21-22-16,21 22 16,0 0-1,0 0-15,1 0 0,20 0 0,0 0 16,1-21-16,-1 21 0,0 0 16,1 0-16,-22 0 0,21 0 15,-21 0-15,0 0 0,1 0 16,-1 0-16,-42 0 15,-1 0 1,1 0-16</inkml:trace>
  <inkml:trace contextRef="#ctx0" brushRef="#br1" timeOffset="31367.32">4657 529 0,'-43'0'31,"22"21"-31,0 1 16,21-1-16,0 0 15,-21 21-15,21-21 16,-21 22-16,21-1 0,0 0 0,0 1 16,-22-1-16,22 22 0,-21-22 15,21 0-15,0 22 0,-21-22 0,21 0 16,-21 1-16,21-22 0,0 21 16,0-21-16,0 22 0,0-22 0,0 0 15,0 0-15,0 0 16,21-21-16,0 0 0,0 0 15,1 0-15,20-21 0,-21 0 16,21 0-16,1 0 0,-1 0 0,0-1 16,1 1-16</inkml:trace>
  <inkml:trace contextRef="#ctx0" brushRef="#br1" timeOffset="31595.25">5186 720 0,'0'0'16,"0"-21"-16,0-1 0,0 1 15,0 42 1,0 22-16,0-22 16,0 21-16,0 1 0,-21-1 0,21 0 15,-22 1-15,22-1 0,-21 0 16,21 1-16,0-1 0,0-21 0,-21 21 16,21-20-16,-21-1 15,21 0-15,-21 0 0,21 0 0,21-21 31,0-21-15,0 0-16</inkml:trace>
  <inkml:trace contextRef="#ctx0" brushRef="#br1" timeOffset="31988.05">5588 381 0,'0'0'0,"0"-21"0,0 0 16,21 21 0,0 0-16,0 0 0,1 0 0,20 0 15,-21 0-15,21 0 0,1 0 16,-1 0-16,0 0 0,1 0 0,-1 0 16,0 21-16,1-21 0,-22 21 15,0 0-15,0 22 0,0-22 0,-21 0 16,22 21-16,-22-21 0,0 22 15,0-1-15,0-21 0,0 22 16,0-1-16,-22 0 0,22 1 0,-21-1 16,21 0-16,0 1 0,0 41 15,0-41-15,0-22 16,0 21-16,0-21 0,0 0 0,-21 1 16,21 20-16,-21-21 0,0 0 15,0 0-15,-1 1 0,1-22 0,-21 21 16,0 0-16,-1 0 0,1-21 0,0 21 15,-22 0-15,22-21 0,-1 0 16,1 0-16,0 0 0,-1 0 0,22 0 16,0 0-16</inkml:trace>
  <inkml:trace contextRef="#ctx0" brushRef="#br1" timeOffset="32443.82">5884 2371 0,'0'0'0,"21"0"0,22-43 31,-22 43-31,21-21 0,-21 21 0,22 0 16,-22-21-16,21 21 0,1 0 0,-22-21 16,21 21-16,0 0 0,-20 0 15,-1-21-15,0 21 0,0 0 16,-63 0 0,21 0-16,-1 0 0,-20 21 15,0-21-15,21 0 0,-22 0 16,1 0-16,0 21 0</inkml:trace>
  <inkml:trace contextRef="#ctx0" brushRef="#br1" timeOffset="32690.18">5863 2328 0,'0'0'16,"-21"0"-16,21 22 0,-21-1 0,0-21 15,21 42-15,-22-21 0,22 0 0,0 22 16,-21-22-16,21 21 0,-21 1 0,21-1 16,-21 0-16,21 1 15,0-1-15,-21 0 0,0 1 0,21-1 16,-22 0-16,1 1 0,0-1 15,21 0-15,-21 1 0,0 41 16,0-41-16,21-1 0,0 21 16,0-20-16,0-22 0,0 0 15,21-21-15,0 0 0,0 0 0,0 0 16,0 0-16,22 0 0,-1-21 16,-21 21-16,22-21 0,-1-22 0,0 22 15,1-21-15,-1 21 0,0-22 0,1 1 16</inkml:trace>
  <inkml:trace contextRef="#ctx0" brushRef="#br1" timeOffset="32919.49">6350 2688 0,'0'0'0,"0"-21"16,-21 21 0,0 0-16,-1 21 15,22 0-15,-21 1 0,21 20 16,-21 0-16,0-21 0,21 22 0,-21-1 15,21-21-15,0 22 0,-21-1 0,21-21 16,-22 21-16,22-20 0,0-1 16,0 21-16,-21-21 0,21 0 15,0 1-15,0-1 0,21-21 32,-21-21-32,22 21 0,-1-22 0,0 1 15</inkml:trace>
  <inkml:trace contextRef="#ctx0" brushRef="#br1" timeOffset="34124.18">6667 2371 0,'0'-21'31,"22"21"0,-1 0-31,0-22 0,0 22 16,0 0-16,0 0 0,1 0 0,-1-21 15,0 21-15,21 0 0,-21 0 16,22-21-16,-22 21 0,0 0 0,21 0 16,-20 0-16,-1 0 0,0 0 15,0 0 79,0 0 0,0 0-47,-21 21-32,0 0 1,0 1-16,0-1 16,0 0-16,0 21 15,0-21-15,0 1 0,0 20 0,0-21 16,0 21-16,0 1 0,0-1 15,0-21-15,0 22 0,0-1 16,0 43-16,0-64 0,0 21 16,0 0-16,0-20 0,22 20 15,-22-21-15,21 21 0,-21-20 0,0 20 16,0 0-16,0-21 16,0 1-16,0 20 0,0-21 15,-21 0-15,-1 0 0,1 1 0,-21-22 16,21 21-16,-22-21 0,22 0 15,-21 21-15,21-21 0,-22 0 16,22 0-16,-21 0 0,21 0 0,0 0 16,-22 0-16,22 0 0,0 0 15,0 0-15,0 0 16,-1 0 171,1 0-171,0 0-16,0 0 0,0 0 16,0 0-16,-1 0 0,1 0 0,0 0 15</inkml:trace>
  <inkml:trace contextRef="#ctx0" brushRef="#br1" timeOffset="34699.66">6456 5313 0,'0'-42'31,"0"20"-31,21 22 0,0 0 0,0-21 16,22 21-16,-1 0 0,0 0 15,1 0-15,20-21 0,-21 21 0,22 0 16,-22 0-16,1 0 0,-1 0 16,-21 0-16,21 0 0,-42 21 15,-21-21-15,-21 0 16,21 0-16,-22 21 0</inkml:trace>
  <inkml:trace contextRef="#ctx0" brushRef="#br1" timeOffset="34975.68">6456 5249 0,'-21'22'16,"-1"-22"-16,22 21 0,-21 0 15,0 0-15,21 0 0,0 22 0,0-22 16,-21 21-16,-21 64 15,42-64-15,-22 22 0,1-1 0,21 1 16,-21-22-16,21 22 0,0-22 0,-21 21 16,21-20-16,0-1 0,-21 0 15,21 1-15,0-22 0,0 21 16,0-21-16,0 1 0,21-1 0,0 0 16,0-21-16,0 0 0,22 0 0,-22 0 15,0 0-15,21 0 0,1 0 16,-1 0-16,-21-21 0,22 0 0,-1-1 15,0 1-15,1 0 0,-22 0 16,21 0-16,-21-22 0</inkml:trace>
  <inkml:trace contextRef="#ctx0" brushRef="#br1" timeOffset="35183.69">6985 5673 0,'0'0'0,"0"-21"0,0-1 31,0 44-31,0 20 0,0-21 0,-21 21 15,21 1-15,-21-1 0,-1 0 16,22 1-16,0-1 0,-21-21 0,21 22 16,-21-1-16,21-21 0,-21 0 0,21 22 15,0-22-15,0 0 0,0 0 16,21-21 0,0 0-16,0 0 0,1 0 15,20-21-15,-21 0 0</inkml:trace>
  <inkml:trace contextRef="#ctx0" brushRef="#br1" timeOffset="35588.15">7429 5249 0,'0'0'0,"0"-21"0,0 0 0,0 0 15,22 0-15,-1 0 16,0 21-16,21-22 0,-21 22 15,22 0-15,-22 0 0,21 0 16,1-21-16,-1 21 0,21 0 16,-20 0-16,-1 0 0,22 21 0,-22 1 15,-21-1-15,21 0 0,-20 0 16,-22 21-16,0 1 0,0-22 0,0 21 16,0 1-16,-22-1 0,1 0 15,0 1-15,0-1 0,0-21 0,0 21 16,21 1-16,0-1 0,0 0 15,0 1-15,0-22 0,0 21 0,0 1 16,0-22-16,0 21 0,0 0 0,0-20 16,0-1-16,0 21 0,0-21 15,0 0-15,0 1 0,0-1 0,0 0 16,0 21-16,-22-21 0,-20 1 16,21-22-16,0 21 15,-22 0-15,22-21 0,-21 0 0,0 0 16,-1 0-16,22 0 0,-21 0 0,21 0 15,-22 0-15,22 0 0</inkml:trace>
  <inkml:trace contextRef="#ctx0" brushRef="#br1" timeOffset="36151.69">10774 7472 0,'0'0'16,"-21"0"0,42 0-1,0 0-15,0 0 0,21-21 16,1 21-16,-1 0 0,0 0 0,22 0 15,-22 0-15,22 0 0,-1 0 16,-20 0-16,-1 0 0,0 0 0,1 0 16,-22 0-16,0 0 0,-21-21 15,-21 21 1,-22 0-16,22 0 0,-21-22 0</inkml:trace>
  <inkml:trace contextRef="#ctx0" brushRef="#br1" timeOffset="36428.26">10795 7451 0,'0'0'0,"-21"21"0,-22 148 31,43-148-31,0 22 0,-21-1 0,21-21 16,0 22-16,-21-1 0,21-21 16,0 21-16,0 1 0,0-1 15,0 0-15,0 1 0,0-1 0,0-21 0,0 22 16,0-1-16,0-21 0,0 21 15,21-20-15,0-1 0,-21 0 0,22 0 16,-1 0-16,0 0 0,0-21 0,0 0 16,0 0-16,1 0 0,-1 0 15,21 0-15,0 0 0,-20-21 16,20 0-16,0 21 0,1-42 0,-1 21 16,0-1-16,-21 1 0,22-21 15,-1 0-15,0-1 0</inkml:trace>
  <inkml:trace contextRef="#ctx0" brushRef="#br1" timeOffset="36635.55">11536 7726 0,'0'0'0,"0"-21"0,0 0 0,0-1 0,0 44 31,0-1-31,-21 0 0,21 0 0,-22 0 16,1 22-16,21-1 0,0 0 0,0-21 15,-21 22-15,21-1 16,-21 0-16,21-20 0,-21 20 0,21-21 15,0 0-15,0 0 0,0 1 0,0-1 16,21-21 0,0 0-16,0 0 0,0-21 15,1-1-15,-1 22 0</inkml:trace>
  <inkml:trace contextRef="#ctx0" brushRef="#br1" timeOffset="37063.4">11938 7324 0,'0'-43'16,"0"86"-16,0-107 0,0 43 0,0 0 15,0 0-15,21 21 16,0 0 0,0 0-16,1 0 0,-1 0 0,0 0 15,0 0-15,64 0 0,-64 0 16,21 0-16,1 0 0,-22 0 15,0 21-15,21-21 0,-21 21 16,1-21-16,-1 21 0,-21 0 0,21 1 16,-21 20-16,0-21 15,0 0-15,0 22 0,0-22 0,0 21 16,0-21-16,0 0 0,0 22 16,0-22-16,-21 21 0,21-21 0,0 22 15,-21-22-15,21 21 0,-22-21 0,22 22 16,0-22-16,0 21 0,0 1 15,0-1-15,0 0 0,0 1 0,0-1 16,0-21-16,0 21 0,0-20 0,0 20 16,0-21-16,0 0 0,-21 0 15,0 1-15,0-1 0,0-21 0,-22 21 16,22-21-16,0 0 0,-21 21 0,-1-21 16,1 0-16,0 0 0,-1 0 15,-20 0-15,21 0 0,-1 0 16,-20 0-16</inkml:trace>
  <inkml:trace contextRef="#ctx0" brushRef="#br1" timeOffset="37596.31">11239 9186 0,'0'0'15,"0"-21"-15,-21 0 0,21 0 16,21 21 15,22 0-15,-22 0-16,21 0 0,1 0 0,-1 0 15,0 0-15,1 0 0,-1 0 16,0 0-16,1 0 0,-22 0 0,21 0 16,-21 0-16,-42 0 31,0 0-31,0 0 0,-22 0 15,22 0-15,-21 0 0,21 0 0,-22 0 16</inkml:trace>
  <inkml:trace contextRef="#ctx0" brushRef="#br1" timeOffset="37807.15">11366 9123 0,'-21'0'0,"106"0"0,-149 0 0,22 0 0,21 42 15,0-42-15,0 21 16,21 1-16,0-1 0,-22 0 0,1 21 16,0-21-16,21 22 0,-21-1 15,0-21-15,0 22 0,-1 20 0,1-21 16,0 1-16,0-1 0,0 0 15,-22 64-15,22-85 16,21 22-16,0-1 0,0-21 0,0 0 16,0 1-16,0-1 0,0 0 0,0 0 15,21 0 1,1-21-16,-1 0 0,0 0 0,0 0 16,0 0-16,22 0 0,-1-21 0,-21 0 15,21 0-15,1 0 0</inkml:trace>
  <inkml:trace contextRef="#ctx0" brushRef="#br1" timeOffset="38267.26">11726 9398 0,'0'0'0,"0"-21"0,21-85 16,-21 85-1,22 0-15,-1 0 0,-21-1 0,21 1 16,0 21-16,0 0 0,0 0 15,1 0-15,-1 0 0,0 21 0,0 22 16,0-22-16,0 21 0,-21 1 16,0-1-16,22 0 0,-22 1 0,0 20 15,0-21-15,0 22 0,-22-22 0,1 1 16,-21-1-16,21 0 0,0-21 0,-22 22 16,22-22-16,-21 0 0,21 0 15,-22 0-15,22 1 0,0-22 16,0 0-16,0 0 0,-1 0 0,1 0 15,21-22 1,0 1-16,0 0 0,0 0 16,0 0-16,0 0 0,0-22 15,0 22-15,21 0 0,1 0 0,-22 0 16,21-1-16,0 22 0,0 0 16,0 22-16,-21-1 15,0 0-15,21 0 0,1 0 0,-22 0 16,21 22-16,-21-22 0,21 0 0,0-21 15,-21 21-15,21 0 16,0-21-16,1 0 0,-1 0 0,0 0 16,0 0-16,0 0 0,22 0 0,-22 0 15,0-21-15,21 0 0,-21 21 16,22-21-16</inkml:trace>
  <inkml:trace contextRef="#ctx0" brushRef="#br1" timeOffset="38659.97">12425 9144 0,'0'0'0,"0"-21"16,21-64-1,0 85-15,0-21 0,0 21 16,1 0-16,-1-21 0,0 21 16,0 0-16,21 0 0,-20 0 15,-1 0-15,0-21 0,21 21 0,-21 0 16,1 0-16,-1 0 0,0 0 0,0 0 15,0 0-15,0 0 0,1 21 16,-22 0-16,0 21 16,0-20-16,0-1 0,0 0 15,0 21-15,0-21 0,0 22 0,0-22 16,0 21-16,0-21 0,0 22 0,0-22 16,0 21-16,0 1 15,0-1-15,0 0 0,0 1 0,0 20 0,-22-21 16,1 1-16,0 20 0,21-20 15,-21-1-15,0 0 0,-22 1 16,22-22-16,0 21 0,-21-21 0,21 0 16,-1 1-16,-20-1 0,21 0 15,0 0-15,0 0 0,-22 0 16,22 1-16,0-22 0,0 21 0,-22 0 16,22-21-16</inkml:trace>
  <inkml:trace contextRef="#ctx0" brushRef="#br1" timeOffset="39331.51">5313 11832 0,'0'0'0,"21"0"0,0 0 0,0 0 15,0 0-15,1 0 16,-1 0-16,0 0 0,0 0 0,21 0 16,1 0-16,-22 0 0,21 0 15,1 0-15,-1 0 0,0 0 0,-21 0 16,22 0-16,-22 0 0,0 0 0,0 0 16,0 0-16,-21 21 15,-21-21-15,0 0 16,0 0-16,0 0 0,-22 0 0,1 0 15</inkml:trace>
  <inkml:trace contextRef="#ctx0" brushRef="#br1" timeOffset="39612">5419 11875 0,'0'0'0,"-64"21"16,64 0-1,0 0-15,-21 0 0,0 0 0,0 43 16,21-22-16,0 1 15,0-1-15,0 0 0,-22 1 0,22 41 16,-21-41-16,21-1 0,0 0 16,0 1-16,0-1 0,-21-21 15,21 21-15,0 1 0,0-1 0,0-21 16,0 22-16,0-22 0,0 0 16,0 0-16,0 0 0,0 0 15,21-21-15,0 0 0,1 0 16,-1 0-16,0 0 15,21-21-15,-21 0 0,1 0 0,20 0 16,-21 0-16,21-1 0,1-20 16,-22 21-16</inkml:trace>
  <inkml:trace contextRef="#ctx0" brushRef="#br1" timeOffset="40091.99">5948 12150 0,'0'0'0,"0"-21"0,0-1 0,0-20 0,0 21 16,21 0-16,0 0 0,0-1 16,0 1-16,1 21 0,-1 0 15,0 0-15,0 0 0,0 0 16,0 21-16,22 1 0,-22-1 0,0 21 16,-21 0-16,0 1 0,21-1 15,-21 0-15,0 1 0,0-1 0,-21 0 16,0-20-16,-43 62 0,43-63 15,-21 22-15,0-22 0,-1 0 16,1 21-16,0-20 0,-1-22 16,22 21-16,-21 0 0,21-21 0,-1 0 15,1 0-15,0 0 0,0 0 16,21-21-16,-21 0 0,21-1 16,0 1-16,0 0 0,0-21 15,0 21-15,0-1 0,21 1 0,0 0 16,0 0-16,0 0 0,1 0 0,-1 21 15,0 0-15,0 0 0,0 0 16,0 21-16,1 0 0,-1 0 0,0 0 16,0 0-16,0-21 0,-21 22 15,0-1-15,21 0 0,1 0 0,-22 0 16,21-21-16,-21 21 0,21-21 16,0 22-16,0-22 15,0 0-15,1 0 0,-1 0 16,0 0-16,0 0 0,0-22 0,0 1 15,1 21-15,20-21 0,-21 0 16</inkml:trace>
  <inkml:trace contextRef="#ctx0" brushRef="#br1" timeOffset="40747.37">6562 11811 0,'-22'-21'0,"44"42"0,-44-63 16,1 42-1,0 0 1,0 0 15,42-21 32,0 21-63,0 0 15,1 0 1,-1 0 0,0 0-1,0 0-15,0 0 0,22-22 0,-1 22 16,-21 0-16,21 0 0,1 0 0,-1-21 16,0 21-16,1 0 0,-22 0 15,21 0-15,-21 0 0,22-21 0,-22 21 16,0 0-16,0 0 15,-21 21-15,0 0 16,0 1-16,0-1 0,0 0 0,0 21 16,-21 1-16,21-1 0,-21 0 15,21 1-15,0 20 0,0-21 0,0 1 16,0-1-16,0 0 0,0 1 16,0-22-16,0 21 0,0-21 0,0 22 15,0-22-15,0 0 0,0 0 16,21 0-16,0 1 0,-21-1 15,21 0-15,-21 0 0,0 0 16,22 0-16,-22 1 0,0-1 0,0 21 16,0-21-16,-22 0 15,1 1-15,0-1 0,-21-21 0,21 21 16,-1-21-16,-20 0 0,21 0 16,-21 0-16,20 0 0,-20 0 0,21 0 15,-21 0-15,20 0 0,1 0 0,-21 0 16,21 0-16,0 0 0,-1 0 15,1-21-15,21 0 16,0-1 0,0 1-16</inkml:trace>
  <inkml:trace contextRef="#ctx0" brushRef="#br1" timeOffset="41564.31">10985 12700 0,'0'0'0,"-21"0"0,0 0 0,0 0 16,21-21-16,0 0 15,21 21 1,0 0-16,22 0 0,-22 0 0,21-21 16,0 21-16,1 0 0,20 0 0,-20-22 15,-1 22-15,0 0 0,-21 0 16,22 0-16,-22-21 0,0 21 0,-21-21 16,-21 21-1,0 0-15,0 21 16,-1-21-16,-20 0 0,0 21 0,-1-21 15,1 0-15,0 22 0,-1-22 0,1 0 16,21 0-16,-21 21 0,20-21 16,1 21-16,21 0 0,-21 0 0,21 0 15,-21 1-15,21 20 16,-21 0-16,21 1 0,0-1 0,0 21 16,-21-20-16,21 20 0,-22-20 0,22 20 15,0-21-15,-21 22 0,0-22 16,0 22-16,21-22 0,-21 22 0,21-22 15,0 0-15,0 1 0,0-1 16,0 0-16,0 1 0,0-22 0,0 0 16,0 0-16,21 0 0,21-21 15,-21 0-15,1 0 0,-1 0 16,21 0-16,0 0 0,1 0 0,-22-21 16,21 0-16,1 0 15,-1-22-15,0 1 0,1 21 0,-1-21 16,0-1-16</inkml:trace>
  <inkml:trace contextRef="#ctx0" brushRef="#br1" timeOffset="41763.12">11578 13123 0,'0'0'0,"0"-21"15,0 42 1,-21 1-16,21-1 0,-21 0 16,0 21-16,21-21 0,0 22 15,-22-1-15,22-21 0,-21 22 0,0-22 16,21 21-16,0 0 0,0-20 15,-21-1-15,21 21 0,0-21 16,0 0-16,0 1 0,21-22 16,0 0-1,0 0-15,1-22 0,20 1 0,-21 0 16</inkml:trace>
  <inkml:trace contextRef="#ctx0" brushRef="#br1" timeOffset="42131.43">12044 12806 0,'0'0'0,"0"-21"0,0-43 31,21 64-31,0-21 0,0 21 16,0 0-16,22 0 0,-1 0 16,0 0-16,1-21 0,-1 21 15,0-21-15,22 21 0,-22 0 0,-21 0 16,22 21-16,-22 0 0,0 0 0,-21 0 15,0 22-15,0-22 0,0 21 16,0 1-16,-21-1 0,0-21 0,0 21 16,-1 1-16,1-1 0,0 0 15,21 1-15,-21-1 0,21-21 0,0 22 16,0-1-16,0 0 0,0-21 0,0 22 16,0-1-16,0 0 15,21-20-15,-21 20 0,0 0 0,0 1 16,0-22-16,0 21 0,0-21 15,0 22-15,0-22 0,-42 21 0,21-21 16,-22 0-16,1 1 0,0-1 0,-1 0 16,1 0-16,-22 0 0,22-21 15,21 0-15,-21 21 0</inkml:trace>
  <inkml:trace contextRef="#ctx0" brushRef="#br1" timeOffset="42757.03">11345 14669 0,'0'0'0,"-21"0"0,0 0 0,0-22 16,0 22-16,-1 0 0,22-21 16,22 21-16,-1 0 15,21 0-15,-21 0 0,22 0 0,-1 0 16,0 0-16,1 0 0,20 0 15,-21 0-15,1 0 0,20 0 0,-20 0 16,-1 0-16,-21 0 0,0 0 0,0 0 16,-42 0-1,0 0-15,0 0 16,0 0-16,-22 0 0,1 0 16,21 0-16,-21 0 0,-1 0 0,22 0 15,-21 21-15,-1-21 0,22 22 16,-21-1-16,21 0 0,-22 21 15,22-21-15,0 22 0,0-22 0,-21 21 16,20 1-16,1-1 0,0 21 0,0-20 16,0 20-16,0-20 0,-1 20 15,22 1-15,0-22 0,-21 21 0,21-20 16,0-1-16,0 0 0,0 1 16,0-1-16,0-21 0,21 0 0,1 1 15,-1-1-15,0 0 0,21 0 16,1-21-16,-22 0 0,21 0 15,-21 0-15,22 0 0,-1 0 16,21-21-16,-20 0 0,-1 0 16,0-1-16,1-20 0,-1 21 15,0-21-15</inkml:trace>
  <inkml:trace contextRef="#ctx0" brushRef="#br1" timeOffset="42983.93">12001 14965 0,'0'42'16,"-21"-21"-16,21 1 16,-21 20-16,21-21 0,-21 21 0,21 1 15,0-22-15,0 21 0,-21 1 16,0-1-16,21 0 0,-22-21 0,1 22 16,21-22-16,-21 21 0,21-21 0,-21 1 15,21-1-15,0 0 0,21-21 31,0 0-31,0-21 0,1 0 16,-1-1-16,0 1 0,0 0 16</inkml:trace>
  <inkml:trace contextRef="#ctx0" brushRef="#br1" timeOffset="43472.03">12319 14690 0,'21'-21'16,"0"21"-1,0 0-15,1 0 16,-1 0-16,0 0 15,0 0 1,0 0 0,0 0-16,-21-22 0,22 22 15,-1 0-15,-42 0 141,-1 0-94,22 22-32,-21-22-15,0 0 16,63 0-16</inkml:trace>
  <inkml:trace contextRef="#ctx0" brushRef="#br1" timeOffset="44168.04">11684 15028 0,'-21'-21'31,"21"0"-15,21 21-16,0 0 0,-21-21 15,21 21-15,0 0 16,1 0-16,-1 0 0,0 21 15,-21 0-15,21 0 0,-21 22 16,21-22-16,-21 21 0,0 1 16,21-1-16,-21 0 0,0 1 0,0-1 15,0 0-15,0 1 16,0-1-16,-21 0 0,0-21 0,0 22 16,0-22-16,0 21 0,-22-21 0,22 1 15,0-1-15,0-21 0,-22 21 16,22 0-16,0-21 0,0 0 0,-21 0 15,20 0-15,1 0 0,0 0 16,21-21-16,0 0 0,-21 0 16,21-1-16,0 1 0,0 0 0,0 0 15,0-21-15,0 20 0,21 1 16,-21 0-16,21 0 0,0 0 0,1 0 16,-1 21-16,0 0 0,0 0 0,0 21 15,0 0-15,-21 21 16,0 1-16,43-1 0,-1-21 15,-21 0-15,-21 0 0,21 1 16,-21-1-16,22 0 16,-1-21-16,0 0 0,0 0 0,0 0 15,0 0-15,1 0 0,20 0 0,0-21 16,-21 21-16,22-21 0,-22-1 16,21 1-16,-21 0 0,22 0 0</inkml:trace>
  <inkml:trace contextRef="#ctx0" brushRef="#br1" timeOffset="44667.11">12382 14753 0,'0'0'16,"-21"-21"-16,0 21 0,0 0 0,21-21 31,21 21-31,21 0 15,-20 0-15,20-21 0,-21 21 16,21-21-16,-20 21 0,20 0 16,0 0-16,-21 0 0,22-22 15,-22 22-15,0 0 0,21 0 16,-20 0-16,-22 22 16,0-1-16,0 0 0,0 0 15,0 0-15,0 0 0,0 1 0,0-1 16,0 0-16,0 0 0,0 21 15,0-20-15,0 20 0,-22 0 0,22 43 16,0-43-16,0 22 16,0-22-16,0 0 0,0 22 0,0-22 15,0 1-15,0-1 0,0 0 0,0 1 16,22-1-16,-22 0 0,0 1 16,0-22-16,0 21 0,0-21 0,0 22 15,-22-22-15,1 0 0,0 21 16,0-21-16,0 1 0,-22-1 15,22 0-15,-21 0 0,0 0 0,-1-21 16,1 21-16,0 1 0,-1-22 16,-20 0-16,20 21 0,1-21 0,0 0 15,-1 0-15,1 0 0,0 0 16,21-21-16,-22-1 0,22-20 16,21 21-16,0 0 0</inkml:trace>
  <inkml:trace contextRef="#ctx0" brushRef="#br1" timeOffset="46372.86">9525 995 0,'0'-21'16,"0"0"-1,0-1-15,-21 44 47,0-1-47,21 0 16,0 21-16,0-21 0,-22 22 0,1-22 15,21 21-15,-21 1 16,0-22-16,0 21 0,21 0 0,-21 1 16,-1-1-16,1 0 0,0-20 15,21 20-15,-21 0 0,0 1 0,21-22 16,0 21-16,0-21 0,-21 0 0,21 1 16,0-1-16,0 0 0,0 0 15,0 0-15,0-42 31,0 0-15,0 0-16,21 21 0,-21-43 16,0 22-16,21 0 0,-21 0 15</inkml:trace>
  <inkml:trace contextRef="#ctx0" brushRef="#br1" timeOffset="46747.71">9461 1080 0,'0'0'0,"22"-22"0,-22 1 15,0 0 1,21 0-16,0 21 0,0-21 0,0 21 16,0-21-16,1 21 15,-1 0-15,0 0 0,0 0 16,21 21-16,-20 0 0,-1 0 15,0 0-15,0 22 0,0-22 0,0 21 16,1-21-16,-22 22 0,0-1 16,0-21-16,0 21 0,0-20 0,0 20 15,0 0-15,0-21 0,-22 22 0,1-22 16,0 21-16,0-21 0,21 1 16,-21 20-16,21-21 0,-21 0 0,21 0 15,0 1-15,0-1 0,0 0 16,0 0-16,0-42 47,0 0-47,0 0 0,0-1 15</inkml:trace>
  <inkml:trace contextRef="#ctx0" brushRef="#br1" timeOffset="47032.13">9334 1482 0,'0'0'0,"22"0"16,-1 0 0,0 0-16,0 0 0,0 0 0,22 0 15,-22-21-15,21 21 0,0 0 16,-20 0-16,20 0 0,-21-22 0,21 22 15,-20 0-15,-1 0 16,0-21 47</inkml:trace>
  <inkml:trace contextRef="#ctx0" brushRef="#br1" timeOffset="47827.4">11324 1397 0,'-21'0'16,"21"-21"-16,-21 21 0,0 0 15,-1 0 1,1 0-16,0 0 0,0-21 15,-21 21-15,20 0 0,1 0 16,0 0-16,0 0 0,0 0 0,0 0 16,-22 0-16,22 0 0,0 0 0,0 0 15,0 0-15,-1 0 0,1 0 16,0 0-16,0 0 0,0 0 0,0 0 16,-1 0-16,22 21 15,-21-21 1,42 0 15,1 0-31,20 0 0,0 0 0,1 0 16,20 0-16,1 0 0,-1 0 15,1 0-15,20 0 0,-20 0 0,-1 0 16,-20 0-16,20 0 0,1 0 16,-1 0-16,-21 0 0,22 0 0,-22 0 15,22 0-15,-22 0 0,0 0 16,-20 0-16,20 0 0,0 0 0,-21 0 15,1 0-15,-1 0 0,0-21 16,0 21 0,-21-21 31,-21 21-32,0 0-15,0 0 16,-1-22-16,1 22 0,0 0 15</inkml:trace>
  <inkml:trace contextRef="#ctx0" brushRef="#br1" timeOffset="48712.13">11747 1058 0,'0'0'0,"-21"0"0,21-21 16,0 42 15,0 1-15,0-1-16,0 0 16,0 0-16,0 0 0,0 0 15,0 1-15,21-22 16,-21 21-16,43 0 0,-22 0 0,0-21 15,0 21-15,22-21 0,-1 0 16,0 21-16,1-21 0,-1 0 0,0 0 16,1 0-16,-1 0 0,-21 0 0,21 0 15,-20 0-15,-1 0 0,0 0 16,-42 0 15,0 0-15,-1 0-16,1 22 0,-21-22 15,21 21-15,-22-21 0,22 21 16,-21 0-16,21-21 0,-22 21 0,22 0 16,-21 1-16,21-22 0,0 21 15,-22 0-15,22 0 0,0-21 0,21 21 16,-21-21-16,21 21 0,-21-21 16,21 22-16,0-1 15,0 0-15,-22-21 16,22 21-16,-21-21 15,21 21-15,0 0 125,-21-21-78,21-21 141,0 0-188,21 21 0,0 0 15,-21-21-15,22 21 0</inkml:trace>
  <inkml:trace contextRef="#ctx0" brushRef="#br1" timeOffset="50759.76">14520 572 0,'0'-22'16,"0"1"-1,-21 21 63,21 21-62,-21 1-16,0-1 0,0 0 0,-1 0 16,1 21-16,0-20 0,0 20 15,0 0-15,0 1 0,-22-1 0,22 0 16,-21 1-16,-1-1 0,22 0 16,-21 1-16,0-1 0,20 0 15,-20-21-15,21 22 0,0-1 0,0-21 16,-22 22-16,22-22 0,21 0 15,-21 0-15,0 0 0,0 0 0,-1 1 16,22-1-16,0 0 16,-21-21-16,21 21 0,-21-21 0,21 21 15,-21-21 32,21-21-16,0 0-15,21 0 0,-21 0-16,21 21 0,0-22 0,-21 1 15,22 0-15,-1 21 0</inkml:trace>
  <inkml:trace contextRef="#ctx0" brushRef="#br1" timeOffset="51743.71">14668 699 0,'22'-22'16,"-22"1"-16,21 21 0,-21-21 16,21 21-16,-21-21 15,21 21-15,-21-21 16,0 0 31,0 42 78,-21 0-125,0-21 0,21 21 15,-21 0-15,21 0 0,-22 1 0,1-1 16,0 0-16,0 21 16,0 1-16,0-1 0,-1 0 0,-20 1 15,21-1-15,0 0 0,-22 1 16,22-1-16,-21 0 0,21 1 0,0-22 16,-22 21-16,22-21 0,0 0 15,0 22-15,-22-22 0,22 0 0,0 0 16,0 0-16,0-21 0,0 22 15,-1-1-15,1 0 0,0-21 16,21 21-16,-21-21 0,21 21 31,-21-21-15,21 21 0,0-42 312,21 0-328,0 0 0</inkml:trace>
  <inkml:trace contextRef="#ctx0" brushRef="#br1" timeOffset="52658.95">15240 1334 0,'0'0'15,"21"0"-15,-21-22 0,21 22 0,0-21 16,1 21-16,-1-21 15,-21 0-15,21 0 16,-21 0-16,0-1 0,0 1 16,0 0-16,0 0 15,0 0-15,-21 0 0,0 21 0,-1-22 16,1 22-16,0 0 0,-21 0 16,21 0-16,-22 0 0,22 0 0,0 0 15,-21 0-15,-1 22 0,22-22 16,-21 21-16,21 21 0,-22-21 15,22 0-15,-21 22 0,21-22 0,-1 21 16,1-21-16,0 1 0,0 20 16,0-21-16,21 0 0,-21 0 0,21 1 15,0-1-15,0 0 0,0 0 16,0 0-16,21-21 0,0 0 16,0 0-16,0 0 0,0 0 15,22 0-15,-22 0 0,0 0 0,21-21 16,1 21-16,-22-21 0,21 0 15,1 0-15,-22-1 0,21 1 0,0-21 16,-20 21-16,20-22 0,0 1 16,-21 0-16,22-1 0,-22-20 15,0 21-15,0-22 0,0 1 0,1 20 16,-22-20-16,0 20 0,0 1 16,0 0-16,0 21 0,0-1 0,0 1 15,0 0-15,0 0 0,-22 42 31,1 0-31,0 22 0,21-22 16,-21 21-16,21 22 0,-21-22 0,21 21 16,-21-20-16,-1-1 0,22 22 15,0-22-15,0 0 0,-21 1 16,21-1-16,0 0 0,0-21 0,0 22 16,0-22-16,0 0 0,0 0 15,21 0-15,1-21 0,-1 0 16,0 0-16,0 0 0,0 0 15,0 0-15,22 0 0,-22-21 0,0 21 16,0-21-16,0 0 0,22 0 0,-22 0 16,0-1-16,0 1 0,0-21 15,1 21-15,-22 0 0,21-1 0,-21 1 16,21 0-16,-21 42 31,0 0-15,0 1-16,0-1 0,0 0 15,0 0-15,0 0 0,-21 0 0,21 1 16,-21-1-16,21 0 16,0-42 31</inkml:trace>
  <inkml:trace contextRef="#ctx0" brushRef="#br1" timeOffset="53099.95">16002 974 0,'0'-21'16,"0"42"-1,0 0 1,21 0-16,-21 0 0,0 0 0,0 22 16,0-22-16,0 21 0,0-21 15,0 1-15,0 20 0,0-21 0,0 0 16,0 0-16,0 1 0,0-1 0,21 0 16,-21 0-16,21-21 15,1 0 16,-1 0-31,0-21 16,0 0-16,0 0 0</inkml:trace>
  <inkml:trace contextRef="#ctx0" brushRef="#br1" timeOffset="53315.37">16404 974 0,'0'-21'0,"0"42"0,0-21 46,-21 21-46,0 0 0,0 21 0,-1-20 16,1 20-16,0-21 0,0 21 16,0-20-16,0-1 0,-1 21 0,1-21 15,0 0-15,0 1 0,0-1 16,21 0-16,-21-21 0,21 21 0,21-21 31,0 0-15,0 0-16</inkml:trace>
  <inkml:trace contextRef="#ctx0" brushRef="#br1" timeOffset="53611.33">16849 741 0,'0'0'0,"-22"0"0,22-21 32,22 21-17,-1 0-15,0 0 0,21 0 16,-21 0-16,1 0 0,-1 0 0,0 0 16,21 0-16,-21 0 15,1 0-15,-1 0 0,0 0 0,0 0 16,-42 0 15,-21 0-31,20 0 16,-20 0-16</inkml:trace>
  <inkml:trace contextRef="#ctx0" brushRef="#br1" timeOffset="53895.1">16785 720 0,'0'0'0,"-21"21"0,0 0 16,21 0-16,0 0 15,0 1-15,-21-1 16,21 0-16,0 0 0,-22 21 0,22-20 16,0 20-16,0-21 0,-21 21 15,0-20-15,21 20 0,-21 0 0,0 1 16,21-22-16,-21 21 0,-1-21 16,22 22-16,0-22 0,0 21 0,-21-21 15,21 0-15,0 1 0,0-1 16,0 0-16,0 0 0,21-21 0,1 21 15,-1-21-15,0 0 0,0 0 16,0 0-16,22 0 0,-22 0 0,0 0 16,0 0-16,21 0 0,-20 0 0,-1-21 15,0 0-15,0 21 16,0-21-16,0 0 0</inkml:trace>
  <inkml:trace contextRef="#ctx0" brushRef="#br1" timeOffset="54255.07">17187 995 0,'0'0'16,"0"-21"-16,0 42 31,0 0-31,0 0 0,0 0 0,0 1 16,0-1-16,0 21 0,-21-21 15,21 0-15,-21 22 0,21-22 0,0 0 16,-21 0-16,21 0 0,-21 1 15,21-1-15,0 0 16,21-21 15,0 0-31</inkml:trace>
  <inkml:trace contextRef="#ctx0" brushRef="#br1" timeOffset="54759.5">17611 677 0,'0'0'0,"-22"0"0,44 0 31,-1 0-31,0 0 16,0 0-16,21 0 0,-20 0 15,20 0-15,-21 0 0,21 0 0,-20-21 16,20 21-16,-21 0 0,0 0 0,0 0 16,1 0-16,-1 0 0,0 0 15,-21 21-15,21 1 0,-21-1 16,0 0-16,0 0 16,0 0-16,0 22 0,0-22 0,0 0 15,0 21-15,-21-21 16,21 22-16,-21-22 0,21 21 0,0-21 15,0 22-15,0-22 0,0 0 16,0 21-16,-21-20 0,21-1 0,0 21 16,0-21-16,0 0 0,0 1 15,0-1-15,0 0 0,0 0 0,0 0 16,-22 0-16,22 1 16,-21-1-16,0-21 0,0 21 15,0-21-15,0 0 0,-1 0 0,1 0 16,0 0-16,0 0 0,0 0 15,0 0-15,-1 0 0,1 0 16,0 0 0,21-21-16,0 0 15,0-1-15,0 1 0,0 0 0</inkml:trace>
  <inkml:trace contextRef="#ctx0" brushRef="#br1" timeOffset="55195.85">19071 656 0,'0'0'0,"0"-42"0,0 21 16,21 0-16,-21-1 0,21 22 0,-21-21 16,0 0-16,0 42 31,0 0-31,-21 1 16,21 20-16,-21 0 0,0 1 0,0 20 15,-22 1-15,22-1 0,0 1 16,-21-1-16,21 22 0,-1-43 15,-20 22-15,0-1 0,21-21 0,-22 22 16,1-22-16,21 1 16,-22-1-16,22 0 0,-21 22 15,21-22-15,0-21 0,21 0 0,0 1 16,21-22 0,0-22-1,0 1-15,0 0 0,0 0 16,1 0-16,-1 0 0</inkml:trace>
  <inkml:trace contextRef="#ctx0" brushRef="#br1" timeOffset="55431.85">19177 1101 0,'42'42'16,"-42"-21"-16,0 0 15,-21 22-15,21-22 0,-21 0 0,21 0 16,0 0-16,0 1 0,-21-22 16,21 21-16,-21 0 0,21 0 15,0-42 32,0 0-47</inkml:trace>
  <inkml:trace contextRef="#ctx0" brushRef="#br1" timeOffset="55599.81">19262 995 0,'0'0'15,"0"-42"-15,0 20 0,0 1 0,-22 21 0,22-21 16,0 0 0,22 42 15,-1-21-16,21 21-15,-21 0 0,0-21 16,22 22-16,-22-22 0</inkml:trace>
  <inkml:trace contextRef="#ctx0" brushRef="#br1" timeOffset="56068.09">19791 1037 0,'-21'0'31,"-1"21"-31,22 1 0,-21-1 16,0 0-16,21 0 0,0 0 16,-21 0-16,21 1 0,-21 20 0,21-21 15,0 0-15,0 0 0,0 1 16,0 20-16,0-21 0,0 0 16,0 0-16,0 1 15,-21-22 16,21-22-31,0 1 16,0 0-16,0 0 0,0 0 16,0 0-16,0-1 0,21-20 15,0 21-15,0-21 0,21-1 16,-20 22-16,20-21 0,0 21 16,-21-22-16,22 22 0,-1 0 0,0 21 15,-20 0-15,20 0 0,-21 0 16,21 21-16,-20 0 0,-1 0 0,-21 22 15,0-22-15,21 21 0,-21-21 16,0 22-16,0-22 0,0 0 0,0 21 16,-21-20-16,21-1 0,-21 0 15,21 0-15,-22-21 0,22 21 0,-21 0 16,0-21-16,21 22 16,21-22 15,0-22-31</inkml:trace>
  <inkml:trace contextRef="#ctx0" brushRef="#br1" timeOffset="56392.01">20553 1080 0,'0'0'0,"0"-22"0,0 1 0,0 42 31,0 1-15,0-1-16,-21 0 0,21 21 0,-22 1 15,22-1-15,0 0 0,0 1 16,0-1-16,-21 0 0,21 22 16,0-22-16,-21 22 0,21-1 0,0 1 15,0-22-15,0 21 0,-21 1 16,0-22-16,0 22 0,21-22 0,-22 0 16,-20 43-16,21-43 15,0-20-15,0 20 0,21-21 0,-22 0 16,22 0-16,0 1 0,-21-22 0,42-22 31,1 1-31,-1 0 16,0 0-16,0 0 0,0-22 15,0 1-15,1 0 0,-1-1 16,0-20-16</inkml:trace>
  <inkml:trace contextRef="#ctx0" brushRef="#br1" timeOffset="56695.99">20510 1101 0,'0'0'0,"0"-21"0,0-1 16,0 1-16,0 0 0,0 0 15,22 0-15,20 21 0,-21 0 16,0 0-16,22 0 0,-1 0 0,0 0 16,-21 0-16,22 21 0,-1 0 15,-21 0-15,0 0 0,1 1 16,-1-1-16,-21 21 0,0-21 15,0 0-15,0 22 0,-21-22 0,-1 21 16,-20-21-16,21 1 0,-21-1 16,-1 0-16,22-21 0,-21 21 0,-1-21 15,1 0-15,21 21 0,0-21 0,0 0 16,-1 0-16,44 0 31,-1-21-31,0 0 16,21 21-16,-21-21 0</inkml:trace>
  <inkml:trace contextRef="#ctx0" brushRef="#br1" timeOffset="57336.05">21061 953 0,'0'0'0,"0"-22"16,0 44-1,0-1-15,0 0 16,0 21-16,-21-21 0,21 22 15,0-1-15,0-21 0,0 22 0,0-22 16,0 21-16,0-21 0,0 0 16,0 1-16,0-1 0,0 0 0,21 0 15,0-21-15,0 0 16,0 0-16,0 0 0,1 0 16,-1 0-16,0 0 0,0-21 15,0 0-15,0 0 0,1-1 0,20-20 16,-21 21-16,0-21 0,0-1 15,1 1-15,-1 0 0,-21-1 0,0 22 16,21-21-16,-21 21 0,0-1 16,-21 65-1,0-22 1,21 0-16,-22 21 0,1-20 0,0 20 16,21 0-16,0-21 0,0 22 15,0-1-15,0-21 0,0 0 16,0 22-16,0-22 0,0 0 0,21 0 15,0 0-15,1-21 16,-1 0-16,21 0 0,-21 0 0,0 0 16,22 0-16,-22 0 0,21-21 15,-21 0-15,1 0 0,20 0 0,-21 0 16,0-1-16,0-20 0,1 0 16,-1-1-16,0-20 0,21 21 0,-21-22 15,1 1-15,-1-1 0,-21 22 16,21-1-16,0 1 0,0 0 0,-21 21 15,0-1-15,0 1 16,-21 64 0,21-22-1,-21 21-15,0 0 0,0 1 0,-1-1 16,1 0-16,21 22 0,-21-22 16,0 1-16,21-1 0,-21 0 0,21 1 15,0-22-15,0 21 0,0-21 16,0 0-16,0 1 0,0-1 0,21-21 15</inkml:trace>
  <inkml:trace contextRef="#ctx0" brushRef="#br1" timeOffset="57531.58">21907 974 0,'0'0'15,"-21"-21"-15,0 21 0,42 0 32,0 0-32,1 0 15,-1 0-15,21-22 0,-21 22 16,22-21-16,-1 21 0,0 0 16,1-21-16</inkml:trace>
  <inkml:trace contextRef="#ctx0" brushRef="#br1" timeOffset="57984.05">22627 720 0,'0'0'0,"0"-21"31,42 21-31,-20 0 0,20 0 16,0 0-16,-21 0 0,22 0 15,-1 0-15,0 0 0,-20 0 16,20 0-16,-21 0 0,0 0 16,-42-22 15,0 22-31,0 0 16,0 0-16,-1 0 0,-20 0 15,21 0-15,0 0 0,0 0 0,-22 22 16,22-1-16,0 0 0,-21 0 0,20 0 15,1 22-15,0-1 0,-21-21 16,21 21-16,-1 1 0,1 20 0,0-20 16,21-1-16,0-21 0,-21 21 15,21 1-15,0-1 0,0-21 16,0 0-16,0 22 0,0-22 16,0 0-16,21 0 0,0 0 15,0-21-15,1 0 0,-1 0 16,0 0-16,0 0 0,0 0 0,22 0 15,-22 0-15,21 0 0,0-21 0,-20 21 16,20-21-16,0 0 0,1 0 16</inkml:trace>
  <inkml:trace contextRef="#ctx0" brushRef="#br1" timeOffset="58200.09">23304 974 0,'-42'42'15,"21"0"1,0-20-16,0 20 0,-1-21 0,1 21 16,21 1-16,0-22 15,-21 21-15,21-21 0,-21 1 0,21-1 0,0 0 16,0 0-16,0 0 0,0 0 16,21-21-1,0 0-15,0 0 0,-21-21 16,22 21-16,-1-21 0</inkml:trace>
  <inkml:trace contextRef="#ctx0" brushRef="#br1" timeOffset="58611.44">23601 741 0,'0'0'0,"-21"0"0,-1 0 16,44 0 15,-1 0-31,21 0 0,-21 0 0,22 0 16,-1 0-16,0 0 0,1 0 15,-22 0-15,21 0 0,-21 0 16,0 0-16,1 0 0,-22 21 31,0 0-31,0 22 16,0-22-16,0 0 0,-22 21 0,1 1 15,21-1-15,-21 0 0,0-21 16,21 22-16,0-1 0,-21 0 0,21 1 16,-21-1-16,21 0 0,0-20 0,-22 20 15,22 0-15,0-21 0,0 22 16,0-22-16,-21 21 0,0-21 0,21 22 16,-21-22-16,0 0 0,0 21 15,-1-42-15,1 22 0,0-1 16,0 0-16,-21-21 0,20 0 15,1 21-15,-21-21 0,0 0 0,-1 0 16,1 0-16,0-21 0,-22 21 0,1-21 16</inkml:trace>
  <inkml:trace contextRef="#ctx0" brushRef="#br1" timeOffset="59504.08">15896 656 0,'0'21'47,"0"1"-31,0-1-16,0 0 16,0 0-16,0 0 15,21-21 32,0-21-47,-21 0 16,0 0-16,22 0 0,-22-1 15,0 1 1,-22 21 0,1 0-1,0 0-15,0 0 0,21 21 16,0 1-1,0-1-15,0 0 16,0 0-16,0 0 16,0 0-16</inkml:trace>
  <inkml:trace contextRef="#ctx0" brushRef="#br1" timeOffset="62375.05">677 1566 0,'-21'0'31,"42"0"47,0 0-62,1 0-16,20 0 0,-21 0 0,21 0 16,22 0-16,-22 0 0,43 0 15,-22 0-15,43 0 0,-21-21 0,21 21 16,0 0-16,-1 0 0,1 0 15,-21 0-15,0 0 0,-1 0 16,1-21-16,-22 21 0,1 0 0,-1 0 16,-20 0-16,-1 0 0,0 0 15</inkml:trace>
  <inkml:trace contextRef="#ctx0" brushRef="#br1" timeOffset="63216.07">1968 4064 0,'-21'0'0,"0"0"16,0 0 0,42 0 30,21 0-46,-20 0 0,20 0 16,21 0-16,-20-21 0,41 21 0,-20-21 16,21 21-16,20 0 0,-20 0 15,21-21-15,-21 21 0,-1 0 16,1 0-16,0-22 0,-1 22 0,1 0 16,0 0-16,-22 0 0,1 0 15,-1 0-15,1 0 0,-22-21 0,0 21 16,1 0-16,-1 0 0,-21 0 15,0 0-15,0 0 0</inkml:trace>
  <inkml:trace contextRef="#ctx0" brushRef="#br1" timeOffset="85847.85">9610 2646 0,'21'-21'47,"0"21"-32,0-21-15,0-1 16,0 22-16,1-21 0,-1 21 16,-21-21-16,21 21 0,0-21 15,-21 0 1,0 0-16,0-1 16,-21 22-1,0 0-15,0 0 0,-1 0 0,1 0 16,0 0-16,0 0 15,0 0-15,-22 22 0,22-1 0,0 0 16,-21 0-16,21 21 0,-22-20 16,22 20-16,-21-21 0,21 21 0,-1 1 15,-20-22-15,21 21 0,0 1 0,0-22 16,21 63-16,0-62 16,0 20-16,0-21 0,0 0 0,0 0 15,21 22-15,-21-22 0,21 0 16,21-21-16,-21 21 0,1 0 0,-1-21 15,21 0-15,-21 0 16,22 0-16,-22 0 0,21 0 0,0 0 16,-20 0-16,20-21 0,0 21 15,-21-21-15,22 21 0,-22 0 0,0-21 16,0 21-16,0 0 0,-21-21 0,22 0 16,-1 21-1,-21-22 1,21 22-1,0 0-15,0 0 0,-21-21 16,21 21-16</inkml:trace>
  <inkml:trace contextRef="#ctx0" brushRef="#br1" timeOffset="86731.7">11091 2773 0,'0'0'0,"-21"0"0,0 0 15,0 0-15,0 0 0,-1 0 0,1 0 16,21 21-16,21-21 47,1 0-47,-1 0 0,0 0 16,21 0-16,1 0 0,-1 0 15,-21 0-15,43 0 0,-22 0 0,0 0 16,1 0-16,-1 0 0,0 0 15,22 0-15,-22-21 0,0 21 0,22 0 16,-22 0-16,22-21 0,20 21 16,-20 0-16,-43 0 0,21-21 15,-20 21-15,20 0 0,-21 0 16,0 0-16,0-22 0,1 22 16,-22-21-1,0 0-15,0 0 16,-22 0-16,1 0 0,0 21 15,0-22-15,-21 1 0,20 0 16,1 0-16,-21 21 0,21-21 0,-22 0 16,22 21-16,-21-22 0,21 22 15,0 0-15,-1 0 0,22-21 16,0 42 31,22-21-47,-1 22 15,0-22-15,0 0 0,0 21 0,22-21 16,-22 0-16,21 0 0,0 21 16,1-21-16,-22 0 0,64 0 15,-43 0-15,0 0 0,-21 0 16,1 0-16,20 21 0,-21-21 16,0 0-16,-21 21 15,0 0 1,0 1-16,0-1 15,-21 0-15,0 0 0,0 0 16,-22 0-16,22 22 0,-21-22 0,0 21 16,-1-21-16,1 22 0,0-22 15,20 21-15,-20-21 0,0 1 0,21-1 16,-22 0-16,22 0 0,0 0 0,0 0 16,0 1-16,-1-1 15,1-21-15,21 21 0,-21-21 16,0 0-1,21-21 1</inkml:trace>
  <inkml:trace contextRef="#ctx0" brushRef="#br1" timeOffset="87464.48">13928 2307 0,'0'0'0,"0"-21"0,21 0 15,-21 0 1,0 0-16,21 21 0,-21-22 16,21 22-16,-21-21 0,0 0 15,0 0 1,0 0-1,21 21-15,-21 21 47,-21 0-47,21 0 16,-21 0-16,0 22 0,0-22 16,-1 21-16,1 22 0,0-22 0,0 0 15,0 22-15,0-22 0,-1 22 0,1-22 16,0 0-16,0 1 0,0-1 15,21-21-15,0 22 0,-21-22 0,-1 0 16,22 0-16,-21 0 0,21 0 16,0 1-16,0-1 0,0 0 0,-21-21 15,21 21-15,0 0 32,0-42-1,0 0-31,0 0 0,21 0 15,0-1-15,1 1 0,-1 0 0</inkml:trace>
  <inkml:trace contextRef="#ctx0" brushRef="#br1" timeOffset="87940.08">14457 2159 0,'0'0'0,"0"-21"0,0 0 15,0 0 1,0-1-16,0 1 16,0 42 30,0 1-46,0-1 0,0 0 16,-21 0-16,-1 21 0,1-20 0,0 20 16,0 21-16,0-20 0,-43 63 15,43-43-15,-21-21 0,21 22 16,-22-22-16,22 1 0,0-1 16,-21 0-16,20 1 0,1-22 0,-21 42 15,42-42-15,-21 1 0,0-1 16,21 0-16,0 0 15,-22-21 1,22 21-16,22-21 63,-22-21-63,21 0 15,0 21-15,-21-21 0,21 0 0,0 21 16</inkml:trace>
  <inkml:trace contextRef="#ctx0" brushRef="#br1" timeOffset="89107.79">15113 2879 0,'21'0'15,"0"-21"1,-21-1 0,0 1-16,0 0 0,0 0 15,0 0-15,0 0 0,0-1 16,-21 1-16,21 0 0,-21 0 16,0 0-16,0 0 0,-1-1 15,1 1-15,0 21 0,0 0 16,-21 0-16,20 0 0,1 0 0,0 0 15,0 0-15,0 0 0,0 21 16,-1 1-16,1-1 0,0 0 0,0 0 16,0 0-16,0 22 0,-1-22 0,1 21 15,0-21-15,21 22 0,0-22 16,-21 0-16,21 21 0,0-21 0,0 1 16,0-1-16,0 0 15,0 0-15,0 0 16,21-21-16,0 0 15,0 0-15,1 0 0,-1 0 16,21 0-16,-21 0 0,0 0 16,1-21-16,-1 21 0,21-21 0,-21 0 15,22 0-15,-22-1 0,21 1 16,0 0-16,-20 0 0,20-21 0,0-1 16,-21 22-16,1-21 0,20-1 15,-21 1-15,0-21 0,0 20 0,1 1 16,-22 0-16,0-1 0,21 22 15,-21-21-15,0 21 0,0-1 16,0-20-16,0 21 0,0 0 16,0 42 15,-21 21-31,-1-21 16,22 22-16,-21-1 0,0 0 0,21 1 15,0-1-15,-21 0 0,21 1 0,-21-1 16,21 0-16,0-20 0,0 20 15,0-21-15,0 0 0,0 0 0,0 1 16,0-1-16,21 0 0,0 0 16,0-21-16,0 0 15,1 0-15,-1 0 0,0 0 0,0 0 16,21 0-16,-20 0 16,-1 0-16,0-21 0,0 0 0,0 21 15,0-21-15,1-1 0,-22 1 16,0 0-16,21 0 0,-21 0 15,21 0-15,-21 42 32,0 0-32,-21-21 0,21 21 0,-21 0 15,21 0-15,0 1 0,0-1 16,-22 0-16,22 0 0,0 0 16,0 0-16,0 1 31,0-44 0,0 1-31,22 0 16</inkml:trace>
  <inkml:trace contextRef="#ctx0" brushRef="#br1" timeOffset="89302.96">15727 2455 0,'0'0'0,"0"-21"15,0 42 32,0 1-47,0-1 16,21 0-16,0-21 16,0 21-1,0-21-15</inkml:trace>
  <inkml:trace contextRef="#ctx0" brushRef="#br1" timeOffset="89579.64">16065 2498 0,'0'0'0,"0"-21"16,0 42-1,0 0 1,0 0-16,0 0 0,0 0 15,0 22-15,0-22 0,0 0 0,0 21 16,0-20-16,0-1 0,0 21 0,0-21 16,0 0-16,22 1 0,-22-1 15,0 0-15,0 0 0,0 0 16,0 0-16,0 1 16,21-44 15,0 1-16</inkml:trace>
  <inkml:trace contextRef="#ctx0" brushRef="#br1" timeOffset="89832.09">16446 2498 0,'0'0'0,"-21"0"31,21 21-31,-21 0 15,0 0-15,0 0 16,0 22-16,-1-22 0,1 21 0,21-21 16,-21 22-16,0-22 0,0 21 0,0-21 15,21 1-15,0-1 0,-22 0 16,22 0-16,-21 0 0,21 0 16,21-21 15,1 0-31,-1 0 0,0-21 15,0 21-15</inkml:trace>
  <inkml:trace contextRef="#ctx0" brushRef="#br1" timeOffset="90391.76">16891 2371 0,'0'0'0,"-21"0"16,21-21-16,21 21 47,0 0-47,0 0 0,0 0 16,1 0-16,20-22 15,-21 22-15,0 0 0,0 0 0,22 0 16,-22 0-16,0 0 0,0 0 0,0 0 15,1 0-15,-44 0 32,1 0-32,0 0 0,0 0 15,0 0-15,0 0 0,-22-21 0,22 21 16,0 0-16,0 0 16,0 0-16,-1 0 15,1 0 1,0 0-1,21 21-15,-21-21 16,21 22-16,0-1 0,-21 0 16,21 0-16,-21 0 0,-1 22 15,22-22-15,-21 21 0,0 0 0,21 1 16,-21-1-16,0-21 0,21 22 16,0-1-16,-21-21 0,21 21 0,-22-20 15,22 20-15,0-21 0,0 0 16,0 0-16,0 1 0,0-1 0,22 0 15,-1-21-15,0 21 16,0-21-16,0 0 0,0 0 16,1 0-16,-1 0 15,0 0-15,0-21 0,0 21 0,22-21 16</inkml:trace>
  <inkml:trace contextRef="#ctx0" brushRef="#br1" timeOffset="90942.95">17462 2498 0,'0'0'0,"0"-21"32,0-1-32,0 1 15,22 21-15,-1-21 0,0 21 16,0 0-16,-21-21 15,21 21-15,0 0 0,1 0 16,-1 0-16,-21 21 16,21 0-16,-21 0 0,21 1 0,-21-1 15,0 21-15,0-21 0,0 22 16,0-22-16,0 21 0,0 0 0,-21-20 16,0 20-16,0-21 0,-1 0 15,1 22-15,0-22 0,0 0 16,0 0-16,0 0 0,-22 0 0,22-21 15,0 22-15,0-22 0,0 0 16,-1 0 0,22-22 15,0 1-31,0 0 0,0 0 16,0 0-16,22 0 0,-22-1 15,21 1-15,0 0 16,0 21-16,0 0 15,-21 21 1,21 0-16,-21 1 0,22-1 16,-1 0-16,-21 0 15,21-21-15,0 0 16,-21 21-16,21-21 16,0 0-16,1 0 0,-1 0 0,0 0 15,0 0-15,0 0 0,0 0 16,1-21-16</inkml:trace>
  <inkml:trace contextRef="#ctx0" brushRef="#br1" timeOffset="91415.94">18119 2307 0,'-22'-42'16,"22"21"15,22 21-31,-1 0 0,0 0 0,0 0 16,21 0-16,-20 0 0,20 0 15,-21-21-15,21 21 0,-20 0 0,-1 0 16,0 0-16,0 0 0,0 0 16,0 0-16,1 0 0,-22 21 15,0 0-15,0 0 16,-22 21-1,1-20-15,21-1 0,0 21 0,-21 0 16,0 1-16,21-22 0,-21 21 16,21 1-16,0-1 0,0 0 0,0 1 15,0-22-15,-21 21 0,21 0 16,0-20-16,-22 20 0,22-21 0,0 0 16,0 22-16,-21-22 0,0 0 0,0 0 15,21 0-15,-21 0 0,0 1 16,-1-1-16,1 0 0,0-21 15,0 0-15,-21 21 0,20-21 16,1 0-16,0 0 0,0 0 0,0 0 16,0 0-16,-1 0 0,1 0 15,21-21 1,0 0-16,0 0 0,21-1 16,1 1-16</inkml:trace>
  <inkml:trace contextRef="#ctx0" brushRef="#br1" timeOffset="91739.81">19304 2244 0,'0'0'0,"0"-21"0,0-22 31,-21 43-15,0 21-16,21 1 16,-22-1-16,1 21 0,0 0 0,0 1 15,-21 20-15,20 1 0,1-1 16,-21 1-16,21 20 0,0-41 0,-1 20 16,-20 1-16,21-22 0,0 0 0,0 1 15,21-1-15,-22-21 0,1 22 16,21-22-16,-21 21 15,21-21-15,0-42 32,0 0-32</inkml:trace>
  <inkml:trace contextRef="#ctx0" brushRef="#br1" timeOffset="92394.94">19537 2625 0,'0'0'0,"-21"0"15,-1 21-15,22 0 0,0 0 16,0 22-16,0-22 16,-21 0-16,21 21 0,0-21 0,0 1 15,0-1-15,0 0 0,0 21 16,0-21-16,0 1 0,0-1 15,0 0-15,0 0 16,0-42 31</inkml:trace>
  <inkml:trace contextRef="#ctx0" brushRef="#br1" timeOffset="92607.32">19664 2455 0,'21'0'78,"0"0"-78,0 22 15,0-22-15,1 21 0,-1 0 16,0-21-16,0 21 16</inkml:trace>
  <inkml:trace contextRef="#ctx0" brushRef="#br1" timeOffset="93042.94">20002 2836 0,'-21'22'0,"42"-44"16,-63 65-16,42-22 0,0 0 16,-21 0-16,21 0 15,0 1-15,0-1 16,0-42 46,21-1-62,-21 1 0,21 0 16,0 0-16,-21-21 0,22 20 16,-1-41-16,0 42 0,0-22 15,0 22-15,22-21 16,-22 21-16,0 0 0,0-1 0,0 22 16,22 0-16,-22 0 0,0 22 15,0-1-15,0 0 0,0 0 0,1 0 16,-22 22-16,0-22 0,0 0 15,0 21-15,0-21 0,0 1 0,-22-1 16,1 0-16,0 0 0,21 0 16,-21-21-16,21 21 0,-21-21 0,21 22 15,21-44 17,0 22-32,0-21 0</inkml:trace>
  <inkml:trace contextRef="#ctx0" brushRef="#br1" timeOffset="93347.94">20828 2540 0,'0'21'16,"-21"0"0,0 22-16,21-22 15,0 21-15,-22-21 0,1 22 16,21-1-16,-21 0 0,21 1 0,0-1 15,0 22-15,0-22 0,-21 0 16,21 22-16,0-22 0,0 22 0,0-1 0,0-21 16,0 22-16,0-1 15,0 1-15,0-22 0,-21 22 0,21-22 16,-21 0-16,21 1 0,0-22 16,-22 21-16,22-21 0,0 1 0,0-1 15,0-42 16,22-1-31,-22 1 0,0 0 0,0 0 16,21-21-16</inkml:trace>
  <inkml:trace contextRef="#ctx0" brushRef="#br1" timeOffset="93670.99">20722 2942 0,'0'0'0,"0"-42"0,0 0 0,0 20 16,0-20-16,0 21 0,0-21 15,0 20-15,21 1 0,-21 0 0,21-21 16,1 21-16,-1-1 0,0 1 16,0 21-16,21-21 0,1 21 0,-22 0 15,21 0-15,1 0 0,-22 21 16,21-21-16,-21 43 0,0-22 0,1 0 16,-1 21-16,-21-21 0,0 22 15,0-1-15,0-21 0,-21 0 16,-1 22-16,1-22 0,0 0 0,0 0 15,0-21-15,0 21 0,-1-21 16,1 0-16,0 22 0,0-22 0,0 0 16,21-22 15,21 1-15,0 0-16,0 21 0,0-21 15</inkml:trace>
  <inkml:trace contextRef="#ctx0" brushRef="#br1" timeOffset="94367.95">21442 2561 0,'0'0'0,"0"21"32,0 1-32,-21-1 0,21 0 15,-22 0-15,22 0 0,0 22 16,0-22-16,0 21 0,-21-21 0,21 0 15,0 22-15,0-22 0,0 0 16,0 0-16,0 0 0,21 1 16,1-22-16,-1 0 0,0 0 15,0 0-15,0 0 16,0 0-16,1 0 0,-1 0 0,0-22 16,0 1-1,0 0-15,0 0 0,1 0 0,-1-22 16,0 22-16,0-21 0,0 21 15,0-22-15,-21 22 0,22-21 0,-1 21 16,-21 0-16,21-1 0,-21 1 16,0 42-1,0 1-15,0 20 0,0-21 16,0 21-16,0-20 0,0 20 16,0-21-16,0 21 0,0-20 15,0 20-15,0-21 0,0 0 0,0 0 16,0 1-16,0-1 0,0 0 15,21 0-15,0-21 0,0 0 16,1 0-16,-1 0 0,0 0 16,0 0-16,21 0 0,-20-21 0,-1 0 15,21 21-15,-21-21 0,0-1 16,22-20-16,-22 21 0,0-21 0,0 20 16,0-20-16,1 0 0,20-22 15,-42 22-15,21 0 0,0-22 16,-21 22-16,0-1 0,0-41 0,21 63 15,-21-1-15,0 1 16,0 0-16,0 42 16,-21 0-1,21 1-15,0 20 0,-21 21 0,21-20 16,-21-1-16,0 22 0,21 20 16,0-41-16,-21-1 0,21 0 15,0-21-15,0 22 0,0-22 16,0 0-16,0 0 0,0 0 0,0 1 15,21-22 1,0 0-16,0 0 16,0-22-16</inkml:trace>
  <inkml:trace contextRef="#ctx0" brushRef="#br1" timeOffset="94583.15">22458 2455 0,'0'0'16,"21"0"31,0 0-47,21 0 0,-20 0 0,-1 0 15,21 0-15,-21 0 0,22 0 16,-1 0-16,-21 0 0,0 0 15,22 0-15,-22-21 0</inkml:trace>
  <inkml:trace contextRef="#ctx0" brushRef="#br1" timeOffset="95015.94">23241 2371 0,'0'0'0,"21"0"47,0 0-47,0-21 0,1 21 15,-1 0-15,0 0 16,0 0-16,0 0 16,-21-22-16,-21 22 31,0 0-31,0 0 15,0 0-15,-1 0 0,1 0 0,0 0 16,0 0-16,0 22 0,0-1 16,-1 21-16,1-21 0,0 22 0,0-22 15,0 21-15,0 0 0,-1 1 16,1 41-16,21-62 16,-21 20-16,21-21 0,0 21 0,0-20 15,0-1-15,0 0 0,0 0 16,0 0-16,0 0 0,21 1 15,0-22-15,1 21 0,-1-21 16,0 0-16,0 0 0,0 0 16,0 0-16,1 0 0,-1 0 15,21 0-15,-21-21 0,0-1 0,22 1 16</inkml:trace>
  <inkml:trace contextRef="#ctx0" brushRef="#br1" timeOffset="95251.54">23685 2519 0,'0'0'0,"0"-21"0,0 0 16,-21 42 15,0 0-31,21 21 0,0-21 16,-21 22-16,0-22 0,21 21 0,0 1 16,-21-22-16,-1 21 0,22-21 0,-21 0 15,21 1-15,0-1 0,0 0 16,0 0-16,0 0 0,0 0 15,21-21 17,1 0-17,-22-21-15</inkml:trace>
  <inkml:trace contextRef="#ctx0" brushRef="#br1" timeOffset="95707.05">23939 2328 0,'0'0'0,"0"-21"0,0 0 0,22 21 0,-22-21 16,21 0-16,0 21 15,0 0-15,0 0 16,0-21-16,1 21 0,-1 0 0,0 0 16,0 0-16,21 0 0,-20 0 15,-1 0-15,0 0 0,0 0 0,0 0 16,-21 21-1,0 0 1,0 0-16,0 0 0,0 0 16,0 1-16,0-1 0,0 21 0,-21-21 15,21 0-15,0 22 0,-21-1 16,21-21-16,0 22 0,0-22 0,0 21 16,0-21-16,0 22 0,0-1 15,0-21-15,0 21 0,-21-20 16,21-1-16,-21 21 0,21-21 0,0 0 15,-22 1-15,1-1 0,21 0 16,-21 0-16,0 0 0,0 0 0,0 1 16,-1-22-16,1 0 15,0 21-15,0-21 0,0 0 0,0 0 16,-1 0-16,1 0 0,0 0 16,0 0-16,0 0 0,0 0 15,-1 0-15,1 0 0,0 0 16,0 0-16,0 0 0,0-21 0,-1 21 15,-20-22-15</inkml:trace>
  <inkml:trace contextRef="#ctx0" brushRef="#br1" timeOffset="96611.92">9821 3768 0,'0'0'0,"-21"0"31,21 21-15,0 0-16,0 0 0,0 0 15,0 1-15,-21 20 0,0 43 16,21-43-16,-21 21 0,21-20 16,-22-1-16,1 0 0,21-20 15,0 20-15,0-21 0,-21 0 0,21 0 16,0 1-16,0-1 0,21-42 47,0-1-47</inkml:trace>
  <inkml:trace contextRef="#ctx0" brushRef="#br1" timeOffset="97200.48">9779 3831 0,'0'0'0,"-21"-21"32,21 0-32,0 0 15,21 21-15,0 0 16,21-21-16,-20 21 0,20 0 0,0-22 16,1 22-16,-1 0 0,0 0 15,1 0-15,-22 0 0,21 0 0,0 0 16,-20 0-16,-1 22 0,0-1 15,0-21-15,-21 21 0,0 0 0,0 0 16,0 22-16,-21-22 0,0 0 0,0 0 16,-22 0-16,22 0 0,-21 1 15,-1-1-15,1 0 0,0-21 0,-1 21 16,22 0-16,0-21 16,0 0-16,0 0 0,42-21 31,0 21-31,21-21 0,-20 0 15,20 21-15,0-21 0,1 21 0,-1 0 16,0 0-16,1 0 0,-1 0 16,-21 0-16,21 0 0,1 0 0,-22 21 15,21 0-15,-21 0 0,1 0 16,-1 0-16,0 1 0,0 20 0,-21-21 16,0 21-16,0-20 0,0-1 15,0 21-15,-21-21 0,-21 0 0,20 22 16,-20-22-16,21 0 0,-21 0 15,-1-21-15,1 21 0,0 1 16,-22-22-16,22 0 0,-1 21 0,1-21 16,0 0-16,21 0 0,-22 0 0,22 0 15,-21 0-15,21 0 0,-1 0 16,1 0-16,0 0 0,0 0 0,21-21 16,0-1-16,0 1 15,21 0-15,0 0 16,0 0-16,22 21 0,-1-21 0</inkml:trace>
  <inkml:trace contextRef="#ctx0" brushRef="#br1" timeOffset="97834.96">11642 3958 0,'0'0'0,"-22"0"0,1 0 15,0 0-15,42 0 32,22 0-17,-22 0-15,21 0 0,0 0 16,22 0-16,-1 0 0,1 0 0,-1 0 15,1 0-15,-1 0 0,1 0 16,-22 0-16,22 0 0,-22 0 0,0 0 16,1 0-16,-22 0 0,0 0 0,21 0 15,-20-21-15,-1 21 16,-21-21-16,-21 21 16,-1-21-1,1 21-15,0 0 0,0-21 0,0 21 16,-22 0-16,22 0 0,0-22 15,0 22-15,0 0 0,0 0 16,-1 0-16,1 0 0,64 0 47,-22 0-47,0 0 0,0 0 16,21 0-16,-20 0 0,20 0 15,-21 0-15,0 0 0,0 0 0,1 0 16,-1 0-16,0 0 0,0 0 15,-21 22-15,0-1 16,0 0-16,0 0 16,-21 0-16,0 0 0,0 1 15,-1-1-15,1 0 0,0 0 0,0 0 16,0 0-16,0 1 0,-1-1 16,1 0-16,0 0 0,0-21 0,21 21 15,-21 0-15,0-21 0,-1 0 16,22 22-16,-21-22 0,0 21 15,0-21-15</inkml:trace>
  <inkml:trace contextRef="#ctx0" brushRef="#br1" timeOffset="98279.46">9991 5249 0,'0'-21'0,"0"42"0,-22-42 0,22 0 16,-21 21-16,21-21 15,0 42 1,0 0-16,0 0 16,0 1-16,0-1 0,0 0 15,0 21-15,0-21 0,0 22 16,0-22-16,0 21 0,0-21 0,0 1 15,-21 20-15,21-21 0,-21 0 0,21 22 16,0-22-16,-21 0 0,0 0 16,21-42 15,0 0-15</inkml:trace>
  <inkml:trace contextRef="#ctx0" brushRef="#br1" timeOffset="98663.95">9779 5207 0,'0'0'0,"-21"-21"0,21 0 0,-21 21 15,21-21-15,0-1 16,21 22-16,0 0 16,0 0-16,21 0 0,1 0 15,-1 0-15,0 0 0,1 0 16,20 0-16,1 0 0,-1 22 0,1-1 15,-1 0-15,1 21 0,-1-21 0,-20 1 16,-1 20-16,0-21 0,1 21 16,-1-20-16,0 20 0,-21 0 0,1-21 15,-22 22-15,0-22 0,0 21 16,0 1-16,-43-22 0,-20 42 16,20-42-16,1 1 0,0-1 0,-22 0 15,1 0-15,20 0 16,-62 0-16,41 1 0,22-22 15,-1 0-15,22 0 0,-21 0 0,21 0 16,0 0-16,-1 0 0,1 0 16,0 0-16,0 0 0,21-22 15,21 22 1,0-21-16,22 0 0,-22 21 16,21-21-16,0 0 0</inkml:trace>
  <inkml:trace contextRef="#ctx0" brushRef="#br1" timeOffset="99351.18">11620 5398 0,'0'0'0,"-21"0"0,-21 21 31,63-21-15,0 0-16,22 0 0,-22 21 15,21-21-15,43 0 0,-43 0 16,0 0-16,22 0 0,-1 0 15,1 0-15,-22 0 0,22 0 0,-1 0 16,1 0-16,-22 0 0,22 0 0,-22 0 16,0 0-16,1 0 0,-1 0 15,-21 0-15,21 0 0,-20-21 0,-1 21 16,0-21-16,0 21 0,-21-22 16,0 1-16,0 0 15,-63-21 1,41 21-16,1 21 15,-21 0-15,21-22 0,-22 22 0,22 0 16,-21 0-16,21 0 0,0 0 0,-1-21 16,1 21-16,0 0 0,42 0 47,0 0-47,1 0 15,-1 0-15,21 0 0,-21 0 0,0 21 16,1-21-16,-1 0 0,0 0 15,0 22-15,0-22 0,0 0 0,-21 21 16,22-21-16,-22 21 16,0 0-16,0 0 15,0 0-15,-22 1 0,22-1 16,-42 0-16,21-21 0,0 21 0,-22 0 16,22 0-16,-21 1 0,21-1 15,-22 0-15,22 0 0,0 0 0,-21 0 16,42 1-16,0-1 15,-21-21-15,21 21 16</inkml:trace>
  <inkml:trace contextRef="#ctx0" brushRef="#br1" timeOffset="100027.59">14859 6329 0,'0'0'16,"0"-21"-16,0 42 47,-21 21-47,21-21 0,0 22 16,0-1-16,-21 22 0,21-22 0,-22 0 15,1 22-15,21-22 0,-21 0 16,21 1-16,-21-1 0,21-21 15,-21 22-15,21-22 0,0 0 0,-21 0 16,21 0-16,0 0 0,0 1 0,0-44 47,21 22-47,-21-21 16</inkml:trace>
  <inkml:trace contextRef="#ctx0" brushRef="#br1" timeOffset="100355.92">14795 6392 0,'0'0'0,"0"-21"0,43-42 31,-43 42-31,21 21 0,0 0 0,0-22 16,0 22-16,1 0 0,20-21 15,0 21-15,1 0 0,-1 0 0,0 0 16,1 0-16,-1 0 0,0 21 15,22 1-15,-43-1 0,21 21 16,-21 0-16,22 1 0,-22-1 0,-21 22 16,0-22-16,0 0 0,0 1 0,0-1 15,-21 0-15,0-21 0,-1 22 16,1-22-16,0 0 0,-21 0 0,-1 22 16,22-22-16,0-21 15,0 0-15,21 21 0,-21-21 16,0 0-1,21-21-15,0 0 0,-22-1 16,1 1-16,21 0 0</inkml:trace>
  <inkml:trace contextRef="#ctx0" brushRef="#br1" timeOffset="100557.89">14732 6689 0,'0'0'0,"21"0"47,0 0-47,0 0 0,1 0 0,20-21 16,0 21-16,1 0 0,-1 0 15,0 0-15,22-22 0,-22 22 0,0-21 16,22 21-16,-22 0 0,-21 0 16,22-21-16,-22 21 0,21 0 0,-21-21 15,1 21-15,-1-21 0</inkml:trace>
  <inkml:trace contextRef="#ctx0" brushRef="#br1" timeOffset="100806.88">15748 6371 0,'0'21'15,"0"1"-15,0-1 0,0 21 0,0-21 16,0 22-16,0-1 0,0-21 0,0 21 15,0 1-15,0-22 16,0 21-16,0-21 0,0 1 0,0 20 16,-21-21-16,21 0 0,-21 0 15,21 1-15,21-44 47,0 1-47</inkml:trace>
  <inkml:trace contextRef="#ctx0" brushRef="#br1" timeOffset="101383.3">15748 6350 0,'0'0'0,"0"-21"16,-21 21-16,21-21 15,0 0-15,21 21 16,0-22-16,0 22 15,0 0-15,22 0 0,-22 0 0,21 0 16,-21 0-16,22 0 0,-1 0 0,-21 0 16,22 22-16,-22-1 0,21 0 15,-21 0-15,-21 0 0,0 22 0,0-22 16,0 21-16,0-21 0,0 22 16,-21-22-16,-21 0 0,21 21 0,-22-21 15,1 1-15,0-1 0,20 0 16,-20-21-16,0 21 0,21-21 15,-1 0-15,1 0 0,0 0 0,21-21 32,21 0-17,0 21-15,22-21 0,-22 21 0,0-22 16,21 22-16,1 0 0,-1 0 16,-21 0-16,22 0 0,-1 0 0,0 0 15,1 0-15,-1 0 0,0 22 0,1-1 16,-1 0-16,0 0 0,-21 0 15,1 0-15,-1 1 0,-21-1 0,0 0 16,0 0-16,0 0 16,-21 0-16,-1 1 0,-20-1 15,0-21-15,-1 21 0,1 0 0,-21-21 16,20 21-16,1-21 0,-22 0 0,22 0 16,-21 0-16,20 0 0,22 21 15,-21-21-15,-1 0 0,22 0 0,0 0 16,0 0-16,0 0 0,0 0 15,21-21-15,0 0 16,0 0-16,21 21 16,0-21-16,0 21 0,0-21 15,22-1-15</inkml:trace>
  <inkml:trace contextRef="#ctx0" brushRef="#br1" timeOffset="101791.81">17124 6371 0,'0'0'0,"0"-21"0,0 0 0,0 0 16,-21 21-16,-1 0 16,1 0-16,0 0 15,0 0-15,-21 0 0,20 0 0,1 21 16,0 0-16,-21 0 0,21 0 0,-1 22 16,1-1-16,0 0 15,0 1-15,0-1 0,21 22 16,-21-22-16,21-21 0,0 21 0,0-20 15,0-1-15,0 0 0,0 0 16,21 0-16,-21 0 0,21-21 0,0 22 0,0-22 16,22 0-16,-22 0 15,0 0-15,0 0 0,21 0 0,-20 0 16,20 0-16,-21-22 0,21 22 0,-20-21 16,20 0-16,0 0 0</inkml:trace>
  <inkml:trace contextRef="#ctx0" brushRef="#br1" timeOffset="102047.15">17589 6350 0,'0'-21'0,"0"42"0,0-63 0,-21 42 32,0 0-32,21 21 0,-21 0 0,21 21 15,0-20-15,-21 20 0,21 0 16,-21 1-16,21-22 0,0 21 0,0 0 15,0 1-15,0-22 0,-22 21 0,22-21 16,0 1-16,0-1 0,-21 0 16,21 0-16,0 0 0,0 0 31,21-21-15,1 0-16,-22-21 0,0 0 15,21 21-15</inkml:trace>
  <inkml:trace contextRef="#ctx0" brushRef="#br1" timeOffset="102431.52">17526 6329 0,'0'-21'0,"0"42"0,0-63 16,21 42-1,0 0 1,0 0-16,22 0 0,-22 0 15,0 0-15,21 0 16,1 0-16,-22 0 0,21 21 0,-21 0 16,1 0-16,-1 0 0,21 0 15,-21 1-15,-21 20 0,21-21 0,1 21 16,-22-20-16,0 20 0,0-21 0,0 21 16,0-20-16,0-1 0,0 21 15,-22-21-15,1 0 0,-21 1 0,21-1 16,-22 0-16,22 0 0,-21 0 15,0-21-15,-1 21 0,1 1 0,0-22 16,-1 21-16,1-21 0,0 0 0,20 21 16,1-21-16,0 21 0,0-21 15,0 0-15,21-21 32,21 0-17,0 21-15,0-21 0</inkml:trace>
  <inkml:trace contextRef="#ctx0" brushRef="#br1" timeOffset="102824.32">18309 6604 0,'-21'0'15,"42"0"1,0 0 0,0 0-16,22 0 0,-1 0 0,0 0 15,1 0-15,-1 0 0,0 0 16,22 0-16,-22 0 0,1 0 15,-1 0-15,0 0 0,1 0 0,-22 0 16,21 0-16,-21 0 0,0 0 0,1 0 16,20 0-16,-21 0 15,0 0-15,0 0 16,-21-21 15,-21 21-15,21-21-16,-21 21 0</inkml:trace>
  <inkml:trace contextRef="#ctx0" brushRef="#br1" timeOffset="103238.84">18902 6265 0,'-43'0'31,"43"22"-31,0-1 16,0 0-16,0 0 0,0 0 15,22 0-15,-1 1 0,0-22 0,0 21 16,0 0-16,0-21 0,1 21 16,20-21-16,-21 0 0,0 0 0,0 0 15,1 0-15,-1 0 0,0 0 16,0 0-16,0 0 0,0 0 15,-42 0 17,21 21-32,-21 0 0,0 1 15,0-1-15,0 0 0,-22 0 0,22 0 16,0 22-16,0-22 0,-22 0 16,22 21-16,0-21 0,-21 1 0,21-1 15,-1 0-15,1 0 0,0 0 16,0 0-16,0-21 0,21 22 0,-21-22 15,21 21-15,-22-21 0,1 0 32</inkml:trace>
  <inkml:trace contextRef="#ctx0" brushRef="#br1" timeOffset="103975.83">20637 6075 0,'0'0'0,"22"0"0,-1-21 0,21 21 16,-21 0-16,-21-21 15,-21 42 16,0 0-31,0 0 0,-22 0 16,1 22-16,0-1 0,-1 0 0,-20 1 16,-1 20-16,1 1 0,21-1 15,-22 1-15,1-1 0,20 1 0,-20-22 16,20 0-16,1 22 0,21-22 16,-21-21-16,20 22 0,1-22 15,0 0-15,21 0 0,0 0 0,0 0 16,21-42 15,0 0-31</inkml:trace>
  <inkml:trace contextRef="#ctx0" brushRef="#br1" timeOffset="104343.67">21040 6054 0,'0'0'0,"-22"21"31,1 0-15,0 0-16,-21 22 0,21-22 0,-22 21 15,1 22-15,0-22 0,-1 21 16,1 1-16,-22-1 0,1-20 15,21 20-15,-22 1 0,22-22 0,-1 22 16,-20-22-16,21-21 0,-1 21 16,1 1-16,21-22 0,0 0 0,-22 0 15,22 0-15,0 1 0,0-1 16,0-21 0,42-21 15,0 21-31,0-22 15,0 1-15,0 21 0,1-21 16</inkml:trace>
  <inkml:trace contextRef="#ctx0" brushRef="#br1" timeOffset="104607.47">21018 6668 0,'-21'21'0,"42"-42"0,-63 63 0,42-21 16,-21 0-16,0 0 0,21 22 15,-21-22-15,-1 0 0,1 0 0,0 0 16,21 1-16,-21-22 0,0 21 16,21 0-16,-21-21 0,21 21 15,0-42 32,0 0-47,0 0 0,0-1 16</inkml:trace>
  <inkml:trace contextRef="#ctx0" brushRef="#br1" timeOffset="104795.62">21040 6456 0,'0'-21'31,"0"42"-15,0 0-1,0 0 1,0 0-16,21-21 0,0 0 16,0 22-16,0-22 15</inkml:trace>
  <inkml:trace contextRef="#ctx0" brushRef="#br1" timeOffset="105271.49">21357 6604 0,'0'0'16,"0"21"-16,-21 0 0,21 1 15,0-1-15,-21 0 0,21 0 16,0 0-16,0 0 0,0 1 15,-21-1-15,21 0 0,-22 0 0,22 0 16,0 0-16,0 1 0,-21-22 0,21 21 16,-21-21-16,21 21 0,-21-21 15,21-21 32,0 0-47,0-1 0,21 1 16,0 0-16,0 0 15,1 0-15,-1 0 0,0-22 0,0 22 16,0 0-16,22 0 0,-22 0 16,21-1-16,0 1 0,-20 0 0,20 21 15,0 0-15,1 0 0,-22 0 0,21 21 16,-21 0-16,22 1 0,-22-1 16,-21 42-16,0-42 0,0 1 15,0-1-15,0 0 0,0 0 16,0 0-16,-43 22 15,22-22-15,0 0 0,0-21 0,21 21 16,-21-21 0,42-21 15</inkml:trace>
  <inkml:trace contextRef="#ctx0" brushRef="#br1" timeOffset="105649.91">22310 6562 0,'0'0'0,"-22"0"16,-83 42 0,105-21-1,0 0-15,-22 22 0,1-22 0,21 21 16,-21-21-16,21 22 0,0-1 0,0 0 15,-21 1-15,21-1 0,-21 0 16,21 22-16,-21 126 16,-1-126-16,1-1 0,0 1 15,0-1-15,0 1 0,0-1 0,-1-20 16,1 20-16,0 1 0,0-1 16,0 1-16,0-22 0,-1 22 0,-20-22 15,42 0-15,-21 1 0,0-22 16,21 21-16,0-21 0,0 0 0,0-42 31,0 0-31,0 0 16,21 0-16,0 0 0,-21-22 0,21 1 15,0 0-15,-21-1 0,22 1 16,-1-22-16,0 22 0</inkml:trace>
  <inkml:trace contextRef="#ctx0" brushRef="#br1" timeOffset="105981.68">22013 6900 0,'0'-42'16,"0"84"-16,0-126 0,0 41 0,-21 1 16,21 21-16,0-21 0,0 20 0,0 1 15,0-21-15,21 21 0,0 0 0,1-1 16,-1 22-16,0-21 0,21 0 16,-21 21-16,22 0 0,-1 0 0,-21 0 15,22 0-15,-1 21 0,-21 0 16,21 1-16,-20 20 0,-1-21 0,0 21 15,0-20-15,-21 20 0,0-21 16,0 21-16,0-20 0,-21 20 0,0-21 16,0 0-16,-22 0 0,1 1 0,21-1 15,-22-21-15,22 21 0,-21-21 16,21 0-16,-22 21 0,22-21 16,0 0-16,0 0 15,21-21 1,21 21-1,0-21-15,0 0 0,1 21 16,-1-22-16,0 1 0,0 21 0</inkml:trace>
  <inkml:trace contextRef="#ctx0" brushRef="#br1" timeOffset="106703.82">22818 6498 0,'0'0'0,"0"43"31,0-22-31,-22 21 0,22-21 16,0 0-16,-21 22 0,0-22 0,21 0 15,0 21-15,0-20 0,0-1 16,0 0-16,0 0 0,0 0 0,0 0 16,0 1-16,0-1 15,21-21-15,0 0 16,1 0-16,-1 0 0,21-21 15,-21 21-15,0-22 16,1 1-16,-1 0 0,0 0 0,0 0 16,0-22-16,0 22 0,1-21 15,-1 0-15,0 20 0,-21-62 16,21 63-16,-21-1 0,0 1 0,0 42 31,0 1-31,0-1 16,0 0-16,0 21 0,-21-21 15,21 1-15,0 20 0,-21-21 0,21 0 16,0 22-16,0-22 0,0 0 16,0 0-16,0 0 0,21 0 15,0 1-15,0-22 0,0 0 16,1 0-16,-1 0 16,0 0-16,0 0 0,0 0 0,0-22 15,1 1-15,-1 21 0,0-21 16,0-21-16,0 21 0,0-1 0,22-20 15,-22 0-15,0-22 0,0 22 0,0 0 16,1-22-16,-22 22 0,21-22 16,-21 22-16,21 0 0,-21-1 0,0 22 15,0-21-15,0 21 0,0-1 16,0 1-16,0 42 16,-21 1-1,0-1-15,-1 21 16,22 0-16,-21 1 0,21-1 0,-21 0 15,21 1-15,0 20 0,-21-20 16,21-1-16,-21 0 0,21 1 0,-21-1 16,21 0-16,0-21 0,0 1 0,0 20 15,0-21-15,0 0 16,0 0-16,21-21 16,0 0-16,0 0 15,0 0-15,0 0 0,1 0 16,-1-21-16,0 0 0,-21 0 0,21 21 15</inkml:trace>
  <inkml:trace contextRef="#ctx0" brushRef="#br1" timeOffset="106991.9">23516 6414 0,'0'0'0,"-21"0"0,42 0 31,0 0-31,0 0 16,22 0-16,-22 0 0,21 0 15,-21 0-15,22 0 0,-22 0 16,21 0-16,-21-22 0,22 22 0,-22 0 16,0 0-16,0 0 0,0 0 15,1 0-15,-22-21 16,21 21-1</inkml:trace>
  <inkml:trace contextRef="#ctx0" brushRef="#br1" timeOffset="137147.59">18288 8065 0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2T02:38:53.6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2265 106 0,'0'-21'0,"0"42"62,0 0-46,0 0-16,0 0 0,21 22 16,0-22-16,0 21 0,-21-21 15,21 22-15,1-1 0,20 0 16,-21-20-16,0 20 0,0 0 0,22 1 16,-22-1-16,0-21 15,0 21-15,0 1 0,1-1 0,-22 0 16,21-20-16,0 20 0,-21 0 15,0-21-15,21 1 0,-21 20 16,21-21-16,-21 0 0,0 0 16,0 1-1,0-44 1,0 1 0,0 0-16,0 0 0,0-21 15,0 20-15,0-20 0,0 21 16,21-21-16,-21-1 0,22 1 15,-22 0-15</inkml:trace>
  <inkml:trace contextRef="#ctx0" brushRef="#br0" timeOffset="331.11">2900 127 0,'0'0'0,"0"-21"0,0 0 0,0 0 15,0-1-15,-21 44 47,-1-1-47,1 0 0,0 21 16,0 1-16,-21-1 0,-1 0 15,22 1-15,-21 20 16,-1-21-16,1 22 0,0-22 0,-1 1 16,22 20-16,-21-21 0,0 22 15,20-22-15,1 1 0,0-1 0,-21 0 16,21 1-16,21-1 0,-22-21 15,1 21-15,21-20 0,-21-1 16,21 0-16,0 0 16,0-42-1,21 0 1,0 0-16,1-1 0,-1 1 16,21 0-16,-21-21 0</inkml:trace>
  <inkml:trace contextRef="#ctx0" brushRef="#br0" timeOffset="699.93">3090 466 0,'0'21'31,"0"0"-31,0 0 0,0 0 15,0 1-15,0 20 0,0-21 16,-21 21-16,21 1 0,0-1 16,0 0-16,0 1 0,-21 20 15,21-20-15,0 20 0,-21-21 0,21 22 16,0-1-16,0-20 0,-21-1 16,21 22-16,-22-22 0,22 0 0,0 22 15,0-22-15,-21 0 0,21 1 16,0-1-16,0 0 0,-21-20 0,21 20 15,0-21-15,0 0 0,0 0 16,0 1-16,0-44 31,0 1-31,21 0 0,-21-21 16,21-1-16,-21 1 0,0 0 16,22-22-16</inkml:trace>
  <inkml:trace contextRef="#ctx0" brushRef="#br0" timeOffset="1080.63">3069 699 0,'0'0'0,"0"-22"0,-21-62 31,21 63-31,0-1 16,0 1-16,21 0 15,0 0 1,0 21-16,1 0 0,-1 0 0,0 0 15,21 0-15,-21 0 0,1 0 16,20 0-16,-21 0 0,21 21 16,-20-21-16,20 21 0,-21 0 0,0 1 15,0 20-15,-21-21 0,0 0 16,0 0-16,0 22 0,0-22 16,-21 0-16,-21 21 0,0-20 0,-1-1 15,1 0-15,0 21 0,-22-21 16,22 1-16,-1-22 0,1 21 15,0 0-15,-1-21 0,22 0 16,0 21-16,-21-21 0,21 0 16,-1 0-16,22-21 15,22 0 1,20 0-16,-21-1 16,0 1-16,22 0 0</inkml:trace>
  <inkml:trace contextRef="#ctx0" brushRef="#br0" timeOffset="1667.82">4085 550 0,'0'0'15,"21"-21"-15,-21 0 0,0 0 16,0 0-16,-21 0 15,0 21-15,0-22 0,0 22 16,-1 0-16,1 0 0,0 0 0,0 0 16,0 22-16,-22-1 0,22-21 15,-21 21-15,0 21 0,20-21 0,-20 1 16,0 20-16,-1-21 0,22 21 16,0-20-16,0 20 0,0 0 0,21-21 15,-21 22-15,21-22 16,0 0-16,0 21 0,0-20 0,21-1 15,0-21-15,0 21 0,0-21 16,22 0-16,-22 0 0,21 0 16,-21 0-16,22-21 0,-1 0 0,-21 21 15,21-43-15,1 22 0,-22 0 16,21-21-16,-21 20 0,1-20 0,-1 0 16,0 21-16,-21-22 0,0 1 15,21 0-15,-21 20 0,0 1 0,21-21 16,-21 21-16,0 0 15,0 42 17,0 0-32,0 0 0,0 0 0,0 0 15,0 1-15,0 20 0,0-21 16,-21 0-16,21 22 0,0-22 0,0 21 16,0-21-16,0 0 0,0 43 15,0-43-15,0 0 16,0 0-16,0 1 0,21-22 15,0 0 1,1 0-16,-1-22 0,-21 1 16,21 0-16,0 0 0,0 0 15</inkml:trace>
  <inkml:trace contextRef="#ctx0" brushRef="#br0" timeOffset="1944.09">4487 275 0,'0'0'0,"0"-21"0,0-21 31,0 63 0,0 0-31,-21 21 0,21-20 0,-21 20 16,21 0-16,0 1 0,0-1 16,0 0-16,0 1 0,-21 105 31,0-106-31,21-21 0,0 22 0,0-22 15,0 0-15,0 0 0,0 0 16,0 0-16,0 1 16,0-44-1,21 1 1,0-21-16,0 21 0,0-22 0</inkml:trace>
  <inkml:trace contextRef="#ctx0" brushRef="#br0" timeOffset="2500.31">4826 169 0,'0'-21'31,"0"42"-31,0 1 0,0 20 16,0-21-16,-21 21 15,21-20-15,0 20 0,-21 0 0,21 1 16,-22-22-16,22 21 0,0 0 15,0 1-15,0-1 0,-21-21 0,21 22 16,0-22-16,0 21 0,-21-21 16,21 0-16,0 1 0,0-1 0,0 0 15,0 0-15,0 0 16,0-42 15,0 0-15,0 0-16,0 0 0,0-1 0,21 1 15,-21-21-15,0 21 0,21-22 16,1 22-16,-1-21 0,-21 0 0,21 20 16,0-20-16,0 21 0,22 0 15,-22 0-15,0-1 0,0 1 0,21 21 16,-20 0-16,-1 0 0,0 0 16,0 0-16,0 0 0,0 21 0,1 1 15,-1-1-15,-21 0 16,0 0-16,21 21 0,-21-20 0,0 20 15,0-21-15,0 21 0,0-20 16,0 20-16,0-21 0,0 0 0,0 22 16,-21-22-16,21 0 0,-21 0 15,21 0-15,0 0 0,0 1 16,0-44 31,0 1-47,0 0 0,-22 0 15,22 0-15</inkml:trace>
  <inkml:trace contextRef="#ctx0" brushRef="#br0" timeOffset="2757.56">4233 466 0,'0'0'0,"0"21"0,21-21 16,1 0-1,-1 0-15,0 0 0,0 0 0,21 0 16,-20 0-16,20 0 16,-21 0-16,21 0 0,1 0 0,-22 0 15,0 0-15,0 0 0,0 0 16,1-21-16,-1 21 0,0 0 15</inkml:trace>
  <inkml:trace contextRef="#ctx0" brushRef="#br0" timeOffset="3648.37">6837 339 0,'0'0'16,"0"21"-1,21-21 1,0 0-16,0 0 0,0 0 16,22 0-16,-22 0 15,0-21-15,0 21 0,22-21 16,-22-1-16,0 22 0,21-21 0,-21 0 16,1 0-16,-22 0 0,21 0 15,-21-1-15,0 1 0,0 0 16,0 0-16,-21 21 0,-1-21 15,1 21-15,-21 0 0,21 0 0,-22 0 16,1 0-16,0 0 0,-1 21 16,1 0-16,0 0 0,-1 0 0,1 1 15,0 20-15,21 0 0,-22-21 16,22 22-16,0-1 0,21-21 0,0 22 16,0-22-16,0 0 15,0 21-15,0-21 0,0 1 0,21-1 16,0-21-16,0 21 0,1-21 15,20 0-15,-21 0 0,21 0 0,-20 0 16,20 0-16,-21 0 0,21 0 16,-20 0-16,20 0 0,-21 0 0,0 0 15,-21-21-15,0 0 16,-21-1-16,0 22 16,0 0-16,-22 0 0,1 0 15,-21 0-15,20 22 0,1-22 0,0 21 16,-22 0-16,22 0 0,-1 0 15,1 0-15,21 22 0,-21-22 16,20 21-16,1-21 0,0 22 16,0-1-16,21-21 0,0 22 0,0-22 15,0 21-15,0-21 0,0 0 16,0 1-16,21-1 0,0-21 0,0 21 16,1-21-16,20 0 0,0 0 15,1 0-15,-1 0 0,21 0 0,1 0 16,-22-21-16,22 0 0,-1-1 15,1 1-15,-1 0 0,-20 0 16,-1-21-16,21 20 0,-41-20 0</inkml:trace>
  <inkml:trace contextRef="#ctx0" brushRef="#br0" timeOffset="3891.53">7324 635 0,'0'0'0,"0"-21"0,0 0 0,0 0 15,21 42 16,-21 0-31,21-21 16,0 21-16,-21 0 0,21 0 0,0 1 16,-21-1-16,22 0 0,-1 0 15,-21 0-15,21 0 0,-21 1 0,21-22 16,-21 21-16,21 0 16,-21 0-16,21 0 0,1-21 15,-1 0 1,-21-21-1,0 0 1,0 0-16,21 0 0</inkml:trace>
  <inkml:trace contextRef="#ctx0" brushRef="#br0" timeOffset="4135.66">7747 508 0,'-21'21'31,"0"0"-31,-1 1 16,1-1-16,0 0 0,-21 0 0,21 0 16,-22 0-16,22 22 0,-21-22 15,21 21-15,-1-21 0,-20 22 0,0 20 16,21-42-16,-1 1 16,1-1-16,21 0 0,0 0 0,0 0 15,21-21 1,1 0-16,-1-21 15,0 0-15,21 0 0,-21 0 16</inkml:trace>
  <inkml:trace contextRef="#ctx0" brushRef="#br0" timeOffset="4503.89">8043 508 0,'-42'42'16,"21"-42"0,21 22-16,-21 20 0,21-21 15,-22 0-15,22 22 0,0-1 0,0 0 16,-21 1-16,21-1 0,-21 21 16,21-20-16,-21 20 0,21 1 0,0-22 15,-21 22-15,21-1 16,-21 1-16,-1-1 0,22 1 0,-21-1 15,0 1-15,0-1 0,21 1 16,-21-1-16,0 1 0,21-1 0,0-21 16,-22 1-16,22-1 0,-21-21 0,21 0 15,0 1-15,0-1 0,0 0 16,0-42 0,21 0-16,-21-1 15,22 1-15,-1 0 0,0-21 0,0-1 16,21-20-16,-20-1 0,-1 1 15,21-1-15,-21 1 0</inkml:trace>
  <inkml:trace contextRef="#ctx0" brushRef="#br0" timeOffset="4851.82">7980 847 0,'0'0'0,"0"-43"0,-21 1 0,21 21 16,-22-21-16,22 20 0,0 1 0,0 0 15,0 0-15,0 0 0,0 0 16,22-1-16,-1 1 0,0 21 15,0-21-15,21 21 0,-20 0 16,20-21-16,0 21 0,-21 0 0,22 0 16,-1 0-16,-21 0 0,0 0 15,22 21-15,-22 0 0,0-21 16,0 21-16,0 22 0,-21-22 16,0 0-16,0 0 0,0 0 0,0 22 15,-21-22-15,0 0 0,-21 0 16,21 0-16,-22 1 0,1-1 0,0 0 15,-1-21-15,1 21 0,0-21 16,20 0-16,1 21 0,0-21 0,0 0 16,0 0-16,42-21 31,0 21-15,0-21-16,0 21 0,1-21 15,20 0-15,0-1 0,-21 22 16</inkml:trace>
  <inkml:trace contextRef="#ctx0" brushRef="#br0" timeOffset="5295.08">8594 593 0,'0'0'0,"-22"-21"31,22-1-31,0 1 15,0 0-15,22 21 16,-1 0-16,0 0 0,0-21 0,0 21 16,0 0-16,1 0 0,-1 0 15,0 0-15,0 0 0,0 21 0,22-21 16,-22 21-16,0 0 0,0 1 16,0-1-16,0 0 0,-21 21 0,0-21 15,0 1-15,0 20 0,0-21 16,0 0-16,-21 22 0,0-22 0,0 0 15,0 0-15,0 0 0,-1 0 16,1-21-16,0 0 0,0 22 0,0-22 16,21-22-1,0 1-15,0 0 16,0 0-16,0 0 0,0-22 16,0 22-16,21 0 0,-21-21 15,21 21-15,0-1 0,0 1 0,1-21 16,-1 21-16,0 0 0,0-1 15,0 1-15,0 21 0,22-21 0,-22 21 16,0 0-16,21-21 0,-20 21 16,-1-21-16,0 21 0,0 0 0,0 0 15</inkml:trace>
  <inkml:trace contextRef="#ctx0" brushRef="#br0" timeOffset="5663.87">9250 762 0,'0'0'0,"21"0"15,0 0-15,0 0 0,0 0 16,1-21-16,-1 21 0,-21-21 16,21 0-16,0 21 0,0-22 0,0 1 15,-21 0-15,22 0 0,-22 0 16,21 0-16,-21-22 0,0 22 15,0 0-15,-21 21 32,-1 0-32,1 21 0,0 0 0,0 0 15,-21 1-15,20-1 0,1 0 16,0 0-16,0 21 0,0-20 0,21 20 16,0-21-16,-21 21 0,21-20 15,0-1-15,0 0 0,0 21 0,0-21 16,0 1-16,21-1 15,0-21-15,0 0 0,0 0 0,0 0 16,1 0-16,20 0 0,0 0 16,-21 0-16,22-21 0,20-1 0</inkml:trace>
  <inkml:trace contextRef="#ctx0" brushRef="#br0" timeOffset="6092.14">10287 487 0,'0'0'0,"0"-21"0,-21 0 16,0 21-16,-1 0 16,-20 0-16,21 0 0,-21 0 15,20 0-15,-20 0 0,0 21 0,-1-21 16,22 21-16,-21 0 0,21-21 16,0 21-16,-1 0 0,1 1 0,0-1 15,21 0 1,0 0-16,0 0 0,21-21 15,0 0-15,1 21 0,20-21 16,-21 0-16,21 0 0,1 0 0,-1 22 16,0-22-16,1 0 0,-22 0 0,21 0 15,1 21-15,-22-21 0,0 0 16,0 21-16,0-21 0,-21 21 0,0 0 16,0 0-1,-21 1-15,-21-22 0,21 0 16,-22 21-16,1-21 0,0 0 15,-1 0-15,1 0 0,0 0 16,-22 0-16,22 0 0,21 0 16,-22 0-16,22 0 0,0 0 0,0 0 15,0 0-15,-1 0 16,44-21 0,-1 21-1,0 0-15</inkml:trace>
  <inkml:trace contextRef="#ctx0" brushRef="#br0" timeOffset="6532.88">10774 529 0,'-21'-42'16,"-22"42"-1,22 0-15,0 0 0,0 0 16,0 0-16,-22 0 0,22 0 16,0 0-16,0 0 0,0 0 0,21 21 15,-22-21-15,22 21 16,0 0 0,0 1-16,22-22 0,-1 21 15,0-21-15,21 21 0,-21-21 16,1 21-16,20 0 0,-21-21 0,0 21 15,0 1-15,22-22 0,-22 21 16,-21 0-16,21-21 0,0 21 0,-21 0 16,0 0-16,0 1 15,0-1-15,-21 0 16,0-21-16,0 0 0,-22 0 16,22 0-16,-21 0 0,21 0 0,-22 0 15,1 0-15,21 0 0,0 0 16,-22 0-16,22 0 0,0 0 0,0 0 15,-21 0-15,20 0 16,22-21-16,-21 21 0,21-21 0,-21-1 16,21 1-16,0 0 0</inkml:trace>
  <inkml:trace contextRef="#ctx0" brushRef="#br0" timeOffset="7071.57">11176 529 0,'0'0'15,"21"-21"-15,-21 0 16,21 21-16,-21 21 47,0 0-47,0 0 0,0 1 16,-21-1-16,21 21 0,-21-21 0,21 0 15,0 1-15,-21 20 0,21-21 16,-21 0-16,21 0 0,0 1 15,0-1-15,0 0 0,-22-21 0,22 21 16,0-42 31,0 0-47,0 0 0,0-1 16</inkml:trace>
  <inkml:trace contextRef="#ctx0" brushRef="#br0" timeOffset="7263.46">11282 254 0,'-21'0'47,"21"21"-32,0 0 1,0 1-16,21-1 15,0-21 1,0 0-16</inkml:trace>
  <inkml:trace contextRef="#ctx0" brushRef="#br0" timeOffset="8068">11769 402 0,'0'21'31,"-22"-21"-31,1 22 16,0-1-16,0 0 15,0 0-15,0 0 0,-1 0 0,1 1 16,0 20-16,0-21 0,0 0 16,0 22-16,-1-22 0,22 0 0,0 0 15,0 21-15,0-20 0,0-1 16,0 0-16,0 0 0,0 0 15,22-21-15,-1 0 16,0 0-16,0 0 0,0 0 0,0 0 16,1 0-16,-1 0 0,0 0 15,0-21-15,0 21 0,-21-21 0,0 0 16,0 0-16,21-22 0,-21 22 16,0 0-16,0 0 0,0-22 0,0 22 15,0 0-15,0-21 0,0 21 16,0-1-16,0-20 0,22 21 0,-22 0 15,21 0-15,0 21 0,0-22 16,0 1-16,0 21 0,22 0 0,-22 0 16,21 0-16,1 0 0,-1 0 15,0 0-15,1 0 0,-1 21 16,0 1-16,-21-1 0,22 0 0,-22 0 16,0 21-16,0-20 0,0-1 15,-21 21-15,0-21 0,0 0 0,0 1 16,0 20-16,0-21 0,0 0 15,0 0-15,-21 1 0,0-1 16,21 0-16,-21-21 0,0 21 16,0-21-16,21-21 31,-22 0-31,22 0 16,0-1-16,0 1 15,0 0-15,0 0 0,22 0 0,-1 0 16,0-22-16,0 22 0,0-21 15,0 21-15,22-22 0,-22 1 0,21 21 16,-21 0-16,22-22 0,-1 43 16,0-21-16,1 0 0,-1 21 0,-21 0 15,22 0-15,-1 21 0,-21 0 16,0 0-16,22 43 0,-22-22 16,-21-21-16,0 1 0,0 20 15,0-21-15,0 0 0,0 22 0,0-22 16,-21 0-16,-1 0 0,1-21 15,21 21-15,-21 0 0,0 1 16,0-22 0,42-22 15,-21 1-31</inkml:trace>
  <inkml:trace contextRef="#ctx0" brushRef="#br0" timeOffset="8527.73">13652 423 0,'0'0'0,"0"-21"0,22-21 31,-44 21-31,1 21 16,0 0-16,-21 0 15,21 0-15,-1 0 0,-20 21 0,21-21 16,-21 21-16,20 0 0,-20 0 15,21 1-15,-21-1 0,20 0 0,22 0 16,0 0-16,-21 0 0,21 1 16,0-1-16,21-21 0,-21 21 15,43-21-15,-22 0 0,0 0 16,21 21-16,-20-21 0,20 0 0,-21 21 16,0-21-16,22 0 0,-22 21 15,0-21-15,0 0 0,-21 22 16,21-22-16,-21 21 0,21-21 15,-21 21-15,0 0 0,0 0 16,0 0 0,-21 1-16,0-22 0,-21 0 15,21 0-15,-1 21 0,-20-21 16,21 0-16,-21 0 0,20 0 0,-20 0 16,21 0-16,0 0 0,-22 0 15,22 0-15,0 0 0,0 0 16,0 0-16,0 0 31</inkml:trace>
  <inkml:trace contextRef="#ctx0" brushRef="#br0" timeOffset="9900.06">1714 1503 0,'0'-21'0,"22"21"109,-1 0-109,0 0 16,0 0-16,0 0 15,0 0-15,1 0 0,20 0 0,-21 0 16,21 0-16,1 0 0,-1 0 16,0 0-16,1 0 0,20 0 0,1 0 15,-1 0-15,1 0 16,20 0-16,1 0 0,0 0 0,-1 0 15,1 0-15,0 0 0,-1 0 16,1-21-16,0 21 0,-1 0 0,22 0 16,0 0-16,0-22 0,0 22 15,0 0-15,-1 0 0,22-21 0,-21 21 16,21 0-16,-21 0 0,21-21 16,21 21-16,-21 0 0,0 0 0,0-21 15,0 21-15,0 0 16,0 0-16,21-21 0,-21 21 0,0 0 0,22 0 15,-22-21-15,0 21 16,21 0-16,0 0 0,-21 0 0,21-22 16,0 22-16,0 0 0,1 0 15,-22 0-15,42-21 0,-21 21 0,0 0 16,0 0-16,1-21 0,-1 21 16,0 0-16,0 0 0,21-21 0,-20 21 15,-1-21-15,0 21 0,-21 0 16,21 0-16,-21-21 0,21 21 0,0 0 15,1 0-15,-1 0 0,-21-22 16,21 22-16,-21 0 0,21 0 0,-21 0 16,21 0-16,0 0 0,-21 0 15,22 0-15,-22 0 0,0 0 16,0 0-16,21 0 0,-21 0 0,0 0 16,0 0-16,0 0 0,-21 0 15,-1 0-15,1 0 0,0 0 0,0 0 16,0-21-16,-22 21 0,1 0 15,0 0-15,-1 0 0,-20 0 0,-1 0 16,-20 0-16,20 0 0,-20 0 16,-1 0-16,-21 0 0,21 0 15,-20 0-15,-1-21 0,0 21 0,0 0 16,0 0 0</inkml:trace>
  <inkml:trace contextRef="#ctx0" brushRef="#br0" timeOffset="11847.97">593 2392 0,'0'-21'16,"0"0"0,0-1-16,-22 1 15,22 0 1,0 0 0,22 42 46,-1 0-46,0 0-16,0 1 0,0 20 0,0-21 15,1 21-15,-1-20 16,0 20-16,0-21 0,0 21 0,0 1 16,1-1-16,-22-21 0,21 22 15,0-22-15,0 21 0,0-21 0,-21 0 16,0 22-16,21-22 0,-21 0 15,22 0-15,-22 0 0,0 1 16,0-1-16,0 0 16,0-42 31,0 0-47,0-1 0,0 1 0,0 0 15,0 0-15</inkml:trace>
  <inkml:trace contextRef="#ctx0" brushRef="#br0" timeOffset="12199.92">1037 2223 0,'0'0'15,"-21"0"16,21 21-31,-21 0 16,0 0-16,-1 0 0,1 0 16,0 22-16,0-1 0,0 0 15,-22 1-15,22 20 0,0-20 0,-21-1 16,21 21-16,-22-20 0,22-1 16,-21 0-16,21 1 0,-1-1 0,-20-21 15,21 22-15,0-22 0,21 0 16,-21 0-16,21 0 0,0 0 15,-22-21-15,22 22 0,22-22 32,-1 0-32,0-22 15,0 1-15,0 21 0,0-21 16,1 0-16,20 0 0,-21 0 16,0-1-16</inkml:trace>
  <inkml:trace contextRef="#ctx0" brushRef="#br0" timeOffset="12555.7">1143 2646 0,'0'21'31,"0"0"-31,0 0 0,0 1 16,0-1-16,0 21 0,0-21 15,0 22-15,0-22 0,0 21 0,0 0 16,0-20-16,0 41 0,0-21 16,0 1-16,0 20 0,0 1 15,-21-1-15,0-20 0,21 20 0,-22 1 16,22-22-16,-21 0 0,0 22 16,21-22-16,0 0 0,0-20 0,-21 20 15,21-21-15,0 0 0,0 0 16,-21 1-16,21-44 31,0 1-31,21 0 16,0 0-16,-21-21 0,21 20 15,-21-20-15,21 0 0,-21-1 16</inkml:trace>
  <inkml:trace contextRef="#ctx0" brushRef="#br0" timeOffset="12924.07">1079 2794 0,'0'0'16,"0"-21"-16,-21 0 0,21 0 0,0-1 16,0 1-16,0 0 0,0 0 15,0 0-15,21 0 16,1 21 0,-1-22-16,21 22 0,-21 0 0,22 0 15,-1 0-15,-21 0 0,21 0 16,1 0-16,-1 0 0,0 22 0,1-1 15,-22 0-15,0 0 0,0 0 16,0 0-16,-21 22 0,0-22 16,0 0-16,0 21 0,-21-20 0,-21-1 15,21 0-15,-22 0 0,22 0 16,-21 0-16,0 1 0,-1-22 0,22 21 16,-21-21-16,21 21 0,-1-21 15,1 0-15,0 0 0,0 0 16,0 0-16,21-21 47,21 21-47,0-21 0,0 21 15,0-22-15,1 22 0</inkml:trace>
  <inkml:trace contextRef="#ctx0" brushRef="#br0" timeOffset="13492.32">2095 2688 0,'0'0'0,"0"-21"15,0 0 1,0 0-16,-21 0 0,0 21 16,0-22-16,0 22 15,0 0-15,-1 0 0,1 0 16,-21 22-16,21-1 0,0 0 15,-22 0-15,22 0 0,-21 0 0,-1 22 16,22-22-16,-21 21 0,21-21 16,-22 22-16,22-22 0,21 21 15,0-21-15,0 1 0,0-1 16,0 0-16,0 0 0,0 0 16,21-21-16,1 0 15,-1 0-15,0 0 0,0 0 16,21 0-16,-20 0 0,20 0 0,0-21 15,-21 0-15,22 0 0,-1 0 16,-21-1-16,22 1 0,-1-42 16,-21 20-16,0 22 0,0-21 15,-21 21-15,22 0 0,-22-22 16,0 22-16,0 0 0,-22 42 31,22 0-15,-21 0-16,21 1 0,-21 20 15,21-21-15,0 0 0,0 22 0,0-22 16,0 0-16,0 21 0,0-21 16,0 1-16,0-1 0,0 0 0,0 0 15,0 0 1,21-21 0,0 0-16,1 0 0,-1 0 15,0-21-15,0 0 0,0 21 16,0-21-16,1-22 0,-1 22 0</inkml:trace>
  <inkml:trace contextRef="#ctx0" brushRef="#br0" timeOffset="13743.07">2540 2392 0,'0'0'0,"0"-21"0,-21 42 31,21 0-15,0 0-16,-21 22 0,-1-1 0,22 0 15,0 1-15,0-22 0,-21 21 16,21 0-16,-21 1 0,21-1 0,-21-21 16,21 22-16,0-22 0,0 0 15,0 0-15,0 0 0,0 0 16,0 1-16,21-22 31,0-22-15,0 22-16,1-21 0,-1-21 15</inkml:trace>
  <inkml:trace contextRef="#ctx0" brushRef="#br0" timeOffset="14251.04">2942 2328 0,'0'85'31,"0"-64"-31,0 22 0,-21-1 16,21 0-16,-21-21 0,0 22 0,21-1 16,0 0-16,-22 1 0,22-22 15,-21 21-15,0-21 0,21 1 0,0 20 16,0-21-16,-21-21 0,21 21 16,0 0-16,-21-21 0,21-21 46,0 0-46,0 0 16,0 0-16,0 0 0,0-1 16,21-20-16,0 21 0,0-21 0,-21 20 15,43-20-15,-22 0 0,0 21 16,0-1-16,21-20 0,-20 21 16,20 0-16,-21 21 0,0 0 0,0 0 15,1 0-15,-1 21 0,0-21 16,0 21-16,-21 21 0,0-20 0,0-1 15,0 21-15,0-21 0,0 22 16,0-22-16,0 21 0,-21-21 0,21 0 16,-21 22-16,0-22 0,21 0 15,0 0-15,-22-21 0,22 21 16,-21-21-16,21 22 0,0-44 47,-21 1-47,21 0 15,-21 0-15,21 0 0</inkml:trace>
  <inkml:trace contextRef="#ctx0" brushRef="#br0" timeOffset="14467.06">2265 2667 0,'0'0'0,"-21"0"0,42 0 31,0 0-15,0 0-16,0 0 0,22-21 0,-22 21 15,21 0-15,-21 0 0,22-21 16,-22 21-16,21 0 0,-21 0 16,0 0-16,1-21 0,-1 21 0,0 0 15,0 0-15</inkml:trace>
  <inkml:trace contextRef="#ctx0" brushRef="#br0" timeOffset="15287.61">4254 2307 0,'0'0'0,"0"-21"0,22 0 0,-22 0 15,0 0-15,0-1 0,0 1 16,0 0-16,0 42 47,0 0-47,0 1 0,0-1 0,0 0 15,0 21-15,0 1 0,-22-1 16,22 0-16,0 1 0,-21-1 0,21 0 16,0-21-16,0 22 0,-21-1 15,21-21-15,-21 22 0,21-22 0,0 0 16,0 0-16,0 0 0,-21 0 16,21 1-16,-21-22 15,21-22 1,0 1-1,0 0-15,0 0 16,0 0-16,0 0 0,0-1 16,0 1-16,21 0 0,0 0 0,0-21 15,0 20-15,0 1 0,22 0 16,-22 0-16,21 21 0,1-21 0,-22 21 16,21 0-16,0 0 0,-20 0 15,20 0-15,-21 0 0,21 0 0,-20 21 16,-1 0-16,0 0 0,0 0 15,0 1-15,-21-1 0,0 0 0,0 0 16,0 21-16,-21-20 0,0-1 16,0 0-16,-22 0 0,22 0 0,-21 0 15,0-21-15,-1 22 0,1-1 16,0-21-16,20 0 0,-20 21 16,21-21-16,0 0 0,0 0 0,-1 0 15,22-21 1,0 0-1,22-1-15,-1 22 16,0-21-16,0 0 0,0 0 0,22 0 16,-1 0-16,0-1 0</inkml:trace>
  <inkml:trace contextRef="#ctx0" brushRef="#br0" timeOffset="15995.05">5101 2371 0,'-42'84'32,"21"-41"-32,-1-22 0,22 0 0,-21 0 15,0 22-15,0-22 0,21 0 16,-21 21-16,21-21 0,-21 1 0,21-1 16,0 0-16,0 0 0,0 0 15,21-21-15,0 0 16,0 0-16,0 0 0,0 0 15,22 0-15,-22-21 0,21 21 16,-21-21-16,22 0 0,-22 0 0,21-1 16,-21-20-16,1 21 0,-1 0 15,0-22-15,0 22 0,0-21 0,0 0 16,-21 20-16,0 1 0,22-21 16,-22 21-16,21 21 0,-21-21 0,0-1 15,0 1 1,0 42-1,0 1 1,0-1-16,0 21 0,0 0 0,0-20 16,0 20-16,0 0 0,0 1 15,-21-1-15,21 0 0,0 1 16,-22 20-16,22 22 0,0-22 16,0-20-16,0-1 0,0 21 15,0 1-15,0-1 0,0 1 0,22-22 16,-22 22-16,0-1 0,0 1 15,0-1-15,0-20 0,0 62 16,0-62-16,-22-1 0,22 0 0,0 1 16,-21-22-16,0 42 15,0-41-15,0-1 0,21 0 0,-21 0 16,-1-21-16,1 0 0,0 0 16,0 0-16,0-21 0,0 0 15,-1 0-15,1-1 0,0 1 16,0-21-16,0 0 0,0-1 0,-1 1 15,22 0-15,0-22 0,0 1 16,0-86-16,0 86 0,22-22 16,-1 22-16,0-1 0,0 1 15,21 20-15,-20-20 0,-1 21 0,21-1 16,-21 1-16,0 21 0,1-22 16,-1 22-16,0 0 0,0-21 0,0 21 15,0 21-15,-21-22 0,22 1 16,-1 0-16,0 21 0,0-21 0,0 21 15</inkml:trace>
  <inkml:trace contextRef="#ctx0" brushRef="#br0" timeOffset="16555.78">7175 2138 0,'0'0'0,"0"-21"31,-21 21-31,0 0 0,0 0 15,21 21-15,-21 0 0,0 0 16,-1 0-16,1 22 0,0-1 0,0 0 16,0 1-16,0-1 0,-1 0 15,1 22-15,0-22 0,0 1 0,0-1 16,0-21-16,-1 21 0,1-20 16,21 20-16,0-21 0,0 0 0,-21-21 15,21 21-15,21-42 31,0 21-31,-21-21 16,22 0-16,-1-21 16,0 20-16,0-20 0,0 0 0,0-1 15,22 1-15,-22 0 0,0-22 16</inkml:trace>
  <inkml:trace contextRef="#ctx0" brushRef="#br0" timeOffset="16763.06">7175 2159 0,'22'0'15,"-22"21"-15,0 0 0,0 1 0,0 20 16,0-21-16,0 21 0,0 1 16,0-1-16,0 0 0,0 1 15,0-1-15,0-21 0,0 22 0,0-22 0,0 21 16,0-21-16,0 0 16,0 1-16,0-1 0,0 0 0,0-42 46,0 0-30</inkml:trace>
  <inkml:trace contextRef="#ctx0" brushRef="#br0" timeOffset="16984.84">6858 2540 0,'0'0'16,"0"21"-1,21-21 17,21 0-32,-20 0 0,20 0 0,0-21 15,1 21-15,-1-21 0,0 0 16,1 21-16,-1-21 0,0-1 16,1 22-16,-1-21 0,0 0 0,1 21 15,-1-21-15,21-21 0,-41 20 16,-1 22-16</inkml:trace>
  <inkml:trace contextRef="#ctx0" brushRef="#br0" timeOffset="17227.88">7747 2117 0,'0'0'0,"21"0"0,-21-21 0,0 42 32,-21 0-17,0-21-15,21 42 0,-21-21 16,-1 1-16,22 20 0,-21-21 0,21 21 15,-21 1-15,0-1 0,0-21 16,21 22-16,0-1 0,-21 0 0,-1-21 16,22 22-16,-21-22 0,21 21 0,0-21 15,0 1-15,0-1 16,21-21 0,1 0-1,-1 0-15,21-21 0,-21-22 0,22 22 16</inkml:trace>
  <inkml:trace contextRef="#ctx0" brushRef="#br0" timeOffset="17487.96">8107 2053 0,'0'0'0,"-21"21"31,-1 1-31,22-1 0,-21 0 16,0 0-16,0 0 0,21 22 15,-21-22-15,0 21 0,-1 0 0,22-20 16,-21 20-16,0 0 0,0 1 0,21-22 16,0 21-16,0-21 0,-21 22 15,21-22-15,0 0 0,0 0 0,0 0 16,0 0-16,21-21 16,0 0-1,0 0-15,0-21 0,1 0 16,-1 0-16</inkml:trace>
  <inkml:trace contextRef="#ctx0" brushRef="#br0" timeOffset="17731.36">7535 2392 0,'-21'21'15,"42"-21"1,0 0-16,1 0 16,-1 0-16,0 0 15,21 0-15,-21 0 0,22 0 0,-1 0 16,0 0-16,-20-21 0,20 21 16,0 0-16,1 0 0,-1 0 0,-21-21 15,21 21-15,-20 0 0,-1 0 16,0 0-16</inkml:trace>
  <inkml:trace contextRef="#ctx0" brushRef="#br0" timeOffset="18419.71">8297 2455 0,'0'0'0,"0"22"15,-21-22-15,21-22 32,0 1-17,0 0-15,0 0 16,21 0-16,0 21 16,1-21-16,-1 21 0,0 0 15,0 0-15,0-22 0,22 22 16,-22 0-16,0 0 0,0 0 0,21 0 15,-20 0-15,-1 22 16,0-1-16,0-21 0,0 42 0,-21-21 16,0 0-16,21 1 0,-21 20 0,0-21 15,0 21-15,0-20 0,0-1 16,0 21-16,-21-21 0,0 0 0,0 1 16,0-1-16,21 0 0,-21-21 15,-1 21-15,1-21 0,0 0 16,0 0-1,21-21 1,0 0-16,0 0 16,0-1-16,21 1 0,0 0 15,-21 0-15,21-21 0,1 20 0,-1-20 16,0 21-16,21-21 16,-21-1-16,1 22 0,20 0 0,0-21 15,1 20-15,-1 22 0,0-21 16,1 0-16,-1 21 0,0 0 15,-21 0-15,1 0 0,-1 21 0,0 0 16,-21 22-16,0-22 0,0 0 16,0 0-16,0 22 0,0-22 0,0 0 15,-21 0-15,21 21 0,-21-20 16,21-1-16,-22 0 0,1-21 0,21 21 16,0 0-16,0 0 15,-21-21-15,21-21 47,0 0-47,0 0 16,0 0-16,0 0 0,0-1 15,0-20-15</inkml:trace>
  <inkml:trace contextRef="#ctx0" brushRef="#br0" timeOffset="18599.24">9059 2138 0,'0'-21'0,"-21"21"16,0 0-16</inkml:trace>
  <inkml:trace contextRef="#ctx0" brushRef="#br0" timeOffset="19459.02">9673 2053 0,'0'0'16,"21"0"-16,-21-21 0,0 42 46,-21 0-46,21 1 16,-21-1-16,21 0 0,0 0 16,0 21-16,-21-20 0,21 20 15,0 0-15,-21 1 0,21-1 0,-22 0 16,22-21-16,0 22 0,0-1 0,-21 0 16,21-20-16,-21 20 0,21-21 15,-21 0-15,21 0 0,0 1 0,0-1 16,0-42 31,0-1-47,0 1 0,0 0 0,0 0 15,0 0-15,0-22 0,0 22 16,0-21-16,0 21 0,0-22 16,21 22-16,0 0 0,0 0 0,1 0 15,-1 0-15,0-1 0,0 22 16,0 0-16,0 0 0,22 0 0,-22 0 15,0 0-15,21 0 0,-20 22 16,20-1-16,-21 0 0,0 0 0,22 0 16,-22 22-16,0-22 0,-21 0 15,0 0-15,0 21 0,0-20 0,0-1 16,-21 0-16,0 0 0,-1 0 16,-20 0-16,0 1 0,-1-22 0,1 21 15,0 0-15,-1-21 0,1 0 16,21 0-16,-21 0 0,20 0 15,-20 0-15,21 0 0,0 0 0,0 0 16,-1 0-16,1 0 16,21-21-1,0 0-15,21 21 16,1-22-16,-1 1 16,0 21-16,0-21 0,21 0 0</inkml:trace>
  <inkml:trace contextRef="#ctx0" brushRef="#br0" timeOffset="20208.09">10181 2286 0,'0'0'16,"-21"0"-16,0 0 16,0 0-16,-1 0 15,1 21-15,21 0 0,-21 1 16,21-1-16,-21 21 0,21-21 15,0 0-15,0 22 0,0-22 16,0 21-16,0-21 0,0 1 0,0-1 16,0 0-16,0 21 0,21-21 15,0 1-15,0-22 16,1 0-16,-1 21 0,0-21 0,21 0 16,-21 0-16,22 0 0,-22 0 15,0-21-15,21-1 0,-20 22 0,-1-21 16,21 0-16,-21 0 0,0-21 15,-21 20-15,22-20 0,-1 21 0,0-21 16,-21-1-16,0 22 0,21-21 16,-21 21-16,21-22 0,-21 22 0,0 0 15,0 0-15,0 42 32,0 0-17,-21 0-15,0 0 0,21 22 16,-21-22-16,21 21 0,0-21 0,-21 22 15,21-22-15,-22 21 0,22-21 0,0 1 16,0-1-16,0 0 0,0 0 16,0 0-16,22-21 0,-1 0 0,0 21 15,0-21-15,0 0 0,0 0 16,22 0-16,-22-21 0,0 21 0,21-21 16,-20 0-16,20 0 0,-21-22 15,0 22-15,22-21 0,-22 0 0,0-1 16,0 1-16,21-43 0,-20 43 15,-1 0-15,-21-1 16,21 1-16,-21 0 0,0-1 16,0 22-16,0 0 0,0 0 15,-21 42 1,21 0-16,-21 0 16,-1 0-16,22 22 0,-21-22 0,21 21 15,0 1-15,-21-1 0,0-21 0,21 21 16,-21 1-16,21-1 0,-21 0 15,21 1-15,0-22 0,0 21 16,0-21-16,0 1 0,0-1 0,0 0 16,0 0-16,21-21 15,0 0-15,0 0 16,0 0-16,0-21 16,1 21-16,-22-21 0,21-22 0</inkml:trace>
  <inkml:trace contextRef="#ctx0" brushRef="#br0" timeOffset="20407.78">10795 2244 0,'0'0'0,"-21"0"32,21 21-32,21-21 15,0 0 1,0 0-16,0 21 0,1-21 15,-1 0-15,0 0 0,0 0 0,0 0 16,22 0-16,-22 0 0,0 0 0,0-21 16,21 21-16</inkml:trace>
  <inkml:trace contextRef="#ctx0" brushRef="#br0" timeOffset="20811.64">11345 2371 0,'0'0'0,"-21"0"31,42 0-15,0 0-16,1 0 0,-1-21 16,0 21-16,0-22 0,0 22 15,0-21-15,1 21 0,-1-21 0,0 21 16,0-21-16,-21 0 0,21 0 15,-21-1 1,0 1-16,-21 21 16,0 0-1,0 21-15,0 1 0,-1-1 16,1 0-16,0 0 0,0 0 16,0 0-16,0 1 0,-1-1 0,1 0 15,21 21-15,0-21 0,0 1 0,0-1 16,0 0-16,0 0 0,0 0 15,0 0-15,21-21 0,1 0 16,-1 22-16,0-22 0,0 0 16,0 0-16,22 0 0,-22 0 0,0 0 15,21 0-15,-21-22 0,1 22 16,20-21-16</inkml:trace>
  <inkml:trace contextRef="#ctx0" brushRef="#br0" timeOffset="21215.03">12086 2265 0,'0'0'0,"21"-21"0,-21 0 0,0-1 16,0 1 0,-21 21-16,0 0 15,0 0-15,0 0 0,-22 21 16,22 1-16,0-22 0,21 21 0,-21 0 16,0-21-16,21 21 0,-22 0 15,22 0-15,0 1 0,0-1 16,0 0-16,0 0 15,0 0-15,22-21 0,-1 21 16,0-21-16,0 22 0,0-22 0,0 0 16,1 21-16,20 0 15,-21-21-15,0 21 0,0-21 0,1 21 16,-22 0-16,0 1 16,0-1-1,-22-21-15,1 0 0,0 0 16,0 21-16,0-21 0,0 0 0,-1 0 15,-20 0-15,21 0 0,0 0 0,0 0 16,-1 0-16,1 0 0,0 0 16,0 0-16,0 0 15,42 0 32</inkml:trace>
  <inkml:trace contextRef="#ctx0" brushRef="#br0" timeOffset="21404.01">12001 2646 0,'0'21'0,"-21"-21"32,0 0-32,0 0 62,21-21-46,-21 21-16</inkml:trace>
  <inkml:trace contextRef="#ctx0" brushRef="#br0" timeOffset="22675.03">571 3239 0,'0'0'0,"-42"21"16,21 0 0,0-21-1,0 0 1,21 21 0,21-21 30,0 0-46,0 0 0,0 21 0,0-21 16,22 0-16,-22 0 0,21 0 16,-21 0-16,22 0 0,-1 0 15,0 0-15,1 0 0,-1 0 0,22 0 16,-22 0-16,21 0 16,-20 0-16,20 0 0,22 0 0,-22-21 15,22 21-15,0 0 0,-1 0 16,22-21-16,-21 21 0,0 0 0,20 0 15,1-21-15,0 21 0,0 0 16,21-21-16,0-1 0,0 22 0,0 0 16,0-21-16,0 21 0,21 0 15,-21-21-15,21 21 0,0 0 0,-21-21 16,22 0-16,-1 21 0,-21 0 16,42 0-16,-21-21 0,22 21 0,-22 0 15,21-22-15,-21 22 0,22 0 16,-1-21-16,0 21 0,1-21 15,-1 21-15,-21 0 0,21-21 0,22 21 16,-22 0-16,1 0 0,-1-21 16,0 21-16,1 0 0,-1 0 0,0-21 15,1 21-15,-1 0 0,0-22 16,1 22-16,-1 0 0,0-21 0,1 21 16,-22-21-16,21 21 0,-21 0 15,22-21-15,-22 21 0,21 0 0,-21 0 16,22 0-16,-43 0 0,21 0 0,-21 0 15,0-21-15,0 21 16,0 0-16,0 0 0,0 0 0,-21 0 16,-22 0-16,22 0 0,-21 0 15,-22 0-15,1 0 0,20 0 0,-41 0 16,20 0-16,-20 0 0,-1-21 16,0 21-16,1 0 0,-22 0 0,0 0 15,0 0-15,0 0 16,-42-22 46,0 22-62</inkml:trace>
  <inkml:trace contextRef="#ctx0" brushRef="#br0" timeOffset="26543.69">868 4487 0,'21'0'15,"0"0"1,0 0-16,0 0 16,1-21-16,-1 21 15,-21-21-15,21 0 0,0 21 16,0-21-16,0 0 0,1 21 0,-22-22 15,0 1-15,21 21 0,-21-21 16,0 0-16,0 0 16,-21 21-1,-1 0-15,1 0 0,0 0 0,0 0 16,-21 21-16,20 0 0,1-21 16,-21 21-16,21 0 0,0 1 15,-1-22-15,1 21 0,0 0 0,21 0 16,-21-21-16,21 21 0,0 0 15,0 1-15,0-1 0,21 0 16,0-21-16,0 21 0,1-21 16,-1 21-16,0-21 0,21 0 0,-21 21 15,1-21-15,-1 22 0,21-22 16,-21 21-16,0 0 0,1-21 16,-1 21-16,0-21 0,0 21 0,-21 0 15,0 1-15,0-1 16,0 21-16,0-21 0,-21 0 0,0 1 15,-22-1-15,22 21 0,-21-21 16,0-21-16,-1 21 0,1 1 16,21-22-16,-22 0 0,1 0 0,0 0 15,21 0-15,-22-22 0,22 1 16,-21 21-16,21-21 0,-1 0 0,1 0 16,0 0-16,21-22 0,0 22 15,-21 0-15,21 0 16,0 0-16,0-1 0,21 22 15,0 0-15,0 0 16,22-21-16,-22 21 0,21-21 16,-21 21-16,22 0 0,-22 0 0,21-21 15,1 21-15</inkml:trace>
  <inkml:trace contextRef="#ctx0" brushRef="#br0" timeOffset="27275.97">1418 4551 0,'0'21'31,"-21"0"-31,21 0 16,-21 1-16,21-1 15,-21 0-15,-1 0 0,22 0 0,0 0 16,-21 1-16,21-1 0,0 0 15,0 0-15,0 0 0,0 0 16,0 1-16,21-22 16,1 0-16,-1 0 0,0 0 15,0 0-15,0 0 0,22-22 0,-22 1 16,21 0-16,-21 0 0,22 0 16,-22 0-16,0-1 0,21 1 0,-21 0 15,-21 0-15,22 0 16,-1 0-16,-21-1 0,21 1 0,-21 0 15,0 0 1,0 42 15,0 0-15,0 0-16,0 1 0,0-1 16,0 21-16,-21-21 15,21 0-15,0 22 0,-21-1 0,21 0 16,0 1-16,-22-1 0,22 22 15,0-22-15,0 21 0,0-20 16,-21 20-16,21-20 0,0 20 16,0-21-16,0 22 0,0-22 0,0 22 15,21-22-15,-21 22 0,0-22 16,0 0-16,0 22 0,0-22 0,0 0 16,0-20-16,0 20 0,-21-21 15,0 21-15,0-20 0,-21-1 0,20 0 16,-20-21-16,0 21 0,-1-21 15,1 0-15,-21 0 0,20 0 0,-20 0 16,-1 0-16,1-21 0,-1 0 16,22 21-16,-22-21 0,1-22 0,21 22 15,-1 0-15,1-21 16,21-1-16,0 1 0,-1 0 0,22 20 16,0-20-16,0 0 0,0-1 15,0 1-15,22 0 0,-1-1 16,21 1-16,-21 0 0,22-1 0,-1 1 15,0 0-15,1-1 0,20-20 16,-21 21-16,22-1 0,-1 1 0,-20 0 16</inkml:trace>
  <inkml:trace contextRef="#ctx0" brushRef="#br0" timeOffset="27820.93">1947 4551 0,'0'21'47,"0"0"-47,0 0 16,0 1-16,-21 20 0,21-21 15,0 0-15,0 0 0,0 22 0,-21-22 16,21 0-16,0 0 0,0 0 15,0 1-15,0-1 0,0 0 16,0-42 31,0 0-47,0-22 0,0 22 16,0 0-16,0 0 0,0 0 15,0-22-15,0 22 0,0 0 16,21-21-16,0 20 0,0 1 0,1 0 15,-1 0-15,-21 0 0,21 21 16,0-21-16,0 21 0,22 0 16,-1 0-16,-21 0 0,0 0 15,0 21-15,1 0 0,-1 0 0,-21 0 16,0 0-16,0 1 16,0-1-16,0 0 0,0 21 0,0-21 15,0 1-15,0 20 0,-21-21 16,21 0-16,-22 0 0,22 1 0,0-1 15,-21 0-15,0 0 16,21-42 15,0 0-31,0 0 16,21-1-16,0 1 16</inkml:trace>
  <inkml:trace contextRef="#ctx0" brushRef="#br0" timeOffset="28091.01">2603 4255 0,'0'0'15,"-21"21"17,21 0-32,-21 0 0,21 21 15,0-20-15,-21 20 0,21-21 0,-21 21 16,0 1-16,21-22 0,0 21 15,0 1-15,-22-22 0,22 21 16,0-21-16,-21 22 0,21-22 16,0 0-16,0 0 0,0 0 15,0 0-15,21-21 16,1 0-16,-1-21 16,0 21-16,0-21 0,-21 0 15,21 0-15</inkml:trace>
  <inkml:trace contextRef="#ctx0" brushRef="#br0" timeOffset="28310.89">2328 4551 0,'0'0'0,"21"0"31,1 0-16,-1 0-15,0 0 0,0 0 16,21 0-16,-20 0 0,-1 0 16,0 0-16,0 0 0,0 0 0,0 0 15,1 0-15,-1-21 0,0 21 0</inkml:trace>
  <inkml:trace contextRef="#ctx0" brushRef="#br0" timeOffset="28904.01">3133 4572 0,'0'0'0,"0"-21"0,0 0 0,0 0 16,0-1-1,0 1-15,0 0 0,0 0 16,0 0-16,0 0 16,-22 21-16,1 0 15,0 0-15,0 0 0,0 0 16,0 0-16,-1 21 0,1-21 16,-21 21-16,21 0 0,-22 21 0,22-20 15,-21-1-15,21 0 0,0 21 16,-1-21-16,1 22 0,21-22 0,-21 21 15,21-21-15,0 22 0,0-22 16,0 0-16,0 0 0,21 0 0,0-21 16,1 0-16,-1 0 0,0 0 15,0 0-15,21 0 0,-20 0 16,20-21-16,-21 0 0,0 0 16,0 0-16,22 0 0,-22-1 0,0 1 15,0 0-15,-21-21 0,21 21 16,-21-1-16,22-41 0,-22 42 15,0 0-15,0-1 0,0 1 16,0 42 15,0 1-31,0-1 16,0 0-16,0 0 0,0 0 16,-22 0-16,22 1 0,0-1 15,0 0-15,0 0 0,0 0 0,0 0 16,0 1-16,0-1 15,22-21 1,-1 0-16,0 0 16,0 0-16</inkml:trace>
  <inkml:trace contextRef="#ctx0" brushRef="#br0" timeOffset="29483.77">3408 4445 0,'0'0'0,"0"-42"32,0 21-32,21 21 15,0 0-15,0-22 16,0 22-16,1 0 0,-1 0 0,0 0 16,0 0-16,0 0 0,0 22 15,1-1-15,-1-21 0,-21 21 0,21 0 16,-21 0-16,0 0 0,0 1 15,0-1-15,0 0 0,0 0 0,0 0 16,-21 22-16,0-22 0,-1 0 0,1 0 16,0 0-16,0 0 15,0-21-15,-22 43 0,22-22 16,21 0 0,0-42-1,21 0 1,-21 0-16,22-1 0,-1 1 0,0 0 15,0 0-15,0 0 0,0 0 16,1-1-16,-1 1 0,21-21 16,-21 21-16,0 0 0,1-1 0,-1 1 15,0 0-15,0 0 0,0 0 16,-21 0-16,21 21 0,-21-22 0,-21 44 31,0-1-15,21 0-16,-21 0 0,0 0 15,0 0-15,21 1 0,-22-1 0,22 21 16,-21-21-16,21 0 0,-21 1 0,21 20 16,0-21-16,0 0 0,0 0 15,0 1-15,0-1 0,0 0 0,0 0 16,0 0-16,21-21 16,0 0-16,1 0 0,-1 0 15,0 0-15,0-21 0,0 21 16,22-21-16</inkml:trace>
  <inkml:trace contextRef="#ctx0" brushRef="#br0" timeOffset="30143.69">4678 4614 0,'0'0'0,"-21"0"0,-1 0 16,1 0-16,42 0 47,22 0-47,-22 0 0,42 0 16,-20 0-16,20 0 0,1 0 15,-1-21-15,1 21 0,-1 0 0,22-21 16,-22 21-16,22 0 0,-21 0 15,20 0-15,1 0 0,0 0 0,-22-21 16,22 21-16,-22 0 0,1 0 16,-22 0-16,22 0 0,-22 0 15,0 0-15,-21-21 0,22 21 16,-22 0-16,0 0 0,-21-21 16,0-1 15,-21 22-16,21-21-15,-21 21 16,21-21-16</inkml:trace>
  <inkml:trace contextRef="#ctx0" brushRef="#br0" timeOffset="30647.65">5990 4255 0,'0'0'0,"-21"0"0,0 0 15,0 0 1,21 21 0,0 0-16,0 0 15,21 0-15,0-21 16,-21 21-16,21 1 0,0-1 0,0-21 15,22 21-15,-22 0 0,0-21 0,0 0 16,22 0-16,-22 21 0,0-21 16,0 21-16,0-21 0,0 0 0,1 0 15,-1 0-15,0 0 16,-42 0 15,0 0-15,-1 0-16,1 0 0,0 22 15,0-22-15,0 0 0,0 21 0,-1 0 16,1-21-16,-21 21 0,21 0 16,0-21-16,-22 21 0,22 1 0,0-1 15,-21-21-15,20 21 0,1-21 16,21 21-16,-21-21 0,0 21 16,21 0-16,0 1 31,-21-22 0</inkml:trace>
  <inkml:trace contextRef="#ctx0" brushRef="#br0" timeOffset="34227.64">8615 3747 0,'0'-22'16,"21"22"-16,0 0 15,-21-21-15,0 0 16,21 21-16,-21-21 15,21 21-15,-21-21 16,-21 42 47,0 0-63,0 0 15,21 0-15,-21 1 0,0-1 16,21 0-16,-22 0 0,1 0 0,0 22 15,21-22-15,-21 0 0,0 21 16,0 1-16,-1-22 0,1 21 16,0 0-16,0 1 0,0-1 0,0-21 15,-1 22-15,1-1 0,0-21 16,-21 21-16,42-20 0,-21 20 0,-1-21 16,1 21-16,0-20 0,0-1 15,21 0-15,-21 0 0,21 0 0,-21 0 16,-1-21-16,22 22 0,0-1 0,-21-21 15,21 21 1,-21-21 0,21-21 15,0 0-15,0-1-16,21 1 15,0 0-15,1 0 0,-1 0 16</inkml:trace>
  <inkml:trace contextRef="#ctx0" brushRef="#br0" timeOffset="35087.93">8890 3747 0,'0'-22'31,"0"1"-15,0 0 15,21 21-31,0 0 31,-21-21-15,0 42 15,0 0-15,0 0-16,-21 1 15,0-22-15,21 21 0,0 0 0,-21 0 16,0 0-16,21 0 16,-22 1-16,1-1 0,21 21 0,-21-21 15,0 22-15,0-22 0,0 21 0,-1-21 16,1 22-16,0-22 0,0 21 15,21-21-15,-21 22 0,0-22 0,-1 0 16,1 21-16,0-21 0,0 1 16,21-1-16,-21 0 0,0 0 15,21 0-15,-22 0 0,1 1 0,21-1 16,-21-21-16,21 21 0,-21 0 16,0-21-1,21 21-15,-21 0 0,-1-21 47,22 22-31,-21-22-1,0 0 126,0 0-125</inkml:trace>
  <inkml:trace contextRef="#ctx0" brushRef="#br0" timeOffset="45963.48">9313 3916 0,'0'-21'16,"0"0"-16,0-1 15,0 1-15,0 0 16,21 21-16,-21-21 15,0 42 17,0 0-32,0 0 15,0 1-15,-21-1 0,21 21 16,0-21-16,0 22 0,-21-1 0,21 0 16,-21-21-16,0 22 0,21-1 15,0 0-15,0 1 0,0-1 16,-21-21-16,21 0 0,0 22 0,0-22 15,0 0-15,0 0 0,0 0 0,0 1 16,21-22 0,-21 21-16,21-21 0,0 0 15,0 0-15,-21-21 0,21 21 16,1-22-16,-1 1 16,-21 0-16,0 0 0,21 0 0,-21 0 15</inkml:trace>
  <inkml:trace contextRef="#ctx0" brushRef="#br0" timeOffset="46218.96">9080 4212 0,'22'0'31,"-1"0"-31,0 0 0,0 0 0,0 0 16,0-21-16,1 21 0,20-21 0,-21 21 16,0 0-16,0-21 0,1 21 15,-1 0-15,0 0 0,0-21 16,0 21 0</inkml:trace>
  <inkml:trace contextRef="#ctx0" brushRef="#br0" timeOffset="46879.93">10075 4339 0,'0'0'0,"21"0"0,22-63 31,-43 42-31,0-1 0,0 1 0,0 0 0,0 0 16,0 0-16,0 0 0,0-1 0,0 1 16,0-21-16,0 21 0,0 0 15,0-1-15,-21 1 0,-1 21 16,1 0-16,0 0 0,0 0 15,-21 0-15,20 21 0,-20-21 16,0 43-16,-1-22 0,1 0 0,0 21 16,-1 1-16,22-22 0,-21 21 15,21 1-15,0-1 0,-1-21 0,1 21 16,21-20-16,0 20 0,0-21 16,0 0-16,0 0 0,0 1 0,0-1 15,21 0-15,1-21 0,-1 21 0,0-21 16,0 0-16,0 0 0,22 0 15,-22 0-15,21 0 0,-21 0 0,22 0 16,-22-21-16,21 0 0,-21 21 0,22-21 16,-22-1-16,0 1 0,0 0 15,0-21-15,0 21 0,1-1 0,-1-20 16,-21 0-16,0 21 0,21-22 16,-21 22-16,0 0 0,0 0 15,0 0-15,0-1 0,0 1 0,0 42 31,-21 1-15,21-1-16,-21 0 0,21 21 0,0-21 16,0 1-16,-22 20 0,22-21 15,0 0-15,0 22 0,0-22 0,0 0 16,0 0-16,0 0 0,0 0 16,0 1-16,22-1 0,-1-21 15,0 21-15,0-21 16,0 0-16,22 0 15,-22 0-15,0 0 0,0 0 0</inkml:trace>
  <inkml:trace contextRef="#ctx0" brushRef="#br0" timeOffset="47639.43">10943 4170 0,'0'0'16,"0"-21"-16,0 0 0,0-1 0,-21 1 15,0 0-15,0 21 16,-1 0-16,1 0 0,0 0 0,0 0 16,0 0-16,0 0 0,-1 0 15,1 21-15,-21 0 0,21 1 16,0-1-16,-1 0 0,1 0 0,0 21 16,0-20-16,0-1 0,0 21 15,21-21-15,0 0 0,0 22 16,0-22-16,0 0 0,0 0 0,0 0 15,0 1-15,21-22 16,21 0-16,-21 0 0,0 0 16,1 0-16,-1 0 0,0 0 0,21-22 15,-21 1-15,1 21 0,-1-21 16,0 0-16,0 0 0,0 0 0,-21-1 16,21 1-16,-21 0 0,22 0 15,-22 0-15,0 0 0,0-1 16,0 1-16,0 0 15,-22 21 17,22 21-32,-21 0 0,21 1 15,-21-22-15,21 21 0,0 21 16,0-21-16,0 0 0,0 1 0,0 20 16,0-21-16,0 21 0,0-20 15,-21 20-15,21-21 0,0 21 0,0 1 16,0-1-16,0 0 0,0 1 15,0-1-15,0 0 0,0 22 0,0-22 16,0 1-16,0 20 0,0-21 0,0 1 16,0-1-16,0 22 0,0-22 15,0 0-15,-21-21 0,21 22 0,0-1 16,-21 0-16,-1-20 0,1 20 0,21-21 16,-21 21-16,0-20 0,0-1 15,0 0-15,-1 0 0,1-21 0,0 21 16,-21-21-16,21 0 0,-1 0 0,-20 0 15,0 0-15,-1 0 16,1-21-16,0 21 0,-1-21 0,-20 0 0,21-22 16,-1 22-16,1 0 0,0-21 15,20 21-15,-20-1 0,21 1 16,0-21-16,0 21 0,-1 0 16,22-1-16,0 1 0,0-21 0,0 21 0,0 0 15,0-1-15,22 1 0,-1 0 0,0-21 16,0 21-16,21-1 0,1-20 15,-1 21-15,0-21 0,1-1 0,20 1 16,1 0-16</inkml:trace>
  <inkml:trace contextRef="#ctx0" brushRef="#br0" timeOffset="48191.27">11282 4170 0,'0'0'16,"0"-21"-16,0 42 31,-21 0-15,-1 0-16,22 0 0,0 1 16,0-1-16,-21 0 0,21 0 0,-21 0 15,21 0-15,0 1 0,-21-1 16,21 0-16,0 0 0,0 0 15,0 0-15,0 1 16,0-1 0,0-42-1,0-1 1,0 1-16,0 0 0,0 0 16,0 0-16,21 0 0,0-22 15,-21 22-15,21 0 0,1-21 0,-1 20 16,21-41-16,-21 42 15,0 0-15,1-1 0,-1 1 0,21 0 16,-21 21-16,0 0 0,1-21 16,20 21-16,-21 0 0,0 0 15,0 21-15,1 0 0,-1 0 0,0 1 16,0-1-16,-21 0 0,0 21 0,0-21 16,0 1-16,0 20 0,0-21 15,0 0-15,-21 22 0,21-22 0,-21 0 16,0 0-16,-1-21 0,22 21 0,-21 0 15,0-21-15,21 22 16,21-44 31,-21 1-47,21 21 0,1-21 0</inkml:trace>
  <inkml:trace contextRef="#ctx0" brushRef="#br0" timeOffset="48711.88">12298 4128 0,'0'0'0,"0"-22"0,0 1 16,0 0-16,-21 0 16,-1 0-16,1 21 0,0 0 15,0-21-15,0 21 0,0 0 0,-22 0 16,22 0-16,-21 0 0,21 21 15,-22 0-15,22 0 0,-21 0 0,-1 43 16,1-43-16,21 21 16,21-21-16,-21 22 0,21-22 0,-21 21 15,21-21-15,0 22 0,0-22 0,0 0 16,0 0-16,0 0 0,0 1 16,21-22-16,0 21 0,0-21 0,0 0 15,43 0-15,-43 0 0,21 0 16,-21 0-16,22-21 0,-22 21 15,21-22-15,-21 1 0,22 0 0,-22 0 16,0 0-16,0-22 0,0 22 16,1 0-16,-22-21 0,0-1 15,0 22-15,21-21 0,-21 21 0,0 0 16,0-1-16,0 1 0,-21 21 16,-1 0-1,1 21-15,21 1 0,-21 20 16,21-21-16,-21 0 0,21 22 15,0-22-15,0 0 0,0 21 0,0-21 16,0 1-16,0-1 0,0 0 0,0 0 16,0 0-16,21 0 0,0-21 15,0 22-15,1-22 16,41 0-16,-42 0 0,0 0 16,1 0-16,20-22 0,-21 1 15</inkml:trace>
  <inkml:trace contextRef="#ctx0" brushRef="#br0" timeOffset="49439.46">12636 4106 0,'0'0'0,"0"-21"0,0 42 31,-21 1-31,21-1 16,0 0-16,-21 0 0,21 0 15,0 0-15,-21 1 0,21 20 0,0 0 16,0-21-16,0 1 15,0-1-15,0 0 0,0 0 16,0 0-16,-21-21 0,21-21 47,0 0-31,0 0-16,0 0 15,0-1-15,0 1 0,0-21 0,0 21 16,21-22-16,0 22 0,0-21 15,0 21-15,-21-22 0,22 22 16,20 0-16,-21 0 0,0 0 0,0 21 0,1-21 16,-1 21-16,0 0 15,21 0-15,-21 0 0,1 21 0,-22 0 16,21 0-16,0 0 0,-21 0 0,0 22 16,0-22-16,0 0 0,0 21 15,0-20-15,0-1 0,0 0 0,0 0 16,0 0-16,0 0 0,0 1 15,0-1-15,-21 0 0,21 0 16,-21-21-16,-1 0 16,22-21 15,0 0-15,0 0-16,0-1 15,0 1-15,22 0 0,-22-21 0,21 21 16,0-22-16,0 22 0,0-21 0,22 21 15,-22-1-15,21 1 0,0 0 16,1 0-16,-22 0 0,21 21 0,1 0 16,-22 0-16,0 0 0,0 0 15,0 21-15,0 0 0,-21 0 0,0 22 16,0-22-16,0 21 0,0-21 0,0 22 16,0-22-16,0 0 0,-21 21 15,0-21-15,0 1 0,0-1 16,21 0-16,-21 0 0,-1 0 0,1-21 15,21 21-15,-21-21 16,21 22-16,-21-22 0,42-22 31,0 1-15,0 0-16</inkml:trace>
  <inkml:trace contextRef="#ctx0" brushRef="#br0" timeOffset="49870.9">13674 4255 0,'0'21'15,"21"-21"-15,0 0 16,0 0-16,-21-21 0,42-1 15,-20 1-15,-1 21 0,0-21 16,0 0-16,0 0 0,0 0 16,1-1-16,-22 1 0,21 0 0,-21 0 15,0 0-15,0 0 16,-21 21 0,-1 0-16,1 0 0,0 0 15,0 0-15,0 0 0,0 21 0,-1 0 16,1 0-16,0 0 0,0 22 0,0-22 15,0 0-15,21 21 0,-22-21 16,22 22-16,0-22 0,0 0 0,0 21 16,0-20-16,0-1 0,0 0 15,22 0-15,-1-21 0,0 0 16,0 21-16,0-21 0,0 0 0,1 0 16,-1 0-16,0 0 0,0 0 15,0 0-15,0 0 0,1-21 16,-1 21-16,0-21 0,0 0 0,0 21 15,0-21-15</inkml:trace>
  <inkml:trace contextRef="#ctx0" brushRef="#br0" timeOffset="50487.72">14901 3514 0,'0'0'0,"-21"0"31,21-21-16,21 21-15,0 0 16,1 0-16,-1 0 0,21 0 0,0 0 16,1 0-16,-1 0 0,0 0 0,1 0 15,-1 0-15,0 0 0,1 0 16,-22 0-16,0 0 0,0 0 0,-42 0 31,0 0-31,-21 0 0,20 0 16,-20 0-16,0 0 0</inkml:trace>
  <inkml:trace contextRef="#ctx0" brushRef="#br0" timeOffset="50864.93">14795 3514 0,'0'0'16,"-42"0"-1,42 21-15,0 0 16,-21 0-16,21 0 0,-21 1 15,21-1-15,-21 0 0,21 0 16,0 21-16,-22-20 0,22-1 0,-21 21 16,0 0-16,21 1 0,0-1 15,-21 0-15,21 1 0,-21 20 16,0-20-16,21 20 0,0 1 0,0-22 16,-22 21-16,1 1 0,21-22 15,-21 22-15,21-1 0,-21 1 0,0-1 16,0 1-16,21-1 0,-22 1 0,22-1 15,-21 1-15,21-22 0,0 0 16,0 1-16,0-22 0,21 0 0,1 0 16,-1 0-16,21-21 0,-21 0 0,0 0 15,22 0-15,-1 0 0,-21 0 16,22 0-16,-22 0 0,21-21 16,0 0-16,-20 0 0,20 0 0,0 0 15,1-22-15,-1 22 0,0 0 16,1-21-16,-1 20 0,0-20 0</inkml:trace>
  <inkml:trace contextRef="#ctx0" brushRef="#br0" timeOffset="51823.44">15706 4022 0,'0'-21'15,"0"42"-15,0-64 0,0 22 0,-22 0 16,1 21 0,0-21-16,0 21 0,0 0 15,0 0-15,-1 0 0,1 0 16,0 21-16,0 0 0,0 0 16,0 1-16,-1-1 0,1 21 0,0-21 15,0 22-15,0-1 0,0-21 16,-1 21-16,22-20 0,0-1 0,-21 21 15,21-21-15,0 0 0,0 1 0,0-1 16,0 0-16,21-21 16,1 0-16,-1 0 0,0 0 15,0 0-15,21 0 0,-20 0 16,-1 0-16,0-21 0,21 21 16,1-43-16,-22 1 0,0 21 15,0 0-15,0-22 0,-21 1 16,0 21-16,21-21 0,-21 20 0,22 1 15,-22 0-15,0 0 0,0 0 16,0 0-16,0-1 16,0 44 15,0-1-31,0 0 16,0 0-16,0 0 0,0 0 0,0 1 15,0 20-15,0-21 0,0 0 16,0 0-16,0 1 0,0-1 0,0 0 15,0 0-15,0 0 0,0 0 16,21 1-16,0-22 0,0 0 0,-21 21 16,21-21-16,0 0 0,1 0 15,-1 0-15,0 0 0,0-21 16,0-1-16,0 22 0,1-21 0,-1 0 16,-21 0-16,21-21 0,0 20 0,-21-20 15,0 21-15,0-21 0,0-1 16,21 1-16,-21 0 0,0 20 0,0-20 15,0 0-15,0 21 16,-21-22-16,0 22 0,0 0 0,0 0 16,-1 0-16,1-1 0,0 1 0,-21 0 15,21 21-15,-22 0 0,22 0 16,-21 0-16,-1 0 0,1 0 0,0 0 16,-1 0-16,1 21 0,-21 0 15,20 1-15,-20-1 0,20 0 0,-20 0 16,21 21-16,-1 1 0,1-1 0,0 0 15,-1 1-15,1-1 0,21 22 16,0-22-16,-22 0 0,43 22 0,-21-22 16,21 0-16,0 1 0,0-22 0,0 21 15,0 1-15,0-22 16,0 21-16,21-21 0,-21 0 0,43 22 16,-22-43-16,0 21 0,21 0 0,-21 0 15,22-21-15,-1 21 0,0-21 16,1 0-16,20 0 0,-20 0 0,-1 0 15,0 0-15,1 0 0,-1 0 0,0 0 16,1-21-16,-22 21 0,0-21 16,0 21-16,0-21 0,0 21 0,1-21 15,-22 0-15,21-1 16,0 22-16,-21-21 0,21 0 0,-21 0 16</inkml:trace>
  <inkml:trace contextRef="#ctx0" brushRef="#br0" timeOffset="52143.31">16531 3895 0,'0'0'0,"-85"42"32,64-21-32,21 0 0,-42 22 15,42-1-15,-42 22 16,42-43-16,-22 21 0,22-21 0,-21 22 16,21-22-16,-21 0 0,21 21 0,0-21 15,-21 1-15,21-1 0,0 0 16,0 0-16,21-21 31</inkml:trace>
  <inkml:trace contextRef="#ctx0" brushRef="#br0" timeOffset="52508.32">16510 3979 0,'0'0'0,"0"-63"31,0 42-31,0 0 0,21-1 16,0 22-16,0-21 0,1 21 15,20 0-15,-21-21 0,21 21 16,-20 0-16,20 0 0,-21 0 0,21 0 16,-20 0-16,20 21 0,-21 0 15,0 1-15,0-1 0,1 0 0,-1 21 16,-21-21-16,21 22 0,-21-1 15,0 0-15,0 1 0,0-22 0,0 21 16,-21-21-16,0 22 0,-1-22 0,22 0 16,-21 0-16,0 22 0,0-43 15,21 21-15,0 0 0,-21 0 0,0 0 16,-1-21 0,22-21 30,0 0-46,0 0 16</inkml:trace>
  <inkml:trace contextRef="#ctx0" brushRef="#br0" timeOffset="52759.88">16404 4233 0,'42'0'16,"1"0"0,-22 0-16,0 0 15,21 0-15,1 0 0,-22-21 0,21 21 16,1 0-16,-1 0 0,-21-21 16,21 21-16,-20 0 0,-1 0 0,0-21 15,0 21-15,0 0 0,0 0 16,-21-21-16,22 21 31</inkml:trace>
  <inkml:trace contextRef="#ctx0" brushRef="#br0" timeOffset="53071.96">17505 3874 0,'-21'0'0,"42"0"0,-64 0 16,22 0-1,0 0-15,21 21 0,-21 0 16,21 21-16,-21-21 0,0 1 16,21 20-16,-22-21 0,22 21 15,0-20-15,-21 20 0,0 0 0,0-21 16,21 1-16,0 20 0,-21-21 0,21 0 15,-21 0-15,21 1 16,0-1-16,0 0 0,0 0 16,21-42 15,0 21-31,-21-21 16</inkml:trace>
  <inkml:trace contextRef="#ctx0" brushRef="#br0" timeOffset="53339.95">17462 3895 0,'0'0'0,"0"-21"0,22 21 15,-1 21 1,-21 0-16,21 0 0,-21 0 16,21 0-16,0 22 0,-21-22 15,0 21-15,21-21 0,1 22 0,-1-1 16,-21-21-16,0 22 0,21-22 0,0 0 15,0 0-15,-21 0 0,21 0 16,1 1-16,-22-1 0,21 0 16,0-21-16,0 0 15,0 0 1,0 0-16,-21-21 16,22 0-16,-1-1 0,-21 1 15</inkml:trace>
  <inkml:trace contextRef="#ctx0" brushRef="#br0" timeOffset="53599.95">18034 3789 0,'0'0'15,"0"-21"-15,0-22 16,0 65 0,0-1-1,0 0-15,0 21 0,0-21 0,-21 22 16,0-22-16,21 21 0,0 1 15,-22-1-15,1 0 0,0 1 0,21-1 16,-21-21-16,21 21 0,0-20 16,-21-1-16,21 21 0,-21-21 15,21 0-15,0 1 0,0-1 16,0 0 0,21-21-1,0 0-15,-21-21 0</inkml:trace>
  <inkml:trace contextRef="#ctx0" brushRef="#br0" timeOffset="53932.2">18648 3937 0,'0'0'0,"21"0"47,0 0-47,0 0 0,0 0 16,22 0-16,-22 0 0,0 0 15,0 0-15,0 0 0,1 0 16,-1 0-16,0 0 0,0 0 15,0 0-15,-42 0 47,0 0-47,21 21 16</inkml:trace>
  <inkml:trace contextRef="#ctx0" brushRef="#br0" timeOffset="54187.26">18563 4149 0,'0'21'15,"0"0"1,21-21 0,0 0-16,1 0 15,-1 0-15,0 0 0,0 0 0,0 0 16,0 0-16,1 0 0,20 0 15,-21 0-15,0 0 0,0 0 16,1 0-16</inkml:trace>
  <inkml:trace contextRef="#ctx0" brushRef="#br0" timeOffset="55024.06">19812 3662 0,'-21'42'32,"0"-42"-32,21 21 15,21-21 16,0 0-31,0 0 16,0 0-16,0 0 16,-21-21-16,22 0 15,-22 0-15,0 0 16,0 0 0,-22 21-1,1 0-15,0 0 16,0 0-16,21 21 0,-21 0 15,0-21-15,-1 21 0,22 0 16,-21 0-16,21 1 16,21-22-1,1 0 1,-1 0-16,0 0 16,0 0-16,0-22 0,0 22 15,1 0-15,-22-21 0,21 0 16,-21 0-16,0 0 15,0 0-15,-21 21 32,-1 0-32,1 0 0,0 21 15,0 0-15,0 0 0,0 0 16,-1 0-16,1 1 0,0-1 0,0 0 16,0 0-16,0 0 0,21 0 0,-22 1 15,22-1-15,0 0 0,0 0 16,0 0-16,0 0 0,22 1 0,-1-22 15,0 21-15,0 0 16,21-21-16,1 0 0,-1 0 16</inkml:trace>
  <inkml:trace contextRef="#ctx0" brushRef="#br0" timeOffset="55295.01">20447 3789 0,'0'0'16,"-21"0"-16,0 0 0,-1 0 31,1 0-31,0 21 0,21 0 16,0 0-16,-21-21 0,0 43 0,21-22 15,-21 0-15,21 21 0,0-20 16,-22 20-16,22-21 0,-21 21 0,21-20 15,-21 20-15,21-21 0,-21 21 16,21-20-16,0-1 0,0 0 0,0 0 16,0 0-16,0 0 0</inkml:trace>
  <inkml:trace contextRef="#ctx0" brushRef="#br0" timeOffset="55627.01">20341 3852 0,'0'0'0,"21"-84"31,0 84-31,1-21 0,-1 21 16,0 0-16,0 0 0,0 0 15,0 0-15,22 0 0,-22 0 0,0 0 16,21 0-16,-20 21 0,20-21 15,-21 21-15,0 0 0,0 21 0,1-20 16,-1 20-16,-21-21 0,0 21 16,0 1-16,0-1 0,0-21 15,0 22-15,0-22 0,-21 21 0,-1-21 16,1 0-16,0 1 0,21-1 16,-21 0-16,21 0 0,-21-21 0,0 21 15</inkml:trace>
  <inkml:trace contextRef="#ctx0" brushRef="#br0" timeOffset="55859.68">20172 4085 0,'63'0'32,"-42"0"-32,22 0 0,-22 0 15,21 0-15,1-21 0,-1 21 0,0 0 16,1 0-16,-1 0 0,0 0 16,-21 0-16,1-21 0,-1 21 0,21 0 15,-21 0-15,0-21 16</inkml:trace>
  <inkml:trace contextRef="#ctx0" brushRef="#br0" timeOffset="56168.28">21040 3768 0,'0'-21'15,"21"21"1,0 21 0,-21 0-16,0 0 15,21 0-15,-21 0 0,21 1 0,-21-1 16,0 21-16,0-21 0,21 22 16,-21-22-16,22 21 0,-22-21 0,0 22 15,0-22-15,0 21 0,0-21 16,0 0-16,0 1 0,0-1 15,0 0-15,21-21 47</inkml:trace>
  <inkml:trace contextRef="#ctx0" brushRef="#br0" timeOffset="56448.4">21505 3704 0,'0'0'0,"-21"21"31,0 1-31,21-1 0,0 0 16,-21 0-16,0 0 0,-1 0 15,1 22-15,21-22 0,-21 21 16,0-21-16,0 22 0,21-1 0,-21-21 15,-1 22-15,22-22 0,-21 0 16,21 0-16,0 0 0,0 0 0,-21 1 16,21-1-16,21-21 31,0 0-15</inkml:trace>
  <inkml:trace contextRef="#ctx0" brushRef="#br0" timeOffset="57231.3">22034 3725 0,'0'-21'0,"0"0"62,22 21-62,-1 0 16,0 0 0,0 0 15,-21 21-31,0 0 15,-21 1 1,0-22-16,0 21 16,-1-21-16,1 0 15,21-21 17,0-1-17,0 1-15,0 0 16,21 0-1,1 21 1,-22-21-16,21 21 16,-21 21-1,0 0 1,0 0-16,0 0 16,-21 1-16,-1-22 15,22 21-15,-21-21 0,0 21 16,0-21-1,0 0 17,21-21-32,0 0 15,0-1 1,0 1-16,0 0 16,21 21-16,-21-21 0,21 21 15,-21-21-15,21 21 0,0 0 0,1 0 16,-1 0-16,0 0 15,0 0-15,-21 21 16,21 0-16,-21 0 0,0 0 16,0 1-16,0-1 0,0 0 15,-21 21-15,0-21 0,0 1 0,0-1 16,-1 0-16,1 21 0,-21-21 16,21 1-16,0-22 0,-22 21 0,22-21 15,21 21 1</inkml:trace>
  <inkml:trace contextRef="#ctx0" brushRef="#br0" timeOffset="58059.75">22246 3387 0,'0'0'0,"0"-43"31,0 22-15,21 0-16,0 21 0,1 0 16,-1 0-16,0 0 0,21 0 15,-21 0-15,22 0 0,-22 0 0,21 0 16,-21-21-16,22 21 0,-22 0 16,21 0-16,-21 0 0,1 0 0,-1 0 15,0 0-15,0 0 0,0 0 0,0 21 31,-21 0-31,0 0 16,0 1-16,0-1 16,0 0-16,0 0 0,0 0 0,0 0 15,0 1-15,0-1 16,0 21-16,0-21 0,0 0 0,-21 22 16,21-22-16,0 0 0,0 21 15,-21-20-15,0-1 0,21 21 0,-21-21 16,21 22-16,0-22 0,-21 21 0,21-21 15,-22 22-15,22-1 0,-21 0 16,21-21-16,0 22 0,0-22 0,0 21 16,-21 1-16,21-22 0,0 21 15,0-21-15,0 0 0,-21 22 16,21-22-16,0 0 0,0 21 0,0-20 16,-21-1-1,21 0-15,-21-21 0,21 21 0,-22-21 16,1 0-16,21 21 0,-21-21 15,0 0-15,0 0 0,0 0 16,-1 0-16,1 0 0,0 0 16,0 0-16,0 0 0,0 0 15,-1 0-15,1 0 0,0 0 16,0 0-16,0 0 0,0 0 0,-1 0 16,1 0-1,0 0-15,0 0 16,0 0-1,0 0 32,-1 0-47,1 0 16</inkml:trace>
  <inkml:trace contextRef="#ctx0" brushRef="#br1" timeOffset="67643.88">1143 6308 0,'0'-21'15,"0"-1"-15,0 1 16,21 0 0,-21 0-16,0 0 15,0 42 32,0 0-31,-21 0-16,21 0 0,0 1 0,-21 20 15,21-21-15,0 21 0,0 1 16,0 20-16,-21-20 0,21-1 16,0 0-16,-22 22 0,22-22 15,0 0-15,0 1 0,0-1 16,0-21-16,0 22 0,0-1 0,22-21 15,-1 0-15,-21 0 0,21 1 16,0-1-16,0-21 0,0 0 0,1 21 16,20-21-16,-21 0 0,0 0 15,22 0-15,-1-21 0,-21 0 0,21-1 16,1 1-16,-1 0 0,22-42 16,-22 20-16,-21 1 0,21 0 15,-20-22-15,-1 1 0,21-64 16,-21 84-16,-21-20 0,0-1 15,0 22-15,0 0 0,0-1 16,0 22-16,0 0 0,0-21 16,0 20-16,0 1 15,0 42 17,-21 1-17,21-1-15,0 0 16,0 0-16,0 0 15,0 0-15,0 1 16,0-1-16,0 0 0</inkml:trace>
  <inkml:trace contextRef="#ctx0" brushRef="#br1" timeOffset="68167.88">2011 6752 0,'0'0'0,"21"0"16,0 0-16,0-21 0,-21 0 15,21 21-15,1-21 0,-1 0 0,-21-1 16,21 1-16,0 0 0,0 0 16,-21 0-16,0 0 15,-21 21 1,0 0-1,0 0-15,0 0 0,-1 21 16,1 0-16,0 0 0,0-21 0,0 21 16,0 0-16,21 1 0,0-1 15,-22 0-15,22 0 0,0 0 16,0 0-16,0 1 16,22-22-16,-22 21 0,21-21 0,0 21 15,0-21-15,0 21 0,0 0 16,1-21-16,-22 21 15,0 1-15,0-1 16,0 0 0,-22-21-16,1 0 0,0 21 15,0-21-15,0 0 0,0 0 16,-1 0-16,1 0 0,0 0 0,0 0 16,0 0-16,0 0 15,-1 0-15,1-21 0,21 0 31,0 0-15,21 21-16,1-22 16,-1 1-16,0 21 0,0 0 0,21-21 15</inkml:trace>
  <inkml:trace contextRef="#ctx0" brushRef="#br1" timeOffset="68548.07">2519 6773 0,'0'0'0,"0"-21"0,63-21 16,-63 21 0,0 0-16,21 21 0,1-22 15,-22 1-15,0 0 0,0 0 16,0 0-16,-22 21 31,1 0-31,0 0 0,0 21 0,0 0 16,0 0-16,-1 0 0,1 1 15,0 20-15,0-21 0,0 0 0,0 0 16,21 1-16,0 20 0,-22-21 16,22 0-16,0 0 0,0 1 15,22-22-15,-1 0 16,0 0-16,0 0 15,0 0-15,0 0 0,22 0 16,-22 0-16,0 0 0,0 0 0,0 0 16,1-22-16,-1 22 0,0-21 0,0 21 15,0-21-15</inkml:trace>
  <inkml:trace contextRef="#ctx0" brushRef="#br1" timeOffset="68971.84">2857 6646 0,'0'0'0,"0"-21"16,0 0-16,0 0 15,22 21-15,-22-21 16,21 21-16,0 0 16,0 0-16,0 0 15,0 0-15,1 0 16,-22 21-16,21 0 0,0 0 15,-21 0-15,0 1 0,21-1 16,-21 0-16,0 0 0,0 0 16,0 0-16,0 1 0,0-1 0,0 0 15,0 0-15,-21 0 0,0-21 0,0 43 32,-1-43-32,1 0 15,21-22 1,0 1-1,0 0-15,0 0 0,0 0 0,21 0 16,-21-1-16,22 1 0,-22 0 16,0 0-16,21 0 0,0 0 0,0-1 15,-21 1-15,21 21 0,0-21 16,-21 0-16,22 21 0,-1-21 0,0 21 16,0-21-16,0 21 15,0 0-15</inkml:trace>
  <inkml:trace contextRef="#ctx0" brushRef="#br1" timeOffset="69559.74">3514 6498 0,'0'0'0,"-22"0"0,1 0 16,21 21-16,-21 1 16,21-1-16,0 0 15,0 0-15,0 0 0,0 0 0,0 1 16,0-1-16,-21 0 0,21 0 16,0 0-16,0 0 0,-21 1 15,21-1-15,0 0 0,0 0 16,-21 0-16,21-42 62,0 0-62,0 0 0,0 0 16,0-22-16,0 22 0,21 0 16,0-21-16,-21-1 0,21 22 15,0-21-15,0 21 0,1-22 16,20 22-16,-21 0 0,0 0 0,22 0 15,-22-1-15,0 22 0,21 0 16,-21 0-16,1 0 0,-1 0 0,0 22 16,0-1-16,0 0 0,-21 0 0,0 0 15,21 22-15,-21-22 0,0 0 16,0 21-16,0-21 0,0 1 0,0 20 16,0-21-16,0 0 0,0 0 15,0 1-15,-21-22 0,21 21 0,-21 0 16,21 0-16,-21-21 15,21-21 48,21 21-63</inkml:trace>
  <inkml:trace contextRef="#ctx0" brushRef="#br1" timeOffset="70139.1">4360 6604 0,'0'0'0,"0"-21"0,0-43 16,0 43-1,0 0-15,0 0 0,0 0 0,-21 0 16,21-1-16,-21 22 0,0-21 15,0 21-15,-1 0 0,1 0 16,0 0-16,0 0 16,0 21-16,0 1 0,-1-1 0,1 0 15,21 21-15,-21-21 0,0 22 0,0-1 16,0-21-16,21 22 0,-22-22 16,1 21-16,21-21 0,0 22 0,0-22 15,0 0-15,0 0 0,0 0 16,0 0-16,21-21 15,1 0-15,-1 0 16,0 0-16,0 0 0,0 0 16,22 0-16,-22-21 0,0 0 0,0 0 15,0 0-15,0 0 0,1-1 0,-1 1 16,0 0-16,0 0 0,-21-21 16,0 20-16,21 1 0,-21-21 0,0 21 15,0 0-15,0-1 0,0 1 0,0 42 31,-21 1-15,21-1-16,0 0 0,0 0 16,-21 0-16,21 22 0,-21-22 15,21 0-15,0 21 0,0-21 16,0 1-16,0-1 0,0 0 16,0 0-16,21 0 15,0-21-15,0 0 0,0 0 16,1 0-16,20 0 15,-21 0-15,0-21 0,0 21 0,1-21 16,-1 21-16</inkml:trace>
  <inkml:trace contextRef="#ctx0" brushRef="#br1" timeOffset="70879.88">4699 6498 0,'0'0'0,"-21"21"31,21 1-31,-21-1 0,-1 0 16,22 0-16,0 0 0,0 22 16,-21-22-16,21 0 0,0 0 15,-21 0-15,21 0 0,0 1 0,0-1 16,0 0-16,0 0 0,0 0 16,-21-21-16,21 21 15,0-42 32,0 0-47,0 0 0,21 0 16,-21 0-16,21-1 0,-21-20 0,21 21 15,1 0-15,-1-22 0,-21 22 16,21-21-16,0 21 0,0 0 0,0-22 16,1 22-16,-1 0 0,0 21 15,0-21-15,0 21 0,0 0 0,1 0 16,-1 0-16,0 0 0,-21 21 15,0 0-15,21 0 0,0 0 0,-21 1 16,0-1-16,0 21 0,0-21 16,0 0-16,0 1 0,0-1 15,0 0-15,0 0 0,0 0 0,0 0 16,0 1-16,0-1 0,0 0 16,0 0-1,0-42 32,0 0-47,0 0 0,0-1 16,0 1-16,0 0 0,21 0 0,1-21 15,-22 20-15,21 1 16,0 0-16,0-21 0,0 21 0,0-1 16,22 1-16,-22 0 0,0 0 15,0 21-15,0-21 0,1 21 0,-1 0 16,0 0-16,0 0 0,0 21 0,-21 0 15,21 0-15,-21 0 0,0 22 16,0-22-16,0 0 0,0 0 0,0 22 16,0-22-16,0 0 0,-21 0 0,0 0 15,21 0-15,-21 1 0,21-1 16,0 0-16,-21-21 0,21 21 16,0-42 30,21 21-46,-21-21 0,21 0 0</inkml:trace>
  <inkml:trace contextRef="#ctx0" brushRef="#br1" timeOffset="71295.25">5567 6646 0,'0'0'0,"21"0"16,0 0-16,0 0 15,0 0-15,1-21 0,-1 21 16,0-21-16,0 0 0,0 21 0,0-21 16,1 21-16,-22-21 0,21-1 15,-21 1-15,0 0 0,21 21 0,-21-21 16,0 0-16,0 0 0,-21 21 15,0-22-15,-1 22 0,1 0 16,0 0-16,0 0 0,0 0 0,0 22 16,-1-1-16,-20 0 0,42 0 0,-21 21 15,0-20-15,0-1 16,21 21-16,0-21 0,0 22 0,0-22 16,0 0-16,0 0 0,0 0 0,0 0 15,0 1-15,21-1 16,0-21-16,0 21 0,0-21 0,0 0 15,1 0-15,-1 0 0,0 0 0,21 0 16,-21 0-16,1-21 0,20 0 16,-21 21-16,0-22 0,0 1 0,1 0 15,-1 0-15</inkml:trace>
  <inkml:trace contextRef="#ctx0" brushRef="#br1" timeOffset="71903.78">6519 6011 0,'0'0'0,"-21"22"31,0-1-31,0-21 0,21 42 0,-21-21 16,-1 0-16,1 22 0,21-22 16,-21 21-16,0 1 0,21-1 0,-21 0 15,0 1-15,21-22 0,0 21 0,-22 0 16,22-20-16,-21 20 0,21-21 16,0 0-16,0 0 0,0 1 0,0-1 15,21-21 16,1 0-31,-1 0 0,-21-21 0,21 21 16,0-22-16,0 1 0,-21 0 16,21 0-16</inkml:trace>
  <inkml:trace contextRef="#ctx0" brushRef="#br1" timeOffset="72651.89">6159 6371 0,'22'0'0,"-1"0"15,0 0-15,21 0 16,-21 0-16,1 0 0,20-21 0,0 21 16,1-21-16,-1 0 0,0 21 15,22-21-15,-22 21 0,0-22 0,1 1 16,-1 0-16,-21 21 0,0-21 0,1 0 15,-1 21-15,-21-21 0,21-1 16,-21 1-16,0 0 0,0 0 16,0 0-16,-21 21 15,0 0 1,-1 0-16,22 21 16,-21 0-16,0-21 0,21 21 0,0 22 15,0-22-15,-21 0 0,21 0 16,-21 21-16,21-20 0,-21 20 0,21 0 15,0-21-15,0 22 0,0-1 16,-22-21-16,22 22 0,0-22 0,0 0 16,0 21-16,0-21 0,0 1 0,0-1 15,0 0-15,0-42 63,0 0-63,0-1 0,0 1 15,0 0-15,0 0 0,22 0 0,-22 0 16,21-1-16,0-20 0,0 21 16,0 0-16,0 0 0,1 21 0,-1-22 15,21 1-15,-21 21 0,22 0 16,-1-21-16,-21 21 0,21 0 0,-20 0 16,20 0-16,-21 0 0,0 21 0,0-21 15,1 21-15,-1 1 0,0-1 16,-21 0-16,0 0 0,0 0 0,0 0 15,0 22-15,0-22 0,0 0 16,-21 0-16,-22-21 0,22 21 16,0 1-16,-21-1 0,21 0 0,-22-21 15,22 21-15,-21-21 0,21 0 0,-22 21 16,22-21-16,0 0 0,0 0 16,0 0-16,-1 0 0,1 0 0,0 0 15,0 0-15,21-21 31,0 0-31,21 21 16,0-21-16,0 0 0,22 21 16</inkml:trace>
  <inkml:trace contextRef="#ctx0" brushRef="#br1" timeOffset="72955.39">7747 6308 0,'-21'-21'15,"0"21"16,21 21 32,0 0-47</inkml:trace>
  <inkml:trace contextRef="#ctx0" brushRef="#br1" timeOffset="73159.32">7662 6646 0,'0'0'0,"-21"0"0,21 22 16,-21-22 0,0 0-1,21-22 48,21 22-63</inkml:trace>
  <inkml:trace contextRef="#ctx0" brushRef="#br1" timeOffset="73711.88">8382 6075 0,'0'21'47,"0"0"-31,-21 0-16,21 1 0,0-1 16,0 21-16,0-21 0,0 0 15,0 22-15,0-1 0,-21-21 0,21 22 16,-22-1-16,22 0 0,0-21 0,0 22 15,-21-1-15,21-21 0,-21 0 16,21 1-16,-21-1 0,21 0 0,0 0 16,0 0-16,0-42 47,21 0-47,-21 0 0,0 0 15</inkml:trace>
  <inkml:trace contextRef="#ctx0" brushRef="#br1" timeOffset="75403.91">8382 6096 0,'21'0'47,"0"0"-32,0 0-15,1 0 0,-1 0 16,0 0-16,0 0 0,0 0 16,22 0-16,-22 0 0,21 0 0,64 0 15,-64 0-15,22 0 0,-22 0 16,22 0-16,-1 0 0,-21-21 15,22 21-15,-1 0 0,1 0 16,-1 0-16,1 0 0,-1 0 0,1 0 16,63-21-16,-64 21 15,1 0-15,21 0 0,-1 0 0,-20-21 16,20 21-16,1 0 0,0 0 16,-22 0-16,1 0 0,-1-22 0,1 22 15,-1 0-15,1 0 0,-1 0 0,1 0 16,20 0-16,-20-21 0,-1 21 15,1 0-15,21 0 0,-22 0 16,1 0-16,-22 0 0,21 0 0,1-21 16,-22 21-16,22 0 0,-22 0 0,22 0 15,-22 0-15,0 0 0,1 0 0,-1 0 16,-21 0-16,21 0 16,-20 0-16,-1-21 0,0 21 0,0 0 15,0 0-15,0 0 16,-21 21 46,0 0-62,0 0 16,0 1-16,0-1 16,0 0-16,0 0 15,0 0-15,0 0 16,0 1-16,0-1 0,-21 0 15,21 0-15,0 21 0,0-20 16,0-1-16,0 0 0,0 0 0,0 21 16,0-20-16,0-1 0,0 0 15,0 21-15,0-21 0,0 1 0,0-1 16,0 0-16,0 0 0,0 0 0,21 0 16,-21 1-16,0-1 15,0 0 1,-21-21-1,0 0 1,0 0 0,0 0-16,0 0 0,-1 0 15,1 0-15,0 0 0,0 0 16,0 0-16,0 0 0,-22 0 0,22 0 16,0 0-16,-21 0 0,20 0 0,-20 0 15,0 0-15,-1 0 0,1 0 16,0 0-16,-22 0 0,22 0 0,-22 0 15,1 0-15,-1 0 0,1 0 0,-1 0 16,1 21-16,-1-21 0,1 0 16,-1 0-16,22 0 0,-21 0 0,-1 0 15,1 0-15,-1 21 0,1-21 0,20 0 16,-20 0-16,-1 0 16,1 0-16,-1 0 0,22 21 0,-22-21 15,1 0-15,21 0 0,-1 0 0,-20 0 16,20 0-16,1 0 0,0 0 0,-1 0 15,1 0-15,0 0 0,-1 0 16,22 0-16,-21 0 0,21 0 0,-22 0 16,22 0-16,-21 0 0,21 0 0,-22 0 15,22 0-15,-21 0 0,21 0 16,-22 0-16,22 22 0,0-22 0,-21 0 16,21 0-16,-1 0 0,-20 0 15,21 0-15,0 0 0,0 0 16,-1 0-16,1 0 0,-21 0 15,21 0-15,0 0 0,-1 0 16,1 0-16,0 0 0,0 0 16,0 0-16,0 21 0,-1-21 15,1 0-15,0 0 0,0 0 16,0 0-16,0 0 16,-1 0-16,1 0 15,0 0-15,0 0 16,0 0-1,0 0 282,21-21-281,21 21 62,0 0-62,0 0-16</inkml:trace>
  <inkml:trace contextRef="#ctx0" brushRef="#br1" timeOffset="78377.5">1355 7747 0,'0'0'0,"0"-21"0,0 0 16,0 0 0,0-1-16,21 1 15,-21 42 48,-21 1-63,-1-1 0,22 0 15,-42 0-15,21 0 0,0 22 16,-22-1-16,22 0 0,-21 1 16,0-1-16,20 0 0,-20 1 15,0 20-15,-1-21 0,1 1 0,0-22 16,21 21-16,-22-21 0,1 22 16,21-22-16,-22 0 0,22 0 0,0-21 15,0 21-15,0-21 0,0 0 16,21-21 15,0 0-31,21 21 0,21-21 0,-21 0 16,0 0-16,1-1 0,-1 1 15,0 21-15,0-21 0,0 21 0,22 0 16,-22-21-16,0 21 16,0 0-16,21 0 0,-20 0 0,-1 0 15,0 21-15,21 0 0,-21-21 16,1 21-16,-1 1 0,0-1 0,0 0 15,0 0-15,0 0 0,1 0 16,-1-21-16,0 22 0,0-1 0,0 0 16,0 0-1,1-21-15,-22 21 16,21-21 15,-21-21-15,0 0-16,21 0 15,-21 0-15,21-1 0</inkml:trace>
  <inkml:trace contextRef="#ctx0" brushRef="#br1" timeOffset="78651.55">1693 8022 0,'0'64'31,"0"-43"-31,0 0 0,0 0 0,0 0 16,0 1-16,0 20 0,0-21 15,0 0-15,0 0 0,0 1 16,0-1-16,0 0 16,0 0-16,-21-21 31,21-21-16,0 0-15,0 0 16,0-1-16,0 1 0,-21-21 0,21 21 16</inkml:trace>
  <inkml:trace contextRef="#ctx0" brushRef="#br1" timeOffset="78841.03">1693 7853 0,'0'0'0,"0"-21"31,0 42 1,-21-21-17,21 21-15,0 0 16,21-21 0,0 0-16,1 21 0</inkml:trace>
  <inkml:trace contextRef="#ctx0" brushRef="#br1" timeOffset="79360.74">1990 8065 0,'0'0'0,"0"21"15,0 0-15,0 0 0,0 0 16,0 0-16,0 1 0,0-1 15,0 0-15,0 0 0,0 0 0,0 0 16,0 1-16,0-1 16,0 0-16,0 0 0,0 0 0,0 0 15,0 1-15,0-1 16,-22-21 0,22-21 15,0-1-31,0 1 0,0 0 15,0-21-15,0 21 0,0-1 16,0-20-16,0 21 0,0-21 0,22-1 16,-1 22-16,0-21 0,0 21 15,0-1-15,0 1 0,1 0 16,-1 0-16,21 0 0,0 21 16,-20 0-16,20 0 0,-21 21 15,0 0-15,0 0 0,1 0 16,-1 22-16,-21-22 0,0 0 0,0 21 15,0-20-15,0-1 0,0 21 0,0-21 16,0 0-16,0 22 0,0-22 16,-21 0-16,-1 0 0,1 0 0,21 1 15,-21-1 1,21-42 15,21-1-31,0 1 16,1 0-16,-1 0 0</inkml:trace>
  <inkml:trace contextRef="#ctx0" brushRef="#br1" timeOffset="79731.02">2752 7980 0,'-22'0'0,"44"0"15,-65 0-15,43 21 0,-21 0 16,21 0-16,0 1 0,0 20 16,0-21-16,0 21 0,0 1 15,0-1-15,0 0 0,-21 1 0,21-1 16,-21 0-16,0 64 0,21-42 16,-22-22-16,22 43 0,-21-22 15,0 1-15,21 20 0,-21-20 0,0 21 16,0-22-16,-1 1 0,1 20 15,0-20-15,0-1 0,0 1 0,0-1 16,-1-20-16,1 20 0,21-21 16,0-20-16,0 20 0,0-21 15,0 0-15,0-42 16,21 0 0,1 0-16,-1-22 0,0 1 15,0 0-15,-21-1 0,21 1 0,0-21 16,1-1-16</inkml:trace>
  <inkml:trace contextRef="#ctx0" brushRef="#br1" timeOffset="80091.66">2709 8276 0,'0'0'0,"0"-42"0,-21 21 16,21-22-16,0 22 0,0 0 15,0-21-15,0 21 0,0-1 0,0 1 16,21 0-16,0 0 0,1 0 15,-1 0-15,21 21 0,-21-22 16,22 1-16,-1 21 0,21-21 16,-20 21-16,-22 0 0,21 0 15,-21 0-15,1 21 0,-1 0 0,0 1 16,0 20-16,0 0 0,-21-21 0,0 22 16,0-1-16,0 0 0,0-20 15,-21 20-15,0-21 0,0 21 0,0-20 16,-22-1-16,22 21 0,-21-21 15,21 0-15,-22-21 0,22 22 0,0-22 16,0 0-16,0 21 0,-1-21 16,1 0-16,0 0 15,21-43 1,21 22 0,0 0-16,1 0 0,-1 0 0,0 0 15,0-1-15</inkml:trace>
  <inkml:trace contextRef="#ctx0" brushRef="#br1" timeOffset="80863.62">3556 7874 0,'0'21'15,"0"0"1,0 1-16,-21-1 0,21 0 0,-21 21 15,21-21-15,-22 22 0,22-22 16,0 21-16,0-21 0,-21 22 0,21-22 16,0 21-16,0-21 0,0 1 0,0-1 15,0 0-15,0 0 16,21-21-16,1 0 0,-1 0 16,0 0-16,0 0 0,0 0 15,0 0-15,1-21 0,-1 0 0,0 21 16,0-21-16,0-1 0,0 1 15,1-21-15,-1 21 0,0-22 16,0 22-16,0-21 0,22-43 16,-22 64-16,-21-21 0,0 21 0,0-1 15,21 1-15,-21 0 16,0 42 0,0 0-1,0 1-15,0-1 0,-21 21 0,21-21 16,0 22-16,0-22 0,0 21 0,0 0 15,0-20-15,0-1 16,0 21-16,0-21 0,0 0 0,0 1 16,0-1-16,0 0 0,21 0 15,0-21-15,0 0 16,0 0-16,1 0 0,-1-21 16,0 21-16,0-21 0,0 0 0,0-1 15,22-20-15,-22 21 16,0-21-16,-21-1 0,21 1 0,0 0 15,1-1-15,-22 1 0,0-22 0,21 22 16,-21 0-16,21-1 0,-21 1 0,0 0 16,0 21-16,0-1 0,0-20 0,0 21 15,0 0-15,-21 42 32,21 0-32,0 0 15,0 0-15,0 22 0,0-22 16,0 21-16,-21 1 0,21-22 0,0 21 15,-22 0-15,22 1 0,0-1 0,0 0 16,0 1-16,0-1 0,0-21 16,0 22-16,0-22 0,0 0 0,0 0 15,0 0-15,0 0 0,22-21 16,-22 22-16,21-22 0,0 0 16,0 0-16,0-22 15,0 1-15,1 0 0,-1 0 16,0 0-16</inkml:trace>
  <inkml:trace contextRef="#ctx0" brushRef="#br1" timeOffset="81134.89">4233 7874 0,'21'0'31,"1"0"-15,-1 0-16,0 0 0,21 0 16,-21-21-16,1 21 0,20 0 15,-21 0-15,0 0 0,0 0 0,1-21 16,-1 21-16,0 0 0,0 0 16,0 0-16</inkml:trace>
  <inkml:trace contextRef="#ctx0" brushRef="#br1" timeOffset="81642.89">6159 7789 0,'0'0'0,"0"22"47,0-1-47,-21 0 16,21 0-16,-21 0 0,21 0 15,0 1-15,0-1 0,-21 0 0,21 21 16,-21-21-16,21 1 0,0-1 0,0 0 16,0 0-16,0 0 15,0 0 1,0-42-1,0 0 1,0 0-16,0 0 0</inkml:trace>
  <inkml:trace contextRef="#ctx0" brushRef="#br1" timeOffset="81843.44">6138 7599 0,'0'0'0,"0"21"78,21-21-78,-21 21 16,22-21-16,-1 21 15</inkml:trace>
  <inkml:trace contextRef="#ctx0" brushRef="#br1" timeOffset="82473.84">6985 7853 0,'0'0'16,"0"-64"-1,0 43-15,-21 0 16,0 0-16,-1 0 16,1 21-16,0-21 0,0 21 0,0 0 15,-22 0-15,22 0 0,0 0 16,0 0-16,0 0 0,-22 21 16,22 0-16,0 0 0,0 0 0,-21 0 15,20 1-15,1 20 0,0-21 0,0 21 16,-21 22-16,42-22 15,0-21-15,-22 22 0,22-22 16,0 21-16,0-21 0,0 22 16,0-22-16,22-21 0,-1 0 15,0 0-15,0 0 0,43 0 16,-43-21-16,21 21 0,0-21 16,-20-1-16,20 1 0,0-21 15,-21 21-15,22-22 0,-1 22 0,-21-21 16,0 0-16,22-1 0,-22 1 0,0 0 15,0 20-15,-21-20 0,0 0 16,21-1-16,-21 1 0,0 0 0,0-1 16,0 22-16,0 0 0,0 0 0,0 0 15,0 0-15,-21 21 16,0 0-16,21 21 16,-21 0-16,21 0 0,-21 21 15,21-20-15,0 20 0,-21 0 16,21-21-16,0 22 0,0-1 0,0 0 15,0 1-15,0-1 0,0 0 0,0-20 16,0 20-16,0 0 0,21-21 16,-21 22-16,21-22 0,0 0 0,0 0 15,0 0-15,1-21 0,-1 0 16,0 0-16,0 0 0,0 0 16,0 0-16,1-21 0,-1 0 0,0 0 15,0 0-15,0 0 0</inkml:trace>
  <inkml:trace contextRef="#ctx0" brushRef="#br1" timeOffset="82751.53">7810 7726 0,'0'0'0,"0"21"16,22-21 0,-1 0-1,0 0-15,0 0 16,0 0-16,0 0 0,1 0 16,-1 0-16,0 0 0,0 0 15,0 0-15</inkml:trace>
  <inkml:trace contextRef="#ctx0" brushRef="#br1" timeOffset="82901.92">7768 7853 0,'0'0'0,"0"21"15,21-21 1,0 0-16,1 0 15,-1 0-15,0 0 0,0 0 16,0 0-16,0 0 0,1 0 0,-1 0 16</inkml:trace>
  <inkml:trace contextRef="#ctx0" brushRef="#br1" timeOffset="83424.67">8699 7535 0,'0'0'0,"0"-21"62,22 21-62,-1-21 16,0 21-16,0-21 16,-21 0-16,0 0 15,21 21-15,-21-22 16,-21 22 0,0 0-16,0 0 15,0 22 1,-1-1-16,1 0 0,21 0 0,-21 0 15,21 0-15,0 1 0,-21 20 0,21-21 16,-21 0-16,21 0 0,0 22 16,0-22-16,0 0 0,0 0 15,0 0-15,21-21 0</inkml:trace>
  <inkml:trace contextRef="#ctx0" brushRef="#br1" timeOffset="83912.1">9250 7557 0,'0'0'0,"0"-22"16,-21 22-16,-1 0 15,1 0-15,0 0 16,21 22-16,-21-1 0,21 0 15,-21 0-15,21 0 0,-21 22 16,21-22-16,0 0 0,0 0 0,-22 21 16,22-20-16,0-1 0,0 0 15,0 21-15,0-21 0,0 1 0,0-1 16,0 0-16,22 0 0,-1 0 16,0 0-16,0-21 0,0 0 0,0 0 15,1 0-15,-1 0 0,0 0 16,0 0-16,21 0 0,-20-21 0,-1 0 15,0 21-15,0-42 0,0 21 0,0-1 16,1 1-16,-1-21 0,-21 21 16,21-22-16,0 22 0,0-21 0,-21 0 15,0 20-15,0-20 0,21 0 0,-21 21 16,0-22-16,0 22 0,0 0 16,0 0-16,0 0 15,0 42 16,0 0-31,0 0 16,0 0-16,0 0 16,0 1-16</inkml:trace>
  <inkml:trace contextRef="#ctx0" brushRef="#br1" timeOffset="84342.81">10202 7557 0,'0'0'0,"-42"0"31,21 0-31,0 0 16,-1 0-16,1 0 0,0 0 0,-21 0 16,21 21-16,-1-21 0,1 21 15,0 0-15,0-21 0,21 21 0,-21 0 16,21 1-16,0-1 15,21 0-15,0 0 16,0-21-16,0 21 0,1-21 0,-1 21 16,0-21-16,0 22 0,0-22 0,-21 21 15,21 0-15,1 0 16,-22 0-16,0 0 16,0 1-16,0-1 15,-22-21-15,1 0 0,0 0 16,0 21-16,-21-21 0,20 0 0,1 0 15,0 0-15,-21 0 0,21 0 0,-1 0 16,-20 0-16,21 0 0,0 0 16,0-21-16,-1 21 0,22-21 15,-21 21-15,21-22 0,21 1 32,1 0-32,-1 21 0,0 0 0,0-21 15,0 21-15</inkml:trace>
  <inkml:trace contextRef="#ctx0" brushRef="#br1" timeOffset="84699.83">10372 7768 0,'0'0'0,"42"0"16,-21 0-16,-21-21 15,21 21-15,0-21 0,1 0 16,-1 21-16,-21-21 0,21 21 0,-21-22 15,21 1-15,-21 0 0,0 0 16,0 0-16,0 0 16,0-1-16,-21 22 15,0 0-15,0 0 16,-1 0-16,1 22 0,0-1 16,0 0-16,0 0 0,0 0 0,-1 0 15,22 1-15,0 20 0,-21-21 16,21 0-16,0 0 0,0 1 0,0-1 15,0 0-15,0 0 0,0 0 16,21 0-16,1-21 16,-1 22-16,0-22 0,0 0 15,21 0-15,-20 0 0,-1 0 16,21 0-16,-21 0 0,0-22 0,1 1 16,20 21-16</inkml:trace>
  <inkml:trace contextRef="#ctx0" brushRef="#br1" timeOffset="85107.99">10837 7620 0,'0'0'0,"-21"-63"31,21 41-15,21 22-16,0 0 16,1 0-16,-1 0 0,0 0 0,0 0 15,0 0-15,0 0 0,1 0 16,20 22-16,-42-1 0,21 0 0,0 0 15,0 0-15,1 0 0,-22 1 16,21-1-16,-21 0 0,0 0 0,0 0 16,21 0-16,-21 1 0,0-1 15,0 0-15,0 0 0,0 0 16,-21-21-16,21 21 0,-21-21 16,-1 0-16,1 0 0,0 0 15,0 0-15,0-21 16,21 0-16,0 0 0,0 0 15,0 0-15,0-1 0,0 1 16,0 0-16,0 0 16,0 0-16,21 0 0,0-1 15,0 1-15,-21 0 0,21 21 0,1-21 16,-1 21-16,0-21 0,0 0 16,0 21-16,0 0 15,1-22-15,-1 22 0,0 0 16,0-21-16</inkml:trace>
  <inkml:trace contextRef="#ctx0" brushRef="#br1" timeOffset="85369.13">11642 7281 0,'0'0'0,"0"-21"0,21 0 15,-21 42 1,0 0 0,0 1-16,0-1 15,0 0-15,0 0 0,0 0 16,0 0-16,0 1 16,0-1-1,-21-21-15,-1 0 16</inkml:trace>
  <inkml:trace contextRef="#ctx0" brushRef="#br1" timeOffset="85931.84">13462 7154 0,'0'0'0,"21"-21"0,21-21 15,-42 21 1,0 42 0,0 0-1,0 0-15,0 22 0,0-1 0,-21-21 16,21 21-16,-21 1 0,0-1 16,0 0-16,21 1 0,-21-1 15,-1 0-15,22 1 0,-21-22 0,0 21 16,21-21-16,0 22 0,0-22 15,-21 0-15,21 0 0,0 0 0,0 1 16,21-22 0,0 0-16,0 0 15,1 0-15,-1-22 0,-21 1 16</inkml:trace>
  <inkml:trace contextRef="#ctx0" brushRef="#br1" timeOffset="86699.83">13123 7557 0,'0'0'0,"21"-22"31,1 22-31,-1-21 0,21 21 0,0 0 16,-20-21-16,20 21 0,0 0 15,22-21-15,-22 21 0,0-21 0,1 21 16,-1 0-16,0-21 0,-20 21 0,20 0 15,-21 0-15,0 0 0,-21 21 32,0 0-32,0 0 15,-21 0-15,0 0 0,21 1 16,-21-1-16,21 0 0,-21 0 16,21 0-16,0 0 0,0 1 15,0-1-15,0 0 16,21-21-16,0 0 15,0 0-15,21 0 0,-20 0 16,-1 0-16,21 0 0,-21 0 16,22-21-16,-22 21 0,21-21 0,-21-1 15,22 1-15,-22 0 0,21 0 0,-21 0 16,0 0-16,-21-1 0,0 1 16,22 0-16,-22 0 0,0 0 0,0 0 15,0-1 1,-22 22-1,1 0 17,21 22-17,0-1-15,0 0 0,0 0 16,0 0-16,0 0 16,0 1-16,0-1 0,0 0 15,0 0-15,-21 0 0,21 0 0,0 1 16,0-1-16,-21 0 0,21 0 0,-21 0 15,21 22-15,-21-22 16,21 0-16,0 0 0,0 21 0,-22-20 16,22-1-16,-21 21 0,0-21 0,21 22 15,-21-1-15,0-21 0,21 21 16,-21 1-16,-1-22 0,1 21 0,0-21 16,21 22-16,-42-1 0,21-21 15,-1-21-15,1 21 0,0-21 16,0 0-16,0 0 0,-22 0 15,22 0-15,0-21 0,0 21 0,-21-21 16,20 0-16,-20-21 16,21 20-16,0 1 0,21 0 0,0 0 15,0 0-15,0-22 0,0 22 16,21-21-16,0 21 0,0-22 0,0 22 16,22-21-16</inkml:trace>
  <inkml:trace contextRef="#ctx0" brushRef="#br1" timeOffset="87023.5">14520 7366 0,'0'21'31,"0"0"-31,-21 1 15,21-1-15,0 21 0,0-21 0,0 22 16,-21-1-16,21 0 0,-21-21 16,21 22-16,-21-1 0,-1 0 0,22 1 15,-21-1-15,0 0 0,21 1 0,-21-1 16,0 22-16,0-22 0,21-21 16,-22 21-16,1 1 0,21-22 0,-21 0 15,21 0-15,0 0 0,0 1 0,21-44 31,0 1-15,1 0-16,-22 0 0</inkml:trace>
  <inkml:trace contextRef="#ctx0" brushRef="#br1" timeOffset="87343.68">14478 7514 0,'0'0'0,"0"-84"31,21 62-31,0 1 16,0 21-16,1 0 0,-1 0 15,0-21-15,0 21 0,21 0 0,-20 0 16,-1 0-16,0 21 0,0 0 16,0 1-16,0-1 0,1 21 15,-22 0-15,0-20 0,0-1 16,0 0-16,-22 0 0,1 0 0,0-21 15,0 21-15,-21 1 0,20-22 16,-20 21-16,21-21 0,-21 0 0,20 0 16,-20 21-16,21-21 0,0 0 0,0 0 15,42 0 17,0-21-32,0 21 15,0-21-15</inkml:trace>
  <inkml:trace contextRef="#ctx0" brushRef="#br1" timeOffset="87751.42">15007 7599 0,'0'-21'46,"21"0"-30,0 21-16,1-22 0,-1 22 16,0-21-16,0 0 0,0 0 15,0 0-15,1 0 0,-1-1 16,0 1-16,-21 0 0,0 0 16,0 0-1,-21 21 1,0 0-16,-1 21 0,1 0 0,0-21 15,0 21-15,0 22 0,0-22 16,-22 0-16,43 0 0,-21 21 0,0-20 16,21-1-16,-21 0 0,21 0 15,0 21-15,0-20 0,0-1 16,0 0-16,21 0 16,0-21-16,0 0 0,0 0 15,1 0-15,-1 0 0,21 0 0,-21 0 16,0 0-16,22 0 0,-22-21 15,21 21-15,1-21 0</inkml:trace>
  <inkml:trace contextRef="#ctx0" brushRef="#br1" timeOffset="88018.89">15833 7408 0,'0'0'0,"-22"0"16,44 0 15,-1 0-15,0 0-16,0 0 0,0 0 16,0 0-16,1 0 0,-1 0 15,0 0-15,-21 22 47,-21-22-47</inkml:trace>
  <inkml:trace contextRef="#ctx0" brushRef="#br1" timeOffset="88155.29">15811 7578 0,'0'21'15,"0"0"-15,22-21 31,-1 0-31,0 0 0,0 0 16,0 0 0,-21-21-16,21 21 0</inkml:trace>
  <inkml:trace contextRef="#ctx0" brushRef="#br1" timeOffset="88716.49">16658 7091 0,'21'0'0,"-42"0"0,42-21 16,0 21-16,-42 0 47,21 21-16,21-21-15,1 0-1,-1 0-15,0-21 16,0 21-16,-21-21 16,0-1-16,0 1 15,0 0 1,-21 21-1,0 0-15,0 0 0,-1 0 16,1 21-16,0-21 0,0 21 16,0 1-16,0-1 0,21 0 15,-22 0-15,22 0 0,-21 0 0,21 1 16,0 20-16,0-21 0,21 0 16,1 0-16,20-21 0,-21 0 15,0 22-15</inkml:trace>
  <inkml:trace contextRef="#ctx0" brushRef="#br1" timeOffset="89039.81">17462 6964 0,'0'0'0,"-42"-21"16,21 21-1,0 0-15,0 21 0,-1-21 16,1 21-16,0 0 0,21 0 16,-21 1-16,0 20 0,0-21 0,-1 21 15,1 1-15,0-22 0,0 21 0,21 1 16,-21-1-16,0 0 0,-1 1 16,22-1-16,-21-21 0,21 21 0,0-20 15,0-1-15,0 21 0,0-21 0,0 0 16,0 1-16,21-1 15,1-21-15,-1 0 16,0 0-16,0 0 16,0 0-16,-21-21 0,21 21 15</inkml:trace>
  <inkml:trace contextRef="#ctx0" brushRef="#br1" timeOffset="89267.76">16954 7345 0,'0'0'0,"-21"0"0,0 0 31,21 21-15,21-21-16,0 0 16,1 0-16,-1 0 0,0 0 15,0 0-15,21 0 0,-20 0 0,20 0 16,-21 0-16,21 0 0,-20 0 0,20 0 15,0-21-15,1 0 0,-1 21 16,-21-21-16,21 21 0</inkml:trace>
  <inkml:trace contextRef="#ctx0" brushRef="#br1" timeOffset="89679.8">17653 7345 0,'0'0'16,"0"21"-16,21-21 31,0 0-31,0 0 0,1 0 16,-1 0-16,0-21 0,0 21 16,0-21-16,0 0 0,1 21 0,-1-22 15,0 1-15,-21 0 16,21 0-16,-21 0 0,0 0 0,0-1 15,0 1-15,-21 21 16,21-21-16,-21 21 16,0 0-16,-1 0 0,1 0 0,0 0 15,0 21-15,0 0 0,-22 1 0,22-1 16,0 21-16,0-21 0,0 22 16,0-1-16,-1-21 0,22 21 0,0-20 15,0-1-15,0 42 0,0-42 16,0 1-16,0-1 0,22-21 15,-1 21-15,21-21 0,-21 0 16,0 21-16,22-21 0,-22 0 0,0 0 16,21 0-16,1 0 15,-1-21-15,-21 21 0,22-21 0,-22 21 0</inkml:trace>
  <inkml:trace contextRef="#ctx0" brushRef="#br1" timeOffset="90035.33">18246 7197 0,'0'-64'31,"21"64"-31,0 0 0,0 0 16,0 0-16,0-21 0,1 21 0,-1 0 15,0 0-15,0 0 0,0 21 16,0 0-16,1 1 0,-22-1 15,0 0-15,21 0 0,-21 0 0,0 22 16,0-22-16,0 0 0,0 0 16,-21 21-16,-1-20 0,1-1 0,0 0 15,0 0-15,0-21 0,0 21 0,-1 0 16,1-21-16,21 22 0,-21-22 16,0 0-16,42 0 31,0 0-31,0 0 15,1-22-15,-1 1 0,0 21 16,-21-21-16,21 0 0,0 0 0,0 0 16,1-1-16</inkml:trace>
  <inkml:trace contextRef="#ctx0" brushRef="#br1" timeOffset="90658.95">18754 7133 0,'0'0'15,"0"-21"-15,0 0 16,-22 21-1,1 0 1,0 21 0,21 0-16,-21 0 0,0 22 0,0-22 15,21 21-15,-22-21 0,22 22 0,0-22 16,-21 0-16,21 21 0,0-20 16,-21-1-16,21 0 0,0 21 0,0-21 15,0 1-15,0-1 16,0 0-16,21-21 0,0 0 15,1 0-15,-1 0 0,0 0 0,0 0 16,0 0-16,0 0 0,1 0 16,20-21-16,-21 21 0</inkml:trace>
  <inkml:trace contextRef="#ctx0" brushRef="#br1" timeOffset="90987.48">19240 6922 0,'0'0'0,"-21"-22"0,-21-20 31,21 42-15,0 21 0,21 0-16,-22 1 0,22-1 15,0 21-15,-21-21 0,21 22 0,-21-1 16,0 0-16,21 1 15,0-1-15,-21 0 0,21 1 0,-21-22 16,21 21-16,0 0 0,0-20 0,0-1 16,0 21-16,0-21 0,0 0 15,0 1-15,21-22 16,0 21-16,0-21 16,0 0-16,0 0 0,1 0 0,-1 0 15,0 0-15,0-21 0,0-1 0,0 22 16,1-21-16,-1 0 0</inkml:trace>
  <inkml:trace contextRef="#ctx0" brushRef="#br1" timeOffset="91183.79">19008 7197 0,'0'0'16,"21"0"-1,0 0 1,0 0-16,0 0 16,0 0-16,1 0 0,-1 0 0,0 0 15,0 0-15,21 0 0,-20-21 16,-1 21-16</inkml:trace>
  <inkml:trace contextRef="#ctx0" brushRef="#br1" timeOffset="91723.48">19939 6943 0,'-42'0'31,"42"-21"-31,0-1 16,21 1 15,0 21-15,0 0-16,-21 21 15,0 1 1,0-1-16,0 0 15,0 0 1,-21-21-16,0 0 0,0 0 16,21 21-16,-22-21 0,1 0 15,0 0 1,21-21 0,0 0-1,0 0-15,21 21 16,0-21-16,1 21 15,-1-22-15,0 22 16,0 0-16,0 22 16,-21-1-16,0 0 15,0 0-15,0 0 0,0 0 0,-21 1 16,-21-1-16,21 21 16,-1-21-16,-20 0 0,21 1 0,0-22 15,-22 21-15,22 0 0,0-21 0</inkml:trace>
  <inkml:trace contextRef="#ctx0" brushRef="#br1" timeOffset="96859.48">21103 6773 0,'21'0'16,"-21"-21"0,0 42 46,0 1-62,-21-22 16,0 21-16,0 0 0,0 0 15,-1 0-15,-20 0 0,21 1 0,-21-1 16,-1 0-16,1 0 0,-22 0 0,22 0 16,0 1-16,-1-1 0,1 0 15,0 0-15,-1 0 0,22 0 0,-21 1 16,21-22-16,0 21 0,-1-21 15,1 0-15,42 0 32,1 0-17,-1 0-15,21-21 0,-21 21 0,22 0 0,-22 0 16,21 0-16,0 0 16,1 0-16,-1 0 0,0 0 0,1 0 15,-1 21-15,0 0 0,1-21 16,-22 21-16,21 0 0,-21 0 0,22-21 15,-22 22-15,0-1 0,0-21 0,-21 21 16,21-21-16,-21 21 16,22-21 31,-22-21-47,21 0 15,-21 0-15,0-1 16,21 1-16</inkml:trace>
  <inkml:trace contextRef="#ctx0" brushRef="#br1" timeOffset="97219.72">21802 6562 0,'0'0'0,"0"-21"0,21 21 31,-21 21-31,-21 0 0,-1 0 16,22 0-16,-42 22 0,21-1 15,0 0-15,0 1 0,-22-1 0,22 0 16,-21 1-16,21 20 0,-22-21 16,1 22-16,21-1 0,-22-20 0,1 20 15,21-20-15,-21 20 0,20-21 0,-20 1 16,21-1-16,0 0 0,0 1 15,-1-1-15,1-21 0,0 0 0,21 1 16,-21-1-16,21 0 16,21-21 15,0 0-31,0-21 16,1 21-16,-22-21 0,21-1 15,0 1-15,21 0 0</inkml:trace>
  <inkml:trace contextRef="#ctx0" brushRef="#br1" timeOffset="97487.09">21907 7049 0,'0'21'15,"0"0"1,-21-21-16,21 21 0,-21 0 15,21 0-15,-21 1 0,21-1 0,0 0 16,0 0-16,-21-21 0,21 21 16,-21 0-16,21 1 15,0-44 17,0 1-17,21 0-15,0 0 16,-21 0-16,21-22 0</inkml:trace>
  <inkml:trace contextRef="#ctx0" brushRef="#br1" timeOffset="97654.99">21950 6922 0,'0'0'15,"0"-22"1,0 1 0,21 21 30,-21 21-30,21-21-16,0 0 0,0 0 16,1 0-16</inkml:trace>
  <inkml:trace contextRef="#ctx0" brushRef="#br1" timeOffset="98135.72">22225 7006 0,'0'21'0,"0"64"32,0-64-17,0 0-15,0 1 0,0-1 0,0 0 16,0 0-16,0 0 0,-21 0 16,21 1-1,-21-22-15,21-22 47,0 1-31,0 0-16,0 0 0,0 0 15,0 0-15,21-1 0,0-41 16,0 42-16,0 0 0,0-1 16,1 1-16,20 0 0,-21 0 0,21 21 15,-20-21-15,20 21 0,-21 0 0,21 0 16,-20 0-16,-1 21 0,0-21 15,0 21-15,-21 0 0,0 0 0,0 22 16,0-22-16,0 21 16,0-21-16,0 22 0,-21-22 0,0 0 15,0 0-15,21 0 0,-22 1 0,1-1 16,0-21-16,21 21 0,-21-21 16,21 21-16,0-42 46,21 0-46,0 0 16</inkml:trace>
  <inkml:trace contextRef="#ctx0" brushRef="#br1" timeOffset="98515.62">23029 7027 0,'-21'0'31,"21"22"-31,-21-1 16,0 0-16,21 0 0,0 21 15,-21-20-15,-1 20 0,1 0 0,0-21 16,21 22-16,0-1 0,-21 0 0,21 1 16,-21-1-16,21 0 0,0 1 15,0-1-15,0 0 0,0 1 16,0-1-16,0 0 0,-21 1 0,-1-1 15,22 0-15,-21 22 0,21-22 16,0 1-16,-21-1 0,0 0 0,21-21 16,0 22-16,-21-22 0,21 0 0,0 0 15,0 0-15,0 1 0,0-1 16,0-42 15,0-1-31,0 1 16,0 0-16,0 0 0,0-21 0,0 20 15,21-20-15,-21 0 0,21-1 16,-21 1-16</inkml:trace>
  <inkml:trace contextRef="#ctx0" brushRef="#br1" timeOffset="98859.49">22945 7133 0,'0'0'0,"42"-84"31,-21 84-31,0 0 0,-21-22 16,21 22-16,1 0 0,-1 0 15,0 0-15,0 0 0,0 0 16,0 0-16,1 22 16,-1-1-16,-21 0 0,0 0 15,0 0-15,0 22 0,0-22 0,0 0 16,0 21-16,0-21 0,-21 1 15,-1 20-15,1-21 0,0 0 0,0 0 16,0-21-16,0 22 0,-1-1 16,1-21-16,0 0 0,0 21 0,0-21 15,0 0-15,-1 0 0,44-21 47,-1 0-47,0 21 0,0-22 16</inkml:trace>
  <inkml:trace contextRef="#ctx0" brushRef="#br1" timeOffset="99605.86">23326 7070 0,'0'0'15,"21"-21"-15,-21 42 31,0 0-31,0 0 16,0 0-16,0 0 0,0 1 16,0-1-16,0 0 0,0 0 15,0 0-15,0 0 0,0 1 0,0-1 16,0 0-16,0 0 0,0 0 16,21-21-16,0 0 15,0 0-15,0 0 16,1 0-16,-1-21 15,-21 0-15,21 21 0,-21-21 0,21 0 16,0-22-16,-21 22 0,21 0 16,-21-21-16,22 20 0,-22 1 15,0 0-15,21 0 0,-21 0 0,21 21 16,-21-21-16,0 42 31,0 0-31,0 0 0,-21 0 0,21 0 16,-21 1-16,21 20 0,0-21 15,0 0-15,0 0 0,0 1 0,0-1 16,0 0-16,0 0 0,0 0 16,21-21-1,0 0-15,0 0 0,0 0 16,0 0-16,1 0 0,-1-42 16,0 21-16,0 0 0,0-22 15,0 22-15,1-21 16,-1 21-16,0-22 0,0 1 0,-21 0 15,21 20-15,0-20 0,-21 21 0,22-21 16,-22 20-16,0 1 16,0 0-16,0 0 0,0 0 0,-22 21 31,1 21-31,0 0 16,21 0-16,0 22 0,-21-22 0,21 0 15,-21 0-15,21 0 0,0 22 16,0-22-16,0 0 0,0 21 0,0-21 15,0 1-15,0-1 0,0 0 16,0 0-16,0 0 0,0 0 16,21 1-16,0-22 15,0 0-15,0 0 16,1 0-16,-1 0 0,0 0 16,0-22-16,0 1 15,0 0-15,-21 0 0,0 0 16</inkml:trace>
  <inkml:trace contextRef="#ctx0" brushRef="#br1" timeOffset="99843.51">23834 7070 0,'21'0'47,"0"0"-47,0 0 16,0 0-16,0 0 0,1 0 15,-1 0-15,-21-21 0,21 21 0,0 0 16,0 0-16,0 0 0,1-22 16,-1 22-16,0 0 0,0-21 15</inkml:trace>
  <inkml:trace contextRef="#ctx0" brushRef="#br1" timeOffset="100395.72">24426 6858 0,'0'0'0,"-21"0"0,0 0 16,42 0 46,0 21-62,-21 0 16,21 1-16,1-22 0,-22 21 0,21-21 16,-21 21-16,21 0 0,0-21 15,-21 21-15,21-21 0,-21 21 0,21-21 16,-21 22-16,22-22 0,-1 0 15,0 21-15,0-21 16,-42 21 47,0-21-63,0 0 0,21 21 15,-22-21-15,1 21 0,0 0 16,0 1-16,0-1 0,0 0 0,-1 0 15,1 0-15,-21 0 0,21 22 16,0-22-16,-1 0 0,1 0 0,0 0 16,0 1-16,0-1 0,0 0 15,21 0-15,-22 0 16,1-21 46,0 0-46</inkml:trace>
  <inkml:trace contextRef="#ctx0" brushRef="#br1" timeOffset="105935.51">1101 9525 0</inkml:trace>
  <inkml:trace contextRef="#ctx0" brushRef="#br1" timeOffset="106698.67">1016 9589 0,'0'0'0,"-21"0"0,0 21 16,42-21 62,0 0-78,0 0 16,0-21-16,0-1 0,1 22 15,-1-21-15,0 21 0,0-21 16,0 21-16,0-21 0,1 0 16,-22 0-16,0-1 31,-22 22-31,1 0 15,0 0-15,0 0 0,0 0 16,-22 0-16,22 0 0,0 22 0,0-22 16,0 21-16,0-21 0,-1 21 15,1 0-15,0 0 0,0 0 0,0 1 16,21-1-16,-21 0 0,21 0 16,-22 0-16,22 0 0,0 1 15,0-1-15,0 0 0,0 0 16,0 0-16,22 0 0,-1-21 15,0 0-15,0 22 0,0-22 16,0 0-16,1 0 0,-1 0 0,0 0 16,0 0-16,0 0 0,0 0 15,1 0-15,-1 0 0,0 0 0,-21-22 16,-21 22 15,0 0-31,-1 0 16,1 0-16,0 0 0,-21 22 0,21-1 15,-1-21-15,-20 21 0,21 0 16,-21 0-16,20 0 0,-20-21 16,21 22-16,0 20 0,-22-21 15,22 0-15,0 0 0,21 1 0,0-1 16,0 0-16,0 0 0,0 0 16,0 0-16,0 1 0,0-1 15,21 0-15,0-21 0,1 21 16,-1-21-16,21 0 0,-21 0 0,0 0 15,1 0-15,20 0 0,-21 0 16,0 0-16,0 0 0,1 0 0,-1 0 16,0 0-16,0-21 0,21 0 15,-20 21-15,-1-21 0,0-1 16,0 22-16,0-21 0,22 0 16,-22 0-16</inkml:trace>
  <inkml:trace contextRef="#ctx0" brushRef="#br1" timeOffset="107686.72">1926 9821 0,'0'-21'16,"-21"0"-16,0 21 15,0 0-15,-1 0 0,1 0 16,0 0-16,0 0 0,0 0 15,0 0-15,-1 21 0,-20 0 0,21-21 16,0 22-16,0-1 0,-1 0 16,1 0-16,0 0 0,0 0 0,21 1 15,-21-1-15,21 0 0,-21 0 16,21 0-16,0 0 0,0 1 16,0-1-16,0 0 15,21-21-15,0 0 16,0 0-16,0 0 15,0 0-15,22 0 0,-22-21 0,0 21 16,0-21-16,0-1 16,1 22-16,20-21 0,-21 0 0,0 21 15,-21-21-15,21 0 0,1 0 0,-1 21 16,-21-22-16,21 22 0,-21-21 16,0 0-16,21 21 15,-21-21-15,0 42 47,0 0-31,0 0-16,0 1 0,0-1 15,0 0-15,0 0 0,0 0 16,0 0-16,0 22 0,0-22 16,0 0-16,0 0 0,0 22 15,0-22-15,0 21 0,0 0 0,0 1 16,0-1-16,0 0 0,0 22 15,21-22-15,-21 1 0,0-1 0,0 21 16,0-20-16,21-1 0,-21 0 0,0 1 16,0-1-16,0 0 0,0-20 15,0 20-15,22 0 0,-22 1 0,0-22 16,0 0-16,0 21 0,0-21 16,0 1-16,0-1 0,0 0 0,0 0 15,0 0-15,0 0 0,-22-21 0,1 22 16,0-22-1,0 21-15,0-21 0,0 0 0,-1 0 16,1 0-16,0 0 0,0 0 16,-21 0-16,-1 0 0,1-21 0,0-1 15,-1 22-15,1-21 0,0-21 16,-1 21-16,1 0 0,0-22 0,-1 1 16,1 21-16,21-22 0,0 1 0,-1 0 15,1 21-15,21-22 0,0 1 16,0 0-16,0-1 0,0-20 0,0 20 15,0 1-15,0-21 16,21 20-16,1 1 0,20 0 0,-21-1 16,0 1-16,22 0 0,-22 20 15,21-20-15,-21 21 0,22 0 0,-22 0 16,21-1-16,-21 1 0,0 0 16,1 21-16,-1 0 0,0-21 0,0 21 15,0 0 32,0 0-31,1 0-16,-1 0 15,0 0-15,0 0 0,0-21 16,0 21-16</inkml:trace>
  <inkml:trace contextRef="#ctx0" brushRef="#br1" timeOffset="108150.9">2836 9800 0,'0'0'0,"-21"0"15,0 0-15,21 21 16,0 1 0,21-22 31,0 0-47,-21-22 15,0 1 1,0 0-1,-21 21 1,0 0-16,0 0 16,0 0-16,21 21 0,-22 0 15,22 1 1,0-1 0,22-21 15,-1 0-16,0 0 1</inkml:trace>
  <inkml:trace contextRef="#ctx0" brushRef="#br1" timeOffset="108918.83">2773 10118 0,'0'0'0,"0"21"0,0 0 31,21-21 1,-21-21-1,0 0-15,-21 21 15,0 0-16,-1 0 1,22 21-16,0 0 16,0 0-1,22-21 17,-1 0-17,-21-21 1,0 0 15,-21 21-31,-1 0 16,1 0-1,21 21-15,0 0 16,0 0 0,21-21 15,1 0-16,-1 0 1,-21-21 0</inkml:trace>
  <inkml:trace contextRef="#ctx0" brushRef="#br1" timeOffset="123295.23">5355 9229 0,'21'-21'16,"-21"-1"0,0 1-1,21 21-15,-21-21 16,0 0 15,0 42 47,0 0-78,0 0 0,0 1 16,0-1-16,0 0 0,-21-21 15,21 21-15,-21 0 16,0 0-16,21 1 0,0-1 0,-21 0 0,0 0 16,21 0-16,0 0 0,-22 1 15,1-1-15,0 21 0,0-21 16,0 43-16,0-43 0,21 0 16,-43 43-16,43-43 15,-21 21-15,0-21 0,21 0 0,-21 1 16,0-1-16,-1 0 0,22 0 0,-21 0 15,21 0-15,-21 1 0,0-1 16,21 0-16,0 0 0,-21 0 16,21 0-16,-21 1 15,21-1 1,-22-21 31,22-21-16,22-1-15,-1 22-16,-21-21 0,21 0 0,0 0 15</inkml:trace>
  <inkml:trace contextRef="#ctx0" brushRef="#br1" timeOffset="124207.7">5609 9335 0,'21'0'16,"-21"-22"-16,21 22 16,-21-21-1,0 0 1,22 21-1,-1 0-15,-21-21 16,21 21 0,-21-21-1,0 42 79,-21 0-94,0 0 16,-1 0-16,22 1 15,-21-1-15,0 0 0,21 0 16,0 0-16,-21 0 0,21 1 16,-21-1-16,0 0 0,21 0 0,-22 0 15,1 0-15,21 22 0,-21-22 16,21 0-16,0 0 0,-21 22 15,0-22-15,21 0 0,-21 0 0,21 0 16,0 0-16,0 22 0,-22-22 0,22 0 16,-21 0-16,0 0 15,21 1-15,0-1 0,0 0 0,-21 0 16,0 0-16,21 0 0,-21 1 16,21-1-1,0 0-15,-22 0 16,22 0-1,0 0 17,-21-21 15,21-21 62,0 0-93</inkml:trace>
  <inkml:trace contextRef="#ctx0" brushRef="#br1" timeOffset="130571.51">6032 9800 0,'0'0'16,"0"-21"-16,-21 21 15,21-21 1,0 42 15,0 0-31,0 0 16,0 1-16,0-1 0,0 0 0,0 0 16,0 0-16,0 22 0,0-22 15,0 0-15,0 0 0,0 0 0,0 0 16,0 1-16,0-1 15,0-42 32,0-1-31,0 1-16,0 0 16</inkml:trace>
  <inkml:trace contextRef="#ctx0" brushRef="#br1" timeOffset="130960.21">6032 9504 0,'0'21'0,"0"0"0,0 0 16,22-21 15,-1 0-15,0 0-16,0-21 0,-21 0 15,21 0-15,-21 0 16,0 0-16,0-1 16,0 1-16,-21 21 15,0 0 1,0 0-1,0 21-15,21 1 16,0-1-16,0 0 16,0 0-16,0 0 0,0 0 15,0 1-15,0-1 16,21-21-16,0 0 16,-21 21-16,21-21 0,-21 21 0</inkml:trace>
  <inkml:trace contextRef="#ctx0" brushRef="#br1" timeOffset="131540.09">6477 9694 0,'0'22'15,"-21"-1"1,21 0-16,-21 0 0,21 0 15,0 0-15,0 1 16,0-1-16,0 0 0,0 0 0,0 0 16,0 0-16,0 1 0,0-1 0,0 0 15,0 0-15,0 0 16,0 0-16,0 1 0,0-1 16,-22-42 30,22-1-46,-21 1 16,21 0-16,0 0 0,0 0 16,0 0-16,0-1 0,0-20 0,0 21 15,0-21-15,21 20 0,1-20 0,-1 0 16,0 21-16,0-22 0,21 22 16,-20-21-16,20 21 0,0-1 0,1 22 15,-1-21-15,0 21 0,1 0 16,-1 0-16,0 21 0,-21-21 0,22 22 15,-22-1-15,0 21 0,0-21 16,0 22-16,-21-22 0,0 21 16,0-21-16,0 0 0,0 22 0,-21-22 15,0 0-15,0 21 0,21-20 0,-21-22 16,0 21-16,21 0 16,-22 0-16,22 0 15,0-42 16,0 0-15,0 0-16,22 0 0,-1-1 16,0 22-16,-21-21 0,21 0 15</inkml:trace>
  <inkml:trace contextRef="#ctx0" brushRef="#br1" timeOffset="131951.39">7324 9525 0,'0'-21'31,"0"42"-15,0 0-16,0 0 16,0 1-16,0 20 0,0-21 15,0 0-15,0 0 0,0 22 16,21-22-16,-21 21 0,0 1 0,0-22 15,0 21-15,0 0 0,0 1 0,0-1 16,0 0-16,0 1 0,0-1 16,0 0-16,-21 22 0,-1-22 0,1 22 15,21-1-15,-21-20 0,21 20 0,-21 1 16,21-1-16,0-21 0,0 22 0,0-22 16,-21 1-16,21-1 0,0 0 15,-21 1-15,21-22 0,0 21 0,0-21 16,0 0-16,0 1 0,0-1 15,0-42 17,0-1-32,21 1 0,0 0 15,0-21-15,-21 21 0,0-1 0,21-20 16,0 0-16,-21-1 0,22 1 16,-22-21-16</inkml:trace>
  <inkml:trace contextRef="#ctx0" brushRef="#br1" timeOffset="132351.17">7345 9716 0,'0'-22'0,"0"44"0,-21-65 16,-1 22-16,22 0 0,0 0 16,-21 0-16,21-1 0,0 1 0,0 0 15,0 0-15,0 0 0,0 0 16,21-1-16,1 22 15,-1 0-15,0-21 0,0 21 0,0 0 16,22 0-16,-22 0 0,21 0 16,-21 0-16,0 0 0,22 0 15,20 64 1,-42-43-16,-21 21 0,0-21 0,0 22 16,0-22-16,0 21 0,-21-21 15,0 22-15,0-22 0,-21 0 0,20 0 16,-20 0-16,21 1 0,-21-1 0,20 0 15,1-21-15,0 21 0,0-21 16,0 0-16,0 0 0,21 21 16,0-42 15,0 0-15,21 21-16,0-21 0,0 0 15,0-1-15,0 1 16</inkml:trace>
  <inkml:trace contextRef="#ctx0" brushRef="#br1" timeOffset="133195.65">7895 9462 0,'0'-22'31,"0"44"0,0-1-31,0 0 16,0 0-16,0 0 0,0 22 0,0-22 15,0 0-15,0 21 0,0-21 16,0 1-16,0-1 0,0 0 0,21 0 16,-21 0-16,21 0 0,1-21 15,-1 0-15,0 0 16,0 0-16,0 0 0,0 0 0,1 0 15,-1 0-15,0-21 16,0 0-16,0 0 0,-21 0 0,21 0 16,1-1-16,-1-20 0,-21 21 0,0-21 15,42-22 1,-42 43-16,0-21 0,0 20 0,0 1 16,21 0-16,-21 0 0,0 42 46,0 0-46,0 0 0,0 1 16,0-1-16,0 0 0,0 21 16,0-21-16,0 22 0,0-22 0,0 0 15,0 21-15,0-20 0,0-1 0,21 0 16,-21 0-16,22-21 0,-1 21 16,0-21-16,0 0 0,0 0 0,0 0 15,1 0-15,-1 0 16,0 0-16,0 0 0,0 0 15,22-21-15,-22 0 0,0 0 0,0 0 16,0-1-16,0-20 0,-21 21 0,22-21 16,-22 20-16,21-20 0,-21 21 15,0-21-15,0-1 0,0 1 0,0 21 16,0-22-16,0-20 0,0 21 16,0 20-16,0-20 0,0 21 15,0 0-15,0 0 16,0 42 15,0 0-31,0 21 0,-21-21 16,21 1-16,0 20 0,0-21 0,-22 64 15,22-64-15,0 21 16,0 1-16,0-1 0,0-21 0,0 21 16,0 1-16,0-22 0,0 21 0,0-21 15,0 1-15,0-1 0,0 0 16,0 0-16,22 0 0,-1-21 15,0 0-15,0 0 16,0 0-16,0 0 16,1 0-16,-22-21 0,21 21 15,0-21-15,0 0 0,0 0 0,-21-1 16,21 1-16,1 0 16</inkml:trace>
  <inkml:trace contextRef="#ctx0" brushRef="#br1" timeOffset="133458.67">8721 9335 0,'21'0'31,"0"0"-31,0 0 16,0 0-16,0 0 0,1 0 15,-1 0-15,0 0 0,0 0 16,0 0-16,0 0 0,1 0 16,-1 0-16,0 0 15,0 0 1,-21-22-16</inkml:trace>
  <inkml:trace contextRef="#ctx0" brushRef="#br1" timeOffset="134043.46">9737 8700 0,'-22'0'0,"22"-22"31,22 22-16,-1 0-15,21 0 16,0 0-16,-20 0 0,20 0 16,0 0-16,1 0 0,-1-21 0,0 21 15,1 0-15,20 0 0,-21 0 16,-20 0-16,-1 0 0,-42 0 31,-1 0-15,1 0-16,-21 0 0,21 0 15,-22 0-15,1 0 0,21 0 0,-21 0 16,-1 0-16,22 0 0,0 0 0,-21 0 16,20 0-16,1 0 15,0 0-15</inkml:trace>
  <inkml:trace contextRef="#ctx0" brushRef="#br1" timeOffset="134430.6">9673 8657 0,'0'0'0,"0"21"15,0 1 1,-21-22-16,21 21 15,-21 0-15,21 0 16,0 0-16,0 0 0,-21 1 16,21-1-16,-22 0 0,22 0 15,0 0-15,0 22 0,0-22 0,0 21 16,0-21-16,0 22 0,0-22 0,0 21 16,0 0-16,0 1 15,0-22-15,0 21 0,0 1 0,0-1 16,0 0-16,0 1 0,0-1 0,-21 0 15,21 22-15,0-22 0,-21 0 0,21 22 16,0-22-16,0 1 0,0-1 16,0 0-16,-21 1 0,21-1 0,0 0 15,0-21-15,0 22 0,0-22 0,0 0 16,0 0-16,21 0 0,-21 1 16,21-1-16,0-21 0,1 21 0,20 0 15,-21-21-15,21 0 0,-20 0 16,-1 0-16,21 0 0,-21 0 15,43-42-15,-43 42 16,21-21-16,-21 21 0,22-22 0,-22 1 16,0 0-16,21 0 0,-20 21 0,-1-21 15,21 0-15,-21-1 0,0 1 0,1 0 16</inkml:trace>
  <inkml:trace contextRef="#ctx0" brushRef="#br1" timeOffset="135459.63">10837 9271 0,'0'0'0,"0"-21"0,0 0 16,-21 21-16,0-21 0,21-1 15,-21 22-15,0-21 16,-1 21-16,1 0 0,0 0 16,0 0-16,0 0 0,0 0 15,-1 0-15,1 21 16,0-21-16,21 22 0,-21-1 0,0 0 16,21 0-16,0 0 0,-21 0 15,-1 1-15,22-1 0,0 21 16,0-21-16,0 0 0,0 1 0,0-1 15,0 0-15,0 0 0,0 21 16,0-20-16,22-22 16,-1 0-16,0 0 15,0 0-15,0 0 0,0-22 16,1 1-16,-1 21 0,0-21 16,0 0-16,-21 0 0,21 0 0,0-22 15,-21 22-15,22 0 0,-22 0 16,21 0-16,-21-1 0,0 1 15,21 0-15,-21 0 0,0 0 16,21 21-16,-21 21 31,0 0-15,0 0-16,0 0 0,0 1 16,0-1-16,0 0 0,0 0 15,0 0-15,21 0 0,0-21 16,-21 22-16,0-1 0,22-21 0,-1 21 0,0-21 15,0 21-15,0-21 16,0 0-16,1 0 0,-1 0 0,0 0 16,0 0-16,0-21 0,0 0 15,1 0-15,-1-1 0,-21 1 16,0 0-16,21 0 0,0 0 16,-21 0-16,0-1 0,0-20 0,0 21 15,0-21-15,0-1 0,0 22 0,0-21 16,0 21-16,-21-1 0,0-20 15,0 21-15,-1 0 0,1 0 0,-21 21 16,-22-43-16,22 43 0,21 0 16,-21 0-16,-1-21 0,1 21 15,0 0-15,-1 0 0,22 0 0,-21 21 16,-1 0-16,1 1 0,21-1 16,-21 0-16,20 0 0,-20 0 15,0 0-15,21 22 0,-1-22 0,-20 21 16,21-21-16,0 22 0,0-1 0,-1-21 15,1 22-15,21-22 0,0 21 16,-21 0-16,21 1 0,0-1 0,0-21 16,0 22-16,0-1 0,21 21 15,-21-41-15,21 20 0,1-21 16,20 0-16,-21 0 0,0 1 0,22-22 16,-22 21-16,21-21 0,-21 21 0,22-21 15,-1 0-15,-21 0 0,21 0 16,1 0-16,-1 0 0,-21-21 15,22 0-15,-22 21 0,21-22 0,-21 1 16,22 21-16,-22-21 0,0 0 16,0 21-16,0-21 0,-21 0 0,21 21 15,1-22-15,-22 1 16,21 21-16,-21-21 0,21 21 0,-21-21 16,21 21-16,-21-21 0</inkml:trace>
  <inkml:trace contextRef="#ctx0" brushRef="#br1" timeOffset="136027.71">11578 9250 0,'0'21'47,"0"0"-47,0 0 16,0 1-16,-21-1 0,21 0 0,-21 0 15,21 0-15,0 0 0,0 1 16,0-1-16,-21 0 0,21 0 0,0 0 16,0 0-16,-22 1 0,22-1 15,0 0-15,0 0 16,0-42 15,0 0-15,0 0-16</inkml:trace>
  <inkml:trace contextRef="#ctx0" brushRef="#br1" timeOffset="136383.68">11599 8975 0,'0'0'0,"-21"0"0,0 0 16,0 0-16,21 21 15,-21 0-15,21 0 16,21-21 15,0 0-31,0 0 16,0 0-16,-21-21 15,21 21-15,-21-21 16,0 0-16,0 0 16,-21 21 15,0 0-31,0 0 0,0 0 16,21 21-16,-21 0 0,-1 0 15,22 0-15,0 0 16,0 1-16,0-1 15,0 0-15,0 0 0,22 0 16</inkml:trace>
  <inkml:trace contextRef="#ctx0" brushRef="#br1" timeOffset="137067.38">12361 9250 0,'0'0'0,"0"-21"0,0 0 16,-21-1-16,0 22 0,0-21 0,0 21 16,-1-21-16,1 21 0,0 0 15,0 0-15,0 0 0,-22 0 0,22 0 16,0 0-16,-21 0 0,21 21 0,-1 0 15,-20 1-15,21-1 0,0 0 16,-43 42-16,43-41 0,0 20 16,0-21-16,21 21 0,0-20 15,-21 20-15,21 0 0,0 1 0,0-22 16,0 0-16,0 0 0,0 0 16,21-21-16,0 0 15,21 0-15,-21 0 0,1 0 16,-1 0-16,0 0 0,21-21 15,-21 21-15,22-21 0,-22 0 0,21 0 16,-21-22-16,22 22 0,-1-21 16,0-1-16,-20 1 0,-1 21 15,0-21-15,0-1 0,0 1 0,0 0 16,1-1-16,-1-20 0,0 20 0,-21 1 16,0 0-16,0-1 0,0 1 15,0 21-15,0 0 0,0 0 0,0-1 16,0 1-16,0 42 31,0 1-31,0-1 16,0 0-16,0 21 0,0 1 15,-21-1-15,21 0 0,0 1 0,0-1 16,-21 0-16,21 1 0,0-1 16,0-21-16,0 21 0,0 1 0,0-22 15,0 21-15,0-21 0,0 22 16,0-22-16,0 0 0,0 0 0,0 0 15,21 1-15,0-1 0,0-21 16,0 0-16,0 0 0,1 0 0,-1 0 16,0 0-16,0 0 0,21-21 15,-20-1-15,-1 22 16,0-21-16,0 0 0,0 0 0</inkml:trace>
  <inkml:trace contextRef="#ctx0" brushRef="#br1" timeOffset="137418.67">13356 9186 0,'0'22'16,"0"-44"-16,21 44 31,0-22-31,1 0 16,-1 0-16,0 0 0,0 0 15,0 0-15,0 0 0,1-22 16,-1 22-16,0 0 0,0 0 15,0 0 1,-42 0 15</inkml:trace>
  <inkml:trace contextRef="#ctx0" brushRef="#br1" timeOffset="137663.63">13250 9356 0,'0'0'0,"21"0"16,1 0-16,-1 0 15,0 0-15,0 0 0,0 0 16,0 0-16,1 0 0,-1 0 0,0 0 15,0 0-15,0 0 16,0 0-16,1 0 16,-1-21-16</inkml:trace>
  <inkml:trace contextRef="#ctx0" brushRef="#br1" timeOffset="138155.65">14436 8805 0,'0'0'0,"-22"0"0,1 0 0,0 0 0,0 0 15,0 0-15,0 0 16,21 22 0,-22-22-16,22 21 15,22-21 1,-1 0 0,0 0-1,0 0-15,-21-21 16,0-1-16,0 1 15,0 0 1,0 0-16,0 0 0,0 0 16,-21 21-1,0 0 1,0 0-16,-1 21 0,1 0 16,0-21-16,21 21 0,0 0 0,-21 0 15,0 1-15,21-1 0,-21 0 16,21 0-16,0 0 0,0 0 0,0 1 15,0-1-15,0 0 0,0 0 16,21 0-16,0-21 0,-21 21 16,21 1-16</inkml:trace>
  <inkml:trace contextRef="#ctx0" brushRef="#br1" timeOffset="138966.6">14690 8890 0,'0'0'0,"21"0"0,0-63 31,-21 84 0,-21 0-31,21 21 0,0-21 16,0 1-16,-21 20 0,-1-21 15,1 21-15,21 1 0,-21-22 0,21 21 16,-21 1-16,21-22 0,-21 21 16,21-21-16,0 22 0,0-22 15,0 0-15,0 0 0,0 0 0,0 0 16,0 1-16,21-1 0,0-21 15,0 0-15,0 0 0,1 0 16,-1 0-16,0 0 0,0 0 0,21 0 16,-20 0-16,-1-21 0,0-1 0,21 1 15,-21 0-15,22 0 0,-22 0 16,0 0-16,0-22 0,22 22 0,-22-21 16,0-1-16,0 22 0,-21-21 0,0 0 15,21-1-15,-21 22 0,0 0 16,0-21-16,0 20 0,0 1 15,0 0-15,0 42 63,0 0-63,0 1 16,21-1-16,-21 0 15,22-21-15</inkml:trace>
  <inkml:trace contextRef="#ctx0" brushRef="#br1" timeOffset="139459.63">15642 9081 0,'0'0'16,"21"0"-16,0-22 15,-21 1 1,0 0-16,0 0 15,0 0 1,-21 21 0,0 0-16,0 0 0,0 21 15,-22-21-15,22 21 0,0 0 0,0-21 16,0 21-16,-22 1 0,43-1 16,-21 0-16,0-21 0,21 21 15,0 0-15,0 0 0,0 1 16,0-1-16,21-21 15,0 0-15,1 21 0,-1-21 0,0 0 16,0 21-16,21-21 0,-20 21 0,-1-21 16,0 0-16,0 21 0,0-21 15,0 0-15,-21 22 0,0-1 0,0 0 16,-21 0 0,0-21-16,0 0 15,0 0-15,0 21 0,-22-21 0,22 0 16,-21 0-16,21 0 0,-1 0 15,-20 0-15,21 0 0,0 0 16,0 0-16,-1 0 0,1 0 0,0 0 16,21-21 15,21 21-31,0-21 16,1 21-16,-1-21 0</inkml:trace>
  <inkml:trace contextRef="#ctx0" brushRef="#br1" timeOffset="139875.9">15960 9208 0,'0'0'16,"42"-43"-1,-21 22-15,0 0 0,0 0 16,-21 0-16,22 21 0,-1-22 16,-21 1-16,0 0 0,0 0 15,-21 21 17,-1 0-32,1 21 15,0 0-15,0 0 0,0 1 16,0-1-16,21 21 0,-22-21 15,22 0-15,0 1 0,0-1 0,0 0 16,0 0-16,0 0 0,0 0 0,0 1 16,0-1-16,0 0 15,0 0-15,22-21 16,-1 0-16,-21 21 0,21-21 0,0 0 16,0 0-16,0 0 0,1 0 15,-1 0-15,0 0 16,0 0-16,21 0 0,-20-21 0,-1 21 15,0-21-15,0 21 0</inkml:trace>
  <inkml:trace contextRef="#ctx0" brushRef="#br1" timeOffset="140343.43">16425 9144 0,'0'-21'0,"0"42"0,-21-42 15,21 0-15,0 0 16,0-1-16,0 1 15,21 0-15,0 21 16,1 0-16,-1-21 0,0 21 0,0 0 16,21 0-16,-20 0 15,-1 0-15,0 0 0,0 0 0,0 0 16,0 0-16,1 0 0,-1 21 0,0-21 16,0 21-16,0 0 0,-21 1 15,21-1-15,1 0 0,-22 0 0,0 0 16,21 0-16,-21 1 0,21 20 0,-21-21 15,0 0-15,0 0 0,0 1 16,0-1-16,-21 0 0,21 0 16,-21-21-16,-1 21 0,1-21 15,0 0 1,21-21 15,0 0-31,0 0 16,0 0-16,0-1 0,0 1 15,0 0-15,0 0 0,0-21 16,0 20-16,21 1 0,0 0 16,1 0-16,-22 0 0,21 0 0,0 21 15,-21-22-15,21 1 0,0 21 0,-21-21 16,21 21-16,1-21 0,-1 0 16,0 0-16,0-1 0,0 22 15,0 0-15</inkml:trace>
  <inkml:trace contextRef="#ctx0" brushRef="#br1" timeOffset="141010.64">17505 8742 0,'-21'0'16,"42"0"-16,-42-21 0,21 0 125,0-1-94,21 22-31,0 0 16,-21 22 15,0-1-16,0 0-15,0 0 16,0 0-16,0 0 0,0 1 16,0-1-16,-21-21 15,0 0-15,21 21 16,-22-21 0,22-21-1,0 0-15,0-1 16,0 1-1,0 0-15,0 0 16,0 0-16,22 21 0,-1 0 16,0 0-16,0 0 15,0 0 1,-21 21-16,0 0 0,0 0 0,0 0 16,0 1-16,0-1 0,0 0 15,0 0-15,-21 0 0,0 0 0,0 1 16,21-1-16,-21 0 15,-1 0-15,1-21 0,0 21 0,0-21 16</inkml:trace>
  <inkml:trace contextRef="#ctx0" brushRef="#br1" timeOffset="141826.53">17738 8467 0,'0'0'0,"0"-21"16,21-1-1,0 22-15,0 0 16,0 0-16,0 0 16,1-21-16,-1 21 15,0 0-15,0 0 0,0-21 16,0 21-16,1 0 0,-1 0 16,0 0-1,0 0-15,0 0 31,-21 21-31,0 0 16,0 1-16,0-1 16,0 0-16,0 0 15,0 0-15,0 0 16,0 1-16,0-1 0,0 0 16,0 0-16,0 0 0,0 22 15,0-22-15,-21 0 0,21 21 16,-21-21-16,21 22 0,0-22 15,0 21-15,-21-21 0,21 22 0,-21-1 16,21-21-16,0 22 0,0-22 16,0 0-16,0 21 0,0-21 0,0 1 15,0 20-15,0-21 0,0 0 0,0 0 16,0 1-16,0-1 0,0 0 16,0 0-16,0 0 0,-22 0 15,22 1-15,-21-22 16,21 21-16,-21 0 15,0-21-15,0 0 0,0 21 16,-1-21-16,1 0 16,0 0-16,0 0 0,-21 21 15,20-21-15,1 0 0,-21 0 0,21 0 16,-22 0-16,22 0 0,0 0 16,0 0-16,0 0 0,-22 0 15,22 0-15,0 0 0,0 0 16,21 21-16,-21-21 0,0 0 15,21 22 1,-22-22 15,1 0-15,0 0-16,0 0 16,0 0-16</inkml:trace>
  <inkml:trace contextRef="#ctx0" brushRef="#br2" timeOffset="157375.57">3027 11303 0,'0'-21'0,"0"0"15,0 0-15,0-1 16,0 1-16,0 0 16,0 42 31,0 0-47,-21 1 0,21 20 0,0-21 15,0 21-15,0-20 0,0 20 16,0 0-16,0 43 0,0-43 15,0 1-15,0-1 0,-22 0 16,22 1-16,-21-1 0,21 0 16,0 1-16,0-1 0,-21 0 0,0 22 15,21-43-15,0 0 0,0 0 16,0 0-16,0 1 0,0-44 47,0 1-47,0-21 0,0 21 15,0 0-15</inkml:trace>
  <inkml:trace contextRef="#ctx0" brushRef="#br2" timeOffset="157914.76">2646 11324 0,'0'0'16,"-21"0"-16,-1 0 0,22-21 16,0 0-1,0 0 1,22 21-16,-1-21 16,0 21-16,0-22 0,0 22 0,22 0 15,-1-21-15,0 21 0,1 0 16,-1-21-16,0 21 0,1-21 0,-1 21 15,0 0-15,1 0 0,-1 0 16,21 21-16,-20 0 0,-1 0 0,0 1 16,1-1-16,-1 21 0,0-21 0,1 22 15,-1-22-15,-21 21 0,0 0 16,1 1-16,-1-1 0,-21-21 16,0 22-16,0 41 0,-21-63 15,-1 22-15,1-1 0,-21-21 16,0 22-16,-1-1 0,1-21 0,0 21 15,-1 1-15,-20-22 0,20 0 16,-20 21-16,-1-20 0,22-1 0,-21 0 16,-1-21-16,1 0 0,-22 21 15,21-21-15,1 0 0,-1 0 0,1 0 16,21 0-16,-22-21 0,22 0 0,21 21 16,-22-21-16,22 21 0,0-22 15,0 22-15,21-21 0,0 0 16,0 0-1,21 0 1,0 21-16,0-21 0,22 21 16,-22-22-16,21 22 0,0-21 0,1 0 15</inkml:trace>
  <inkml:trace contextRef="#ctx0" brushRef="#br2" timeOffset="158499.56">3746 11663 0,'-42'-21'0,"21"0"16,0-1-16,21 1 15,0 0 1,0 0-16,21 21 16,0 0-16,0-21 0,0 21 15,1 0-15,-1 0 0,0 0 16,0 21-16,0 0 16,0-21-16,1 21 0,-1 0 0,0 1 15,0-1-15,0 0 0,0 0 0,1 0 16,-22 22-16,0-22 0,0 0 15,0 0-15,0 0 0,0 22 0,0-22 16,0 0-16,0 21 0,0-21 16,-22 1-16,1-1 0,21 0 0,-21 0 15,21 0-15,-21 0 0,0-21 16,0 0 0,-1 0-16,22-21 15,0 0-15,0 0 0,0 0 0,0 0 16,0-22-16,0 22 15,0 0-15,0-21 0,0 20 0,0 1 16,0 0-16,22 0 0,-1 0 16,0 0-16,0-1 0,0 1 0,-21 0 15,43 0-15,-22 0 0,0 21 16,0-21-16,0 21 0,0 0 16,1-22-16,-1 22 0,0 0 15,0 0-15,0 0 0,-21-21 16,21 21-16,1 0 15</inkml:trace>
  <inkml:trace contextRef="#ctx0" brushRef="#br2" timeOffset="159179.57">4868 11832 0,'0'0'0,"21"-21"0,1 0 16,-1 0 0,-21 0-16,0-1 0,0 1 0,0 0 15,0 0-15,0 0 0,0 0 16,-21-1-16,-1 1 0,1 0 15,0 21-15,0-21 0,-21 21 0,20 0 16,1 0-16,-21 0 0,0 0 16,20 0-16,-20 0 0,21 21 0,-21-21 15,20 21-15,-20 0 0,21 1 0,0-1 16,0 0-16,-22 0 0,22 0 16,0 22-16,21-22 0,-21 21 0,21 0 15,-21-20-15,21 20 0,0-21 0,0 21 16,0-20-16,0 20 15,0-21-15,0 0 0,21 0 0,0-21 16,0 22-16,0-22 0,0 0 16,22 0-16,-22 0 0,0 0 15,0 0-15,0 0 0,22-22 0,-22 1 16,0 0-16,21 0 0,-20 0 16,20 0-16,-21-1 0,21-20 0,-20 21 15,-1 0-15,21-22 0,-21 22 0,-21-21 16,21 21-16,1-22 15,-22 22-15,21 0 0,-21 0 0,0 0 0,0 0 16,0-1 0,0 44-1,0-1-15,0 0 16,-21 0-16,21 0 0,0 0 16,-22 1-16,22 20 0,0-21 0,0 0 15,0 0-15,0 22 0,0-22 0,0 0 16,0 0-16,0 0 0,0 1 15,0-1-15,0 42 16,22-63 0,-1 0-16,0 0 0,0 0 15,0-21-15,0 0 0</inkml:trace>
  <inkml:trace contextRef="#ctx0" brushRef="#br2" timeOffset="159826.59">5334 11621 0,'0'-22'31,"0"44"-15,-21-22-16,21 21 16,0 0-16,-21 0 0,21 0 0,0 0 15,0 22-15,0-22 0,-22 0 16,22 0-16,0 0 0,-21 1 15,21 20-15,0-21 0,0 0 16,0 0-16,0 1 0,0-1 16,21-21 15,1 0-31,-22-21 0,21-1 16,0 1-16,0 0 0,-21 0 15,0 0-15,21 0 0,0-1 16,-21 1-16,0 0 0,22 0 15,-1 21-15,-21-21 0,21 21 16,0 0-16,0 0 16,-21 21-1,21 0-15,-21 0 16,0 0-16,0 1 16,0-1-16,0 0 0,0 0 0,0 0 15,0 0-15,0 1 0,0-1 16,0 0-16,22 0 0,-1-21 0,-21 21 15,21-21-15,0 0 0,21 21 0,-20-21 16,-1 0-16,21 0 0,-21 0 16,22 0-16,-22-21 0,21 21 0,-21-21 15,22 0-15,-22 0 0,0-22 16,0 22-16,-21 0 0,0-21 0,0 21 16,0-22-16,0 22 0,0-21 15,0 21-15,-21-22 0,0 22 0,0-21 16,-22 21-16,22-1 0,0 22 15,0-21-15,0 21 0,-1 0 0,1 0 16,0 0-16,0 0 16,21 21-16,0 1 15,0-1-15,21 0 16,0-21 0</inkml:trace>
  <inkml:trace contextRef="#ctx0" brushRef="#br2" timeOffset="160663.54">6223 11409 0,'0'0'0,"0"-21"0,0 0 16,0-1-16,0 1 15,-21 21-15,21-21 0,-21 21 16,21 21 15,0 22-31,0-22 16,0 21-16,0-21 0,0 22 0,0-1 15,0 0-15,0 1 0,0-1 16,0 0-16,0 1 0,0-1 0,0-21 16,0 21-16,0 1 0,0-1 0,0 0 15,0-20-15,-22 20 0,22-21 16,0 0-16,0 0 0,0 1 0,0-1 16,-21-21-1,21-21 1,0-1-16,0 1 0,0 0 15,0 0-15,0 0 16,0-22-16,21 22 0,-21 0 0,22-21 16,-22 21-16,21-1 0,0 1 0,0-21 15,0 42-15,0-21 0,1 0 16,-1-1-16,0 22 0,21 0 0,-21 0 16,1 0-16,20 0 0,-21 0 15,21 0-15,-20 22 0,20-22 0,-21 21 16,0 0-16,0 0 0,1 0 0,-22 0 15,0 1-15,0 20 0,0-21 0,0 0 16,0 0-16,-22 22 0,-20-22 16,21 0-16,-21 0 0,20 0 15,-20-21-15,21 22 0,-21-1 0,-1-21 16,22 21-16,-21-21 0,21 0 16,-22 0-16,22 0 0,-21 0 0,21 0 15,-1 0-15,1 0 0,0 0 0,0 0 16,21-21-1,0 0 1,21 21-16,0-22 0,0 22 16,1-21-16,20 21 0,-21-21 0</inkml:trace>
  <inkml:trace contextRef="#ctx0" brushRef="#br2" timeOffset="161222.15">7345 11705 0,'0'0'15,"0"-21"-15,0 0 0,-21 0 16,-1 0-16,1 21 0,0-22 16,0 22-16,0 0 0,0 0 0,-1 0 15,1 0-15,-21 0 16,0 0-16,20 22 0,-20-22 15,21 21-15,0 0 0,0 0 0,-1 21 16,1-20-16,0-1 0,0 21 16,21-21-16,0 22 0,0-22 0,0 21 15,0-21-15,0 0 0,0 22 16,0-22-16,0 0 0,0 0 0,21-21 16,-21 21-16,42-21 0,-20 0 0,-1 0 15,0 0-15,21 0 0,-21 0 16,22 0-16,-1-21 0,0 0 15,-20 0-15,-1-21 0,0 20 0,0 1 16,0-21-16,0 21 16,1-22-16,-22 22 0,0-21 0,0 21 15,21 0-15,-21-1 0,21 1 0,-21 0 16,0 0-16,0 42 31,0 0-31,0 0 16,0 1-16,-21-1 0,21 0 15,0 0-15,0 21 0,0-20 0,0-1 16,0 0-16,0 21 0,0-21 16,0 1-16,0-1 0,0 0 0,21 0 15,0-21-15,0 0 16,0 0-16,1 0 16,-1 0-16,0 0 0,0 0 0,0 0 15,0-21-15,1 21 0</inkml:trace>
  <inkml:trace contextRef="#ctx0" brushRef="#br2" timeOffset="161541.18">8043 11557 0,'0'0'0,"0"-21"0,-21-21 16,0 42-1,0 0-15,0 0 0,-1 0 16,1 21-16,0 0 0,21 0 0,-42 21 15,21-20 1,21-1-16,0 21 0,0-21 0,-22 0 16,22 22-16,0-22 0,0 0 0,0 0 15,0 22-15,0-22 0,0 0 16,0 0-16,0 0 0,0 0 0,22-21 16,-1 22-16,0-22 0,0 0 15,0 0-15,0 0 0,22 0 16,-22 0-16,0 0 0,21-22 0,-20 1 15,20 21-15,0-42 16,-21 0-16,43-1 16,-43 1-16,0 0 0,43-22 15</inkml:trace>
  <inkml:trace contextRef="#ctx0" brushRef="#br2" timeOffset="162191.54">8467 11303 0,'0'-42'0,"-22"190"0,44-339 0,-22 276 0,0-191 15,0 64-15,0 21 0,0 0 16,0-1-16,-22 22 15,22 43 1,-21-22-16,21 21 16,-21 1-16,21-1 0,0 0 0,0 1 15,0 20-15,0-21 0,-21 1 0,21-1 16,0 0-16,0 1 0,-21-22 16,21 21-16,0-21 0,0 22 15,0-22-15,0 0 0,0 0 0,0 0 16,0 1-16,0-1 15,0-42 17,0-1-17,0 1-15,0 0 0,0 0 16,0 0-16,0 0 0,21-1 16,0 1-16,-21 0 0,42-42 15,-20 41-15,-1 1 0,0 0 0,0 0 16,0 21-16,0-21 15,1 21-15,-1 0 0,0 0 16,0 0-16,-21 21 16,0 0-16,0 0 15,0 0-15,0 1 0,-21-1 16,0 0-16,0-21 0,-1 21 0,1-21 16,0 0-16,0 21 0,0-21 15,0 0-15,-1 0 16,1 0-16,0 0 15,21 21 48,0 1-63,0-1 16,0 0-16,0 0 0,21-21 15,-21 21-15,21 0 0,-21 1 16,22-1-16,-1-21 15,-21 21-15,0 0 16,21-21-16,0 0 16,0 0-16,0 0 15,1-21-15,-22 0 0,21 21 16,0-21-16</inkml:trace>
  <inkml:trace contextRef="#ctx0" brushRef="#br2" timeOffset="162639.54">9440 11515 0,'0'-21'0,"0"42"0,21-42 0,-21-1 15,0 1-15,0 0 16,0 0-16,-21 21 0,0-21 16,0 21-16,0 0 0,0 0 15,-1 0-15,-20 0 0,21 21 0,-21 0 16,20 0-16,1 0 0,-21 1 15,21-1-15,0 0 0,21 0 16,0 0-16,0 0 0,0 1 0,0-1 16,0 0-16,0 0 15,21-21-15,0 0 0,0 21 16,21-21-16,-20 0 0,-1 21 0,21-21 16,-21 22-16,0-22 0,1 0 0,-1 21 15,21-21-15,-21 0 0,0 21 16,1-21-16,-22 21 0,21-21 15,-21 21-15,0 0 16,0 1 0,0-1-16,-21-21 0,-1 0 0,1 21 15,0-21-15,0 0 0,0 21 0,0-21 16,-1 0-16,1 0 0,0 0 16,0 0-16,0 0 0,0 0 0,-1 0 15,1 0 1,0 0-16,0 0 15,0 0-15,0-21 0,-1 21 16</inkml:trace>
  <inkml:trace contextRef="#ctx0" brushRef="#br2" timeOffset="163562.82">1609 12552 0,'-22'0'31,"44"0"16,-1 0-47,0 0 0,0 0 16,0 0-16,22 0 0,-1 0 15,-21 0-15,21 0 0,1 0 16,-1 0-16,0 0 0,1 0 16,20 0-16,-20 0 0,20 0 0,22 0 15,-22 0-15,107 0 0,-86 0 16,22 0-16,-21 0 0,21 0 15,-22-21-15,22 21 0,0 0 0,21 0 16,0-21-16,0 21 0,0 0 16,21 0-16,-21-22 0,21 1 0,-21 21 15,43 0-15,-22-21 0,0 21 16,0 0-16,21-21 0,-20 21 0,20 0 16,0 0-16,1-21 0,-1 21 0,0-21 15,1 21-15,-1 0 0,21-22 0,-20 22 16,-1 0-16,0-21 15,1 21-15,-1-21 0,0 21 0,1-21 16,-1 21-16,0 0 0,-20-21 0,-1 0 16,0 21-16,-21 0 0,21-22 15,-21 22-15,-21-21 0,0 21 0,0 0 16,-22-21-16,-20 21 0,-1-21 16,1 21-16,-22 0 0,0-21 0,-20 21 15,-1 0-15,0 0 0,0 0 16,-42 0 31,0 0-47,0 21 15,-1-21-15,-20 21 0,21-21 0,-43 21 16,1 0-16,-1-21 0</inkml:trace>
  <inkml:trace contextRef="#ctx0" brushRef="#br2" timeOffset="164615.44">889 13420 0,'0'0'0,"-21"0"0,-22 0 0,22 0 16,-21 0-16,21 0 0,0 0 15,-1 0-15,1 0 16,42 0 0,22 0-1,-1 0-15,0 0 0,1 0 0,-1 0 16,22 0-16,-1 0 16,1 0-16,-1 0 0,22 0 0,-22 0 15,1 0-15,20 0 0,-20 0 16,-1 0-16,1 0 0,-22 0 0,22 0 15,-22 0-15,0 0 16,1 0-16,-1 0 0,22 0 0,-43 0 16,0 0-16,-21-21 15,0-1 1,-21 22-16,0 0 16,-1-21-16,1 21 0,0 0 0,0-21 15,-21 21-15,20 0 0,1 0 16,-21-21-16,21 21 0,0 0 15,-1 0-15,1 0 0,0 0 0,0 0 16,21-21 0,21 21-1,0 0 1,0 0-16,1 0 0,-1 0 0,21 0 16,-21 0-16,22 0 0,-22 0 15,0 21-15,21-21 0,-21 21 0,1-21 16,-1 21-16,-21 0 0,0 1 15,0-1-15,0 0 0,0 0 16,0 21-16,0-20 0,-43-1 16,22 21-16,0-21 0,-21 0 15,-1 22-15,1-22 0,0 0 16,-1 0-16,1 0 0,21 1 0,-21-1 16,20 0-16,1-21 0,0 0 15,0 21-15,42-42 16</inkml:trace>
  <inkml:trace contextRef="#ctx0" brushRef="#br2" timeOffset="165426.9">3810 13483 0,'0'0'0,"21"0"0,-21-21 0,0 0 15,21 0-15,0 0 16,-21-1-16,0 1 0,0 0 16,0 0-16,0 0 0,0 0 0,-21-1 15,0 1-15,0 0 0,0-21 16,0 21-16,-1-1 0,1 1 0,-21 21 15,-22 0-15,22 0 16,21 0-16,-21 0 0,-1 0 16,22 21-16,-21 1 0,21 20 0,-22-21 15,1 21-15,21-20 0,0 20 16,-1 0-16,1 1 0,0-1 0,21 21 16,-21-20-16,21-1 0,0 0 15,0 1-15,0-22 0,0 21 0,0-21 16,21 1-16,0-1 0,-21 0 15,43-21-15,-22 0 0,0 0 0,0 0 16,21 0-16,-20 0 0,20-21 0,0 0 16,-21-1-16,22 1 15,20-42-15,-20 42 0,-22-22 0,21 1 16,-21 0-16,0-1 0,1 1 16,-22 21-16,0-22 0,0 1 15,0 21-15,0-21 0,0 20 0,0 1 16,0 0-16,0 0 0,0 42 31,0 0-31,0 0 16,0 1-16,0 20 0,0-21 0,0 0 15,0 22-15,-22-1 0,22-21 16,0 21-16,0 1 0,0-22 0,0 21 16,0-21-16,0 22 0,0-22 0,22 0 15,-1 0-15,-21 0 16,21-21-16,0 0 0,0 0 0,0 0 15,1 0-15,-1-21 16,0 0-16,0 0 0,0 0 16,-21 0-16,21-22 0,1 1 0,-1 0 15,0-1-15,0 1 0</inkml:trace>
  <inkml:trace contextRef="#ctx0" brushRef="#br2" timeOffset="165682.54">4233 13039 0,'0'0'16,"0"-21"-16,0-1 0,0 1 0,0 42 31,0 1-31,0-1 0,0 0 16,0 21-16,0-21 15,0 22-15,0-22 0,-21 21 0,21 1 16,0-22-16,-21 21 0,21 0 0,0 1 16,0-1-16,0-21 0,-21 22 15,21-22-15,0 21 0,0-21 0,0 0 16,0 1-16,0-1 0,0 0 15,21-21 1,0-21-16,0 21 16,0-21-16,1-22 0,-1 22 15,0-21-15,0-1 0,0 22 0,0-21 16</inkml:trace>
  <inkml:trace contextRef="#ctx0" brushRef="#br2" timeOffset="165919.54">4593 12975 0,'0'0'15,"0"-21"-15,0 42 16,0 0 0,0 1-16,-21-1 0,21 21 0,-21-21 15,21 22-15,-21-1 0,21 0 0,0-21 16,0 22-16,-22-1 0,22 0 16,-21-20-16,21 20 0,0 0 0,0-21 15,0 22-15,0-22 0,0 0 0,0 0 16,0 0-16,0 1 15,21-22 17,-21-22-32,22 22 0,-22-21 0,21 0 15,-21 0-15</inkml:trace>
  <inkml:trace contextRef="#ctx0" brushRef="#br2" timeOffset="166167.59">4170 13335 0,'0'0'0,"-21"0"16,-43 0-16,85 0 31,0 0-15,1 0-16,-1 0 0,21 0 0,-21 0 16,22-21-16,-22 21 0,21 0 15,-21 0-15,22 0 0,-1 0 0,0 0 16,-21 0-16,22-21 0,-1 21 15,-21 0-15,22 0 0,-22 0 0,0 0 16,0 0-16,0 0 0,-21-21 16,21 21-1</inkml:trace>
  <inkml:trace contextRef="#ctx0" brushRef="#br2" timeOffset="166814.46">4911 13420 0,'0'0'0,"-22"0"0,-41 0 32,63-21-17,0-1-15,0 1 16,21 21-16,0-21 0,0 21 15,1-21-15,-1 21 0,0 0 0,0-21 16,21 21-16,-20 0 0,-1 0 0,0-21 16,0 21-16,0 0 0,0 0 15,1 0-15,-1 0 0,0 21 0,0 0 16,0-21-16,0 21 0,-21 0 0,0 0 16,0 1-16,22-1 0,-22 21 15,0-21-15,0 0 0,0 22 0,0-22 16,-22 0-16,1 21 0,0-20 15,21-1-15,-21 0 0,0 0 0,0-21 16,21 21-16,0-42 31,0 0-31,0 0 16,0 0-16,21-22 0,0 22 16,0-21-16,-21 21 0,21-1 15,0-20-15,1 21 0,20-21 0,-21 20 16,0 1-16,0 0 0,1 0 15,20 0-15,-21 0 0,0 21 0,0 0 16,1 0-16,-1 0 0,0 0 0,0 0 16,0 0-16,-21 21 0,0 0 15,21 0-15,-21 0 0,0 0 16,0 1-16,0-1 0,0 0 16,0 0-16,0 0 0,0 0 15,0 1-15,-21-1 0,21 0 16,0 0-16,-21-21 0,21 21 0,-21 0 15,21-42 17,0 0-17,0 0-15,0 0 0,0 0 16,0-1-16,21-20 0</inkml:trace>
  <inkml:trace contextRef="#ctx0" brushRef="#br2" timeOffset="166990.23">5694 13081 0,'-43'0'31,"43"21"1,22-21-32,-1 0 15,0 0-15,0 0 0,0 0 16,0 0-16</inkml:trace>
  <inkml:trace contextRef="#ctx0" brushRef="#br2" timeOffset="167551.56">6202 12933 0,'0'0'0,"-21"0"31,-1 0-31,22 21 0,-21 0 0,21 0 15,0 1-15,-21-1 0,21 0 0,-21 21 16,21-21-16,0 22 0,0-22 16,0 21-16,0-21 0,0 22 0,0-22 15,-21 0-15,21 21 0,0-20 16,0-1-16,-21 0 0,21 0 16,0 21-16,0-20 0,-22-1 15,22 0-15,-21-21 0,21 21 16,0-42-1,0 0 1,0 0-16,0-1 0,0 1 16,0-21-16,21 21 0,1 0 15,-1-1-15,0 1 0,0 0 16,0 0-16,0 0 0,22 0 0,-22 21 16,21-22-16,-21 1 0,22 21 0,-22 0 15,21 0-15,-21 0 0,1 0 0,20 0 16,-21 21-16,21 22 15,-20-22-15,-22 0 0,0 0 16,0 0-16,0 1 0,0-1 0,0 0 16,0 0-16,0 0 0,-22 22 15,-20-22-15,21 0 0,0 0 0,-22 0 16,1-21-16,21 21 0,-21 1 0,20-1 16,-20-21-16,21 0 0,-21 21 15,20-21-15,1 0 0,0 0 0,0 0 16,0 0-16,0 0 0,21-21 15,0 0 1,0-1-16,21 22 16,0-21-16,0 21 0,0-21 15,0 0-15,22 0 0</inkml:trace>
  <inkml:trace contextRef="#ctx0" brushRef="#br2" timeOffset="168298.7">6921 13229 0,'0'0'0,"0"-21"0,22 0 0,-1 21 16,-21-21-1,0 42 17,-21 0-32,21 0 0,-22 0 15,1 1-15,21-1 0,0 0 0,0 0 16,-21 0-16,21 0 0,-21 22 0,21-22 15,-21 0-15,21 0 0,0 0 16,0 22-16,0-22 0,0 0 16,21 0-16,0-21 0,0 0 0,0 0 15,1 0-15,-1 0 0,21 0 16,-21 0-16,0 0 0,22-21 0,-22 0 16,0 0-16,21 0 0,-20-1 0,-1 1 15,0 0-15,0-21 0,0 21 16,0-22-16,1 22 0,-1-21 15,0 21-15,-21-1 0,0-20 0,0 21 16,21 0-16,-21 0 16,0 42 15,-21 0-31,0 0 0,21 0 0,0 0 16,0 1-16,-21 20 0,21-21 0,0 0 15,0 0-15,0 22 0,0-22 16,0 0-16,0 0 0,0 0 0,0 1 15,21-1-15,0-21 0,0 21 0,0-21 16,0 0-16,1 0 16,20 0-16,-21 0 0,0 0 0,0-21 15,22 21-15,-22-21 0,42-22 16,-41 22-16,20-21 0,-21 21 16,0-1-16,0-20 0,1 0 0,-1-1 15,0 1-15,-21 0 0,0-1 0,21-20 16,-21 21-16,21-1 0,-21 1 15,0 0-15,0 20 0,0 1 0,0 42 32,-21 22-32,0-22 0,0 21 15,0 1-15,21-1 0,-22 0 0,22-21 16,-21 22-16,21-1 0,-21 0 16,21-20-16,0 20 0,0-21 15,0 21-15,0-20 0,0-1 0,0 0 16,0 0-16,0 0 0,0 0 0,0 1 15,21-22 1,0 0-16,1 0 16,-1 0-16,0-22 0,0 22 15,0-21-15,0 0 0</inkml:trace>
  <inkml:trace contextRef="#ctx0" brushRef="#br2" timeOffset="169002.52">8107 13356 0,'21'0'31,"0"0"-31,0 0 0,0-21 16,1 21-16,-1 0 0,0-21 0,0 21 16,0-21-16,0 21 0,1-21 15,-1 21-15,-21-22 0,21 1 16,0 0-16,-21 0 15,-21 21 1,0 0 0,0 0-16,-1 0 0,1 0 0,0 21 15,0-21-15,0 21 0,0 0 16,-1 1-16,22-1 0,-21 0 0,21 21 16,-21-21-16,21 1 0,-21-1 0,21 0 15,0 0-15,0 0 0,0 0 16,0 1-16,0-1 0,21-21 15,0 0-15,0 0 0,1 0 16,20 0-16,-21 0 0,21 0 0,-20 0 16,20 0-16,0-21 0,-21 21 0,22-22 15,-1 22-15,0-21 16,1 0-16,-22 0 0,21 0 0,1 0 16,-22-1-16,0 1 0,21-21 0,-21 21 15,1 0-15,-22-1 0,0 1 16,21 0-16,-21 0 0,0 0 15,-21 21-15,-1 0 16,1 0-16,0 21 0,0-21 16,0 21-16,21 0 0,0 0 15,-21 1-15,21-1 0,0 0 0,0 0 16,0 0-16,0 0 0,0 1 16,21-22-16,0 21 0,0-21 15,0 21-15,0-21 0,1 21 16,-1-21-16,0 0 15,0 21-15,0-21 0,-21 21 16,0 1 0,-21-22-16,0 0 15,0 0-15,0 0 0,-1 0 16,1 0-16,0 0 16,0 0-16,0 0 0,21-22 0,-21 22 15,-1-21-15,22 0 16,-21 0-16,0 0 0,0 21 15,21-21-15</inkml:trace>
  <inkml:trace contextRef="#ctx0" brushRef="#br2" timeOffset="169238.66">7768 13102 0,'64'-21'31,"-43"21"-31,21 0 0,0 0 0,1 0 16,-1-21-16,0 21 0,43 0 15,-43 0-15,1 0 0,-22 0 16,21 0-16,-21 0 0,1 0 16,20 0-16,-21 0 0,0 0 15,0 0-15,1 0 16</inkml:trace>
  <inkml:trace contextRef="#ctx0" brushRef="#br2" timeOffset="170027.53">10583 13293 0,'21'0'0,"-42"0"0,64 0 16,-22-21-16,0 21 0,0 0 0,-21-22 16,21 22-16,0-21 0,1 0 0,-22 0 15,0 0 1,0 0-16,0-1 0,0 1 0,0 0 15,0 0-15,-22-21 0,22 20 0,-21 1 16,0 0-16,-21 0 0,21 0 16,-1 0-16,1 21 0,-21 0 0,21 0 15,-22 0-15,1 0 0,0 21 16,21 0-16,-22 0 0,1 0 0,21 0 16,-22 22-16,22-1 0,0-21 15,0 22-15,0-22 0,0 21 16,21 0-16,-22 1 0,22-22 15,0 21-15,0-21 0,22-21 0,-1 22 16,0-1-16,0-21 0,0 0 16,0 0-16,1 0 0,20 0 0,-21 0 15,21 0-15,-20 0 0,20-21 0,-21-1 16,21 22-16,-20-21 0,-1 0 16,21 0-16,-21 0 0,0 0 0,-21-1 15,22-20-15,-22 21 0,21 0 0,-21 0 16,0-22-16,0 22 15,0 0-15,0 0 0,0 42 32,0 0-32,0 0 15,0 22-15,0-22 0,0 0 0,0 0 16,0 0-16,0 0 0,0 1 16,0-1-16,0 0 0,0 0 0,0 0 15,0 0-15,21 1 0,0-22 16,0 0-16,0 21 15,22-21-15,-22 0 0,21 0 0,-21 0 16,22 0-16,-22-21 0,21-1 0,-21 22 16</inkml:trace>
  <inkml:trace contextRef="#ctx0" brushRef="#br2" timeOffset="170459.1">11091 13166 0,'0'0'0,"0"-21"0,0-1 16,0 1-16,0 0 0,0 0 15,0 0-15,0 0 16,21 21-16,1 0 0,-22-22 16,21 22-16,0 0 0,0 0 0,0 0 15,22 0-15,-22 0 0,0 22 16,0-1-16,0 0 0,0 0 16,22 0-16,-43 22 0,21-22 0,0 0 15,-21 0-15,0 0 0,0 22 16,0-22-16,0 0 0,0 0 15,0 0-15,0 0 0,-21-21 0,0 0 16,0 22-16,-1-22 16,1 0-16,21-22 15,0 1-15,0 0 16,0 0 0,0 0-16,0 0 0,0-1 0,21-20 0,1 21 15,-22 0-15,21-22 0,0 22 16,0 0-16,0-21 0,-21 21 15,21-1-15,1 22 0,-1-21 0,0 0 16,0 21-16,21 0 0,-20 0 16,-1 0-16,0 0 0,0 0 0,0 0 15,0 0-15,1 21 0,-22 0 0,21-21 16,-21 22-16,21-1 0,-21 0 16,0 0-16,0 0 0</inkml:trace>
  <inkml:trace contextRef="#ctx0" brushRef="#br2" timeOffset="170790.52">11811 13208 0,'0'21'15,"0"-63"-15,0 63 0,21 21 0,0-42 16,0 0-16,1 0 0,-1 0 16,0 0-1,0-21-15,0 21 0,0-21 0,1 21 16,-1-21-16,0 0 0,0 0 0,0-1 16,0 1-16,-21 0 0,0 0 15,22 0-15,-22 0 0,0-1 0,0 1 16,-22 0-16,22 0 15,-21 21-15,0 0 0,-21 0 0,21 0 16,-1 0-16,1 0 0,-21 21 0,21 0 16,-22 0-16,22 1 0,0 20 15,0-21-15,0 0 0,21 22 0,0-22 16,0 21-16,-21-21 0,21 0 16,0 1-16,0-1 0,0 0 15,21 0-15,0 0 0,0 0 0,0-21 16,0 22-16,1-22 0,20 0 0,-21 0 15,21 0-15,-20 0 0,20 0 16,-21 0-16,0 0 0,22-22 0,-22 1 16,21 0-16,-21 0 0,0 0 15,1 0-15</inkml:trace>
  <inkml:trace contextRef="#ctx0" brushRef="#br2" timeOffset="171743.37">12954 13081 0,'-21'-42'32,"21"21"-32,0-1 0,0 1 15,0 0-15,0 0 0,0-21 0,0 20 16,21 1-16,0 0 0,21 0 0,-20 0 15,-1 0-15,21 21 0,-21 0 16,22 0-16,-1 0 0,-21 0 0,21 0 16,-20 0-16,-1 42 0,21-21 15,-21 0-15,-21 22 0,0-22 0,21 21 16,-21-21-16,0 22 0,0-1 16,0-21-16,0 21 0,-21-20 15,0 20-15,21-21 0,-21 0 0,0 0 16,0 1-16,21-1 0,0 0 15,21-21 17,0-21-32,0 21 0,-21-21 15,21-1-15,0-20 0,1 21 16,-1-21-16,0 20 0,0-20 0,0 0 16,0-1-16,1 1 0,-1 0 15,0-1-15,0 22 0,43-42 16,-43 42-16,0-1 0,0 22 15,0 0-15,0 0 0,1 0 16,-22 22-16,21-1 0,0 0 0,-21 21 16,0-21-16,0 22 0,21-22 15,-21 21-15,0 1 0,0-22 0,0 21 16,0 0-16,0-20 0,0-1 0,0 0 16,0 0-16,-21 0 0,21 0 15,0 1-15,0-1 16,0-42-1,0-1 1,0 1-16,21 0 0,0 0 16,0 0-16,1 0 0,-1-22 15,0 22-15,0-21 0,0-1 16,22 1-16,-22 0 0,0-1 0,21 22 16,-21-21-16,22 21 0,-22 0 15,0 21-15,0 0 0,0 0 0,1 0 16,-1 0-16,-21 21 0,0 0 15,0 21-15,0-21 0,0 22 0,0-22 16,0 21-16,0-21 0,0 22 0,0-22 16,0 21-16,0-21 0,0 1 15,-21-1-15,21 0 0,-22 0 0,22 0 16,0 0-16,22-21 47,-1-21-47,21 21 15</inkml:trace>
  <inkml:trace contextRef="#ctx0" brushRef="#br2" timeOffset="173479.52">15028 12954 0,'0'0'0,"0"-21"0,0-21 0,0 20 16,0 1-16,-84-106 31,62 127-31,1 0 0,0 0 16,-21 0-16,21 0 0,-1 0 0,-20 21 15,21 1-15,-21-1 0,-1 0 0,22 0 16,-21 21-16,21 1 0,-1-22 16,1 21-16,0 1 0,0-22 0,0 21 15,21-21-15,0 22 0,0-22 0,0 0 16,0 0-16,0 0 0,21 0 15,0 1-15,0-22 0,22 0 0,-22 0 16,0 0-16,21 0 0,-21 0 16,22 0-16,-22 0 0,0 0 15,21-22-15,-20 1 0,-1 0 0,0 0 16,21 0-16,-42 0 0,21-1 16,1 1-16,-1-21 0,-21 0 0,21 20 15,-21-20-15,0 21 0,0-21 0,0 20 16,0 1-16,0 0 0,0 0 15,0 42 1,0 0-16,-21 0 16,21 1-16,0-1 0,0 0 15,-21 21-15,21-21 0,-22 1 0,22 20 16,0-21-16,0 0 0,0 0 16,0 1-16,0-1 0,0 0 15,0 0-15,0 0 0,22-21 0,-1 21 16,0-21-16,0 0 15,0 0-15,22 0 0,-22 0 0,0 0 16,21 0-16,1 0 0,-1-21 0,0 0 16,-21 21-16,22-21 0,-22 0 15,0-22-15,0 22 0,0 0 16,1-21-16,-1 21 0,0-22 0,-21 22 16,0 0-16,0-21 0,0 20 15,-21 44 1,21-1-1,0 0-15,-21 0 0,-1 0 16,22 0-16,-21 22 0,21-22 0,0 0 16,0 0-16,-21 0 0,21 1 15,-21-1-15,21 0 0,0 0 0,0 0 16,0 0-16,0-42 62,21 0-62,0 0 0,0 0 0,-21 0 16,22-1-16,-1 1 0,0 0 0,0-21 16,0 21-16,22-22 15,-22 22-15,0 0 0,0 0 0,21 0 16,-42-1-16,22 1 0,-1 21 16,-21 21-16,0 1 15,0-1-15,0 0 0,0 0 0,0 0 16,0 0-16,0 1 0,0-1 15,0 0-15,0 0 0,0 0 0,0 0 16,21 1-16,0-1 0,0 0 16,0-21-16,1 21 0,-1 0 0,0-21 15,0 0-15,21 0 0,-20 0 0,20 21 16,-21-21-16,21 0 0,-20 0 16,20 0-16,0 0 0,1-21 15,-22 0-15,21 21 0,0-21 0,-20 0 16,-1 0-16,21-1 0,-21-20 15,0 21-15,1-21 0,-22 20 0,21-20 16,-21 0-16,21 21 0,-21-22 16,0 22-16,0 0 0,0 0 0,-21 0 15,0 21-15,-1 0 0,1-22 16,0 22-16,-21 0 0,21 0 16,-1 0-16,1 22 0,-21-1 0,21 0 0,0 0 15,-22 0-15,1 43 16,21-43-16,0 21 0,21-21 15,0 22-15,-22-22 0,22 0 0,0 21 16,0-20-16,0-1 0,0 0 16,0 0-16,22 0 0,-1-21 15,0 21-15,21-21 0,-21 0 16,1 0-16,-1 0 0,0 0 16,21 0-16,-21-21 0,1 0 0,-1 21 15,21-21-15,-21 0 0,0 0 16,1-1-16,-1-20 0,-21 21 0,21-21 15,0-1-15,0 1 0,-21 0 0,21-22 16,-21 22-16,0-1 16,22 1-16,-1 21 0,0-43 15,-21 22-15,0 21 0,21 0 16,-21 0-16,21-1 0,-21 1 16,-21 42 15,0 1-31,0-1 15,0 0-15,21 0 0,-22 21 0,1 1 16,0-1-16,21 0 0,0 1 16,-21-1-16,21 22 0,-21-22 0,21-21 15,0 21-15,0 1 0,0-22 0,0 21 16,0-21-16,21 1 16,0-1-16,0 0 0,0 0 0,22 0 15,-22-21-15,21 0 0,-21 21 16,22-21-16,-1 0 0,-21 0 0,0 0 15,22 0-15,-22 0 0,0-21 0,0 0 16,0 21-16,1-21 0,-1 0 16,0 0-16,0-1 0,0-20 0,-21 21 15,0-21-15,0 20 0,21-20 16,-21 21-16,0 0 0,0-22 16,-21 43-1,21 22-15,0-1 16,-21 0-16,21 21 0,0-21 15,0 1-15,0-1 0,0 0 0,0 0 16,0 0-16,0 0 0,0 1 16,0-1-16,0 0 0,21-21 15,0 21-15,1-21 0,-1 0 16,0 0 0,0 0-16,0 0 0,0-21 0,1 0 15,-1 0-15,0-1 0,0 1 16</inkml:trace>
  <inkml:trace contextRef="#ctx0" brushRef="#br2" timeOffset="173654.77">17230 12721 0,'0'0'0,"-22"0"0,1-21 16,0 21-16,0-21 0,0 21 16,0 0-1,21 21 1,0 0-16,21-21 31,0 0-15</inkml:trace>
  <inkml:trace contextRef="#ctx0" brushRef="#br2" timeOffset="174159.17">17886 12615 0,'0'-21'0,"0"42"0,0-63 16,0 63 15,-21 0-31,-1 1 0,1-1 16,21 0-16,-21 21 15,0 1-15,21-22 0,-21 42 0,0-20 16,21-1-16,-22 0 0,22-21 16,0 22-16,-21-1 0,21-21 0,-21 22 15,21-22-15,0 0 0,0 0 0,0 0 16,0 0-16,21-21 31,0 0-31,-21-21 16,0 0-16</inkml:trace>
  <inkml:trace contextRef="#ctx0" brushRef="#br2" timeOffset="174339.52">17399 13018 0,'0'0'0,"21"0"32,0 0-32,0 0 0,22 0 15,-22 0-15,21 0 0,-21 0 16,22 0-16,-1 0 0,0-22 0,1 22 16,-22 0-16,21-21 0,1 21 0,-1 0 15</inkml:trace>
  <inkml:trace contextRef="#ctx0" brushRef="#br2" timeOffset="175030.51">18457 12869 0,'0'0'0,"0"-21"16,0 0-16,-21 21 0,0-21 15,0 21-15,0 0 0,-1-21 0,1 21 16,0 0-16,0 0 0,-21 0 15,20 0-15,1 21 0,-21-21 0,21 21 16,0 0-16,-1 22 0,1-22 16,0 0-16,0 21 0,0-21 15,0 1-15,21 20 0,-22-21 0,22 0 16,0 0-16,0 1 0,0-1 16,0 0-16,0 0 0,22-21 15,-22 21-15,21-21 0,0 0 16,0 0-16,0 0 15,0 0-15,1 0 0,-1 0 0,0-21 16,21 0-16,-21 21 16,1-21-16,-1 0 0,0-1 15,21-20-15,-21 21 0,1 0 16,-1 0-16,0-1 0,0-20 16,-21 21-16,0 0 0,21 0 0,-21-1 15,0 1-15,0 0 0,0 0 31,-21 21-15,21 21 0,-21-21-1,21 21-15,0 0 94,0 1-78,0-1-16,0 0 15,0 0 1,0 0-16,0 0 0,-21-21 0,21 22 16,0-1-16,0 0 0,0 0 0,0 0 15,0 0-15,0 1 16,21-22-16,-21 21 15,21-21-15,0 0 0,22 0 16,-22 0-16,0 0 0,0 0 0,21 0 16,-20 0-16</inkml:trace>
  <inkml:trace contextRef="#ctx0" brushRef="#br2" timeOffset="175646.75">18859 12764 0,'0'0'0,"0"-22"16,0 1 0,-21 21-1,0 21 1,0-21-16,21 22 0,-21-1 0,0 0 16,-1 21-16,1-21 0,0 1 0,21 20 15,0-21-15,-21 0 16,21 22-16,0-22 0,0 0 0,0 0 15,0 0-15,0 0 0,21 1 16,0-1-16,0-21 0,1 0 16,-1 0-16,0 0 0,0 0 0,21 0 15,-20 0-15,-1 0 0,0 0 16,42-21-16,-41-1 0,-1 22 16,0-21-16,-21 0 0,21 0 0,0 0 15,-21 0-15,0-22 0,0 22 16,0-21-16,0-1 0,0 22 0,0-21 15,0 0-15,-21 20 0,0 1 16,0 0-16,0 21 0,-1 0 0,-20 0 16,21 0-16,-21 0 0,20 0 15,-20 21-15,21 0 0,0 22 16,0-22-16,-1 21 0,1 1 0,21-22 16,-21 21-16,21-21 0,0 0 15,0 22-15,0-22 0,21 0 0,0 0 16,1 0-16,-1 1 0,21-22 0,-21 21 15,0-21-15,22 0 0,-1 0 16,-21 0-16,22 0 0,-1 0 0</inkml:trace>
  <inkml:trace contextRef="#ctx0" brushRef="#br2" timeOffset="176595.29">19304 13060 0,'0'0'0,"0"-21"0,0 0 0,0-1 15,0 1-15,0 0 0,-21-21 0,21 21 16,0-1-16,0 1 0,0 0 0,0 0 15,0 0-15,0 0 0,21-1 16,0 1-16,0 21 0,22 0 16,-22 0-16,0 0 0,21 0 15,-21 0-15,22 21 0,-1 1 0,-21-1 16,22 0-16,-22 21 0,0-21 16,0 22-16,0-22 0,0 0 0,-21 21 15,0-20-15,0-1 0,0 0 0,0 0 16,0 0-16,0 0 15,-21 1-15,0-22 0,0 0 0,21 21 16,-21-21-16,0 0 0,-1 0 16,1 0-16,21-21 15,0-1-15,0 1 16,0 0-16,21 0 16,-21 0-16,22 0 0,-1-1 0,21-20 15,-21 21-15,0-21 0,22-1 16,-22 22-16,21 0 0,-21-21 0,22 20 15,-1 1-15,22 0 0,-43 21 16,0 0-16,0 0 0,0 0 16,0 0-16,1 0 15,-1 0-15,-21 21 0,0 0 16,0 1-16,0-1 0,0 21 16,0-21-16,-21 0 0,-1 1 0,1-1 15,21 0-15,0 0 0,-21 0 16,21 0-16,0 1 0,0-1 0,0 0 15,0 0-15,21 0 16,-21 0-16,43-21 0,-22 0 0,0 22 16,0-22-16,0 0 0,0 0 0,1 0 15,20 0-15,-21 0 0,0-22 16,0 1-16,1 0 0,20 0 0,-21 0 16,0 0-16,-21-1 0,21-20 15,1 21-15,-22-21 0,21-1 16,-21 22-16,0-21 0,21 21 0,-21-22 15,0 22-15,0 0 0,0 0 16,0 42 15,0 0-31,0 0 16,0 22-16,-21-22 0,0 42 16,21-20-16,0-1 0,0 0 15,-22 1-15,1-22 0,21 21 0,-21 0 16,21 1-16,0-1 0,0 0 15,0 1-15,0-1 0,0 0 16,0 1-16,0-1 0,0 0 0,0 43 16,0-43-16,0 1 0,0-1 15,0-21-15,0 22 0,-21-1 16,21 0-16,-21-21 0,0 22 0,21-22 16,-22 21-16,1-21 0,21 1 0,-21-1 15,0 0-15,0 0 0,0 0 16,-1 0-16,1 1 0,0-22 0,0 0 15,0 21-15,-22-21 0,22 0 16,0 0-16,0 0 0,0 0 0,-22 0 16,22-21-16,0 21 0,0-22 15,0 22-15,21-21 0,-21 21 0,-1 0 16,1-21-16,0 21 0,0 0 16,21-21-16,-21 21 0,0-21 0,-1 21 15,1 0-15</inkml:trace>
  <inkml:trace contextRef="#ctx0" brushRef="#br2" timeOffset="177999.38">931 14965 0,'-21'0'15,"42"0"-15,-84 0 0,20 0 0,22 0 0,-21 0 16,0 0-16,20 0 0,-20 0 15,21 0-15,0 0 0,0 0 0,-1 0 16,44 0 15,-1 0-31,21 0 16,-21 0-16,22 0 0,-1 0 16,0 0-16,22 0 0,-22 0 0,22 0 15,-1 0-15,1 0 0,-1 0 16,1 0-16,20 0 0,-20 0 0,20 0 15,-20 0-15,-1 0 0,1 0 16,-22 0-16,1 0 0,-1 0 0,0 0 16,-21 0-16,1-21 15,-22 0 17,-22 21-32,1 0 0,0-22 15,0 22-15,0-21 0,0 21 16,-1 0-16,1 0 0,-21-21 0,21 21 15,0 0-15,-1 0 16,1 0-16,0-21 0,42 21 47,0 0-47,22 0 16,-22 0-16,21 0 0,-21 0 0,22 0 15,-22 0-15,21 0 0,-21 21 16,1-21-16,-1 0 0,0 21 15,0 0-15,-21 1 16,0-1-16,0 0 0,-21 0 16,0-21-16,0 21 0,-22 0 15,22 1-15,-21-1 0,-1 0 0,1 0 16,21 0-16,-21-21 0,-1 21 16,22 1-16,0-22 0,0 0 0,0 21 15,42-42 16,21-1-31</inkml:trace>
  <inkml:trace contextRef="#ctx0" brushRef="#br2" timeOffset="179230.79">3323 14753 0,'-21'0'0,"0"0"31,21-21 48,0 0-64,0 0 1,21 21-16,-21-21 15,0-1 1,21 1-16,-21 0 0,21 21 16,-21-21-16,21 0 0,-21 0 15,22-1-15,-22 1 16,21 0-16,-21 0 0,0 0 0,0 0 16,0-1-16,0 1 0,0 0 15,0 0-15,0 42 31,0 0-15,0 0-16,0 1 0,0 20 16,0 0-16,0-21 0,0 22 0,0-1 15,21 0-15,-21 1 0,0-1 16,0 0-16,0 1 0,0-1 16,0 43-16,0-64 0,0 21 15,0-21-15,0 22 0,0-22 16,0 0-16,0 0 0,0 0 0,0 1 15,-21-22-15,21 21 16,-21-21-16,-1 0 0,1 0 0,0-21 16,0 21-16,0-22 0,0 1 15,-1 0-15,1 0 16,0 0-16,0 0 0,-21-22 0,42 22 16,-22 0-16,1 21 15,21 21 16,0 0-31,0 0 16,21 1-16,-21-1 0,22 0 16,-1 0-16,0 0 0,0 0 0,0-21 15,0 22-15,1-22 0,-1 0 0,0 0 16,21 0-16,-21 0 0,22 0 16,-22 0-16,21 0 0,1-22 0,-1 1 15,0 0-15,1 0 0,-1 0 16,0 0-16,1-22 0,-1 22 0,-21-21 15,21 21-15,-20-22 0,20 1 16,-21 0-16,0-1 0,-21 1 16,0 0-16,21-1 0,-21 1 0,0 0 15,0 20-15,0-20 0,0 21 16,0 0-16,0 0 0,0-1 0,0 44 31,0-1-31,0 0 0,0 0 0,0 21 16,0 1-16,0-1 0,0 0 0,-21 1 15,21-1-15,0 0 0,-21 1 16,0-1-16,21 0 0,-21 1 0,21-22 16,-21 21-16,21-21 0,-22 22 15,22-22-15,0 0 0,0 0 16,22-42 15,-22 0-31,21 0 0,0 0 16,-21-1-16</inkml:trace>
  <inkml:trace contextRef="#ctx0" brushRef="#br2" timeOffset="179439.36">3768 14774 0,'42'0'31,"-21"0"-31,0 0 0,22 0 0,-22-21 15,0 21-15,0 0 0,0 0 0,22 0 16,-22-21-16,0 21 0,0 0 16,21 0-16,-20-21 0,-1 21 0,0 0 15,0 0-15,0-21 0,0 21 16,1 0-16,20 0 0</inkml:trace>
  <inkml:trace contextRef="#ctx0" brushRef="#br2" timeOffset="180221.11">5969 14923 0,'0'-85'32,"0"64"-32,0 0 0,0-1 15,0 1-15,0 0 0,-21 0 0,21 0 16,0-22-16,-21 22 0,-1 0 0,22-21 15,-21 21-15,0-1 0,0 1 16,-21 0-16,20 0 0,-20 21 0,0 0 16,-1 0-16,1 0 0,0 0 15,-1 0-15,-20 21 0,21 0 16,-1 0-16,1 22 0,0-22 0,-22 64 16,22-64-16,-1 63 15,43-41-15,0-22 0,0 21 0,0-21 16,0 22-16,0-22 0,0 0 15,22 0-15,-1 0 0,0-21 16,21 22-16,-21-22 0,22 0 0,105 0 31,-106-22-31,1 1 0,-1 21 0,0-21 16,1 0-16,20 0 0,-21-22 0,1 22 16,-1 0-16,0-21 0,1 21 15,-1-64-15,0 43 0,-20-1 16,-22-20-16,21 20 0,-21 1 0,21 0 15,-21-1-15,21 1 16,-21 0-16,0 21 0,0-1 0,0 1 0,0 0 16,-21 21-1,0 0 1,0 21-16,21 0 0,0 22 0,-22-1 16,22 0-16,-21 1 0,0-1 15,21 0-15,-21 1 0,0 20 0,21-20 16,0-1-16,-21 0 0,21-21 0,0 22 15,0-1-15,0-21 0,0 0 16,0 1-16,0-1 0,21 0 0,0 0 16,0-21-16,0 21 0,0-21 15,1 0-15,20 0 0,-21 0 16,0 0-16,0-21 0,22 0 16,-22 0-16,21 21 0,-21-21 0,1-1 15,20 1-15</inkml:trace>
  <inkml:trace contextRef="#ctx0" brushRef="#br2" timeOffset="180651.49">6583 14584 0,'0'-21'0,"0"42"0,0-63 16,0 20-16,0 1 0,0 0 0,-21 21 31,-1 21-31,1 0 16,21 1-16,-21-1 0,0 21 0,21-21 15,0 0-15,-21 22 0,0-1 16,21-21-16,-22 22 0,22-22 0,0 0 15,0 21-15,0-21 0,0 1 16,0-1-16,0 0 0,0 0 16,22 0-16,-1-21 15,21 0-15,-21 0 0,0 0 0,22 0 16,-22-21-16,21 21 0,-21-21 16,22 0-16,-1 0 0,-21 21 0,22-22 15,20-41-15,-42 42 0,0 0 16,1-22-16,-22 22 0,0-21 15,0-1-15,0 22 0,0-21 0,-22 21 16,-20-22-16,21 22 0,0 0 16,-22 21-16,1 0 0,21 0 15,-21 0-15,-1 0 0,22 0 0,0 21 16,-21 0-16,20 1 0,1-1 16,0 21-16,0-21 0,21 0 0,-21 22 15,21-22-15,0 0 0,0 21 0,0-20 16,0-1-16,0 0 0,21 0 15,0 0-15,0-21 0,0 21 0,1-21 16,-1 0-16,21 0 0,-21 0 0,22 0 16</inkml:trace>
  <inkml:trace contextRef="#ctx0" brushRef="#br2" timeOffset="181278.52">7197 14774 0,'0'0'0,"42"-42"31,-21 42-31,-21-21 0,21 0 16,0 21-16,1-21 0,-1-1 0,-21 1 15,21 21-15,0-21 0,-21 0 0,21 0 16,-21 0-16,21-1 0,-21 1 16,22 21-16,-44 21 31,1-21-31,0 22 0,0 20 15,0-21-15,0 0 0,-1 0 16,1 22-16,0-22 0,0 0 16,0 21-16,0-20 0,-1-1 0,22 0 15,0 21-15,-21-21 0,21 1 0,0-1 16,0 0-16,0 0 16,21-21-16,1 0 0,-1 21 0,0-21 15,21 0-15,-21 0 0,1 0 0,20 0 16,-21 0-16,21-21 0,1 0 15,-1 0-15,-21 21 0,22-21 0,-1-1 16,0 1-16,1 0 0,-1-21 16,-21 21-16,21-1 0,-20-20 15,-1 21-15,0-21 0,0-1 0,0 22 16,-21-21-16,0 21 0,0-1 0,0 1 16,-21 21-16,0 0 15,0 0-15,0 0 0,-1 0 0,1 21 16,21 1-16,0-1 0,-21 21 0,21-21 15,0 0-15,0 1 0,0-1 16,0 21-16,0-21 0,21 0 0,0 1 16,-21-1-16,0 0 0,22-21 15,-1 21-15,-21 0 0,21 0 16,-21 1-16,-21-1 16,0-21-1,-1 0-15,1 0 0,0 0 16,0 0-16,0 0 0,0 0 0,-22 0 15,22 0-15,0-21 16,21-1-16,0 1 16,0 0-16</inkml:trace>
  <inkml:trace contextRef="#ctx0" brushRef="#br2" timeOffset="182027.37">9229 14647 0,'0'0'0,"-22"0"15,22-84 1,0 63-16,0-1 0,0 1 0,0 0 16,0 0-16,22-21 0,-1 20 15,0 1-15,0 0 0,0 21 0,0-21 16,1 0-16,-1 21 0,0 0 15,0 0-15,0 0 0,0 0 0,22 21 16,-22 0-16,-21 21 0,0-20 16,21 20-16,-21-21 0,0 21 15,21 1-15,-21-1 0,0-21 0,0 22 16,0-22-16,0 21 0,0-21 16,0 22-16,0-22 0,-21 0 15,21 0-15,-21-21 0,21 21 0,-21 0 16,21-42 15,0 0-15,0 0-16,0 0 0,0 0 0,0-22 15,21 22-15,0-21 0,0-1 16,0 1-16,1 0 0,20-1 16,0 22-16,-21-21 0,22 0 0,-1 20 15,0 1-15,1 0 0,-1 0 0,0 21 16,1 0-16,-1 0 0,-21 21 15,0 0-15,1 0 0,-1 22 16,-21-22-16,21 21 0,-21 1 0,0-22 16,0 21-16,-21-21 0,0 22 0,-1-22 15,1 21-15,0-21 0,0 0 16,0 1-16,0-1 0,-1 0 0,1 0 16,0-21-1,42 0 1,0 0-1,22-21-15,-22 21 16,0-21-16,0 0 0,22-1 16,-22 1-16</inkml:trace>
  <inkml:trace contextRef="#ctx0" brushRef="#br2" timeOffset="182479.31">10562 14393 0,'0'-21'0,"0"42"0,0-63 16,0 21-16,-21 21 15,21 21 1,-21-21-16,0 21 0,-1 22 16,1-22-16,0 21 0,21-21 0,-21 22 15,0-22-15,0 21 0,21 0 0,-22-20 16,22 20-16,-21-21 0,21 0 16,0 22-16,0-22 0,0 0 15,0 0-15,0 0 0,21 0 16,1-21-16,-1 0 0,0 0 15,0 0-15,0 0 0,22 0 0,-22 0 16,0 0-16,21-21 0,-21 0 0,1 0 16,20 0-16,-21 0 0,0-1 15,0 1-15,-21 0 0,0-21 0,22 21 16,-22-22-16,0 1 0,0 0 16,0 20-16,-22-20 0,1 0 15,0 21-15,0-22 0,0 22 0,0 0 0,-22 21 16,22 0-16,0 0 15,0 0-15,-22 0 0,22 21 0,0 0 16,-21 22-16,21-22 0,-1 0 0,1 21 16,0-21-16,0 22 0,21-22 15,0 21-15,0-21 0,0 1 0,0-1 16,0 0-16,21 0 0,0 0 0,0 0 16,1-21-16,20 0 0,-21 0 15,21 0-15,-20 0 0,20 0 0,0 0 16</inkml:trace>
  <inkml:trace contextRef="#ctx0" brushRef="#br2" timeOffset="182778.65">11218 14266 0,'0'0'0,"21"-21"0,-21 0 0,0 0 16,0 0-16,0 0 0,0-1 0,-21 22 31,0 22-31,21-1 15,-21 21-15,0 0 0,21-20 0,-21 20 16,-1 21-16,22-20 0,-21-1 16,0 0-16,21 1 0,-21-1 0,0 0 15,21 1-15,-21-22 0,21 21 16,0-21-16,0 1 0,0-1 16,0 0-16,0 0 0,0 0 0,21-21 15,0 0-15,0 0 0,0 0 16,0 0-16,1 0 0,20 0 15,-21-21-15,0 0 0,0 0 0,1 0 16,20-1-16,-21 1 0,0 0 16,0 0-16</inkml:trace>
  <inkml:trace contextRef="#ctx0" brushRef="#br2" timeOffset="182994.53">10880 14457 0,'-22'0'0,"44"0"0,-44 21 16,22 0 0,22-21-16,-1 0 15,0 0-15,21 0 0,-21 0 16,22 0-16,-1 0 0,-21 0 0,22 0 16,-1 0-16,-21-21 0,21 21 0,-20 0 15,-1 0-15,0-21 0,0 21 16,0-21-16,0 21 0,1 0 15</inkml:trace>
  <inkml:trace contextRef="#ctx0" brushRef="#br2" timeOffset="183543.21">13250 14161 0,'0'0'0,"21"-22"0,-21 1 16,22 21-16,-1-21 0,-21 0 15,21 21-15,-21-21 0,-21 21 47,0 21-47,-1 0 0,1 0 0,0 0 16,0 1-16,0 20 0,0 0 0,-1 1 15,1-1-15,0 0 0,0 1 16,0-1-16,0 0 0,21 1 0,0-1 16,-22 0-16,22-21 0,0 22 15,0-22-15,0 0 0,0 0 0,0 0 16,22-21-16,-1 0 0,0 0 15,0 0-15,0 0 0,0 0 16,1-21-16,-1 0 0,0 21 0,0-21 16,0 0-16,0-22 0,1 22 0,-22 0 15</inkml:trace>
  <inkml:trace contextRef="#ctx0" brushRef="#br2" timeOffset="183763.09">12954 14393 0,'0'0'15,"0"22"-15,0-1 16,21-21-16,0 0 0,0 0 0,22 0 16,-22 0-16,0 0 0,21 0 15,-20 0-15,20-21 0,0 21 16,1-22-16,-22 22 0,21-21 0,0 0 15,-20 21-15,-1-21 0,21 21 0,-21 0 16</inkml:trace>
  <inkml:trace contextRef="#ctx0" brushRef="#br2" timeOffset="184126.88">13589 14436 0,'0'63'31,"21"-63"-31,0 0 0,0 0 16,1 0-16,20-21 0,-21 0 15,0 21-15,0-21 0,1 0 0,20-1 16,-21 22-16,0-21 0,0 0 16,1 0-16,-22 0 0,0 0 0,0-1 15,0 1-15,-22 0 16,1 21-16,0 0 15,0 0-15,0 0 0,0 0 0,-1 21 16,1 0-16,0 1 0,0-1 16,0 21-16,21-21 0,0 22 0,-21-22 15,21 21-15,-22-21 0,22 22 16,0-22-16,0 0 0,0 0 16,0 0-16,0 0 0,22-21 0,-1 22 15,21-22-15,-21 0 16,0 0-16,22 0 0,-22 0 0,21 0 15,1-22-15,-1 22 0</inkml:trace>
  <inkml:trace contextRef="#ctx0" brushRef="#br2" timeOffset="184988.23">14224 14372 0,'0'0'0,"0"-21"0,0 0 15,0 0-15,0 0 0,0-1 16,0 1-16,21 0 15,0 21-15,0 0 0,1-21 0,-1 21 16,21 0-16,-21 0 0,0 0 0,22 0 16,-1 0-16,-21 0 0,0 0 15,22 0-15,-22 21 0,0 0 0,0 0 16,0 1-16,-21-1 0,0 21 16,0-21-16,0 0 0,0 22 0,0-22 15,-21 0-15,0 21 0,0-20 16,0-1-16,-22 0 0,22 0 15,-21 0-15,21 0 0,0 1 0,-1-22 16,1 21-16,0-21 0,42 0 31,0-21-31,1-1 16,-1 22-16,0-21 0,0 0 0,21-21 16,-20 21-16,-1-22 0,21 22 15,-21-21-15,0-1 0,22 1 0,-22 21 16,0-21-16,21 20 0,-20 1 15,-1 0-15,0 0 0,-21 0 0,0 0 16,21 21-16,-21 21 31,-21 0-31,0 0 16,21 21-16,-21-20 0,-1-1 0,1 21 16,0-21-16,21 22 0,0-1 15,-21-21-15,21 21 0,0-20 0,0-1 16,0 21-16,0-21 0,0 0 15,0 1-15,21-1 0,0 0 16,0-21-16,1 0 0,-1 0 0,21 0 16,-21 0-16,0 0 0,22 0 15,-22-21-15,21 21 0,1-21 0,-1-1 16,-21 1-16,21 0 0,1-21 0,-22 21 16,0-22-16,21 1 15,-20 0-15,-1-1 0,0 1 0,0 0 16,0-1-16,0 1 0,-21 0 0,0-1 15,22 1-15,-22 0 0,0-1 16,0 22-16,0 0 0,0 0 0,21 0 16,-21 42 15,0 0-31,0 0 0,0 0 0,-21 22 16,-1-22-16,22 21 0,-21 0 15,0 1-15,21-22 0,-21 21 16,0 1-16,21-1 0,0 0 15,-21 1-15,21-1 0,-22 0 0,22-21 16,0 22-16,0-22 0,0 0 0,0 21 16,0-20-16,22-22 15,-1 0-15,0 0 16,0 0-16,0 0 0,0 0 0,1 0 16,-1-22-16,0 22 0,0-21 15,0 0-15,0 0 0,1 0 0,-1 0 16,0-1-16,0 1 0</inkml:trace>
  <inkml:trace contextRef="#ctx0" brushRef="#br2" timeOffset="185263.07">15303 14245 0,'0'0'0,"43"0"31,-22 0-31,0 0 0,0 0 16,0 0-16,1-21 0,-1 21 15,0 0-15,21 0 0,-21 0 0,1 0 16,-1-21-16,0 21 0,0 0 0,0 0 16,0 0-16,1 0 15,-22-21-15</inkml:trace>
  <inkml:trace contextRef="#ctx0" brushRef="#br2" timeOffset="185552.91">16510 14690 0,'-21'0'31,"21"21"0</inkml:trace>
  <inkml:trace contextRef="#ctx0" brushRef="#br0" timeOffset="10777.95">13398 10499 0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2T02:46:19.7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1841 466 0,'0'-21'15,"0"-1"-15,0 1 16,-21 21-16,21-21 0,0 0 16,0 0-1,0 0-15,0-1 16,21 44 31,-21 20-32,43-21-15,-22 21 0,0-20 16,0 20-16,22 0 0,-22 1 16,63 62-16,-62-41 0,20-22 15,0 1-15,-21 20 0,22-21 16,-22 1-16,21-1 0,-21 0 0,1-20 15,-1 20-15,0-21 0,0 0 16,0 0-16,-21 1 0,21-1 0,-21 0 16,0-42 31,0 0-47,0-22 15,0 22-15,0 0 0,0-21 16,0-1-16,0 1 0</inkml:trace>
  <inkml:trace contextRef="#ctx0" brushRef="#br0" timeOffset="356.03">2603 339 0,'0'0'0,"0"-21"0,-21 21 31,0 0-15,0 21-16,0 0 0,0 21 16,-1 1-16,1-22 0,-21 21 15,0 22-15,20-22 0,-20 21 0,0 1 16,-1-1-16,1 1 0,0-1 16,-1 1-16,22-1 0,-21 1 0,21-1 15,0-20-15,-22 20 0,22-20 16,0-22-16,0 21 0,21-21 0,0 22 15,-21-22-15,21 0 16,21-21 31,0-21-47,-21 0 0,21-1 16,0 22-16,0-21 0,1 0 15,20 0-15</inkml:trace>
  <inkml:trace contextRef="#ctx0" brushRef="#br0" timeOffset="778.99">2879 910 0,'0'0'0,"0"-21"16,0 0-1,21 42 1,-21 0 0,0 0-16,0 22 0,0-22 0,0 21 15,0 1-15,21-1 0,-21 0 16,0 1-16,21 20 0,-21-21 0,0 22 16,0-22-16,0 22 0,0 20 15,0-20-15,0 21 0,0-22 0,0 22 16,0-22-16,0 22 15,0-22-15,0 22 0,0-21 0,0-1 16,0 22-16,-21-22 0,21 1 16,0-22-16,0 22 0,0-22 0,-21 21 15,21-20-15,0-22 0,0 21 0,0-21 16,0 1-16,0-1 0,0 0 16,0-42-1,21 0 1,-21-22-16,21 22 0,-21-21 0,0-22 15,21 1-15,0-1 0,-21 1 0,22-22 16</inkml:trace>
  <inkml:trace contextRef="#ctx0" brushRef="#br0" timeOffset="1195.77">3027 974 0,'0'0'0,"-21"-21"0,-1-22 0,1 22 16,21 0-16,0 0 0,0 0 0,0-1 16,0 1-16,0 0 15,0 0-15,0 0 0,21 0 16,1-1-16,-1 1 16,21 21-16,0-21 0,-20 0 0,20 21 15,21 0-15,-20 0 0,-1 0 16,0 0-16,1 0 0,-1 21 0,0-21 15,-20 21-15,-1 0 0,0 22 16,-21-22-16,0 21 0,0 1 0,0-1 16,-21 0-16,0 1 0,-64 41 15,43-41-15,-1-1 16,1 0-16,21-21 0,-22 1 0,-41 20 16,63-21-16,-22-21 15,22 0-15,0 21 0,0-21 0,0 0 16,21-21 15,21 0-15,0 0-16,0 21 0,0-21 15,0-1-15,22 22 16,-22-21-16</inkml:trace>
  <inkml:trace contextRef="#ctx0" brushRef="#br0" timeOffset="1784.93">4043 910 0,'0'0'0,"0"-21"0,21 21 0,-21-21 16,0-21-16,0 20 0,0 1 0,0 0 16,0 0-16,0 0 15,0 0-15,0-1 0,-21 22 16,0 0-16,-1 0 15,1 0-15,0 0 0,0 22 16,0-1-16,-22 0 0,22 0 16,0 21-16,-21-20 0,21 20 0,-1 0 15,-20 1-15,21-1 0,0 0 16,0 1-16,21-1 0,0-21 16,0 21-16,0-20 0,0-1 0,0 0 15,0 0-15,0 0 0,21 0 16,0-21-16,0 0 0,0 0 0,0 0 15,1 0-15,20 0 0,-21-21 16,21 21-16,-20-21 0,-1 0 0,21 0 16,-21 0-16,22-1 0,-22-20 15,0 21-15,0-21 0,0-1 0,-21 22 16,0-21-16,21-1 0,-21 1 16,0 0-16,22 21 0,-22-1 0,0 1 15,0 0-15,0 42 31,0 0-15,0 22-16,0-22 0,0 21 0,0 1 16,0-22-16,0 21 0,0 0 15,0-20-15,0 20 0,0-21 0,-22 21 16,22-20-16,0-1 0,0 0 16,0 0-16,0 0 0,0 0 0,0 1 15,22-22 1,-1 0-16,0 0 15,0-22-15,0 1 16,0 21-16,-21-21 0</inkml:trace>
  <inkml:trace contextRef="#ctx0" brushRef="#br0" timeOffset="2103.64">4699 529 0,'0'0'15,"0"-21"-15,0 0 0,0 0 16,-21 21 0,0 0-16,21 21 15,-22 0-15,22 0 0,0 0 16,0 1-16,-21-1 0,21 21 16,0 0-16,-21 1 0,21-1 0,0 0 15,0 1-15,-21-1 0,21 0 16,-21 1-16,21-1 0,0 0 0,0 1 15,0-22-15,0 21 0,0-21 16,0 1-16,0-1 0,0 0 0,0 0 16,0 0-16,0 0 15,21-21 1,0-21 0,-21 0-16,21 0 0,0 0 0,-21 0 15</inkml:trace>
  <inkml:trace contextRef="#ctx0" brushRef="#br0" timeOffset="2663.86">5080 508 0,'0'-42'16,"0"63"15,0 0-31,-21 21 0,21-20 15,0 20-15,-21 0 0,21-21 16,0 22-16,0-1 0,0 22 0,0-22 16,-22 0-16,22 1 0,0-22 15,0 21-15,-21 0 0,21-20 16,0 20-16,0-21 0,0 0 16,0 0-16,0 1 0,-21-1 0,21 0 15,-21 0-15,21-42 47,0 0-47,0 0 16,0-22-16,0 22 0,0-21 0,0 21 15,0-22-15,21 22 0,0-21 16,0-1-16,1 22 0,-1-21 0,0 0 16,0 20-16,21 1 15,-20 0-15,-1 0 0,0 0 0,0 0 16,21 21-16,-20 0 0,-1 0 15,0 0-15,0 21 0,0 0 0,0 0 16,1 0-16,-22 0 0,0 22 16,0-1-16,0-21 0,0 22 0,0-22 15,0 21-15,0-21 0,0 22 16,0-22-16,0 0 0,-22 0 0,1 0 16,21 0-16,0 1 0,-21-1 0,21 0 15,0-42 32,-21 0-31</inkml:trace>
  <inkml:trace contextRef="#ctx0" brushRef="#br0" timeOffset="2910.99">4381 910 0,'0'0'0,"-21"-21"0,21 0 15,0 0 1,21 21-16,1-21 0,20 21 0,-21-22 16,21 22-16,1 0 0,-22 0 15,21-21-15,1 21 0,-22 0 0,21 0 16,-21 0-16,0 0 0,1 0 15,-1 0-15,0 0 0,0 0 16</inkml:trace>
  <inkml:trace contextRef="#ctx0" brushRef="#br0" timeOffset="4511.87">6435 1207 0,'21'0'0,"-21"-22"16,21 1-1,0 0-15,0 0 16,0 0-16,1 0 0,-1-1 16,0 1-16,0 0 0,0-21 15,0 21-15,1-22 0,20 1 0,-21 0 16,0-1-16,-21 22 0,21-21 15,-21-1-15,22 1 0,-22 0 0,0 21 16,0-22-16,0 22 0,0-21 16,0-1-16,-22 43 0,22-21 15,-21 21-15,0 0 16,0 0-16,0 0 16,0 21-16,21 1 15,-22-1-15,1 0 0,0 21 0,0 1 16,21-1-16,0 0 0,-21 1 15,21 20-15,-21-21 0,21 22 0,0-1 16,0-20-16,0 20 0,0-20 16,0-1-16,0 0 0,0 1 0,0-22 15,21 21-15,0-21 0,-21 0 0,21 1 16,0-22-16,0 21 0,22-21 16,-22 0-16,0 0 0,21 0 0,-20 0 15,20-21-15,0 21 0,1-22 16,-22 1-16,21 0 0,-21-21 15,22 21-15,-22-1 0,0-20 16,0 0-16,0 21 0,-21-22 0,0 22 16,0 0-16,21 0 0,-21 0 15,0-1-15,0 1 16,-21 21 0,21 21-16,-21 1 15,21-1-15,-21 0 0,21 0 0,-21 0 16,21 0-16,0 1 0,0-1 15,0 0-15,0 0 0,0 0 16,21-21 0,0 0-16,0 0 0,0 0 15,1 0-15,-1 0 0,0-21 16,0 21-16,0-21 0,0 0 0,22 0 16,-22-1-16,0 1 0,0 0 15,0 0-15,1 0 0,-22 0 0,21-1 16,0 1-16,-21 0 15,0 0-15,21 21 16,-21 21 15,-21 0-31,21 0 16,-21 1-16,21-1 0,0 21 16,0-21-16,0 0 0,0 1 0,0-1 15,0 0-15,0 0 0,0 0 16,0 0-16,0 1 0,21-22 15,0 0-15,0 0 16,0 0-16,1 0 0,-1 0 16,21-22-16,-21 1 0,0 21 15,1-21-15,-1 0 0,0 0 0,0 0 16,0-1-16,0-20 0,-21 21 16,22 0-16,-1-22 0,0 22 0,-21 0 15,0 0-15,0 0 0,21 0 16,-21-1-16,0 44 47,0-1-47,0 0 15,0 0-15,0 0 0,0 0 16,0 1-16,-21 20 0,21-21 0,0 21 16,0 1-16,0-1 0,0 0 15,-21 1-15,21-1 0,0 0 0,0 1 16,0-1-16,0 22 0,0-1 15,0-21-15,0 22 0,0-1 0,0 1 16,0-1-16,0 1 0,0-1 16,0 1-16,0-1 0,0 1 15,0-1-15,0 1 0,0-22 0,0 22 16,-21-22-16,21 22 0,-22-22 0,22 0 16,-21 1-16,0-22 0,21 21 15,-21-21-15,0 22 0,0-22 0,-1 0 16,1 0-16,0 0 0,0-21 0,0 21 15,-22-21-15,22 0 0,-21 0 16,21 0-16,-22 0 0,1 0 0,0-21 16,-1 0-16,-20-21 0,21 21 0,-1-22 15,1 1-15,0 21 0,20-22 16,-20 1-16,21 0 0,0 21 16,21-22-16,0 22 0,0-21 0,0 21 15,0-1-15,0 1 0,0-21 16,21 21-16,0 0 0,0-1 0,0-20 15,1 21-15</inkml:trace>
  <inkml:trace contextRef="#ctx0" brushRef="#br0" timeOffset="5158.96">9377 572 0,'0'0'0,"-21"0"0,-22 0 31,22 0-15,42 0 15,0 0-16,22 0-15,-1 0 0,0 0 16,22-22-16,-1 22 0,1 0 0,84-21 16,-63 21-16,-22 0 15,22-21-15,-22 21 0,-20 0 0,20-21 16,-20 21-16,-1 0 0,-21 0 16,0 0-16,0 0 0,-63 21 31,21-21-31,0 0 15,0 0-15,-22 21 0,1-21 16,21 0-16,-22 0 0</inkml:trace>
  <inkml:trace contextRef="#ctx0" brushRef="#br0" timeOffset="5487.91">9927 572 0,'-42'-22'16,"21"22"0,-1 0-1,1 22-15,21-1 16,-21 0-16,0 0 0,21 21 16,-21 1-16,21-1 0,0 0 15,0 22-15,-21-22 0,21 22 0,-22-22 16,1 22-16,21-22 0,0 0 0,0 1 15,-21-1-15,21-21 0,0 21 16,0-20-16,0-1 0,0 0 0,0 0 16,0 0-16,0 0 15,21-21 17,-21-21-32,21 0 15,1 0-15,-1 0 0</inkml:trace>
  <inkml:trace contextRef="#ctx0" brushRef="#br0" timeOffset="5931.96">10202 1164 0,'21'0'0,"1"0"15,-1-21-15,0 21 0,0-21 16,0 21-16,0-21 0,1 0 16,-1-1-16,0 22 0,0-21 15,0 0-15,0 0 0,-21 0 16,0 0-16,0-1 0,0 1 16,0 0-16,0 0 15,-21 21 1,0 0-1,0 0-15,21 21 0,-21 0 0,0 0 16,21 1-16,-22 20 0,22 0 16,-21-21-16,0 22 0,21-1 15,0-21-15,0 22 0,0-22 0,0 0 16,0 0-16,0 0 0,0 0 16,0 1-16,0-1 0,21-21 15,0 0 1,1 0-16,-1 0 0,0 0 15,0 0-15,0 0 0,0 0 0,1 0 16,-1 0-16,0-21 0,0-1 16,0 22-16,0-21 0,1 0 15,20 0-15</inkml:trace>
  <inkml:trace contextRef="#ctx0" brushRef="#br0" timeOffset="6844.51">10816 1058 0,'0'-21'0,"0"42"0,0-63 15,21 42-15,-21-21 0,0 0 16,21 0-16,1 21 0,-1-22 16,-21 1-16,21 21 0,0-21 15,0 0-15,0 21 0,1-21 0,20 21 16,-21 0-16,0 0 16,0 0-16,1 0 0,-1 0 15,21 21-15,-21-21 0,0 21 0,-21 21 16,0-20-16,0-1 15,0 21-15,0-21 0,0 22 0,-21-22 16,0 21-16,0-21 0,0 22 16,0-22-16,-22 0 0,22 0 0,0 0 15,0 0-15,0 1 0,-1-22 16,1 21-16,42-42 31,1-1-15,-1 1-16,21 0 0,-21 0 0,0-21 15,22 20-15,-22-20 0,21 0 16,-21-1-16,22 1 0,-22 21 0,0-21 16,21-1-16,-20 22 0,-1 0 15,0 0-15,-21 0 0,0-1 16,21 22-16,-21 22 31,0-1-31,0 21 16,-21-21-16,21 0 0,0 22 0,-21-1 15,0-21-15,21 22 0,-22-22 16,22 21-16,0-21 0,0 0 0,0 1 16,0-1-16,0 21 0,0-21 15,0 0-15,0 1 16,22-22-16,-1 0 0,0 0 16,0 0-16,0 0 15,0 0-15,1 0 0,-1 0 0,0-22 16,21 22-16,-21-21 0,1 0 15,20 0-15,-21 0 0,0-22 0,22 22 16,-22-21-16,21 0 0,-21-1 0,22 1 16,-22 0-16,0-1 0,0 1 15,-21 0-15,0-22 0,21 22 0,-21-1 16,0 1-16,21 0 0,-21 21 16,0-22-16,0 22 0,0 0 0,0 0 15,0 0-15,0-1 16,0 44 15,0-1-31,0 21 0,0-21 16,0 22-16,0-1 0,0 0 0,-21 22 15,0-22-15,21 0 0,-21 22 16,21-22-16,-21 1 0,21 20 0,-21-21 16,21-20-16,0 20 0,0 0 15,0-21-15,0 22 0,0-22 0,0 0 16,0 0-16,0 0 0,0 1 15,0-1 1,21-21-16,0 0 16,0 0-16,0 0 0,0 0 15,1 0-15,-1-21 16,0-1-16,0 1 0,0 0 0,22 0 16,-22 0-16</inkml:trace>
  <inkml:trace contextRef="#ctx0" brushRef="#br0" timeOffset="7139.03">11874 783 0,'-21'0'0,"42"0"0,-42-21 15,42 21 1,1 0-16,20 0 15,0-21-15,1 21 0,-1 0 0,0 0 16,1 0-16,-1-21 0,0 21 0,1 0 16,-1 0-16,-21 0 0,21 0 15,-20 0-15,-1-21 0,0 21 0,0 0 16</inkml:trace>
  <inkml:trace contextRef="#ctx0" brushRef="#br0" timeOffset="7627.97">13187 593 0,'0'0'0,"0"-21"0,0-1 16,-21 22 31,-1 0-47,1 0 16,0 22-16,0-22 0,0 21 0,0 21 15,-1-21-15,1 22 0,0-22 16,0 21-16,0 0 0,0 22 0,-1-22 15,1 1-15,21-1 0,0 0 16,-21 1-16,21-1 0,0 0 0,0 1 16,0-22-16,0 21 0,0-21 0,0 0 15,21 22-15,0-22 0,1-21 16,-1 21-16,0 0 0,21-21 0,-21 0 16,22 0-16,-22 0 0,0 0 15,21 0-15,-20 0 0,20 0 0,-21 0 16,21 0-16,1-21 0</inkml:trace>
  <inkml:trace contextRef="#ctx0" brushRef="#br0" timeOffset="7946.87">13864 508 0,'0'-21'15,"0"0"-15,21 21 16,0 0 0,1 0-16,-1 21 0,0 0 15,21 0-15,-21 0 0,1 1 0,20-1 16,-21 21-16,0 0 0,0-20 16,1 20-16,-22 21 0,0-20 0,0-1 15,0 0-15,0 1 0,0-1 16,0 0-16,-22 1 0,1-22 0,0 21 15,21-21-15,-21 1 0,21-1 0,-21 0 16,0 0-16,21 0 0,-22 0 16,1-21-1</inkml:trace>
  <inkml:trace contextRef="#ctx0" brushRef="#br0" timeOffset="9439.84">2307 1990 0,'0'0'0,"-21"0"0,0-21 0,0 21 16,-1 0-16,1 0 15,0 0-15,21-22 0,-21 22 16,42 0 47,0 0-63,0 0 15,1 0-15,-1 0 0,0 0 0,21 0 16,-21 22-16,22-22 0,-1 0 15,0 0-15,1 0 0,-1 0 16,22 0-16,-1 0 0,-21 0 0,22 0 16,-1 0-16,1 0 0,-1 0 0,1 0 15,-1 0-15,1 0 16,21 0-16,-1 0 0,1 0 0,0 0 16,-1 0-16,1 0 0,0 0 0,20 0 15,-20 0-15,0 0 0,21 0 16,-22 0-16,22 0 0,0 0 0,-21 0 15,20 0-15,22 0 0,-21 0 16,0 0-16,0 0 0,0 0 0,0 0 16,-1 0-16,1 0 0,0-22 15,0 22-15,21 0 0,-42 0 0,20 0 16,1 0-16,0-21 0,-21 21 16,21 0-16,-1 0 0,1 0 15,0 0-15,0 0 0,0 0 0,-22-21 16,22 21-16,-21 0 0,21 0 15,0 0-15,-1-21 0,1 21 0,0 0 16,0 0-16,21-21 0,-21 21 16,-22 0-16,22-21 0,0 21 0,106 0 15,-106 0-15,-1 0 0,1-22 16,0 22-16,0 0 0,0 0 16,0 0-16,-22 0 0,22 0 0,0 0 15,0 0-15,0-21 16,21 21-16,-22 0 0,1 0 0,0 0 0,0 0 15,0 0-15,0 0 0,-1 0 16,1-21-16,21 21 0,-21 0 16,0 0-16,0 0 0,0 0 0,-1 0 15,-20 0-15,21 0 0,0-21 16,0 21-16,21 0 0,-22 0 16,1 0-16,0 0 0,0 0 0,0 0 15,0 0-15,-1-21 0,1 21 0,0 0 16,0 0-16,0 0 0,0 0 0,-22-21 15,22 21-15,-42 0 16,20 0-16,1 0 0,-22-22 0,1 22 0,-1 0 16,1 0-16,-1-21 0,-20 21 15,20 0-15,-20 0 0,-1 0 16,-21-21-16,21 21 0,-20 0 0,-1 0 16,0 0-16,0 0 0,-21-21 31,21 21-31,-42 0 47,0 21-32,0 0-15,-22-21 0</inkml:trace>
  <inkml:trace contextRef="#ctx0" brushRef="#br0" timeOffset="10667.96">1291 3662 0,'0'0'15,"21"0"-15,64-21 16,-64 21-16,0-21 0,0 21 16,22-22-16,-22 1 0,0 21 15,0-21-15,0 0 0,-21 0 16,22 0-16,-22-1 15,0 1-15,0 0 0,-22 0 16,22 0-16,-42 21 16,21 0-16,0 0 0,-22 0 15,1 0-15,21 0 0,-21 0 0,-1 0 16,1 21-16,0 0 0,20-21 16,-20 21-16,21 0 0,-21 1 0,20 20 15,1-21-15,0 0 0,21 0 16,0 1-16,0-1 0,0 0 15,0 0-15,0 0 0,21 0 0,0 1 16,1-1-16,20 0 0,0 0 16,1 0-16,20 0 0,-21 1 0,1-1 15,20-21-15,-20 21 0,-1 0 16,0 0-16,-21 22 0,1-22 16,-1 0-16,-21 21 0,0-21 15,0 22-15,-43-22 0,22 21 0,-21-21 16,-22 22-16,22-22 0,0 0 15,-22 0-15,22 0 0,-43-21 16,43 0-16,0 0 0,20 0 16,-20 0-16,21-21 0,-21 0 15,20 0-15,1 0 0,0-22 16,0 22-16,21 0 0,0-21 16,-21 21-16,21-22 0,0 22 15,0 0-15,0 0 0,0 0 16,0-1-16,21 22 0,-21-21 15,21 21-15,21-21 0,-20 21 0,20 0 16,0-21-16,1 21 0,-1 0 16,21 0-16</inkml:trace>
  <inkml:trace contextRef="#ctx0" brushRef="#br0" timeOffset="11367.86">1863 3810 0,'0'42'32,"0"-20"-32,0-1 0,0 0 0,0 0 15,0 0-15,0 22 0,0-22 16,0 21-16,0-21 0,0 0 16,0 1-16,0-1 0,0 0 0,0 0 15,0 0-15,21-21 0,0 0 16,0 0-16,0 0 0,0 0 15,1 0-15,-1-21 0,0 21 16,0-21-16,0 0 0,22 0 0,-22-22 16,0 22-16,0 0 0,0 0 15,0-22-15,1 22 0,-1 0 0,-21 0 16,0 0-16,21 0 16,-21-1-16,0 1 0,0 0 15,0 42 16,0 0-15,0 1-16,-21 20 0,0-21 0,21 21 16,-22 1-16,22-1 0,0 0 15,-21 22-15,21-22 0,-21 22 0,21-1 16,0 1-16,0-1 0,0 1 16,0-1-16,0 1 0,0 20 0,-21 1 15,21 0-15,-21-1 16,21 1-16,0 0 0,0-22 0,0 22 15,0 0-15,-21-22 0,21 22 16,-22-22-16,22 1 0,-21-1 0,21-20 16,0 20-16,-21-21 0,0-20 15,0 20-15,0 0 0,-1-42 16,1 0-16,-21 0 0,21 0 16,-22 0-16,-105-63 15,85 42-15,-1-22 0,1-20 16,-22 20-16,22-20 0,-1-1 0,22 1 15,-1-1-15,1 1 0,21-1 16,0 1-16,0-1 0,21 1 16,0-1-16,0 22 0,0-21 15,0-1-15,21 22 0,0-1 16,21-20-16,1 21 0,20-1 0,-21 1 16,43 0-16,-21-1 0,-1 1 15,1 0-15,20-1 0,-20 1 0,-1 21 16</inkml:trace>
  <inkml:trace contextRef="#ctx0" brushRef="#br0" timeOffset="11863.97">2582 3916 0,'0'0'0,"-21"0"0,0 0 31,21 21-31,-21 0 0,21 0 16,0 1-16,0 20 0,0-21 16,0 0-16,0 22 0,-21-22 0,21 0 15,0 21-15,-22-21 0,22 1 16,0-1-16,0 0 0,0 0 0,0 0 16,0 0-1,-21-21-15,21-21 31,0 0-31,0 0 0,0 0 0,0 0 16,0-22-16,0 22 0,21-21 16,1-1-16,-1 1 0,21 0 0,-21-1 15,22 1-15,-1 21 0,0-21 16,1 20-16,-1 1 0,0 21 0,-21 0 16,22 0-16,-22 0 0,21 0 15,-21 21-15,1 1 0,-1-1 0,-21 0 16,0 21-16,0-21 0,0 22 15,0-1-15,0 0 0,0 1 0,0-22 16,0 21-16,0 1 0,0-22 16,-21 0-16,-1 0 0,22 0 15,-21 0-15,21 1 16,0-44 0,21 1-1,1 0-15,-1 0 0</inkml:trace>
  <inkml:trace contextRef="#ctx0" brushRef="#br0" timeOffset="12134.94">3387 3535 0,'0'0'0,"0"21"31,0 0-31,0 0 0,0 22 0,0-22 15,-22 21-15,22 1 0,-21-1 16,21 0-16,-21 22 0,21-22 0,0 0 16,0 22-16,-21-22 0,21 1 15,0-1-15,0 0 0,0-21 0,0 1 16,0 20-16,0-21 0,0 0 16,21-21 15,0 0-31,-21-21 0,0 0 15,21 0-15</inkml:trace>
  <inkml:trace contextRef="#ctx0" brushRef="#br0" timeOffset="12331.54">3175 3958 0,'0'-21'47,"21"21"-47,0 0 0,22 0 16,-22 0-16,0-21 0,0 21 15,0 0-15,0 0 0,1-21 16,-1 21-16,21 0 0,-21 0 0</inkml:trace>
  <inkml:trace contextRef="#ctx0" brushRef="#br0" timeOffset="12914.91">4127 3958 0,'22'-21'0,"-44"42"0,44-63 15,-22 21-15,0 0 16,0-1-16,0 1 0,0 0 15,-22 0-15,1 0 0,0 0 16,0 21-16,0 0 0,0-22 16,-1 22-16,1 0 0,-21 0 0,21 0 15,-22 0-15,22 22 0,-21-1 16,21 0-16,-22 0 0,22 0 0,0 22 16,-21-1-16,21 0 0,-1 1 15,22-1-15,0 0 0,-21 1 0,21-1 16,0 0-16,0-21 0,0 22 15,0-22-15,21 0 0,1-21 16,-1 21-16,0-21 0,0 0 0,21 0 16,1 0-16,-22 0 0,21 0 15,1-21-15,-22 0 0,21 0 0,-21 0 16,22-1-16,-22 1 0,0-21 16,21 21-16,-42-22 0,21 1 15,1 21-15,-22-21 0,21 20 0,-21-20 16,0 21-16,0 0 0,0 0 15,0-1-15,0 44 16,0-1 0,0 21-16,0-21 15,0 22-15,0-22 0,0 21 16,-21 0-16,21 1 0,0-22 0,0 21 16,0-21-16,0 1 0,0-1 0,0 0 15,0 0-15,21 0 0,-21 0 16,21-21-16,0 0 0,0 0 15,0 0-15,1 0 0,-1 0 16,0-21-16,0 0 0,0 0 0,0 21 16</inkml:trace>
  <inkml:trace contextRef="#ctx0" brushRef="#br0" timeOffset="13423.86">4530 3895 0,'0'0'0,"0"-21"0,0-1 0,21 1 16,-21 0-16,21 0 0,0 0 0,0 21 15,0-21-15,1-1 0,-1 1 16,0 21-16,21 0 0,-21-21 0,22 21 16,-22 0-16,0 0 0,21 0 15,-20 21-15,-1 0 0,0 1 0,0-1 16,-21 0-16,0 0 0,0 21 0,0-20 16,0 20-16,0-21 0,-21 21 15,0 1-15,0-22 0,-1 21 0,1 1 16,0-22-16,-21 0 15,21 21-15,21-21 0,-22 1 0,1-22 16,21 21-16,0-42 31,21-1-31,1 1 16,-1 0-16,21-21 0,-21-1 16,22 1-16,-22 0 0,21-1 0,-21 1 15,22 21-15,-22-21 0,21-1 0,-21 22 16,0 0-16,1 0 0,-22 0 15,21 21-15,-21 21 32,0 0-32,-21 0 0,-1 0 15,22 22-15,-21-22 0,0 21 16,0 0-16,0 1 0,0-1 16,-1 22-16,22-22 0,-21 0 15,21-21-15,0 1 0,0-1 0,0 0 16,0 0-16,0 0 0,21-21 15,1 21-15,-1-21 0,0 0 16,21 0-16,1 0 0,-22 0 16,21 0-16,-21-21 0</inkml:trace>
  <inkml:trace contextRef="#ctx0" brushRef="#br0" timeOffset="13903.69">2032 4636 0,'0'0'0,"-64"0"0,-126 21 15,169-21-15,0 0 16,21 21-16,21-21 16,21 0-1,0 0-15,1 0 0,-1 0 0,22 0 16,20 0-16,1-21 0,21 21 16,0 0-16,-1-21 0,22 21 0,22-22 15,-22 22-15,21 0 0,21-21 16,0 21-16,-20-21 0,20 21 15,0 0-15,-21 0 0,1-21 0,-22 21 0,0 0 16,0 0-16,-43 0 0,22 0 16,-21 0-16,-22 0 0,1 0 15,-1-21-15,-20 21 0,-1 0 0,-21 0 16,0 0-16,0 0 0,1 0 16,-1 0-16,-21-21 15,0-1 1,0 1-1,0 0-15,21 0 16</inkml:trace>
  <inkml:trace contextRef="#ctx0" brushRef="#br0" timeOffset="14155.9">6011 3916 0,'0'-21'15,"0"42"48,0 0-48,21-21-15,-21 21 16,0 0-16</inkml:trace>
  <inkml:trace contextRef="#ctx0" brushRef="#br0" timeOffset="14355.89">6032 4339 0,'0'0'0,"0"21"0,-21-21 0,0 0 16,42 0 31,0 0-31,-21-21-16,22 21 15</inkml:trace>
  <inkml:trace contextRef="#ctx0" brushRef="#br0" timeOffset="15124.16">9144 3471 0,'0'0'0,"0"-21"0,21 0 0,0 0 16,0 0-16,-21 0 15,0-1-15,-21 44 32,21-1-32,-21 0 15,0 0-15,0 21 16,0 1-16,-22-1 0,22 0 0,0 22 0,-21-22 16,-1 22-16,1-22 15,0 22-15,-1-1 0,1 1 0,-22-1 16,22 1-16,0-1 0,-1-21 0,1 22 15,21-22-15,0 1 0,0-1 16,-1-21-16,1 21 0,0-20 0,21-1 16,0 0-16,0 0 15,-21 0-15,21-42 32,21 0-17,-21 0-15,21 0 0,0-1 16,1 1-16</inkml:trace>
  <inkml:trace contextRef="#ctx0" brushRef="#br0" timeOffset="15611.96">9440 3493 0,'0'0'0,"21"0"0,-21-43 15,0 64 48,0 1-63,-21-1 15,0 0-15,21 21 0,-21-21 0,0 22 16,21-22-16,-21 21 0,-1 1 16,-20-1-16,21 21 0,0-20 0,-22 20 15,22-20-15,-21 20 0,0-21 16,-1 22-16,1-22 0,0 1 16,20 20-16,-20-21 0,0-20 0,21 20 15,-22 0-15,22-21 0,0 1 0,0-1 16,0 0-16,21 0 0,0 0 15,-22 0-15,1 1 0,21-44 63,21 1-47,1 21-16,-1-21 0,0 0 0,0 0 15,0 0-15,0-1 0</inkml:trace>
  <inkml:trace contextRef="#ctx0" brushRef="#br0" timeOffset="15994.95">9969 3747 0,'0'0'0,"0"-22"0,0 1 0,0 0 16,0 42 31,0 0-47,-21 1 0,21-1 15,-21 21-15,0 0 0,21-20 0,-21 20 16,0 21-16,-1-20 0,1-1 0,0 0 15,0 1-15,0-1 0,0 0 16,21 1-16,-22-1 0,22-21 0,-21 22 16,21-1-16,0-21 15,0 0-15,21-21 16,1 0 0,-1 0-16,0 0 15,0-21-15,0 0 0,0 21 16,1-21-16</inkml:trace>
  <inkml:trace contextRef="#ctx0" brushRef="#br0" timeOffset="16235.04">9546 4106 0,'-21'0'16,"0"0"-16,42 0 31,0-21-31,0 0 16,0 21-16,1-21 0,20 21 0,0-21 15,1 21-15,41-21 0,-41 21 16,-1 0-16,0-22 0,1 22 16,-22 0-16,21 0 0,-21-21 15,0 21-15,1 0 0,-1 0 0</inkml:trace>
  <inkml:trace contextRef="#ctx0" brushRef="#br0" timeOffset="16891.93">10753 4149 0,'0'0'0,"21"0"0,0-21 15,0 21-15,0-22 0,0 1 16,-21 0-16,0 0 16,0 0-16,0 0 0,0-1 0,0 1 15,0 0-15,0 0 16,-21 0-16,0 0 0,0 21 16,0-22-16,0 22 0,-22 0 0,22 0 15,0 0-15,-21 0 0,20 0 16,-20 0-16,21 0 0,0 22 0,-22-1 15,22 0-15,-21 21 0,21-21 0,-22 22 16,22-1-16,0-21 0,-21 22 16,21-1-16,-1 0 0,22 1 0,0-22 15,0 21-15,0-21 0,0 0 16,0 22-16,0-22 0,22 0 16,-1 0-16,0-21 0,0 0 0,0 0 15,22 0-15,-22 0 16,21 0-16,0 0 0,1 0 0,-22-21 15,21 0-15,1 0 0,-1 0 0,0-1 16,1 1-16,-22 0 0,21 0 16,-21-21-16,0 20 0,1-20 0,-1 21 15,0-21-15,-21 20 0,0-20 16,0 21-16,0 0 0,0 0 0,0-1 16,0 1-16,-21 21 15,0 0 1,-1 21-16,1 1 0,21-1 15,0 0-15,-21 0 0,0 21 16,0-20-16,21-1 0,0 21 0,-21-21 16,21 0-16,0 1 0,0-1 15,0 21-15,0-21 16,0 0-16,0 1 0,21-1 16,0-21-16,0 0 0,0 0 15,0 0-15,1 0 0,-1 0 16,0 0-16,0 0 0,0 0 0,0 0 15,1 0-15</inkml:trace>
  <inkml:trace contextRef="#ctx0" brushRef="#br0" timeOffset="17619.52">11663 3979 0,'0'-21'0,"0"42"0,0-63 0,0 21 16,0 0-16,-21 21 15,-1 0 1,1 0-16,0 0 0,-21 0 0,21 0 16,-1 0-16,-20 21 0,21 0 15,-21 0-15,20 22 0,-20-22 0,21 21 16,0-21-16,0 0 0,-1 22 0,22-22 16,0 0-16,0 21 0,0-20 15,0-1-15,0 0 0,22-21 16,-1 0-16,0 0 15,0 0-15,0 0 0,22 0 0,-22 0 16,0-21-16,42 0 0,-41-1 16,-1 22-16,0-21 0,0 0 15,0 0-15,22-21 0,-43 20 16,0-20-16,0 21 0,21 0 0,-21 0 16,0-1-16,0 1 15,0 0-15,0 42 31,0 0-31,0 1 0,-21-1 16,21 0-16,0 0 0,0 21 0,-22 1 16,22-22-16,-21 21 15,21 1-15,0-1 0,0 0 0,-21 1 16,21-1-16,-21 21 0,0-20 0,21-1 16,0 0-16,0 22 0,-21-1 15,21-20-15,0 20 0,-22 1 0,22-1 16,0-20-16,0 20 0,0-21 0,-21 22 15,21-22-15,-21 1 0,0-1 16,21 0-16,0 1 0,-21-22 0,0 21 16,-1 22-16,1-22 0,0-21 15,0 21-15,0-20 0,0 20 16,-22-21-16,22 0 0,-21 0 16,-1 1-16,22-1 0,-21 0 0,0 0 15,-1-21-15,1 0 0,-22 0 0,22 0 16,0 0-16,-22 0 0,22-21 15,-22 0-15,1-22 0,-1 22 0,22-21 16,-21 0-16,20-1 0,1 1 0,0 0 16,20-1-16,1 1 0,21 0 15,0-1-15,0 1 0,0 0 0,0-22 16,21 22-16,1-1 0,-1 22 16,0-21-16,21 21 0,-21-22 15,22 1-15,-22 21 0,21-21 0,1-1 16</inkml:trace>
  <inkml:trace contextRef="#ctx0" brushRef="#br0" timeOffset="18499.93">11769 3958 0,'0'0'0,"0"-21"15,0 0 1,0 42 15,0 0-31,0 0 0,0 1 16,0-1-16,0 0 15,0 21-15,0-21 0,-22 1 0,22 20 16,0-21-16,0 0 0,0 0 0,-21 1 16,21-1-16,0 0 15,0 0 1,0-42 15,0 0-31,0 0 16,0-1-16,0 1 0,0 0 15,0-21-15,0 21 0,21-22 16,1 22-16,-1-21 0,0 21 0,0-22 16,0 22-16,22 0 0,-1 0 15,-21 0-15,21 21 0,-20-22 0,20 22 16,0 0-16,-21 0 0,22 0 16,-22 22-16,0-1 0,21-21 0,-20 42 15,-1-21-15,-21 0 0,0 22 16,0-22-16,0 21 0,0-21 0,0 1 15,0 41-15,-21-42 0,21 0 16,-22 1-16,1-1 0,0 0 16,21 0-16,-21-21 15,21-21 17,21 0-17,0 0-15,0-1 16,1 22-16,-1-21 0</inkml:trace>
  <inkml:trace contextRef="#ctx0" brushRef="#br0" timeOffset="19007.84">12890 3895 0,'0'0'16,"22"-21"-16,-22-1 0,0 1 0,0 0 15,0 0 1,-22 21-16,1 0 0,0 0 15,0 0-15,-21 0 16,20 0-16,1 21 0,0 0 0,-21 0 16,21 1-16,-1-1 0,1 0 0,0 0 15,0 21-15,-21-20 0,20 20 16,1 0-16,21-21 0,-21 22 0,21-22 16,-21 0-16,21 0 0,0 0 15,0 1-15,0-1 0,21-21 16,0 0-16,0 0 0,1 0 0,-1 0 15,0 0-15,21-21 0,-21 21 16,1-22-16,20 1 0,-21 0 0,21 0 16,-20 0-16,-1 0 15,21-1-15,-21 1 0,0-21 0,1 21 16,-1 0-16,0-22 0,0 22 0,0 0 16,-21 0-16,0 0 15,0 42 1,-21 0-1,21 0-15,-21 0 0,21 0 16,0 22-16,-21-22 0,21 0 0,0 0 16,-21 0-16,21 1 0,0-1 15,0 0-15,0 0 0,0 0 16,21-21-16,0 21 0,0-21 0,0 0 16,0 0-16,1 0 15,-1 0-15,0 0 0,21-21 0,-21 0 16,1 21-16,-1-21 0,21 0 15</inkml:trace>
  <inkml:trace contextRef="#ctx0" brushRef="#br0" timeOffset="19711.12">13398 3852 0,'0'-21'0,"0"42"0,-21-21 47,0 0-47,21 22 0,0-1 0,0 0 16,-21 0-16,21 0 15,0 22-15,0-22 0,-21 0 0,21 0 16,0 21-16,0-20 0,0-1 0,0 0 16,0 0-16,0 0 15,0 0-15,-21-21 32,-1-21-17,22 0-15,0 0 16,0 0-16,0-22 0,0 22 15,22-21-15,-1 21 0,0-22 0,0 22 16,0-21-16,0 21 0,1 0 16,-1-1-16,0 1 0,21 0 15,-21 0-15,1 21 0,-1 0 0,0 0 16,21 0-16,-21 0 0,1 21 16,-1 0-16,0 0 0,0 1 15,-21 20-15,0-21 0,0 0 0,0 22 16,0-22-16,0 0 0,0 21 15,0-21-15,0 1 0,0-1 0,0 0 16,0 0-16,-21 0 0,0 0 16,0-21 15,21-21-15,0 0-16,0 0 15,0 0-15,0-22 0,0 22 0,21 0 16,-21-21-16,21 21 0,0-22 15,0 22-15,0-21 0,22 21 0,-22-1 16,21 1-16,-21 0 0,22 21 16,-22-21-16,21 21 0,1 0 0,-1 0 15,-21 0-15,21 0 0,-20 21 0,-1 0 16,0 0-16,0 1 0,-21-1 16,21 0-16,-21 0 0,0 21 0,0-20 15,0 20-15,-21-21 0,0 21 16,21-20-16,-21-1 0,0 0 15,-1 0-15,22 0 0,-21 0 0,21 1 16,-21-22-16,21 21 0,-21-21 16,42 0 15,0-21-31,0-1 16</inkml:trace>
  <inkml:trace contextRef="#ctx0" brushRef="#br0" timeOffset="20098.9">14584 4022 0,'21'0'16,"0"0"-16,0 0 15,0 0-15,1-21 16,-1 21-16,0-22 0,0 22 0,0-21 15,0 0-15,1 0 0,-1 0 16,0 0-16,-21-1 0,0 1 16,0 0-16,0 0 15,0 0-15,-21 21 16,0 0-16,-1 0 0,1 21 16,0 0-16,-21-21 0,21 42 15,-1-20-15,1-1 0,21 21 16,-21-21-16,0 22 0,21-22 0,-21 21 15,21 0-15,0-20 0,0-1 0,0 0 16,0 21-16,21-42 0,0 21 16,0 1-16,0-22 0,22 0 0,-22 0 15,21 0-15,-21 0 0,22 0 16,-1 0-16,-21 0 0,22-22 0,-1 22 16,-21-21-16,21 0 0,-20 0 0</inkml:trace>
  <inkml:trace contextRef="#ctx0" brushRef="#br0" timeOffset="20587.59">15557 2921 0,'0'0'0,"22"0"0,-1-21 0,0 21 15,0 0-15,0 0 0,0-21 16,1 21-16,-1 0 0,0 0 16,0-21-16,21-1 0,-20 22 0,20 0 15,0-21-15,-21 21 0,22-21 16,20 21-16,-20 0 0,-22 0 0,21-21 15,0 21-15,-20 0 0,-1 0 16,-42 0 0,-1 0-1,1 0-15,-21 21 0,0-21 0,-1 0 16,1 0-16,0 0 0,20 0 16</inkml:trace>
  <inkml:trace contextRef="#ctx0" brushRef="#br0" timeOffset="20907.89">15748 2794 0,'0'0'0,"-21"21"16,-64-21-1,64 0-15,0 21 0,0 1 16,-1-22-16,1 21 0,21 0 16,0 0-16,-21 0 0,21 0 0,-21 1 15,21 20-15,0 0 0,-21-21 0,21 43 16,0-22-16,0 22 0,-21-22 16,-1 22-16,22-1 0,-21 1 0,21-1 15,-21 1-15,0-1 0,0 1 16,0-1-16,21 22 0,-22-22 0,1 22 15,0-22-15,21 22 0,-21-21 16,0 20-16,21-20 0,-21-1 0,21 1 16,0-1-16,0-20 0,0 20 15,0-21-15,0 1 0,0-1 0,21 0 16,0 1-16,21-22 0,-21 0 16,1 0-16,20-21 0,-21 0 0,21 0 15,1 0-15,-1 0 0,0-21 0,1 0 16,-1 0-16,0-22 0,1 22 15,20-63-15,-20 41 0,-1 1 16,0 0-16,-21-1 0</inkml:trace>
  <inkml:trace contextRef="#ctx0" brushRef="#br0" timeOffset="21207.61">16065 3387 0,'0'0'0,"-21"-21"0,0-1 0,0 22 16,-21 0-16,20 0 16,1 22-16,0-1 0,0 0 15,0 0-15,21 21 0,-21-20 0,-1 62 16,22-41-16,0-22 16,-21 21-16,21 0 0,0 1 0,0-1 15,0 0-15,0 1 0,0-22 0,0 21 16,0-21-16,0 22 0,0-22 15,21 0-15,-21 0 0,22-21 16,-22 21-16,21-21 0,0 0 16,0 0-16,0 0 0,0-21 15,1 0-15,-22 0 0,0 0 16,21 0-16,-21-1 0</inkml:trace>
  <inkml:trace contextRef="#ctx0" brushRef="#br0" timeOffset="21403.94">15706 3789 0,'0'0'16,"-22"0"-16,-20 0 0,21 0 0,0 0 0,0 0 31,42 0-15,0 0-16,0 0 16,0-21-16,22 21 0,-22 0 15,21 0-15,0 0 0,-20-21 0,20 21 16,0 0-16,1 0 0,20-22 15,-21 22-15,1-21 0,-1 21 0,-21 0 16,22 0-16</inkml:trace>
  <inkml:trace contextRef="#ctx0" brushRef="#br0" timeOffset="21800.3">16298 3747 0,'0'0'0,"-21"0"0,21 21 0,21-21 47,0 0-47,1 0 0,-1-21 15,0 21-15,21-22 0,-21 22 16,1-21-16,20 21 0,-21-21 0,0 21 16,0-21-16,1 21 0,-22-21 0,0 0 15,-22 21 1,1 0-1,0 0-15,-21 0 0,21 0 16,-1 21-16,-20 0 0,21 0 16,0 0-16,-22 0 0,22 1 0,0-1 15,21 0-15,-21 0 0,0 21 16,21-20-16,0-1 0,0 0 0,0 0 16,0 0-16,0 0 0,0 1 0,21-1 15,0-21-15,0 21 0,0-21 16,1 0-16,-1 0 0,21 0 15,-21 0-15,22 0 0,-22 0 16,21 0-16,-21 0 0,0-21 0,22 0 0,-22 21 16,0-22-16,0 1 0</inkml:trace>
  <inkml:trace contextRef="#ctx0" brushRef="#br0" timeOffset="22358.91">16743 3747 0,'0'0'0,"0"-22"0,0 1 0,0 0 16,21 0-16,-21 0 15,21 0-15,0 21 16,0 0-16,-21-22 0,22 22 0,-1 0 16,0 0-16,0 0 0,0 0 15,0 0-15,1 0 0,-1 22 0,0-1 16,-21 0-16,0 0 0,21 0 0,-21 0 16,0 1-16,0-1 15,0 0-15,0 0 0,-21 0 0,0 0 16,0 1-16,-1 20 0,1-42 15,0 21-15,21 0 0,-21 0 0,0 1 16,21-44 15,21 22-15,0-21-16,-21 0 0,21 0 16,0 0-16,1 0 0,-1-1 0,0-20 15,0 21-15,0 0 0,22-22 0,-22 22 16,0 0-16,21 0 0,-21 0 15,1 21-15,-22-21 0,21 21 16,-21 21 15,0 0-31,-21-21 0,21 21 0,-22 0 16,1 0-16,21 22 0,-21-22 16,0 0-16,21 0 0,0 0 0,-21 1 15,21-1-15,-21 21 0,21-21 0,0 0 16,0 1-16,0-1 0,0 0 15,0 0-15,21-21 16,0 0-16,0 0 16,0 0-16,0 0 0,1 0 0,20 0 0,0-21 15,-21 21-15,22-21 0,-22 0 16,21-1-16,1 22 0,-22-21 16,21 0-16,-21-21 0,22 21 0,-22-1 15,0-20-15,21 21 0</inkml:trace>
  <inkml:trace contextRef="#ctx0" brushRef="#br0" timeOffset="22624.77">17843 3366 0,'0'0'0,"0"-22"0,0 1 15,-21 42 1,0 1-16,21-1 16,-21 21-16,0-21 0,21 22 15,-21-1-15,-1 0 0,1 1 16,21-1-16,-21-21 0,0 64 15,0-64-15,21 21 0,0-21 16,0 1-16,-21 20 0,21-21 0,0 0 16,0 0-16,0 1 0,0-1 15,0 0-15,21-21 0,0 0 16,0 0-16,0 0 0,0 0 16,1 0-16,-1 0 0,0-21 15,0 0-15,0-1 0,0 22 16,-21-21-16</inkml:trace>
  <inkml:trace contextRef="#ctx0" brushRef="#br0" timeOffset="22827.27">17568 3704 0,'0'0'0,"-21"0"0,0 0 31,42 0-15,0 0-1,0 0-15,1 0 0,20 0 0,0 0 16,-21 0-16,22 0 0,-1 0 16,-21 0-16,22 0 0,-22 0 0,21-21 15,-21 21-15,0 0 0,1 0 16,20-21-16,-21 21 0</inkml:trace>
  <inkml:trace contextRef="#ctx0" brushRef="#br0" timeOffset="23131.18">18500 3514 0,'0'0'0,"-22"0"0,1 0 0,0 0 16,0 0-16,0 0 15,0 21-15,-1 0 0,1-21 16,0 21-16,0 22 0,0-22 0,0 0 15,-1 0-15,1 0 0,0 0 16,21 22-16,0-22 0,0 0 0,-21 0 16,21 0-16,0 1 0,0 20 15,0-21-15,0 0 0,0 0 0,0 1 16,21-1-16,0-21 0,0 21 0,1 0 16,-1-21-16,21 0 0,-21 0 15,22 0-15,-22 0 0,21 0 0,0 0 16,-20-21-16,20 21 0,-21-21 15</inkml:trace>
  <inkml:trace contextRef="#ctx0" brushRef="#br0" timeOffset="23471.72">18902 3493 0,'0'0'16,"0"-22"-16,21 22 15,0 0-15,0 0 16,0 0-16,1 22 16,-1-22-16,0 21 0,0 0 15,0 0-15,-21 0 0,21 0 0,-21 22 16,22-22-16,-22 0 0,0 21 16,0-20-16,0-1 0,0 0 0,-22 0 15,1 0-15,21 0 0,-21 1 16,0-1-16,0 0 0,0 0 0,-1 0 15,-20 0-15,42 1 0,-21-22 0,0 21 16,0-21-16,-1 21 16,44-42 15,-1 0-15,21-1-16</inkml:trace>
  <inkml:trace contextRef="#ctx0" brushRef="#br0" timeOffset="23754.78">19600 3704 0,'21'0'47,"1"0"-47,-1 0 16,0 0-16,0 0 0,0 0 15,0 0-15,1 0 0,-1 0 16,0 0 0,0 0-1</inkml:trace>
  <inkml:trace contextRef="#ctx0" brushRef="#br0" timeOffset="23963.28">19516 3831 0,'0'0'0,"0"21"0,0 1 31,21-22-31,0 0 0,0 0 15,0 0-15,0 0 0,1 0 16,-1 0-16,0 0 0,0 0 16,0 0-16,0 0 0,1 0 0,-1 0 15,0 0 1</inkml:trace>
  <inkml:trace contextRef="#ctx0" brushRef="#br0" timeOffset="24819.79">20447 2985 0,'0'0'0,"-21"0"0,-43 42 31,64-21-31,-21-21 16,21 21 0,21-21-1,0 0-15,1 0 16,-1 0-16,0 0 0,0-21 16,0 0-16,-21 0 15,21 21-15,-21-21 16,0-1-16,0 1 0,0 0 15,-21 21 1,0 0-16,0 0 16,21 21-16,-21 0 0,0-21 15,-1 22-15,1-1 0,21 0 0,-21 0 16,21 0-16,-21-21 0,21 21 16,0 1-16,0-1 0,21-21 31,0 0-31,0 0 15,1 0-15,-1 0 0,0 0 16,-21-21-16,0-1 16,0 1-16,0 0 0,0 0 15,0 0-15,-21 21 32,0 0-32,-1 0 0,1 21 15,0 0-15,0 0 16,21 22-16,-21-22 0,0 0 0,21 21 15,0-21-15,0 22 16,-22-22-16,22 21 0,0-21 0,0 1 16,0-1-16,0 0 0,0 0 0,22 0 15,-22 0-15,21-21 0,21 22 16</inkml:trace>
  <inkml:trace contextRef="#ctx0" brushRef="#br0" timeOffset="25131.35">20997 3154 0,'0'0'0,"0"-21"0,-21 42 31,0 0-31,21 0 0,-21 0 0,21 22 16,-21-22-16,21 0 0,-22 21 15,1 1-15,21-22 0,0 21 0,-21 1 16,21-22-16,-21 21 0,21-21 16,-21 22-16,21-22 0,0 0 0,0 0 15,0 21-15,0-20 0,0-1 16,0 0-16,21 0 16,0-21-16,0 0 0,0 0 15,1 0-15,-1-21 16,-21 0-1</inkml:trace>
  <inkml:trace contextRef="#ctx0" brushRef="#br0" timeOffset="25323.88">20659 3556 0,'0'0'0,"-43"0"31,43-21-15,21 21-16,1 0 0,-1 0 15,0 0-15,0 0 0,21 0 0,-20 0 16,20 0-16,0-21 0,1 21 16,-22 0-16,21 0 0,0-21 15,-20 21-15,20 0 0,-21-22 0,0 22 16</inkml:trace>
  <inkml:trace contextRef="#ctx0" brushRef="#br0" timeOffset="25687.75">21167 3471 0,'0'0'0,"0"22"0,-22-22 16,44 0 15,-1 0-31,0 0 16,0-22-16,0 22 0,22 0 15,-22-21-15,0 21 0,0-21 16,0 21-16,0-21 0,-21 0 15,0 0-15,-21 21 32,0 0-32,0 0 0,0 0 0,0 21 15,-1-21-15,1 21 0,0 0 16,0 0-16,0 0 0,0 22 0,-1-22 16,22 0-16,-21 0 0,21 0 15,0 1-15,0-1 0,0 0 0,0 0 16,0 0-16,0 0 0,0 1 15,21-1-15,1-21 16,-1 0-16,0 0 0,21 0 0,-21 0 16,22 0-16,-22 0 0,21 0 15,-21 0-15,22 0 0</inkml:trace>
  <inkml:trace contextRef="#ctx0" brushRef="#br0" timeOffset="26207.83">21632 3471 0,'0'0'0,"0"-21"0,21 21 16,1-21-16,-1 21 0,0 0 16,0 0-16,0 0 15,0 0-15,1 0 0,-1 0 0,0 0 16,0 0-16,-21 21 0,21 0 16,0 1-16,-21 20 0,0-21 15,0 0-15,0 0 0,0 1 0,0-1 16,0 0-16,-21 0 0,0-21 15,-21 42-15,21-20 0,-1-1 16,1-21-16,21 21 16,21-42 31,1 0-47,-1 21 0,0-22 15,0 1-15,0 0 0,0 0 16,1 0-16,-1 0 0,0-22 0,0 22 15,0 0-15,0 0 0,1 0 0,-22-1 16,0 1-16,21 21 16,-21-21-16,0 42 31,0 0-31,-21 1 0,21-1 0,-22 0 16,22 0-16,0 0 0,-21 22 15,21-22-15,-21 0 0,21 0 16,0 0-16,0 0 0,0 1 0,0-1 15,0 0 1,21-21-16,0 0 16,1 0-16,-1 0 0,0 0 15,0 0-15,0 0 0,0 0 0,1 0 16,-1 0-16,21-21 0</inkml:trace>
  <inkml:trace contextRef="#ctx0" brushRef="#br0" timeOffset="26491.22">22648 3048 0,'-21'0'16,"0"0"0,0 0-16,21 21 0,-21 0 0,-1 22 15,1-22-15,0 21 0,0 22 16,0-22-16,0 0 0,21 1 0,-22-1 15,22 0-15,-21 1 0,21-1 16,0 0-16,0-20 0,0-1 0,0 21 16,0-21-16,0 0 0,0 1 15,0-1-15,21-21 0,1 0 16,-1 0-16,0 0 16,0 0-16,0 0 0,0 0 15,1 0-15,-1-21 0,0 21 16</inkml:trace>
  <inkml:trace contextRef="#ctx0" brushRef="#br0" timeOffset="26711.93">22288 3471 0,'0'0'0,"22"0"31,-1 0-31,0 0 0,0 0 0,0 0 15,22 0-15,-22 0 0,0 0 16,21 0-16,-21-21 0,22 21 16,-22 0-16,21 0 0,-21 0 0,1 0 15,-1 0-15,-21-21 0,21 21 16,-21-21 0</inkml:trace>
  <inkml:trace contextRef="#ctx0" brushRef="#br0" timeOffset="28752.13">23262 3112 0,'0'0'0,"0"-22"0,0 1 15,0 0-15,0 42 47,0 0-31,21 1-16,0 20 0,1 0 0,-22 1 15,21-1-15,-21 0 0,0 1 16,21 20-16,0-21 0,-21 1 16,21-1-16,-21-21 0,0 22 0,0-22 15,0 0-15,0 0 0,0 0 16,0 0-16,0 1 0,0-1 16,0-42 15,0-1-31</inkml:trace>
  <inkml:trace contextRef="#ctx0" brushRef="#br0" timeOffset="28982.86">23770 3154 0,'0'0'16,"0"-21"-16,0 0 15,-21 21 1,0 21-16,0 0 0,-1 0 15,22 21-15,-21-20 0,0 20 0,0 0 16,-21-21-16,20 22 0,1-1 0,0 0 16,0-20-16,21 20 0,-21-21 15,0 43-15,-1-43 0,22 0 16,0 0-16,0 0 16,22-21-1,-1 0-15</inkml:trace>
  <inkml:trace contextRef="#ctx0" brushRef="#br0" timeOffset="29454.91">23939 3387 0,'0'-85'15,"0"170"-15,-21-170 0,0 85 0,0 0 16,0 0-16,0 0 0,-1 21 15,1 0-15,0 1 16,21-1-16,-21 21 0,0-21 0,0 22 16,-1-1-16,22-21 0,-21 21 15,0-20-15,21-1 0,-21 21 0,21-21 16,0 0-16,0 1 0,21-22 16,0 0-1,0 0-15,1 0 0,-1 0 0,21 0 16,-21 0-16,0-22 0,22 1 15,-22 21-15,0-21 0,0 0 0,0-21 16,1 20-16,-1 1 0,-21 0 0,0-21 16,21 21-16,-21-1 15,0 1-15,0 0 0,0 42 32,0 0-32,0 1 0,0 20 15,-21-21-15,21 0 0,0 0 16,0 1-16,0 20 0,0-21 0,-21 0 15,21 0-15,0 1 0,0-1 16,21-21 0,0 0-16,0 0 15,0 0-15,0 0 16,1-21-16,-1 21 0</inkml:trace>
  <inkml:trace contextRef="#ctx0" brushRef="#br0" timeOffset="30359.33">24257 3175 0,'0'-42'0,"0"84"16,21-105-16,-21 41 0,0 65 31,-21-22-15,21 21-16,-21 1 0,21-1 15,0 0-15,0 1 0,-21-1 0,21 0 16,-22 1-16,22-1 0,0 0 15,0 1-15,0-22 0,0 0 16,0 0-16,0 0 0,0 0 0,0 1 16,0-1-16,22-21 31,-1 0-31,0 0 0,0 0 16,0-21-16,-21-1 0,21 22 15,1-21-15,-22 0 0,0 0 0,0 0 16,21 0-16,-21-1 0,0 1 15,0 0-15,0 0 0,0 0 16,0 0-16,0 42 31,0 0-31,0 0 16,-21 0-16,21 0 0,0 1 16,0-1-16,0 0 0,0 0 0,0 0 15,0 0-15,0 1 0,0-1 16,0 0-16,21-21 15,0 0 1,0 0-16,0 0 0,0 0 16,1 0-16,-1 0 0,0-21 15,0 0-15,0-1 0,0 1 16,1 0-16,-22-21 0,0 21 16,21-1-16,-21 1 0,21 0 15,-21-21-15,0 21 0,0-1 16,0 1-16,0 42 31,0 1-31,0-1 16,0 0-16,-21 0 0,21 0 15,0 0-15,-21 1 0,21 20 0,0-21 16,0 0-16,0 0 0,0 1 16,0-1-16,21-21 15,0 0-15,0 0 0,0 0 16,0 0-16,1 0 0,-1 0 15,0 0-15,0 0 0,21 0 16,-20-21-16,-1 21 0,0-22 0,0 1 16,0 21-16,0-21 0,1 0 15,-22-21-15,0 20 0,21 1 0,-21 0 16,0-21-16,0 21 0,0-1 16,0 1-16,0 0 0,-21 21 15,-1 21 1,1 0-16,21 1 0,0-1 15,-21 0-15,21 0 0,-21 21 0,21-20 16,0-1-16,0 0 0,0 0 16,0 0-16,0 0 0,0 1 15,21-22-15,0 0 16,0 0-16,1 0 16,-1 0-16,0 0 0,0 0 15,0-22-15</inkml:trace>
  <inkml:trace contextRef="#ctx0" brushRef="#br0" timeOffset="30970.89">25336 3027 0,'0'0'16,"-21"0"15,21 21-31,-21-21 0,21 21 16,0 0-16,-21 1 15,21-44 48,0 1-63,0 0 15,21 21-15,-21-21 16,0 0-16,21 21 0,0 0 16,1 0-1,-22 21 17,0 0-32,0 0 0,0 0 15,0 1-15,-22-1 16,22 0-16,-21-21 31,21-21 0,0 0-31,0-1 16,0 1-16,0 0 0,0 0 16,0 0-1,21 21-15,-21 21 16,22 0-1,-22 0-15,0 0 0,0 22 16,0-22-16,0 21 0,0-21 0,0 22 16,0-22-16,-22 21 0,22-21 15,-21 1-15,0-1 0,21 0 0,-21 0 16,0-21-16,21 21 16,-21-21-16</inkml:trace>
  <inkml:trace contextRef="#ctx0" brushRef="#br0" timeOffset="31791.42">25442 2667 0,'0'-21'31,"0"0"-31,21 21 0,1 0 16,-1-21-16,21 21 0,-21-22 0,22 22 16,-1-21-16,21 21 0,-20 0 15,20-21-15,-20 21 0,-1 0 0,0 0 16,1 0-16,-1 0 15,-21 0-15,0 0 0,0 0 0,1 0 16,-1 0-16,-21 21 16,0 0-1,0 1-15,0-1 16,0 0-16,0 0 0,0 0 0,0 0 16,0 1-16,0-1 0,0 0 15,0 0-15,0 0 0,0 22 0,0-22 16,0 21-16,0-21 0,0 22 15,-21-1-15,21 0 0,-22 1 0,1-1 16,21 21-16,-21-20 0,21 20 0,-21 1 16,0-22-16,21 22 0,0-22 15,-21 0-15,-1 1 0,22-1 0,-21 0 16,0 1-16,21-1 0,0-21 16,-21 21-16,21-20 0,-21 20 15,21-21-15,0 21 0,-21-20 0,21 20 16,-22-21-16,22 0 0,0 22 15,0-22-15,0 0 0,0 0 0,0 0 16,0 0-16,0 1 0,0-1 16,0 0-16,0 0 0,0 0 0,0 0 15,0 1-15,0-1 16,0 0 0,-21-21-16,0 21 0,0-21 15,0 0-15,0 0 0,-1 21 0,1-21 16,0 0-16,-21 0 15,21 0-15,-22 0 0,22 0 0,0 0 16,-21 0-16,20 0 0,1 0 16,0 0-16,0 0 0,0 0 0,0 0 15,-1 0-15,1 0 0,0 0 0,0 0 32,0 0 30</inkml:trace>
  <inkml:trace contextRef="#ctx0" brushRef="#br1" timeOffset="38079.48">1355 6519 0,'0'0'0,"0"-21"0,0 0 0,0 0 16,0 0-16,-22 0 15,22-1-15,0 1 16,-21 21-16,21 21 31,0 1-31,0-1 16,0 21-16,0 0 0,0 1 0,0 20 15,0-20-15,0 20 0,0-21 16,0 22-16,0-22 0,0 22 0,0-22 16,0 22-16,0-1 15,0 1-15,0-1 0,0 1 0,0-22 16,0 21-16,0-20 0,0-1 15,0 0-15,0 1 0,0-22 16,0 0-16,0 0 0,0 0 0,0 1 16,0-44-1,0 1 1,0 0-16,0 0 0</inkml:trace>
  <inkml:trace contextRef="#ctx0" brushRef="#br1" timeOffset="39238.82">1333 6414 0,'0'0'0,"-21"0"0,42 0 47,1 0-47,-1 0 15,21 0-15,0 0 16,1 0-16,-1 0 0,22 0 0,-1 0 16,1-22-16,-22 22 0,21 0 15,1 0-15,21 0 0,-22-21 0,22 21 16,-1 0-16,1 0 0,21 0 15,-21 0-15,20 0 0,1 0 16,0 0-16,0-21 0,0 21 0,21 0 16,0 0-16,21-21 0,-21 21 0,21 0 15,-21-21-15,0 21 0,0 0 16,21 0-16,-21-21 0,-21 21 16,21-22-16,-21 22 0,0 0 0,-22 0 15,22 0-15,-42 0 0,20 0 16,-20-21-16,21 21 0,-22 0 0,1 0 15,-1 0-15,-21 0 0,22 0 16,-1 0-16,-20 0 0,20 0 0,-20-21 16,-1 21-16,0 0 0,-21 0 15,22 0-15,-22 0 0,0 0 0,0 0 16,0 0-16,-21 21 47,0 0-47,0 1 15,0-1-15,0 0 0,-21 21 16,21-21-16,-21 22 0,21-1 0,0 0 16,0 1-16,0-1 0,0-21 15,0 22-15,0-1 0,0 0 0,0 1 16,-21-1-16,21-21 0,0 21 0,0 1 16,0-1-16,0-21 0,0 22 15,0-1-15,0-21 0,0 21 0,0 1 16,0-22-16,0 21 0,0-21 15,0 22-15,0-22 0,0 0 0,0 0 16,0 0-16,-21 1 0,21-1 16,0 0-16,-21 0 15,-1-21-15,1 21 0,21 0 16,-21-21-16,0 0 0,0 0 0,0 22 16,-1-22-16,1 0 0,0 0 15,0 0-15,0 0 0,-22 0 0,22 0 16,-21 21-16,0-21 0,-1 0 0,1 0 15,0 0-15,-1 0 0,1 0 16,0 21-16,-22-21 0,1 0 0,-1 0 16,-21 0-16,1 0 0,-1 0 0,0 0 15,-20 0-15,-1 0 0,21 0 16,-21 0-16,0 21 0,1-21 16,-1 0-16,0 0 0,0 0 0,0 0 15,0 0-15,-21 21 0,22-21 16,20 0-16,-21 0 0,0 0 0,0 21 15,1-21-15,-22 0 0,21 0 16,0 22-16,21-22 0,-21 0 16,-42 21-16,64-21 0,20 0 15,1 0-15,-1 0 0,22 0 16,-64 0-16,64 0 0,-1 0 16,1 0-16,0 0 0,-1 0 0,22 0 15,-21 0-15,21 0 0,-1 0 16,1 0-16,0 0 0,0 0 15,0 0-15,0 0 16,-1 0-16,1 0 16,0 0-1,0 0-15,0 0 16,0 0-16</inkml:trace>
  <inkml:trace contextRef="#ctx0" brushRef="#br1" timeOffset="39878.97">2074 6858 0,'21'-21'31,"1"21"-31,-1-21 16,0 0-16,0 21 0,0-22 16,22 1-16,-22 0 0,0 21 15,0-21-15,0 0 0,0 21 16,-21-21-16,0-1 0,-21 22 15,0 0 1,-21 0-16,21 0 0,-22 0 16,1 22-16,0-1 0,20-21 0,-20 21 15,21-21-15,-21 21 0,20 0 0,1-21 16,0 21-16,0 1 0,21-1 16,-21 0-16,21 0 15,0 0-15,21 0 16,0 1-16,0-22 15,0 21-15,22 0 0,-22-21 16,21 21-16,1 0 0,-1 0 0,0 1 16,-21-1-16,22 0 0,-22 0 15,0 0-15,0 0 0,-21 1 0,0 20 16,-21-21-16,0 21 0,0-20 16,-22-1-16,22 21 0,-21-21 15,0 0-15,20 1 0,-20-1 0,0-21 16,-1 0-16,-20 0 0,21 0 15,-1 0-15,22 0 0,-21 0 16,21-21-16,-1-22 0,1 22 0,-21 0 16,21-21-16,21 20 15,-21-20-15,21 21 0,0 0 0,0 0 16,0-1-16,0 1 0,0 0 16,0 0-16,21 0 0,0 21 0,0-21 15,0 21-15,22-22 0,-22 22 16,21 0-16,-21-21 0,22 0 0</inkml:trace>
  <inkml:trace contextRef="#ctx0" brushRef="#br1" timeOffset="40299.73">2540 6879 0,'0'0'0,"-21"0"15,0 21 1,21 1-16,0-1 0,-22 0 16,22 0-16,0 0 0,-21-21 15,21 21-15,0 1 0,0 20 0,0-21 16,0 0-16,0 0 0,0 1 16,21-1-16,-21 0 0,22 0 0,-1-21 15,-21 21-15,21-21 0,0 0 16,0 0-16,22 0 0,-22 0 15,0 0-15,0-21 0,0 21 16,0-21-16,1 0 0,-1 0 0,-21-1 16,21 1-16,-21 0 0,21 0 0,-21 0 15,0 0-15,0-1 0,0-20 16,0 21-16,0 0 0,0 0 0,0-1 16,0 1-16,-21 21 0,21-21 15,21 21 32,0 21-31,0-21-16</inkml:trace>
  <inkml:trace contextRef="#ctx0" brushRef="#br1" timeOffset="40999.83">3090 6879 0,'-21'0'16,"21"21"-16,-21 1 15,21-1-15,0 0 16,0 0-16,0 0 0,0 0 0,0 1 16,0-1-16,0 0 15,0 0-15,0 0 0,0 0 16,0 1-16,0-1 0,0 0 15,0 0-15,0-42 47,0 0-47,0 0 0,0-1 16,0 1-16,0 0 0,0 0 16,0 0-16,0 0 0,0-1 0,0 1 15,0 0-15,0 0 0,21 0 0,0 0 16,-21-1-16,21 1 0,1 21 15,-1-21-15,0 21 16,0 0-16,0 0 0,0 21 16,1-21-16,-1 21 0,0 1 15,-21-1-15,21 0 16,-21 0-16,0 0 0,0 0 0,0 1 16,0-1-16,0 0 0,0 0 15,0 0-15,0 0 0,-21-21 16,21 22-16,0-44 31,0 1-31,0 0 16,0 0-16,0 0 15,0 0-15,21-1 0,0 1 0,-21 0 16,21 0-16,1 0 0,-1 0 0,0-1 16,0 22-16,0-21 0,0 21 15,1 0-15,-1 0 0,21 0 0,-21 0 16,0 21-16,1-21 15,-1 22-15,-21-1 0,0 0 0,0 0 16,0 0-16,0 0 0,0 1 16,0-1-16,0 0 0,0 0 0,0 0 15,0 0-15,0 1 0,-21-1 0,21 0 16,0-42 31,0 0-47,0-1 0</inkml:trace>
  <inkml:trace contextRef="#ctx0" brushRef="#br1" timeOffset="41543.08">4085 6604 0,'-42'64'31,"21"-43"-31,21 0 0,0 21 16,0-21-16,-22 1 0,22 20 0,0-21 16,-21 21-16,21-20 0,0 20 15,0-21-15,0 0 0,0 0 0,0 22 16,0-22-16,0 0 0,0 0 0,-21-21 16,21 21-16,0 1 0,0-44 46,-21 1-46,21 0 16,0 0-16,0 0 0,0 0 16,0-1-16,0 1 15,0 0-15,0 0 0,21 0 0,0 0 16,0 21-16,1-22 0,-1 1 16,21 0-16,-21 21 0,0-21 0,22 21 15,-22 0-15,0 0 0,21 0 0,-20 0 16,-1 0-16,0 21 0,0-21 15,-21 21-15,0 0 0,21 1 0,-21-1 16,0 0-16,0 0 0,0 0 16,0 0-16,-21 1 0,0 20 0,0-21 15,0 0-15,-22 0 0,22 1 0,0-1 16,0 0-16,0 0 16,-1 0-16,1-21 0,0 0 0,0 0 15,0 0 1,21-21-16,0 0 15,0 0-15,0 0 16,21-1-16,0 22 0,0-21 16,0 0-16</inkml:trace>
  <inkml:trace contextRef="#ctx0" brushRef="#br1" timeOffset="41799.49">4593 6816 0,'0'63'31,"0"-42"-31,0 1 16,0-1-16,0 0 0,0 0 0,0 0 16,-21 0-16,21 1 0,0-1 0,0 0 15,0 0-15,0 0 16,0 0-16,0-42 31,21 21-15,-21-21-16,21 0 0</inkml:trace>
  <inkml:trace contextRef="#ctx0" brushRef="#br1" timeOffset="42167.31">4678 6541 0,'-85'63'31,"64"-63"-31,21 21 0,-21 0 0,21 1 0,0-1 16,0 0-16,0 0 16,0 0-16,21 0 0,0-21 15,0 0-15,0 0 16,1 0-16,-1 0 15,0-21-15,0 0 0,-21 0 0,21 0 16,-21 0-16,21-1 16,-21 1-16,0 0 0,0 0 0,0 0 15,0 0-15,0-1 0,0 1 16,0 0-16,-21 21 0,0 0 0,0 0 16,0 0-16,0 21 0,-1 0 15,1 1-15,21-1 16,-21 0-16,21 0 0,0 0 15,0 0-15,0 1 0,0-1 0,0 0 16,21 0 0</inkml:trace>
  <inkml:trace contextRef="#ctx0" brushRef="#br1" timeOffset="42504.77">5143 6519 0,'0'0'0,"0"-21"16,0 42 15,0 1-31,0-1 0,0 0 16,0 0-16,0 0 0,0 22 15,0-22-15,-21 21 0,21-21 0,0 22 16,0-22-16,0 21 0,0-21 15,-21 22-15,21-22 0,-21 21 0,21-21 16,0 0-16,0 1 0,0 20 0,0-21 16,0 0-16,0 0 0,0 1 15,0-1-15,21-21 32,0 0-17,0 0-15,-21-21 0,22-1 0,-22 1 16,21 21-16,0-21 0,-21 0 0</inkml:trace>
  <inkml:trace contextRef="#ctx0" brushRef="#br1" timeOffset="42787.45">4953 6837 0,'0'21'0,"0"-42"0,21 42 47,0-21-47,0 0 0,1 0 0,-1 0 15,0 0-15,0 0 0,0 0 16,0 0-16,1-21 0,-1 21 16,0 0-16,-21-21 46</inkml:trace>
  <inkml:trace contextRef="#ctx0" brushRef="#br1" timeOffset="44391.46">8340 6519 0,'0'0'0,"21"0"0,-21-21 0,21 0 16,0 21-16,-21-21 15,-21 21 16,0 21-31,0 0 16,-22 0-16,22 1 16,-21 20-16,-1 0 0,1 1 0,0-1 15,-22 0-15,22 1 0,-22-1 0,1 0 16,-22-21-16,22 22 0,-1-1 0,1 0 16,20 1-16,-20-22 0,21 21 15,-1-21-15,1 22 0,0-22 16,20 0-16,1 0 0,0-21 0,21 21 15,0-42 1,0 0 0,0 0-16,0 0 0,21 0 15,0-1-15,1 1 16,-1 0-16,0 21 0,21-21 0,-21 21 16,1 0-16,20 0 0,-21 0 0,21 0 15,-20 0-15,20 0 0,0 0 16,1 0-16,-1 21 0,0 0 15,-21 0-15,22 1 0,-1-1 0,0 21 16,1-21-16,-22 0 0,21 22 16,-21-22-16,1 21 0,-1-21 0,0 1 15,0 20-15,0-21 0,0 0 16,1 0-16,-22 1 0,21-22 16,-21-22 30</inkml:trace>
  <inkml:trace contextRef="#ctx0" brushRef="#br1" timeOffset="46479.85">9186 7049 0,'0'0'0,"21"-22"16,-21 1-16,0 0 15,0 0-15,0 0 16,-21 0-16,0-1 16,0 1-16,0 21 0,0-21 15,-22 21-15,22 0 0,-21 0 0,21 0 16,-22 0-16,22 0 0,-21 0 0,21 21 16,-22-21-16,22 21 0,-21 1 15,21-1-15,-1 21 0,-20-21 0,21 22 16,0-22-16,0 21 0,-1 0 15,1 1-15,21-1 0,0 0 0,0-20 16,0 20-16,0-21 0,0 21 16,0-20-16,0-1 0,21 0 0,1 0 15,20-21-15,-21 0 0,21 0 0,1 0 16,-22 0-16,21 0 16,1 0-16,-1-21 0,0 0 0,1 0 15,-1-1-15,21-20 0,-20 21 16,-22-21-16,21-1 0,-21 22 15,1-21-15,-1-1 0,0 1 0,0 0 16,-21-1-16,0 1 0,21-21 0,-21 20 16,0 1-16,0-22 0,0 22 15,0 0-15,0-1 0,0 1 0,0 0 16,0 21-16,0-22 0,0 22 16,0 0-16,0 42 15,0 0 1,0 22-16,0-22 15,0 42-15,0-20 0,0-1 0,0 0 16,0 1-16,0 20 0,0-21 0,0 1 16,0-1-16,0 0 0,0 1 15,0-1-15,0 0 0,0 1 0,0-22 16,0 21-16,0 1 0,0-22 0,0 0 16,0 0-16,21 0 0,1 0 15,-1-21-15,0 0 0,0 0 16,0 0-16,22-21 0,-22 0 15,0 0-15,0 21 0,0-42 16,0 20-16,1 1 0,-1-21 0,0 21 16,0-22-16,0 22 0,0-21 15,-21 21-15,0 0 0,22-1 16,-22 1-16,21 0 0,-21 0 16,0 42-1,0 0 1,0 0-16,0 1 0,0-1 15,0 0-15,0 0 0,0 0 0,0 0 16,0 22-16,0-22 0,0 0 16,0 0-16,0 0 0,0 1 15,21-22 17,0 0-32,-21-22 0,0 1 15,21 0-15</inkml:trace>
  <inkml:trace contextRef="#ctx0" brushRef="#br1" timeOffset="46823.68">9864 6646 0,'-22'0'0,"44"0"0,-65 0 16,22 0-16,0 0 0,0 0 0,21 22 15,0-1-15,0 0 16,0 0-16,21-21 15,0 0 1,0 0-16,0 0 16,1 0-16,-1 0 0,0 0 0,0 0 15,-21-21-15,21 21 0,-21-21 16,0 0-16,0-1 16,0 1-16,-21 21 0,0 0 15,21-21-15,-21 21 0,0 0 16,-1 0-16,1 0 0,0 21 15,21 0-15,-21 1 0,21-1 16,0 0-16,0 0 16,0 0-16,0 0 0,21 1 0,0-1 15,0 0-15,1 0 16,-1-21-16</inkml:trace>
  <inkml:trace contextRef="#ctx0" brushRef="#br1" timeOffset="47143.82">10414 6879 0,'0'-21'0,"0"42"47,0 0-32,0 1-15,0-1 0,21 0 0,-21 0 16,21 0-16,-21 22 0,0-22 0,0 0 16,0 0-16,0 0 0,21 0 15,-21 22-15,0-22 0,0 0 16,0 0-16,0 0 0,22-21 16,-1 0-1,0 0-15,0-21 16,0 0-1,0 0-15,1 0 0,-22 0 0</inkml:trace>
  <inkml:trace contextRef="#ctx0" brushRef="#br1" timeOffset="47387.79">10922 6795 0,'0'0'0,"0"-22"0,0 1 16,-21 21-1,0 0 1,-1 21-16,1 1 0,0-1 0,0 0 15,0 0-15,0 21 0,-22-20 16,22-1-16,0 21 0,0-21 16,0 22-16,-1-22 0,1 21 0,0-21 15,0 0-15,0 22 0,21-22 16,0 0-16,0 0 0,0 0 16,42-21 15,-21 0-31,0-21 0,1 0 0,-1 21 15</inkml:trace>
  <inkml:trace contextRef="#ctx0" brushRef="#br1" timeOffset="47843.52">11430 6477 0,'0'0'0,"-21"-21"0,0 21 16,21 21 0,0 0-1,0 0-15,0 1 0,0-1 0,21 21 16,0-21-16,0 0 0,-21 22 16,42-22-16,-20 0 0,-1 0 0,0 0 15,21 1-15,-21-22 0,22 21 16,-1 0-16,0-21 0,-20 0 0,20 0 15,0 0-15,1 0 0,-22 0 16,21 0-16,-21 0 0,0 0 16,1 0-16,-1 0 0,0 0 15,-21 21 1,-21-21-16,0 21 16,-22-21-16,22 21 0,0-21 0,0 22 15,-22-1-15,22 0 0,0 0 0,-21 0 16,21 22-16,-1-22 0,-20 21 15,21-21-15,0 22 0,-22-22 16,22 21-16,0-21 0,0 0 0,0 22 0,21-22 16,0 0-16,-21-21 15,21 21-15,-22 0 16,22-42 0</inkml:trace>
  <inkml:trace contextRef="#ctx0" brushRef="#br1" timeOffset="48736.63">12996 6689 0,'64'0'16,"-43"0"-16,0 0 0,21-21 16,-20-1-16,20 1 0,0 0 15,1 0-15,20 0 0,-21 0 16,1-22-16,-1 22 0,0 0 0,-20-21 16,-1 20-16,0 1 0,-21 0 15,0 0-15,0 0 0,0 0 0,0-1 16,-21 22-16,0 0 0,-22-21 0,22 21 15,-21 0-15,-22 0 0,22 0 16,-22 21-16,22-21 0,-21 22 0,20-1 16,1 0-16,0 0 0,-1 21 15,22 1-15,0-22 0,21 21 0,0 1 16,0-22-16,0 21 0,21-21 0,0 22 16,0-1-16,22-21 15,-22 0-15,64 43 0,-43-22 16,0-21-16,1 22 0,-1-22 0,0 0 15,-21 21-15,22-21 0,-43 1 16,0 20-16,0-21 0,0 21 0,-21-20 16,-1 20-16,-20-21 0,0 0 15,-1 0-15,-20 1 0,-1-1 0,1 0 16,-1-21-16,1 0 0,21 0 0,-22 0 16,22 0-16,-1 0 0,1-21 15,21 0-15,0-1 0,0-20 16,-1 21-16,1-21 0,21 20 0,0-20 15,0 21-15,0-21 0,0 20 16,0-20-16,0 21 0,0-21 0,0 20 16,0 1-16,21 0 0,1 0 0,-1 21 15,0-21-15,0 21 16,0 0-16,0 0 0,1 0 0,20 0 16,-21 21-16,0-21 0,0 21 15,1-21-15,20 21 0</inkml:trace>
  <inkml:trace contextRef="#ctx0" brushRef="#br1" timeOffset="49179.57">13695 6795 0,'0'0'0,"0"21"31,0 0-16,0 0-15,0 0 0,-21 0 0,21 1 16,-22-1-16,22 0 0,0 0 16,0 21-16,0-20 0,0-1 0,0 0 15,0 0-15,0 0 0,0 0 0,22-21 16,-1 22-16,0-22 0,0 0 16,0 0-16,0 0 0,1 0 15,-1 0-15,0 0 0,21-22 0,-21 1 16,1 21-16,-1-21 0,0 0 15,0 0-15,0 0 0,0-22 0,-21 22 16,22 0-16,-22 0 0,0-22 16,0 22-16,0 0 0,0 0 0,0 0 15,0 0-15,-22 21 32,1 21-32,21 0 15,-21 0-15,21 0 0,0 0 0,0 1 16,0-1-16,0 0 15,0 0-15,0 0 0,0 0 16,21-21-16,0 22 16,1-22-16,-1 0 0,0 0 0,0 0 15</inkml:trace>
  <inkml:trace contextRef="#ctx0" brushRef="#br1" timeOffset="49875.21">14436 6731 0,'0'-21'0,"0"42"32,0 0-32,0 0 15,0 1-15,-22-1 0,22 0 16,0 0-16,0 0 0,0 0 0,0 1 16,0-1-16,0 21 0,0-21 15,0 0-15,0 1 0,0-1 16,0 0-16,-21 0 15,21-42 17,0 0-32,0 0 0,0-1 15,0 1-15,0-21 16,0 21-16,0 0 0,0-22 0,21 22 16,1-21-16,-1 21 15,0-1-15,0-20 0,-21 21 0,42 0 16,-20 21-16,-1-21 0,0 21 0,0 0 15,0 0-15,0 0 0,1 21 16,-1 0-16,0 0 0,0 0 0,0 0 16,0 1-16,-21 20 0,22-21 0,-22 0 15,21 0-15,-21 1 0,0 20 16,0-21-16,0 0 0,0 0 0,0 1 16,0-1-16,-21-21 15,21 21-15,-22-21 0,1 0 31,21-21-15,0 0-16,0-1 16,0 1-16,0-21 0,21 21 0,-21 0 15,22-22-15,-1 1 0,0 21 16,0-22-16,21 22 0,-20 0 0,20 0 16,0 0-16,1 0 0,-1 21 0,0 0 15,1 0-15,-22 0 0,21 21 16,-21-21-16,0 21 0,1 0 0,-1 21 15,-21-20-15,0-1 0,0 21 16,0-21-16,0 0 0,0 1 0,0-1 16,0 0-16,-21 0 0,-1 21 15,1-42-15,21 22 0,0-1 16,-21 0-16,0 0 16,42-21-1,0-21 1,0 0-16,1 21 0</inkml:trace>
  <inkml:trace contextRef="#ctx0" brushRef="#br1" timeOffset="50443.51">15811 6329 0,'0'0'0,"0"-21"0,0 0 0,-21 21 16,0 0-16,0 0 0,0 0 15,0 0-15,-1 42 16,22-21-16,0 21 0,0 22 0,-21-22 16,21 1-16,0 20 0,0-21 15,0 22-15,0-22 0,-21 1 0,21-1 16,0 0-16,0 1 0,0-22 0,0 21 16,0-21-16,0 0 0,0 1 15,-21 20-15,21-21 0,0 0 16,0-42 31,0 0-47,0 0 0,0 0 15,0-1-15,0 1 0,21 0 16,-21 0-16,21 0 0,0 0 0,1-22 16,-1 22-16,0 0 0,0 0 0,0 0 15,22-1-15,-22 22 0,0-21 16,21 21-16,-21 0 0,1 0 0,20 0 15,-21 0-15,0 21 0,0 1 0,1-1 16,-1 0-16,0 0 16,-21 0-16,0 0 0,0 1 0,0-1 15,0 0-15,0 0 0,-21 0 0,0 0 16,-22 1-16,22-1 0,0 0 16,-21 0-16,-1 0 0,22-21 0,-21 21 15,21 1-15,-1-22 0,1 0 0,0 21 16,0-21-16,0 0 0,0 0 15,21-21 17,0-1-32,21 22 0,0-21 15,0 0-15,0 21 0,22-21 0</inkml:trace>
  <inkml:trace contextRef="#ctx0" brushRef="#br1" timeOffset="50699.87">16573 6752 0,'0'21'16,"0"1"-16,0-1 0,-21 0 0,21 0 16,-21 0-16,21 0 0,0 1 15,-21-1-15,21 0 0,-21 0 16,21 0-16,0 0 0,0 1 0,0-1 15,0 0-15,21-21 47,0-21-47,0 21 0,-21-21 16</inkml:trace>
  <inkml:trace contextRef="#ctx0" brushRef="#br1" timeOffset="51079.93">16658 6371 0,'0'0'0,"0"-21"16,-63 0-1,41 21-15,-20 0 16,21 21-16,0 0 0,0 0 0,21 1 16,-22 20-16,22-21 0,0 0 15,0 22-15,0-22 0,0 0 0,0 0 16,22 0-16,-22 0 0,21-21 15,0 0-15,0 22 0,0-22 0,22 0 16,-22 0-16,0 0 0,0 0 0,21-22 16,-20 22-16,-1-21 0,0 0 15,0 0-15,-21 0 0,0 0 0,21-1 16,-21-20-16,0 21 0,0-21 16,0 20-16,0 1 0,0 0 15,-21 0-15,21 0 0,-21 21 0,0 0 16,0 0-16,-1 0 0,1 0 15,0 0-15,-21 0 0,21 0 0,-1 21 16,22 0-16,-21 0 0,21 0 0,-21 22 16,21-22-16,0 0 15,0 0-15,0 0 0,21 1 0,0-1 16,1-21-16,-1 0 0,0 21 0</inkml:trace>
  <inkml:trace contextRef="#ctx0" brushRef="#br1" timeOffset="51399.24">17293 6160 0,'0'0'16,"0"21"15,0 0-31,-21 0 0,0 0 0,0 22 16,21-1-16,-22 0 0,1 22 15,0-22-15,0 22 0,21-22 0,-21 0 16,0 22-16,-1-22 0,22 0 0,-21 1 16,21-1-16,0-21 15,0 22-15,0-22 0,0 0 0,0 0 16,0 0-16,0 0 0,0 1 16,21-22-16,1 0 0,-1 0 15,0 0-15,0 0 0,0 0 16,0 0-16,1 0 0,-1-22 0,0 1 15,0 0-15,0 0 16</inkml:trace>
  <inkml:trace contextRef="#ctx0" brushRef="#br1" timeOffset="51594.69">16933 6731 0,'-21'0'0,"42"0"0,-63 0 0,21 0 16,42 0-1,21 0-15,-21 0 16,1 0-16,20 0 0,-21 0 0,21 0 16,1 0-16,-1 0 0,0-21 15,1 21-15,-22 0 0,21 0 0,-21-21 16,22 21-16,-22 0 0,0-21 16,0-1-16</inkml:trace>
  <inkml:trace contextRef="#ctx0" brushRef="#br1" timeOffset="52311.76">18986 6265 0,'0'0'0,"22"-21"31,-44 21-31,1 21 16,21 1-16,-21-1 0,0 0 15,0 21-15,0 1 0,-22-1 0,22-21 16,0 21-16,-21 1 0,-1-1 16,1 0-16,0 1 0,-1-22 0,-20 21 15,20-21-15,1 22 0,-21-22 0,20 0 16,1 0-16,0-21 0,20 21 16,1-21-16,0 0 0,0 0 0,0 0 15,0 0 1,21-21-16,0 0 0,21 21 15,0-21-15,0 21 0,0 0 16,0 0-16,1 0 16,-1 0-16,21 0 0,-21 0 0,22 0 15,-1 21-15,0 0 0,22 0 0,-22-21 16,0 22-16,1-1 0,-1-21 16,0 21-16,1 0 0,-1-21 0,-21 21 15,22-21-15,-22 21 0,0-21 16,0 0-16,0 22 0,0-22 0,1 0 15,-1 0 1,0 0 0,0-22-1</inkml:trace>
  <inkml:trace contextRef="#ctx0" brushRef="#br1" timeOffset="52634.99">20087 6054 0,'0'0'0,"0"-21"0,0-1 0,0 1 16,-21 21 0,0 21-16,0 1 15,-1-1-15,-20 21 0,21 0 0,-21 1 16,-1 20-16,1 22 0,0-22 15,-1 22-15,-20-21 0,20 20 0,1-20 16,-21-1-16,20 1 0,1-1 16,0 1-16,-1-1 0,22-20 0,-21 20 15,21-21-15,-1 1 0,1-1 0,0-21 16,21 22-16,0-22 0,0 0 16,0 0-16,0 0 0,21-21 15,0 0-15,1 0 16,-1-21-16,0 21 15,21-21-15</inkml:trace>
  <inkml:trace contextRef="#ctx0" brushRef="#br1" timeOffset="53443.68">20616 6668 0,'0'-22'0,"0"44"0,0-65 0,-21 22 15,0 0-15,0 0 16,0 21-16,-1 0 0,-20-21 0,21 21 16,-21 0-16,20 0 0,-20 0 15,0 21-15,-1 0 0,22 0 0,-21 0 16,0 0-16,20 22 0,-20-1 15,21-21-15,0 22 0,0-22 0,21 42 16,0-20-16,0-22 0,0 21 16,0-21-16,0 0 15,0 1-15,21-22 0,0 21 0,0-21 16,0 0-16,0 0 0,22 0 16,-22 0-16,0 0 0,21 0 15,-20 0-15,20-21 0,-21-1 0,21 1 16,-20 0-16,20 0 0,0-21 0,-21 20 15,22-20-15,-1 0 0,-21-1 16,22 1-16,-22-21 0,42-64 16,-42 84-16,1-20 0,-1 20 15,0-20-15,-21-1 16,0 22-16,0 21 0,0 0 0,-21 21 31,0 42-31,-1-21 16,1 22-16,21-1 15,-21 21-15,0-20 0,21 20 0,-21-20 16,21 20-16,0-21 0,0 22 0,0-22 16,-21 1-16,21-1 0,0-21 15,0 21-15,0-20 0,0 20 0,0-21 16,0 0-16,21 0 0,0 1 16,0-22-16,0 0 0,0 0 15,1 0-15,20 0 0,-21 0 0,0 0 16,22 0-16,-22-22 0,0 1 15,21 21-15,-21-21 0,1 0 0,-1 0 16,0-22-16,21 1 0,-21 0 16,1 21-16,-22-1 15,0 1-15,21 0 0,-21 42 32,0 0-32,0 1 0,0-1 15,0 0-15,-21 0 0,21 0 16,0 0-16,0 1 0,0-1 15,0 0-15,0 0 16,21-21 15,-21-21-31</inkml:trace>
  <inkml:trace contextRef="#ctx0" brushRef="#br1" timeOffset="53627.82">21294 6519 0,'0'-21'0,"-43"0"31,43 42 1,0 0-17,21-21 1,-21 22-16,22-22 0</inkml:trace>
  <inkml:trace contextRef="#ctx0" brushRef="#br1" timeOffset="53919.47">21632 6541 0,'0'0'0,"0"-22"0,21 22 31,1 0-31,-22 22 16,21-1-16,0 0 0,0 0 16,-21 0-16,0 0 0,21 22 15,-21-22-15,21 0 0,-21 21 0,0-20 16,0 20-16,0-21 0,22 0 16,-22 0-16,0 1 0,21-1 0,-21 0 15,0 0-15,0 0 0,21-21 16,0 0-1,0 0-15,0 0 16,1-21-16,-1 0 16</inkml:trace>
  <inkml:trace contextRef="#ctx0" brushRef="#br1" timeOffset="54155.52">22267 6456 0,'-42'63'16,"21"-41"0,0-1-16,-1 21 0,1-21 15,0 22-15,0-1 0,0-21 16,21 21-16,-21-20 0,-1-1 0,1 0 0,0 0 16,0 0-16,21 22 15,-21-22-15,0-21 16,21 21-16,21-21 15,0 0 1,0 0-16,0-21 0</inkml:trace>
  <inkml:trace contextRef="#ctx0" brushRef="#br1" timeOffset="54579.5">22669 6265 0,'0'-21'0,"0"42"0,22-42 31,-1 21-15,-21 21-16,0 1 0,21-1 16,0 21-16,0-21 0,-21 22 0,21-22 15,1 21-15,-1-21 0,0 22 16,21-22-16,-21 21 0,22-21 0,-22 0 15,21 1-15,1-1 0,-1 0 0,-21-21 16,21 21-16,1-21 0,-22 0 16,0 0-16,0 0 0,0 0 0,1 0 15,-1 0-15,-42 0 32,-1 21-32,-20-21 15,21 21-15,-21 1 0,-1-22 16,22 21-16,-21 0 0,-1 0 0,22 0 15,-21 0-15,21 1 0,-22-1 16,22 0-16,-21 0 0,21-21 16,0 21-16,-1 0 0,1-21 0,0 0 15,0 0-15,0 0 0,0 0 16,-1 0-16,1 0 0</inkml:trace>
  <inkml:trace contextRef="#ctx0" brushRef="#br1" timeOffset="56647.01">952 9144 0,'0'-21'31</inkml:trace>
  <inkml:trace contextRef="#ctx0" brushRef="#br1" timeOffset="58771.78">868 9165 0,'-21'0'16,"-1"0"-1,22 21-15,-21-21 32,21 22 30,21-22-31,1 0-15,-1 0-16,0 0 16,0 0-16,-21-22 0,21 22 0,0 0 15,1-21-15,-1 0 0,0 21 16,0-21-16,0 21 0,0-21 15,1 21-15,-1-21 0,0-1 16,0 1-16,-21 0 16,0 0-1,0 0-15,0 0 0,-21 21 16,0 0 0,0 0-16,-1 0 0,1 0 15,0 0-15,0 21 0,0-21 16,0 21-16,-1 0 0,1 0 0,0 0 15,0 1-15,0-1 0,0 0 16,-22 21-16,22-21 0,0 1 0,21 20 16,-21-21-16,21 0 0,-21 0 15,21 1-15,0-1 0,0 0 0,0 0 16,0 0-16,0 0 16,21 1-16,0-22 15,0 0-15,0 0 0,22 0 16,-22 0-16,0 0 0,0 0 0,21 0 15,-20 0-15,-1-22 0,0 22 16,0 0-16,0 0 0,-21-21 16,-21 21 15,0 0-31,0 0 16,-22 0-16,22 0 0,0 0 15,0 0-15,-21 21 0,20 1 16,1-22-16,0 21 0,0 0 15,-21 0-15,20 0 0,1 0 0,21 1 16,-21-1-16,21 0 0,-21 0 16,21 0-16,0 0 0,0 1 0,0-1 15,0 0-15,21-21 0,0 21 16,0 0-16,1-21 0,-1 0 16,0 21-16,0-21 0,0 0 0,0 0 15,1 0-15,20 0 0,-21 0 16,0 0-16,22 0 0,-22 0 0,0-21 15,21 0-15,1 21 0</inkml:trace>
  <inkml:trace contextRef="#ctx0" brushRef="#br1" timeOffset="59551.76">1926 9313 0,'0'-42'16,"0"21"-16,-21 21 0,0 0 16,0 0-16,-1 0 15,1 0-15,0 0 0,0 0 0,-21 0 16,20 21-16,1 0 0,-21 0 16,21 1-16,-22-1 0,22 0 15,0 0-15,0 0 0,0 0 16,0 1-16,-1-1 0,22 0 0,0 0 15,0 0-15,0 0 16,0 1-16,22-22 0,-1 0 16,0 0-16,0 0 0,0 0 15,0 0-15,22-22 0,-22 22 0,21-21 16,-21 0-16,22 0 0,-22 0 16,0 21-16,0-21 0,0-1 0,1 1 15,-1 0-15,0 0 0,0 0 16,-21 0-16,0-1 0,0 1 15,21 21-15,-21-21 16,0 42 15,0 0-31,0 1 0,0-1 16,0 0-16,0 0 0,0 21 16,0-20-16,0 20 0,0-21 0,0 21 15,0 1-15,0-1 0,0 0 16,0 1-16,0 20 0,0-20 0,0-1 15,0 0-15,0 1 0,0 20 16,0-21-16,0 1 0,0-1 0,0 0 16,0 1-16,0-1 0,0 22 15,0-22-15,0 0 0,0 1 16,0-1-16,0 0 0,-21 43 16,21-43-16,0-21 0,-21 22 15,21-22-15,-21 0 0,0 0 0,21 0 16,-22-21-16,22 22 0,-21-22 15,0 21-15,0-21 0,0 0 0,-22 0 16,22 0-16,-21 0 0,0 0 16,-1-21-16,1-1 0,-22 1 0,22 0 15,-21 0-15,20-21 0,-20 20 16,20-20-16,1 21 0,21-21 16,-21-1-16,20 22 0,22-21 0,0 21 15,0-22-15,0 1 0,0 21 16,0 0-16,0-22 0,22 22 15,-1-21-15,0 21 0,21-1 0,-21 1 16,22-21-16,-22 21 0,21 0 16,1-22-16,-1 22 0,0-21 0</inkml:trace>
  <inkml:trace contextRef="#ctx0" brushRef="#br1" timeOffset="60026.81">2582 9229 0,'0'21'16,"0"0"15,-21-42 31,0 0-46,0 21 0,0 0-1,-1 0 17,22 21-32,0 0 15,0 0 1,0 0-1,0 1-15</inkml:trace>
  <inkml:trace contextRef="#ctx0" brushRef="#br1" timeOffset="60410.83">2498 9631 0,'0'0'0,"0"21"15,0-42 32,0 0-47,21 0 16,-21-1-1,-21 22 1,-1 0 0,1 0-1,21 22-15,-21-22 0,21 21 0,0 0 16,0 0 0,21-21 30,0-21-30</inkml:trace>
  <inkml:trace contextRef="#ctx0" brushRef="#br1" timeOffset="61593.8">5143 8932 0,'22'-21'0,"-22"0"0,0 0 16,0 0-1,21 21 1,-21 21 46,0 0-62,-21 0 0,-1 0 0,22 1 16,-21 20-16,0-21 0,21 21 0,-21 1 16,0-1-16,0 0 0,-1 1 15,1-1-15,-21 0 0,21 1 0,-22 20 16,22-20-16,-21-1 0,21 21 16,-22-20-16,1-1 0,0 0 15,21 1-15,-22-1 0,22 0 0,-21-20 16,21 20-16,-22-21 0,22 21 15,0-20-15,0-1 0,0 0 0,-1 0 16,1 0-16,0-21 0,21 21 0,-21-21 16,42-21 31,0 21-47</inkml:trace>
  <inkml:trace contextRef="#ctx0" brushRef="#br1" timeOffset="62355.54">5482 8848 0,'0'0'15,"21"0"-15,-21-21 0,21 21 0,-21-22 16,0 1 0,-21 42 30,21 1-30,-21-1-16,21 0 0,-21 21 0,21-21 16,-21 22-16,0-1 0,-1 22 15,1-22-15,0 0 0,0 1 0,0-1 16,0 0-16,-1 1 0,1-1 16,0 0-16,0 1 0,0 20 15,0-21-15,-1 1 0,-20-22 0,0 64 16,21-43-16,-22-21 0,22 21 0,0-20 15,0-1-15,0 0 16,-1 0-16,22 0 0,-21 0 0,21 1 16,-21-1-16,21 0 15,0 0 1,0-42 109,0 0-109,21 0-16,0 21 15,1-22-15</inkml:trace>
  <inkml:trace contextRef="#ctx0" brushRef="#br1" timeOffset="63399.56">6286 9483 0,'0'0'0,"22"0"0,20-43 32,-42 22-32,0 0 0,0 0 15,-21 21 1,0-21-16,-1 21 0,1 0 0,0-21 16,0 21-16,0 0 0,0 0 0,-22 0 15,22 0-15,0 0 0,-21 21 16,-1-21-16,22 21 0,-21 0 0,21 0 15,-22 0-15,1 22 0,21-1 0,-22-21 16,22 22-16,0-1 0,0 0 16,0-21-16,0 22 0,21-1 0,0-21 15,0 0-15,0 22 16,0-22-16,0 0 0,0 0 16,0 0-16,21-21 0,0 0 0,0 0 15,21 0-15,-20 0 0,-1 0 16,21 0-16,0 0 0,-20 0 0,20-21 15,0 0-15,1 0 0,-22 0 0,21 0 16,0-22-16,1 22 0,-1-21 16,-21-1-16,22 1 0,-1 0 15,-21-1-15,0 1 0,0 0 0,1-1 16,-1 1-16,0-21 0,-21 20 16,0 1-16,0 0 0,0-1 0,0 1 15,0 21-15,0-22 0,0 22 16,0 0-16,0 0 0,-21 21 15,0 0 1,-1 21-16,22 0 0,-21 22 16,21-22-16,0 21 0,-21 0 0,21 1 15,-21-22-15,21 21 0,-21 1 16,21-1-16,0 0 0,0 1 0,0 20 16,0-21-16,0 1 0,0-22 0,0 21 15,0 1-15,0-22 0,0 0 16,21 0-16,0 0 0,0 0 15,-21 1-15,21-22 0,1 0 0,-1 0 0,0 0 16,0 0-16,21 0 16,-20-22-16,-1 22 0,21-21 0,-21 0 15,22 0-15,-22 0 0,0-22 0,0 22 16,0-21-16,0 21 0,1-22 16,-22 22-16,0-21 0,21 21 0,-21 0 15,21-1-15,-21 1 0,0 0 16,0 42 15,0 0-31,0 1 0,0-1 0,0 0 16,0 0-16,0 0 0,0 0 0,0 1 15,0 20-15,0-21 16,0 0-16,0 0 0,0 1 16,0-1-16,0-42 46,0-1-46,0 1 0,21 0 16</inkml:trace>
  <inkml:trace contextRef="#ctx0" brushRef="#br1" timeOffset="63593.73">6964 9229 0,'0'-43'16,"-21"43"-1,-1 0-15,22 22 32,0-1-32,0 0 15,22 0 1,-1-21 0,0 21-16</inkml:trace>
  <inkml:trace contextRef="#ctx0" brushRef="#br1" timeOffset="63947.64">7324 9313 0,'0'0'0,"0"-21"16,0 42 15,0 1-15,0-1-16,0 0 0,0 0 15,21 0-15,-21 22 16,0-22-16,21 0 0,-21 21 0,0-21 16,0 22-16,0-22 0,0 0 0,0 21 15,0-20-15,0-1 0,0 0 16,0 0-16,0 0 0,0 0 31,0-42-15,0 0-1,21 0-15,0 0 0,0 0 16</inkml:trace>
  <inkml:trace contextRef="#ctx0" brushRef="#br1" timeOffset="64198.73">7810 9229 0,'-84'21'15,"63"0"1,-1 0-16,1 0 0,0 1 0,0-1 16,0 21-16,0-21 0,-1 0 15,1 22-15,21-1 0,-21-21 16,0 22-16,0-22 0,0 0 0,21 21 15,0-21-15,-22 1 0,22-1 16,-21 0-16,21 0 0,21-21 47,1 0-47</inkml:trace>
  <inkml:trace contextRef="#ctx0" brushRef="#br1" timeOffset="64731.78">8318 8784 0,'0'0'0,"-21"0"16,21-21-16,21 0 15,1 21 1,-1 0-16,21-21 0,-21 0 15,22 21-15,-1 0 0,43-22 16,-22 22-16,-21 0 16,1-21-16,20 21 0,-20 0 0,-1 0 15,-21 0-15,21 0 0,-20 0 0,-22 21 32,-22-21-32,1 22 0,0-22 15,0 21-15</inkml:trace>
  <inkml:trace contextRef="#ctx0" brushRef="#br1" timeOffset="65123.57">8382 8827 0,'-21'21'16,"0"-21"-16,21 21 31,0 0-31,0 0 15,-22 22-15,22-22 0,-21 0 16,21 21-16,0-21 0,0 22 16,-21-1-16,21 0 0,-21 1 0,21-1 15,-21 0-15,21 22 0,0-22 16,0 22-16,0-22 0,-21 22 0,21-1 16,-22 1-16,22-22 0,-21 21 15,21 1-15,0-22 0,-21 22 16,0-22-16,21 0 0,-21 1 0,21 20 15,0-20-15,0-1 0,0 0 0,0 1 16,0-1-16,0 0 0,0-21 16,0 22-16,0-22 0,21 0 0,0 0 15,-21 0-15,21 1 0,0-22 0,1 0 16,-1 0-16,0 0 0,0 0 16,0 0-16,0-22 0,22 1 15,-22 0-15,21-21 0,1 21 0,-22-22 16,21 1-16,22 0 0</inkml:trace>
  <inkml:trace contextRef="#ctx0" brushRef="#br1" timeOffset="65431.78">9229 9059 0,'0'0'0,"-22"-21"0,1 0 0,0 21 15,0 0-15,0 0 0,0 0 0,-1 21 16,22 0-16,-21 1 0,0-1 16,0 21-16,21-21 0,0 22 15,-21-1-15,0 21 0,21-20 16,0-1-16,-22 0 0,1 22 0,21-22 16,-21 22-16,21-22 0,-21 0 0,21 1 15,0-1-15,0-21 0,0 0 16,0 22-16,0-22 0,0 0 15,21-21-15,0 0 0,0 0 16,1 0-16,-1 0 0,0 0 16,0-21-16,0 0 0,0 0 15</inkml:trace>
  <inkml:trace contextRef="#ctx0" brushRef="#br1" timeOffset="65667.48">8805 9483 0,'0'0'0,"-21"0"0,0 21 31,42-21-15,0 0-16,0 0 0,1 0 0,-1 0 15,21 0-15,-21 0 16,22 0-16,-22 0 0,21 0 0,0 0 0,1 0 15,-22-21-15,21 21 0,1 0 16,-22-21-16,21-1 0,-21 22 16,0 0-16</inkml:trace>
  <inkml:trace contextRef="#ctx0" brushRef="#br1" timeOffset="66055.07">9398 9567 0,'0'0'0,"21"0"15,0 0-15,0 0 16,-21-21-16,22 21 0,-1-21 16,0 0-16,0 21 0,21-42 15,-20 20-15,-1 1 16,-21 0-16,0 0 0,0 0 15,0 0-15,-21 21 32,-1 0-32,1 0 0,0 0 0,21 21 15,-21 0-15,0 0 0,0 0 0,21 0 16,0 1-16,-22 20 16,22 0-16,0-21 0,-21 22 0,21-22 15,0 21-15,0-21 0,0 1 0,0-1 16,0 0-16,0 0 0,0 0 15,21 0-15,1-21 0,-1 22 16,0-22-16,0 0 0,0 0 16,0 0-16,1 0 15</inkml:trace>
  <inkml:trace contextRef="#ctx0" brushRef="#br1" timeOffset="66635.67">10054 9377 0,'0'0'0,"0"-42"31,0 20-31,21 22 0,0 0 16,1 0-16,-1 0 16,0 0-16,0 0 0,0 0 0,0 0 15,1 0-15,-1 22 0,0-1 16,0 0-16,-21 0 0,0 0 0,0 0 15,0 22-15,0 20 0,0-42 16,-21 43 0,0-43-16,0 21 0,-1-20 0,1-1 15,-21 0-15,21 0 0,0 0 16,-1 0-16,1-21 0,21 22 0,0-44 31,21 22-15,1-21-16,-1 0 0,0-21 15,0 21-15,21-1 0,-20-20 0,-1 21 16,21-21-16,-21-1 0,0 1 0,1 21 16,-1-22-16,0 22 0,0-21 15,0 21-15,0 0 0,-21-1 0,0 1 16,22 21-16,-22 21 31,-22 1-31,1-1 16,21 0-16,-21 21 0,0-21 0,21 22 15,-21-22-15,21 21 0,-21-21 16,21 22-16,-22-1 0,22-21 0,0 22 16,0-22-16,0 21 0,0 0 15,0-20-15,22-1 16,-1-21-16,0 0 0,0 21 16,21-21-16,-20 0 0,-1 0 0,21 0 15,-21 0-15,22-21 0,-22 21 16,21-21-16,0-1 0,-20 1 0,20 0 0</inkml:trace>
  <inkml:trace contextRef="#ctx0" brushRef="#br1" timeOffset="66919.52">11134 8954 0,'-22'84'15,"22"-41"-15,-21-22 16,0 21-16,21 0 0,-21 1 0,21-22 16,-21 21-16,0 1 0,21-1 15,-22 0-15,22 1 0,-21-1 16,21-21-16,-21 21 0,21 1 0,0-1 16,-21-21-16,21 0 0,0 22 15,0-22-15,0 0 0,0 0 0,0 0 16,21-21-16,0 0 15,0 0-15,1 0 0,-1 0 16,0 0-16,0-21 0,0 0 0,22 0 16,-22 0-16</inkml:trace>
  <inkml:trace contextRef="#ctx0" brushRef="#br1" timeOffset="67127.49">10837 9419 0,'0'0'0,"-21"0"0,0 0 16,0 0-16,42 0 16,0 0-1,0 0-15,0 0 0,22 0 16,-1 0-16,-21 0 0,22 0 0,-1 0 16,0-21-16,1 21 0,-1 0 0,0-21 15,1 21-15,-22 0 0,21-21 16,-21 21-16,22-21 0</inkml:trace>
  <inkml:trace contextRef="#ctx0" brushRef="#br1" timeOffset="67455.49">11959 9038 0,'0'0'0,"-21"0"31,0 0-31,0 21 16,-1 1-16,1-1 16,21 0-16,-21 21 0,0-21 0,21 22 15,0-22-15,-21 21 0,21 1 0,-21-22 16,21 0-16,0 21 0,-22-21 15,22 22-15,0-22 0,0 0 0,0 21 16,0-20-16,0-1 0,0 0 0,0 0 16,22-21-16,-1 21 0,0-21 15,0 0-15,0 0 0,0 0 0,1 0 16,20 0-16,-21 0 0</inkml:trace>
  <inkml:trace contextRef="#ctx0" brushRef="#br1" timeOffset="67778.74">12531 9038 0,'84'-42'31,"-63"42"-31,1 0 16,-1 0-16,-21 21 15,21-21-15,0 21 0,0 0 0,-21 1 16,0 20-16,21-21 0,-21 21 0,0-20 16,0 20-16,0 0 0,0-21 15,0 22-15,0-22 0,0 21 0,0 1 16,-21-22-16,0 21 0,0-21 0,21 22 16,-21-22-16,0 0 0,21 0 15,0 0-15,-22 0 0,22 1 16,-21-22-16,0 0 15</inkml:trace>
  <inkml:trace contextRef="#ctx0" brushRef="#br1" timeOffset="68426.77">13525 9165 0,'22'0'47,"-1"0"-47,0 0 0,0 0 0,0 0 16,0 0-16,1 0 0,20 0 0,-21-21 15,21 21-15,-20 0 0,20 0 16,-21 0-16,0 0 0,0 0 0,1 0 15,-1 0-15</inkml:trace>
  <inkml:trace contextRef="#ctx0" brushRef="#br1" timeOffset="68667.95">13589 9377 0,'0'21'31,"21"-21"-31,0 0 16,0 0-16,1 0 15,-1 0-15,0 0 0,0 0 16,0 0-16,0 0 0,1 0 0,20-21 15,-21 21-15,0 0 0,22-21 16,-22 21-16,21 0 0,-21-21 0,22 21 16,-22 0-16</inkml:trace>
  <inkml:trace contextRef="#ctx0" brushRef="#br1" timeOffset="69366.92">14901 8615 0,'0'0'0,"-21"0"15,0 0 1,0 0-16,0 0 15,21 21-15,0 0 32,21-21-17,0 0 1,0 0-16,0 0 16,0 0-16,-21-21 0,22 21 15,-22-21-15,0 0 16,0 0-16,0-1 15,-22 1 1,1 21 0,0 0-16,0 0 0,0 21 15,21 1-15,-21-22 0,21 21 16,0 0-16,0 0 0,-22 0 16,22 0-16,0 1 0,0-1 15,0 0-15,0 0 16,22-21-1,-1 0 17,0 0-32,0 0 0,0-21 15,-21 0 1,0 0-16,0-1 16,0 1-16,0 0 0,0 0 15,0 0-15,0 0 0,-21 42 31,0 0-15,21 21-16,0-21 0,-21 22 16,0-22-16,21 21 0,-22 1 15,22-1-15,0-21 0,0 21 16,0-20-16,0 20 0,0-21 0,0 0 16,0 0-16,0 1 0,22-1 15,20-21-15,-21 0 0,0 0 16</inkml:trace>
  <inkml:trace contextRef="#ctx0" brushRef="#br1" timeOffset="70019.74">15960 9017 0,'0'-21'0,"0"0"16,21 0-16,0-1 0,-21 1 16,21 0-16,0 0 0,0 0 0,1 0 15,-22-1-15,21 1 0,-21 0 16,21 0-16,-21 0 0,-21 21 15,0 0 1,-1 0-16,1 0 0,-21 21 16,0-21-16,-1 21 0,22 0 0,-21 22 15,-1-22-15,1 0 0,21 0 16,-21 0-16,20 22 0,1-22 0,0 0 16,21 0-16,-21-21 0,21 21 0,0 0 15,0 1-15,0-1 0,21-21 16,0 21-16,0 0 0,1 0 0,-1-21 15,0 21-15,21 1 0,-21-22 16,22 21-16,-22 0 0,21 0 0,-21-21 16,22 21-16,-22 0 0,21-21 0,-21 22 15,1-1-15,-1-21 16,-21 21-16,0 0 0,0 0 16,-21 0-16,-1 1 0,1-22 15,-21 21-15,0 0 0,-1-21 16,1 21-16,0-21 0,-1 21 0,1-21 15,0 0-15,-1 0 0,1 0 0,0 0 16,20 0-16,-20 0 0,0-21 16,21 21-16,-1-21 0,-20 0 0,21 0 15,0 21-15,0-22 0,21 1 16,0 0-16,-22 0 0,22 0 0,0 0 16,0-1-16,22 1 15,-1 21-15,0 0 16,0-21-16,21 21 0,1-21 0,-1 21 15,0 0-15,-20 0 0</inkml:trace>
  <inkml:trace contextRef="#ctx0" brushRef="#br1" timeOffset="70454.75">16383 9123 0,'0'0'0,"0"-42"31,0 63 0,0 0-31,-21 0 16,21 0-16,-21 0 0,-1 22 0,22-22 16,0 0-16,0 0 0,-21 0 0,21 1 15,0-1-15,0 0 0,0 0 16,0 0-16,21-21 0,1 0 15,-1 21-15,0-21 0,0 0 0,0 0 16,22 0-16,-22 0 0,21 0 16,-21 0-16,22-21 0,-22 21 0,21-21 15,-21 0-15,0 0 0,1 0 16,-1-1-16,0 1 0,-21 0 16,0 0-16,21 0 0,-21-22 0,0 22 15,0 0-15,0 0 0,0-21 16,-21 42-1,0 0-15,21 21 16,-21 0-16,21 0 0,0 0 16,-22 0-16,22 1 15,0-1-15,0 0 16,22-21-16,-1 0 0</inkml:trace>
  <inkml:trace contextRef="#ctx0" brushRef="#br1" timeOffset="71198.74">17060 9059 0,'0'-21'32,"0"42"-32,0 1 0,-21-1 0,21 0 15,0 0-15,-21 0 0,21 0 16,0 1-16,0-1 0,-21 0 0,21 0 15,-21 0-15,21 0 0,0 1 16,0-1-16,-22 0 16,22 0-16,-21-21 0,21 21 15,0-42 32,0 0-47,0 0 16,0 0-16,0-1 0,0 1 0,21 0 15,-21 0-15,22 0 0,-1 0 0,0-22 16,-21 22-16,42 0 0,-21 0 16,1 0-16,-1-1 0,0 22 0,21-21 15,-21 21-15,22 0 0,-22 0 16,21 0-16,-21 21 0,1-21 16,-1 22-16,-21-1 0,21 0 0,-21 0 15,0 0-15,21 0 0,-21 1 0,0-1 16,0 0-16,0 0 0,0 0 15,0 0-15,0 1 0,0-1 16,-21 0-16,0 0 0,21 0 31,-21-21-31,21-21 32,0 0-17,0 0-15,21 0 0,-21-1 16,21 1-16,0 0 0,21-21 0,-20 21 15,20-1-15,-21-20 0,21 21 16,1-21-16,-1 20 0,0 1 0,1 0 16,-22 21-16,21 0 0,-21 0 15,1 0-15,-1 21 0,-21 0 0,0 1 16,0-1-16,0 0 0,0 0 0,0 0 16,0 22-16,0-22 0,0 0 15,0 0-15,-21 21 0,21-20 0,0-1 16,-22 0-16,1 0 0,0 0 15,21 0-15,0 1 16,21-22 15,-21-22-15,21 1-16</inkml:trace>
  <inkml:trace contextRef="#ctx0" brushRef="#br1" timeOffset="71771.27">18203 8678 0,'0'0'0,"-21"0"16,0 22 0,21 20-1,0-21-15,-21 21 0,21 1 16,0-1-16,0 0 0,0 1 15,0-1-15,0 0 0,0 1 0,-21-1 16,21-21-16,-22 22 0,22-22 0,0 21 16,0-21-16,0 0 0,0 1 15,0-1-15,0 0 0,-21-21 16,21-21 31,0 0-47,0-1 15,0 1-15,0 0 0,21 0 16,1 0-16,-1 0 0,0-22 0,0 22 16,0 0-16,22-21 0,-1 20 15,-21 1-15,21 0 0,1 0 16,-1 21-16,-21-21 0,22 21 0,-1 0 0,0 0 16,1 0-16,-22 0 0,21 21 15,-21 0-15,0 0 0,-21 0 16,0 1-16,0-1 0,0 21 0,0-21 15,0 0-15,-21 1 0,-21 20 16,21-21-16,-22 0 0,1 0 16,0 1-16,-1-22 0,1 21 0,-21 0 15,20-21-15,1 0 0,0 21 16,-1-21-16,22 0 0,-21 0 0,21 21 16,-1-21-16,1 0 0,0 0 15,42 0 16,0 0-31,1 0 0,20-21 0</inkml:trace>
  <inkml:trace contextRef="#ctx0" brushRef="#br1" timeOffset="72050.57">18923 8996 0,'0'0'0,"21"0"0,-21 21 32,0 0-17,0 0-15,0 1 0,0-1 0,0 0 16,0 0-16,-21 21 0,21-20 0,0-1 16,-21 0-16,21 0 15,-21 0-15,21 0 0,-22-21 0,22 22 16,0-1-16,0-42 47</inkml:trace>
  <inkml:trace contextRef="#ctx0" brushRef="#br1" timeOffset="72411.72">18986 8700 0,'0'0'0,"-21"0"16,0 0-16,0 0 15,0 21-15,21 0 16,0 0-16,0 0 16,0 0-1,21-21-15,0 0 0,0 0 16,0 0-16,1-21 15,-1 0-15,-21 0 16,0 0-16,21 0 16,-21-1-16,0 1 0,0 0 15,0 0-15,-21 21 16,0 0-16,-1 0 16,1 21-16,0 0 15,0 0-15,21 1 0,-21-1 16,21 0-16,-21 0 0,21 0 0,0 0 15,0 1-15,0-1 0,0 0 16,0 0-16,21-21 0</inkml:trace>
  <inkml:trace contextRef="#ctx0" brushRef="#br1" timeOffset="72783.2">19706 8551 0,'0'0'16,"0"-21"-16,0 0 15,-21 42 1,21 0-16,-21 1 16,21-1-16,-21 0 0,-1 21 15,1 1-15,21-1 0,-21 0 16,0 1-16,0-1 0,21 0 0,-21 1 15,-1-1-15,22 0 0,0 1 16,-21-1-16,0-21 0,21 0 0,-21 22 16,21-22-16,0 0 0,0 0 15,0 0-15,0 0 16,21-21-16,0 0 16,0 0-16,1 0 0,-1 0 15,0 0-15,0 0 0,0 0 0,0-21 16,1 21-16,-1-21 0,0 0 0,0 21 15,0-21-15,0 0 0,1 21 16,-1-22-16,0 1 0</inkml:trace>
  <inkml:trace contextRef="#ctx0" brushRef="#br1" timeOffset="73022.78">19410 8975 0,'0'0'0,"-43"0"16,22 0-16,0 0 16,42 0-1,0 0 1,1 0-16,20 0 0,-21 0 0,21 0 16,-20 0-16,20 0 15,-21 0-15,21-21 0,-20 21 0,-1 0 16,0-22-16,0 22 0,0-21 15,0 0-15,1 21 0,-1-21 0,0 0 16</inkml:trace>
  <inkml:trace contextRef="#ctx0" brushRef="#br1" timeOffset="73731.73">20362 8255 0,'0'0'0,"21"0"31,22 0-31,-22 0 0,21-21 16,1 21-16,-22 0 0,21 0 0,0-21 16,1 21-16,-1 0 0,-21 0 15,22-21-15,-22 21 0,0 0 16,0 0-16,0-22 0,0 22 0,1 0 16,-1 0-1,-21 22 1,0-1-16,0 0 15,0 0-15,0 21 0,0-20 0,0-1 16,0 0-16,0 0 0,0 21 16,0-20-16,0-1 0,0 21 0,0-21 15,-21 22-15,-1-1 0,1 0 0,0 1 16,21 20-16,-21-21 0,0 22 16,0-22-16,-1 22 0,22-22 15,-21 22-15,0-22 0,0 0 0,0 1 16,0-1-16,21 0 0,-22-21 15,1 22-15,0-1 0,21-21 0,-21 22 16,21-22-16,-21 0 0,21 21 16,0-21-16,-21 1 0,21-1 0,-22 0 15,22 0-15,-21 0 0,21 0 0,0 1 16,-21-1-16,0 0 16,0-21-16,0 0 0,-1 21 0,1-21 15,0 0-15,-21 0 0,21 0 16,-22 0-16,1 0 0,0 0 15,20 0-15,-20 0 0,0 0 0,21 0 16,-22 0-16,22 0 0,-21 0 0,21 0 16,-1 0-16,1 0 0,0 0 15,21-21 1,0 0 15</inkml:trace>
  <inkml:trace contextRef="#ctx0" brushRef="#br1" timeOffset="74500.28">20214 8636 0,'-21'0'31,"42"0"63,-21-21-78,21 21-16,0 0 0,1 0 15,-44 21 32,1-21-31,0 21-16,21 0 15,-21-21-15,0 0 32,21-21-17,0 0 1,0 0 0,0 0-16,0 0 15,21 21-15,0 0 16,0-22-16,0 22 0,1 0 15,-1 0-15,0 0 0,0 0 0,0 22 16,0-1-16,1-21 0,-22 21 16,0 0-16,0 21 0,0-20 0,0 20 15,0-21-15,-22 21 0,1 1 0,0-22 16,-21 21-16,-1 1 0,22-22 16,-21 21-16,0-21 0,-1 0 0,1 1 15,0-1-15,20 0 0,-20-21 16,21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D16D-6E17-4F7E-A40C-6D93D61EE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F50A5-4E19-4F4A-82FF-BFB2BF886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1C07-9548-47F6-84D9-43237A61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08BA-D15E-467C-80CE-934297A5BA31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2E1B7-6454-4CDA-B6D1-E40F7A5D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80872-6B81-4760-A0A1-75E7D96C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EB99-516A-4F68-BB07-7A2ADDFE6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66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7252-2795-4746-B8CA-7557263C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C645B-A271-411C-99FE-51B291B79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51619-1EF7-4BE2-99A1-F3C233A0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08BA-D15E-467C-80CE-934297A5BA31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9687F-C504-4F57-ADE1-2E27C70A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B3B29-109E-4EE4-899B-65845F2B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EB99-516A-4F68-BB07-7A2ADDFE6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03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C457B-7D52-4D76-B7B6-7712705D4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E13C6-4CF4-40ED-AEBF-E9591BF0A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860E2-585A-45BF-B8FD-6F982FAE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08BA-D15E-467C-80CE-934297A5BA31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999F-86A8-4ABD-8FC6-73EED1DC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91056-799F-421C-AA89-3B7990C1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EB99-516A-4F68-BB07-7A2ADDFE6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22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B363-0C7B-450F-A748-7F281F7F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F3CB2-C6B4-4541-A86F-14915A85D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4731-EFE1-48C8-A31E-E6A2F4C3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08BA-D15E-467C-80CE-934297A5BA31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F8BEA-1109-4648-908D-D598E0B7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D045-F64B-488F-9112-A5E04447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EB99-516A-4F68-BB07-7A2ADDFE6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39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A9CC-CA1F-4EF2-ABF2-714B145E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68F5D-E88F-4858-91F1-B690C5F7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23EE-1F3C-4719-9224-A79947CF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08BA-D15E-467C-80CE-934297A5BA31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93A5D-5CB3-431C-95B0-730583E2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0795E-29E5-4AA5-8BC8-178204B4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EB99-516A-4F68-BB07-7A2ADDFE6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21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86D3-6FAB-4C2F-98E8-46E5C41E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48AA3-DD0A-4E95-870F-A38BC6ED8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BD979-751B-424A-A78D-FDD9F36D0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8D599-2E28-478D-AD71-E05239A9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08BA-D15E-467C-80CE-934297A5BA31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955F6-4AEB-41C5-AD88-2B39CDF6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8DEA5-E4B8-4AE5-B997-E9BFADE3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EB99-516A-4F68-BB07-7A2ADDFE6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72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E090-B197-43C8-ABD8-C594AEDEC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9A804-731C-4EBB-8EE6-E985CABFB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8D606-1E69-461D-9238-D101EAC5B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6AEDD-EA34-4C70-8458-83295260D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50291-F798-4F0E-BC65-8FD96F45B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5FE72-9F11-4565-AAED-B7739584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08BA-D15E-467C-80CE-934297A5BA31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37E82-3C2C-4E31-B050-11A0AD03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01185-C742-4DB8-BEDD-E96F54DA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EB99-516A-4F68-BB07-7A2ADDFE6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30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887B-5AC9-4D34-98BC-729E0B3C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9D2B9-E1DC-42A1-8119-C484E5F9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08BA-D15E-467C-80CE-934297A5BA31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A65F3-97B8-4AE3-8C56-59328D33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54F57-2E28-4F7D-822B-C14CEC4F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EB99-516A-4F68-BB07-7A2ADDFE6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12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E4358-97D4-4A55-8343-6296AED4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08BA-D15E-467C-80CE-934297A5BA31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1FC67-B3F5-48A7-874F-DB1C04C8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46D89-F138-42F8-9981-61E0849F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EB99-516A-4F68-BB07-7A2ADDFE6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21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2952-1B54-4961-9527-7152F779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921-DE02-49B9-B0E1-DF082F3CD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6ADF2-64EB-47A3-A418-45CC37464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25E2F-F246-4074-AABC-E273A73E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08BA-D15E-467C-80CE-934297A5BA31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F50AB-53E8-4EA8-AEE6-5C0D6024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08CBD-1FAC-427C-8BF7-96A26060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EB99-516A-4F68-BB07-7A2ADDFE6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35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22BF-8C9F-4712-9C76-67EEFF63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2BBEB-5C21-4B0B-A527-AF94A3A3E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EDEFC-2804-4373-AA5D-AE4A297C8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423B8-A638-4EA3-8F49-629198A3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08BA-D15E-467C-80CE-934297A5BA31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E4FE8-E515-40B5-A4ED-03B0B9E4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785BA-FD44-4D38-9812-88FD93A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EB99-516A-4F68-BB07-7A2ADDFE6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6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40C291-9579-413A-A30E-62C4443F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91EA-93E8-4052-8EE4-1B3F54353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0953-AF44-43B0-8C1C-2D24516B7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D08BA-D15E-467C-80CE-934297A5BA31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36677-4203-4AE8-9FAE-681C71C04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D1302-AAC7-42E5-AC27-E9566A111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EB99-516A-4F68-BB07-7A2ADDFE6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73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6D04-967B-4457-A3AF-DE1DC80DD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FA80-174B-45EE-99ED-38B80BF07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69661E-B728-4AE4-8C37-6DD507FD911F}"/>
                  </a:ext>
                </a:extLst>
              </p14:cNvPr>
              <p14:cNvContentPartPr/>
              <p14:nvPr/>
            </p14:nvContentPartPr>
            <p14:xfrm>
              <a:off x="403920" y="7560"/>
              <a:ext cx="5890680" cy="179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69661E-B728-4AE4-8C37-6DD507FD91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-1800"/>
                <a:ext cx="5909400" cy="18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7990F2A-B066-42D5-B892-C7E5D2F84594}"/>
                  </a:ext>
                </a:extLst>
              </p14:cNvPr>
              <p14:cNvContentPartPr/>
              <p14:nvPr/>
            </p14:nvContentPartPr>
            <p14:xfrm>
              <a:off x="1234440" y="1447920"/>
              <a:ext cx="4740120" cy="1653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7990F2A-B066-42D5-B892-C7E5D2F845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5080" y="1438560"/>
                <a:ext cx="4758840" cy="167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7531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6D04-967B-4457-A3AF-DE1DC80DD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FA80-174B-45EE-99ED-38B80BF07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960A5F-8446-4F00-955C-F7AC90F06339}"/>
                  </a:ext>
                </a:extLst>
              </p14:cNvPr>
              <p14:cNvContentPartPr/>
              <p14:nvPr/>
            </p14:nvContentPartPr>
            <p14:xfrm>
              <a:off x="137160" y="45720"/>
              <a:ext cx="8877600" cy="614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960A5F-8446-4F00-955C-F7AC90F063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36360"/>
                <a:ext cx="8896320" cy="61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0302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6D04-967B-4457-A3AF-DE1DC80DD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FA80-174B-45EE-99ED-38B80BF07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6D2B8F-8DD8-485F-A2C4-C6D95E2E716F}"/>
                  </a:ext>
                </a:extLst>
              </p14:cNvPr>
              <p14:cNvContentPartPr/>
              <p14:nvPr/>
            </p14:nvContentPartPr>
            <p14:xfrm>
              <a:off x="0" y="60840"/>
              <a:ext cx="8816760" cy="525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6D2B8F-8DD8-485F-A2C4-C6D95E2E71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1480"/>
                <a:ext cx="8835480" cy="52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5765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6D04-967B-4457-A3AF-DE1DC80DD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FA80-174B-45EE-99ED-38B80BF07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F9C6E5-9484-4D37-95D3-16109FC995C8}"/>
                  </a:ext>
                </a:extLst>
              </p14:cNvPr>
              <p14:cNvContentPartPr/>
              <p14:nvPr/>
            </p14:nvContentPartPr>
            <p14:xfrm>
              <a:off x="190440" y="15120"/>
              <a:ext cx="8710200" cy="544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F9C6E5-9484-4D37-95D3-16109FC995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5760"/>
                <a:ext cx="8728920" cy="54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8658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6D04-967B-4457-A3AF-DE1DC80DD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FA80-174B-45EE-99ED-38B80BF07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6E75F0-9CA0-42C5-9808-5837F2B52888}"/>
                  </a:ext>
                </a:extLst>
              </p14:cNvPr>
              <p14:cNvContentPartPr/>
              <p14:nvPr/>
            </p14:nvContentPartPr>
            <p14:xfrm>
              <a:off x="0" y="38160"/>
              <a:ext cx="12184560" cy="666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6E75F0-9CA0-42C5-9808-5837F2B528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"/>
                <a:ext cx="12203280" cy="667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0092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6D04-967B-4457-A3AF-DE1DC80DD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FA80-174B-45EE-99ED-38B80BF07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32F270-3117-4472-AFF3-59858EC217FA}"/>
                  </a:ext>
                </a:extLst>
              </p14:cNvPr>
              <p14:cNvContentPartPr/>
              <p14:nvPr/>
            </p14:nvContentPartPr>
            <p14:xfrm>
              <a:off x="152280" y="335160"/>
              <a:ext cx="9098640" cy="490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32F270-3117-4472-AFF3-59858EC217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325800"/>
                <a:ext cx="9117360" cy="49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8808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6D04-967B-4457-A3AF-DE1DC80DD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FA80-174B-45EE-99ED-38B80BF07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33128A-EEAB-47FE-8D0D-33C02181AB4A}"/>
                  </a:ext>
                </a:extLst>
              </p14:cNvPr>
              <p14:cNvContentPartPr/>
              <p14:nvPr/>
            </p14:nvContentPartPr>
            <p14:xfrm>
              <a:off x="30600" y="53280"/>
              <a:ext cx="8511840" cy="547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33128A-EEAB-47FE-8D0D-33C02181AB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43920"/>
                <a:ext cx="8530560" cy="54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779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6D04-967B-4457-A3AF-DE1DC80DD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FA80-174B-45EE-99ED-38B80BF07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37FA16-825F-4AF4-8650-95C4D64895DB}"/>
                  </a:ext>
                </a:extLst>
              </p14:cNvPr>
              <p14:cNvContentPartPr/>
              <p14:nvPr/>
            </p14:nvContentPartPr>
            <p14:xfrm>
              <a:off x="221040" y="685800"/>
              <a:ext cx="7376400" cy="213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37FA16-825F-4AF4-8650-95C4D64895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676440"/>
                <a:ext cx="7395120" cy="215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451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6D04-967B-4457-A3AF-DE1DC80DD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FA80-174B-45EE-99ED-38B80BF07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BF381F-470F-44E6-9C07-50E5132555F2}"/>
                  </a:ext>
                </a:extLst>
              </p14:cNvPr>
              <p14:cNvContentPartPr/>
              <p14:nvPr/>
            </p14:nvContentPartPr>
            <p14:xfrm>
              <a:off x="0" y="0"/>
              <a:ext cx="12184560" cy="656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BF381F-470F-44E6-9C07-50E5132555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03280" cy="658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5354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6D04-967B-4457-A3AF-DE1DC80DD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FA80-174B-45EE-99ED-38B80BF07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5BDE4F-4571-45FF-AF99-895B9FDDF457}"/>
                  </a:ext>
                </a:extLst>
              </p14:cNvPr>
              <p14:cNvContentPartPr/>
              <p14:nvPr/>
            </p14:nvContentPartPr>
            <p14:xfrm>
              <a:off x="1569600" y="624960"/>
              <a:ext cx="4549680" cy="256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5BDE4F-4571-45FF-AF99-895B9FDDF4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0240" y="615600"/>
                <a:ext cx="4568400" cy="257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2804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6D04-967B-4457-A3AF-DE1DC80DD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FA80-174B-45EE-99ED-38B80BF07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2ECBC1-8F25-41F0-87C2-415DBD3F8B44}"/>
                  </a:ext>
                </a:extLst>
              </p14:cNvPr>
              <p14:cNvContentPartPr/>
              <p14:nvPr/>
            </p14:nvContentPartPr>
            <p14:xfrm>
              <a:off x="769680" y="76320"/>
              <a:ext cx="9532800" cy="599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2ECBC1-8F25-41F0-87C2-415DBD3F8B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320" y="66960"/>
                <a:ext cx="9551520" cy="60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487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6D04-967B-4457-A3AF-DE1DC80DD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FA80-174B-45EE-99ED-38B80BF07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8FE2CF-3E9A-4E51-A7FF-DB4FFEA1A97C}"/>
                  </a:ext>
                </a:extLst>
              </p14:cNvPr>
              <p14:cNvContentPartPr/>
              <p14:nvPr/>
            </p14:nvContentPartPr>
            <p14:xfrm>
              <a:off x="213480" y="122040"/>
              <a:ext cx="8458560" cy="656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8FE2CF-3E9A-4E51-A7FF-DB4FFEA1A9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112680"/>
                <a:ext cx="8477280" cy="658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50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6D04-967B-4457-A3AF-DE1DC80DD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FA80-174B-45EE-99ED-38B80BF07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6F2D8C-9547-438B-ADA5-9E64396E1BB0}"/>
                  </a:ext>
                </a:extLst>
              </p14:cNvPr>
              <p14:cNvContentPartPr/>
              <p14:nvPr/>
            </p14:nvContentPartPr>
            <p14:xfrm>
              <a:off x="68400" y="91440"/>
              <a:ext cx="11232360" cy="619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6F2D8C-9547-438B-ADA5-9E64396E1B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82080"/>
                <a:ext cx="11251080" cy="621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183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6D04-967B-4457-A3AF-DE1DC80DD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FA80-174B-45EE-99ED-38B80BF07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0FC6C1-B969-4A99-BB2A-7FD7084A1289}"/>
                  </a:ext>
                </a:extLst>
              </p14:cNvPr>
              <p14:cNvContentPartPr/>
              <p14:nvPr/>
            </p14:nvContentPartPr>
            <p14:xfrm>
              <a:off x="411480" y="152280"/>
              <a:ext cx="8146080" cy="510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0FC6C1-B969-4A99-BB2A-7FD7084A12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142920"/>
                <a:ext cx="8164800" cy="512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64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6D04-967B-4457-A3AF-DE1DC80DD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FA80-174B-45EE-99ED-38B80BF07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BF76B9-C3BB-47CE-AF8A-A9E9D8546863}"/>
                  </a:ext>
                </a:extLst>
              </p14:cNvPr>
              <p14:cNvContentPartPr/>
              <p14:nvPr/>
            </p14:nvContentPartPr>
            <p14:xfrm>
              <a:off x="152280" y="76320"/>
              <a:ext cx="8344440" cy="677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BF76B9-C3BB-47CE-AF8A-A9E9D85468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66960"/>
                <a:ext cx="8363160" cy="67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104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6D04-967B-4457-A3AF-DE1DC80DD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FA80-174B-45EE-99ED-38B80BF07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514C88-FDAC-4603-9E87-C426DB5B93FE}"/>
                  </a:ext>
                </a:extLst>
              </p14:cNvPr>
              <p14:cNvContentPartPr/>
              <p14:nvPr/>
            </p14:nvContentPartPr>
            <p14:xfrm>
              <a:off x="228600" y="122040"/>
              <a:ext cx="8519400" cy="610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514C88-FDAC-4603-9E87-C426DB5B93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12680"/>
                <a:ext cx="8538120" cy="612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06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6D04-967B-4457-A3AF-DE1DC80DD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FA80-174B-45EE-99ED-38B80BF07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EABF6B-AB77-4737-9F52-C10C63C6D3AC}"/>
                  </a:ext>
                </a:extLst>
              </p14:cNvPr>
              <p14:cNvContentPartPr/>
              <p14:nvPr/>
            </p14:nvContentPartPr>
            <p14:xfrm>
              <a:off x="159840" y="15120"/>
              <a:ext cx="8717760" cy="545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EABF6B-AB77-4737-9F52-C10C63C6D3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5760"/>
                <a:ext cx="8736480" cy="54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998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6D04-967B-4457-A3AF-DE1DC80DD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FA80-174B-45EE-99ED-38B80BF07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82A9F1-9B8F-4B68-85BB-9F8DA27DFE0C}"/>
                  </a:ext>
                </a:extLst>
              </p14:cNvPr>
              <p14:cNvContentPartPr/>
              <p14:nvPr/>
            </p14:nvContentPartPr>
            <p14:xfrm>
              <a:off x="228600" y="106560"/>
              <a:ext cx="9182520" cy="381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82A9F1-9B8F-4B68-85BB-9F8DA27DFE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97200"/>
                <a:ext cx="9201240" cy="38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A35165-6911-4109-B574-DF1685FEA988}"/>
                  </a:ext>
                </a:extLst>
              </p14:cNvPr>
              <p14:cNvContentPartPr/>
              <p14:nvPr/>
            </p14:nvContentPartPr>
            <p14:xfrm>
              <a:off x="449640" y="3939480"/>
              <a:ext cx="8199360" cy="2659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A35165-6911-4109-B574-DF1685FEA9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280" y="3930120"/>
                <a:ext cx="8218080" cy="267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823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6D04-967B-4457-A3AF-DE1DC80DD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FA80-174B-45EE-99ED-38B80BF07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69AAE1-B17C-4868-BAED-9BCAE2FFD40E}"/>
                  </a:ext>
                </a:extLst>
              </p14:cNvPr>
              <p14:cNvContentPartPr/>
              <p14:nvPr/>
            </p14:nvContentPartPr>
            <p14:xfrm>
              <a:off x="228600" y="632520"/>
              <a:ext cx="8047080" cy="329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69AAE1-B17C-4868-BAED-9BCAE2FFD4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623160"/>
                <a:ext cx="8065800" cy="331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588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2022-04-22T04:04:36Z</dcterms:created>
  <dcterms:modified xsi:type="dcterms:W3CDTF">2022-04-22T04:04:58Z</dcterms:modified>
</cp:coreProperties>
</file>