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09:38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1736 0,'21'0'63,"0"0"-48,0-21 1,1 21-16</inkml:trace>
  <inkml:trace contextRef="#ctx0" brushRef="#br0" timeOffset="24303.94">847 1249 0,'21'0'16,"-21"-21"-16,21 21 16,0 0-1,-21-21 1,21 21-1,-21-22 1,0 1 0,21 0-1,-21 0 17,0 0-32,0 0 15,0-1-15,0 1 16,0 0-1,0 0-15,0 0 16,0 0 0,0 42 31,0 0-47,0 0 0,0 0 15,-21 0-15,21 1 0,0 20 16,0 0-16,0-21 0,0 22 0,0-22 15,0 21-15,0 1 16,0-1-16,0-21 0,0 21 0,0 1 16,0-1-16,0 0 0,0 1 15,0-1-15,0 0 0,0-20 0,0 20 16,0 0-16,0-21 0,0 22 16,0-22-16,0 0 0,0 0 15,0 0-15,0 1 0,0-1 0,0 0 16,0 0-16,-21-21 47,21-21-32,-21 0-15,21 0 0,0-1 16,0-20-16,0 21 0,0-21 0</inkml:trace>
  <inkml:trace contextRef="#ctx0" brushRef="#br0" timeOffset="24764.1">1376 1016 0,'0'0'0,"0"-21"16,0 0 0,0 42 15,21-21-31,-21 21 0,0 0 16,0 22-16,21-22 0,-21 21 15,0-21-15,0 22 0,0-1 0,21 0 16,-21 1-16,0-22 0,0 21 15,0 0-15,0 1 0,0-1 16,0 0-16,0 1 0,0-1 16,0 0-16,0 1 0,0-22 15,0 21-15,0-21 0,0 1 0,0-1 16,0 0-16,0 0 0,0 0 16,0 0-16,0 1 15,0-44 16,0 1-31,0 0 16,0 0-16,0-21 16</inkml:trace>
  <inkml:trace contextRef="#ctx0" brushRef="#br0" timeOffset="25128.96">889 1524 0,'0'0'0,"21"0"62,0 0-62,0 0 0,1 0 16,20 0-16,-21-21 0,21 21 16,1 0-16,-22 0 0,21-21 0,1 21 15,-1-21-15,-21 21 0,21 0 16,-20 0-16,-1 0 0,0 0 0,0 0 16,0 0-16,-21-22 15,21 22 32,-21-21-47,22 21 0</inkml:trace>
  <inkml:trace contextRef="#ctx0" brushRef="#br0" timeOffset="25544.38">1926 1101 0,'0'0'0,"-21"0"0,0 0 16,0 0-16,-1 0 15,1 0-15,0 0 0,0 0 16,42 0 15,0 0-15,0 0-16,1 0 0,20 0 15,0 0-15,1 0 0,-1 0 0,0-21 16,1 21-16,-1 0 0,0 0 16,1 0-16,-22-22 0,21 22 0,-21 0 15,0 0-15,1 0 16,-1 0-16,0 0 0,-21 22 47,-21-22-47,0 0 15,-1 21 1</inkml:trace>
  <inkml:trace contextRef="#ctx0" brushRef="#br0" timeOffset="25908.96">2180 1164 0,'-42'0'32,"42"21"-1,0 1-16,0-1-15,0 0 0,0 0 16,0 0-16,0 22 0,0-22 16,0 21-16,0 0 0,0 1 15,0-1-15,0 0 0,-21 1 16,21-1-16,-22 0 0,22 1 0,0-1 16,0 0-16,0-20 0,-21 20 15,21-21-15,0 0 0,0 0 0,0 1 16,0-1-16,0 0 15,0-42 17,0 0-32,0-1 0,0 1 0,0 0 15,0 0-15</inkml:trace>
  <inkml:trace contextRef="#ctx0" brushRef="#br0" timeOffset="26289.31">2900 1122 0,'-43'0'31,"22"0"-31,21 21 16,0 0-16,0 0 16,0 22-16,-21-22 0,21 21 15,0 1-15,0-22 0,0 21 0,-21 0 16,21 1-16,0-1 0,0 22 16,-21-22-16,21-21 0,-21 21 0,21 1 15,0-22-15,-22 21 0,22-21 16,0 1-16,0-1 0,0 0 15,22-21 1,-1-21 0,0 0-16,-21-1 15,0 1-15,0 0 0,21-21 0</inkml:trace>
  <inkml:trace contextRef="#ctx0" brushRef="#br0" timeOffset="26604.96">2879 1143 0,'0'-21'31,"0"0"-31,21 21 0,0 0 0,0 0 16,0 0-16,0 0 15,1 0-15,20 0 0,-21 21 0,21-21 16,-20 21-16,-1 21 0,0-20 15,0-1-15,0 21 0,0-21 0,1 0 16,-22 22-16,0-22 0,0 0 16,0 0-16,0 22 0,0-22 15,0 0-15,0 0 0,0 0 16,0 0-16,0-42 31,0 0-15,21 0-16,0 0 0</inkml:trace>
  <inkml:trace contextRef="#ctx0" brushRef="#br0" timeOffset="26932.44">3810 974 0,'-21'0'0,"0"0"16,-1 21 0,1-21-16,0 21 0,-21 0 0,21 0 0,-22 1 15,22-1-15,-21 0 16,21 0-16,-1 21 0,-20-20 0,21-1 16,0 0-16,-22 21 0,22-21 15,0 1-15,0-1 0,21 0 0,-21 0 16,0 0-16,42-21 47,0 0-47,0-21 0,0 0 15,0 0-15,1 0 0,-1-1 16,21-20-16,-21 21 0,0 0 16</inkml:trace>
  <inkml:trace contextRef="#ctx0" brushRef="#br0" timeOffset="27252.65">3768 995 0,'0'0'0,"21"-21"32,-21 42-17,0 0 1,0 0-16,0 22 0,0-22 16,0 0-16,-21 21 0,21-21 0,-22 22 15,1-1-15,21-21 0,0 22 16,-21-1-16,0-21 0,21 21 15,-21-20-15,21 20 0,0-21 0,0 0 16,-21 22-16,21-22 0,0 0 16,0 21-16,-22-21 0,22 1 0,0-1 15,0 0-15,0 0 0,0 0 16,0 0-16,0 1 0,0-1 16,0-42 30,0-1-46,0 1 0,0-21 16,22 21-16</inkml:trace>
  <inkml:trace contextRef="#ctx0" brushRef="#br0" timeOffset="27872.37">4403 889 0,'0'0'0,"0"-42"31,21 42-31,-21-21 0,0 42 31,0 0-15,0 0-16,0 0 0,-21 0 0,21 22 15,-22-22-15,22 0 0,0 21 16,-21 1-16,21-22 0,-21 21 0,0 1 16,21-22-16,0 21 0,-21-21 15,0 22-15,-1-1 0,22-21 16,0 21-16,-21-20 0,0-1 15,21 21-15,0-21 0,0 0 0,0 1 16,0 20-16,0-21 0,0 0 16,0 0-16,0 1 0,0-1 15,0 0-15,0 0 16,21-21-16,0 0 16,1 0-16,-1 0 15,0 0-15,0 0 0,0 0 0,22 0 16,-22-21-16,0 21 0,0 0 15,21-21-15,-20 0 0,-1 21 0,21 0 16,-21 0-16,0-22 0,1 22 16,-1 0-16,0 0 0,0 0 15,0 0-15,0 0 0,1 0 0,-1-21 16,0 21 0,0 0-16,-21-21 46,-21 21-30</inkml:trace>
  <inkml:trace contextRef="#ctx0" brushRef="#br0" timeOffset="28863.99">952 2371 0,'0'0'16,"-21"0"-16,0 0 0,21-21 16,-21 21-16,0 0 15,21-22 17,21 22-32,0 0 15,0 0-15,0 0 0,1 0 16,-1 0-16,0 0 0,0 0 15,0 0-15,22 0 0,-22 0 16,21 0-16,-21 0 0,22 0 0,-1 0 16,0 0-16,22 0 0,-22 0 15,22 0-15,-1 0 0,-21 0 0,22 0 16,-1 0-16,1 0 0,-1 0 16,1 0-16,21 0 0,-22 0 15,1-21-15,20 21 0,1 0 0,0 0 16,-1 0-16,22 0 0,-21 0 15,21 0-15,-22 0 0,22 0 16,-21 0-16,-1 0 0,22 0 0,-21 0 16,21 0-16,0 0 0,-22 0 15,22 0-15,0 0 0,-21 0 0,-1 0 16,1 0-16,-22 0 0,22 0 16,-21 0-16,-1 0 0,1 0 0,63 0 15,-85 0-15,21 0 16,-20 0-16,-1 0 0,0 0 0,1 0 15,-1 0-15,-21 0 0,22 0 16,-22 0-16,0 0 0,0 0 0,0 0 16,-42 0 62,0 0-63,0 0-15</inkml:trace>
  <inkml:trace contextRef="#ctx0" brushRef="#br0" timeOffset="28996.17">4889 2328 0,'-21'0'31,"0"0"-16,0 0-15</inkml:trace>
  <inkml:trace contextRef="#ctx0" brushRef="#br0" timeOffset="35433.12">6604 508 0,'-21'0'0,"0"0"15,-1 0-15,1 0 16,0 0-16,0 0 0,0 0 15,0 0 1,63 0 31,-21 0-47,21 0 0,22 0 16,-22 0-16,22 0 0,-1 0 0,-20 0 15,20 0-15,-21 0 0,22 0 16,-22 0-16,-21 0 0,22 0 0,-22 0 15,0 0-15,0 0 0,-42 0 47,0 0-47,0 0 0,0 0 0,-22 0 16,22 0-16,-21 0 16</inkml:trace>
  <inkml:trace contextRef="#ctx0" brushRef="#br0" timeOffset="35896.67">6350 572 0,'0'0'0,"-21"0"0,0 0 15,-1 0 1,22 21 15,-21-21-31,21 21 0,-21 0 16,21 0-16,0 0 15,0 1-15,-21 20 0,21-21 16,-21 21-16,21-20 0,0 20 16,-21 0-16,21 1 0,-22-1 0,1 0 15,21 1-15,-21-1 0,0 0 16,21 22-16,0-22 0,-21 0 0,0 1 16,21-1-16,0 0 0,-22 1 15,1 20-15,21-20 0,-21-1 0,0 64 16,21-43-16,0-20 15,0-1-15,0 0 0,0 1 0,0-1 16,0-21-16,0 21 0,0-20 16,0-1-16,21 0 0,0 0 15,0 0-15,1-21 0,-1 21 0,0-21 16,21 0-16,-21 0 0,1 22 16,20-22-16,21 0 0,-20 0 15,-22 0-15,21-22 0,1 22 0,-22-21 16,21 21-16,-21-21 0,22 0 15,-1 21-15,-21-21 0,0 0 0,22-1 16,-22 1-16,0 0 0,0 0 16,0 0-16,0-22 0</inkml:trace>
  <inkml:trace contextRef="#ctx0" brushRef="#br0" timeOffset="36508.81">7091 974 0,'0'0'16,"0"-21"-16,-43-22 16,22 43-16,0-21 0,0 21 15,0 21 1,21 0-16,-21 1 15,21 20-15,-22-21 16,22 21-16,0 1 0,0-1 0,0 0 16,-21 1-16,21-1 0,-21 22 15,21-22-15,0 0 0,0 1 0,0-1 16,0-21-16,0 21 0,-21 1 16,21-22-16,0 0 0,0 21 0,0-20 15,0-1-15,0 0 0,-21-21 31,21-21-31,0 0 16,0-1-16,0 1 16,0 0-16,0-21 0,0 21 0,0-22 15,0 22-15,0 0 0,21-21 16,0 20-16,21-20 0,-20 21 0,-1 0 16,21 0-16,-21-22 0,22 22 15,-1 0-15,-21 21 0,21-21 0,-20 21 16,-1 0-16,21 0 0,-21 0 15,0 0-15,1 0 0,-1 21 0,0 0 16,0 21-16,0-20 0,-21-1 16,0 21-16,0-21 0,0 22 0,0-22 15,0 21-15,-21 0 0,0-20 16,21-1-16,-21 21 0,21-21 0,0 0 16,0 1-16,0-1 0,-21-21 15,21 21-15,0-42 31,0 0-15,21-1-16,-21 1 0,21 0 0</inkml:trace>
  <inkml:trace contextRef="#ctx0" brushRef="#br0" timeOffset="37184.78">7747 1270 0,'0'0'0,"0"21"32,-21-21-17,21 21-15,0 1 0,-21-1 0,-1 0 16,22 0-16,-21 0 0,21 0 0,0 1 16,-21-1-16,21 21 0,-21-21 15,21 0-15,0 1 0,0-1 0,0 21 16,0-21-16,21 0 15,0 1-15,0-22 0,1 0 0,20 0 16,-21 0-16,21 0 16,1 0-16,-1 0 0,0 0 0,1-22 0,-22 1 15,21 0-15,-21 0 16,1 0-16,20 0 0,-21-1 0,-21-20 16,21 21-16,0 0 0,-21-22 15,0 22-15,0 0 0,0 0 0,0 0 16,0 0-16,0-1 0,0 44 47,-21-1-32,21 0-15,-21 0 0,21 21 0,-21-20 16,21 20-16,0-21 0,0 21 16,-21 1-16,0-1 0,21 43 15,0-43-15,0 0 0,0 1 16,0-1-16,0 0 0,0 22 15,0-22-15,0 1 0,0-1 0,0 0 16,0-21-16,0 22 0,-22-1 16,22 0-16,-21 1 0,0-1 0,0 0 15,0 1-15,0-1 0,-22-21 0,22 22 16,-21-22-16,21 0 0,-22 0 16,1 0-16,0 0 0,20-21 0,-20 0 15,0 0-15,-1 0 0,22 0 16,-21-21-16,0 21 0,20-21 15,-20 0-15,21 0 0,0 0 0,0-1 16,-1 1-16,22 0 0,-21 0 16,21 0-16,0 0 0,0-1 0,0 1 15,0 0-15,21 0 0,1 0 16,-1-22-16,0 22 0,0 0 0,21-21 16</inkml:trace>
  <inkml:trace contextRef="#ctx0" brushRef="#br0" timeOffset="37563.93">8530 1397 0,'0'-42'16,"-21"42"-16,0 21 15,21 0 1,0 0-16,0 0 0,0 1 16,0-1-16,0 21 0,-21 0 0,21 1 15,-22 20-15,22-20 0,-21 20 16,21 1-16,-21-1 0,21-21 16,-21 22-16,0-1 0,21 1 0,-21-22 15,-1 22-15,1-22 0,21 22 16,-21-22-16,0 0 0,21 22 0,-21-22 15,21 0-15,0-20 0,0 20 16,-21-21-16,21 21 0,0-20 0,0-1 16,0 0-16,0-42 31,21 0-31,0-1 0,-21 1 16,21-21-16</inkml:trace>
  <inkml:trace contextRef="#ctx0" brushRef="#br0" timeOffset="37956.51">8445 1545 0,'0'0'16,"0"-21"-16,0-42 15,0 41-15,0 1 16,0 0-16,22 21 0,-1-21 0,0 21 15,0 0-15,0-21 0,22 21 16,-22 0-16,21 0 0,-21 0 0,22 0 16,-1 0-16,-21 0 15,21 0-15,-20 21 0,-1 0 0,0 0 16,0 0-16,-21 1 0,0-1 16,0 0-16,0 0 0,-21 21 0,0-20 15,0-1-15,-22 21 0,1-21 0,0 0 16,-1 1-16,-20-1 0,20 0 15,1 0-15,21 0 0,-21 0 0,20-21 16,1 22-16,0-1 0,0-21 16,0 0-16,21 21 0,21-42 47,0 21-32,21-21-15</inkml:trace>
  <inkml:trace contextRef="#ctx0" brushRef="#br0" timeOffset="38432.94">9080 1545 0,'0'0'0,"-21"0"0,42 0 47,1 0-47,-1 0 0,21 0 16,-21 0-16,0 0 0,22-21 0,-22 21 16,0-21-16,21 0 0,-20 21 0,-1-21 15,0-1-15,0 22 0,-21-21 16,0 0-16,21 21 0,-21-21 0,0 0 15,-21 21 1,0 0-16,0 0 16,-22 0-16,22 0 15,-21 0-15,21 21 0,-22 0 0,22-21 16,-21 21-16,21 22 0,0-22 0,-1 0 16,1 21-16,0-21 0,21 1 15,0 20-15,0-21 0,0 21 0,0-20 16,0-1-16,0 0 0,21 0 15,-21 0-15,21 0 0,1 1 0,20-22 16,-21 0-16,0 21 0,0-21 16,22 0-16,-22 0 0,0 0 0,0 0 15,0-21-15,22-1 0,-22 22 0,0-21 16,0 0-16,0 0 0</inkml:trace>
  <inkml:trace contextRef="#ctx0" brushRef="#br0" timeOffset="38940.35">9588 1461 0,'-21'-43'15,"0"43"-15,21-21 16,0 0 0,0 0-16,0 0 0,21 21 15,0 0-15,1-22 0,-1 22 16,0 0-16,0 0 0,21-21 15,-20 21-15,-1 0 0,21 0 0,-21 0 16,22 0-16,-22 0 0,0 0 16,21 21-16,-21-21 0,1 22 0,-1-1 15,0 0-15,-21 0 0,0 0 16,21 0-16,-21 1 0,0-1 0,0 0 16,0 21-16,0-21 0,0 1 15,0-1-15,0 0 0,-21 0 0,21 0 16,0 0-16,-21-21 0,21 22 15,-21-22-15,21 21 0,-22-21 16,22-21 15,0-1-31,0 1 0,0 0 0,0 0 16,22 0-16,-22 0 0,21-22 16,0 22-16,0-21 0,21 21 0,-20-22 15,-1 22-15,0 0 0,21 0 0,-21 0 16,1-1-16,-1 1 0,0 0 15,0 21-15,0-21 0,0 21 0,1 0 16,-1 0 0,0 0-16</inkml:trace>
  <inkml:trace contextRef="#ctx0" brushRef="#br0" timeOffset="43516.94">10880 720 0,'-22'0'15,"22"-21"-15,22 21 47,-1 0-31,21-22-16,0 22 0,22-21 0,-1 21 15,1 0-15,-1 0 0,22-21 16,0 21-16,-1 0 0,1-21 0,-21 21 16,20-21-16,1 21 0,-22 0 15,-20 0-15,-1 0 0,0 0 16,-20 0-16,-65 0 15,22 0 1,-21 0-16,-1 0 0,1 0 0,0 0 16,-1 21-16</inkml:trace>
  <inkml:trace contextRef="#ctx0" brushRef="#br0" timeOffset="43821">11515 635 0,'0'21'0,"-22"-21"0,1 21 16,21 1-1,-21-1-15,21 0 0,-21 0 0,0 21 16,21 1-16,0-1 0,-21 0 16,-1 1-16,22 20 0,-21-20 0,0-1 15,21 21-15,-21-20 0,0-1 16,0 0-16,-1 1 0,22-1 0,-21 0 15,21 1-15,-21-22 0,21 21 0,-21-21 16,21 22-16,0-22 16,0 0-16,0 0 0,0 0 0,21-21 31,0 0-15,-21-21-16,21 0 0,1 0 0</inkml:trace>
  <inkml:trace contextRef="#ctx0" brushRef="#br0" timeOffset="44232.77">11684 1291 0,'0'21'31,"21"-21"0,0 0-31,0 0 16,1-21-16,20 21 0,-21-21 0,21 0 16,-20 21-16,20-21 0,-21 0 15,0-1-15,0 22 0,-21-21 0,0 0 16,0 0-16,0 0 16,0 0-16,-21 21 15,0 0-15,0 0 0,-21 0 16,20 21-16,1 0 0,-21 0 15,21 0-15,-22 0 0,22 22 0,0-1 16,0-21-16,0 22 0,0-1 16,21-21-16,0 21 0,0-20 0,0 20 15,0-21-15,0 21 0,0-20 16,0-1-16,0 0 0,0 0 0,21 0 16,0-21-16,0 0 0,0 0 0,22 0 15,-22 0-15,21 0 0,0-21 16,-20 21-16,20-21 0,0 0 0,1 0 15</inkml:trace>
  <inkml:trace contextRef="#ctx0" brushRef="#br0" timeOffset="44812.28">12340 1228 0,'42'-85'31,"-20"85"-31,-1-21 15,-21 0-15,21 21 0,0-21 0,0 21 16,0 0-16,1 0 16,-1 0-16,0 0 0,0 0 0,0 0 0,0 21 15,1-21-15,-1 21 0,-21 21 16,0-21-16,0 1 0,0 20 0,0-21 16,0 0-16,0 22 0,-21-22 15,-1 21-15,-20-21 0,21 0 16,0 22-16,0-22 0,-1 0 0,1 0 15,0-21-15,21 21 0,0 1 16,-21-22-16,42-22 31,0 1-31,0 21 16,1-21-16,-1 0 0,0 0 0,0 0 16,0-1-16,0 1 0,1 0 15,20-21-15,-21 21 0,0-1 0,0-20 16,1 21-16,20-21 0,-42 20 15,21 1-15,-21 0 0,21 21 16,-21-21-16,-21 42 31,0 0-31,0 0 0,0 1 16,-1 20-16,22-21 0,-21 0 16,0 22-16,0-22 0,21 21 0,0-21 15,0 22-15,0-22 0,0 0 0,-21 21 16,21-21-16,0 1 0,0-1 15,0 0-15,21 0 0,0-21 16,0 0-16,0 0 0,1 0 16,-1 0-16,21 0 0,0 0 15,-20-21-15,20 0 0,0 0 0,1-1 16,-1 1-16,0 0 0,-21-21 16,22 21-16</inkml:trace>
  <inkml:trace contextRef="#ctx0" brushRef="#br0" timeOffset="45112.14">13589 699 0,'0'0'0,"-21"0"16,0 0 0,-1 0-16,1 21 0,0 0 15,0 0-15,21 21 0,-21 1 0,0-1 16,-1 0-16,1 22 0,0-22 15,0 22-15,0-22 0,21 0 0,-21 1 16,-1 20-16,1-42 0,0 22 16,21-1-16,0 0 0,0-20 0,0-1 15,0 0-15,0 21 0,0-21 16,0 1-16,21-22 0,0 21 16,1-21-16,20 0 0,-21 0 15,0 0-15,0-21 0,1 21 16,20-22-16,-21 1 0,0 0 15,0 21-15,1-21 0</inkml:trace>
  <inkml:trace contextRef="#ctx0" brushRef="#br0" timeOffset="45324.14">13208 1101 0,'0'0'0,"-21"42"15,42-42 1,0 0 0,0 0-16,22 0 0,-1 0 0,-21 0 15,21 0-15,1 0 0,-1 0 16,0-21-16,-20 21 0,-1 0 0,0-21 16,0 21-16,0-21 0</inkml:trace>
  <inkml:trace contextRef="#ctx0" brushRef="#br0" timeOffset="46312.73">14097 1249 0,'0'0'0,"-21"-85"31,21 64-15,0 0-16,21 0 0,0 21 16,0-21-16,0-1 0,22 22 0,-22 0 15,21 0-15,1 0 0,-22 0 0,21 0 16,-21 22-16,22-1 0,-22 0 15,0 0-15,0 21 0,0-20 0,-21 20 16,0 0-16,0-21 0,0 22 16,0-1-16,0-21 0,0 22 0,0-22 15,0 0-15,0 0 0,0 0 16,0 0-16,0 1 0,0-1 16,-21-21-1,0-21 1,21-1-16,0 1 0,0 0 15,0-21-15,0 21 0,0-22 16,0 22-16,21-21 0,0-1 0,0 1 16,1 0-16,-1-1 0,0 22 15,21-21-15,-21 21 0,22 0 0,-22-22 16,21 43-16,1-21 0,-22 21 16,21 0-16,0 0 0,-20 0 15,20 21-15,-21 0 0,21 1 0,-20-1 16,-1 21-16,0 0 0,0-20 15,-21 20-15,0 0 0,0-21 0,0 22 16,0-22-16,0 21 0,0-21 0,-21 1 16,0-1-16,21 0 0,0 0 15,-21 0-15,-1-21 0,1 0 16,21-21 0,0 0-1,0-21-15,0 20 0,0 1 16,0 0-16,0-21 0,21 21 15,1-1-15,-1-20 0,21 21 0,-21 0 16,22-22-16,-1 22 16,0 0-16,22 0 0,-22 0 0,0 21 15,22 0-15,-22 0 0,1 0 16,-1 0-16,0 0 0,-21 21 0,1 0 16,-1 0-16,0 0 0,0 1 0,-21 20 15,0-21-15,0 21 0,0-20 16,0-1-16,0 21 0,-21-21 0,0 0 15,0 1-15,-1-1 0,1 0 16,0 0-16,21 0 0,-21 0 0,0-21 16,21 22-16,-21-22 15,21-22 1,21 1-16,0 0 16,0 0-16</inkml:trace>
  <inkml:trace contextRef="#ctx0" brushRef="#br0" timeOffset="46828.61">16298 1143 0,'0'-21'0,"0"42"0,0-63 0,0 21 16,0-1-16,-21 1 16,0 0-16,0 21 0,0 0 0,-22-21 15,22 21-15,0 0 0,-21 0 16,20 0-16,1 21 0,-21 0 0,21 0 15,0 1-15,-22 20 0,22-21 16,0 21-16,0 1 0,-22-22 0,22 21 16,21 1-16,-21-22 0,21 21 0,0-21 15,0 22-15,0-22 0,0 0 16,0 0-16,0 0 0,21 0 0,0 1 16,1-22-16,-1 0 0,0 0 15,21 0-15,-21 0 0,1 0 0,20-22 16,0 22-16,-21-21 0,22 0 0,-22 0 15,21 0-15,-21-22 16,1 22-16,-1-21 0,0 0 0,0-1 16,0 1-16,-21 0 0,0 20 15,21-20-15,-21 21 0,0 0 0,0 0 16,0 42 0,-21 0-1,21 0-15,0 0 0,-21 22 0,21-22 16,-21 21-16,21-21 0,-21 22 15,21-22-15,0 0 0,0 21 0,0-21 16,0 1-16,0-1 0,0 0 16,0 0-16,0 0 0,21-21 15,0 0-15,0 0 0,0 0 16,1 0-16,-1 0 0,0 0 16,21 0-16,-21-21 0,1 21 0,-1-21 15,21 0-15</inkml:trace>
  <inkml:trace contextRef="#ctx0" brushRef="#br0" timeOffset="47228.94">16679 1291 0,'0'0'0,"0"-21"0,0 0 15,0 0-15,0 0 16,0-1-16,0 1 16,0 0-16,0 0 0,21 0 15,1 21-15,-1 0 16,0-21-16,0 21 0,0 0 0,0 0 15,1 0-15,-1 0 0,21 21 16,-21 0-16,0 0 0,1 0 0,-1 0 16,-21 1-16,21 20 0,-21-21 15,21 21-15,-21-20 0,0-1 0,0 0 16,0 21-16,0-21 0,-21 1 16,0-1-16,0 0 0,21 0 0,-22-21 15,1 21-15,0-21 16,21-21 15,0 0-31,0 0 0,0-22 16,0 22-16,0 0 0,21 0 15,-21 0-15,0 0 0,21-1 16,1 1-16,-1 0 0,-21 0 0,21 0 16,0 21-16,0-21 0,0-1 15,1 22-15,-1-21 0,21 0 0,-21 21 16,0-21-16,1 0 0,20 0 0</inkml:trace>
  <inkml:trace contextRef="#ctx0" brushRef="#br0" timeOffset="47864.12">17695 741 0,'0'0'0,"0"-21"0,0 0 16,0-1-16,-21 22 31,21 22-16,-21-1-15,0 0 0,21 0 0,-21 21 16,-1 1-16,22 20 0,-21-20 16,0-1-16,21 21 0,-21-20 0,0-1 15,21 0-15,-21 1 0,-1-1 16,22 0-16,0-20 0,-21 20 16,21-21-16,-21 0 0,21 0 0,-21 1 15,21-1-15,-21-21 16,21-21 15,0-1-31,0 1 0,0 0 16,0 0-16,21 0 0,0-22 0,0 22 15,0 0-15,22-21 0,-1 21 16,22-43-16,-22 43 0,0 0 16,-21 21-16,22-21 0,-1-1 15,-21 22-15,0 0 0,1 0 0,-1 0 16,-21 22-1,-21-1 1,-1-21-16,1 21 16,-21-21-16,0 0 0,20 21 0,-20-21 15,0 0-15,-1 0 0,1 0 0,21 21 16,0-21-16,0 0 0,-1 0 16,22 21-16,0 1 15,0-1-15,0 0 16,22 0-16,-1 0 0,0 0 15,0 1-15,0-1 16,0 0-16,1 0 0,-22 0 16,21 0-16,0-21 0,0 22 15,-21-1-15,21-21 0,0 21 16,1-21-16,-1 0 0,0 0 16,0 0-16,0 0 0,0 0 15,1 0-15,-1 0 0,0 0 0,0 0 16,0-21-16,0 0 0,1 21 15,-1-22-15,0 1 0</inkml:trace>
  <inkml:trace contextRef="#ctx0" brushRef="#br0" timeOffset="48260.56">18161 1122 0,'0'0'0,"0"-21"0,0 0 16,0-1-16,0 1 0,21 21 16,-42 21 15,0 1-31,21-1 15,-21 21-15,-1-21 0,22 0 16,-21 22-16,21-22 0,-21 21 0,21-21 16,-21 1-16,21 20 0,0-21 0,0 0 15,0 0-15,0 1 0,0-1 16,21-21-16,0 21 0,22 0 0,-22-21 16,0 0-16,21 0 0,1 0 15,-22 0-15,21 0 0,0 0 0,-20-21 16,20 0-16,0 21 0,-21-21 15,1-1-15,20-20 0,-21 21 0,0-21 16,0 20-16,-21-20 0,22 0 16,-22 21-16,0-22 0,0 22 15,0 0-15,0 0 0,0 0 16,-22 21 15,22 21-31,0 0 0,-21-21 16,21 21-16,-21-21 0,21 21 0,0 0 15</inkml:trace>
  <inkml:trace contextRef="#ctx0" brushRef="#br0" timeOffset="48626.92">19050 1080 0,'0'0'0,"0"-22"15,0 1 1,0 42 0,0 1-1,0 20-15,0-21 16,-21 0-16,0 22 0,-1-1 16,22 0-16,-21-21 0,0 22 15,0-1-15,0 22 0,0-22 0,-1 21 16,1 1-16,0-1 0,21 1 0,-21-1 15,0-20-15,0 20 0,-1 1 16,1-1-16,21-20 0,-21 20 0,0-21 16,21 22-16,-21-22 0,21 22 15,0-22-15,0 0 0,0-20 0,0 20 16,0-21-16,0 0 0,0 0 0,0 1 16,0-44-1,21 1 1,0 0-16,0-21 0,-21 21 0,21-22 15,1 1-15,-1 0 16,-21-1-16</inkml:trace>
  <inkml:trace contextRef="#ctx0" brushRef="#br0" timeOffset="48911.94">18902 1228 0,'0'-21'0,"0"42"0,0-64 16,0 22-16,0 0 0,0 0 15,0 0-15,0 0 0,21-1 16,21 22-16,-21 0 0,1-21 16,20 21-16,0 0 0,1 0 0,-1 0 15,0 0-15,-21 21 16,22 1-16,-22-1 0,21 0 0,-21 0 16,-21 21-16,0 1 0,0-22 15,0 21-15,0-21 0,-21 1 0,0 20 16,0-21-16,-21 0 0,20 0 0,-20 1 15,0-22-15,21 21 0,-22-21 16,22 21-16,-21-21 0,21 0 0,-22 0 16,22 0-16,0 0 0,0 0 15,0 0-15,-1 21 0</inkml:trace>
  <inkml:trace contextRef="#ctx0" brushRef="#br0" timeOffset="49736.91">11811 2223 0,'0'0'0,"0"-22"0,0 1 16,0 0-16,21 0 0,-21 0 15,0 0-15,0-1 0,0 1 16,0 0-16,0 0 15,0 42 1,0 0 0,0 0-16,-21 22 15,0-22-15,21 21 0,-21 22 0,-22 42 16,22-43-16,0 1 0,0-1 16,0 1-16,-1-1 0,1 1 15,0-22-15,-21 0 0,21 1 0,-1-1 16,1 0-16,0-21 0,-21 1 15,42-1-15,-21-21 0,-1 0 0,1 0 16,0 0-16,0 0 0,0-21 16,0 21-16,21-22 0,0-20 15,-22 21-15,22-21 0,-21-1 0,21 1 16,0-22-16,0 22 0,0-21 16,0-1-16,0 22 0,0-1 0,21 1 15,1 21-15,-1 0 0,0 0 0,-21-1 16,21 22-16,0 0 0,0 0 15,1 0-15,-1 22 0,0-1 0,0 21 16,0-21-16,0 22 16,-21-1-16,22 0 0,-22 1 0,21-1 15,0 0-15,-21 1 0,0-1 0,0-21 16,21 21-16,-21-20 0,21-1 16,0 0-16,-21 0 0,22 0 0,-1-21 15,0 0-15,21 21 0,-21-21 0,22 0 16,-22 0-16,21 0 0,1-21 15,20 21-15</inkml:trace>
  <inkml:trace contextRef="#ctx0" brushRef="#br0" timeOffset="50212.14">12552 2498 0,'0'0'0,"0"-43"0,0 22 0,0 0 15,0 0-15,-21 0 0,-1 0 0,1-1 16,0 22-16,0 0 0,0 0 0,-22 0 15,22 0-15,-21 0 0,21 22 16,-22-1-16,-20 21 0,21 0 16,20 1-16,-20-1 0,21 0 15,0 1-15,-22-1 0,22 0 0,0 1 16,21-1-16,0 0 0,0-20 16,0-1-16,0 0 0,0 0 15,0 0-15,21 0 0,0-21 0,1 0 16,20 0-16,0 0 0,1 0 0,20-21 15,-21 0-15,22 21 0,-22-42 16,1 21-16,-1-1 0,0-20 0,-21 0 16,22-1-16,-22 1 0,0 0 15,-21-1-15,0 22 0,21-21 0,-21 21 16,0 0-16,0-1 16,-21 22-1,21 22-15,-21-1 0,0 0 0,21 0 16,-21 21-16,21-20 0,-22 20 15,22 0-15,-21-21 0,21 22 16,0-22-16,0 21 0,0-21 0,0 1 16,0-1-16,21 0 0,1 0 15,-1-21-15,0 0 0,0 21 0,0-21 16,0 0-16,22 0 0,-22 0 0,21-21 16,-21 21-16,22-21 0,-1 0 15,-21 0-15,22-22 0,-1 22 0</inkml:trace>
  <inkml:trace contextRef="#ctx0" brushRef="#br0" timeOffset="50643.93">13102 2455 0,'0'0'0,"0"-21"0,-21 42 47,21 1-47,0-1 16,0 0-16,0 21 0,-21-21 0,21 1 15,0 20-15,-21-21 0,21 21 0,0-20 16,0 20-16,-22-21 0,1 0 15,21 0-15,-21 1 0,21-1 0,0 0 16,-21 0-16,0-21 16,21 21-16,0-42 15,0 0 1,0 0-16,0 0 0,0-1 16,21 1-16,0-21 0,0 0 15,0-1-15,1 1 0,20 0 0,-21 20 16,21-20-16,1 0 0,-1 21 15,22-1-15,-22 1 0,21 0 0,1 21 16,-1 0-16,1 21 0,-22-21 0,22 21 16,-1 22-16,-20-22 0,-1 21 15,0-21-15,-21 22 0,1-1 0,-22-21 16,0 22-16,0-1 0,-22-21 16,1 21-16,-21-20 0,21-1 0,-22 0 15,1 0-15,0 0 0,-1 0 0,22-21 16,-21 22-16,21-22 0,0 0 15,-1 0-15,22-22 32,22 1-32,-1 0 0</inkml:trace>
  <inkml:trace contextRef="#ctx0" brushRef="#br0" timeOffset="50824.81">14436 2561 0,'0'0'0,"-85"0"16,64 0-16,0 0 0,-1 0 15</inkml:trace>
  <inkml:trace contextRef="#ctx0" brushRef="#br0" timeOffset="51560.31">14499 2688 0,'0'0'0,"127"-63"31,-127 42-31,21-1 0,0 1 16,-21 0-16,0 0 0,0 0 16,0 0-16,0-1 0,0 1 0,0 0 15,0 0-15,0 0 0,-21 21 16,-21 0-16,21 0 0,-22 0 16,1 0-16,0 21 0,-1 0 0,1 0 15,-21 0-15,20 22 0,1-1 16,0-21-16,-22 22 0,43-1 0,-21 0 15,20-21-15,-20 22 0,42-22 16,0 21-16,-21-21 0,21 1 16,0-1-16,21 0 0,0-21 15,0 0-15,1 0 0,20 0 0,-21 0 16,21 0-16,1-21 0,20 21 16,-20-21-16,-1-1 0,0 1 0,1 0 15,-22 0-15,21 0 0,-21 0 16,0-1-16,1 1 0,-1-21 0,-21 21 15,0 0-15,0-1 0,0 1 16,-21 21 15,-1 21-31,22 1 16,0-1-16,-21 21 0,21-21 16,-21 22-16,21-1 0,-21 0 0,21 1 15,-21-22-15,21 21 0,0 0 16,0 22-16,0-22 0,-21 1 0,21-1 15,0 21-15,0 43 0,0-63 16,0-1-16,-22 0 0,22 1 16,-21-1-16,0 0 0,0 1 15,0-22-15,0 21 0,-1-21 0,-20 0 16,0 1-16,-1-1 0,22 0 0,-42 0 16,20-21-16,1 0 0,-21 0 15,20 0-15,-20-21 0,20 0 0,1 0 16,-21-1-16,41 1 0,-20 0 0,0-21 15,21-1-15,21 22 0,0-21 16,0 21-16,0-22 0,0 22 0,0-21 16,21 0-16,0 20 0,21-20 0,-21 21 15,22-21-15,-1 20 0,0-20 16,22 0-16,-22 21 0,22-22 0,20 1 16</inkml:trace>
  <inkml:trace contextRef="#ctx0" brushRef="#br0" timeOffset="52040.42">14944 2434 0,'0'0'0,"0"-21"0,-64 21 16,43 0-16,0 0 15,0 21-15,-1 0 0,22 1 16,-21-1-16,0 21 0,21-21 15,0 22-15,0-22 0,-21 21 0,21 0 16,0-20-16,0 20 0,0-21 16,0 0-16,0 0 0,21 1 15,-21-1-15,21 0 0,0-21 0,22 0 16,-22 0-16,0 0 0,21 0 16,-20 0-16,20 0 0,-21-21 0,0 0 15,22 21-15,-22-22 0,21-20 0,-21 21 16,22-21-16,-22-1 0,0 22 15,0-21-15,0-1 0,0 1 0,1 21 16,-1-21-16,-21 20 0,0 1 16,0 0-16,0 42 15,0 0 1,0 22-16,-21-22 16,-1 0-16,22 21 0,0 1 15,-21-22-15,0 21 0,21-21 0,-21 22 16,21-22-16,0 21 0,0-21 15,0 1-15,0-1 0,0 0 0,21 0 16,0 0-16,22 0 0,-22-21 16,0 0-16,0 0 0,21 0 0,1 0 15,-1 0-15,0 0 0,1-21 0</inkml:trace>
  <inkml:trace contextRef="#ctx0" brushRef="#br0" timeOffset="52564.9">16214 2477 0,'0'0'0,"0"-22"0,0 1 16,-22 0-16,1 0 0,0 0 15,0 21-15,0 0 0,0 0 0,-22 0 16,22 0-16,0 0 0,0 0 16,-22 21-16,22-21 0,-21 21 0,21 21 15,0-20-15,-22-1 0,22 21 0,0 0 16,0 1-16,0-22 0,-1 21 15,22 1-15,0-22 0,0 21 0,0-21 16,0 0-16,0 1 0,0-1 0,0 0 16,22 0-16,-1-21 0,0 0 15,21 0-15,-21 0 0,22 0 16,-22 0-16,21 0 0,-21-21 16,22 21-16,-1-21 0,-21 0 0,22-22 15,-1 22-15,-21-21 0,0 21 0,0-22 16,1 1-16,-1 21 0,0-22 15,-21 22-15,21-21 0,-21 21 0,0 0 16,0-1-16,0 1 16,-21 21-16,0 0 15,0 0-15,21 21 0,-22 1 0,1-1 16,21 21-16,-21-21 0,21 22 16,-21-1-16,21-21 0,-21 21 15,21-20-15,0 20 0,0-21 16,0 0-16,0 22 0,0-22 0,21-21 15,0 21-15,0 0 0,0-21 0,22 0 16,-22 0-16,21 0 0,1 0 16,20 0-16,1 0 0,-1 0 0,-21 0 15,22-21-15,-1 0 0,-20 0 0,-1-1 16,22 1-16,-43-21 0,21 21 16,0-22-16</inkml:trace>
  <inkml:trace contextRef="#ctx0" brushRef="#br0" timeOffset="53184.88">17039 2561 0,'0'0'0,"0"-21"0,0-21 16,0 21-16,0-1 0,0 1 0,0 0 15,0 0-15,-21 21 16,0 0-16,0 0 16,-1 0-16,1 0 0,0 21 0,-21 0 15,21 0-15,-1 1 0,-20-1 0,21 21 16,0-21-16,-22 22 0,22-22 16,0 21-16,0-21 0,0 22 0,21-22 15,0 21-15,0-21 0,0 0 16,0 1-16,21-1 0,0-21 15,0 0-15,0 0 0,1 0 0,20 0 16,-21 0-16,0 0 0,0 0 16,22-21-16,-22-1 0,0 22 15,0-21-15,-21-21 0,21 21 0,1 0 16,-22-1-16,0 1 0,0-21 16,21 21-16,-21 0 0,0-1 15,0 1-15,0 42 31,0 1-15,0-1-16,0 0 0,0 21 16,-21-21-16,21 22 0,0-1 0,0-21 15,0 22-15,-22-1 0,22 0 0,-21 1 16,21-1-16,0 21 0,-21-20 16,0-1-16,21 22 0,-21-22 15,21 21-15,-21 1 0,-1-22 0,22 22 16,-21-22-16,0 0 0,0 1 15,0 20-15,21-20 0,-21-1 0,-1 0 16,-20 22-16,21-22 0,0 0 16,-22 22-16,1-22 15,0 1-15,-1-22 0,22 0 16,-21 0-16,0-21 0,20 0 0,-20 0 16,-21 0-16,20-21 0,-20 0 0,20-22 15,-20 22-15,21-21 0,-1 0 16,1 20-16,0-20 0,20 0 0,1 21 15,21-22-15,0 22 0,0-21 16,0 21-16,0-1 0,0 1 16,21-21-16,1 21 0,-1-22 0,21 22 15,0-21-15,1 0 0,-1-1 0,0-20 16,22 20-16,-1-20 0,1 21 16</inkml:trace>
  <inkml:trace contextRef="#ctx0" brushRef="#br0" timeOffset="53591.9">17124 2625 0,'21'0'16,"0"0"-16,0 0 15,0 0-15,1 0 16,-1 0-16,0-21 0,0 21 0,0-22 15,0 22-15,1-21 0,-22 0 16,21 0-16,0 0 0,0 0 0,0-1 16,-21 1-16,0 0 0,0 0 15,-21 0 1,0 21-16,0 0 0,0 0 16,-1 0-16,1 0 15,0 21-15,0 0 0,0 0 16,0 0-16,21 1 0,-22 20 0,22-21 15,-21 21-15,21 1 0,0-22 16,0 0-16,0 21 0,0-20 0,0-1 16,0 0-16,21 0 0,1 0 15,-1-21-15,0 0 0,0 21 0,21-21 16,-20 0-16,-1 0 0,21 0 0,0 0 16,1-21-16,-1 0 0,0 21 15,-20-21-15,20-21 0,0 20 0,1 1 16</inkml:trace>
  <inkml:trace contextRef="#ctx0" brushRef="#br0" timeOffset="54143.77">17886 1969 0,'0'0'0,"-43"0"0,22 0 0,0 0 16,42 0 15,0 0-15,1 0-16,20 0 0,-21 0 0,21 0 16,-20 0-16,20 0 0,-21-22 15,0 22-15,22 0 0,-22 0 0,0 0 16,0 0-16,0-21 0,0 21 15,-21 21 17,0 1-32,0-1 15,0 0-15,0 0 0,0 0 16,0 22-16,0-22 0,0 0 16,0 21-16,0 1 0,-21-1 15,0 0-15,21 1 0,-21-1 0,21 21 16,0 1-16,-21-22 0,21 22 15,-21-1-15,21-20 0,0 20 0,0-21 16,0 1-16,0-1 0,0 0 0,0-20 16,0 20-16,0-21 0,-22 0 15,22 0-15,-21 1 0,0-1 0,0 0 16,0 0-16,0-21 0,-1 0 16,1 21-16,-21-21 0,21 0 0,0 0 15,-1 0-15,1 0 0,0 0 0,0 0 16,0 0-1,0 0-15,21-21 16,0 0-16,0 0 16</inkml:trace>
  <inkml:trace contextRef="#ctx0" brushRef="#br0" timeOffset="61058.94">1397 5842 0,'0'0'0,"0"-21"16,-21 21-1,0 0 1,21-21 0,0 0 15,-22 21 47,1 0-78,0 0 0</inkml:trace>
  <inkml:trace contextRef="#ctx0" brushRef="#br0" timeOffset="61865.09">656 4509 0,'0'21'15,"-21"-21"1,21 21-16,0 0 16,0 0 15,21-21-31,0 0 15,0 0-15,1 0 16,-1 0-16,0-21 16,0 0-16,-21 0 0,21 21 15,-21-21-15,0-1 0,0 1 16,0 0-16,-21 0 16,0 21-16,0 0 15,0 0-15,-1 21 16,1-21-16,0 21 0,0 0 0,0 1 15,0-1-15,-1 0 16,1 0-16,21 0 0,0 0 0,0 1 16,0-1-16,0 0 15,21-21 1,1 0-16,-1 0 0,0 0 16,21-21-16,-21 21 0,1-21 15,-1 21-15,0-22 0,-21 1 0,0 0 16,0 0-16,0 0 15,-21 21 1,0 0-16,-1 0 16,1 0-16,0 21 0,-21 0 15,21 0-15,-1 22 0,1-22 16,0 21-16,21-21 0,0 22 16,-21-1-16,21-21 0,0 0 0,0 22 15,0-22-15,21 0 0,0-21 16,0 0-16,1 0 0,-1 0 0,21 0 15,0 0-15</inkml:trace>
  <inkml:trace contextRef="#ctx0" brushRef="#br0" timeOffset="62242.64">1228 4466 0,'0'0'0,"-106"64"16,85-64 0,21 21-16,0 0 0,0 0 15,21-21 1,0 0 0,0 0-16,0 0 0,0-21 0,1 21 15,-1-21-15,0 21 0,-21-21 16,0 0-16,0-1 0,0 1 15,0 0-15,0 0 16,-21 21-16,0 0 16,-1 0-16,1 0 15,0 0-15,0 21 0,21 0 16,0 0-16,-21 22 0,0-22 0,21 0 16,-22 0-16,22 22 0,0-22 15,0 0-15,0 0 0,0 0 16,0 0-16,0 1 0,22-22 0,-1 0 15,21 0-15,-21 0 0</inkml:trace>
  <inkml:trace contextRef="#ctx0" brushRef="#br0" timeOffset="62817.14">1884 4636 0,'21'0'32,"0"0"-32,0 0 15,0-22 1,1 22-16,-1-21 0,-21 0 0,21 21 16,0-21-16,-21 0 15,21 21-15,-21-21 0,0-1 16,0 1-16,-21 21 31,21 21-15,-21 1-16,21-1 0,-21 0 15,0 0-15,21 21 0,0-20 16,-22 20-16,22 0 0,-21 1 0,0-1 16,21 21-16,0-20 0,0-1 15,0 22-15,0-22 0,0 0 0,0 1 16,0-1-16,0-21 15,0 21-15,0-20 0,0 20 0,0-21 16,0 0-16,0 0 0,0 1 16,0-1-16,-21-21 15,0 0-15,0 0 16,-1 0-16,1 0 0,0 0 0,-21 0 16,-1 0-16,1-21 0,0 21 15,-1-22-15,22 22 0,-21-21 0,0 21 16,20 0-16,-20 0 0,21 0 15,0 0-15,21-21 0,-21 21 16,42 0 15,0 0-31,0 0 16,21 0-16,-20 0 0,20 0 0,0 0 16,1-21-16</inkml:trace>
  <inkml:trace contextRef="#ctx0" brushRef="#br0" timeOffset="63133.15">2434 4551 0,'0'0'0,"0"-21"15,-21 21 16,0 21-31,0 21 0,21-21 16,-22 22-16,1-1 0,21 0 16,-21 1-16,0-1 0,21 22 0,-21-22 15,0 21-15,-1-20 0,22-1 16,0 0-16,-21 1 0,21-1 0,-21 0 16,21-20-16,0-1 0,0 0 15,0 0-15,0 0 0,0 0 0,0 1 16,21-22-1,0 0-15,1 0 16,-1-22-16,0 22 0,-21-21 0</inkml:trace>
  <inkml:trace contextRef="#ctx0" brushRef="#br0" timeOffset="63336.38">2159 5038 0,'0'0'15,"-21"0"-15,0 0 0,42 0 32,0 0-32,0 0 0,0 0 15,22 0-15,-1-21 0,0 21 16,1 0-16,-1-22 0,0 22 0,1 0 16,-1-21-16,0 21 0,-21 0 15,22-21-15,-22 21 0,-21-21 0</inkml:trace>
  <inkml:trace contextRef="#ctx0" brushRef="#br0" timeOffset="63816.64">3979 4720 0,'0'-21'0,"0"42"31,-21 0-15,21 22-16,0-22 0,-21 0 15,0 21-15,21 1 0,-21-1 0,-1 0 16,22-20-16,-21 20 0,0 0 15,0-21-15,21 22 0,-21-22 0,21 0 16,-21 0-16,21 0 0,0 1 0,21-22 31,0 0-31,0 0 0,0 0 16,22 0-16,-22-22 0,21 1 0,0 0 16,-20-21-16</inkml:trace>
  <inkml:trace contextRef="#ctx0" brushRef="#br0" timeOffset="64160.89">4614 4805 0,'0'0'0,"21"-21"0,1 0 0,-1 21 0,-21-22 16,-21 22-1,-1 0-15,1 0 0,0 0 16,-21 22-16,21-1 16,-22 0-16,22-21 0,0 21 0,-21 0 15,42 0-15,-22 1 0,22-1 16,0 0-16,22 0 15,20 0-15,-21-21 0,21 21 16,-20-21-16,20 22 0,-21-1 16,21-21-16,-20 21 0,20 0 0,-21-21 15,0 21-15,0 0 0,-21 1 0,0-1 16,0 0-16,-21 0 16,0 0-16,-21-21 0,21 21 0,-22-21 15,1 0-15,0 22 0,-1-22 16,1 0-16,0 0 0,20 0 15,-20 0-15,21 0 0,-21 0 0,20 0 16,1 0-16,0-22 0,21 1 16,0 0-16,0 0 0,0 0 0,0 0 15,0-1-15,0 1 0</inkml:trace>
  <inkml:trace contextRef="#ctx0" brushRef="#br0" timeOffset="64358.91">4149 4551 0,'0'0'0,"-22"-21"31,44 21 16,-1 0-47,0 0 15</inkml:trace>
  <inkml:trace contextRef="#ctx0" brushRef="#br0" timeOffset="65108.42">6456 5101 0,'0'0'0,"21"0"0,0 0 0,0 0 16,0-21-16,1 0 0,-1 0 0,0 0 16,0-1-16,0 1 0,0 0 15,1 0-15,-22-21 0,0 20 0,0-20 16,0 0-16,0 21 0,0-22 0,0 1 15,0 21-15,-22 0 0,1-22 16,0 43-16,0-21 0,0 0 0,0 21 16,-22 0-16,22 0 0,-21 0 0,21 21 15,-22 0-15,22 0 16,-21 1-16,21 20 0,-22-21 0,22 21 16,0 1-16,0-1 0,0 22 15,-1-22-15,1 0 0,21 1 0,0-1 16,0-21-16,0 21 0,0-20 0,0-1 15,0 0-15,0 0 0,21 0 16,1-21-16,-1 0 0,0 0 0,0 0 16,0 0-16,0 0 0,22-21 0,-22 0 15,21 0-15,-21 0 0,22-1 16,-1-20-16,0 0 0,-20 21 0,20-43 16,0 22-16,-21-1 0,1 1 15,-1 0-15,0 21 0,0-22 16,-21 22-16,0 0 0,0 42 31,-21 0-31,0 0 0,0 22 16,-1-1-16,22 0 0,-21 1 0,0-1 15,21 0-15,0-20 0,0 20 16,0 0-16,0-21 0,0 1 0,0 20 16,21-42-16,-21 21 0,43 0 15,-22-21-15,0 0 0,21 0 0,1 0 16,-1-21-16,0 0 0,1 21 0,-1-42 15</inkml:trace>
  <inkml:trace contextRef="#ctx0" brushRef="#br0" timeOffset="65824.3">8699 4509 0,'0'0'16,"22"-22"-16,-22 1 0,0 0 0,0-21 16,0 21-16,0-1 0,0 1 0,0 0 15,0 0-15,-22 21 32,22 21-32,-21 0 0,0 0 0,21 22 15,-21-22-15,0 42 16,21-20-16,-21-1 0,-1 22 0,1-1 15,0-21-15,0 22 0,0-1 0,0 1 16,-1-1-16,1 1 0,-21-22 16,21 1-16,0-1 0,-1 0 0,-20 1 15,21-22-15,0 0 0,21 0 16,-21-21-16,-1 0 16,1-21-16,21 0 0,-21 0 15,21-22-15,0 22 0,0-21 16,0-22-16,0 22 0,0-22 15,0 1-15,0 21 0,0-22 0,0 22 16,21-1-16,-21 22 0,21 0 16,-21 0-16,22 0 0,-1 42 15,0 21 1,-21-21-16,21 22 0,-21-22 16,0 21-16,21 1 0,-21-1 0,21 0 15,-21 1-15,0-1 0,22 0 16,-1 1-16,0-22 0,0 0 0,-21 21 15,21-21-15,0 1 0,22-1 16,-1-21-16,-21 0 0,22 0 16,-1 0-16,0 0 0,22 0 15,-1 0-15,-20 0 0,41-21 0,-20-1 16,-1 1-16,1 0 0,-22 0 16,22 0-16,-22 0 0,0-1 0,1-20 15</inkml:trace>
  <inkml:trace contextRef="#ctx0" brushRef="#br0" timeOffset="66268.87">9461 4868 0,'0'0'0,"0"-42"0,0 21 0,0-21 0,0 20 16,0 1-16,-21 0 0,0 0 16,0 0-16,0 0 0,0 21 0,-1 0 15,1 0-15,0 0 0,-21 21 16,21 0-16,-1 0 0,1 21 16,-21-20-16,21 20 0,0 0 0,-22 1 15,22-1-15,0 0 0,0 1 0,0-1 16,21 0-16,0 1 0,0-22 15,0 0-15,0 0 0,0 0 0,21 0 16,0-21-16,0 0 0,21 0 16,-20 0-16,20 0 0,0-21 15,1 0-15,-22 0 0,21 0 0,0-22 16,-20 22-16,20-21 0,-21 0 16,0-22-16,0 22 0,1-1 0,-22 1 15,0 21-15,0 0 0,21 0 0,-21-1 16,0 44 15,-21-1-31,-1 0 0,22 21 0,0-21 16,-21 22-16,21-22 0,-21 21 15,21 1-15,-21-22 0,21 21 16,0-21-16,0 22 0,0-22 0,0 0 16,0 0-16,21-21 0,0 21 0,0-21 15,1 0-15,-1 0 0,0 0 0,21 0 16,-21 0-16,22-21 0,-1 21 15,0-21-15,1 0 0,20-22 0,-20 22 16,-1-21-16,-21 0 0,21 20 0,-20-20 16</inkml:trace>
  <inkml:trace contextRef="#ctx0" brushRef="#br0" timeOffset="66674.89">10075 4741 0,'0'0'0,"0"22"16,-21-1-1,21 0-15,-21 21 0,0-21 16,21 1-16,-21 20 0,21-21 15,0 21-15,0-20 0,0-1 0,-22 21 16,22-21-16,0 0 0,-21 1 0,21-1 16,0 0-16,0 0 15,-21-21 1,0 0 0,21-21-1,0 0-15,0 0 0,0-1 0,0-20 16,0 21-16,0-21 0,21-1 15,0 1-15,0 0 0,1-1 0,20 22 16,-21-21-16,21 21 0,1-1 0,-1 1 16,0 0-16,1 0 0,41 21 15,-41 0-15,-1 0 0,-21 0 16,22 21-16,-1 0 0,-21 0 0,0 22 16,0-1-16,1-21 0,-22 22 15,0-1-15,0 0 0,0-21 0,0 22 16,0-1-16,-22-21 0,1 0 15,0 1-15,-21 20 0,21-21 16,-1-21-16,1 21 0,0 0 0,0-21 16,42 0-1,0-21 1,22 0-16</inkml:trace>
  <inkml:trace contextRef="#ctx0" brushRef="#br0" timeOffset="67308.61">11409 4847 0,'0'-21'15,"0"42"-15,0-63 0,0 0 0,0 20 16,0 1-16,-43 0 0,22 21 16,0 0-16,-21 0 0,21 0 0,-22 0 15,1 0-15,21 21 0,-22 0 16,1 1-16,0-1 0,-1 0 0,1 21 15,21 1-15,-21-22 0,-1 21 0,22 0 16,0-20-16,0 20 0,21-21 16,0 0-16,0 0 0,0 1 0,0-1 15,21-21-15,0 0 0,0 0 0,22 0 16,-1 0-16,0 0 0,1-21 16,-1 21-16,0-22 0,1 1 15,20 0-15,-42-21 0,22 21 0,-1-1 16,-21-20-16,0 21 0,0 0 15,1-22-15,-22 22 0,21 21 0,-21-21 16,0 0-16,-21 21 16,-1 0-16,1 21 15,0 0-15,21 0 0,-21 1 0,0-1 16,0 21-16,21-21 0,-22 22 16,1-1-16,21 0 0,-21 1 0,0 20 15,0-21-15,21 1 0,-21 20 0,-1-20 16,22 20-16,0 1 0,-21-1 15,21 1-15,-21-1 0,0-21 16,21 22-16,0-1 0,0-20 0,0 20 16,0-20-16,0-1 0,-21 0 15,21 1-15,-21 41 0,21-41 16,-22-22-16,1 21 0,0-21 0,-21 0 16,21 1-16,-22-1 0,1 0 0,0-21 15,-1 0-15,1 0 0,0 0 0,-22 0 16,22-42-16,-22 20 0,22-20 15,0 0-15,-1-1 0,1 1 0,21-21 16,0 20-16,-1 1 0,22 0 0,0-1 16,0 1-16,22 0 0,-1 20 15,0-20-15,21 0 0,-21 21 16,64-64-16,-43 43 0,22-1 16</inkml:trace>
  <inkml:trace contextRef="#ctx0" brushRef="#br0" timeOffset="67760.89">11642 4699 0,'0'0'0,"0"-21"0,-22 21 31,22 21-31,-21 0 16,21 0-16,0 22 0,-21-1 15,21-21-15,-21 22 0,21-1 0,0-21 16,0 21-16,0-20 0,0-1 0,0 0 16,0 0-16,21 0 0,0 0 15,0-21-15,1 0 0,-1 0 0,0 0 16,0 0-16,0 0 0,0 0 16,1 0-16,-1-21 0,0 0 0,21 0 15,-21 0-15,1 0 0,20-22 0,-21 22 16,0-21-16,0-1 0,1 22 15,-1 0-15,-21-21 0,0 21 16,0-1-16,0 1 0,-21 42 31,-1 1-31,1-1 16,21 21-16,0-21 0,-21 22 0,21-22 16,-21 21-16,21-21 0,0 22 15,0-22-15,0 0 0,0 0 0,0 0 16,21 0-16,0 1 0,22-22 0,-22 0 15,0 0-15,21 0 0,1 0 16,-1 0-16,21 0 0,-20 0 0</inkml:trace>
  <inkml:trace contextRef="#ctx0" brushRef="#br0" timeOffset="68765.69">12869 4805 0,'0'0'0,"0"-21"0,0 0 0,0-1 16,0 1-16,0 0 0,-21 21 0,0 0 15,-43-21-15,43 21 0,0 0 16,-21 0-16,21 0 0,-22 21 16,22 0-16,-21 0 0,21 1 0,-22-1 15,22 21-15,0-21 0,0 22 16,0-1-16,-1-21 0,22 21 0,0-20 16,0 20-16,0-21 0,0 0 0,22 0 15,-1 1-15,0-1 16,0-21-16,21 0 0,-20 0 0,-1 0 15,21 0-15,-21 0 0,22 0 0,-22-21 16,21 21-16,-21-22 0,0 1 16,1 0-16,-1-21 0,0 21 0,0-22 15,0 22-15,-21-21 0,0-1 0,0 22 16,0-21-16,0 21 0,0 0 16,0-1-16,-21 22 15,0 0 1,0 22-16,21 20 15,-21-21-15,21 0 0,-22 22 0,22-22 16,0 21-16,0-21 0,0 22 16,0-22-16,0 21 0,0-21 0,0 0 15,22 1-15,-1-22 0,21 21 0,-21-21 16,43 0-16,-22 0 0,22 0 16,-1 0-16,1 0 0,20 0 0,-20 0 15,-1-21-15,22-1 0,-22 1 0,-20 0 16,20 0-16,-20-21 0,-1-1 15,0 1-15,-21 21 0,22-22 0,-22 1 16,-21 21-16,0-21 0,0 20 16,0 1-16,-21 0 15,0 21-15,-22 0 0,22 0 0,-21 0 16,-1 0-16,1 0 0,0 21 16,-1 0-16,-20 1 0,21 20 0,-1-21 15,1 21-15,21-20 0,0 20 0,-1 0 16,22-21-16,0 22 0,0-22 15,0 0-15,22 0 0,-1 0 0,0 1 16,21-1-16,1-21 0,-1 0 0,-21 0 16,21 0-16,1 0 0,-22 0 15,0-21-15,21-1 0,-20 1 0,-1 0 16,0 0-16,0 0 0,0-22 16,-21 22-16,21-21 0,-21 21 15,22-22-15,-22 22 0,0 0 0,0 0 16,0 42 15,0 0-31,-22 0 0,1 22 0,0-1 16,0-21-16,0 22 0,21 20 15,-21-21-15,-1 1 0,1-1 0,-21 64 16,21-64-16,0 22 0,-1-22 16,22 22-16,0-1 0,0 1 15,0-1-15,0 1 0,0-22 0,0 21 16,0-20-16,0 20 0,-21-20 0,21-1 15,-21 0-15,21-21 16,-21 22-16,-21-1 0,20-21 0,-20 0 16,0 22-16,-1-22 0,1 0 0,-21-21 15,20 0-15,1 0 0,-22 0 0,22 0 16,-21 0-16,20-21 0,1 0 16,0 0-16,20-22 0,-20 22 0,21-21 15,0-1-15,0 22 0,21-21 0,0 0 16,0-1-16,0 1 0,0 0 0,21-1 15,21 1-15,-21 0 0,22-22 16,-1 22-16,21-22 0,-20 22 0,20-22 16</inkml:trace>
  <inkml:trace contextRef="#ctx0" brushRef="#br0" timeOffset="69080.98">14055 4932 0,'0'0'0,"63"-21"32,-42 21-32,0-21 0,22 21 0,-22-22 15,0 22-15,43-42 0,-43 21 16,21 0-16,-21 0 16,0-1-16,-21 1 0,0 0 0,0 0 15,0 0-15,-21 21 16,0 0-16,0 0 0,0 0 15,-22 0-15,1 0 0,21 21 0,-21 0 16,-1 21-16,22-20 0,0 20 16,0-21-16,0 21 0,21 1 0,0-22 15,0 0-15,0 21 0,21-20 0,0-22 16,0 21-16,21-21 0,-20 0 16,20 0-16,-21 0 0,21 0 0,-20-21 15,-1 21-15</inkml:trace>
  <inkml:trace contextRef="#ctx0" brushRef="#br0" timeOffset="83592.1">16192 4424 0,'0'-21'15,"0"0"-15,0-1 16,0 1-1,0 42 17,0 1-32,-21-1 15,21 0-15,-21 21 0,0 1 16,0-1-16,0 0 0,-1 1 0,22 20 16,-21-21-16,-21 64 0,42-63 15,0-1-15,0 0 0,0 1 16,0-22-16,0 0 0,0 0 0,21 0 15,0 0-15,0-21 0,22 0 16,-22 0-16,21 0 0,1-21 0,-1 0 16,0 0-16,1 0 0,20-22 15,-21 1-15,1 0 0,-1-22 16,0 22-16,1 0 0,-1-22 0,-21 22 16,0-1-16,1 1 0,-1 21 15,-21-21-15,0 20 0,0 1 16,0 0-16,0 42 15,0 0-15,-21 1 16,-1-1-16,22 21 0,-21-21 0,0 22 16,0-1-16,0-21 0,0 21 15,-1 1-15,22-1 0,0 0 0,0 1 16,0-1-16,0-21 16,0 22-16,0-22 0,0 0 0,0 0 15,22 0-15,-1-21 0,0 0 0,0 0 16,0 0-16,22 0 0,-22 0 15,21-21-15,-21 0 0,22 0 0,-22-22 16,21 1-16,0 0 0,1-1 16,-22 1-16,21 0 0,1-1 0,-22 22 15,0-21-15,0 21 0,0-22 0,0 22 16,-21 0-16,0 0 16,-21 21-16,0 0 15,-21 21-15,21 0 0,-22 0 16,22 1-16,0-1 0,0 0 15,0 0-15,21 0 0,-22 0 16,22 22-16,0-22 0,0 0 0,22 0 16,-1 0-16,21 43 0,-21-43 15,22 0-15,-22 0 0,0 1 16,0-1-16,0 0 0,-21 0 16,0 0-16,0 0 15,-21-21 1,0 0-16,0 0 0,0 0 0,-1 0 15,-20-21-15,21 21 0,0-21 16,0 21-16,-1 0 0,1-21 16,21 42 15,0 0-31,21-21 16,1 21-16,-1-21 0,0 0 15,0 0-15,0 22 0,0-22 0,1 0 16,20 0-16,-21 0 0,21 0 15,1-22-15,-1 1 0,0 21 0,1-21 16,20 0-16,-20 0 0,-1 0 16,0-1-16,1-20 0,-1 0 0,-21 21 15,21-22-15,-20 1 0,-1 21 0,0-22 16,-21 22-16,0 0 0,0 0 16,0 0-16,-21 21 15,-22 0 1,22 0-16,0 21 0,0-21 0,0 42 15,-22-21-15,22 22 0,0-22 0,0 21 16,0 1-16,21-1 0,0-21 16,0 21-16,0-20 0,0-1 0,0 21 15,0-21-15,21-21 0,0 21 16,0 1-16,22-22 0,-22 0 0,21 0 16,22 0-16,-22 0 0,21 0 0,1 0 15,-1-22-15,1 1 0,21 0 16</inkml:trace>
  <inkml:trace contextRef="#ctx0" brushRef="#br0" timeOffset="84068.88">18881 4678 0,'0'0'0,"0"-21"0,-22 0 16,1 21-16,-21 0 0,21 0 15,-22 0-15,22 0 0,-21 0 0,0 0 16,-1 21-16,1 0 0,0 0 0,-1 21 15,1-20-15,21 20 0,-22 0 16,22-21-16,-21 22 0,21 20 16,21-20-16,0-22 0,0 0 0,0 0 15,0 0-15,0 0 16,21 1-16,0-22 0,21 0 0,-20 0 16,20 0-16,-21 0 0,21 0 0,1 0 15,-1-22-15,-21 1 0,22 0 16,-22-21-16,21 21 0,0-43 0,-20 22 15,20-1-15,-21-20 0,21-1 16,-20 1-16,-1-1 0,0 1 0,0 21 16,-21-22-16,0 22 0,21-1 15,-21 1-15,0 21 0,0 0 0,0 0 16,0 42 0,0 0-16,-21 0 0,0 0 15,0 22-15,0-1 0,-1 0 0,22 22 16,-21-22-16,0 22 0,0-22 15,0 21-15,21 1 0,0-22 0,0 1 16,0-1-16,0 0 0,0 1 16,0-1-16,0-21 0,21 0 0,0 0 15,0-21-15,0 0 0,1 0 0,20 0 16,0 0-16,-21 0 0,43-21 16,-22 0-16,1 0 0</inkml:trace>
  <inkml:trace contextRef="#ctx0" brushRef="#br0" timeOffset="84588.88">20362 4043 0,'0'0'0,"-21"0"0,-42 42 15,41 1-15,1-1 16,0 0-16,0 22 0,0-22 15,0 22-15,-1-22 0,1 21 0,0-20 16,0 20-16,21-20 16,-21-1-16,0 21 0,21-20 0,0-1 15,0-21-15,-22 22 0,22-22 16,0 0-16,-21 0 0,21 0 0,0 0 16,0-42 15,0 0-31,0 0 0,0 0 0,0 0 15,21-1-15,1 1 0,-1-21 16,0 21-16,0 0 0,0-1 0,22 1 16,-22 0-16,21 21 0,0-21 15,1 21-15,-1 0 0,0 0 0,-20 0 16,20 0-16,0 0 0,-21 0 0,1 0 16,20 21-16,-42 0 15,21 0-15,-21 1 0,0-1 0,0 21 16,0-21-16,-21 0 0,0 22 0,0-22 15,-22 0-15,22 0 0,-21 0 16,-1 1-16,1-1 0,-21-21 0,20 21 16,1-21-16,0 0 0,-1 0 15,1 0-15,21 0 0,0 0 0,-1 0 16,22-21 0,0 0-16,22-1 0,-1 1 15,0 0-15,21 21 0,-21-21 0</inkml:trace>
  <inkml:trace contextRef="#ctx0" brushRef="#br0" timeOffset="85139.95">21061 4657 0,'0'-21'0,"-21"21"15,-1 0-15,1 21 16,0 0-16,0 0 0,0 0 0,0 0 15,21 22-15,-22-22 0,1 21 16,21-21-16,-21 1 0,21 20 0,0-21 16,0 0-16,0 0 0,21 1 0,0-1 15,1 0-15,20-21 16,0 0-16,1 0 0,-1 0 0,0 0 16,1 0-16,-22 0 0,21-21 0,0 0 15,-20-1-15,20-20 0,-21 0 16,0 21-16,22-22 0,-22 1 0,0 0 15,-21 20-15,0-20 0,21 21 16,-21 0-16,-21 42 31,0 0-31,0 0 0,21 0 16,-22 22-16,1-1 0,0 0 16,0 1-16,0-1 0,0 0 15,-1 22-15,1-22 0,0 1 0,0 20 16,0-21-16,0 22 0,-1-1 0,22-20 15,0 20-15,0 22 0,0-22 16,0 1-16,0-1 0,0 1 0,0-1 16,0 1-16,0-1 0,0 1 0,0-22 15,0 1-15,0-1 0,0 21 16,0-41-16,-21 20 0,0 0 0,0-21 16,0 1-16,-22-1 0,22-21 0,-21 0 15,0 0-15,-1 0 0,1 0 16,21 0-16,-22 0 0,1 0 15,0-21-15,-1 21 0,1-22 0,0 22 16,-1-21-16,1 0 0,0 21 16,-22-21-16</inkml:trace>
  <inkml:trace contextRef="#ctx0" brushRef="#br0" timeOffset="86565.09">571 6816 0,'0'0'0,"0"-21"15,0-22-15,0 22 0,0 0 0,0 0 16,0 0-16,0-1 0,0 1 16,0 0-16,-21 21 15,0 0-15,0 21 0,0 0 16,0 1-16,-1 20 15,22 0-15,-21 1 0,0 20 0,21-21 16,-21 22-16,21-1 0,0-20 16,-21 20-16,0 1 0,21-22 15,0 0-15,0 1 0,0-1 0,0-21 16,0 0-16,0 1 0,0-44 16,0 1-1,21 0-15,21 0 0,-21-21 16,0-1-16,22 1 0,-1 0 0,-21-1 15,22 1-15,-1 0 0,-21-1 16,21 22-16,-20 0 0,-1 0 16,0 0-16,0 21 0,0 0 15,0 21-15,-21 0 16,0 21-16,0-21 0,0 22 16,0-1-16,0 0 0,0 1 15,22-1-15,-22 0 0,21 1 0,-21-1 16,0-21-16,21 0 0,0 1 15,0-1-15,0-21 0,1 0 0,20 0 16,-21 0-16,21-21 0,-20-1 16,20 1-16,0 0 0,1-21 0,-1-1 15,0 22-15,1-21 0,-22 0 16,0-22-16,0 22 0,-21-1 0,0 1 16,0 0-16,-21-1 15,0 1-15,-22 0 0,22 21 16,-21-1-16,21 1 0,-22 0 0,22 21 15,-21 0-15,21 0 0,0 0 16,-1 0-16,22 21 0,0 0 0,0 1 16,0-1-16,0 0 0,0 0 15,0 0-15,0 22 0,22-22 0,-1 0 16,0 0-16,21-21 0,-21 21 16,22 0-16</inkml:trace>
  <inkml:trace contextRef="#ctx0" brushRef="#br0" timeOffset="86897.43">1693 7239 0,'0'0'0,"21"0"0,1 0 15,-1-21 1,-21 0-16,21 0 0,0-1 0,0 1 16,0 0-16,1 0 0,-1 0 15,0-22-15,-21 22 0,0 0 0,21 0 16,-21 0-16,0 0 0,0-1 15,-21 22 1,0 22-16,-22-1 0,22 0 16,-21 0-16,0 0 0,-1 22 15,1-1-15,21 0 0,-22 1 16,22 20-16,0-21 0,0 1 0,21-1 16,0-21-16,0 22 0,21-22 15,0 0-15,0-21 0,22 0 0,-22 0 16,21 0-16,1 0 0,-1 0 15,21-21-15,-20 0 0,-1-1 0,0 1 16,22-21-16,-22 0 0,22-1 16,-22 1-16,22 0 0</inkml:trace>
  <inkml:trace contextRef="#ctx0" brushRef="#br0" timeOffset="87344.89">2519 6435 0,'0'0'0,"0"-21"0,-21-1 0,-1 22 0,1 0 15,0 0-15,0 22 0,0 20 16,0-21-16,21 21 0,0 1 0,-22-1 16,22 22-16,-21-22 0,21 21 15,0-20-15,0 20 0,0-20 0,0-1 16,0 21-16,0-20 0,0-1 16,0 0-16,0 1 0,0-1 0,-21 0 15,21-20-15,0-1 0,0 0 16,0 0-16,-21-21 0,21-21 15,0 0 1,0 0-16,0-1 0,0-20 16,0 21-16,21-21 0,0-1 0,0 22 15,1-21-15,-1 21 0,0-22 16,21 22-16,-21 0 0,22 0 0,-1 0 16,0 21-16,1 0 0,20 0 15,-20 0-15,-1 0 0,0 0 0,1 0 16,-1 21-16,-21 0 0,0 0 15,0 0-15,-21 0 0,0 22 0,0-22 16,-21 21-16,0 1 0,-21-22 16,-22 21-16,1 0 0,-1-20 0,1 20 15,-1-21-15,1 0 0,-1 22 16,1-43-16,-1 21 0,-20 0 16,62-21-16,1 0 0,21-21 15,0 0-15,0-22 0,21 22 16</inkml:trace>
  <inkml:trace contextRef="#ctx0" brushRef="#br0" timeOffset="88236.77">4572 6583 0,'0'-42'0,"0"84"0,0-106 16,0 43-16,0-21 0,0 21 15,0 0-15,0-1 0,-21 1 16,21 0-16,-21 0 0,-1 21 16,1 0-16,0 0 15,0 21-15,21 21 0,-21 1 0,0-1 16,-1 22-16,22-1 0,-21 1 16,0-1-16,0 1 0,0-1 0,21 1 15,-21-1-15,-1 22 0,1-22 16,0-20-16,0 20 0,0 1 0,0-22 15,-1 0-15,1-21 0,0 1 0,0-1 16,0 0-16,0-21 0,-1 0 16,22-21-16,-21 21 15,21-43-15,0 22 0,-21-21 0,21 0 16,0-22-16,0 22 0,0-22 16,0 22-16,0-22 0,0 1 0,0 21 15,0-1-15,21 1 0,0 0 16,1-1-16,-1 22 0,0 21 0,0 0 15,0 0-15,0 21 16,1 0-16,-22 22 0,0-22 16,21 21-16,0-21 0,0 22 0,-21-1 15,21 0-15,-21 22 0,21-22 16,1 1-16,-1 20 0,0-21 16,0 1-16,0-22 0,22 21 0,-22-21 15,21 1-15,0-1 0,-20 0 0,20-21 16,0 0-16,1 0 0,20 0 15,-21-21-15,1 0 0,-1-1 0,0 1 16,-20-21-16,20 21 0,0-22 16,-21-20-16,1 21 0,-1-1 0,-21-20 15,0 20-15,0-20 0,0-1 16,0 1-16,0-1 0,-21-20 0,-22 20 16,22 1-16,-21-1 0,21 22 0,-22 0 15,1-1-15,0 22 0,-1 0 16,1 0-16,0 21 0,-1 0 15,1 0-15,0 21 0,-1 0 16,1 21-16,21 1 0,0 20 0,-1-20 16,22 20-16,0 1 0,0-22 0,0 21 15,0 1-15,22-22 0,-1 1 16,0-1-16,21 0 0,1 1 0,-1-22 16,0 21-16,1-21 0,20 0 15,-21 1-15,22-22 0,-22 0 0,1 0 16,-1 0-16,43 0 0,-43-22 15,0 1-15</inkml:trace>
  <inkml:trace contextRef="#ctx0" brushRef="#br0" timeOffset="88607.91">5334 7027 0,'0'0'0,"-21"0"0,0 22 15,42-22 32,0-22-47,0 22 0,21-21 0,-20 0 16,-1 21-16,21-21 0,-21 0 15,22 0-15,-22-1 0,0 1 0,0 21 16,0-21-16,-21 0 0,0 0 16,-21 21-1,0 0-15,-21 0 0,20 0 16,1 21-16,-21 0 0,21-21 0,-22 21 15,22 22-15,-21-22 0,21 0 16,0 21-16,-1-21 0,1 22 0,21-22 16,0 21-16,0-21 0,0 22 0,0-22 15,0 0-15,0 0 0,43 0 16,-22 1-16,0-22 0,0 0 0,21 0 16,1 0-16,-1 0 0,0 0 15,1 0-15,-1-22 0,22 1 0,-22 0 16,0 0-16,22-21 0,-22 20 0,0 1 15</inkml:trace>
  <inkml:trace contextRef="#ctx0" brushRef="#br0" timeOffset="89260.85">6117 6837 0,'0'0'0,"-21"21"32,21 0-32,0 0 15,-21 1-15,21-1 0,-21 0 16,21 0-16,-22 0 0,22 22 0,0-22 15,0 0-15,0 21 0,0-21 0,0 22 16,0-22-16,0 0 0,0 0 16,0 0-16,0 1 0,22-22 15,-1 0-15,0 0 0,0 0 16,0 0-16,0-22 0,22 1 16,-22 0-16,0 0 0,21 0 0,-20-22 15,-1 22-15,0-21 0,0 21 0,0-22 16,0 1-16,1 21 0,-22-21 15,0 20-15,0 1 0,0 0 0,21 0 16,-21 0-16,-21 42 31,-1-21-31,22 21 16,-21 0-16,21 0 0,-21 1 16,21-1-16,-21 21 0,21-21 15,0 0-15,0 1 0,0-1 0,0 0 16,0 0-16,0 0 0,0 0 15,0 1-15,21-22 0,0 21 0,0-21 16,1 0-16,-1 0 0,21 0 0,-21 0 16,22 0-16,-1 0 0,0-21 15,1 21-15,-1-22 0,0 1 0,1 0 16,-1 0-16,-21 0 0,0 0 0,0-1 16,1 1-16,-1-21 0,-21 21 15,21 0-15,-21-1 0,0 1 0,0 0 16,0 0-16,-21 21 15,0 0-15,-1 0 0,1 0 16,0 0-16,0 21 0,0 0 0,0 0 16,-1 1-16,22-1 0,0 0 0,-21 21 15,21-21-15,0 1 0,0-1 16,0 0-16,0 21 0,0-21 0,0 1 16,0-1-16,21 0 15,1 0-15,-1-21 0,0 0 0,21 0 16,-21 0-16,22 0 0,-22 0 0,21-21 15,1 21-15,-1-21 0,0 0 16,1-22-16,-1 22 0,0 0 0</inkml:trace>
  <inkml:trace contextRef="#ctx0" brushRef="#br0" timeOffset="89504.4">7683 6477 0,'0'0'0,"0"-21"0,0-21 15,0 20-15,0 1 0,0 0 16,0 0-16,-21 21 0,0 0 15,0 0-15,21 21 0,-21 0 0,0 0 16,-1 22-16,1-1 0,0 0 16,0 22-16,0-22 0,21 22 0,-21-22 15,-1 0-15,1 1 0,0-1 16,0 0-16,21 1 0,0-1 0,-21-21 16,21 22-16,0-22 0,0 0 15,0 0-15,0 0 0,21-21 16,0 0-16,0 0 0,22 0 15,-22 0-15,0 0 0,21-21 0,-21 0 16,22 21-16</inkml:trace>
  <inkml:trace contextRef="#ctx0" brushRef="#br0" timeOffset="89816.34">7789 6900 0,'-42'0'31,"21"22"-31,0-1 0,-1-21 0,22 21 16,-21 0-16,0 0 0,0 0 15,21 22-15,0-22 0,-21 0 16,21 0-16,0 0 0,0 1 0,0-1 16,0 0-16,21 0 0,21-21 15,-21 0-15,1 0 0,20 0 16,0 0-16,1 0 0,-1 0 0,0-21 16,1 0-16,-1 0 0,0-1 15,-21-20-15,22 21 0,-22 0 0,0-22 16,-21 22-16,0-21 0,0 0 15,0-1-15,0 22 0,-21 0 0,0 0 16,0 0-16,-22 21 0,22 0 0,-21 0 16,-22 0-16,22 0 0,0 21 15,-1 0-15,22 0 0,-21 0 16,21 0-16,-1 1 0,1-22 0,0 21 16,21 0-16</inkml:trace>
  <inkml:trace contextRef="#ctx0" brushRef="#br0" timeOffset="90354.01">8467 6816 0,'0'0'0,"0"-21"16,-22 21-16,1 0 15,21-22 1,-21 22-16,0 0 0,0 0 16,21 22-16,0-1 0,-21 0 0,-1 0 15,22 21-15,0 1 0,-21-1 16,0 0-16,0 22 0,0-1 0,21 22 16,-21-21-16,-1 20 0,1 1 15,0 0-15,0-1 0,-21 1 0,-1 21 16,22 0-16,-21-1 0,-22 1 15,22 0-15,0 0 0,-1 0 0,1-22 16,0 1-16,-1 0 0,1-1 0,21-20 16,-22-1-16,22 1 0,21-22 15,0-21-15,0 22 0,21-64 16,1-1 0,-1-20-16,0 0 0,21-22 15,1 1-15,-22-1 0,21 1 0,22-22 16,-22 0-16,0 1 0,22-22 0</inkml:trace>
  <inkml:trace contextRef="#ctx0" brushRef="#br0" timeOffset="90708.88">8382 7091 0,'0'0'0,"-21"-42"16,21 20-16,-21 1 0,-1 0 15,22 0-15,0 0 0,0 0 0,0-1 16,0 1-16,0 0 0,0 0 15,22 0-15,-1 0 0,0 21 16,0-22-16,0 22 0,22 0 0,-22 0 16,21 0-16,0 0 0,1 0 0,-22 0 15,21 0-15,1 22 0,-1-1 16,0 0-16,-21 0 0,1 0 0,-1 0 16,-21 1-16,0 20 0,-21-21 15,-1 21-15,-20-20 0,21-1 0,-43 21 16,22-21-16,0 0 0,-22 1 15,22-1-15,0 0 0,-1 0 16,22-21-16,-21 0 0,21 21 0,-1-21 16,22-21-1,22 0 1,-1 21-16,0-21 0,0 21 0,0-21 16,22-1-16,20 1 0,-21 0 15,1 0-15</inkml:trace>
  <inkml:trace contextRef="#ctx0" brushRef="#br0" timeOffset="91048.86">8996 7006 0,'21'0'32,"0"0"-32,-21-21 15,21 21-15,0-21 0,1 0 0,-1 21 16,21-21-16,-21-1 0,0 1 0,1 0 15,-1 0-15,0 0 0,0 21 16,-21-21-16,0-1 0,-21 22 16,0 0-1,0 22-15,-1-1 0,-20 0 16,21 0-16,-21 0 0,20 22 0,1-22 16,-21 21-16,21-21 0,21 22 15,0-22-15,-21 21 0,21-21 16,0 0-16,0 22 0,0-22 0,21 0 15,0 0-15,0-21 0,0 21 16,22-21-16,-22 0 0,21 0 0,0 0 16,1 0-16,-22 0 0,21 0 0,1 0 15,-22 0-15,21-21 0,-21 0 16,22 0-16</inkml:trace>
  <inkml:trace contextRef="#ctx0" brushRef="#br0" timeOffset="91396.9">9546 7027 0,'0'0'16,"0"-21"-16,0 0 15,0 0-15,0 0 0,21 0 16,-21-1-16,21 1 0,1 21 16,-1-21-16,0 0 0,0 21 15,0-21-15,0 21 0,1 0 0,20 0 16,-21 0-16,0 0 0,0 0 0,1 21 16,-1-21-16,0 21 0,0 21 15,-21-20-15,0-1 0,0 21 0,0-21 16,0 0-16,-21 22 0,0-22 0,0 21 15,-1-21-15,1 1 0,0-1 16,0 0-16,0 0 0,21 0 16,-21-21-1,21-21 1,0 0-16,0 0 0,21 0 16,0-22-16,-21 22 0,21 0 0,0 0 15,-21-22-15,21 22 0,1 0 16,-1 0-16,0 0 0,0 0 0,0-1 15,22 1-15,-22 0 0,21 0 0,0 21 16,-20-21-16,20 21 0,0 0 16,-21-21-16,22 21 0</inkml:trace>
  <inkml:trace contextRef="#ctx0" brushRef="#br0" timeOffset="91788.06">10753 6900 0,'0'0'0,"0"-21"47,-22 21-47,1-21 15,0 21-15,0 0 0,0 0 16,0 0-16,-1 0 0,1 0 0,0 0 16,0 21-16,0-21 15,0 21-15,-1 1 0,22-1 16,0 0-16,22-21 15,-1 21-15,0-21 0,0 21 16,0-21-16,0 21 0,1-21 16,-1 22-16,0-1 0,0-21 0,0 21 15,-21 0-15,0 0 0,0 0 16,0 1-16,-21-1 16,0-21-16,0 0 0,-22 21 15,22 0-15,-21-21 0,0 0 0,-1 0 16,1 0-16,0 0 0,20 0 15,-20 0-15,0 0 0,21 0 0,-1 0 16,1 0-16,0 0 0,21-21 16,0 0-16,0 0 15,0-1-15,21 1 0</inkml:trace>
  <inkml:trace contextRef="#ctx0" brushRef="#br0" timeOffset="92284.61">12742 5990 0,'21'-21'0,"-42"42"0,85-63 16,-43 21-16,0 0 0,0 21 0,0-22 15,1 22-15,-44 22 31,1-1-31,0 0 16,0 21-16,0-21 0,-22 22 16,22 20-16,-21 1 0,0-1 0,-22 22 15,22 0-15,-22-1 0,1 1 0,20 0 16,-20-1-16,-1 1 0,1 21 16,-1-22-16,1 1 0,-1 21 0,1-21 15,21-1-15,-22 1 0,22-22 16,-22 22-16,22-21 0,0-22 0,-1 21 15,22-41-15,-21 20 0,42-21 16,0 0-16,0-42 16,21 0-16,0 0 0,0-22 15,0 22-15</inkml:trace>
  <inkml:trace contextRef="#ctx0" brushRef="#br0" timeOffset="93132.86">13356 6583 0,'0'0'15,"0"-21"-15,21 21 0,-21-21 0,0-1 16,-21 22-1,0 0 1,21 22-16,-21-1 16,21 21-16,-21-21 0,-1 22 0,1-1 15,0 0-15,21 1 0,-21-1 0,-21 0 16,20-21-16,1 22 0,0-1 16,0-21-16,0 22 0,0-22 0,-1 0 15,22 0-15,-21 0 0,42-21 31,1 0-31,-1-21 0,0 0 16,21 0-16,-21 0 0,22-1 0,-22-20 16,21 21-16,1-21 15,-22-1-15,21 1 0,0 21 0,-20-22 16,20 22-16,-21 0 0,21 0 0,-20 0 16,-1 21-16,-21 21 15,0 0-15,0 0 16,0 22-16,0-22 0,0 0 15,0 0-15,0 21 0,0-20 0,-21-1 16,21 21-16,0-21 0,0 0 0,0 1 16,0-1-16,0 0 0,0 0 15,21 0-15,-21 0 0,21-21 0,21 0 16,-21 0-16,1 0 0,20 0 16,0 0-16,-21-21 0,22 21 15,-1-21-15,0-21 0,1 21 0,-1-1 16,-21-20-16,22 0 0,-1-43 15,0 43-15,-42-22 0,0 22 16,0-22-16,0 22 0,0-64 16,0 85-16,-21-21 0,0 21 0,0 21 15,0 0-15,-22 0 0,22 0 16,0 0-16,-21 0 0,20 21 0,1 0 16,0 0-16,0 21 0,0-20 15,21-1-15,0 21 0,0-21 0,0 22 16,0-22-16,21 0 0,0 0 0,0 0 15,22 0-15,-22-21 16,21 22-16,0-22 0,-20 0 0</inkml:trace>
  <inkml:trace contextRef="#ctx0" brushRef="#br0" timeOffset="93455.85">14330 6900 0,'0'0'0,"84"0"31,-62 0-31,-1 0 0,0-21 15,0 21-15,0-21 0,0 21 0,1-21 16,-1 0-16,0 0 0,0-1 16,0 1-16,0 0 0,1-42 15,-22 41-15,0 1 0,0 0 16,0 0-16,-22 21 16,1 0-16,0 0 0,0 0 0,-21 21 15,20 0-15,-20 0 0,0 22 0,21-22 16,-22 21-16,22-21 0,0 22 15,0-1-15,0-21 0,21 22 0,-22-22 16,22 21-16,0-21 0,0 0 0,0 22 16,0-22-16,22 0 0,-1 0 15,0-21-15,21 21 0,-21-21 0,22 0 16,-1 0-16,0 0 0,1 0 16,-1-21-16,0 21 0,1-21 15,-1 0-15,22 0 0</inkml:trace>
  <inkml:trace contextRef="#ctx0" brushRef="#br0" timeOffset="93912.57">15367 6223 0,'0'0'0,"0"-21"0,-21 21 16,0 0-16,-1 0 0,1 21 16,0 0-16,0 0 0,0 22 0,0-22 15,-1 42-15,1-20 0,0 20 16,0-20-16,0 20 0,0 1 0,21-22 15,0 0-15,-22 22 0,1-22 16,21 0-16,-21-20 0,21 20 16,-21-21-16,21 21 0,0-20 0,0-1 15,-21 0-15,21-42 32,0 0-17,21-1-15,0 1 0,0 0 0,0-21 16,1 21-16,20-22 0,-21 22 15,21 0-15,1-21 0,-1 20 0,0 1 16,1 0-16,-1 0 0,0 21 0,1 0 16,-22 0-16,21 0 0,1 0 15,-22 0-15,0 21 0,0 0 16,0 0-16,-21 1 0,0-1 0,0 21 16,0-21-16,0 0 0,-21 1 15,0-1-15,-21 0 0,-1 0 0,1 0 16,0 0-16,-22 1 0,1-22 0,20 21 15,-20-21-15,20 0 0,-20 21 16,21-21-16,20 0 0,-20 0 0,21 0 16,0 0-16,0 0 0,21-21 0,0 0 15,0-1-15</inkml:trace>
  <inkml:trace contextRef="#ctx0" brushRef="#br0" timeOffset="94829.84">16785 6329 0,'0'0'0,"21"-21"0,0 0 0,22-22 15,-22 22-15,0 0 0,0 21 0,0-21 16,-21 42 15,0 0-31,-21 0 16,0 22-16,0-1 0,0 0 15,0 22-15,-1-1 0,-20 1 0,0-22 16,-1 22-16,1-1 0,0-21 16,21 22-16,-22-22 0,1 1 0,0-22 15,-1 21-15,22-21 0,-21 0 0,21 1 16,-1-22-16,1 21 0,21-42 31,0-1-31,0 1 0,0 0 16,21 0-16,1-21 0,-1-1 0,0 1 15,0 0-15,0-1 0,0-20 16,22-1-16,-22 22 0,0 0 0,0-1 16,0 1-16,1 21 0,-22 0 15,0-1-15,21 22 16,-21 22-16,0-1 0,21 21 0,-21-21 15,0 22-15,0-1 0,0 0 16,0 1-16,0-1 0,0 0 0,0 1 16,0-1-16,0 0 0,0-21 0,0 22 15,21-22-15,0 0 0,0 0 16,-21 0-16,22 1 0,-1-1 0,21-21 16,-21 0-16,0 0 0,22 0 0,-1 0 15,0 0-15,1-21 0,-1 21 16,0-22-16,1 1 0,20 0 0,-20-21 15,-1-1-15,-21 1 0,0 0 16,22-1-16,-43-20 0,0-1 16,0 1-16,0-1 0,0 1 0,0-1 15,-22 1-15,1 21 0,0-22 16,0 43-16,-21-21 0,20 20 0,1 1 16,-21 0-16,0 21 0,20 0 0,-20 0 15,0 0-15,21 21 0,-22 0 16,22 22-16,-21-1 0,21 0 0,-1 1 15,1 20-15,21 1 0,0-22 16,0 22-16,0-22 0,0 21 0,0-20 16,21-22-16,1 21 0,20-21 15,-21 22-15,0-22 0,22-21 16,-1 21-16,0-21 0,1 0 0,62 0 16,-62 0-16,-1 0 0,22-21 15,-22 0-15</inkml:trace>
  <inkml:trace contextRef="#ctx0" brushRef="#br0" timeOffset="95208.87">17738 6710 0,'-22'0'16,"22"21"-16,0 0 31,22-21-15,-1-21-16,0 21 15,0-21-15,0 21 0,0-21 16,1 0-16,-1-1 0,0 1 0,0 0 16,0 0-16,-21 0 15,-21 21 1,0 0 0,0 0-16,0 42 0,-22-21 0,22 0 15,0 22-15,-21-22 0,20 21 0,1-21 16,-21 22-16,21-22 15,0 21-15,21-21 0,0 1 0,-22-1 16,22 0-16,0 0 0,0 0 0,22 0 16,-1-21-16,21 0 15,-21 0-15,0 0 0,1 0 16,20 0-16,0 0 0,-21 0 0,22-21 16,-1 0-16,0 0 0,1 0 15,-1 0-15,22-1 0</inkml:trace>
  <inkml:trace contextRef="#ctx0" brushRef="#br0" timeOffset="95892.34">18584 6583 0,'0'0'0,"0"-42"31,-21 42-31,0 0 16,0 0-16,-22 0 0,22 0 0,-21 21 16,21-21-16,-22 21 0,22 0 15,0-21-15,0 21 0,0 0 0,21 1 16,0-1-16,21 0 15,0 0-15,0-21 0,0 21 16,1-21-16,20 21 0,-21 1 0,0-22 16,0 21-16,22-21 0,-22 21 15,0 0-15,0 0 0,-21 0 16,21-21-16,-21 22 0,0-1 0,0 0 16,-21-21-1,0 0-15,-21 21 0,21-21 0,-22 0 16,22 0-16,0 0 0,-21 0 0,20 0 15,-20 0-15,21 0 0,-21 0 16,20-21-16,1 0 0,21 0 16,-21-1-16,21 1 0,0 0 0,0 0 15,0 0-15,21 21 32,-21 21-32,0 0 0,0 0 15,21 0-15,-21 1 0,0-1 16,22-21-16,-22 21 0,21 0 15,-21 0-15,21-21 0,0 21 0,0-21 16,22 0-16,-22 0 0,21 0 16,0 0-16,1 0 0,-1 0 0,22 0 15,-22 0-15,21 0 0,-20 0 16,-1-21-16,0 21 0,1-21 0,-1 0 16,-21 0-16,0 0 0,22-22 0,-22 22 15,0-21-15,0 21 0,-21-22 16,0 22-16,21-21 0,-21 21 0,0-1 15,0 44 17,0-1-32,0 0 0,-21 0 0,21 0 15,0 0-15,-21 1 0,0-1 0,21 21 16,-21-21-16,21 0 0,0 1 16,0-1-16,0 0 15,21-21 32,0-21-47,-21 0 0,0-1 16,21 1-16</inkml:trace>
  <inkml:trace contextRef="#ctx0" brushRef="#br0" timeOffset="96052.65">19219 6414 0,'0'0'0,"-42"-22"31,21 22-31,21 22 16,-21-22-16,21 21 16,0 0-16,0 0 15,0 0-15,21-21 16,-21 21-16,21-21 0</inkml:trace>
  <inkml:trace contextRef="#ctx0" brushRef="#br0" timeOffset="96719.92">20002 6795 0,'0'0'0,"0"-106"32,0 85-32,-21-1 0,0 22 0,0-21 15,0 0-15,0 21 0,-1 0 16,1 0-16,-21 0 0,21 0 0,-22 21 15,1 0-15,0 1 0,21-1 16,-22 21-16,1-21 0,21 0 16,-22 22-16,22-22 0,0 0 0,0 43 15,21-43 1,0 0-16,21 0 0,21-21 0,-20 0 16,20 0-16,0 0 0,1 0 0,-1 0 15,0 0-15,1-21 0,-22 21 16,21-21-16,-21 0 0,0-1 0,1 22 15,-1-21-15,0 0 0,0-21 0,-21 21 16,0-1-16,0 1 16,0 0-16,0 42 31,0 0-31,0 1 16,-21-1-16,0 21 0,21-21 15,-21 0-15,-1 22 0,22-22 16,-21 21-16,0 1 0,0-1 0,21 21 15,-21 1-15,21-22 0,-21 22 0,-1-1 16,22 1-16,-21 63 16,0-64-16,21 1 0,-21-1 0,21 1 15,0-1-15,-21 1 0,0-1 0,-1-20 16,1 20-16,0 1 0,0-22 16,0 0-16,0 1 0,-22-22 0,22 21 15,-21-21-15,21 0 0,-22 1 0,22-22 16,-21 0-16,-1 0 0,1 0 0,0 0 15,-1 0-15,1-22 16,-21 1-16,20 0 0,-20 0 0,20-21 16,1-1-16,0 22 0,-1-21 0,1-1 15,21 1-15,0 0 0,21-1 16,0 1-16,0 0 0,0-22 0,42 22 16,-21 0-16,22-22 0,-1 22 0,0-22 15,1 1-15,20-1 0,1 1 0,-1-1 16</inkml:trace>
  <inkml:trace contextRef="#ctx0" brushRef="#br0" timeOffset="97200.56">20320 6710 0,'0'0'0,"-21"0"16,0 21-1,-1 0-15,1 0 0,21 1 0,-21-1 16,21 21-16,-21-21 0,0 0 16,21 1-16,-21 20 0,21-21 0,0 0 15,0 0-15,0 1 0,0-1 16,0 0 0,0-42-1,0 0 1,0-1-16,0 1 0,0 0 15,21 0-15,-21 0 0,21 0 0,0-22 16,0 22-16,0-21 0,1-1 16,-1 22-16,21-21 0,0 21 0,1 0 15,-1-22-15,0 22 0,1 21 0,-1-21 16,0 21-16,1 0 0,-1 0 16,-21 21-16,0 0 0,1 0 0,-1 1 15,-21 20-15,0-21 0,0 21 16,0-20-16,0 20 0,0-21 0,-21 21 15,-1-20-15,1-1 0,0 0 0,0 0 16,-21-21-16,20 21 16,1-21-16,21 21 0,-21-21 15,42 0 17,0-21-32,1 0 0,20 0 0,-21 21 15</inkml:trace>
  <inkml:trace contextRef="#ctx0" brushRef="#br0" timeOffset="97512.88">20976 6900 0,'21'0'15,"0"0"-15,1 0 0,-1 0 16,0-21-16,0 21 0,0 0 0,0-21 16,1 21-16,20-21 0,-21 0 15,0 21-15,0-21 0,1-1 0,-1 1 16,0 0-16,0 0 0,-21 0 0,0 0 15,0-1-15,-21 22 16,0 0-16,0 0 0,-1 0 16,1 0-16,-21 22 0,0-1 15,20 0-15,-20 0 0,21 0 0,0 22 16,0-22-16,-1 0 0,1 0 16,21 21-16,0-20 0,0-1 15,0 0-15,0 0 0,21 0 16,-21 0-16,43-21 0,-22 0 0,0 0 15,0 0-15,22 0 0,-22 0 16,21 0-16,0 0 0,-20 0 0,20 0 16</inkml:trace>
  <inkml:trace contextRef="#ctx0" brushRef="#br0" timeOffset="97860.88">21505 6837 0,'0'0'16,"0"-21"-16,0 0 0,21-1 0,1 1 15,-22 0-15,21 0 0,0 0 16,0 21-16,0 0 0,0 0 15,22-21-15,-22 21 16,0 0-16,21 0 0,-20 0 0,-1 0 16,0 0-16,0 21 0,0 0 15,0 0-15,-21 0 0,0 0 0,0 22 16,0-22-16,0 0 0,0 21 0,0-20 16,-21-1-16,0 0 0,0 0 15,21 0-15,-21 0 0,0 1 0,-1-22 16,22 21-16,-21-21 15,21-21 1,0-1-16,0 1 16,0 0-1,21 0-15,1 0 0,-1 0 0,0-22 16,0 22-16,0 0 0,0 0 0,1-22 16,20 22-16,-21 0 0,0 21 15,0-21-15,1 0 0,-1 21 0,0 0 16,0-21-16,0 21 0,0 0 15,1 0-15</inkml:trace>
  <inkml:trace contextRef="#ctx0" brushRef="#br0" timeOffset="98224.85">22564 6668 0,'21'-22'31,"-21"1"-31,0 0 16,-21 21-16,-1 0 0,1 0 15,0 0-15,-21 0 0,21 0 16,-1 0-16,-20 0 0,21 0 0,0 21 16,0-21-16,-1 21 0,1 1 0,21-1 15,0 0-15,0 0 16,0 0-16,0 0 0,21-21 0,1 22 16,-1-22-16,0 21 0,0-21 15,21 0-15,-20 21 0,-1-21 0,0 21 16,0-21-16,0 21 0,0-21 0,1 21 15,-22 1 1,0-1-16,-22 0 16,1-21-16,0 21 0,0-21 0,0 0 15,0 0-15,-1 21 0,1-21 16,0 0-16,0 0 0,0 0 0,0 0 16,-1 0-16,1 0 0,0 0 15,0 0-15,0 0 16,0 0-16,-1 0 0</inkml:trace>
  <inkml:trace contextRef="#ctx0" brushRef="#br0" timeOffset="99008.91">1926 9208 0,'0'0'0,"0"-22"0,0 1 16,0 0-16,0 0 16,0 0-16,0 0 0,0-1 0,0 1 15,0 0 1,0 42-16,0 22 15,0-1-15,0-21 16,-21 43-16,0-22 0,0 0 0,21 22 16,-22-1-16,1-20 0,0 20 15,0-21-15,0 22 0,21-22 0,-21 1 16,-1-1-16,22 0 0,0-21 16,-21 22-16,21-22 0,0 0 15,-21-21-15,21-21 31,21 0-31,-21 0 16,21-1-16,-21 1 0,0-21 0</inkml:trace>
  <inkml:trace contextRef="#ctx0" brushRef="#br0" timeOffset="99483.86">1482 9567 0,'0'0'0,"-22"0"0,1 0 0,0 0 15,21 22-15,0-1 16,0 0-1,21-21-15,22 0 0,-22 0 16,21 0-16,22-21 0,-22 21 16,21-21-16,1-1 0,-1 1 0,1 0 15,-1 0-15,1 0 0,21 0 16,-22-1-16,-21 1 0,1 21 0,-1-21 16,-21 21-16,0-21 0,-42 21 31,0 21-31,0 0 0,0 0 15,-22 1-15,22-1 0,0 0 16,-21 0-16,21 21 0,-1-20 0,22 20 16,-21 0-16,21-21 0,0 1 15,0-1-15,0 0 0,0 0 0,21 0 16,1-21-16,-1 0 0,21 0 16,0 0-16,1 0 0,-1 0 0,22-21 15,-22 0-15,21 0 0,-20 0 16,-1-1-16,0 1 0,1-21 0,-1 21 15,-21-22-15,-21 22 0,0-21 16,0 21-16,0-22 0,-21 22 0,-21-21 16,21 21-16,-22 0 0,1 21 0,0 0 15,-1 0-15,-20 0 0,20 0 16,1 0-16,0 0 0,-1 21 0,22 0 16,0 0-16,-21 0 15,42 0-15,0 1 0,0-1 0,0 0 16,0 0-16,21-21 15,21 0-15</inkml:trace>
  <inkml:trace contextRef="#ctx0" brushRef="#br0" timeOffset="100192.92">4254 9504 0,'22'0'31,"-22"-21"-31,21 21 0,-21-21 16,21 21-16,-21-22 0,0 1 0,0 0 16,21 21-16,-21-21 15,0 0-15,0 0 0,0-1 0,0 1 16,-21-21-16,0 21 0,0 21 0,-1-21 16,1 21-16,0 0 0,-42 0 15,20 0-15,22 21 0,-21 0 16,21 0-16,-1 21 0,-20-20 15,21 20-15,0 0 0,0 1 0,-1-1 16,22 0-16,0 1 0,-21-1 0,21 0 16,0-21-16,0 1 0,0-1 15,21 0-15,1 0 0,-1-21 0,0 0 16,0 0-16,0 0 0,22 0 16,-1-21-16,-21 0 0,21 0 15,1-22-15,-1 22 0,0-21 0,22-1 16,-22 1-16,1 0 0,-1-1 15,0 1-15,1-21 0,-1 20 0,-21-20 16,21-1-16,-20 1 0,-22-1 0,0 22 16,0-22-16,0 22 0,0 0 15,0 21-15,0-22 0,-22 43 16,1 0-16,0 0 0,0 21 16,0 22-16,21-22 0,-21 21 0,-1 22 15,1-22-15,21 22 0,0-1 0,-21-21 16,0 22-16,0-22 0,21 1 15,-21-1-15,21 0 0,0 1 0,0-1 16,0 0-16,0-21 0,0 22 16,0-22-16,0 0 0,21-21 15,0 0-15,0 0 0,0 0 16,22 0-16,-1-21 0,-21 0 16,21 0-16,1-1 0</inkml:trace>
  <inkml:trace contextRef="#ctx0" brushRef="#br0" timeOffset="101196.02">4953 9398 0,'-21'0'16,"0"0"-1,21 21-15,-22-21 0,44 0 47,-1 0-47,21 0 0,-21-21 0,0 21 16,1-21-16,-1 21 0,21-21 15,-21 0-15,0-1 0,1 22 0,-22-21 16,0 0-16,0 0 16,0 0-16,-22 21 15,1 0-15,-21 0 0,21 0 16,-22 21-16,1 0 16,21 0-16,-21 0 0,-1 1 0,22-1 0,-21 21 15,21-21-15,-1 22 0,1-22 16,21 21-16,0-21 0,0 0 15,0 22-15,21-22 0,1 0 0,-1-21 16,21 21-16,-21-21 0,22 0 0,-1 0 16,0 0-16,22 0 0,-22 0 15,0-21-15,1 0 0,20 0 0,-20 0 16,-1-1-16,21 1 0,-20 0 0,-1 0 16,-21-21-16,22 20 0,-22 1 15,0-21-15,-21 21 0,0 0 0,0-1 16,21 1-16,-21 0 0,-21 21 31,21 21-15,-21 0-16,21 1 15,-21-1-15,21 21 0,0-21 16,0 0-16,0 1 0,0 20 0,0-21 16,-22 0-16,22 22 0,0-22 0,0 0 15,0 0-15,0 0 0,0 0 16,22-21-16,-1 0 0,0 0 15,21 0-15,-21 0 0,1-21 16,-1 0-16,0 21 0,21-42 16,-21 21-16,22-1 0,-22 1 15,0-21-15,0 21 0,22 0 0,-22-22 16,0 22-16,-21 0 0,21 0 16,0 0-16,0-1 0,-21 1 0,0 42 46,0 1-46,0-1 16,0 0-16,0 0 0,-21 21 0,21-20 16,0-1-16,0 0 0,0 0 15,0 21-15,0-20 0,0-1 0,0 0 16,21 0-16,-21 0 0,22-21 16,20 0-16,-21 0 15,0 0-15,0 0 0,22 0 0,-22-21 16,0 21-16,21-21 0,-20 0 0,-1 0 15,21-1-15,-21 1 0,0 0 16,1-21-16,-1 21 0,-21-1 0,0 1 16,0-21-16,0 21 0,0-22 15,0 22-15,0 0 0,-21 21 16,-1 0-16,1 0 0,0 0 16,0 0-16,0 21 0,21 0 0,-21 1 15,-1-1-15,22 21 0,0-21 16,0 0-16,0 22 0,0-22 0,0 21 15,0-21-15,0 1 0,0-1 16,0 0-16,0 0 0,0 0 16,0 0-16,22-21 0,-1 0 0,0 0 15,21 0-15,-21 0 0,22 0 0,-22 0 16,21 0-16,1-21 0,-1 0 16,-21 0-16,21-21 0,1 20 0</inkml:trace>
  <inkml:trace contextRef="#ctx0" brushRef="#br0" timeOffset="101444.81">7281 8805 0,'-21'0'0,"0"0"16,0 0-16,0 22 0,-1-1 16,1 0-16,0 21 0,0 1 0,0-1 15,0 0-15,-1 1 0,1-1 0,-21 0 16,21 1-16,0-1 0,-22 0 15,22 1-15,0-1 0,0 0 0,21 1 16,0-22-16,0 21 0,0-21 0,0 22 16,0-22-16,0 0 0,0 0 15,21 0-15,0-21 0,21 0 0,-20 0 16,20 0-16,0 0 0,1-21 0,-1 21 16,0-21-16</inkml:trace>
  <inkml:trace contextRef="#ctx0" brushRef="#br0" timeOffset="101816.22">7472 9271 0,'0'0'0,"0"-21"16,-21 21-1,-1 0-15,1 0 0,0 21 0,0-21 16,0 21-16,21 0 0,-21 1 16,-1 20-16,1-21 0,21 0 0,-21 0 15,21 1-15,0 20 0,0-21 0,0 0 16,0 0-16,0 1 0,0-1 15,21 0-15,0-21 0,22 0 16,-22 21-16,0-21 0,0 0 0,22 0 16,-22 0-16,21-21 0,0 21 15,-20-21-15,20 0 0,-21-1 0,21 1 16,-20 0-16,-1 0 0,0-21 0,0 20 16,-21 1-16,0-21 0,0 21 15,0-22-15,-21 22 0,0-21 0,0 21 16,-22 0-16,22 21 0,-21 0 0,-1 0 15,22 0-15,-21 0 0,0 0 16,20 0-16,-20 21 0,21 0 16,-21 0-16,20 0 0,-20 43 15,21-43-15,21 0 0,0 0 16,0 0-16,0 1 0,21-1 16,0-21-16</inkml:trace>
  <inkml:trace contextRef="#ctx0" brushRef="#br0" timeOffset="102313.92">8149 9186 0,'0'-21'15,"0"42"1,-21 1-16,21-1 0,-21 0 15,21 0-15,-21 21 0,-1 1 0,1-1 16,21 0-16,-21 1 0,21 20 16,-21 1-16,0-1 0,21 1 0,-21-1 15,-1 22-15,1-22 0,0 22 16,0-21-16,0 20 0,-22 22 0,22-21 16,-21 21-16,-22 63 0,43-84 15,-21-1-15,21 1 0,0-22 16,-1 1-16,1-1 0,21 1 0,0-22 15,0-21-15,0 1 0,0-1 0,21-21 16,1 0 0,-1-21-16,0-1 0,0-20 0,0 21 15,22-21-15,-22-1 0,21-20 16,-21 20-16,22-20 0,-1-22 0,43-63 16</inkml:trace>
  <inkml:trace contextRef="#ctx0" brushRef="#br0" timeOffset="102600.81">8191 9462 0,'0'0'0,"0"-43"0,0-105 31,0 127-31,22 0 0,-1 0 0,0-1 16,0 1-16,0 21 0,22 0 0,-22-21 16,21 21-16,0 0 15,1 0-15,-1 0 0,0 21 0,1 0 16,-1 1-16,0 20 0,-20-21 0,-22 21 15,0 1-15,0-1 0,0 0 16,-43 1-16,22-22 0,-21 21 0,-1 1 16,-20-22-16,21 21 0,-22-21 0,22 0 15,-22 1-15,22-1 0,0 0 16,20-21-16,-20 0 0,21 0 0,0 0 16,42-21-1,0 0-15,21-1 16,-20 1-16,20 0 0</inkml:trace>
  <inkml:trace contextRef="#ctx0" brushRef="#br0" timeOffset="103028.87">10308 8805 0,'0'0'0,"0"-84"16,0 63-16,0 42 31,0 0-31,-21 21 16,0 1-16,0-1 0,-1 0 0,-20 22 15,21-22-15,0 22 0,-22-22 16,22 21-16,0-20 0,-21-1 0,21 22 16,-1-22-16,1 0 0,0 1 15,0-1-15,21-21 0,0 21 0,0-20 16,0-1-16,0 0 15,21-42 1,-21 0 0,21-1-16,-21 1 0,0 0 0,0 0 15</inkml:trace>
  <inkml:trace contextRef="#ctx0" brushRef="#br0" timeOffset="103644.85">9588 9229 0,'0'0'16,"-21"0"-16,0 0 0,21 21 15,21 0 1,0-21-16,1 0 0,20 0 0,0 0 16,1 0-16,-1 0 0,21 0 0,22 0 15,-21-21-15,20 21 0,1-21 16,21 0-16,-22-1 0,-20 1 0,21 0 16,-22-21-16,22 21 0,-43-22 0,0 1 15,1 21-15,-22-22 0,0 1 16,-21 0-16,0 21 0,0-22 0,0 22 15,0 0-15,0 0 0,-21 21 0,0 0 16,0-21-16,-1 21 0,1 0 16,0 21-16,21 0 0,-21 0 0,0 0 15,0 22-15,21-1 16,-22 0-16,22 1 0,0-1 0,-21 0 16,0 22-16,0-22 0,21 0 0,-21-20 15,0 20-15,21 0 0,-22 1 16,1-22-16,21 21 0,0-21 0,-21 0 15,0 1-15,21-1 0,-21 0 16,21-42 15,0 0-31,0-1 0,0 1 0,0 0 16,21 0-16,0 0 0,0 0 16,0-1-16,1 1 0,20-21 15,-21 21-15,21 0 0,1 21 0,-1-22 16,22 1-16,-22 21 0,0 0 15,22 0-15,-22 0 0,22 0 0,-22 0 16,-21 21-16,21 1 0,-20-1 0,-1 0 16,-21 0-16,0 0 0,0 0 15,0 1-15,-43-1 0,22 0 0,0 0 16,-21 0-16,21 0 0,-22 1 0,22-1 16,-21 0-16,21-21 0,-1 21 15,1-21-15,0 0 0,42 0 31,0 0-31,1-21 0,-1 0 16,21 21-16,-21-21 0,22-1 16,-1 1-16,-21 0 0</inkml:trace>
  <inkml:trace contextRef="#ctx0" brushRef="#br0" timeOffset="103977.18">11366 9335 0,'22'0'15,"-1"0"1,0 0-16,0 0 0,0 0 16,0 0-16,-21-22 0,43 22 15,-22-21-15,0 21 0,0-21 0,0 0 16,1 21-16,-1-21 0,0 0 16,0-1-16,0 1 0,-21 0 0,0 0 15,-21 21 1,0 0-16,0 0 0,-22 0 15,22 0-15,-21 21 0,21 0 0,-22 0 16,1 22-16,21-22 0,-21 0 0,20 0 16,1 22-16,0-22 0,21 0 15,-21 0-15,21 21 0,0-20 0,0-1 16,42 0-16,-21 0 16,22-21-16,-22 0 0,0 0 15,21 0-15,-20 0 0,20 0 0,0 0 16,-21-21-16,22 21 0,-1-21 0</inkml:trace>
  <inkml:trace contextRef="#ctx0" brushRef="#br0" timeOffset="104452.36">13314 8678 0,'0'0'16,"21"-42"-1,-42 63 1,0 0 0,-1 22-16,1-1 0,0 0 0,0 1 15,0 20-15,-22-20 0,22 20 16,0-21-16,0 1 0,-21-1 0,42 0 15,-22 1-15,1-1 0,0 0 0,21-20 16,0-1-16,0 0 0,0 0 16,0 0-16,0 0 0,21-21 31,0-21-15,1 21-16,20-21 0,-21 0 0,21 0 15</inkml:trace>
  <inkml:trace contextRef="#ctx0" brushRef="#br0" timeOffset="104681.43">13801 8975 0,'0'0'0,"-22"0"31,-20 0-31,21 0 0,0 21 0,-22 0 16,1 0-16,-21 22 0,20-22 0,-20 0 15,20 21-15,-20-21 0,21 22 16,-22-22-16,22 0 0,-1 21 15,1-20-15,21-22 0,0 21 0,0 0 16,-1-21-16,44 0 16,20 0-1,-21 0-15,21-21 0,1 0 0,20-1 16,-20 1-16,20-21 0,-21 21 0</inkml:trace>
  <inkml:trace contextRef="#ctx0" brushRef="#br0" timeOffset="104880.29">13716 8996 0,'0'0'0,"21"21"31,-21 0-31,0 0 0,0 22 0,-21-22 16,21 0-16,0 0 0,-21 22 15,21-22-15,0 0 0,0 0 16,0 21-16,0-20 0,0-1 0,21 0 16,0 0-16,0 0 0,0-21 15,1 0-15,-1 0 0,0 0 16,0 0-16,0 0 0,22 0 0,-22 0 15,21-21-15,-21 0 0,22 0 0,-22 0 16,21-1-16</inkml:trace>
  <inkml:trace contextRef="#ctx0" brushRef="#br0" timeOffset="105116.24">14309 8700 0,'0'0'0,"0"-43"0,0-20 31,-22 63-16,1 21-15,0 0 0,0 21 0,0-20 16,0 20-16,-1 21 0,1-20 16,0 20-16,21-20 0,-21 20 0,0-21 15,0 22-15,-1-22 0,1 1 0,0-1 16,0-21-16,21 21 0,0-20 16,0-1-16,0 0 0,0 0 0,21-21 15,0 0 1,0 0-16,22 0 0,-22-21 0,21 21 15,1-21-15</inkml:trace>
  <inkml:trace contextRef="#ctx0" brushRef="#br0" timeOffset="105503.96">14499 9059 0,'-21'0'0,"0"0"15,0 22-15,-1-1 0,1 0 16,0 0-16,0-21 0,21 21 15,0 0-15,0 1 0,0-1 16,21-21 0,0 0-16,0 0 0,22 0 15,-22 0-15,0 0 0,0 0 0,0 0 16,22-21-16,-22 21 0,0-22 0,0 1 16,0 0-16,1 0 0,-22-43 15,21 43-15,-21 0 0,0 0 16,0 0-16,0 0 0,-21 21 15,-1 0-15,-20 0 16,21 0-16,0 21 0,-22 0 0,22 0 16,-21 0-16,21 22 0,-22-22 15,22 21-15,0-21 0,-21 22 0,21-22 16,21 0-16,0 0 0,0 21 0,0-20 16,0-1-1,0 0-15,21-21 0,21 0 0,-21 21 16,22-21-16,-1 0 0,0 0 0,1 0 15,20 0-15,-21 0 0,22 0 16,-1-21-16,-20 21 0</inkml:trace>
  <inkml:trace contextRef="#ctx0" brushRef="#br0" timeOffset="105992.86">15325 8467 0,'0'0'0,"-22"0"0,-62 21 32,63 0-32,-1 21 0,1-20 0,0 20 15,0 21-15,0-20 0,21 20 0,0-20 16,-21 20-16,-1 1 0,22-22 16,-21 21-16,21-20 0,0-1 0,0 0 15,-21 1-15,0-22 0,21 21 0,-21-21 16,21 1-16,0-1 0,-21 0 15,-1 0-15,22-42 32,0 0-32,0 0 15,0-1-15,22 1 0,-1 0 16,-21 0-16,21-21 0,21 20 0,-21 1 16,22-21-16,-22 21 0,21 0 15,1-22-15,-1 22 0,0 21 0,22-21 16,-22 21-16,0 0 0,-20 0 0,20 0 15,0 0-15,-21 21 0,1 0 16,-1 0-16,0 1 0,-21-1 0,0 0 16,0 21-16,0-21 0,0 1 0,-21-1 15,0 21-15,-22-21 0,22 0 16,-42 1-16,20-1 0,1 0 0,-22-21 16,1 21-16,21 0 0,-1-21 15,1 0-15,0 0 0,-1 0 16,22 0-16,0 0 0,0 0 0,21-21 15,0 0-15</inkml:trace>
  <inkml:trace contextRef="#ctx0" brushRef="#br0" timeOffset="106436.86">16192 8530 0,'0'0'0,"0"-21"0,-21 42 31,21 0-15,-21 22-16,0-1 0,21 0 0,-21 1 15,0 20-15,-1 1 0,1-22 16,0 22-16,0-1 0,0-21 0,0 22 15,-1-22-15,1 1 0,21-1 0,0 0 16,-21-21-16,21 1 0,0 20 16,0-21-16,21-21 15,0 0-15,1-21 16,-1 0-16,0-22 16</inkml:trace>
  <inkml:trace contextRef="#ctx0" brushRef="#br0" timeOffset="106776.23">16044 8700 0,'-21'-43'0,"42"86"0,-63-128 0,42 64 16,0 0-16,0-22 0,0 22 0,0 0 15,0 0-15,0 0 0,21-1 16,0-20-16,0 21 0,22 0 0,-22 0 16,42-1-16,-20 1 0,20 0 15,-20 21-15,20 0 0,1 0 0,-1 0 16,1 0-16,-1 21 0,-21 22 0,22-22 15,-22 21-15,-21 0 0,1 1 16,-22 20-16,0-20 0,0-1 16,-22 0-16,1 1 0,-21-1 0,-22 0 15,1-21-15,-1 22 0,1-22 16,-1 0-16,1 0 0,-1 0 0,1 1 16,21-22-16,-22 0 0,22 0 15,21 0-15,-22 0 0,22 0 0,0 0 16,42 0 15,0 0-31,0 0 0,22 0 16,-22 0-16,21 0 0,1 0 0,-1 0 15</inkml:trace>
  <inkml:trace contextRef="#ctx0" brushRef="#br0" timeOffset="107340.63">17166 9081 0,'0'0'0,"64"-43"32,-64 22-32,0 0 0,0 0 15,0 0-15,0-22 0,0 22 16,0-21-16,0 21 0,-22-1 0,22 1 16,-21 0-16,0 0 0,0 0 0,0 21 15,0 0-15,-1 0 16,-20 0-16,21 0 0,-21 21 0,20 0 15,-20 0-15,0 22 0,-1-22 0,1 21 16,21 0-16,-21 1 0,-1-22 16,22 21-16,-21 1 0,21-1 0,-1 0 15,1-21-15,21 22 0,0-22 0,0 0 16,0 0-16,0 0 0,43-21 16,-22 0-16,0 0 0,21 22 0,1-22 15,-22 0-15,21 0 0,0-22 0,1 22 16,-1-21-16,0 0 0,1 0 15,-1 0-15,0 0 0,-20-22 16,20 22-16,-21-21 0,0-1 0,0 1 16,1 21-16,-22-21 0,21 20 15,-21 1-15,0 0 0,0 0 0,0 0 16,-21 42 0,-1 0-1,22 0-15,-21 0 0,21 1 0,0 20 16,0-21-16,0 21 0,-21-20 15,21-1-15,0 21 0,-21-21 16,21 0-16,0 1 0,0-1 0,0 0 0,0 0 16,21 0-1,0-21-15,22 21 0,-22-21 0,21 0 16,0 0-16,1 0 0,20 0 0,-20 0 16,20-21-16,1 0 0,-1 0 15,-21 0-15,22 0 0,-1-1 0,-20 1 16</inkml:trace>
  <inkml:trace contextRef="#ctx0" brushRef="#br0" timeOffset="108028.77">18097 8954 0,'0'-22'0,"0"44"0,0-86 0,0 43 0,0 0 16,0 0-16,-21-1 0,0 22 15,0 0-15,0 0 0,0 0 16,-22 0-16,22 22 0,-21-1 0,21 0 16,-22 0-16,1 21 0,21-20 15,-22 20-15,22-21 0,-21 21 16,21-20-16,21 20 0,0-21 0,0 0 15,0 0-15,0 1 0,0-1 16,21-21-16,0 0 0,0 21 0,22-21 16,-22 0-16,21 0 0,0 0 0,-20 0 15,20-21-15,-21 0 0,0 21 16,22-22-16,-22 1 0,-21 0 0,21 0 16,0-21-16,0 20 0,-21 1 0,0-21 15,0 21-15,21 0 0,-21-1 16,0 1-16,0 42 31,0 1-31,0-1 16,0 0-16,0 0 0,0 21 0,0 1 15,0-22-15,0 21 0,0 1 0,0-1 16,0 0-16,0 1 0,0-1 16,0 0-16,0 22 0,0-1 0,0 1 15,0-1-15,0 22 0,0-22 16,-21 1-16,0-1 0,-42 86 0,41-86 15,-20 1-15,21 20 0,0-20 16,-22-1-16,22 1 0,0 20 16,0-20-16,0-22 0,21 22 0,0-22 15,0 22-15,-21-22 0,21 0 0,0 1 16,-22-1-16,22-21 0,0 0 16,0 22-16,-21-22 0,0 0 15,0-21-15,0 0 0,0-21 16,-1 0-16,22-1 15,-21 1-15,0 0 0,21-21 16,0 21-16,-21-22 0,0 1 0,21 0 16,0-1-16,0-20 0,0 20 0,0-20 15,0-1-15,0 22 0,0-21 16,0-1-16,0 1 0,0-1 0,21 22 16,0-22-16,21 1 0,-20 20 0,-1-20 15,21-1-15,0 1 0,-20 21 16,20-22-16,0 1 15,1-1-15,-1 22 0,0-22 0,1 22 0,-1-22 16,0 22-16,22 21 0,20-64 16,-41 64-16,-1-21 0,0 21 15</inkml:trace>
  <inkml:trace contextRef="#ctx0" brushRef="#br0" timeOffset="108380.44">18563 9123 0,'0'21'15,"21"-21"17,0 0-32,1-21 15,-1 21-15,21-21 16,-21 0-16,0 21 0,1-22 0,-1 1 16,0 0-16,0 21 0,-21-21 15,0 0-15,21 0 0,-21-1 0,0 1 16,0 0-16,-21 21 15,0 0-15,0 0 16,-22 0-16,22 21 0,-21 0 0,21 1 16,-22 20-16,22-21 0,0 0 15,-21 22-15,21-22 0,21 0 16,0 21-16,-22-21 0,22 1 0,0-1 16,0 0-16,0 0 0,22-21 0,-1 21 15,0-21-15,21 0 0,-21 0 16,22 0-16,-1 0 0,0 0 0,1 0 15,-1 0-15,0-21 0,22 0 0,-22 0 16,1 0-16</inkml:trace>
  <inkml:trace contextRef="#ctx0" brushRef="#br0" timeOffset="108956.42">20129 8403 0,'0'-21'15,"-21"21"1,0 0 15,0 0-15,21-21 31,0 0-47,0 0 31,21 21-15,0 0-16,0 0 31,-21 21-16,0 0-15,0 0 0,0 0 16,0 0-16,0 1 16,-21-1-16,0-21 0,0 21 0,21 0 15,-21-21-15,0 0 0,-1 21 0,1-21 16,0 0-16,0 21 0</inkml:trace>
  <inkml:trace contextRef="#ctx0" brushRef="#br0" timeOffset="109594.53">20510 8361 0,'0'-21'15,"-21"21"1,0 0-16,0 0 0,0 0 16,0 0-1,-1 0-15,1 0 16,21 21 0,-21-21-1,21-21 48,21 0-63,0 21 0,1 0 15,-22-22-15,21 22 0,0 0 16,0 0 0,-21 22-1,0-1-15,0 0 16,0 0-16,0 0 0,-21-21 15,0 21-15,0 1 0,21-1 16,-22-21-16,1 0 16,21 21-16,-21-21 15,21-21 1,0 0 0,0-1-16,21 1 0,0 21 15,-21-21-15,0 0 0,22 21 16,-1-21-16,-21 0 0,21 21 15,0-22-15,0 22 16,-21 22 0,0-1-16,0 0 15,0 0-15,0 0 0,0 0 0,-21 22 16,0-22-16,-21 0 0,20 21 16,-20-20-16,0-1 0,21 0 0,-22 21 15,1-21-15,21 1 0,-22-1 0</inkml:trace>
  <inkml:trace contextRef="#ctx0" brushRef="#br1" timeOffset="-180081.06">529 11578 0</inkml:trace>
  <inkml:trace contextRef="#ctx0" brushRef="#br1" timeOffset="-7123.01">4953 6773 0,'0'-21'32,"0"0"-32,-21 21 15,21-21-15,0 0 0,0 0 16,21-1-1,0 1-15,21 21 0,-20-21 0</inkml:trace>
  <inkml:trace contextRef="#ctx0" brushRef="#br1" timeOffset="-6110.41">19008 14330 0,'0'0'0,"-22"0"0,1 0 0,0 0 16,42 0 93,0 0-109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37:00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868 741 0,'0'0'0,"0"21"0,0 0 0,0 0 31,0 1-31,21-22 16,0 0-1,0 0-15,0 0 16,1 0-16,-22-22 0,21 1 0,0 0 16,-21 0-1,0 0-15,0 0 16,-21 21 0,0 0-16,-1 0 15,1 0-15,0 0 16,0 0-16,0 21 0,0 0 15,-1-21-15,22 21 0,0 0 0,-21 0 16,0 1-16,21-1 0,0 0 16,0 0-16,0 0 0,0 0 15,0 1-15,0-1 0,0 0 16,21-21-16,0 21 16,1-21-1,-1 0-15,-21 21 0,21-21 16,-21-21 15,-21 21-15,0 0-16,-1 0 15,1 0-15,0 0 0,0 0 16,0 0-16,0 21 0,-22 0 16,22 1-16,0-1 0,0 0 0,0 0 15,-1 21-15,22-20 0,0-1 16,0 0-16,0 0 15,0 0-15,0 0 0,22 1 16,-1-22-16,0 0 0,-21 21 16,21-21-16,0 0 0,0 0 0,22 0 15,-22 0-15,0 0 0,0 0 16,0 0-16,22-21 0,-22 21 16</inkml:trace>
  <inkml:trace contextRef="#ctx0" brushRef="#br0" timeOffset="643.27">1630 910 0,'0'-21'0,"0"42"0,-21-42 16,-1 21-16,1 0 16,-21 0-16,21 0 0,-22 0 15,1 0-15,21 0 0,-21 21 16,-1 0-16,22 1 0,-21 20 0,21-21 15,-1 0-15,1 0 0,0 22 16,0-22-16,21 0 0,0 0 16,0 0-16,0 1 0,0-1 0,21 0 15,0-21 1,0 0-16,22 0 0,-22 0 16,21 0-16,-21-21 0,22 0 0,-1 21 15,-21-22-15,22 1 0,-1 0 16,-21 0-16,0 0 0,22 0 0,-43-1 15,21 1-15,-21 0 0,21 0 16,-21 0-16,-21 42 47,21 0-47,-21 0 0,21 0 16,0 1-16,0 20 0,0-21 15,0 21-15,0 1 0,0-22 16,-22 21-16,22 1 0,0-1 0,0 0 15,0 1-15,0-1 0,0 0 16,0 1-16,0-1 0,0 0 0,0 22 16,0-22-16,0 0 0,0 1 15,0-1-15,0 0 0,0-20 0,-21 20 16,21 0-16,-21-21 16,0 1-16,0-1 0,0 0 0,-1 0 15,-20 0-15,21-21 0,-21 0 16,-43 0-16,43 0 15,-1 0-15,1-21 0,-22 0 0,43 0 16,-21 0-16,0-22 0,20 22 16,1-21-16,0 21 0,21-22 0,0 1 15,0 0-15,0 20 0,0-20 16,0 0-16,21-1 0,0 1 0,1 21 16,20-21-16,-21-1 0,21 1 15,1 0-15</inkml:trace>
  <inkml:trace contextRef="#ctx0" brushRef="#br0" timeOffset="1026.38">2095 931 0,'0'0'0,"-21"43"16,42-64 31,-21-1-31,0 1-1,-21 21 1,0 0-1,0 0-15,0 0 0,21 21 16,-21 1-16,21-1 16,-22-21-16,22 21 0,0 0 15,0 0 1,22-21 15,-1 0-31</inkml:trace>
  <inkml:trace contextRef="#ctx0" brushRef="#br0" timeOffset="1351.03">2011 1291 0,'0'21'0,"0"-42"0,-21 64 0,21-22 16,21-21 31,-21-21-47,0-1 15,0 1 1,-21 21 15,-1 0-31,1 21 16,21 1-16,-21-22 15,21 21 1,21-21 0,0-21-1,1 21-15,-1-22 0</inkml:trace>
  <inkml:trace contextRef="#ctx0" brushRef="#br0" timeOffset="2008.11">2963 995 0,'0'0'0,"0"-21"15,0 0-15,0-1 0,0 1 0,0 0 16,0 0-16,0 0 0,0 0 15,21-1-15,-21 1 0,0 0 0,22 0 16,-22 0-16,21 21 0,-21-21 16,0 42 15,0 0-15,-21 0-16,-1 0 0,22 22 15,-21-22-15,21 21 0,0-21 16,0 22-16,-21-1 0,21-21 0,0 21 15,-21-20-15,21 20 0,0-21 16,0 0-16,0 22 0,0-22 0,0 0 16,-21 0-16,21 0 15,0 0-15,-21 1 0,-1-22 32,22 21-32,-21-21 0,0 0 15,0 0-15,0 0 0,-22 0 16,22 0-16,0 0 0,-21 0 0,-1 0 15,22 0-15,-21 0 0,21 0 16,0 0-16,-1 0 0,1 0 0,0 0 16,0 0-1,42 0 1,0 0-16,22 0 0,-22 0 16,21 0-16,22 0 0,-22 0 0,0 0 15,22 0-15,-22 0 0,0 0 16,1 0-16,-22-21 0,21 21 0,-21 0 15,1 0-15,-1 0 0,0 0 16,0 0-16,-21-22 16</inkml:trace>
  <inkml:trace contextRef="#ctx0" brushRef="#br0" timeOffset="3055.41">1905 2773 0,'0'0'0,"21"0"0,-21-21 16,-21 42 62,0 0-78,0 0 0,-1 0 0,-20 1 15,0-1-15,-1 21 0,-20-21 16,-1 0-16,1 22 0,-1-1 0,1-21 16,-1 22-16,1-1 0,21-21 15,-22 21-15,22-20 0,-1 20 16,1-21-16,0 0 0,21 0 0,-1 1 15,1-1-15,42-42 47,1 21-47,-1-22 0,21 1 16,-21 21-16,22 0 0,-1 0 16,21 0-16,-20 0 0,-1 0 15,0 0-15,22 0 0,-22 0 0,1 0 16,20 21-16,-21 1 0,1-1 15,-1-21-15,-21 21 0,22 0 0,-22 0 16,0 0-16,0-21 0,0 22 16,0-1-16,1-21 0,-22 21 15,21-42 48,-21 0-48,0-1-15,21 1 0</inkml:trace>
  <inkml:trace contextRef="#ctx0" brushRef="#br0" timeOffset="3328.45">2286 3133 0,'-21'0'16,"21"21"0,-21 0-16,21 0 15,0 0-15,0 22 0,-22-22 16,22 0-16,-21 0 0,21 0 16,0 1-16,0-1 0,-21 0 0,21 0 15,-21-21-15,21 21 16,0-42 15,0 0-31,0 0 0,21 0 16</inkml:trace>
  <inkml:trace contextRef="#ctx0" brushRef="#br0" timeOffset="3667.43">2371 2879 0,'-85'0'15,"64"0"1,0 0-16,21 21 16,-22-21-16,22 21 0,0 0 15,22-21 1,-1 0 0,0 0-16,0 0 0,21 0 15,-20 0-15,-1 0 0,0-21 16,-21 0-16,0 0 15,0 0-15,-21-1 16,0 22-16,-1 0 16,1 0-16,0 0 0,0 0 0,0 22 15,21-1-15,-21-21 16,21 21-16,0 0 16,0 0-16,0 0 0,0 1 15,21-22-15,0 0 16,0 21-16,0-21 0,0 0 0,1 0 15</inkml:trace>
  <inkml:trace contextRef="#ctx0" brushRef="#br0" timeOffset="4170.8">2688 3048 0,'0'21'0,"-21"-21"16,0 0-16,21 21 15,0 1-15,0-1 16,0 0-16,-21 0 16,21 0-16,0 0 0,-22 1 0,22-1 15,0 0-15,-21 0 0,21 0 16,0 0-16,0 1 0,-21-1 16,21 0-16,0 0 0,-21-21 15,21-21 16,0 0-15,0 0-16,0-22 0,0 22 0,0-21 16,21 21-16,0-22 0,0 22 15,1-21-15,20 21 0,-21-1 0,21-20 16,-20 42-16,20-21 0,0 0 16,1 21-16,-22 0 0,21 0 15,0 0-15,-20 0 0,20 0 0,-21 0 16,21 21-16,-20 0 0,-22 0 15,21 0-15,-21 22 0,0-22 0,0 0 16,0 21-16,0-20 0,-21 20 16,21-21-16,-22 0 0,1 0 0,0 1 15,0-1-15,0 0 0,21 0 16,-21-21-16,21 21 0,0-42 47,21 0-47,0 0 15,0 0-15</inkml:trace>
  <inkml:trace contextRef="#ctx0" brushRef="#br0" timeOffset="4534.35">3492 3006 0,'0'0'15,"0"21"16,-21 0-15,21 21-16,-21-20 0,21 20 16,-21-21-16,21 21 0,-21 22 15,21-22-15,-21 1 0,-1 20 16,22 1-16,0-1 0,0-21 0,-21 22 16,0-1-16,21 1 0,-21-1 15,21 22-15,0-21 0,-21-1 0,0 22 16,-1-22-16,1 1 0,21 20 15,-21-20-15,0-22 0,0 22 0,0-22 16,-1 22-16,1-22 0,0-21 16,0 21-16,0-20 0,21-1 0,0 0 15,-21-21-15,21-21 16,0 0-16,0-22 16,21 1-16,0 0 0,0-1 0,0 1 15,0-22-15,22-20 0,-22 20 0,21-20 16,-21-1-16</inkml:trace>
  <inkml:trace contextRef="#ctx0" brushRef="#br0" timeOffset="4851.43">3387 3323 0,'0'0'0,"0"-42"0,-22-149 32,22 170-32,0 0 0,0-21 0,0 21 15,22-1-15,-1 1 16,0 21-16,21 0 0,-21 0 15,22 0-15,-22 0 0,21 0 16,1 0-16,-22 0 0,21 21 0,-21 1 16,0-1-16,1 0 0,-1 0 15,-21 0-15,0 0 0,0 22 0,0-22 16,-21 21-16,-22-21 0,22 1 0,-21-1 16,21 0-16,-22 0 0,1 0 15,0 0-15,-1-21 0,22 22 0,0-22 16,0 0-16,0 0 0,-1 0 15,44-22 17,-1 22-32,21-21 0,-21 0 15,22 0-15,-22 0 0</inkml:trace>
  <inkml:trace contextRef="#ctx0" brushRef="#br0" timeOffset="5558.36">4043 2900 0,'0'0'16,"0"-21"-16,0 42 31,0 0-31,-21 0 16,21 0-16,-22 1 0,22-1 16,0 0-16,-21 21 0,21-21 0,0 1 15,-21 20-15,21-21 0,0 0 16,0 22-16,0-22 0,21 0 15,0 0-15,1-21 0,-1 0 16,0 0-16,0 0 0,0-21 16,0 0-16,1 0 0,-1-1 15,-21 1-15,21 0 0,0 0 0,-21-21 16,0 20-16,21-20 0,0 21 16,-21-21-16,22 20 0,-22 1 0,0 0 15,0 0-15,0 0 0,21 21 0,-21 21 47,0 0-47,0 0 0,0 22 16,0-22-16,0 0 0,0 21 0,0-21 15,0 22-15,0-22 0,0 0 0,0 21 16,0-20-16,0-1 0,21 0 16,0 0-16,0-21 15,0 0-15,1 0 0,-1-21 16,0 0-16,0 21 0,0-43 0,0 22 15,22 0-15,-22 0 0,21-21 16,-21-1-16,22 22 0,-22-21 0,0-1 16,21-62-16,-20 62 15,-1 1-15,0 0 0,-21 20 16,0-20-16,0 21 0,0 0 0,0 0 16,0-1-16,-21 44 31,0-1-31,21 21 15,-22-21-15,1 22 0,0-1 0,21 0 16,0 1-16,-21-1 0,21 0 16,-21 1-16,21-22 0,0 21 0,0 0 15,0-20-15,0-1 0,0 0 16,0 0-16,0 0 0,0 0 0,21 1 16,0-22-16,0 0 15,0 0-15,1 0 0,-1 0 16,0-22-16,0 1 0,0 0 0,0 0 15,1 0-15,-1 0 0,0-1 16</inkml:trace>
  <inkml:trace contextRef="#ctx0" brushRef="#br0" timeOffset="5787.36">4614 2879 0,'-21'0'0,"42"0"0,-63 0 0,63 0 31,21 0-31,-20 0 0,20 0 16,0 0-16,1 0 0,-1 0 16,0 0-16,1-21 0,-1 21 0,0 0 15,1 0-15,-1 0 0,-21 0 16,0 0-16,0 0 0,1 0 0,-22-22 47</inkml:trace>
  <inkml:trace contextRef="#ctx0" brushRef="#br0" timeOffset="6271.6">6646 2921 0,'0'0'0,"21"-21"16,-21 42 15,0 0-15,0 0-16,0 1 15,-21-1-15,0 0 0,21 21 0,-21-21 16,0 1-16,21-1 0,0 0 16,-21 21-16,21-21 0,-22 1 0,22-1 15,-21 0-15,42-42 32,1 0-32,-1-1 15,-21 1-15</inkml:trace>
  <inkml:trace contextRef="#ctx0" brushRef="#br0" timeOffset="6611.9">6837 2561 0,'0'0'0,"-21"-21"0,-1 21 0,1 0 16,0 0-16,0 0 0,0 21 0,0-21 15,-1 21-15,1 1 0,0-1 16,21 0-16,0 0 0,0 0 15,21-21-15,0 0 16,1 0-16,20 0 0,-21 0 16,0 0-16,22-21 0,-22 0 0,0 0 15,0 21-15,0-21 0,0-1 16,-21 1-16,0 0 0,0 0 16,0 0-16,0 0 0,-21 21 15,0-22-15,0 22 0,0 0 0,0 0 16,-1 0-16,1 0 0,0 22 15,0-22-15,0 21 0,0 0 0,21 0 16,-22 21-16,22 1 16,0-22-16,0 0 0,0 0 0,22 0 15,20-21-15,-21 22 0,0-1 0,22 0 16</inkml:trace>
  <inkml:trace contextRef="#ctx0" brushRef="#br0" timeOffset="7191.05">7556 2921 0,'0'0'0,"0"-21"0,0-21 31,0 20-31,-21 1 0,0 0 0,0 21 16,0-21-16,0 21 0,-1 0 15,1 0-15,0 0 0,-21 0 0,21 0 16,-22 0-16,1 0 0,0 21 0,-1 0 15,1 22-15,0-22 0,-1 0 16,1 21-16,0-21 0,20 22 16,1-22-16,0 21 0,21-21 15,0 1-15,0 20 0,0-21 0,0 0 16,0 0-16,21 1 0,0-1 0,1 0 16,20-21-16,-21 0 0,21 0 15,1 0-15,-1 0 0,0-21 0,1 0 16,-1-1-16,0 1 0,1 0 15,-22 0-15,21 0 0,1-22 0,-22 1 16,21 0-16,-21-1 0,0 1 16,1 0-16,-22-22 0,0 22 0,21-22 15,-21 22-15,0-21 0,0 20 16,0 1-16,0 0 0,0-1 16,0 22-16,0 0 0,0 0 0,0 42 31,0 0-31,0 0 0,-21 22 15,21-1-15,-22 0 0,22 1 16,0 20-16,-21-21 0,0 22 0,0-22 16,21 22-16,-21-22 0,21 0 0,-21 1 15,21-1-15,0 0 0,0 1 16,0-22-16,0 21 0,0-21 0,0 1 16,0-1-16,0 0 0,21-21 15,0 0-15,0 0 0,0 0 0,22 0 16,-22 0-16,0-21 15,0 0-15,21-1 0,1-20 16,-1 21-16,-21-21 0</inkml:trace>
  <inkml:trace contextRef="#ctx0" brushRef="#br0" timeOffset="7463.29">8361 2773 0,'0'0'0,"-21"21"31,42-21-15,0 0-16,0 0 0,0 0 15,0 0-15,1 0 0,-1 0 16,0 0-16,0 0 0,0 0 15,0 0-15,-42 0 32,0 0-32,0 21 0</inkml:trace>
  <inkml:trace contextRef="#ctx0" brushRef="#br0" timeOffset="7619.42">8276 2942 0,'0'0'0,"0"21"0,21-21 31,0 0-31,1 0 0,-1 0 16,0 0-16,0 0 0,0 0 0,0 0 15,1 0-15,-1 0 0,0 0 16,0-21-16,0 21 0</inkml:trace>
  <inkml:trace contextRef="#ctx0" brushRef="#br0" timeOffset="8131.93">9017 2455 0,'0'0'0,"0"22"0,-21-22 15,21 21-15,21-21 32,0 0-17,0-21-15,0-1 0,1 22 0,-1-21 16,0 0-16,0 0 0,0 21 16,-21-21-16,0 0 15,0-1-15,-21 22 16,0 0-16,0 0 15,-22 0-15,22 0 0,0 22 0,0-1 16,-21 21-16,-1 0 16,22-20-16,0 20 0,21-21 0,-21 21 15,0-20-15,21 20 0,0-21 0,0 0 16,0 0-16,0 1 0,0-1 16,21 0-16,0-21 0</inkml:trace>
  <inkml:trace contextRef="#ctx0" brushRef="#br0" timeOffset="8598.87">9504 2709 0,'0'0'0,"0"-21"0,0 0 16,-21 21 15,-1 21-31,1 0 0,21 1 16,-21-1-16,0 0 15,21 0-15,-21 21 0,0-20 0,-1-1 16,22 21-16,-21-21 0,0 22 0,21-22 16,-21 0-16,21 21 0,0-21 15,0 1-15,0-1 0,0 0 0,0 0 16,21-21-16,0 21 15,0-21-15,1 0 0,-1 0 0,21 0 0,-21 0 16,22-21-16,-22 21 0,21-21 0,0 0 16,1 0-16,-22-1 0,21 1 15,1-21-15,-22 21 0,21-22 0,-21 1 16,0 21-16,1-21 0,-1-1 16,-21 22-16,0-21 0,0 21 15,0-1-15,0 1 0,0 0 16,0 42 15,0 0-15,0 1-1,21-22-15</inkml:trace>
  <inkml:trace contextRef="#ctx0" brushRef="#br0" timeOffset="8982.79">10287 2794 0,'0'0'0,"21"0"0,0-21 16,0 0-16,-21 0 16,0-1-1,-21 22-15,-21 0 0,21 0 16,0 0-16,-22 0 0,22 0 16,0 22-16,-21-1 0,20 0 0,1 0 15,21 0-15,-21 0 0,21 1 16,0-1-16,0 0 0,0 0 15,21-21-15,-21 21 0,21 0 0,1-21 16,-1 22-16,0-1 0,0 0 16,0 0-1,-21 0-15,0 0 16,-21-21-16,0 0 16,0 0-16,0 0 0,-22 0 15,1 0-15,21 0 0,-22 0 0,1 0 16,0 0-16,21 0 0,-22 0 15,22 0-15,0 0 0,63 0 32,-21 0-17,1-21-15,20 21 0,-21-21 0,21 21 16</inkml:trace>
  <inkml:trace contextRef="#ctx0" brushRef="#br0" timeOffset="9326.83">10541 2963 0,'0'0'0,"21"0"0,-21-21 15,21 0-15,-21 0 16,21 21-16,1-21 16,-22 0-16,21 21 0,-21-22 0,21 22 15,-21-21-15,21 0 0,-21 0 16,-21 21 15,0 0-31,-22 21 16,22 0-16,0 0 0,0 1 15,0-1-15,0 0 0,-1 0 0,1 0 16,0 0-16,21 1 0,0-1 16,0 0-16,0 0 0,0 0 0,0 0 15,0 1 1,21-22-16,0 21 0,22-21 0,-22 0 15,0 0-15,21 0 0,-20 0 0,-1 0 16,21 0-16,-21-21 16,22 21-16</inkml:trace>
  <inkml:trace contextRef="#ctx0" brushRef="#br0" timeOffset="9703.14">10880 2879 0,'0'0'0,"0"-21"0,0-1 16,0 1-1,21 21-15,0-21 16,0 21-16,0 0 0,0 0 0,1 0 16,-1 0-16,0 0 0,0 0 15,0 0-15,0 0 0,1 0 0,-1 21 16,-21 0-16,0 1 0,0-1 16,0 0-16,0 0 0,0 21 15,0-20-15,0-1 0,0 0 16,0 0-16,0 0 0,-21-21 15,-1 21-15,1 1 0,0-22 0,21 21 16,-21-21-16,0 0 16,21-21-1,0-1-15,0 1 16,0 0-16,0 0 0,0 0 16,21 0-16,0-1 0,0 1 15,-21 0-15,21 0 0,1 21 0,-22-21 16,21 0-16,0-1 0,0 22 15,0-21-15,0 0 0,1 0 16,-1 21-16,0-21 0,0 0 16,0 21-16</inkml:trace>
  <inkml:trace contextRef="#ctx0" brushRef="#br0" timeOffset="10151.51">11769 2307 0,'0'0'16,"0"-21"-16,-22 21 0,1 0 31,0 21-31,0 0 15,21 1 1,-21-22 0,0 0-1,21-22 17,21 1-17,0 21-15,-21-21 16,21 21-16,0-21 0,0 21 15,1-21-15,-1 21 16,0 0-16,0 21 16,-21 0-16,0 0 15,0 0-15,0 22 0,0-22 0,0 0 16,-21 0-16,0 0 0,0 1 16,-1-1-16,1 0 0,0 0 0,0 0 15,0-21-15</inkml:trace>
  <inkml:trace contextRef="#ctx0" brushRef="#br0" timeOffset="10887.1">12954 2752 0,'0'0'0,"21"0"0,-21-21 16,0-1-16,21 22 15,0 0-15,-21 22 16,0-1-1,0 21-15,22-21 0,-22 0 16,0 22-16,0-22 16,0 0-16,0 0 0,0 0 0,0 1 15,-22-1-15,22 0 0,-21 0 0,21 0 16,-21 0-16,21 1 16,-21-22-1,21-22 1,0 1-1,0 0-15,0 0 0,21 0 0,-21 0 16,21-1-16,0 1 0,1-21 16,20 21-16,-21-22 0,21 22 0,-20 0 15,20-21-15,21 21 0,-20-1 0,-1 1 16,0 21-16,1 0 0,20 0 16,-20 0-16,-22 0 0,21 0 0,0 21 15,-20 1-15,-1-1 0,-21 0 16,0 21-16,0-21 0,0 22 0,0-22 15,0 21-15,0-21 0,-21 1 0,-1-1 16,1 0-16,0 0 16,0 0-16,0 0 0,21 1 15,-21-22-15,42 0 32,0-22-32,0 22 15</inkml:trace>
  <inkml:trace contextRef="#ctx0" brushRef="#br0" timeOffset="11379.41">14309 2879 0,'0'0'16,"21"-21"-16,-21-1 0,0 1 0,0 0 16,0 0-16,0 0 0,0 0 15,0-1-15,-21 22 0,-1-21 0,1 21 16,-21 0-16,21 0 0,-22 0 15,22 0-15,-21 21 0,21 1 0,-22-1 16,22 0-16,-21 0 0,21 21 0,0-20 16,-22-1-16,22 21 0,0-21 15,21 22-15,0-22 0,0 0 0,0 0 16,0 0-16,0 0 0,0 1 16,21-1-16,0-21 0,0 0 15,1 0-15,20 0 0,-21 0 16,64 0-16,-43 0 0,0-21 15,-20-1-15,62 1 16,-41-21-16,-22 21 0,0 0 16,0-1-16,0-20 0,0 21 0,1 0 15,-22-22-15,0 22 0,0 0 0,0 0 16,-22 21 0,1 21-16,0 0 15,0 0-15,0 22 16,21-22-16,0 0 0,-21 0 0,21 22 15,0-22-15,0 0 0,0 0 0,0 0 16,0 0-16,0 1 0,0-1 16,21 0-16,0-21 0,0 21 15,0-21-15,22 0 0,-22 0 0,21 0 16,-21 0-16,22-21 0,-1 21 16,-21-21-16,21 0 0</inkml:trace>
  <inkml:trace contextRef="#ctx0" brushRef="#br0" timeOffset="12079.42">14838 2794 0,'0'0'0,"-21"-21"31,21 42-31,-22-21 16,22 21-16,0 0 0,0 1 16,0-1-16,0 0 0,0 0 0,0 0 15,0 0-15,0 1 0,0-1 16,0 0-16,0 0 0,0 0 0,-21 0 15,21 1-15,-21-22 0,21 21 16,-21-21-16,21 21 0,0-42 31,0 0-15,0-1-16,0 1 16,0 0-16,0 0 0,21-21 15,0 20-15,-21 1 0,21-21 0,1 21 16,-1 0-16,0-1 0,0 1 15,0 0-15,22 0 0,-22 0 16,0 0-16,21 21 0,1 0 0,-22 0 16,21 0-16,0 0 0,-20 0 15,-1 21-15,0 0 0,0 0 0,0 0 16,-21 22-16,0-22 0,0 0 0,0 0 16,0 21-16,0-20 0,0-1 15,0 0-15,-21 0 0,0 0 0,21 0 16,-21 1-16,0-1 0,-1-21 15,22 21-15,-21-21 0,21-21 47,0 0-47,0-1 0,0 1 16,21 0-16,1 0 0,-1-21 0,0 20 16,0-20-16,21 21 0,-20-21 15,20 20-15,0-20 0,1 21 0,20 0 16,-21 0-16,1-1 0,20 22 15,-20 0-15,-1 0 0,0 0 0,-21 22 16,1-1-16,-1 0 0,0 0 16,-21 0-16,0 22 0,0-22 0,0 0 15,0 21-15,0-21 0,-21 1 16,0-1-16,-1 0 0,1 0 0,0 0 16,0 0-16,0 1 0,0-22 15,-1 21-15,1-21 0,21 21 16,21-42 15,22 0-31,-22-1 16,0 1-16</inkml:trace>
  <inkml:trace contextRef="#ctx0" brushRef="#br0" timeOffset="12452.38">16065 2900 0,'22'0'16,"-1"0"-16,0-21 15,0 21-15,0-21 0,0-1 0,1 22 16,-1-21-16,0 0 0,0 0 16,0 0-16,-21 0 15,-21 21 1,0 0-16,-21 0 15,20 0-15,-20 21 0,21-21 0,-21 21 16,20 0-16,-20 21 16,21-20-16,0-1 0,0 21 0,-1-21 15,22 0-15,0 22 0,0-22 0,0 0 16,0 21-16,0-20 0,0-1 16,0 0-16,22-21 0,20 21 0,-21 0 15,0-21-15,22 0 0,-1 0 16,-21 0-16,21 0 0,1 0 0,-1-21 15,-21 0-15,22 0 0,-1 0 0,-21-1 16,0 1-16,22 0 0,-22 0 16</inkml:trace>
  <inkml:trace contextRef="#ctx0" brushRef="#br0" timeOffset="12974.94">16976 2879 0,'-22'0'0,"44"0"31,-1 0-15,0 0-16,0 0 0,0 0 15,0 0-15,22 0 0,-22 0 0,0 0 16,0 0-16,0 0 0,1 0 15,-44 21 32,1-21-47,0 0 0</inkml:trace>
  <inkml:trace contextRef="#ctx0" brushRef="#br0" timeOffset="13142.79">16997 3006 0,'0'0'0,"0"21"31,21-21-15,0 0-1,0 0-15,0 0 0,22 0 16,-22 0-16,0 0 0,0-21 0,0 21 16,22-21-16,-22 21 0,0-22 15,21 1-15</inkml:trace>
  <inkml:trace contextRef="#ctx0" brushRef="#br0" timeOffset="13554.41">17886 2244 0,'0'0'15,"-21"0"-15,-1 0 0,1 0 16,0 0 0,21 21-1,21-21 1,0 0 0,1 0-16,-1 0 0,0 0 15,0 0-15,-21-21 16,21 21-16,-21-21 15,0-1 1,-21 22 0,0 0-1,0 0-15,0 0 16,-1 22-16,1-1 0,0 0 0,21 0 16,-21 0-16,0 0 0,21 1 15,0-1-15,0 0 0,0 0 0,0 0 16,0 0-16,0 1 0,0-1 15,21-21-15,0 21 0,0 0 0</inkml:trace>
  <inkml:trace contextRef="#ctx0" brushRef="#br0" timeOffset="13883.41">18478 2413 0,'0'-21'0,"0"42"0,0-63 16,0 21 0,-21 21-1,0 21-15,0 0 0,0 0 16,0 0-16,-1 22 0,1-22 0,0 21 16,0 0-16,0 1 0,-22 20 0,22-20 15,0-1-15,0 0 0,0 1 16,0-1-16,21 0 0,0-21 0,0 22 15,0-22-15,0 21 0,0-21 16,0 1-16,0-1 0,21 0 16,0-21-16,0 0 0,21 0 15,-20 0-15,-1 0 0,21 0 16,-21-21-16,0 21 0,22-21 0,-22-1 16,21 1-16,-21 0 0</inkml:trace>
  <inkml:trace contextRef="#ctx0" brushRef="#br0" timeOffset="14079.23">18076 2794 0,'0'0'0,"0"21"31,21-21-31,1 21 0,-1-21 16,0 0-16,0 0 0,21 0 15,-20 0-15,20 0 0,0 0 0,1-21 16,-1 21-16,-21-21 0,21 0 16,1 21-16</inkml:trace>
  <inkml:trace contextRef="#ctx0" brushRef="#br0" timeOffset="14458.41">18754 2836 0,'-22'0'0,"1"22"31,42-22-31,1 0 0,-1 0 16,0 0-16,0 0 0,21-22 16,-20 22-16,-1-21 0,21 21 0,-21-21 15,0 0-15,1 21 0,-1-21 16,0 0-16,-21-1 0,0 1 15,0 0-15,0 0 16,-42 21 0,20 0-16,1 0 15,-21 21-15,21 0 0,-22-21 0,22 21 16,-21 22-16,21-22 0,0 0 16,-1 0-16,1 22 0,21-22 0,-21 0 15,21 0-15,0 0 0,0 22 0,0-22 16,21 0-16,0 0 15,1-21-15,-1 0 0,0 21 0,21-21 16,-21 0-16,22 0 0,-22 0 16,21 0-16,1-21 0</inkml:trace>
  <inkml:trace contextRef="#ctx0" brushRef="#br0" timeOffset="15235.41">19325 2731 0,'0'-22'15,"0"44"-15,0-65 0,21 22 16,0 21-16,1 0 16,-1 0-16,0-21 0,0 21 15,0 0-15,22 0 0,-22 0 16,0 21-16,0 0 0,0 0 0,-21 1 16,0-1-16,0 0 0,0 0 15,0 0-15,0 22 0,0-22 16,-21 0-16,0 0 0,0 0 0,0 0 15,-22 1-15,22-1 0,0 0 16,0-21-16,0 21 0,-1-21 0,1 0 16,21 21-16,-21-21 0,42 0 31,0 0-31,1-21 0,-1 0 0,0 21 16,0-21-16,21 0 0,-20-1 15,20 1-15,-21-21 0,21 21 0,1-22 16,-1 22-16,-21-21 0,0 21 15,22-22-15,-22 22 0,-21 0 0,0 0 16,-21 42 15,21 0-31,-21 0 16,-1 1-16,1-1 0,0 21 0,0-21 16,0 22-16,0-1 0,21 0 15,-22-21-15,22 1 0,0-1 16,0 0-16,0 0 0,0 0 0,22 0 15,-1-21-15,21 0 16,-21 0-16,22 0 0,-1 0 0,0 0 16,1 0-16,-22 0 0,21 0 15,0-21-15,1 0 0,-22 0 16,21 0-16,-21-22 0,1 22 0,20-21 0,-21 0 16,0-22-16,0 22 15,1-22-15,-22 22 0,21-22 0,-21 22 16,21 0-16,-21-1 0,0 22 15,0 0-15,0 0 0,0 0 0,0 0 16,-21 63 15,0-21-31,21 21 0,-22 1 16,22-1-16,0 0 0,-21 1 16,21-1-16,-21 0 0,21 1 0,-21-1 15,21 0-15,0 1 0,0-22 16,-21 21-16,21-21 0,0 1 15,0-1-15,0 0 0,0 0 16,21-21-16,0 0 16,0 0-16,0 0 0,22 0 15,-22 0-15,21 0 0,-21-21 16,22 21-16</inkml:trace>
  <inkml:trace contextRef="#ctx0" brushRef="#br0" timeOffset="15433.69">20172 2604 0,'-21'0'0,"42"0"0,-64 0 0,43 21 16,0 0-16,0 0 16,22-21-16,-1 0 15,0 0-15,0 0 0,21 0 0,-20 0 16,20 0-16,-21 0 0,21 0 15,1-21-15,20 0 0</inkml:trace>
  <inkml:trace contextRef="#ctx0" brushRef="#br0" timeOffset="15866.7">21082 2307 0,'-21'0'16,"0"21"0,-1-21-16,1 0 0,21 22 15,0-1-15,-21-21 16,21-21 31,0-1-47,21 1 15,0 21 1,-21-21-16,22 21 0,-1 0 16,0 0-16,0 0 0,0 0 15,0 0 1,-21 21-16,0 0 15,0 1-15,0-1 0,-21 21 16,0-21-16,0 0 0,0 22 0,0-22 16,-22 0-16,22 0 15,-21 0-15,21 1 0,-1-22 0,1 0 16</inkml:trace>
  <inkml:trace contextRef="#ctx0" brushRef="#br0" timeOffset="16542.59">21907 2307 0,'0'0'0,"0"-21"0,0 0 15,0 0-15,22 42 47,-1 0-31,-21 0-16,21 0 0,0 22 0,-21-22 16,42 0-16,-20 21 0,-1 1 15,0-22-15,21 21 0,-21-21 0,22 22 16,-22-22-16,0 0 0,43 43 15,-43-64-15,0 21 0,0 0 16,0-21-16,0 21 0,1-21 16,-1 0-16,-21 21 15,-21-21 17,-1 21-32,-20-21 0,21 0 15,-21 22-15,20-1 0,-20-21 16,0 21-16,-1 0 0,-20-21 0,21 21 15,-22 0-15,22 1 0,-1-1 16,1 0-16,0-21 0,-1 21 0,22 0 16,-21-21-16,21 21 0,0-21 15,21 22-15,-22-22 0,22 21 32</inkml:trace>
  <inkml:trace contextRef="#ctx0" brushRef="#br1" timeOffset="22851.17">2032 3979 0,'0'0'0,"-21"0"0,-22 0 0,1 0 16,0 0 0,21 0-16,-1 0 0,1 0 0,0 0 15,63 0 48,-20 0-48,-1 0-15,21 0 0,0 0 16,22 0-16,-1 0 0,1 0 0,-1 0 16,22 0-16,0 0 0,-1 0 15,1 0-15,21 0 0,-21 0 16,20 0-16,1 0 0,0 0 15,0 0-15,21 0 0,0 22 0,0-22 16,0 0-16,-21 21 0,21-21 16,-21 0-16,-1 0 0,-20 21 15,21-21-15,-21 0 0,-1 0 0,1 0 16,-22 0-16,1 0 0,-1 0 16,-20 0-16,-1 0 0,-21 0 0,0 0 15,1 0-15,-22-21 31,-22 21-15,1 0-16,0 0 16,0 0-1,0 0-15,0 0 0</inkml:trace>
  <inkml:trace contextRef="#ctx0" brushRef="#br1" timeOffset="23418.84">1079 4657 0,'0'0'0,"0"-21"0,0-1 0,22 1 15,-22 0 1,0 42 15,0 0-31,-22 1 0,1-1 16,21 21-16,0 0 0,-42 64 15,21-42-15,21-1 0,-21-20 16,21 20-16,-22 1 16,22-22-16,-21 0 0,21 1 0,0-1 15,0 0-15,0-21 0,0 1 16,0-1-16,0 0 0,21 0 16,1-21-16,-1 0 0,0 0 15,0 0-15,0 0 0,22-21 16,-22 0-16,0 0 0,0-1 0,0 1 15</inkml:trace>
  <inkml:trace contextRef="#ctx0" brushRef="#br1" timeOffset="23622.72">847 5101 0,'0'0'16,"-22"21"-16,1 1 0,42-22 31,1 0-31,-1 0 0,0 0 0,21 0 16,1 0-16,-1 0 0,0-22 15,43 1-15,-22 0 16,-20 21-16,-1-21 0,0 0 0,1 0 16</inkml:trace>
  <inkml:trace contextRef="#ctx0" brushRef="#br1" timeOffset="24226.38">1736 5207 0,'0'0'0,"21"0"31,-21-21-31,21 21 16,0-21-16,0 0 0,-21-1 15,21 1-15,-21 0 0,22 0 0,-22 0 16,0 0-16,0-1 16,0 1-16,0 0 0,0 0 0,-22 0 15,1 0-15,0 21 0,0 0 16,0 0-16,0 0 0,-1 0 0,1 0 16,-21 0-16,21 21 0,-22 0 15,22 21-15,-21-21 0,21 22 16,0-22-16,-22 21 0,22 1 0,0-22 15,0 21-15,21 0 0,0-20 16,0-1-16,0 0 0,0 0 16,0 0-16,0 0 0,42 1 15,-21-22-15,0 0 0,22 0 0,-22 0 16,21 0-16,-21 0 16,22 0-16,-22-22 0,21 1 0,-21 0 15,22 0-15,-22 0 0,0 0 16,21-1-16,-20 1 0,-22-21 0,21 21 15,-21 0-15,21-22 0,-21 22 16,0 0-16,-21 42 47,0 0-47,21 0 0,-22 1 0,22-1 16,0 0-16,-21 21 0,0-21 15,21 1-15,0-1 0,0 0 0,0 0 16,0 0-16,0 0 15,0 1-15,21-22 0,0 0 16,1 0-16,-1 0 0,0 0 16,21 0-16,-21 0 0,22 0 0,-22 0 15,21-22-15,1 22 0</inkml:trace>
  <inkml:trace contextRef="#ctx0" brushRef="#br1" timeOffset="24851.02">2603 5101 0,'0'0'0,"0"-84"31,-21 62-31,0 22 0,0 0 16,0 0-16,0 0 0,-22 0 15,22 0-15,-21 22 0,-1-1 16,1 0-16,21 0 0,-21 0 0,20 0 16,1 1-16,0 20 0,0-21 15,0 0-15,21 0 0,0 1 0,0-1 16,0 0-16,0 0 0,21 0 15,0-21-15,21 0 0,-20 0 0,20 0 16,-21 0-16,21 0 0,1 0 16,-22-21-16,21 21 0,-21-21 15,22 21-15,-22-21 0,0 0 0,0-1 16,0 1-16,1 0 0,-22 0 16,0 0-16,0 0 15,0-1 1,0 44 15,-22-1-31,22 0 16,-21 0-16,21 0 0,-21 0 0,21 22 15,-21-22-15,0 21 0,21 1 16,0-22-16,-21 42 0,-1-20 0,22-1 16,0 21-16,-21-20 0,21 20 15,0 1-15,0-1 0,0 1 0,0-22 16,0 22-16,0-22 0,0 0 0,0 22 15,0-22-15,0 0 16,-21-20-16,0 20 0,0-21 0,0 21 16,-1-20-16,1-1 0,0-21 15,-21 21-15,21-21 0,-22 0 0,22 0 16,-21 0-16,-1-21 0,-20 21 16,21-21-16,-22-1 0,22 1 0,-22 0 15,22 0-15,0 0 0,20 0 16,1-1-16,0 1 0,21 0 0,0 0 15,0-21-15,0 20 0,0 1 16,21 0-16,0-21 0,22 21 0,-1-22 16,-21 1-16,22 21 0,20-22 15,-21 1-15,1 0 0</inkml:trace>
  <inkml:trace contextRef="#ctx0" brushRef="#br1" timeOffset="25358.76">2963 5059 0,'0'21'16,"0"0"0,0 0-16,-21-21 0,21 22 15,0-1-15,-21 0 0,21 0 16,-21 0-16,21 0 0,0 1 0,0-1 15,-21 0-15,21 0 0,-22-21 16,22 21-16,0 0 0,-21-21 16,21-21 15,0 0-15,0 0-16,0 0 0,0 0 0,0-1 15,0 1-15,21 0 0,1-21 16,-1 21-16,21-43 15,-21 43-15,0 0 0,1 0 16,-1 21-16,21-22 0,0 22 16,1 0-16,-22 0 0,0 0 15,0 0-15,22 22 0,-22-1 0,0 0 16,-21 0-16,0 21 0,0-20 0,0-1 16,0 0-16,0 21 0,0-21 15,0 1-15,0-1 0,-21 0 0,0-21 16,-1 21-16,1 0 15,0-21-15,0 0 16,42-21 15,0 0-31,0 21 16</inkml:trace>
  <inkml:trace contextRef="#ctx0" brushRef="#br1" timeOffset="25847.09">3895 5038 0,'0'0'16,"0"-21"-16,0-1 0,0 1 0,0 0 15,0 0-15,0 0 0,-22 21 16,1-21-16,0 21 0,-21 0 16,-1 0-16,22 0 0,-21 0 15,0 0-15,-1 21 0,1 0 16,0 0-16,-1 0 0,22 22 0,-21-1 15,21-21-15,-1 21 0,1 1 16,0-22-16,21 21 0,0-21 0,0 22 16,0-22-16,0 0 0,21 0 15,0-21-15,1 21 0,-1-21 0,0 0 16,21 0-16,-21 0 0,22 0 16,-22 0-16,21 0 0,-21-21 0,22 0 15,-22 21-15,21-21 0,-21-21 16,1 20-16,-1 1 0,0-21 0,0 21 15,0-22-15,-21 22 0,0-21 16,21 21-16,-21 0 0,0-1 16,0 44 15,-21-22-31,0 21 0,21 0 0,0 21 16,0-21-16,-21 1 0,21-1 15,0 0-15,0 21 0,-21-21 0,21 1 16,0-1-16,0 0 0,0 0 15,0 0-15,21-21 0,0 0 16,0 0-16,0 0 0,1 0 16,-1 0-16,0 0 0,21-21 15,-21 21-15</inkml:trace>
  <inkml:trace contextRef="#ctx0" brushRef="#br1" timeOffset="26546.38">4318 4932 0,'0'0'16,"-21"0"-16,0 0 16,-1 21-16,1 0 0,21 0 15,-21 1-15,21-1 0,0 0 0,0 21 16,0-21-16,0 1 16,-21-1-16,21 0 0,0 0 0,0 21 15,0-20-15,0-1 16,0 0-16,-21 0 0,21-42 47,0 0-32,0 0-15,0-1 16,0-20-16,0 21 0,21 0 0,0-22 16,0 22-16,-21 0 0,21-21 15,1 21-15,-1-1 0,21 1 16,-21 0-16,0 0 0,1 21 15,-1 0-15,0 0 0,21 0 0,-21 0 16,1 21-16,-1-21 0,0 21 16,-21 0-16,0 1 0,21-1 0,-21 21 15,0-21-15,0 0 0,0 1 16,0-1-16,0 0 0,-21 0 0,0 0 16,21 0-16,-21-21 0,21 22 0,-22-22 15,1 0-15,21 21 16,0-42 15,0-1-31,0 1 16,0 0-16,0 0 0,21 0 0,1 0 15,-1-1-15,0-20 0,0 21 16,21-21-16,-20 20 0,20-20 0,0 21 16,1 0-16,20 21 0,-21 0 15,1 0-15,-1 0 0,-21 0 0,22 0 16,-22 21-16,0 0 0,-21 0 15,0 0-15,0 22 0,0-22 0,0 21 16,-21-21-16,0 1 0,-1-1 16,1 21-16,0-21 0,0 0 15,0 1-15,0-1 0,-1 0 16,44-21 15,-1 0-15,0-21-16,0 0 0,0-1 15,0 1-15</inkml:trace>
  <inkml:trace contextRef="#ctx0" brushRef="#br1" timeOffset="26967.32">5313 5080 0,'-21'0'16,"-1"21"-16,44-21 31,-1 0-15,0 0-16,0-21 0,21 0 15,-20 21-15,-1-21 0,-21 0 16,21-1-16,0 1 0,0 0 0,-21 0 16,0 0-16,0 0 0,0-1 15,0 1-15,0 0 0,0 0 16,-21 21-16,0 0 15,0 0-15,0 0 0,-1 21 0,1 0 16,21 0-16,-21 1 0,0-1 16,0 0-16,21 21 0,0-21 15,0 22-15,-21-22 0,21 21 16,0-21-16,0 1 0,0 20 0,0-21 16,0 0-16,21 0 15,0-21-15,0 22 0,0-22 16,0 0-16,1 0 0,-1 0 0,0 0 15,0 0-15,0-22 0,0 22 16,1-21-16,20 0 0,-21 0 16,0 0-16,-21 0 0,21 21 15</inkml:trace>
  <inkml:trace contextRef="#ctx0" brushRef="#br1" timeOffset="30114.84">6794 3747 0,'0'0'0,"-84"0"31,63 0-31,-1-22 16,1 22-16,0 0 0,0 0 15,0 0-15,0 0 0,-1 0 16,1 0-16,0 0 0,0 0 0,0 0 16,0 0-16,-1 0 15,1 0-15,0 0 0,0 0 16,0 0 15,42 0 0,0 0-31,0 0 16,0 0-16,1 0 0,-1 0 16,21 0-16,0 0 0,1 0 0,-1 0 15,0 0-15,22-21 0,-22 21 16,22 0-16,-1 0 0,1-21 0,-1 21 16,-20 0-16,20 0 0,-21 0 15,22 0-15,-22 0 0,22 0 0,-1 0 16,1 0-16,-1 0 0,22 0 15,0 0-15,-1-21 0,1 21 0,0 0 16,-1 0-16,1 0 0,21 0 16,-22 0-16,1 0 0,21 0 0,0-21 15,21 21-15,-21 0 0,21 0 16,-22 0-16,1 0 0,0 0 16,0 0-16,0 0 0,0 0 0,21 0 15,-22 0-15,22 0 0,-21 0 16,0 0-16,0 0 0,0 0 0,-22 0 15,-20 0-15,21-21 0,-22 21 16,1 0-16,-1 0 0,1 0 16,-22 0-16,21-22 0,-20 22 0,-1 0 15,0 0-15,1 0 0,-22 0 16,21-21-16,-21 21 0,1 0 0,-1 0 16,0 0-16,0 0 0,0 0 0,0-21 15,-42 21 48,0 0-48,0 0-15,-21 0 0,20 0 16,1 0-16</inkml:trace>
  <inkml:trace contextRef="#ctx0" brushRef="#br1" timeOffset="30638.55">9313 4233 0,'0'-21'0,"0"42"0,0-63 0,0 21 0,0 0 16,0 0-16,-21 21 31,21 21-15,-21 0-16,21 0 0,0 0 16,0 0-16,-21 22 0,0-22 0,-1 21 15,22-21-15,-21 22 0,0-1 16,0-21-16,21 22 0,-21-22 0,0 0 15,21 0-15,-22 21 0,22-20 16,-21-1-16,21 0 0,-21-21 16,21 21-16,0-42 31,21 0-15,0 21-16,1-21 0,-1-1 15</inkml:trace>
  <inkml:trace contextRef="#ctx0" brushRef="#br1" timeOffset="30935.37">9546 4233 0,'0'-21'0,"0"42"47,0 1-47,0-1 0,0 0 15,0 0-15,-21 21 0,21-20 16,0-1-16,0 21 0,-21-21 0,21 0 16,-21 22-16,21-22 15,0 0-15,-22 0 0,22 0 0,0 1 16,0-1-16,0 0 0,0 0 16,0-42 15,0 0-16,0 0-15,0-1 0,0 1 16</inkml:trace>
  <inkml:trace contextRef="#ctx0" brushRef="#br1" timeOffset="31239.2">9588 4297 0,'0'0'16,"0"-21"-16,0 0 0,22-1 15,-22 1-15,21 0 0,0 0 16,0 0-16,0 21 0,0-21 15,22 21-15,-22 0 0,21 0 16,1 0-16,-22 0 0,21 0 0,0 21 16,1 0-16,-22 21 0,21-21 0,-21 22 15,1-22-15,-1 21 0,-21-21 16,0 22-16,0-22 0,0 21 0,0-21 16,0 1-16,-21 20 0,-1-21 15,1 0-15,0 0 0,0 1 0,0-22 16,0 21-16,21 0 0,0 0 15,0-42 32,0 0-47,0 0 16,0-1-16</inkml:trace>
  <inkml:trace contextRef="#ctx0" brushRef="#br1" timeOffset="31495.05">9588 4445 0,'0'0'0,"-21"0"0,0 0 0,0 0 15,21 21 1,21-21 0,0 0-16,0 0 0,22 0 0,-1 0 15,0 0-15,1 0 0,-1 0 16,-21 0-16,22 0 0,-1 0 0,-21 0 15,0 0-15,0-21 0,1 21 16,-44 0 15,22 21-31</inkml:trace>
  <inkml:trace contextRef="#ctx0" brushRef="#br1" timeOffset="32614.41">13525 3535 0,'0'0'0,"-21"0"0,0 0 16,-42 0-16,41 0 0,-20 0 16,21 0-16,-21 0 0,20 0 15,1 0-15,0 0 0,0 0 16,0 0-16,0 0 15,42 0 17,21 0-32,-21 0 15,0 0-15,1 0 0,20 0 16,0 0-16,-21 0 0,22 0 0,20 0 16,-20 0-16,-1 0 0,21 0 15,1 0-15,21 0 0,-1 0 0,1 0 16,0 0-16,20 0 0,1 0 15,-21 0-15,21 0 0,-22 0 0,128 0 16,-106 0-16,21 0 16,-21 0-16,21 0 0,-21 0 15,21 0-15,-22 0 0,1 0 0,21 0 16,0 0-16,0 0 0,21 0 16,-21 0-16,0 0 0,0 0 0,22 0 15,-22 0-15,21 0 0,-21 0 16,21 0-16,127 0 15,-148 0-15,21 0 0,-21 0 0,21 0 16,-21 0-16,149 0 0,-171 0 16,22 0-16,-21 0 0,0 0 15,0 0-15,0 0 0,0 21 16,-22-21-16,22 0 0,-21 0 16,-22 0-16,22 0 0,-43 0 0,22 0 15,-22 0-15,0 0 0,-20 0 16,-1 0-16,0 0 0,0 0 0,-21-21 15,21 21-15,-42 0 32,-21 0-17,21-21-15,-22 21 0,-20 0 0,20 0 16,-20 0-16</inkml:trace>
  <inkml:trace contextRef="#ctx0" brushRef="#br1" timeOffset="33106.82">16425 4022 0,'0'-21'0,"0"42"0,0-64 0,21 22 15,-21 0-15,0 0 16,22 21-16,-22-21 15,0 42 1,0 0 0,0 0-16,0 0 0,-22 1 15,1 20-15,0-21 0,21 21 16,-21 1-16,0-22 0,0 21 16,-22 1-16,43-22 0,-21 21 0,0-21 15,0 0-15,21 22 0,-21-22 0,21 0 16,0 0-16,0 0 15,0-42 17,0 0-17,21 0-15,0 0 16</inkml:trace>
  <inkml:trace contextRef="#ctx0" brushRef="#br1" timeOffset="33410.94">16870 3958 0,'0'0'0,"0"21"32,0 1-17,0-1-15,0 0 0,-21 0 16,-1 21-16,22-20 0,-21 20 0,21-21 15,-21 0-15,21 22 0,-21-22 16,0 0-16,21 21 0,0-21 0,0 1 16,-21-1-16,21 0 0,-22 0 15,22 0 1,0 0-16,0-42 47,0 0-47</inkml:trace>
  <inkml:trace contextRef="#ctx0" brushRef="#br1" timeOffset="33734.1">16827 4085 0,'0'0'0,"0"-21"0,22-21 0,-22 21 16,0-1-16,0 1 0,0 0 0,21 21 15,0-21-15,0 0 0,0 0 16,0 21-16,1-22 0,-1 22 0,0-21 15,21 21-15,-21 0 0,22 0 16,-1 0-16,0 0 0,-20 0 0,20 21 16,0 1-16,1-1 0,-22 21 15,21-21-15,-21 22 0,-21-1 0,0 0 16,0-21-16,0 22 0,0-1 16,0 0-16,-21-20 0,0-1 0,0 21 15,0-21-15,-1 0 0,1 1 16,0-1-16,0 0 15,0 0-15,0-21 0,21 21 16,-22-21 15,22-21-15</inkml:trace>
  <inkml:trace contextRef="#ctx0" brushRef="#br1" timeOffset="33990.58">16849 4233 0,'0'0'0,"-22"0"15,65 0 17,-22-21-32,0 21 0,21 0 0,-20 0 15,20-21-15,0 21 0,1 0 16,20 0-16,-21-21 0,1 21 0,-22 0 15,21 0-15,-21 0 0,1 0 16,-44 0 31</inkml:trace>
  <inkml:trace contextRef="#ctx0" brushRef="#br0" timeOffset="38799.37">825 7832 0,'0'0'0,"0"21"0,-21-21 16,21 21-16,0 0 0,-21-21 0,21 21 15,0 1-15,0-1 16,0 0-16,21-21 16,0 0-16,1 0 15,-1 0-15,0-21 0,0 21 16,21-21-16,-20-1 0,-1 1 0,0 21 15,0-21-15,-21 0 0,0 0 16,0 0-16,0-1 0,0 1 16,0 0-16,-21 0 0,0 21 15,-22 0-15,22 0 0,-21 0 16,0 0-16,-1 0 0,1 0 16,0 21-16,20 0 0,-20-21 15,21 21-15,0 1 0,0 20 0,-1-21 16,22 0-16,0 22 0,0-22 15,0 21-15,0-21 0,22 22 16,-22-22-16,42 0 0,-21 0 0,0 0 16,22 0-16,-1-21 0,-21 0 15,21 0-15,1 0 0,-22 0 0,21 0 16,-21 0-16,1-21 0,-1 21 16,-21-21-16,-21 0 15,-1 21-15,-20 0 16,21 0-16,-43 0 0,22 21 15,0 0-15,-22 0 0,22 1 16,-22-1-16,22 0 0,0 21 16,21-21-16,-22 1 0,22 20 0,0-21 15,0 0-15,21 0 0,0 1 16,0-1-16,0 0 0,0 0 16,21-21-16,21 21 0,-21-21 0,22 0 15,-1 0-15,0 0 0,1 0 16,20 0-16,-20 0 0,20 0 0,1 0 15,-22-21-15</inkml:trace>
  <inkml:trace contextRef="#ctx0" brushRef="#br0" timeOffset="39423.4">1757 8086 0,'0'0'15,"0"-43"-15,21 22 0,-21-21 0,0 21 0,0 0 16,0-1-16,-21 22 15,0 0-15,-22 0 0,22 0 16,-21 0-16,21 22 0,-22-1 0,1 0 16,21 21-16,-22-21 0,1 22 15,21-1-15,-21 0 0,20-20 16,-20 20-16,21 0 0,21-21 16,0 1-16,0-1 0,0 0 0,0 0 15,21-21-15,21 0 16,-20 0-16,20 0 0,0 0 0,1 0 15,-1-21-15,0 0 0,1 21 16,-22-21-16,21-1 0,-21 1 0,22-21 16,-22 21-16,-21 0 0,21-1 15,-21 1-15,21 0 0,-21 0 0,0 0 16,0 42 15,0 0-15,0 21-16,0-20 0,-21 20 15,21-21-15,-21 21 0,21 1 16,0-1-16,-21 43 0,-1-43 16,1 0-16,21 1 0,0 20 15,0 1-15,-21-22 0,21 22 16,0-1-16,-21 1 0,21-1 0,0-21 16,0 1-16,0 20 0,-21-42 15,21 22-15,0-1 0,-21-21 0,-1 0 16,1 1-16,0-1 0,0-21 15,-21 0-15,20 0 0,-20 0 0,21 0 16,-21 0-16,-22 0 0,22-21 16,-1-1-16,-20 1 0,21 0 15,-22-21-15,43 21 0,-21-1 16,20-20-16,1 21 0,21 0 0,-21 0 16,21-22-16,0 22 0,0 0 15,21 0-15,22-22 0,-22 22 0,21-21 16,0 0-16,1-1 0,20 1 15,1 0-15</inkml:trace>
  <inkml:trace contextRef="#ctx0" brushRef="#br0" timeOffset="39774.4">2392 7853 0,'0'0'0,"-21"0"15,-22 63 1,22-63-16,21 22 16,21-22 15,0 0-31,-21-22 0,0 1 16,0 0-1,0 0-15,-21 21 31,0 0-31,0 0 0,0 0 32,21 21-32,-21-21 0,21 21 0,0 0 15,0 1 1,0-1-16,21-21 16,0 0-1</inkml:trace>
  <inkml:trace contextRef="#ctx0" brushRef="#br0" timeOffset="40062.92">2328 8213 0,'0'21'16,"0"-42"-16,-21 63 0,0-42 0,21 21 16,-21 0-16,42-21 31,0 0-31,0-21 15,0 0-15,1 0 16,-22 0-16,-22 21 16,1 0-1,0 0-15,0 0 0,0 0 16,0 0-16,-1 0 16,22 21-16,-21-21 0,21 21 0,0 0 15,21-21 1,1 0-1,-1 0-15,0 0 0,21 0 16,-21-21-16</inkml:trace>
  <inkml:trace contextRef="#ctx0" brushRef="#br0" timeOffset="40703.08">3048 7938 0,'0'-22'0,"0"1"16,0 0-16,0 0 15,0 0-15,0 0 16,21-1-16,0 22 0,0-21 0,1 0 16,-1 21-16,21-21 0,-21 21 0,22 0 15,-22-21-15,21 21 0,-21 0 16,0 0-16,1 0 0,-1 21 0,-21 0 15,0 0-15,0 0 16,0 22-16,-21-22 0,-22 21 0,22 1 16,-21-1-16,-1 0 15,1 1-15,-21 20 0,20-21 0,-20 1 16,-22 20-16,22-20 16,41-22-16,-20 0 0,21 0 0,-21 0 15,20-21 1,22-21-1,22 0-15,-22 0 16,21 21-16,0-21 0,0-1 16,0 22-16,0-21 0,1 21 15,-1 0-15,0 0 0,0 0 16,0 0-16,0 0 0,1 0 16,-1 21-16,0-21 0,-21 22 15,21-22-15,0 21 0,0-21 16,1 0-16,-22 21 0,21-21 15,0 21-15,0-21 0,0 0 16,0 0-16,1 0 0,-1 0 0,-21-21 16,21 21-16,0-21 0,0 21 15,-21-21-15,0-1 0,21 22 0,-21-21 16,22 21 0,-22-21-16,0 42 46</inkml:trace>
  <inkml:trace contextRef="#ctx0" brushRef="#br0" timeOffset="41711.26">2879 9271 0,'0'0'0,"84"-63"16,-63 41-1,-21 1-15,43 0 0,-43 0 16,0 0-1,21 21-15,-21 21 16,-21 0-16,0 0 16,-1 0-16,-20 22 0,0-22 0,-22 21 15,22-21-15,-22 22 0,-20-1 16,20 0-16,-84 22 16,85-22-16,-1 1 0,1-22 15,20 21-15,1-21 0,0 0 0,-1 1 16,64-22-1,1 0 1,20-22-16,-21 22 0,21 0 16,22-21-16,-22 21 0,22 0 0,-22 0 15,22 0-15,-1 0 0,-21 0 16,22 0-16,-22 0 0,1 0 0,-22 21 16,21-21-16,-21 22 0,0-22 0,1 0 15,-1 21-15,-21 0 16,21-21-16,-21 21 15,21-21 1,0 0 0,0-21-16</inkml:trace>
  <inkml:trace contextRef="#ctx0" brushRef="#br0" timeOffset="42166.61">4000 9250 0,'0'-21'31,"0"0"-31,0-1 0,-21 22 16,0 0-16,0 0 0,0 0 0,0 0 15,-1 0-15,-20 0 0,21 22 16,-21-22-16,20 21 0,-20 0 0,21-21 15,0 21-15,0 0 0,-1-21 16,22 21-16,0 1 0,0-1 16,22 0-16,-1-21 15,0 21-15,21-21 0,-21 21 0,22-21 16,-22 21-16,21-21 0,-21 22 16,1-22-16,-22 21 0,0 0 15,21-21-15,-21 21 0,0 0 16,-21 0-16,-1-21 0,1 22 15,-21-22-15,21 0 0,-22 21 0,-20-21 16,21 0-16,-1 0 0,1 0 0,0 0 16,-1 0-16,1 0 0,21 0 15,-22 0-15,22-21 0,0 21 0,21-22 16,21 22 0,0 0-16,1-21 15,20 21-15,0-21 0,1 21 16,-1 0-16,21-21 0,-20 21 15</inkml:trace>
  <inkml:trace contextRef="#ctx0" brushRef="#br0" timeOffset="42530.61">4508 9250 0,'0'0'0,"-21"0"31,0 0-31,0 21 16,0 0-16,21 0 16,0 1-16,-21-1 0,-1 0 15,1 21-15,21 1 0,-21-1 0,0 0 16,21 22-16,-21-1 0,0 1 16,-1-1-16,22 1 0,-21-1 0,0 1 15,0-1-15,0 1 0,0 20 16,-1-20-16,1 21 0,0-22 0,0 22 15,0-22-15,0 1 0,-1-22 0,22 0 16,-21 1-16,21-1 0,-21-21 16,21 0-16,0 1 0,0-44 15,0-20 1,0 21-16,0-21 0,21-1 16,0-20-16,1 20 0,-1-20 15,0-22-15,21 22 0,-21-1 0,22-20 16,-22 20-16</inkml:trace>
  <inkml:trace contextRef="#ctx0" brushRef="#br0" timeOffset="42838.38">4339 9567 0,'0'0'0,"0"-42"0,0-85 31,0 85-31,0 21 0,21-1 0,-21 1 16,21 0-16,1 0 0,-1 21 15,21-21-15,-21 0 0,22 21 0,-22 0 16,21 0-16,0 0 0,-20 0 15,20 0-15,-21 0 0,0 21 16,0-21-16,1 21 0,-1 0 0,-21 21 16,0-20-16,0-1 0,0 0 0,-21 0 15,-1 21-15,-20-20 0,21-1 16,-21 0-16,-1 0 0,1 0 0,0 0 16,-1 1-16,1-22 0,0 0 15,20 0-15,1 0 0,0 0 0,0 0 16,0 0-16,42-22 31,0 22-31,0-21 0,0 21 0,22 0 16,-22-21-16,21 21 15</inkml:trace>
  <inkml:trace contextRef="#ctx0" brushRef="#br0" timeOffset="43722.59">5461 9144 0,'0'0'0,"-85"-42"31,64 21-31,0 21 0,0 0 0,0 0 16,-1 0-16,1 0 0,-21 21 16,21 0-16,0 0 0,-22 0 15,22 22-15,-21-22 0,21 0 0,-22 21 16,22-21-16,0 1 0,0 20 15,0-21-15,21 0 0,0 0 0,0 1 16,0-1-16,0 0 0,21 0 16,0-21-16,21 0 0,-21 0 15,22 0-15,-1 0 0,0-21 0,-20 21 16,20-21-16,0 0 0,1-1 0,-1 22 16,-21-21-16,21 0 0,-20 0 15,20-43-15,-21 43 0,-21 0 16,0 0-16,0 0 15,0 0-15,0-1 0,0 1 16,-21 21-16,0 0 16,0 21-16,-1-21 15,22 22-15,-21-1 0,21 0 0,-21 21 16,21-21-16,0 1 0,0-1 16,0 0-16,0 21 0,0-21 0,0 1 15,0-1-15,21 0 0,0-21 16,1 0-16,-1 0 0,21 0 15,-21 0-15,22 0 0,-22 0 0,21-21 16,0 21-16,-20-21 0,20-1 0,21-20 16,-41 21-1,-1 0-15,0-22 0,0 22 0,0 0 16,0-21-16,-21 21 0,0-1 0,0 1 16,0 0-16,0 42 31,0 0-31,-21 1 15,0-1-15,21 0 0,-21 0 16,21 21-16,0-20 0,-21-1 0,0 0 16,-1 0-16,22 0 0,-21 0 15,21 1-15,0-1 0,-21-21 16,21-21 15,0-1-15,0 1-16,0 0 0,0 0 0,21 0 15,0 0-15,1-1 0,-1-20 16,21 21-16,-21-21 0,22 20 0,-1-20 16,-21 21-16,21 0 0,1 0 0,-1-1 15,0 1-15,1 21 0,-1 0 16,-21 0-16,0 21 0,1 1 0,-1-1 16,-21 0-16,0 0 0,0 21 15,0-20-15,0 20 0,0-21 0,0 21 16,-21-20-16,-1 20 0,22-21 0,-21 0 15,-21 22-15,42-22 16,0 0-16,-21 0 0,0-21 16,21-21-1</inkml:trace>
  <inkml:trace contextRef="#ctx0" brushRef="#br0" timeOffset="44214.63">7980 8784 0,'0'0'0,"21"-21"0,42-42 31,-84 84 0,0 0-31,0 0 0,0 21 16,0 1-16,-1-1 0,-20 22 0,21-22 15,-21 21-15,-1-20 0,1-1 16,21 22-16,-22-22 0,22-21 0,-21 21 16,42 1-16,-21-22 0,21 0 15,0 0-15,0 0 0,0 1 0,0-1 16,21-21-16,21 0 15,-21 0-15,1 0 0,20 0 16,-21 0-16,21-21 0,-20-1 0,20 1 16,-21 0-16,0 21 0,0-21 0,-21 0 15</inkml:trace>
  <inkml:trace contextRef="#ctx0" brushRef="#br0" timeOffset="44915.38">7683 9186 0,'0'0'0,"-105"0"31,126 0-15,0 0-16,21 0 16,1 0-16,-1 0 0,0 0 15,22 0-15,-22 0 0,22 0 0,-1-21 16,1 21-16,-1-21 0,-21 21 16,1 0-16,-1-21 0,0 21 0,-20 0 15,-1 0-15,-21-21 0,0 42 31,-21-21-31,21 21 0,-22 0 16,1 0-16,0 1 0,21-1 16,-21-21-16,21 21 0,-21 0 0,21 0 15,0 0-15,0 1 0,0-1 16,0 0 0,21-21-16,0 0 15,0 0-15,0 0 0,22 0 0,-22 0 16,0 0-16,21 0 0,-20-21 15,-1 21-15,21-21 0,-21 21 0,22-22 16,-22 1-16,0 0 0,0 0 16,21 21-16,-20-21 0,-1 0 0,0-1 15,0 1-15,0 0 0,-21 0 0,21 0 16,1 21-16,-22-21 16,0 42-1,0 0 1,0 0-16,0 0 0,-22 0 0,22 1 15,-21-1-15,0 0 0,21 21 16,0-21-16,-21 22 0,0-22 0,0 21 16,21 1-16,-22-1 0,1 0 15,21 1-15,-21 20 0,21-21 0,-21 1 16,21-1-16,0 0 0,0 1 0,0-1 16,0 0-16,-21 1 0,21-22 15,-21 0-15,-1 21 0,1-20 16,0-1-16,0-21 0,0 0 0,0 0 15,-1 0-15,-20 0 0,21 0 16,-21 0-16,20-21 0,-20-1 16,0 1-16,-22 0 0,43 0 0,-21 0 15,-1 0-15,22-22 0,0 22 16,0 0-16,21 0 0,0 0 0,0-1 16,21 1-16,0 0 0,0 0 0,22 0 15,-1 0-15,0-1 0,1 1 16,20 0-16,1 0 0,-22 0 0</inkml:trace>
  <inkml:trace contextRef="#ctx0" brushRef="#br0" timeOffset="45238.81">9419 9081 0,'-21'0'31,"0"21"-31,0 42 16,-1-42-16,22 22 0,-21 20 16,0-20-16,0-1 0,0 21 15,21-20-15,-21 20 0,-1-20 16,-20 20-16,21 1 0,0-22 0,0 21 16,-1-20-16,1 20 0,0-20 15,0-1-15,0 0 0,0-21 0,-1 22 16,22-22-16,-21 0 0,21 0 0,0-42 47,0 0-47,0 0 0,21-22 15,1 1-15,-1 0 0,0-1 0,0-20 16,0-1-16</inkml:trace>
  <inkml:trace contextRef="#ctx0" brushRef="#br0" timeOffset="45514.37">9165 9229 0,'0'0'0,"0"-21"0,0-1 15,42-83 1,-20 83-16,-22 1 0,21 0 16,21 0-16,-21 0 0,22 21 15,-22-21-15,21 21 0,0 0 16,-20 0-16,20 0 0,0 0 0,-21 21 16,22-21-16,-22 21 0,0 0 15,-21 0-15,0 22 0,0-22 0,0 0 16,0 21-16,-21-21 0,-21 1 0,20-1 15,-20 0-15,21 0 0,-21 0 16,-1 0-16,22 1 0,-21-22 0,21 21 16,-1-21-16,1 0 0,0 0 15,42 0 1,0 0-16,1 0 16,-1-21-16,0-1 0,0 22 15,0-21-15</inkml:trace>
  <inkml:trace contextRef="#ctx0" brushRef="#br0" timeOffset="45899.33">9906 9144 0,'0'0'0,"-21"21"15,42-21 16,0 0-31,0-21 0,0 0 16,1 21-16,20-21 0,-21 0 0,21-1 16,-20 22-16,-1-21 0,21 0 0,-21 0 15,0 0-15,-21 0 16,0-1-16,-21 22 16,0 0-16,0 0 0,0 0 15,-22 22-15,1-1 0,21-21 16,-21 21-16,-1 21 0,22-21 0,-21 1 15,21-1-15,-1 21 0,1-21 16,0 0-16,21 22 0,0-22 0,0 0 16,0 0-16,0 0 0,0 1 15,21-1-15,0-21 16,22 0-16,-22 0 0,21 21 0,1-21 16,-22 0-16,21 0 0,0 0 0,1-21 15,-1 0-15,-21 21 0,22-22 0</inkml:trace>
  <inkml:trace contextRef="#ctx0" brushRef="#br0" timeOffset="46143.22">10647 8932 0,'0'0'16,"0"22"-16,21-22 31,0 0-31,0 0 16,0 0-16,22 0 0,-22 0 0,0 0 15,0-22-15,0 22 0,1 0 16,-1 0-16,-42 22 31</inkml:trace>
  <inkml:trace contextRef="#ctx0" brushRef="#br0" timeOffset="46282.99">10604 9081 0,'0'0'16,"0"21"-16,0 0 0,0 0 15,0 0 1,22-21-16,-1 0 16,0 0-16,21 0 0,-21 0 0,22-21 15,-22 21-15,21-21 0,-21 0 0,22 21 16</inkml:trace>
  <inkml:trace contextRef="#ctx0" brushRef="#br0" timeOffset="46778.36">11472 8551 0,'0'0'15,"0"22"1,-21-22-16,21 21 16,21-21-1,0 0 1,1 0-16,-1 0 0,0 0 16,0-21-16,0 21 0,-21-22 15,21 1-15,-21 0 16,0 0-1,-21 21 1,0 0-16,0 0 0,-21 0 16,20 21-16,1-21 0,0 21 15,0 0-15,0 1 0,-22-1 0,22 21 16,0-21-16,0 0 0,21 22 16,0-22-16,0 21 0,0-21 0,0 1 15,21-1-15,21 0 0,-20 0 0,20 0 16</inkml:trace>
  <inkml:trace contextRef="#ctx0" brushRef="#br0" timeOffset="47091.57">12128 8678 0,'0'0'0,"0"-21"0,-21-21 31,0 42-31,0 0 0,0 21 16,0 0-16,-22 0 0,22 1 0,0-1 16,-21 21-16,20 0 0,-20-20 0,21 20 15,0 0-15,-22 1 16,22 20-16,-21-21 0,21-20 0,0 20 16,-1 0-16,22 1 0,0-22 0,0 0 15,0 21-15,0-21 0,0 1 16,22-1-16,-1-21 0,0 0 15,0 0-15,0 0 0,0 0 0,1 0 16,-1 0-16,0 0 0,21 0 16,-21-21-16,1-1 0,-1 1 15</inkml:trace>
  <inkml:trace contextRef="#ctx0" brushRef="#br0" timeOffset="47267.38">11663 9059 0,'0'0'0,"-43"0"0,-41 0 31,84 22-15,21-22-16,0 0 0,0 0 0,22 0 15,-22 0-15,21 0 0,0 0 16,1 0-16,-1 0 0,22 0 0,-22 0 16,0 0-16,1-22 0,-1 1 15,0 21-15</inkml:trace>
  <inkml:trace contextRef="#ctx0" brushRef="#br0" timeOffset="47622.71">12150 8996 0,'0'0'0,"-22"0"0,22 21 16,22-21-1,-1 0-15,0 0 16,21 0-16,-21 0 0,22 0 15,-1 0-15,0-21 0,1 0 0,-22 21 16,21-21-16,-21 21 0,22-22 0,-22 1 16,-21 0-16,0 0 15,0 0-15,-21 21 0,-22 0 16,22 0-16,-21 0 16,21 0-16,-22 0 0,1 21 15,21 0-15,-21 0 0,-1 22 0,22-22 16,0 0-16,0 21 0,0-21 15,-1 22-15,22-22 0,0 0 0,0 21 16,0-20-16,0-1 0,22 0 16,-1 0-16,0-21 0,21 0 15,-21 0-15,22 0 0,-1 0 0,0 0 16,1 0-16,-1 0 0,0 0 0,1-21 16</inkml:trace>
  <inkml:trace contextRef="#ctx0" brushRef="#br0" timeOffset="48144.92">12869 8869 0,'0'0'0,"0"-42"31,0 20-31,21 22 0,1 0 16,-1 0-16,0 0 0,0 0 0,21 0 15,-20 0-15,-1 22 0,0-22 16,21 21-16,-42 0 0,21 0 0,-21 0 15,0 22-15,0-22 0,0 0 16,0 0-16,0 21 0,-21-20 0,0-1 16,-21 0-16,21 0 0,-22 0 0,22 0 15,-21 1-15,21-1 0,-22-21 16,22 21-16,0-21 0,0 0 16,42 0-1,0 0-15,0-21 16,22 0-16,-22-1 0,21 1 15,-21 0-15,22 0 0,-1-21 0,0 20 16,1-20-16,-1 0 0,-21 21 0,21-22 16,1 1-16,-22 21 0,0 0 15,0-1-15,0 1 0,-42 42 32,0 1-32,0-1 15,0 21-15,0-21 0,-1 22 0,1-1 16,-21-21-16,21 21 0,0-20 15,-1 20-15,22-21 0,-21 0 0,21 22 16,0-22-16,0 0 0,0 0 0,0 0 16,21-21-16,1 21 0,-1-21 15,0 0-15,21 0 0,-21 0 0,22 0 16,-1 0-16,0 0 0,22 0 0,-22-21 16,1 0-16,-1 0 0,0 0 15,1 0-15</inkml:trace>
  <inkml:trace contextRef="#ctx0" brushRef="#br0" timeOffset="48430.41">13991 8446 0,'-21'0'0,"0"0"15,21 21-15,-21 0 0,-1 0 0,22 21 16,-21-20-16,0 20 0,21 0 15,-21 1-15,21-1 0,-21 0 0,21 1 16,0-1-16,-21 21 0,-1-20 16,22-1-16,-21-21 0,21 22 0,0-1 15,0-21-15,0 0 0,0 0 16,0 1-16,0-1 0,0 0 0,21-21 16,1 0-1,-1 0-15,0 0 0,0 0 0,0 0 16,22 0-16,-22-21 0,0 21 0,0-21 15,21-1-15,-20 1 0</inkml:trace>
  <inkml:trace contextRef="#ctx0" brushRef="#br0" timeOffset="48607.16">13695 8805 0,'0'0'0,"0"22"0,0-1 15,0 0 1,21-21-16,0 0 0,21 0 16,-20 0-16,-1 0 0,21 0 0,-21 0 15,22-21-15,-22 0 0,21 21 16</inkml:trace>
  <inkml:trace contextRef="#ctx0" brushRef="#br0" timeOffset="49007.69">14711 8488 0,'-21'21'31,"-1"-21"-31,1 0 15,0 21-15,0-21 0,0 0 16,21-21 47,21 0-63,0 21 15,0 0-15,-21-21 0,21 21 0,1 0 16,-1 0-1,-21 21-15,0 0 0,0 0 16,0 0-16,0 1 0,0-1 16,0 0-16,-21 0 0,-1 0 15,1 0-15,0 1 0,-21-1 16,21 0-16,-1-21 0,1 0 0,0 21 16,0-21-16</inkml:trace>
  <inkml:trace contextRef="#ctx0" brushRef="#br0" timeOffset="49802.58">15388 8509 0,'-42'-21'16,"21"21"-1,-1 0-15,22 21 16,0 0-1,43 0-15,-22 1 0,0-1 16,21 0-16,1 0 0,-1-21 16,0 21-16,1 0 0,-1 1 0,0-22 15,22 21-15,-22-21 0,1 0 16,-1 21-16,0-21 0,1 0 0,-22 0 16,0 0-16,0 0 0,-21 21 15,0 0-15,0 0 16,-21-21-16,-21 22 0,-1-1 15,1 0-15,0 0 0,-22 0 16,1 22-16,-22-22 0,21 21 0,-20 0 16,20-20-16,-20 20 0,20 0 15,1-21-15,-1 1 0,1 20 0,20-21 16,1 0-16,0 0 0,20 1 16,1-22-16,0 21 0,0-21 0,0 21 15,21-42 1,21 0-1,0 21-15,0-22 0</inkml:trace>
  <inkml:trace contextRef="#ctx0" brushRef="#br0" timeOffset="50582.87">16997 8848 0,'0'-21'0,"21"-1"16,0 22 0,0-21-16,0 0 0,22 21 0,-22-21 15,21 0-15,1 21 0,-1-21 16,0-1-16,1 22 0,-1-21 0,-21 0 16,0 21-16,0-21 0,-21 0 15,-21 21-15,-21 0 16,0 0-16,-1 0 0,-20 0 0,-1 0 15,22 0-15,-22 0 0,22 0 0,-21 21 16,41 0-16,-20 0 0,0-21 16,21 21-16,21 1 0,0 20 15,0-21-15,0 0 0,0 0 16,21 22-16,0-22 0,0 21 0,21 1 16,1-22-16,-22 21 0,21-21 0,1 22 15,-1-1-15,-21-21 0,21 21 16,-20-20-16,-22-1 0,0 0 0,0 21 15,0-21-15,-22-21 0,1 22 0,-21-1 16,0-21-16,-22 0 0,22 21 16,-22-21-16,22 0 0,-22 0 0,1 0 15,21 0-15,-22 0 0,22-21 0,-1 21 16,1-21-16,21-1 16,0 22-16,0-21 0,21 0 0,0-21 15,0 21-15,0-1 0,0 1 0,21 0 16,0 0-16,21 0 0,1 0 15,-1-1-15,0 1 0,22 21 0,-22-21 16,22 0-16,-1 21 0,1-21 16,20 0-16,-20-1 0</inkml:trace>
  <inkml:trace contextRef="#ctx0" brushRef="#br0" timeOffset="51334.59">17949 8636 0,'21'-21'0,"-42"42"0,42-63 0,-21 21 0,0-1 15,0 44 17,0-1-32,-21 21 15,0-21-15,0 22 0,21-1 0,-21 0 16,0 22-16,-1-22 0,22 0 0,-21 1 16,0 20-16,0-20 0,0-1 15,0-21-15,-1 21 0,22 1 0,0-22 16,-21 0-16,21 0 0,0 0 0,-21-21 15,21 22-15,0-44 32,0 1-17,0 0-15,0 0 0,21 0 16,0 0-16,1-1 0,-22-20 0,21 21 16,0-21-16,0 20 0,0-20 15,22 0-15,-22 21 0,21-22 0,-21 22 16,22 0-16,-22 0 0,0 0 0,21 21 15,-21 0-15,1 0 0,-1 0 16,-21 21 0,0 0-16,-21 0 15,-1 0-15,-20-21 0,21 21 0,0-21 16,-22 22-16,22-1 0,-21-21 16,21 21-16,0-21 0,-1 21 15,1-21-15,0 21 0,21 0 16,0 1-16,0-1 0,0 0 15,0 0-15,0 0 0,21-21 16,-21 21-16,21 1 0,1-1 0,-1-21 16,-21 21-16,21 0 0,0-21 15,0 21-15,0-21 0,1 0 0,-1 21 16,0-21-16,0 0 0,0 0 0,22 0 16,-22 0-16,0 0 0,21 0 15,1-21-15,-22 21 0,21-21 16,-21 0-16,22 0 0,-1 0 0,-21-1 15,0 1-15,0 0 0,1-21 16,-1 21-16,-21-1 0,21 1 0,-21 0 16,0 42-1,-21 0 1,0 1-16,-1-1 0,1 0 0,0 0 16,0 0-16,0 0 0,0 1 15,21-1-15,-22 0 0,22 0 0,-21 0 16,21 0-16,0-42 47,21 21-47,1-21 0</inkml:trace>
  <inkml:trace contextRef="#ctx0" brushRef="#br0" timeOffset="51482.57">18584 8827 0,'0'0'16,"0"-22"-16,0 1 0,0 0 15,-21 21-15,0 0 16,21 21 15,21-21-31,0 0 0,0 0 16</inkml:trace>
  <inkml:trace contextRef="#ctx0" brushRef="#br0" timeOffset="51746.75">19113 8636 0,'-21'0'31,"0"21"-31,0 0 0,0 1 0,21-1 16,-21 21-16,-1 0 0,1 1 0,0-1 15,0 0-15,0 1 0,0-1 16,-1 0-16,-20 1 0,21-1 15,21-21-15,-21 22 0,21-22 0,-21 0 16,21 0-16,0 0 0,0 0 16,21 1-16,0-22 15,0 0-15,21 0 0,-20-22 16,-1 1-16,21 0 0,-21 0 16</inkml:trace>
  <inkml:trace contextRef="#ctx0" brushRef="#br0" timeOffset="51995.64">19473 8615 0,'0'0'0,"0"-21"0,0 0 16,-21 21-1,0 21-15,21 0 16,-21 0-16,0 21 0,-1-20 16,1 20-16,0 0 0,0 1 0,0 20 15,0-21-15,-1 1 0,1-1 0,0 0 16,0 1-16,21-1 0,-21-21 15,0 0-15,21 22 0,0-22 0,0 0 16,0 0-16,0 0 0,21-21 31,0 0-15,0 0-16,0 0 0,22-21 16</inkml:trace>
  <inkml:trace contextRef="#ctx0" brushRef="#br0" timeOffset="52391.63">19431 9313 0,'0'0'0,"21"0"31,0 0-31,0-21 16,1 0-16,20 0 0,0 0 0,-21 0 15,22-1-15,-1-20 16,22 21-16,-43-21 0,21 20 0,0 1 15,-20-21-15,-1 0 0,-21 20 16,0 1-16,-43 21 16,22 0-16,0 0 15,0 0-15,-21 0 0,20 21 16,1 1-16,0-22 0,21 21 0,-21 0 16,21 0-16,0 0 0,0 22 0,0-22 15,0 0-15,0 0 0,21 0 16,-21 0-16,21 1 0,-21-1 0,0 0 15,0 0-15,0 0 0,0 0 0,0 1 16,0-1 0,0 0-16,21-21 31,1 0-31,-1 0 16,0 0-16,0 0 0,21-21 0,1 21 15,-1-21-15</inkml:trace>
  <inkml:trace contextRef="#ctx0" brushRef="#br0" timeOffset="53679.91">20637 8975 0,'0'0'0,"0"-21"0,-21-64 32,0 85-32,0-21 0,0 0 0,0 21 15,-1 0-15,-20 0 0,21 0 0,-21 0 16,20 0-16,-20 21 0,0 0 15,21 0-15,-22 21 0,22-20 0,0 20 16,-21 0-16,20-21 0,1 22 16,0-1-16,21-21 0,0 22 0,0-22 15,0 0-15,0 21 0,0-21 0,0 1 16,0-1-16,21-21 16,0 0-16,1 0 0,-1 0 0,0 0 15,0 0-15,21 0 0,-20 0 16,-1-21-16,21 21 0,-21-22 15,0 1-15,22 0 0,-22-21 0,0 21 16,0-22-16,22 1 0,-22 21 0,0-22 16,-21 1-16,21 21 0,0 0 15,-21 0-15,21-1 0,-42 44 32,0-22-32,0 42 15,21-21-15,-21 0 0,0 0 0,-1 1 16,1 20-16,21-21 0,0 0 15,-21 22-15,21-22 0,-21 0 0,21 0 16,0 0-16,0 0 0,0 1 16,0-1-16,21-21 15,0 0-15,0 21 0,22-21 0,-22 0 16,21 0-16,1 0 0,-1 0 0,21 0 16,-20-21-16,-1 0 0,0 21 15,22-22-15,-22-20 0,-21 21 0,22-21 16,-1 20-16,-21-20 0,0 0 15,1 21-15,-1-22 0,-21 22 0,0 0 16,0 0-16,0 0 0,-21 21 0,-1 0 16,1 0-16,21 21 15,0 0-15,0 0 16,0 0-16,0 0 16,0 1-16,0-1 0,0 0 0,0 0 15,0 0-15,0 22 0,0-22 0,0 0 16,0 0-16,0 0 0,0 0 15,0 1-15,-21-1 0,21 0 16,0 0-16,0 0 16,21-21-1,0 0-15,1 0 16,20 0-16,-21 0 0,0 0 16,22 0-16,-22-21 0,21 0 0,0 0 15,-20 21-15,20-21 0,0-1 0,-21-20 16,22 21-16,-22 0 0,21-22 15,-21 22-15,1 0 0,-1 0 0,-21 0 16,21 21 0,-21 21-1,-21-21 1,0 21-16,-1 0 0,1 0 16,0 1-16,0-1 0,0 0 0,21 0 15,0 0-15,-21 0 0,21 1 0,0-1 16,0 0-16,21 0 15,0-21-15,0 0 16,21 0-16,-20 0 0,20 0 16,-21 0-16,21 0 0,-20-21 0,20 0 15,-21 21-15,0-21 0,0-1 16,1 1-16,-1-21 0,0 21 16,0 0-16,0-1 0,0 1 0,-21 0 15,22 21-15,-22-21 0,0 42 47,-22-21-47,22 21 0,-21 0 16,0 1-16,0-1 0,0 21 0,0-21 15,-1 0-15,1 22 0,0-1 0,0-21 16,0 43-16,21-22 16,0 0-16,-21 22 0,21-1 0,0 1 0,0-22 15,0 22-15,0-1 0,0-20 16,-22 20-16,22-21 0,0 22 15,0-22-15,0 1 0,0-1 0,0 21 16,-21-20-16,21-22 0,-21 21 0,0 1 16,0-22-16,-22 0 0,22-21 15,-21 21-15,21-21 0,-22 0 0,22 0 16,-21 0-16,21 0 0,0 0 0,-1 0 16,1-21-16,0 0 0,0 21 15,0-21-15,0-1 0,21 1 16,0-21-16,0 21 0,0-22 0,0 22 0,0-21 15,21 0-15,0-1 0</inkml:trace>
  <inkml:trace contextRef="#ctx0" brushRef="#br0" timeOffset="54290.98">22860 8763 0,'21'-21'0,"-42"42"0,63-63 0,-21 21 15,1-1-15,-22 1 16,21 21-16,-42 0 15,-1 21-15,1-21 16,-21 22-16,21 20 0,-22-21 16,1 0-16,0 22 0,-22-22 0,22 21 15,-22-21-15,22 22 0,0-22 16,-22 0-16,22 0 0,0 0 0,20 0 16,1 1-16,0-1 0,0-21 15,21 21-15,21-21 16,0 21-16,0-21 0,22 21 15,-1-21-15,-21 21 16,22-21-16,-1 22 0,0-22 0,22 21 16,-22-21-16,0 0 0,1 21 0,-1-21 15,0 0-15,-20 0 0,20 0 16,-21 0-16,0 0 0,0 0 0,1 0 16,-22-21-1,0 0-15,0-1 0,21 1 16,-21 0-16,21 0 0,0 0 0</inkml:trace>
  <inkml:trace contextRef="#ctx0" brushRef="#br0" timeOffset="54555.13">23622 8446 0,'0'0'0,"0"-22"0,0 44 31,-21-22-31,0 21 15,-22 21-15,22-21 0,0 22 16,-21-1-16,20 21 0,-20-20 0,21 20 16,-21-20-16,-1 20 0,22-21 0,-21 1 15,21-1-15,-1 0 16,-20 1-16,21-1 0,0-21 0,0 0 16,21 1-16,0-1 0,0 0 0,0 0 15,21-21 1,0 0-16,0-21 15,0 21-15,0-21 0</inkml:trace>
  <inkml:trace contextRef="#ctx0" brushRef="#br0" timeOffset="54951">23876 8784 0,'0'0'0,"21"0"15,0-42 1,-21 21-16,0 0 15,-21 21-15,-21 0 0,21 0 16,-22 0-16,22 0 0,-21 0 16,-1 0-16,22 0 0,-21 21 0,0 0 15,20 0-15,1 0 0,0 0 0,0 1 16,21-1-16,0 0 0,0 0 16,0 0-16,0 0 0,21 1 0,0-22 15,0 21-15,1 0 0,20-21 16,0 21-16,-21 0 0,22-21 0,-22 21 15,21 1-15,-21-22 0,1 21 16,-22 0-16,0 0 0,0 0 16,-43-21-16,22 0 0,-21 0 15,-1 21-15,1-21 0,0 0 16,-22 0-16,22 0 0,0 0 16,20 0-16,-20 0 0,21 0 0,0 0 15,0 0-15,42 0 31,21 0-31,-21-21 0,22 21 16,-1 0-16,0-21 0,1 21 16</inkml:trace>
  <inkml:trace contextRef="#ctx0" brushRef="#br0" timeOffset="55247.02">24151 8954 0,'-21'21'31,"21"0"-15,0 21-16,-21-21 0,21 22 15,-21-1-15,-1-21 0,22 22 0,-21-1 16,0 0-16,0 1 0,0 20 16,21-21-16,-21 1 0,-1 20 0,1-20 15,0 20-15,0-21 0,21 22 0,0-1 16,-21-20-16,21-1 0,0 22 15,0-22-15,0-21 0,0 21 16,0-20-16,0-1 0,0 0 0,0 0 16,21-21-1,0-21 1,0 0-16,0 0 0,-21-1 0,22-20 16</inkml:trace>
  <inkml:trace contextRef="#ctx0" brushRef="#br0" timeOffset="55570.93">24172 8996 0,'0'0'0,"0"-21"0,0-85 16,21 85-16,1 0 16,-22-1-16,21 1 0,0 21 15,21-21-15,-21 21 0,1 0 16,-1 0-16,0 0 0,21 21 15,-42 0-15,21 1 0,-21-1 0,22 0 16,-22 21-16,0-21 0,0 22 0,0-22 16,-22 21-16,1-21 0,0 1 15,0-1-15,-21 0 0,20 0 16,-20-21-16,21 21 0,-21-21 0,20 0 16,-20 0-16,21 0 0,0 21 15,0-21-15,42 0 31,0 0-15,0 0-16,0-21 0,0 21 0</inkml:trace>
  <inkml:trace contextRef="#ctx0" brushRef="#br0" timeOffset="56026.93">24680 8890 0,'0'0'0,"0"-21"0,0 0 31,0 0-31,-21 42 31,21 0-31,-21-21 0,-21 21 0,20 0 16,1 0-16,0 1 0,0 20 16,0-21-16,0 0 0,-1 0 0,1-21 15,21 22-15,0-1 0,0 0 16,0 0-16,21-21 31,1 0-31,20 0 0,-21 0 16,0-21-16,0 0 0,1 21 0,-1-21 15,0-1-15,0 1 0,0 0 16,0 0-16,-21 0 0,0 0 16,22-1-16,-44 44 31,1-1-16,21 0-15,0 0 0,-21 0 0,21 0 16,-21-21-16,21 22 0,0-1 16,0 0-16,0 0 15,21-21 1,0 0-16,0 0 16,1 0-16,-1-21 0,0 21 15,0 0-15,0-21 16</inkml:trace>
  <inkml:trace contextRef="#ctx0" brushRef="#br0" timeOffset="56468.91">24913 8932 0,'0'0'0,"0"-21"0,0 0 15,0 42 32,0 0-47,0 1 0,-21-1 16,21 0-16,-21-21 0,21 21 15,0 0-15,0 0 0,-21 1 16,21-1-16,-22-21 0,22 21 16,0-42 31,0 0-47,0-1 15,0 1-15,22 0 0,-1 0 0,-21 0 16,21 0-16,0-1 0,0 1 15,0 0-15,1 0 0,-1 21 0,0 0 16,0-21-16,0 21 0,0 0 16,1 0-16,-1 21 0,0 0 15,-21 0-15,0 0 0,0 1 16,0-1-16,0 0 0,0 0 16,0 0-16,0 22 0,-21-43 0,0 21 15,-1 21-15,22-21 16,-21 0-16,21-42 47,21 0-47,-21 0 15</inkml:trace>
  <inkml:trace contextRef="#ctx0" brushRef="#br0" timeOffset="56922.85">25209 8573 0,'0'0'0,"-21"0"31,21 21-31,0 0 16,0 0-16,21-21 0,1 21 15,-22 0-15,21 1 16,0-1-16,-21 0 0,21 0 0,0 0 0,0 0 15,-21 255 110,-21-276-125,0 21 0,0 0 16,0 0-16,-22 0 0,22-21 0,0 21 16,0 1-16,-21-1 15,20-21-15,1 21 0,0 0 0,0-21 16,0 21-16,0-21 0,21 21 16,-22-21-16</inkml:trace>
  <inkml:trace contextRef="#ctx0" brushRef="#br1" timeOffset="62291.19">3450 10033 0,'0'0'0,"-21"0"0,0 0 16,0 0-16,-1 0 0,1 0 15,0 0-15,0 0 16,0 0-16,0 0 31,21 21 0,21-21-31,21 0 0,0 0 16,1 0-16,20 0 0,22 0 16,-22 0-16,22 0 0,21 0 0,-21 0 15,-1 0-15,1 0 0,21 0 16,-22 0-16,22 0 0,0 0 0,0-21 16,0 21-16,0 0 0,-22 0 15,22-21-15,-21 21 0,-1 0 16,1 0-16,0 0 0,-22 0 0,1-21 15,-22 21-15,0 0 0,1 0 16,-22 0-16,21 0 0,-21 0 16,-21-21 15,-21 21 0,0 0-15,0 0-16,0 0 0,0 21 0</inkml:trace>
  <inkml:trace contextRef="#ctx0" brushRef="#br1" timeOffset="63127.11">2582 10520 0,'0'-21'15,"21"21"-15,-21-21 16,0-1 0,0 1-16,0 0 15,0 0 1,0 0-16,-21 42 47,21 0-47,0 0 0,-21 22 15,21-1-15,-21 0 0,21 1 0,-21-1 16,21 21-16,-21-20 0,21 20 16,-22-20-16,1 20 0,0-21 15,21 22-15,-21-22 0,0 22 16,0-22-16,21 0 0,0-20 0,-22 20 15,22-21-15,0 0 16,22-21-16,-1 0 16,0-21-16,0 0 0,0 0 15,0 0-15,22-1 0,-22-20 0,21 21 16,-21-21-16,1-1 0,-1 22 16,0-21-16</inkml:trace>
  <inkml:trace contextRef="#ctx0" brushRef="#br1" timeOffset="63322.99">2349 10837 0,'0'0'0,"-21"0"0,0 0 15,0 22-15,0-22 0,42 0 32,21 0-32,-21 0 15,1 0-15,20-22 0,0 1 16,1 21-16,-1-21 0,21 21 0,-20-21 15,-1 21-15,0-21 0,1 0 0,-1 21 16,0-22-16,-20 22 16</inkml:trace>
  <inkml:trace contextRef="#ctx0" brushRef="#br1" timeOffset="63892.2">3238 10964 0,'0'0'0,"22"0"0,-1 0 32,0 0-32,0 0 0,-21-21 0,21 0 15,0 21-15,-21-21 0,22 0 16,-22 0-16,21-1 0,-21 1 16,0 0-16,0 0 0,0-21 0,0 20 15,-21 1-15,-1 0 16,1 21-16,0 0 0,-21 0 0,21 0 15,-1 0-15,-20 21 0,21 0 16,0 1-16,0-1 0,-1 0 0,1 0 16,0 21-16,0-20 0,0-1 15,0 21-15,-1-21 0,22 0 0,0 1 16,0-1-16,0 0 0,0 0 0,0 0 16,0 0-16,0 1 0,22-22 15,-1 0-15,0 0 16,0 0-16,0 0 15,22-22-15,-22 22 0,0-21 0,21 0 16,1 0-16,-22 0 0,21 0 16,0-1-16,1 1 0,-22 0 0,0 0 15,21-21-15,-20 20 0,-22 1 0,21 0 16,-21 0-16,-21 21 31,-1 21-31,1 0 16,0 0-16,0 1 0,0-1 0,0 0 15,21 21-15,-22-21 0,22 1 16,-21-1-16,21 0 0,0 0 0,0 0 16,0 0-16,0 1 0,0-1 15,21-21-15,43 0 16,-43 0-16,21 0 0,1 0 16,20-21-16,1-1 0,-22 22 15</inkml:trace>
  <inkml:trace contextRef="#ctx0" brushRef="#br1" timeOffset="64492.86">4106 10837 0,'21'-63'16,"-42"126"-16,21-126 15,-21 63 1,0 0-16,0 0 0,0 0 16,-22 21-16,22-21 0,0 21 15,-21 0-15,20 1 0,-20-1 0,21 0 16,-21 0-16,20 0 0,1 22 0,21-22 15,0 0-15,0 0 16,0 0-16,21-21 16,1 0-16,20 0 0,-21 0 15,21 0-15,-20 0 0,20-21 0,0 21 16,-21-21-16,22 0 0,-22 0 0,0-1 16,21 22-16,-42-21 0,22 0 15,-22 0-15,21 0 0,-21 0 16,0-1-16,0 1 15,0 42 17,0 1-32,-21-1 0,21 0 15,0 0-15,-22 0 0,22 0 0,0 1 16,0 20-16,-21 21 0,0-20 16,0-1-16,21 0 15,0 1-15,0 20 0,-21-20 0,21 62 16,0-62-16,-21 20 0,21-20 15,0-1-15,0 0 0,-22 1 0,22 20 16,0-21-16,-21-20 0,0 62 16,0-41-16,0-22 0,0 0 15,-1 0-15,-20 0 0,21 0 16,-21 1-16,-1-22 0,1 0 0,0 0 16,-43-22-16,21 1 15,1 0-15,21 0 0,-22 0 0,22 0 16,-1-22-16,1 22 0,21-21 0,0 21 15,0-22-15,21 22 0,0 0 16,0-43-16,0 43 0,21 0 16,0 0-16,21-21 0,1 20 15,-1-20-15,21 21 0,1-21 0,-1-1 16,1 1-16,21 0 0</inkml:trace>
  <inkml:trace contextRef="#ctx0" brushRef="#br1" timeOffset="64969.19">4530 10837 0,'0'0'0,"0"-21"0,-22 21 47,1 0-47,0 21 0,21 1 15,0-1-15,-21 0 16,21 0-16,-21 0 0,0 0 15,21 1-15,0-1 0,-22 0 16,22 0-16,-21 0 16,0-21-16,0 0 31,21-21-15,0 0-16,0 0 0,0 0 15,0-1-15,0 1 0,21 0 16,0 0-16,0 0 0,22-22 0,-22 22 15,21 21-15,-21-21 0,22 0 0,-1 0 16,0 21-16,1 0 0,-1 0 16,0 0-16,-20 0 0,20 0 15,-21 0-15,0 21 0,0 0 0,-21 0 16,0 0-16,0 1 0,0-1 16,0 21-16,-21-21 0,0 0 0,0 1 15,0-1-15,0 0 0,-1 0 0,1 0 16,0-21-16,0 21 0,42-21 47,0 0-47,0 0 0,1-21 0,-1 0 15</inkml:trace>
  <inkml:trace contextRef="#ctx0" brushRef="#br1" timeOffset="65459.71">5482 10753 0,'0'0'0,"0"-21"16,0-1-16,-21 22 15,0 0-15,0-21 0,-1 21 16,1 0-16,0 0 0,-21 0 0,21 0 16,-1 21-16,-20 1 0,21-1 15,0 0-15,-22 0 0,22 0 0,-21 22 16,21-22-16,0 0 0,-1 21 15,22-21-15,0 1 0,0-1 16,0 0-16,0 0 0,0 0 0,22-21 16,-1 0-16,21 0 15,-21 0-15,0 0 0,22 0 16,-22 0-16,0-21 0,0 21 0,22-21 16,-22 0-16,0 0 0,0-1 15,0 1-15,0 0 0,22-21 16,-43-1-16,21 22 0,-21-21 15,0 21-15,0 0 16,0 42 0,-21 0-1,21 0-15,0 0 16,-21 0-16,21 22 0,0-22 0,0 0 16,0 0-16,0 0 0,0 1 0,0-1 15,0 0-15,0 0 16,21 0-16,0-21 0,0 0 15,0 0-15,0 0 0,1 0 0,20 0 16,-21-21-16,21 0 0,1 21 16,-1-21-16,0 0 0</inkml:trace>
  <inkml:trace contextRef="#ctx0" brushRef="#br1" timeOffset="66103.31">6032 10710 0,'-42'0'31,"21"22"-31,21-1 0,-21 0 16,21 0-16,-21 0 0,21 0 0,0 1 16,0-1-16,0 0 0,-22 0 15,22 0-15,0 0 0,-21 1 0,21-1 16,0 0-16,0 0 16,-21-21-1,21-21 1,0 0-1,0 0-15,0-1 16,0 1-16,0 0 0,0 0 16,21 0-16,-21-22 0,21 22 15,1 0-15,20-21 0,-21 21 16,21-1-16,-20 1 0,-1 0 0,21 0 16,-21 21-16,22 0 0,-22 0 15,0 0-15,0 0 0,0 0 16,0 21-16,1 0 0,-1 0 0,-21 1 15,0-1-15,0 0 0,0 0 0,0 0 16,0 0-16,0 1 0,0-1 0,0 0 16,-21 0-16,21 0 15,-22 0-15,1-21 16,0 0-16,21 22 0,0-44 31,0 1-31,0 0 16,21 0-16,-21 0 0,21-22 15,1 22-15,-1 0 0,21 0 0,-21 0 16,0 0-16,22-1 0,-22 1 16,21 21-16,-21 0 0,22 0 0,-22 0 15,0 0-15,0 0 0,0 0 16,-21 21-16,0 1 0,0-1 0,0 0 16,0 0-16,0 0 0,0 0 15,0 1-15,0-1 0,-21 0 0,0 0 16,0 0-16,0 0 15,0 1-15,-1-22 0,1 21 16,42-42 15,1-1-31,20 22 0</inkml:trace>
  <inkml:trace contextRef="#ctx0" brushRef="#br1" timeOffset="66480.1">7112 10816 0,'-21'0'15,"21"21"-15,21-21 32,0 0-32,0 0 0,0 0 0,1 0 15,-1-21-15,0 0 0,0 21 16,0-21-16,0 0 0,1 21 0,-1-21 15,-21-1-15,21 1 0,-21 0 16,21 0-16,-21 0 0,0 0 0,-21-1 16,0 22-1,0 0-15,-1 0 0,1 22 16,-21-1-16,21-21 0,-22 42 0,22-21 16,-21 0-16,21 22 0,0-22 0,-1 21 15,1-21-15,21 1 0,-21-1 16,21 21-16,0-21 0,0 0 0,21-21 15,0 22-15,1-22 0,-1 0 0,0 21 16,21-21-16,-21 0 0,22 0 16,-22 0-16,0 0 0,21 0 15,-20-21-15,-1 21 0,0-22 0,21 1 16</inkml:trace>
  <inkml:trace contextRef="#ctx0" brushRef="#br1" timeOffset="68800.81">8276 9821 0,'0'0'0,"-21"0"32,0 0-17,42 0 63,0 0-78,0 0 0,0 0 16,22 0-16,-22 0 0,21 0 16,1 0-16,-1 0 0,21 0 0,1 0 15,-1 0-15,22 0 16,-21 0-16,126 0 0,-105 0 16,-1 0-16,22 0 0,0 0 15,0 0-15,0 0 0,0 0 0,21 0 16,-22 0-16,22 0 0,85 22 15,-106-22-15,21 0 0,0 0 16,0 0-16,0 0 0,0 0 0,0 0 16,0 0-16,-21 0 0,21 0 15,-21 0-15,21 0 0,-22 0 0,22 0 16,-21 0-16,21 0 0,-42 0 0,21 0 16,-22 21-16,1-21 0,0 0 15,-22 0-15,-20 0 0,20 0 0,-21 0 16,1 0-16,20 0 0,-20 0 15,-22 0-15,21 0 0,0 0 16,-20 0-16,20 0 0,-21 0 0,0 0 16,0 0-16,1 0 15,-44-21 48,1 21-63,-21 0 15,0 0-15</inkml:trace>
  <inkml:trace contextRef="#ctx0" brushRef="#br1" timeOffset="69314.5">10477 10266 0,'0'-21'0,"22"-22"31,-22 22-31,21 21 0,-21 21 47,0 1-47,-21-1 0,-1 0 0,22 0 15,-21 21-15,21 1 0,-21-1 16,0 0-16,0 1 0,0-1 0,-1 0 16,1 1-16,0-1 0,0 0 0,0 1 15,0-1-15,-1-21 0,1 0 16,21 1-16,-21 20 0,0-21 16,21 0-16,-21-21 15,42 0 1,0-21-16,0 21 15,0-21-15,1 0 0,-1 0 16,0-22-16</inkml:trace>
  <inkml:trace contextRef="#ctx0" brushRef="#br1" timeOffset="69951.14">10858 10308 0,'0'0'16,"0"21"15,0 1-31,0-1 16,0 0-16,-21 0 0,21 0 0,-21 22 15,0-22-15,21 21 0,-21 0 16,0-20-16,-1 20 0,22-21 0,-21 0 15,0 22-15,0-22 0,21 0 0,0 0 16,-21 0-16,0 0 16,42-21 31,-21-21-47,0 0 0,21 0 0,-21 0 15,0 0-15,0-1 0,21 1 16,-21-21-16,0 21 0,21 0 15,-21-22-15,0 22 0,0-21 0,21 21 16,1-22-16,-1 22 0,-21 0 16,21-21-16,21-1 0,-21 22 15,1 21-15,-1-21 0,0 0 16,0 0-16,21 21 0,-20 0 0,20-22 16,-21 22-16,21 0 0,1 0 0,-22 0 15,0 0-15,21 0 0,-20 22 16,-1-1-16,0 0 0,0 42 15,-21-20-15,0-1 0,0 0 16,0 1-16,0-1 0,0-21 0,-21 22 16,0-1-16,0-21 0,-1 21 15,1-20-15,0-1 0,21 0 16,-21 0-16,21 0 16,0 0-16,-21-21 46,21-21-30,0 0-16,-21 0 16</inkml:trace>
  <inkml:trace contextRef="#ctx0" brushRef="#br1" timeOffset="70218.99">10731 10626 0,'0'0'0,"22"0"31,-1 0-31,0-21 16,21 21-16,-21 0 0,1 0 0,-1-22 16,21 22-16,-21 0 0,0 0 15,22 0-15,-22 0 0,0 0 0,0-21 16,0 21-16,1 0 15,-1 0 1,-21-21 0</inkml:trace>
  <inkml:trace contextRef="#ctx0" brushRef="#br1" timeOffset="75530.95">16637 9800 0,'-21'0'31,"21"-21"-15,-21 21-16,-1 0 0,1 0 15,0 0-15,0 0 16,0 0-16,0 0 0,-1 0 16,1 0-16,0 0 0,0 0 15,0 0-15,0 0 0,-1 0 0,1 0 31,0 0-31,42 0 110,0 0-95,1 0-15,-1 0 0,0 0 16,0 0-16,21 0 0,-20 0 0,-1 0 16,21 0-16,-21 0 0,22 0 15,-1 0-15,-21 0 0,21 0 0,-20 0 16,20 0-16,-21 0 0,0 0 0,22 0 16,-22 0-16,0 0 15,21 0-15,1 0 0,-22 0 0,21 0 16,22 0-16,-22 0 0,21 0 15,1 0-15,-1 0 0,1 0 0,-1 0 16,1 0-16,21 0 0,-22 0 0,1 0 16,-22 0-16,21 0 0,1 0 15,-22 0-15,22 0 0,63 0 16,-64 0-16,1 0 0,-1 0 16,22 0-16,-22 0 0,1 0 0,21 0 15,-22 0-15,22 0 0,-22 0 16,22 0-16,-22 0 0,22 0 0,-21 0 15,20 0-15,-20 0 0,20 0 16,-20 0-16,-1 0 0,1 0 16,-1 0-16,1 0 0,-1 0 0,1 0 15,-1 0-15,1 0 0,-22 0 16,22 0-16,-1 0 0,22 0 0,-22 0 16,22 0-16,-21 0 0,20 0 15,-20 0-15,20 0 0,-20 0 16,-1 0-16,1 0 0,-1 0 0,-20 0 0,-1 0 15,0 0-15,1 0 16,-1 0-16,0 0 0,-20 0 0,20 0 16,0 0-16,1 0 0,-22 0 15,42 0-15,-20 0 0,-1 0 0,0 0 16,1 0-16,-1 0 0,0 0 0,1 0 16,-22 0-16,21 0 0,-21 0 15,22 0-15,-22 0 0,0 0 0,0 0 16,0 0-16,0 0 0,1 0 15,-1 0-15,0 0 16,0 0 0,-42 0 46,0 0-62,0-21 0,-22 21 16,22 0-16</inkml:trace>
  <inkml:trace contextRef="#ctx0" brushRef="#br1" timeOffset="76086.95">17462 10181 0,'0'0'0,"0"-21"16,43-21-1,-43 21-15,21 21 16,-21-22-16,21 22 0,0 0 16,-21-21-1,0 42 1,0 1-1,0 20-15,-21-21 0,0 0 16,-43 64-16,43-43 0,-21 1 16,21-1-16,-22 21 0,22-20 15,-21 20-15,21-20 0,-22-1 16,22 0-16,0 1 0,0-22 0,21 21 0,0-21 16,0 0-16,0 1 15,0-1-15,21-21 0,0 0 16,0 0-16,22 0 0,-1 0 0,-21 0 15,22-21-15,-1 21 0,21-22 16,-20 1-16,-1 0 0,-21 0 0,22 0 16,-22 0-16,21-1 0</inkml:trace>
  <inkml:trace contextRef="#ctx0" brushRef="#br1" timeOffset="76302.88">17272 10435 0,'0'0'16,"-42"0"-16,20 0 0,1 0 0,21 21 16,-21-21-16,21 22 31,21-22-31,0 0 16,1 0-16,20 0 0,-21 0 0,0 0 15,22 0-15,-22 0 0,21 0 16,-21 0-16,0-22 0,22 1 0,-22 21 15,0 0-15,0-21 0</inkml:trace>
  <inkml:trace contextRef="#ctx0" brushRef="#br1" timeOffset="76711.02">17738 10478 0,'0'0'16,"0"21"-16,0 0 0,0 0 15,21-21 17,0 0-32,0 0 15,0 0-15,0 0 0,22-21 0,-22 0 16,0 21-16,0-21 0,0-1 0,1 1 16,-1 21-16,-21-21 15,0 0-15,0 0 0,0 0 16,-21 21-1,-1 0 1,1 0-16,0 0 0,0 21 16,0 0-16,21 0 0,-21 21 0,-1-20 15,1-1-15,21 21 0,-21-21 0,21 22 16,0-22-16,-21 0 0,21 0 16,0 0-16,-21 0 0,21 1 0,0-1 15,0 0-15,0 0 0,21-21 16,0 0-16,0 0 15,0 0-15,1 0 0,-1 0 16,0 0-16,0 0 0,0 0 0,0-21 16,1 0-16,-1 21 0</inkml:trace>
  <inkml:trace contextRef="#ctx0" brushRef="#br1" timeOffset="77559.97">18224 10541 0,'0'0'16,"0"-21"-16,0 0 0,0 0 15,0-1-15,0 1 16,22 0-16,-1 21 16,0 0-16,0-21 0,0 21 15,0 0-15,1 0 0,-1 0 0,0 0 16,0 0-16,0 0 0,0 0 0,1 21 16,-1 0-16,-21 0 0,21 1 15,-21-1-15,0 0 0,0 21 0,0-21 16,0 1-16,-21-1 0,0 0 15,-22 21-15,22-21 0,0 1 0,0-1 16,0-21-16,-1 21 0,1 0 0,0-21 16,21 21-16,0-42 31,21 21-31,0-21 16,1 0-16,-1 0 15,0-1-15,21 1 0,-21-21 0,22 21 16,-22-22-16,0 22 0,21-21 0,-20 21 15,-1 0-15,0-1 0,0 1 16,-21 0-16,0 0 16,21 21-16,-21 21 15,-21 0 1,0 0-16,21 1 0,-21-1 16,0 0-16,21 0 0,-22 21 0,1-20 15,21 20-15,-21-21 0,21 0 0,0 22 16,0-22-16,0 21 15,0-21-15,21-21 16,-21 21-16,21-21 0,1 0 0,-1 0 16,21 0-16,-21 0 0,0 0 15,22 0-15,-22 0 0,0 0 0,21 0 16,-20-21-16,-1 0 0,21 0 0,-21 0 16,0 0-16,1-1 0,20-20 15,-21 21-15,0-21 0,0-1 16,1 1-16,-1 0 0,-21-1 0,21 1 15,0-22-15,21-20 16,-42 63-16,0-22 0,22 22 0,-22 0 0,21 0 16,-21 0-16,0-1 0,0 44 31,0-1-15,0 0-16,-21 0 0,21 0 15,-22 22-15,1-1 0,21 0 0,-21 1 16,0-1-16,21 0 0,-21 1 15,21-1-15,-21 0 0,21 1 0,0-22 16,-22 21-16,22-21 0,0 0 0,0 22 16,0-22-16,0 0 0,0 0 15,22 0 1,-1-21-16,0 0 0,0 0 16,0 0-16,0 0 15,1-21-15,-1 21 0,0-21 0,0 0 16,21 21-16,-20-21 0,-1 0 0,0-1 15,0-20-15,-21 21 0,0 0 16</inkml:trace>
  <inkml:trace contextRef="#ctx0" brushRef="#br1" timeOffset="77774.85">19156 10351 0,'0'0'0,"21"0"15,0 0 1,21 0-16,-20 0 16,-1 0-16,21 0 0,-21 0 0,0 0 15,22 0-15,-22 0 0,0 0 16,0 0-16,-21-22 31,-21 22-31</inkml:trace>
  <inkml:trace contextRef="#ctx0" brushRef="#br0" timeOffset="83448.84">508 12425 0,'0'0'0,"-21"0"16,0 0-16,-1 0 16,1 0-1,21 21 1,0 0-16,0 0 16,21-21-1,22 0-15,-22 0 16,0 0-16,21 0 0,1 0 15,-1 0-15,0 0 0,1-21 0,-1 0 16,-21 21-16,22-21 0,-22 0 16,0 21-16,0-21 0,-21-1 0,0 1 15,0 0-15,-21 21 16,0-21-16,0 21 0,-1 0 0,-20 0 16,0 0-16,-1 0 0,1 0 15,0 21-15,-1 0 0,1 0 16,0 1-16,21-1 0,-22 0 15,22 0-15,0 21 0,0-20 16,21-1-16,0 0 0,0 0 0,0 0 16,0 0-16,0 1 0,21-1 15,0-21-15,0 0 0,22 21 16,-22-21-16,21 0 0,0 0 0,1 0 16,-22 0-16,21 0 0,-21 0 15,1-21-15,-1 21 0,-42 0 31,-1 0-31,1 0 16,-21 0-16,0 0 0,-1 21 0,1-21 0,-22 21 16,22 0-16,-21 0 0,20 22 15,1-22-15,21 21 16,-22-21-16,22 1 0,0 20 0,21-21 16,0 0-16,0 22 0,0-22 15,21-21-15,0 21 0,22 0 0,-22-21 16,21 0-16,1 0 0,20 0 15,-21 0-15,1 0 0,20 0 16,-20 0-16,-1-21 0,21 0 0</inkml:trace>
  <inkml:trace contextRef="#ctx0" brushRef="#br0" timeOffset="84090.29">1587 12510 0,'0'0'0,"0"-22"15,0 1 1,-21 21-16,-21 0 0,-22 0 16,43 0-16,-21 21 0,0 1 15,-1-1-15,1 0 0,0 0 0,20 0 16,-20 22-16,21-22 0,-21 21 16,20 0-16,22-20 0,-21 20 15,21 0-15,0-21 0,0 1 0,0-1 16,0 0-16,0 0 15,21-21-15,1 0 0,-1 0 0,0 0 16,21 0-16,-21 0 0,22-21 16,-1 0-16,0 0 0,1-1 0,-1 1 15,-21 0-15,22-21 0,-22 21 16,0-1-16,0 1 0,0 0 16,-21 0-16,21 0 0,-21 0 15,0-1-15,0 44 31,0-1-15,0 0-16,0 0 0,0 21 0,0-20 16,0 20-16,-21 0 15,21 1-15,0-1 0,0 21 0,-21-20 16,21 20-16,0-20 0,-21 20 16,21-21-16,0 22 0,0-1 0,0 1 15,0-1-15,0 1 0,0-1 16,0 22-16,0-21 0,0-1 15,0-21-15,-21 22 0,0-22 0,21 1 16,-22-1-16,1-21 0,0 21 16,-21-20-16,21-1 0,-22-21 0,1 21 15,0-21-15,-1 0 0,1 0 16,0-21-16,-22 0 0,22-1 0,-1 1 16,1-21-16,0 0 15,-1 20-15,22-41 0,0 21 0,0-1 16,21 1-16,0 0 0,0-1 15,21-20-15,0 20 0,0 1 16,22 0-16,-22-1 0,21 22 0,1-42 16,-1 20-16,21 1 0,1 0 15</inkml:trace>
  <inkml:trace contextRef="#ctx0" brushRef="#br0" timeOffset="84442.83">2349 12510 0,'0'0'0,"-21"0"0,0 0 16,21 21-16,-21-21 0,0 21 16,42-42 15,0 21-16,-21-21-15,0-1 0,0 1 32,-21 21-32,0 0 15,0 0-15,-1 0 16,1 0-16,0 21 16,21 1-16,0-1 15,0 0-15,0 0 16,21-21-1,0 0-15,1 0 16</inkml:trace>
  <inkml:trace contextRef="#ctx0" brushRef="#br0" timeOffset="84755.32">2265 12785 0,'0'0'0,"0"21"16,-43 64-1,43-64-15,0 0 16,22-21 15,-1 0-31,0-21 0,-21 0 16,21 21-16,-21-22 0,0 1 16,0 0-16,0 0 15,-21 21-15,0 0 0,0 0 16,-1 0-16,1 0 15,0 0-15,0 21 0,21 0 16,-21 0-16,21 1 16,0-1-16,0 0 15,21-21 1,0 0-16,0 0 0,0-21 0,22 21 16,-1-21-16</inkml:trace>
  <inkml:trace contextRef="#ctx0" brushRef="#br0" timeOffset="85382.33">3048 12467 0,'-21'-21'31,"21"0"-31,0 0 15,21 21 1,0 0-16,0-21 0,0-1 16,1 22-16,-1 0 0,0 0 15,0 0-15,0 0 0,0 0 0,1 22 16,-1-1-16,-21 0 16,0 0-16,0 0 0,0 0 15,-21 1-15,-1-1 0,1 0 16,-21 0-16,21 0 0,-22 0 0,1 1 15,0-1-15,-1 0 0,22 0 16,-21-21-16,21 21 0,0-21 0,-1 0 16,1 0-16,64 0 31,-22-21-31,0 21 0,0 0 16,0 0-16,22-21 0,-22 21 0,0 0 15,21 0-15,-21 0 0,1 0 0,-1 0 16,0 0-16,0 0 0,0 0 15,0 0-15,-21 21 0,22-21 16,-22 21-16,0 0 16,0 1-16,0-1 0,-43 0 0,22-21 15,0 21-15,-21 0 0,20 0 16,-20 1-16,21-1 0,-21 0 0,20-21 16,1 21-16,-21-21 0,21 0 15,0 0-15,-1 0 0,1 0 0,0 0 16,0 0-16,0 0 15,0 0-15,21-21 63,21 21-47,0 0-16,0-21 0</inkml:trace>
  <inkml:trace contextRef="#ctx0" brushRef="#br0" timeOffset="86678.93">4297 13187 0,'21'0'16,"0"0"-16,-21-21 15,21 21 1,-21 21 31,-21 0-47,0 0 0,-21 0 15,20 1-15,-20-1 0,0 0 16,-1 21-16,1-21 0,0 22 16,-22-22-16,22 21 0,-22-21 0,22 22 15,-21-22-15,20 21 0,-20-21 16,20 1-16,1-1 0,0-21 0,21 21 15,-1 0-15,1-21 0,0 0 16,0 0-16,21-21 16,0 0-1,21 0-15,0 21 0,0 0 16,1 0-16,-1-22 0,0 22 16,21-21-16,-21 21 0,22 0 15,-1 0-15,0 0 0,1 0 16,-1 0-16,0 0 0,1 21 0,-1 1 15,0-1-15,-20-21 0,20 21 16,0 0-16,-21 0 0,1 0 0,20 1 16,-21-1-16,0 0 0,0-21 15,-21 21-15,0 0 0,22-21 0,-22 21 16,21 1-16,0-44 47,0 1-32,-21 0-15,21 0 0</inkml:trace>
  <inkml:trace contextRef="#ctx0" brushRef="#br0" timeOffset="87567.27">5228 13441 0,'21'0'15,"0"-21"-15,1 0 16,-1-1-16,-21 1 16,0 0-16,0 0 15,0 0-15,0 0 0,0-1 0,-21-20 16,21 21-16,-22 21 16,1-21-16,0 0 0,0 21 0,0 0 15,0 0-15,-1 0 0,1 0 16,0 0-16,-21 21 0,21-21 0,-22 21 15,1 0-15,21 21 0,-22-20 16,1-1-16,21 21 0,-21 0 16,20-20-16,1 20 0,0 0 0,0 1 15,0 20-15,21-21 16,0 1-16,0-22 0,0 0 0,21 0 16,-21 0-16,42 22 0,-21-43 15,1 0-15,-1 0 0,21 0 16,-21 0-16,0 0 0,1 0 15,20 0-15,-21-21 0,0-1 0,22 1 16,-22 0-16,0-21 0,0 21 16,0-22-16,22 1 0,-22 0 15,0-1-15,0 1 0,0 21 0,0-22 16,1 1-16,-1 21 0,-21 0 0,21 0 16,-21-1-16,21 1 0,-21 0 15,0 42 16,0 0-31,0 1 0,0-1 0,0 0 16,0 0-16,0 21 0,0-20 16,0 20-16,0-21 0,0 21 0,0 1 15,0-1-15,0-21 0,0 22 16,0-22-16,0 0 0,0 0 16,0 0-16,0 0 0,0 1 0,21-22 15,0 0 1,1 0-16,-1 0 0,0 0 0,21-22 15,-21 1-15,22 0 0,-22 0 16,0 0-16,21-22 0</inkml:trace>
  <inkml:trace contextRef="#ctx0" brushRef="#br0" timeOffset="88098.92">5969 12933 0,'0'0'0,"21"-21"32,-21 42-1,0 0-31,0 0 16,21 22-16,0-22 0,1 0 15,-22 0-15,21 0 0,0 0 0,0 22 16,0-22-16,0 0 0,1 0 15,-1 0-15,0-21 0,0 22 16,21-1-16,-20 0 0,-1-21 0,21 21 16,-21-21-16,22 0 0,-22 0 0,21 0 15,0 0-15,43 0 16,-64 0-16,0 21 0,1-21 16,-44 21 15,1-21-31,0 0 0,-21 22 15,21-22-15,-1 21 0,-20-21 16,21 21-16,0 0 0,-22 0 0,22 22 16,-21-22-16,0 0 0,20 21 15,-20 1-15,0-22 0,21 21 0,-22-21 16,1 22-16,21-22 0,-22 0 16,22 0-16,-21 21 0,21-20 15,0-22-15,-1 21 0,1 0 0,0-21 16,21 21-16,-21-21 15,42 0 17,0 0-32,0 0 0,1-21 15,-1 0-15,0 0 0</inkml:trace>
  <inkml:trace contextRef="#ctx0" brushRef="#br0" timeOffset="89183.33">7874 12933 0,'0'0'0,"0"-21"0,0 0 0,0-1 16,0 1-16,0 0 0,0 0 15,-21 42 17,0 0-32,-22 0 0,22 22 0,0-22 15,-21 21-15,20 1 0,1 20 0,-21-21 16,21 1-16,-22-1 15,22 0-15,0 22 0,0-22 0,0 1 16,0-1-16,21 0 0,0 1 16,0 20-16,0-42 0,0 22 0,0-1 15,21 21-15,-21-41 0,21-1 16,21 0-16,-21-21 0,1 21 16,20-21-16,0 0 0,1 0 0,-1 0 15,21 0-15,-20-21 0,20 0 16,1 0-16,-22-1 0,22 1 0,-1-21 15,-21 21-15,1-22 0,20 1 0,-42 0 16,22-1-16,-22 1 0,0-21 16,0 20-16,-21 1 0,0-22 15,0 22-15,0-21 0,-21 20 16,0-20-16,0 20 0,-22-20 0,22 21 16,-21-1-16,0 22 0,-1 0 15,1 0-15,-22 0 0,22 21 0,0 0 16,-1 0-16,-20 21 0,21 0 0,-1 0 15,1 0-15,21 22 0,0-1 16,-1 0-16,1 22 0,21-22 0,0 22 16,0-22-16,0 21 0,21-20 15,1 20-15,20 1 0,-21-22 0,21 22 16,64 41-16,-63-62 16,20-1-16,-21 0 0,1 1 15,-1-1-15,0-21 0,1 22 0,-22-22 16,0 21-16,-21-21 0,0 22 15,0-22-15,-42 21 16,-1 0-16,1-20 0,-21-1 0,20 0 0,-20-21 16,-1 21-16,1-21 0,-1 0 15,22 0-15,-22 0 0,22 0 0,21 0 16,-21 0-16,20 0 0,1-21 0,21 0 16,0 0-16,0-1 0,0 1 15,0 0-15,43 0 0,-22 0 0,21 0 16,-21-1-16,22 1 0,20 0 15,-21-21-15,22 21 0,-1-22 16</inkml:trace>
  <inkml:trace contextRef="#ctx0" brushRef="#br0" timeOffset="89610.67">9102 13208 0,'0'0'15,"21"0"-15,-42-63 16,-1 63 0,-20 0-16,21-22 0,-21 22 0,20 0 15,-20 0-15,0 0 0,-1 0 0,1 0 16,0 22-16,21-1 0,-22-21 16,22 21-16,0 0 0,0 0 0,21 0 15,0 1-15,0-1 16,21-21-16,21 21 0,-21-21 15,22 21-15,-22-21 0,21 21 0,1-21 16,-1 21-16,0 1 0,-21-22 16,22 21-16,-22-21 0,0 21 0,-21 0 15,0 0-15,-21 0 16,-21 1-16,20-22 0,-20 21 16,0-21-16,-1 0 0,-20 21 15,21-21-15,-1 0 0,1 0 16,0 0-16,-1 0 0,22 0 0,0 0 15,0 0-15,0 0 0,42 0 32,0 0-32,0 0 0,21-21 15,1 21-15,-1 0 0,0-21 16,1-1-16</inkml:trace>
  <inkml:trace contextRef="#ctx0" brushRef="#br0" timeOffset="89943.33">9419 13208 0,'0'0'16,"0"-21"-16,-21 42 31,21 0-31,0 0 16,0 22-16,-21-22 0,21 0 0,-21 21 15,21 1-15,-22-1 0,22 22 0,-21-22 16,0 21-16,21 1 0,-21-1 15,0 1-15,0-1 0,-1 1 16,1-1-16,-21 22 0,21-21 0,0 20 16,-1-20-16,1 20 0,0-20 0,0-1 15,0-20-15,21 20 0,0-20 16,-21-22-16,21 21 0,0-21 16,21-21-1,0-21-15,0-21 16,-21 21-16,21-22 0,0 1 15,1 0-15,-1-22 0,0 1 0,0-1 16,0 1-16,0-1 0</inkml:trace>
  <inkml:trace contextRef="#ctx0" brushRef="#br0" timeOffset="90259.33">9292 13504 0,'0'0'0,"0"-42"16,-21-64-1,21 85-15,-21-21 0,21 21 0,0-1 16,0 1-16,0 0 0,0 0 0,21 0 15,0 0-15,0-1 0,22 22 16,-22-21-16,21 21 0,64 0 16,-64 0-16,1 0 0,20 0 15,-21 0-15,1 21 0,-22 1 0,0-1 16,0 0-16,-21 21 0,0-21 0,0 1 16,-21 20-16,0-21 0,-21 0 15,-1 0-15,1 1 0,0-1 0,-1 0 16,1-21-16,-22 21 15,22 0-15,21-21 0,-21 0 0,20 0 16,1 0-16,0 0 0,42 0 31,0 0-31,1 0 0,20 0 16,-21 0-16,0-21 0,22 21 16,-1-21-16,0 21 0,1-21 0</inkml:trace>
  <inkml:trace contextRef="#ctx0" brushRef="#br0" timeOffset="90498.27">10160 13166 0,'0'0'0,"0"-21"0,0-1 31,-21 22-15,21 22-16,-21-1 0,-1 0 0,22 0 16,-21 0-16,21 0 0,-21 1 15,21 20-15,-21-21 0,21 0 0,0 0 16,0 22-16,0-22 0,0 0 15,0 0-15,0 0 0,-21-21 0,21 22 16,0-44 15,0 1-31,21 0 16,-21 0-16,21-21 0,-21 20 16</inkml:trace>
  <inkml:trace contextRef="#ctx0" brushRef="#br0" timeOffset="90650.3">10118 12933 0,'0'0'16,"0"-21"-16,-22 0 16,1 21-1,21 21 1,0 0-16,0 0 16,21-21-16,1 21 0,-1-21 15,0 21-15,0-21 0,0 22 0</inkml:trace>
  <inkml:trace contextRef="#ctx0" brushRef="#br0" timeOffset="91208.43">10837 13166 0,'0'0'15,"0"-21"-15,0-1 16,0 1-16,-21 0 0,0 21 0,-21-21 15,20 0-15,1 21 0,0 0 0,0 0 16,0 0-16,-22 0 0,22 0 16,0 0-16,-21 21 0,21 0 15,-1 21-15,1-20 0,-21-1 0,21 21 16,0-21-16,-1 22 0,22-22 16,0 21-16,-21-21 0,21 22 0,0-22 15,0 0-15,0 0 0,0 0 16,21 0-16,-21 1 0,22-1 0,-1-21 15,0 0-15,0 0 0,0 0 0,0 0 16,22 0-16,-22-21 0,0-1 16,21 1-16,-20 0 0,20 0 0,-21-21 15,21 20-15,-20-20 0,20 0 16,-21-22-16,21 22 0,-20 0 0,20-22 16,-21 1-16,0-1 0,0 22 15,-21-22-15,0 22 0,22 0 16,-22-1-16,0 22 0,0 0 0,0 0 15,0 0-15,0-1 0,0 44 16,-22-1 0,22 0-16,-21 21 0,0 1 0,21 20 15,0-21-15,0 22 0,-21-22 16,21 22-16,-21-1 0,21-20 0,0-1 16,0 0-16,0 1 0,0-1 15,0-21-15,0 0 0,0 22 0,0-22 16,0 0-16,21 0 15,0-21-15,0 0 0,0 0 16,1 0-16,-1 0 0,0 0 0,0-21 16,21-21-16</inkml:trace>
  <inkml:trace contextRef="#ctx0" brushRef="#br0" timeOffset="91566.42">11282 13250 0,'0'0'16,"21"0"15,0-21-31,0 21 16,-21-21-16,21 21 0,1-21 15,-1 21-15,0-21 0,0 21 16,0-21-16,-21-1 0,21 22 0,1-21 16,-22 0-16,-22 21 31,1 0-31,0 0 15,0 0-15,-21 0 0,20 21 16,1 0-16,0 1 0,-21-1 0,21 0 16,21 21-16,-22-21 0,22 1 0,-21-1 15,21 0-15,0 0 0,0 0 16,0 0-16,0 1 0,0-1 0,21-21 16,1 21-16,-1-21 15,21 0-15,-21 0 0,0 0 16,22 0-16,-1 0 0,-21 0 0,22 0 15,-22 0-15,21-21 0,-21 0 16,22-1-16,-22 1 0</inkml:trace>
  <inkml:trace contextRef="#ctx0" brushRef="#br0" timeOffset="91943.04">11790 13208 0,'0'0'0,"0"-21"0,0 0 16,0 0-16,0-1 15,0 1-15,0 0 16,21 0-16,0 21 15,0 0-15,-21-21 0,21 21 0,1 0 16,-1 0-16,0 0 0,0 0 16,0 0-16,0 21 0,1 0 0,-22 0 15,0 0-15,21 1 0,-21-1 16,0 0-16,0 21 0,0-21 0,0 1 16,0-1-16,0 0 0,0 0 0,0 0 15,0 0-15,0 1 0,-21-1 16,21 0-16,-22-21 0,22 21 15,-21-21-15,0 0 16,21-21 0,0 0-1,0 0-15,0-1 0,0 1 16,21 0-16,-21 0 0,21 0 0,1 0 16,-1-22-16,0 22 0,0-21 0,21 21 15,-20-22-15,-1 22 0,21 0 16,-21 0-16,0 0 0,22 21 0,-22-22 15,0 1-15,21 21 0,-20 0 16,-1-21-16,21 21 0</inkml:trace>
  <inkml:trace contextRef="#ctx0" brushRef="#br0" timeOffset="92390.32">13144 13123 0,'22'-63'32,"-22"42"-32,0 0 0,-22 21 15,1-22-15,0 22 0,0-21 16,-21 21-16,20 0 0,-20 0 0,21 0 16,-21 0-16,20 21 0,-20 1 0,21-1 15,0-21-15,0 21 0,-1 0 16,1 0-16,21 0 0,0 1 15,0-1-15,0 0 0,21 0 16,1 0-16,-1-21 16,0 21-16,0 1 0,21-22 0,-20 21 15,-1-21-15,0 21 0,0-21 16,0 21-16,0 0 0,1-21 0,-22 21 16,0 1-16,0-1 0,0 0 15,0 0 1,-22-21-16,1 0 0,0 21 15,-21-21-15,21 0 0,-1 0 16,1 21-16,-21-21 0,21 0 0,0 0 16,-1 0-16,-20 0 0,21 0 0,0 0 15,0 0-15,-1 0 16,1 0-16,0 0 0,0 0 0,21-21 16,0 0-16,0 0 0,0 0 15,0 0-15</inkml:trace>
  <inkml:trace contextRef="#ctx0" brushRef="#br0" timeOffset="93055.32">14753 13060 0,'0'0'0,"21"-21"0,-21 0 0,21 21 0,1-22 0,-22 1 16,21 21-16,0-21 16,0 21-16,0-21 0,-21 42 31,0 0-15,-21 0-16,0 22 0,0-22 0,0 21 15,-1 1-15,1-1 0,-21 0 16,0 1-16,-1-22 0,1 21 0,0 0 15,-22 1-15,22-22 16,-22 21-16,1 1 0,-1-22 0,1 0 16,-1 0-16,1 0 0,20 0 0,1-21 15,0 0-15,21 0 0,-1 0 16,22-21-16,0 0 16,43 0-16,-22 0 15,0 21-15,21 0 0,1 0 0,-1 0 16,22 0-16,-22 0 0,21 21 0,1 0 15,-1-21-15,1 21 0,-1 0 16,-20 1-16,20-22 0,1 21 0,-22 0 16,22-21-16,-22 21 0,0-21 15,1 0-15,-1 0 0,-21 0 0,21 21 16,-20-21-16,-1 0 0,0 0 0,0 0 16,0 0-16,0-21 15,1 0 1,-1 0-16,0 0 15,-21-1-15,42 1 0,-21 0 0</inkml:trace>
  <inkml:trace contextRef="#ctx0" brushRef="#br0" timeOffset="93366.58">16087 12933 0,'0'0'0,"63"-85"31,-84 85-16,0 0 1,0 21-16,-1 1 0,1 20 0,-21-21 16,21 21-16,0 1 0,-22-1 15,22 22-15,-21-22 0,21 21 0,-22 1 16,1-22-16,0 22 0,-22-1 0,22 1 16,-22-22-16,1 22 0,20-1 15,-20-21-15,-64 64 0,85-63 16,-1 20-16,1-21 0,0-20 15,20 20-15,1-21 0,0 21 16,21-20-16,0-1 0,21-21 16,22 0-16,-22-21 15,21-1-15,0 1 0,22 0 16,-1-21-16,1-1 0</inkml:trace>
  <inkml:trace contextRef="#ctx0" brushRef="#br0" timeOffset="93930.14">16743 13462 0,'0'0'0,"21"-21"0,0 0 0,0 0 0,0-1 16,1-41-16,-1 42 16,0-22-16,-21 22 0,0-21 15,0 21-15,0 0 0,0-1 0,0 1 16,0 0-16,-21 0 0,0 21 15,-1 0-15,-20 0 0,0 0 0,-1 0 16,1 21-16,0 0 0,-22 0 16,22 22-16,-22-22 0,1 21 0,21-21 15,-22 22-15,22-1 0,-43 22 16,64-22-16,-21 0 0,20-21 16,22 22-16,0-1 0,0-21 0,0 0 15,0 1-15,0-1 0,22 0 16,20 0-16,-21-21 0,0 0 0,22 0 15,-1 0-15,0 0 0,1-21 16,20 21-16,-21-21 0,1 0 16,20-22-16,-20 22 0,-1-21 0,0 21 15,1-22-15,-22 1 0,21 21 16,-21-22-16,0 1 0,1 21 0,-1 0 16,0-22-16,0 22 0,-21 0 15,0 42 16,0 0-31,0 1 0,0-1 16,0 0-16,0 0 0,0 21 16,-21-20-16,21-1 0,0 21 0,0-21 15,0 0-15,0 22 0,0-22 16,0 0-16,0 0 0,21 0 0,-21 1 16,21-22-16,0 21 0,1-21 15,-1 0-15,0 0 0,0 0 16,0 0-16,0-21 0,1-1 0,20 1 15,-21 0-15,0 0 0</inkml:trace>
  <inkml:trace contextRef="#ctx0" brushRef="#br0" timeOffset="94346.87">17738 12785 0,'0'0'0,"-22"0"0,1 0 15,0 21-15,0 0 16,21 0-16,0 0 0,0 1 16,0-1-16,0 0 0,21 0 15,0 0-15,0 0 0,1 1 16,20-1-16,-21 0 0,21 0 0,-20 0 16,20-21-16,0 21 0,1 1 0,-1-1 15,21-21-15,-20 21 16,-1-21-16,22 0 0,-22 0 0,-21 0 15,21 0-15,-20 0 0,-1 0 0,-21 21 32,-21-21-32,-1 0 0,-20 21 15,21 0-15,-21-21 0,-1 22 16,1-1-16,-22 0 0,22 0 0,0 0 16,-1 22-16,1-22 0,0 21 0,21-21 15,-22 22-15,22-22 0,0 0 16,0 0-16,0 0 0,-1 0 0,1 1 15,21-1-15,-21 0 16,0-21 0,0 0-16,0 0 15,21-21-15,-22 0 0</inkml:trace>
  <inkml:trace contextRef="#ctx0" brushRef="#br1" timeOffset="100982.86">4424 14372 0,'0'0'0,"-21"0"0,-22 0 0,22 0 16,0 0-16,0 0 15,63 0 32,0 0-47,22 0 0,-1 0 16,1 0-16,21 0 0,-1 0 15,1 0-15,0 0 0,-1-21 16,1 21-16,0 0 0,-1 0 0,-20 0 16,20 0-16,-20 0 0,-1 0 15,-20 0-15,20 0 0,-20 0 0,-1 0 16,-21 0-16,0 0 0,0 0 15,-42 0 17,0 0-32,-21 0 15,21 0-15,-22 0 16,22 21-16</inkml:trace>
  <inkml:trace contextRef="#ctx0" brushRef="#br1" timeOffset="101451.24">3344 14859 0,'0'0'0,"21"-21"0,1-64 16,-22 64-1,21 21-15,-21-21 0,0 0 0,-21 21 31,21 21-31,-22 0 16,1 0-16,0 22 0,0-22 16,0 21-16,0-21 0,-1 22 15,1-1-15,-21 43 16,21-22-16,0-21 0,-1 1 0,22-1 16,-21 0-16,21 1 0,0-1 15,0-21-15,0 0 0,21 1 0,1-1 16,-1-21-16,0 0 0,0 0 15,0 0-15,22 0 0,-22-21 16,0-1-16,0 1 0,0-21 0,0 21 16</inkml:trace>
  <inkml:trace contextRef="#ctx0" brushRef="#br1" timeOffset="101643.31">3090 15050 0,'0'0'0,"-21"0"0,0 0 15,0 0-15,0 0 0,42 0 32,0 0-32,0 0 0,0 0 15,0 0-15,22 0 0,-1 0 16,0 0-16,1-22 0,-1 22 0,0-21 16,1 21-16,20-21 0,-20 21 15,-1 0-15</inkml:trace>
  <inkml:trace contextRef="#ctx0" brushRef="#br1" timeOffset="102847.31">3810 15177 0,'0'0'16,"0"21"-16,21-21 0,0 0 15,0 0-15,1 0 0,-1 0 16,0 0-16,0-21 15,0-1-15,-21 1 0,21 0 16,-21 0-16,22 0 0,-22 0 16,0-1-16,0 1 0,0 0 15,0 0-15,0 0 0,-22 21 16,1-21-16,0-1 0,0 22 0,0 0 16,0 0-16,-1 0 0,-20 0 15,21 22-15,0-1 0,-22 0 0,-20 42 16,42-41-16,-22 20 15,22 0-15,0-21 0,0 22 0,0-1 16,0 0-16,21-20 0,0 20 16,0-21-16,0 0 0,0 0 0,0 1 15,21-22-15,0 0 0,0 0 16,0 0-16,22 0 0,-1 0 0,0-22 16,-21 22-16,22-21 15,-1 0-15,0 0 0,-20 0 0,20-22 16,-21 22-16,0 0 0,0 0 15,1-21-15,-1-1 0,-21 22 16,21 0-16,-21 0 0,0 0 16,0-1-16,0 44 31,0-1-15,0 0-16,0 0 0,0 0 15,0 22-15,0-22 0,0 0 0,0 0 16,0 21-16,0-20 0,0-1 15,0 0-15,0 0 0,21 0 16,0 0-16,0-21 0,1 22 0,-1-22 16,21 0-16,-21 0 0,0 0 15,22 0-15,-1 0 0,-21-22 0,22 22 16,-1-21-16,0 0 0,1 0 16,-1 0-16,-21 0 0,21-1 0,-20 1 15,-1 0-15,-21-21 0,0 21 16,0-1-16,0 1 0,0 0 0,0 0 15,-21 0-15,-1 0 0,1 21 16,0 0-16,0 0 0,0 0 0,-22 0 16,22 0-16,0 21 15,0 0-15,0 0 0,0 0 0,-1 0 16,1 1-16,21-1 0,0 0 16,0 0-16,0 0 0,0 0 0,0 1 15,0-1-15,21-21 16,1 0-16,-1 0 0,0 0 15,0 0-15,21 0 0,-20-21 16,-1-1-16,21 1 0,-21 21 0,22-21 16,-22 0-16,0 21 0,-21-21 15,21 21-15,-21 21 47,-21 0-47,21 0 16,0 0-16,0 1 0,-21-1 0,21 21 15,0-21-15,-21 22 0,21-1 0,0 0 16,-22 1-16,22-1 0,0 21 16,0-20-16,-21 20 0,21 1 15,-21-1-15,21 22 0,0-22 0,0 22 16,0-21-16,0-1 0,0 22 0,0-22 16,0 1-16,0-1 0,0-20 15,-21 20-15,0 1 0,21-1 0,-21-21 16,-1 1-16,1 20 0,0-42 15,-21 22-15,21-1 0,-22-21 16,22 0-16,-21 1 0,-1-22 0,1 0 16,0 0-16,-22 0 0,22-22 15,-22 1-15,1-21 0,-1 0 0,1-1 16,-1 1-16,22-22 0,0 1 16,-1 21-16,22-22 0,0 1 0,21-1 15,0 1-15,0-1 0,0 1 16,21-1-16,0 1 0,22-1 0,-1 1 15,0-1-15,1 22 0,-1-22 16,22 22-16,-22-22 0,21 22 16,1 0-16,-1-22 0,1 22 15,-1 0-15,1-1 0</inkml:trace>
  <inkml:trace contextRef="#ctx0" brushRef="#br1" timeOffset="103346.36">5101 14965 0,'0'0'0,"-21"0"15,21 21 1,0 0-16,-21-21 0,21 21 0,-21 1 16,21-1-16,0 21 15,0-21-15,-22 0 0,1 1 0,21-1 16,-21 0-16,21 0 0,0 0 15,-21 0-15,21 1 0,0-1 0,-21-21 16,21 21-16,0-42 47,0 0-47,0-1 0,0 1 16,0 0-16,0 0 0,0 0 15,0 0-15,0-1 0,21 1 0,0 0 16,0 0-16,0 0 0,1 0 15,-1-1-15,21 22 0,-21 0 16,0 0-16,1 0 0,-1 0 0,0 0 16,0 0-16,0 22 0,0-22 15,-21 21-15,22 0 0,-22 21 0,21-21 16,-21 1-16,0 20 0,0-21 16,0 43-16,0-43 0,-21 0 15,-1 0-15,22 0 0,0 0 16,0 1-16,-21-22 0,21 21 15,0-42 1,0-1 0,0 1-16,21 0 15,1 0-15,-22 0 0</inkml:trace>
  <inkml:trace contextRef="#ctx0" brushRef="#br1" timeOffset="103847.1">5927 15071 0,'0'0'0,"0"-43"31,-22 43-31,1-21 0,-21 21 0,21 0 16,0 0-16,-1 0 16,-20 0-16,21 0 0,-21 21 0,20-21 15,1 22-15,-21-1 0,21 21 16,0-21-16,-1 22 0,1-22 0,0 21 15,0 0-15,0-20 0,21 20 0,0-21 16,0 21-16,0-20 0,0-1 16,0 0-16,0 0 0,21-21 15,0 0-15,0 0 0,0 0 16,22 0-16,-22 0 0,21-21 0,-21 21 16,22-21-16,-22 0 0,21-1 15,-21-20-15,22 21 0,-22-21 0,0 20 16,0-20-16,0 21 0,1-21 15,-22 20-15,0 1 0,0 0 16,0 0-16,0 42 31,0 0-31,0 0 16,-22 22-16,22-22 0,-21 0 16,21 0-16,-21 22 0,21-22 0,0 0 15,0 0-15,0 0 0,0 0 16,0 1-16,0-1 0,21-21 15,0 0-15,1 0 0,-1 0 16,0 0-16,0 0 0,0-21 16,0 21-16,1-22 0,41-20 0,-42 21 15</inkml:trace>
  <inkml:trace contextRef="#ctx0" brushRef="#br1" timeOffset="104483.24">6265 15071 0,'0'0'16,"0"-21"-16,0 42 15,0 0-15,-21-21 16,0 21-16,21 0 0,-21 22 16,21-22-16,0 0 0,0 0 0,0 0 15,0 22-15,-21-22 0,21 0 0,0 0 16,0 0-16,0 0 16,0 1-16,-22-22 31,22-22-16,0 1 1,0 0-16,0 0 0,0 0 0,0 0 16,0-1-16,0-20 0,0 21 0,0 0 15,22 0-15,-1-1 0,0 1 16,-21 0-16,21 0 0,0 21 0,0-21 16,1 0-16,-1 21 15,0 0-15,-21 21 16,21 0-16,-21 0 0,0 0 15,21 0-15,-21 1 0,0-1 16,0 0-16,0 0 0,0 21 16,0-20-16,0-1 0,0 0 0,0 0 15,-21-21-15,21 21 0,-21 0 0,21 1 16,0-44 15,0 1-15,0 0-16,0 0 0,0 0 15,0-22-15,21 22 0,0-21 16,-21 21-16,21-22 0,1 22 0,-1 0 16,0 0-16,0 0 0,0 21 15,0 0-15,1 0 0,-1 0 16,0 0-16,0 21 0,0 0 16,-21 0-16,21 0 0,-21 1 15,22-1-15,-22 0 0,0 21 0,0-21 16,0 1-16,0-1 0,-22 0 15,1 0-15,0-21 0,21 21 0,-21 0 16,21 1-16,0-44 31,21 1-31,0 21 16</inkml:trace>
  <inkml:trace contextRef="#ctx0" brushRef="#br1" timeOffset="104846.29">6773 15219 0,'0'21'16,"21"-21"15,1 0-31,-1 0 0,0 0 16,0 0-16,0-21 0,22 21 0,-22-21 15,21 21-15,-21-21 0,22 21 16,-22-22-16,0 1 0,0 0 15,0 21-15,-21-21 0,0 0 0,0 0 16,0-1-16,-21 1 16,0 21-16,0 0 0,0 0 15,-1 21-15,-20 1 0,21-1 16,-21 0-16,20 21 0,1-21 0,0 22 16,0-1-16,0 0 0,0 1 15,21-22-15,0 21 0,0-21 0,0 1 16,0 20-16,21-21 0,0-21 15,0 0-15,21 0 0,-20 0 16,20 0-16,0 0 0,1 0 16,-1-21-16,0 0 0,1 0 15,-1-1-15,0-20 0</inkml:trace>
  <inkml:trace contextRef="#ctx0" brushRef="#br1" timeOffset="110702.81">8276 14182 0,'0'0'0,"-21"0"0,0 0 15,0 0-15,-1 0 0,1 0 16,0 0-16,0 0 0,0 0 15,0 0-15,-1 0 0,1 0 16,0 0-16,0 0 0,0 0 0,0 0 16,-1 0-16,22 21 31,22-21-15,-1 0-16,0 0 0,21 21 15,-21-21-15,22 0 0,20 0 16,-20 0-16,20 0 0,1 0 0,-1 0 15,22 0-15,21 0 0,-1 0 16,1 0-16,21 0 0,-21 0 0,148 0 16,-127 0-16,0 0 15,21 0-15,0-21 0,1 21 0,-22 0 16,21-21-16,-21 21 16,21 0-16,0 0 0,-21 0 0,21 0 15,-21 0-15,0 0 0,-21 0 0,21 0 16,0 0-16,-21 0 0,0 0 15,21 0-15,-43 0 0,22 0 0,-21 0 16,0 0-16,-22 0 0,-21 0 16,22 0-16,-43 0 0,21 0 0,-20 0 15,-1 0-15,0 0 0,0 0 32,-42 0 30,0 0-46,0 0-16</inkml:trace>
  <inkml:trace contextRef="#ctx0" brushRef="#br1" timeOffset="111145.02">10245 14605 0,'0'0'15,"0"-42"-15,0 21 0,21-1 0,-21 1 16,21 0-16,-21 0 0,0 0 0,0 63 47,0-21-47,0 22 0,0-1 0,-21-21 16,0 21-16,-1 1 15,1-1-15,0 22 0,0-43 0,0 21 16,0 0-16,-1 1 0,1-1 15,0-21-15,21 22 0,0-22 0,0 0 16,0 0-16,0 0 0,0 0 16,21-21-16,0 0 0,1 0 0,-1 0 15,0 0-15,0 0 0,0 0 16,22 0-16,-22-21 0,0 0 0,0 0 16,21 0-16,-20 21 0,-22-21 0,21-1 15</inkml:trace>
  <inkml:trace contextRef="#ctx0" brushRef="#br1" timeOffset="111347.02">9991 14838 0,'0'0'0,"-43"0"0,22 0 16,0 0-16,0 0 0,42 21 31,0-21-31,0 0 16,0 0-16,1 0 0,20 0 0,-21 0 15,21 0-15,1 0 0,-1-21 16,0 21-16,1 0 0,-1-21 0,0 21 16,-20-21-16,20-1 0,-21 22 0,0-21 15</inkml:trace>
  <inkml:trace contextRef="#ctx0" brushRef="#br1" timeOffset="111715.05">10583 14796 0,'0'0'0,"-21"42"32,21-21-32,21-21 31,0 0-31,22 0 16,-22-21-16,0 21 0,21-21 15,-20 21-15,20-21 0,-21 21 16,0-22-16,0 1 0,1 21 0,-22-21 15,0 0-15,0 0 16,-22 21-16,1 0 16,-21 0-16,21 0 0,0 0 15,-1 21-15,-20 0 0,21 0 0,0 0 16,0 1-16,-1-1 0,1 21 16,0-21-16,0 0 0,21 1 0,0 20 15,0-21-15,0 0 0,0 0 16,0 1-16,0-1 0,21 0 0,0-21 15,22 0-15,-22 21 0,21-21 16,0 0-16,1 0 0,-1 0 16,0-21-16,22 0 0,-22 21 0,1-21 15</inkml:trace>
  <inkml:trace contextRef="#ctx0" brushRef="#br1" timeOffset="112255.97">11218 14859 0,'0'0'0,"-42"-42"31,42 21-31,0-1 16,21 22 0,0 0-16,0 0 15,1 0-15,-1 0 0,0 0 16,21 0-16,-21 0 0,1 0 0,-1 22 16,0-1-16,0 0 0,-21 0 15,21 0-15,-21 0 0,0 1 0,0-1 16,0 0-16,-21 0 0,0 0 15,0 0-15,-22 1 0,22-1 0,-21 0 16,21-21-16,-22 21 0,22 0 16,0-21-16,0 0 0,0 21 0,42-42 31,0 21-15,0-21-16,22 0 0,-22 0 15,21 0-15,-21-1 0,22 1 16,-22 0-16,21-21 0,-21 21 0,22-1 15,-22 1-15,0 0 0,0 0 16,0 21-16,-21-21 0,-21 21 47,0 21-47,21 0 0,-21 0 16,0 0-16,-1 1 0,1-1 0,21 0 15,0 0-15,-21 0 0,21 0 16,0 1-16,0 20 0,0-21 0,0 0 15,0 0-15,21 1 16,0-22-16,1 0 0,-1 21 16,0-21-16,21 0 0,-21 0 0,22 0 15,-22 0-15,21-21 0,1-1 16,-22 1-16,21 0 0,0 0 0,1 0 16,-1-22-16,-21 22 0</inkml:trace>
  <inkml:trace contextRef="#ctx0" brushRef="#br1" timeOffset="112506.35">12192 14732 0,'21'-42'15,"-106"211"-15,149-296 0,-22 64 0,-42 20 0,0 22 0,0 0 16,0 0-16,0 0 0,-21 21 16,0 0-1,21 21-15,-21 0 0,0 0 0,-1 0 16,1 22-16,0-22 0,0 21 16,0 0-16,0-20 0,-1 62 15,1-63-15,0 22 0,21-22 0,-21 21 16,21-21-16,0 1 0,0 20 15,0-21-15,0 0 0,0 0 0,0 1 16,21-1-16,0-21 16,22 0-16,-22 0 0,0 0 15,0 0-15,21-21 0,-20-1 16,-1 1-16,21 0 0,-21 0 0,0 0 16,1 0-16,-1-1 0</inkml:trace>
  <inkml:trace contextRef="#ctx0" brushRef="#br1" timeOffset="112698.24">11811 14817 0,'0'0'0,"42"0"32,1 0-32,-22 0 0,21 0 0,0 0 15,22 0-15,-22 0 0,1 0 0,-1 0 16,0 0-16,22 0 0,-43 0 15,21 0-15,-21 0 0,1 0 0,-1 0 16</inkml:trace>
  <inkml:trace contextRef="#ctx0" brushRef="#br0" timeOffset="119082.81">14859 12891 0,'0'-22'16,"0"1"-1,21 0 1,0 21-16,-21-21 0,21 21 16,-21-21-16,22 21 0,-1-21 15,-21-1 1,21 22-16,-21-21 16,21 21-16,-21 21 31,0 1-31,0-1 15,0 0-15,-21 21 16,21-21-16,-21 1 0,0-1 0,-22 21 16,22-21-16,0 22 0,-21-22 15,20 0-15,-20 21 0,21-21 0,-21 22 16,-1-22-16,1 0 0,21 0 0,-22 0 16,1 1-16,0-1 0,-1 0 15,-20 21-15,21-21 0,20-21 16,-20 22-16,21-1 0,0-21 15,-22 21-15,22-21 0,0 21 0,0-21 16,0 0-16,21 21 16,21-21 15,0 0-15,21 0-16,-20 0 0,-1 0 0,21 0 15,-21 0-15,22 0 0,-1 0 16,-21 0-16,21 0 0,1 0 0,-1 21 15,0-21-15,1 22 0,-1-1 16,0-21-16,1 21 0,-1 0 0,0 0 16,1 0-16,-22 1 0,21-22 15,-21 21-15,1 0 0,-1-21 0,21 21 16,-21-21-16,0 21 16,1-21 46,-22-21-62,21 0 0,0 0 16</inkml:trace>
  <inkml:trace contextRef="#ctx0" brushRef="#br0" timeOffset="120091.28">16171 12848 0,'0'-21'0,"0"0"31,0 0-31,-21 21 31,0 21-15,0 0-16,21 0 0,-21 0 16,-1 1-16,1 20 0,0-21 15,0 21-15,-21 1 0,20-1 0,1 0 16,0 1-16,-21-1 0,21 0 16,-22-20-16,22 20 0,-21 0 15,-1 1-15,1 20 0,21-21 16,-21 1-16,-1-1 0,1 0 0,0 22 15,-1-22-15,1 1 0,21-22 0,-22 21 16,22 0-16,0-20 0,-21 20 16,21-21-16,21 0 0,-22 0 0,1 1 15,21-1-15,-21-21 0,21 21 16,0-42 15,21 0-15,0 21-16,1-43 0,-1 22 15,21 0-15,-21-21 0,22-1 16,-1 1-16,0-22 0,1 1 0,20 21 16,-21-22-16,1 1 0,20-1 15,-20 1-15,20-1 0,-21 1 0,1-1 16,20 22-16,-20-22 0,-1 22 16,0 0-16,-21-1 0,22 22 0,-22 0 15,0-21-15,0 20 0,0 1 0,1 0 16,-1 21-16,-21-21 0,0 0 15,21 0-15,0-1 0,-21 1 32,-21 42-1,0 1-31,0-1 0,-1 0 0,-20 21 16,21 1-16,-21-1 0,-1 0 15,1 1-15,21-1 0,-22 21 0,1-20 16,21 20-16,-21-20 0,20-1 15,-20 21-15,21-20 0,-64 63 16,64-43-16,-21-21 0,-1 1 16,1 20-16,0-20 0,-1-1 0,1 0 15,0 1-15,-22-22 0,22 21 0,0-21 16,-1 0-16,22 1 0,-21-1 16,21-21-16,-1 21 0,1-21 15,0 0-15,42 0 31,0 0-31,1-21 16,-1 21-16,0-21 0,21 21 16,1-22-16,-1 1 0,0 0 0,1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44:06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2836 2561 0</inkml:trace>
  <inkml:trace contextRef="#ctx0" brushRef="#br0" timeOffset="28150.73">1990 2286 0,'0'0'0,"0"-21"0,0 0 32,0 0-17,0 42 63,0 0-78,0 0 0,0 0 16,0 22-16,-22-22 0,22 21 16,0-21-16,0 22 0,-21-1 0,21 0 15,0 1-15,0-1 0,0 0 16,0 1-16,0-1 0,0 0 15,0 1-15,0-1 0,0 0 16,0 1-16,0-1 0,0 0 16,0 1-16,0 20 0,0-21 0,0 22 15,0-22-15,0 22 0,0-22 16,0 22-16,0-22 0,0 21 0,0-20 16,0 20-16,21-20 0,-21-1 15,0 21-15,22-20 0,-22 20 0,0-20 16,0 20-16,0 1 0,0-22 15,0 21-15,21-20 0,-21 20 0,0 1 16,0-22-16,0 22 0,0-22 16,21 21-16,-21 1 0,0-1 0,0 1 15,0-1-15,0 1 16,0-1-16,0 1 0,0 21 0,0-22 16,0 1-16,0-1 0,0 1 15,0-1-15,0 1 0,0 20 0,0-20 16,0-1-16,0 1 0,0-1 0,0 1 15,0-1-15,0 1 0,0 20 16,0-20-16,0-1 0,0 1 0,0 21 16,0-22-16,0 22 0,0-22 15,0 22-15,0-22 0,0 1 0,0 21 16,0-22-16,0 22 0,0-22 16,0 22-16,0 0 0,0-22 15,0 22-15,0-22 0,0 22 16,0-22-16,0 1 0,0 21 0,0-22 15,0 22-15,0-22 0,0 22 0,0-22 16,0 1-16,0 21 0,0-22 16,0 1-16,0-1 0,0 1 0,0-1 15,0 1-15,0-1 0,0-21 16,0 22-16,0-1 0,0-20 0,0 20 16,-21 1-16,21-22 0,0 0 0,0 22 15,-21-22-15,21 1 0,0-1 16,0 0-16,0-21 0,0 22 0,0-1 15,0-21-15,-22 0 16,22 1-16,0-1 0,0 0 0,0 0 16,-21-21-1,21-21-15,0 0 16,0-22-16,0 22 0,0-42 0,0 20 16,0-41-16</inkml:trace>
  <inkml:trace contextRef="#ctx0" brushRef="#br0" timeOffset="29275.65">2032 2265 0,'0'0'16,"0"-21"46,21 21-31,0 0-15,0 0-16,1 0 0,20 0 16,-21 0-16,0 0 15,22 0-15,-1 0 0,0 0 0,22 0 16,-22 0-16,22 0 0,-22 0 15,21 0-15,1 0 0,-22 0 0,22 0 16,-1 0-16,-20 0 0,20 0 16,1 0-16,-1 0 0,1 0 0,-1 0 15,22 0-15,21 0 0,-22 0 16,22 0-16,0 0 0,21 0 0,-21 0 16,21 0-16,0 0 0,21 0 15,0 0-15,21 0 0,-20 0 0,20-21 16,0 21-16,1 0 15,-1 0-15,0 0 0,-21 0 0,22-22 16,-1 22-16,0 0 0,1 0 16,-22 0-16,21-21 0,-21 21 0,22 0 15,-22 0-15,0 0 0,21 0 0,-20 0 16,-22 0-16,21 0 0,-21 0 16,0 0-16,0 0 0,-21 0 0,-1 0 15,1 0-15,-21 0 0,0 0 16,-1 0-16,-20 0 0,-22 0 0,0 0 15,1 0-15,-22 0 0,0 0 16,0 0-16,0 0 0,-21 21 31,-21-21-15,0 0-16,0 0 16</inkml:trace>
  <inkml:trace contextRef="#ctx0" brushRef="#br0" timeOffset="30163.43">9186 2180 0,'43'0'31,"-22"0"-15,0 0 15,-21 21 0,0 1-15,0-1-16,0 0 0,0 0 15,0 21-15,0-20 0,21 20 16,-21 0-16,0 1 0,0-1 0,0 0 16,0 1-16,0-1 0,0 0 0,0 22 15,0-22-15,0 0 16,0 22-16,0-22 0,0 22 0,0-22 16,0 43-16,0-22 0,0 1 15,0 20-15,0-20 0,0 21 0,0-1 16,0-20-16,0 20 0,0 1 0,0 0 15,0-1-15,0 1 0,0 0 16,0-1-16,0 1 0,0 0 0,0-1 16,-21 1-16,21 21 0,0-21 15,0-1-15,0 22 0,0-21 0,-21-1 16,21 22-16,0-21 0,0 0 0,0 20 16,0-20-16,0 21 0,0-21 15,0-1-15,0 1 0,0 0 16,0 20-16,0-20 0,0 0 0,0-1 15,0 22-15,0-21 0,0 0 0,0-1 16,0 1-16,0 0 0,0-22 16,0 22-16,0-1 0,0 1 0,0 0 15,0-1-15,0 1 0,0 0 0,0-22 16,0 22-16,0 0 0,0-22 16,0 22-16,0-1 0,0-20 0,0 21 15,0-22-15,0 1 0,-21-1 0,21 1 16,0-22-16,0 21 0,0-20 15,0-1-15,0 22 0,0-22 16,-22 0-16,22-21 0,0 22 0,0-22 16,0 21-16,0-21 0,0 1 0,0-1 15,0 0-15,0-42 32,0 0-32,0-1 15</inkml:trace>
  <inkml:trace contextRef="#ctx0" brushRef="#br0" timeOffset="31827.74">2032 9694 0,'0'0'0,"-21"0"31,0 0-31,42 0 47,0 0-31,0 0-16,0 0 15,0 0-15,22 0 0,-22 0 16,21 0-16,1 0 0,-1 0 0,21 0 16,-20 0-16,20-21 0,1 21 15,20 0-15,-20 0 0,21-21 0,-22 21 16,22 0-16,-1 0 0,1-21 16,21 21-16,0 0 0,0-21 15,-1 21-15,22 0 0,-21-21 0,21-1 16,0 22-16,0-21 0,0 0 15,21 21-15,-21-21 0,0 0 0,22 21 16,-22-21-16,0 21 0,21-22 0,-21 22 16,21 0-16,-21-21 0,21 21 15,-21 0-15,-21 0 0,21-21 0,-21 21 16,21-21-16,-21 21 0,-1 0 16,1 0-16,0 0 0,0-21 0,-21 21 15,-1 0-15,1 0 0,-22 0 0,22-21 16,-21 21-16,-1 0 0,1 0 15,-1-22-15,1 22 0,-1 0 0,-21 0 16,22-21-16,-22 21 0,1 0 16,-1 0-16,0 0 0,1-21 15,-22 21-15,21 0 0,0 0 0,-20-21 16,20 21-16,-21 0 0,21 0 0,-20 0 16,20-21-16,-21 21 0,0 0 15,0 0-15,1 0 0,-1 0 0,0 0 16,0-21-16,0 21 0,0 0 0,1 0 15,-1 0-15,0 0 16,0 0-16,0 0 0,0 0 16,1 0-16,-1 0 0,0 0 15,0 0-15,0 0 16,0 0-16,1 0 0,-1 0 0,0 0 16,0 0-16,0 0 0,0 0 15,1 0-15,-1 0 0,0 0 16,0 0-16,0 0 0,0 0 15,-21-22 1,22 22 0,-1 0-1,0 0 1,0 0 0,0 0-1,0 0-15,1 0 16,-1-21-16,0 21 15,0 0-15,0-21 16,0 21 0,1 0-1,-22-21 17,0 0 155,0 0-171,0-1-1,0 1-15,0 0 16,0 0-16,0 0 16,0 0-16,0-1 15,0 1 1,-22 21-1,1 0-15</inkml:trace>
  <inkml:trace contextRef="#ctx0" brushRef="#br1" timeOffset="36791.93">2434 2900 0,'0'-64'32,"0"43"-32,0 0 15,0 0 1,0 42 31,0 0-47,-21-21 0,21 21 15,-21 1-15,21 20 0,0-21 0,0 0 16,-21 22-16,21-22 0,0 21 16,0-21-16,-22 22 0,22-1 0,0 0 15,0 1-15,0-1 0,0-21 16,0 21-16,0-20 0,0 20 0,0-21 16,0 0-16,22 0 0,-22 1 15,21-1-15,0-21 0,0 21 16,0-21-16,0 0 15,1 0-15,-1-21 0,0 0 0,21-1 16,-21 1-16,1-21 16,20 0-16,-21-1 0,21 1 0,-20 0 15,-1-1-15,21 1 0,-21 0 16,0-1-16,-21 1 0,0 0 0,22 20 16,-22-20-16,0 21 0,21 0 15,-21 0-15,0-1 0,0 1 16,0 0-16,0 42 47,0 0-32,0 1 1,0-1-16,0 0 16,0 0-16,0 0 15</inkml:trace>
  <inkml:trace contextRef="#ctx0" brushRef="#br1" timeOffset="37299.51">3111 3112 0,'0'0'0,"22"0"0,-1 0 16,0-22-16,0 1 15,-21 0-15,21 21 0,-21-21 0,21 0 16,-21 0 0,-21 21 15,0 21-31,0-21 16,0 21-16,0 0 0,-1 0 15,1 0-15,21 1 0,0-1 16,0 0-16,0 0 0,0 0 15,0 0-15,0 1 16,21-22-16,1 21 16,-1 0-16,0-21 0,0 21 0,0-21 15,-21 21-15,21-21 0,-21 21 16,22 1-16,-22-1 0,0 0 16,-22 0-1,1-21-15,0 0 0,0 21 16,0-21-16,0 0 0,-1 0 15,1 0-15,0 0 0,0 0 0,0 0 16,0 0-16,-1 0 0,1 0 16,0 0-16,21-21 0,0 0 15,0 0 1,0 0 0,21 21-16,0-22 15,1 22-15,-1 0 0,0-21 0</inkml:trace>
  <inkml:trace contextRef="#ctx0" brushRef="#br1" timeOffset="37659.33">3492 3217 0,'0'0'16,"0"-21"-16,22 21 15,-1 0-15,-21-21 0,21 0 16,0 21-16,-21-21 0,21 21 0,0-21 15,-21-1-15,22 1 16,-44 21 15,1 21-15,0-21-16,0 22 0,0-1 16,0 0-16,-1 0 0,1 0 0,0 0 15,0 22-15,21-22 0,0 0 16,0 0-16,0 0 0,0 1 0,0-1 15,0 0-15,0 0 16,21 0-16,0-21 16,0 0-16,1 0 0,-1 0 15,0 0-15,0 0 0,0 0 0,0-21 16,1 0-16,-1 0 0,0 0 16,0 21-16,0-22 0,0 1 0</inkml:trace>
  <inkml:trace contextRef="#ctx0" brushRef="#br1" timeOffset="38030.69">3810 3112 0,'0'0'16,"0"-22"-1,21 22 17,0 0-17,0 0-15,1 0 0,-1 0 16,0 0-16,0 0 0,0 22 15,0-1-15,-21 0 0,22 0 16,-22 0-16,21-21 0,-21 21 0,0 1 16,0-1-16,0 0 0,0 0 15,0 0-15,0 0 0,-21 1 0,-1-1 16,1-21-16,21 21 16,-21-21-16,0-21 31,21 0-31,0-1 15,0 1-15,0 0 0,0 0 16,0 0-16,0 0 0,0-1 0,0 1 16,21 21-16,0-21 0,-21 0 0,21 21 15,1-21-15,-22 0 0,21 21 16,0-22-16,0 1 0,0 21 16,0 0-16</inkml:trace>
  <inkml:trace contextRef="#ctx0" brushRef="#br1" timeOffset="38507.69">4254 3027 0,'0'21'16,"0"0"-1,0 0-15,0 1 16,0-1-16,0 0 0,0 0 16,0 0-16,0 0 0,0 1 0,0-1 15,0 0-15,0 0 16,0 0-16,0 0 0,0 1 0,0-1 15,0 0 1,-21-21 15,21-21-31,0 0 16,0-1-16,0 1 16,0 0-16,0 0 0,0 0 0,0 0 15,0-22-15,0 22 0,21 0 0,1 0 16,-22 0-16,21-1 0,0 1 15,0 0-15,0 0 0,0 21 0,1 0 16,-1-21-16,21 21 0,-21 0 16,0 0-16,1 0 0,-1 0 0,0 21 15,0 0-15,0 0 0,0 0 16,-21 1-16,0-1 0,22 0 0,-22 0 16,0 0-16,0 0 0,0 22 15,0-22-15,-22 0 0,1 0 16,21 0-16,-21 1 0,0-22 15,21 21-15,0-42 47,0-1-47,21 22 0,0-21 0,0 0 16</inkml:trace>
  <inkml:trace contextRef="#ctx0" brushRef="#br1" timeOffset="39015.79">5101 3048 0,'0'0'0,"0"-21"16,-21 21 0,0 0-16,0 0 15,-1 0-15,1 0 0,0 0 0,0 21 16,21 0-16,-21 0 0,0-21 15,-1 43-15,1-22 0,0 0 0,21 0 16,0 22-16,0-22 0,-21 0 16,21 0-16,0 0 0,0 0 15,0 1-15,0-1 0,0 0 16,21-21 0,0 0-16,0 0 0,1-21 15,-1 0-15,0-1 0,0 22 16,0-21-16,0 0 0,1 0 0,-22-21 15,21 20-15,0 1 0,-21 0 16,0 0-16,0 0 0,21 0 0,-21-1 16,0 1-16,0 0 15,0 42 1,0 0 0,0 1-16,0-1 15,0 0-15,0 0 0,0 0 16,-21 0-16,21 1 0,0-1 15,0 0-15,0 0 0,0 0 0,0 0 16,21-21-16,0 0 16,0 0-16,1 0 15,-1 0-15,0 0 0,0-21 0,0 21 16,0-21-16</inkml:trace>
  <inkml:trace contextRef="#ctx0" brushRef="#br1" timeOffset="39683.49">5376 3027 0,'0'21'31,"0"0"-15,0 0-16,0 1 0,0-1 16,0 0-16,0 0 0,0 0 0,-21-21 15,21 21-15,0 1 0,0-1 16,0 0-16,0 0 0,0 0 15,-21 0-15,21-42 47,0 0-47,0 0 16,0 0-16,0 0 0,0-1 16,0 1-16,21-21 0,-21 21 15,21 0-15,-21-1 0,21 22 0,1-21 16,-22 0-16,21 0 0,0 21 15,0 0-15,0 0 0,0 0 16,1 21 0,-22 0-16,21 0 15,-21 1-15,21-1 0,-21 0 0,0 0 16,0 0-16,0 22 0,0-22 16,0 0-16,0 0 0,0 0 15,0 0-15,0 1 16,0-44 15,0 1-15,0 0-16,0 0 0,0 0 0,21 0 15,-21-1-15,21 1 0,0 0 16,-21 0-16,22-21 0,-1 20 0,0 22 16,0-21-16,0 0 0,0 21 0,1 0 15,-1 0-15,0 0 16,-21 21-16,21 0 15,-21 1-15,0-1 16,0 0-16,0 0 0,0 0 16,0 22-16,0-22 0,0 0 15,0 0-15,0 0 0,-21 0 16,42-42 15,0 0-15,0 21-16</inkml:trace>
  <inkml:trace contextRef="#ctx0" brushRef="#br1" timeOffset="40071.53">6075 3154 0,'21'0'31,"0"0"-31,0 0 0,0 0 16,1-21-16,-1 0 0,0-1 16,-21 1-16,21 0 15,-21 0-15,21 21 0,-21-21 16,0 0 0,-21 21-1,0 0-15,0 0 16,0 21-16,21 0 0,-22 0 15,1-21-15,0 42 0,21-20 0,0-1 16,-21 0-16,21 21 0,-21-21 16,21 1-16,0-1 0,0 0 0,0 0 15,0 0-15,0 0 0,0 1 16,21-22-16,-21 21 0,21-21 16,0 0-16,0 0 0,1 0 15,-1 0-15,0-21 0,0-1 16,21 1-16,-20 21 0,-1-21 0,0 0 15</inkml:trace>
  <inkml:trace contextRef="#ctx0" brushRef="#br1" timeOffset="40307.36">6667 3027 0,'-21'0'47,"21"21"16,21-21-63,1 21 15,-22 0 1</inkml:trace>
  <inkml:trace contextRef="#ctx0" brushRef="#br1" timeOffset="40507.71">6625 3302 0,'0'21'0,"21"-42"93</inkml:trace>
  <inkml:trace contextRef="#ctx0" brushRef="#br1" timeOffset="40995.19">7154 2858 0,'0'0'0,"0"21"16,0 0-16,21 0 16,-21 0-16,0 0 0,0 22 0,0-22 15,0 0-15,0 0 0,0 22 16,0-22-16,-21 21 0,21-21 16,-21 22-16,21-22 0,0 0 0,-21 0 15,21 0-15,-21 0 0,21 1 16,-21-1-16,21-42 47,0-1-47,21 1 0,-21 0 15,21 0-15</inkml:trace>
  <inkml:trace contextRef="#ctx0" brushRef="#br1" timeOffset="41291.08">7175 2942 0,'-21'0'0,"42"0"47,1 0-47,-1 0 15,0 0-15,0 0 0,0 0 16,22 0-16,-22 0 0,21 0 0,0 0 15,1-21-15,20 21 0,1 0 16,-1 0-16,22 0 0,0 0 0,-1 0 16,1 0-16,0-21 0,-1 21 0,-20 0 15,-1 0-15,1 0 0,-22 0 16,22 0-16,-22-21 0,0 21 16,-21 0-16,22 0 0,-22 0 15,0 0-15</inkml:trace>
  <inkml:trace contextRef="#ctx0" brushRef="#br1" timeOffset="41843.37">8699 2858 0,'22'0'16,"-65"21"-16,64-42 0,1 42 94,-22 0-79,0 0-15,0 0 16,0 0-16,0 1 15,0-1-15,0 0 0,0 0 16,0 0-16,0 0 0,0 1 16,0-1-16,0 0 0,0 0 15,0 0-15,0 0 0,0 1 0,0-1 16,0 0-16,0 0 0,0 0 0,0 0 16,0 1-16,0-1 15,0 0-15,0 0 16,-22-21-1,1 0 1,0 0-16,0 0 16,0 0-16,0 0 15,-1 0-15,1 0 0,-21 0 0,21 0 16,-22-21-16,1 21 0,0 0 16,-1 0-16,-20 0 0,-1-21 0,1 21 15,-1 0-15,-20 0 0,-1 0 0,22 0 16,-1 0-16,1 0 0,-1 0 15,1 0-15,-1 0 0,22 0 0,-1 0 16,-20 0-16,21 21 0,-1-21 16,1 0-16,0 0 0,20 0 0,-20 0 15,21 0-15,0 0 0,0 0 0,-1 0 16,1 0-16,42 0 78</inkml:trace>
  <inkml:trace contextRef="#ctx0" brushRef="#br1" timeOffset="42923.33">2561 4212 0,'0'0'0,"0"-21"16,-21 21-16,0 21 31,21 0-31,0 1 16,0-1-16,0 21 0,-21 0 15,21 1-15,0-1 0,0 0 0,0-20 16,0 20-16,0 0 0,0 1 15,0-1-15,0 0 0,0 1 0,-22-1 16,22 0-16,0-21 0,0 22 16,-21-22-16,21 0 0,0 0 15,0-42 17,0 0-32,21-21 15,-21 20-15,0 1 0</inkml:trace>
  <inkml:trace contextRef="#ctx0" brushRef="#br1" timeOffset="43270.69">2434 4382 0,'0'0'0,"0"-22"0,-63-62 32,63 63-32,0-1 0,0 1 0,21 0 15,0 21-15,0-21 0,0 0 16,22 0-16,-22-1 0,21 22 0,0-21 15,1 21-15,-1 0 0,22 0 16,-22 0-16,-21 0 0,21 21 16,1 1-16,-22-1 0,0 0 15,-21 21-15,0-21 0,0 22 0,0-22 16,-42 21-16,21-21 16,-22 22-16,1-22 0,0 21 0,-1-21 15,1 1-15,0-1 0,-1 0 0,22-21 16,-21 21-16,21-21 0,-1 0 0,22 21 15,22-21 17,-1 0-32,0 0 0,0 0 15,0 0-15,22 0 0,-22 0 16,21 0-16,-21 0 0,22 0 16</inkml:trace>
  <inkml:trace contextRef="#ctx0" brushRef="#br1" timeOffset="43812.9">3175 4593 0,'0'0'0,"21"0"15,-21-21 17,21 21-32,-21-21 15,0 0-15,0 0 0,0-1 16,0 1-16,0 0 15,-21 21-15,0 0 0,0 0 16,0 0-16,-1 0 16,1 21-16,0 0 0,0 1 0,0 20 15,0-21-15,-22 0 0,22 22 16,0-1-16,0-21 0,21 21 0,0 1 16,0-22-16,0 0 0,0 21 15,0-20-15,0-1 0,0 0 16,21-21-16,0 0 15,0 0-15,0 0 0,1-21 0,-1 0 16,0-1-16,0 1 0,0 0 16,0 0-16,1 0 0,-1 0 15,0-22-15,-21 22 0,0 0 0,0-21 16,0 20-16,0 1 0,0 0 16,0 0-16,0 0 0,0 42 31,0 0-16,0 0-15,0 0 16,0 1-16,0-1 0,0 0 0,0 0 16,0 21-16,0-20 0,0-1 15,0 0-15,21 0 16,-21 0-16,21-21 0,0 0 16,1 0-16,-1 0 15,0 0-15,0 0 0,0-21 16,0 0-16,-21 0 0</inkml:trace>
  <inkml:trace contextRef="#ctx0" brushRef="#br1" timeOffset="44186.97">3704 4509 0,'0'0'0,"21"-22"0,-42 22 31,0 0-31,0 0 0,0 0 0,-22 0 16,22 22-16,0-22 0,-21 21 15,20 0-15,1-21 0,0 21 0,21 0 16,0 0 0,21-21-16,0 22 15,1-22-15,20 0 0,-21 0 0,0 21 16,22-21-16,-1 0 0,-21 21 16,0-21-16,22 21 0,-22-21 0,0 21 15,0-21-15,-21 21 0,0 1 16,0-1-1,0 0-15,-21-21 0,0 21 16,0-21-16,-1 21 0,-20-21 0,21 0 16,-21 21-16,20-21 0,-20 0 0,21 0 15,-21 0-15,20 0 0,1 0 16,-21 0-16,21 0 0,21-21 16,-21 21-16,21-21 0,0 0 15,21 0-15,0 0 16,0 21-16</inkml:trace>
  <inkml:trace contextRef="#ctx0" brushRef="#br1" timeOffset="44599.74">4191 4509 0,'-64'-22'31,"43"22"-31,0 0 16,0 0-16,0 0 0,-22 0 0,22 22 16,0-1-16,0 0 15,21 0-15,0 0 16,0 0 0,21-21-16,0 22 0,0-22 15,1 21-15,20-21 0,-21 0 0,0 21 16,0 0-16,1-21 0,-1 21 15,0-21-15,0 0 0,-21 21 0,21-21 16,-21 22-16,0-1 16,-21 0-16,0-21 15,0 0-15,0 21 0,-22-21 16,22 0-16,-21 0 0,21 0 0,-22 0 16,22 0-16,0 0 0,-21 0 15,20 0-15,1 0 0,42-21 47,-21 0-47,43 21 0,-22-21 0,0 21 16</inkml:trace>
  <inkml:trace contextRef="#ctx0" brushRef="#br1" timeOffset="45211.39">4487 4551 0,'0'0'0,"-21"0"0,0 0 16,0 0-16,0 0 15,21 21 1,-22 0-16,22 0 0,0 1 16,-21-1-16,21 0 0,0 0 15,0 0-15,0 0 0,0 1 16,0-1-16,0 0 0,0 0 0,0 0 15,0 0-15,0 1 0,21-22 47,1-22-47,-1 1 0,-21 0 16,21 0-16,0 0 0,0 0 0,-21-1 16,21 1-16,1 0 0,-1 0 15,0 0-15,0 21 16,0 0-16,0 0 15,1 0 1,-22 21-16,0 0 0,0 0 16,0 0-16,0 1 15,0-1-15,0 0 0,21 0 16,0-21 0,0 0-16,0 0 0,0 0 15,1 0-15,-1-21 0,0 0 16,0 21-16,0-21 0,-21-1 15,0 1-15,21 0 0,-21 0 0,0 0 16,0 0-16,0-1 16,0 1-16,0 0 0,0 0 0,-21 0 15,0 21-15,21-21 0,-21-1 16,0 22-16,0 0 16,21 22-1,0-1-15,0 0 16,0 0-16,21 0 15,0-21-15,0 0 16</inkml:trace>
  <inkml:trace contextRef="#ctx0" brushRef="#br1" timeOffset="45679.12">5292 4466 0,'0'0'0,"-22"0"32,1 0-32,0 0 0,0 0 15,0 21 1,0-21-16,-1 22 0,22-1 0,-21 0 16,0 0-16,0 0 0,21 0 15,0 1-15,-21-1 0,21 0 16,-21 21-16,21-21 0,0 1 0,0-1 15,0 0-15,0 0 0,21 0 16,0-21-16,0 21 0,0-21 16,0 0-16,1 0 0,-1 0 15,0 0-15,0 0 0,0-21 0,22 0 16,-22 0-16,0 0 0,0 0 16,0-1-16,-21 1 0,0 0 15,0-21-15,0 21 0,0-1 0,0 1 16,0 0-16,0-21 15,0 21-15,-21 21 0,21-22 0,-21 1 16,0 21-16,0 0 0,-1 0 0,1 0 16,0 0-16,0 0 0,0 0 15,21 21-15,0 1 0,-21-1 0,21 0 16,0 0-16,0 0 16,21 0-1,0-21-15,0 0 16</inkml:trace>
  <inkml:trace contextRef="#ctx0" brushRef="#br1" timeOffset="46074.89">5482 4509 0,'0'0'0,"0"-22"16,0 1-16,21 21 31,0 0-31,1 0 16,-22 21-16,21 1 0,0-22 0,0 21 15,-21 0-15,0 0 0,21 0 16,0 0-16,-21 1 0,0-1 16,0 0-16,0 0 15,0 0-15,0 0 16,-21-21-16,0 0 15,21-21 17,0 0-32,0 0 15,0 0-15,0 0 0,0-1 16,0 1-16,21 0 0,0 0 16,-21 0-16,22 21 0,-1-21 15,0 21-15,0-22 0,0 22 16,0 0-16,1 0 15</inkml:trace>
  <inkml:trace contextRef="#ctx0" brushRef="#br1" timeOffset="46667.07">6350 4466 0,'0'0'16,"0"-21"-16,0 0 0,-21 21 0,0 0 15,-1-21-15,1 21 16,0 0-16,0 0 16,0 0-16,0 0 0,-1 21 0,1 0 15,0-21-15,0 21 0,0 0 16,0 1-16,-1-1 0,22 0 0,0 0 15,-21 21-15,21-20 0,0-1 0,0 0 16,0 0-16,0 0 0,0 0 16,0 1-16,0-1 0,21-21 15,1 0-15,-1 0 16,0 0-16,0 0 0,0 0 16,0 0-16,1-21 0,-1-1 15,0 22-15,0-21 0,0 0 16,0 0-16,-21 0 0,43-43 15,-22 43-15,-21-21 0,0-1 0,21 1 16,-21 21-16,21-21 0,-21-1 16,0 1-16,0 0 0,0 20 0,0 1 15,0 0-15,0 0 0,0 0 16,0 42 0,0 0-1,0 0-15,0 0 0,0 22 0,0-22 16,-21 21-16,21 1 0,0-1 15,0-21-15,0 21 0,0-20 0,0 20 16,0-21-16,0 21 0,0-20 16,0-1-16,0 0 0,0 0 0,0 0 15,0 0-15,21-21 16,0 0-16,1 0 16,-1 0-16,-21-21 0,21 21 15,0-21-15</inkml:trace>
  <inkml:trace contextRef="#ctx0" brushRef="#br1" timeOffset="46867.95">6837 4339 0,'0'0'0,"-21"0"0,21 21 31,0 1-16,0-1-15,0 0 16,0 0-16,0 0 16</inkml:trace>
  <inkml:trace contextRef="#ctx0" brushRef="#br1" timeOffset="47050.87">6773 4636 0,'0'0'0,"0"21"32</inkml:trace>
  <inkml:trace contextRef="#ctx0" brushRef="#br1" timeOffset="47518.6">7345 4212 0,'0'0'0,"0"-21"0,0 42 31,0 0-31,0 1 0,0-1 0,0 21 16,0-21-16,0 0 0,0 22 15,0-1-15,0-21 0,-21 0 16,21 22-16,-22-22 0,22 21 15,0-21-15,-21 1 0,21-1 16,0 0-16,0 0 0,21-21 31,-21-21-15,22 21-16,-1-21 0</inkml:trace>
  <inkml:trace contextRef="#ctx0" brushRef="#br1" timeOffset="48191.22">7408 4233 0,'0'0'0,"0"-21"15,21 21 17,1 0-32,20 0 0,0 0 15,1 0-15,-1 0 0,21 0 16,1 0-16,21 0 0,-1 0 0,-20-21 15,20 21-15,1-21 0,0 21 16,-1-21-16,1 21 0,0-21 0,-22 21 16,22 0-16,-22-22 0,-20 22 15,20 0-15,-20 0 0,-1-21 0,0 21 16,-21 0-16,1 0 0,-1 0 16,-21 21-1,0 1-15,-21-1 16,-1-21-16,22 21 0,-21 0 15,21 0-15,-21 0 16,21 1-16,0-1 0,0 0 16,0 0-16,0 0 0,0 0 15,0 1-15,0-1 0,0 0 0,0 0 16,0 21-16,0-20 0,0-1 16,0 0-16,0 0 0,0 0 0,0 0 15,0 1-15,0-1 0,0 0 16,0 0-16,0 0 0,0 0 15,0 1-15,-21-1 16,0-21-16,0 21 16,-1-21-16,1 0 0,0 0 0,0 0 15,0 0-15,-22 0 0,22 0 0,-21 0 16,0 0-16,-22 0 0,1 0 16,-1-21-16,-21 21 0,1-21 0,-22 21 15,0 0-15,21-22 0,1 22 16,-1 0-16,0 0 0,22 0 0,-1 0 15,22 0-15,-21 0 0,-1 0 0,22 0 16,-1 0-16,1 0 0,0 0 16,21 0-16,-1 0 0,1 0 15,0 0-15,0 0 0,42 0 47,0 0-47,0 0 16</inkml:trace>
  <inkml:trace contextRef="#ctx0" brushRef="#br1" timeOffset="48771.4">3810 5715 0,'0'0'0,"0"-21"15,-21 21 32,21 21-47,0 21 0,0-20 16,-21 20-16,21-21 0,0 21 0,0 1 16,-22-1-16,22-21 0,0 22 15,-21-1-15,21-21 0,-21 21 0,21-20 16,0 20-16,-21-21 0,21 0 15,-21 0-15,21 1 0,0-1 16,0-42 15,21 21-31,-21-22 16,21 1-16,-21 0 16</inkml:trace>
  <inkml:trace contextRef="#ctx0" brushRef="#br1" timeOffset="49826.82">3810 5673 0,'21'21'16,"0"-21"-16,0 0 15,1 0-15,20 0 0,-21 0 16,21 0-16,1 0 0,20 0 15,-20 0-15,41 0 0,-20 0 0,20-21 16,22 21-16,0-21 0,0 21 16,0-22-16,0 22 0,21 0 0,-22-21 15,22 21-15,0-21 0,0 21 0,0 0 16,0-21-16,0 21 0,0-21 16,-21 21-16,0 0 0,0-21 0,-21 21 15,20 0-15,-20-22 0,0 22 16,-1 0-16,-20 0 0,-1-21 0,1 21 15,-22 0-15,1 0 0,-22 0 16,21 0-16,-21-21 0,0 21 16,-42 0 31,21 21-47,0 0 15,0 1-15,0-1 16,0 0-16,0 21 0,0-21 0,0 22 15,0-22-15,0 21 0,0 1 16,0-22-16,0 21 0,0 0 0,0-20 16,0 20-16,0 0 0,0-21 0,0 22 15,21-22-15,-21 21 16,0-21-16,0 1 0,0 20 0,0-21 16,0 0-16,0 0 0,0 1 0,0-1 15,0 0-15,0 0 0,-21-21 16,21 21-16,0 0 0,-21-21 0,0 0 15,0 0-15,0 0 0,-1 22 16,1-22-16,0 0 0,0 0 16,0 0-16,0 0 0,-22 0 0,22 0 15,-21 0-15,-1 0 0,1 0 16,0 0-16,-22 0 0,22 0 0,-22 0 16,1 0-16,-1 0 0,-20 0 0,-1 0 15,0 0-15,1 0 16,-22 0-16,0 0 0,-21 21 0,21-21 15,0 0-15,1 0 0,-22 21 0,21-21 16,-21 21-16,21-21 0,0 0 16,0 0-16,0 21 0,22-21 0,-1 0 15,0 0-15,22 0 0,-1 0 16,1 21-16,-1-21 0,1 0 0,-1 0 16,22 0-16,0 0 0,-1 0 0,1 0 15,21 0-15,0 0 0,0 0 16,-1 0-16,22-21 31,0 0 0,0 0 1,-21 21 14,0 0-46,0 0 0,0 0 16,0 0-16,-1 0 16,1 0-16,0 0 0,0 0 0,0 0 15,21-21 32,0 0-47,21 21 16,0-22-16,0 1 0,0 21 0,1-21 15,-1 0-15</inkml:trace>
  <inkml:trace contextRef="#ctx0" brushRef="#br1" timeOffset="50366.66">4297 5842 0,'0'21'16,"0"0"-1,-21-21-15,21 22 0,-22-1 0,22 21 16,-21-21-16,21 0 0,0 22 16,0-22-16,-21 21 0,0-21 0,0 43 15,0-43-15,-1 21 16,1-20-16,0 20 0,21-21 0,-21 0 15,0 0-15,0 1 0,21-1 16,-22-21-16,22 21 0,-21-21 16,0 0-16,21-21 15,0 0 1,0-1-16,0 1 0,0 0 16,0 0-16,0 0 0,0-22 0,0 22 15,0 0-15,0 0 0,21 0 16,-21 0-16,21-1 0,-21 1 0,22 0 15,-1 21-15,0 0 16,0 0-16,0 0 16,-21 21-16,0 0 15,21 1-15,-21-1 16,0 0-16,0 0 0,22 0 0,-22 0 16,0 1-16,0-1 15,0 0-15,21 0 0,-21 0 16,21-21-16,0 0 15,0 0-15,0 0 16,1 0-16,-1 0 0,0 0 16,0-21-16,0 21 0,0-21 0,-21 0 15</inkml:trace>
  <inkml:trace contextRef="#ctx0" brushRef="#br1" timeOffset="50807.67">4657 6054 0,'0'0'0,"-22"0"32,1 0-32,21 21 15,-21 0-15,0 0 0,0 0 0,21 1 16,-21-1-16,21 0 16,-22 0-16,22 0 0,0 0 0,0 1 15,0-1-15,0 0 0,0 0 16,0 0-16,22-21 15,-1 0-15,0 0 0,0 0 16,21 0-16,-20 0 0,-1 0 16,21-21-16,-21 21 0,22-21 0,-22 0 15,0 0-15,21-1 0,-21 22 0,1-21 16,-1 0-16,0 0 0,-21 0 16,0 0-16,0-1 0,0 1 0,0 0 15,0 0-15,0 0 16,-21 0-16,0 21 0,-1 0 0,1 0 15,0 0-15,-21 0 0,21 0 16,-1 0-16,1 0 0,0 21 0,0-21 16,0 21-16,0 0 0,-1-21 15,1 21-15,21 0 0,0 1 16,0-1-16,0 0 0,0 0 16,21 0-16,1-21 0,-1 0 15,0 0-15,0 0 0,21 0 16,-20 0-16</inkml:trace>
  <inkml:trace contextRef="#ctx0" brushRef="#br1" timeOffset="51476.48">5376 6054 0,'0'0'0,"21"0"16,-21-21-16,-21 21 15,0 0 1,0 0-16,0 0 0,0 0 15,-1 0-15,1 0 0,0 21 0,0-21 16,0 21-16,0 0 0,-1-21 16,22 21-16,0 0 0,0 1 0,0-1 15,0 0-15,0 0 16,22-21-16,-1 0 16,0 0-16,0 0 0,0 0 15,0 0-15,1 0 0,-1-21 16,0 21-16,0-21 0,0 21 0,0-21 15,1-1 1,-1 1-16,-21 0 16,0 42 31,0 0-47,0 1 0,0-1 15,0 0-15,0 0 16,0 0-16,0 0 0,0 1 0,0-1 15,0 21-15,0 0 0,0-20 0,0 20 16,0 0-16,0 1 16,0-1-16,0 0 0,0 1 0,0-1 0,0-21 15,0 21-15,0 1 0,0-1 16,0-21-16,0 22 0,0-22 16,0 0-16,0 0 0,-21 21 0,-1-20 15,1-22-15,0 21 0,0 0 0,21 0 16,-21-21-16,-22 0 0,22 0 0,0 0 15,-21 0-15,21 0 0,-22 0 16,1-21-16,0 0 0,20 21 0,-20-21 16,0-22-16,21 22 0,-1 0 0,1-21 15,0 20-15,21-20 0,-21 0 16,21 21-16,0-22 0,0 1 16,0 21-16,21-22 0,0 1 0,0 21 15,22 0-15,-22-22 0,21 22 16,-21 0-16,22 0 0,-1 0 0,0 0 15,-20-1-15,20 1 0,0 0 16,1 0-16,-1 0 0,0 0 0,1-1 16</inkml:trace>
  <inkml:trace contextRef="#ctx0" brushRef="#br1" timeOffset="51707.06">5842 6033 0,'0'0'15,"0"21"1,0 0 0,0 0-16,0 0 0,0 0 15,0 1-15,-21-1 16,21 0-16,-21-21 16,21 21-16,-22-21 15,22-21 16,0 0-31,0 0 0</inkml:trace>
  <inkml:trace contextRef="#ctx0" brushRef="#br1" timeOffset="51883.68">5863 5906 0,'-21'0'31,"0"0"-31,21 21 47,21-21-47,0 0 15,0 0-15,0 0 16</inkml:trace>
  <inkml:trace contextRef="#ctx0" brushRef="#br1" timeOffset="52294.68">6138 6054 0,'0'0'0,"0"84"32,0-62-32,0-1 0,0 0 15,0 0 1,-21-21-16,0 0 31,0 0-31,21-21 16,0 0-1,0 0-15,0-1 16,0 1-16,0 0 0,0 0 0,21 0 16,0 0-16,0-1 0,0 1 15,1 0-15,20 0 0,-21 0 0,0 21 16,22 0-16,-22-21 0,21 21 0,0 0 15,-20 0-15,20 21 0,0 0 16,-21 0-16,1 0 0,-1 0 0,-21 1 16,0-1-16,0 0 0,0 0 15,0 21-15,-21-20 16,-1-1-16,1 0 0,0 0 0,0-21 16,0 0-16,0 21 0,-1-21 15</inkml:trace>
  <inkml:trace contextRef="#ctx0" brushRef="#br1" timeOffset="53655.75">3344 6922 0,'0'0'15,"0"-22"1,-21 22 0,0 0-1,0 0-15,21 22 16,-21-1-16,-1 0 0,1 0 15,21 0-15,0 0 0,-21 22 16,21-22-16,0 21 0,-21 1 0,21-1 16,0-21-16,0 21 0,0 1 15,0-22-15,0 21 0,0-21 0,21 1 16,0-1-16,0 0 0,1 0 0,-1 0 16,0-21-16,0 0 15,21 0-15,-20 0 0,20 0 0,0 0 16,1 0-16,-1-21 0,0 21 15,1-21-15,-1 0 0,0-22 0,1 22 16,-1-21-16,-21 21 0,0-22 16,0 1-16,1 0 0,-22-1 0,21 1 15,-21 21-15,0-21 0,0-1 0,0 22 16,-21-21-16,-1 21 0,1-22 16,0 22-16,-21 0 0,21 0 0,-22 21 15,1 0-15,21 0 0,-22 0 16,1 0-16,0 0 0,-22 21 0,1 21 15,20-21 1,1 1-16,21-1 0,0 0 0,0 21 16,-1-21-16,22 22 0,0-1 0,0 0 15,0 1-15,0-22 0,0 21 16,22 1-16,-1-1 0,0 0 0,0-21 16,0 22-16</inkml:trace>
  <inkml:trace contextRef="#ctx0" brushRef="#br1" timeOffset="54027.52">3514 7811 0,'0'0'0,"0"-22"0,-22 22 15,1 0-15,0 0 16,0 22 0,21-1-16,-21-21 15,21 21-15,-21 0 0,21 0 0,0 0 16,0 1-16,0-1 0,0 0 15,0 0-15,0 0 0,0 0 16,0 1-16,0-1 16,0-42 15,0-1-31,0 1 16</inkml:trace>
  <inkml:trace contextRef="#ctx0" brushRef="#br1" timeOffset="54247.03">3577 7684 0,'0'0'0,"21"0"0,43 21 31,-43 0-31,0-21 0,0 21 0,0-21 16,-21 21-16,22 0 0,-1-21 0,-21 22 15,21-22-15,-21 21 0,0 0 16,21-21-1,-21 21-15,21-21 32,-21-21-32,21 21 0,1-21 15,-22 0-15</inkml:trace>
  <inkml:trace contextRef="#ctx0" brushRef="#br1" timeOffset="54631.19">4043 7662 0,'-21'0'31,"-1"0"-31,1 22 16,0-22-16,0 21 0,0-21 0,0 21 15,-1-21-15,1 21 0,0 0 16,0-21-16,21 21 16,21-21-1,0 0 1,0-21-16,1 21 15,-1-21-15,0 0 0,0 21 0,0-21 16,0 0-16,1 21 0,-1-22 16,0 1-16,0 21 0,0 0 31,-21 21-15,21 1-16,-21-1 0,0 0 15,0 0-15,0 0 0,0 0 16,0 1-16,0-1 0,0 0 15,0 0-15,0 0 0,0 0 0,0 1 16,0-1-16,0 0 0,0 0 16</inkml:trace>
  <inkml:trace contextRef="#ctx0" brushRef="#br1" timeOffset="55416.04">6350 6752 0,'-21'0'15,"0"0"1,-1 0-16,22 21 0,-21 1 0,0-1 15,0 0-15,0 0 0,0 21 16,-1 1-16,1-22 0,0 42 16,0-20-16,0-1 0,21 0 0,-21 22 15,21-22-15,0 1 0,0-1 0,0 0 16,0-21-16,0 22 0,21-22 16,0 0-16,0-21 0,21 21 15,-20-21-15,-1 0 0,21 0 0,0 0 16,1 0-16,-1 0 0,64-42 15,-64 21-15,1 0 0,20-1 0,-21 1 16,22-21-16,-22 21 0,1-22 16,-1 1-16,-21 21 0,0-21 0,0-1 15,1 1-15,-22 21 0,0-22 16,0 1-16,0 21 0,0-21 16,-22-1-16,1 22 0,-21 0 0,21-21 15,-22 20-15,1 22 0,0-21 16,-1 0-16,1 21 0,0 0 0,-1 0 15,1 0-15,0 21 0,-1 0 0,22-21 16,-21 22-16,0 20 0,20-21 16,1 0-16,0 22 0,0-1 0,21-21 15,-21 21-15,21 1 0,0-1 16,0 22-16,0-22 0,0 0 0,0 1 16,21-1-16,0 0 0,0-21 15,-21 22-15</inkml:trace>
  <inkml:trace contextRef="#ctx0" brushRef="#br1" timeOffset="55807.37">6731 7620 0,'0'0'0,"0"21"47,0 0-47,0 1 16,0-1-16,0 0 0,0 0 0,0 0 15,0 0-15,0 1 0,0 20 16,-21-21-16,21 0 0,0 0 0,0 1 16,0-1-16,0 0 0,0 0 15,0-42 32,0 0-47,0 0 16,0-1-16</inkml:trace>
  <inkml:trace contextRef="#ctx0" brushRef="#br1" timeOffset="56078.94">6773 7578 0,'0'0'0,"21"0"15,1 0 1,-1 0-16,0 0 0,0 0 16,0 0-16,0 0 0,1-21 15,-1 21-15,0 0 0,0 0 0,0 0 16,0 0-16,-42 0 47,0 21-47,0 0 15</inkml:trace>
  <inkml:trace contextRef="#ctx0" brushRef="#br1" timeOffset="56295.24">6752 7768 0,'0'0'0,"21"0"15,0 0-15,1 0 0,-1 0 16,0 0 0,0 0-16,0 0 0,0 0 0,1 0 15,-1 0-15,0 0 16,0 0-16,0-21 16,0 21-16,1-21 15</inkml:trace>
  <inkml:trace contextRef="#ctx0" brushRef="#br1" timeOffset="57647.78">3683 8805 0,'0'0'0,"21"0"0,0 0 0,0 0 0,1-21 16,-1 0-16,0 21 0,21-21 16,-21 0-16,1 0 0,-1-1 0,0 1 15,0 0-15,0 0 0,0 0 0,-21 0 16,0-1-16,22 1 15,-22 0-15,0 0 0,0 0 0,0 0 16,0-1-16,-22 1 0,1 21 0,21-21 16,-21 21-16,0 0 15,0 0-15,0 0 16,21 21-16,0 0 0,0 1 16,-22-1-16,22 21 0,-21-21 0,21 22 15,-21-1-15,21 0 0,-21 1 16,21 20-16,0-21 0,-21 22 15,0-22-15,-1 22 0,22-1 0,0-20 16,0 20-16,-21-21 0,21 1 16,-21 20-16,21-20 0,0-1 0,0 0 15,0 22-15,0-22 0,0 43 16,0-64-16,0 21 0,0-21 16,0 22-16,0-22 0,0 0 15,21-21-15,0 0 0,1 0 0,-1 0 16,0-21-1,0 0-15,0 0 0,0-1 0,1 1 16,-1-21-16,0 21 0,0-22 0,0 1 16,0 0-16,1-1 0,-1 1 15,0 0-15,0-1 0,-21 1 0,0-21 16,0 20-16,0 1 0,0 0 16,0-1-16,-21 1 0,-21 0 0,20-1 15,1 22-15,0 0 0,-21 0 16,21 21-16,-22 0 0,22 0 0,-21 0 15,21 0-15,-1 0 0,44 0 32,-1 0-17,0-21-15,21 21 16,-21-22-16,22 1 0,-22 21 0,21-21 16,-21 21-16,22-21 0,-22 0 0,0 0 15,21-1-15,-20 22 0,-1-21 16,0 0-16,0 0 0,0 21 0,-21-21 15,21 21-15,-21-21 0,-21 21 47,21 21-47,-21-21 0,21 21 16,0 0-16,0 0 0,0 0 0,-21 1 16,21-1-16,0 0 0,0 0 0,0 0 15,0 0-15,0 1 16,0-1-16,0 0 0,21-21 15,0 0-15,0 0 16,1 0-16,-1 0 0,0 0 16,0 0-16,0-21 0,0 0 0,1-1 15,-1 22-15,0-21 0,-21 0 16,0 0-16,0 0 0,0 0 0,0-1 16,0 1-16,0 0 0,0 0 15,-21 21-15,0 0 16,-1 0-16,1 0 0,0 0 0,0 0 15,0 0-15,0 0 16,-1 0-16,22 21 16,22 0-1,-1-21-15,0 0 16,0 0-16,21 0 0,-20 0 0,-1 0 16</inkml:trace>
  <inkml:trace contextRef="#ctx0" brushRef="#br1" timeOffset="58010.76">4614 8615 0,'0'-21'16,"0"0"-1,0-1 1,21 22 0,1 0-16,-1-21 0,0 21 15,0 0-15,0 0 0,0 0 16,1 0-16,-1 0 0,0 21 0,0-21 15,0 22-15,0-1 0,-21 0 16,0 0-16,0 0 0,0 0 16,0 1-16,-21-1 0,0 0 15,0 0-15,0-21 16,0 0-16,21 21 0,-22-21 16,22-21-1,0 0 1,0 0-16,0 0 0,22-1 15,-22 1-15,0 0 0,21 21 0,0-21 16,0 0-16,0 0 16,0 21-16,1-22 0,-22 1 15,21 21-15,0 0 0,0 0 16,0-21-16</inkml:trace>
  <inkml:trace contextRef="#ctx0" brushRef="#br1" timeOffset="58692.6">5355 8530 0,'21'0'31,"0"0"-31,-21-21 16,0 0-1,-21 21-15,0 0 16,0 0-16,0 0 0,0 0 15,-1 0-15,1 21 0,0-21 0,0 21 16,0 0-16,0-21 0,-1 22 16,22-1-16,0 0 0,-21-21 0,21 21 15,0 0-15,21-21 32,1 0-32,-1 0 15,0 0-15,0 0 0,0 0 0,0-21 16,1 21-16,-1-21 0,0 21 15,0-21-15,0 21 0,0-21 0,-21-1 16,0 44 15,-21-1-15,21 0-16,0 0 0,0 0 16,0 0-16,0 1 0,0 20 15,0-21-15,0 21 0,0 1 0,0-1 16,21 22-16,-21-22 0,22 0 15,-1 1-15,-21 20 0,21-21 16,0 1-16,-21-1 0,0 0 0,21 1 16,-21-1-16,0 22 0,0-22 0,0 0 15,0 1-15,0-1 0,0-21 0,-21 21 16,0 1-16,-21-22 0,20 0 16,1 21-16,-21-42 0,21 22 0,0-1 15,-22-21-15,22 0 0,-21 0 0,21-21 16,-1-1-16,-20 1 15,21 0-15,-21-21 0,20 21 0,1-22 16,0 1-16,0-22 0,0 22 0,0 0 16,21-22-16,0 22 0,0 0 15,0-22-15,0 22 0,0-1 0,21 1 16,0 0-16,0-1 0,21 22 0,-20-21 16,-1 0-16,21 20 0,-21-20 15,22 21-15,-1-21 0,-21 20 0,21-20 16,1 21-16,-22-21 0,21 20 0</inkml:trace>
  <inkml:trace contextRef="#ctx0" brushRef="#br1" timeOffset="59095.64">5694 8488 0,'-21'0'31,"-1"21"-31,22 0 0,-21-21 15,0 21-15,0 1 0,21-1 16,0 0-16,-21-21 0,21 21 0,0 0 16,0 0-16,0 1 0,0-1 15,21-21-15,0 0 16,0 0-16,0 0 0,1 0 0,-1 0 16,0 0-16,0 0 0,0 0 0,22-21 15,-22 21-15,0-22 16,-21 1-16,21 21 0,0-21 0,-21 0 15,0 0-15,0 0 0,0-1 0,0 1 16,0 0-16,0 0 0,-21 0 16,0 21-16,0-21 0,0 21 0,-1 0 15,1 0-15,-21 0 0,21 0 0,0 0 16,-22 0-16,22 21 0,0 0 16,21 0-16,-21 0 0,21 0 15,0 1-15,21-22 16,-21 21-16,21-21 0,0 0 15,22 0-15,-22 0 0,0 0 16,0 0-16,0 0 0,22 0 0</inkml:trace>
  <inkml:trace contextRef="#ctx0" brushRef="#br1" timeOffset="59334.99">6096 8276 0,'0'0'0,"0"21"31,0 1-31,0-1 16,-21 0-16,21 0 0,0 0 0,-21 0 15,21 22-15,0-22 16,0 0-16,0 0 0,0 0 0,0 1 16,0-1-16,0 0 0,0 0 0,0 0 15,21-21 1,0 0-16,0 0 15,0 0-15,-21-21 0,21 21 16</inkml:trace>
  <inkml:trace contextRef="#ctx0" brushRef="#br1" timeOffset="59559.04">6308 8234 0,'0'0'0,"-22"21"31,22 0-31,0 0 0,0 1 0,-21-1 16,21 21-16,-21-21 0,21 22 0,0-22 16,0 0-16,0 21 0,0-21 15,0 1-15,0-1 0,0 0 0,0 0 16,0 0-16,0 0 0,0 1 16,21-22-1,0 0-15,-21-22 16,0 1-16</inkml:trace>
  <inkml:trace contextRef="#ctx0" brushRef="#br1" timeOffset="59751.78">6117 8488 0,'0'0'16,"-21"0"-16,0 0 0,42 0 46,0 0-46,0 0 16,0 0-16,1 0 0,-1 0 0,0 0 16,0 0-16,0 0 0,0 0 15,1-21-15,-1 21 0</inkml:trace>
  <inkml:trace contextRef="#ctx0" brushRef="#br1" timeOffset="60475.65">6456 8488 0,'0'21'16,"21"-21"-16,0 0 15,0 0-15,0 0 16,-21-21-16,22 21 0,-1-21 16,-21 0-16,21 21 15,-21-22-15,-21 22 31,0 0-31,-1 0 16,1 0-16,21 22 0,-21-22 16,21 21-16,0 0 0,0 0 15,0 0-15,0 0 0,0 1 16,0-1-16,0 0 0,0 0 16,21-21-16,0 0 0,1 0 15,-1 0-15,0 0 16,0 0-16,0 0 0,0 0 0,1 0 15,-1-21-15,0 21 16,0-21-16,0 0 0,0 21 0,1-22 16,-22 1-16,0 0 0,0 0 15,21 0-15,-21 0 0,0-1 16,0 44 15,0-1-31,0 0 16,0 0-16,0 0 0,-21 0 15,21 1-15,0-1 0,0 0 16,0 0 0,-22-21-1,1 0 1,21-21 0,0 0-16,0 0 15,0-1-15,0 1 16,21 0-16,1 0 0,-22 0 15,21-22-15,0 22 0,21 0 0,-21 0 16,1 0-16,-1 21 0,21 0 0,-21 0 16,22 0-16,-22 0 0,0 0 15,0 0-15,0 21 0,0 0 0,1 21 16,-22-20-16,0-1 0,0 0 0,0 0 16,0 0-16,0 0 0,0 1 15,0-1-15,0 0 0,0 0 16,-22-21-16,22 21 0,0-42 31,0 0-15</inkml:trace>
  <inkml:trace contextRef="#ctx0" brushRef="#br1" timeOffset="61007.69">7599 8001 0,'0'21'0,"0"0"15,0 22-15,0-22 0,0 21 0,0-21 16,0 22-16,0-1 0,0 0 16,-21 1-16,-1-1 0,22-21 0,-21 22 15,21-22-15,0 21 0,0-21 0,-21 0 16,21 1-16,-21-1 15,21 0-15,0 0 0,0 0 16,21-21 0,-21-21-1,21 21-15,-21-21 0,0 0 0,21 0 16</inkml:trace>
  <inkml:trace contextRef="#ctx0" brushRef="#br1" timeOffset="61327.44">7472 8128 0,'0'0'0,"-21"0"0,21-21 0,0 0 16,0 0-16,0-1 0,0 1 15,0 0-15,0 0 16,0 0-16,21 21 0,0-21 16,0 21-16,21-22 0,-20 22 0,20 0 15,-21 0-15,43 0 0,-22 0 16,-21 0-16,0 22 0,0-1 15,1 0-15,-1 21 0,-21-21 0,0 22 16,0-22-16,0 21 0,0-21 16,-21 22-16,-22-22 0,22 0 15,0 0-15,-21 0 0,-1 1 0,22-1 16,-21 0-16,21 0 0,-1-21 16,1 21-16,0-21 0,0 0 15,42 0 16,0 0-31,0 0 0</inkml:trace>
  <inkml:trace contextRef="#ctx0" brushRef="#br1" timeOffset="61810.85">7980 8382 0,'21'-63'31,"-21"41"-31,0 1 16,0 0 0,-21 21-16,0 0 0,-1 0 15,1 0-15,0 21 16,0-21-16,0 21 0,0 1 0,-1-1 16,1 0-16,21 0 0,-21 0 0,21 0 15,-21 1-15,21-1 0,0 0 16,0 0-16,0 0 15,0 0-15,21-21 16,0 0-16,0 0 16,1 0-16,-1 0 0,0 0 15,0-21-15,0 0 0,0 21 16,-21-21-16,22 0 0,-22 0 16,21 21-16,-21-22 0,0 1 0,0 0 15,0 0-15,0 42 31,0 0-15,0 0-16,0 1 0,0-1 16,-21-21-16,21 21 0,0 0 15,21-21 17,0 0-32,0 0 15,0 0-15,0 0 16,1-21-16</inkml:trace>
  <inkml:trace contextRef="#ctx0" brushRef="#br1" timeOffset="62183.64">8340 8234 0,'0'0'0,"-22"0"31,1 0-31,0 0 16,0 0-16,0 21 0,0-21 0,21 21 15,-22-21-15,22 21 16,0 1-16,0-1 16,22-21-1,-1 0-15,-21 21 0,21-21 16,0 0-16,0 21 0,0-21 16,1 0-16,-22 21 0,0 0 15,0 1 1,-22-22-1,22 21 1,-21-21-16,0 0 0,0 0 16,0 0-16,0 0 0,-1 0 15,1 0-15,0 0 0,21-21 47,21 21-31,0 0-16</inkml:trace>
  <inkml:trace contextRef="#ctx0" brushRef="#br1" timeOffset="62574.65">8594 8255 0,'0'-42'31,"-22"42"-16,1 0-15,0 0 0,0 0 16,0 21-16,21 0 16,-21 0-16,-1 0 0,22 1 15,0-1-15,0 0 16,22-21-16,-1 21 16,0-21-16,-21 21 0,21-21 0,0 0 15,-21 21-15,21-21 16,1 0-16,-22 22 15,0-1 1,-22-21-16,1 0 16,21 21-16,-21-21 0,0 0 15,0 0-15,0 0 0,-1 0 16,1 0 0,21-21 15,21 0-31,1 21 15,-1-22-15</inkml:trace>
  <inkml:trace contextRef="#ctx0" brushRef="#br1" timeOffset="63090.6">8699 8255 0,'-21'0'31,"21"21"-15,0 0-16,0 1 16,0-1-16,0 0 0,0 0 15,0 0-15,0 0 16,0 1-16,21-22 47,1-22-32,-22 1-15,21 0 16,0 0-16,-21 0 0,0 0 16,0-1-1,21 22 1,-21 22 0,0-1-16,0 0 15,0 0-15,0 0 16,21-21-16,0 21 15,1-21-15,-1 0 16,0 0 0,0-21-16,0 0 15,-21 0 1,0 0-16,0 0 0,0-1 16,0 1-16,21 21 15,-21-21-15</inkml:trace>
  <inkml:trace contextRef="#ctx0" brushRef="#br1" timeOffset="64266.91">3175 9038 0,'0'0'0,"-21"0"0,42 0 62,0 0-46,0 0-16,0 0 15,1 0-15,-1 0 0,21 0 0,-21 0 16,22 0-16,-1 0 0,0 0 16,1 0-16,20 0 0,1 0 0,-22 0 15,21 0-15,22 0 0,-21-21 0,-1 21 16,22 0-16,-22-21 0,22 21 16,84-21-16,-84 21 15,21-21-15,-22 21 0,22 0 16,-21-22-16,0 22 0,20 0 0,-20 0 15,0-21-15,21 21 0,-1 0 0,-20 0 16,21 0-16,0-21 0,0 21 16,-22 0-16,22 0 0,-21 0 0,-1 0 15,22 0-15,-21 0 0,21 0 0,-22 0 16,22 0-16,-21-21 0,21 21 16,0 0-16,-22 0 0,22-21 0,-21 21 15,21-21-15,-1 21 0,-20 0 16,21 0-16,-21-22 0,20 22 0,1 0 15,-21 0-15,0 0 0,-1-21 0,1 21 16,-22 0-16,22 0 16,-21-21-16,20 21 0,-20 0 0,-1-21 15,1 21-15,-1 0 0,1-21 0,-22 21 16,22 0-16,-22 0 0,0-21 16,1 21-16,-1-22 0,-21 22 0,21 0 15,-20 0-15,-1 0 0,0 0 0,0 0 16,0 0-16,-21-21 31,0 0 0,-21 21-15,0 0-16,0 0 0,21-21 0</inkml:trace>
  <inkml:trace contextRef="#ctx0" brushRef="#br1" timeOffset="65146.64">9080 8255 0,'-21'0'0,"0"0"15,0 21-15,0 0 0,0 1 16,-1-1-16,1-21 0,0 21 15,0 0-15,21 0 0,-21-21 16,21 21-16,0 1 0,0-1 16,21-21-1,0 0-15,0 0 0,0 0 16,1 0-16,-1 0 16,0 0-16,0 0 0,0-21 0,0 21 15,-21-22-15,0 1 0,22 21 16,-22-21-16,21 0 0,-21 0 15,0 0-15,0-1 0,0-20 0,0 21 16,0-21-16,0 20 0,0 1 16,0-21-16,0 21 0,0 0 0,0-1 15,0 1-15,0 0 0,0 42 32,0 0-32,0 22 15,-21-22-15,21 0 0,0 21 16,0 1-16,0-22 0,0 21 15,0-21-15,0 22 0,0-22 0,0 0 16,21 0-16,-21 0 0,21 1 0,0-1 16,0-21-16,0 0 15,1 0 1</inkml:trace>
  <inkml:trace contextRef="#ctx0" brushRef="#br1" timeOffset="65238.66">9271 8467 0</inkml:trace>
  <inkml:trace contextRef="#ctx0" brushRef="#br2" timeOffset="72539.25">8763 3006 0,'0'0'0,"-21"0"16,0 0-16,-1 0 15,1 0 32,21 21-47,-21-21 16,21 21 15,21-21-15,0 0-1,1 21-15,-1-21 16,0 0-16,0 0 0,0 0 0,0 21 15,1-21-15,20 0 0,-21 0 16,21 0-16,1 0 0,-1 22 16,0-22-16,1 0 0,-1 0 0,22 0 15,-22 0-15,0 0 0,1 0 16,-1 0-16,21 0 0,-20 21 0,20-21 16,1 0-16,-1 0 0,22 21 15,0 0-15,-1-21 0,1 21 0,21-21 16,-22 0-16,1 21 0,21-21 15,-21 22-15,-1-1 0,22-21 0,-21 0 16,-1 0-16,1 21 0,-21 0 0,20-21 16,-20 0-16,-1 0 0,1 21 15,-22-21-15,22 0 0,-22 0 0,0 0 16,-21 0-16,22 0 0,-22 0 16,0 0-16,0 0 0,0 0 15,1 0-15,-1 0 0,0 0 31,-21 21 32,-21-21-47,21 22-16,-21-22 0,-1 0 15</inkml:trace>
  <inkml:trace contextRef="#ctx0" brushRef="#br2" timeOffset="74742.5">9059 4445 0,'0'0'0,"-21"0"0,0 0 15,0 0 1,0 0 0,-1 0-1,44 0 63,-1 0-78,0 0 16,0-21-16,21 21 0,-20 0 0,-1-21 16,21 21-16,-21 0 0,22-21 15,-22-1-15,21 22 0,0-21 0,-20 21 16,20-21-16,0 0 0,1 21 0,-1-21 15,0 0-15,1-1 0,20 22 16,-21-21-16,22 0 0,-22 0 0,22 0 16,-1 0-16,-20-1 0,20 1 15,-21 0-15,22 0 0,-22 0 16,22 0-16,-22 21 0,0-22 0,1 1 16,-1 0-16,0 21 0,1-21 15,-1 0-15,0 21 0,1-21 0,41-1 16,-41 1-16,-1 21 15,0-21-15,1 0 0,-22 21 0,21-21 16,1 21-16,-1-21 0,-21 21 0,21-22 16,-20 22-16,20-21 0,-21 21 15,0 0-15,0-21 0,22 21 0,-22 0 16,0-21-16,0 21 0,0 0 16,1 0-16,-1-21 0,0 21 15,0-21-15,0 21 0,0 0 0,1 0 16,-1-22-16,0 22 15,0 0-15,-21-21 0,21 21 16,0 0 0,-21-21-1,0 0 17,22 21-17,-1 0 63,-21-21-78,21 21 94,-21-21-63,21 21 16,-21-22 0,21 22 109,-21-21-124,0 0 14,0 0 1,0 0 0,0 0 16,-21 21-16,0 0-32,21-22-15,-21 22 16,0 0-1,-1 0 1,1 0 0,0 0-1,0 0 1,0 0 0,42 0 124,0 0-124,-21 22-16,21-22 0,0 0 31,-21 21 0,0 0 16</inkml:trace>
  <inkml:trace contextRef="#ctx0" brushRef="#br2" timeOffset="89574.99">12255 2879 0,'0'0'0,"-21"0"15,0 0-15,42 0 32,22 0-17,-22 0-15,21-21 0,-21 21 16,43 0-16,-22 0 0,0 0 15,1 0-15,-1 0 0,0 0 0,22-22 16,-22 22-16,1 0 0,-1 0 16,0 0-16,43 0 0,-64 0 15,0 0-15,0 0 0,1 0 16,-44 0 0,1 0-1,0 0-15,0 0 0,-21 22 16,20-22-16,1 0 0,0 0 0,0 0 15,0 0-15</inkml:trace>
  <inkml:trace contextRef="#ctx0" brushRef="#br2" timeOffset="89907.65">12615 2900 0,'0'0'0,"0"21"62,0 0-46,-21-21-16,21 21 0,0 1 15,0-1-15,0 21 0,0-21 16,-21 0-16,21 22 0,0-22 0,0 21 16,0-21-16,0 22 0,0-22 15,0 21-15,0-21 0,0 22 0,0-22 16,0 0-16,0 0 0,0 0 15,0 1-15,0-1 0,0 0 16,-21-21-16,21-21 31,21 0-15,0-1-16,0 1 16,0 0-16,1 0 0</inkml:trace>
  <inkml:trace contextRef="#ctx0" brushRef="#br2" timeOffset="90566.63">13039 3090 0,'0'-21'16,"0"42"0,-22 1-1,22-1-15,-21 0 0,21 0 16,0 0-16,-21 0 0,0 22 0,21-22 15,0 0-15,0 21 0,-21-20 0,21-1 16,0 0-16,0 0 16,0 0-16,0 0 0,21-21 15,0 0-15,0 0 16,0 0-16,1 0 0,-1 0 16,21 0-16,-21-21 0,22 0 0,-22 0 15,0 0-15,21 0 0,-21-22 16,1 22-16,-1 0 0,0 0 15,-21 0-15,21-22 0,0 22 16,-21 0-16,0 0 0,0 0 31,0 42 1,0 0-32,0 0 0,0 0 15,0 0-15,0 1 0,0-1 16,-21 0-16,21 0 0,0 0 15,0 0-15,0 1 0,0-1 16,21-21 0,0 0-1,1 0-15,-1 0 16,-21-21-16,21 21 0,-21-22 0,0 1 16,0 0-1,21 21-15,-21-21 0,0 0 16,0 0-1,0-1 1</inkml:trace>
  <inkml:trace contextRef="#ctx0" brushRef="#br2" timeOffset="91172.22">13293 3217 0,'0'-42'15,"0"21"16,0 42 1,0 0-32,0 0 15,0 1-15,-22-1 16,22 0-16,0 21 0,-21-21 0,21 1 16,0 20-16,0-21 0,0 21 0,-21-20 15,0 20-15,21 0 0,-21-21 16,21 22-16,0-1 0,0-21 15,0 22-15,-21 20 0,21-21 16,0 43-16,0-64 16,0 22-16,0-1 0,0 0 0,0 1 15,0-22-15,0 21 0,0-21 16,-22 0-16,1 1 0,21-1 0,-21 0 16,0 0-16,0 0 0,-22-21 0,22 0 15,0 0-15,0 0 0,-21 0 16,20 0-16,1 0 0,-42-42 15,20 21-15,22 21 0,0-21 0,0-1 16,0 1-16,0 0 0,21 0 16,-22 0-16,22 0 0,0-1 15,0 1-15,0 0 16,0 0-16,22 0 0,-1 0 0,21-1 16,0-20-16,1 21 0,-22 0 15,21 0-15</inkml:trace>
  <inkml:trace contextRef="#ctx0" brushRef="#br2" timeOffset="91575.11">13610 3196 0,'0'0'0,"-21"0"16,21 21-1,0 1-15,0-1 16,0 0-16,0 0 0,0 21 16,-21 1-16,21-1 0,0 0 0,0 1 15,0-1-15,0 0 0,0 1 0,0-1 16,-21 0-16,21 1 0,-22 20 15,22-20-15,-21-1 0,21 0 16,-21 1-16,21-1 0,-21 0 0,0 1 16,21-1-16,-21 0 0,21-21 15,-22 1-15,1-1 0,21 0 16,0 0-16,0 0 0,0-42 31,0 0-31,0 0 0,21-22 16,1 22-16,-22-21 0,21 0 15,0-1-15</inkml:trace>
  <inkml:trace contextRef="#ctx0" brushRef="#br2" timeOffset="91955.67">13589 3281 0,'0'0'0,"-21"-21"0,21 0 16,0-1-16,0 1 15,0 0-15,0 0 16,0 0-16,0 0 16,21 21-16,0-22 0,0 22 15,0 0-15,1 0 16,20 0-16,-21 0 0,0 0 16,0 0-16,1 0 0,-1 0 0,21 0 15,-21 22-15,-21-1 0,21 0 16,-21 0-16,0 0 0,0 0 0,0 1 15,0-1-15,-21 0 0,21 0 0,-42 0 16,21 0-16,-22 1 0,22-22 16,-21 21-16,21 0 0,-22-21 0,22 0 15,0 21-15,-21-21 0,21 0 16,-1 0-16,1 0 16,42-21 15,1 21-31,-1-21 15,0 0-15,0 21 0</inkml:trace>
  <inkml:trace contextRef="#ctx0" brushRef="#br2" timeOffset="92259.07">14266 3090 0,'0'22'15,"-21"-1"1,21 0-16,-21 0 0,21 0 16,0 22-16,0-22 0,-21 0 0,21 0 15,-21 0-15,21 0 0,0 1 16,0-1-16,0 0 0,-22 0 0,22 0 15,0-42 32,0 0-47,0 0 16,22 0-16</inkml:trace>
  <inkml:trace contextRef="#ctx0" brushRef="#br2" timeOffset="92675.06">14309 2794 0,'-64'0'31,"64"21"-31,-21 0 16,0 1-16,21-1 15,-21 0-15,21 0 16,0 0-16,0 0 0,21 1 15,0-22 1,0 0-16,0 0 0,0 0 0,1 0 16,-1 0-16,0 0 0,0 0 15,0 0-15,0-22 0,1 1 16,-1 0-16,0 0 0,-21 0 16,0 0-16,0-1 0,0 1 15,0 0-15,0 0 0,-21 21 16,0 0-16,-1 0 0,1 0 15,0 0-15,0 0 0,0 0 0,0 0 16,-22 0-16,22 21 0,0 0 16,0-21-16,21 21 0,0 1 15,-21-1-15,21 0 0,0 0 0,0 0 16,0 0-16,0 1 16,21-1-16,0-21 0,0 21 0,0-21 15,22 42-15,-22-42 0</inkml:trace>
  <inkml:trace contextRef="#ctx0" brushRef="#br2" timeOffset="93230.63">14626 3090 0,'0'0'0,"0"22"31,0-1-15,0 0-16,0 0 16,0 0-16,0 0 0,0 1 0,0-1 15,0 0-15,-21 0 0,21 0 0,0 0 16,0 1-16,0-1 0,0 0 16,-21-21-16,21 21 0,-21 0 15,21-42 32,0 0-47,0 0 16,0 0-16,0-1 0,0-20 15,0 21-15,0 0 0,0 0 16,21-22-16,0 22 0,0 0 0,-21 0 16,21-22-16,0 43 0,22-21 0,-22 0 15,0 0-15,0 21 0,0 0 16,22 0-16,-22 0 0,0 0 0,0 0 15,22 0-15,-22 21 0,0 0 16,-21 0-16,21 1 0,-21-1 16,0 0-16,0 0 0,0 0 0,0 22 15,0-22-15,0 0 0,-21 0 16,0 21-16,0-20 0,-1-1 16,1 0-16,0-21 0,21 21 15,-21 0-15,0-21 16,21-21 15,21 0-15,0 21-16</inkml:trace>
  <inkml:trace contextRef="#ctx0" brushRef="#br2" timeOffset="94262.71">15833 3175 0,'-64'-63'31,"43"41"-31,0 22 0,0 0 16,-1 0-16,1 0 15,0 0-15,0 0 0,0 0 0,0 0 16,-1 22-16,1-22 0,0 21 16,-21 0-16,-1 21 0,22-21 15,0 1-15,-21-1 0,21 0 16,21 0-16,-43 64 16,43-64-16,0 0 0,0 0 15,21-21 1,1 0-16,20 0 0,-21 0 0,21 0 15,-20 0-15,20-21 0,-21 21 16,21-21-16,-20 0 0,-1 0 16,21 21-16,-21-22 0,0-20 0,1 21 15,-22 0-15,21 0 0,0 21 16,-21-22-16,0 1 0,0 0 0,21 21 16,-21-21-16,21 21 15,-21 21 32,0 0-47,0 0 16,0 1-16,0 20 0,0-21 15,0 0-15,0 0 0,-21 22 16,21-22-16,-21 21 0,21-21 0,-21 22 16,21-1-16,0-21 0,0 22 15,0-1-15,0 0 0,0 43 16,-21-22-16,21-20 0,0-1 15,0 22-15,0-22 0,-22 21 0,22 1 16,0-22-16,0 22 0,0-22 0,0 64 16,0-64-16,0 1 15,0-1-15,0 0 0,22 1 0,-22-1 16,0 0-16,0-21 0,0 22 0,0-22 16,0 0-16,0 0 15,0 0-15,0 1 0,0-1 16,-22-21-1,1 0-15,0 0 0,0-21 16,0-1-16,0 1 0,-1 0 0,1 0 16,-21 0-16,21-22 0,-22 22 0,22-21 15,-21 21-15,21-22 0,0 1 16,-1 0-16,1-22 0,0-42 16,21 64-16,0-21 0,0-1 15,0 1-15,0-1 0,21 22 0,0-22 16,1 22-16,-1-22 0,21 22 0,0 0 15,-20-1-15,20 22 0,-21-21 16,21 21-16,-20 0 0,20-22 16,-21 22-16,0 0 0,22 21 0,-22-21 15,0 0-15,0 21 0,-21-22 16,21 22-16,-21-21 16,21 21-16,-21 21 93,0 1-77,-21-1-16</inkml:trace>
  <inkml:trace contextRef="#ctx0" brushRef="#br2" timeOffset="97062.95">7345 6033 0,'-21'0'16,"-1"0"15,1 0-15,0 0-1,0 0 1,0 0-16,0 0 0,-1 0 0,1 0 16,0 0-16,0 0 15,0 0-15,0 0 0,-1 0 16,1 0-16,0 0 15,0 0-15,21 21 32,-21-21-32,42 0 140,0 0-140,0 0 16,0 0-16,1-21 0,-1 21 16,0 0-16,0 0 0,0 0 15,0-22-15,1 22 0,-1 0 0,0 0 16,0 0-16,0 0 0,0 0 15,1-21-15,20 21 0,-21 0 16,0 0-16,22 0 0,-1 0 0,0 0 16,1-21-16,-1 21 0,21 0 15,-20 0-15,20 0 0,-20 0 0,20-21 16,-21 21-16,22 0 0,-22 0 16,22 0-16,-22-21 0,22 21 0,-22 0 15,21 0-15,1-21 0,-1 21 16,1 0-16,21 0 0,-1-22 0,1 22 15,0 0-15,-1 0 0,-20-21 16,20 21-16,-20 0 0,-1 0 0,1-21 16,-1 21-16,1 0 0,-1 0 15,22-21-15,-21 21 0,-1 0 16,22 0-16,-22-21 0,22 21 0,-22 0 16,1 0-16,-1-21 0,1 21 15,-1-22-15,-20 22 0,20 0 0,-20-21 16,-1 21-16,-21 0 0,21 0 15,-20-21-15,-1 21 0,21 0 0,-21 0 16,0 0-16,1 0 0,-1 0 0,-21-21 16,21 21-16,0 0 0,0 0 15,0 0-15,1 0 0,-1 0 16,-21-21-16,21 21 16,0 0-1,-21-21 110,-21 21-125,0 0 16</inkml:trace>
  <inkml:trace contextRef="#ctx0" brushRef="#br2" timeOffset="98003.89">10541 5461 0,'0'0'0,"-21"0"15,0 0 1,-1 0 0,1 0 15,42 21 31,1-21-62,-1 21 16,0-21-16,0 22 0,0-22 16,0 21-16,1-21 0,-1 0 15,0 21-15,0-21 0,0 0 0,0 0 16,1 0-16,-1 21 0,0-21 15,0 0-15,0 0 0,0 0 16,1 0 0,-22 21 31,-22-21-32,1 21-15,0 1 0,0-22 16,21 21-16,-21-21 0,0 21 0,-1 0 15,1 0-15,0 0 0,0 1 16,0-1-16,0 0 0,-1 0 0,1 0 16,0 0-16,0 1 0,0-1 15,0 0-15,-1 0 0,1 0 16,0-21-16,21 21 0,0 1 0,-21-22 16,0 21-16,21-42 93</inkml:trace>
  <inkml:trace contextRef="#ctx0" brushRef="#br2" timeOffset="102491.32">12150 5440 0,'0'-21'15,"0"0"1,0-1-16,0 1 15,0 0 1,-22 21 0,1 0-16,0 0 0,0 0 15,0 0-15,0 0 16,-1 0-16,1 21 0,0 0 16,0-21-16,0 22 0,0-1 15,-1 0-15,1 21 0,0 1 16,21-1-16,-21 0 0,21 1 15,-21-1-15,21-21 0,0 21 0,0 1 16,0-22-16,0 21 0,0-21 0,0 1 16,0-1-16,21 0 0,0 0 15,0 0-15,0-21 0,22 21 0,-22-21 16,21 0-16,1 0 0,-1 0 16,-21 0-16,21 0 0,1 0 0,-1 0 15,0 0-15,1-21 0,-1 0 16,-21 21-16,22-21 0,-1 0 15,-21 0-15,21-1 0,-20-20 0,-1 21 16,21-21-16,-21 20 0,0-20 16,1 0-16,20-22 0,-21 22 15,-21 0-15,0-1 0,21 22 16,-21-21-16,21 21 0,-21-1 0,0-20 16,0 21-16,0 0 15,0 0-15,0-1 0,0 1 16,-21 21-1,0 0-15,21 21 16,-21-21-16,21 22 0,0-1 16,0 0-16,-21 0 0,21 0 15,0 0-15,-21 22 0,21-22 0,0 0 16,0 21-16,0-20 0,0 20 16,0-21-16,0 21 0,0-20 0,0 20 15,0-21-15,0 0 0,0 0 0,0 22 16,0-22-16,0 0 15,0 0-15,0 0 0,21-21 0,-21 22 16,21-22-16,0 0 0,0 0 16,0 0-16,1 0 0,20 0 15,-21 0-15,0-22 0,0 22 16,1-21-16,-1 21 0,0-21 16,21 0-16,-21 0 0,1 0 0,-22-1 15,21 1-15,0-21 0,-21 21 16,21 0-16,-21-22 0,0 22 0,0 0 15,0 0-15,21 0 0,-21-1 16,0 44 15,0-1-31,0 0 16,0 0-16,-21 0 0,21 0 0,0 1 16,0-1-16,-21 0 0,21 0 15,0 0-15,-21 0 0,21 1 16,0-1-1,21-21 17,0-21-32,0-1 15</inkml:trace>
  <inkml:trace contextRef="#ctx0" brushRef="#br2" timeOffset="102875.1">13293 5334 0,'0'0'0,"-22"0"0,1 0 16,21 21 0,-21-21-16,42 0 46,0 0-46,1-21 16,-1 21 0,-21-21-16,-21 21 31,-1 0-15,1 0-16,0 0 15,0 0-15,0 21 0,0 0 16,21 0-1,0 1-15,0-1 16,21-21 15,0 21-31,0-21 0</inkml:trace>
  <inkml:trace contextRef="#ctx0" brushRef="#br2" timeOffset="103275.31">13758 5440 0,'0'0'0,"0"-21"16,0 0-16,0-1 15,0 1 1,0 0-1,-21 21-15,0 0 16,0 0-16,0 0 16,-1 21-16,1 0 0,21 1 15,-21-1-15,21 0 0,0 0 0,-21 0 16,0 0-16,21 1 0,-21 20 16,21-21-16,0 21 0,0-20 0,0-1 15,0 21-15,0-21 0,0 0 16,0 1-16,0-1 0,0 0 0,21 0 15,-21 0-15,21-21 0,0 0 16,0 0-16,0 0 0,1 0 16,-1 0-16,0 0 0,0 0 0,21 0 15,-20 0-15,20 0 0,0-21 16,-21 0-16,22 0 0,-1 0 16,0-1-16</inkml:trace>
  <inkml:trace contextRef="#ctx0" brushRef="#br2" timeOffset="104159.44">14330 5165 0,'0'0'15,"0"-21"-15,0-1 16,0 44 0,0-1-1,0 0-15,0 0 0,-21 0 16,21 0-16,-22 1 15,22 20-15,0-21 0,0 0 0,-21 0 16,21 22-16,-21-22 0,0 21 0,21-21 16,0 22-16,0-22 0,-21 0 15,21 21-15,-21 1 16,21-22-16,0 0 0,0 0 16,0 0-16,0 1 0,0-44 46,0 1-30,0 0-16,0 0 0,0 0 16,0 0-16,0-1 0,21-20 15,0 21-15,0 0 0,0 0 16,0-1-16,1 1 0,-1 0 0,0 0 16,21 0-16,-21 0 15,1 21-15,-1-22 0,0 22 0,0 0 16,0-21-16,0 21 0,1 0 0,-1 0 15,-21 21 1,0 1 0,-21-1-1,-1-21-15,1 21 0,0-21 16,0 21-16,0-21 0,0 0 0,-1 21 16,1-21-16,0 21 0,0-21 15,0 0-15,0 0 16,-1 0-1,1 0-15,21-21 16,0 42 31,0 1-31,0-1-16,0 0 15,0 0-15,0 0 0,0 0 16,0 1-16,21-1 0,-21 0 15,22 0-15,-1 0 0,-21 0 16,21-21-16,0 22 0,0-22 16,0 21-16,1-21 15,-1 0-15,0 0 0,0 0 16,0 0-16,0 0 0,1 0 0,-1-21 16,0 21-16,0-22 15,-21 1-15,21 0 0,0 0 16,-21 0-16,22 0 0,-22-1 0,0 1 15,0 0 1</inkml:trace>
  <inkml:trace contextRef="#ctx0" brushRef="#br2" timeOffset="104351.33">14668 5673 0,'-21'21'31,"0"0"63</inkml:trace>
  <inkml:trace contextRef="#ctx0" brushRef="#br2" timeOffset="106867.51">3937 7133 0,'0'-21'63,"21"21"-48,0 0-15,-21-21 16,21 21-16,1-21 16,-1 21-16,-21-21 0,21 21 15,0 0-15,0-22 16,0 22-16,1-21 0,-1 21 0,0-21 15,21 21-15,-21-21 0,22 0 16,-1 21-16,0-21 0,1 21 0,-1-22 16,22 1-16,-22 21 0,21-21 15,-20 21-15,20-21 0,-20 0 0,20 21 16,1-21-16,-1-1 0,-21 22 0,22-21 16,21 0-16,-22 0 0,22 0 15,21 21-15,-22-21 0,22-1 0,0 1 16,0 0-16,0 0 0,-1 0 15,1 0-15,0-1 0,0 22 0,21-21 16,0 0-16,0 21 16,0-21-16,0 0 0,0 21 0,0 0 15,21-21-15,0 21 0,-21 0 16,21 0-16,1 0 0,-22 0 0,0 0 16,21 0-16,-21 21 0,0-21 0,21 21 15,-21 0-15,0 0 0,0 0 16,-21 1-16,21-1 0,-21 0 0,-1 0 15,1 0-15,0 0 0,0 1 16,-21-1-16,20 0 0,-41 0 16,21 0-16,-22 0 0,1 1 0,-22-22 15,0 21-15,1-21 0,-1 21 16,0-21-16,-21 21 0,22-21 0,-22 0 16,0 0-16,-21 21 0,21-21 15,-42 0 32,0 0-47,0-21 16,0 0-16,-1 21 0,1 0 0,-21-21 15</inkml:trace>
  <inkml:trace contextRef="#ctx0" brushRef="#br2" timeOffset="108667.05">6752 7070 0,'21'0'47,"0"0"-31,1 0-16,-1 0 0,0-21 15,0 21-15,0 0 0,0 0 0,1-22 16,-1 22-16,0 0 0,21-21 16,-21 21-16,1 0 0,20-21 0,-21 21 15,21-21-15,-20 21 0,20-21 16,0 21-16,-21-21 0,22 21 0,-1-22 15,0 22-15,1 0 0,-1-21 16,0 21-16,22-21 0,-22 21 16,22-21-16,-22 21 0,22-21 0,-22 21 15,21 0-15,1-21 0,-22 21 16,22 0-16,-1-22 0,-20 22 0,20 0 16,-21 0-16,1-21 0,20 21 15,1 0-15,-22-21 0,22 21 0,-1 0 16,1 0-16,-22 0 0,21 0 0,1 0 15,-1 0-15,-20 0 0,20 0 16,1 0-16,-22 0 0,22 0 0,-22 21 16,0-21-16,1 0 0,20 0 15,-21 0-15,1 21 0,-1-21 16,0 0-16,1 0 0,-1 22 0,0-22 16,1 0-16,20 0 0,-20 0 15,-1 21-15,-21-21 0,21 0 0,1 0 16,-22 0-16,21 0 0,-21 21 0,22-21 15,-22 0-15,0 0 0,0 0 16,0 0-16,1 0 0,-1 0 16,0 21-16,0-21 15,0 0 1,0 0 0,1 0-1,-1 0 1,0 0-1,0 0 17,0 0 108,0 0-124,1 0 0,-1 0-1,0 0 173,0 0-173,0 0 32,0 0-31,1 0 156</inkml:trace>
  <inkml:trace contextRef="#ctx0" brushRef="#br2" timeOffset="110252.23">10604 6541 0,'0'0'0,"-21"0"0,21-22 16,0 44 47,21-1-48,1-21-15,-22 21 0,21 0 16,0-21-16,-21 21 0,21 0 0,0-21 15,0 22-15,1-22 0,-1 21 16,0 0-16,0-21 0,0 21 0,22-21 16,-22 0-16,0 21 0,0-21 0,0 0 15,0 0-15,1 21 0,-1-21 16,0 0-16,0 0 0,0 22 16,-21-1-1,0 0 16,-21 0-15,0-21 0,0 0-16,21 21 0,-21-21 15,-1 0-15,22 21 0,-21 1 0,0-22 16,-21 21-16,21-21 0,-1 21 0,-20-21 16,21 21-16,-21 0 0,20-21 15,-20 21-15,0 1 16,-1-1-16,22-21 0,0 21 0,0 0 15,0-21-15,0 21 0,-1 0 16,1-21-16,21 22 0,0-1 16,-21-21-1,21 21-15,0-42 110,21 21-95,-21-21-15,21 21 0</inkml:trace>
  <inkml:trace contextRef="#ctx0" brushRef="#br2" timeOffset="113139.28">12615 6773 0,'0'-21'63,"0"0"-63,21 21 15,1-21-15,-1 0 16,0 0-16,0 21 0,-21-22 0,21 22 15,-21-21-15,21 0 0,-21 0 16,0 0 0,-21 21-1,0 0-15,0 0 0,0 0 16,0 21-16,-1-21 0,22 21 16,-21-21-16,0 21 0,0-21 15,0 21-15,21 1 0,-21-22 0,21 21 16,-22 0-16,1 0 0,21 0 15,0 0-15,0 1 16,0-1 0,21-21-16,1 0 0,-1 21 15,0-21-15,0 21 0,0 0 0,0-21 16,1 21-16,-1-21 0,0 22 0,21-1 16,-21-21-16,1 21 0,-1 0 15,-21 0-15,21 0 0,-21 1 16,0-1-16,0 0 15,-21 0-15,0 0 0,-1-21 16,1 21-16,0 1 0,0-22 0,0 0 16,-22 21-16,22-21 0,0 0 15,0 0-15,-21 0 0,20 0 0,1 0 16,-21-21-16,21 21 0,0-22 0,-22 1 16,22 0-16,0 21 0,0-21 15,0 0-15,-1 0 0,22-1 16,0 1-1,0 0-15,22 21 16,-1 0 0,0-21-16,0 21 0,0 0 15,0 0-15,22 0 0,-22 0 0,0 0 16,21-21-16,-20 21 0</inkml:trace>
  <inkml:trace contextRef="#ctx0" brushRef="#br2" timeOffset="113591.02">13123 6964 0,'0'0'0,"21"0"32,1 0-32,-1 0 0,0 0 15,0-21-15,0 21 0,0-21 16,1-1-16,-1 22 15,0-21-15,0 21 0,-21-21 0,0 0 16,21 21-16,-21-21 0,0 0 0,0-1 16,0 1-1,-21 21-15,0 0 16,0 0-16,0 0 16,-1 21-16,1-21 0,0 22 0,-42-1 15,63 0-15,-22 0 16,1 0-16,0 0 0,21 1 15,-21 41-15,21-42 0,0 0 16,0 1-16,0-1 0,0 0 16,0 0-16,0 0 0,0 0 15,21 1-15,0-22 0,0 0 16,1 21-16,-1-21 0,0 0 0,0 0 16,21 0-16,-20 0 0,-1 0 15,21 0-15,-21-21 0,0-1 16,22 22-16,-22-21 0,0 0 0,0 21 15,22-21-15,-22 0 0,0 0 0,0-1 16,0 1-16</inkml:trace>
  <inkml:trace contextRef="#ctx0" brushRef="#br2" timeOffset="113878.85">13843 6456 0,'0'0'0,"0"21"31,0 0-31,0 0 0,0 22 16,0-22-16,-21 0 15,21 21-15,0 1 0,-21-22 0,21 21 16,0-21-16,0 22 0,0-22 0,-22 0 16,22 21-16,-21-20 0,21-1 15,-21 0-15,21 0 0,0 0 0,0 0 16,0 1-16,0-1 15,0 0-15,0 0 16,0-42 15,21 21-31,0-21 0</inkml:trace>
  <inkml:trace contextRef="#ctx0" brushRef="#br2" timeOffset="114336.62">14076 6900 0,'21'0'16,"0"-21"15,0 21-31,0-21 0,1 0 15,-1 21-15,-21-21 0,21 21 16,0-21-16,0-1 0,0 1 16,-21 0-16,22 21 0,-22-21 15,0 0-15,0 0 0,0-1 16,-22 22 0,1 0-1,0 0-15,0 0 0,0 22 16,0-1-16,-1 0 0,1 0 0,0 0 15,0 0-15,21 1 0,0-1 16,-21 21-16,21-21 0,0 0 0,0 1 16,0 20-16,0-21 0,0 0 15,0 0 1,0 1-16,21-1 0,0-21 16,0 21-16,0-21 0,1 0 0,-1 0 15,0 0-15,21 0 0,-21 0 16,22 0-16,-22 0 0,42-42 15,-20 42-15,-22-22 0,21 22 16</inkml:trace>
  <inkml:trace contextRef="#ctx0" brushRef="#br2" timeOffset="115004.23">14880 6668 0,'0'0'0,"0"-22"0,0 1 0,0 0 15,-21 21-15,0 0 16,0 0 0,-1 0-16,22 21 0,-21-21 15,0 21-15,21 1 0,0-1 16,-21 0-16,21 0 0,-21 0 16,21 0-16,0 22 0,0-22 15,0 0-15,0 0 0,0 0 0,0 1 16,0-1-16,0 0 0,0 0 0,0 0 15,0 0-15,21 1 16,0-22-16,0 0 16,0 0-16,1 0 0,-1 0 15,0 0-15,21 0 0,-21 0 16,1-22-16,20 1 0,-21 21 0,21-21 16,-20 0-16,20 0 0,-21 0 0,0-1 15,22 1-15,-22-21 0,0 21 16,0-22-16,0 1 0,0 0 0,1-22 15,-1 22-15,0 0 0,0-22 16,-21 22-16,21 21 0,-21-22 0,21 1 16,-21 21-16,22 0 0,-22-1 15,0 1-15,0 0 0,0 42 47,0 22-31,0-22-16,-22 21 0,1-21 0,21 22 15,-21-1-15,21 0 0,-21 1 16,21-1-16,-21 0 0,0 1 0,21-1 16,0 0-16,0 1 0,-22-22 15,22 21-15,0-21 0,0 0 0,0 22 16,0-22-16,0 0 16,22-21-16,-22 21 0,21-21 0,21 21 15,-21-21-15,0 0 0,1 0 16,20 0-16,-21 0 0,0 0 15,0 0-15,1 0 0,-1 0 16,0 0-16,0-21 0,0 21 0,0-21 16,1 0-16,-1 21 0,-21-21 15,21 0-15,0-1 0,-21 1 0</inkml:trace>
  <inkml:trace contextRef="#ctx0" brushRef="#br2" timeOffset="115343.04">15261 6583 0,'0'0'16,"-21"0"-16,0 0 0,0 0 0,42 0 31,0 0-31,0 0 0,0 0 16,22 0-16,-1 0 0,-21 0 15,21 0-15,1-21 0,-22 21 0,21 0 16,1-21-16,-22 21 0,21 0 16,-21 0-16,0 0 0,1-22 0,-1 22 15,0 0-15,0 0 0,0 0 16,-21-21 0,-21 21 46,21 21-62</inkml:trace>
  <inkml:trace contextRef="#ctx0" brushRef="#br2" timeOffset="116754.79">8403 8784 0,'0'-21'16,"21"21"31,-21 21-32,0 0-15,0 1 16,21-1-16,-21 0 15,22 0-15,-22 0 0,21 0 0,-21 1 16,0-1-16,0 0 0,21 0 16,-21 0-16,0 0 0,21 1 0,-21-1 15,0 0-15,0 0 0,21-21 16,-21 21-16,21-21 0,1 0 16,-22 21-16,21-21 15,0 0-15,0 0 16,0 0-16,0 0 0,1 0 15,-1 0-15,21 0 0,0 0 0,1 0 16,-1 0-16,0 0 0,22 0 0,-1 0 16,-20 0-16,20 0 0,1-21 15,-1 21-15,1 0 0,20 0 0,-20-21 16,21 0-16,20 21 0,-20 0 16,21 0-16,-21-21 0,-1 21 0,22 0 15,-21 0-15,-22 0 0,22 0 0,0 0 16,-1 0-16,1 0 0,-22 0 15,22-21-15,-21 21 0,-1 0 0,1 0 16,-22 0-16,21 0 0,-20 0 16,-1 0-16,-21 0 0,0 0 15,22 0-15,-22 0 0,0 0 16,0 0-16,-21-22 16,21 22 15,-21-21-31,0 0 47</inkml:trace>
  <inkml:trace contextRef="#ctx0" brushRef="#br2" timeOffset="117319.09">11049 8763 0,'0'-21'15,"-21"21"1,21 21 15,21-21-15,-21 21-16,21-21 0,0 21 0,0 1 15,1-22-15,-1 21 0,21 0 16,-21-21-16,22 21 0,-22 0 0,21-21 16,-21 21-16,0-21 0,22 0 0,-22 0 15,0 22-15,0-22 0,0 0 16,1 0-16,-1 0 0,0 0 15,0 0-15,0 21 0,0-21 32,-21 21-32,0 0 15,-21-21 1,0 21-16,0-21 16,0 21-16,0 1 0,-1-1 15,1 0-15,0-21 0,0 21 16,0 0-16,-22 0 0,22 1 15,0-1-15,-21 0 0,21-21 0,-1 21 16,-20 0-16,21 0 0,0 1 0,0-1 16,-1-21-16,1 21 0,0 0 0,0-21 15,0 21-15,0-21 16,21 21-16,21-42 47,0 21-32</inkml:trace>
  <inkml:trace contextRef="#ctx0" brushRef="#br2" timeOffset="120939.52">12721 8615 0,'21'0'31,"-21"-21"-15,0 0-16,0-1 15,0 1 1,-21 21-16,0 0 16,0 0-16,0 0 0,-1 0 15,1 0-15,-21 0 0,21 21 16,0-21-16,-1 22 0,1-1 16,0 0-16,0 0 0,0 0 0,0 0 15,-1 1-15,1 20 0,0-21 16,0 21-16,21 1 0,-21 20 15,21-20-15,0-22 0,0 21 16,0-21-16,0 22 0,0-22 0,0 0 16,21 0-16,0 0 0,-21 0 0,21-21 15,0 22-15,22-22 0,-22 0 16,0 0-16,21 0 0,-20 0 0,20 0 16,-21 0-16,21-22 0,-20 22 0,20-21 15,0 0-15,1 0 16,-1 0-16,0-22 0,1 22 0,-1-21 15,0 21-15,1-22 0,-1 1 0,0 0 16,-21-1-16,22 1 0,-1 0 16,-21-1-16,0 1 0,1 0 0,20 21 15,-21-22-15,-21 22 0,21-21 16,0 21-16,-21-1 0,22 1 0,-22 0 16,0 0-16,0 0 15,-22 21 16,1 21-31,0 0 0,21 0 16,0 0-16,-21 1 0,21-1 16,-21 0-16,21 21 0,-21-21 0,21 22 15,-22-22-15,22 21 0,0 1 16,-21-22-16,21 21 0,-21 0 0,21-20 16,0 20-16,0-21 0,0 21 0,0-20 15,0-1-15,0 0 0,0 0 16,21-21-16,-21 21 0,21-21 0,1 0 15,-1 0-15,0 0 0,0 0 0,0 0 16,0-21-16,1 21 0,-1-21 16,0 0-16,0 0 0,0-1 0,0 1 15,1 0-15,-22 0 0,21-21 16,0 20-16,-21 1 0,21 0 16,-21 0-16,0 0 0,0 42 46,0 0-46,0 0 0,0 0 0,0 1 16,0-1-16,0 0 0,0 0 0,0 0 16,0 0-16,0 22 15,0-22-15,0 0 0,0 0 16,21-21 15,0 0-31,-21-21 16,22 0-16,-22 0 0,0 0 0</inkml:trace>
  <inkml:trace contextRef="#ctx0" brushRef="#br2" timeOffset="121292.35">13801 8488 0,'0'0'0,"-22"0"0,22 21 15,0 0-15,22-42 63,-1 21-47,-21-21-16,0 0 15,0 0-15,-21 21 31,-1 0-15,1 21 0,21 0-1,-21-21-15,21 21 0,0 0 0,0 0 16,21 1 0,0-22-16,1 0 15,-22 21-15</inkml:trace>
  <inkml:trace contextRef="#ctx0" brushRef="#br2" timeOffset="121663.13">14287 8573 0,'-21'0'16,"-85"0"-1,85 0 1,0 0-16,0 0 0,0 21 0,0-21 16,-1 21-16,22 0 0,-21 0 0,0 0 15,21 22-15,-21-22 16,21 0-16,0 0 0,0 22 0,0-22 16,0 21-16,0-21 0,0 0 0,0 1 15,0-1-15,0 0 0,21 0 16,0 0-16,0 0 0,1-21 15,-1 0-15,0 0 0,21 0 16,-21 0-16,1 0 16,-1 0-16,0 0 0,0-21 0,0 0 15,22 21-15,-22-21 0,0 0 0,21 0 16,-21-1-16,22-20 0,-22 21 16,21-21-16,-21-1 0,22 22 0,-22-21 15</inkml:trace>
  <inkml:trace contextRef="#ctx0" brushRef="#br2" timeOffset="122451.97">14795 8297 0,'0'0'0,"0"-21"0,-21 42 31,21 1-15,0-1-16,0 0 0,-21 0 15,21 0-15,-21 22 0,21-22 16,0 21-16,0-21 0,0 22 0,0-22 15,-21 21-15,21-21 0,0 22 0,-21-22 16,21 21-16,0-21 0,0 0 16,0 22-16,0-22 0,0 0 0,0 0 15,0 0-15,0 1 0,0-1 16,0-42 31,0-1-47,0 1 15,0 0-15,0-21 0,0 21 0,0-1 16,21-41-16,-21 42 0,21 0 16,0-1-16,-21-20 0,21 21 15,0 0-15,1 21 0,-1-21 0,0-1 16,0 1-16,0 21 0,0 0 0,1-21 16,-1 21-16,0 0 0,0 0 15,0 0-15,0 0 0,-21 21 16,22-21-16,-22 21 0,0 1 15,0-1-15,-22 0 16,1-21-16,21 21 0,-42-21 16,21 21-16,0-21 0,-1 0 0,1 0 15,0 21-15,0-21 0,0 0 16,0 0-16,-1 0 0,1 0 0,0 0 16,0 0-16,0 0 15,0 0 1,21 22 31,21-1-32,-21 0-15,21 0 16,-21 0-16,21 0 0,0 1 0,-21-1 16,21 0-16,1 0 15,-22 0-15,21 0 0,0 1 16,0-1-16,0 0 0,0-21 15,1 21-15,-1-21 0,0 0 16,0 0-16,0 0 0,0 0 16,1 0-16,-1 0 0,0 0 0,0-21 15,-21 0-15,21 21 0,-21-21 0,21-1 16,-21 1-16,0 0 16,22 21-16,-22-21 15,0 0 1,21 21-1</inkml:trace>
  <inkml:trace contextRef="#ctx0" brushRef="#br2" timeOffset="122626.87">15261 8911 0,'0'21'0,"-21"-21"47,21 22-16</inkml:trace>
  <inkml:trace contextRef="#ctx0" brushRef="#br2" timeOffset="130231.8">1312 10880 0,'0'0'0,"-21"0"0,21-21 0,-21-1 16,0 22-16,0-21 0,21 0 15,-22 0-15,1 0 16,21 0-16,-21 21 0,21-22 0,0 1 16,-21 0-16,21 0 15,-21 21-15,21-21 16,0 42-1,0 0 1,0 0-16,0 0 0,0 22 16,0-22-16,21 0 0,-21 21 15,0-20-15,0 20 0,0-21 0,0 21 16,0-20-16,0-1 0,0 21 16,0-21-16,0 22 0,0-22 0,0 0 15,0 0-15,0 0 0,0 0 16,0 1-16,0-44 31,0 1-31,0 0 16,0 0-16</inkml:trace>
  <inkml:trace contextRef="#ctx0" brushRef="#br2" timeOffset="130826.79">1079 10732 0,'0'0'0,"0"-22"15,0 1-15,0 0 0,0 0 16,0 0-16,0 0 16,22 21-16,-1-22 0,0 1 0,0 0 15,21 21-15,-20-21 0,20 0 16,0 21-16,22 0 0,-22 0 16,0 0-16,1 0 0,-1 21 0,0 0 15,-20 0-15,-1 0 16,0 22-16,-21-22 0,0 21 0,0-21 15,-21 22-15,0-22 0,-1 21 16,-20-21-16,0 22 0,-1-22 0,1 21 16,0-21-16,21 1 0,-22-22 15,22 21-15,0-21 0,0 0 0,0 0 16,-1 0-16,22-21 31,22-1-15,-1 22-16,21 0 0,-21-21 15,0 21-15,22 0 0,-1 0 0,0 0 16,-20-21-16,20 21 0,0 0 16,1 0-16,-1 0 0,0 0 15,-21 0-15,22 0 0,-22 21 0,0-21 16,0 21-16,0 1 0,-21-1 16,0 0-16,0 0 0,0 0 0,0 22 15,0-22-15,-21 0 0,0 21 16,0-21-16,-21 1 0,20-1 0,-20 0 15,0 0-15,-1 0 0,1 0 16,0-21-16,-1 0 0,-20 0 0,21 0 16,-1 0-16,1 0 0,0 0 15,20 0-15,-20-21 16,21 0-16,0 21 0,21-21 0,0 0 16,0 0-16,0-1 15,0 1-15,21 0 0,21 0 16,-21 0-16,1 21 0,20-21 15,0-1-15,1 1 0</inkml:trace>
  <inkml:trace contextRef="#ctx0" brushRef="#br2" timeOffset="131206.6">2053 11007 0,'0'0'0,"0"21"15,21-21-15,0 0 16,1 0 0,-1-21-16,0 0 0,0-1 0,0 22 15,0-21-15,1 0 0,-1 0 16,0 0-16,0 21 0,-21-21 0,0-1 16,21 1-16,-21 0 15,-21 21-15,0 0 16,0 0-16,0 0 0,-1 21 0,1-21 15,-21 21-15,21 1 0,0-1 16,-1 0-16,1 0 0,0 0 16,0 0-16,21 1 0,0-1 15,0 0-15,0 0 0,0 0 0,0 0 16,0 1-16,0-1 0,0 0 16,21-21-16,0 0 0,0 0 15,22 0-15,-22 0 0,0 0 16,21-21-16,1 21 0,-22-21 0,21-1 15,22 1-15,-22-21 0</inkml:trace>
  <inkml:trace contextRef="#ctx0" brushRef="#br2" timeOffset="132171.57">2836 10541 0,'0'0'0,"0"-21"0,0 0 15,0 0-15,-21 42 31,0-21-31,21 21 0,-21 21 16,0-21-16,21 1 0,0 20 0,0 0 16,-22 1-16,1-1 0,21 0 15,-21 22-15,0-22 0,21 22 0,-21 20 16,0-20-16,21 20 0,-22 1 16,1 21-16,0-21 0,0 20 0,-21 1 15,20-21-15,1 21 16,-21 0-16,21-1 0,-22-20 0,22 21 15,0-21-15,21-1 0,0 1 16,0 0-16,0-22 0,0 22 0,0-22 16,0 1-16,0-22 0,0 22 15,21-43-15,0 21 0,1-21 0,-1 0 16,0-21-16,21 0 0,-21 0 0,1 0 16,20 0-16,0-21 0,-21-21 15,22 21-15,-22-22 0,21 1 0,1 0 16,-22-22-16,21 1 0,0-1 15,-20 1-15,-1-1 0,0 1 16,0-22-16,-21 22 0,0-22 0,0 0 16,0 1-16,-21-1 0,0 21 15,0-20-15,-22 20 0,1 1 0,-22 20 16,1-20-16,21 21 0,-22-1 16,1 22-16,-1-21 0,22 21 0,-22-1 15,22 1-15,0 0 0,20 21 16,-20-21-16,21 21 0,21-21 15,0 0-15,21-1 16,0 22-16,22-21 0,-22 0 16,21 21-16,22-21 0,-22-21 15,21 20-15,1 1 0,-1-21 16,1 21-16,-22-22 0,22 22 0,-22-21 16,0 21-16,1 0 0,-1-1 15,-21-20-15,0 21 0,1 0 0,-1 21 16,0-21-16,-21-1 0,0 1 15,0 42 32,0 1-47,-21-22 0,21 42 16,-21-21-16,21 0 0,-22 0 16,22 22-16,0-22 0,0 0 0,0 21 15,0-20-15,0-1 16,0 21-16,0-21 0,0 0 0,0 1 15,22-22-15,-1 0 0,0 0 16,0 0-16,0 0 16,0-22-16,1 1 0,-1 0 0,21 0 15,-21 0-15,-21 0 0,21-1 16,1 1-16,-1-21 0,-21 21 0,0 0 16,0-1-16,0-20 0,0 21 15,0 0-15,0 0 0,-21 21 0,-1-22 16,1 22-16,0 0 0,0 0 0,0 0 15,0 0-15,-1 0 16,1 0-16,0 0 0,0 22 0,21-1 16,-21 0-16,21 0 15,0 0-15,0 0 16,21-21 0,0 0-16,0 0 0,0 0 0,1 0 15,20 0-15,-21 0 0</inkml:trace>
  <inkml:trace contextRef="#ctx0" brushRef="#br2" timeOffset="132584.59">3492 10964 0,'0'-21'16,"0"0"-16,0 0 15,0 0-15,0 0 16,22 21-16,-1-22 0,0 22 15,0 0-15,0-21 0,0 21 16,1 0-16,-1 0 0,0 0 0,0 0 16,0 0-16,0 0 0,1 21 0,-1 1 15,0-22-15,-21 21 0,0 0 16,0 0-16,0 0 0,0 0 0,0 1 16,0-1-16,-21 0 0,0 0 15,-1 0-15,1 0 0,21 1 16,0-1-16,-21-21 0,0 0 15,21-21 1,0-1 0,0 1-16,0 0 15,21 21-15,-21-21 0,21 0 0,-21 0 16,21-1-16,-21 1 0,22 21 0,-1-21 16,0 0-16,-21 0 0,21 21 15,0-21-15,0 21 0,1-22 0,-1 1 16,0 21-16,0 0 0,0-21 15,0 21-15,1 0 0</inkml:trace>
  <inkml:trace contextRef="#ctx0" brushRef="#br2" timeOffset="132942.57">4085 10943 0,'0'0'0,"0"21"0,21-21 31,0 0-31,1 0 16,-1-21-16,0 21 16,-21-21-16,21 0 0,0 21 0,0-21 15,-21 0-15,0-1 16,22 22-16,-22-21 0,0 0 0,0 0 16,-22 21-1,1 0 1,0 0-16,0 0 0,0 21 0,21 0 15,-21 0-15,-1 1 0,22-1 16,-21 0-16,21 0 0,0 0 0,0 0 16,0 1-16,0-1 0,0 0 15,0 0-15,0 0 0,0 0 0,0 1 16,21-22-16,1 21 0,-1-21 16,0 0-1,0 0-15,0-21 0,22-1 0,-22 22 16,0-21-16,0 0 0,21 0 0,-20 0 15</inkml:trace>
  <inkml:trace contextRef="#ctx0" brushRef="#br2" timeOffset="133516.49">5567 10837 0,'21'-21'0,"-42"42"0,42-63 0,0 21 16,-21 0-16,21 0 0,-21-1 16,0 1-16,0 42 46,0 1-46,0-1 0,0 21 0,-21-21 16,21 22-16,0 20 0,-21-21 16,21 22-16,-21-1 0,21 1 0,-21-1 15,-1 22-15,1-21 0,21 20 0,-21-20 16,0 20-16,0-20 0,0 21 16,-1-1-16,1-20 0,21 20 0,0 1 15,-21-21-15,21 20 0,-21-20 16,21-1-16,0-20 0,0-1 15,0 0-15,0 1 0,0-1 0,0-21 16,0 0-16,21-21 16,0-21-16,0 0 15,-21-21-15,22 20 0,-1-20 0,0-21 16,-21-1-16,21 1 0</inkml:trace>
  <inkml:trace contextRef="#ctx0" brushRef="#br2" timeOffset="133875.48">5482 10964 0,'0'0'0,"-21"-21"15,-43-106 1,64 106 0,0 0-16,0 0 0,0 0 0,22-1 15,-1 22-15,21-21 0,0 0 0,-20 0 16,41 21-16,-21-21 0,22 21 15,-22 0-15,22 0 0,-22 21 0,22-21 16,-22 21-16,0 21 0,-21-20 0,1 20 16,-1-21-16,-21 21 0,0-20 15,0 20-15,-21-21 0,-1 21 16,1-20-16,-21 20 0,0-21 0,-22 0 16,-21 43-16,22-43 15,21 0-15,20-21 0,-20 21 0,21-21 16,0 0-16,0 0 0,-1 0 15,22-21 1,22 0-16,-1 0 0,0 21 0,21-21 16,-21-1-16,22 1 0,-1 0 15,0 0-15,22-21 0</inkml:trace>
  <inkml:trace contextRef="#ctx0" brushRef="#br2" timeOffset="134232.82">6202 10859 0,'42'0'16,"-21"0"-1,0-22-15,1 22 16,-1-21-16,0 0 0,0 0 16,0 0-16,0 0 0,1 21 15,-1-22-15,0 1 0,-21 0 16,21 21-16,-21-21 0,-21 21 15,0 0 1,0 0-16,-1 21 0,1 0 16,0 0-16,0 1 0,0-1 0,0 0 15,-1 0-15,1 0 0,21 22 16,-21-22-16,21 0 0,0 0 0,0 0 16,0 0-16,0 1 0,0-1 0,21 0 15,0-21-15,1 21 0,-1-21 16,0 0-16,21 0 0,-21 0 0,22 0 15,-22 0-15,21 0 0,-21 0 16,22 0-16,-22-21 0,21 21 16,-21-21-16,1 21 0</inkml:trace>
  <inkml:trace contextRef="#ctx0" brushRef="#br2" timeOffset="134607.6">6900 10732 0,'0'0'0,"0"-64"15,0 43 1,21 21-16,1-21 16,-1 21-16,0 0 0,0 0 15,0 0-15,0 0 0,1 0 0,-1 0 16,0 21-16,0 0 0,0 0 16,0 22-16,-21-22 0,0 0 15,22 0-15,-22 21 0,0-20 0,0-1 16,0 0-16,0 0 0,-22 0 15,1 0-15,0 1 0,21-1 0,-21-21 16,0 21-16,21-42 31,0 0-31,0-1 16,0 1-16,0 0 0,0-21 16,21 21-16,-21-1 0,21 1 15,0 0-15,-21-21 0,21 21 0,1-1 16,-1 1-16,0 0 0,0 21 15,0-21-15,22 0 16,-1 0-16,-21 21 0,0 0 0,0-22 16,1 22-16,20 0 0</inkml:trace>
  <inkml:trace contextRef="#ctx0" brushRef="#br2" timeOffset="135702.76">7578 10964 0,'0'0'0,"21"-21"16,0 21-16,0-21 0,21 0 0,-20 0 16,-1 0-16,42-43 0,-42 43 15,1-21-15,20 20 0,-21-20 16,0 0-16,0-1 0,1 1 0,-22 0 15,0 21-15,0-22 0,0 22 16,0 0-16,0 0 0,0 0 16,-22-1-16,1 1 0,0 21 0,0 0 15,0 0-15,0 0 0,21 21 16,-22 1-16,22 20 0,0-21 0,-21 0 16,0 22-16,21-1 0,-21 0 0,21 1 15,0-1-15,-21 21 16,0-20-16,-1-1 0,22 22 0,-21-22 15,0 21-15,0 1 0,0 21 0,0-22 16,21 22-16,-22-1 0,1-20 16,0 21-16,0-1 0,0 1 0,0 0 15,-1-1-15,-20 22 0,21-21 0,0 21 16,0-22-16,-1 1 0,-20 0 16,21-1-16,0-20 0,21 20 0,0-20 15,0-22-15,0 22 0,0-43 0,0 21 16,21-21-16,0 1 0,0-22 15,0 0-15,22 0 0,-22-22 0,21 1 16,1 0-16,-1 0 0,0-21 16,1-1-16,-1 1 0,21-22 0,1 22 15,-22-21-15,1-1 0,20 1 16,-21-1-16,1 1 0,-22-22 0,0 0 16,0 22-16,-21-22 0,0 0 0,0 1 15,-21-1-15,0 22 0,-21-22 16,-1 21-16,1 1 0,-22-22 0,-41-21 15,62 64-15,-20 0 0,20 21 16,1-1-16,21 1 0,-21 0 16,20 0-16,22 0 15,22 0 1,-1 21-16,0 0 16,21 0-16,-21-22 0,22 22 0,-1-21 15,22 21-15,-22-21 0,0 0 0,22 21 16,-22-21-16,0 0 0,1-1 15,-1 1-15,0 0 0,1 0 16,-1 0-16,-21-22 0,0 22 0,22 0 16,-43 0-16,21 0 0,-21 0 0,0-1 15,0 1-15,0 0 0,0 0 16,-21 21 0,0 21-1,-1 0 1,1 0-16,21 1 0,-21 20 15,21-21-15,-21 0 0,0 22 0,21-22 16,0 21-16,0-21 0,0 0 16,0 1-16,0-1 0,0 0 0,21 0 15,-21 0-15,21-21 0,0 0 0,22 0 16,-22 0-16,0 0 0,0 0 16,0 0-16,0 0 0,1 0 0,-1-21 15,0 0-15,0 0 0,0 0 0,0-1 16,-21 1-16,0 0 0,0-21 15,0 21-15,0-22 0,0 22 16,0 0-16,0-21 0,-21 20 0,21 1 16,-21 0-16,0 21 0,0-21 15,0 21-15,-1 0 0,1 0 0,0 0 16,0 0-16,0 0 0,0 21 16,21 0-16,0 0 0,0 1 15,0-1-15,0 0 0,0 0 0,0 0 16,21-21-16,0 0 15,0 21-15,0-21 0</inkml:trace>
  <inkml:trace contextRef="#ctx0" brushRef="#br2" timeOffset="136115.59">8615 10689 0,'0'0'0,"0"-21"0,-21 0 15,21 0-15,0 0 16,0-1-16,0 1 16,21 0-16,0 21 15,0 0-15,0-21 0,0 21 0,1 0 16,-1 0-16,0 0 0,21 0 0,-21 0 16,1 21-16,-1 0 15,0 0-15,-21 1 0,0-1 0,21 0 16,-21 0-16,0 0 0,0 0 0,0 22 15,-21-22-15,0 0 0,0 0 16,-1-21-16,1 21 0,-21 1 0,21-22 16,0 21-16,-1-21 0,1 0 15,0 0 1,21-21 0,0-1-16,0 1 15,0 0-15,21 0 0,0 0 16,1 0-16,-1 21 0,-21-22 0,21 1 15,0 0-15,0 0 0,0 0 16,1 0-16,20 21 0,-21-22 16,0 1-16,22 21 0,-22-21 0,21 21 15</inkml:trace>
  <inkml:trace contextRef="#ctx0" brushRef="#br2" timeOffset="136798.57">9271 10499 0,'0'21'0,"0"0"15,-21 0-15,21 0 0,0 1 0,-21-1 16,-1 0-16,22 0 0,-21 0 16,21 0-16,0 1 0,0-1 15,-21 0-15,21 0 0,-21 0 0,0 0 16,21 1-16,-21-44 62,21 1-46,0 0-16,0 0 0,0 0 16,0 0-16,0-1 0,21 1 0,-21 0 15,21 0-15,0 0 0,-21 0 0,21-1 16,0 1-16,1 0 0,-1 0 16,0 21-16,0-21 0,0 21 0,0 0 15,1 0-15,-1 0 0,0 21 16,0-21-16,0 21 15,-21 0-15,0 0 0,21 1 0,-21-1 16,0 0-16,0 0 0,0 0 16,0 0-16,0 1 0,0-1 0,0 0 15,0 0-15,0 0 0,-21 0 16,0-21 0,0 0-16,0 0 15,21-21 1,0 0-16,0 0 15,0 0-15,21 0 0,0-1 0,0-20 16,0 21-16,1-21 0,-1 20 16,21 1-16,-21-21 0,22 21 15,-22 0-15,21-1 0,0 22 0,1-21 16,-1 21-16,0 0 0,1 0 0,-1 21 16,-21-21-16,0 22 0,1-1 15,-1 0-15,-21 21 0,0-21 0,0 1 16,0 20-16,0-21 0,0 0 0,0 22 15,0-22-15,-21 0 0,-1 0 16,1 0-16,0-21 0,0 21 0,21 1 16,-21-22-16,0 21 0,42-42 47,0-1-47,0 1 0,0 0 15,0 21-15,1-21 0</inkml:trace>
  <inkml:trace contextRef="#ctx0" brushRef="#br2" timeOffset="137019.68">10329 10541 0,'21'-21'31,"-21"42"0,0 0-31,-21 0 0,21 1 16,0-1-16,-21 0 0,0 0 15,0 0-15,21 0 0,0 1 0,-21-1 16,21 0-16,-22-21 0,22 21 0,0 0 16,0-42 15,0 0-31</inkml:trace>
  <inkml:trace contextRef="#ctx0" brushRef="#br2" timeOffset="137195.6">10350 10308 0,'0'-21'16,"0"42"-16,0-63 15,-21 42-15,0 0 16,21 21 0,0 0-1,0 0-15,0 1 16,21-1-16,0 0 0</inkml:trace>
  <inkml:trace contextRef="#ctx0" brushRef="#br2" timeOffset="137679.64">10689 10499 0,'-21'0'16,"0"21"-16,0 0 15,21 0-15,0 0 16,-22 1-16,22-1 0,-21 0 16,21 0-16,0 0 0,0 0 15,0 1-15,-21-1 0,21 0 0,-21 0 16,21 0-16,-21-21 0,21 21 16,-21-21-1,21-21 16,0 0-31,0 0 16,21 0-16,-21 0 0,21-22 16,0 22-16,0-21 0,0-1 0,22 22 15,-22-21-15,0 0 0,21 20 16,1-20-16,-1 21 0,0 21 0,1 0 16,-22 0-16,21 0 0,1 0 15,-1 21-15,-21 0 0,0 0 0,0 1 16,-21 20-16,0-21 0,0 21 15,0-20-15,0 20 0,-21-21 16,0 0-16,0 0 0,0 1 0,0-1 16,-1 0-16,1 0 0,0 0 0,0-21 15,0 21-15,0-21 0,-1 0 16,44 0 15,-1-21-31,0 21 0,21-21 16</inkml:trace>
  <inkml:trace contextRef="#ctx0" brushRef="#br2" timeOffset="138463.57">11959 10583 0,'0'0'0,"-21"-21"16,0 21-16,0-21 0,-1 0 0,1 21 15,0-21-15,0 0 0,-21 21 0,20 0 16,1 0-16,0 0 0,0 0 16,0 0-16,-22 0 0,22 21 0,0 0 15,0 0-15,0 0 0,0 0 0,-1 22 16,1-22-16,0 0 0,0 0 16,21 0-16,0 1 0,0-1 15,0 0-15,0 0 0,0 0 0,21-21 16,0 0-16,0 21 0,1-21 15,20 0-15,-21 0 0,21 0 0,-20 0 16,20-21-16,-21 21 0,0-21 0,0 0 16,1 21-16,-1-21 0,0 0 15,0-1-15,0 1 0,-21-21 0,0 21 16,0 0-16,0-1 0,0 1 0,0 0 16,0 0-16,0 0 0,0 0 15,0 42 16,0 0-31,0 0 16,-21 21-16,21-20 0,0-1 0,0 0 16,-21 21-16,21-21 0,-21 22 0,0-1 15,21-21-15,0 22 0,0-1 16,-22 0-16,22 1 0,0 20 0,0-21 16,0 22-16,0-1 0,0 1 0,0-1 15,0 1-15,0-1 0,0 1 16,0-1-16,0 1 0,0-1 0,0 22 15,0-21-15,0-1 0,0 1 0,0-1 16,0 1-16,0-1 0,0 1 0,0-22 16,0 21-16,-21-20 0,21-1 15,-21 0-15,0 1 0,21-22 0,-21 21 16,0-21-16,21 1 0,0-1 16,-22-21-16,1 0 0,0 0 15,21-21-15,-21 21 16,0-22-16,21-20 0,-21 21 0,-1-21 15,22-1-15,-21 1 0,0-22 16,0 1-16,0-1 0,0-20 0,-1 20 16,1 1-16,21-22 0,0-42 15,0 42-15,0 22 0,21-1 0,1 1 16,-1-1-16,21 22 0,-21-21 16,22-1-16,-22 1 0,21 20 0,0 1 15,-20 0-15,20-1 0,0 1 16,-21 21-16,22-22 0,-1 22 15,0-21-15,-20 21 0,20-22 0,-21 22 16,0 0-16</inkml:trace>
  <inkml:trace contextRef="#ctx0" brushRef="#br2" timeOffset="139200.22">13525 10668 0,'0'0'0,"22"0"0,-22-21 16,21 21-16,-21-21 0,0 0 16,21-1-16,-21 1 0,21 0 15,-21 0-15,0 0 0,0-22 0,0 22 16,0 0-16,0 0 0,-21 0 15,0 0-15,-22-1 0,22 22 16,0 0-16,-21 0 0,-1 0 0,22 0 16,-21 22-16,0-1 0,-1 0 0,1 0 15,0 21-15,-1-20 0,1 20 0,21-21 16,0 21-16,-22 1 0,22-22 0,21 21 16,0-21-16,-21 22 0,21-22 15,0 0-15,0 0 0,0 0 16,21-21-16,0 22 0,22-22 0,-22 0 15,21 0-15,-21 0 0,22 0 16,-1 0-16,0-22 0,1 1 0,-1 21 16,21-63-16,-20 42 0,-22-1 15,21 1-15,-21-21 0,1 21 16,-1-22-16,-21 1 0,0 0 0,21 21 16,-21-22-16,0 22 0,0 0 15,0 0-15,-21 21 16,21 21-1,-21 0-15,21 0 0,0 22 16,-22-22-16,22 21 0,0-21 16,-21 22-16,21-22 0,0 0 0,0 0 15,0 21-15,0-20 0,21-1 16,1-21-16,-1 21 0,0-21 0,0 0 16,0 0-16,0 0 0,1 0 0,-1 0 15,0 0-15,21 0 0,-21 0 16,22-21-16,-22 0 0,0-1 0,21 1 15,-20 0-15</inkml:trace>
  <inkml:trace contextRef="#ctx0" brushRef="#br2" timeOffset="139627.57">14076 10393 0,'0'0'0,"0"21"32,0 0-32,-21 0 15,21 1-15,-22-1 0,22 0 0,-21 0 16,21 0-16,0 0 0,-21 1 15,21-1-15,-21 0 0,21 0 0,-21 0 16,21 0-16,0 1 0,0-1 16,0-42 15,0-1-15,0 1-16,0 0 0,0 0 0,0 0 15,21 0-15,0-22 0,0 22 0,-21-21 16,43 21-16,-22-22 15,0 22-15,21-21 0,-21 21 0,22-1 16,-1 22-16,0-21 0,-20 21 0,20 0 16,0 0-16,-21 0 0,1 21 15,-1 1-15,0-1 0,0 0 0,-21 0 16,0 21-16,0-20 0,0 20 0,0-21 16,0 0-16,-21 22 0,0-22 15,0 0-15,21 0 0,-22 0 0,1 0 16,21 1-16,-21-22 0,21 21 0,21-21 47,0 0-47,1-21 0,-1-1 15,0 1-15,21 0 0</inkml:trace>
  <inkml:trace contextRef="#ctx0" brushRef="#br2" timeOffset="140323.1">14944 10372 0,'0'-21'16,"-22"21"0,1 0-16,0 0 15,0 21-15,0 0 16,0 0-16,21 0 0,-22 22 0,1-22 16,21 0-16,-21 0 0,21 0 0,0 22 15,0-22-15,0 0 0,0 0 16,0 0-16,21-21 15,0 21-15,1-21 0,20 0 16,-21 0-16,0 0 0,22 0 0,-22-21 16,21 21-16,0-21 0,-20 0 0,20 0 15,-21 0-15,21-1 0,-20 1 16,-1 0-16,0-21 0,0 21 0,-21-1 16,0-20-16,21 21 0,-21 0 0,0 0 15,21 21 1,-21-22-16,0 44 31,0-1-31,0 0 16,0 21-16,-21-21 0,21 22 0,0-22 15,-21 21-15,21 1 0,-21-22 16,21 21-16,0 0 0,0 1 0,0-1 16,0 0-16,0 22 0,0-22 0,0 1 15,0 20-15,-21-21 0,21 22 16,-21-22-16,21 22 0,0-1 15,0 1-15,-22-22 0,22 22 0,-21-1 16,21-21-16,-21 22 0,0-22 0,0 22 16,0-1-16,21-20 0,-22 20 15,1-21-15,0 22 0,0-22 0,0 1 16,21-1-16,-21-21 0,21 21 0,-22-20 16,22-1-16,-21-21 15,21-21 1,0-1-16,0-20 0,0 0 0,0-1 15,-21 1-15,21-21 0,-21-1 16,21 1-16,0-1 0,-21 1 0,21-22 16,0 21-16,0-20 0,0 20 0,0-20 15,0 20-15,0 1 16,0 20-16,21 1 0,0 0 0,-21-1 0,21 1 16,0 21-16,1-22 0,-1 22 15,0 0-15,0 0 0,0 0 16,22 0-16,-22-1 0,0 1 0,21 0 15,1 0-15</inkml:trace>
  <inkml:trace contextRef="#ctx0" brushRef="#br2" timeOffset="141130.97">16743 10139 0,'0'0'0,"0"-64"31,0 43-31,0 0 0,0 0 32,-21 21-17,-1 21-15,1-21 16,0 21-16,-21 0 0,21 1 0,-1-1 16,1 0-16,-21 21 0,21 1 15,0-22-15,-1 21 0,1 22 0,0-22 16,0 0-16,0 1 0,21-1 15,0 0-15,0 1 0,0-1 0,0-21 16,0 21-16,21-20 0,0-1 16,0 0-16,0-21 0,22 0 0,-1 21 15,0-21-15,1 0 0,-1 0 0,0-21 16,1 21-16,20-21 0,-20 0 16,20-22-16,1 22 0,-22-21 0,21-1 15,1 1-15,-1-21 0,1 20 16,-22-20-16,-21 20 0,1-20 15,-1 21-15,-21-22 0,0 22 0,-21-1 16,-1-20-16,-20 21 0,0-1 0,-1 1 16,-20 21-16,21 0 0,-22-1 15,1 22-15,-1 0 0,1 0 0,-1 0 16,1 22-16,20-1 0,-20 0 16,20 21-16,1 1 0,0-1 0,-1 0 15,22 1-15,0-1 0,0 0 0,21 1 16,0-1-16,0 0 0,0 22 15,0-22-15,21 0 0,0-20 16,22 20-16,-1-21 0,0 21 16,1-20-16,-1-22 0,21 21 0,-20-21 15,20 0-15,1 0 0,20 0 0,-20 0 16</inkml:trace>
  <inkml:trace contextRef="#ctx0" brushRef="#br2" timeOffset="141451.59">17674 10308 0,'0'-21'0,"-42"0"31,21 42-31,-1-21 0,1 42 16,0-20-16,21 20 0,-21-21 0,21 21 16,-21 1-16,21 20 0,-21-20 15,-1 20-15,22-21 0,-21 22 0,0-1 16,0 1-16,21-1 0,-21 22 0,0-21 15,-1 20-15,1 22 0,0-42 16,0 20-16,21 1 0,-21 0 0,0-22 16,-1 1-16,1-1 0,21 1 0,0-1 15,-21-21-15,21 1 0,-21-22 0,21 21 16,0-21-16,21-42 31,0-21-31,0 21 0,-21-22 16,22 1-16,-1 0 0,0-22 15,0 22-15,21-22 0</inkml:trace>
  <inkml:trace contextRef="#ctx0" brushRef="#br2" timeOffset="141756.03">17484 10837 0,'0'0'16,"0"-63"-16,0-43 0,0 43 0,0 20 16,0 1-16,0 0 0,0-1 15,0 1-15,21 21 0,0-22 0,21 22 16,-21 0-16,22 0 0,-1 0 0,-21 0 15,22 21-15,-1 0 16,0 0-16,1 0 0,-22 0 0,21 21 16,-21-21-16,0 42 0,-21-21 15,0 0-15,0 22 0,0 20 16,-21-20-16,-21-1 0,21-21 0,-22 21 16,1-20-16,0-1 0,21 0 15,-22 0-15,1 0 0,0 0 0,20-21 16,1 22-16,0-22 0,0 0 0,42 0 31,0-22-31,0 22 16,1-21-16,20 0 0,-21 21 15,21-21-15,1 0 0,-22 21 16</inkml:trace>
  <inkml:trace contextRef="#ctx0" brushRef="#br2" timeOffset="142090.57">18055 10520 0,'21'0'31,"0"0"-31,1 0 16,-22-21-16,21 21 0,0-21 15,21 21-15,-21-22 0,22 1 0,-22 0 16,21 21-16,1-21 0,-1-21 0,-21 20 16,21 1-16,-20 21 15,-1-21-15,0 0 0,-21 0 0,-42 21 16,20 0-1,1 0-15,-21 0 0,21 21 16,-22 0-16,1 0 0,21 0 0,-21 1 16,20 20-16,1-21 0,0 21 15,0-20-15,21-1 0,0 0 0,0 0 16,0 0-16,0 0 0,0 1 0,21-1 16,0-21-16,0 0 0,22 21 15,-22-21-15,21 0 0,1 0 0,-1 0 16,0 0-16,-21 0 0,22 0 0,-1-21 15,0 0-15,-20 21 0,20-22 16,-21 1-16</inkml:trace>
  <inkml:trace contextRef="#ctx0" brushRef="#br2" timeOffset="142451.79">18732 10393 0,'0'0'0,"0"-64"31,0 43-31,22 21 0,-1-21 0,0 21 16,0 0-16,0-21 0,22 21 0,-22-21 15,0 21-15,0 0 0,21 0 16,-20 0-16,20 0 0,-21 21 0,21 0 16,-20 0-16,20 0 0,-21 1 0,0-1 15,0 0-15,-21 0 0,0 21 16,0-20-16,0-1 0,0 0 16,0 0-16,-21-21 0,0 21 0,0 0 15,0-21-15,0 0 0,-1 22 16,1-22-16,0 0 0,0-22 15,21 1 1,0 0-16,0 0 0,0 0 16,0 0-16,0-1 0,0 1 0,0-21 15,21 21-15,0 0 0,0-1 16,1 1-16,-1 0 0,0 0 16,0 0-16,21 21 0,-20-21 0,20 21 15,0 0-15,1-22 0,-22 22 16,21 0-16,0 0 0,-20 0 0,20 0 15,-21 0-15,21 0 0</inkml:trace>
  <inkml:trace contextRef="#ctx0" brushRef="#br2" timeOffset="142999.57">19981 10393 0,'0'0'15,"21"0"-15,1 0 0,-22-21 16,21 21-16,0-21 0,-21-1 0,21 22 15,-21-21-15,0 0 0,0 0 16,0 0-16,0 0 0,0-1 16,0 1-16,0 0 0,-21 21 15,0-21-15,0 21 0,-22 0 0,22 0 16,-21 0-16,-1 0 0,22 0 16,-21 0-16,0 21 0,-1 0 0,1 0 15,21 1-15,-22-1 0,22 21 0,0-21 16,-21 22-16,42-1 0,0-21 15,-21 21-15,21-20 0,0 20 0,0-21 16,0 0-16,21 0 0,0 1 16,0-1-16,0 0 0,0-21 0,22 0 15,-22 0-15,0 0 0,21 0 16,-20 0-16,-1-21 0,21 0 16,-21-1-16,22 1 0,-22 0 0,21 0 15,-21-21-15,0 20 0,1-20 0,20 21 16,-21-21-16,0-1 0,0 22 15,1-21-15,-22 21 0,0-1 0,0 1 16,21 0-16,-42 42 31,21 0-31,0 1 0,-22-1 16,22 0-16,-21 21 0,0 1 16,21-22-16,0 21 0,0 0 0,0-20 15,0 20-15,0-21 0,0 0 0,0 0 16,0 1-16,0-1 15,0 0-15,21-21 0,0 0 16,1 0-16,-1 0 0,0 0 0,21 0 16,-21 0-16,22-21 0,-1 0 15,-21-1-15,43 1 0</inkml:trace>
  <inkml:trace contextRef="#ctx0" brushRef="#br2" timeOffset="143271.59">20934 9927 0,'0'0'15,"0"-42"-15,0 0 0,0 20 0,0 1 16,0 0-16,0 0 0,0 0 16,-21 21-1,-1 0-15,1 21 0,0 0 16,21 0-16,-21 22 0,0-1 0,0-21 16,-1 43-16,1-22 0,21 0 15,-21 1-15,0-1 0,0 0 0,21 1 16,0-1-16,-21 0 0,21-21 15,-22 22-15,22-1 0,0-21 0,0 22 16,0-22-16,0 0 0,0 0 0,0 0 16,22-21-1,-1 0-15,0 0 16,0 0-16,0 0 0,0-21 0,1 21 16</inkml:trace>
  <inkml:trace contextRef="#ctx0" brushRef="#br2" timeOffset="143526.57">21294 10181 0,'0'0'16,"0"-21"-16,0 0 0,0 0 15,-22 21-15,1 0 16,0 0-16,0 21 16,0 0-16,0 0 0,21 0 0,-22 1 15,1-1-15,0 21 0,21-21 16,0 22-16,-21-22 0,0 0 15,21 21-15,0-21 0,0 1 0,0-1 16,0 0-16,0 0 0,0 0 16,0 0-16,21 1 15,0-22-15,0 0 0,0 0 0,22 0 16,-22 0-16,0 0 0,21-22 16,1 1-16</inkml:trace>
  <inkml:trace contextRef="#ctx0" brushRef="#br2" timeOffset="144270.74">21802 10266 0,'0'-21'0,"0"42"0,0-63 0,0 20 16,-22 22-1,1 0-15,0 0 0,0 0 16,0 0-16,0 22 0,-1-22 0,22 21 16,-21 0-16,0 0 0,0 0 15,0 0-15,0 1 0,21-1 0,-22 42 16,1-42-16,21 1 15,0-1-15,0 0 0,0 0 0,0 0 16,0 0-16,0 1 0,21-22 16,1 0-16,-1 0 0,0 0 15,0 0-15,0 0 0,0 0 16,1-22-16,-22 1 16,0 0-16,0 0 0,0 0 15,0 0-15,0-1 0,0-20 0,0 21 16,0-21-16,0 20 0,0 1 15,0 0-15,21 0 0,-21 0 0,21 0 16,0-1-16,0 1 0,0 21 0,1 0 16,-1-21-16,0 21 0,21 0 15,-21 0-15,1 0 0,-1 0 0,0 0 16,0 0-16,-21 21 0,21 0 16,-21 1-16,21-1 0,-21 0 0,0 0 15,0 21-15,0-20 0,0-1 16,0 0-16,0 0 0,0 21 15,0-20-15,0-1 0,0 0 16,-21 0-16,0 0 0,0-21 47,21-21-47,0 0 16,0 0-16,0 0 0,0-1 15,0 1-15,21-21 0,0 21 0,0 0 16,1-22-16,-1 22 0,0 0 15,0 0-15,21 0 0,1-1 16,-22 1-16,21 0 0,1 21 0,-1-21 0,0 21 16,1 0-16,-1 0 15,0 0-15,-21 0 0,1 21 0,-1-21 16,0 21-16,-21 22 0,0-22 0,0 0 16,0 21-16,0 1 0,0-22 15,-21 21-15,0 0 0,-1-20 0,1 20 16,0-21-16,0 0 0,0 0 15,0 1-15,21-1 0,-22-21 0,22 21 16,-21-21-16,42 0 31,1 0-15,-1-21-16,0 0 0,0 21 0,21-22 16</inkml:trace>
  <inkml:trace contextRef="#ctx0" brushRef="#br2" timeOffset="144666.59">23156 10266 0,'0'0'0,"0"-21"0,21 21 16,-21-21-16,0-1 0,0 1 15,-21 0 1,0 21-16,0 0 0,0 0 0,-22 0 16,22 0-16,-21 0 0,21 0 15,-22 0-15,1 21 0,21 0 16,0-21-16,0 22 0,21-1 0,-22-21 15,22 21-15,0 0 16,22-21-16,-1 21 0,0-21 0,21 21 16,-21-21-16,22 0 0,-1 22 0,-21-22 15,22 0-15,-22 21 0,0-21 16,0 21-16,0-21 0,0 21 0,-21 0 16,22-21-16,-22 21 0,0 1 15,0-1-15,-22 0 16,1 0-16,0 0 0,0-21 15,0 0-15,-22 21 0,22-21 16,0 0-16,-21 0 0,21 22 16,-1-22-16,-20 0 0,21 0 0,0 0 15,0 0-15,-1 0 0,1 0 16,0 0-16,21-22 0,0 1 16,0 0-16,0 0 15,0 0-15</inkml:trace>
  <inkml:trace contextRef="#ctx0" brushRef="#br2" timeOffset="144910.73">22246 9673 0,'0'0'0,"-21"0"0,0-21 0,0 21 15,21 21 32,-22 0-31,1-21-16,0 22 16,0-22-16</inkml:trace>
  <inkml:trace contextRef="#ctx0" brushRef="#br2" timeOffset="145162.71">20574 9970 0,'0'0'0,"-21"0"0,-22 0 0,22 0 0,21 21 15,43-21 1,-22 0-16,21 0 0,0 0 15,22 0-15,-22 0 0,22 0 0,-1 0 16,1 0-16,-22 0 16,22 0-16,-22 0 0,0 0 0,1 0 15,-1 0-15,-21 0 0,21 0 16,-63 0 0,-21 0-1</inkml:trace>
  <inkml:trace contextRef="#ctx0" brushRef="#br2" timeOffset="147022.71">1418 12806 0,'0'21'16,"0"-42"15,21 0-15,0 21-16,-21-21 0,22-1 15,-1 1-15,0 0 0,0 0 0,0 0 16,0 0-16,1-1 16,-22 1-16,0 0 0,-22 21 15,1 0-15,-21 0 16,21 0-16,-22 0 0,1 0 0,0 0 16,-1 21-16,1 0 0,-21 1 15,20-1-15,22 0 0,-21 0 16,21 0-16,-1 0 0,1 1 0,21-1 15,0 0-15,0 0 0,0 0 16,21-21-16,1 21 0,20 1 0,0-1 16,1-21-16,-1 21 0,0 0 15,1 0-15,-1 0 16,21 1-16,-41-1 0,20 21 0,0-21 16,-21 0-16,-21 1 0,0-1 15,0 21-15,0-21 0,-42 0 0,21 22 16,-21-22-16,-1 0 0,-20 0 15,20 0-15,-20 1 0,-1-1 0,22-21 16,0 0-16,-1 0 0,1 0 16,0 0-16,-1 0 0,22-21 15,-21 21-15,21-22 0,-22 1 0,22 0 16,0-21-16,0 21 0,0-1 16,0-20-16,-1 21 0,1-21 0,21 20 15,0 1-15,0 0 16,0 0-16,21 42 31,1-21-31,-1 21 0,0 0 16,0 1-16,0-1 0,0 0 0,22 21 15,-22-21-15,0 1 0,0-1 16,22 0-16,-22 21 0,0-21 16,21 1-16,-21-22 0,22 21 0,-1 0 15,-21-21-15,22 0 0,-1 0 16,0 0-16,1 0 0,-1 0 0,0 0 15,-21 0-15,22-21 16,-1 0-16,0-1 0,1 1 0,-1 0 16,-21 0-16,22-21 0,-22 20 15,0 1-15,0-21 0,0 21 0,-21 0 16,0-22-16,21 1 16,-21 21-16,-21 21 31,0 21-31,21 0 15,0 0-15,-21 0 0,21 1 0,-21 20 16,21-21-16,0 0 0,0 22 16,0-22-16,0 0 0,0 0 0,0 21 15,0-20-15,0-1 16,21 0-16,0-21 16,0 0-16,0 0 0,1 0 15,-1 0-15,0 0 0,0-21 0,0 0 16,0-1-16,1 1 0,-1 0 15,0 0-15,0 0 0,0 0 0,0-22 16,1 22-16,-1-21 0,-21 21 16,0-1-16,0 1 0,0 0 0,0 0 15,-21 21 1,-1 0 0,1 21-16,21 0 0,-21 0 15,21 1-15,0-1 0,0 0 16,0 21-16,0-21 0,0 1 15,0-1-15,0 0 0,0 0 0,0 0 16,0 0-16,0 1 0,21-22 16,0 21-16,1-21 15,-1 0-15,21 0 0,-21 0 0,22-21 16,-22 21-16,21-22 0,0 1 16</inkml:trace>
  <inkml:trace contextRef="#ctx0" brushRef="#br2" timeOffset="147299.59">2921 12996 0,'0'0'0,"0"-21"0,0 0 0,-21 21 15,0 0 1,-1 0-16,1 0 0,0 21 0,0 0 16,-21 1-16,20-1 0,1 0 15,0 21-15,0-21 0,0 1 0,0 20 16,21-21-16,0 21 0,0-20 15,0-1-15,0 21 0,0-21 0,0 0 16,0 1-16,21-1 16,0-21-16,0 0 0,21 0 0,-20 0 15,-1 0-15,21 0 16,0 0-16,1-21 0,-1-1 0,0 1 16,1 0-16,-1 0 0,22-21 0,-22 20 15,0-20-15,22 0 0</inkml:trace>
  <inkml:trace contextRef="#ctx0" brushRef="#br2" timeOffset="147763.59">3492 12594 0,'0'0'15,"-21"-21"-15,0 21 0,0 0 16,0 0-16,0 0 0,-1 21 16,1 0-16,21 1 0,0 20 0,-21 0 15,21 1-15,-21-1 16,21 0-16,0 22 0,0-22 0,0 0 15,0 22-15,-21-22 0,21 1 0,0-22 16,-21 21-16,21 0 0,0-20 16,0-1-16,0 0 0,0 0 0,0 0 15,0 0 1,0-42 0,0 0-1,0 0-15,0 0 0,0 0 0,21-22 16,0 22-16,0-21 0,0 21 15,0-22-15,1 22 0,-1-21 0,21 21 16,0-22-16,1 22 0,-22 0 16,21 0-16,1 21 0,-1 0 15,-21 0-15,21 0 0,-20 0 16,20 0-16,-21 21 0,0 0 0,0 0 16,1 0-16,-22 22 0,0-22 0,0 21 15,0-21-15,0 1 0,-22 20 16,1-21-16,0 0 0,0 22 0,0-22 15,0 0-15,-1 0 0,1-21 16,0 21-16,0-21 16,42 0 15,0-21-31,-21 0 0</inkml:trace>
  <inkml:trace contextRef="#ctx0" brushRef="#br2" timeOffset="148322.57">5207 12933 0,'0'0'0,"0"-21"15,0 0-15,0-1 16,0 1-16,0 0 0,-21 0 0,0 0 15,-1 21-15,1-21 0,21-1 16,-21 22-16,-21 0 0,21 0 0,-1 0 16,1 0-16,0 0 0,0 0 0,0 22 15,0-1-15,-1 0 0,1 21 16,0-21-16,0 22 0,0-1 0,0-21 16,-1 22-16,1-1 0,21 0 15,0 1-15,0-22 0,0 21 0,-21-21 16,21 0-16,0 1 0,0-1 15,0 0-15,21-21 0,0 0 16,1 0-16,-1 0 0,21 0 0,-21-21 16,0 21-16,1-21 15,20-1-15,-21 1 0,21 0 0,-20-21 16,-1 21-16,0-22 0,0 22 0,0-21 16,0-1-16,-21 22 0,0-21 15,22 21-15,-22 0 0,0-1 0,0 1 16,0 42-1,0 1 1,0-1-16,0 0 0,0 0 0,-22 21 16,22-20-16,0-1 0,0 21 15,0-21-15,0 0 0,0 1 16,0 20-16,0-21 0,0 0 16,0 0-16,22-21 0,-1 0 15,0 0-15,0 0 0,0 0 0,0 0 16,22 0-16,-22-21 0,21 0 15,1 0-15</inkml:trace>
  <inkml:trace contextRef="#ctx0" brushRef="#br2" timeOffset="148673.48">5948 12764 0,'21'-22'16,"-42"44"-16,42-65 0,-21 22 0,0 0 16,-21 21-1,0 0-15,-1 0 0,1 0 0,0 0 0,0 21 16,0 0-16,-22 0 0,22 1 15,0-1-15,21 0 0,0 0 16,0 0-16,0 0 0,0 1 0,0-1 16,0 0-16,0 0 0,21 0 15,0-21-15,1 21 0,-1 1 0,0-22 16,0 21-16,0-21 0,22 0 0,-22 21 16,0-21-16,0 21 15,0-21-15,-21 21 0,21-21 0,-21 21 16,0 1-16,-21-22 15,-21 21-15,21-21 0,0 0 16,-22 21-16,22-21 0,-21 0 16,-1 0-16,22 0 0,-21 21 0,21-21 15,0 0-15,-1 0 0,1 0 16,0 0-16,21-21 16,0 0-16,0 0 15,21 21-15,0-22 0</inkml:trace>
  <inkml:trace contextRef="#ctx0" brushRef="#br2" timeOffset="149150.79">7789 12361 0,'0'0'0,"0"-21"0,0-42 16,-21 63 15,0 0-31,21 21 16,-21 0-16,0 0 0,-1 22 0,1-22 16,21 21-16,-21 0 0,0 1 0,0-1 15,21 22-15,-21-22 0,-1 21 16,22-20-16,0 20 0,-21-20 0,21-1 15,-21 0-15,21 1 0,0-1 16,0-21-16,0 0 0,0 0 16,21-21-16,0 0 0,-21 22 0,22-22 15,-1 0-15,0 0 0,0 0 16,0-22-16,-21 1 0,21 0 0,1 0 16,-22 0-16</inkml:trace>
  <inkml:trace contextRef="#ctx0" brushRef="#br2" timeOffset="149929.54">7324 12764 0,'0'0'0,"0"21"0,0 0 16,0 0 0,21-21-1,0 0-15,21 0 0,-21 0 16,22 0-16,-22-21 0,21 0 15,1 0-15,20 21 0,-21-22 0,1 1 16,-1 21-16,0-21 0,1 21 16,-22 0-16,0-21 0,0 21 0,0 0 15,-21 21 1,0 0-16,0 0 16,-21 1-16,21-1 0,-21 0 0,21 0 15,-21 21-15,21-20 0,-21-1 16,21 21-16,0-21 0,0 0 15,0 1-15,0-1 0,0 0 0,0 0 16,21 0-16,0-21 0,0 0 16,0 0-16,1 0 0,20 0 0,-21 0 15,0 0-15,22-21 0,-22 21 0,21-21 16,-21 0-16,0 0 0,22-1 16,-22 1-16,0-21 0,21 21 0,-20 0 15,-1-22-15,-21 22 0,21 0 16,-21 0-16,0 0 0,21-1 0,-21 1 15,0 0-15,0 0 0,0 0 16,0 42 31,0 0-47,0 0 0,0 0 16,0 22-16,0-22 0,0 21 0,0 1 15,0-1-15,0-21 0,-21 21 16,21 1-16,0-1 0,0 0 0,0 1 15,0 20-15,-21-20 0,21-1 0,0 0 16,0 22-16,0-1 0,0-20 16,0 20-16,0 1 0,0-22 0,0 64 15,0-43-15,0-20 0,-21-1 16,-1 0-16,22 1 16,-21-1-16,0-21 0,-21 0 0,21 0 15,-1 1-15,1-1 0,-21-21 0,0 0 16,20 0-16,-20 0 0,-21 0 15,20-21-15,1-1 0,0 1 0,-1 0 16,1-21-16,0 21 0,-1-22 16,22 1-16,0 21 0,0-22 0,21 1 15,-21 21-15,21-21 0,0 20 0,0-20 16,21 21-16,0-21 0,21 20 0,-21-20 16,22 21-16,-1-21 0,0 20 15,22-20-15,-22 0 0,22 21 16</inkml:trace>
  <inkml:trace contextRef="#ctx0" brushRef="#br2" timeOffset="150227.6">8932 12742 0,'0'0'0,"0"-21"0,0 42 31,-21 1-31,21 20 15,-21-21-15,21 21 0,0 1 0,0 20 16,-21-20-16,21-1 0,-21 21 16,21 1-16,0-22 0,-22 22 15,1-1-15,0 1 0,21-1 0,-21 1 16,0-1-16,21 1 0,-21-1 16,-1 1-16,1-1 0,0-20 0,0-1 15,21 0-15,-21-21 0,21 1 0,0-1 16,0 0-16,21-42 31,0 0-31,-21-1 0,21-20 0,0 21 16</inkml:trace>
  <inkml:trace contextRef="#ctx0" brushRef="#br2" timeOffset="150575.59">8805 12996 0,'0'0'0,"-21"-42"15,21-64 1,0 85-16,0-21 0,0 21 16,0-1-16,21 22 0,0-21 15,1 0-15,20 21 0,0-21 0,-21 21 16,22-21-16,-1 21 0,0 0 0,1 0 16,-1 0-16,0 21 0,-20 0 0,20 0 15,-21 0-15,-21 1 0,0 20 16,0-21-16,0 21 0,0-20 15,0 20-15,-21-21 0,0 0 0,-22 22 16,1-22-16,0 0 0,-1-21 16,1 21-16,0 0 0,-1-21 0,22 0 15,-21 21-15,0-21 0,20 0 0,1 0 16,21-21 0,21 0-1,22 21-15,-22-21 0,21 0 16,-21 21-16,22-21 0,-1-1 15,0 1-15</inkml:trace>
  <inkml:trace contextRef="#ctx0" brushRef="#br2" timeOffset="150802.92">9588 12615 0,'-21'22'31,"0"-1"-31,21 0 0,0 21 15,0-21-15,0 1 0,-21 20 0,21-21 16,0 21-16,-21-20 0,21-1 0,0 0 16,0 0-16,0 0 0,0 0 15,-21 1-15,21-44 47,0 1-47,21 0 0,-21 0 0,21 0 16</inkml:trace>
  <inkml:trace contextRef="#ctx0" brushRef="#br2" timeOffset="150974.71">9588 12488 0,'0'0'0,"0"-21"0,-21 21 0,0 0 16,0 0-16,0 0 16,21 21 30,21-21-46,0 0 16,0 0-16,0 22 0,1-22 0,-1 0 16</inkml:trace>
  <inkml:trace contextRef="#ctx0" brushRef="#br2" timeOffset="151419.57">10012 12573 0,'0'0'16,"0"21"-1,0 0-15,0 1 0,0-1 16,0 0-16,-21 0 16,21 0-16,0 0 0,0 1 15,0-1-15,-22 0 0,22 0 0,-21 0 16,21 0-16,0 1 0,0-1 0,0 0 16,0 0-16,-21-21 15,0 0 16,21-21-31,0 0 0,0 0 16,0-1-16,0 1 0,0 0 0,21 0 16,0-21-16,-21 20 0,64-41 15,-43 42-15,0-22 16,21 22-16,1 0 0,-22 0 0,21 0 16,1 0-16,-22-1 0,0 22 15,21 0-15,-21 0 0,1 0 0,-1 22 16,0-1-16,-21 0 0,0 0 0,21 0 15,-21 0-15,0 1 0,0-1 16,0 21-16,0-21 0,0 0 0,0 22 16,-21-22-16,0 0 0,21 0 0,0 0 15,-21 1-15,21-1 0,0 0 16,21-21 15,0 0-31</inkml:trace>
  <inkml:trace contextRef="#ctx0" brushRef="#br2" timeOffset="152122.99">11070 12637 0,'0'0'0,"0"-22"0,21 1 16,-21 0-16,0 0 0,0 0 16,0 0-16,-21 21 0,0 0 15,0 0-15,0 0 0,-22 0 0,22 0 16,0 0-16,-21 0 0,20 0 15,1 21-15,-21 0 0,21 0 16,0 0-16,-1 22 0,1-22 0,21 0 16,0 0-16,-21 21 0,21-20 15,0-1-15,0 0 0,0 0 0,0 0 16,21-21-16,0 0 0,1 0 0,-1 0 16,21 0-16,22 0 15,-43 0-15,21-21 0,-21 0 0,0 0 16,22 0-16,-22-1 0,0 1 15,-21 0-15,21 0 0,-21 0 0,21 21 16,-21-21-16,0-1 0,0 1 16,0 42 15,0 1-15,0-1-16,0 0 0,-21 21 15,21-21-15,-21 22 0,21-1 16,-21 0-16,21 1 0,0 20 0,0-20 15,0 20-15,0-21 0,0 22 0,0-1 16,0 1-16,0-1 0,0 1 16,21 21-16,-21-1 0,21-20 0,-21 20 15,21-20-15,-21 21 0,22-1 0,-1-20 16,-21-1-16,21 22 0,-21-22 16,0 1-16,0-1 0,0 1 0,0-1 15,0-20-15,0-1 0,0 0 16,-21 1-16,0-22 0,-1 0 0,1 0 15,0-21-15,0 0 0,-21 0 16,20 0-16,-20 0 0,21-21 0,-21 0 16,20 0-16,1-22 0,0 1 0,0 0 15,0-1-15,0-20 0,21 21 16,-22-107-16,1 86 0,21-22 16,0 1-16,0-1 0,0 0 0,0-21 15,0 22-15,0-1 0,0 0 16,21 22-16,1-22 0,-1 22 0,21-1 15,-21 22-15,22-22 0,-1 22 16,0 0-16,1 21 0,-1-22 16,0 22-16,1-21 0,-1 21 15,-21-1-15,0 1 0,22 0 0</inkml:trace>
  <inkml:trace contextRef="#ctx0" brushRef="#br2" timeOffset="153019.26">12869 12319 0,'0'0'0,"0"-21"0,0 0 16,0 0-16,0-1 15,-21 1 1,0 21-16,-21 0 0,20 0 15,1 0-15,0 21 0,-21-21 0,21 22 16,-1-1-16,-20 0 0,21 0 16,0 21-16,0-20 0,-1 20 0,22-21 15,0 21-15,0 1 0,0-1 16,0-21-16,0 22 0,0-1 0,0 0 16,0 22-16,22-43 0,-1 0 15,21 0-15,-21 0 0,0 1 16,22-22-16,-1 0 0,0 0 0,1 0 15,-1-22-15,22 22 0,-22-21 0,21-21 16,-20 21-16,20-22 16,-20 22-16,20-21 0,-21 0 0,1-1 15,-1 1-15,0 0 0,1-1 16,-22 1-16,0-22 0,0 22 0,0-21 16,1-1-16,-22 22 0,21-1 0,-21 1 15,0 21-15,0 0 0,0 0 16,0-1-16,-21 44 15,21-1 1,-22 21-16,1-21 0,21 22 0,-21-1 16,0 0-16,0 1 0,21-1 0,-21 21 15,-1-41-15,22 20 0,0 0 16,-21 1-16,21-22 0,-21 21 16,21-21-16,0 0 0,0 1 0,0-1 15,0 0-15,21-21 16,0 0-16,1 0 0,-1 0 0,21 0 15,-21-21-15,0 21 0,1-21 16,-1-1-16,21 1 0,-21 0 16,0 0-16,1 21 0,-22-21 0,0 42 47,0 0-47,0 0 15,-22-21-15,22 21 16,0 1-16,-21-22 0,21 21 0,0 0 31,21-21-15,-21-21-1,22 21-15,-22-21 0,0-1 16,0 1-16,21 0 0,0 0 0</inkml:trace>
  <inkml:trace contextRef="#ctx0" brushRef="#br2" timeOffset="153178.72">13779 12256 0,'-21'0'16,"0"0"-1,0 0-15,21 21 16,21-21 0,0 0-1,0 0-15,1 0 0,-1 0 0,0 0 16</inkml:trace>
  <inkml:trace contextRef="#ctx0" brushRef="#br2" timeOffset="153459.57">14287 12213 0,'-21'0'0,"0"0"0,0 21 16,0-21-16,-22 22 0,22-1 15,-21 0-15,21 0 0,0 21 0,-22-20 16,22-1-16,0 21 0,0-21 15,0 22-15,-1-22 0,22 0 0,0 21 16,0-21-16,0 1 0,0-1 0,0 0 16,22 0-16,-1 0 15,0-21-15,21 0 0,-21 0 0,22 0 16,-1 0-16,-21 0 0,22-21 16,-1 0-16,0 21 0,1-21 0,-1 0 15,0-1-15,1 1 0,-22-21 16,21 21-16,-21-22 0,0 22 15,1-21-15,-1 0 0,0-1 0,0 1 16</inkml:trace>
  <inkml:trace contextRef="#ctx0" brushRef="#br2" timeOffset="154606.57">14626 12150 0,'21'-85'16,"-42"170"-16,42-191 0,-21 64 15,0 20-15,0 65 32,0-22-32,0 21 0,0 1 15,-21-22-15,21 21 0,0 0 0,-21 1 16,21-1-16,0 0 0,0 1 15,-21-1-15,0-21 0,21 0 0,-22 22 16,22-22-16,0 0 0,-21 0 16,21 0-16,-21-21 15,21-21 17,0 0-32,21 0 0,0 0 15,-21 0-15,22-1 0,-1-20 0,0 21 16,0 0-16,0 0 0,0-1 15,1 1-15,20 0 0,-21 0 0,0 0 16,0 21-16,1 0 0,-1 0 0,0 0 16,0 0-16,0 0 15,-21 21-15,0 0 16,0 0-16,-21 0 0,0-21 16,0 22-16,0-22 0,-1 21 15,1-21-15,0 21 0,0-21 0,0 0 16,0 0-16,-1 0 0,1 0 31,21 21-31,0 0 16,0 0-1,0 1-15,0-1 16,0 0-16,0 0 0,0 0 16,0 0-16,21-21 15,-21 22-15,22-1 0,-1-21 16,0 0-16,0 21 0,0-21 0,22 0 15,-22 0-15,21 0 0,0 0 16,1 0-16,-1 0 0,0-21 0,1 0 16,-1 21-16,22-22 0,-43 1 0,21 0 15,0 0-15,1 0 0,-22 0 16,0-1-16,0 1 0,0-21 0,-21 21 16,0 0-16,0-1 0,0 1 15,-21 21 1,0 0-1,0 21-15,21 1 16,-21-1-16,21 0 0,0 0 16,-21 0-16,21 0 0,0 1 0,0-1 15,0 0-15,0 0 0,0 0 16,21 0-16,0 1 0,0-22 16,0 0-16,0 0 0,22 21 0,-22-21 15,0 0-15,21 0 0,-20 0 16,20 0-16,-21-21 0,0-1 0,0 22 15,22-21-15,-22 0 0,0 21 16,-21-21-16,21 0 0,0 0 0,-21-1 16,0 1-16,0 0 0,0 0 0,22 0 15,-22 42 17,0 0-32,0 0 15,0 0-15,0 1 16,-22-1-16,22 0 0,0 0 0,-21-21 15,21 21-15,-42 0 0,42 1 16,-21-22 0,0 0-16,21-22 31,0 1-31,21 0 16,0 0-16,0 0 0,0 0 15,-21-1-15,21 1 0,1 0 0,20 0 16,-21 0-16,0 0 0,0-1 15,22 1-15,-22 21 0,21 0 0,-21 0 16,1 0-16,20 0 0,-21 0 16,0 0-16,0 21 0,1 1 0,-1-1 15,-21 0-15,0 0 0,21 0 0,-21 0 16,0 1-16,0-1 16,-21 0-16,21 0 0,-21-21 0,-1 21 15,1-21-15,21 21 0,-21-21 16,0 0-16,21 22 15,21-22 1,0 0-16,0 0 16,1 0-16,-1-22 0</inkml:trace>
  <inkml:trace contextRef="#ctx0" brushRef="#br2" timeOffset="155255.57">16912 12425 0,'0'0'0,"21"0"0,-21-21 0,21 0 15,-21-1-15,0 1 0,0 0 16,0 0-16,-21 0 16,0 21-16,0 0 0,0 0 15,0 0-15,-1 21 16,-20-21-16,21 21 0,0 0 0,-22 0 16,22 1-16,0-1 0,-21 21 0,21-21 15,-1 0-15,-20 22 0,42-22 16,-21 0-16,21 0 0,-21 0 0,21 1 15,0-1-15,0 0 0,21-21 16,0 0-16,0 0 0,22 0 16,-22 0-16,0 0 0,21-21 0,-21 0 15,22 21-15,-22-22 0,0 1 0,0 0 16,0 21-16,1-21 16,-1-21-16,0 20 0,0 1 0,-21 0 0,0 0 15,21 0-15,-21 0 0,21 21 16,-21-22-16,0 44 47,0-1-47,-21 0 0,0 0 15,21 0-15,0 0 0,-21 22 0,0-22 16,21 21-16,-21-21 0,21 22 16,0-1-16,0 22 0,0-22 0,0 21 15,0 1-15,0-22 0,0 22 0,0-1 16,0 1-16,0-1 0,-22 1 15,22-1-15,0 1 0,0-1 0,0 1 16,0-1-16,-21 1 0,21-1 16,0 1-16,0-22 0,0 22 0,-21-22 15,21-21-15,0 21 0,-21-20 16,0-1-16,0 0 0,-1 0 16,1-21-16,0 0 0,0 0 0,0 0 15,21-21-15,-21 0 0,-1 0 16,1-1-16,0 1 0,0 0 0,0 0 15,21 0-15,-21 0 0,21-1 0,-22 1 16,22 0-16,0-21 0,-21 21 16,21-1-16,-21-20 0,21 21 0,-21-21 15,21-1-15,0 22 0,0-21 16</inkml:trace>
  <inkml:trace contextRef="#ctx0" brushRef="#br2" timeOffset="155479.51">16150 12044 0,'0'0'0,"-21"-21"0,0 21 16,0-21-16,-1 21 15,22-22 1,-21 22-1,0 0-15,0 0 16,0 0-16,0 0 0,-1 0 16,1 22-16</inkml:trace>
  <inkml:trace contextRef="#ctx0" brushRef="#br2" timeOffset="156383.6">11472 12975 0,'0'0'0,"21"0"93,1 0-77,-1 0 31,0 0-32,-21 21 32,0 1-31,-21-22 46,21-22-62,0 1 16,0 0-16,0 0 16,0 0-16,0 0 15,21 21 1,0 0 0,0 0-16,-21 21 0,21 0 0,1-21 15,-22 21-15,0 0 0,0 22 0,0-22 16,0 0-16,0 0 0,0 0 15,0 22-15,0-22 0,-22 0 0,1 0 16,0 21-16,-21-20 0,21-1 0,-22 0 16,1 0-16,0 0 0,20-21 15,-20 21-15,21-21 0,-21 0 16,20 0-16</inkml:trace>
  <inkml:trace contextRef="#ctx0" brushRef="#br2" timeOffset="157222.56">17928 12446 0,'-21'21'16,"0"-21"-16,0 0 15,-1 0-15,1 0 0,0 0 16,0 0-16,0 0 0,0 0 16,-1 0-1,1 0-15,0 0 16,21-21-16,0 0 15,0 0-15,0 0 16,21 21-16,0-22 16,1 22-16,-1 0 0,0 0 15,0 0-15,0 0 0,0 0 16,-21 22-16,22-1 16,-22 0-16,0 0 0,0 0 15,0 0-15,-22 22 0,1-22 0,0 0 16,-21 21-16,-1-20 0,1 20 0,0-21 15,-1 0-15,-20 22 0,21-22 16,20 0-16,1-21 0,0 21 0</inkml:trace>
  <inkml:trace contextRef="#ctx0" brushRef="#br2" timeOffset="157946.67">18584 12107 0,'21'0'16,"1"0"-16,-1 0 0,21-21 0,-21 21 15,0-21-15,22 0 0,-22 0 0,21 0 16,-21-1-16,22-20 0,-22 21 15,0 0-15,0 0 0,0-1 0,-21 1 16,0 0-16,0 0 16,0 0-16,-42 21 0,21 0 15,0 0-15,-22 0 0,-41 0 16,41 0-16,1 0 0,0 0 16,21 21-16,-22 0 0,22-21 0,0 21 15,21 0-15,0 1 0,0-1 0,0 0 16,0 0-16,21 21 0,21-20 15,-20-1-15,20 21 0,0-21 0,-21 22 16,22-22-16,-1 21 0,0-21 16,1 22-16,-22-22 0,21 21 0,-21-21 15,1 0-15,-1 22 0,-21-22 16,0 0-16,0 0 0,0 0 16,-43 1-16,22-1 0,-21 0 0,-22 0 15,22 0-15,-21-21 0,-1 21 0,1-21 16,-1 0-16,22 0 0,-22 0 15,22 0-15,0 0 0,-1-21 0,22 0 16,-21 21-16,21-21 0,21 0 16,0 0-16,0-22 0,0 22 0,0-21 15,0 21-15,21-1 0,0-20 16,0 21-16,21-21 0,1 20 0,20 1 16,-20 0-16,20 0 0,-21 0 15,22 21-15,-22-21 0,22 21 0,-22 0 16,0-22-16,1 22 0,-1 0 15,0 0-15</inkml:trace>
  <inkml:trace contextRef="#ctx0" brushRef="#br2" timeOffset="158280.39">19135 12192 0,'0'0'0,"21"21"0,0 22 15,0-43 1,-21 21-16,21-21 16,0 0-16,1 0 0,20-21 15,-21 21-15,0-22 16,0 1-16,22 21 0,-22-21 0,0 0 15,0 0-15,0 0 0,1-1 16,-22-20-16,0 21 0,0 0 16,0 0-16,0-1 0,-22 22 15,1 0-15,-21 0 0,21 0 16,-22 22-16,1-22 0,21 21 0,-21 21 16,-1-21-16,22 22 0,-21-22 15,21 21-15,-1 0 0,1-20 0,21 20 16,0-21-16,-21 21 0,21-20 0,0-1 15,0 21-15,0-21 0,0 0 16,21 1-16,0-22 0,1 0 16,-1 0-16,0 0 0,21 0 0,-21 0 15,22 0-15,-1 0 16,0-22-16,-20 1 0,20 0 0,0 0 16,1 0-16,-1-22 0</inkml:trace>
  <inkml:trace contextRef="#ctx0" brushRef="#br2" timeOffset="158534.95">19897 11748 0,'0'0'0,"21"-43"0,-21 1 16,0 21-16,0 0 0,0-1 0,0 1 15,-21 42 1,-1 1-16,22 20 16,-21-21-16,21 21 0,-21 1 0,21-1 15,-21 22-15,0-22 16,21 21-16,-21 1 0,-1-22 0,1 22 15,21-22-15,-21 0 0,0 1 16,21-1-16,0 0 0,-21-20 0,21-1 16,0 21-16,0-21 0,0 0 15,21-21 1,0 0-16,0-21 16,0 0-16,22 0 0,-22 21 0</inkml:trace>
  <inkml:trace contextRef="#ctx0" brushRef="#br2" timeOffset="158906.95">20002 12234 0,'0'22'15,"0"-1"1,22-21 15,-1 0-31,0 0 16,0-21-16,0-1 0,0 22 15,1-21-15,-1 0 0,0 0 0,0 21 16,0-21-16,0 0 0,-21-1 16,22 1-16,-22 0 0,0 0 15,-22 21 1,1 0-16,0 0 0,-21 21 16,21 0-16,-1 0 0,-20 1 0,21-1 15,0 21-15,-22-21 0,22 22 16,0-22-16,0 21 0,21-21 0,0 0 15,0 1-15,0-1 0,0 0 0,0 0 16,21 0-16,0-21 16,0 0-16,1 0 0,20 0 0,-21 0 15,21 0-15,1 0 0,-1 0 0,0 0 16,22-21-16,-22 0 0,22 21 16,-22-21-16,22 0 0</inkml:trace>
  <inkml:trace contextRef="#ctx0" brushRef="#br2" timeOffset="160022.98">20849 12129 0,'0'0'0,"0"-22"0,0 1 16,-21 21-16,0-21 0,0 21 15,-1 0-15,1 0 0,0 21 16,0 0-16,0-21 0,0 22 16,-1-1-16,1 21 0,0-21 0,0 0 15,0 22-15,21-22 0,0 21 0,-21-21 16,21 1-16,0-1 0,0 0 15,0 0-15,0 0 0,0 0 0,0 1 16,21-22-16,0 21 16,0-21-16,0 0 0,22 0 0,-22 0 15,21 0-15,-21 0 0,22 0 0,-1 0 16,0-21-16,-21-1 0,22 1 16,-1 0-16,-21 0 0,0 0 0,22-22 15,-22 1-15,0 0 0,0-1 0,0 1 16,1-21-16,-1 20 0,0-20 15,0-1-15,0 22 0,0-22 0,-21 22 16,0 0-16,22 21 0,-22-22 16,0 22-16,0 0 0,0 0 0,0 0 15,0 42 17,-22 0-32,1 0 0,21 21 15,-21-20-15,0 20 0,21 0 0,0 22 16,-21-22-16,0 22 0,21-22 15,-22 0-15,22 22 0,0-22 0,0 0 16,-21 1-16,21-1 0,0-21 16,0 0-16,0 22 0,0-22 0,21 0 15,-21 0-15,22-21 16,20 0-16,-21 0 0,0 0 0,22 0 16,-1 0-16,0 0 0,-21-21 0,22 0 15,-1 0-15,0 0 0,1-1 16,-22 1-16,21-21 0,-21 21 15,1-22-15,-1 1 0,0 21 0,0-21 16,-21 20-16,21 1 0,-21 0 16,0 0-16,-21 21 15,0 21-15,21 0 16,0 0-16,-21 1 0,0-1 16,21 21-16,-22-21 0,22 0 0,0 22 15,0-22-15,0 0 0,0 0 16,0 0-16,0 1 0,22-22 15,-1 0-15,0 21 0,0-21 0,0 0 16,22 0-16,-22 0 0,21 0 16,-21 0-16,0-21 0,22 21 15,-22-22-15,0 1 0,0 0 0,0 0 16,-21 0-16,0 0 0,22-22 16,-22 22-16,0 0 0,21 0 0,-21 0 15,0-1-15,0 44 31,-21-1-31,21 0 0,-22 0 16,22 0-16,-21 0 0,21 1 16,0-1-16,-21 0 0,0 0 15,21 0-15,-21-21 0,21 21 0,-21-21 16,21 22-16,-22-22 16,22-22 15,22 1-31,-1 0 15,0 0-15,0 0 0,0-22 0,0 22 16,1 0-16,-1-21 0,0 21 16,0-1-16,0 1 0,0 0 15,1 0-15,-1 21 0,0 0 0,0 0 16,0 0-16,0 0 0,-21 21 16,22 21-16,-22-20 0,0-1 15,0 0-15,0 21 0,0-21 16,0 1-16,0 20 0,0-21 0,0 0 15,-22 0-15,22 1 0,-21-1 16,0-21-16,21 21 16,-21-21-16,42 0 31,0 0-31,0 0 0,1-21 0,20 21 16</inkml:trace>
  <inkml:trace contextRef="#ctx0" brushRef="#br2" timeOffset="160650.54">23029 12129 0,'0'0'0,"21"0"0,-21-22 0,0 1 15,0 0-15,0 0 0,-21 0 16,0 0-16,0 21 0,0 0 16,0-22-16,-1 22 0,1 0 0,0 0 15,0 22-15,-21-22 0,20 21 0,-20 0 16,21 21-16,0-21 0,-22 22 15,22-22-15,0 21 0,0-21 0,21 1 16,0 20-16,-21-21 0,21 0 16,0 0-16,0 1 0,21-1 15,0-21-15,0 21 0,0-21 16,1 0-16,-1 0 0,21 0 16,-21 0-16,22-21 0,-22 21 0,0-21 15,0-1-15,21 1 0,-20 0 0,-1 0 16,0 0-16,0 0 0,0-1 15,0 1-15,-21-21 0,22 21 0,-1 0 16,-21-1-16,0 1 16,21 21-16,-21 21 31,0 1-31,-21-1 16,0 0-16,21 21 0,-22-21 0,1 22 15,0-22-15,21 21 0,-21-21 16,0 22-16,0-1 0,-1 0 15,22 1-15,0-1 0,0 22 0,-21-22 16,21 21-16,-21 1 0,21-1 0,-21-20 16,21 20-16,0 1 0,0-1 15,-21 1-15,21-22 0,-21 22 0,21-22 16,0 21-16,0 1 0,-22-22 16,1 22-16,0-22 0,0 0 0,0 1 15,0-1-15,-1-21 0,1 22 0,0-22 16,-21 0-16,21-21 0,-1 21 0,1-21 15,0 0-15,21-21 32,0 0-32,0 0 0,0-1 0,0 1 15,0 0-15,0-21 0,21-1 16,-21 1-16,21 0 0,1-1 0,-22-20 16,21 21-16</inkml:trace>
  <inkml:trace contextRef="#ctx0" brushRef="#br2" timeOffset="160866.9">22394 11642 0,'0'0'0,"-21"0"15,0 0-15,0 0 63,0 0-63,-1 0 15</inkml:trace>
  <inkml:trace contextRef="#ctx0" brushRef="#br2" timeOffset="161091.64">20976 11875 0,'0'0'0,"-21"0"0,21 21 0,21-21 31,0 0-31,22 0 0,-22 0 0,21 0 16,-21 0-16,22 0 0,-1 0 0,0 0 15,1 0-15,-1 0 0,-21 0 16,43 0-16,-43 0 0,0 0 15,-21 21 1</inkml:trace>
  <inkml:trace contextRef="#ctx0" brushRef="#br2" timeOffset="164451.34">1841 15007 0,'0'21'16,"0"-42"15,22 21-31,-22-21 0,21 0 16,0 21-16,0-21 0,-21 0 15,21-1-15,-21 1 0,21 0 0,-21 0 16,0 0-16,0 0 16,0-1-16,-21 1 0,0 0 0,0 21 15,0-21-15,0 0 16,-22 21-16,22 0 0,-21 0 0,-1 0 16,1 0-16,21 21 0,-21-21 0,-1 21 15,1 0-15,0 22 16,20-22-16,1 21 0,0-21 0,21 22 15,0-1-15,0 0 0,0-21 16,0 22-16,0-1 0,21-21 16,0 0-16,1 1 0,-1-1 0,0 0 15,0-21-15,0 0 0,22 0 16,-22 0-16,21-21 0,-21 21 0,22-21 16,-1-22-16,-21 22 0,21 0 15,1-21-15,-22 20 0,21-20 0,-21 0 16,22-1-16,-22 1 0,21 0 15,-21-22-15,1 22 0,-22 0 16,21-22-16,-21 1 0,21 20 16,-21-20-16,0 20 0,0 1 15,0 0-15,0 21 0,0-1 0,0 1 16,-21 21-16,0 0 16,21 21-16,-22 1 0,22 20 15,0 0-15,-21 1 0,21-1 16,0 0-16,-21 22 0,21-22 0,0 0 15,0 1-15,0-1 0,0 0 16,0 1-16,0-1 0,0 0 16,0-20-16,21-1 0,0 21 0,1-21 15,-1 0-15,0-21 16,21 22-16,-21-22 0,22 0 0,-22 0 16,21 0-16,1 0 0,-22-22 15,21 22-15,0-21 0,1 0 0,-1 0 16,0 0-16,-20 0 0,20-1 15,-21 1-15,21 0 0,-20 0 0,-22-21 16,0 20-16,0 1 0,0 0 16,0-21-16,0 21 0,0-1 0,0 1 15,-22 21-15,1 0 16,0 0-16,0 0 0,0 0 16,0 21-16,-1 1 0,1-1 15,21 21-15,-21-21 0,21 0 16,0 22-16,0-22 0,0 21 15,0-21-15,0 1 0,0-1 0,21 21 16,0-42-16,1 21 0,20 0 16,-21-21-16,0 0 0,22 0 0,-22 0 15,21 0-15,0 0 0,1 0 16,-22-21-16,21 0 0,1 0 0,-1 0 16,0 0-16,-21-1 0,22 1 15,-1-21-15,0 0 0,-20 20 0,20-20 16,-21 0-16,0-1 0,-21-20 15,0 21-15,21-1 0,-21 1 0,0 0 16,0-1-16,0 1 16,0 21-16,0 0 0,-21 21 31,0 21-31,21 0 0,-21 21 16,21-21-16,0 22 0,-21-1 15,21 0-15,0 1 0,0-1 0,0 0 16,0 22-16,0-43 0,0 21 15,0 1-15,0-1 0,21-21 0,0 0 16,0 1-16,-21-1 0,43 0 16,-22 0-16,0-21 0,0 0 0,21 0 15,-20 0-15,-1 0 0,21 0 16,0 0-16,1 0 0,-1-21 16,0 0-16,1 21 0,-22-21 0,21-1 15,1 1-15,-22 0 0,0 0 16,0 0-16,0 0 0,-21-1 0,0 1 15,0 0-15,0 0 0,0 0 16,0 0-16,-21 21 31,0 0-31,0 21 0,0 0 16,21 0-16,-22 0 0,22 0 16,-21 22-16,21-22 0,0 0 15,0 0-15,0 0 0,0 1 16,21-1-16,1 0 0,-1 0 15,0-21-15,0 0 0,0 0 16,0 0-16,1 0 0,20 0 16,-21 0-16,21 0 0,-20 0 0,20-21 15,0 0-15,1 0 0,20-1 0,-21 1 16,-20 0-16,20 0 0,-21-21 16,21 20-16,-20-20 0,-1 0 0,-21-1 15,21 1-15,-21-21 0,21 20 16,-21 1-16,0 0 0,0-1 0,0 1 15,0 0-15,0 20 16,0 1-16,0 0 0,0 0 0,-21 21 16,0 0-1,21 21-15,-21 0 16,21 0-16,0 22 0,0-1 0,0 0 16,0 1-16,0-1 0,0 0 15,0 22-15,0-22 0,0 1 0,0-1 16,0 0-16,0-21 0,0 22 15,0-22-15,0 0 0,0 0 0,0 0 16,21 1-16,0-1 0,0-21 16,0 0-16,0 0 0,1 0 0,-1 0 15,21 0-15,-21 0 0,22 0 16,-22 0-16,21-21 0,-21-1 16,22 1-16,-22 0 0,0 0 0,21 0 15,-21 0-15,1-1 0,-22 1 16,0 0-16,21 0 0,-21 0 0,0 0 15,0-1-15,-21 44 32,-1-1-17,22 0-15,0 0 16,0 0-16,0 0 0,0 1 0,0 20 16,0-21-16,0 0 0,0 0 15,0 1-15,0-1 0,22-21 16,-1 0-16,0 0 0,0 0 15,0 0-15,22 0 0,-22 0 16,21 0-16,-21 0 0,22-21 0,-1 21 16,-21-22-16,21 1 0,1 0 0,-22 0 15,0 0-15,21 0 0,-20-1 16,-22 1-16,0 0 0,0 0 0,0 0 16,0 0-16,0-1 0,0 1 15,-22 21 1,1 21-16,21 1 0,-21-1 15,21 0-15,0 0 0,0 0 16,-21 0-16,21 1 0,-21-1 16,21 0-16,-21 0 0,21 0 15,0 0-15,0 1 0,0-1 16,0-42 15,21-1-31,0 1 16,0 0-16,0 0 15,-21 0-15,21 0 0,-21-1 0,22 1 16,-1-21-16,0 21 0,-21 0 0,21-1 16,0 22-16,-21-21 0,21 21 15,-21 21 1,0 1-16,0-1 16,22 0-16,-22 0 0,21 0 15,0 0-15,-21 1 0,21-1 0,0 0 16,0 0-16,1 0 0,-1-21 15,0 21-15,0-21 0,21 22 0,-20-22 16,20 0-16,-21 0 0,21 0 0,1 0 16,-22 0-16,21 0 0,1 0 15,-1 0-15,-21 0 0,21-22 0,1 1 16,-22 0-16,0 21 0,21-21 16,-20 0-16,-22 0 0,0-22 15,21 22-15,-21 0 0,0-21 0,0 20 16,0 1-16,0 0 0,-21 0 15,-1 0-15,1 0 0,0 21 0,0 0 16,0 0-16,0 0 0,-1 0 0,1 21 16,0 0-16,0 0 0,0 0 15,0 0-15,-1 22 0,1-22 0,21 0 16,0 21-16,0-20 0,0-1 16,0 0-16,0 0 0,21 0 15,1-21-15,-1 0 0,0 0 16,0 0-16,0 0 0,0 0 15,1 0-15,-1 0 0,0-21 0,0 0 16,0 21-16,0-21 0,-21 0 16,22-1-16,-22 1 15,0 0-15,21 21 0,-21-21 0,0 0 16,0 0 0,0 42-1,0 0 1,0 0-16,0 0 0,0 0 15,-21 22-15,21-22 0,-22 21 0,22-21 16,0 22-16,-21-1 0,0 22 16,21-22-16,0 21 0,0 1 0,0 63 15,0-64-15,0 1 0,0 21 16,0-22-16,0 1 16,0 20-16,0 1 0,0 0 0,21-1 15,-21 1-15,0-22 0,0 22 0,0 0 16,0-22-16,0 1 0,0-1 15,0 1-15,-42 63 0,21-85 16,21 0-16,-21 1 0,-1-1 0,1-21 16,0 22-16,0-22 15,21-42 1,-21 21-16,21-22 0,0 1 16,0-21-16,0 21 0,0-22 0,0 22 15,0-21-15,21 0 0,-21-1 16,0 1-16,0-22 0,0 1 15,21-1-15,-21 1 0</inkml:trace>
  <inkml:trace contextRef="#ctx0" brushRef="#br2" timeOffset="164703.19">5630 14182 0,'0'0'0,"-21"0"16,21-21-1,-21 21-15,0 0 32,0 0-1,-1 0-31,1 0 15,0 0-15,0 0 0</inkml:trace>
  <inkml:trace contextRef="#ctx0" brushRef="#br2" timeOffset="164931.07">4297 14520 0,'-21'22'0,"42"-44"0,-21 44 16,21-22 0,21 0-16,1 0 0,-1-22 0,0 1 15,1 21-15,-1-21 0,21 0 0,-20 21 16,63-42-16,-43 42 16,-21-22-16,1 22 0,-1 0 15,0-21-15,-20 21 0,20 0 16,-21-21-16</inkml:trace>
  <inkml:trace contextRef="#ctx0" brushRef="#br2" timeOffset="166091.92">8382 14457 0,'0'0'0,"0"-106"15,0 85 1,0 0-16,0 0 16,0 42-1,0 0-15,0 0 16,0 0-16,0 22 0,0-22 15,0 21-15,0 0 0,0 1 0,0-1 16,-21 0-16,21 1 0,0-1 16,-21 0-16,-1-20 0,22-1 0,0 21 15,0-21-15,0 0 16,0 1-16,0-44 31,22 1-15,-1 0-16,-21 0 0,21 0 0,0 0 15,0-22-15,0 22 0,1-21 16,-1-1-16,0 1 0,0 0 0,21-1 16,-20 22-16,-1 0 0,-21 0 15,21 0-15,0 21 0,0 0 16,-21 21-16,0 0 16,0 0-16,0 22 0,0-22 15,0 0-15,0 21 0,0-21 0,0 1 16,21-1-16,-21 21 0,0-21 15,22 0-15,-22 1 0,0-1 0,21-21 16,0 21-16,0-21 16,0 0-16,0 0 0,22 0 15,-22 0-15,0 0 0,21 0 0,-20 0 16,20 0-16,0-21 0,-21 0 16,22-1-16,-22 1 0,21 0 0,-21-21 15,1 21-15,-1-22 0,21 1 0,-21 21 16,0-22-16,-21 22 0,22 0 15,-1-21-15,-21 21 0,0-1 16,0 1-16,0 42 31,0 1-31,0-1 16,0 0-16,-21 0 0,21 0 0,0 22 16,0-22-16,0 0 0,0 0 15,0 21-15,0-20 0,0-1 16,0 0-16,21 0 0,0 0 15,0 0-15,0-21 0,0 0 16,1 0-16,-1 0 0,0 0 0,21 0 16,-21 0-16,1 0 0,20 0 0,-21-21 15,21 0-15,1 0 0,-22 0 16,21 0-16,-21-1 0,1-20 0,20 21 16,-21-21-16,-21-1 0,0 1 15,21 21-15,-21-22 0,0 1 16,0 21-16,0 0 0,0 0 0,0-1 15,-21 1-15,0 21 0,0 0 16,0 21-16,-1 1 0,1-1 16,0 21-16,0-21 0,21 22 0,0-1 15,0 0-15,0 1 0,0-22 16,0 21-16,0 0 0,0-20 0,0-1 16,21 0-16,0 0 0,0 0 15,1 0-15,20-21 0,-21 0 0,0 0 16,22 0-16,-1 0 0,0 0 0,1 0 15,-1 0-15,0-21 16,1 0-16,-1 0 0</inkml:trace>
  <inkml:trace contextRef="#ctx0" brushRef="#br2" timeOffset="167790.98">11790 14288 0,'0'0'0,"0"-22"0,0 1 16,0 0-16,0 0 0,0 0 16,0 0-16,21 21 0,0-22 15,0 22-15,0-21 16,1 21-16,-1 0 0,0 0 15,0 0-15,0 21 0,0 1 16,-21-1-16,22 0 0,-1 0 0,-21 21 16,21-20-16,-21 20 0,0 0 0,0 1 15,0-22-15,0 21 0,0 0 16,0-20-16,0 20 0,0-21 0,0 0 16,0 0-16,0 1 0,0-1 15,0 0-15,0-42 31,0 0-31,0-1 16,0 1-16,0 0 0,21-21 0,0-1 16,0 22-16,1-42 15,-1 20-15,0 22 0,0-21 0,21 0 16,-20-1-16,-1 22 0,0 0 0,0 0 16,0 0-16,0-1 0,1 22 15,-1 0-15,0 0 16,-21 22-16,0-1 15,0 0-15,0 21 0,0-21 16,0 22-16,0-22 0,0 21 0,0 1 16,0-1-16,0-21 0,0 21 15,21-20-15,-21-1 0,0 0 0,0 0 16,21 0-16,0 0 0,1-21 16,-1 0-16,0 0 15,0 0-15,21 0 0,-20 0 0,-1 0 16,21-21-16,-21 0 0,22 0 15,-22 0-15,21 0 0,0-1 0,-20-20 16,20 0-16,-21 21 0,21-22 16,-20 1-16,-22 0 0,21 20 0,-21 1 15,21-21-15,-21 21 0,0 0 0,0-1 16,0 1 0,-21 21-16,0 0 15,-1 0-15,1 0 16,0 21-16,0 1 0,0-1 15,0 21-15,-1-21 0,22 0 0,-21 22 16,21-1-16,0-21 0,0 22 16,0-1-16,0-21 0,0 0 0,21 22 15,1-22-15,-1 0 0,0 0 16,0 0-16,0-21 0,0 0 0,1 21 16,20-21-16,0 0 0,1 0 0,-1 0 15,0 0-15,22-21 0,-22 0 16,0 0-16,22 0 0,-22 0 0,1-1 15,-22 1-15,21 0 16,-21-21-16,43-22 0,-43 43 16,-21-21-16,0 21 0,21-1 0,-21 1 15,0 0-15,0 0 16,-21 21-16,0 0 16,0 0-16,-1 0 15,1 21-15,0 0 0,0-21 0,21 21 16,-21 1-16,21 20 0,-21-21 0,21 0 15,0 22-15,0-22 0,0 0 16,0 21-16,0-21 0,0 1 0,0-1 16,21 0-16,-21 21 0,21-42 15,0 21-15,21 1 0,-20-22 16,41 21-16,-21-21 0,22 0 16,-22 0-16,22 0 0,-1 0 15,1-21-15,-1-1 0,1 22 0,-1-21 16,1 0-16,-22 0 0,0-21 15,1 20-15,-1-20 0,0 21 0,-20-21 16,-1-1-16,-21 22 0,0-21 0,0 21 16,0-1-16,0-20 0,0 21 15,0 0-15,-21 0 0,-1 21 16,1 0-16,0 0 0,-21 0 0,21 0 16,-22 0-16,22 0 0,-21 21 15,21-21-15,-22 42 0,22-21 16,0 0-16,0 22 0,0-22 15,-1 21-15,22 1 0,0-22 0,0 21 16,0-21-16,0 22 0,0-22 0,0 0 16,0 0-16,0 0 0,22-21 15,-1 0-15,0 21 0,0-21 0,0 0 16,22 0-16,-22 0 0,0-21 16,21 0-16,-21 0 0,22 0 0,-22 0 15,21-1-15,-21-20 0,1 0 0,-1 21 16,21-22-16,-21 1 0,0-22 15,1 22-15,-22 0 0,21-1 0,0 1 16,0 0-16,-21-22 0,0 22 16,0 0-16,21-1 0,-21 22 15,0-21-15,0 21 0,0-1 0,-21 44 32,21-1-32,0 21 0,-21-21 15,21 22-15,0-1 0,-21 0 16,21 1-16,0 20 0,0-21 0,0 1 15,0-1-15,0 22 0,0-22 0,0 0 16,21 1-16,-21-22 0,21 21 16,0-21-16,-21 22 0,21-22 0,1 0 15,-1-21-15,0 21 16,21-21-16,-21 0 0,1 0 0,20-21 16,-21 0-16,21 0 0,1-1 15,-1 1-15</inkml:trace>
  <inkml:trace contextRef="#ctx0" brushRef="#br2" timeOffset="168222.87">16870 13695 0,'0'0'16,"0"-21"-16,0 42 31,0 0-31,-21 0 0,21 0 0,-22 22 16,22-1-16,0 0 0,-21 1 15,0-1-15,21 0 0,0 1 0,-21-1 16,0 0-16,0 1 0,21-1 0,-22 0 16,22 1-16,0-1 0,0-21 15,0 0-15,0 22 0,0-22 0,0 0 16,0 0-16,0-42 31,0 0-31</inkml:trace>
  <inkml:trace contextRef="#ctx0" brushRef="#br2" timeOffset="168758.86">16468 14224 0,'-22'0'16,"44"0"-16,-65 0 0,22 0 15,21 21 1,21-21-16,0 0 16,1 0-16,20 0 0,0 0 0,1 0 15,-1 0-15,0-21 0,1 21 16,20-21-16,-21 21 0,22-21 0,-22 21 16,1-21-16,20-1 0,-21 22 15,1-21-15,-22 0 0,21 21 16,-21-21-16,1 21 0,-1 0 0,-21-21 15,0 0-15,-21 21 16,-1 0-16,1 0 16,0 21-16,0 0 0,0-21 0,0 21 15,-1 0-15,1 0 0,21 22 16,-21-22-16,21 0 0,-21 0 0,21 22 16,0-22-16,0 0 0,0 0 15,0 0-15,0 0 0,21 1 0,0-1 16,22-21-16,-22 0 0,0 0 0,21 0 15,-21 0-15,22 0 16,-1 0-16,0 0 0,1-21 0,-22-1 16,21 1-16,1 0 0,-1 0 15,-21 0-15,0-22 0,0 22 0,1-21 16,-22 21-16,0-22 0,0 1 0,0 21 16,0 0-16,-22 0 0,1-1 15,0 1-15,-21 21 0,21 0 0,-22 0 16,22 0-16,-21 0 0,-1 0 15,22 21-15,-21 1 0,21-1 0,-22 0 16,22 0-16,0 0 0,0 0 0,21 1 16,0-1-16,0 0 15,0 0-15,21-21 0,21 0 16,-20 0-16</inkml:trace>
  <inkml:trace contextRef="#ctx0" brushRef="#br2" timeOffset="169879.77">18796 13822 0,'0'0'0,"0"-21"0,0 0 15,0-1-15,0 1 16,-21 21-1,0 0 1,-1 21-16,1 1 0,0-1 16,0 0-16,0 21 0,-22-21 0,22 22 15,0-1-15,0-21 0,0 22 16,21-22-16,0 21 0,0-21 0,0 22 16,0-22-16,0 0 0,0 21 15,21-21-15,0 1 0,0-1 0,0-21 16,22 21-16,-1-21 0,0 0 0,1 0 15,-1 0-15,0 0 0,1 0 16,-1-21-16,0 21 0,1-21 0,-1-1 16,0 1-16,1-21 0,-1 21 15,-21-22-15,22 22 0,-22-21 16,21 0-16,-21-1 0,-21-20 0,21 20 16,-21 1-16,0 0 0,22-1 15,-22 1-15,0 21 0,0 0 0,0 0 16,0 42-1,-22 21-15,1-21 16,21 22-16,0-22 0,0 21 16,-21 0-16,0 1 0,21-1 0,-21 0 15,21 1-15,-21-22 0,21 21 0,0 1 16,-22-22-16,22 0 16,0 21-16,-21-21 0,21 1 0,0-1 15,0 0-15,0-42 31,21 0-31,1 21 0,-1-22 16,0 1-16,0 0 0,0 0 16,-21-21-16,43 20 0,-22 1 0,0 0 15,0 0-15,0 0 0,0 0 16,1-1-16,-1 22 0,0 0 0,0 0 16,0 22-1,-21-1-15,0 0 16,0 0-16,0 0 0,0 0 0,0 1 15,0-1-15,21 0 16,1 0-16,-1 0 16,0-21-16,-21 21 0,21-21 0,21 0 15,-20 0-15,-1 0 0,0 0 16,21 0-16,1 0 0,-22 0 16,21 0-16,0-21 0,-20 0 0,20 21 0,-21-21 15,0 0-15,43-22 16,-64 1-16,21 21 0,-21 0 0,21 0 15,-21-1-15,0 1 0,0 0 16,0 0-16,-21 21 16,0 0-16,0 0 0,21 21 15,-22-21-15,1 21 16,21 0-16,0 1 0,-21-1 0,21 0 16,0 0-16,-21 0 0,21 22 15,0-22-15,0 0 0,0 0 16,0 0-16,0 0 0,21-21 0,0 22 15,0-22-15,1 0 16,-1 0-16,0 0 0,21 0 0,1 0 16,-1 0-16,0-22 0,1 22 15,20-21-15,-21 0 0,22 0 0</inkml:trace>
  <inkml:trace contextRef="#ctx0" brushRef="#br2" timeOffset="170671.54">20976 13843 0,'0'0'0,"0"-21"15,0 0-15,-42 0 16,21 21-16,-1 21 16,1-21-16,0 21 0,0 0 15,-21 21-15,20-20 0,1-1 0,0 21 16,-21-21-16,21 22 0,-1-22 16,1 21-16,21-21 0,0 0 0,0 22 15,0-22-15,0 0 0,0 0 0,0 0 16,21 1-16,1-22 0,-1 21 15,0-21-15,0 0 0,21 0 16,1 0-16,-1 0 0,-21 0 16,22 0-16,-1-21 0,0-1 0,-21 1 15,22 0-15,-22 0 0,0 0 16,0-22-16,0 22 0,1-21 16,-1 0-16,0-1 0,-21-20 0,21 20 15,0-20-15,-21-1 0,0 22 0,21 0 16,-21-22-16,0 43 0,22-21 0,-22 21 15,0-1-15,0 44 16,-22-1 0,1 21-16,21 0 0,0 1 0,-21-1 15,21 0-15,-21 1 16,21-1-16,-21 0 0,21 1 0,0-1 16,0 0-16,0-20 0,0 20 0,0-21 15,-21 0-15,21 22 0,0-22 16,-22 0-16,22-42 47,0 0-47,22-1 0,-1 1 15,0 0-15,0 0 0,0 0 16,0 0-16,1-1 0,20-20 16,-21 21-16,0 0 0,22 0 0,-22-1 15,0 22-15,0-21 0,0 21 16,0 0-16,1 0 0,-44 0 31,1 21-15,-21-21-16,21 0 0,0 22 15,-1-22-15,-20 0 0,21 0 0,0 21 16,-22-21-16,22 0 0,0 21 16,0-21-16,21 21 15,0 0-15,0 0 0,0 1 16,0-1-16,21 0 15,0 0-15,0 0 0,1 0 16,-22 1-16,21-22 0,0 21 16,-21 0-16,21-21 15,-21 21-15,21-21 0,0 0 0,1 0 16,-1 0-16,0 0 16,21 0-16,-21 0 0,1 0 15,20 0-15,0 0 0</inkml:trace>
  <inkml:trace contextRef="#ctx0" brushRef="#br2" timeOffset="171746.37">22204 14161 0,'21'0'31,"-21"-22"-31,21 22 15,0-21-15,-21 0 0,0 0 16,21 0-16,1 0 0,-22-22 0,21 22 16,0-21-16,-21-1 0,21 1 15,0 0-15,-21-22 0,21 22 16,-21 0-16,22-22 0,-22 22 0,0 21 16,0-22-16,21 22 0,-21 0 0,-21 21 31,-1 21-31,1 21 15,0 1-15,21-1 0,-21 0 0,0 1 16,0 20-16,21-20 0,-22-1 0,22 0 16,0 1-16,0-1 0,0 0 15,0 1-15,0-22 0,0 0 0,22 21 16,-1-21-16,0 1 0,0-22 16,0 21-16,0-21 0,1 0 0,-1 0 15,0 0-15,0 0 0,21 0 0,-20 0 16,-1 0-16,21-21 0,-21-1 15,0 1-15,1 0 0,-1 0 0,21-21 16,-21-1-16,0 1 0,1 0 16,-1-43-16,0 21 15,0 22-15,0 0 0,-21-1 0,0 22 16,0-21-16,0 21 0,0 42 31,-21 0-31,0 0 16,0 22-16,0-22 0,-1 21 0,22 0 15,-21 1-15,0-1 0,0 0 16,0-20-16,21 20 0,0 0 0,-21-21 16,21 22-16,-22-22 0,22 0 0,0 0 15,0 0-15,0 1 16,0-1-16,0 0 0,0-42 47,0 0-47,22-1 0,-1 22 15,0-21-15,0-21 0,0 21 16,0 0-16,1-1 0,-1 1 0,0 0 16,0 0-16,0 0 0,0 0 15,1 21-15,-1 0 0,-21-22 0,0 44 32,0-1-32,0 0 0,0 0 15,0 0-15,0 0 0,0 1 16,0-1-16,0 0 0,0 0 15,0 0-15,0 0 0,21-21 0,0 22 16,0-22-16,0 21 0,1-21 16,-1 0-16,0 0 0,0 0 15,0 0-15,0 0 0,1 0 0,20-21 16,-21 21-16,0-22 0,0 1 16,1 0-16,-1 0 0,0-21 0,-21 20 15,21-20-15,0 21 0,0-21 16,-21 20-16,0-20 0,22 21 0,-22 0 15,0 0-15,0 42 32,0 0-32,-22 0 0,22 0 0,-21 0 15,0 22-15,21-22 0,-21 0 16,21 21-16,0-20 0,0-1 0,-21 0 16,21 0-16,0 0 0,0 0 0,0 1 15,0-1-15,21-21 16,0 0-16,0 0 15,0 0-15,1 0 0,-1 0 16,0 0-16,0-21 16,0-1-16,-21 1 0,0 0 0,21 0 15,1 0-15</inkml:trace>
  <inkml:trace contextRef="#ctx0" brushRef="#br2" timeOffset="172031.49">22161 13822 0,'0'0'0,"-42"0"0,21 0 0,-21 0 16,20 0-16,44 0 31,-1 0-31,0 0 0,21 0 15,1 0-15,-1 0 0,0 0 16,1 0-16,-1 0 0,0-21 0,1 21 16,20 0-16,-42 0 0,22 0 15,-1-21-15,-21 21 0,0 0 0</inkml:trace>
  <inkml:trace contextRef="#ctx0" brushRef="#br2" timeOffset="172923.06">1926 16066 0,'0'0'0,"0"-22"0,0-20 15,0 21-15,0 0 0,0-22 16,0 22-16,0 0 0,-21 0 0,21 0 15,0 0-15,0-1 0,-21 22 16,21 22 0,0-1-16,-21 21 0,21 22 15,0-1-15,0 22 16,0-22-16,0 22 0,-22 0 0,22-1 16,0 1-16,-21 21 0,0-22 15,21 1-15,-21 0 0,0-1 0,0 1 16,-22-21-16,22-1 0,0 22 15,-21-22-15,20 1 0,1-1 16,-21-20-16,21-1 0,0 0 0,-1 1 16,22-22-16,0 0 0,0 0 15,0-42 1,0-21-16,0 20 0,0-20 16,0 0-16,0-1 0,0 1 15,0 0-15,0-22 0</inkml:trace>
  <inkml:trace contextRef="#ctx0" brushRef="#br2" timeOffset="173327.54">1524 16193 0,'0'0'0,"-21"-43"0,0 22 0,-1 0 16,1 0-16,0-22 0,21 22 15,0 0-15,0 0 0,0-21 0,0 20 16,0 1-16,42 0 0,-20 0 15,20 0-15,-21 0 0,43-1 16,-22 1-16,0 0 0,22 21 16,-22 0-16,64 0 0,-64 0 15,1 21-15,-1 0 0,0 1 16,-21 20-16,22 0 0,-43 1 16,0-1-16,0 0 0,-21 1 15,-1-1-15,1 0 0,-21 22 0,0-43 16,20 21-16,-41 1 0,21-22 15,-1 0-15,22 0 0,-21 0 0,-1 0 16,22-21-16,0 0 0,0 22 0,21-44 63,21 22-48,0-21-15,0 21 0,1-21 0,-1 21 16,0-21-16,0 0 0,0 0 15,22-1-15,-22 22 0</inkml:trace>
  <inkml:trace contextRef="#ctx0" brushRef="#br2" timeOffset="175706.41">2222 16298 0,'0'0'0,"0"22"0,0-1 16,-21-21-16,0 0 15,21-21 17,21-1-32,0 1 0,1 0 15,-1 0-15,0 0 0,21-22 16,-21 22-16,1-21 0,20 0 0,-21 20 16,0-20-16,0 0 0,1-1 15,-22 22-15,0 0 0,0 0 0,0 0 16,0 0-16,-22 21 15,1 0-15,0 0 0,0 0 16,0 0-16,0 21 16,-1-21-16,22 21 0,0 0 0,0 0 15,0 0-15,0 1 16,0-1-16,22 0 0,-22 0 16,21 0-16,21-21 0,-21 21 0,0 1 15,1-1-15,-1 21 0,0-21 16,0 0-16,0 1 0,-21-1 0,21 0 15,-21 0-15,22 0 0,-1 0 16,-21 1-16,21-22 0,0 0 16,0 0-16,0 0 15,1 0-15,-1 0 0,0 0 16,0-22-16,0 1 0,22 21 16,-22-21-16,0-21 0,0 21 0,21-1 15,-20-20-15,-1 21 0,0-21 16,0-1-16,0 1 0,-21 21 0,0-22 15,0 22-15,0 0 0,0 0 16,0 0-16,-21 21 16,0 0-16,0 0 15,0 21-15,-1 0 0,22 0 0,-21 0 16,0 1-16,21 20 0,0 0 16,0-21-16,0 22 0,0-1 0,0-21 15,0 22-15,0-22 16,0 21-16,0-21 0,21 0 0,0 1 15,22-1-15,-22-21 16,0 0-16,0 0 0,22 0 0,-22 0 16,21 0-16,0-21 0,1-1 15,-1 1-15,0 0 0,22 0 0,-22 0 16,22 0-16,-22-22 0,0 22 16,1-21-16,-22 21 0,21-22 0,-42 22 15,21-21-15,-21 21 0,0-1 16,0 1-16,0 0 0,-21 21 15,0 0-15,0 0 16,0 0-16,0 21 0,-1 0 0,1 1 16,0-1-16,21 0 15,0 0-15,0 43 0,0-43 16,21 0-16,0 0 0,1 0 16,-1 0-16,0 1 0,0-1 0,0 0 15,0-21-15,1 21 0,-1 0 16,0-21-16,0 0 0,-21 21 15,-21-21 17,21-21-32,-21 21 0,0 0 15,-1-21-15,1 0 0,0 21 0,0 0 16,0 0-16,0 0 16,-1 0-16,22 21 15,0 0 1,0 0-16,0 1 15,22-22-15,-22 21 0,42-21 0,-21 0 16,0 21-16,0-21 0,22 0 16,-22 0-16,0 0 0,21 0 0,1 0 15,-22 0-15,21-21 0,1 21 16,-1-21-16,-21-1 0,21 1 0,1 0 16,-22 0-16,21 0 0,-21 0 15,1-22-15,-1 22 0,0-21 16,0 21-16,0-22 0,0 1 15,-21 21-15,0-22 0,0 22 0,0 0 16,0 0-16,0 0 0,-21 21 31,0 0-31,0 21 0,0 0 16,21 0-16,0 0 0,0 22 16,-21-22-16,21 21 0,0-21 0,0 22 15,0-22-15,0 21 0,0-21 16,0 1-16,0 20 0,0-21 0,21 0 15,0-21-15,0 21 0,0 1 16,0-22-16,1 0 0,20 0 16,-21 0-16,21 0 0,1 0 15,-1 0-15,0-22 0,1 1 0,-1 21 16,0-21-16,1 0 0,-22 0 16,0 0-16,21-22 0,-42 22 0,22 0 15,-22-21-15,21 20 0,-21-20 0,0 21 16,0 0-16,0 0 0,0-1 15,0 44 17,-21 20-32,21-21 0,-22 0 15,22 0-15,0 22 16,0-22-16,0 0 0,0 21 0,-21-20 16,21-1-16,0 0 0,0 0 15,-21-21-15,21 21 0,0-42 47,0 0-47,21 21 0,-21-21 0,21-22 16,-21 22-16,22-21 0,-1 21 15,-21-22-15,0 22 0,21-21 0,0 21 16,0-22-16,-21 22 0,21 0 16,1 21-16,-22 21 15,21-21-15,-21 21 16,21 1-16,-21 20 0,21-21 15,-21 21-15,0-20 0,21-1 0,0 21 16,1-21-16,-22 0 0,21 1 16,0-1-16,21 0 0,-21 0 0,1 0 15,-1-21-15,0 0 0,0 21 16,21-21-16,-20 0 0,-1 0 16,0 0-16,0-21 0,0 21 15,-21-21-15,0 0 0,21 0 16,1-22-16,-22 22 0,21-21 0,0 0 0,-21-1 15,21 1-15,0 0 0,0 20 16,1-20-16,-1 21 0,0 0 16,0 0-16,0 21 0,0 0 15,1 0-15,-1 0 0,0 0 16,-21 21 0,0 0-16,0 0 15,0 0-15,0 0 0,0 1 0,0-1 16,0-42 31,0-1-32,0 1 1,0 0-16,0 0 16,-21 0-16,0 21 15,-1 0 1,1 0-16,0 21 15,0 0-15,21 0 0,0 22 16,-21-22-16,21 0 0,-21 21 16,21-21-16,0 22 0,0-22 0,0 21 15,0-21-15,0 1 0,0 20 16,0-21-16,0 0 0,21-21 0,-21 21 16,21 1-16,0-22 0,21 0 15,-20 21-15,-1-21 0,21 0 16,-21 0-16,22 0 0,-1 0 0,0 0 15,1-21-15,-22 21 0,21-22 16,0 1-16,-20 0 0,20 0 0,-21 0 16,0-22-16,22 22 0,-22-21 15,0 0-15,0 20 0,-21-20 0,0 21 16,0-21-16,0 20 0,0 1 0,0 0 16,0 0-1,-21 21-15,0 21 16,0 0-16,21 22 15,-22-22-15,1 0 0,21 21 0,0 1 16,0-22-16,0 21 0,0 0 16,0-20-16,0-1 0,0 21 15,0-21-15,0 0 0,0 1 0,21-22 16,1 21-16,-1-21 0,0 0 16,0 0-16,0 0 0,0 0 15,1-21-15,-1 21 0,0-22 0,0 1 16,0 21-16,0-21 0,1 0 15,-1 0-15,21 0 0</inkml:trace>
  <inkml:trace contextRef="#ctx0" brushRef="#br2" timeOffset="176970.9">7810 16277 0,'0'-21'16,"22"0"-16,-1 0 15,-21 0-15,21-1 0,0 1 16,0 0-16,0 0 0,-21-21 0,22-1 16,-1 22-16,0-21 0,0-43 15,-21 64-15,21-21 0,-21-1 16,0 22-16,-21 42 31,0 0-15,21 22-16,-21-22 15,0 21-15,-1 1 0,22-1 0,-21 0 16,21 1-16,-21-1 0,21 0 16,0 1-16,0-22 0,0 0 0,0 21 15,0-21-15,0 1 0,0-1 0,21 0 16,0-21-1,1 0-15,-1 0 0,0 0 0,0-21 16,0 21-16,0-21 0,22-1 16,-22 1-16,0 0 0,0 0 0,0-21 15,1 20-15,-22-20 0,0 0 16,0-1-16,0 22 0,0-21 16,0 0-16,-22 20 0,1 1 0,0 0 15,0 0-15,0 0 0,0 21 16,-1 0-16,1 0 0,0 0 0,0 0 15,0 0-15,0 0 16,42 21 0,0-21-16,0 0 0,0 0 15,22 0-15,-22 0 0,21 0 16,0 0-16,1-21 0,-1 21 0,0-21 16,1 21-16,-1-22 0,22 1 15,-22 21-15,0-21 0,1 0 16,-1 21-16,-21-21 0,21 21 0,-20 0 15,-22-21-15,21 21 0,0 0 16,-21-22 0,0 44 15,0-1-31,0 0 16,0 0-16,0 0 0,0 0 0,0 22 15,0-22-15,-21 21 0,21 1 0,0 20 16,0-21-16,-21 22 0,21-22 15,0 22-15,0-1 0,0 1 16,0-22-16,0 85 0,0-42 16,0-22-16,0 22 0,0 0 15,0-1-15,0 1 0,0-22 0,0 22 16,0 0-16,0-1 0,-22 1 16,1-21-16,21 20 0,-21-20 0,21 20 15,0-20-15,0-1 0,0-20 16,0-1-16,0 0 0,0 1 0,0-22 15,0 21-15,0-63 32,0 0-32,0 0 15,0-22-15,0 1 0,0 0 16,0-1-16,0-20 0,-21-1 0,21 1 16,-21-22-16,0 22 0,-1-22 15,1 0-15,21 1 0,-21-22 0,0 21 16,0-21-16,21 22 0,0-1 15,0 0-15,0 1 0,0-1 0,21 22 16,0-22-16,21 21 0,-20 1 16,20-1-16,-21 1 0,21 21 0,1-1 15,-22 1-15,21 21 0,1-22 16,-22 22-16,0 21 0,0-21 0,0 21 16,0 0-16,1 0 46,-22-21-46,21 21 16,0-21-16,0 21 0</inkml:trace>
  <inkml:trace contextRef="#ctx0" brushRef="#br2" timeOffset="178207.56">10202 16002 0,'0'0'15,"0"21"-15,0 0 16,0-42 0,21 0-1,-21 0 1,22 0-16,-1 0 0,0-1 0,0 1 16,0-21-16,0 21 0,1-22 0,-1 1 15,21 0-15,-21-1 0,0 1 16,1-21-16,-1 20 0,-21-20 0,21 20 15,-21-20-15,21 21 0,-21 20 16,0-20-16,0 21 0,0 0 0,0 0 16,0 42-1,-21 0-15,21 0 16,0 21-16,-21-20 0,0 20 16,21 0-16,-22 22 0,1-22 0,21 0 15,0 1-15,0 20 0,0-20 16,0-1-16,0 0 0,0 1 15,0-1-15,0-21 0,0 21 0,21-20 16,-21 20-16,22-21 0,-1-21 16,0 21-16,0-21 0,21 0 0,-20 0 15,20 0-15,0-21 0,1 0 16,-1 0-16,0 0 0,1-22 0,20 22 16,-21-21-16,1 21 0,-1-22 0,-21 1 15,22 0-15,-22-1 0,0 1 16,0-22-16,0 22 0,-21 0 0,21-1 15,-21 1-15,0 21 16,0-21-16,0 20 0,0 1 16,0 42-1,-21 1-15,0-1 0,0 0 16,21 0-16,0 21 0,-21 1 0,21-1 16,-21 0-16,-1 1 0,22-1 15,0 0-15,-21-20 0,0 20 0,21 0 16,-21 1-16,21-1 0,-21 0 15,21-21-15,-21 22 0,-1-22 0,22 0 16,0 0-16,0 0 0,0-42 31,22-21-15,-22 21-16,21 0 0,0-22 16,21 22-16,-21-21 0,1 21 0,-1-22 15,21 22-15,-21 0 0,0-21 0,1 20 16,-1 22-16,0-21 0,0 0 15,21 21-15,-20 0 16,-22 21-16,0 0 16,0 1-16,0-1 0,0 0 15,0 0-15,0 0 0,0 0 0,0 1 16,21-1-16,-21 0 16,21 0-16,0 0 0,-21 0 0,21-21 15,0 22-15,1-22 16,-1 0-16,0 0 0,0 0 0,0 0 15,0 0-15,22 0 0,-22-22 0,0 22 16,21-21-16,1 0 0,-22 0 16,21 0-16,-21 0 0,1-1 0,-1 1 15,0 0-15,0 0 0,-21 0 16,21 0-16,-21-1 0,0 1 0,0 0 16,0 0-16,0 0 0,0 0 0,-21 21 15,0 0-15,0 0 16,0 21-16,21 0 0,-22 21 15,22-21-15,-21 1 16,21-1-16,0 21 0,0-21 16,0 0-16,0 1 0,0 20 0,0-21 15,21 0-15,1 0 0,-1-21 16,0 22-16,0-22 0,0 0 0,0 0 16,22 0-16,-22 0 0,21 0 15,-21 0-15,22-22 0,-22 1 0,21 0 16,-21 21-16,1-21 0,-1 0 0,-21 0 15,0-22-15,21 22 0</inkml:trace>
  <inkml:trace contextRef="#ctx0" brushRef="#br2" timeOffset="178475.42">10414 15621 0,'0'0'0,"-21"21"0,42-21 32,21 0-17,-21 0-15,22 0 0,-1 0 16,0-21-16,1 21 0,20-21 0,1 21 15,-22-21-15,22 0 0,-1 21 16,-21-22-16,22 22 0,-22-21 0,1 21 16</inkml:trace>
  <inkml:trace contextRef="#ctx0" brushRef="#br2" timeOffset="181302.56">13631 15346 0,'-21'21'16,"42"-42"15,0 21-16,1-21-15,-1 21 0,0-21 16,0-1-16,0 1 0,0 0 0,1 0 16,-1 21-16,-21-21 0,0 0 15,0-1-15,0 1 0,0 0 16,-21 21 0,-1 0-16,1 0 0,0 0 15,0 0-15,0 21 0,0 0 0,-1 1 16,1-1-16,-21 21 0,21-21 15,21 22-15,-21-22 0,21 21 0,-22-21 16,22 0-16,0 22 0,0-22 16,0 0-16,22 0 0,-1 0 15,0-21-15,0 0 0,0 0 0,0 0 16,22 0-16,-22 0 0,0 0 16,21 0-16,-20 0 0,-1 0 0,0 0 15,-21-21-15,-21 21 31,0 0-31,-22 0 16,22 21-16,0-21 0,-21 22 0,20-1 16,-20 0-16,21 0 0,0 0 0,-22 0 15,22 1-15,21-1 0,-21 0 16,21 21-16,-21-21 0,21 1 0,0-1 16,0 0-16,0 0 0,0 0 15,21 0-15,0 1 0,0-22 16,1 0-16,-1 0 0,0 0 0,0 0 15,21 0-15,1 0 0,-22-22 0,21 1 16,22 0-16,-22 0 0,0 0 0,22 0 16,-22-1-16,22-20 0,-22 0 15,0 21-15,1-22 0,-1 1 16,0 0-16,-20-22 0,20 22 0,-21-22 16,0 1-16,0 20 0,1 1 15,20-43-15,-42 43 0,0 21 16,0 0-16,0 0 0,0 42 31,-21 0-31,0 0 16,-1 21-16,1 1 0,0-1 0,21 0 15,-21 1-15,0-1 0,0 22 0,-1-22 16,22 0-16,0 1 0,0-1 16,0 0-16,0 1 0,0-22 0,0 21 15,0-21-15,0 0 16,22 22-16,-1-22 0,0-21 0,0 21 15,21-21-15,-20 0 0,20 0 0,-21 0 16,21 0-16,1 0 0,-1 0 16,0-21-16,1 0 0,-1 0 0,0-1 15,-20 1-15,20 0 0,-21 0 16,21 0-16,-20 0 0,-1-1 0,-21 1 16,0 0-16,0 0 0,0 0 15,0 0-15,-21-1 16,-1 22-16,1 0 15,0 0-15,0 0 0,0 0 16,0 22-16,21-1 0,-22 0 16,1 0-16,21 0 0,0 0 15,0 1-15,0-1 0,0 0 16,0 0-16,0 0 0,0 0 16,21-21-16,1 0 0,-1 0 15,0 0-15,0 0 0,21 0 0,-20 0 16,20 0-16,0 0 0,-21 0 0,22-21 15,-1 0-15,0 0 0,1 0 16,-1 0-16,-21-1 0,43-20 16,-22 0-16,-42 21 0,21-1 15,0 1-15,-21 0 0,0 0 0,0 0 16,0 42 15,0 0-31,0 0 16,0 0-16,0 1 0,0-1 0,0 0 15,-21 0-15,21 0 0,-21 0 16,21 1-16,0-1 0,0 0 0,0 0 16,-21 0-16,21 0 15,-21-21-15,21-21 47,21 21-47,0-21 0,0 0 16,-21 0-16,21 0 0,1-22 0,-1 22 15,-21 0-15,21-21 0,0 20 16,0 1-16,0 0 0,1 0 0,-1 0 16,-21 0-16,21 21 0,0 0 15,0 21 1,-21 0-16,0 0 0,0 0 16,0 0-16,0 1 0,0-1 15,0 0-15,0 0 0,0 0 0,21 0 16,-21 1-16,0-1 0,0 0 15,22-21-15,-22 21 0,21-21 0,0 0 32,0 0-32,0-21 15,-21 0 1,21 21-16,-21-21 0,0-1 16,22-20-16,-1 21 0,0 0 0,0-22 15,0 22-15,-21 0 0,21-21 0,1 21 16,-1-1-16,0 1 0,0 0 15,0 0-15,0 21 16,-21 21 0,0 0-16,0 0 0,0 1 15,0 20-15,0-21 0,0 0 0,0 0 16,0 1-16,0 20 16,0-21-16,0 0 0,0 0 0,0 1 15,0-1-15,22 0 0,-1-21 16,0 21-16,0-21 0,0 0 15,0 0-15,22 0 0,-22 0 0,21 0 16,1 0-16,-1 0 0,0 0 16,1-21-16,-1 0 0,-21 21 0,21-21 15,1-1-15,-22 1 0,0 0 0,0-21 16,0 21-16,-21-1 0,0-20 16,0 21-16,22-21 0,-22 20 0,0 1 15,0 0-15,0 0 16,-22 21-16,1 0 15,0 0-15,0 21 0,0 0 16,0 0-16,-1 22 0,22-22 16,0 0-16,0 21 0,-21-20 0,21-1 15,0 0-15,0 0 0,0 21 0,0-20 16,0-1-16,21-21 0,-21 21 16,22 0-16,-1-21 0,0 0 0,0 21 15,21-21-15,-20 0 0,-1 0 0,21 0 16,-21 0-16,0 0 0,22 0 15,-22-21-15,0 0 0,0 21 16,0-21-16,1 0 0,-22-1 16,21 1-16,0 0 0,-21-21 0,21 21 15,-21-1-15,0-20 0,0 21 0,0 0 16,0 0-16,0-1 16,0 44-1,0-1-15,0 0 16,0 0-16,0 0 0,0 0 15,0 1-15,0-1 0,0 0 16,-21 0-16,21 0 0,-21-21 0,21 21 16,0 1-16,-21-22 0,21-22 47,0 1-32,21 0-15,0 21 0,0-21 16,0-21-16,0 20 0,1 1 0,-1 0 15,0-21-15,0 21 0,0-1 0,0 1 16,1 0-16,-1 0 0,0 21 16,0 0-16,0 0 15,-21 21-15,0 0 0,21 0 16,-21 1-16,0-1 0,0 0 0,0 21 16,0-21-16,0 22 0,0-22 15,0 0 1,0 0-16,22 0 0,-1-21 15,0 22-15,0-22 0,0 0 0,0 0 16,1 0-16,-1 0 0,21 0 16,-21 0-16,0 0 0,1 0 0,-1-22 15,0 22-15,-21-21 0,21 0 0,0 0 16,-21 0-16,21 0 0,-21-22 16,0 1-16,22 0 0,-1-1 0,-21-20 15,0 20-15,21-20 0,-21 21 16,21-1-16,0 1 0,-21 0 15,0-1-15,0 22 0,0 0 0,0 0 0,21 0 16,-21 42 15,-21 0-31,0 21 16,21-21-16,0 22 0,-21-1 0,0 0 16,0 22-16,21-22 0,-22 1 0,22-1 15,0 0-15,0 1 0,0-1 16,-21 0-16,21-21 0,0 22 0,0-22 15,0 0-15,0 0 0,0 0 16,0 1-16,0-1 0,21 0 16,1-21-16,-22 21 0,21-21 0,0 0 15,0 0-15,0 0 16,0 0-16,1-21 0,-1 0 16,0 0-16,0-1 0,0 1 15,0 0-15,-21 0 0,22 0 16</inkml:trace>
  <inkml:trace contextRef="#ctx0" brushRef="#br2" timeOffset="181626.53">17695 15219 0,'-21'0'0,"42"0"0,-21 0 31,21 0-31,1 0 0,-1 0 15,0 0-15,0 0 0,21 0 16,-20 0-16,-1 0 0,21 0 0,-21-21 16,0 21-16,1 0 0,20 0 15,-21 0-15,0 0 0,22 0 0,-22 0 16,0 0-16,0 0 16,-21-21-1</inkml:trace>
  <inkml:trace contextRef="#ctx0" brushRef="#br2" timeOffset="-211633.24">6244 212 0,'0'0'0,"21"0"15,-21-21-15,0-1 16,0 1-16,21 0 0,-21 0 16,22 0-16,-22 0 0,21-1 15,-21-20-15,21 42 0,0 0 16,-42 0 46,0 0-62,0 42 0,-1 22 0,22-1 16,-21 1-16,0-1 0,0 22 16,0-21-16,-22-1 0,22 22 15,-21-22-15,21 22 0,-22 0 0,22-1 16,-21-20-16,0 20 0,-1-20 16,1-1-16,21 1 0,-22-1 0,22-20 15,-21-1-15,21 0 0,0-20 0,-1-1 16,1 0-16,21 0 0,-21-21 15,0 0-15,0 0 16,0-21-16,21 0 16,-22 0-16,1-1 0,21-20 15,-21 21-15,0-21 0,21-1 16,-21-20-16,21 20 0,0-20 0,0 21 16,0-22-16,0 22 0,0-22 15,0 22-15,0 0 0,0 20 0,0-20 16,0 21-16,0 0 15,21 21-15,0 0 0,0 0 0,0 21 16,1-21-16,-1 42 0,0-21 16,21 22-16,-21-1 0,1 0 0,-1 1 15,21-1-15,-21 0 16,0 1-16,1-1 0,-1 0 0,0-20 16,0 20-16,0-21 0,0 0 0,1 0 15,-1 1-15,0-1 0,0 0 16,21-21-16,-20 0 0,-1 21 0,0-21 15,0 0-15,21 0 0,-20 0 16,-1-21-16,21 21 0,-21-21 0,22 0 16,-22-1-16,21-20 0</inkml:trace>
  <inkml:trace contextRef="#ctx0" brushRef="#br2" timeOffset="-211137.33">6858 720 0,'-254'275'125,"233"-233"-125,42 22 0,233-445 0,-529 762 0,275-360 15,0 21-15,0 1 0,0-22 0,0 21 16,0-21-16,0 0 0,21 1 16,0-1-16,0-21 0,22 0 15,-1 0-15,0 0 0,22 0 0,-22 0 16,0-21-16,22 21 0,-22-43 16,1 22-16,-1 0 0,0-21 0,-21-1 15,22 1-15,-22 0 0,0-1 16,0 1-16,-21-22 0,0 22 0,0 0 15,0-1-15,0 1 0,0 0 16,-21 21-16,0-1 0,0 1 16,0 0-16,-1 0 0,-20 0 0,21 21 15,-21 0-15,-1 0 0,22 0 0,-21 0 16,-1 21-16,1 0 16,0 0-16,21 0 0,-22 1 0,22-1 15,0 0-15,0 21 0,0-21 16,-1 22-16,22-22 0,0 0 0,0 21 15,0-20-15,0-1 0,22 0 16,20-21-16,-21 21 0,21-21 0,22 0 16,-22 0-16,22 0 0</inkml:trace>
  <inkml:trace contextRef="#ctx0" brushRef="#br2" timeOffset="-210824.24">7937 635 0,'0'0'0,"22"0"0,-22-63 32,-22 63-32,1 0 0,0 0 15,0 0-15,0 0 0,-22 0 16,22 21-16,-21 0 0,21 0 16,-22 0-16,22 0 0,0 22 0,0-1 15,0-21-15,-22 22 0,43-1 16,-21 0-16,0 1 0,21-1 0,-21 0 15,21-21-15,0 22 16,0-22-16,0 21 0,0-21 0,0 1 16,21-1-16,0 0 0,0-21 15,1 21-15,-1-21 0,21 0 0,0 0 16,-20 0-16,20 0 0,0 0 0,1 0 16,20-21-16,-21 0 0,22 0 15,-22-1-15,22-20 0</inkml:trace>
  <inkml:trace contextRef="#ctx0" brushRef="#br2" timeOffset="-210278.02">8572 593 0,'0'0'16,"0"-21"-16,-21 21 16,0 0-16,0 21 15,21 0-15,-21 0 16,21 0-16,-21 0 0,21 1 0,-22 20 15,1 0-15,21-21 0,0 22 16,-21-1-16,0 0 0,21 1 0,-21-22 16,21 21-16,0-21 0,-21 22 15,21-22-15,-22 0 0,22 0 0,0 0 16,-21 1-16,21-1 0,0 0 16,0-42 15,0 0-31,0-1 0,0 1 15,0 0-15,0 0 0,0-21 0,0-1 16,0 1-16,0 0 0,0-1 16,0 1-16,21 0 0,1-1 0,-22 22 15,21-21-15,0 21 0,0-22 16,0 22-16,0 0 0,22 0 0,-22 0 16,21 21-16,-21-22 0,22 22 15,-1 0-15,0 0 0,22 22 0,-22-1 16,1 0-16,-1 0 0,0 0 15,-21 22-15,22-22 0,-22 21 0,0 0 16,-21 1-16,0-1 0,0 0 16,0 1-16,0-22 0,-21 21 15,0-21-15,0 22 0,-1-22 0,1 0 16,0 0-16,0 0 0,0-21 16,21 22-16,-21-22 0,42-22 62,0 1-62,0 21 0</inkml:trace>
  <inkml:trace contextRef="#ctx0" brushRef="#br2" timeOffset="-210041.42">8382 931 0,'0'0'0,"-21"0"0,0 0 32,42 0-32,0 0 0,0 0 15,21 0-15,-20 0 0,20 0 0,0 0 16,22 0-16,-22 0 0,0 0 16,22 0-16,-22 0 0,1-21 15,-22 21-15,21 0 0,-21 0 0,0-21 16,1 0-16,-1 21 0,0-21 15,0 21-15,-21-21 0</inkml:trace>
  <inkml:trace contextRef="#ctx0" brushRef="#br2" timeOffset="-209776.97">9292 614 0,'0'21'15,"21"-21"17,0 0-32,1 0 0,-1 0 0,0 0 15,21 0-15,-21 0 0,22 0 16,-22 0-16,21 0 0,1 0 0,-22 0 16,21 0-16,-21 0 0,0 0 15,1 0-15,-1 0 0,0 0 16,-42 0-1,0 0 1,-1 0-16,1 0 0</inkml:trace>
  <inkml:trace contextRef="#ctx0" brushRef="#br2" timeOffset="-209506.34">9610 635 0,'0'21'31,"-22"0"-15,22 1-16,0-1 16,0 0-16,0 0 0,0 0 0,-21 22 15,21-1-15,-21-21 0,21 21 16,0 1-16,-21-22 0,0 21 0,0-21 16,21 22-16,0-22 0,-22 0 15,1 0-15,21 0 0,0 1 16,0-1-16,0 0 0,0 0 15,21-21 1,1 0-16,-1-21 16,21 0-16,-21 0 0,22-1 15</inkml:trace>
  <inkml:trace contextRef="#ctx0" brushRef="#br2" timeOffset="-209050.05">10245 635 0,'0'0'0,"21"-21"32,-42 21-32,-1 0 0,1 21 15,0-21-15,0 21 0,21 0 0,-21 1 16,0 20-16,-1-21 0,1 21 0,0 1 16,0-1-16,0-21 0,0 22 15,-1-1-15,22 0 0,0-21 0,0 22 16,0-22-16,0 0 0,0 0 15,0 0-15,22 1 0,-1-1 0,21-21 16,0 0-16,-20 0 0,20 0 16,0 0-16,1 0 0,-1 0 0,0-21 15,1-1-15,-1 1 0,0 0 16,-21 0-16,22-21 0,-22-1 16,0 1-16,0 0 0,0-1 0,-21 1 15,0 0-15,0-1 0,0 1 16,0 0-16,0 20 0,0-20 0,-42 0 15,21 42-15,-21-21 16,20 21-16,-20 0 0,0 0 0,-1 0 16,22 0-16,-21 21 0,0 0 15,-1 0-15,1 0 0,21 0 0,-22 22 16,22-22-16,-21 21 0,21-21 16,21 22-16,0-1 0,-21-21 0,21 0 15,0 22-15,21-22 16,0 0-16,0-21 0,0 0 15,22 0-15</inkml:trace>
  <inkml:trace contextRef="#ctx0" brushRef="#br2" timeOffset="-208339.38">10985 635 0,'0'0'0,"22"-21"0,-1-21 31,-21 63 1,0 0-32,0 0 0,0 0 15,0 22-15,0-22 0,0 21 0,-21 0 16,-1-20-16,1 20 0,21 0 16,-21 1-16,0-1 0,0 0 0,0 1 15,21-22-15,0 0 0,-22 21 16,22-21-16,-21 1 0,21-1 0,0 0 15,0-42 17,0 0-32,0-1 15,0 1-15,0-21 16,21 0-16,-21 20 0,22-20 0,-22-21 16,21 20-16,0 1 0,0 0 15,0-1-15,0 1 0,1 0 0,-1-1 16,0 1-16,21 21 0,-21 0 15,1-22-15,20 22 0,-21 21 0,0-21 16,22 21-16,-22 0 0,0 0 16,0 0-16,21 0 0,-20 21 0,-1 0 15,-21 0-15,0 1 0,21-1 0,-21 21 16,0-21-16,0 0 0,0 1 16,-21-1-16,0 21 0,-1-21 0,1 0 15,-21-21-15,21 22 16,-22-1-16,1-21 0,21 0 0,-21 21 15,20-21-15,1 0 0,-21 0 16,21 0-16,0 0 16,21-21-16,0 42 47,21 0-47,0 0 15,0 0-15,-21 22 0,0-22 16,21 0-16,0 0 0,1 0 0,-22 1 15,0-1-15,21 0 0,0 0 0,0 0 16,0 0 0,0 1-16,1-22 0,-1 0 15,0 0-15,0 0 16,0 0-16,0 0 0,1 0 0,-1 0 16,0 0-16,0 0 0</inkml:trace>
  <inkml:trace contextRef="#ctx0" brushRef="#br2" timeOffset="-207878.25">12340 677 0,'0'0'16,"0"-21"-16,0 0 0,0 0 16,-21 21-1,0-21-15,0 21 0,-1 0 0,-20 0 16,21 0-16,-21 0 0,20 0 15,-20 0-15,0 0 0,21 0 0,-22 21 16,22-21-16,0 21 0,0-21 16,21 21-16,0 0 0,0 1 15,0-1-15,0 0 0,0 0 16,21 0-16,0 0 0,21 1 16,-20-1-16,20 0 0,-21 0 15,21-21-15,1 21 0,-22 0 16,21 1-16,-21-1 0,1 0 0,20 0 15,-21 0-15,-21 0 0,21-21 16,-21 22-16,21-1 0,-21 0 16,0 0-16,-21 0 15,-21-21-15,21 0 0,-22 21 0,1-21 16,0 0-16,-1 0 0,1 0 16,0 0-16,-1 0 0,1 22 0,0-22 15,-1 0-15,22 0 0,-21 0 0,21 0 16,0 0-16,-1 0 0,1 0 15,0 0-15,0 0 0,21-22 32,0 1-17,0 0-15</inkml:trace>
  <inkml:trace contextRef="#ctx0" brushRef="#br2" timeOffset="-207281.67">14139 85 0,'0'-21'16,"-21"21"31,21 21-47,0 0 15,-21 0-15,21 0 0,0 0 0,-21 1 16,21-1-16,-21 0 16,-1 0-16,1 0 0,0 0 15,0-21 1,42-21 15</inkml:trace>
  <inkml:trace contextRef="#ctx0" brushRef="#br2" timeOffset="-207109.24">14330 0 0,'0'21'46,"0"0"-46,0 1 0,0-1 0,0 0 16,-21 0-16,-1 0 0,22 0 16,-21 1-16,21-1 0,-21 0 0,0 0 15,0 0-15,0 0 0,-22-21 16,22 22-16</inkml:trace>
  <inkml:trace contextRef="#ctx0" brushRef="#br2" timeOffset="-206377.26">3725 42 0,'0'0'0,"0"-21"0,0 0 16,0 42 31,-21 22-47,21-1 0,-21-21 16,21 21-16,-21 1 0,21-1 15,0-21-15,0 22 0,0-22 16,0 0-16,0 0 0,0 21 15,0-20 1,21-22-16,0 0 16,0-22-16,0 1 0,22 21 15,-22-42-15</inkml:trace>
  <inkml:trace contextRef="#ctx0" brushRef="#br2" timeOffset="-206213.33">4043 0 0,'0'0'16,"-21"21"15,21 22-15,0-1-16,0 0 0,0-21 15,-22 22-15,22-1 0,0-21 16,0 0-16,0 22 0,0-22 16,0 0-16,0 0 0,22 0 0</inkml:trace>
  <inkml:trace contextRef="#ctx0" brushRef="#br2" timeOffset="-205341.22">6689 1799 0,'0'0'0,"-43"0"0,22-21 16,-21 21-16,21 0 0,-1-21 15,1 21-15,0 0 0,0 0 0,0-21 16,0 21-16,-1-21 0,1 21 16,0 0-1,42 0 1,22 0 0,-1 0-16,21-22 0,1 22 0,21 0 15,20 0-15,1-21 16,0 21-16,21 0 0,21 0 0,22-21 15,-1 21-15,21 0 0,1 0 16,-1 0-16,234-21 0,-213 21 16,1 0-16,21 0 0,0-21 15,0 21-15,-1 0 0,1 0 16,0 0-16,-21 0 0,-1 0 0,-20 0 16,-1 0-16,-20 0 0,-22 0 15,-21 0-15,-21 0 0,0 0 0,-22 0 16,-20 0-16,-1 0 0,-20 0 15,-1-21-15,-21 21 0,0 0 0,-42 0 32,-21 0-17,21 0-15,-22 0 0,1 0 0,0 0 16,-22 0-16,1 0 0,-1 0 16,1 0-16</inkml:trace>
  <inkml:trace contextRef="#ctx0" brushRef="#br2" timeOffset="-204777.54">6816 1757 0,'0'0'0,"-22"0"0,1 0 16,0 0-16,0 0 16,42 0 15,21 0-16,-20 0-15,20 0 0,0 0 16,1 0-16,-1 0 0,21 21 0,1-21 16,21 0-16,-1 0 0,22 0 15,42 0-15,-21 0 0,43 0 0,-1 0 16,0 0-16,1 0 0,41 0 16,-20 0-16,-1 0 0,1 21 0,-1-21 15,1 0-15,-1 0 0,1 0 16,-1 0-16,-20 0 0,20 0 0,-21 0 15,-20 0-15,20-21 0,-21 21 16,0 0-16,-42 0 0,21 0 0,-21 0 16,0 0-16,-22 0 0,1 0 15,-21 0-15,-1 0 0,-21 0 16,1 0-16,-22 0 0,0 0 0,0 0 16,0 0-16,-42 0 31,0 0-31,0 0 0,0 0 15,0 0-15</inkml:trace>
  <inkml:trace contextRef="#ctx0" brushRef="#br2" timeOffset="-204653.61">12150 1778 0,'0'21'16,"-64"-42"-16,128 21 0,-64 42 31,-22-42-16,1 0-15,21 22 0,-21-1 0,0-21 16,0 21-16,0 0 0</inkml:trace>
  <inkml:trace contextRef="#ctx0" brushRef="#br0" timeOffset="-176825.8">5249 17505 0</inkml:trace>
  <inkml:trace contextRef="#ctx0" brushRef="#br0" timeOffset="-142313.64">17695 7430 0,'0'0'0,"0"-22"0,0 1 16,0 0-16,0 0 0,0 0 16,0 0-16,0-1 0,0 44 46,0-1-46,0 0 0,0 21 0,0-21 16,0 22-16,0-1 0,-21-21 16,21 22-16,-21-1 0,21 0 0,0-21 15,-21 22-15,21-22 0,-21 0 0,21 21 16,-22-20-16,22-1 16,22-21 15,-1-21-31,0-1 0,0 1 15,0 0-15,0 0 0,1 0 0,-1 0 16,0-22-16,0 22 0,0-21 0,0 21 16,1-1-16,-1-20 15,0 42-15,0-21 0,-21 0 0,21 21 16,0 21-16,-21 0 16,0 0-16,22 0 0,-22 1 15,0-1-15,0 0 0,0 0 0,0 21 16,0-20-16,0-1 0,0 0 15,0 0-15,0 0 0,21 0 16,0 1-16,0-22 16,0 0-16,0 0 0,1 0 0,20 0 15,-21 0-15,0 0 0,22 0 16,-1-22-16,-21 1 0,21 0 0,-20 0 16,20 0-16,-21-22 0,0 22 0,-21-21 15,0 0-15,0-1 0,0 1 16,0 0-16,0 20 0,0-20 0,-21 0 15,0 21-15,0-1 0,0 1 16,-1 0-16,1 21 0,-21 0 0,21 0 16,0 0-16,-22 0 15,22 0-15,0 21 0,21 0 16,-21-21-16,21 22 0,0-1 16,21-21-16,21 21 0,-21-21 15,1 0-15,20 0 0,0 0 16,1 0-16</inkml:trace>
  <inkml:trace contextRef="#ctx0" brushRef="#br0" timeOffset="-141813.93">18902 7006 0,'0'0'0,"0"-63"16,0 84 15,-21-21-31,-1 21 0,22 21 0,0-20 15,0 20-15,0 43 0,-21-43 16,21 0-16,0 1 0,0 20 16,0-21-16,0 1 0,0-1 15,0 0-15,-21-20 0,21 20 0,0-21 16,0 21-16,0-20 0,0-1 0,0 0 16,0 0-16,-21-21 15,21-21 1,0 0-16,0 0 15,0-1-15,0 1 16,0 0-16,0-21 0,21 21 0,-21-1 16,21-20-16,0 21 0,1-21 15,-1 20-15,0 1 0,0 0 0,0 0 16,0 0-16,1 21 0,-1 0 0,0 0 16,0 0-16,0 21 15,0 0-15,-21 0 0,22 0 0,-22 22 16,0-22-16,0 0 0,0 21 0,0-20 15,0-1-15,0 0 0,0 0 16,0 0-16,0 0 0,0 1 16,0-1-16,0 0 0,21-21 31,0 0-31,0 0 16,0-21-16,0 21 0,22-21 0,-22-1 15,21 1-15,1-21 0,-1 21 16,-21 0-16</inkml:trace>
  <inkml:trace contextRef="#ctx0" brushRef="#br0" timeOffset="-141224.74">19706 7324 0,'-21'21'0,"0"-21"16,0 21-16,21 0 16,-22 0-16,1 22 0,0-22 0,21 0 15,0 0-15,-21 0 0,21 22 0,-21-22 16,21 0-16,0 0 0,0 0 15,0 1-15,21-22 16,0 0-16,21 0 0,-20 0 16,-1 0-16,21 0 0,0-22 15,-20 22-15,20-21 0,0 0 0,-21 0 16,22 21-16,-22-21 0,0-22 0,0 22 16,0 0-16,-21 0 0,0 0 15,22 0-15,-22-1 0,0 1 0,21 0 16,-21 42 15,0 0-31,0 1 16,0-1-16,0 0 0,-21 21 0,21-21 15,0 22-15,-22-22 0,22 21 0,0 1 16,0-1-16,0 0 0,0 1 16,0-1-16,0 21 0,0 1 0,0-1 15,0 1-15,-21-1 0,21 1 0,0-1 16,0 1-16,-21-1 0,21 1 15,0-1-15,0 1 0,0-1 16,-21 1-16,0-1 0,0-20 0,21-1 16,-22 22-16,1-43 0,0 21 0,0-21 15,0 22-15,0-22 0,-1-21 16,1 0-16,0 0 0,-21 0 16,21 0-16,-1 0 0,1-21 0,0-1 0,-21-20 15,42 21-15,-21-21 0,21-22 0,0 22 16,0-22-16,0 1 0,0-1 15,21 1-15,0-22 0,0 22 0,21-22 16,-20 21-16,20-20 0,-21 20 0,21 1 16,1-1-16,-22 1 0,21 20 15,1-20-15,-22 21 0,21-1 0,-21 1 16,0 21-16,22-22 0,-22 22 16</inkml:trace>
  <inkml:trace contextRef="#ctx0" brushRef="#br0" timeOffset="-140207.33">21251 6985 0,'0'0'0,"-21"42"16,0 1-16,21-1 0,-21 0 0,0 1 16,-1 20-16,-20-20 0,21 20 15,0-21-15,0 22 0,-1-22 16,1 1-16,-21-1 0,21 0 0,-22 1 0,22-22 16,-21 21-16,21-21 0,0 0 15,-22 1-15,22-22 0,0 21 0,0-21 16,0 0-16,-1 0 0,22-21 15,0-1-15,0 1 16,0 0-16,0 0 0,0 0 0,0-22 16,0 1-16,0 0 0,22-1 0,-1 1 15,-21 0-15,42-1 16,-21 1-16,0 0 0,1 21 0,-1-22 16,0 22-16,0 0 0,0 21 0,0 0 15,1 0-15,-22 21 16,21 0-16,-21 0 0,0 22 0,21-22 15,-21 21-15,21 1 0,-21-22 16,0 21-16,21 0 0,-21-20 0,0 20 16,0-21-16,21 0 0,-21 22 0,22-22 15,-1 0-15,0 0 16,0-21-16,0 0 0,0 0 16,1 0-16,-1 0 0,21 0 0,-21 0 15,0 0-15,22-21 0,-22 0 16,21 0-16,-21-1 0,22 1 15,-22 0-15,21 0 0,-21-21 0,1 20 16,-1 1-16,0 0 0,-21-21 0,21 42 16,-21-21-16,21 21 0,-42 21 31,0-21-15,0 21-16,0 0 0,-1 21 0,1-20 15,21-1-15,-21 0 0,21 0 0,-21 0 16,21 0-16,0 1 0,0-1 15,0 0-15,0 0 0,0 0 16,21-21-16,0 0 0,0 0 16,1 0-16,20 0 0,21 0 15,-41 0-15,-1-21 0,21 0 16,-21 21-16,22-21 0,-22 0 0,0-1 16,0 1-16,-21 0 0,0 0 0,0 0 15,0-22-15,0 1 16,0 21-16,-21 0 0,0 0 0,0-1 15,-1 22-15,1 0 0,-21 0 0,21 0 16,0 0-16,-1 0 0,1 0 16,0 0-16,0 0 15,21 22-15,0-1 16,0 0-16,21-21 16,0 0-16,0 0 0,1 0 0,-1 0 15</inkml:trace>
  <inkml:trace contextRef="#ctx0" brushRef="#br0" timeOffset="-139949.3">22288 7218 0,'0'-21'0,"0"42"0,-21-42 16,21 0-16,-21 21 0,0 0 0,0 0 15,0 0-15,-1 21 0,1 0 16,0 0-16,0 0 0,0 0 15,0 22-15,-1-22 0,1 21 0,21 1 16,-21-22-16,21 21 0,-21-21 16,21 22-16,0-22 0,0 0 0,0 0 15,0 0-15,0 0 0,0 1 0,21-1 16,0 0-16,0-21 0,1 0 0,-1 0 16,0 0-16,21 0 0,-21 0 15,22 0-15,-22 0 0</inkml:trace>
  <inkml:trace contextRef="#ctx0" brushRef="#br0" timeOffset="-139522.02">22818 7345 0,'0'0'0,"0"-21"16,0 0-16,0-1 0,-22 22 16,1-21-16,0 21 0,0 0 0,0 0 15,-22 0-15,22 21 0,-21 1 16,21-1-16,-22 0 0,22 21 0,-21-21 15,21 22-15,0-22 0,-1 21 0,1-21 16,0 1-16,21 20 0,0 0 16,0-21-16,0 1 15,0-1-15,21-21 0,0 0 0,1 0 16,-1 0-16,0 0 16,21 0-16,-21 0 0,1-21 0,20 21 15,-21-22-15,0 1 0,0 0 0,22 0 16,-43 0-16,21 0 0,0-22 15,-21 22-15,21-21 0,-21 21 0,0-1 16,0 1-16,0 0 0,0 0 0,-21 21 31,0 21-31,0 0 0,21 0 16,-21 1-16,21-1 0,0 0 0,0 21 16,0-21-16,0 1 0,0-1 15,0 0-15,0 0 0,0 0 16,0 0-16,0 1 0,21-22 15,0 0 1,0 0-16,0 0 0,0-22 0</inkml:trace>
  <inkml:trace contextRef="#ctx0" brushRef="#br0" timeOffset="-139261.58">23177 6943 0,'22'-43'0,"-44"86"0,44-107 15,-22 43-15,0 0 16,0 42 0,-22 0-16,22 22 15,-21-22-15,21 21 0,-21-21 0,0 22 16,0-1-16,21 0 0,-43 64 16,43-64-16,0 1 0,-21-1 15,21 0-15,-21-20 0,21 20 0,0-21 16,0 0-16,0 0 0,0 1 0,0-1 15,0 0-15,21-21 16,0 0 0,1-21-16,-1 0 0</inkml:trace>
  <inkml:trace contextRef="#ctx0" brushRef="#br0" timeOffset="-138917.3">23283 7260 0,'0'0'16,"0"-21"-16,0 42 15,-21 0 1,21 1-16,-21-1 0,0 0 16,21 0-16,0 21 0,-21-20 0,21-1 15,-22 21-15,22-21 0,0 0 16,0 22-16,0-22 16,0 0-16,22-21 15,-1 0 1,0 0-16,-21-21 0,21 21 15,0-21-15,0 0 0,1-1 16,-1 1-16,-21-21 0,0 21 0,21 0 16,-21-1-16,0-20 0,0 21 15,0 0-15,0 0 0,0-1 16,-21 22-16,0 0 0,-1 22 16,22-1-1,-21 0-15,21 0 0,0 0 16,0 0-16</inkml:trace>
  <inkml:trace contextRef="#ctx0" brushRef="#br0" timeOffset="-138533.58">23537 7324 0,'0'0'15,"0"-21"-15,0-1 16,21 22 0,1 0-16,-1 0 31,-21 22-31,0-1 0,0 0 16,0 0-16,0 0 0,0 0 0,0 22 15,0-22-15,0 0 0,0 0 16,0 0-16,0 1 0,-21-1 0,21 0 15,-22 0-15,1-21 0,0 0 16,21-21 15,0 0-15,0 0-16,21-1 0,0 1 16,1 0-16,-1 0 15,-21 0-15,21 0 0,0-1 0,-21 1 16,21 21-16,0-21 0,-21 0 15,22 21-15,-1-21 0,-21 0 0,21 21 16,0 0-16</inkml:trace>
  <inkml:trace contextRef="#ctx0" brushRef="#br0" timeOffset="-138209.1">23961 7260 0,'-22'0'16,"1"21"-16,0-21 0,0 22 15,0-22 1,21 21-16,0 0 16,0 0-1,0 0-15,0 0 16,0 1 0,21-22-16,-21 21 0,21-21 15,-21 21-15,0 0 0,0 0 16,0 0-1,-21-21-15,0 22 0,0-22 16,-1 0-16,1 21 0,0-21 16,0 0-16,0 0 0,0 0 15,-1 0-15,1 0 16,21-21-16,0-1 16,0 1-1</inkml:trace>
  <inkml:trace contextRef="#ctx0" brushRef="#br0" timeOffset="-137984.36">22923 7049 0,'-21'0'31,"42"0"-31,1 0 0,-1 0 0,21 0 15,-21 0-15,22 0 0,-22 0 16,21 0-16,0 0 0,1 0 0,-22 0 16,21 0-16,-21 0 0,22 0 0,-22 0 15,21 0-15,-21 0 0,1 0 16,-1 0-16</inkml:trace>
  <inkml:trace contextRef="#ctx0" brushRef="#br0" timeOffset="-137566.15">24278 7239 0,'0'0'0,"-21"0"0,0 0 0,0-21 15,21 0-15,0 0 16,0-1-16,0 1 16,0 0-16,0 0 15,0 0-15,21 21 16,0 0-16,0-21 0,-21 380 94,-21-337-94,21-1 15,-21 0-15,0 0 0,21 0 0,-22-21 16,22 21-16,0 1 0,0-1 16</inkml:trace>
  <inkml:trace contextRef="#ctx0" brushRef="#br0" timeOffset="-137262.25">24066 7980 0,'0'0'0,"0"21"0,43 0 32,-22-21-32,0 0 15,-21-21-15,21 0 0,-21 0 16,0 0 0,-21 21-1,0 0 1,0 0-16,21 21 0,0 0 15,-21-21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48:22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339 0,'0'-43'16,"0"22"-16,0 0 0,21 0 15,-21 0-15,0 0 16,0 42 0,0 0-1,0 0-15,0 0 0,0 22 16,0-1-16,0 21 0,-21-20 15,0 20-15,0 1 0,-1-1 16,-20 22-16,21-22 0,-21 22 0,20-21 16,-20 20-16,0-20 0,-1-1 15,22 1-15,-21-1 0,21 1 0,-22-22 16,22 0-16,-21 1 0,21-1 16,0 0-16,-1-20 0,1-1 15,21 0-15,-21-21 0,0 0 0,0 0 16,21-21-16,-21 0 0,-1-1 15,1 1-15,0-21 0,0 0 16,21-1-16,-21 1 0,21 0 16,-21-22-16,21 22 0,0-22 0,0 22 15,0 0-15,0-1 0,0 1 16,0 0-16,21 20 0,0-20 16,-21 21-16,21 21 0,-21-21 0,21 21 15,0 0-15,1 0 16,-22 21-16,21 0 0,0 21 15,0-20-15,0 20 0,0 0 0,1 1 16,-1 20-16,0-21 0,0 1 16,21 20-16,-20-20 0,-22-22 15,21 21-15,0-21 0,0 0 16,43 22-16,-43-43 0,0 0 16,21 21-16,-21-21 15,22 0-15,-22 0 0,21 0 0,1-21 16,-22 0-16,21-1 0,-21 1 15,0 0-15,22 0 0</inkml:trace>
  <inkml:trace contextRef="#ctx0" brushRef="#br0" timeOffset="436.49">1714 953 0,'0'0'16,"0"-22"-16,0 1 0,0 0 0,0 42 31,-21-21-31,21 43 15,-21-22-15,0 0 0,21 21 16,-21 1-16,0-22 0,21 21 16,-22 0-16,22 1 0,-21-1 0,21-21 15,0 22-15,0-1 0,0-21 16,0 21-16,0-20 0,0-1 0,21 0 16,22 0-16,-22 0 0,0-21 15,21 0-15,-20 0 0,20 0 16,-21 0-16,21-21 0,1 0 0,-22 0 15,21 0-15,-21-1 0,1-20 0,-1 21 16,0-21-16,0-1 16,-21 1-16,0 0 0,0-1 0,0 1 15,0 0-15,-21-1 0,0 1 16,-22 0-16,22 20 0,0 1 16,-21 0-16,21 0 0,-1 21 0,-20 0 15,21 0-15,-21 0 0,20 21 16,-20 0-16,21 0 0,-21 22 0,20-22 15,1 21-15,0 1 0,0-1 16,21-21-16,0 21 0,0 1 0,0-22 16,0 21-16,0-21 0,21 1 15,21-1-15,-20-21 0,20 0 16,0 0-16</inkml:trace>
  <inkml:trace contextRef="#ctx0" brushRef="#br0" timeOffset="740.7">2879 826 0,'0'0'0,"0"-22"0,-43-20 32,22 42-32,0-21 0,0 21 0,0 0 15,-22 0-15,1 0 16,21 21-16,-22 0 0,1 0 0,0 22 15,21-22-15,-22 21 0,22 1 16,-21-1-16,21 0 0,-1 1 0,1-1 16,0 0-16,21 1 0,0-1 15,0-21-15,0 21 0,0-20 0,42-1 16,-20 0-16,-1 0 0,21 0 16,0 0-16,1-21 0,-1 0 0,22 0 15,20 0 1,-20 0-16,-22-21 0,0 0 0,22 21 0</inkml:trace>
  <inkml:trace contextRef="#ctx0" brushRef="#br0" timeOffset="1231.83">3619 826 0,'0'0'0,"0"-22"0,0 1 0,-21 21 15,-21-21-15,21 21 0,-22 0 16,22 0-16,-21 0 0,0 0 0,20 0 15,-20 0-15,0 21 0,21 0 16,-22 1-16,22 20 0,-21-21 0,21 21 16,-1 1-16,1-1 0,0 0 15,0 1-15,0-1 0,0 0 16,21-20-16,0 20 0,0-21 16,0 21-16,0-20 0,0-1 15,21 0-15,0-21 0,0 0 16,0 0-16,0 0 0,22 0 0,-22-21 15,21 0-15,-21-1 0,22 1 16,-1 0-16,-21 0 0,22-21 0,-22-1 16,0 1-16,0 21 0,0-22 15,0 1-15,-21 0 0,0-1 0,0 22 16,0-21-16,0 21 0,0 0 16,0-1-16,0 44 31,-21-1-31,0 0 0,0 21 15,21-21-15,0 22 0,0-1 16,-21-21-16,21 22 0,0-1 0,-21-21 16,21 21-16,0-20 0,0-1 15,0 0-15,0 0 0,0 0 0,21 0 16,0-21-16,21 0 16,-21 0-16,1 0 0,20 0 15,-21 0-15,21-21 0,1 0 0,-1 0 16,0-21-16</inkml:trace>
  <inkml:trace contextRef="#ctx0" brushRef="#br0" timeOffset="1511.92">4191 381 0,'0'0'0,"0"-21"0,0-21 0,0 20 16,0 1-16,0 42 31,-21 1-31,0 20 0,-1-21 15,22 21-15,-21 22 0,0-22 0,21 1 16,-21 20-16,0-21 0,0 22 16,21-1-16,-22-20 0,1 20 0,21-20 15,0-1-15,-21 21 0,0-41 16,21 20-16,0 0 0,-21-21 16,21 1-16,0-1 0,0 0 0,0 0 15,21-21 1,0 0-16,0 0 0,0 0 0,1-21 15,-1 0-15,-21 0 0,21-22 16,0 22-16</inkml:trace>
  <inkml:trace contextRef="#ctx0" brushRef="#br0" timeOffset="2052.58">3916 847 0,'0'0'0,"-21"0"0,-1 0 0,1 0 0,42 0 47,1 0-47,-1 0 0,21 0 16,0-21-16,1 21 0,-1-22 0,0 22 15,1-21-15,-1 0 0,0 0 16,1 21-16,-1-21 0,0 21 0,1 0 16,-22-21-16,21 21 0,-21 0 15,-21 21 1,0 0-1,-21 0-15,0 0 0,21 22 0,-21-22 16,0 21-16,0-21 0,-1 22 16,1-1-16,0-21 0,21 21 15,0 1-15,-21-22 0,21 21 0,0-21 16,0 1-16,0-1 0,0 0 16,0 0-16,21 0 0,0-21 0,0 0 15,22 0-15,-1 0 0,0 0 16,1 0-16,-1 0 0,0-21 0,22 0 15,-22 0-15,1 0 0,-1-1 16,0 1-16,-21 0 0,1-21 0,-1 21 16,-21-22-16,0 1 0,0 0 15,0-1-15,0 22 0,-21-21 0,-1-1 16,-20 22-16,21 0 0,-21 0 16,-1 0-16,22 21 0,-21 0 15,-1 0-15,1 0 0,0 0 0,21 21 16,-22 0-16,1 21 15,21-20-15,0-1 0,21 0 0,0 0 16,0 0-16,0 0 0,0 1 16,21-1-16,0-21 0,21 0 0,-21 0 15,22 0-15,-22 0 0</inkml:trace>
  <inkml:trace contextRef="#ctx0" brushRef="#br0" timeOffset="2498.52">5122 910 0,'0'0'0,"0"-21"15,-21 21-15,21-21 0,0 0 16,0 0-16,0-1 0,0 1 16,0 0-16,21 21 0,0-21 15,-21 0-15,22 21 0,-1 0 0,0-21 16,0 21-16,0 0 15,0 0-15,22 0 0,-22 0 0,0 21 16,21 0-16,-20 0 0,-1 0 16,0 22-16,0-22 0,0 21 0,-21-21 15,0 22-15,0-1 0,0-21 16,0 21-16,0 1 0,-21-22 0,0 21 16,0-21-16,0 1 0,-1-1 0,1 0 15,21 0-15,-21-21 16,0 0-16,21-21 15,0 0 1,0 0-16,0-1 0,0-20 0,0 21 16,0-21-16,21 20 0,0-20 15,-21 0-15,21 21 0,1-22 0,-1 1 16,0 21-16,0 0 16,0-22-16,0 22 0,1 21 0,-1-21 15,21 0-15,-21 21 0,0-21 0,22 21 16,-22-22-16,0 22 0,21 0 15,-20 0-15</inkml:trace>
  <inkml:trace contextRef="#ctx0" brushRef="#br0" timeOffset="2931.99">6519 741 0,'0'0'0,"0"-21"16,0 0-1,0-1-15,-21 1 16,0 0-16,0 21 0,0 0 16,-1-21-16,1 21 0,0 0 15,0 0-15,-21 0 0,20 0 0,1 0 16,0 21-16,0 0 0,0-21 0,0 21 16,-1 1-16,1-1 0,21 0 15,0 0-15,0 0 0,0 0 16,0 1-16,0-1 0,21 0 0,1 0 15,-1 0-15,0-21 0,21 21 16,-21 1-16,22-22 0,-1 21 0,-21-21 16,22 21-16,-22-21 0,0 21 15,0 0-15,0-21 0,0 21 16,-21 1-16,0-1 0,0 0 16,-21-21-16,21 21 0,-42 0 15,21-21-15,0 21 0,-22-21 16,1 0-16,21 22 0,-22-22 0,22 0 15,0 0-15,-21 21 0,21-21 16,-1 0-16,1 0 0,0 0 0,0 0 16,0 0-16,0 0 0,-1 0 15,1 0-15,0-21 0,0-1 16</inkml:trace>
  <inkml:trace contextRef="#ctx0" brushRef="#br0" timeOffset="3651.67">635 1905 0,'0'0'0,"-21"0"0,0 0 16,-1 21-16,1-21 15,42 0 16,1 0-31,20 0 16,-21 0-16,21 0 0,22 0 0,-22 0 16,22 0-16,20 0 0,1 0 15,0-21-15,21 21 0,-1 0 16,22 0-16,22-21 0,-22 21 16,21 0-16,169-21 0,-126 21 15,-22-21-15,22 21 0,-22-22 16,43 22-16,-22-21 0,1 21 0,20-21 15,-20 21-15,20-21 0,1 21 0,-21-21 16,-1 21-16,1 0 0,-1-21 16,1 21-16,-22-22 0,0 22 0,-21 0 15,1 0-15,-22 0 0,-22 0 16,-20 0-16,21 0 0,-43 0 0,1 0 16,-1 0-16,-20 0 0,-1 0 15,-21 0-15,0 0 0,1 0 16,-1 0-1,-21-21-15,0 0 32</inkml:trace>
  <inkml:trace contextRef="#ctx0" brushRef="#br0" timeOffset="4347.5">1333 2709 0,'-42'0'15,"21"0"1,21 22-16,-21-22 15,21 21-15,0 0 16,21-21 31,0-21-47,-21 0 16,21 21-16,-21-22 0,0 1 15,0 0 1,-21 21-1,21 21 1,-21 0-16,21 1 16,-21-1-16,0 0 0,21 0 15,0 21-15,0-20 0,-22-1 0,22 0 16,0 0-16,0 0 0,0 0 16,22-21-1,-1 0-15</inkml:trace>
  <inkml:trace contextRef="#ctx0" brushRef="#br0" timeOffset="4699.53">1736 2709 0,'-22'0'0,"1"22"0,0-22 15,21 21-15,0 0 16,21-21 31,0-21-47,-21 0 16,22 21-16,-22-22 0,21 22 0,-21-21 15,0 0 1,-21 21-1,-1 0 1,1 21-16,21 0 0,-21 1 0,0-1 16,21 0-16,-21 0 0,21 0 15,0 0-15,0 1 0,0-1 0,0 0 16,21-21-16,0 0 16,0 0-16</inkml:trace>
  <inkml:trace contextRef="#ctx0" brushRef="#br0" timeOffset="6044.2">2900 2752 0,'21'-21'15,"0"21"-15,-21-22 0,21 22 0,0-21 16,1 0-16,-22 0 16,21 21-16,-21-21 0,0 0 15,0-1-15,0 1 16,-21 21-16,-1 0 16,1 0-16,0 0 0,0 0 0,-21 0 15,-1 21-15,22 1 16,0-22-16,0 21 0,0 0 0,-1 0 15,22 0-15,-21 0 0,21 1 16,0-1-16,0 0 16,21 0-16,1-21 0,-1 21 15,0 0-15,21-21 0,-21 22 0,22-1 16,-22-21-16,21 21 0,1 0 16,-22 0-16,0 0 0,21 1 0,-21-1 15,1 0-15,-22 0 0,0 0 16,0 0-16,0 22 0,0-22 0,-22 21 15,1-21-15,-21 22 0,0-22 16,-1 0-16,-20 21 0,20-20 0,-20-1 16,-1-21-16,1 21 0,-1 0 0,1-21 15,-1 0-15,1 0 0,-1 0 16,22-21-16,-21 0 0,20 21 16,1-21-16,21-22 0,-22 22 15,22 0-15,0 0 0,0-22 0,21 22 16,0 0-16,0 0 0,0 0 15,0 0-15,0-1 0,42-20 0,1 42 16,-1-21-16,21 0 0,1 0 16,-1-1-16,22 1 0,0-21 0,-22 21 15</inkml:trace>
  <inkml:trace contextRef="#ctx0" brushRef="#br0" timeOffset="6325.53">3514 2519 0,'0'0'0,"0"-21"16,21 21-16,-21-21 0,21 21 16,-21 21 15,0 0-31,0 0 0,0 21 16,0 1-16,0-22 0,0 21 0,0 1 15,-21-1-15,0 0 0,21 1 16,-22-1-16,1 0 0,0 1 0,0-22 15,0 21-15,0 0 0,21-20 0,0 20 16,-22-21-16,22 0 16,0 0-16,0 1 15,22-22 1,-22-22-16,21 1 0,0 21 0,0-21 16,-21 0-16</inkml:trace>
  <inkml:trace contextRef="#ctx0" brushRef="#br0" timeOffset="6519.93">3238 2921 0,'0'0'0,"-21"0"0,42 0 47,1 0-47,-1 0 0,0 0 16,21 0-16,1 0 0,-1 0 0,0 0 15,1-21-15,20 21 0,-21-21 16,1 21-16,-1 0 0,0 0 0</inkml:trace>
  <inkml:trace contextRef="#ctx0" brushRef="#br0" timeOffset="7091.93">4212 2985 0,'64'-43'32,"-43"43"-17,-21-21-15,0 0 0,0 0 0,0 0 16,0-1-16,0 1 0,0 0 0,0 0 16,0 0-16,0 0 0,-21-1 15,-1 1-15,1 0 0,0 21 0,0 0 16,0 0-16,0 0 0,-1 0 15,-20 0-15,21 21 0,-21 0 0,20 1 16,-20-1-16,21 21 0,-21-21 16,20 22-16,1-22 0,0 63 15,0-62-15,21 20 0,0-21 16,0 0-16,0 22 0,0-22 16,0 0-16,21 0 0,0 0 0,0-21 15,1 0-15,-1 0 0,0 0 16,21 0-16,-21 0 0,22 0 0,-22-21 15,21 21-15,-21-21 0,1 0 0,-1 0 16,21-1-16,-21-20 0,0 21 16,1-21-16,-22 20 0,21-20 0,-21 21 15,21-21-15,-21 20 0,0-20 16,0 21-16,0 0 0,0 0 16,0 42-1,-21 0 1,0 0-16,-1 0 0,22 22 0,0-22 15,0 0-15,-21 21 0,21-21 16,0 1-16,0 20 0,0-21 0,0 0 16,0 0-16,0 1 0,0-1 15,0 0-15,21-21 0,1 0 16,-1 0-16,0 0 0,0 0 0,0 0 16,22 0-16,-22-21 0,21 0 15,0-1-15</inkml:trace>
  <inkml:trace contextRef="#ctx0" brushRef="#br0" timeOffset="7998.53">5016 2434 0,'0'0'0,"0"-21"16,0 0-16,-21 21 16,0 0-16,0 0 0,21 21 15,-21 0-15,0 0 0,-1 1 16,1 20-16,0-21 0,0 21 15,21 1-15,-21-1 0,0 0 16,21 1-16,-22-1 0,22 0 0,0 1 16,0-22-16,0 21 0,0 1 0,0-22 15,0 0-15,0 0 0,0 0 16,0 0-16,22 1 0,-1-22 16,0 0-16,0 0 0,21 0 15,-20 0-15,20 0 0,-21-22 0,21 22 16,-20-21-16,20 0 0,-21 0 0,0 0 15,0-22-15,1 22 0,-1 0 16,0 0-16,0-21 0,-21 20 0,0 1 16,21 0-16,-21 0 15,0 42 17,-21 0-32,0 0 0,21 1 15,-21-1-15,21 0 0,0 0 0,0 0 16,0 0-16,0 22 0,0-22 0,0 0 15,0 0-15,0 0 16,0 1-16,21-1 0,0-21 0,0 0 16,22 0-16,-22 0 0,0 0 15,21 0-15,-21 0 0,22 0 0,-22-21 16,0 21-16,21-22 0,-20 1 0,-1 0 16,21 0-16,-21-21 0,0 20 15,1-20-15,-1 21 0,0-21 0,21 20 16,-21-20-16,1 21 0,-1 0 15,0 0-15,0-1 0,0 22 16,-21-21-16,21 21 0,-21 21 31,0 1 1,22-22-1,-22-22-16,0 1-15,0 0 16,0 0 0,-22 21-1,1 0 1,0 21-16,0 0 16,0-21-16,21 21 0,0 22 15,-21-22-15,-1 0 0,1 0 0,21 22 16,0-22-16,-21 21 0,21-21 0,-21 0 15,21 1-15,0-1 0,0 0 16,0 0-16,0 0 0,0 0 16,21-21-16,0 0 0,0 22 0,22-22 15,-22 0-15,0 0 0,21 0 16,-20 0-16,20-22 0,-21 1 0,21 21 0,1-21 16,-22 0-16,21 0 15,-21 0-15,1-1 0,-1-20 0,0 0 16,0 21-16,0-43 0,0 22 0,-21-1 15,0-20-15</inkml:trace>
  <inkml:trace contextRef="#ctx0" brushRef="#br0" timeOffset="8192.52">5969 2159 0,'-21'0'16,"42"0"-16,-63 0 0,20 0 0,1 0 15,21 21-15,-21-21 16,21 21-16,0 1 31,-21-22-15</inkml:trace>
  <inkml:trace contextRef="#ctx0" brushRef="#br0" timeOffset="8408.51">4572 2625 0,'0'0'16,"-21"0"-1,42 0-15,0 0 0,0 0 16,0 0-16,22 0 0,-1 0 15,0 0-15,1-21 0,-1 21 0,0-22 16,1 1-16,-1 21 0,0-21 16,1 0-16,-22 21 0</inkml:trace>
  <inkml:trace contextRef="#ctx0" brushRef="#br0" timeOffset="9399.37">7472 2561 0,'0'-21'16,"0"42"-1,-21 0 1,21 1-16,0-1 0,0 0 16,0 21-16,0-21 0,0 22 0,-22-22 15,22 21-15,-21-21 0,21 1 16,0 20-16,0-21 0,0 0 0,-21 0 15,21 1-15,-21-22 0,21 21 0,0-42 63,0-1-63,0 1 0,0 0 16,0 0-16,0 0 0,0-22 0,0 22 15,0-21-15,21 21 0,0-22 16,0 22-16,1-21 0,-1 0 0,21 20 15,-21 1-15,22-21 0,-1 21 16,21 0-16,-20 21 0,-1 0 16,22 0-16,-22 0 0,0 0 0,22 0 0,-22 21 15,-21-21-15,22 21 0,-22 21 16,0-21-16,0 1 0,0 20 0,-21-21 16,0 21-16,0-20 0,0-1 15,0 21-15,0-21 0,0 0 16,-42 22-16,42-22 0,-21 0 15,0-21-15,-1 0 0,22 21 16,-21-21-16,0 0 16,0 0-16,21-21 0,0 0 15,0 0-15,0 0 16,0-22-16,0 22 0,42-21 0,-21 21 16,1-22-16,-1 1 0,21 21 15,-21-22-15,22 1 0,-1 21 0,0 0 16,1 0-16,-1-1 0,0 1 0,1 21 15,-1 0-15,0 0 16,1 21-16,-22 1 0,21-1 0,-21 0 0,0 0 16,-21 0-16,0 22 15,0-22-15,0 21 0,0-21 0,0 22 16,-21-22-16,0 0 0,0 0 0,0 0 16,0 0-16,-1 1 0,1-1 15,21 0-15,-21-21 0,21 21 16,21-21-1,0-21 1,1 0-16,-1 0 0,0-1 0,0 1 16</inkml:trace>
  <inkml:trace contextRef="#ctx0" brushRef="#br0" timeOffset="9763.56">8953 2646 0,'0'21'32,"22"-21"-32,-1 0 15,0 0-15,0 0 0,21 0 0,-20-21 16,-1 0-16,21 21 0,-21-21 16,0-1-16,22 22 0,-22-21 15,0 0-15,-21 0 0,0 0 16,0 0-16,-42 21 15,21 0 1,-1 0-16,1 21 0,-21 0 16,21 0-16,-22 0 0,22 0 0,-21 22 15,21-22-15,0 0 0,-1 21 0,1-20 16,0-1-16,21 21 0,0-21 16,0 0-16,0 1 0,0-1 0,0 0 15,21-21-15,0 21 0,1-21 0,20 21 16,-21-21-16,21 0 0,1 0 15,-22 0-15,21-21 0,1 0 0,-1 21 16,-21-21-16</inkml:trace>
  <inkml:trace contextRef="#ctx0" brushRef="#br0" timeOffset="10032.54">9864 2159 0,'0'0'0,"0"-21"0,-22-43 31,1 64-31,0 0 0,0 22 0,0-1 16,21 0-16,-21 0 0,-1 21 0,22 1 15,-21-1-15,0 0 16,0 22-16,21-22 0,-21 22 0,0-22 16,-1 0-16,1 1 0,21-1 15,-21 0-15,0 1 0,21-22 0,0 21 16,0-21-16,0 1 0,0-1 15,21-42 17,0 21-32</inkml:trace>
  <inkml:trace contextRef="#ctx0" brushRef="#br0" timeOffset="10688.52">9461 2434 0,'0'0'0,"0"21"15,22-21-15,-1 0 0,0 0 16,64 0-16,-43 0 0,0 0 16,1-21-16,20 21 0,-21-21 15,22 0-15,-1 0 0,1 21 0,-1-21 16,1-1-16,-1 1 0,-20 0 15,-1 0-15,-21 0 0,0 0 0,1-1 16,-22 1-16,0 0 0,0 0 0,0 0 16,-22 21-1,1 0-15,0 0 16,0 0-16,0 21 0,0-21 0,-1 42 16,1-21-16,0 22 0,0-22 15,0 42-15,21-20 0,0-1 0,-21 0 16,21 22-16,-22-22 0,22 1 15,0-1-15,0 0 0,-21-21 0,0 43 16,0-22-16,21-21 0,0 1 16,-21-1-16,21 0 15,-21-21-15,21-21 32,0 0-17,0-1-15,0 1 0,0 0 0,21 0 16,0-21-16,0 20 0,0-20 0,0 0 15,1-1-15,20 22 0,0-21 16,-21 0-16,22 20 0,-1 1 16,0 0-16,-20 0 0,20 21 0,-21 0 15,21 0-15,-20 0 0,-1 21 0,-21 0 16,0 0-16,21 1 0,-21 20 0,0-21 16,0 21-16,0-20 0,0 20 15,0-21-15,-21 0 0,21 22 16,-21-22-16,-1 0 0,1 0 0,0 0 15,21 0-15,-21 1 16,0-22-16,42 0 31,0 0-31,0-22 0,0 1 16,1 0-16,-1 0 0</inkml:trace>
  <inkml:trace contextRef="#ctx0" brushRef="#br0" timeOffset="11108.53">10964 2392 0,'-21'0'15,"0"-21"-15,0 21 0,0 0 16,-1 0-16,1 0 0,0 21 16,0 0-16,0 0 0,0 0 0,-1 22 15,1-22-15,21 21 0,-21 1 0,0-22 16,0 21-16,21 0 0,0-20 15,-21-1-15,21 21 0,0-21 0,0 0 16,0 1-16,21-1 16,0-21-16,0 0 0,0 0 0,22 0 15,-22 0-15,21 0 0,0 0 0,1 0 16,-22 0-16,21-21 0,1-1 16,-22 1-16,21 0 0,-21 0 15,0-21-15,1 20 0,-1-20 0,-21 0 16,0 21-16,0-22 15,0 1-15,0 0 0,0 20 0,0-20 0,-21 21 16,-22 0-16,22 21 0,0 0 0,0 0 16,-22 0-16,22 0 0,-21 0 15,21 21-15,0-21 0,-22 21 0,22 0 16,0 22-16,0-22 0,0 0 0,21 0 16,0 0-16,0 0 0,0 1 15,0-1-15,21 0 0,0-21 16,0 0-16,0 21 0</inkml:trace>
  <inkml:trace contextRef="#ctx0" brushRef="#br0" timeOffset="11652.55">11642 2434 0,'0'-21'0,"0"42"0,0-63 0,0 21 16,-22 0-16,1 21 15,0 0-15,0 0 0,0 0 16,0 0-16,-1 0 0,1 0 16,0 0-16,0 21 0,0 0 15,0 0-15,-1 21 0,22-20 0,-21 20 16,0 0-16,0-21 0,0 22 0,21-1 16,0-21-16,0 22 0,0-22 15,0 0-15,0 0 0,0 0 0,0 0 16,21-21-16,0 22 0,0-22 15,0 0-15,1 0 0,-1 0 16,0 0-16,0-22 0,21 1 0,-20 21 16,-1-21-16,0 0 0,0-21 15,0 20-15,0-20 0,1 0 0,-1-1 16,0-20-16,0 21 0,0-22 16,-21 22-16,21-1 0,1-20 15,-1 21-15,-21-1 0,0 1 0,21-22 16,0 43-16,-21-21 0,21 21 0,-21 0 15,0-1-15,0 1 0,0 42 16,0 22 0,0-22-16,-21 21 0,0 1 15,0-1-15,21 21 0,-21-20 0,-1 20 16,1 1-16,21-22 0,-21 64 16,0-43-16,0-20 15,21-1-15,0 0 0,0-20 0,0 20 16,0-21-16,0 0 0,0 0 0,0 1 15,21-22 1,0 0-16,0 0 0,0 0 0,1 0 16,20-22-16</inkml:trace>
  <inkml:trace contextRef="#ctx0" brushRef="#br0" timeOffset="12036.08">12425 2434 0,'0'0'0,"21"-21"16,-21 0-16,0 0 0,0 0 15,-21-1-15,0 22 16,-1 0-16,1 0 16,0 0-16,-21 0 0,21 22 0,-1-1 15,-20-21-15,21 21 0,0 0 0,0 0 16,-1 0-16,1 1 0,21-1 16,0 0-16,0 0 0,0 0 0,21 0 15,1-21-15,-1 0 0,21 22 16,-21-22-16,22 0 0,-22 0 15,21 21-15,-21-21 0,0 0 0,1 21 16,-1-21-16,0 0 0,-21 21 16,0 0-16,0 0 0,0 1 15,-21-1-15,0-21 16,-1 21-16,1-21 0,-21 21 16,21-21-16,-22 0 0,22 21 15,-21-21-15,21 0 0,0 0 0,-1 0 16,1 0-16,0 0 0,0 0 15,0 0-15,0 0 0,-1 0 16,1-21-16,21 0 16,0 0-16,0 0 0</inkml:trace>
  <inkml:trace contextRef="#ctx0" brushRef="#br0" timeOffset="12743.51">14097 2328 0,'0'0'16,"0"-21"-16,0 0 0,21 21 0,-21-21 0,0 0 15,0 0-15,-21 21 16,0 0-16,0 0 16,-1 0-16,-20 0 0,21 0 0,-21 21 15,20 0-15,-20 0 0,21 0 16,-21 22-16,20-22 0,1 21 16,0 0-16,0 1 0,0-1 15,0 0-15,21 1 0,0-1 0,0 0 16,0-20-16,0 20 0,0-21 0,0 0 15,0 0-15,21 1 16,0-22-16,21 0 0,-21 0 0,22 0 16,-1 0-16,0-22 0,1 1 0,20 21 15,-20-21-15,-1-21 0,21 21 16,-20-1-16,-1-20 0,0 0 0,1 21 16,-22-22-16,0 1 0,-21 0 15,0-1-15,0 1 0,0 0 0,-21-1 16,0 22-16,-22 0 0,1 0 15,0 0-15,-1-1 0,1 22 16,0 0-16,-1 0 0,-20 0 0,21 0 16,20 0-16,-20 0 0,21 22 0,-21-22 15,20 21-15,22 0 0,0 0 16,0 0-16,0 0 16,22 1-16,-1-22 15,21 0-15,0 0 0,1 0 0,20 0 16,1 0-16,-1 0 0,1 0 0,20-22 15</inkml:trace>
  <inkml:trace contextRef="#ctx0" brushRef="#br0" timeOffset="13279.66">15155 1969 0,'0'0'0,"0"-22"0,-21 1 0,0 21 15,0 0-15,0-21 0,-1 21 16,1 0-16,0 0 0,0 0 0,-21 21 15,20-21-15,1 21 0,0 22 16,0-22-16,0 21 0,0 1 0,-1-1 16,1 21-16,0-20 0,0 20 0,0 1 15,21-1-15,-21 22 16,-1-22-16,1 1 0,0 21 0,21-22 0,0 22 16,0-22-16,-21 22 0,21 0 15,0-1-15,-21 1 0,21 0 16,0-1-16,0 1 0,0 0 0,0-22 15,0 22-15,-21-22 0,21 1 0,0-1 16,-22 1-16,22-1 0,0-20 16,0 20-16,-21-21 0,0-20 0,21 20 15,-21-21-15,0 21 0,0-20 0,-1-22 16,1 21-16,0-21 0,0 0 16,-21 0-16,20 0 0,-20 0 0,21-21 15,-21-1-15,-1 1 0,-20-21 16,20 0-16,1-1 0,0-20 0,-1-1 15,1 1-15,0-1 0,-1 1 16,22-22-16,0 0 0,21 1 0,0-1 16,0 0-16,0 1 0,0 20 15,42-20-15,-20 41 0,-1-20 0,21 20 16,-21 1-16,22 0 0,20-1 0,-21 1 16,1 0-16,-1 21 0,22-1 15,-22-20-15,21 21 0,-20 0 0,-1 0 16,0-1-16,1 1 15,-22 0-15,0 0 0,0 21 16,-21-21-16,21 21 0,-21-21 0,0-1 16,22 22-16,-1-21 0</inkml:trace>
  <inkml:trace contextRef="#ctx0" brushRef="#br0" timeOffset="13683.38">16446 1905 0,'0'0'0,"0"21"15,0 0-15,-21 1 16,21 20-16,-21 0 0,0 1 0,21-1 16,-21 0-16,0 1 15,-1-1-15,1 0 0,0 1 0,0-1 16,0 0-16,0 1 0,-1-1 0,1 0 15,0-21-15,0 22 0,21-22 16,0 0-16,0 0 0,21-21 31,0-21-31,0 0 0,1 0 16,-1 0-16</inkml:trace>
  <inkml:trace contextRef="#ctx0" brushRef="#br0" timeOffset="15059.98">16341 2032 0,'0'0'0,"0"-21"16,-22-43-1,22 43 1,0 0-16,22 21 0,-1-21 0,21 0 16,-21 21-16,0-21 0,22 21 0,-1 0 15,0-22-15,1 22 0,-1 0 16,-21 0-16,22 0 0,-1 22 0,-21-1 15,21 0-15,-20 0 0,-1 21 16,-21-20-16,0 20 0,0 0 0,0 1 16,-21-22-16,-1 21 0,1-21 15,-21 22-15,21-22 0,-22 21 0,1-21 16,0 0-16,-1 1 0,1-1 16,21-21-16,0 21 0,0-21 15,-1 21-15,22-42 16,0 0-16,22 0 15,-1-1-15,0 22 16,0-21-16,0 21 0,0 0 0,22-21 16,-1 21-16,-21 0 0,22 0 15,-22 0-15,21 0 0,-21 0 0,22 0 16,-22 21-16,0-21 0,21 21 0,-21 1 16,-21-1-16,22 0 0,-22 0 15,0 0-15,0 0 0,0 22 0,0-22 16,-22 0-16,1 0 0,0 0 15,0 1-15,0-1 0,0 0 16,-22 0-16,22-21 0,0 21 0,-21-21 16,20 0-16,-20 0 0,0 0 15,21 0-15,-22 0 0,22 0 0,-21 0 16,-1-21-16,1 21 0,21-21 0,-21 0 16,20 0-16,1-1 0,0 1 15,0 0-15,21 0 0,0 0 16,-21 21-16,21-21 15,21 42 17,-21 0-17,0 0-15,21-21 16,0 21-16,-21 0 0,21-21 16,1 22-16,-22-1 0,21-21 0,0 21 15,21 0-15,-21-21 0,1 21 0,20-21 16,-21 0-16,21 0 0,1 0 15,-1 0-15,0 0 0,1 0 0,-1 0 16,0 0-16,22 0 0,-22-21 16,1 0-16,-1 0 0,0 21 0,1-43 15,-1 22-15,0 0 0,-21 0 0,22-21 16,-22 20-16,0-20 16,0 21-16,0-21 0,1 20 0,-22 1 15,21 0-15,-21 0 0,0 0 16,0 0-16,-21 42 47,-1-21-47,22 21 0,0 0 0,-21 0 15,0 0-15,21 1 0,-21-1 0,21 21 16,0-21-16,0 0 0,0 22 16,0-22-16,0 0 0,0 0 0,0 0 15,0 1-15,21-1 0,0-21 16,0 21-16,1-21 0,-1 0 15,0 0-15,21 0 0,1 0 0,-1 0 16,-21 0-16,21-21 0,1 0 16,-1-1-16,0 1 0,-20 0 0,-1 0 15,21-21-15,-21 20 0,0 1 0,1-21 16,-1 21-16,0 0 0,-21-1 16,0 1-16,21 21 0,-21-21 0,0 0 15,0 0 1,0 42 15,-21 0-15,21 0-16,0 22 0,-21-22 0,0 21 15,21 0-15,-22 1 0,22 20 0,-21-20 16,21 20-16,-21 1 0,0-22 16,21 21-16,0 1 0,-21-1 0,21 1 15,-21 21-15,-1-22 0,22 22 16,-21-22-16,0 22 0,21-22 0,-21 22 15,0-21-15,0 20 0,-1 1 0,1-22 16,0 22-16,21-21 0,-21 20 16,0-20-16,0-1 0,-1 1 0,1-1 15,0-20-15,0-1 0,0 0 0,0-21 16,-1 1-16,1-1 0,0-21 16,0 0-16,0 0 0,0 0 15,-1-21-15,-20-1 0,21-20 0,0 21 16,0-43-16,-22 22 0,22-21 0,0-1 15,0 1-15,21-1 0,0 22 16,0-22-16,0 22 0,0-22 0,0 22 16,0 0-16,21-1 0,0 1 0,0 0 15,0-1-15,22-20 0,-1 21 16,0-1-16</inkml:trace>
  <inkml:trace contextRef="#ctx0" brushRef="#br0" timeOffset="15520.54">19198 2223 0,'0'0'0,"0"-43"16,0 22-16,0 0 16,0 0-16,0 0 0,0-1 15,-21 22 1,0 0-16,0 0 0,-1 0 0,1 0 15,0 22-15,0-22 0,-21 21 0,20 21 16,-20-21-16,21 0 0,0 22 16,-22-1-16,22 0 0,0 22 0,0-22 15,21 1-15,0-1 0,0 0 16,0 43-16,21-43 0,0-21 16,0 1-16,22-1 0,-1-21 15,0 0-15,1 0 0,20 0 16,1 0-16,-1 0 0,22-21 0,0-1 15,-22 1-15,22 0 0,-22-21 16,1 21-16,-1-22 0,1 1 0</inkml:trace>
  <inkml:trace contextRef="#ctx0" brushRef="#br0" timeOffset="15783.95">20129 2096 0,'0'0'0,"0"-43"0,22 1 0,-22 0 16,0-1-16,0 1 0,0 0 15,0 20-15,0 1 0,0 0 16,0 0-16,-22 21 15,1 0-15,0 21 0,0 0 0,0 22 16,0-1-16,21 0 0,-22 1 16,1-1-16,0 21 0,0-20 0,0-1 15,0 0-15,21 1 0,-22-1 0,1 0 16,0 22-16,21-22 0,0 1 16,-21-22-16,21 21 0,-21 0 0,21-20 15,0-1-15,0 0 0,0 0 16,0 0-16,21-21 15,0 0-15,0 0 0,0 0 16,1 0-16,20 0 0,-21-21 0,21 0 16,-20 0-16,20 0 0</inkml:trace>
  <inkml:trace contextRef="#ctx0" brushRef="#br0" timeOffset="16284.44">20553 2350 0,'0'0'0,"21"-22"0,0 1 0,0 0 0,0-21 15,-21 21-15,0-1 16,0 1-16,0 0 16,-21 21-16,0 0 0,0 0 15,0 0-15,-22 0 0,22 0 16,-21 21-16,0 0 0,20 1 16,-20-1-16,0 0 0,-1 0 0,22 21 15,-21-20-15,21 20 0,0-21 16,-1 21-16,1 1 0,21-22 0,0 21 15,0-21-15,0 1 0,0-1 16,0 0-16,0 0 0,21 0 0,1-21 16,20 0-16,-21 0 0,0 0 0,22 0 15,-1-21-15,-21 0 0,21 21 16,1-21-16,-22-22 0,21 22 0,1 0 16,-22-21-16,21-1 0,0 22 15,-20-21-15,-1 21 0,0-22 16,0 22-16,0 0 0,-21 0 0,0 0 15,-21 42 17,0 0-32,0 0 0,-22 0 15,22 1-15,0 20 0,0-21 0,0 21 16,0-20-16,-1 20 0,22-21 0,-21 21 16,21-20-16,0-1 0,0 21 15,0-21-15,0 0 0,0 1 0,0-1 16,21-21-16,1 0 15,20 0-15,-21 0 0,21 0 16,1 0-16,-1 0 0,22-21 16,-22-1-16,21 1 0</inkml:trace>
  <inkml:trace contextRef="#ctx0" brushRef="#br0" timeOffset="16699.5">21590 2265 0,'21'-21'0,"-42"42"0,42-63 16,-21 20-16,-21 22 15,0 0-15,0 0 0,-22 0 16,22 0-16,-21 0 0,-1 0 0,1 22 16,0-22-16,-1 21 15,22 0-15,-21-21 0,21 21 0,0 0 0,-1 0 16,1-21-16,21 22 0,0-1 0,0 0 16,0 0-1,0 0-15,21-21 0,1 21 0,20-21 16,-21 22-16,21-1 0,-20-21 15,20 21-15,-21 0 0,21-21 0,-20 21 16,20 0-16,-21 1 0,0-1 0,0-21 16,1 21-16,-22 0 0,0 0 15,0 0-15,0 1 16,-43-22 0,22 0-16,0 0 0,-21 0 0,-1 0 15,22 0-15,-21 0 0,-1 0 16,1 0-16,0 0 0,21 0 15,-22 0-15,22 0 0,-21 0 0,21-22 16,-1 22-16,1 0 0,21-21 16,0 0-16,0 0 15,21 0-15,1 21 16,20-21-16,-21 21 0,21-22 16,1 22-16</inkml:trace>
  <inkml:trace contextRef="#ctx0" brushRef="#br0" timeOffset="17095.89">22310 2265 0,'0'0'0,"21"0"0,-21-21 16,0 0 0,-21 21-16,-1 0 15,1 0-15,-21 0 0,21 0 0,-22 0 16,22 0-16,0 0 0,-21 21 0,21 0 15,-1 0-15,1-21 0,0 21 16,21 0-16,0 1 0,0-1 0,0 0 16,0 0-16,0 0 0,0 0 15,21-21-15,22 22 0,-22-1 0,0 0 16,21-21-16,-21 21 0,22 0 16,-22-21-16,21 21 0,-21 1 15,1-22-15,-1 21 0,0 0 0,-21 0 16,0 0-16,0 0 15,-21-21-15,0 22 16,-1-22-16,1 0 0,-21 0 0,21 0 16,-22 0-16,22 0 0,-21 0 15,21 0-15,-22 0 0,22 0 0,0 0 16,-21 0-16,21 0 0,-1 0 16,1 0-16,0 0 0,0 0 0,0 0 15,-22-22-15,22 22 0</inkml:trace>
  <inkml:trace contextRef="#ctx0" brushRef="#br0" timeOffset="19127.5">1482 4974 0,'0'-21'47,"0"0"-47,21 0 0,-21 0 0,0-1 16,0 1-16,0 0 0,0 0 16,0-21-16,0 20 0,0 1 0,-21-21 15,21 21-15,-43 0 0,22-22 16,0 22-16,-21 0 0,-1 0 0,1 0 15,0-1-15,-1 1 0,1 21 16,0 0-16,-1 0 0,22 21 16,-21 1-16,-1-1 0,1 0 0,0 0 15,-1 21-15,22 1 16,0-1-16,0 22 0,0-22 0,21 21 0,0 1 16,0-22-16,0 22 15,0-22-15,21 0 0,0 1 0,0-22 16,0 21-16,22-42 0,-22 21 15,0-21-15,21 0 0,-20 0 16,20 0-16,64-21 16,-64-21-16,22 21 0,-1 0 0,1-22 15,-22 1-15,21 0 0,-20-1 16,-1 1-16,0 0 0,1-1 0,-22 1 16,0 0-16,0-1 0,-21 22 0,0-21 15,0 21-15,0-1 0,0 1 16,-21 42-1,0 1 1,21 20-16,-21-21 0,21 21 16,0-20-16,0 20 0,0 0 15,0 1-15,0-1 0,0-21 0,21 21 16,0-20-16,0-1 0,-21 0 16,21-21-16,1 0 0,20 0 0,-21 0 15,0 0-15,22 0 0,-22-21 16,21 0-16,0-22 0,-20 22 0,20-21 15,0-1-15,-21 22 0,22-21 16,-22 0-16,0 20 0,0-20 16,-21 21-16,0 0 0,0 0 15,0-1-15,-21 22 16,0 0-16,0 0 16,21 22-16,-21-1 0,21 0 0,0 0 15,-22 21-15,22-20 0,-21 20 16,21 0-16,-21 1 0,21-22 0,0 21 15,0 0-15,-21-20 0,21-1 16,-21 0-16,21 0 0,0 0 0,0 0 16,0-42 15,0 0-15,0-21-16,21 21 0,0-22 15,0 1-15,0 0 0,22-1 0,-22 1 16,21 21-16,-21-22 0,22 22 15,-1-21-15,-21 42 0,22-21 0,-22 21 16,21 0-16,-21 0 0,0 0 16,1 0-16,-22 21 0,0 0 0,21 0 15,-21 0-15,0 22 0,0-22 16,0 21-16,0 1 0,21-22 0,-21 21 16,0-21-16,21 22 15,0-22-15,0 0 0,1 21 0,-1-42 0,0 21 16,21 1-16,1-22 15,-1 0-15,0 0 0,1 0 0,-1 0 16,0-22-16,1 1 0,-1 0 0,21 0 16,-20 0-16,20 0 0,-20-1 15,20-20-15,-21 0 0,1 21 0,-22-22 16,21 1-16,-21 21 0,1-22 16,-22 1-16,0 0 0,0 21 0,0-22 15,0 22-15,0-21 0,-22 21 0,1-1 16,0 1-16,0 0 0,0 21 15,-22 0-15,22 0 0,-21 0 16,21 0-16,-22 21 0,22 0 16,-21 1-16,0 20 0,-1-21 0,22 21 15,-21 1-15,21-1 0,-1 22 16,1-22-16,21 0 0,0 22 0,0-22 16,0 0-16,0-20 0,0 20 0,0-21 15,21 0-15,1 0 0,-1-21 16,0 0-16,0 0 0,0 0 0,0 0 15,22-21-15,-22 21 0,21-42 16,1 21-16,-1 0 0,0-22 0,1 1 16,-1 0-16,0-22 0,1 22 15,-1-1-15,0-20 0,-21-1 16,22 22-16,-1-85 0,-21 64 16,-21-1-16,0 1 0,0 20 15,21 1-15,-21-43 0,0 64 16,0 0-16,-21 21 15,21 21-15,-21 21 0,0 1 16,0-1-16,0 0 0,21 22 16,-22-22-16,1 22 0,21-1 15,0-20-15,0 20 0,0-21 0,0 1 0,0 20 16,0-20-16,0-1 0,0 0 16,0-21-16,0 22 0,21-22 15,1 21-15,-1-21 0,0-21 0,21 22 16,1-22-16,-22 0 0,21 0 15,0-22-15,1 1 0,-1 0 0</inkml:trace>
  <inkml:trace contextRef="#ctx0" brushRef="#br0" timeOffset="19576.49">6117 4085 0,'0'0'16,"0"-21"-16,0 0 0,0 0 0,0 0 0,0 63 31,-21-21-15,0 21-16,21 22 0,0-22 0,-21 22 15,-1-22-15,22 22 0,-21-1 16,0-21-16,21 22 0,0-22 0,-21 22 15,0-22-15,21 0 0,-21 1 16,21-1-16,0 0 0,0 1 0,0-22 16,0 0-16,0 0 0,0 0 15,21-21 1,0 0-16,-21-21 0,21 0 0,0 0 16,-21-21-16</inkml:trace>
  <inkml:trace contextRef="#ctx0" brushRef="#br0" timeOffset="20175.79">6054 4233 0,'0'-42'16,"0"84"-16,-22-105 0,1 42 0,21 0 15,-21-1-15,21 1 0,-21 0 0,21 0 16,0 0-16,0 0 16,21-1-16,0 1 0,0 0 15,22 0-15,-22 21 0,21-21 0,1 21 16,20 0-16,-21 0 15,1 0-15,-1 0 0,22 0 0,-22 21 0,0 0 16,-21 21-16,22-20 16,-22 20-16,-21 21 0,0-20 0,-21-1 15,0 0-15,-22 1 0,1-1 0,0 0 16,-1 1-16,1-22 0,-22 21 16,22-21-16,21 1 0,-21-1 0,20 0 15,-20 0-15,21-21 0,0 0 16,21-21-1,0 0-15,21 21 16,0-21-16,0-1 0,22 1 0,-22 21 16,21-21-16,-21 0 0,22 21 15,-1 0-15,0 0 0,22 0 16,-22 0-16,22 0 0,-22 0 0,0 21 16,1-21-16,-1 21 0,0 0 15,1 1-15,-1 20 0,-42 0 16,0-21-16,0 1 0,0 20 15,0-21-15,-42 21 0,20 1 0,-20-22 16,0 21-16,-1 1 0,-20-22 16,21 21-16,-22-21 0,1 0 0,20 1 15,1-1-15,-22-21 0,-20 0 16,41 0-16,1 0 0,0 0 0,-1 0 16,1 0-16,0-21 0,21-1 15,-1 1-15,-20 0 0,42 0 16,0 0-16,0 0 0,0-1 0,0 1 15,0 0-15,21 21 0,0-21 16,1 0-16,20 0 0,0-1 0,1 1 16,-1 0-16,21 0 0,-20 0 15,20 0-15,1-1 0,-1 1 0</inkml:trace>
  <inkml:trace contextRef="#ctx0" brushRef="#br0" timeOffset="20880.49">7133 4360 0,'0'0'0,"0"22"0,0-1 16,0 0-16,0 0 16,0 0-16,0 0 0,0 1 0,-21 20 15,21-21-15,-21 0 0,0 0 16,-1 22-16,22-22 0,-21 21 0,21-21 16,-21 1-16,21-1 0,0 0 15,0 0-15,0 0 0,0 0 0,42-21 16,-20 0-16,-1 0 0,21 0 0,-21 0 15,22 0-15,-22-21 0,21 0 16,0 0-16,1 0 0,-1 0 0,0-1 16,1 1-16,-1-21 0,0 21 0,-20 0 15,20-1-15,-21-20 0,0 21 16,-21 0-16,0 0 0,21-1 16,-21 1-16,0 0 0,0 0 15,0 42 16,-21 0-31,21 0 0,-21 1 16,21-1-16,0 0 0,0 0 16,-21 21-16,21 1 0,0-1 0,-21 0 15,21 1-15,0 20 0,0 1 0,0-1 16,0 1-16,0-1 0,0 1 16,0-1-16,0 22 0,-21-22 0,21 22 15,-22-21-15,22 20 0,0 1 16,0 0-16,-21-1 0,21 1 15,-21 0-15,21-22 0,0 22 0,-21-1 16,21 1-16,0-21 0,0 20 0,0-20 16,0-1-16,0-20 0,0 20 0,0-21 15,0 1-15,0-22 0,0 0 16,0 0-16,21 0 0,-21-42 16,0 0-1,-21 0-15,0 0 0,21 0 16,-21-22-16,-22 1 0,22-22 0,-21 22 15,-1-21-15,1-1 0,0 1 16,-22-22-16,22 21 0,0-20 0,-1 20 16,1-20-16,21 20 0,0-21 15,21 22-15,0-1 0,0 1 0,21-1 16,0 1-16,0 21 0,0-22 16,0 22-16,22-1 0,-1 1 0,-21-21 15,22 20-15,-1 1 0,0 0 0,1-1 16,-1 1-16,21 0 0,-20 20 15,-1-20-15,22 0 0,-22-1 0</inkml:trace>
  <inkml:trace contextRef="#ctx0" brushRef="#br0" timeOffset="21264.02">9440 4339 0,'0'0'0,"0"-21"16,0 42 15,-21 22-15,21-22-16,0 0 0,-21 0 0,0 21 15,21-20-15,-21-1 0,-1 21 16,22-21-16,0 0 0,-21 22 0,0-22 16,21 0-16,-21 0 0,21 0 15,0 1-15,0-1 0,21-21 31,0 0-31,0-21 0,1-1 16,-1 22-16</inkml:trace>
  <inkml:trace contextRef="#ctx0" brushRef="#br0" timeOffset="21656.67">10160 4276 0,'-21'0'15,"-22"0"-15,22 0 0,-21 0 0,21 0 16,-22 0-16,1 0 0,21 0 16,-21 21-16,20-21 0,1 0 0,0 0 15,0 21-15,42-21 32,0 0-32,22 0 0,-22 0 0,21 21 15,0-21-15,1 21 0,-1 1 0,0-22 16,-20 21-16,20 0 0,-21 0 15,0 0-15,0-21 0,1 21 0,-22 1 16,0-1-16,0 0 0,0 0 16,0 0-16,-22 0 0,1 1 0,0-1 15,-21-21-15,21 21 0,-22-21 0,1 21 16,21-21-16,-22 0 0,1 0 16,0 0-16,21 0 0,-22 0 0,22 0 15,0 0-15,-21 0 0,20 0 16,22-21-16,-21 21 0,21-21 0,-21 21 15,21-21-15,-21-1 0,21 1 16,0-21-16,0 21 0,0 0 16,0-1-16,21-20 0</inkml:trace>
  <inkml:trace contextRef="#ctx0" brushRef="#br0" timeOffset="21837.38">9504 3916 0,'-21'-21'32,"-1"21"-32,22 21 47,22-21-47,-1 0 0,0 21 15</inkml:trace>
  <inkml:trace contextRef="#ctx0" brushRef="#br0" timeOffset="22244.67">12150 3916 0,'0'0'0,"-22"0"0,1 0 16,0 0-16,0 21 0,0 21 15,0-20-15,-1 20 16,1 0-16,21 1 0,-21-1 0,0 0 16,0 22-16,0-22 0,-1 0 0,22 1 15,-21-1-15,0-21 0,21 22 16,-21 20-16,21-42 0,0 0 16,0 1-16,0-1 15,0 0-15</inkml:trace>
  <inkml:trace contextRef="#ctx0" brushRef="#br0" timeOffset="22880.57">11451 4445 0,'0'0'0,"0"21"31,21-21-31,0 0 15,1 0-15,-1 0 0,21 0 0,0 0 16,22 0-16,-1-21 0,1 0 16,21 0-16,-22 21 0,22-21 0,-22-1 15,22 1-15,-22-21 0,1 21 16,-22 0-16,22-1 0,-43 1 16,21-21-16,1 0 0,-22-1 15,-21 22-15,0-21 0,0 21 16,0-1-16,0 1 0,0 0 15,-21 21-15,-1 0 16,1 0-16,21 21 0,-21 0 16,0 1-16,21 20 0,0 0 0,-21-21 15,0 22-15,-1-1 0,22 0 16,-21 1-16,0-1 0,21 0 0,-21 1 16,0-22-16,21 21 0,-21-21 0,21 22 15,-22-22-15,22 0 16,0 0-16,-21 0 0,21 1 0,-21-22 15,21 21-15,0-42 32,0-1-32,21 22 0,0-21 15,1 0-15,-1 0 0,0 0 0,0-22 16,21 22-16,-20 0 0,20-21 16,-21 21-16,21-1 0,1 1 0,-1 0 15,0 0-15,-20 21 0,20 0 0,0 0 16,-21 0-16,22 0 0,-22 21 15,0 0-15,-21 0 0,0 1 16,0-1-16,0 0 0,0 21 16,0-21-16,-21 1 0,21-1 0,-21 0 15,0 0-15,-1 0 0,1 0 0,0-21 16,21 22-16,-21-22 0,21 21 16,21-21-1,0 0 1,0-21-16,1-1 0,-1 1 0,21 0 15,-21 0-15,0 0 0</inkml:trace>
  <inkml:trace contextRef="#ctx0" brushRef="#br0" timeOffset="23216.68">13102 4403 0,'0'21'31,"21"-21"-31,0 0 15,1 0-15,-1 0 0,0 0 16,0-21-16,0 21 0,0-21 16,22 21-16,-22-22 0,0 1 0,-21 0 15,21 21-15,-21-21 0,21 0 0,-21 0 16,0-1-16,-21 22 16,0 0-16,-21 0 15,21 22-15,-1-22 0,-20 21 16,0 0-16,21 21 0,-22-21 15,22 1-15,-21-1 0,21 21 0,-1-21 16,1 0-16,21 1 0,0-1 16,0 0-16,0 0 0,0 0 0,0 0 15,21-21-15,1 0 0,-1 22 0,21-22 16,43 0-16,-43 0 16,22 0-16,-22 0 0,0-22 0,22 1 15,-22 0-15</inkml:trace>
  <inkml:trace contextRef="#ctx0" brushRef="#br0" timeOffset="23927.82">15219 4509 0,'0'0'0,"21"0"0,0-22 16,0 1-16,22 21 0,-22-21 0,0 0 15,0 0-15,21 0 0,-42-1 16,22 1-16,-22 0 0,0 0 0,0-21 16,0 20-16,-22 1 0,1-21 0,0 21 15,0 0-15,-21-1 0,-1 1 0,22 21 16,-21 0-16,-1 0 0,1 0 16,0 0-16,-22 21 0,-20 22 15,62-22-15,-20 21 16,0 1-16,21-1 0,-1 0 0,-20 43 15,42-43-15,0-21 0,0 22 16,0-22-16,0 21 0,0-21 16,0 1-16,21-22 0,0 21 0,1 0 15,-1-21-15,21 0 0,-21 0 0,22 0 16,-1 0-16,0 0 0,1-21 16,-1 0-16,0 21 0,1-22 0,20 1 15,22-21-15,-64 0 0,21 20 16,-21-20-16,22 21 0,-22-21 15,-21-1-15,21-20 16,-21 20-16,0 1 0,0 21 0,0 0 16,-21 21-1,0 0-15,0 0 0,-1 21 0,22 0 16,-21 0-16,0 22 0,0-22 16,0 21-16,0 0 0,21-20 0,0 20 15,0-21-15,-22 21 0,22-20 0,0-1 16,0 0-16,0 0 0,0 0 15,22 0-15,-1-21 0,-21 22 16,21-22-16,21 0 0,-21 0 0,1 0 16,20 0-16,-21-22 0,21 1 15,1 0-15,-22 0 0,21 0 16</inkml:trace>
  <inkml:trace contextRef="#ctx0" brushRef="#br0" timeOffset="24435.77">16065 3831 0,'0'0'0,"-21"-63"32,0 63-32,0 0 0,21 21 15,-21-21-15,0 21 0,-1 21 16,22-20-16,-21 20 0,0 21 0,0-20 16,21-1-16,0 22 0,-21-22 15,0 21-15,21-20 0,0-1 16,0 0-16,0 1 0,0-22 0,-22 21 15,22-21-15,0 1 0,0-1 16,0 0-16,0 0 0,0-42 47,0 0-47,0 0 0,0-1 16,0 1-16,22 0 0,-1 0 0,-21-21 15,21 20-15,0 1 0,21-21 16,-20 21-16,20 0 0,-21-1 0,21 1 15,1 0-15,-1 21 16,0 0-16,1 0 0,-1 0 0,0 0 16,-20 0-16,20 21 0,-21 0 0,21 1 15,-42-1-15,22 0 0,-22 0 16,0 21-16,0-20 0,0-1 0,-22 0 16,1 0-16,0 0 0,-21 22 0,-1-43 15,1 21-15,0 0 0,-1 0 16,1 0-16,0-21 0,-1 21 0,22-21 15,-21 0-15,21 0 0,0 0 0,21-21 32,21 0-17,0 0-15,21 0 0,1 0 16,-1-1-16</inkml:trace>
  <inkml:trace contextRef="#ctx0" brushRef="#br0" timeOffset="24832.2">17060 4191 0,'0'0'0,"-42"-21"31,21 0-31,0 21 0,-1 0 0,1 0 16,0 0-16,-21 21 0,21-21 0,-1 21 15,-20 0-15,21 0 16,-21 1-16,20-1 0,1 0 0,0 0 15,21 0-15,0 0 0,0 1 0,0-1 16,0 0-16,21-21 0,0 21 16,22-21-16,-22 21 0,21-21 0,-21 21 15,22 1-15,-1-22 0,-21 21 16,0-21-16,22 21 0,-22 0 0,0-21 16,-21 21-16,0 0 0,0 1 15,-21-22-15,21 21 16,-42-21-16,20 0 0,1 0 0,-21 0 15,21 0-15,-22 0 0,1 0 16,21 0-16,-21 0 0,20 0 16,-20 0-16,21 0 0,0 0 0,21-21 15,-21-1-15,21 1 16,0 0-16,21 0 16,0 0-16,21-22 0,-21 22 0</inkml:trace>
  <inkml:trace contextRef="#ctx0" brushRef="#br0" timeOffset="25116.52">17780 3789 0,'-64'0'31,"43"21"-31,0 0 0,0 0 0,0 1 16,-22 20-16,22-21 0,0 21 0,-21 22 15,21-22-15,-1 1 0,-20 20 16,21-21-16,-21 1 0,20-1 0,1 0 16,0 1-16,21-1 0,0 0 15,0-20-15,0-1 0,0 0 0,0 0 16,0 0-16,0 0 0,21-21 0,0 0 16,1 0-16,-1 0 0,0 0 15,21 0-15,-21 0 0,1 0 0,-1-21 16,0 21-16,0-21 0,0 0 15</inkml:trace>
  <inkml:trace contextRef="#ctx0" brushRef="#br0" timeOffset="25305.49">17230 4318 0,'0'0'15,"-22"0"-15,1 0 0,0 0 0,42 0 31,0 0-31,22 0 0,-22 0 16,21 0-16,1 0 0,-1 0 16,0 0-16,1 0 0,-1 0 15,0-21-15,1 21 0,20-21 16</inkml:trace>
  <inkml:trace contextRef="#ctx0" brushRef="#br0" timeOffset="25744.91">17801 4255 0,'0'0'16,"-21"0"-16,0 0 0,0 0 0,-1-22 15,22 1 1,0 0 0,22 0-16,-1 21 15,0 0-15,0-21 0,0 21 0,22 0 16,-22 0-16,0 0 0,21 0 15,-21 0-15,1 0 0,-1 0 0,0 0 16,0 21-16,0 0 0,0 0 0,1 0 16,-22 22-16,0-22 0,0 0 15,0 21-15,0-20 0,0-1 0,0 21 16,0-21-16,0 0 0,-22 1 0,22-1 16,-21 0-16,0 0 0,0-21 15,0 21-15,0-21 0,-1 0 16,22-21 15,0 0-31,0 0 0,0 0 16,0-1-16,0 1 0,22 0 15,-22 0-15,21-21 0,0 20 0,0 1 16,0-21-16,0 21 0,1 0 0,-1-1 16,0 1-16,21 0 0,-21 0 15,43 21-15,-22-21 0,-21 21 16,22 0-16,-22 0 0,21 0 15</inkml:trace>
  <inkml:trace contextRef="#ctx0" brushRef="#br0" timeOffset="26267.89">18965 4339 0,'0'0'0,"21"0"0,1-21 0,-1 0 16,0 0-16,-21 0 15,0-1-15,0 1 0,0 0 16,0 0-16,0 0 0,-21 0 0,0-1 16,-1 1-16,1 21 0,0 0 15,0 0-15,0 0 0,0 0 0,-22 0 16,22 21-16,-21 1 0,21-1 16,-22 0-16,1 21 0,0 1 15,-1-22-15,1 21 0,21 0 0,-22-20 16,22 20-16,0-21 0,0 0 15,21 22-15,0-22 0,0 0 0,21 0 16,0 0-16,0-21 0,1 0 16,-1 0-16,21 0 0,0 0 15,-20 0-15,20 0 0,-21-21 0,21 21 16,-20-21-16,-1 0 0,21 0 0,-21-1 16,0 1-16,1 0 0,-1-21 15,0 21-15,0-22 0,0-20 16,0 42-16,-21-1 15,0 1-15,0 0 0,0 0 16,-21 21 0,0 21-16,21 0 0,-21 0 15,21 1-15,-21-1 0,0 21 0,21-21 16,0 0-16,0 1 0,0 20 0,-22-21 16,22 0-16,0 0 0,0 1 15,0-1-15,22 0 0,-1-21 16,0 0-16,0 0 15,0 0-15,22 0 0,-22 0 16,0 0-16,21 0 0</inkml:trace>
  <inkml:trace contextRef="#ctx0" brushRef="#br0" timeOffset="26772.51">19664 4128 0,'0'0'0,"-43"0"31,22 0-31,0 0 0,-21 21 0,21 0 16,-22 0-16,1 21 0,21-20 0,-22-1 16,22 21-16,-21-21 0,21 22 15,0-22-15,21 0 0,0 0 16,-22 21-16,22-20 0,0-1 0,0 0 16,0 0-16,22-21 0,-1 21 15,0-21-15,0 0 0,21 0 0,-20 0 16,20 0-16,43 0 0,-22 0 15,-21 0-15,1 0 0,-1-21 16,0 0-16,1 0 0,-1 0 16,0-22-16,-20 22 0,20-21 0,-21-22 15,21 22-15,-20-22 0,-1 1 0,0 21 16,0-22-16,0 1 0,0 20 0,1 1 16,-22 21-16,0-22 0,0 22 15,0 0-15,-22 42 16,1-21-1,0 43-15,0-22 16,21 21-16,-21-21 0,0 22 0,-1 20 16,1-21-16,21 1 0,-21-1 0,21 0 15,-21 1-15,21-1 0,-21 0 16,21-20-16,0 20 0,0-21 0,0 0 16,0 22-16,0-22 0,0 0 15,21-21-15,0 0 16,0 0-16,0 0 0,1 0 0,-1 0 15,0 0-15,0 0 0,0-21 0,0 0 16,1-1-16,-1 1 16</inkml:trace>
  <inkml:trace contextRef="#ctx0" brushRef="#br0" timeOffset="26938.52">19918 4064 0,'0'0'0,"-21"0"31,42 21-31,0-21 0,0 0 16,0 0-16,22 0 0,-22 0 0,0 0 15,21 0-15,-21 0 16,22 0-16,-22 0 0</inkml:trace>
  <inkml:trace contextRef="#ctx0" brushRef="#br0" timeOffset="27536.48">21484 4022 0,'0'0'0,"21"-64"31,-21 43-31,0 0 0,0 0 16,-21 21-16,0 0 15,0 0-15,0 0 0,-22 0 0,22 0 16,-21 21-16,21 21 0,-22-21 16,1 22-16,0-1 0,20 0 0,-20 1 15,0-1-15,21 0 0,-1 1 0,-20-1 16,42 0-16,-21-20 0,21 20 16,0-21-16,0 0 0,0 0 15,0 1-15,0-1 0,21 0 0,0-21 16,0 0-16,1 0 0,20 0 15,0 0-15,1 0 0,-1 0 0,21 0 16,1-21-16,-1 0 0,1-1 0,-1 1 16,1-21-16,21 21 0</inkml:trace>
  <inkml:trace contextRef="#ctx0" brushRef="#br0" timeOffset="27768.7">22119 3768 0,'0'0'0,"0"-43"0,0-20 31,-21 63-15,0 0-16,0 21 0,-1 21 0,-20-20 16,21 20-16,0 0 0,-22 1 15,22-1-15,-21 21 0,21-20 0,-22 20 16,22-20-16,0-1 0,0 0 16,0 1-16,21-1 0,0-21 0,-21 21 15,21-20-15,0-1 0,0 0 0,0 0 16,21-21-16,0 21 0,0-21 15,0 0-15,22 0 0,-22 0 0,21 0 16,-21 0-16,22 0 0</inkml:trace>
  <inkml:trace contextRef="#ctx0" brushRef="#br0" timeOffset="28247.95">22394 4170 0,'0'0'0,"0"-42"0,0 20 0,0 1 0,0 0 16,0 0-16,0 0 0,0 0 15,-21-1-15,0 22 0,0 0 16,0 0-16,-1 0 0,-20 0 0,21 0 16,0 22-16,-22-1 0,22 0 15,-21 0-15,21 21 0,-22-20 16,22 20-16,0-21 0,0 21 16,0 1-16,0-22 0,-1 21 0,22-21 15,0 1-15,0-1 0,0 0 0,0 0 16,0 0-16,22-21 0,-1 0 15,0 21-15,0-21 0,0 0 0,22 0 16,-22 0-16,42 0 16,-20-21-16,-22 0 0,21 0 0,-21 0 15,0 0-15,1-1 0,20 1 0,-21-21 16,0 0-16,-21 20 0,0-20 16,21 0-16,-21 21 0,0-22 0,22 22 15,-22 0-15,-22 42 31,1-21-31,21 21 0,-21 0 0,0 22 16,21-22-16,-21 0 0,0 21 16,21-20-16,0-1 0,-22 21 0,1-21 15,21 0-15,0 1 0,-21-1 0,21 0 16,0 0-16,0 0 16,21 0-1,0-21-15,22 0 0,-22 0 16,0 0-16,21 0 0,-20-21 0,20 0 15,0 21-15</inkml:trace>
  <inkml:trace contextRef="#ctx0" brushRef="#br0" timeOffset="28616.21">23008 4106 0,'0'0'0,"21"-63"32,-21 42-32,-21 21 15,0 0-15,0 0 0,0 0 16,-22 0-16,22 0 0,-21 21 0,21 0 15,-1 0-15,1 0 0,0 1 16,0-1-16,21 0 0,0 0 0,0 0 16,0 0-16,0 1 0,21-1 15,0 0-15,0-21 16,1 21-16,-1 0 0,0 0 0,0-21 16,0 22-16,0-1 0,-21 0 15,22-21-15,-22 21 0,0 0 16,-22-21-1,1 0 1,0 0-16,-21 0 0,21 0 0,-1 0 16,-20 0-16,21 0 0,0 0 0,0 0 15,-1 0-15,1 0 0,0 0 16,0-21-16,21 0 16,21 21-1,21 0-15,-20-21 0,-1 21 16,21 0-16,0-21 0,-20 21 15</inkml:trace>
  <inkml:trace contextRef="#ctx0" brushRef="#br0" timeOffset="28972.42">23283 4212 0,'21'-21'16,"-42"42"-16,85-63 0,-43 21 0,0 0 0,0 21 16,-21-22-16,0 1 0,0 0 15,-21 21 1,0 0-16,0 0 0,-22 0 0,22 21 15,0-21-15,0 21 0,0 1 16,0-22-16,-1 21 0,22 0 16,0 0-16,0 0 0,0 0 0,0 1 15,0-1-15,0 0 16,22 0-16,-1 0 0,0-21 16,0 21-16,0 1 15,0-1-15,-21 0 0,22-21 16,-1 21-16,-21 0 0,0 0 15,-21-21 1,-1 0-16,1 0 16,0 22-16,0-22 0,0 0 15,0 0-15,-1 0 0,1 0 0,0 0 16,0 0-16,21-22 16,0 1-16,0 0 15,0 0-15,0 0 0</inkml:trace>
  <inkml:trace contextRef="#ctx0" brushRef="#br0" timeOffset="29432.16">23791 3514 0,'-21'21'47,"0"0"-47,0 0 16,21 0-16,-21 1 15,-1-1-15,22 0 16,-21-21-16,21 21 16,21-21 15</inkml:trace>
  <inkml:trace contextRef="#ctx0" brushRef="#br0" timeOffset="29608.06">23939 3556 0,'0'0'16,"0"21"15,0 0-31,-21 1 16,21-1 0,0 0-16,-21-21 15</inkml:trace>
  <inkml:trace contextRef="#ctx0" brushRef="#br0" timeOffset="58207.71">1863 6668 0,'0'0'0,"21"0"0,0 0 141,-21-22-125,21 22-16</inkml:trace>
  <inkml:trace contextRef="#ctx0" brushRef="#br0" timeOffset="59512.63">1397 6498 0,'0'0'0,"-21"0"0,-149 0 31,149 0-31,0 0 0,0 0 16,21-21-1,21 21 1,0 0-16,22 0 0,-1 0 0,21 0 15,1-21-15,-1 21 0,1-21 16,21 21-16,-22 0 0,1-21 16,-1 21-16,1 0 0,-22 0 0,21-22 15,-20 22-15,-1 0 0,0 0 16,1 0-16,-22 0 0,0 0 16,0 0-16,-21 22 31,-21-22-31,0 0 0,-21 21 15,20-21-15,-20 21 0,21-21 0,-21 0 16</inkml:trace>
  <inkml:trace contextRef="#ctx0" brushRef="#br0" timeOffset="59827.42">1778 6519 0,'-21'0'0,"0"0"15,-1 0 1,22 22-16,-21-1 16,21 0-16,0 0 0,0 21 15,0-20-15,0 20 0,0-21 16,0 21-16,0 1 0,-21-1 0,21 0 16,-21 1-16,21-1 0,0 0 15,0 1-15,-21-22 0,21 21 16,-21 1-16,21-1 0,0-21 0,0 21 15,-22-20-15,22-1 0,0 0 16,0 0-16,0-42 31,22 0-31,-1 21 16,0-43-16,0 22 0,0 0 16,0-21-16,1 21 0</inkml:trace>
  <inkml:trace contextRef="#ctx0" brushRef="#br0" timeOffset="60484.45">2074 6816 0,'0'0'0,"21"-21"0,-21-1 0,22 22 16,-22-21-16,0 42 31,0 1-31,0-1 16,-22 21-16,22-21 15,0 0-15,-21 1 0,21 20 16,0-21-16,0 0 0,0 22 0,0-22 15,-21 0-15,21 21 0,0-21 16,0 1-16,0-1 0,21-21 16,0 0-16,1 0 15,-1 0-15,0-21 0,0-1 0,21 1 16,-20 0-16,20 0 0,0 0 16,-21 0-16,22-22 0,-22 22 0,0 0 15,21-21-15,-20 20 0,-1 1 16,0 0-16,-21 0 0,21 0 15,-21 0-15,21 21 0,-21-22 16,0 44 15,0-1-31,0 0 0,0 0 16,0 0-16,0 0 0,0 1 16,-21 20-16,21-21 0,-21 21 0,21-20 15,0 20-15,0 0 0,0 1 16,0-1-16,0 21 0,0-20 0,0-1 15,0 0-15,0 22 0,0-22 16,0 1-16,0-1 0,0 0 16,0 1-16,0-1 0,0 0 0,0 1 15,0-1-15,0-21 0,-21 21 16,0 1-16,-1-22 0,1 21 0,0-21 16,0 1-16,0-22 0,-22 21 15,22-21-15,-21 0 0,0 0 16,-1 0-16,22-21 0,-21-1 0,-1 1 15,1 0-15,0-21 0,-1 21 0,1-1 16,21 1-16,-21 0 0,20 0 16,1 0-16,21 0 0,0-1 0,0 1 15,0 0-15,0 0 0,0 0 16,0 0-16,0-1 0,21 1 16,-21 0-16,43 0 0,-22-21 0,0 20 15,21 1-15,-20 0 0,20-21 16,0 21-16,1-22 0</inkml:trace>
  <inkml:trace contextRef="#ctx0" brushRef="#br0" timeOffset="60832.47">2984 6773 0,'0'0'0,"0"-42"31,0 63-16,-21 0 1,21 1-16,0-1 0,0 21 0,0-21 16,0 22-16,0-1 0,0 0 15,0 22-15,0-22 0,0 22 0,0-1 16,-21 1-16,21-22 0,0 21 16,0 1-16,-21-1 0,0 1 0,0-22 15,21 22-15,-22-22 0,1 22 16,21-22-16,-21 0 0,21 1 0,-21-1 15,21 0-15,-21-21 0,21 1 0,0-1 16,0 0-16,0-42 31,21 0-31,0-1 0,-21-20 16,21 0-16,0 21 0,-21-22 0,22 1 16,-1-22-16,-21 22 0,21-21 0</inkml:trace>
  <inkml:trace contextRef="#ctx0" brushRef="#br0" timeOffset="61180.46">2984 7091 0,'0'0'16,"-21"-42"-16,0 20 0,0 1 0,21 0 0,0 0 15,-21 0-15,21 0 0,-21-22 16,21 22-16,0 0 16,0 0-16,0 0 0,0-1 15,21 1-15,0 0 0,21 0 0,-21 0 16,1 0-16,20 21 0,0-22 15,1 22-15,-1 0 0,0 0 0,1 0 16,-1 22-16,-21-22 0,21 21 16,-20 0-16,-1 21 0,0-21 0,-21 1 15,0-1-15,0 21 0,-21-21 16,0 0-16,-22 22 0,22-22 0,-21 0 16,-1 0-16,1 0 0,0 1 0,-1-1 15,22-21-15,-21 21 16,21-21-16,0 0 0,-1 0 0,1 0 15,21 21-15,21-42 32,1 21-17,-1-21-15,0 21 0,0-21 0,0-1 16</inkml:trace>
  <inkml:trace contextRef="#ctx0" brushRef="#br0" timeOffset="61583.13">3704 6858 0,'0'21'15,"-21"-21"1,42 0 15,0-21-31,0 21 0,-21-21 0,22 0 16,-1 21-16,0-21 0,0 21 15,0-22-15,-21 1 0,21 21 0,-21-21 16,22 0-16,-22 0 16,-22 21 15,1 0-31,0 0 0,0 21 0,0 0 16,0 0-16,-1 0 0,1 1 15,0-1-15,0 0 0,0 21 16,-22 1-16,43-1 0,0-21 15,0 0-15,0 0 0,0 1 16,0-1-16,0 0 0,0 0 0,0 0 16,22 0-16,-1-21 15,0 0-15,0 0 0,0 0 0,22 0 16,-22 0-16,0-21 0,21 0 16,-21 0-16,22 0 0</inkml:trace>
  <inkml:trace contextRef="#ctx0" brushRef="#br0" timeOffset="61947.99">4487 6710 0,'0'0'0,"21"-21"16,22-43-1,-43 43-15,-21 21 16,-1 0-16,1 0 16,0 0-16,-21 0 0,21 0 0,-1 21 15,-20-21-15,21 21 0,0 1 0,0-1 16,-1 0-16,1 0 0,21 0 15,-21 0-15,21 1 0,0-1 0,0 0 16,0 0-16,0 0 16,21-21-16,22 0 0,-22 0 15,0 21-15,0-21 0,21 0 0,-20 0 16,-1 0-16,0 22 0,0-22 16,0 0-16,0 21 0,1-21 0,-22 21 15,0 0 1,0 0-16,0 0 15,-22-21-15,-20 22 0,21-22 16,0 0-16,0 21 0,-1-21 16,-20 0-16,21 0 0,0 21 0,0-21 15,-1 0-15,1 0 0,0 0 16,0 0-16,0 0 0</inkml:trace>
  <inkml:trace contextRef="#ctx0" brushRef="#br0" timeOffset="62516.12">1164 7599 0,'0'0'0,"-21"0"0,0 0 16,0 0-16,42 0 31,0 0-16,0 0-15,0 0 0,22 0 16,20 0-16,-21 0 0,22 0 16,21 0-16,-1 0 0,1 0 15,0 0-15,20-21 0,1 21 0,0-21 16,0 21-16,21 0 0,0-22 16,0 22-16,21-21 0,-21 21 0,21-21 15,-21 21-15,43-21 0,-22 0 16,0 21-16,0-21 0,148-1 15,-147 1-15,-22 21 0,21-21 0,-21 21 16,0-21-16,0 21 0,-43 0 16,22-21-16,-42 21 0,-1 0 0,1 0 15,-22 0-15,0 0 0,-20 0 0,-1 0 16,0-21-16,0 21 0,0 0 31,0 0-31,-42 0 47</inkml:trace>
  <inkml:trace contextRef="#ctx0" brushRef="#br0" timeOffset="63175.49">1228 8911 0,'0'0'0,"0"-21"0,0 0 0,0 0 15,0 0-15,0-1 0,0 1 16,-22 21-16,22-21 16,0 42-1,0 0-15,0 22 0,0-1 16,0 0-16,0 1 0,0-1 0,0 0 16,0 1-16,-21-1 0,21 0 15,-21 1-15,21-1 0,0 0 16,0-20-16,0-1 0,-21 21 15,21-21-15,0 0 16,21-21 0,0 0-16,0 0 15,-21-21-15,43 0 0,-22 0 0</inkml:trace>
  <inkml:trace contextRef="#ctx0" brushRef="#br0" timeOffset="63452.45">1693 9186 0,'0'0'0,"0"22"15,21-22 17,1 0-32,-22-22 15,0 1-15,0 0 16,-22 21-1,1 0-15,0 0 16,0 0 0,21 21-16,-21-21 0,21 21 0,0 1 15,21-22 1,0 0-16,21 0 16,-20 0-16,20 0 0</inkml:trace>
  <inkml:trace contextRef="#ctx0" brushRef="#br0" timeOffset="63775.11">3260 8784 0,'0'0'0,"-22"0"0,1 0 16,21 21-16,-21 1 0,0-22 16,21 42-16,0-21 0,-21 0 0,0 22 15,21-22-15,-22 21 0,22-21 16,0 22-16,0-22 0,-21 21 0,21-21 16,-21 0-16,21 1 0,0-1 0,0 0 15,0 0-15,0 0 16,0-42 15,0 0-31,21 0 0,0 0 0</inkml:trace>
  <inkml:trace contextRef="#ctx0" brushRef="#br0" timeOffset="64111.79">3217 8361 0,'0'0'0,"-21"0"0,0 0 16,0 0-16,0 0 0,-1 0 0,1 21 16,21 0-16,-21 0 15,21 1-15,0-1 0,0 0 16,0 0 0,21-21-16,0 0 0,1 0 15,-1 0-15,0 0 0,0 0 0,0-21 16,0 21-16,1-21 0,-22 0 15,21-1-15,-21 1 16,0 0-16,-21 0 16,-1 21-16,1 0 0,0 0 15,0 0-15,0 0 0,0 0 16,-1 21-16,22 0 0,0 0 16,0 1-16,0-1 0,0 0 15,0 0-15,0 0 0,22 0 16,-1 1-16,21-1 0,-21 0 0</inkml:trace>
  <inkml:trace contextRef="#ctx0" brushRef="#br0" timeOffset="64700.8">4233 8742 0,'0'0'0,"-42"-85"31,21 64-31,0 21 0,-1-21 16,1 21-16,-21 0 0,21 0 15,0 0-15,-1 0 0,1 21 0,-21 0 16,21 0-16,-22 1 0,22-1 16,-21 0-16,21 21 0,-22 1 0,22-1 15,0 0-15,0 1 0,0-22 16,21 21-16,-21 0 0,21-20 0,0 20 15,0-21-15,0 0 0,0 0 0,21-21 16,0 22-16,0-22 0,0 0 16,22 0-16,-22 0 0,21 0 0,-21-22 15,22 22-15,-1-21 0,-21 0 16,21-21-16,1 21 0,-1-22 16,-21 1-16,22 0 0,-22-1 0,21-20 15,0 20-15,-20-20 0,20-1 16,-21 22-16,21-21 0,-20-1 0,-1 1 15,0-1-15,0 1 0,0-1 0,-21 22 16,0-1-16,0 1 0,0 0 16,0 21-16,0 42 15,-21 0 1,21 21-16,-21 1 0,0-1 0,0 21 16,21 1-16,-22-1 0,1 1 0,21-1 15,0 1-15,-21-1 0,21 1 16,0-22-16,0 22 0,0-22 15,0 0-15,0 1 0,21-22 16,22 0-16,-22 0 0,21 0 0,0-21 16,1 0-16,20 0 0,-20 0 0,20-21 15,-21 21-15,22-21 0,-22-21 16,22 21-16,-22-1 0,0-20 0,1 0 16,-22 21-16</inkml:trace>
  <inkml:trace contextRef="#ctx0" brushRef="#br0" timeOffset="65612.47">783 10329 0,'-21'0'31,"0"0"-31,0-21 16,-1 0-1,22 0-15,0 0 0,0 0 16,0-1-16,22 1 15,-1 21-15,0-21 0,0 21 16,0 0-16,22 0 16,-22 0-16,21 0 0,-21 21 0,22 0 15,-22 1-15,21 20 0,-21-21 16,22 21-16,-22 22 0,0-22 0,-21 1 16,0 20-16,0-21 0,0 22 15,-21-22-15,-22 1 0,22-1 0,-21 0 16,0 1-16,-1-1 0,1-21 15,0 0-15,-1 0 0,1 1 16,0-1-16,20-21 0,-20 0 0,21 0 16,0-21-16,21-1 0,0-20 15,0 21-15,0-21 0,0-1 16,0 1-16,0 0 0,21-1 16,0 1-16,0 0 0,0-1 15,1 22-15,-1 0 0,0 0 16,21 0-16,-21 21 0,1 0 0,20 21 15,-21 0-15,0 0 0,0 0 16,1 22-16,-1-22 0,-21 21 0,0-21 16,21 22-16,-21-22 0,21 21 15,-21-21-15,0 0 0,0 1 0,21-1 16,-21 0-16,21-21 0,-21 21 16,22-21-16,-1 0 15,0-21 1,-21 0-16,21 21 0</inkml:trace>
  <inkml:trace contextRef="#ctx0" brushRef="#br0" timeOffset="65781.13">1566 10626 0,'0'-21'78</inkml:trace>
  <inkml:trace contextRef="#ctx0" brushRef="#br0" timeOffset="66558">3048 10139 0,'0'-42'32,"-21"42"-32,21 21 31,0 0-31,0 21 0,0-21 0,0 22 15,0-22-15,0 21 0,0 22 16,0-22-16,0 0 0,0 1 0,0-1 16,0 0-16,-21 1 0,21-22 0,0 21 15,-22-21-15,22 1 0,0-1 16,0-42 15,0-22-31,0 22 16,0-21-16,0-1 0,0 1 15,0 0-15,0-1 0,0-20 0,22 21 16,-22-1-16,21 1 0,0 0 0,0-1 16,0 22-16,0-21 15,22 21-15,-1 21 0,-21-22 0,22 22 16,-1 0-16,0 0 0,-21 22 16,22-1-16,-1 0 0,-21 21 0,0-21 15,22 22-15,-22-1 0,0 0 16,0 1-16,-21-1 0,21 0 15,1 1-15,-22-1 0,21 0 0,0-20 16,-21 20-16,21-21 0,0 0 0,0-21 0,-21 21 16,22-21-16,-1 0 0,0 0 15,0 0-15,0-21 0,0 0 0,1 0 16,-22 0-16,21 0 16,0-1-16,0-20 0,0 0 0,0-1 15,1 1-15,-1 0 0,0-1 0,0 1 16,0 0-16,0-1 0,1 1 15,-1 21-15,21 0 0,-21 0 0,22-1 16,-22 1-16,21 21 0,-21 0 0,0 0 16,22 0-16,-22 21 0,0 1 15,0-1-15,0 0 0,-21 0 0,0 0 16</inkml:trace>
  <inkml:trace contextRef="#ctx0" brushRef="#br0" timeOffset="67920.28">4593 10393 0,'0'0'0,"21"0"16,0 0-16,1 0 15,-22-21 1,0 0-16,0-1 0,0 1 16,0 0-16,0 0 0,0 0 15,-22 0-15,22-1 0,-21 1 0,0 0 16,0 0-16,-21 0 0,20 0 0,1-1 16,-21 22-16,21 0 0,-22 0 15,22 0-15,-21 0 0,21 0 0,-22 0 16,22 22-16,0-1 0,-21 0 15,21 21-15,-1-21 0,1 22 0,0-1 16,0 0-16,21 1 0,-21 20 16,21-20-16,0-1 0,-21 0 15,21 1-15,0-22 0,0 21 0,0-21 16,21 0-16,0 1 0,0-22 0,0 0 16,0 0-16,22 0 0,-22 0 15,0 0-15,21 0 0,1-22 0,-22 1 16,21 0-16,1 0 0,-22-21 0,21 20 15,0-20-15,-20 0 0,20-1 16,-21 1-16,0 0 0,0-43 16,-21 64-16,22-21 0,-22 20 15,0 1-15,0 0 0,0 0 0,-22 21 32,22 21-17,-21 0-15,21 22 0,-21-22 16,21 21-16,0-21 0,0 22 0,0-1 15,0 0-15,0-21 0,0 22 16,0-22-16,0 21 0,0-21 0,21 1 16,0-1-16,22-21 0,-22 0 0,21 0 15,1 0-15,-1 0 0,0 0 16,1-21-16,-1-1 0,0 1 0,1 0 16,-22 0-16,63-64 15,-62 64-15,-1-21 0,0-1 0,0 1 16,-21 21-16,0-21 0,0 20 15,0-20-15,0 21 0,0 0 16,0 0-16,0 42 16,-21-21-1,21 21-15,0 0 0,-21 0 0,21 0 16,0 1-16,0 20 0,-21-21 16,21 21-16,0-20 0,0 20 0,0-21 15,0 21-15,0-20 0,0-1 0,0 0 16,0 0-16,0 0 0,21-21 31,-21-21-15,0 0-16,21 0 15,-21-22-15,21 22 0,-21-21 0,0 21 16,21-22-16,0-20 0,1 42 16,-1-22-16,-21 22 0,21 0 15,0 0-15,0 0 0,0 0 16,1 21-16,-1 0 0,0 0 0,-21 21 15,21 0-15,0 0 16,-21 0-16,21 0 0,-21 1 0,0-1 16,0 0-16,22 0 0,-22 0 0,21 22 15,-21-22-15,0 0 0,0 0 16,21 0-16,-21 0 0,21-21 0,0 0 16,-21 22-16,21-22 0,1 0 15,-1 0-15,0-22 16,0 22-16,0-21 0,-21 0 0,21 0 15,1 0-15,41-43 0,-42 43 16,0-21-16,1 21 0,20-22 16,-21 22-16,0-21 0,0 21 0,22-1 15,-22 1-15,0 0 0,0 21 16,0 0-16,-21 21 31,0 0-31,0 1 0,0-1 16,-21 0-16,21 21 0,0-21 15,-21 1-15,21 20 0,0-21 0,0 0 16,0 22-16,0-22 0,0 0 0,0 0 16,21 0-16,0-21 0,1 21 15,-1-21-15,0 0 0,0 0 0,21 0 16,-20 0-16,20 0 0,0-21 0,1 0 16,-1 0-16,21 0 0,-20 0 15,-1-1-15,22 1 0,-22-21 0,0 21 16,-21-22-16,22 1 0,-22 0 0,0 21 15,0-22-15,-21 1 0,0 0 16,0 20-16,0 1 0,0 0 0,0 0 16,-21 21-16,-21 0 0,21 0 15,-1 0-15,-20 21 0,21 0 0,-21 0 16,20 22-16,1-1 0,0-21 16,0 22-16,0-1 0,21 0 15,0-21-15,0 22 0,0-1 0,0-21 0,0 22 16,21-22-16,0 0 0,21 0 15,-20-21-15,20 0 0,0 0 0,1 0 16,20 0-16,-21 0 0,1 0 0,20 0 16,-20-21-16,-1 0 0,0 0 15,-21-1-15</inkml:trace>
  <inkml:trace contextRef="#ctx0" brushRef="#br0" timeOffset="68932.5">804 12023 0,'0'0'0,"0"-21"0,-21 21 0,21-22 16,0 1-16,-21 21 15,21-21-15,0 0 16,0 0-16,0 0 16,21 21-16,0 0 15,0 0-15,1 0 0,-1 0 0,0 0 16,0 0-16,0 0 0,0 21 16,1 0-16,-1 0 0,-21 0 0,0 22 15,0-22-15,0 21 0,0-21 16,-21 22-16,-22-22 0,22 0 15,-21 21-15,-1-21 0,22 1 16,-21-1-16,0 0 0,20 0 16,1-21-16,0 0 0,42 0 31,0-21-31,1 0 0,-1 0 16,21 21-16,-21-22 0,22 22 15,-22 0-15,21 0 0,0 0 0,1 0 16,-22 0-16,21 0 0,1 0 15,-1 22-15,0-1 0,-21 0 16,22 0-16,-22 0 0,-21 0 16,0 22-16,0-22 0,0 0 15,-42 21-15,20-20 0,-20-1 0,0 0 16,-1 0-16,-20 0 0,21 0 16,-1 1-16,1-1 0,-22-21 0,22 0 15,21 0-15,-21 0 0,20 0 16,-20 0-16,21 0 0,0 0 0,0-21 15,-1 21-15,22-22 0,0 1 16,0 0-16,0 0 16,0 0-16,22 21 0,-1-21 15,21-1-15,0 22 0,-20-21 16</inkml:trace>
  <inkml:trace contextRef="#ctx0" brushRef="#br0" timeOffset="69100.48">1778 12234 0,'0'-21'62,"0"0"-62</inkml:trace>
  <inkml:trace contextRef="#ctx0" brushRef="#br0" timeOffset="70000.45">3556 11769 0,'0'0'0,"0"-21"0,21-22 16,-21 22-16,0 0 0,0 0 15,0 0-15,0-1 0,0 44 32,0-1-32,-21 21 15,21-21-15,-21 22 0,21 20 0,-21 1 16,-1-1-16,22 1 0,-21-1 15,-21 1-15,21-1 0,0 1 0,-22-1 16,22-21-16,-21 22 0,21-22 16,-1 1-16,-20-1 0,21-21 0,0 0 15,-22 0-15,22 1 0,0-1 16,0-21-16,0 0 0,0 0 16,-1-21-16,1-1 15,21 1-15,-21 0 0,21 0 0,0-21 16,0-1-16,0 1 0,0 0 15,0-22-15,0 22 0,0-22 16,0 1-16,0 20 0,0-20 0,0 21 16,0-1-16,0 22 0,21 0 15,0 0-15,1 21 0,-1 21 16,-21 0-16,21 21 0,0-20 16,0 20-16,-21 21 0,21-20 0,1-1 15,-22 0-15,21 1 0,0 20 16,0-42-16,-21 22 0,21-1 0,22-21 15,-22 22-15,0-22 0,21-21 16,-21 21-16,22 0 0,-22-21 16,21 0-16,1 0 0,-1 0 0,0 0 15,1-21-15,-1 0 0,0 0 16,1-1-16,-1 1 0,-21 0 0,21 0 16,-20-21-16,-1 20 0,0-20 15,0 21-15,-21 0 0,21 0 0,-21-1 16,0 1-16,0 0 0,0 42 31,-21 0-31,21 1 0,-21-1 0,21 0 16,0 0-16,-21 0 0,0 0 15,21 1-15,-22-1 0,22 0 0,0 0 16,0 0-16,0-42 47,0 0-32,0 0-15</inkml:trace>
  <inkml:trace contextRef="#ctx0" brushRef="#br0" timeOffset="70152.17">4043 11980 0,'0'0'0,"0"-21"16,0 42 30,21 1-30,0-22-16,0 0 16</inkml:trace>
  <inkml:trace contextRef="#ctx0" brushRef="#br0" timeOffset="70596.14">4487 12002 0,'0'0'0,"0"21"0,0 0 15,0 0-15,-21 0 0,21 0 16,-21 1-16,21-1 0,0 21 16,-21-21-16,21 0 0,-21 22 15,21-22-15,0 0 0,-22 21 0,22-20 16,-21-1-16,21 0 0,-21-21 0,21 21 16,0 0-16,0 0 15,-21-21-15,21-21 31,0 0-31,0 0 0,0 0 16,0 0-16,0-1 0,0-20 0,21 0 16,0 21-16,0-22 0,1 1 15,-1 0-15,21-1 0,-21 22 0,22-21 16,-1 21-16,0-1 16,22 1-16,-22 21 0,0 0 0,1 0 15,-1 0-15,0 21 0,-20 1 0,-1 20 16,0-21-16,0 21 0,-21-20 15,0 20-15,0-21 0,0 21 0,0 1 16,-21-22-16,0 0 0,21 21 16,-21-20-16,-1-1 0,1-21 0,0 21 15,21 0-15,21-42 32,0 0-32,1 0 15,20-1-15,-21 1 0</inkml:trace>
  <inkml:trace contextRef="#ctx0" brushRef="#br0" timeOffset="71149.42">5588 11578 0,'0'43'16,"0"-22"-16,-21 0 15,0 0-15,21 21 0,-22-20 16,1 20-16,0 0 0,21 1 0,-21-1 15,0 21-15,21-20 0,0-1 16,-21 0-16,-1 1 0,22-22 16,-21 21-16,21-21 0,-21 1 0,21-1 15,0 0-15,0 0 0,0 0 16,0-42 15,0 0-31,0 0 0,21 0 0,0-22 16,1 22-16,-1-21 0,0-1 0,0 22 15,21-21-15,-20 0 0,20 20 16,-21-20-16,21 21 0,-20 0 0,20 21 16,-21-21-16,0 21 0,22-22 0,-22 22 15,-21 22 1,0-1-16,-21 0 16,-1 0-16,1 0 15,-21 0-15,21 1 0,-22-1 0,1-21 16,21 21-16,-21 0 0,20 0 0,-20 0 15,21-21-15,0 22 0,21-1 16,-21 0-16,21 0 16,0 0-16,0 0 0,21 1 15,0-22-15,0 21 0,0-21 16,22 21-16,-22 0 0,0-21 0,21 21 16,-21-21-16,22 21 0,-22-21 15,21 0-15,-21 0 0,22 22 16,-22-22-16,0 0 0,0 0 0,0 0 15,1 0-15,-1 0 0,0 0 16,0-22-16,-21 1 0,21 21 0,0-21 16</inkml:trace>
  <inkml:trace contextRef="#ctx0" brushRef="#br0" timeOffset="71384.08">6371 11621 0,'0'0'16,"-21"0"-16,42 0 16,0 0-1,0 0-15,22 0 0,-22 0 16,21 0-16,1 0 0,-1 0 16,0 0-16,1 0 0,-1 0 0,0 0 15,1 0-15,-1 0 0,-21 0 0,0 0 16,0 0-16,1 0 0,-44 0 31</inkml:trace>
  <inkml:trace contextRef="#ctx0" brushRef="#br0" timeOffset="71612.44">6625 11684 0,'-21'42'16,"21"-20"-16,-21-22 0,21 21 0,-21 21 15,21-21-15,-22 0 0,22 22 0,0-22 16,0 21-16,-21 1 0,21-1 16,-21 0-16,21-21 0,-21 22 0,21-1 15,0-21-15,0 0 0,0 1 0,0-1 16,0 0-16,0 0 0,21-21 31,0 0-31,0 0 0,22 0 16,-22-21-16,0 0 0</inkml:trace>
  <inkml:trace contextRef="#ctx0" brushRef="#br0" timeOffset="71955.6">6964 12023 0,'0'21'31,"21"-21"-31,0 0 16,0 0-16,0 0 0,22 0 15,-22 0-15,0-21 0,0 21 16,0-21-16,22-1 0,-22 22 16,0-21-16,0 0 0,0 0 0,1 0 15,-22 0-15,0-1 16,0 1-16,0 0 0,-22 21 16,1 0-16,0 0 15,-21 0-15,21 21 0,-1 0 16,-20 22-16,21-22 0,-21 21 0,20-21 15,1 22-15,0-1 0,0 0 0,21-20 16,0 20-16,0-21 0,0 0 16,0 0-16,0 1 0,21-1 0,0 0 15,0-21-15,22 0 0,-22 0 0,21 0 16,1 0-16,-1 0 16,0 0-16,1 0 0,-1-21 0</inkml:trace>
  <inkml:trace contextRef="#ctx0" brushRef="#br0" timeOffset="72720.44">7726 11896 0,'0'0'0,"0"-21"0,21-64 31,0 64-31,0 0 0,0 21 16,1 0-16,-1-22 0,0 22 0,0 0 15,0 0-15,0 0 0,1 0 16,-1 0-16,0 0 0,0 22 15,-21-1-15,0 0 0,0 0 0,0 21 16,0-20-16,0-1 0,0 21 0,-21-21 16,0 22-16,0-22 0,-22 21 15,22-21-15,0 0 0,-21 1 0,20-1 16,1 0-16,0 0 0,0-21 16,0 0-16,42-21 31,0 0-31,0 0 0,22-1 15,-22-20-15,21 21 0,0-21 0,-20-1 16,20 1-16,0 21 0,-21-22 16,22 22-16,-22-21 0,0 21 15,0 0-15,0-1 0,1 22 0,-22 22 32,-22-1-17,1 0-15,0 0 0,0 21 16,0-20-16,0 20 0,-1-21 0,22 21 15,-21-20-15,21 20 0,-21-21 0,21 0 16,0 22-16,0-22 0,0 21 16,21-42-16,22 21 0,-22 0 0,0-21 15,21 0-15,1 0 16,-22 0-16,21 0 0,0 0 0,1-21 16,-22 0-16,21 21 0,-21-21 0,22 0 15,-22-22-15,21 22 0,-21-21 16,1 0-16,20-1 0,-21 1 0,0 0 15,0-1-15,1 1 0,-22-22 0,0 22 16,21-21-16,-21 20 0,0 1 16,0 0-16,0-1 0,0 22 0,0 0 15,0-21-15,-21 42 16,-1 21 0,1 0-16,0 21 0,21-21 0,0 22 15,0-1-15,-21 0 16,21 1-16,-21-1 0,21 22 0,0-22 15,-21 0-15,21 1 0,0 41 16,0-41-16,0-22 0,0 21 16,0-21-16,0 0 0,0 1 0,21-1 15,0-21-15,0 0 0,21 0 0,-20 0 16,-1 0-16,0 0 0,42-21 16,-41-1-16,-1 1 0,0 0 15,21 0-15,-21-21 0</inkml:trace>
  <inkml:trace contextRef="#ctx0" brushRef="#br0" timeOffset="72947.75">8721 11557 0,'0'0'0,"-22"42"31,44-42-31,-1 0 0,0 0 0,21 0 16,1 0-16,-1 0 0,0 0 0,1 0 15,-1-21-15,21 21 0,-20-21 16,20 21-16,-20 0 0,-1-21 0,-21 21 16,21 0-16,-20 0 0,-44 0 31,-20 0-15,0 0-16</inkml:trace>
  <inkml:trace contextRef="#ctx0" brushRef="#br0" timeOffset="73875.85">1482 13568 0,'0'0'16,"-22"-21"-16,22 0 0,-21-1 16,0 22-16,0 0 15,0 22-15,21-1 16,-21 0-16,21 21 0,0 1 16,-22-22-16,1 21 0,21 0 15,-21 22-15,0-22 0,0 1 16,0-22-16,-1 21 0,1 0 0,-21-20 15,21 20-15,0-21 0,-1-21 16,-20 21-16,21 0 0,0-21 16,21-21-1,0 0 1,21 0-16,0 21 0,0-21 16,22 21-16,-22 0 0,42 0 15,-20 0-15,-1 0 0,0 0 16,22 0-16,-22 0 0,22 0 15,-22 0-15,0 0 0,1 0 0,-1 0 16,-21 0-16,21 0 0,-20-21 16,-1 21-16,0-22 0,0 1 0,-21 0 15,0 0-15,0 0 16,0 0-16,0-1 0,0 1 0,-21 0 16,0-21-16,21 21 0,-21-1 15,-1 1-15,1 21 0,0 0 0,0 0 16,21 21-1,-21 1-15,21-1 0,0 21 16,-21 0-16,21 1 0,0-1 16,0 0-16,0 1 0,0-22 15,-22 21-15,22 1 0,-21-1 0,21-21 16,0 21-16,0-20 0,0 20 16,-21-21-16,21 0 0,0 0 0,0 1 15,21-22 1,0-22-16,-21 1 15,22 0-15</inkml:trace>
  <inkml:trace contextRef="#ctx0" brushRef="#br0" timeOffset="74031.87">2053 13991 0,'0'0'0,"21"0"0,-21-21 0,21 21 62,1 0-62,-1 0 16,0 0-16</inkml:trace>
  <inkml:trace contextRef="#ctx0" brushRef="#br0" timeOffset="74400.49">3725 13272 0,'0'0'0,"-21"0"0,-42 0 15,41 0-15,1 21 0,0 0 16,0 0-16,21 0 0,-21 22 16,21 20-16,-21-21 0,21 22 15,-22-1-15,1 1 0,21-1 0,-21 1 16,21-22-16,-21 22 0,0-22 16,21 0-16,0 1 0,0-1 0,0 0 15,0-20-15,0-1 0,0 0 16,0 0-16,0 0 0,21-21 15,0-21 1,-21 0-16,0 0 0,21 0 16</inkml:trace>
  <inkml:trace contextRef="#ctx0" brushRef="#br0" timeOffset="74699.67">3408 13737 0,'0'0'0,"-21"-63"0,21-1 15,0 22-15,-22-22 0,22 22 0,-21 0 16,21-22-16,0 22 0,0 0 15,0 20-15,21-20 0,1 0 0,20 21 16,-21-1-16,21 1 0,1 21 16,20 0-16,-20 0 0,-1 0 0,21 0 15,-20 21-15,-1 1 0,0 20 16,1 0-16,-22-21 0,0 22 0,0-1 16,-21 0-16,0 1 0,0-1 0,-21 22 15,-21-22-15,-1 0 0,1 1 16,0-22-16,-1 21 0,1-21 15,0 22-15,-1-22 0,22-21 16,-21 21-16,42 0 0,-21-21 16,42 0-1,0 0-15,0 0 0,22 0 16,-22-21-16,21 0 0,-21 21 0,22-21 16</inkml:trace>
  <inkml:trace contextRef="#ctx0" brushRef="#br0" timeOffset="75883.72">4339 13758 0,'0'0'0,"21"0"0,0-63 31,-21 42-31,0 0 0,0-1 0,0 1 16,0 0-16,0 0 0,-21 0 15,21 0-15,-21-1 0,0 1 0,0 0 16,0 21-16,-1 0 0,1 0 0,0 0 15,0 0-15,0 0 0,0 21 16,-1 22-16,1-22 0,0 21 0,0 0 16,0 1-16,0-1 0,-1 0 15,22 1-15,-21-1 0,21 0 0,-21 1 16,21-22-16,0 21 16,0-21-16,0 1 0,0-1 0,0 0 15,0 0-15,21-21 0,0 0 0,1 0 16,-1 0-16,21 0 0,-21 0 15,0-21-15,1 21 0,20-21 0,-21 0 16,0-1-16,22-20 0,-22 21 16,0-21-16,0-1 0,0 22 0,0-21 15,1-1-15,-22 1 0,0 0 0,0-1 16,0 22-16,0-21 0,0 21 16,0 0-16,-22 21 31,22 21-31,-21 21 0,21-21 15,0 0-15,0 22 0,0-1 16,0-21-16,-21 22 0,21-1 0,0-21 16,0 21-16,0-20 0,0-1 0,0 0 15,0 0-15,0 21 16,21-42-16,0 0 0,1 0 0,-1 0 16,0 0-16,21 0 0,1-21 15,-1 21-15,-21-21 0,21 0 0,1-21 16,-1 20-16,0-20 0,-20 21 0,20-21 15,-21-1-15,0 22 0,-21-21 16,0 21-16,0-22 0,0 22 0,0 0 16,-21 21-1,0 0-15,0 0 0,0 0 0,-1 0 16,1 21-16,21 0 16,0 0-16,0 1 0,0-1 15,0 0-15,21 0 0,1 21 0,-22-20 16,21-1-16,0 21 0,-21-21 15,0 0-15,21 1 0,0-1 0,-21 0 16,0 0-16,0 0 0,21 0 16,1-21-16,-1 22 0,0-22 15,0 0-15,0 0 0,43-22 16,-43 1-16,0 0 16,0 0-16,22 0 0,-22 0 0,0-22 15,0 1-15,21 0 0,-20-1 0,-1 1 16,-21 0-16,21-22 0,0 22 15,-21-22-15,0 22 0,0 0 0,0-1 16,21 1-16,-21 21 0,0 0 16,0-1-16,0 1 0,0 0 0,21 21 15,-21 21 1,0 0-16,0 1 16,-21 20-16,21-21 0,-21 21 15,21 1-15,0-1 0,0 0 16,-21 22-16,0-22 0,0 43 15,21-43-15,0 1 0,0-1 0,0 0 16,0-21-16,0 22 0,0-22 16,21 0-16,0-21 0,0 21 0,0-21 15,0 0-15,22 0 0,-1 0 0,-21 0 16,22-21-16,-1 0 0,0 0 16,1 0-16,-22-1 0,21 1 0,-21 0 15,22-21-15,-22 21 0,0-22 16,0 22-16,-21-21 0,0 21 0,0-1 15,0 1-15,0 0 0,-21 42 32,21 0-32,-21 1 0,0-1 15,21 0-15,-22 0 0,22 21 0,0-20 16,0-1-16,0 0 0,0 0 16,0 0-16,0 0 0,0 1 0,0-1 15,22-21 1,-1 0-16,0 0 0,0-21 15,0-1-15,-21 1 0,21 0 16</inkml:trace>
  <inkml:trace contextRef="#ctx0" brushRef="#br0" timeOffset="76044.08">5905 13399 0,'0'0'0,"-21"-22"15,21 1-15,-21 21 0,0 0 31,0 0 1,0 0-17</inkml:trace>
  <inkml:trace contextRef="#ctx0" brushRef="#br0" timeOffset="76207.46">5059 13568 0,'0'0'0,"0"21"0,-21-21 0,42 0 31,21 0-31,-21 0 16,0 0-16,22 0 0,-1 0 16,22-21-16,-22 0 0,21 21 0</inkml:trace>
  <inkml:trace contextRef="#ctx0" brushRef="#br0" timeOffset="76960.46">6540 13653 0,'0'0'0,"22"0"0,20-43 31,-42 22-31,0 0 0,0 0 16,0 0-16,0-1 0,-21 1 15,0 0-15,-1 0 0,1 0 16,-21 21-16,21 0 0,0 0 16,-22 0-16,22 0 0,-21 0 0,21 0 15,-22 21-15,1 0 0,21 0 16,-22 22-16,1-22 0,21 21 0,0 0 16,-22 1-16,22-1 0,21 0 15,0 1-15,-21-1 0,21-21 0,0 0 16,0 22-16,21-22 0,0-21 0,1 21 15,20-21-15,-21 0 0,21 0 16,-20 0-16,20 0 0,0 0 0,-21-21 16,22 0-16,-1 0 0,-21-1 0,0 1 15,22 0-15,-22 0 0,0-21 16,0 20-16,0-20 0,-21 0 16,0-1-16,0 22 0,0-21 0,0 0 15,0 20-15,0 1 0,0 0 0,-21 42 47,21 22-47,-21-22 0,21 0 0,0 21 16,0 1-16,0-22 0,-21 21 0,21 0 15,0-20-15,0 20 0,0-21 16,0 0-16,0 0 0,21 1 0,0-1 16,0-21-16,1 0 0,-1 0 0,21 0 15,-21 0-15,22 0 0,-1-21 16,0 21-16,1-22 0,-1 1 0,-21-21 15,21 21-15,1 0 0,-1-22 16,-21 1-16,0 0 0,1-1 16,-1 1-16,0-22 0,0 22 0,-21 0 15,0-1-15,0 1 0,0 0 0,0-1 16,0 22-16,0 0 0,0 0 16,0 0-16,-21 42 15,0-21-15,21 42 0,0-21 0,-21 22 16,21-22-16,-22 21 0,22 22 15,-21-22-15,21 0 0,0 22 0,0-22 16,0 1-16,0-1 0,0 0 16,0 1-16,0-22 0,0 0 0,0 0 15,21 0-15,1 0 0,20 1 0,-21-22 16,21 0-16,1 0 16,-1 0-16,0-22 0,1 1 0,20 0 15</inkml:trace>
  <inkml:trace contextRef="#ctx0" brushRef="#br0" timeOffset="77812.45">7980 13145 0,'0'-22'0,"0"44"0,0-65 16,0 22-16,0 0 0,0 0 15,-21 21 1,-1 21-16,22 0 0,-21 0 16,21 22-16,-21-22 0,21 21 15,-21 0-15,0 1 0,0 20 16,21-20-16,-22-1 0,1 21 0,0-20 16,0 20-16,-21-20 0,20-1 15,1 0-15,0 1 0,0-1 0,0-21 16,-22 0-16,22 22 0,0-43 15,0 0-15,0 0 16,21-22-16,0 1 0,-21 21 16,21-42-16,-22 21 0,22-22 15,0 22-15,0-21 0,0 0 0,-21-1 16,21 1-16,0 0 0,0-1 16,0 22-16,0-21 0,0 21 15,0-1-15,21 44 16,-21-1-1,0 0-15,22 0 0,-1 21 16,-21-20-16,21 20 0,-21 0 0,21 1 16,0-22-16,-21 21 0,21 0 15,1-20-15,-22-1 0,21 21 0,0-42 16,21 21-16,-21 0 0,1-21 0,20 0 16,0 0-16,-21 0 0,22 0 15,-1-21-15,0 0 0,1 0 16,-1 0-16,0 0 0,1-22 0,-1 22 15,-21-21-15,0 21 0,1-22 16,-1 1-16,0 21 0,-21-22 0,21 22 16,-21-21-16,0 21 0,0 0 15,0 42 1,0 0-16,0 0 16,0 0-16,0 0 0,0 22 15,0-22-15,-21 21 0,21-21 0,-21 1 16,21 20-16,0-21 0,0 0 0,0 0 15,-21 1-15,42-44 47,-21 1-47,0 0 16,21 0-16,0-21 0</inkml:trace>
  <inkml:trace contextRef="#ctx0" brushRef="#br0" timeOffset="77976.17">8340 13314 0,'0'-21'15,"0"42"-15,0-63 0,-22 42 32,1 0-32,42 0 47,1 21-47,-1-21 15,21 0-15,-21 0 0,0 0 16</inkml:trace>
  <inkml:trace contextRef="#ctx0" brushRef="#br0" timeOffset="78408.44">8763 13314 0,'0'0'0,"0"21"0,-21 0 16,0-21-16,21 21 0,-22 1 0,1-1 16,21 21-16,0-21 0,-21 0 15,21 22-15,-21-1 0,21-21 0,-21 22 16,21-22-16,0 0 0,0 21 15,-21-21-15,21 1 0,0-1 16,0 0-16,-22-21 0,22 21 0,0-42 47,0 0-47,0 0 0,0-1 0,0 1 16,0 0-16,0-21 0,22-1 15,-1 1-15,0 0 0,0-1 0,21 1 16,-20 21-16,20-21 0,0-1 0,1 22 15,-1 0-15,0 21 0,1 0 16,-1 0-16,-21 0 0,21 0 16,1 0-16,-22 21 0,0 0 15,0 0-15,-21 1 0,0 20 0,0-21 16,0 21-16,0-20 0,0 20 0,-21 0 16,0-21-16,0 1 0,21 20 15,-21-21-15,-1 0 0,22 0 0,-21-21 16,21 22-16,21-22 15,1-22 1,-1 1-16,0 0 0,0 0 0,0 0 16,0 0-16,1-22 0</inkml:trace>
  <inkml:trace contextRef="#ctx0" brushRef="#br0" timeOffset="78912.44">9588 13039 0,'0'0'0,"22"-21"16,-22-1-1,0 44 1,0-1-16,-22 21 0,22-21 0,-21 22 16,21-1-16,0 0 0,-21 1 0,21-1 15,-21 0-15,21 1 0,-21-1 16,21 21-16,0-20 0,-21-22 16,21 0-16,-22 21 0,22-20 15,-21-22-15,21 21 0,0-42 31,0-1-15,0 1-16,0 0 0,21 0 0,1 0 16,-1-22-16,0 22 0,0-21 0,0 21 15,0-22-15,1 22 0,-1 0 16,0-21-16,21 21 0,-21-1 0,1 22 16,-1-21-16,0 21 0,0 0 0,0 0 15,-21 21 1,0 1-16,0-1 15,-21-21-15,0 21 0,0 0 16,0 0-16,-1-21 0,1 21 16,-21-21-16,21 22 0,0-1 0,-1-21 15,1 21-15,0-21 0,21 21 16,-21 0-16,21 0 0,0 1 16,0-1-16,0 0 0,0 0 0,0 0 15,21 0-15,0-21 0,0 22 16,1-1-16,-1 0 0,0-21 0,0 21 15,0-21-15,0 0 0,22 0 0,-22 0 16,0 0-16,0 0 0,0 0 16,22 0-16,-22-21 0,21 21 0</inkml:trace>
  <inkml:trace contextRef="#ctx0" brushRef="#br0" timeOffset="79152.42">10372 13039 0,'0'0'16,"-22"0"-16,22-21 31,22 21-31,-1 0 0,0 0 0,0 0 16,21 0-16,-20 0 0,20-22 15,0 22-15,-21 0 0,22 0 0,-1 0 16,-21 0-16,22 0 0,-22 0 15,0 0-15,-42 0 32</inkml:trace>
  <inkml:trace contextRef="#ctx0" brushRef="#br0" timeOffset="79379.84">10541 13060 0,'0'0'0,"0"21"0,-21 0 0,21 0 15,0 1-15,0-1 16,0 0-16,-21 0 0,21 21 0,-22-20 16,22-1-16,-21 21 0,21-21 15,0 22-15,-21-1 0,0-21 16,0 21-16,21 1 0,-21-22 0,-1 21 16,22-21-16,0 22 0,-21-22 0,21 0 15,0 0-15,0 0 16,21-21-1,1 0-15,-1-21 0</inkml:trace>
  <inkml:trace contextRef="#ctx0" brushRef="#br0" timeOffset="79828.42">10880 13399 0,'0'0'0,"21"0"0,0 0 15,0-22-15,0 22 0,0-21 16,1 21-16,-1-21 0,21 0 16,-21 0-16,-21-22 15,0 22-15,-21 0 16,0 21-16,-21 0 0,20 0 16,1 0-16,-21 21 0,21 0 15,0 1-15,-1-1 0,1 21 0,0-21 16,0 0-16,21 22 0,-21-1 0,21-21 15,0 22-15,0-22 0,0 21 16,0-21-16,21 0 0,0 1 0,0-1 16,0-21-16,1 21 15,20-21-15,-21 0 0,21 0 0,1 0 16,-1 0-16,0 0 0,1-21 0,-1 0 16,-21-1-16,22 1 0</inkml:trace>
  <inkml:trace contextRef="#ctx0" brushRef="#br0" timeOffset="80351.89">11430 13293 0,'0'0'0,"0"-21"0,21-1 0,0 1 15,0 0-15,1 21 16,-22-21-16,21 21 16,0 0-16,0 0 0,0 0 0,0 0 15,1 0-15,-1 0 0,0 0 0,0 21 16,0 0-16,-21 0 0,0 1 15,21 20-15,-21-21 0,0 21 0,0-20 16,0 20-16,-21-21 0,21 21 16,-21-20-16,0-1 0,0 21 0,0-21 15,-1-21-15,22 21 0,0 1 0,-21-22 16,21-22 15,0 1-31,21 0 0,1 0 16,-1-21-16,0 20 15,0 1-15,0-21 0,0 21 0,1-22 16,-1 1-16,21 21 0,-21-21 16,0-1-16,1 22 0,20 0 0,-21 0 15,0 0-15,-21-1 0,21 22 16,-21 22 0,-21-1-16,21 0 0,-21 21 15,0-21-15,21 1 0,-21 20 0,21-21 16,0 21-16,-21-20 0,21 20 15,0-21-15,0 0 0,0 0 0,0 1 16,0-1-16,21 0 0,0 0 0,0-21 16,21 0-16,-20 0 15,20 0-15,-21 0 0,21 0 0,1 0 16,-1-21-16,-21 0 0,22 0 0,-1-1 16,0 1-16,1 0 0,-1-21 15,-21 21-15,21-22 0,1 1 0,-22 0 16</inkml:trace>
  <inkml:trace contextRef="#ctx0" brushRef="#br0" timeOffset="80597.16">12658 12996 0,'21'-42'16,"-85"254"-16,107-382 0,-22 65 0,-21 62 0,0 1 0,0 0 16,0-1-16,0 22 0,0 0 0,-21 21 31,21 21-31,-22 0 0,1 22 16,21-1-16,-21 0 0,21 22 15,0-22-15,-21 22 0,0-22 0,21 0 16,0 1-16,-21-1 0,21 0 15,-22 1-15,22-1 0,-21-21 0,21 21 16,0-20-16,0-1 0,0 0 0,0 0 16,0 0-16,21-21 15,1 0-15,-1 0 0,0 0 16,0 0-16,0 0 0,0-21 16,1 0-16,-1 0 0,0 0 15,0-1-15,0 1 0</inkml:trace>
  <inkml:trace contextRef="#ctx0" brushRef="#br0" timeOffset="80828.64">12552 12975 0,'0'0'0,"-21"0"0,-1 0 31,44 0-31,-1 0 0,0 0 16,0 0-16,21 0 0,1 0 15,-1 0-15,0 0 0,1-21 16,-1 21-16,0-21 0,22 21 0,-22 0 16,1 0-16,-1 0 0,-21-21 15,21 21-15,-20 0 0,-1 0 0,0 0 16,-21-21 0</inkml:trace>
  <inkml:trace contextRef="#ctx0" brushRef="#br0" timeOffset="81567.74">1101 15155 0,'0'0'0,"-22"0"0,22-21 32,0 0-17,22 21-15,-1 0 16,0-21-16,21 21 0,1-21 0,-22 21 15,21 0-15,0-21 0,1 21 16,-22 0-16,21 0 0,-21 0 16,22 0-16,-22 0 0,-42 0 31,0 0-31</inkml:trace>
  <inkml:trace contextRef="#ctx0" brushRef="#br0" timeOffset="82056.58">1164 15050 0,'0'0'0,"-21"0"0,0 0 16,0 21-16,-1 0 15,1 0-15,0 0 0,0 0 0,21 1 16,-21-1-16,0 21 0,-1-21 16,22 0-16,0 22 0,-21-22 0,21 0 15,-21 0-15,21 0 0,0 1 16,0-1-16,0 0 0,-21-21 15,42 0 17,-21-21-32,21 0 15,0-1-15,1 22 0,-22-21 16,21 0-16,21 0 0,0 0 16,-20 21-16,-1 0 0,21-21 15,-21 21-15,22 0 0,-1 0 16,-21 0-16,21 21 0,-20-21 0,20 21 15,-21 0-15,0 0 0,0 22 16,-21-22-16,0 21 0,0-21 0,0 22 16,0-1-16,-42-21 0,0 21 15,-1-20-15,1 20 0,0-21 16,-1 0-16,1 0 0,0 1 16,-1-22-16,22 0 0,-21 21 15,21-21-15,0 0 0,-22 0 0,22 0 16,0 0-16,0-21 0,0-1 15,-1 1-15,22 0 16,0 0 0,22 0-16,-1 21 0,21-21 15,-21-1-15,22 1 0,-1 21 16</inkml:trace>
  <inkml:trace contextRef="#ctx0" brushRef="#br0" timeOffset="82248.44">1905 15431 0,'0'0'0,"21"0"0,-21-22 15,0 1 48,21 0-63,0 0 15</inkml:trace>
  <inkml:trace contextRef="#ctx0" brushRef="#br0" timeOffset="82716.67">4085 15007 0,'0'-42'0,"0"21"15,0 0-15,-21-1 16,0 22-16,21-21 0,-21 21 0,-1-21 16,1 21-16,0 0 0,0 0 0,-21 0 15,20 0-15,1 0 0,-21 0 16,0 21-16,-1 0 0,22 1 0,-21-1 16,-1 21-16,1 0 0,21 22 15,0-22-15,0 22 0,-1-22 0,22 22 16,-21-22-16,21 21 15,0-20-15,0-22 0,0 21 0,0 1 16,21-22-16,1 0 0,20 0 16,-21 0-16,21-21 0,-20 0 0,20 21 15,0-21-15,1 0 0,-1 0 16,0 0-16,1 0 0,-1-21 0,0 0 16,1 0-16,20 0 0,-21 0 0,1-22 15</inkml:trace>
  <inkml:trace contextRef="#ctx0" brushRef="#br0" timeOffset="83144.3">4995 14859 0,'0'0'0,"0"-21"16,0 0 0,-42 21-16,21 0 15,-22 0-15,22 0 0,-21 0 0,0 0 16,-1 0-16,1 21 0,0 0 15,-1 0-15,1 0 0,0 1 0,20-1 16,1 0-16,0 0 0,21 0 16,0 0-16,0 22 0,0-22 0,21-21 15,0 21-15,22 0 0,-22-21 16,21 21-16,1-21 0,20 22 16,-21-22-16,1 21 0,-1-21 0,0 21 15,1-21-15,-1 21 0,-21-21 16,0 21-16,1 0 0,-1 1 0,-21-1 15,0 0-15,0 0 16,-21 0-16,-1-21 0,1 21 0,0 1 16,-21-22-16,-1 21 0,1-21 0,21 0 15,-21 0-15,-1 0 0,1 0 16,21 0-16,-22 0 0,22 0 0,0 0 16,-21-21-16,21-1 0,-1 1 15,22 0-15,0 0 16,0 0-16,22 21 15,-1-21-15,21-1 16,-21 22-16,22-21 0,-1 0 0</inkml:trace>
  <inkml:trace contextRef="#ctx0" brushRef="#br0" timeOffset="83581.47">6011 14923 0,'0'0'0,"21"-85"32,-42 85-32,-21 0 0,21 0 15,-22 0-15,1 0 0,0 0 16,-22 0-16,22 0 0,0 0 0,-1 21 16,1 0-16,0 0 0,-1 1 15,22-1-15,0 0 0,0 0 0,0 0 16,21 0-16,0 1 0,0-1 0,0 0 15,21-21-15,21 21 0,-21 0 16,22 0-16,-1-21 0,21 22 0,-20-22 16,-1 21-16,22 0 0,-22-21 15,0 21-15,1 0 0,-1-21 0,-21 21 16,0 1-16,0-22 0,-21 21 16,0 0-16,0 0 15,0 0-15,-21-21 0,-21 21 0,0-21 16,-1 0-16,1 0 0,0 22 15,-22-22-15,22 0 0,-22 0 0,-42 0 16,64 0-16,0 0 0,-1 0 16,1 0-16,21 0 0,0 0 15,0 0-15,21-22 16,21 1 0,0 0-16,21 21 0</inkml:trace>
  <inkml:trace contextRef="#ctx0" brushRef="#br0" timeOffset="84223.36">7556 14944 0,'22'-21'0,"-44"42"0,65-42 16,-22-1-16,0 22 0,0-21 15,0 0-15,1 0 0,20 0 0,-21 0 16,0-1-16,22 1 15,-22 0-15,0-21 0,-21 21 0,0-1 0,0 1 16,0 0-16,-42-21 16,20 42-16,1 0 0,-21 0 0,0 0 15,-1 0-15,22 0 0,-21 0 0,-1 0 16,1 21-16,21 0 16,-21 0-16,20 0 0,1 1 0,0-1 15,21 0-15,0 0 0,0 21 0,0-20 16,0-1-16,21 21 0,0-21 15,1 0-15,20 22 0,0-22 0,-21 21 16,22-21-16,-1 22 0,0-1 16,1-21-16,-1 22 0,-21-22 0,0 21 15,1-21-15,-22 22 0,0-22 0,-22 21 16,1-21-16,-21 0 0,0 1 16,-1-1-16,1 0 0,-22 0 0,22 0 15,-21-21-15,20 0 0,1 0 16,-22 0-16,22 0 0,0-21 15,21 0-15,-22 0 0,22 0 0,0-1 16,0-20-16,0 21 0,21-21 16,0 20-16,0-20 0,0 21 0,0-21 15,0 20-15,21 1 0,0 0 16,0 0-16,0 0 0,22 21 0,-22-21 16,21 21-16,0-22 0,-20 22 0,20 0 15,0-21-15,1 21 0</inkml:trace>
  <inkml:trace contextRef="#ctx0" brushRef="#br0" timeOffset="84575.95">8064 15198 0,'22'21'0,"-44"-42"0,65 42 0,-22-21 0,0 0 16,0 0-16,0 0 15,1 0-15,-1 0 0,0 0 0,0-21 16,21 0-16,-20-1 0,-1 1 15,21 0-15,-21 0 0,0 0 0,-21 0 16,22-1-16,-22 1 0,0 0 0,0 0 16,0 0-16,0 0 0,-22-1 15,1 22-15,0 0 0,0 0 0,0 0 16,0 0-16,-22 0 0,22 0 16,0 22-16,-21-1 0,20 0 15,1 21-15,-21-21 0,21 22 0,0-1 16,-1 0-16,22 1 0,0-22 15,0 21-15,0 1 0,0-22 0,0 0 16,22 0-16,-1 0 0,21 0 0,-21-21 16,22 0-16,-1 0 0,-21 0 15,21 0-15,1 0 0,20-21 0,-20 0 16,-1 0-16,0 0 0,1 0 16,-1-22-16</inkml:trace>
  <inkml:trace contextRef="#ctx0" brushRef="#br0" timeOffset="84828.43">9144 14563 0,'0'0'16,"0"-64"-16,0 43 0,0-21 0,0 21 15,0-1-15,0 1 0,-21 21 16,0 43-16,-1-22 16,1 21-16,0 22 0,0-22 0,21 21 15,-21 1-15,0-1 0,-1-20 0,1 20 16,0 1-16,0-22 0,0 22 15,0-22-15,-1 0 0,1 1 0,21-1 16,-21 0-16,0-21 0,21 22 16,0-22-16,0 0 0,0 0 15,21-21 1,0-21-16,0 21 16,22-21-16,-22 0 0</inkml:trace>
  <inkml:trace contextRef="#ctx0" brushRef="#br0" timeOffset="85188.31">9271 15050 0,'0'21'0,"21"-21"32,0 0-17,0 0-15,1-21 0,-1 21 16,0-22-16,0 22 0,0-21 0,0 21 15,1-21-15,-1 0 0,0 21 0,-21-21 16,0 0-16,0-1 0,0 1 16,-21 21-1,0 0-15,-1 0 16,1 0-16,0 0 0,0 21 0,0 1 16,0-1-16,-1 0 0,1 0 0,0 21 15,0-20-15,0-1 0,21 21 16,0-21-16,0 22 0,0-22 15,0 0-15,0 0 0,0 0 0,21 0 16,0 1-16,0-22 0,22 0 16,-22 0-16,21 0 0,0 0 0,1 0 15,20 0-15,-20 0 0,20-22 0,-21 1 16,22 0-16</inkml:trace>
  <inkml:trace contextRef="#ctx0" brushRef="#br0" timeOffset="85424.14">10202 14901 0,'0'0'0,"0"-21"0,0 0 16,-106 42 15,85 0-31,0 1 0,-21-1 16,21 0-16,-1 0 0,1 21 16,0 1-16,0-22 0,21 21 0,0-21 15,-21 22-15,21-1 0,0-21 0,0 0 16,0 1-16,0-1 0,21 0 15,0 0-15,0-21 0,22 0 0,-22 0 16,21 0-16,0 0 0,1 0 16,-1-21-16,0 0 0,1 0 0,-1-1 15,0-20-15,1 21 0</inkml:trace>
  <inkml:trace contextRef="#ctx0" brushRef="#br0" timeOffset="85684.32">10710 14457 0,'0'0'0,"0"-42"0,0-64 32,-21 106-32,0 0 15,0 42-15,0-21 0,21 22 0,-22-1 16,22 0-16,-21 22 0,21-22 16,0 0-16,-21 22 0,21-22 0,-21 1 15,21 20-15,0-21 0,0 1 0,0-1 16,0-21-16,0 22 15,0-1-15,0-21 0,0 0 0,0 0 16,0 1-16,21-1 0,0-21 16,0 0-16,22 0 0,-22 0 15,0-21-15,0 21 0,22-22 0,-1 1 16,-21 0-16</inkml:trace>
  <inkml:trace contextRef="#ctx0" brushRef="#br0" timeOffset="86063.44">11261 14711 0,'0'0'16,"-22"0"-16,1 0 16,0 21-16,0 0 0,0 0 15,-22 1-15,22-1 0,0 21 0,0-21 16,-21 43-16,42-43 0,0 21 16,-22-21-16,22 1 0,0 20 15,0-21-15,0 0 0,0 0 0,22 1 16,-1-1-16,0 0 0,0-21 0,21 0 15,-20 0-15,20 0 0,0 0 16,1 0-16,-1 0 0,-21-21 16,21 0-16,1-1 0,-22 1 0,21 0 15,-21 0-15,1-21 0,-22 20 0,0-20 16,21 0-16,-21 21 0,0-22 16,0 1-16,0 21 0,-21 0 15,-1-1-15,1 1 0,0 21 0,0 0 16,0 0-16,-22 0 0,22 0 0,-21 0 15,21 21-15,0 1 0,-1-1 16,1 0-16,0 0 0,0 0 0,21 0 16,-21 1-16,21-1 15,0 0-15,0 0 0,21-21 16,0 21-16,0-21 0</inkml:trace>
  <inkml:trace contextRef="#ctx0" brushRef="#br0" timeOffset="86515.65">12023 14880 0,'0'0'0,"-22"-84"32,22 62-32,0 1 0,22 0 15,-1 0-15,0 21 0,0 0 16,0 0-16,0 0 0,1 0 15,-1 0-15,0 0 0,0 21 0,21 0 16,-42 0-16,22 1 0,-1-1 16,-21 0-16,21 21 0,-21-21 15,0 22-15,0-22 0,0 21 0,0-21 16,0 22-16,0-22 0,-21 0 0,0 0 16,-22 22-16,43-22 15,-21-21-15,0 0 0,0 0 0,0 0 16,21-21-1,0-1-15,0 1 16,0 0-16,21-21 0,-21 21 0,21-1 16,0 1-16,21-21 0,-20 21 15,-1-22-15,21 1 0,-21 21 16,22-21-16,-22-1 0,21 22 0,-21-21 16,0 21-16,1-1 0,-1 22 15,0-21-15,0 21 0,0 0 0,-21 21 31,-21-21-15</inkml:trace>
  <inkml:trace contextRef="#ctx0" brushRef="#br0" timeOffset="86816.44">10414 14542 0,'0'0'16,"0"-22"-16,21 22 16,0 0-16,0-21 0,22 21 0,-1-21 15,22 21-15,-1 0 0,1-21 16,-1 21-16,1 0 0,20-21 0,-20 21 15,20-21-15,-20 21 16,-1 0-16,-20-22 0,-1 22 0,0 0 0,1 0 16,-22 0-16,-63 0 31,20 0-31,-20 0 0</inkml:trace>
  <inkml:trace contextRef="#ctx0" brushRef="#br0" timeOffset="87636.14">1185 16574 0,'0'0'16,"21"0"-16,1-22 0,-1 1 0,-21 0 16,0 0-1,-21 21-15,-22 0 16,22 0-16,0 0 0,0 0 16,-22 21-16,1 0 0,21 0 15,-21 22-15,20-1 0,-20 0 0,21 1 16,0 20-16,-22 1 0,43-1 15,0 1-15,-21-22 0,21 22 16,0-22-16,0 0 0,21 1 0,1-1 16,-1-21-16,0 0 0,21 0 15,1 1-15,-1-22 0,21 0 0,-20 0 16,20 0-16,1 0 16,-1-22-16,1 1 0,-1 0 0,-20 0 15,-1 0-15,0-22 0,-21 22 16,-21 0-16,0 0 0,0 0 15,-21 0-15,0-1 0,-21 1 0,-22 0 16,22 21-16,0 0 0,-22 0 16,22 0-16,-22 0 0,22 21 0,21-21 15,-22 21-15,22 1 0,0-1 16,0 0-16,21 0 0,0 0 16,0 0-16,0 1 0,0-1 15,21-21-15,0 0 16,0 0-16,22 0 0,-22 0 15,21 0-15,1 0 0,-1-21 16,0-1-16</inkml:trace>
  <inkml:trace contextRef="#ctx0" brushRef="#br0" timeOffset="87799.64">1799 16976 0,'0'0'0,"0"-21"0,0-1 0,21 1 78,0 21-63,1-21-15,-1 0 0</inkml:trace>
  <inkml:trace contextRef="#ctx0" brushRef="#br0" timeOffset="88123.42">2963 16447 0,'0'0'0,"-21"0"0,-64 0 31,107 0-15,-1 0-16,21 0 0,-21-22 16,43 22-16,-22-21 0,22 21 15,-1-21-15,1 21 0,20-21 0,-20 21 16,-1-21-16,1 21 0,-22 0 16,22-21-16,-43 21 0,0 0 0,0-22 15,-42 22 1,0 0-1,0 0-15,-22 0 0</inkml:trace>
  <inkml:trace contextRef="#ctx0" brushRef="#br0" timeOffset="88356.16">3260 16404 0,'-43'64'15,"43"-43"-15,0 0 16,0 0-16,0 0 0,0 22 15,0-1-15,0 0 0,0 1 0,0-1 16,0 0-16,-21 1 16,21-1-16,0 0 0,0 1 0,-21-22 15,21 21-15,-21-21 0,21 1 16,0-1-16,0 0 0,21-21 31,0-21-31,0 21 0,0-21 0,22-1 16</inkml:trace>
  <inkml:trace contextRef="#ctx0" brushRef="#br0" timeOffset="89360.05">3979 16743 0,'0'0'0,"43"-21"0,20-85 32,-63 85-32,0 0 0,0-1 15,-21 22-15,0 0 16,0 0-16,-1 0 0,1 0 0,-21 0 15,21 22-15,-22-1 0,1 0 16,21 0-16,-21 21 0,-1 1 0,1-1 16,0 0-16,20 1 0,-20-1 15,21 0-15,0-20 0,21 20 0,0-21 16,0 0-16,0 0 0,0 1 16,21-22-16,0 0 0,0 0 15,0 0-15,22-22 16,-1 22-16,-21-21 0,22 0 0,-1-21 15,0 21-15,1-22 0,-22 22 16,21-21-16,-21 21 0,22-22 0,-43 22 16,21-21-16,-21 21 0,0-1 15,21 1-15,-21 0 0,0 0 0,0 42 32,-21 0-32,21 22 15,-21-22-15,21 0 0,0 21 0,-22-21 16,22 22-16,0-1 0,0-21 15,0 22-15,0-22 0,0 0 0,22 0 16,-1 0-16,0 0 16,0 1-16,0-22 0,0 0 0,22 0 15,-22 0-15,21 0 0,22 0 16,-22-22-16,0 1 0,22 0 0,-22 0 16,22-21-16,-22 20 0,0-20 15,1 21-15,-22-21 0,0 20 0,0-20 16,-21 21-16,0 0 0,0 0 15,0-1-15,-21 1 0,0 0 0,0 21 16,0 0-16,-22 0 0,22 0 0,-21 21 16,21 0-16,-22 1 0,22-1 15,-21 0-15,21 0 0,-1 0 16,1 22-16,0-22 0,21 0 16,0 0-16,0 0 0,0 0 0,0 1 15,21-22 1,0 0-16,1 0 0,20 0 0,-21 0 15,21-22-15,1 1 0,-1 0 16,-21 21-16,22-21 0,-22 0 0,0 0 16,0 21-16,0 0 0,-21-22 15,21 22-15,-21 22 16,0-1-16,0 0 16,-21 21-16,21-21 0,-21 22 15,21-1-15,0-21 0,0 43 0,0-22 16,0 0-16,0 1 15,0 20-15,0 1 0,0-1 0,0 22 16,0-22-16,0 22 0,21 0 16,0-22-16,1 22 0,-22 0 0,0-1 15,21 1-15,-21 0 0,0-1 16,0-20-16,0 20 0,0-20 0,0-1 16,-21-20-16,-1-1 0,1 0 15,-21 1-15,0-22 0,-1-21 0,1 0 16,-22 0-16,22 0 0,-21-21 15,20-22-15,1 1 0,0 0 0,-1-22 16,1 22-16,21-22 0,-22-20 16,22 20-16,21 1 0,0-1 15,0-20-15,0-1 0,0 0 16,0 1-16,21 20 0,1-21 0,-1 1 16,21-1-16,0 0 0,1 22 15,20-1-15,-20-20 0,20 20 0,1 1 16,-1-1-16,-21 1 0</inkml:trace>
  <inkml:trace contextRef="#ctx0" brushRef="#br0" timeOffset="89659.88">5397 16468 0,'0'0'0,"22"-21"0,-22-1 0,0 1 15,-22 21 17,1 0-32,0 21 0,21 22 15,-21-22-15,0 21 0,21 1 0,-21-1 16,-1 0-16,1 1 0,21 20 16,-21-21-16,0 1 0,0-1 0,0 0 15,21 1-15,0-22 0,-22 21 16,22-21-16,0 1 0,0-1 0,0-42 31,0-1-15,0 1-16,0 0 0</inkml:trace>
  <inkml:trace contextRef="#ctx0" brushRef="#br0" timeOffset="90068.64">5059 16658 0,'0'-42'0,"0"84"0,-21-105 0,21 42 0,-22-1 16,22 1-16,0-21 0,0 21 0,0 0 15,0-1-15,0 1 0,22 0 16,20 0-16,-21 0 16,0 21-16,22 0 0,-1 0 15,64 0-15,-64 0 0,43 21 16,-22 0-16,1 0 0,-1 22 16,22-22-16,-22 21 0,-20 0 0,20 1 15,-20-1-15,-22 0 0,0 1 0,0-1 16,-21 0-16,0-20 0,0 20 15,0-21-15,-21 0 0,21 0 0,-21-21 16,0 0-16,-1 0 0,1 0 16,0 0-16,21-21 0,0 0 15,0 0-15,0-21 16,0 20-16,0-20 0,0 0 0,0-1 16,0 1-16,0 0 0,21-1 0,0 1 15,1 21-15,-1-21 0,0-1 16,0 1-16,0 21 0,0 0 0,1-1 15,-1 1-15,21 0 0,-21 21 16,0 0-16,1 0 0,-1 0 0,0 0 16,0 21-16,0 0 0,0 1 15,-21-1-15,22 0 0,-22 0 0,0 0 16,21 0-16,-21 1 0,21-1 0</inkml:trace>
  <inkml:trace contextRef="#ctx0" brushRef="#br0" timeOffset="91391.89">6837 16743 0,'0'0'16,"42"0"-16,-21 0 0,22 0 0,-22 0 0,0 0 15,0-21-15,21 0 16,-42-1-16,0 1 0,0 0 16,0 0-16,0 0 0,0 0 15,-21-1-15,0-20 0,0 21 0,0 0 16,-22 0-16,22-1 0,-21 1 0,0 21 15,20 0-15,-20 0 0,0 0 16,21 21-16,-22 1 0,1-1 16,21 0-16,0 21 0,-22-21 15,22 22-15,0-1 0,21 0 0,-21 1 16,21-1-16,0 0 0,0 1 16,0-1-16,0-21 0,0 0 0,21 1 15,0-1-15,21 0 0,-20-21 0,20 0 16,0 0-16,1 0 0,-1 0 15,0-21-15,1 0 0,20-1 0,-42 1 16,22-21-16,-1 21 0,-21 0 16,21-22-16,-20 22 0,-1-21 15,0-1-15,-21 22 0,0-21 0,0 0 16,0 20-16,0 1 0,0-21 16,-21 42-1,0 21 1,21 0-16,0 0 0,0 1 0,0 20 15,0-21-15,0 21 0,0-20 16,21 20-16,0-21 0,0 0 0,21 0 16,-20 1-16,20-1 0,-21-21 0,21 0 15,1 0-15,-22 0 0,21 0 16,1-21-16,-1 21 0,-21-22 0,21 1 16,-20 0-16,20 0 0,-21-21 15,0 20-15,-21-20 0,0 21 0,21-21 16,-21 20-16,0-20 0,0 0 15,0 21-15,0-1 0,0 1 16,0 0-16,0 42 16,0 0-16,-21 1 15,21-1-15,0 0 0,0 21 0,-21-21 16,21 22-16,0-22 0,-21 21 0,21-21 16,0 1-16,0 20 0,0-21 15,0 0-15,0 0 0,0 1 0,0-1 16,0-42 15,0-1-15,0 1-16,0 0 0,21-21 15,0 21-15,-21-22 0,43 22 0,-22-21 16,0 21-16,0-22 0,21 22 16,-20-21-16,20 21 0,-21-1 0,21 1 15,-20 0-15,-1 21 0,0 0 0,0 0 16,0 0-16,0 21 0,1 0 15,-1 1-15,-21-1 0,0 0 0,21 0 16,-21 0-16,0 0 0,21 1 16,-21-1-16,0 21 0,0-21 15,0 0-15,21 1 0,-21-1 16,21-21 0,-21-21-1,22-1-15,-1 22 16,-21-21-16,21 0 0,0 0 0,0-21 15,0 20-15,-21 1 0,43-21 0,-22 21 16,0-22-16,0 22 0,0-21 16,1 21-16,-1 0 0,21-1 0,0-20 15,-20 42-15,-1 21 16,-21 0-16,0 1 16,0-1-16,0 21 0,0-21 0,0 0 15,0 22-15,0-22 0,-21 21 16,21-21-16,0 1 0,0 20 0,0-21 15,0 0-15,0 22 16,0-22-16,21 0 0,0 0 16,0-21-16,0 0 0,22 0 0,-22 0 15,21 0-15,-21 0 0,22 0 16,-1 0-16,0-21 0,1 0 0,-1 0 16,-21-1-16,21 1 0,1 0 15,-22-21-15,21 21 0,-21-22 0,1 22 16,-1-21-16,-21 21 0,0-22 0,0 1 15,0 21-15,-21 21 16,-1 0-16,1 0 0,0 0 0,-21 0 16,21 0-16,-1 21 0,1 0 0,-21 21 15,21-20-15,0-1 16,21 21-16,0-21 0,0 22 0,0-22 16,0 21-16,0-21 0,21 0 15,0 1-15,0-1 0,21 0 0,1-21 16,-22 0-16,21 0 0,1 0 0,-1 0 15,0 0-15,-21-21 0,22 0 16,-1-1-16,0-20 0</inkml:trace>
  <inkml:trace contextRef="#ctx0" brushRef="#br0" timeOffset="92380.32">13652 6625 0,'0'0'0,"0"-21"0,-21 21 31,21 21-15,0 0-16,21 1 16,1-1-16,-1 0 0,0 0 15,0 0-15,21-21 0,1 21 16,-1-21-16,0 0 0,1 0 15,20 0-15,-20 0 0,20-21 0,1 21 16,-22-21-16,0 0 0,1 0 16,-1 21-16,-21-21 0,0-1 0,0 1 15,1 0-15,-22 0 0,0 0 16,0 0-16,0-1 0,-22 22 16,1 0-16,0 0 0,0 0 0,0 0 15,0 22-15,-1-1 0,1 21 16,0 0-16,0 1 0,0 20 0,0-20 15,-1 20-15,1-21 0,21 22 16,-21-1-16,0 1 0,0-1 16,21 1-16,0-1 0,-21-20 0,21 20 15,0-20-15,-22-22 0,22 21 16,0-21-16,0 0 0,0 1 0,0-1 16,0 0-16,22-21 0,-1 0 15,0-21 1,-21 0-16,21 21 0,-21-22 0,0-20 15,0 21-15,0 0 0</inkml:trace>
  <inkml:trace contextRef="#ctx0" brushRef="#br0" timeOffset="92576.21">13779 7176 0,'0'0'0,"-21"0"0,0 0 31,63 0-31,-20 0 15,-1 0-15,21 0 0,-21 0 0,22 0 16,-1 0-16,21 0 0,-20 0 16,20-22-16,-20 22 0,-1 0 0,0 0 15,1-21-15,-1 21 0,-21-21 16,21 21-16,-20-21 0,-1 21 0,0-21 16,0 21-16</inkml:trace>
  <inkml:trace contextRef="#ctx0" brushRef="#br0" timeOffset="92756.1">14774 7006 0,'0'0'16,"21"0"62,1 0-63,-1 0-15,0-21 0</inkml:trace>
  <inkml:trace contextRef="#ctx0" brushRef="#br0" timeOffset="93103.9">16616 6795 0,'0'-22'0,"0"-105"31,-21 106-31,-1 21 0,1-21 16,0 0-16,-21 21 0,21 0 0,-22 0 16,1 0-16,0 21 0,-22 0 15,22 0-15,-1 22 0,1-1 0,0-21 16,21 22-16,-1 20 0,-20-21 0,42 1 15,-21-1-15,21 0 0,-21 1 16,21-1-16,0 0 0,0 1 0,0-1 16,0-21-16,21 22 0,0-22 15,0 21-15,22-21 0,-22 0 0,21 1 16,0-22-16,1 0 0,-1 0 0,22 0 16,-22 0-16,21 0 0,-20 0 15,20-22-15,1-20 0,-1 21 0,-20 0 16</inkml:trace>
  <inkml:trace contextRef="#ctx0" brushRef="#br0" timeOffset="93351.76">17335 6477 0,'0'0'16,"0"-42"-16,0-1 0,0 22 0,0 0 16,0 0-16,0 0 0,-21 21 15,0 21-15,0 21 16,0-21-16,0 43 0,21-22 0,-22 22 15,1-1-15,0 1 0,0-22 0,0 22 16,0-22-16,21 21 0,-22-20 16,22-1-16,-21 0 0,0 1 15,21-1-15,0-21 0,0 22 16,0-1-16,0-21 0,0 0 0,21 0 16,0 1-16,1-22 0,-1 0 0,21 0 15,0 0-15,1 0 0,-1 0 16</inkml:trace>
  <inkml:trace contextRef="#ctx0" brushRef="#br0" timeOffset="93824.49">17928 6985 0,'0'0'0,"0"-21"0,21 0 16,-21-22-16,0 22 0,0 0 16,0 0-16,0 0 0,-21 0 0,0-1 15,0 22-15,0-21 0,-1 21 0,1 0 16,0 0-16,-21 0 0,21 21 15,-22-21-15,22 22 0,-21-1 0,-1 21 16,22-21-16,-21 22 0,21-1 16,-22-21-16,22 21 0,-21 1 0,21-22 15,21 21-15,0 1 0,0-22 0,0 21 16,0-21-16,0 0 0,0 1 16,21-1-16,21 0 0,-21-21 0,1 0 15,20 0-15,-21 0 0,21 0 16,-20 0-16,20 0 0,0-21 15,-21 0-15,22-1 0,-22 1 0,0 0 16,0-21-16,0 21 0,1-22 16,-1 1-16,0 21 0,-21-22 0,21 1 15,-21 21-15,0-21 0,0 20 0,0 1 16,0 0-16,0 42 16,0 0-1,-21 1-15,0-1 0,21 0 16,-21 21-16,21-21 0,0 1 0,-22 20 15,22-21-15,-21 21 0,21-20 0,0-1 16,0 0-16,0 0 16,0 0-16,0 0 0,0 1 0,0-1 15,21-21-15,1 0 0,-1 0 0,0 0 16,21 0-16,-21 0 0,22-21 16,-1-1-16</inkml:trace>
  <inkml:trace contextRef="#ctx0" brushRef="#br0" timeOffset="94193.29">18690 6943 0,'0'0'16,"21"-21"-16,-21-1 0,0 1 0,0 0 16,0 0-16,-21 0 0,-21 21 15,21 0-15,-1 0 0,-20 0 16,0 0-16,-1 0 0,22 0 16,-21 21-16,21 0 0,-22 0 0,22-21 15,0 21-15,21 1 0,0-1 0,0 0 16,0 0-16,21 0 15,0-21-15,1 21 0,-1-21 0,21 22 16,0-22-16,-20 21 0,20 0 16,0-21-16,-21 21 0,22-21 0,-22 21 15,0 0-15,0 1 0,-21-1 0,0 0 16,0 0-16,0 0 16,0 0-16,-21-21 0,-21 22 0,21-22 15,-22 0-15,1 0 0,0 21 16,-1-21-16,1 0 0,21 0 15,-22 0-15,1 0 0,21 0 0,0 0 16,0 0-16,-1 0 0,22-21 16,0-1-16,0 1 15,22 0-15,-1 0 0,21 0 16,-21 0-16,22-1 0</inkml:trace>
  <inkml:trace contextRef="#ctx0" brushRef="#br0" timeOffset="94560.07">19050 6943 0,'21'-21'16,"-42"42"-16,63-64 0,-21 43 0,1-21 0,-22 0 15,0 0-15,0 0 0,0 0 16,-22-1 0,1 22-16,0 0 0,-21 0 0,21 0 15,-1 22-15,1-22 0,0 21 16,0 0-16,0 0 0,0 0 0,21 0 15,-22 1-15,22-1 16,0 0-16,0 0 0,22 0 0,-1 0 16,0 1-16,0-1 0,0 0 15,0-21-15,1 21 0,-22 0 16,21-21-16,0 21 0,0 1 0,0-1 16,-21 0-16,0 0 0,0 0 15,-21-21 1,0 0-16,0 21 15,0-21-15,-1 0 0,1 0 16,-21 0-16,21 0 0,-22 0 0,22 0 16,-21 0-16,21 0 0,0-21 0,-1 0 15,22 0-15,0 0 16,0 0-16</inkml:trace>
  <inkml:trace contextRef="#ctx0" brushRef="#br0" timeOffset="94964.37">20024 6604 0,'0'0'0,"0"-21"0,0 0 0,21 21 16,0 0-1,-21 21-15,0 21 0,0-21 16,-21 22-16,0-1 0,-1 0 15,1 1-15,0-1 0,0 0 0,0 22 16,-22-22-16,22 1 0,0-1 0,0 0 16,-21 1-16,20-1 15,1 0-15,0 1 0,0-22 0,0 0 16,21 21-16,0-21 0,0 1 16,21-22-1,0 0-15</inkml:trace>
  <inkml:trace contextRef="#ctx0" brushRef="#br0" timeOffset="95408.42">19685 6922 0,'0'0'0,"0"-43"0,0 1 0,0 0 16,0 20-16,0-20 0,0 0 0,0-1 16,21 1-16,-21 0 0,42-1 15,-20 1-15,-1 21 0,0 0 0,21-22 16,1 22-16,-22 21 0,21 0 15,0 0-15,1 21 0,20 1 16,-20 20-16,-1 0 0,21 22 0,-20-1 16,20 1-16,-20-1 0,-22 1 15,21-1-15,-21 1 0,0-22 0,-21 22 16,0-1-16,0-21 0,0 1 0,-21-1 16,0-21-16,0 22 0,0-22 15,0 0-15,21 0 0,0-42 31,0 0-31,0 0 0,0-1 16,0-20-16,0 21 0,21-21 16,0-1-16,0 1 0,0 0 15,0-1-15,22 1 0,-22-22 0,21 22 16,1-21-16,-1 20 0,0-20 16,1-1-16,-1 22 0,0-22 0,1 22 15,-1 21-15,0 0 0,1 0 16,-22 21-16,0 0 0,0 0 0,0 21 15,-21 0-15,21 0 0,-21 21 0,0-20 16,0 20-16,0 0 0,0 1 16,0-1-16,0-21 0</inkml:trace>
  <inkml:trace contextRef="#ctx0" brushRef="#br0" timeOffset="95936.38">21484 7176 0,'0'0'0,"21"-22"0,0 22 0,-21-21 0,22 0 15,-22 0-15,0 0 0,0 0 16,0-22-16,0 22 0,0 0 0,-22-21 16,1 20-16,0 1 0,0 0 0,-21 0 15,20 0-15,-20 21 16,21 0-16,-64 21 0,64 0 0,-21 0 15,21 0-15,-1 22 16,-20-22-16,21 21 0,0 1 0,0-22 16,-1 21-16,1 0 0,21 1 0,0-22 15,0 21-15,0-21 0,0 22 16,0-22-16,21 0 0,1-21 0,-1 21 16,0-21-16,21 0 0,-21 0 15,1 0-15,20 0 0,0 0 0,-21 0 16,22-21-16,-1 0 0,0 0 0,1 0 15,-1-22-15,-21 22 0,22-21 16,-22 21-16,21-22 0,-21 1 16,0 21-16,-21-22 0,0 22 0,0 0 15,0 0-15,0 0 0,0 0 16,-21 21 0,0 21-16,21 0 0,-21 0 15,0 0-15,0 22 0,21-22 0,-22 0 16,22 21-16,0-21 0,0 22 0,0-22 15,0 0-15,0 21 0,22-42 16,-1 22-16,0-1 0,0 0 16,21-21-16,1 0 0,-1 0 15,0 0-15,1 0 0,41-21 16,-41 0-16,-22-1 0</inkml:trace>
  <inkml:trace contextRef="#ctx0" brushRef="#br0" timeOffset="96852.78">22183 6922 0,'0'0'0,"0"-22"0,-22 22 32,22 22-32,-21-1 0,0 0 15,21 0-15,0 0 0,-21 22 0,0-22 16,21 0-16,-21 21 0,21-21 16,-22 22-16,22-22 0,-21 0 0,0 0 15,21 0-15,0 1 0,0-1 16,-21-21-16,21-21 31,0-1-15,0-20-16,0 21 0,21 0 15,-21-22-15,21 22 0,0-21 0,1 21 16,-1-22-16,21 22 0,-21-21 16,0 0-16,1 20 0,20 1 0,-21 0 15,0 0-15,0 21 0,22 0 16,-22 0-16,0 0 0,0 21 0,0 0 15,1 0-15,-22 1 0,0-1 16,0 0-16,21 21 0,-21-21 0,0 1 16,0-1-16,0 21 0,0-21 15,0 0-15,0 1 0,0-1 16,0 0-16,-21-21 16,-1 0 15,22-21-31,0 0 0,0-1 15,0 1-15,0 0 0,22 0 16,-22 0-16,21 0 0,0-1 16,0-20-16,21 21 0,-20 0 0,20-22 15,0 22-15,-21 0 0,22-21 0,-1 42 16,0-21-16,1 21 0,-1 0 16,-21 0-16,0 0 0,1 0 15,-1 21-15,0 0 0,-21 0 0,21 0 16,-21 0-16,0 22 0,0-22 0,0 0 15,0 21-15,0-20 0,-21-1 16,0 21-16,0-21 0,21 0 0,0 1 16,0-1-16,0 0 0,0 0 15,0 0-15,0 0 0,21-21 16,0 0-16,0 0 0,0 0 16,0 0-16,22 0 0,-22 0 15,21-21-15,-21 21 0,22-21 0,-22 0 16,21-21-16,-21 20 0,22 1 15,-1-21-15,-21 0 0,22 20 0,-22-20 16,0 0-16,0-1 0,0 22 0,0-21 16,-21 0-16,0 20 0,0 1 15,0 0-15,-21 21 0,0 0 16,0 0-16,-21 21 0,20 0 16,1 22-16,0-22 0,-21 21 0,21 1 15,21-22-15,0 21 0,-22 0 16,22 1-16,0-22 0,0 21 0,0-21 15,0 22-15,22-22 0,-1 0 16,0 0-16,0 0 0,21 1 16,-20-22-16,20 0 0,0 0 0,1 0 15,-1 0-15,0 0 0,1 0 16,-1-22-16,0 1 0,-21 0 0,22 21 16,-22-42-16,0 21 0,21-1 0,-42 1 15,0 0-15,0 0 0,0 0 16</inkml:trace>
  <inkml:trace contextRef="#ctx0" brushRef="#br0" timeOffset="97781.31">14457 8932 0,'-43'0'15,"22"0"-15,0 0 0,0 0 16,0 0-16,-22-21 0,22 21 16,0-21-16,0 0 0,-21 21 0,20-21 15,1-22-15,21 22 0,-21 0 16,21 0-16,-21-21 0,21 20 0,0 1 15,0 0-15,0-21 0,0 21 0,21-1 16,0 1-16,0 0 0,22 0 16,-1 21-16,0-21 0,22 21 15,-22 0-15,22 0 0,-22 0 0,22 0 16,-22 21-16,-21 0 0,0 0 16,0 22-16,-21-22 0,0 21 0,0 0 15,-21 1-15,0 20 0,-21-20 16,-1-1-16,-20 21 0,-1-20 0,22-1 15,-21 22-15,-1-22 0,22 0 0,-1 1 16,1-22-16,0 21 0,21-21 16,-22 22-16,43-22 0,0 0 0,0 0 15,0 0-15,0 0 0,21-21 16,1 0-16,20 0 0,0 0 16,22 0-16,-22 0 0,22-21 0,-22 21 15,21-21-15,1 0 0,-1 0 0,-20 0 16,-1-1-16,0-20 15,1 21-15,-22-21 0,0 20 0,-21-20 16,0 21-16,0-21 0,0-1 0,-21 22 16,0-21-16,-22 21 0,1-1 15,21 1-15,-21 21 0,-22 0 0,22 0 16,-1 0-16,1 21 0,0 1 16,-1-1-16,22 0 0,-21 0 0,0 0 15,20 22-15,1-22 0,21 0 0,0 0 16,0 21-16,0-20 0,0-1 15,21 0-15,1 0 0,-1-21 16,0 0-16,21 0 0,1 0 0,-1 0 16,0 0-16</inkml:trace>
  <inkml:trace contextRef="#ctx0" brushRef="#br0" timeOffset="98044.72">15134 9017 0,'-21'0'16,"0"21"-16,21 0 0,-21-21 16,21 22-1,21-22 1,0-22 0,0 22-16,-21-21 15,0 0-15,0 0 16,0 0-1,-21 21-15,0 0 0,0 0 16,-1 0-16,1 0 0,42 0 31</inkml:trace>
  <inkml:trace contextRef="#ctx0" brushRef="#br0" timeOffset="98455.5">16489 8467 0,'0'0'15,"0"-21"-15,21 21 0,0 0 16,0 0-16,0 0 0,1 21 16,20 0-16,-21 21 0,21-21 0,1 22 15,-1 20-15,-21-20 0,22 20 16,-22-21-16,0 22 0,21-1 0,-21-20 15,-21-1-15,22 22 0,-22-22 0,21 0 16,-21-21-16,0 22 0,0-22 16,0 0-16,0 0 0,0 0 0,0 1 15,0-44 17,0 1-32,21 0 0</inkml:trace>
  <inkml:trace contextRef="#ctx0" brushRef="#br0" timeOffset="98732.36">17484 8488 0,'0'0'0,"0"-21"0,0 0 0,-43 21 16,22 0-16,-21 0 16,-1 21-16,1 21 0,-21-21 15,20 22-15,-20-1 0,-1 0 0,22 1 16,-22 20-16,1 1 15,21-22-15,-22 21 0,22-20 0,-22 20 16,22-20-16,0-1 0,-1 0 16,22-21-16,-21 22 0,21-22 0,21 0 15,0 0-15,0 0 16,21-21-16,0 0 0,0 0 0,21 0 16,-20 0-16,20 0 0,0-21 15,1 0-15,-1 0 0,21 0 0,-20 0 16,20-1-16</inkml:trace>
  <inkml:trace contextRef="#ctx0" brushRef="#br0" timeOffset="99064.91">17547 8827 0,'0'0'16,"21"-22"-16,-42 44 31,0-1-31,0 21 0,21 0 0,-21 1 16,-1 20-16,22-20 0,-21 20 0,0 1 15,0-1-15,0 1 0,0 20 16,21 1-16,-43 0 0,22-1 0,0 22 16,0 0-16,0 0 0,-1 0 0,1-1 15,0 1-15,0 21 16,-21-21-16,20 0 0,1-21 0,0 20 16,0-20-16,-21 0 0,42-22 0,-22 1 15,1-1-15,21 1 0,-21-22 0,21-21 16,0 0-16,0 1 0,21-44 15,0 1 1,1-21-16,-1 21 0,0-22 0,0-20 16,0 21-16,22-22 0,-22 1 0,0-1 15,21 1-15,-21-22 0,43-106 16,-43 86-16</inkml:trace>
  <inkml:trace contextRef="#ctx0" brushRef="#br0" timeOffset="99364.42">17378 9610 0,'0'0'0,"0"-85"0,0 0 0,0 22 0,0-149 15,0 170 1,0-22-16,0 1 0,21 21 16,0-22-16,21 22 0,-20-1 0,20 22 15,-21-21-15,21 21 0,1 0 16,20-1-16,-20 22 0,-1 0 0,0 0 16,1 0-16,-1 0 0,-21 22 15,21-1-15,-20 21 0,-22 0 0,0 1 16,0-1-16,0 0 0,0 1 0,-22-1 15,1-21-15,-21 22 0,0-1 16,20-21-16,-20 0 0,0 0 16,-1 1-16,1-1 0,21 0 0,-21-21 15,20 0-15,1 0 0,21-21 32,21 0-17,1 21-15,-1-22 0,21 1 16,-21 0-16,22 21 0,-22-21 0</inkml:trace>
  <inkml:trace contextRef="#ctx0" brushRef="#br0" timeOffset="99836.22">18648 8742 0,'0'0'0,"21"-21"15,-21 0-15,0-1 16,0 1-16,-21 21 0,0 0 15,-1-21-15,1 21 0,0 0 0,0 0 16,-21 21-16,-1 0 0,22 1 16,-21 20-16,-1-21 0,1 21 0,21 1 15,-21-22-15,20 21 0,1 1 0,0-1 16,0 0-16,0-21 0,21 1 16,0 20-16,0-21 0,0 0 15,0 0-15,21-21 0,0 0 16,0 0-16,0 0 0,22 0 15,-1 0-15,0-21 0,1 21 0,-1-21 16,0 0-16,1 0 0,-1-22 16,0 22-16,1-21 0,-1 21 0,-21-22 15,0 1-15,1 0 0,-22 21 0,0-22 16,0 22-16,0 0 0,-22 21 31,1 42-31,0-21 16,21 1-16,-21 20 0,0 0 0,21-21 15,0 22-15,0-1 0,0-21 0,0 0 16,0 22-16,0-22 0,0 21 16,0-21-16,21 1 15,0-22-15,0 0 0,0 0 16,1 0-16,-1 0 0,21 0 16,-21-22-16,0 1 0,1 0 0,20 0 15</inkml:trace>
  <inkml:trace contextRef="#ctx0" brushRef="#br0" timeOffset="100072.09">19325 8530 0,'0'0'0,"0"-42"0,0 21 0,0 0 15,0-1-15,-21 44 16,21-1 0,-21 0-16,21 21 15,-21-21-15,-1 22 0,1-1 0,21 0 16,0 1-16,-21 20 0,0-20 15,21-1-15,-21 0 0,21 1 0,0-1 16,0-21-16,0 21 0,0-20 0,0-1 16,0 21-16,0-21 15,0 0-15,21-21 0,0 0 16,0 0-16,0 0 0,1-21 0,-1 0 16</inkml:trace>
  <inkml:trace contextRef="#ctx0" brushRef="#br0" timeOffset="100532.17">19791 8446 0,'0'0'0,"0"-22"0,0 44 31,0-1-31,0 0 16,0 0-16,0 21 0,0-20 0,-21 20 15,-1 0-15,22 1 0,-21 20 16,0-21-16,0 1 0,0-1 0,21 0 15,-21 1-15,-1-22 0,22 21 0,0-21 16,-21 1-16,21-1 0,-21 0 16,0 0-16,21-42 31,0 0-15,0 0-16,0-1 0,0-20 0,21 21 15,0-21-15,0 20 0,22-20 16,-22 0-16,21-1 0,1 1 0,-1 0 15,-21 21-15,21-22 0,1 22 0,-1 21 16,0 0-16,-20 0 0,20 0 16,-21 0-16,21 0 0,-20 42 0,-1-20 15,0 20-15,-21-21 0,0 21 16,0 1-16,0-1 0,0 0 16,0-20-16,-21 20 0,21-21 0,-21 21 15,-1-20-15,1-1 0,0 0 16,0 0-16,0 0 0,0-21 0,-1 21 15,1-21-15,21-21 32,-21 0-32</inkml:trace>
  <inkml:trace contextRef="#ctx0" brushRef="#br0" timeOffset="100740.05">19156 8678 0,'0'0'0,"-21"0"0,21-21 16,21 21-16,0 0 15,21 0-15,1 0 0,-22 0 16,42 0-16,-20-21 0,-1 21 0,0 0 16,22 0-16,-22 0 0,22 0 0,-22 0 15,0 0-15,-21 0 0,22 0 16,-22 0-16,0 0 0,21 0 0</inkml:trace>
  <inkml:trace contextRef="#ctx0" brushRef="#br0" timeOffset="100960.43">21040 9017 0,'0'0'16,"0"21"-16,-22-21 62</inkml:trace>
  <inkml:trace contextRef="#ctx0" brushRef="#br0" timeOffset="-92309.05">12171 11007 0,'21'0'94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56:3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2011 0,'0'-21'157</inkml:trace>
  <inkml:trace contextRef="#ctx0" brushRef="#br0" timeOffset="1883.07">3302 1990 0,'0'0'0,"21"0"15,-21 21 1,0-42 46,0 0-62,-21-1 0,0 22 16,21-21-16,-21 0 0,21 0 16,-22 0-16,22 0 0,-21-1 15,0 1-15,21 0 0,0-21 16,-21 21-16,0-1 0,21-20 15,-21 21-15,21 0 0,0 0 0,0-1 16,0-20-16,0 21 0,0 0 16,0 0-16,0-1 0,0 1 15,21 0-15,0 21 0,21-21 16,-21 0-16,22 21 0,-1-21 0,0 21 16,1-22-16,-1 22 0,22 0 15,-22 0-15,0 0 0,1 0 0,-22 0 16,21 0-16,-21 22 0,0-1 15,1 0-15,-22 0 0,0 0 16,0 0-16,0 1 0,0-1 0,-22 21 16,-20 0-16,0-20 0,-1 41 15,1-21-15,0 1 0,-22-1 16,1 22-16,20-22 0,-20 0 0,21 1 16,-22 20-16,22-21 0,-1 1 15,1-1-15,21 0 0,-21 1 0,20-1 16,1-21-16,21 22 0,0-1 15,0-21-15,0 21 0,0-20 0,0-1 16,0 21-16,21-21 16,1 0-16,-1-21 0,0 0 0,0 0 15,0 0-15,22 0 16,-1 0-16,0-21 0,1 0 0,-1 0 16,0 0-16,1 0 0,20-1 15,-21-20-15,1 21 0,-1-21 0,0 20 16,-20-20-16,20 0 0,-21-1 15,-21 22-15,0-21 0,0 0 0,0-1 16,-21 22-16,0-21 0,0 21 16,-22-1-16,1 1 0,0 21 0,-1 0 15,1 0-15,0 0 0,-1 0 16,1 0-16,0 0 0,20 21 0,-20-21 16,21 22-16,0-22 15,0 21-15,-1 0 0,1-21 0,21 21 0,-21-21 16,21 21-1,21-21 17,0 0-32,1-21 0</inkml:trace>
  <inkml:trace contextRef="#ctx0" brushRef="#br0" timeOffset="2331.42">4911 1439 0,'0'0'16,"-85"0"0,64 0-16,0 0 0,-1 0 15,22-21 1,22 21 0,20 0-16,-21 0 15,21 0-15,22 0 0,-22 0 0,22 0 16,-1-21-16,1 21 0,-1 0 15,1 0-15,20 0 0,-20 0 0,-1-21 16,22 21-16,-43 0 0,22 0 16,-1 0-16,-20 0 0,-1 0 0,-21 0 15,0 0-15,1 0 0,-1 0 16,-42 0 15,-1 0-31,1 0 0,0 0 0,-21 0 16,21 0-16,-22 0 0</inkml:trace>
  <inkml:trace contextRef="#ctx0" brushRef="#br0" timeOffset="2687.78">5376 1439 0,'0'0'0,"-21"0"31,0 0-15,21 22-16,0-1 15,-21 0-15,21 0 0,0 21 0,-21-20 16,21 20-16,0 0 0,0 22 16,-22-22-16,22 0 0,-21 1 0,21-1 15,0 0-15,-21 1 0,0-1 16,21 0-16,-21 1 0,21-22 0,0 21 15,0-21-15,-21 1 0,21-1 0,-22 0 16,22 0-16,0 0 0,0 0 16,0-42 31,0 0-32,22 0-15</inkml:trace>
  <inkml:trace contextRef="#ctx0" brushRef="#br0" timeOffset="3448.06">5863 1778 0,'0'0'0,"0"-21"0,-21 42 47,21 0-47,-21 0 0,21 1 16,0-1-16,0 0 0,0 0 0,0 0 15,0 0-15,-21 22 0,21-22 16,0 0-16,0 0 0,-22 0 0,22 1 16,0-1-16,0 0 0,0 0 15,0 0-15,22 0 16,-1-21-16,0 0 0,0 0 15,21 0-15,-20 0 0,-1 0 16,21-21-16,-21 0 0,22 0 0,-22 0 16,21 0-16,-21-1 0,0 1 15,1 0-15,-1-21 0,-21 21 0,21-22 16,-21 22-16,21 0 0,-21-21 16,0 20-16,0 1 0,0 0 15,0 0 1,0 42 15,0 0-15,0 0-16,0 22 0,0-22 15,0 0-15,0 21 0,0-20 16,-21 20-16,21-21 0,-21 0 0,21 22 16,0-1-16,0-21 0,0 21 15,0 1-15,0-1 0,0 0 0,0 1 16,0-1-16,0 0 0,0 1 15,0-1-15,0 22 0,-21-22 0,21 0 16,0 1-16,-22-1 0,22-21 16,0 21-16,0 1 0,-21-22 15,0 21-15,21-21 0,-21 1 0,0-1 16,0 0-16,-22 21 0,1-21 16,21-21-16,-22 22 0,-20-1 0,21 0 15,-1-21-15,-20 0 0,20 0 0,-20 0 16,21 0-16,-1 0 0,1-21 15,0 21-15,-1-21 0,1-1 0,21 1 16,0 21-16,-22-21 0,22 0 16,21 0-16,0 0 0,0-1 0,0 1 15,0 0-15,0 0 0,0-21 0,21 20 16,0 1-16,22 0 0,-1-21 16,-21 21-16,22-22 0,20 22 0,-21-21 15,22-1-15,-1 1 0</inkml:trace>
  <inkml:trace contextRef="#ctx0" brushRef="#br0" timeOffset="3828.49">6689 1820 0,'0'0'0,"0"-21"0,0 0 0,0 0 0,0 0 15,0 0 1,-22 21-16,1 0 15,0 0-15,21 21 16,-21 0-16,21 0 0,-21 0 0,21 22 16,0-1-16,0 0 0,0 1 0,0 20 15,-21-21-15,21 22 16,0-22-16,-22 22 0,22-1 0,0 1 16,0-1-16,-21-20 0,0 20 15,21 1-15,-21-1 0,0-21 0,21 22 16,-21-22-16,-1 1 0,22-1 0,-21 0 15,0 1-15,21-1 0,-21-21 16,21 0-16,0 22 0,0-22 16,0 0-16,0-42 31,0 0-15,0-1-16,21-20 0,0 0 15,0 21-15,1-43 0,-1 22 0,21-1 16</inkml:trace>
  <inkml:trace contextRef="#ctx0" brushRef="#br0" timeOffset="4208.06">6604 2074 0,'0'0'0,"-21"-21"0,0-42 31,21 42-31,0-1 0,0 1 0,0 0 16,0 0-16,0 0 0,21 0 15,0-1-15,21 1 0,-21 0 16,22 21-16,-22-21 0,21 0 16,1 21-16,62 0 15,-62 0-15,-1 0 0,-21 0 0,22 0 16,-1 21-16,-21 0 0,0 0 16,0 0-16,-21 22 0,0-22 0,0 0 15,0 21-15,-21-20 0,0-1 16,-21 21-16,-1-21 0,22 0 0,-21 1 15,0-22-15,-22 21 0,22 0 16,21 0-16,-22-21 0,1 21 0,21-21 16,0 0-16,-1 0 0,1 21 15,0-21-15,0 0 16,42 0 15,0-21-15,0 21-16,1-21 0</inkml:trace>
  <inkml:trace contextRef="#ctx0" brushRef="#br0" timeOffset="4635.64">7387 1969 0,'21'0'31,"0"0"-31,1-22 16,-1 22-16,0-21 0,0 21 15,0-21-15,0 0 0,1 0 16,-1 0-16,0-1 0,0 22 0,0-21 16,0 0-16,1 0 0,-22 0 15,0 0-15,0-1 0,-22 22 31,1 0-31,0 0 0,0 0 16,0 22-16,0-22 0,-1 21 16,1 21-16,-21-21 0,21 0 0,21 22 15,-21-22-15,-1 21 0,22 1 16,-21-22-16,21 0 0,0 21 0,0-21 16,0 1-16,0-1 0,0 0 0,0 0 15,0 0-15,0 0 16,21-21-1,1 0-15,-1 0 0,0 0 16,21 0-16,-21 0 0,1 0 0,20 0 16,0-21-16,1 21 0,-1-21 15</inkml:trace>
  <inkml:trace contextRef="#ctx0" brushRef="#br0" timeOffset="5112.09">8530 1757 0,'0'0'0,"0"-21"0,21 0 0,-21-1 0,0 1 16,0 0-16,0 0 0,0 0 15,-21 21-15,0 0 16,0 0-16,0 0 0,-1 0 0,1 0 16,0 0-16,0 21 0,-21 0 15,20 0-15,1 0 0,-21 22 0,21-22 16,0 0-16,-1 21 0,1-20 15,21-1-15,0 0 0,0 0 0,0 0 16,0 0-16,21 1 0,1-22 16,-1 21-16,0-21 0,0 0 0,0 0 15,22 0-15,-22 21 0,0-21 16,42 0-16,-41 0 0,-1 0 16,0 21-16,0-21 0,0 21 15,-21 0 1,0 1-1,-21-1 1,0 0-16,0-21 0,0 21 16,-1-21-16,1 0 0,0 21 15,0 0-15,0-21 0,-22 0 0,22 0 16,0 22-16,0-22 0,0 0 16,0 0-16,-1 0 0,1 0 15,0 0-15,0 0 16,21-22-16,-21 1 15,0 21-15,-1-21 16,1 21-16</inkml:trace>
  <inkml:trace contextRef="#ctx0" brushRef="#br0" timeOffset="6112.28">508 2011 0,'0'0'0,"-21"0"0,0 0 0,-1 0 15,1 0-15,-21 0 0,21 0 16,0 0-16,-1 0 0,1 0 0,0 0 16,0 0-16,0 0 15,0 0-15,-1 0 0,1 0 0,0 0 16,0 0-1,21 21-15,-21-21 16,42 0 0,21 0-16,-21 0 15,43 0-15,-22 0 0,43 0 0,-22 0 16,22 0-16,0 0 0,-1-21 16,1 21-16,0 0 0,-1-21 15,22 0-15,-21 21 0,0-22 0,20 22 16,-20 0-16,0-21 0,-22 21 15,1 0-15,-1 0 0,1 0 0,-22 0 16,0 0-16,-20 0 16,-1 0-16,0 0 0,0 0 0,-42 0 78,0 0-78,0 0 15,-1 0-15,-20 0 0,21 0 16,-21 0-16</inkml:trace>
  <inkml:trace contextRef="#ctx0" brushRef="#br0" timeOffset="6569.85">212 2053 0,'0'0'0,"-22"0"31,44 0-15,-1 0-16,0 0 15,21 0-15,1 0 0,20 0 0,-21 0 16,22 0-16,21 0 0,-22-21 16,1 21-16,-1-21 0,22 21 0,-22 0 15,1 0-15,20 0 0,-20-21 16,-1 21-16,22 0 0,-21 0 16,-1 0-16,1 0 0,-22 0 0,21-21 15,-20 21-15,-1 0 0,-21 0 16,22 0-16,-22 0 0,0 0 0,0 0 15,0 0 1,-21-22-16,0 1 31,0 0-15,0 0 0,0 0-1</inkml:trace>
  <inkml:trace contextRef="#ctx0" brushRef="#br0" timeOffset="7186.79">1524 1588 0,'0'0'15,"-21"0"-15,21-22 0,0 44 47,0-1-47,21-21 16,0 21-16,0 0 16,0 0-16,22 0 0,-22 1 15,21-1-15,-21 0 0,22 0 0,20 21 16,-42-42-16,22 22 15,-22-1-15,0-21 0,0 0 0,22 21 16,-22-21-16,0 0 16,0 0-16,0 0 0,0 0 0,1 0 15,-22 21 17,-22 0-17,1 0-15,-21-21 16,21 22-16,-22-1 0,22 0 0,-21 0 15,0 0-15,-1 0 16,1 22-16,-22-22 0,22 0 0,0 21 16,-1-20-16,1-1 0,0 0 15,-1 0-15,22 0 0,-21 0 16,21-21-16,0 22 0,-1-1 0,1-21 16,21 21-16,-21-21 15,0 0-15,21 21 0,-21-21 94,0 0-78,-1 0-16</inkml:trace>
  <inkml:trace contextRef="#ctx0" brushRef="#br0" timeOffset="17047.34">444 4890 0,'-21'21'0,"42"-42"0,-63 42 0,0-21 16,21 0-16,-1 0 0,1 0 15,0 0-15,0 0 0,0 21 0,0-21 16,-1 0-16,44 0 47,-1 0-47,21 0 15,22 0-15,-1 0 0,1 0 16,20 0-16,1 0 0,0 0 0,-1 0 16,1 0-16,21 0 0,-22 0 15,1-21-15,0 21 0,21 0 16,-43-21-16,22 21 0,-22 0 0,1-22 16,-1 22-16,-20 0 0,-1 0 15,0-21-15,1 21 0,-22 0 0,0 0 16,0 0-1,-42 0 17,0 0-32,0 0 15,-1 0-15,1 0 0,-21 0 16,21 0-16,-22 0 0,1 0 0,0 0 16</inkml:trace>
  <inkml:trace contextRef="#ctx0" brushRef="#br0" timeOffset="17403.13">339 5017 0,'0'0'0,"-22"0"0,65 0 31,-22 0-16,21-22-15,1 22 0,20 0 16,1 0-16,-1 0 0,22 0 0,-22-21 16,22 21-16,-22 0 0,22 0 15,0 0-15,-1 0 0,-20-21 16,21 21-16,-1 0 0,1 0 0,-22 0 16,1-21-16,-1 21 15,1 0-15,-22 0 0,1 0 0,-1 0 16,-21 0-16,0-21 0,22 21 15,-43-21 17,0-1-32,0 1 15,0 0-15</inkml:trace>
  <inkml:trace contextRef="#ctx0" brushRef="#br0" timeOffset="17896.12">1905 4466 0,'0'0'0,"-42"-21"15,42 42 32,0 0-31,0 1-16,0-1 0,0 0 0,21 0 15,0 0-15,0 0 0,0 1 16,0-1-16,22-21 0,-22 21 0,21 0 16,-21 0-16,22-21 0,-1 21 15,-21-21-15,22 0 0,-1 0 16,0 22-16,-21-22 0,22 0 16,-22 0-16,21 0 0,-21 0 0,1 0 15,-44 0 16,1 0-15,0 0-16,-21 21 0,21 0 0,-22 0 16,1 0-16,0 0 0,-1 22 15,1-1-15,0-21 0,-1 22 0,1-1 16,0 0-16,-1 1 16,1-1-16,0 0 0,-1 1 0,1-22 15,21 0-15,-22 21 0,1-21 16,21 1-16,21-1 0,-21-21 15,42 0 17,0-21-32,0-1 15,0 1-15</inkml:trace>
  <inkml:trace contextRef="#ctx0" brushRef="#br0" timeOffset="18715.41">4297 4657 0,'-21'0'15,"42"0"17,0-21-32,0-1 0,0 22 15,0-21-15,22 21 0,-22-21 16,0 0-16,0 21 0,0-21 16,1 0-16,-1 21 0,-21-22 0,0 1 15,-21 21 1,-22 0-16,22 0 15,-21 0-15,21 0 0,-22 0 16,1 0-16,21 21 0,-22-21 0,22 22 16,-21-1-16,21-21 0,0 21 15,-1 0-15,1 0 0,0 0 0,21 1 16,0-1-16,0 0 16,0 0-16,0 0 0,0 0 15,21-21-15,0 22 0,22-1 16,-22 0-16,21-21 0,1 21 0,-1 0 15,-21 0-15,21 1 0,1-1 16,-1-21-16,0 21 0,-20 0 16,20 0-16,-21 0 0,-21 1 0,0-1 15,0 0-15,0 21 0,0-21 16,-42 1-16,21-1 0,-64 21 16,43-21-16,-1-21 0,1 21 15,0-21-15,-1 0 0,-41 0 16,41 0-16,22 0 0,-21 0 0,-1-21 15,22 0-15,-21 21 0,21-21 16,0-21-16,-22 20 0,22 1 0,0 0 16,0 0-16,21 0 0,0 0 15,0-1-15,0 1 0,0 0 16,0 0-16,21 21 16,0 0-16,0-21 0,22 21 0,-22 0 15,21 0-15,0-21 0,1 21 0,-1 0 16,0 0-16,1 0 0,-1 0 15</inkml:trace>
  <inkml:trace contextRef="#ctx0" brushRef="#br0" timeOffset="19287.09">5292 4741 0,'21'-21'0,"-42"42"0,42-63 16,-21 21-16,0 0 15,0 0-15,0-1 0,-43 22 16,22-21-16,0 21 16,0 0-16,0 0 0,0 0 0,-1 0 15,-20 0-15,21 21 0,-21 1 16,20-22-16,-20 21 0,0 21 0,21-21 16,-22 22-16,22-1 0,0 0 0,0 1 15,0-1-15,-1-21 0,1 21 16,21 1-16,-21-1 0,21-21 15,0 0-15,0 1 0,0-1 16,0 0-16,0 0 0,21-21 0,0 0 16,1 0-16,-1 0 0,21 0 0,-21 0 15,0 0-15,22 0 0,-22-21 16,0 0-16,21 0 0,-20-1 0,-1-20 16,21 21-16,-21-21 0,0-1 15,1 1-15,-1 0 0,0-1 0,0 22 16,-21-21-16,21-1 0,0 22 15,-21 0-15,0 0 0,0 0 0,22 0 16,-22 42 15,0 21-15,0-21-16,0 0 0,-22 22 16,22-22-16,-21 21 0,21 1 0,0-22 15,0 21-15,0 0 0,0-20 16,0-1-16,0 21 0,0-21 0,0 0 15,0 1-15,21-22 16,1 0-16,-1 0 16,0 0-16,0 0 0,0-22 0,0 22 15,1-21-15,-1-21 16,21 21-16,-21 0 0,0-22 0</inkml:trace>
  <inkml:trace contextRef="#ctx0" brushRef="#br0" timeOffset="19559.93">5948 4339 0,'0'0'0,"-21"21"31,-1-21-31,22 22 0,-21 20 0,21-21 16,-21 0-16,21 22 0,-21-1 0,21-21 15,0 21-15,-21 1 0,0-1 16,21 0-16,-22 1 0,22-1 0,0 0 15,-21 1-15,0-1 16,21-21-16,-21 22 0,21-22 0,0 0 16,0 0-16,0 0 0,0 0 0,21-21 31,0 0-31,0-21 0,1 0 16,-1 0-16,0 0 0,0 0 15</inkml:trace>
  <inkml:trace contextRef="#ctx0" brushRef="#br0" timeOffset="19763.82">5630 4720 0,'0'0'0,"-21"0"0,0 0 0,0 0 16,42 0-1,0 0 1,0 0-16,0 0 0,1 0 15,20 0-15,0-21 0,1 21 0,-1 0 16,0-21-16,-21 0 0,22 21 16,-1-21-16,0 21 0,1 0 0,-1-22 15</inkml:trace>
  <inkml:trace contextRef="#ctx0" brushRef="#br0" timeOffset="20227.56">6371 4593 0,'-21'21'15,"0"1"1,21-1-16,-21 0 0,-1 0 16,22 0-16,-21 0 0,21 1 15,0-1-15,0 21 0,0-21 0,-21 0 16,21 22-16,0-22 0,0 0 16,0 0-16,0 0 0,0 1 0,0-1 15,0 0-15,21 0 0,0-21 16,1 0-16,-1 0 15,0 0-15,0 0 0,21 0 0,-20-21 16,-1 21-16,0-21 16,0 0-16,0-1 0,0-20 0,22 21 15,-22-21-15,0-1 0,0 22 0,0-21 16,1-1-16,-22 22 0,21-21 16,-21 21-16,21 0 0,-21-1 0,0 1 15,0 42 16,-21-21-31,21 22 0,-21 20 0,-1-21 16,22 0-16,0 22 0,0-1 16,-21-21-16,21 21 0,0 1 15,-21 20-15,21-42 0,0 1 16,0-1-16,0 0 0,0 0 16,21 0-16,0-21 0,1 0 0,-22 21 15,42-21-15,-21 0 0,0 0 16,22 0-16,-22 0 0,21-21 0,-21 0 15,0 0-15,22 0 0,-22 0 0</inkml:trace>
  <inkml:trace contextRef="#ctx0" brushRef="#br0" timeOffset="20656.34">7091 4720 0,'0'-21'0,"-21"21"0,21-21 16,0 0-16,0 0 15,21 21-15,0 0 16,-21-22-16,21 22 0,21 0 0,-20-21 16,-1 21-16,0 0 0,0 0 15,0 0-15,0 0 0,22 0 0,-22 21 16,0-21-16,-21 22 0,21-1 16,0 0-16,-21 0 0,0 0 0,0 0 15,22 22-15,-22-22 0,0 0 0,0 21 16,0-20-16,0-1 15,0 0-15,-22 21 0,1-21 0,0 1 16,0-1-16,0-21 16,21 21-16,-21-21 15,-1-21 1,22 0-16,0-1 16,0 1-16,0 0 0,0-21 0,22 21 15,-1-22-15,0 22 0,0-21 0,0 21 16,0-22-16,1 22 0,-1 0 15,0 0-15,0 0 0,21-1 0,-20 1 16,-1 21-16,0 0 0,0-21 16,0 21-16,0 0 0,1 0 0,-22-21 15,21 21-15,0 0 0,0 0 16</inkml:trace>
  <inkml:trace contextRef="#ctx0" brushRef="#br0" timeOffset="21534.85">8594 4720 0,'0'0'0,"21"-21"0,-21 0 0,0 0 16,0 0-16,0-1 0,-21 22 16,-1-21-16,1 0 0,0 21 15,0-21-15,0 21 0,-43-21 16,43 21-16,-21 0 0,21 0 15,-22 0-15,22 21 0,-21 0 0,-1-21 16,1 21-16,21 0 0,-21 22 16,-1-22-16,22 0 0,0 21 15,0-20-15,0 20 0,-1 0 0,1-21 16,21 22-16,0-1 0,0-21 16,0 0-16,0 1 0,0-1 0,0 0 15,0 0-15,21-21 0,1 0 0,-1 21 16,0-21-16,21 0 0,-21 0 15,22 0-15,-1-21 0,0 21 0,1-21 16,-1 0-16,0 0 0,-20-1 16,20-20-16,0 21 0,1-21 0,-1-1 15,0 1-15,1 0 0,-1-1 16,0 1-16,-21 0 0,22-22 0,-22 22 16,0-1-16,0 1 0,-21 0 15,0-1-15,21 1 0,-21 0 16,0 21-16,0-22 0,0 22 0,0 0 15,0 0-15,-21 21 16,0 0-16,0 0 0,0 21 16,0 21-16,-1-21 0,1 22 15,21-1-15,0 0 0,-21 1 16,21-1-16,-21 0 0,21 1 0,0-1 16,0 0-16,0 1 0,0-1 15,0 0-15,0 1 0,0-1 0,0 0 16,0-20-16,0-1 0,21 21 0,0-21 15,0 0-15,1 1 16,-1-1-16,0-21 0,42 21 16,-41-21-16,20 0 0,-21 0 0,21 0 15,-20 0-15,20-21 0,-21 0 16,21-1-16,1 22 0</inkml:trace>
  <inkml:trace contextRef="#ctx0" brushRef="#br0" timeOffset="23058.97">9631 4572 0,'0'0'16,"0"-21"-16,0 0 0,0 0 0,-21 21 0,-1-22 15,22 1-15,-21 0 16,0 0-16,0 21 0,0 0 0,-22-21 16,1 21-16,21 0 0,0 0 15,0 21-15,-22-21 0,22 21 16,-21 0-16,21 0 0,-22 22 0,22-22 15,0 21-15,-21-21 0,20 22 16,1-22-16,21 21 0,0 1 0,-21-1 16,21-21-16,0 21 0,0-20 0,0-1 15,0 21-15,0-21 0,0 0 16,21 1-16,0-1 0,1-21 16,-1 21-16,0-21 0,0 0 15,0 0-15,22 0 0,-22 0 0,0 0 16,21 0-16,-21-21 0,1 0 0,-1 21 15,0-22-15,0-20 0,0 21 16,0-21-16,22 20 0,-43-20 0,42-43 16,-21 64-16,0-21 15,-21 21-15,22 0 0,-22-22 0,0 22 16,0 0 0,-22 21 15,22 21-16,-21-21-15,21 21 0,-21 0 16,21 1-16,0-1 0,0 21 16,0-21-16,0 0 0,0 22 15,0-22-15,0 21 0,0-21 0,0 22 16,0-22-16,0 0 0,0 0 0,0 0 16,0 1-16,21-22 0,0 21 15,1-21-15,-1 0 0,0 0 0,21 0 16,-21 0-16,22 0 0,-1 0 15,-21 0-15,22-21 0,-1 21 0,-21-22 16,21 1-16,-20-21 0,20 21 0,-21-22 16,21 22-16,-20-21 0,20 21 15,-21-22-15,0 1 0,0 21 16,22-21-16,-22 20 0,-21 1 16,0 0-1,21 21-15,-42 0 31,21 21-31,-21-21 0,21 21 16,0 1-16,-21-1 0,21 21 0,0-21 16,0 0-16,0 1 0,0 20 15,0-21-15,0 0 0,0 0 16,0 1-16,0-1 0,0 0 0,21-21 16,0 21-16,0-21 0,0 0 15,0 0-15,22 0 0,-22 0 0,0 0 16,0 0-16,22 0 0,-22 0 15,0-21-15,0 0 0,0 0 0,0-1 16,1-20-16,-1 21 0,-21 0 0,21-22 16,0 22-16,-21 0 0,0 0 15,0 0-15,21 0 0,-21-1 0,0 1 16,21 21-16,-21-21 16,0 42 15,0 0-16,0 1-15,0-1 0,0 0 16,0 0-16,0 0 0,0 0 0,0 1 16,-21 20-16,21-21 0,0 0 15,0 22-15,-21-1 0,21 0 0,0-21 16,0 22-16,0-1 0,0 0 0,0 1 16,-21-1-16,21 0 0,-21 22 15,0-22-15,21 1 0,-22 62 16,22-62-16,-21 20 0,21 1 0,-21-22 15,21 22-15,0-1 0,0-21 16,0 22-16,0-22 0,0 22 0,0-22 16,0 0-16,0 1 0,0 20 15,0-20-15,0-1 0,0 0 16,0 1-16,0-1 0,0 0 0,0-21 16,0 22-16,0-22 0,0 0 0,0 0 15,0 0-15,-21-21 16,0 0-16,0 0 15,-22-21-15,22 0 0,0-21 0,0 21 16,-22-22-16,22 1 0,0 0 0,0-1 16,0 1-16,0 21 0,-1-22 15,1 1-15,21 0 0,0-1 0,0 1 16,0 0-16,0-22 0,0 22 16,0-22-16,21 22 0,1-21 15,-1-1-15,0 1 0,0-1 0,21 1 16,1-1-16,-22 22 0,21-22 0,1 22 15,-22-22-15,21 22 0,-21 0 16,22 21-16,-22-22 0,0 22 0,-21-21 16,21 21-16,-21-1 0,21 22 15,-21-21-15,0 0 0,21 21 0,-21-21 16,0 0 0</inkml:trace>
  <inkml:trace contextRef="#ctx0" brushRef="#br0" timeOffset="33288.01">3471 2963 0,'0'0'16,"-21"0"-16,0 0 0,0 0 15,0 0-15,-1 0 16,1 0-16,0 0 0,0 0 16,0 0-16,-22 0 0,22 0 15,0 0-15,0 0 0,-21 0 16,20 22-16,1-22 15,0 0 1,42 0 47,0 0-63,1 0 15,-1 0-15,21 0 0,-21 0 0,22 0 16,-1 0-16,0 0 15,1 0-15,20 0 0,1 0 0,-22 0 16,21 0-16,1-22 0,-1 22 16,1 0-16,-1 0 0,1 0 0,-1-21 15,1 21-15,21 0 0,-22 0 16,22-21-16,-1 21 0,1 0 0,0 0 16,21-21-16,-1 21 0,-20 0 0,21-21 15,0 21-15,0 0 0,21-21 16,-22 21-16,1-22 0,127 22 15,-106-21-15,-21 21 0,0 0 16,-22-21-16,22 21 0,0 0 0,0 0 16,-21-21-16,20 21 0,-20 0 15,0 0-15,-1-21 0,1 21 16,-21-21-16,-1 21 0,1 0 16,-22 0-16,0 0 0,1-22 0,-1 22 15,-21 0-15,21 0 0,-20 0 0,-1 0 16,0 0-16,0 0 0,0 0 15,-42 0 32,0-21-47,0 21 0,0 0 16,-1 0-16,-20 0 0</inkml:trace>
  <inkml:trace contextRef="#ctx0" brushRef="#br0" timeOffset="34195.93">3175 3090 0,'0'0'0,"-42"0"31,20 0-31,44 0 63,-1 0-63,0 0 0,0 0 15,0 0-15,22 0 0,-1 0 16,-21 0-16,21 0 0,22 0 0,-22 0 16,22 0-16,-1 0 15,22-21-15,-22 21 0,22 0 0,-21 0 16,20-21-16,1 21 0,0 0 15,20-21-15,1 21 0,0-21 0,0 21 16,21 0-16,-21 0 0,21-21 16,-21 21-16,-1 0 0,1 0 0,0 0 15,0 0-15,0 0 0,0-22 0,-22 22 16,22 0-16,-21 0 0,-1 0 16,1 0-16,-21 0 0,20 0 0,-20 0 15,20-21-15,-20 21 0,-1 0 16,1 0-16,-1 0 0,1 0 0,-1-21 15,-20 21-15,-1 0 16,0 0-16,1 0 0,-1 0 0,-21 0 16,22 0-16,-1-21 0,-21 21 15,0 0-15,0 0 16,1 0-16,-44 0 156,1 0-156,0 0 0,0 0 0</inkml:trace>
  <inkml:trace contextRef="#ctx0" brushRef="#br0" timeOffset="37852.03">529 7916 0,'0'0'0,"-85"0"16,64 0-16,-21 0 16,21 22-16,-22-22 0,22 0 15,0 0-15,-21 0 0,21 21 16,-1-21-16,1 0 0,0 0 15,42 0 17,22 0-17,-1 0-15,0 0 0,22-21 16,-1 21-16,22 0 0,-22 0 16,22-22-16,0 22 0,-1 0 0,1-21 15,-21 21-15,20 0 0,1 0 16,0 0-16,-22-21 0,1 21 0,20 0 15,-20-21-15,-1 21 0,-20 0 16,20 0-16,-21 0 0,1 0 16,-1 0-16,-21 0 0,22 0 0,-22 0 15,0 0-15,0 0 16,-42 0 31,0 0-47,0 0 0,-1 0 15,1 0-15,0 0 0</inkml:trace>
  <inkml:trace contextRef="#ctx0" brushRef="#br0" timeOffset="38252.07">508 8001 0,'0'0'0,"-21"0"0,0 0 0,-1 0 16,44 0 15,-1 0-31,21 0 0,0 0 16,1 0-16,20 0 0,1 0 0,-1 0 15,1 0-15,-1 0 0,22 0 16,0 0-16,-1-21 0,86 21 16,-107-21-16,22 21 0,-22 0 15,1 0-15,-1-21 0,-20 21 0,-1 0 16,0 0-16,1 0 16,-22 0-16,21-22 0,-21 22 0,0 0 15,1 0-15,-22-21 16,0 0-1,0 0 1,-22 21-16,22-21 16,-21 21-16</inkml:trace>
  <inkml:trace contextRef="#ctx0" brushRef="#br0" timeOffset="38739.53">1757 7535 0,'-21'22'16,"21"-1"-16,0 0 0,0 0 16,0 0-16,21 0 15,0-21-15,0 22 0,0-1 0,22-21 16,-22 21-16,21 0 0,-21-21 15,22 0-15,-22 21 0,21-21 0,0 0 16,1 0-16,-22 0 16,21 0-16,22 0 0,-43 0 15,0 0-15,21 0 0,-20 0 16,-1 0-16,-42 0 31,-1 21-31,1-21 0,0 22 16,0-22-16,-21 21 0,-1 0 15,22 0-15,-21 0 0,21 22 0,-22-22 16,22 21-16,-21-21 0,21 22 16,-22-1-16,22-21 0,-21 21 15,21-20-15,-1 20 0,1-21 16,0 0-16,0 0 0,0 1 0,21-1 16,0 0-16,-21-21 15,21-21 32,0 0-47</inkml:trace>
  <inkml:trace contextRef="#ctx0" brushRef="#br0" timeOffset="39651.89">3408 7514 0,'0'0'0,"-21"0"0,-1 0 15,1 0 1,0 0-16,21-21 0,-21 21 16,42 0 15,0 0-31,0 0 0,22 0 16,-1 0-16,0 0 0,1 0 15,-1 0-15,22 0 0,-22 0 0,21 0 16,-20-21-16,-1 21 0,22 0 15,-22-21-15,0 21 0,-21 0 0,22-21 16,-22 21-16,0 0 0,0 0 16,-21-22-16,-21 22 15,0 0 1</inkml:trace>
  <inkml:trace contextRef="#ctx0" brushRef="#br0" timeOffset="39951.85">3662 7535 0,'0'22'0,"-21"41"31,21-42-31,0 22 0,0-22 0,-22 0 16,22 21-16,-21-21 0,21 22 15,0-1-15,0 0 0,-21 1 0,21-1 16,-21 0-16,21 1 0,0-22 16,0 21-16,0-21 0,0 22 0,-21-22 15,21 0-15,0 0 0,21-21 32,-21-21-32,21 0 15,0 21-15,0-21 0,1 0 16</inkml:trace>
  <inkml:trace contextRef="#ctx0" brushRef="#br0" timeOffset="40200.03">4064 7811 0,'0'0'0,"0"21"31,0 0-31,0 0 0,0 0 16,0 22-16,0-22 0,0 21 0,-21-21 15,21 22-15,0-22 0,0 0 16,-21 0-16,21 21 0,0-20 16,0-1-16,0 0 15,0-42 17,0 0-32,0-1 15,0 1-15,0 0 0,0 0 0,0-21 16</inkml:trace>
  <inkml:trace contextRef="#ctx0" brushRef="#br0" timeOffset="40380.04">4064 7726 0,'0'0'0,"21"0"94,0 0-78,0 0-16</inkml:trace>
  <inkml:trace contextRef="#ctx0" brushRef="#br0" timeOffset="40691.57">4466 7599 0,'0'21'32,"-21"0"-32,21 0 15,0 1-15,0-1 0,0 0 0,0 21 16,-21-21-16,21 1 0,0 20 16,0-21-16,0 21 0,-21-20 0,21 20 15,0 0-15,0-21 0,0 22 16,0-22-16,0 0 0,0 0 0,0 0 15,0 1-15,0-1 0,21-21 16,0 0-16,0 0 16,0 0-16,0 0 0,1 0 15,-1-21-15,0 21 0,0-22 16,0-20-16,0 21 0,22-21 0,-22 20 16,21-20-16,-21 0 0,1-1 0,20 22 15,-21-21-15</inkml:trace>
  <inkml:trace contextRef="#ctx0" brushRef="#br0" timeOffset="40964.04">4974 7662 0,'0'0'0,"21"-21"0,0 0 16,-21 0-16,0 0 0,0 0 16,0 42 15,0 0-31,-21 0 16,0 21-16,21-20 0,-21-1 15,21 21-15,0-21 0,-21 22 16,0-1-16,21-21 0,-22 21 0,22 1 15,0-1-15,0-21 0,0 22 16,0-22-16,0 21 0,0-21 0,0 0 16,0 1-16,0-1 0,22 0 0,-1-21 15,0 21-15,0-21 0,0 0 16,0 0-16,1 0 0,20 0 0,-21 0 16,0 0-16,0 0 0,1-21 15,-1 0-15,0 0 0,0-1 0,0 1 16,0 0-16,1 0 0,-22 0 0</inkml:trace>
  <inkml:trace contextRef="#ctx0" brushRef="#br0" timeOffset="41499.48">6964 7197 0,'0'21'31,"0"21"-31,0-21 0,0 22 16,0-1-16,0 0 0,0 1 15,0-1-15,-21 0 0,21 1 0,0-1 16,-22 0-16,22 1 0,0-1 0,0 0 16,-21 1-16,21-1 0,-21 22 15,21-43-15,0 0 0,0 0 16,0 0-16,0 0 0,21-21 31,0-21-15,1 0-16</inkml:trace>
  <inkml:trace contextRef="#ctx0" brushRef="#br0" timeOffset="41775.93">7027 7281 0,'0'0'0,"0"-21"0,-21 0 31,21 0-31,21 0 16,0 0-16,1 21 16,-1-22-16,0 22 0,0 0 15,21-21-15,-20 21 0,-1 0 0,21 0 16,-21-21-16,22 21 0,-22 0 15,0 0-15,0 0 0,0 0 0,0 0 16,1 0-16,-1 0 16,-21 21-16,0 0 15,0 1-15,-21-22 0</inkml:trace>
  <inkml:trace contextRef="#ctx0" brushRef="#br0" timeOffset="41995.07">6900 7599 0,'0'21'15,"21"-21"1,1 0 0,-1 0-16,21-21 0,-21 21 15,0-21-15,22 21 0,-22 0 16,21-21-16,-21 21 0,1 0 0,-1-22 15,21 22-15,-21 0 0,0-21 16,1 21-16,-1-21 0,21 21 16</inkml:trace>
  <inkml:trace contextRef="#ctx0" brushRef="#br0" timeOffset="42683.03">7578 7599 0,'0'0'0,"-64"0"31,43 0-15,0 0-16,21-21 16,0 0-1,0-1-15,0 1 16,21 0-16,0 0 0,0 21 15,0-21-15,22 0 0,-22 21 0,21-22 16,1 22-16,-1 0 0,0 0 16,1 0-16,-1 0 0,0 0 0,-21 0 15,22 0-15,-1 22 0,-21-1 16,0 0-16,1 0 0,-1 0 16,0 0-16,0 1 0,-21-1 0,0 21 15,0-21-15,0 0 0,0 1 16,0 20-16,0-21 0,-21 0 0,0 0 15,0-21-15,-1 22 0,1-1 0,0-21 16,0 0-16,0 21 0,-22-21 16,22 0-16,0 0 0,0 0 15,0 0-15,21-21 16,0 0 0,0-1-16,0 1 0,21 0 15,0 0-15,0 21 0,0-21 16,1 0-16,20-1 0,-21-20 15,21 21-15,1 0 0,-1 0 0,0-1 16,1 1-16,-1 0 0,0 0 16,1 0-16,-22 0 0,21 21 0,-21 0 15,1 0-15,-1 0 0,0 0 16,0 0-16,0 0 0,-21 21 0,0 0 16,0 0-16,0 0 0,0 0 0,0 1 15,0-1-15,0 0 0,0 0 16,0 0-16,-21 0 0,21 1 0,0-1 15,0 0-15,0 0 16,0 0-16,-21-21 0,21 21 16,-21-21 15,21-21-15,0 0-16,0-21 15</inkml:trace>
  <inkml:trace contextRef="#ctx0" brushRef="#br0" timeOffset="42880.01">8636 7133 0,'0'0'0,"-21"-21"32,21 0-32,0 42 62,21-21-62,-21 21 0,21-21 0,0 21 16,0-21-16</inkml:trace>
  <inkml:trace contextRef="#ctx0" brushRef="#br0" timeOffset="43536.02">9525 7578 0,'0'0'0,"42"-43"31,-42 22-31,0 0 0,0 0 16,0 0-16,0 0 0,0-1 15,-21 1-15,0 0 0,0 0 16,0 21-16,-1 0 0,1-21 15,0 21-15,-21 0 0,21 0 0,-1 0 16,-20 21-16,21 0 0,-21 0 0,20 0 16,-20 1-16,21 20 0,0-21 15,-22 21-15,22-20 0,0 20 16,0-21-16,21 21 0,0-20 0,0-1 16,0 0-16,0 0 0,0 0 0,0 0 15,0 1-15,21-1 0,0-21 16,0 0-16,1 21 0,-1-21 0,0 0 15,0 0-15,21 0 0,-20 0 0,-1 0 16,0 0-16,0-21 0,21 0 16,-20-1-16,-1 22 0,0-21 0,0 0 15,0-21-15,0 21 0,1-22 16,-1 22-16,0-21 0,0-1 0,0 1 16,-21-21-16,21 20 0,1-20 15,-22 20-15,0 1 0,0 0 16,0-1-16,0 22 0,0-21 0,0 21 15,0 0-15,0-1 0,0 44 32,0-1-17,0 21-15,0-21 0,-22 22 0,22-1 16,-21 0-16,21 1 0,0 20 16,0-21-16,0 1 0,0-1 0,-21 0 15,21-20-15,0 20 0,0-21 16,0 21-16,0-20 0,0-1 15,0 0-15,0 0 0,21-21 0,-21 21 16,21-21-16,1 0 0,-1 21 16,0-21-16,0 0 0,0 0 0,22 0 15,-22 0-15,42 0 0,-20-21 16,-1 21-16</inkml:trace>
  <inkml:trace contextRef="#ctx0" brushRef="#br0" timeOffset="44943.14">10414 7514 0,'21'-42'16,"-42"84"-16,42-105 0,-21 42 0,0-1 0,0 1 15,-21 0-15,0 21 0,0-21 16,21 0-16,-22 21 0,1 0 16,0 0-16,0 0 0,0 0 0,0 0 15,-1 0-15,1 21 0,0 0 16,0 0-16,0 0 0,0 22 15,-1-22-15,1 0 0,0 21 0,21-20 16,0 20-16,-21-21 0,21 0 0,0 0 16,0 1-16,0-1 0,0 0 15,0 0-15,0 0 0,0 0 0,21-21 16,0 22-16,0-22 16,1 0-16,-1 0 0,0 0 15,21 0-15,-21 0 0,1-22 16,-1 22-16,0-21 0,21 0 0,-21 0 0,1 0 15,-1 0-15,0-43 16,0 43-16,0-21 0,-21 20 0,21-20 16,-21 21-16,22 0 0,-22 0 15,0-1-15,0 1 0,0 42 32,0 1-17,0-1-15,0 0 0,-22 0 16,22 0-16,0 22 0,0-22 15,-21 0-15,21 0 0,0 0 16,0 0-16,-21 1 0,21-1 0,0 0 16,0 0-16,0 0 0,0 0 15,21-21-15,0 0 16,1 0-16,-1 0 0,0 0 0,0 0 16,0 0-16,0 0 0,1 0 0,20-21 15,-21 0-15,0 21 0,22-21 16,-22 0-16,0 0 0,21-22 0,-21 22 15,1-21-15,-1 21 0,21-1 0,-21-20 16,0 21-16,-21 0 16,22 21-16,-22-21 0,0 42 31,0 0-31,-22 0 0,22 0 16,0 0-16,-21 1 0,0 20 0,21-21 15,-21 0-15,21 0 0,0 1 16,0-1-16,0 0 0,0 0 15,0 0-15,21-21 0,0 0 16,22 0-16,-22 0 0,21 0 16,0 0-16,1 0 0,-1 0 0,0 0 15,1-21-15,-1 21 0,0-21 0,-20 0 16,20 0-16,-21-1 16,21 1-16,-20-21 0,-1 21 0,-21 0 0,0-1 15,21 1-15,-21 0 0,0 0 16,21 0-16,-21 0 0,0-1 15,0 44 17,0-1-32,-21-21 15,21 21-15,-21 0 0,21 0 0,0 0 16,0 1-16,-21-1 0,21 0 16,-22 0-16,1 0 0,21 0 0,-21 22 15,21-22-15,-21 21 0,21-21 0,0 22 16,0-1-16,0 0 0,0 1 15,0 20-15,0-20 0,0-1 16,21 21-16,-21-20 0,21 20 0,-21 1 16,0-22-16,0 22 0,0-22 0,21 21 15,-21-20-15,0 20 0,0-20 16,0 20-16,0 1 0,0-22 0,0 21 16,0-20-16,0 20 0,0-20 0,0-1 15,0 0-15,0 1 0,0-1 16,0-21-16,0 21 0,0-20 0,0-1 15,0 0-15,0 0 0,0 0 0,-21-21 16,0 0-16,0 0 0,0 0 16,0-21-16,-1 0 0,22 0 15,-21 0-15,0-22 0,0 22 16,21-42-16,-21 20 0,21-20 0,-21-1 16,21 1-16,0-22 0,0 22 15,0-22-15,0 0 0,0 1 0,0-1 16,0 21-16,0-20 0,0-1 0,21 22 15,0-1-15,0 1 0,0 20 16,0 1-16,-21 0 0,22-1 0,-1 1 16,0 21-16,0-22 0,-21 22 0,21 0 15,0 0-15,-21 0 0,0 0 16,22 21-16,-1-22 0,-21 1 16,21 21-1,0 0 48,0 0-32,-21 21-15</inkml:trace>
  <inkml:trace contextRef="#ctx0" brushRef="#br0" timeOffset="45536.46">12573 7387 0,'-21'0'32,"42"0"-1,0 0-31,0 0 0,22 0 0,-1 0 15,0 0-15,43 0 0,-22 0 16,22 0-16,21 0 0,0 0 0,0 0 16,-22 0-16,22 0 0,0 0 15,-21 0-15,20 0 0,-20 0 0,0 0 16,-1 0-16,-20 0 0,-1 0 16,1 0-16,-1 0 0,-20 0 0,-1 0 15,-21 0-15,0 0 0,1 0 0,-22-21 31,-22 21-15,1-21-16,0 21 0,0 0 16,0 0-16,0 0 0,-1-21 0,1 21 15,0 0-15,0 0 0,0-21 0,0 21 16,-1 0-16</inkml:trace>
  <inkml:trace contextRef="#ctx0" brushRef="#br0" timeOffset="46027.01">13801 7006 0,'0'0'0,"0"21"16,0 1-16,0-1 15,0 0-15,0 0 0,21-21 16,0 21-16,0 0 0,0 1 15,0-1-15,22 0 0,-1-21 0,0 21 16,1 0-16,-1-21 0,22 0 16,-22 21-16,21-21 0,-20 0 0,-1 0 15,0 0-15,1 0 0,-1 0 16,0 0-16,-20 0 0,-1 0 0,0 0 16,-21-21-16,-21 21 31,0 0-31,-1 0 0,-20 0 0,21 0 15,-21 21-15,-1-21 0,22 22 16,-21-1-16,-1 0 0,1 0 0,0 21 16,-22-20-16,22 20 0,0 0 0,20-21 15,-20 22-15,0-22 0,21 21 16,-22-21-16,22 1 0,0-1 0,21 0 16,0 0-16,-21 0 0,0 0 15,21 1 16,0-44 1,0 1-1</inkml:trace>
  <inkml:trace contextRef="#ctx0" brushRef="#br0" timeOffset="72903.74">3344 3133 0,'0'21'0,"-42"0"32,21-21-32,0 21 15,-1-21-15,1 0 0,0 0 16,0 0-16,0 0 0,0 0 16,-1 0-16,1 0 0,0 21 0,0-21 15,-21 0-15,20 0 0,-20 0 16,0 0-16,-1-21 0,1 21 15,0-21-15,-22 0 0,22 0 16,-22 0-16,22-1 0,-21-20 0,20 21 16,-20-21-16,20-1 0,22 1 15,-21 0-15,21-1 0,-22-20 0,22 20 16,21-20-16,0-1 0,0 1 16,0-1-16,0 1 0,0 21 15,21-22-15,1 22 0,-1-1 0,21 1 16,-21 0-16,22-1 0,-22 22 15,0 0-15,0 0 0,0 0 16,0 0-16,1 21 0,-22-22 16,21 22-16,-42 0 47,-1 0-32,1 0-15,0-21 0,-21 21 16,21-21-16,-1 0 0,-20 0 0,21 0 15,0-1-15,-22 1 0,1-63 16,42 41-16,0-20 16,-21 20-16,21-20 0,0 21 0,0-22 15,21-21-15,21 22 0,1-22 16,-1 1-16,22-1 0,-1 0 16,22 1-16,-22-1 0,22 21 15,0 1-15,-1-22 0,1 22 16,0 20-16,-1-20 0,1 21 0,0-1 15,20 22-15,-41 0 16,21 0-16,-1 21 0,-20 0 0,-1 0 16,1 21-16,-22 0 0,43 21 15,-43-20-15,-21-1 0,22 0 16,-22 0-16,-21 21 0,21-20 0,0-1 16,-21 0-16,21-21 15,-21-21 16,0 0-31,21-1 16,-21 1-16,22 0 0,-22-21 16,0 21-16,21-22 0,0 1 0,0 21 15,0-22-15,22 1 0,-1 0 16,0-1-16,22 1 0,-1 42 0,22 0 16,0 0-16,-1 0 0,1 0 15,0 0-15,-1 0 0,1 0 0,0 0 16,20 0-16,-20 0 0,0 0 15,21 0-15,-22 42 0,1-20 0,0 20 16,-22 0-16,1-21 0,-1 22 16,-21-22-16,22 21 0,-43-21 15,21 1-15,-20-1 0,-1 0 16,0 0-16,0-21 0,0 0 16,-21 21-16,21-21 15,1-21 1,-22 0-16,21 0 0,-21 0 0,21-22 15,0 22-15,0-21 0,22-1 16,-1 1-16,21 0 0,1-22 0,21 43 16,-1 21-16,1 0 0,21 0 15,0 0-15,-22 0 0,22 0 0,-21 0 16,21 0-16,-1 0 0,1 0 16,-21 0-16,21 0 0,-22 0 15,22 0-15,-42 0 0,20 0 0,-20 0 16,-22 21-16,22 22 0,-22 20 15,-21-21-15,22 1 0,-22-1 0,0 0 16,-21-20-16,0 20 0,0-21 16,0 0-16,0 0 0,0 1 0,0-1 15,21-21 17,0 0-32,-21-21 15,43 21-15,-22-22 0,42 22 16,1-21-16,-1 21 0,43 0 0,-21 0 15,21 0-15,-22 0 16,1 0-16,0 0 0,-1 21 0,-20 1 16,-1 20-16,1-21 0,-22 0 15,0 22-15,1-22 0,-22 21 0,0 0 16,-21 1-16,0 20 0,-21-20 16,0 20-16,0-21 0,-22 1 0,22 20 15,-21-20-15,21-22 0,-22 21 16,22-21-16,0 0 0,0 1 0,21-1 15,-21-21-15,21 21 16,21-21 15,0 0-31,21 0 0,-21 0 16,22 0-16,-1 0 0,0 21 0,22 0 16,-22-21-16,22 21 0,-22 1 15,22-1-15,-22 0 0,0 0 0,1 0 16,-1 0-16,-21 22 0,0-22 15,-21 21-15,0-21 0,0 22 0,0-1 16,0 0-16,0 1 0,-42-1 16,21 0-16,0-20 0,-22 20 0,22 0 15,-21-21-15,21 1 0,-22-1 16,22 0-16,-21 0 0,21 0 0,-22-21 16,22 0-16,-21 21 0,21-21 15,-1 0-15,1 0 0,0 0 16,21 22-1,0-1 17,0 0-32,21-21 15,-21 21-15,21-21 0,-21 21 0,0 0 16,0 1-16,0-1 0,0 0 0,0 0 16,0 0-16,0 0 0,0 22 15,-21-22-15,0 21 0,0 1 0,0-22 16,0 21-16,-1 0 15,1-20-15,-21 20 0,21-21 0,-22 21 0,1-20 16,0-1-16,-1 0 0,1 0 16,0 0-16,-1 0 0,1-21 15,-21 22-15,20-22 0,-20 0 0,20 0 16,1 0-16,0 0 0,-1 0 16,-20 0-16,42 0 0,-22 0 0,1-22 15,21 22-15,0 0 0,0-21 0,-1 0 16,1 0-1,0 0 1,21 42 31,0 0-47,0 0 0,0 0 16,-21-21-16,21 22 0,0-1 0,-21 0 15,0-21-15,21 21 0,-22 0 16,1-21-16,0 21 0,-21 1 0,21-22 15,-1 0-15,-20 21 0,21-21 16,-21 0-16,-1 0 0,22 0 0,-21 0 16,-1 0-16,1-21 0,0-1 0,-1 22 15,22-21-15,-21 21 0,0-21 16,20 0-16,-20 0 0,21 21 0,0-21 16,0 21-16,21-22 15,-22 22-15,22-21 47,-21 21-16,0 0-15</inkml:trace>
  <inkml:trace contextRef="#ctx0" brushRef="#br0" timeOffset="111543.33">4339 5525 0,'0'0'0,"-21"0"16,0-22-1,0 22 1,21-21 0,0 42 62,0 1-78,0-1 15,21 0-15,0-21 0,-21 21 16,21 0-16,-21 0 0,21 1 0,0-1 16,-21 0-16,22 0 0,-1 0 15,0 0-15,0 1 0,-21-1 16,42 0-16,-20 0 0,-1 0 0,0 0 16,0 1-16,0-22 0,0 21 15,22 0-15,-22-21 0,0 21 0,0-21 16,22 0-16,-22 0 0,0 21 0,21-21 15,-21 0-15,1 0 0,20 0 16,-21 0-16,0 0 0,22 0 0,-22 0 16,0 0-16,0-21 0,0 21 15,0-21-15,22 21 0,-22-21 0,0 21 16,21-21-16,-20-1 0,20 22 0,-21-21 16,21 0-16,1 0 15,41-21-15,-41 20 0,20 1 16,-20 0-16,-1 0 0,21 0 15,-20-22-15,20 22 0,1 0 0,-22 0 16,22 0-16,-22 0 0,0-1 0,22 1 16,-22 0-16,0 0 0,22 21 15,-22-21-15,43-22 0,-22 43 16,-20-21-16,-1 0 0,0 21 16,22 0-16,-22-21 0,1 21 0,20 0 15,-21 0-15,1 0 0,-1 0 16,0 0-16,1 0 0,-1 0 15,-21 0-15,22 0 0,-22 21 0,21 0 16,-21-21-16,0 21 0,22 1 0,-22-22 16,0 21-16,0 0 0,0 0 15,-21 0-15,22 0 0,-1 1 0,-21-1 16,0 0-16,21 0 0,-21 0 16,21 0-16,-21 1 0,21-1 0,-21 0 15,0 0-15,21-21 0,1 0 16,-22 21-16,21-21 15,0 0-15,0 0 0,0 0 16,-21-21-16,21 21 0,1-21 16,-22 0-16,21 21 15,-21-21-15,21-1 0,0 1 0,-21 0 16,21 0-16,0 0 0,1 0 0,-22-1 16,21 1-16,0 0 0,21 0 15,-21 0-15,1 0 0,20-1 0,-21 22 16,21-21-16,1 21 0,-22-21 15,21 21-15,-21-21 0,22 21 0,-1 0 16,-21 0-16,22 0 0,-22 0 0,21 0 16,-21 0-16,22 0 0,-22 0 15,21 0-15,0 21 0,-20-21 0,20 21 16,0-21-16,-21 21 0,22-21 0,-22 22 16,21-1-16,-21-21 15,22 21-15,-22-21 0,21 21 0,-21-21 16,22 21-16,-22-21 0,21 0 0,1 21 15,-22-21-15,21 0 0,-21 0 16,22 0-16,-22 0 0,21 0 0,-21 0 16,0 0-16,43 0 0,-43 0 15,21 0-15,-20 0 0,-1 0 16,0-21-16,0 21 0,0-21 0,0 21 16,1-21-16,-1 0 0,0 21 0,0-21 15,0-1-15,0 1 16,1 0-16,-1 0 15,-21 0 1,0 0 0,0-1 15,0 1-31,21 0 16</inkml:trace>
  <inkml:trace contextRef="#ctx0" brushRef="#br0" timeOffset="113707.62">11366 4678 0,'0'0'0,"0"-21"16,-21 21-16,0 0 15,42 0 32,0 0-47,1 0 0,20 0 0,-21-21 16,21 21-16,1 0 0,20 0 16,-20 0-16,20 0 0,1 0 0,-1 0 15,1 0-15,20-22 0,-41 22 16,20 0-16,1 0 0,-1 0 0,-21 0 15,1 0-15,-1 0 0,0 0 0,-20 0 16,-1 0-16,21-21 0,-21 21 16,0 0-16,-42 0 47,0 0-47,0 0 0,0 0 15,-22 0-15,22 0 0,0 0 16,-21 0-16,21 0 0</inkml:trace>
  <inkml:trace contextRef="#ctx0" brushRef="#br0" timeOffset="114044.51">11472 4741 0,'21'0'32,"1"0"-32,-1 0 15,0 0-15,0 0 0,21 0 0,1 0 16,-1 0-16,0 0 0,1 0 16,-1-21-16,22 21 0,-22 0 15,0 0-15,22 0 0,-22 0 0,0-21 16,1 21-16,-1 0 0,0 0 15,1 0-15,-22 0 0,0-21 0,0 21 16,0 0-16,1 0 0,-1 0 0,-21-21 16,21 21-1,-21-21-15,0-1 16,0 1 0</inkml:trace>
  <inkml:trace contextRef="#ctx0" brushRef="#br0" timeOffset="114502.98">12234 4233 0,'0'0'0,"0"22"0,0-1 16,0 0-16,0 0 15,0 0-15,0 0 0,0 1 0,21-1 16,1 0-16,20 0 0,-21-21 16,0 21-16,0 0 0,22-21 0,-22 22 15,0-22-15,21 0 0,-20 21 16,20-21-16,-21 0 0,0 0 0,0 0 16,22 0-16,-22 0 0,0 0 0,0 0 15,0 0-15,1 0 16,-1 0-16,-42 0 31,-1 0-15,1 0-16,-21 21 0,0 0 0,-1-21 15,1 21-15,0 0 0,-1 1 16,22-1-16,-21 0 0,-1 21 0,1-21 16,0 22-16,21-22 0,-1 0 15,1 21-15,-21 1 16,42-22-16,-21-21 0,21 21 0,21-21 31,0 0-31,0 0 0,0 0 0,22-21 16,-22 0-16,21 0 0</inkml:trace>
  <inkml:trace contextRef="#ctx0" brushRef="#br0" timeOffset="115923.16">13758 4509 0,'0'0'0,"0"-22"16,21 22-16,-21-21 0,0 0 16,0 0-16,0 0 15,0 0-15,0-1 0,0 1 16,-21 0-16,0 0 15,0 0-15,0 21 0,0 0 0,-22-21 16,22 21-16,0 0 0,0 0 0,-22 0 16,22 21-16,-21-21 0,21 21 15,-22 21-15,22-21 0,-21 1 0,21 20 16,0-21-16,-1 0 0,1 22 16,0-22-16,21 0 0,0 21 0,0-21 15,0 1-15,0-1 0,0 0 16,21 0-16,0-21 15,1 0-15,-1 21 0,0-21 0,21 0 16,-21 0-16,22 0 0,-1 0 16,-21-21-16,22 0 0,-22 21 0,21-21 15,-21 0-15,22-22 0,-22 22 0,0 0 16,21-21-16,-21-1 0,-21 1 16,22 0-16,-22-1 0,21 1 15,-21-22-15,0 22 0,0 0 0,0-1 16,0 1-16,0 0 0,0-1 0,0 22 15,0 0-15,0 0 16,0 42 0,0 0-16,0 0 0,0 22 15,0-1-15,-21 0 0,21 1 16,0 20-16,0-20 0,0-1 0,0 43 16,0-43-16,0-21 15,0 21-15,0-20 0,0-1 0,0 0 16,0 0-16,21 0 0,0-21 0,0 21 15,0-21-15,22 0 16,-22 0-16,0 0 0,0 0 0,0-21 16,22 21-16,-22-21 0,0 0 15,21 0-15,1 0 0,-22-1 16,0-20-16,21 21 0,-21-21 0,1-1 16,-1 22-16,-21 0 0,0 0 15,21 0-15,-21-1 0,-21 44 31,21-1-31,-21 0 0,-1 0 16,22 0-16,-21 0 0,21 43 16,0-43-16,0 0 0,0 0 15,0 1-15,0-1 0,0 0 16,21-21-16,1 0 0,-22 21 16,42-21-16,-21 0 0,0 0 0,22 0 15,-22 0-15,21 0 0,-21 0 0,0-21 16,22 0-16,-22 0 15,0 21-15,0-22 0,0-20 0,1 21 16,-22 0-16,0-22 0,0 22 16,0-21-16,0 0 0,0 20 0,0-20 15,-22 21-15,1 0 0,0 0 0,0-1 16,-21 22-16,20 0 0,-20 0 16,21 0-16,-21 22 0,20-1 15,-20 0-15,21 0 0,0 0 0,0 22 16,21-1-16,0-21 0,0 21 15,0-20-15,0-1 0,0 21 16,0-21-16,21 0 0,0 1 0,0-22 16,0 21-16,0 0 0,22-21 0,-22 0 15,21 0-15,-21 0 0,22 0 16,-22 0-16,21 0 0,-21 0 0,22-21 16,-22 21-16,0-21 0,0-1 15,0 1-15,1 0 0,-1-21 0,0 21 16,0-22-16,0 22 0,0 0 0,-21 0 15,0 0-15,22-1 0,-22 44 32,-22-1-17,22 0-15,-21 0 0,21 0 0,0 0 16,-21 1-16,21-1 0,0 0 0,0 0 16,0 0-16,0 0 0,0 1 15,21-22 1,0 0-16,1 0 0,-1 0 15,0 0-15,0 0 0,0 0 0,0 0 16,1-22-16,20 1 0,-21 0 0,0 0 16,0 0-16,1 0 0,-22-22 15,21 22-15,0 0 0,-21-21 0,21 42 16,-21-22-16,0 1 0,0 42 31,0 1-31,-21-1 0,0 0 0,21 0 16,-21 0-16,21 0 0,0 1 15,0 20-15,0-21 0,0 0 16,0 0-16,0 1 0,21-22 16,0 21-16,0-21 0,0 0 0,0 0 15,22 0-15,-22 0 0,0 0 0,21 0 16,-20 0-16,20-21 0,-21-1 16,21 22-16</inkml:trace>
  <inkml:trace contextRef="#ctx0" brushRef="#br0" timeOffset="116381.62">15790 3895 0,'0'0'0,"0"-21"0,-21 21 31,0 21-31,21 0 0,-21 21 0,0-21 16,-1 22-16,22-1 0,0 0 15,-21 1-15,0-22 0,21 21 0,-21 1 16,21-1-16,0-21 0,-21 0 15,21 22-15,0-22 0,0 0 0,-21-21 16,21 21-16,0 0 0,0-42 47,0 0-31,0 0-16,0 0 0,21-1 0,0 1 15,0-21-15,0 21 0,0 0 16,22-1-16,-22 1 0,21 0 0,-21 0 15,22 0-15,-22 21 0,0 0 16,0 0-16,0 0 0,1 21 0,-22 0 16,0 0-16,21 0 0,-21 1 0,0 20 15,0-21-15,0 0 0,0 0 16,-21 1-16,-1-1 0,1 0 0,0 0 16,-21-21-16,21 21 0,-22 0 15,22-21-15,0 0 0,-21 0 0,20 0 16,1 0-16,21-21 31,0 0-31,21 0 0,1 0 16,-1 0-16</inkml:trace>
  <inkml:trace contextRef="#ctx0" brushRef="#br0" timeOffset="116627.6">16468 3747 0,'0'0'0,"-64"63"32,43-21-32,21 1 0,-21-1 15,0 0-15,21 1 0,-22 20 16,1-20-16,21-1 0,-21 0 0,0 1 16,21-1-16,0 0 0,-21-21 15,21 22-15,-21-22 0,21 0 0,0 0 16,0 0-16,21-21 15,0 0 1,0 0-16,0-21 0,22 21 0,-22-21 16</inkml:trace>
  <inkml:trace contextRef="#ctx0" brushRef="#br0" timeOffset="116982.97">16827 4128 0,'-42'-22'31,"21"22"-31,0 0 0,0 0 16,-1 0-16,1 22 0,0-22 0,21 21 15,-21-21-15,21 21 0,-21-21 16,21 21-16,0 0 0,0 0 16,21 1-16,0-22 15,0 21-15,0-21 0,22 0 0,-22 21 16,0-21-16,0 0 0,0 21 15,1-21-15,-1 0 0,0 21 0,-21 0 16,0 1 0,-21-1-1,-22-21-15,22 0 16,0 0-16,-21 0 0,21 0 16,-22 0-16,22 0 0,-21 0 0,21 0 15,-1 0-15,1 0 16,21-21-1,0-1 1,21 22-16</inkml:trace>
  <inkml:trace contextRef="#ctx0" brushRef="#br0" timeOffset="117288.54">16171 3916 0,'0'-21'31,"21"21"-31,22 0 0,-1 0 0,0 0 16,22 0-16,-22 0 0,22 0 0,-22 0 16,22 0-16,-22 0 0,21 0 15,-20 0-15,-1 0 0,-21 0 0,22 0 16,-22 0-16,0 0 0,0 0 15,0 0-15,0 0 16,-42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59:16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1439 0,'0'-21'0,"0"0"16,21 21-16,-21-21 16,21 0-16,-21 0 15,0-1-15,0 1 16,22 21-16,-22-21 15,0 42 17,0 0-32,0 1 15,0-1-15,0 0 16,-22 21-16,22-21 0,0 1 0,0 20 16,0 0-16,0 1 0,0-1 15,0-21-15,0 21 0,0 1 16,0-22-16,0 21 0,0-21 15,0 1-15,0-1 0,0 0 16,22-42 15,-22 0-31,0-1 0,0-20 0</inkml:trace>
  <inkml:trace contextRef="#ctx0" brushRef="#br0" timeOffset="457.64">1079 889 0,'-42'0'31,"21"0"-31,21 21 15,0 0-15,0 1 16,0-1-16,0 0 0,0 0 16,0 0-16,0 0 15,0 1-15,0-1 0,21-21 16,0 0-16,0 0 16,1 0-16,20 0 15,-21-21-15,0 21 0,0-22 0,1 1 16,-1 0-16,0 0 0,0 0 15,-21 0-15,0-22 0,0 22 16,0 0-16,0 0 0,-21 0 0,0 21 16,0 0-16,-1 0 0,-20 0 15,21 0-15,0 0 0,0 0 16,-1 21-16,1 0 0,0 0 16,0 21-16,21-20 15,0-1-15,0 0 0,0 0 16,0 0-16,0 0 0,0 1 0,21-1 15,0 0-15,0 0 0,1 0 16</inkml:trace>
  <inkml:trace contextRef="#ctx0" brushRef="#br0" timeOffset="1211.84">1990 1439 0,'0'-63'32,"0"42"-32,0 0 15,-22-1-15,1 22 0,0-21 16,21 0-16,-21 21 0,0 0 15,0-21-15,-1 21 0,1 0 16,0 0-16,0 0 0,0 0 16,0 0-16,-1 21 0,1 0 15,0-21-15,0 21 0,0 1 0,0-1 16,-1 0-16,1 21 0,0-21 16,0 1-16,0 20 0,0-21 15,21 21-15,0 1 0,0-22 0,0 21 16,0-21-16,0 22 0,0-22 15,0 0-15,0 0 0,0 0 16,0 1-16,21-22 0,0 21 0,0-21 16,0 0-16,0 0 0,22 0 15,-22 0-15,0 0 0,0 0 16,22-21-16,-22-1 0,0 22 16,0-21-16,21-21 0,-20 21 0,-1 0 15,21-22-15,-21 22 0,0-21 16,1 21-16,-22-22 0,21 1 15,0 0-15,-21-1 0,21 1 0,-21 0 16,0-1-16,0 1 0,0 0 16,21-22-16,-21 22 0,0-1 15,0 1-15,21 0 0,-21-1 0,0 22 16,0 0-16,0 0 0,0 0 16,-21 21-1,0 21 1,21 21-16,-21-21 15,21 22-15,0-1 0,-21 0 16,21 22-16,-21-22 0,21 1 0,-22 20 16,22-21-16,0 1 0,0-1 15,0 22-15,0-22 0,0 0 0,0 1 16,0 84 0,22-127-16,-1 21 15,0 0-15,0-21 0,0 0 0,0 0 16,1 0-16,20 0 0,-21 0 15,21-21-15,-20 0 0,20-1 16,0-20-16,1 21 0</inkml:trace>
  <inkml:trace contextRef="#ctx0" brushRef="#br0" timeOffset="2514.65">3683 847 0,'0'0'0,"21"-21"16,-21-1-16,0 1 0,0 0 15,0 0-15,0 0 16,0 42 15,0 0-31,0 0 0,-21 22 16,21-22-16,-21 21 0,21 22 0,-21-22 16,-1 0-16,1 22 0,0-22 15,0 22-15,0-22 0,0 0 0,-22 22 16,22-22-16,0 0 15,-21 1-15,20-1 0,1 0 0,-21 1 16,21-1-16,0-21 0,-1 22 16,1-22-16,0 0 0,21 0 15,-21-21-15,0 21 0,0-21 16,-1 0-16,1-21 16,21 0-16,-21 0 0,0 0 0,0-22 15,21 1-15,-21 21 0,21-22 16,-22 1-16,22 21 0,0-21 0,0-1 15,0 22-15,0 0 0,0-21 16,0 20-16,0 1 0,0 0 0,22 0 16,-1 21-16,-21-21 0,21 21 31,0 0-31,0 0 0,-21 21 0,0 0 16,21 0-16,1 0 0,-22 1 15,21 20-15,-21-21 0,0 21 0,21-20 16,0-1-16,-21 21 0,0-21 15,21 22-15,0-22 0,1 0 0,-22 0 16,21 0-16,0 0 0,0 1 16,0-22-16,0 0 0,1 0 0,20 0 15,-21 0-15,21 0 0,1 0 16,-22 0-16,21-22 0,1 1 16,-1 0-16,0 0 0,-21 0 15,22-22-15,-1 22 0,0 0 16,-20-21-16,-1 21 0,21-1 0,-21 1 15,0 0-15,-21-21 0,22 21 16,-22-1-16,0 1 0,0 0 16,0 42 15,-22 0-15,1 1-16,0-1 0,21 0 0,0 21 15,-21-21-15,0 1 0,21-1 16,0 21-16,0-21 0,0 0 0,0 1 15,0 20-15,0-21 16,0 0-16,0 0 0,0 1 0,0-1 16,21-21-16,0 21 0,0-21 15,0 0-15,1 0 0,-1 0 0,0 0 16,21 0-16,-21-21 0,1 0 16,20-1-16,-21 1 0,21 0 0,-20 0 15,20-21-15,-21 20 0,0 1 16,0-21-16,1 0 0,-22 20 0,0-20 15,0 0-15,0 21 0,0-22 16,0 22-16,0-21 0,-22 21 16,1-1-16,-21 1 0,21 0 0,0 21 15,-1 0-15,1 0 16,-21 0-16,21 0 0,0 0 0,-22 21 16,22 0-16,0 1 0,0-1 15,-22 0-15,22 21 0,21-21 0,-21 22 16,21-22-16,-21 21 0,21-21 15,0 1-15,0 20 0,0-21 0,0 21 16,0-20-16,0-1 0,21 0 16,0 0-16,0-21 0,1 21 0,-1-21 15,21 0-15,-21 0 0,22 0 16,-22 0-16,21 0 0,0-21 0</inkml:trace>
  <inkml:trace contextRef="#ctx0" brushRef="#br0" timeOffset="2834.92">5165 1185 0,'0'0'0,"0"-21"0,0 0 0,-22 0 16,1 21-16,0 0 15,0 0-15,0 0 16,0 0-16,-1 0 0,1 0 15,0 21-15,0 0 0,0 0 16,0 1-16,-1-1 0,1 21 0,21-21 16,-21 0-16,0 22 0,0-22 15,21 21-15,0-21 0,0 1 0,-21 20 16,21-21-16,0 0 0,0 22 16,0-22-16,0 0 0,0 0 0,21-21 15,0 21-15,0 0 0,21-21 16,-20 0-16,20 0 0,0 0 0,22 0 15,-22 0-15,0 0 0,22-21 16,-1 0-16</inkml:trace>
  <inkml:trace contextRef="#ctx0" brushRef="#br0" timeOffset="3390.82">5905 1270 0,'0'0'0,"0"-21"0,-42-64 31,21 64-31,0 21 16,0 0-16,-1-21 0,1 21 16,-21 0-16,21 0 0,0 0 0,-1 0 15,-20 21-15,21 0 0,0-21 16,0 21-16,-22 1 0,22-1 16,0 21-16,0-21 0,0 0 0,21 1 15,-22 20-15,22-21 0,-21 21 16,21-20-16,-21 20 0,21-21 15,0 0-15,0 22 0,0-22 0,0 0 16,0 0-16,0 0 0,21 0 16,0-21-16,1 0 0,-1 0 15,0 0-15,0 0 0,21 0 16,-20-21-16,20 0 0,-21 0 0,21 0 16,1 0-16,-22-22 0,21 22 15,-21-21-15,22 21 0,-22-22 0,0 1 16,0 0-16,-21 20 0,0-20 0,21 21 15,-21-21-15,0 20 16,0 1-16,0 0 0,0 0 16,-21 21-1,0 0-15,0 21 0,21 0 16,-21 0-16,21 22 0,-21-22 16,-1 0-16,22 21 0,0-20 0,0 20 15,-21-21-15,21 21 0,0-20 16,0-1-16,0 21 0,0-21 0,0 0 15,0 1-15,0-1 0,21 0 16,1-21-16,-1 21 0,0-21 0,21 0 16,-21 0-16,1 0 0,20 0 15,0-21-15,-21 0 0,22 0 0,-1-1 16,-21 1-16,22 0 16</inkml:trace>
  <inkml:trace contextRef="#ctx0" brushRef="#br0" timeOffset="3673.55">6519 762 0,'0'0'0,"0"-21"0,0 0 0,0 0 0,0-1 15,-21 22 1,0 0-16,0 22 0,21-1 16,-21 0-16,21 21 15,0-21-15,-22 22 0,1 20 0,21-20 16,-21-1-16,21 21 0,-21-20 15,21-1-15,0 22 0,0-22 0,-21 0 16,21 1-16,0-1 0,0-21 16,-21 21-16,21-20 0,0 20 0,0-21 15,0 0-15,0 0 0,0 1 16,0-1-16,0 0 0,21-21 0,0 0 16,0 0-16,0 0 15,0-21-15,1 21 0,-1-21 0</inkml:trace>
  <inkml:trace contextRef="#ctx0" brushRef="#br0" timeOffset="4299.47">7006 1058 0,'0'0'15,"0"22"-15,-21-1 16,0 0-16,0 21 0,21-21 16,-22 1-16,1-1 0,21 21 15,-21-21-15,21 0 0,-21 22 0,21-22 16,-21 0-16,21 0 0,0 22 16,0-22-16,0 0 0,0 0 0,0 0 15,0 0-15,21 1 16,0-22-16,0 21 0,22 0 0,-22-21 15,21 0-15,-21 0 0,22 0 16,-22 0-16,21 0 0,-21-21 0,22 0 16,-22 21-16,0-22 0,21 1 15,-21 0-15,-21-21 0,22 21 0,-1-22 16,-21 22-16,21-21 0,-21-1 16,0 1-16,0 21 0,0-21 0,0 20 15,0 1-15,-21 0 0,0 0 16,21 0-16,-22 21 0,1 0 0,0 0 15,0 0-15,-21 0 16,20 0-16,-20 0 0,21 21 0,-21-21 16,20 21-16,1 0 0,0 0 15,0-21-15,0 22 0,0-1 0,-1 0 16,22 0-16,0 0 16,0 0-16,22-21 15,-1 0-15,0 0 16</inkml:trace>
  <inkml:trace contextRef="#ctx0" brushRef="#br0" timeOffset="4598.64">6054 1058 0,'0'0'0,"-43"22"31,64-22-31,1 0 16,20 0-16,-21 0 0,21 0 16,1 0-16,-1 0 0,22 0 15,-22 0-15,21 0 0,1 0 0,-22 0 16,22 0-16,-22 0 0,0 0 15,-20 0-15,20 0 0,-21 0 0,0-22 16,0 22-16,1 0 16</inkml:trace>
  <inkml:trace contextRef="#ctx0" brushRef="#br0" timeOffset="5339.23">7451 1185 0,'21'0'63,"-21"-21"-63,21 0 0,0 21 16,-21-21-16,21 21 0,0-21 15,1 21-15,-1 0 0,0-21 0,0 21 16,0 0-16,22 0 0,-22 0 15,0 0-15,21 0 0,-21 21 0,1 0 16,20 0-16,-21 0 0,0 0 16,0 22-16,1-22 0,-1 21 0,-21-21 15,0 22-15,0-22 0,0 21 16,0-21-16,0 1 0,-21-1 0,-1 0 16,22 0-16,-21 0 0,0 0 15,0 1-15,0-22 0,0 0 16,-1 0-1,22-22 1,0 1-16,0 0 0,0 0 0,0 0 16,22 0-16,-22-1 0,21 1 15,0-21-15,0 0 0,0 20 0,0-20 16,1 0-16,-1 21 0,0-22 16,0 22-16,21 0 0,-20-21 0,-1 42 15,0-22-15,0 1 0,0 21 16,0 0-16,1 0 15,-1 0-15,0 0 16,-21 21-16</inkml:trace>
  <inkml:trace contextRef="#ctx0" brushRef="#br0" timeOffset="5858.78">8953 1164 0,'0'-21'0,"0"42"0,22-63 0,-22 21 15,21 0-15,-21-1 0,0 1 0,0 0 16,0 0-16,-21 21 16,-22 0-1,22 0-15,0 0 0,-21 0 16,-1 21-16,1-21 0,0 21 0,-1 0 15,22 22-15,-21-22 0,21 0 16,-22 0-16,43 0 0,-21 1 0,21-1 16,0 0-16,0 0 15,0 0-15,21-21 16,0 21-16,22-21 0,-22 22 16,21-22-16,1 0 0,-1 0 0,0 0 15,-21 21-15,22-21 0,-22 0 0,21 0 16,-21 21-16,1-21 0,-1 0 15,-21 21-15,21 0 16,-21 0-16,0 1 16,-21-1-16,0-21 15,-1 0-15,1 21 0,-21 0 16,21-21-16,-22 0 0,22 0 0,-21 21 16,21-21-16,0 0 0,-22 0 0,22 0 15,0 0-15,0 0 0,0 0 16,-1 0-16,1 0 0,0 0 0,0 0 15,0-21 1,0 21-16,-1 0 0,1 0 16</inkml:trace>
  <inkml:trace contextRef="#ctx0" brushRef="#br0" timeOffset="6735.98">847 2328 0,'21'0'16,"0"-21"0,0 21-1,0 0-15,0 0 16,1 0-16,-1 0 0,0 0 0,0 0 16,0 0-16,22 0 0,-1 0 15,-21 0-15,43 0 0,-22 0 16,21 0-16,1 0 0,-1 0 0,1 0 15,21-21-15,-1 21 0,1 0 16,0 0-16,20 0 0,1-21 0,21 21 16,21 0-16,1 0 0,-1-21 15,0 21-15,0 0 0,21 0 16,1-21-16,20 21 0,-20-22 16,20 22-16,1 0 0,20-21 0,1 21 15,-22 0-15,22 0 0,0-21 16,21 21-16,-22 0 0,1 0 0,0 0 15,20-21-15,-20 21 0,21 0 16,-21 0-16,-1 0 0,22 0 0,-21 0 16,-1 0-16,-20 0 0,-1 0 15,-20 0-15,-1 0 0,0 0 0,1 0 16,-22 0-16,-21 0 0,-21 0 16,0 0-16,-22 0 0,1 0 0,-22 0 15,-20 0-15,-1 0 0,-21 0 16,22 0-16,-22 0 0,-42 0 31,-1 0-15,1 0-16,-21 0 0,-22 0 0,1 0 15</inkml:trace>
  <inkml:trace contextRef="#ctx0" brushRef="#br0" timeOffset="7622.77">1249 2328 0,'0'0'0,"-21"0"0,-22 0 16,22 0-16,0 0 15,0 22 1,0-22-1,21 21 17,21-21-32,0 0 15,21 0-15,1 0 0,-1 0 16,21 0-16,1 0 0,-1 0 16,1 0-16,21 0 0,-1 0 0,-20 0 15,20 0-15,1 0 0,21 0 16,0 0-16,0-21 0,21 21 0,0 0 15,0 0-15,21 0 0,-21-22 16,21 22-16,0-21 0,21 21 0,1 0 16,-1-21-16,22 21 15,-22 0-15,43-21 0,-22 21 0,1 0 16,-1-21-16,1 21 0,20 0 16,-20 0-16,-1-21 0,-20 21 0,20-22 15,-21 22-15,22 0 0,-1 0 16,-20-21-16,20 21 0,-20 0 0,-1 0 15,0 0-15,1-21 0,-1 21 16,-21 0-16,0 0 0,-21 0 0,0 0 16,0-21-16,-21 21 0,0 0 15,0 0-15,-22 0 0,1 0 0,-21 0 16,-1 0-16,-21 0 0,1-21 16,-1 21-16,-21 0 0,0 0 0,1 0 15,-1 0-15,0 0 16,-42 0 31,0 0-47,-1 0 0,1 0 0,0 0 15,0 0-15,-21 0 0</inkml:trace>
  <inkml:trace contextRef="#ctx0" brushRef="#br0" timeOffset="7719.74">9059 2117 0,'21'0'62,"-21"-21"-46,-21 21 0</inkml:trace>
  <inkml:trace contextRef="#ctx0" brushRef="#br0" timeOffset="38291.81">402 3387 0,'21'0'0,"0"0"31,1 0-31,-1 0 16,0 0-1,-21-21-15,0-1 16,0 1-1,0 0 1,-21 21 0,0 0-1,-1 0-15,22 21 16,-21-21-16,21 21 0,-21-21 16,21 22-16,0-1 31,21-21-16,0 0 1,1-21 0,-22-1-1,0 1 1,0 0-16,-22 21 31,1 21-31,21 0 0,0 1 16,-21-22-16,21 42 0,-21-21 0,0 0 15,21 0-15,0 1 16,0-1-16,0 0 0,0 0 0,0 0 16,0 0-16,0 1 0,0-1 15,0 0-15,21 0 0,0-21 16,0 0-16,0 0 16,1 0-16,-1 0 0,0 0 15,0 0-15,21 0 0</inkml:trace>
  <inkml:trace contextRef="#ctx0" brushRef="#br0" timeOffset="38876.47">931 3387 0,'-21'21'16,"0"-21"-1,21 21-15,21-21 47,0 0-31,0-21-16,1 0 16,-22 0-1,0-1-15,0 1 0,0 0 16,0 0-1,0 42 17,-22-21-32,1 21 0,21 0 15,0 1-15,0-1 0,-21 0 16,21 0-16,0 0 16,21-21 15,-21-21-31,21 21 15,-21-21-15,22 0 16,-22 0-16,0-1 16,0 1-16,0 0 15,-22 42 17,22 0-32,-21 1 15,21-1-15,0 0 0,0 0 0,0 0 16,0 0-16,0 1 0,0-1 15,0 0-15,0 0 0,0 0 16,21-21 0,1 0-16,-1 0 0,0 0 15,0 0 1</inkml:trace>
  <inkml:trace contextRef="#ctx0" brushRef="#br0" timeOffset="61587.88">1863 3133 0,'-22'0'78,"22"21"-31,0 0-47,-21-21 0,21 21 15,0 0-15,0 1 16,0-1-16,0 0 0,0 0 15,0 0-15,0 0 0,21 1 16,1-1-16,-1 0 16,0-21-16,0 21 0,0-21 15,0 0-15,1 0 16,-1 0-16,0 0 0,0-21 0,0 0 16,0 0-16,1-1 15,-1 1-15,0 0 0,-21 0 0,0-21 16,0 20-16,0 1 15,0 0-15,0 0 0,0 0 0,0 0 0,0-1 16,0 1 0,-21 21 15,0 0-31,21 21 16,0 1-16,0-1 15,0 0-15,0 0 0,0 21 16,0-20-16,0 20 0,0-21 0,0 21 15,0 1-15,0-1 0,0 0 16,21-20-16,-21 20 0,21 0 0,-21-21 16,21 22-16,-21-22 0,0 21 15,0-21-15,0 1 0,0-1 16,0 0-16,0 0 0,0 0 0,0 0 16,-21 1-1,0-22-15,0 0 0,-1 0 16,1 0-16,0 0 0,0-22 15,0 1-15,0 21 0,-22-21 0,22 0 16,-21 0-16,21 21 0,-1-21 16,1 21-16,0 0 0,0-22 15,0 22-15,0 0 16,42 0 31,0 0-47,0 0 15,0 0-15,0 0 0,1 0 0,20 0 16,-21-21-16</inkml:trace>
  <inkml:trace contextRef="#ctx0" brushRef="#br0" timeOffset="61927.27">2730 3069 0,'0'0'16,"0"-21"-16,0 0 0,0 0 16,0 42 15,0 0-31,-21-21 0,21 42 16,-21-20-16,21-1 0,0 21 15,0 0-15,0 1 0,0-1 0,-21 22 16,21-22-16,-21 0 0,21 1 15,0-1-15,0 0 0,0 1 0,-21-1 16,21 0-16,0-21 0,0 22 16,0-22-16,0 0 0,0 0 0,0 0 15,0 1-15,21-1 16,0-21-16,0 0 16,0 0-16,0 0 0,1 0 15,-1-21-15,0-1 16,0 22-16</inkml:trace>
  <inkml:trace contextRef="#ctx0" brushRef="#br0" timeOffset="62223.02">2498 3556 0,'0'0'0,"21"0"32,0 0-32,21 0 0,-21 0 15,1-21-15,20 0 0,-21 21 16,0 0-16,0-21 0,1 21 0,20 0 16,-21 0-16,-21-22 0,21 22 0,0 0 15,1 0-15,-22-21 0,21 21 16,0 0-1</inkml:trace>
  <inkml:trace contextRef="#ctx0" brushRef="#br0" timeOffset="62827.61">4339 3239 0,'0'0'0,"0"-22"0,0 1 16,0 0 0,0 42 30,0 0-46,0 1 0,0 20 16,0-21-16,0 21 0,0-20 0,0 20 16,0 0-16,0 1 0,0-22 15,0 21-15,0-21 0,0 22 0,0-22 16,0 0-16,0 0 0,0 0 16,0 0-16,21-21 31,0 0-31,-21-21 15,22 0-15,-1 0 0,0 0 0</inkml:trace>
  <inkml:trace contextRef="#ctx0" brushRef="#br0" timeOffset="63262.65">5016 3175 0,'0'0'16,"22"-21"-16,-44 21 15,1 0 1,0 0-16,0 0 0,0 0 16,0 21-16,-1-21 0,1 21 0,0 0 15,0 1-15,0-1 0,21 0 0,-21-21 16,21 21-16,0 0 0,0 0 16,0 1-16,21-22 15,0 0-15,0 0 16,0 0-16,0 21 0,1-21 0,-1 0 15,0 0-15,0 21 0,0-21 0,0 0 16,1 21-16,-1-21 0,0 21 16,0-21-16,0 21 0,0-21 0,-21 22 15,0-1-15,0 0 16,0 0-16,0 0 0,-21 0 16,-21-21-16,21 22 0,0-1 0,-22-21 15,22 21-15,-21-21 0,-1 0 16,22 21-16,-21-21 0,21 0 0,0 0 15,-1 0-15,1 0 0,0 0 16,0 0-16,0 0 0,0 0 16,21-21-16,0 0 15,0 0-15,0-1 16,0 1-16,0 0 0,0 0 0</inkml:trace>
  <inkml:trace contextRef="#ctx0" brushRef="#br0" timeOffset="63487.56">4360 2985 0,'-42'0'31,"63"0"32,0 0-48</inkml:trace>
  <inkml:trace contextRef="#ctx0" brushRef="#br0" timeOffset="64899.6">6265 2963 0,'0'-42'31,"0"21"-31,-21 21 15,21 21 1,0 0 0,0 22-16,0-22 0,0 0 15,0 0-15,0 21 16,0 1-16,0-1 0,0 0 0,0 1 16,0-1-16,0 0 0,0 1 15,0-22-15,0 21 0,0 1 0,0-22 16,0 0-16,0 0 0,21 0 0,0 0 15,-21 1-15,22-22 0,-1 0 16,0 0-16,0 0 0,0 0 16,0 0-16,1-22 0,-1 1 15,21 0-15,-21 0 0,0 0 0,43-64 16,-43 43-16,0-1 0,22 1 16,-22-21-16,0 20 15,-21-20-15,21 20 0,-21 1 0,21 0 16,-21-1-16,21 22 0,-21-21 15,0 21-15,0 0 0,0-1 0,0 1 16,0 42 15,0 1-31,0-1 0,0 0 16,0 21-16,0-21 0,0 22 0,0-1 16,-21 0-16,21 1 0,-21-1 0,21 0 15,0 1-15,0-1 0,0 0 16,0 1-16,0-1 0,0-21 15,0 22-15,0-22 0,21 0 0,0 0 16,1-21-16,-1 0 16,21 0-16,-21 0 0,0 0 0,22 0 15,-22-21-15,21 0 0,-21 0 0,22-1 16,-22-20-16,21 21 0,-21-21 16,1-1-16,20 1 0,-21 21 0,0-22 15,0 1-15,-21 21 0,0 0 0,0 0 16,0-1-16,-21 22 31,0 22-15,21-1-16,0 0 0,0 0 0,0 0 15,0 22-15,0-22 0,0 0 16,0 21-16,0-21 0,0 1 16,0-1-16,0 0 0,21 0 0,-21 0 15,0 0-15,0 1 0,0-1 16,21-21-16,-21 21 0,-21-21 47,0 0-47,21-21 0,-21 0 15,0 21-15,0-22 0,21 1 0,-22 21 16,1-21 0,0 21-16,21 21 31,0 0-31,0 1 15,0-1-15,21-21 0,-21 21 16,21-21-16,1 0 0,-1 21 16,0-21-16,0 0 0,0 0 0,0 0 15,22 0-15,-22 0 0,21 0 0,1 0 16,-1-21-16,0 21 0,-21-21 16,22 0-16,-1-1 0,0 1 0,1 0 15,-22 0-15,21-21 0,-21 20 16,1-20-16,20 21 0,-21-21 0,0 20 15,-21-20-15,0 21 0,0 0 16,0 0-16,0-1 0,-21 22 16,21-21-16,-21 21 0,0 0 15,0 0-15,-1 0 0,1 21 0,0 1 16,0-1-16,21 0 0,0 21 16,-21-21-16,21 22 0,0-22 0,0 21 15,0-21-15,0 22 0,0-22 16,0 0-16,0 0 0,0 0 0,21 1 15,-21-1-15,21 0 0,21 0 0,-20-21 16,20 0-16,-21 21 0,21-21 16,1 0-16,-1 0 0,0 0 0,1 0 15,-1 0-15,0 0 16,1-21-16,-1 0 0,0 21 0,1-21 16,-1 0-16,0-1 0</inkml:trace>
  <inkml:trace contextRef="#ctx0" brushRef="#br0" timeOffset="65430.75">8763 3196 0,'0'0'0,"0"-42"0,0-64 32,-21 85-32,21 0 0,-21 21 0,-1 0 15,1-21-15,0 21 0,0 0 16,0 0-16,0 0 0,-1 0 0,1 21 16,0 0-16,0 0 0,0 0 0,21 0 15,-21 1-15,-1 20 16,1-21-16,0 21 0,21 1 0,0-22 15,-21 21-15,21-21 0,0 22 0,0-22 16,0 0-16,0 0 0,0 0 16,0 1-16,21-1 0,0 0 0,0-21 15,1 0-15,-1 0 16,0 0-16,0 0 0,21-21 0,-20 21 16,-1-21-16,0-1 0,0 1 15,0-21-15,22 21 0,-22-22 0,-21 1 16,21 0-16,0-1 0,0 1 0,0 0 15,-21-22-15,0 22 0,22 0 0,-1-22 16,-21 22-16,21-1 16,-21 1-16,0 0 0,0 21 0,0-22 15,0 22-15,0 0 0,0 0 16,0 42 0,0 0-16,0 0 0,-21 0 15,21 22-15,-21-22 0,21 21 16,-22 1-16,1 20 0,0-21 0,21 1 15,0-1-15,-21 22 0,21-22 16,0 0-16,0 22 0,0-22 0,0 0 16,0-20-16,0 20 0,0 0 0,21-21 15,0 1-15,0-1 16,1 0-16,20-21 0,0 0 0,-21 0 16,22 0-16,-1 0 0,0 0 0,1-21 15,-1 21-15,0-21 0,1-22 16,-1 22-16,-21 0 0</inkml:trace>
  <inkml:trace contextRef="#ctx0" brushRef="#br0" timeOffset="65948.56">10604 2709 0,'0'0'0,"0"-21"16,-21-63-1,21 62-15,0 1 0,0 0 16,0 0-16,-21 42 31,21 0-31,0 22 0,-21-1 16,21 0-16,0 1 0,-21-1 15,21 21-15,0-20 0,0-1 0,-21 22 16,-1 20-16,22-20 0,0-22 16,0 0-16,0 1 0,0-1 15,0 0-15,0 1 0,0-22 16,0 0-16,0 0 0,0 0 16,0 1-16,0-44 31,0 1-31,0 0 0,0 0 15,0 0-15,0 0 0</inkml:trace>
  <inkml:trace contextRef="#ctx0" brushRef="#br0" timeOffset="66462.46">10181 3133 0,'0'0'0,"-21"0"0,0 0 0,0 0 16,-1 0-16,44 0 31,20 0-31,-21 0 0,21-21 15,-20 21-15,20-22 0,21 22 16,-20-21-16,-1 0 0,22 21 0,-22-21 16,21 0-16,-20 21 0,-1-21 0,0 21 15,1-22-15,-1 22 0,0 0 16,-20 0-16,-1 0 0,0 0 16,-21 22-1,-21-1-15,0 0 16,-1 0-16,22 0 0,-21 22 15,21-22-15,-21 21 0,21-21 16,0 22-16,0-22 0,0 21 0,0-21 16,0 0-16,0 1 0,0-1 0,0 0 15,21 0-15,0-21 0,22 0 16,-22 0-16,21 0 0,-21 0 0,22 0 16,-1 0-16,22 0 0,-22-21 0,0 0 15,1 0-15,-1-1 0,-21 1 16,21-21-16,-20 21 0,20 0 0,-42-22 15,21 22-15,-21-21 0,0 21 16,0-22-16,0 22 0,0-21 0,-21 21 16,0-1-16,-22 1 0,22 0 15,-21 21-15,21 0 0,-22 0 0,1 0 16,21 0-16,-64 21 16,43-21-16,21 21 0,-22 1 0,22-1 15,0 0-15,0-21 0,0 21 16,0 0-16,21 0 0,0 1 0,0-1 15,0 0-15,0 0 0,42-21 16,-21 0-16</inkml:trace>
  <inkml:trace contextRef="#ctx0" brushRef="#br0" timeOffset="66919.57">12742 3006 0,'0'0'0,"-21"-21"0,21-1 16,0 1-1,-21 21-15,21 21 32,0 1-32,0-1 0,0 0 15,0 0-15,0 0 0,0 0 16,0 1-16,0-1 0,0 21 0,0-21 15,0 0-15,0 22 0,0-22 16,0 0-16,0 0 0,0 0 16,0 1-16,0-44 47,0 1-47,0 0 0,0 0 15,0 0-15,0-22 0,0 22 0</inkml:trace>
  <inkml:trace contextRef="#ctx0" brushRef="#br0" timeOffset="67114.91">12742 2731 0,'0'0'0,"0"-22"16,0 44 46,0-1-46,21-21-16,1 21 0,-1-21 16,0 21-16,0-21 0,0 21 0,22 0 15,-22 1-15</inkml:trace>
  <inkml:trace contextRef="#ctx0" brushRef="#br0" timeOffset="67707.25">13589 3069 0,'0'0'0,"21"-21"16,-21 0-1,0 0-15,0 0 16,0-1-16,0 1 0,0 0 16,0 0-16,0 0 0,-21 0 0,0 21 15,0 0-15,-1 0 16,1 0-16,0 0 0,0 0 0,-21 0 15,20 21-15,1 0 0,-21 0 16,21 0-16,0 0 0,-22 22 0,22-22 16,0 21-16,0-21 0,0 22 15,-1-1-15,1-21 0,21 22 0,-21-22 16,21 21-16,0-21 0,0 0 16,0 1-16,0-1 0,21 0 0,0-21 15,1 0-15,-1 0 0,0 0 16,21 0-16,-21 0 0,22 0 0,-22-21 15,21 0-15,1-1 0,-1-20 16,-21 21-16,21-21 0,1-1 0,-1 1 16,-21 0-16,0-22 0,22 22 0,-22-1 15,0-20-15,0-1 0,0 22 16,1-21-16,-22 20 0,0-20 0,0-1 16,0 22-16,0 21 15,0 0-15,0-1 0,0 44 16,0-1-1,0 0-15,0 21 0,0 1 16,-22-1-16,22 0 0,0 1 0,-21 20 16,21-21-16,-21 1 0,21 20 15,0-20-15,0-1 0,0-21 0,0 21 16,0 1-16,0-1 0,0-21 0,0 0 16,0 22-16,0-22 0,0 0 15,21-21-15,0 21 0,1-21 16,-1 0-16,0 0 0,0 0 15,0 0-15,0-21 0,1 0 0,-1 21 16</inkml:trace>
  <inkml:trace contextRef="#ctx0" brushRef="#br0" timeOffset="68571.53">14139 3112 0,'-21'0'0,"0"0"16,42 0-1,0 0 1,0 0-16,1 0 16,20 0-16,-21 0 0,0-22 15,22 1-15,-22 21 0,21-21 0,0 0 16,-20 21-16,20-21 0,-21 0 16,0-1-16,0 1 0,-21 0 15,0 0-15,0 0 0,0 0 16,-21 21-16,0 0 0,0 0 15,0 0-15,0 0 0,-22 0 0,22 21 16,-21 0-16,-1 0 0,22 0 16,-21 0-16,21 1 0,-22 20 0,22-21 15,0 21-15,21-20 0,0-1 16,0 21-16,0-21 0,0 0 0,0 1 16,0-1-16,21 0 0,0 0 0,1-21 15,20 21-15,0-21 16,1 0-16,-1 0 0,0 0 0,1 0 15,20 0-15,-21 0 0,1-21 0,-1 0 16,0 21-16,1-21 0,-1 0 16,0-22-16,1 22 0,-22 0 0,0-21 15,0 20-15,22 1 0,-43-21 0,21 21 16,0-22-16,-21 22 0,0-21 16,0 21-16,0 0 0,0 42 31,-21 0-16,21 0-15,-21 21 0,21-20 16,0-1-16,0 0 16,0 21-16,-22-21 0,22 22 0,-21-22 15,21 0-15,-21 21 0,21-20 0,0-1 16,0 0-16,0 0 0,0 0 16,0 0-16,0 1 0,0-44 31,0 1-16,0 0-15,0 0 0,0-21 16,21 20-16,0-20 0,-21 21 16,22-21-16,-1-1 0,0 22 0,21-21 15,-21-1-15,22 22 0,-22-21 16,21 21-16,1-22 0,-1 43 16,0-21-16,1 0 0,-1 21 0,-21 0 15,21 0-15,1 21 0,-1 0 16,-21 1-16,0-1 0,1 0 0,-1 0 15,-21 21-15,0-20 0,0 20 0,0-21 16,0 0-16,0 22 0,-21-22 16,-1 0-16,1 21 0,21-21 0,-21 1 15,0-1-15,21 0 0,-21 0 0,21 0 16,0 0-16,0 1 16,21-22-16,0 0 15,0 0-15,0 0 0,1-22 16,20 22-16,-21-21 0,21-21 15,-20 21-15,20 0 0</inkml:trace>
  <inkml:trace contextRef="#ctx0" brushRef="#br0" timeOffset="69078.94">16235 2477 0,'0'0'0,"-43"-85"16,22 85-1,0 21-15,0 0 16,0 22-16,21-22 0,0 21 16,-21 0-16,21 1 0,-22-1 15,1 22-15,21-22 0,-21 0 0,0 1 16,21 20-16,-21-21 0,21 1 16,-21-1-16,-1 0 0,22 1 0,0-22 15,0 21-15,0 1 0,0-22 0,0 0 16,0 0-16,0 0 0,22 0 15,-1-21-15,0 0 0,0 0 0,21 0 16,-20 0-16,20 0 0,0-21 0,1 0 16,-1 0-16,-21-21 0,21 20 15,1 1-15,-1-21 0,-21 21 16,22-22-16,-22 22 0,0-21 16,0 21-16,-21 0 0,0-1 0,0 1 15,0 0-15,-21 42 31,21 0-31,-21 1 0,0-1 0,-1 0 16,1 0-16,21 21 0,0-20 16,-21-1-16,21 21 0,-21-21 0,21 0 15,0 1-15,0-1 0,0 0 0,0 0 16,21 0-16,0-21 0,0 0 16,22 0-16,-22 0 15,0 0-15,21 0 0,-20 0 0,-1-21 16,21 0-16,-21 0 0,22 0 15,-22-22-15,42 1 0,-42 0 16</inkml:trace>
  <inkml:trace contextRef="#ctx0" brushRef="#br0" timeOffset="69274.45">16785 2625 0,'0'0'0,"-21"-21"0,0 21 16,0 0-1,-1 0-15,22 21 0,0 0 16,0 0-16,0 0 16</inkml:trace>
  <inkml:trace contextRef="#ctx0" brushRef="#br0" timeOffset="69478.94">15769 2815 0,'0'0'0,"0"21"16,0 1-1,21-22 1,0 0-16,22 0 0,-22 0 0,0 0 15,21 0-15,-20-22 0,20 22 16,0-21-16,-21 21 0,22-21 0,-22 21 16,21 0-16,-21-21 0</inkml:trace>
  <inkml:trace contextRef="#ctx0" brushRef="#br0" timeOffset="70975.53">16891 3006 0,'0'0'0,"0"21"0,0 0 31,21-21-31,0 0 0,0 0 0,1 0 16,20 0-16,-21 0 0,21-21 15,-20 0-15,20 21 0,0-21 0,1-1 16,41-20-16,-41 21 0,-1 0 15,-21-22-15,0 1 0,0 21 16,1-21-16,-22-1 0,0 1 0,0 0 16,0-1-16,0 1 0,0 21 15,0 0-15,-22-1 0,22 1 0,0 0 16,-21 21-16,0 0 16,0 0-16,0 0 0,0 0 15,21 21-15,-22 0 0,1 22 0,0-22 16,21 21-16,-21 1 0,0-1 15,0 0-15,-1 22 0,22-22 0,-21 22 16,0-22-16,0 21 0,0 1 16,0-1-16,21 1 0,-22-1 0,1 1 15,0 21-15,21-22 0,-21 1 0,0 20 16,21-20-16,-21-1 0,-1 1 16,22 20-16,-21-20 0,0-1 15,0 22-15,21-21 0,0-1 0,-21 1 16,21-1-16,0-21 0,0 1 15,0-1-15,0 0 0,0-20 0,0-1 16,0 0-16,21 0 0,0-21 16,0 0-16,0 0 0,22-21 15,-22 0-15,21 0 0,1-22 0,-1 22 16,0-21-16,1-1 0,20-20 0,-21 21 16,22-22-16,-1-21 0,-20 22 15,-1-1-15,0 1 0,1-1 0,-22 1 16,0-1-16,-21 1 0,0-1 0,0 1 15,-21-1-15,0 22 16,-22 0-16,22-1 0,-21 1 0,0 21 16,-1-21-16,1 20 0,0 22 15,-1-21-15,22 21 0,-21-21 0,21 21 16,-22 0-16,22 0 0,0 0 16,21 21-1,21-21-15,0 0 16,0 0-16,22 0 0,-22 0 15,21 0-15,1 0 0,-1 0 0,0-21 16,22 21-16,-22-21 0,0 0 0,1 21 16,-1-21-16,0-1 0,1 22 15,-22-21-15,21 0 0,-21 0 16,1 0-16,-1 0 0,0-1 16,-21 1-16,21 0 0,-21 0 15,0 42 16,0 0-15,0 0-16,0 1 16,0-1-16,0 0 0,0 0 0,0 0 15,0 0-15,0 1 0,0-1 16,21 0-16,0-21 0,1 0 16,-1 21-16,0-21 0,0 0 15,0 0-15,0 0 0,22 0 16,-22-21-16,0 21 0,0-21 0,22 0 15,-22-1-15,0 1 0,0 0 16,0 0-16,-21 0 0,21 0 0,-21-1 16,22 1-16,-22 0 0,0 0 15,0 0-15,0 0 16,0 42 15,0 0-15,0 0-16,0 0 0,0 0 0,0 22 15,-22-22-15,22 21 16,-21 1-16,21-1 0,0 21 0,-21-20 16,0 20-16,21-20 0,-21 20 0,0-21 15,-1 22-15,22-22 0,0 22 16,-21-22-16,21 0 0,-21 22 0,21-22 16,0 22-16,0-22 0,0 22 0,0-1 15,0-21-15,0 22 0,0-1 16,0-20-16,0 20 0,0-20 0,0 20 15,0 22-15,0-43 0,0-21 16,0 22-16,-21-22 0,0 0 16,0 0-16,21 0 0,-22-21 0,1 0 15,0 0-15,21-21 16,0 0-16,0 0 0,-21 0 0,21-1 16,0-20-16,-21 21 0,21-21 15,0 20-15,0-20 0,0 21 0,0 0 16,-21 0-16,21-22 0,-22 22 0,22 0 15,0 0-15,-21 0 0,21-22 16,0 22-16,0 0 0,0-21 0,0-1 16,0 22-16</inkml:trace>
  <inkml:trace contextRef="#ctx0" brushRef="#br0" timeOffset="73122.5">20383 3006 0,'22'0'0,"-44"0"0,65-21 15,-22 21-15,-21-22 0,0 1 16,21 21-16,0-21 0,-21 0 16,0 0-16,0 0 0,0-1 0,0 1 15,0 0-15,0-21 16,0 21-16,0-22 0,-21 22 0,0 0 15,0 0-15,0 0 0,-1-1 16,1 1-16,-21 21 0,21 0 0,-22 0 16,22 0-16,-21 21 0,21 1 0,-22-1 15,1 0-15,0 0 0,21 21 16,-22-20-16,1 20 0,21 0 0,-22-21 16,22 22-16,0-1 0,0 0 15,0-20-15,21 20 0,0-21 0,0 21 16,0-20-16,0-1 15,21 0-15,0 0 0,21-21 0,-20 0 16,-1 21-16,21-21 0,0 0 0,-20 0 16,20 0-16,0-21 0,1 0 15,-1 21-15,-21-21 0,21 0 0,1-1 16,-22 1-16,21-21 0,-21 21 16,1-22-16,-1 22 0,0-21 0,0 0 15,-21-22-15,0 43 16,0-21-16,0 20 0,-21 44 31,0-1-15,21 0-16,-21 0 0,21 0 0,0 22 15,0-22-15,-22 0 0,22 0 16,0 21-16,0-20 0,0-1 16,0 0-16,0 0 0,0 0 15,22 0-15,-1 1 0,0-22 0,0 21 16,0-21-16,0 0 0,22 0 0,-22 0 15,21 0-15,1 0 0,-1 0 16,-21-21-16,21 21 0,1-22 0,-22 1 16,21 0-16,-21 0 0,1 0 0,-1 0 15,0-1-15,0-20 0,-21 21 16,0 0-16,0-22 0,0 22 0,0 0 16,0 0-16,0 42 31,0 0-16,0 0-15,0 1 0,0-1 16,0 0-16,0 0 0,0 0 0,-21 22 16,21-22-16,-21 0 0,21 0 15,0 0-15,0 0 0,-21 1 16,21-1-16,0-42 47,0-1-47,0 1 0,0 0 15,21-21-15,-21 21 0,21-1 16,0-20-16,0 21 0,0-21 16,1 20-16,-1 1 0,0-21 15,0 21-15,0 21 0,0-21 0,1-1 16,-1 22-16,0 0 0,0 0 16,0 22-16,-21-1 0,0 0 0,0 0 15,0 0-15,0 0 0,0 1 16,0 20-16,0-21 0,0 0 0,0 0 15,0 1-15,0-1 0,0 0 0,0 0 16,0 0-16,0 0 0,0 1 16,21-22-1,1 0-15,-1 0 0,0 0 16,0 0-16,21 0 0,-20 0 16,20 0-16,-21-22 0,21 1 0,-20 0 15,20 0-15,-21 0 0,0 0 0,0-1 16,22 1-16,-43 0 0,21-21 15,0 21-15,-21-1 0,0 1 0,0 0 16,0 0-16,0 0 16,0 42-1,-21-21 1,21 21-16,-21 0 0,0 0 16,21 22-16,-22-22 0,22 0 0,0 0 0,0 22 15,0-22-15,0 0 16,0 0-16,0 0 0,0 0 15,0 1-15,22-22 0,-1 0 0,0 21 16,0-21-16,21 0 0,-20 0 16,20 0-16,0 0 0,-21 0 0,22-21 15,-22 21-15,21-22 0,-21 1 16,1 0-16,-1 0 0,0 0 0,0 0 16,0-1-16,-21-20 0,0 21 0,21-21 15,-21 20-15,22 1 0,-22-21 16,0 21-16,21 21 0,-21-43 15,0 65 17,0-1-32,0 0 0,0 0 15,0 0-15,-21 22 0,21-22 0,-22 21 16,22-21-16,-21 22 0,21-22 0,0 21 16,0 0-16,-21 22 0,21-22 15,-21 22-15,21-1 0,-21 1 0,21-1 16,0 1-16,0-1 0,-21 22 0,21-22 15,-22 22-15,22 0 0,-21-1 16,21 1-16,0 0 0,0-1 0,0 1 16,-21 0-16,21-22 0,-21 22 0,21 0 15,0-22-15,-21 1 16,21-1-16,-21 1 0,21-22 16,-22 0-16,22 1 0,0-22 0,0 21 15,-21-42-15,21-21 16,0 0-16,0-22 15,0 22-15,0-21 0,0 0 0,0-1 16,0-20-16,0-1 0,-21 22 0,21-43 16,0 22-16,0-22 0,0 0 15,0-20-15,0 20 0,21-21 0,0 21 16,1-20-16,-1 20 0,0-21 16,0 21-16,21 1 0,-20-1 0,-1 0 15,21 22-15,-21-1 0,0 22 16,1 0-16,-1-1 0,0 22 15,0 0-15,0 0 0,0 0 0,1 0 16,-1 21-16,0-22 0,0 22 16</inkml:trace>
  <inkml:trace contextRef="#ctx0" brushRef="#br0" timeOffset="74438.92">1143 4847 0,'-21'0'0,"0"0"31,21 21-15,21-21 15,0 0-31,0 0 0,0-21 16,0 0-16,22 0 0,-1 21 0,0-21 16,1 0-16,-22-1 15,21 1-15,-21 0 0,1 0 0,-1 21 16,-21-21-16,0 0 15,-21 21-15,-1 0 0,1 0 16,-21 0-16,21 0 0,-22 0 16,1 0-16,0 21 0,-1 0 0,1-21 15,0 21-15,21 21 0,-22-20 16,22-1-16,0 21 0,0 0 16,21-20-16,0 20 0,0-21 0,0 0 15,0 22-15,21-22 16,0 0-16,0-21 0,22 0 0,-22 0 15,21 0-15,0 0 16,1 0-16,-1 0 0,0-21 0,1 0 16,-22 21-16,0-22 0,0 22 15,-63 0 1,0 0 0,-1 22-16,1-1 0,0 0 15,-22 0-15,22 21 0,-22-20 0,22 20 16,0 0-16,20-21 0,1 22 15,-21-1-15,42 0 0,0-20 0,0 20 16,0 0-16,0-21 0,0 22 16,0-22-16,0 0 0,21 0 0,0 0 15,0 1-15,1-22 16,-1 0-16,0 0 0,21 0 0,-21 0 16,22 0-16,-1-22 0,22 1 15,-22 0-15,21 0 0,-20-21 16,20 20-16,1-20 0,-22 0 0,22-1 15</inkml:trace>
  <inkml:trace contextRef="#ctx0" brushRef="#br0" timeOffset="74715.3">1926 4678 0,'0'0'0,"0"-42"0,0 20 0,0 1 0,0 0 16,0 0-16,0 0 0,0 42 31,0 0-31,-21 0 15,21 0-15,-21 22 0,21-1 0,-21 22 16,21-22-16,0 21 0,0 1 16,-22-1-16,22 1 0,-21-1 0,21-20 15,-21 20-15,21-20 16,-21 20-16,0-21 0,21 1 0,0-22 0,0 21 16,0-21-16,-21 1 0,21-1 15,21-21 1,0 0-1,0-21-15,0-1 0,0-20 16,1 21-16,-1 0 0</inkml:trace>
  <inkml:trace contextRef="#ctx0" brushRef="#br0" timeOffset="75106.75">2074 5271 0,'0'0'0,"0"21"0,0 0 0,0 0 15,0 0 1,21-21 0,1 0-1,-1-21-15,0 0 0,21 21 16,-21-21-16,1 0 0,20-1 0,-21 1 16,0 0-16,0 0 0,1 0 15,-1 0-15,-21-22 0,0 22 0,0 0 16,0 0-16,0 0 15,-21 21-15,-1 0 0,1 0 16,0 21-16,0 0 0,0 0 16,0 0-16,-1 0 0,-20 1 0,42 20 15,-21 0-15,0-21 0,0 43 16,21-22-16,0-21 0,0 1 16,0-1-16,0 21 0,0-21 15,0 0-15,21 1 16,0-22-16,21 0 0,1 0 15,-22 0-15,42 0 0,-20 0 0,-1 0 16,21-22-16,1 1 0,-1 0 16,-20 0-16,20 0 0,-20-22 0</inkml:trace>
  <inkml:trace contextRef="#ctx0" brushRef="#br0" timeOffset="75791.06">2984 5038 0,'0'0'0,"0"-21"0,-21 21 16,0 0-1,21 21-15,-21 0 16,21 0-16,0 21 16,0-20-16,0-1 0,0 0 15,0 21-15,0-21 0,0 1 0,0-1 16,0 21-16,0-21 0,0 0 0,0 1 16,0-1-16,0 0 15,-21-21 16,21-21-15,0 0-16,-21 21 0,21-22 16,0 1-16,0 0 0,0-21 0,0 21 15,0-22-15,0 1 0,21 21 0,0-22 16,0 1-16,0 21 16,0 0-16,1 0 0,-22-1 0,21 1 15,0 0-15,0 21 0,0 0 16,0 0-16,1 21 0,-1 0 0,-21 1 15,21-1-15,-21 0 0,21 21 16,-21-21-16,0 1 0,21 20 0,-21-21 16,21 21-16,-21-20 0,0 20 15,0-21-15,0 0 0,0 0 0,0 1 16,0-1-16,0 0 0,0-42 62,0 0-62,22-1 0,-22 1 0,21 0 16,0 0-16,0-21 0,-21-1 0,21 1 16,0 21-16,22-22 0,-22 1 15,0 0-15,21-1 0,1 22 0,-22 0 16,21 0-16,1 21 0,-22 0 16,0 0-16,21 0 0,-21 21 0,1 0 15,-22 0-15,21 22 0,-21-1 16,21-21-16,-21 22 0,0-1 0,0-21 15,0 21-15,0-20 0,0 20 16,0-21-16,0 0 0,-21 0 16,21 1-16,0-1 0,0 0 0,0 0 15,21-42 17,0 0-32,0 0 15,-21-1-15,21 1 0</inkml:trace>
  <inkml:trace contextRef="#ctx0" brushRef="#br0" timeOffset="76639.57">4106 5186 0,'0'0'0,"0"21"0,0 0 16,21-21 15,1 0-31,-1-21 15,0 21-15,0-21 16,0 21-16,0-21 0,-21 0 0,22-1 16,-1 1-16,-21 0 0,0 0 15,0 0-15,0 0 0,0-1 16,0 1-16,0 0 0,-21 21 31,-1 0-31,1 0 0,0 21 0,0 0 16,21 22-16,-21-22 0,21 0 15,-21 43-15,21-43 0,0 21 16,0-21-16,0 22 0,0-22 0,0 0 16,0 0-16,0 0 0,0 0 15,21-21-15,0 22 0,0-22 0,0 0 16,0 0-16,1 0 0,-1 0 16,21 0-16,-21 0 0,22 0 0,-22 0 15,0 0-15,21-22 0,-21 1 16,1 21-16,20-21 0,-21 0 0,-21 0 15,21 0-15,0-22 0,-21 22 0,22-21 16,-22 21-16,0-22 0,0 22 16,0-21-16,0 21 0,0-1 15,0 1-15,0 0 0,0 42 32,0 0-32,-22 1 15,22-1-15,-21 0 0,21 21 0,0-21 16,-21 1-16,21 20 0,0-21 15,0 21-15,0-20 0,0-1 0,-21 0 16,21 0-16,0 0 0,0 0 16,-21 1-16,21-1 0,0-42 62,0-1-62,0 1 0,0 0 0,21 0 16,0 0-16,0 0 0,0-22 15,1 1-15,-1 0 0,0 20 0,21-20 16,-21 0-16,22-1 0,-1 22 16,0 0-16,-20 0 0,20 0 0,-21 21 15,0 0-15,22 0 0,-43 21 0,21 0 16,0 0-16,-21 0 0,21 22 16,-21-1-16,0-21 0,0 22 0,0-22 15,0 21-15,0-21 0,0 22 16,0-22-16,-21 0 0,21 21 15,-21-21-15,21 1 0,0-1 16,0 0-16,0-42 31,21 21-31,0-21 16,0-1-16,0-20 0,1 21 0</inkml:trace>
  <inkml:trace contextRef="#ctx0" brushRef="#br0" timeOffset="76915.14">5694 4572 0,'-21'21'16,"-1"0"-16,22 1 0,-21-1 16,0 21-16,0 0 0,21 1 0,-21-1 15,0 0-15,21 22 0,-22-22 0,1 1 16,0-1-16,21 21 0,0-41 15,-21 20-15,21 0 0,-21 1 0,21-22 16,0 0-16,0 0 0,0 0 16,0 0-16,0 1 15,21-22-15,0 0 0,0 0 16,0 0-16,1-22 0,-1 1 16,0 0-16,0 0 0,21 0 15,-20 0-15,-22-1 0</inkml:trace>
  <inkml:trace contextRef="#ctx0" brushRef="#br0" timeOffset="77095.16">5461 4932 0,'0'0'0,"-21"0"0,0 0 0,-1 0 16,1 21-16,21 0 16,21-21-1,22 0 1,-22 0-16,0 0 0,21 0 0,1 0 15,-22 0-15,21-21 0,-21 0 16,22 21-16,-22-21 0,21 0 0,-21 21 16</inkml:trace>
  <inkml:trace contextRef="#ctx0" brushRef="#br0" timeOffset="77919.55">7705 4403 0,'0'0'0,"0"-21"0,0-1 0,0 1 15,0 0 1,0 42 0,0 0-16,0 22 15,0-22-15,0 21 0,0-21 0,0 22 16,0-1-16,0 22 0,0-22 0,0 21 16,0-20-16,0 20 15,0-20-15,0 20 0,0-21 0,0 1 0,-22-1 16,22 0-16,-21 1 0,21-22 15,0 0-15,-21 0 0,0 0 16,21 1-16,-21-22 0,21-22 31,0 1-31,0 0 16,0 0-16,0 0 0,0-22 0,0 1 16,21 21-16,0-21 0,0-1 15,0 1-15,1 0 0,20-1 0,-21 22 16,21-21-16,1 21 0,-1-1 15,0 1-15,22 0 0,-22 21 0,1 0 16,20 0-16,-21 0 0,43 21 16,-43 0-16,1 1 15,-22 20-15,21-21 0,-21 21 0,1-20 16,-22 20-16,0 0 0,0-21 0,-22 22 16,1-1-16,-21-21 0,21 0 15,-22 22-15,1-22 0,0 0 0,-1 0 16,-20-21-16,21 21 0,-1-21 0,1 0 15,0 0-15,-1 0 0,1 0 16,0 0-16,20 0 0,1 0 0,0 0 16,0 0-16,21-21 0,-21 21 15,21-21-15,0 0 16,21 21-16,0-21 16,0 21-16,0-21 0,22 21 15,-1-22-15,0 1 0,1 0 0</inkml:trace>
  <inkml:trace contextRef="#ctx0" brushRef="#br0" timeOffset="79851.53">9165 4784 0,'0'0'0,"21"-21"0,-21-1 15,0 1-15,0 0 0,0 0 16,-21 0-16,21 0 0,-21-1 15,-21-20-15,20 42 16,-20 0-16,21-21 0,0 21 0,0 0 16,-22 0-16,22 0 0,-21 21 0,21 0 15,-22 0-15,1 1 0,21-1 16,-22 21-16,22 0 0,-21 1 0,21-1 16,0 0-16,-1 1 0,1-1 0,0 0 15,21 1-15,0-22 16,0 21-16,0-21 0,0 1 0,0-1 15,0 0-15,0 0 0,21-21 0,0 0 16,1 0-16,-1 0 0,21 0 16,-21 0-16,22 0 0,-22 0 0,21-21 15,-21 0-15,22 0 0,-1-1 16,-21 1-16,21-21 0,-20 21 0,-1-22 16,21 1-16,-42 0 0,21-1 0,0 22 15,-21-21-15,0 0 0,0 20 16,0 1-16,0 0 0,0 0 0,0 0 15,0 42 17,0 0-32,0 0 15,0 22-15,0-22 0,-21 0 16,21 21-16,0 1 0,0-22 16,0 21-16,0-21 0,0 22 0,0-22 15,0 0-15,0 0 0,0 0 16,0 0-16,0 1 0,21-1 0,1-21 15,-1 0-15,0 0 0,0 0 16,0 0-16,0 0 0,1 0 16,20-21-16,-21-1 0,0 1 0,0 0 15,22 0-15,-22 0 0,21-22 0,-21 22 16,22-21-16,-22 0 0,0-1 16,21 22-16,-20-21 0,-22 21 15,21-22-15,-42 43 31,-1 21-15,22 1-16,0-1 0,0 0 16,0 0-16,0 0 0,0 0 0,0 22 15,22-22-15,-1 0 0,0 0 0,21 22 16,-21-22-16,1 0 16,-1-21-16,0 21 0,-21 0 0,0 0 15,-21-21 16,0 0-31,-1 0 16,1 0-16,0 0 0,0 0 0,0 0 16,0-21-16,-1 21 15,1-21-15,0 21 0,0 0 32,21 21-17,0 0 1,0 1-16,21-22 0,0 0 15,0 0-15,1 21 0,-1 0 0,0-21 16,42 0-16,-41 0 0,20 0 16,0 0-16,22 0 0,-22 0 15,22 0-15,-22 0 0,21-21 16,-20 21-16,20-21 0,-20-1 0,-1 1 16,0 0-16,1 0 0,-1 0 15,-21-22-15,0 22 0,22-21 0,-22 0 16,-21 20-16,21-20 0,-21 0 15,21 21-15,-21-22 0,0 1 16,0 21-16,-21 21 16,0 0-1,0 21-15,-1 0 0,22 0 0,-21 0 16,21 1-16,-21 20 0,21-21 0,0 21 16,0-20-16,0 20 15,0-21-15,0 21 0,0-20 0,0-1 16,0 0-16,21 0 0,0-21 0,-21 21 15,22 0-15,-1-21 0,0 0 16,21 0-16,-21 0 0,1 0 0,-1 0 16,0 0-16,21 0 0,-21 0 15,1-21-15,-1 0 0,0 0 0,21 21 16,-21-42-16,1 20 0,-1 1 0,0-21 16,21 21-16,-21-22 15,22 1-15,-22 21 0,21-21 0,-21 20 16,22 1-16,-22 0 0,0 0 0,21 21 15,-20 0-15,-1-21 0,0 21 0,0 0 16,0 0-16,0 0 0,1 0 16,-1 0-16,0 21 0,0 0 0,0-21 15,-21 21-15,0 0 0,21 1 16,-21-1-16,22 0 0,-22 0 0,0 0 16,0 0-16,0 1 0,0-1 15,0-42 32,0-1-47,0 1 0,0 0 16,0 0-16,-22 0 15,1 0-15,0-1 0,0 1 16,0 0-16,0 0 0,-1 21 0,1 0 16,0-21-16,0 21 0,-21 0 15,20 0-15,1 0 0,0 0 0,0 21 16,0 0-16,-22 0 0,22 0 0,0 1 15,0 20-15,0-21 0,0 21 0,-1-20 16,22 20-16,0 0 0,-21-21 16,21 22-16,0-22 0,0 0 0,0 0 15,0 22-15,0-22 0,21 0 16,1 0-16,-1-21 0,0 0 16,21 0-16,-21 0 0,1 0 0,20 0 15,-21 0-15,21-21 0,-20 21 16,20-21-16,-21 0 0,21-1 15,-20-20-15,-1 21 0,0-21 0,0-1 16,21 1-16,-42 0 0,22-1 16,-1-20-16,0 20 0,0 1 0,-21-21 15,0 20-15,21-20 0,-21 20 0,21-20 16,-21 21-16,0-1 0,0 1 16,0 21-16,0-22 0,0 22 0,0 0 15,0 0-15,0 42 16,0 0-1,0 0-15,0 22 0,0-1 16,0 0-16,-21 1 0,21-1 0,-21 0 16,21 22-16,0-22 0,0 1 15,-21 20-15,21-21 0,-21 22 0,21-22 16,0 1-16,0-1 0,0 0 16,0 1-16,0-22 0,0 0 0,21 0 15,0 0-15,0-21 0,22 0 16,-22 0-16,0 0 0,21 0 15,-21 0-15,1 0 0,20-21 0,-21 21 16,0-21-16,0 0 0,1 0 0,-1-22 16,0 22-16</inkml:trace>
  <inkml:trace contextRef="#ctx0" brushRef="#br0" timeOffset="81096.56">12933 4763 0,'21'-22'31,"0"1"-15,-21 0-1,21 21-15,0-21 0,-21 0 0,22 0 0,-1-1 16,0 1-16,-21 0 0,21 0 16,0 0-16,0 0 0,1-22 15,-22 22-15,21 0 0,0 0 0,0 0 16,-21-1-16,0 44 31,-21-1-15,21 0-16,-21 0 15,0 43-15,-1-43 0,22 0 16,0 21-16,0-21 0,0 22 16,0-22-16,0 21 0,0-21 0,0 22 15,0-22-15,0 0 0,22 0 16,-1 0-16,0 1 0,0-1 16,0-21-16,0 0 0,22 0 0,-22 0 15,0 0-15,21 0 0,1 0 16,-1-21-16,-21-1 0,0 1 15,1 0-15,-1 0 0,-21 0 0,0-22 16,0 22-16,0-21 0,0 21 16,0-22-16,0 22 0,0-21 0,0 21 15,-21 0-15,-1-1 0,-20 1 0,21 0 16,0 21-16,-22 0 0,22 0 16,0 0-16,-21 0 0,21 0 0,-1 0 15,1 0-15,21 21 0,0 0 16,21-21-1,1 22 1,-1-22-16,21 0 0,-21 0 16,22 0-16,-1 0 0,0 0 0,22-22 15,-22 1-15,0 21 0,1-21 0,20 21 16,-20-21-16,20 0 0,-21 21 16,1-21-16,20 21 15,-20 0-15,-22 0 0,0 0 0,-21 21 31,0 0-31,0 0 16,0 0-16,0 0 0,0 1 16,0-1-16,0 0 0,0 21 0,0-21 15,-21 1-15,21-1 0,0 0 0,-21 0 16,21 0-16,-22 22 0,22-22 16,0 0-16,0 0 0,0 0 0,0 0 15,-21-21-15,21 22 0,0-1 16,0-42 15,0-1-31,0 1 16,0 0-16,0-21 0,0 21 15,0-1-15,0-20 0,21 21 16,1-21-16,-22 20 0,42-20 0,-21 0 16,0 21-16,0-22 0,22 1 15,-1 21-15,-21 0 0,22-1 0,-1 1 16,0 0-16,-21 21 0,22 0 15,-1 0-15,-21 0 0,0 0 0,1 21 16,-1 0-16,0 1 0,0-1 0,0 21 16,-21-21-16,21 22 0,-21-22 15,0 21-15,0-21 0,0 0 0,0 22 16,0-22-16,0 21 0,0-21 16,0 1-16,0 20 0,-21-21 0,21 0 15,-21-21-15,21 21 0,0 1 16,-21-1-16,0-21 31,21-21-31,0-1 16</inkml:trace>
  <inkml:trace contextRef="#ctx0" brushRef="#br0" timeOffset="83203.96">16595 4106 0,'21'-21'0,"-42"42"0,63-84 0,-42 42 15,0 0-15,0-1 0,0 1 16,-21 21-1,0 0-15,-1 0 0,-20 0 16,21 0-16,0 0 0,-22 21 0,22 1 16,-21 20-16,21 0 0,-22 1 15,22-1-15,0 21 0,-21-20 0,21 20 16,-22-20-16,22 20 0,0-21 16,0 1-16,0 20 0,-1-20 0,1 62 15,21-62-15,0-1 16,0 0-16,0 1 0,21-1 15,22-21-15,-22 22 0,21-22 0,1 0 16,-1-21-16,0 21 0,22-21 0,-22 0 16,22 0-16,-22 0 0,21-21 15,-20 0-15,20 0 0,-20-1 0,-1-20 16,21 21-16,-20-21 0,-22-1 16,21 1-16,1-22 0,-22 22 0,0 0 15,0-22-15,-21 22 0,0-22 0,0 1 16,0-1-16,0 1 0,0-1 15,-21 1-15,0 21 0,0-1 0,-1 1 16,-20 0-16,21 20 16,-21 1-16,-1 0 0,22 21 0,-21 0 15,-1 0-15,1 0 0,0 0 0,-22 21 16,22 0-16,0 22 0,-1-22 16,1 42-16,21-20 0,-22-1 0,22 22 15,0-1-15,0-21 0,0 22 16,0-22-16,21 1 0,-22 20 0,22-21 15,0 1-15,0-1 0,0 0 0,22 1 16,-1-1-16,0-21 0,21 0 16,1 22-16,-1-43 0,0 21 0,1 0 15,20-21-15,-21 0 0,22 0 16,-1 0-16,-20-21 0,20 0 16,1 0-16,-1-1 0,1 1 0,-1 0 15,1-21-15,-1 21 0,-20-1 16,20-20-16,-21 21 0,1-21 0,-1 20 15,-21 1-15,0 0 0,1 0 0,-1 21 16,-21-21-16,0 42 31,0 0-31,-21 0 0,21 0 16,0 1-16,0-1 0,-22 0 16,22 0-16,-21 0 0,0 22 15,21-22-15,0 0 0,0 21 16,-21-21-16,21 1 0,-21-1 0,21 0 15,0 0-15,0 0 16,0-42 15,21 0-31,-21 0 0,21 0 0,0-1 16,0-20-16,1 21 0,-1-21 16,0 20-16,0-20 0,0 21 0,22-21 15,-22 20-15,0-20 0,0 21 16,21 0-16,-20 21 0,-1-21 15,0 21-15,0 0 16,-21 21-16,0 0 16,0 0-16,0 0 0,0 0 0,0 1 15,0-1-15,0 21 0,0-21 0,0 0 16,0 22-16,21-22 0,0 0 16,-21 21-16,22-20 0,-1-1 0,0-21 15,0 21-15,0 0 0,0-21 16,1 0-16,-1 0 0,21 0 0,-21 0 15,22 0-15,-1 0 0,-21-21 0,21 21 16,1-21-16,-1-22 0,0 22 16,1 0-16,-1-21 0,0-1 0,-20 1 15,20 0-15,0-1 0,-21 1 16,22-21-16,-22-1 0,0 1 16,21-1-16,-20 1 0,-1-1 0,-21 22 15,21-22-15,-21 1 16,0 20-16,0 22 0,0 0 0,-21 42 31,0 0-31,-1 1 16,22 20-16,-21 0 0,0 22 0,0-22 15,21 22-15,-21-22 0,0 21 16,21-20-16,-22 20 0,22-20 0,-21-1 16,21 0-16,-21 1 0,21-1 15,0 0-15,0 1 0,0-1 16,0-21-16,0 0 0,21 22 0,0-43 15,1 21-15,20 0 0,-21-21 16,21 0-16,-20 0 0,20 0 0,-21 0 16,21-21-16,1 0 0,-1-1 15,-21 1-15,22 0 0,-1-21 0,-21 21 16,21-1-16,1-41 0,-22 42 16,0-22-16,0 22 0,-21 0 15,0 0-15,21 0 16,-21 42-1,-21 0-15,0 0 16,21 0-16,0 1 16,0-1-16,-21 0 0,21 0 0,0 0 15,-21 22-15,21-22 0,0 0 16,0 0-16,0 0 0,21 0 16,0-21-16,0 0 0,22 0 15,-22 0-15,21 0 0,-21 0 0,22 0 16,-1 0-16,0-21 0,1 0 0,-1 0 15,-21 0-15,21 0 0,-20-1 16,-1 1-16,0-21 0,0 21 0,0-22 16,-21 22-16,0 0 0,21-42 15,1 41-15,-22 1 16,0 42 15,-22 1-31,22-1 16,-21 0-16,0 0 0,21 0 0,-21 22 15,0-22-15,21 21 0,-21 0 16,21 1-16,-22-1 0,22 22 0,0-22 16,-21 21-16,21-20 0,0 20 0,0 64 15,0-84-15,0 20 16,0 1-16,0-1 0,0 1 0,0-1 16,0 1-16,0-22 0,0 21 15,0 1-15,0-1 0,0-20 16,0-1-16,0 0 0,0 1 0,0-1 15,-21-21-15,0 0 0,0 1 0,0-1 16,-22-21-16,22 21 0,0-21 0,-21 0 16,-1 0-16,22 0 0,0 0 15,-21 0-15,20 0 0,1 0 16,0 0-16,21-21 0,-21 0 16,0-1-1,0 1-15,-1 0 16,1 0-16,0 0 0,0 21 0,-21-21 15,20-1-15,-20 1 0,0 0 16</inkml:trace>
  <inkml:trace contextRef="#ctx0" brushRef="#br0" timeOffset="83878.75">5588 6837 0,'0'0'0,"0"-42"32,0 63-1,0 0-31,0 0 0,0 0 16,-21 0-16,21 1 0,0-1 15,-21 21-15,21-21 0,0 0 0,0 1 16,0-1-16,-22-21 0,22 21 0,-21 0 15,21 0-15,0-42 47,0 0-47,0 0 16,21 0-16</inkml:trace>
  <inkml:trace contextRef="#ctx0" brushRef="#br0" timeOffset="84227.54">5630 6477 0,'0'0'0,"-106"0"31,85 21-31,0 0 0,0-21 0,0 22 16,21-1-16,0 0 0,0 0 16,0 0-16,0 0 0,21-21 31,0 0-31,0 0 0,0 0 0,22 0 15,-22 0-15,0-21 0,0 21 0,0-21 16,1 0-16,-22 0 0,21 0 16,-21-1-16,0 1 0,0 0 15,0 0-15,-21 0 0,-1 21 16,22-21-16,-21-1 0,0 22 0,0 0 16,0 0-16,0 0 0,-1 0 15,1 0-15,21 22 0,-21-22 16,21 21-16,0 0 0,0 0 15,0 0-15,0 0 0,0 1 0,21-1 16,0 0-16,1 0 0,20 0 16,-21 0-16,21 1 0</inkml:trace>
  <inkml:trace contextRef="#ctx0" brushRef="#br0" timeOffset="84811.63">6562 6900 0,'0'0'0,"0"-21"0,0-63 31,-22 62-31,1 1 16,0 0-16,0 21 0,0-21 16,0 21-16,-1 0 0,1 0 0,-21 0 15,21 0-15,0 0 0,-1 21 16,1 0-16,-21 0 0,21 1 0,0-1 15,-22 21-15,22-21 0,0 22 0,0-22 16,0 21-16,21 0 0,-22-20 16,22 20-16,0-21 0,0 21 0,0-20 15,0-1-15,0 21 0,22-42 0,-1 21 16,0 0-16,0-21 0,0 0 16,0 0-16,1 0 0,-1 0 15,21-21-15,-21 0 0,0 0 0,22 0 16,-22-22-16,21 22 0,1 0 15,-22-21-15,21 21 0,-21-22 0,0 1 16,22 0-16,-22-1 0,0 1 0,0-22 16,0 22-16,-21-21 0,0 20 15,0-20-15,0-1 0,0 22 0,0 0 16,0-1-16,0 22 0,0-21 16,0 21-16,-21 21 15,21 21 1,0 21-16,0-21 0,-21 43 15,21-22-15,-21 22 0,21-22 0,0 21 16,0 1-16,0-22 0,0 22 16,0-22-16,0 0 0,0 1 15,21-1-15,0-21 0,-21 22 0,21-22 16,1 0-16,-1 0 0,0 0 0,21 0 16,-21-21-16,1 0 0,20 0 15,-21 0-15,0 0 0,22 0 0,-22-21 16,0 0-16,21 0 0,-21 0 0</inkml:trace>
  <inkml:trace contextRef="#ctx0" brushRef="#br0" timeOffset="86131.16">8826 6816 0,'0'0'0,"22"0"0,20-43 31,-42 22-31,0 0 0,0 0 16,0 0-16,0 0 0,0-1 0,0 1 16,0 0-16,0-21 0,0 21 0,0-22 15,0 1-15,-21 0 0,0 20 16,-22-20-16,22 21 0,0 0 0,0 0 15,-22-1-15,22 22 0,-21 0 0,21 0 16,-22 0-16,22 0 16,-21 22-16,21-1 0,-22 0 0,22 21 15,0 1-15,0-1 0,0 0 16,0 22-16,-1-22 0,22 0 0,-21 22 16,21-22-16,0 1 0,0-1 0,0-21 15,0 21-15,0-20 0,0-1 0,21 0 16,1 0-16,-1 0 0,0 0 15,0-21-15,0 0 0,0 0 0,1 0 16,-1 0-16,21 0 0,-21-21 0,22 0 16,-22 0-16,21 0 0,-21 0 15,22-1-15,-22 1 0,21-21 16,-21 0-16,0-1 0,1 1 0,-1 0 16,0-1-16,0-20 0,-21 20 15,0 1-15,21 0 0,-21-1 0,0 1 16,0 21-16,0 0 0,0 0 15,-21 42 1,21 0-16,-21 0 0,0 0 16,21 22-16,0-1 0,0 0 15,-21 1-15,21-1 0,0 0 0,0 1 16,0-1-16,0 0 0,0-21 0,0 22 16,0-22-16,0 21 0,21-21 15,0 1-15,0-1 0,0-21 16,0 21-16,1-21 0,-1 0 0,0 0 15,42 0-15,-20 0 0,-22 0 16,21-21-16,-21 21 0,22-21 16,-22-1-16,21-20 0,-21 21 0,1-21 15,-1 20-15,0-20 0,0-21 0,0 20 16,-21 1-16,0-22 0,21 1 16,-21 21-16,0-22 0,22 22 0,-22-1 15,0 1-15,0 21 0,0-21 16,0 20-16,0 1 0,0 0 15,0 42 1,-22 0 0,22 22-16,-21-22 15,21 21-15,0 1 0,0-1 0,0 21 16,0-20-16,0-1 0,0 22 16,0-22-16,0 0 0,0 1 0,0-1 15,0 0-15,0-21 0,0 22 0,0-22 16,0 0-16,21 0 0,1-21 0,-1 21 15,0-21-15,0 0 0,0 0 16,0 0-16,1 0 0,20 0 16,-21-21-16,21 0 0,-20 0 0,20 0 0,-21 0 15,21-1-15,-20-20 0,-1 0 16,21-1-16,-21 1 0,0-21 16,1 20-16,-22-20 0,0 20 0,21-20 15,-21 21-15,0-1 0,21 1 16,-21 0-16,0-1 0,0 22 0,0 0 15,0 0-15,-21 21 16,0 21-16,-1 0 16,1 21-16,21-20 0,-21 20 15,21 0-15,-21 1 0,21-1 0,-21 21 16,21-20-16,0-1 0,0 22 16,0-22-16,0 0 0,0 1 0,0-1 15,0-21-15,0 21 0,0-20 0,0-1 16,0 0-16,21 0 15,0 0-15,0-21 0,0 0 16,1 0-16,-1 0 0,0 0 0,0 0 16,0 0-16,0 0 0,22 0 15,-22-21-15,0 0 0,0 0 0,-21 0 16,21-22-16</inkml:trace>
  <inkml:trace contextRef="#ctx0" brushRef="#br0" timeOffset="86379.01">9419 6498 0,'0'0'0,"-42"0"16,21 21 0,42-21-1,21 0-15,-21 0 16,22 0-16,-1 0 0,0 0 0,1-21 15,20 0-15,1 21 0,-1-21 0,-21 21 16,22-21-16,-1 21 0,-20-21 16,-1 21-16,0 0 0,-20-22 0,20 22 15,-21 0-15,0-21 0,0 21 16</inkml:trace>
  <inkml:trace contextRef="#ctx0" brushRef="#br0" timeOffset="87054.62">10435 6646 0,'0'0'15,"-21"0"-15,0 0 0,0 0 0,-1 0 0,1-21 16,21 0-1,0 0-15,0 0 16,0 0-16,0-1 0,0 1 0,21 0 16,1 0-16,-1 0 0,0 0 0,0-1 15,0 1-15,0 21 0,1-21 16,20 21-16,-21 0 0,0 0 0,0 0 16,1 0-16,-1 21 0,0 0 15,0 1-15,0-1 0,0 21 0,-21-21 16,0 22-16,0-1 0,22 0 0,-22-21 15,0 22-15,0-1 0,0-21 16,-22 0-16,22 22 0,-21-22 16,0 0-16,0 0 0,0-21 0,21 21 15,-21-21-15,-1 0 16,22-21 0,0 0-1,22 0-15,-1 0 0,0 0 16,0-22-16,0 22 0,0 0 15,1-21-15,-1-1 0,0 22 0,21-21 16,-21 21-16,22-1 0,-1-20 0,-21 21 16,22 0-16,-1 21 0,-21-21 15,21 21-15,-20 0 0,-1 0 16,0 0-16,0 0 0,0 21 0,0-21 16,-21 21-16,0 0 0,0 0 15,0 0-15,0 22 0,0-22 0,0 0 16,0 0-16,0 22 0,0-22 0,0 0 15,-21 0-15,21 21 0,-21-20 16,21-1-16,0 0 0,0 0 16,0 0-16,0-42 47,21 0-47,-21 0 15,21 0-15,-21-1 0,22 1 16,-22-21-16</inkml:trace>
  <inkml:trace contextRef="#ctx0" brushRef="#br0" timeOffset="87222.53">11261 6265 0,'-64'-21'32,"43"21"-32,0 0 0,21 21 31,21-21-16,0 0 1,0 0-16,0 0 0,22 0 16</inkml:trace>
  <inkml:trace contextRef="#ctx0" brushRef="#br0" timeOffset="88715.2">11896 6138 0,'0'0'0,"-22"-21"16,-20-42 0,21 63-16,0 0 15,0 0-15,-1 0 16,22 21-16,-21 0 15,21 0-15,-21 22 0,21-22 16,0 21-16,0-21 0,-21 22 0,21-1 16,0 21-16,0-20 0,0-1 0,0 0 15,0 1-15,0-1 0,0 0 16,0-20-16,0 20 0,0-21 0,0 21 16,0-20-16,0-1 0,0 0 15,0 0-15,0-42 47,0 0-47,0 0 0,21-22 16,-21 22-16,21 0 0,-21 0 15,21-22-15,-21 22 0,22 0 0,-1-21 16,0 21-16,-21-1 0,42 1 16,-21 0-16,1 0 0,-1 0 0,21 21 15,-21 0-15,0 0 0,22 0 16,-22 0-16,0 0 0,0 21 0,22 0 15,-22 21-15,0-20 0,-21-1 0,21 0 16,-21 21-16,21-21 16,-21 1-16,0 20 0,0-21 0,0 0 15,0 0-15,-21 1 0,0-1 0,0 0 16,0-21-16,-22 21 0,22 0 16,0-21-16,0 0 0,-22 0 0,22 0 15,0 0-15,0 0 0,0 0 0,0 0 16,-1 0-16,22-21 0,-21 0 15,0 21-15,21-21 16,-21 21-16,21 21 47,21-21-31,0 21-16,0-21 0,22 0 15,-22 21-15,21-21 0,-21 0 16,22 0-16,-1 0 0,0 0 0,1 0 15,20 0-15,-20 0 0,-1 0 0,0-21 16,1 21-16,-1-21 0,0 0 16,-21 0-16,1 21 0,-1-43 0,21 22 15,-42 0-15,21-21 0,0-1 0,-21 1 16,22 21-16,-22-22 0,0 1 16,0 21-16,0-21 0,0 20 0,0 1 15,0 0 1,0 42-1,0 0-15,-22 1 0,22-1 16,-21 0-16,0 21 0,21-21 0,0 22 16,0-1-16,-21-21 0,21 22 15,0-22-15,0 21 0,0-21 0,0 0 16,0 1-16,0-1 0,0 0 0,0 0 16,21-21-16,0 21 0,0-21 15,1 0-15,-1 0 0,0 0 0,0 0 16,0 0-16,0 0 0,1-21 0,-1 0 15,0 21-15,0-21 0,0 0 0,22-1 16,-43-20-16,21 21 16,0 0-16,0-22 0,-21 22 0,21-21 15,-21 0-15,0 20 0,0-20 0,0 21 16,0 0-16,0 0 0,0-1 16,0 44-1,0-1 1,0 0-16,0 21 0,0-21 15,-21 1-15,21 20 0,0-21 0,0 21 16,0-20-16,0 20 0,0-21 0,0 0 16,0 0-16,0 1 0,21-1 15,0 0-15,1 0 0,-1-21 16,0 0-16,21 0 0,-21 0 0,22 0 16,-22 0-16,21 0 0,1 0 15,-22-21-15,21 21 0,0-21 0,-20 0 16,20-22-16,-21 22 0,0-21 0,22-1 15,-22-20-15,0 21 0,0-1 16,0-20-16,0 20 0,1-20 0,-22 21 16,0-1-16,21 1 0,-21 0 0,0 20 15,0 1-15,0 0 0,0 0 16,0 0-16,-21 42 31,-1-21-31,22 42 0,0-21 16,0 1-16,-21-1 0,21 21 0,0 0 15,-21 1-15,21-1 0,0 0 0,0 1 16,0-1-16,0 0 0,0 1 16,0-1-16,0 0 0,0 1 0,0-22 15,0 0-15,0 21 0,0-20 16,0-1-16,21 0 0,-21 0 16,21-21-16,1 0 0,-1 0 15,0 0-15,0 0 0,0 0 16,0 0-16,1-21 0,-1 21 15,0-21-15,0 0 0,0-1 0,0 1 16,1 0-16,-1 0 0,0 0 0</inkml:trace>
  <inkml:trace contextRef="#ctx0" brushRef="#br0" timeOffset="89007.09">13589 6223 0,'0'0'0,"-21"0"0,0 42 31,42-42-15,0 0-16,0 0 0,21 0 16,1 0-16,-22 0 0,21 0 0,1 0 15,-22 0-15,21 0 0,-21 0 0,22 0 16,-22 0-16,0 0 0,0 0 15,0 0-15,-21-21 63</inkml:trace>
  <inkml:trace contextRef="#ctx0" brushRef="#br0" timeOffset="91015.14">14224 6583 0,'0'21'0,"-21"0"15,21 0 1,21-21 15,0 0-31,0 0 0,0 0 16,1 0-16,-1 0 0,0 0 0,21-21 15,-21 21-15,1-21 0,20 21 16,-21-21-16,0 0 0,0 0 0,22-1 16,-43 1-16,0 0 15,21 0-15,-21 0 0,0 0 0,0-1 16,0 1-16,0 0 0,-21 21 15,21-21-15,-21 21 16,-1 0-16,1 0 0,0 0 0,0 21 16,0-21-16,-22 21 0,22 0 0,-21 22 15,21-22-15,0 21 16,-22 1-16,22-22 0,0 21 0,0 0 16,21 1-16,0-22 0,0 0 0,0 21 15,0-20-15,0-1 0,21 0 16,0 0-16,21 0 0,-20-21 0,20 21 15,-21-21-15,21 0 0,43 0 16,-64 0-16,22 0 0,-1 0 16,0 0-16,-21 0 0,22 0 0,-22-21 15,21 0-15,-21 21 0,22-21 0,-22 0 16,21 0-16,-21-22 0</inkml:trace>
  <inkml:trace contextRef="#ctx0" brushRef="#br0" timeOffset="91643.58">15515 5948 0,'-21'21'94,"21"-42"-48,0 0-30,0 0-16,21 21 31,-21 21 1,-21 0-17,0-21-15,0 21 0,-1 0 16,1-21-16,21 21 0,-21-21 15,0 22-15,21-1 0,-21-21 16,0 21-16,-1 0 0,22 0 16,0 0-1,22-21 17</inkml:trace>
  <inkml:trace contextRef="#ctx0" brushRef="#br0" timeOffset="92015.18">15769 5906 0,'0'-22'31,"0"44"94,0-1-110,0 0-15,0 0 16,0 0-16,0 0 16,-21 1-16,0-22 15,21 21-15,-21-21 0,-1 0 16,1 21-16,0-21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3:02:24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9610 0,'0'21'62,"0"0"-30,21 0-17</inkml:trace>
  <inkml:trace contextRef="#ctx0" brushRef="#br0" timeOffset="808.46">5143 10054 0,'0'0'0,"-21"-21"16,21 42 15,21-21-31,1 0 16,-1 0-16,21 0 15,-21 0-15,0 0 0,22 0 0,-1-21 16,0 21-16,22-42 0,-22 21 16,22-1-16,-1-20 0,-20 21 0,20-21 15,-21-1-15,1 1 0,-1-22 16,0 22-16,-20 0 0,-1 21 16,0-22-16,-21 1 0,0 21 0,0 0 15,0-1-15,0 1 0,-21 21 16,0 0-1,-1 0-15,1 21 0,21 1 0,-21 20 16,0 0-16,0 1 0,0 20 16,21 1-16,0-1 0,0 1 0,0 20 15,-22-20-15,22 20 0,0-20 16,0 21-16,0-1 0,0 1 0,0 0 16,0-1-16,0 1 0,0-22 15,0 1-15,0-1 0,0 1 16,-21-22-16,0 22 0,0-22 0,0 0 15,-22 1-15,1-1 0,0 0 0,-22-20 16,22-1-16,-22 0 16,1-21-16,-1 0 0,22 0 0,-21 0 15,20 0-15,-20-21 0,-43-43 16,64 22-16,-1 21 0,-20-22 0,20 1 16,22 0-16,-21-1 0,0-20 15,42 42-15,0-22 0,0 22 16,21 0-16,0 21 0,21-21 0,1 0 15,-1 21-15,21-21 0,-20 21 0,20-22 16,1 22-16,20-21 16</inkml:trace>
  <inkml:trace contextRef="#ctx0" brushRef="#br0" timeOffset="1423.48">7175 10245 0,'0'0'0,"-21"0"15,21 21 1,-21 0-16,21 0 0,0 22 0,0-1 16,-21 0-16,0 1 0,21 20 15,-21 1-15,-1-22 0,1 21 0,21-20 16,-21 20-16,0-20 0,0-1 0,0 0 15,-1-21-15,22 22 0,0-22 16,-21 0-16,21 0 0,0 0 0,0 1 16,21-44-1,-21 1 1,22 0-16,-1 0 0,0 0 0,0-22 16,21 1-16,-20 21 0,-1-21 0,0-22 15,0 22-15,21-1 16,-20 1-16,-1 21 0,0-21 0,0 20 15,21 1-15,-20 21 0,-1 0 16,-21 21-16,21 22 0,-21-22 16,0 0-16,21 21 0,-21-20 0,0 20 15,0 0-15,0-21 0,21 22 16,-21-22-16,21 0 0,-21 0 0,22 0 16,-1 1-16,0-1 0,21-21 0,-21 0 15,1 0-15,20 0 0,0 0 16,-21 0-16,22 0 0,-1 0 0,0-21 15,1-1-15,-1-20 0,0 21 0,1-21 16,-22-1-16,0 1 16,21 0-16,-20-1 0,-1 1 0,-21 0 15,0-1-15,0 22 0,0 0 0,0 0 16,-21 21-16,-1 0 16,1 0-16,0 0 0,0 0 15,21 21-15,0 0 16,0 0-16,21-21 15,0 0 1,22 0-16</inkml:trace>
  <inkml:trace contextRef="#ctx0" brushRef="#br0" timeOffset="1660.49">8615 10393 0,'0'0'0,"-21"21"31,-1 0-31,22 0 16,0 22-16,-21-22 0,0 21 0,0-21 16,21 22-16,-21-22 0,0 21 15,21-21-15,0 22 0,-22-22 0,1 0 16,21 0-16,-21 0 0,21 1 16,0-1-16,21-42 31,0-1-31,1 22 15,-1-21-15</inkml:trace>
  <inkml:trace contextRef="#ctx0" brushRef="#br0" timeOffset="2023.88">8742 10118 0,'0'0'16,"0"-43"-16,-21 22 0,-1 0 0,1 21 0,0 0 15,0-21-15,0 21 0,0 0 16,-1 0-16,-20 21 0,21 0 0,0 0 15,0 1-15,21-1 16,-22 0-16,22 21 0,0-21 0,0 1 0,0 20 16,0-21-16,0 0 0,0 0 15,22 1-15,-1-22 0,0 0 16,0 0-16,21 0 0,-20 0 0,20 0 16,0 0-16,-21-22 0,22 1 0,-22 0 15,0 21-15,0-42 0,0 21 16,-21-1-16,0 1 0,0 0 0,0-21 15,0 21-15,-21-22 0,-21 22 16,21 0-16,-22 0 0,22 0 0,-21 21 16,0 0-16,-1 0 0,22 0 15,-21 21-15,21 0 0,-22 0 0,22 0 16,0 22-16,21-22 0,0 21 16,0-21-16,0 22 0,0-22 0,0 21 15,0-21-15,0 0 0,21 1 16,0-1-16,22 0 0,-1 0 0</inkml:trace>
  <inkml:trace contextRef="#ctx0" brushRef="#br0" timeOffset="2544.46">9377 9948 0,'0'0'0,"0"-21"0,0 0 16,-21 42-1,-1 0 1,22 1-16,-21-1 0,0 21 0,0 0 16,21-20-16,-21 20 0,0 21 0,-1-20 15,22 20-15,-21-20 0,0 20 16,0 1-16,0-22 0,0 21 0,-1-20 16,22-1-16,0 0 0,0 1 15,0-22-15,0 0 0,0 21 0,0-20 16,22-1-16,-1-21 0,0 0 15,0 0-15,0 0 0,0 0 0,22-21 16,-22-1-16,21 1 16,-21 0-16,22 0 0,-1-21 0,0-1 15,1-20-15,-1-1 0,22 1 0,-1-1 16,-21 1-16,22-22 0,-22 22 16,1-1-16,-1-21 0,0 22 0,-21-1 15,1 22-15,-1-21 0,-21 41 0,0-20 16,0 21-16,-21 21 15,-1 21-15,-20 0 0,21 22 16,-21-1-16,-1 21 0,1 1 16,0-1-16,-1 1 0,22 21 0,-21-22 15,21 22-15,-1-22 0,1 1 0,0-1 16,21 1-16,-21-22 16,21 22-16,0-43 0,0 21 0,0-21 15,21 22-15,21-43 0,-20 21 0,20-21 16,0 0-16,1 0 0,-1 0 15,0 0-15,22-21 0,-1-1 0,1 1 16</inkml:trace>
  <inkml:trace contextRef="#ctx0" brushRef="#br0" timeOffset="3115.99">10710 10478 0,'0'0'0,"-42"0"0,0 0 15,20 0-15,-20 0 16,21-22-16,0 1 0,0 0 0,-1 0 16,22 0-16,0 0 0,0-1 0,0 1 15,0 0-15,0 0 0,0 0 16,22 0-16,20-1 0,-21 1 0,21 0 16,22 21-16,-1-21 0,-20 21 0,20 0 15,1 0-15,-1 0 0,1 0 16,-1 21-16,1 0 0,-22 0 0,0 22 15,-20-1-15,20 0 0,-42 1 0,0-1 16,0 0-16,0 22 0,0-22 16,0 1-16,-21-1 0,0-21 15,-1 21-15,-20-20 0,0-1 16,21 0-16,-1-21 0,1 0 16,0 0-16,21-21 15,0 0-15,0-1 0,0 1 16,0-21-16,0 0 0,21-1 15,0 1-15,1 0 0,-1-1 0,0 1 16,21 0-16,-21-1 0,22 1 0,-22 21 16,21 0-16,1-1 0,-1 1 15,0 0-15,1 0 0,-22 21 0,21 0 16,0 0-16,-20 0 0,-1 0 16,21 0-16,-21 0 0</inkml:trace>
  <inkml:trace contextRef="#ctx0" brushRef="#br0" timeOffset="3468.23">11790 10499 0,'0'0'16,"0"21"-16,0 0 0,21-21 15,0 0-15,0 0 16,0 0-16,1 0 0,20 0 0,-21-21 16,0 0-16,22 0 0,-22-1 15,21 1-15,0 0 0,-20 0 0,20 0 16,-21-22-16,0 22 0,0 0 0,-21-21 15,0 21-15,0-1 0,0 1 16,-21 21-16,-21 0 16,21 0-16,-22 0 0,1 0 0,0 0 15,-1 21-15,1 1 0,0-1 16,-1 21-16,22 0 0,-21 1 0,0-22 16,20 21-16,1 1 0,0-1 15,0-21-15,21 21 0,0-20 0,0-1 16,0 0-16,0 0 0,21 0 15,21 0-15,1-21 0,-22 0 0,42 0 16,-20 0-16,20 0 0,1 0 0,-1-21 16,1 0-16,-1 21 0,1-21 15,-22 0-15,22 0 0,-22-1 16,0 1-16</inkml:trace>
  <inkml:trace contextRef="#ctx0" brushRef="#br0" timeOffset="3836.28">12742 10351 0,'0'0'16,"21"-43"-16,-21 22 0,0 0 0,0 0 0,0 0 15,0-1-15,0 44 32,0-1-32,0 0 0,0 21 15,0 1-15,0-1 0,0 0 16,0 22-16,0-22 0,0 22 0,0-1 16,0 1-16,0-1 0,0 1 0,0-1 15,0 1-15,0 20 0,0 1 16,0-22-16,0 22 0,0 0 15,0-1-15,0 1 0,0 0 0,0-1 16,0 1-16,-21-21 0,0 20 16,0 1-16,0-22 0,0 22 0,-22-43 15,22 22-15,-21-22 0,-1 1 0,1-1 16,21-21-16,-21 0 0,-1-21 16,1 0-16,21 0 0,0 0 0,-22-21 15,22 0-15,0-21 0,0-22 0,0 22 16,-1-22-16,1-20 0,0-1 0,21 21 15,0-20-15,0-22 0,0 21 16,0-21-16,0 1 0,21 20 16,0-21-16,22 21 0,-22-20 0,21-1 15,1 21-15,-1 0 0</inkml:trace>
  <inkml:trace contextRef="#ctx0" brushRef="#br0" timeOffset="4176.68">12975 9673 0,'0'0'0,"0"-21"0,-21 21 16,0 0-16,0 0 16,-1 21-16,1 0 0,0 1 15,0-1-15,-21 0 0,-1 42 16,43-41-16,0-1 0,-21 0 16,21 0-16,0 0 0,0 0 0,0 1 15,21-22-15,0 0 0,1 0 16,-1 0-16,21 0 0,-21 0 15,22-22-15,-1 1 0,-21 0 0,43-42 16,-64 41-16,0-20 16,0 21-16,0-21 0,0-1 0,-22 22 15,1 0-15,0 0 0,-21 21 0,21 0 16,-22 0-16,-20 21 16,20 0-16,22 21 0,0-20 0,-21 20 15,21 0-15,21 1 0,-22-1 16,1 21-16,21-20 15,0-22-15,0 21 0,0-21 0,21 1 16,1-1-16,20 0 0</inkml:trace>
  <inkml:trace contextRef="#ctx0" brushRef="#br0" timeOffset="4587.92">13631 10139 0,'0'0'0,"-21"0"15,0 0-15,0 0 16,0 0-16,-1 0 0,1 0 16,0 21-16,0 0 0,0 0 15,-22 1-15,22-1 0,0 21 0,-21 0 16,21 1-16,-1-1 0,-20 0 0,21 1 16,21-1-16,0-21 0,0 22 15,0-22-15,0 21 0,0-21 0,21 0 16,0-21-16,0 22 0,22-22 0,-22 0 15,21 0-15,1 0 0,-1 0 16,-21-22-16,21 22 0,1-42 16,-22 21-16,21 0 0,-21-22 0,1 1 15,-1-21-15,0 20 0,-21 1 16,21-22-16,-21 22 0,0 0 0,0-1 16,-21 22-16,0 0 0,0 0 0,-1 0 15,1 0-15,-21 21 0,0 0 16,20 0-16,-20 0 0,0 21 0,-43 21 15,64-21-15,-21 0 0,-1 43 16,22-43-16,21 21 16,0-20-16,0-1 0,0 0 0,21 0 15,0 0-15,1 0 0,20 1 0</inkml:trace>
  <inkml:trace contextRef="#ctx0" brushRef="#br0" timeOffset="4828.47">14287 10181 0,'-63'43'31,"42"-22"-31,0 0 0,-22 0 16,22 21-16,0-20 0,0-1 0,0 21 15,-1-21-15,1 0 0,21 1 0,0 20 16,-21-21-16,21 0 15,0 0-15,21-21 32,-21-21-32,21 0 15,1 0-15</inkml:trace>
  <inkml:trace contextRef="#ctx0" brushRef="#br0" timeOffset="5188.26">14393 9673 0,'-21'-21'0,"42"42"0,-63-42 16,0 21-16,-1 0 16,22 0-16,0 21 0,0 0 15,0 1-15,-22 20 0,22-21 16,21 0-16,-21 22 0,21-22 0,0 0 16,0 0-16,0 43 15,21-64-15,0 21 0,0 0 0,22-21 16,-22 0-16,21 0 0,-21 0 0,22 0 15,-22-21-15,21 0 0,-21-1 16,1-20-16,-1 21 0,0-21 0,-21-1 16,0-20-16,0 20 0,0 1 15,0 0-15,0-1 0,0 22 0,-21 0 16,0 21-16,-22 0 0,22 0 0,-21 0 16,21 0-16,-22 21 0,1 0 15,21 22-15,-22-1 0,22-21 0,-21 22 16,21-1-16,0 0 0,21 1 15,0-1-15,0-21 0,0 21 16,0-20-16,42-1 0,-21 0 0,21 0 16,1-21-16</inkml:trace>
  <inkml:trace contextRef="#ctx0" brushRef="#br0" timeOffset="5600.02">14901 10054 0,'-21'0'0,"0"21"16,21 1-16,-21-1 0,0 0 0,21 0 16,0 0-16,-22 0 15,1 22-15,21-22 0,-21 21 0,21 1 16,0-1-16,0-21 0,0 21 0,0-20 16,0 20-16,-21-21 0,21 0 15,0 0-15,0 1 0,0-1 0,-21-21 16,21 21-16,0-42 31,0 0-31,0-1 0,0 1 0,0 0 16,0-21-16,21-1 0,0 1 15,0-21-15,0 20 0,1-20 16,20 20-16,0-20 0,1 21 0,20 20 16,-21-20-16,1 21 0,20 0 0,-20 0 15,-1 21-15,21 0 0,-20 0 16,-1 21-16,0 0 0,1 0 0,-1 43 15,-21-22-15,0 0 16,-21 1-16,0-1 0,0 0 0,0 1 16,0-1-16,-21 0 0,0 1 0,0-22 15,0 21-15,0-21 0,-22 0 16,22 1-16,0-1 0</inkml:trace>
  <inkml:trace contextRef="#ctx0" brushRef="#br0" timeOffset="6603.45">15388 11917 0,'0'0'16,"0"-21"-16,0 42 15,0 0 1,0 0-16,0 22 0,0-1 0,0 0 15,-21 1-15,0 20 0,0-21 16,21 22-16,-22-22 0,1 1 0,21-1 16,-21 0-16,0 1 0,21-1 0,0 0 15,-21-21-15,21 1 0,-21 20 16,21-21-16,21-42 16,0 21-16,0-21 15,21-22-15,-20 22 0,20-21 16,-21 0-16,21-1 0,22-63 15,-22 64-15,-21 0 0,22-22 0,-22 22 16,21 21-16,-21 0 16,22-1-16,-22 22 0,0 0 0,0 22 15,0-1-15,-21 0 0,22 0 0,-22 21 16,21 1-16,-21-1 0,0 0 16,0 1-16,21-22 0,0 21 0,0 1 15,0-1-15,1 0 0,-1-21 16,21 1-16,-21-22 0,22 0 15,-1 0-15,0 0 0,1 0 0,20 0 16,-21 0-16,1-22 0,-1 1 0,0-21 16,1 21-16,-1-22 0,-21-20 15,0 21-15,22-22 0,-43-21 16,21 22-16,-21-22 0,0 22 0,0-1 16,0 1-16,-21-1 0,-22 22 15,22 0-15,-21-1 0,0 22 0,-1 21 16,1 0-16,0 0 0,-1 0 0,1 21 15,0 0-15,20 1 0,1-1 16,-21 21-16,42-21 0,0 22 0,0 41 16,0-41-16,21-1 0,0 0 15,22 1-15,-22-1 0,21-21 16,22 21-16,-22-20 0,21-1 0</inkml:trace>
  <inkml:trace contextRef="#ctx0" brushRef="#br0" timeOffset="7216.1">17420 12107 0,'0'0'16,"0"-21"-16,0 0 0,0 0 0,0 0 15,-21 0-15,0-1 0,0 22 0,-22 0 16,22 0-16,0 22 0,-21-1 0,20 0 16,1 0-16,-21 21 0,21 1 15,0-1-15,-22 0 0,22 1 0,0-1 16,0-21-16,0 22 0,21-1 15,0-21-15,0 0 0,0 22 0,0-22 16,0 0-16,0 0 16,21-21-16,0 0 0,0 0 15,0 0-15,0 0 0,1-21 16,20 0-16,-21 0 0,0-1 0,22-20 16,-22 0-16,21-1 0,-21 1 0,22 0 15,-22-1-15,0 1 0,0 0 16,0-1-16,0 1 0,1 21 0,-1 21 15,-21 21 1,0 0-16,0 22 16,0-22-16,0 21 0,0-21 0,0 22 15,0-1-15,0-21 0,0 0 16,0 22-16,0-22 0,21 0 16,0 0-16,0-21 0,-21 21 0,21-21 15,1 0-15,-1 0 0,0 0 0,0 0 16,21 0-16,-20 0 0,20-42 15,-21 21-15,21 0 0,-20-22 16,-1 22-16,0-21 0,-21-1 0,21 22 16,0-21-16,0 21 0,-21 0 15,0-1-15,0 44 16,0-1-16,0 0 0,0 0 0,0 0 16,0 22-16,-21-1 0,0-21 15,21 21-15,-21-20 0,21-1 0,0 0 16,0 21-16,0-21 15,0 1 1,21-22-16,0 0 16,0-22-16,1 1 0,-22 0 15,21 0-15,0 0 0,0 0 16</inkml:trace>
  <inkml:trace contextRef="#ctx0" brushRef="#br0" timeOffset="7547.91">18097 11599 0,'0'0'0,"-42"0"0,21 0 0,0 0 0,-22 0 16,22 22-16,0-1 0,0 0 15,0 0-15,0 0 0,21 0 16,0 1-16,0-1 0,0 0 0,0 0 16,0 0-16,21 0 0,0-21 0,0 22 15,0-22-15,0 0 0,1 0 16,20 0-16,-21 0 0,0 0 0,22-22 15,-22 1-15,0 0 0,21 0 0,-21 0 16,1-22-16,-22 22 0,0-21 16,0 21-16,0-22 0,0 22 15,0-21-15,-22 21 0,1 21 0,0 0 16,0 0-16,0 0 0,0 0 16,-1 0-16,1 21 0,-21 0 0,42 21 15,-21-20-15,21-1 0,-21 0 16,21 21-16,0-21 0,0 1 0,0-1 15,0 0-15,21-21 0,0 21 0,0 0 16,21-21-16</inkml:trace>
  <inkml:trace contextRef="#ctx0" brushRef="#br0" timeOffset="7839.45">18902 11515 0,'0'-21'0,"0"42"0,0-64 0,-21 65 15,-1-1 1,1 21-16,0-21 0,21 22 16,-21-1-16,0 0 0,0 1 0,-1-1 15,1 21-15,21-20 0,-21 20 16,21 1-16,-21-22 0,0 22 0,21-22 16,0 0-16,-21 1 0,-1-1 0,22 0 15,0 1-15,0-22 0,0 0 0,0 21 16,22-21-16,-1 1 15,0-22-15,0 0 0,0 0 0,0 0 16,1 0-16,20 0 0,-21 0 16,0-22-16,22 1 0,-22 0 0,0 0 15,21 0-15,-21-22 0,22 22 16</inkml:trace>
  <inkml:trace contextRef="#ctx0" brushRef="#br0" timeOffset="8029.17">18584 11938 0,'0'0'0,"-42"21"31,63-21-31,0 0 0,0 21 16,1-21-16,20 0 0,-21 0 16,21 0-16,-20 0 0,20 0 0,0 0 15,1 0-15,-1 0 0,0 0 16,1 0-16,-1 0 0,21 0 0,1 0 15</inkml:trace>
  <inkml:trace contextRef="#ctx0" brushRef="#br0" timeOffset="8224.04">19833 12213 0,'0'0'0,"-21"0"31,42 0 16,0 0-47,0 0 0,1 0 0,-1 0 16,0 0-16,0-21 0</inkml:trace>
  <inkml:trace contextRef="#ctx0" brushRef="#br0" timeOffset="8387.95">20278 12213 0,'21'0'78,"0"0"-78,0 0 0,0 0 16</inkml:trace>
  <inkml:trace contextRef="#ctx0" brushRef="#br0" timeOffset="8547.85">20722 12213 0,'0'0'0,"21"0"0,0 0 16,-21-21 46,22 21-46</inkml:trace>
  <inkml:trace contextRef="#ctx0" brushRef="#br0" timeOffset="8667.76">21124 12277 0,'0'0'0,"43"21"0,84 0 31,-106-21-31,-21-21 31,0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3:04:4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741 614 0,'-21'0'16,"-1"0"0,1 0-1,0 0 1,0 0-16,21 21 16,-21-21-16,21 21 0,0 0 15,0 1 1,21-22-16,0 0 15,0 0-15,0 0 0,1 0 16,-1 0-16,0 0 0,0 0 16,0 0-16,0 0 0,1 0 0,20-22 15,-42 1-15,21 21 0,0-21 16,0 21-16,-21-21 0,0 0 0,0 0 16,-21 21-1,-21 0-15,21 0 16,0 0-16,-22 0 0,1 0 15,0 21-15,20 0 0,-20 0 0,0 0 16,-1 0-16,1 1 0,21-1 16,-21 21-16,20-21 0,1 0 15,21 22-15,0-22 0,0 21 16,0-21-16,0 1 0,0-1 16,21 0-16,1 0 0,-1 0 0,0-21 15,21 0-15,1 0 0,-22 0 16,21 0-16,0 0 0,-20 0 0,20 0 15,-21 0-15,0-21 0,0 0 16,1 21-16,-22-21 0,0 0 16,-22 21-1,-20 0-15,21 0 0,-21 0 16,-1 21-16,1 0 0,0-21 16,20 42-16,-20-21 0,0 1 15,-1-1-15,22 21 0,0-21 0,0 22 16,0-22-16,0 21 0,-1-21 15,22 0-15,0 1 0,0-1 16,0 0-16,0 0 0,0 0 0,22 0 16,-1-21-16,0 0 0,0 0 15,21 0-15,-20 0 0,20 0 0,-21 0 16,21 0-16,1-21 0,-1 0 16</inkml:trace>
  <inkml:trace contextRef="#ctx0" brushRef="#br0" timeOffset="684.3">1355 974 0,'0'0'0,"0"-21"0,0-1 15,-22 1-15,1 21 16,0 0-16,0 0 0,-21 0 16,-1 0-16,22 21 0,0-21 15,-21 22-15,20-1 0,1 0 0,0 21 16,0-21-16,0 1 0,0 20 15,21-21-15,0 0 0,-22 22 0,22-22 16,0 0-16,0 0 16,0 0-16,0 0 0,22-21 15,-1 0-15,0 0 16,0 0-16,0 0 0,22-21 16,-22 21-16,21-21 0,0 0 0,-20 0 15,20 0-15,-21-1 0,0 1 16,22 0-16,-43-21 0,21 21 0,-21-1 15,21 1-15,-21 0 16,-21 42 31,21 0-47,0 1 0,0-1 16,0 21-16,0-21 0,0 22 15,0-22-15,0 21 0,0 0 0,0 1 16,0-1-16,0 0 0,0 22 15,21-1-15,-21 1 0,21-1 0,0 22 16,0-21-16,-21 20 0,22-20 16,-1-1-16,-21 22 0,0-22 0,0 1 15,21 21-15,-21-22 0,0 43 16,0-43-16,-21-20 0,0-1 16,-1 0-16,1-20 0,-21 20 15,21-21-15,-22 0 0,22 0 16,-21-21-16,-22 0 0,22 0 15,-21 0-15,20 0 0,-20-21 0,-1 0 16,1-21-16,-1-1 0,22 1 16,-22-21-16,22 20 0,0-20 0,21-1 15,-1 1-15,22 20 0,0-20 16,0-1-16,0 22 0,22-21 16,-1-1-16,21 1 0,-21-1 0,22 1 15,-1-1-15,-21 1 0,21 20 16,1-20-16,-1-1 0,22 1 0,-22 20 15,0-20-15,22 21 0</inkml:trace>
  <inkml:trace contextRef="#ctx0" brushRef="#br0" timeOffset="960.41">1905 889 0,'0'0'0,"-42"21"16,42 0-16,-22-21 16,22-21 31,22 21 15,-22 21-62,0 1 16,0-1-16</inkml:trace>
  <inkml:trace contextRef="#ctx0" brushRef="#br0" timeOffset="1144.08">1863 1249 0,'0'0'0,"0"21"16,21-21 47,-21 21-48</inkml:trace>
  <inkml:trace contextRef="#ctx0" brushRef="#br0" timeOffset="2136.56">741 3958 0,'0'0'0,"0"-21"0,0 0 15,0 0-15,21 0 16,-21-1-16,0 1 15,0 0-15,0 0 0,-21 0 16,0 21-16,-1 0 16,1 0-16,0 0 0,0 0 15,0 0-15,-22 0 0,22 21 16,0-21-16,-21 21 0,21 21 0,-22-20 16,22-1-16,-21 21 0,21 0 15,-1 1-15,-20-1 0,21 0 0,21 1 16,0-1-16,-21-21 0,21 22 15,0-22-15,0 0 0,0 0 16,0 0-16,21 0 0,0-21 0,0 0 16,0 0-16,1 0 15,-1 0-15,21 0 0,-21-21 0,22 21 16,-22-21-16,21 0 0,0-21 16,-20 20-16,20-20 0,0 0 0,-21-1 15,22 1-15,-22 0 0,0-1 16,0-20-16,0 21 0,-21-1 0,0 1 15,22-22-15,-22 22 0,21 0 16,-21 21-16,0-22 0,0 22 0,0 0 16,0 0-16,0 42 31,0 0-31,0 0 16,0 22-16,-21-22 0,21 21 15,-22 0-15,22 1 0,-21 20 0,21-20 16,0-1-16,-21 21 15,21-20-15,-21 20 0,21-20 0,0-1 16,0 0-16,0-21 0,0 1 16,0 20-16,0-21 0,21 0 15,0-21-15,0 0 16,1 0-16,-1-21 0,0 0 16,0 0-16,0 21 0</inkml:trace>
  <inkml:trace contextRef="#ctx0" brushRef="#br0" timeOffset="2792.32">995 4022 0,'0'0'0,"0"-43"15,0 22 1,0 0-16,0 0 15,21 0-15,-21 0 16,21 21-16,0-22 0,0 22 16,22 0-16,-22 0 0,0 0 15,0 0-15,22 0 0,-22 0 0,0 0 16,0 0-16,0 22 0,22-22 16,-22 21-16,-21 0 0,21 21 15,-21-21-15,0 1 0,0 20 0,0-21 16,0 21-16,-21-20 0,21 20 15,-21-21-15,-1 21 0,-20-20 0,21-1 16,21 0-16,-21-21 0,21 21 16,-21-21-16,21-21 31,0 0-31,0 0 0,0-1 0,0 1 16,0 0-16,21 0 0,0-21 15,-21 20-15,21 1 0,0 0 0,0 0 16,1-21-16,-1 20 15,0 1-15,0 0 0,21 0 0,-20 21 16,20-21-16,-21 0 0,0-1 16,0 22-16,1 0 0,-1-21 0,0 21 15,0 0-15,0 0 0,0 0 16,-21 21 15,0 1-31,0-1 16,0 0-16,0 0 0,0 0 15,0 22-15,0-22 0,0 0 0,0 21 16,0-21-16,0 1 0,0-1 16,0 0-16,0 0 0,0 0 15,22-21 17,-22-21-17,21 0-15,-21 0 16,0 0-16,21-1 0</inkml:trace>
  <inkml:trace contextRef="#ctx0" brushRef="#br0" timeOffset="3123.63">1757 3598 0,'0'0'0,"-21"0"0,-43 43 31,64-22-31,-21 0 0,21 0 16,0 0 0,21-21-16,0 0 15,0 0-15,1 0 0,-1-21 16,0 21-16,0-21 0,0 0 16,-21 0-16,0 0 15,0-1-15,-21 22 16,0 0-1,0 0-15,0 0 16,-1 0-16,22 22 0,0-1 0,0 0 16,0 0-16,0 0 15,0 0-15,0 1 0,0-1 16,0 0-16,22-21 16</inkml:trace>
  <inkml:trace contextRef="#ctx0" brushRef="#br0" timeOffset="3414.22">1947 3852 0,'-21'0'31,"21"22"-16,0-1-15,0 0 0,0 0 16,21 21-16,-21-20 0,0-1 16,0 0-16,0 0 0,21 0 15,-21 0-15,0 1 0,0-1 0,22 0 16,-22 0-16,21-42 47</inkml:trace>
  <inkml:trace contextRef="#ctx0" brushRef="#br0" timeOffset="3676.32">2222 3789 0,'0'0'0,"0"-21"31,-21 21-16,0 21-15,0 0 0,0 0 16,0 0-16,21 1 0,-22-1 16,1 0-16,0 21 0,21-21 15,-21 22-15,0-22 0,21 21 0,-21-21 16,21 1-16,-22 20 0,22-21 16,0 0-16,0 0 0,0 1 15,22-22 1,-1-22-16,0 22 15,21-21-15</inkml:trace>
  <inkml:trace contextRef="#ctx0" brushRef="#br0" timeOffset="4060.6">2371 3979 0,'-22'0'31,"44"-21"-15,-1 21-16,0-21 15,0 21-15,0-21 0,0 0 16,1 0-16,-1 21 0,0-22 16,-21 1-16,21 0 15,-42 21 16,0 0-31,0 0 0,-1 21 16,1 0-16,0-21 0,0 22 16,0 20-16,0-21 0,-1 0 0,22 0 15,0 22-15,-21-22 0,21 0 16,0 0-16,0 0 0,0 1 0,0-1 16,0 0-16,21-21 0,1 0 15,-1 0-15,0 0 0,0 0 16,21 0-16,-20 0 0,-1 0 0,21 0 15,-21 0-15,0-21 16</inkml:trace>
  <inkml:trace contextRef="#ctx0" brushRef="#br0" timeOffset="4480.31">2773 3874 0,'0'0'0,"-21"-22"0,-1 1 16,22 0-1,0 0-15,22 21 16,-1-21-16,0 21 0,0 0 16,0 0-16,0 0 0,1 0 15,-1 0-15,0 0 0,0 0 0,21 0 16,-20 0-16,-1 0 0,0 21 16,0 0-16,0-21 0,-21 21 0,21 0 15,1 22-15,-22-22 16,0 0-16,0 0 0,0 22 0,0-22 15,-43 21-15,22-21 0,0 0 16,0-21-16,0 22 0,-1-22 16,1 0-1,0 0 1,21-22-16,0 1 0,0 0 16,0-21-16,0 21 0,0-1 0,0 1 15,21-21-15,0 21 0,-21 0 16,22-1-16,-1 1 0,-21 0 0,21 0 15,0 0-15,0 21 0,0-21 16,1 21-16,-1 0 0,0-22 0,0 22 16,0 0-16,0 0 0,1 0 15,20 0-15,-21 0 0,0 0 0</inkml:trace>
  <inkml:trace contextRef="#ctx0" brushRef="#br0" timeOffset="4867.35">3577 3979 0,'0'0'0,"21"0"32,0 0-17,1 0-15,-1-21 16,-21 0-16,21 21 0,-21-21 16,0 0-16,0 0 15,-21 21 1,0 0-16,-1 0 15,1 0-15,0 21 16,0-21-16,21 21 0,0 0 16,21-21 15,0 0-31</inkml:trace>
  <inkml:trace contextRef="#ctx0" brushRef="#br0" timeOffset="6144.41">4127 3831 0,'0'0'0,"22"0"47,-1 0-47,0-21 0,0 0 16,21 21-16,-20-21 0,20 0 15,-21-1-15,21 1 0,1 0 0,-1 0 16,-21-21-16,22 20 0,-1-20 16,-21 21-16,0-21 0,0-1 15,1 1-15,-22 0 0,21-1 0,-21 1 16,0 0-16,0-1 0,0 22 16,-21-21-16,-1 21 0,1-1 0,0 1 15,0 21-15,0-21 16,0 21-16,-1 0 0,1 0 15,21 21-15,0 0 0,-21 1 0,21-1 16,-21 21-16,21 0 0,0 1 16,-21-1-16,21 0 0,0 22 0,-21-22 15,21 22-15,-22-1 0,1 1 16,21-22-16,0 43 0,-21-22 0,0 1 16,21 20-16,0 1 0,0 0 15,-21-1-15,21 22 0,-21-21 16,21 21-16,-22 0 0,22 21 0,-21-22 0,21 22 15,0-21-15,-21 21 16,0 0-16,21-21 0,-21 21 0,21-21 16,0-21-16,-21 20 0,21-20 0,0-21 15,0 20-15,0-20 0,0-22 16,21 0-16,-21 1 0,21-1 0,0-21 16,0-21-16,0 0 0,1 0 0,20 0 15,-21 0-15,21-21 0,1 0 0,-22-21 16,42-1-16,-20 1 0,20-22 15,-20 1-15,20-1 0,1-20 16,-1-1-16,-21 0 0,22-20 0,-22 20 16,1-21-16,-1-21 0,-21 21 0,0 0 0,-21 22 15,0-22-15,-21 21 16,0 22-16,-21-22 0,-1 43 0,-20-22 16,-1 22-16,1-22 0,-1 22 0,-20 21 15,20-21-15,1 20 0,-1-20 16,1 21-16,-1 0 0,22 21 0,21-21 15,-22 21-15,22 0 0,21-22 16,0 1 0,42 0-16,-20 21 15,20-21-15,-21 0 0,21 0 16,22-1-16,-22 1 0,22 0 16,-22-21-16,0 21 0,22-1 15,-22 1-15,-21-21 0,22 21 0,-22 0 16,21-1-16,-21 1 0,-21 0 15,22 0-15,-22 0 16,-22 21 15,22 21-15,0 0-16,-21-21 0,21 21 0,-21 0 16,21 1-16,-21-1 15,21 0-15,0 0 16,0 0-16,-21 0 15,21 1 1,0-44 47,0 1-63,0 0 15</inkml:trace>
  <inkml:trace contextRef="#ctx0" brushRef="#br0" timeOffset="6328.36">4889 3641 0,'22'0'78,"-1"0"-62</inkml:trace>
  <inkml:trace contextRef="#ctx0" brushRef="#br0" timeOffset="6812.16">5143 3704 0,'0'21'0,"0"43"32,-21-43-32,21 0 15,0 0-15,-21 1 0,21-1 16,0 0-16,0 0 0,0 0 16,0 0-1,0 1-15,-21-22 16,21-22 15,0 1-31,0 0 16,0 0-16,0 0 0,0 0 15,0-1-15,0 1 0,0 0 0,21-21 16,-21 21-16,21-1 0,0 1 0,1 0 16,20 0-16,-21 0 0,0 21 15,0 0-15,22 0 0,-22 0 0,0 0 16,21 0-16,-20 0 0,-1 21 15,0 0-15,0 0 0,0 0 0,-21 22 16,0-22-16,0 0 0,0 0 16,0 0-16,0 22 0,0-22 15,0 0-15,-21 0 0,0 0 0,21 1 16,-21-1-16,21 0 0,-21-21 16,21-21 15,21 0-31,-21-1 0,21 22 15,0-21-15,0 0 0,0 0 0,1 0 16</inkml:trace>
  <inkml:trace contextRef="#ctx0" brushRef="#br0" timeOffset="7375.85">6138 3620 0,'0'0'0,"0"-22"0,-42 1 15,21 21 1,0 0-16,-1 0 0,1 0 0,0 0 16,-21 0-16,21 0 0,-1 0 0,1 21 15,-21 1-15,21-1 0,0 0 16,-1 0-16,-20 0 0,21 0 0,0 22 16,21-22-16,0 0 0,-21 21 15,21-20-15,0-1 0,0 0 0,0 21 16,0-21-16,0 1 0,21-1 15,0 0-15,0-21 0,0 0 16,0 0-16,1 0 0,20 0 16,-21 0-16,0 0 0,0-21 0,22 0 15,-22-1-15,0 1 0,0 0 16,0 0-16,22 0 0,-22-22 0,-21 1 16,21 21-16,0-21 0,0-1 0,-21-20 15,0 20-15,0 1 0,0-21 16,22 20-16,-22-20 0,0 20 0,0 1 15,0 0-15,0-1 0,0 22 16,0 0-16,0 0 0,0 0 16,0 42-1,0 0 1,0 0-16,0 22 0,0-1 0,0 0 16,0 22-16,0-22 0,0 22 0,0-22 15,0 21-15,-22-20 0,22-1 16,0 0-16,0 1 0,0-1 0,0-21 15,0 22-15,0-22 0,0 0 16,0 0-16,0 0 0,0 0 0,0 1 16,22-22-1,-1-22 1,-21 1-16,21 0 0,0 0 16,0 0-16</inkml:trace>
  <inkml:trace contextRef="#ctx0" brushRef="#br0" timeOffset="8039.47">6667 3323 0,'22'0'0,"-44"0"0,1 21 15,21 1-15,-21-22 0,21 21 16,21-21-1,0 0 1,1 0-16,-1 0 0,0 0 16,21 0-16,-21-21 0,22 21 0,-22-22 15,21 1-15,-21 21 0,22-21 0,-22 0 16,0 0-16,0 0 0,0-1 16,-21 1-16,0 0 0,0 0 15,-21 21 1,0 0-16,-21 0 0,-1 0 15,22 21-15,-21 0 0,0 0 16,-1 1-16,1-1 0,0 0 16,-1 0-16,22 21 0,-21-20 0,21-1 15,21 0-15,0 0 0,0 0 0,0 0 16,0 1-16,0-1 0,0 0 16,21-21-16,0 21 0,0-21 0,0 0 15,22 0-15,-22 0 0,0 0 16,21 0-16,-21 0 0,22 0 0,-22 0 15,0 0-15,0 0 0,0 0 0,-42 0 47,0 0-47,0 0 0,0 0 16,-22 21-16,22 0 0,-21-21 16,0 22-16,-1-1 0,22 0 0,-21 0 15,21 0-15,-1 22 0,-20-22 16,21 0-16,0 21 0,21-21 0,0 1 15,0 20-15,0-21 0,0 0 0,0 0 16,0 1-16,21-1 0,0-21 16,0 21-16,0-21 0,1 0 0,20 0 15,-21 0-15,21 0 0,1 0 0,-22 0 16,21-21-16,1 21 0,-22-21 16,21-1-16,-21 1 0,22 0 0,-22 0 15,0 0-15,21 0 0,-21-22 16,1 22-16,-1-21 0</inkml:trace>
  <inkml:trace contextRef="#ctx0" brushRef="#br0" timeOffset="8311.31">7302 3006 0,'0'0'0,"0"-21"0,0 42 15,0 0-15,0 0 16,0 21-16,-21-20 0,21 41 15,0-21-15,0 1 0,-21 20 0,21 1 16,-21-22-16,0 22 0,0-22 16,21 21-16,-22-20 0,22-1 15,0 0-15,-21 1 0,0-1 0,21-21 16,0 22-16,-21-22 0,21 0 0,0 0 16,0 0-16,0 0 0,21-21 31,0 0-31,0-21 15,-21 0-15,22 0 0,-22 0 16</inkml:trace>
  <inkml:trace contextRef="#ctx0" brushRef="#br0" timeOffset="8955.7">7324 3725 0,'21'0'47,"0"0"-47,0 0 0,0 0 16,0-21-16,1 21 0,20 0 15,-21-21-15,21 0 0,-20 21 0,-1-21 16,21 0-16,-21 21 0,0-22 16,1 1-16,-22 0 0,0 0 15,0 0-15,-22 21 16,1 0-16,0 0 15,0 0-15,-21 0 0,20 21 0,1 0 16,0 0-16,0 0 0,0 1 0,-22-1 16,43 21-16,-21-21 0,0 0 15,0 22-15,21-22 0,0 0 16,0 0-16,0 0 0,0 1 0,0-1 16,0 0-16,21-21 15,0 0-15,0 21 0,1-21 16,-1 0-16,0 0 0,0 0 0,0 0 15,22 0-15,-22-21 0,21 0 16,-21 21-16,22-21 0,-1-1 0,-21 1 16,21 0-16</inkml:trace>
  <inkml:trace contextRef="#ctx0" brushRef="#br0" timeOffset="9659.15">8022 3514 0,'-21'0'15,"21"21"1,-21 0-16,21 0 0,0 0 16,-21 1-16,21-1 0,0 0 0,0 0 15,-22 0-15,22 0 0,0 1 16,0-1-16,0 0 0,0 0 0,0 0 16,-21 0-16,21 1 15,-21-22 1,21-22 15,0 1-31,0 0 16,0 0-16,0 0 0,0 0 15,0-1-15,0 1 0,0 0 16,21-21-16,0 21 0,1-1 0,-1 1 16,0 0-16,0 21 0,0-21 0,0 0 15,1 21-15,-1 0 0,0 0 16,0 0-16,0 0 0,0 0 0,1 21 15,-1 0-15,0 0 0,0 0 0,0 1 16,-21-1-16,0 0 0,0 0 16,21 0-16,-21 0 0,0 1 0,0-1 15,0 0-15,0 0 0,0 0 16,0 0-16,0 1 16,-21-22-16,0 0 15,21-22 16,0 1-31,0 0 0,0 0 16,0 0-16,0 0 0,0-1 0,0-20 16,0 21-16,21 0 0,0-22 15,-21 22-15,22 0 0,-1 0 0,0 0 16,0 0-16,0-1 0,0 1 16,1 21-16,20 0 0,-21 0 0,0 0 15,0 21-15,22 1 0,-22-1 0,0 0 16,-21 0-16,21 0 0,-21 22 15,0-22-15,0 0 0,0 0 16,0 21-16,0-20 0,-21-1 0,21 0 16,-21 0-16,0-21 0,21 21 15,0 0-15,-21-21 0,-1 22 16,22-44 15,22 22-31,-1-21 16,-21 0-16</inkml:trace>
  <inkml:trace contextRef="#ctx0" brushRef="#br0" timeOffset="10056.29">8826 3683 0,'22'0'0,"-1"0"16,0 0-16,0 0 15,0 0-15,0-21 0,-21 0 16,22 21-16,-1-21 0,0 21 16,0-22-16,-21 1 0,0 0 0,21 0 15,-21 0-15,0 0 0,0-1 16,-21 22 0,0 0-16,0 0 15,0 0-15,-1 0 0,1 22 0,0-1 16,0 0-16,0 0 0,0 0 15,-1 0-15,1 1 0,21-1 0,0 0 16,0 21-16,0-21 0,0 1 0,0-1 16,0 0-16,0 0 15,21-21-15,1 0 0,-1 0 16,0 0-16,0 0 0,0 0 0,22 0 16,-1 0-16,-21 0 15,21 0-15,-20 0 0,20-21 0,-21 0 0,21 0 16,-20-1-16,-1 1 0,0 0 15,0 0-15,0 0 0</inkml:trace>
  <inkml:trace contextRef="#ctx0" brushRef="#br0" timeOffset="10504.09">9356 3408 0,'0'0'0,"0"21"16,0 0-16,-22 0 16,22 1-16,0 20 0,0-21 15,0 0-15,0 0 0,-21 1 16,21-1-16,0 21 0,0-21 0,-21 0 15,21 1-15,0-1 16,0 0-16,-21-21 0,21 21 16,0 0-16,0-42 47,0 0-32,0 0-15,0 0 0,0-1 0,0 1 16,0 0-16,21 0 0,-21-21 15,21 20-15,0-20 0,1 21 0,-1 0 16,0 0-16,0-1 0,0 1 16,22 0-16,-22 21 0,0 0 0,0 0 15,0 0-15,0 0 0,1 21 16,-1 0-16,0 1 0,-21-1 0,0 0 16,0 0-16,0 21 0,21-20 15,-21-1-15,0 0 0,0 0 0,0 0 16,0 0-16,-21 1 0,0-1 0,21 0 15,0 0-15,-21-21 16,21-21 31,21 0-47,-21 0 0,21-1 16,0 1-16</inkml:trace>
  <inkml:trace contextRef="#ctx0" brushRef="#br0" timeOffset="10811.81">10096 2879 0,'0'0'0,"0"21"32,-21 0-32,21 0 15,0 0-15,0 1 0,-21 20 0,21-21 16,-21 21-16,21 1 0,0 20 15,0-20-15,-21-1 0,0 0 16,21 22-16,-22-22 0,22 0 0,0 1 0,-21-1 16,21 0-16,-21-20 0,21 20 15,0-21-15,-21 0 0,21 0 16,0 1-16,0-1 0,0 0 16,21-21-16,0 0 15,0 0-15,1 0 16,-1 0-16,0-21 0,0 0 15,-21-1-15,21 1 0,0 0 0,1 0 16</inkml:trace>
  <inkml:trace contextRef="#ctx0" brushRef="#br0" timeOffset="11088.03">9779 3281 0,'0'0'0,"21"0"31,0 0-31,0 0 16,22 0-16,-22 0 0,21 0 0,1 0 15,-22 0-15,21 0 0,0 0 0,-20 0 16,20 0-16,-21 0 0,21 0 16,-20 0-16,-1 0 0,0 0 0,0 0 15,0 0 1,-21-21-1</inkml:trace>
  <inkml:trace contextRef="#ctx0" brushRef="#br0" timeOffset="18632.28">11578 2286 0,'0'-21'0,"21"21"15,0-21-15,-21 0 16,22 21-16,-1-22 31,-42 22-15,-1 0-16,1 0 16,0 22-16,0-22 0,0 21 15,0 0-15,-22 0 0,22 21 0,0 1 16,-21-1-16,20 0 0,-20 22 15,21-1-15,-21-20 0,20 20 0,1 1 16,-21 20-16,21-20 0,-22-1 16,22 22-16,-21 0 0,21-1 0,-22 1 15,22 21-15,-21-21 0,0-1 0,20 1 16,1 0-16,-21-1 0,42 1 16,-21 0-16,21-22 0,0 22 0,0-22 15,0 1-15,0-22 0,0 0 0,21 1 16,0-1-16,21-21 15,-20 22-15,20-22 0,0 0 0,1-21 16,-1 0-16,0 21 0,1-21 0,-1 0 16,0 0-16,1 0 0,-1-21 0,-21 0 15,21 0-15,1 21 0,-22-22 16,0-20-16,21 21 0,-20-21 0,-1 20 16,21-20-16,-21 0 0</inkml:trace>
  <inkml:trace contextRef="#ctx0" brushRef="#br0" timeOffset="18988.09">11811 2985 0,'-42'-43'31,"20"43"-15,1 0-16,21 21 0,-21 1 15,21-1-15,0 0 0,0 21 0,-21 1 16,21-1-16,-21 0 16,21 1-16,-21-1 0,21 21 0,0-20 15,0 20-15,-22-20 0,22 41 16,-21-63-16,21 22 0,0-22 15,0 0-15,0 21 0,0-20 16,0-1-16,0-42 31,0-1-31,0 1 16,0 0-16</inkml:trace>
  <inkml:trace contextRef="#ctx0" brushRef="#br0" timeOffset="19689.08">11578 2985 0,'0'0'0,"0"-22"16,0 1-16,0 0 15,21 0 1,0 0-1,1 21-15,-1 0 16,0-21-16,0 21 0,21 0 0,1 0 16,-22 0-16,21 0 0,1 0 15,-1 0-15,0 0 0,1 21 16,-1-21-16,-21 21 0,21 0 0,-20 0 16,-22 0-16,0 22 0,0-22 0,0 0 15,-22 21-15,1 1 0,-21-22 16,21 21-16,-22 1 0,-20-22 0,21 21 15,-1-21-15,1 22 0,0-22 16,20 0-16,-20 0 0,21-21 0,0 21 16,0-21-16,21-21 47,21 0-47,0 21 15,0-21-15,0 21 0,0-21 16,1 21-16,-1 0 0,21-22 0,-21 22 15,22 0-15,-1 0 0,0 0 16,-21 0-16,22 0 0,-1 0 0,0 22 16,-20-22-16,20 21 0,-21 0 0,0 0 15,0 0-15,-21 0 0,0 22 16,0-22-16,0 0 0,0 0 0,-42 43 16,21-43-16,-21 21 0,-1-21 15,22 1-15,-21-1 0,-1 0 16,1 0-16,0 0 0,-1-21 15,1 21-15,0-21 0,21 0 0,-22 0 16,22 0-16,-21 0 0,21 0 16,-1 0-16,1-21 0,0 21 0,0-21 15,0 0-15,0 0 0,21 0 16,0-1 0,0 1-1,21 21-15,-21-21 16,21 21-16,0 0 0,0-21 15,0 21-15,1-21 0,20 21 0,-21 0 16</inkml:trace>
  <inkml:trace contextRef="#ctx0" brushRef="#br0" timeOffset="20648.32">12488 3302 0,'0'0'0,"0"-21"16,0 42 15,0 0-15,0 0-16,0 1 0,-21 20 16,21-21-16,0 0 0,-21 0 0,21 1 15,0 20-15,0-21 0,0 0 16,0 0-16,0 1 0,0-1 0,0 0 15,0 0-15,21-21 0,0 0 16,0 0-16,1 0 16,20 0-16,-21 0 0,0-21 0,0 21 15,22-21-15,-22 0 0,0-1 16,0 1-16,0 0 0,1 0 0,-1 0 16,-21-22-16,0 22 0,21 0 0,-21 0 15,0-21-15,0 20 0,0 1 16,0 0-16,21 21 0,-21-21 15,0 0-15,0 0 16,0 42 15,0 0-31,0 0 0,0 0 0,0 0 16,0 1-16,0-1 0,-21 21 16,21-21-16,0 22 0,0-22 0,-21 21 15,21-21-15,0 22 0,0-1 16,0 0-16,-21 1 0,21-1 0,0 0 15,-22 22-15,22-22 0,0 43 16,0-22-16,0 1 0,0-1 0,0 22 16,0-22-16,0 1 0,0 84 15,-21-84-15,0 20 0,21-20 16,-21 20-16,0-20 0,21 21 0,0-22 16,0 1-16,-21-1 0,21 1 15,-22-22-15,22 21 0,0-20 0,0-1 16,0 0-16,-21 1 0,21-1 0,-21 0 15,21-20-15,-21-1 0,0 21 0,21-21 16,-21-21-16,-1 21 0,22 1 16,-21-22-16,0 0 0,0 0 0,0 0 15,0 0-15,21-22 0,-22 1 16,1 0-16,21 0 0,-21 0 16,0-22-16,0 1 0,0 0 15,-1-22-15,1 22 0,0-22 0,0-20 16,0-1-16,21 0 0,0 1 0,0-22 15,0 21-15,0-21 0,0 22 0,0-22 16,0 21-16,21-21 0,0 22 16,0-1-16,0 0 0,1 22 0,41-43 15,-42 64-15,22-1 16,-22 1-16,0 0 0,21 21 0,-21-1 16,1 1-16,-1 0 0,21 0 0,0 0 15,-20 0-15,-1 21 16,0 0-16,0-22 0,0 22 15,0 0-15,-21 22 63,0-1-47,0 0-1,0 0-15</inkml:trace>
  <inkml:trace contextRef="#ctx0" brushRef="#br0" timeOffset="23696.01">13166 3493 0,'0'0'0,"0"21"32,0 0-17,21-21 16,0 0-31,0 0 16,0-21 0,0 21-16,-21-21 15,0-1-15,0 1 0,0 0 32,-21 21-17,0 21-15,0-21 16,0 21-16,0 1 15,21-1-15,-22-21 0,22 21 0,0 0 16,22-21 15,-1 0-31,0 0 16,0 0-16,0 0 16,-21-21-16,21 0 0,1 21 0,-22-21 15,0-1-15,0 1 16,0 0-16,0 0 15,-22 21 1,1 0-16,21 21 16,-21 0-16,0 0 15,21 1-15,0-1 0,0 0 16,21-21 0,0 0-1,0 0-15,1 0 0,-1 0 16,0-21-1,-21 0 1,0-1-16,0 1 16,-21 21-1,0 0-15,-1 0 16,1 0 0,21 21-1,21-21 16,1 0-31,-1 0 16,0 0-16,0 0 0</inkml:trace>
  <inkml:trace contextRef="#ctx0" brushRef="#br0" timeOffset="24080.13">13949 3175 0,'0'0'16,"0"21"46,0 0-62,0 1 0,-21 20 0,21-21 16,-22 0-16,22 22 0,0-22 16,0 21-16,-21-21 0,21 0 0,-21 1 15,21 20-15,0-21 0,0 0 16,0 0-16,0 1 0,-21-1 16,21-42 30,0-1-30,0 1-16,0 0 0,0 0 16,0 0-16</inkml:trace>
  <inkml:trace contextRef="#ctx0" brushRef="#br0" timeOffset="24487.34">13885 2879 0,'0'0'0,"-42"21"31,42 0-31,-21 0 0,21 0 16,0 1-16,0-1 15,21-21 1,0 0-1,0 0-15,0 0 16,1 0-16,-22-21 0,21 21 16,0-22-16,-21 1 0,0 0 15,21 0-15,-21 0 0,0 0 16,0-1-16,0 1 16,-21 21-16,0 0 15,0 0-15,-1 0 0,1 0 16,0 21-16,21 1 0,-21-1 15,0 0-15,21 0 0,0 0 16,0 0-16,0 1 0,0-1 16,0 0-16,21-21 15,0 21-15,0-21 0,0 21 16,22-21-16</inkml:trace>
  <inkml:trace contextRef="#ctx0" brushRef="#br0" timeOffset="25299.98">14795 3196 0,'0'0'0,"0"-21"16,0 0-16,0 0 0,0 0 0,0-1 15,0 1-15,-21 0 16,0 21-16,0-21 16,0 21-16,0 0 15,-1 0-15,1 0 0,0 0 0,0 0 16,0 21-16,-22 0 0,22-21 16,0 21-16,0 1 0,0-1 0,0 21 15,-1-21-15,1 0 0,0 22 0,21-1 16,-21-21-16,21 22 0,-21-22 15,21 21-15,0-21 0,0 22 0,0-22 16,0 0-16,0 0 0,0 0 0,0 0 16,21 1-16,0-22 15,0 0-15,0 21 0,1-21 16,-1 0-16,0 0 0,0 0 16,0 0-16,22-21 0,-22 21 15,0-22-15,0 1 0,0 0 0,0 0 16,1 0-16,-1-22 0,0 1 0,0 21 15,0-43-15,0 22 0,1 0 16,-1-1-16,0-20 0,0 21 0,-21-1 16,21 1-16,0-22 0,-21 22 15,0 0-15,0-1 0,0 22 0,22-21 16,-22 0-16,0 20 0,0 1 0,0-21 16,0 21-16,0 0 0,0-1 15,0 1-15,0 42 47,0 1-47,0 20 0,0-21 0,0 21 16,0 1-16,0-1 0,0 0 15,-22-20-15,1 62 0,21-41 16,0-1-16,0 0 0,-21 1 0,21-1 16,-21 0-16,21 1 0,0-1 15,0 0-15,0 1 0,0-22 0,-21 21 16,21 0-16,0-20 0,0-1 15,0 0-15,0 0 0,0 0 0,0 0 16,0 1-16,21-1 0,0-21 16,0 0-16,0 0 0,1 0 15,-1 0-15,0 0 0,0 0 16,0 0-16,22 0 0,-22-21 0,21 21 16,-21-22-16,0 1 0,1 21 15,20-21-15,-21 0 0,0 21 0,-21-21 16,21 0-16,1 21 0,-22-22 0,21 1 15,-21 0-15</inkml:trace>
  <inkml:trace contextRef="#ctx0" brushRef="#br0" timeOffset="25978.28">16446 2223 0,'0'0'0,"0"-22"0,0 1 16,0 0-16,-21 21 31,0 0-31,0 0 0,0 0 16,0 21-16,-1 0 0,1 1 0,-21-1 15,21 0-15,-22 21 0,22 1 16,-21-1-16,21 21 0,-22 1 0,1-1 15,21 1-15,-21-1 0,20 1 0,-20-1 16,21 1-16,-21-22 0,20 43 16,1-22-16,-21 1 0,21-1 0,0 1 15,-1-1-15,22 1 0,0-22 16,0 22-16,0-22 0,0 0 16,0 1-16,22-1 0,-1 0 0,0-20 15,0-1-15,21 0 0,1 0 0,-22 0 16,42-21-16,-20 0 0,-1 0 15,22 0-15,-22 0 0,21 0 0,1 0 16,-22 0-16,22-21 0,-22 21 0,0-21 16,1 0-16,-1 0 0,0-1 15,1-20-15,-22 21 0</inkml:trace>
  <inkml:trace contextRef="#ctx0" brushRef="#br0" timeOffset="26451.75">16616 2604 0,'0'0'0,"0"21"62,-21 0-62,-1 0 16,22 0-16,0 0 16,-21 1-16,21-1 0,-21-21 0,21 21 15,0 0-15,0 0 16,0 0-1</inkml:trace>
  <inkml:trace contextRef="#ctx0" brushRef="#br0" timeOffset="26652.4">16743 2604 0,'-21'21'47,"21"0"-47,-22-21 0,22 21 0,0 0 15,0 0-15,0 1 16,0-1-16,-21 0 0,21 0 16,0 0-16,0 0 15,0 1-15</inkml:trace>
  <inkml:trace contextRef="#ctx0" brushRef="#br0" timeOffset="27167.65">17039 2836 0,'0'0'15,"0"-21"1,0 0 0,0 42-1,-21 22 1,21-22-16,0 0 16,-21 21-16,21-21 0,-21 1 15,21-1-15,-22 0 0,22 21 16,0-21-16,-21 1 0,21 20 0,-21-21 15,21 0-15,0 22 0,0-22 0,0 0 16,0 0-16,0 0 16,21 0-16,0-21 0,1 0 0,-1 0 15,0 0-15,0 0 0,0 0 16,22 0-16,-22-21 0,21 0 0,-21 0 16,22 0-16,-1 0 0,-21-22 0,21 22 15,-20-21-15,-1 21 16,0-22-16,0 1 0,0 0 0,0-1 15,-21 1-15,22 0 0,-22 20 0,0-20 16,0 21-16,0 0 0,0 0 16,0-1-16,0 44 31,-22-1-15,22 0-16,0 0 0,0 0 15,0 0-15,0 1 16,0-1-16</inkml:trace>
  <inkml:trace contextRef="#ctx0" brushRef="#br0" timeOffset="27643.61">17780 2963 0,'0'0'0,"0"-21"0,0 0 31,21 21-31,-21-21 16,-21 21 31,0 0-47,0 0 16,-1 0-16,1 21 0,0-21 0,0 21 15,0 0-15,0-21 16,-1 22-16,22-1 0,0 0 15,0 0-15,0 0 16,0 0-16,0 1 16,22-22-16,-1 21 0,0-21 0,0 21 15,0-21-15,0 21 0,1 0 16,-1-21-16,-21 21 16,21-21-16,-21 22 0,0-1 31,-21-21-31,0 0 0,-1 0 15,1 0-15,0 0 0,0 0 0,0 21 16,0-21-16,-1 0 0,1 0 16,0 0-16,0 0 0,0 0 0,21-21 47,21 21-47,0-21 0,0 21 15</inkml:trace>
  <inkml:trace contextRef="#ctx0" brushRef="#br0" timeOffset="28023.96">18013 3090 0,'0'-21'16,"21"21"-16,0-21 15,0 0-15,0 0 0,1 21 16,-22-21-16,21 21 0,0-22 16,-21 1-16,-21 21 47,0 0-47,-22 0 0,22 21 15,0 1-15,0-22 0,0 21 16,-1 0-16,1 0 0,0 0 0,0 0 15,21 1-15,-21-22 0,21 21 16,0 0-16,0 0 0,0 0 0,0 0 16,0 1-16,21-1 0,0-21 15,0 21-15,0-21 0,22 0 16,-22 0-16,0 0 0,0 0 0,22 0 16,-22 0-16,0 0 0,21 0 15,-21 0-15,1 0 0</inkml:trace>
  <inkml:trace contextRef="#ctx0" brushRef="#br0" timeOffset="28436.3">18309 3027 0,'0'0'0,"-21"0"0,21-21 16,0 0-16,0-1 16,21 1-16,0 21 15,0 0-15,1 0 0,-1 0 16,0 0-16,0 0 0,0 0 0,22 0 15,-22 0-15,0 0 0,0 0 16,21 0-16,-20 21 0,-1 1 16,0-22-16,-21 21 0,21 0 0,-21 0 15,0 0-15,0 0 0,0 1 16,0-1-16,0 0 0,-21 0 0,0 0 16,0 0-16,-1-21 0,1 22 15,0-1-15,0-21 0,0 0 0,0 0 16,-1 0-1,22-21 1,0-1-16,0 1 16,0 0-16,0 0 0,22 0 15,-22 0-15,21-1 0,0 1 0,0 0 16,-21 0-16,21 0 0,0 0 16,1-1-16,-1 1 0,0 21 15,0-21-15,0 21 0,0 0 0,1 0 16,-1 0-16,0-21 15,0 21-15</inkml:trace>
  <inkml:trace contextRef="#ctx0" brushRef="#br0" timeOffset="28972">19071 2942 0,'0'-21'31,"-21"21"-15,21 21 0,0 0-16,-21 1 15,21-1-15,-21 0 16,21 0-16,0 0 0,0 0 0,0 1 16,0-1-16,-22 0 0,22 0 15,0 0-15,-21-21 0,21 21 0,0 1 16,0-1-16,0-42 62,0-1-62,0 1 0,0 0 16,0 0-16,0 0 0,0 0 0,0-1 16,0 1-16,21-21 0,1 21 15,-22 0-15,21-1 0,0 1 0,0 0 16,0 0-16,22 0 0,-22 21 15,0-21-15,21 21 0,-21 0 0,22 0 16,-22 0-16,21 0 0,-21 21 16,1-21-16,-1 21 0,0 21 0,-21-21 15,0 1-15,0-1 0,0 0 0,0 0 16,0 0-16,0 0 0,0 1 16,0-1-16,-21 0 0,0 0 15,21 0-15,-22 0 0,1-21 16,0 22-16,0-1 15,0-21-15,0 0 0,21-21 32,21-1-17</inkml:trace>
  <inkml:trace contextRef="#ctx0" brushRef="#br0" timeOffset="29504.3">20002 2942 0,'0'0'0,"0"-21"0,0-42 32,-21 41-32,0 22 0,0 0 15,0 0-15,-22 0 16,22 22-16,0-1 0,-21-21 0,21 21 15,-22 0-15,22 0 0,-21 22 16,21-22-16,-1 0 0,-20 21 0,42-21 16,-21 1-16,21-1 0,-21 0 15,21 21-15,0-21 0,0 1 16,0-1-16,21-21 0,0 21 0,-21 0 16,42-21-16,-20 0 0,-1 0 15,21 0-15,-21 0 0,0 0 0,22 0 16,-22 0-16,0 0 0,21-21 0,-20 0 15,-1 0-15,0-1 0,0 1 16,0 0-16,0 0 0,1-21 0,-22 20 16,21-41-16,-21 42 15,0 0-15,0-1 0,0 1 0,0 0 16,-21 42 15,21 0-31,-22 1 0,22-1 0,-21 0 16,21 0-16,0 0 0,-21 0 0,21 22 15,0-22-15,-21 0 0,21 0 16,0 0-16,0 1 0,0-1 0,0 0 16,21 0-16,0-21 15,0 0-15,1 0 0,-1 0 16,0 0-16,0 0 0,0 0 0,0 0 16</inkml:trace>
  <inkml:trace contextRef="#ctx0" brushRef="#br0" timeOffset="30223.23">20320 2942 0,'-42'0'31,"42"21"-31,-22 1 0,22-1 16,0 0-16,0 0 15,-21 0-15,21 0 0,0 1 0,0-1 16,0 0-16,0 21 15,0-21-15,0 1 0,0-1 16,0 0-16,-21-21 16,21-21 15,0 0-15,0-1-16,0 1 15,0 0-15,0 0 0,0 0 0,0 0 16,21-22-16,0 22 0,-21 0 0,22 0 15,-1 0-15,0-1 0,0 1 16,21 0-16,-20 0 0,-1 21 0,0 0 16,21 0-16,-21 0 0,1 0 15,-1 0-15,0 0 0,0 21 0,0-21 16,-21 21-16,21 0 0,-21 1 16,0-1-16,0 21 0,0-21 15,0 0-15,0 1 0,0-1 0,-21 0 16,0 0-16,0 0 0,21 0 15,-21 1-15,0-22 16,21 21-16,-22-21 16,1 0-1,21-21 1,0-1-16,0 1 0,0 0 16,0 0-16,0 0 0,0 0 15,0-1-15,21 1 0,1 0 0,-1 0 16,0 0-16,21 0 0,-21-1 15,22 1-15,-22 21 0,21-21 16,1 21-16,-1 0 0,0 0 0,-21 0 16,22 0-16,-1 0 0,-21 21 15,0-21-15,-21 21 0,0 1 0,0-1 16,0 0-16,0 0 0,0 0 16,0 0-16,-21 1 0,0-1 0,0 0 15,0 0-15,0 0 0,-1 0 0,1-21 16,21 22-16,-21-1 15,0-21-15,21 21 0,0-42 47</inkml:trace>
  <inkml:trace contextRef="#ctx0" brushRef="#br0" timeOffset="30607.72">21294 3048 0,'0'0'0,"-22"0"16,44-21 15,-1 21-31,0 0 0,0 0 16,0-21-16,0 21 0,1 0 0,-1-21 15,0-1-15,0 22 16,-21-21-16,0 0 0,-21 21 31,0 0-31,0 0 16,-1 0-16,1 0 0,0 21 0,0 0 16,0-21-16,0 22 0,-1-1 15,1 0-15,21 0 0,0 0 0,0 0 16,0 1-16,0-1 0,0 0 15,0 0-15,21 0 16,1-21-16,-1 0 0,0 0 16,0 0-16,21 0 0,-20 0 15,-1 0-15,21 0 0,-21-21 0,0 0 16</inkml:trace>
  <inkml:trace contextRef="#ctx0" brushRef="#br0" timeOffset="31103.28">21929 2265 0,'0'0'0,"-22"0"15,1 0-15,21 21 47,0 0-31,-21-21-16,21-21 47,21 0-32,-21 0 1,21 21-16,1 0 31,-22 21 0,0 0-31,0 0 0,-22 0 16,1-21-16,21 22 0,-21-22 16,21 21-16</inkml:trace>
  <inkml:trace contextRef="#ctx0" brushRef="#br0" timeOffset="31371.2">22119 2265 0,'0'0'16,"0"-21"-16,0 42 46,0 0-46,0 0 16,0 0-16,0 1 0,0-1 16,0 0-1</inkml:trace>
  <inkml:trace contextRef="#ctx0" brushRef="#br0" timeOffset="31836.62">22246 1947 0,'0'0'0,"21"22"47,0-22-47,1 21 16,-1 0-16,0 0 0,0-21 0,0 21 16,0 0-16,1 22 0,-1-22 15,0 0-15,-21 0 0,21 22 16,0-1-16,0 0 0,1 1 0,-22-1 15,21 21-15,0 43 16,-21-63-16,0 20 0,0-21 0,0 22 0,0-22 16,-21 1-16,0-1 15,-1 0-15,1 1 0,0-22 0,-42 42 16,20-20-16,22-22 16,-21 21-16,21-21 0,-1 0 0,-20 1 15,21-1-15,0 0 0,21 0 16,-21-21-16,21-21 31,0 0-31,21 0 16,0-1-16,0 1 0</inkml:trace>
  <inkml:trace contextRef="#ctx0" brushRef="#br0" timeOffset="32340.12">22479 1651 0,'0'0'0,"0"-21"16,21 21-1,0 21 1,22 0-16,-1 0 0,0 1 16,22-1-16,-22 0 0,22 21 0,-1-21 15,1 22-15,-1-1 0,-21 0 16,22 1-16,-22-1 0,1-21 0,-22 22 16,0-1-16,0 0 0,0 1 15,-21 20-15,0-21 0,0 22 0,0-22 16,0 22-16,0-1 0,-21 1 15,21-1-15,-21-20 0,0 20 0,0 1 16,-1-22-16,1 0 0,0 1 16,-21 20-16,21-21 0,-22-20 15,1 20-15,0 0 0,-22-21 0,22 1 16,-1-1-16,1 0 0,0 0 16,-1 0-16,1 0 0,21-21 0,-21 22 15,20-22-15,1 0 0,0 21 16,0-21-16,21-21 31,0-1-31,42 22 16,-21-21-16,22 0 0,-1 0 0</inkml:trace>
  <inkml:trace contextRef="#ctx0" brushRef="#br0" timeOffset="32659.29">23516 2858 0,'0'0'15,"-21"0"-15,0 0 0,0 0 16,21 21 62</inkml:trace>
  <inkml:trace contextRef="#ctx0" brushRef="#br0" timeOffset="32919.53">23410 3217 0,'0'22'15,"0"-44"-15,0 65 0,0-22 16,-21 0-16,21 0 0,-21-21 16,0 21-16,21 1 0,0-1 0,-21 0 15,-1 0-15,22 0 0,-21 0 16,0 1-16,0-1 0,0 0 16,0 0-16,-1 0 0,1 0 15,-21 1-15,21-1 0,-22-21 0,-20 0 16,-1 21-16,1-21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3:05:5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8467 0,'0'-21'0,"-21"-1"16,0 1-16,21 0 16,0 0-16,0 0 0,0 0 15,0-1-15,0 1 16,0 42 15,0 1-31,0-1 0,0 21 0,0 0 16,0 1-16,0-1 0,0 0 15,0 1-15,0 20 0,0-20 16,0 20-16,-21 1 0,21-22 16,-21 0-16,21 22 0,0-43 0,0 21 15,0 1-15,0-22 0,0 0 16,0 0-16,0 0 0,0-42 47,0-21-47,21 21 15,0-1-15,0-20 0</inkml:trace>
  <inkml:trace contextRef="#ctx0" brushRef="#br0" timeOffset="299.82">1460 8742 0,'0'0'0,"0"21"0,0 0 15,22-21 17,-1-21-17,-21 0-15,0 0 16,-21 21-1,-1 0-15,1 0 16,0 0-16,0 0 16,21 21-16,-21-21 15,21 21-15,-21-21 0,21 21 16,0 0-16,21-21 16,0 0-16,0 0 0,0 0 15,22-21-15,-22 21 0,21-21 0</inkml:trace>
  <inkml:trace contextRef="#ctx0" brushRef="#br0" timeOffset="620.64">2328 8255 0,'0'0'0,"-21"0"16,-85 0-1,106-21 1,21 21-16,1 0 0,20 0 16,0-21-16,22 21 0,-22 0 15,22 0-15,-1-21 0,1 21 0,-1 0 16,-21 0-16,22-22 0,-1 22 0,-20 0 16,-1-21-16,0 21 15,1 0-15,-1 0 0,-21 0 0,22 0 16,-65 0 15,1 0-15,0 0-16,0 0 0,0 0 0,0 21 15,-1-21-15</inkml:trace>
  <inkml:trace contextRef="#ctx0" brushRef="#br0" timeOffset="903.48">2730 8234 0,'0'0'0,"-63"21"32,63 0-32,-21 0 15,21 1-15,0-1 0,-21 0 16,21 0-16,0 21 0,0-20 0,-22 20 16,22 0-16,-21-21 0,21 22 15,-21-1-15,0 0 0,21 22 0,-21-22 16,0 1-16,21-1 0,-22-21 15,22 21-15,0-20 0,0 20 0,0-21 16,0 0-16,0 0 16,22-42 15,-1 0-31,0 0 0,0 0 16,0-22-16,22 22 0</inkml:trace>
  <inkml:trace contextRef="#ctx0" brushRef="#br0" timeOffset="1505.13">3048 8509 0,'0'0'16,"0"21"-1,0 0 1,-21 1-16,0-1 0,-1 0 16,22 0-16,0 0 0,-21 0 0,21 22 15,0-22-15,-21 0 16,21 0-16,0 22 0,0-22 0,0 0 15,21 0-15,0-21 0,1 0 16,20 0-16,-21 0 16,0-21-16,0 0 0,22 0 0,-22-1 15,21 1-15,-21-21 0,1 21 16,-1 0-16,0-1 0,0-20 0,0 21 16,-21 0-16,0 0 0,0-22 0,0 22 15,0 0-15,0 0 16,-21 42 15,21 0-15,0 0-16,0 0 0,-21 1 0,21 20 15,0 0-15,0-21 0,0 43 16,0-22-16,0 1 0,0 20 0,-21 1 16,21-22-16,0 21 0,0 1 15,0-1-15,0 1 0,0-1 0,0 1 16,0-1-16,0 22 0,0-21 0,0 20 15,21-20-15,-21-1 0,0 1 16,0-1-16,0 1 0,0-22 0,0 0 16,-21-20-16,-22 20 0,22-21 0,0 0 15,-21 0-15,-1 1 0,22-22 0,-21 0 16,-22 0-16,22 0 16,-21 0-16,20-22 0,-20 1 0,-1 0 15,1-21-15,-1 21 0,22-22 0,0 22 16,-1-21-16,1-1 0,21 1 15,0 21-15,-1-21 0,22 20 0,0-20 16,0 21-16,22-21 0,-1 20 16,0-20-16,21 21 0,1-21 0,-1 20 15,0-20-15,1 0 0,20-1 0</inkml:trace>
  <inkml:trace contextRef="#ctx0" brushRef="#br0" timeOffset="1836.17">3746 8467 0,'0'0'0,"0"-21"0,-21-22 31,0 43-15,21 21-16,-21 22 0,21-22 0,0 21 15,-21 1-15,21 20 0,0 1 0,0-1 16,0 1-16,0 20 0,-21-20 15,21-1-15,-22 22 0,22-22 0,-21 1 16,21-1-16,-21 22 0,21-21 16,-21-1-16,0 1 0,21-1 15,-21-21-15,-1 22 0,1-22 0,21 1 16,-21-1-16,21-21 0,-21 21 0,21-20 16,0-1-16,0-42 31,21-1-31,-21-20 0,21 0 15,0-1-15,1 1 0,-1 0 16</inkml:trace>
  <inkml:trace contextRef="#ctx0" brushRef="#br0" timeOffset="2163.19">3598 8678 0,'0'0'0,"-63"-169"31,63 148-31,0 0 0,21 0 16,0 21-16,21-22 0,-20 22 16,20 0-16,0 0 0,1 0 0,20 0 15,-21 0-15,-20 0 0,20 22 16,0-1-16,-21 0 0,1 21 0,-22-21 16,0 22-16,0-22 0,0 21 15,0-21-15,-22 22 0,-20-1 0,21-21 16,-21 22-16,-1-22 0,1 0 15,-22 0-15,22 0 0,21 0 16,-21-21-16,20 22 0,1-22 0,0 0 16,0 0-16,42 0 31,0 0-31,0-22 0,22 1 16,-22 21-16,21-21 0,1 0 15</inkml:trace>
  <inkml:trace contextRef="#ctx0" brushRef="#br0" timeOffset="2392.46">4466 8446 0,'0'0'0,"0"-22"15,-21 22 17,0 22-32,0 20 15,21-21-15,0 0 0,-22 0 0,22 1 16,-21-1-16,21 21 0,0-21 0,0 0 15,0 1-15,0-1 0,0 0 16,-21 0-16,21 0 0,21-42 47,0 0-47,1 0 0</inkml:trace>
  <inkml:trace contextRef="#ctx0" brushRef="#br0" timeOffset="2731.81">4508 8086 0,'0'0'0,"-21"0"0,0 0 16,0 0-16,0 0 0,0 0 15,21 21-15,-22 0 0,22 0 0,-21 0 16,21 1-16,0-1 16,0 0-16,0 0 0,21-21 15,1 21-15,-1-21 0,0 0 16,0 0-16,0 0 0,0 0 15,22 0-15,-22-21 0,0 0 0,-21 0 16,21 0-16,-21-1 0,0 1 0,0 0 16,0 0-16,0-21 0,-21 20 15,21 1-15,-21 0 0,-21 0 0,20 21 16,1 0-16,0 0 0,-21 0 16,21 21-16,-22 0 0,22 0 0,0 1 15,0-1-15,0 21 0,21 0 0,0-20 16,0 20-16,0-21 0,0 21 15,0 1-15,21-22 0,0 0 0,21 0 16,-21 0-16,22 1 0,-1-22 0,0 21 16</inkml:trace>
  <inkml:trace contextRef="#ctx0" brushRef="#br0" timeOffset="3188.26">5016 8403 0,'0'-21'15,"-21"21"1,21 21-16,-21-21 16,21 21-16,-21 1 0,21-1 0,0 0 15,0 21-15,0-21 0,0 1 0,0-1 16,0 0-16,0 21 16,0-21-16,0 1 0,0-1 0,0 0 15,-21 0-15,21 0 0,-21-21 16,-1 0-1,22-21 1,0 0-16,0 0 0,0 0 16,0-1-16,0-20 0,22 21 15,-1-21-15,0-1 0,0 1 16,0 21-16,22-22 0,-22 1 0,21 0 16,0 21-16,1-1 0,-1 1 0,0 0 15,1 21-15,-1 0 0,0 21 16,1 0-16,-22 1 0,0-1 0,0 21 15,0-21-15,-21 22 0,0-1 16,0 0-16,0-21 0,0 22 0,-21-1 16,-21-21-16,21 22 0,0-22 0,-1 21 15,1-21-15,0 0 0,0 1 16,0-1-16,0-21 0,21 21 0,21-42 31,0 21-31,0-21 16,21-1-16,-20 1 0</inkml:trace>
  <inkml:trace contextRef="#ctx0" brushRef="#br0" timeOffset="3952.19">6371 8382 0,'0'0'0,"0"-21"15,0 0-15,0 0 0,0-1 16,0 1-16,-21 0 0,0 21 0,0-21 15,-1 21-15,1 0 0,0 0 0,0 0 16,-21 0-16,20 21 0,-20 0 16,21 0-16,-21 1 0,20 20 0,-20-21 15,21 21-15,-21 1 0,20-1 0,-20 22 16,42-43 0,0 21-16,0-21 0,0 0 0,0 22 15,21-22-15,0 0 0,1-21 0,20 21 16,-21-21-16,21 0 0,-20 0 15,20 0-15,0-21 0,-21 0 0,1 0 16,20 21-16,-21-21 0,0-1 0,0-20 16,-21 21-16,0 0 0,22-22 0,-22 22 15,21 0-15,-21 0 0,0-21 16,0 20-16,0 1 0,0 0 16,0 42 15,0 0-16,-21 1-15,21-1 0,-22 0 0,1 21 16,21 1-16,0-22 0,-21 21 16,0 22-16,0-22 0,0 21 0,21 1 15,-22-22-15,22 22 0,-21-1 0,21 1 16,0-1-16,0 1 0,0 20 0,0-20 16,0-1-16,0 22 0,0 0 0,21-22 15,1 22-15,-1 0 0,-21-22 0,21 22 16,21 42-16,-42-43 0,21-20 15,-21 21-15,22-22 0,-22 1 16,0-1-16,0 1 0,0-1 0,0-21 16,0 1-16,0-1 0,-22-21 15,1 22-15,0-22 0,-21 0 16,21 0-16,-22-21 0,22 0 0,-21 0 0,-1 0 16,1-21-16,-21 0 0,20 0 0,-20-22 15,-1 1-15,22 0 0,-22-22 0,1-21 16,21 22-16,-1-22 0,1 1 15,21-1-15,0-21 0,21 21 0,0-20 16,0 20-16,0-21 0,42 21 0,-21 1 16,0-1-16,22 22 0,-1-22 0,0 21 15,1 1-15,-1 21 16,64-64-16,-64 42 0,0 22 0,1 21 16,-1-22-16,0 22 0,-20-21 15,20 21-15,-21 21 0,0-21 16,0 21-16,-21-22 0,0 1 15,22 21-15,-1 0 0</inkml:trace>
  <inkml:trace contextRef="#ctx0" brushRef="#br0" timeOffset="4372.21">7366 8530 0,'0'0'0,"-42"0"16,84 0 15,-21 0-31,21 0 16,1 0-16,20 0 0,1 0 0,-1 0 15,22 0-15,0 0 0,20 0 0,-20 0 16,21 0-16,0 0 0,0 0 16,-1 0-16,1-21 0,0 21 0,0 0 15,0 0-15,-22-21 0,1 21 0,-21 0 16,-22 0-16,0-21 0,1 21 15,-22 0-15,0 0 0,0-21 16,-21-1-16,0 1 16,-21 21-16,0-21 0,0 0 15,-22 21-15</inkml:trace>
  <inkml:trace contextRef="#ctx0" brushRef="#br0" timeOffset="4772.05">8763 8128 0,'-21'0'0,"42"0"0,-63 0 0,20 0 16,1 21-1,21 0 1,0 1-16,0-1 0,21 0 16,1-21-16,-1 21 0,21 0 15,0-21-15,1 21 0,-1-21 0,0 0 16,1 0-16,20 22 0,-20-22 15,-1 0-15,21 0 0,-20 0 16,-1 0-16,-21 0 0,22 0 0,-22 0 16,0 0-16,0-22 0,0 22 0,-21-21 31,-21 21-15,-21 0-16,21 21 0,-22 1 0,1-1 15,0 0-15,-1 0 0,1 21 16,0-20-16,-22 20 0,22 0 0,-1-21 15,1 22-15,0-1 0,21-21 0,-22 22 16,1-22-16,21 21 0,0-21 0,-1 0 16,22 1-1,0-1-15,22-21 16,-1 0-16,0-21 16</inkml:trace>
  <inkml:trace contextRef="#ctx0" brushRef="#br0" timeOffset="5808.16">571 11557 0,'-21'0'16,"0"-21"-1,0 21-15,21-21 0,0 0 16,-21-1-16,21 1 16,0 0-16,0 0 15,21 0-15,-21 0 0,21-1 16,0 1-16,0 0 0,1 21 0,20-21 15,-21 21-15,0 0 0,22 0 16,-22 0-16,0 0 0,21 21 0,-21 0 16,1 22-16,-1-1 0,0 0 15,0 1-15,-21 20 0,0-21 16,0 22-16,0-22 0,-21 22 0,0-1 16,-22-20-16,22 20 0,-42-21 15,20 1-15,1 20 0,0-42 0,-22 22 16,22-22-16,0 0 0,-1 0 15,22 0-15,-21-21 0,21 0 16,-1 0-16,1 0 0,0-21 0,0 0 16,21-21-16,-21 21 0,21-22 15,0 22-15,0-21 0,0-1 0,0 1 16,0 0-16,21-1 0,0 22 16,0 0-16,0 0 0,1 0 0,-1 0 15,21 21-15,-21 0 0,0 0 16,22 21-16,-22-21 0,0 21 0,0 21 15,0-21-15,1 22 0,-1-22 16,0 64-16,-21-64 16,21 21-16,0-21 0,-21 0 15,21 22-15,-21-22 0,0 0 0,22-21 16,-22 21-16,21-21 0,0 0 16,0 0-1,-21-21 1</inkml:trace>
  <inkml:trace contextRef="#ctx0" brushRef="#br0" timeOffset="5984.21">1122 11790 0,'0'0'0,"-21"0"16,-1 0-1,44-21 32,-1 21-31,0-21-16</inkml:trace>
  <inkml:trace contextRef="#ctx0" brushRef="#br0" timeOffset="6863.19">2117 11345 0,'0'0'0,"0"-21"0,0 0 0,0 0 16,0 0-16,-22-22 15,22 22-15,-21 0 0,21 0 0,0 0 16,-21 0-16,0 21 16,0 0-16,0 0 0,-1 21 15,22 0-15,-21 0 0,0 21 16,0 1-16,21-1 0,-21 22 0,0-1 15,21 1-15,-22-22 0,1 21 16,21 1-16,0-1 0,-21-20 0,21 20 16,-21 1-16,21-22 0,0 22 0,0-22 15,0 0-15,0-21 0,21 1 16,0-1-16,0 0 0,1-21 16,20 0-16,0 0 0,1 0 15,-1-21-15,0 0 0,22-1 0,-22-20 16,85-43-16,-63 43 0,-22 0 15,21-1-15,-20-20 0,-1 21 16,0-22-16,-20 22 0,-1-22 0,0 1 16,0-1-16,-21 22 0,21-22 15,-21 22-15,0 21 0,0-21 0,0 20 16,0-20-16,0 21 0,0 42 16,0 0-1,0 22-15,-21-22 0,21 21 0,-21 0 16,21 1-16,0-1 0,-21 64 15,21-64-15,-21 1 16,21-1-16,0 0 0,0 1 0,0-1 16,0-21-16,0 21 0,0-20 15,0-1-15,21 0 0,0-21 0,0 21 16,0-21-16,0 0 0,1 0 0,-1 0 16,0-21-16,0 21 0,0-21 15,0 0-15,1-1 0,-22 1 0,21 0 16,0-42-16,-21 41 15,0-20-15,21 21 0,-21 0 0,0 0 16,0 42 15,0 0-31,0 0 0,0 0 16,0 0-16,0 1 0,-21-1 0,21 0 16,0 0-16,0 0 0,0 0 15,0 1-15,0-1 16,0-42 15,21-1-15,-21 1-16,21 0 0</inkml:trace>
  <inkml:trace contextRef="#ctx0" brushRef="#br0" timeOffset="7036.2">3069 11409 0,'-42'-21'31,"21"21"-31,21 21 31,0 0-31,0 0 16,21-21-16,0 0 16,0 21-16,0-21 0</inkml:trace>
  <inkml:trace contextRef="#ctx0" brushRef="#br0" timeOffset="8476.24">3471 11388 0,'0'0'15,"-42"0"1,21 0-16,0 0 0,-1 21 0,1 0 16,0 0-16,0 0 0,21 1 0,-21-1 15,0 21-15,-1-21 0,1 22 16,0-22-16,21 21 0,0-21 0,-21 22 15,21-22-15,0 0 0,0 21 0,0-21 16,0 1-16,0-1 0,21 0 16,0 0-16,22 0 0,-22-21 15,0 0-15,0 0 0,21 0 16,1 0-16,-22 0 0,21-21 0,1 0 0,-1 0 16,0 0-16,1-1 0,-1 1 15,0 0-15,1 0 0,-1-21 0,-21-1 16,21 1-16,-20 0 0,-1-1 0,0 1 15,0-22-15,-21 22 0,0-21 0,21-1 16,-21 1-16,0 20 0,0 1 0,21 0 16,-21 20-16,0 1 0,0 0 15,0 0-15,0 42 16,0 0-16,0 0 0,0 1 0,0 20 16,0 0-16,0 1 15,0-1-15,0 21 0,0-20 0,0 20 16,0-20-16,-21-1 0,21 0 0,-21 1 15,21-1-15,-21 0 0,21 1 16,0-22-16,0 0 0,0 0 0,0 0 16,-21 0-16,21 1 0,0-44 31,0 1-15,0 0-16,21 0 0,-21 0 0,21-22 15,0 22-15,0-21 0,1 0 16,-1 20-16,0-20 0,0 0 15,21-1-15,-20 22 0,-1 0 0,0-21 16,21 21-16,-21 21 0,1-22 0,-1 22 16,0 0-1,-21 22-15,0-1 0,-21 0 16,0 0-16,-1-21 0,1 21 16,0 0-16,0-21 0,0 22 15,-22-22-15,22 0 0,0 21 0,0-21 16,0 21-16,0-21 0,-1 0 0,1 0 15,21 21-15,-21 0 16,21 0-16,-21-21 16,21 22-16,0-1 0,0 0 0,0 0 15,0 0-15,0 0 0,0 1 16,0-1-16,21 0 0,0-21 0,-21 21 16,21 0-16,1 0 0,-22 1 0,21-22 15,0 21-15,0-21 0,0 0 16,0 0-16,22 0 0,20 0 15,-42 0-15,22-21 0,-1-1 0,-21 22 16,22-21-16,-1 0 0,-21 0 0,21 0 16,-20 0-16,-1-1 0,0-20 15,0 21-15,0-21 0,0 20 0,1-20 16,-22 21-16,0 0 0,0 0 16,0-1-16,0 1 0,0 0 15,0 42 1,-22-21-16,22 21 0,0 1 15,-21-1-15,21 21 0,-21-21 0,21 0 16,0 22-16,0-22 0,0 0 16,0 0-16,0 0 0,0 1 0,0 20 15,21-42-15,0 21 0,1 0 0,-1-21 16,0 0-16,21 21 0,1-21 16,-22 0-16,21 0 0,0 0 0,1 0 15,-1-21-15,0 0 0,-20 21 0,20-21 16,0 0-16,-21 0 0,1-1 15,-1-20-15,0 21 0,-21-21 16,0 20-16,21-20 0,-21 21 0,0-21 16,0 20-16,0 1 0,0 0 15,0 42 1,0 0-16,0 1 16,-21 20-16,21-21 0,0 0 0,0 22 15,0-22-15,-21 0 0,21 0 0,-21 0 16,21 0-16,0 1 0,0-1 15,0 0-15,-22-21 0,22 21 0,0 0 16,-21-21-16,21-21 31,0 0-31,0 0 16,0 0-16,0-1 0,21 1 16,1 0-16,-1-21 0,0 21 0,0-22 15,0 1-15,0 21 0,1-22 16,20 22-16,0-21 0,-21 21 0,22 0 15,-1-1-15,-21 22 0,22 0 0,-1 0 16,0 0-16,-21 0 0,1 22 0,20-1 16,-42 21-16,0-21 0,0 0 15,0 22-15,0-22 0,0 21 0,0-21 16,0 22-16,0-22 0,-42 21 16,20-21-16,22 1 0,-21-1 0,0-21 15,-21 21-15,21 0 0,21 0 16,21-42 15,0 21-31,0-21 16</inkml:trace>
  <inkml:trace contextRef="#ctx0" brushRef="#br0" timeOffset="9131.91">6498 11430 0,'0'-42'16,"0"21"-16,0-1 0,0 1 0,-21 0 16,0 0-16,0 0 0,-1 21 0,1 0 15,0 0-15,0 0 0,0 0 0,-22 0 16,22 0-16,0 0 0,-21 21 0,-22 42 16,43-41-16,0 20 0,0-21 0,0 21 15,-1-20-15,1 20 0,0-21 0,21 21 16,0 1-16,0-22 0,0 0 15,0 0-15,0 0 0,21-21 0,0 0 16,1 22-16,-1-22 0,0 0 16,21 0-16,-21 0 0,1 0 0,20 0 15,-21-22-15,0 22 0,22-21 0,-22 0 16,0 21-16,0-21 0,0 0 16,0 0-16,1-22 0,-1 22 0,0 0 0,-21-21 15,21-1-15,-21 1 0,21 21 16,-21 0-16,0-1 0,0 1 0,0 0 15,0 0-15,0 42 32,0 0-32,0 0 0,-21 1 15,0-1-15,21 21 0,0-21 0,-21 22 16,0-1-16,21-21 0,-22 21 16,1 1-16,0-1 0,0 22 0,21-22 15,0 21-15,-21 1 0,21-1 0,0 1 16,0-1-16,0 1 0,0-1 0,0 1 15,0-1-15,0 1 0,0-1 0,21 1 16,0-1-16,-21 22 0,0-21 0,21-1 16,-21 1-16,21-1 0,-21 1 0,0-1 15,22 1-15,-22-22 0,0 21 16,0-20-16,0 20 0,0 22 0,0-64 16,0 21-16,0 1 0,-22-22 0,1 0 15,0-21-15,0 0 0,0 0 16,0 0-16,-1 0 0,22-21 0,-21 0 15,21 0-15,0-1 0,0 1 16,0 0-16,-21 0 0,21-21 0,0 20 16,0 1-16,-21-21 0,21 21 0,0-22 15,0 1-15,0 0 0,0-1 0,0 1 16</inkml:trace>
  <inkml:trace contextRef="#ctx0" brushRef="#br0" timeOffset="9371.58">5016 10901 0,'0'0'0,"-21"0"0,42 0 31,-42 0-31,0 0 0,0 0 16,21 21-16,0 0 16,21-21-1,0 0-15</inkml:trace>
  <inkml:trace contextRef="#ctx0" brushRef="#br0" timeOffset="10243.91">7578 11218 0,'0'0'0,"-22"-21"0,-62 21 15,63 0-15,-22 0 0,22 0 16,0 0-16,0 0 0,0-21 16,42 21 15,0 0-31,21-21 0,1 21 0,-1 0 16,43 0-16,-22 0 0,22-21 0,21 21 15,-22 0-15,22 0 0,-21 0 16,-1 0-16,1-21 0,21 21 0,-21 0 15,-1 0-15,-20 0 0,20 0 0,-20 0 16,-1-22-16,1 22 0,-22 0 16,1 0-16,-22 0 0,0 0 0,0-21 15,0 21-15,-21-21 0,0 0 16,-21 21-16,0-21 16,0 21-16,-22 0 0,22-21 15,-21 21-15,0-22 0,-1 1 0,1 21 16,0 0-16,-1-21 0,1 21 0,21 0 15,-22 0-15,22 0 0,0 0 16,0 0-16,0 0 16,42 0 15,0 0-31,0 21 0,0-21 0,22 0 16,-22 0-16,21 0 0,1 0 0,-1 0 15,0 0-15,22 0 0,-22 0 0,0 21 16,1-21-16,-1 0 15,-21 0-15,22 0 0,-22 0 0,0 0 16,-21 22-16,0-1 16,-21 0-1,0 0-15,-1-21 0,-20 21 16,21 0-16,-21 1 0,-1-1 0,1 0 16,0 21-16,-1-21 0,1 22 15,0-22-15,-1 21 0,1-21 0,21 1 16,-22 20-16,22-21 0,0 0 0,0 0 15,0-21-15,21 22 0,-21-22 16,21 21-16,0-42 31</inkml:trace>
  <inkml:trace contextRef="#ctx0" brushRef="#br0" timeOffset="12962.18">11155 8382 0,'0'0'0,"-21"0"0,-1 21 0,22-42 47,0 0-47,22 21 0,-1-21 0,21 0 15,-21-1-15,0-20 0,22 21 16,-1 0-16,0-22 0,-20 1 16,20 21-16,0-21 0,-21-1 0,22 1 15,-22 0-15,21-1 0,-21 1 0,1 0 16,-22-1-16,0 22 0,0-21 15,0 21-15,0-1 0,0 1 0,0 0 16,-22 21-16,1 0 0,0 0 0,-21 0 16,21 0-16,-22 21 0,22 0 15,-21 1-15,-1-1 0,22 0 16,0 0-16,21 21 0,0-20 0,0-1 16,0 21-16,42-21 0,-20 22 0,-1-22 15,21 21-15,0-21 0,-20 22 0,20-22 16,-21 21-16,21-21 0,-20 22 15,-1-22-15,0 0 0,0 0 0,-21 0 16,0 0-16,0 1 0,0-1 16,-21-21-16,0 0 15,0 0-15,-1 0 0,1 0 0,0 0 16,0 0-16,0-21 0,0-1 16,-22 22-16,22-21 0,0 0 0,0-21 15,0 21-15,-1-1 0,1 22 0,0-21 16,21 0-16,0 42 31,0 0-31,0 1 0,0-1 16,21 21-16,0-21 15,1 0-15,-1 1 0,0-22 0,0 21 16,21 0-16,-20 0 0,-1-21 16,21 0-16,0 0 0,-20 0 0,20 0 15,0 0-15,1 0 0,-22 0 0,42-21 16,-20 0-16,-1 0 0,0-1 15,1 1-15,20 0 0,-21 0 0,-20-21 16,20-1-16,-21 1 0,21 0 0,-42-1 16,22 22-16,-22-21 0,21-1 15,-21 22-15,0-21 0,0 21 0,0 0 16,0-1-16,-21 22 16,-1 0-16,1 0 0,0 0 0,0 0 15,0 22-15,0-1 0,-1 0 16,1 21-16,0-21 0,0 22 0,21-1 15,0-21-15,0 22 0,0-1 0,0 0 16,0-21-16,0 1 0,0 20 16,42-21-16,-21 0 0,1-21 0,-1 21 15,21-21-15,-21 22 0,0-22 0,22 0 16,-1 0-16,-21 0 0,22-22 16,-1 1-16,-21 0 0,21 0 0,1 0 15,-1 0-15,-21-22 0,0 1 0,22 21 16,-22-22-16,-21 1 0,21 0 15,-21 21-15,0-1 0,21-20 16,-21 21-16,0 0 0,-21 42 31,0 0-31,21 21 16,0-20-16,0-1 0,-21 21 0,21-21 16,-21 22-16,21-1 0,0-21 0,-22 21 15,22-20-15,0-1 0,0 0 16,0 0-16,0 0 0,0 0 0,-21-21 15,21 22-15,0-44 32,0 1-32,0 0 15,0 0-15,0 0 0,0-22 0,0 22 16,21-21-16,1 0 0,-1-1 16,0 1-16,0 0 0,0 20 0,22-20 15,-22 21-15,21 0 0,22 0 0,-22 21 16,0 0-16,22 0 0,-22 0 15,22 0-15,-22 21 0,0-21 0,-21 21 16,1 0-16,-1 21 0,-21-20 0,0 20 16,0-21-16,0 21 0,0-20 15,0 20-15,-21-21 0,-1 0 0,1 22 16,0-22-16,21 0 0,-21 0 16,0 0-16,0-21 0,21 21 0,0 1 15,21-22 16,0-22-31,0 1 0,21 21 0,-20-21 16</inkml:trace>
  <inkml:trace contextRef="#ctx0" brushRef="#br0" timeOffset="13483.83">13928 7895 0,'0'0'0,"0"-21"0,0-85 31,0 85-31,-22 21 0,1 0 16,0 0-16,0 0 0,0 0 16,0 0-16,-1 0 0,-20 21 0,21 0 15,-21 1-15,20-1 0,-20 0 0,21 21 16,0-21-16,-22 22 0,22-1 16,0 0-16,0-20 0,0 20 0,21 0 15,-21-21-15,21 22 0,0-22 0,0 0 16,21 0-16,0-21 0,0 21 15,0-21-15,0 0 0,22 0 0,-22 0 16,21 0-16,-21 0 0,22-21 0,-22 21 16,0-21-16,21 0 0,-20-21 15,-1 20-15,21-20 0,-21 0 16,0-1-16,1 1 0,-1-21 0,0 20 16,0 1-16,0 0 0,0-22 0,22 22 15,-22-1-15,0 1 0,-21 0 16,21 21-16,-21-22 0,0 22 0,-21 42 31,21 0-31,-21 22 16,0-1-16,0-21 0,-1 22 0,1 20 15,21-21-15,-21 1 0,0 20 0,21-20 16,0 20-16,-21-21 0,21 1 16,0-1-16,0 0 0,0 1 15,0-22-15,0 0 0,0 0 0,21 0 16,-21 1-16,21-22 0,0 0 0,0 0 15,1 0-15,-1 0 0,21 0 16,-21 0-16,22-22 0,-22 1 0,21 0 16,0 0-16,1-21 0</inkml:trace>
  <inkml:trace contextRef="#ctx0" brushRef="#br0" timeOffset="13723.25">14711 7514 0,'0'0'0,"0"-21"31,0 42-31,0 0 0,0 1 0,-21 41 16,-1-21-16,22 1 0,0-1 15,-21 0-15,21 1 0,-21 20 16,0-20-16,21-1 0,0 0 0,-21 1 16,0-1-16,21-21 0,-22 21 0,22-20 15,0-1-15,-21 0 0,21 0 16,0 0-16,21-21 15,-21-21-15,22 0 16,-1 21-16,0-42 0,0 20 16</inkml:trace>
  <inkml:trace contextRef="#ctx0" brushRef="#br0" timeOffset="15171.16">15092 7662 0,'0'0'0,"21"-63"31,-42 63-16,0 21-15,-1 0 0,1 0 16,-21 1-16,21-1 0,-22 0 16,22 0-16,-21 0 0,21 0 0,-22 1 15,1-1-15,21-21 0,0 21 0,-22 0 16,22-21-16,0 21 0,0-21 16,0 0-1,42 0 16,0 0-31,0 0 0,0 0 16,1 21-16,-22 1 0,21-1 16,-21 0-16,0 0 0,21 0 15,-21 0-15,0 1 0,0-1 0,21 0 16,-21 0-16,21 0 0,-21 0 16,21 1-16,1-1 0,-1-21 0,0 21 15,0-21-15,0 21 0,0-21 16,1 0-16,20 0 0,0 0 0,1 0 15,-22 0-15,21 0 0,0-21 0,1 0 16,-1 21-16,0-21 0,1-1 0,-22 1 16,21-21-16,-21 21 0,1-22 0,-1 22 15,0-21-15,0 21 0,-21-22 16,21 1-16,-21 21 0,0 0 0,0 0 16,0-1-16,0 1 0,-21 21 15,0 0-15,0 0 0,0 0 0,-1 0 16,1 0-16,0 0 0,0 21 0,0 1 15,0 20-15,-1-21 0,1 21 16,21-20-16,0 20 0,0 0 16,0-21-16,0 22 0,0-22 0,0 21 15,0-21-15,0 1 0,0-1 0,21 0 16,1 0-16,-1-21 0,21 0 16,-21 21-16,22-21 0,-22 0 0,21 0 15,0 0-15,1 0 0,-22-21 0,21 0 16,-21 0-16,1 0 0,-1-1 15,21 1-15,-21-21 0,0 21 0,-21-22 16,22 22-16,-22-21 0,21 21 0,0-22 16,-21 22-16,0 0 0,0 0 15,0 42 17,0 0-32,-21 22 0,21-22 15,-21 0-15,21 21 0,-22-21 0,22 1 16,0 20-16,0-21 0,0 0 0,0 0 15,0 22-15,0-22 0,0 0 16,22-21-16,-1 21 0,0-21 16,0 0-16,0 0 0,43 0 15,-43 0-15,0-21 0,0 0 16,0 0-16,22 0 0,-22-1 16,0-20-16,-21 21 0,42-43 0,-20 22 15,-22 0-15,0 21 16,21-1-16,-21 1 0,21 0 0,-21 0 15,0 0-15,0 42 16,0 0 0,0 0-1,0 0-15,0 1 0,-21-1 0,0 21 16,21-21-16,-22 22 0,1-1 0,21 0 16,0 22-16,0-22 0,-21 0 15,21 1-15,0 20 0,0-20 0,0 20 16,0-21-16,0 22 0,0-1 0,0 1 15,0-1-15,0 1 0,0-1 0,0-20 16,0 20-16,0 1 0,0-1 16,0-20-16,0-1 0,0 21 15,0-20-15,0-1 0,-21-21 0,21 22 16,-21-22-16,0 21 0,-1-21 0,1-21 16,0 21-16,0-21 0,-21 0 15,20 0-15,1 0 0,21-21 0,-21 0 16,0 21-16,21-42 0,-21 21 0,21-22 15,0 22-15,0-21 0,0-64 16,0 42-16,21-20 0,0 20 0,21-20 16,-20-1-16,20 21 0,0-20 15,22 20-15,-22-20 0,22 20 0,-1-21 16,1 1-16,-1 20 0,1-20 16,-1 20-16,-21 1 0,1-1 15,20 22-15,-42-22 0,22 22 0,-22 0 16,0 20-16,0-20 0,-21 21 0,21 0 15,-21 0-15,0-1 16,-21 22-16,0 0 16,-21 0-16,21 22 0,-1-1 0,1 0 15,0-21-15,21 21 0,0 0 0,0 0 16,0 1-16,0-1 0,0 0 16,21 0-16,0 0 0,1 0 0,-1 1 15,21 20-15,-21-21 0,0 0 0,1 0 16,-1 1-16,0-1 15,-21 0-15,0 0 0,0 0 16,0 0-16,0 1 0,-21-1 16,0-21-16,-1 21 0,1-21 15,0 0-15,-21 0 0,21 0 16,-1 21-16,1-21 0,0 0 0,21-21 31,0 0-31</inkml:trace>
  <inkml:trace contextRef="#ctx0" brushRef="#br0" timeOffset="15843.64">18161 7070 0,'21'0'0,"-21"-21"0,0-1 16,0 1 0,-21 21-1,0 0-15,0 0 16,-1 21-16,1 1 0,-21 20 0,21-21 15,-22 43-15,22-22 0,0 21 0,-21 1 16,21-1-16,-22 1 0,1-1 16,21 1-16,-22-1 0,22 1 15,-21-1-15,0 64 0,20-63 16,22-1-16,0 1 0,0-22 0,0 1 16,0-1-16,22 0 0,-1 1 15,21-22-15,-21 0 0,64 21 16,-43-21-16,1-21 0,-1 0 0,0 0 15,1 0-15,20-21 0,-21 0 16,22 0-16,-1 0 0</inkml:trace>
  <inkml:trace contextRef="#ctx0" brushRef="#br0" timeOffset="16595.23">18521 7281 0,'0'0'0,"21"-21"31,-21 42 1,0 1-32,-21-22 0,0 21 15,21 0-15,-22 0 0,22 0 0,0 0 16,-21 1-16,21-1 0,-21-21 0,21 21 16,-21-21-16,21 21 15,21-21 16,0-21-15,0 0-16,1 0 0,-1-1 0</inkml:trace>
  <inkml:trace contextRef="#ctx0" brushRef="#br0" timeOffset="16771.18">18754 7218 0,'21'0'15,"-42"0"-15,42 21 16,-21 0-1,-21 0-15,-1 1 0,1-1 16,21 0-16,-21 0 16,21 0-16,-21 0 0,21 1 0,0-1 15,0 0-15</inkml:trace>
  <inkml:trace contextRef="#ctx0" brushRef="#br0" timeOffset="17548.14">19283 7345 0,'-21'21'0,"-1"0"15,1 0-15,21 1 0,0 20 0,-21-21 16,0 0-16,0 22 0,0-22 0,21 21 15,-22-21-15,-20 43 0,21-22 0,21-21 16,-21 0-16,0 1 0,-1-1 0,22 21 16,0-21-16,-21 0 0,21 1 15,-21-1-15,21 0 0,0 0 16,21-42 0,0 21-1,-21-21-15,22 0 0</inkml:trace>
  <inkml:trace contextRef="#ctx0" brushRef="#br0" timeOffset="17777.23">19537 7387 0,'0'0'16,"0"-21"-16,21 21 0,-21 21 16,-21 22-1,21-22-15,-21 0 0,-1 21 0,1 1 16,21-22-16,-21 21 0,0-21 0,0 22 15,21-22-15,-21 0 0,21 21 0,0-21 16,0 1-16,-22-1 0,22 0 0,0 0 16,0 0-16,-21 0 0,21 1 15,0-1-15</inkml:trace>
  <inkml:trace contextRef="#ctx0" brushRef="#br0" timeOffset="17967.86">19071 7747 0,'-21'0'0,"42"0"0,-63 0 0,21 0 31,42 21-15,0-21-1,0 0-15,0 0 0,0 21 0,22-21 16,-22 0-16,21 0 0,1 0 0,-1 0 15,0-21-15,1 21 0,-1-21 16,0 21-16,1 0 0</inkml:trace>
  <inkml:trace contextRef="#ctx0" brushRef="#br0" timeOffset="18334.88">19748 7705 0,'22'0'46,"-1"0"-30,0 0-16,0 0 0,0 0 16,0-21-16,1 21 0,-22-22 0,21 22 15,0-21-15,0 21 0,0-21 0,0 0 16,-21 0-16,22 0 16,-22-1-16,0 1 15,-22 21-15,1 0 0,-21 0 16,21 21-16,0 1 0,-22-1 15,22 0-15,-21 0 0,21 0 0,-22 0 16,22 22-16,0-22 0,0 0 16,0 21-16,21-20 0,0-1 0,0 0 15,0 0-15,0 0 0,21 0 16,-21 1-16,21-22 0,0 21 0,0-21 16,0 0-16,22 0 0,-22 0 15,21 0-15,-21 0 0,22 0 0,-1 0 0,0 0 16,1-21-16,-1 21 0,0-22 15,22 1-15,-22 0 0,1 0 0</inkml:trace>
  <inkml:trace contextRef="#ctx0" brushRef="#br0" timeOffset="18559.39">20553 7387 0,'0'-21'16,"0"42"-16,-21-42 15,-1 21-15,1 0 0,0 21 16,0 0-16,0 1 0,21 20 0,-21-21 15,-1 21-15,22 1 0,0-1 0,-21-21 16,0 22-16,21-1 0,-21-21 0,21 0 16,-21 22-16,0-22 0,21 0 0,0 21 15,0-21-15,0 22 0,0-22 16,0 0-16,21-21 16,0-21-1,0 0-15,0 21 16,0-21-16,1-1 0</inkml:trace>
  <inkml:trace contextRef="#ctx0" brushRef="#br0" timeOffset="18793.18">20891 7281 0,'0'0'0,"0"-21"0,22 0 0,-22 42 31,-22-21-31,1 21 0,0 22 16,21-1-16,-21 0 0,0 1 15,0-1-15,-22 0 0,1 22 0,21-22 16,21-21-16,-21 1 0,21 20 0,-43 0 16,43-21-16,0 1 0,0-1 15,-21 0-15,21 0 0,0 0 16,21-21 0,0 0-16,1-21 15,-1 21-15</inkml:trace>
  <inkml:trace contextRef="#ctx0" brushRef="#br0" timeOffset="19193.18">21209 7514 0,'0'21'16,"-21"-21"-16,21 22 0,-21 20 15,21-21-15,-22-21 0,22 21 0,-21 0 16,0 1-16,21-1 0,0 0 0,-21 0 15,21 0-15,-21 0 0,21 1 0,0-1 16,0 0-16,0 0 16,21-21-16,-21 21 0,21-21 0,0 0 15,0 21-15,1-21 0,-1 0 16,0 0-16,0 0 0,0-21 16,22 0-16,-22 21 0,0-21 0,-21 0 0,21 21 15,0-21-15,-21-1 0,0 1 0,0 0 16,0 0-16,0 0 0,0-22 15,0 22-15,0 0 0,0 0 0,0 0 16,-21 0-16,0 21 0,-21-22 16,20 22-16,1 0 0,0 0 15,0 0-15,0 0 0,21 22 0,-64-1 16,64 0-16,0 0 0,0 0 16,0 0-16,21-21 31,1 0-31,-1 0 0</inkml:trace>
  <inkml:trace contextRef="#ctx0" brushRef="#br0" timeOffset="19611.8">21907 7197 0,'-21'0'31,"21"21"0,0 0-31,0 0 0,0 0 16,-21 1 0,21-1-1,0-42 32,21 21-47,0-22 0,-21 1 16,22 0-16,-1 21 15,-21-21-15,0 42 47,0 0-47,0 0 16,-21 1-16,-1-22 0,22 21 15,-21 0-15,0 0 0,21 0 0,-21 0 16,21 1-16,0-1 16</inkml:trace>
  <inkml:trace contextRef="#ctx0" brushRef="#br0" timeOffset="19879.83">22119 7154 0,'0'0'0,"0"-21"32,0 42-17,0 1-15,0-1 16,0 0-16,0 0 0,-21 0 15,21 0-15,-21 1 0,21-1 16,0 0-16,-21 0 0,21 0 0,-22 0 16,22 1-1</inkml:trace>
  <inkml:trace contextRef="#ctx0" brushRef="#br0" timeOffset="20320.18">22310 6837 0,'0'0'0,"-22"-21"31,44 21 0,-1 21-31,0-21 0,0 21 16,0 0-16,0 0 0,1-21 0,20 22 16,-42-1-16,21 21 0,0-21 0,0 22 15,1-1-15,-1 0 0,-21 1 16,0 20-16,0 1 0,0-1 0,0 1 16,0-1-16,0-21 0,-43 22 0,22-22 15,0 22-15,0-22 0,-21 0 16,-1 1-16,22-22 0,-21 21 0,-1-21 15,22 22-15,-21-22 0,0 0 16,20 0-16,1 0 0,-21-21 16,21 22-16,0-1 0,-1-21 15,1 0 1,21-21 0,0-1-1,21 1-15,-21 0 16,22 0-16,20-21 0,-21 20 15</inkml:trace>
  <inkml:trace contextRef="#ctx0" brushRef="#br0" timeOffset="20617.07">22902 7684 0,'-21'-22'31,"42"1"-31,-21 0 31,0 42 16,0 0-47,0 1 16,-21-22-16,0 21 15</inkml:trace>
  <inkml:trace contextRef="#ctx0" brushRef="#br0" timeOffset="20731.36">22712 8149 0,'0'0'0</inkml:trace>
  <inkml:trace contextRef="#ctx0" brushRef="#br0" timeOffset="20863.87">22669 8255 0,'0'21'32,"0"0"-32,0 1 15,0-1-15,0 0 16,-21-21-16,0 0 0,0 21 0,0 0 15,0-21-15,-1 21 0,-20-21 16,21 0-16,-21 22 0,-22-22 16,43 21-16,-21 0 0,20-21 15</inkml:trace>
  <inkml:trace contextRef="#ctx0" brushRef="#br0" timeOffset="28832">11493 10647 0,'0'-21'15,"0"0"1,22 21-16,-22-22 16,21 22-16,-21-21 0,21 0 15,-21 0-15,21 21 0,-21-21 16,0 0-16,0-1 15,-21 22-15,0 0 16,-22 0-16,22 0 0,0 0 0,-21 0 16,21 22-16,-22-22 0,22 21 15,-21 21-15,21-21 0,-22 22 16,22-22-16,0 21 0,0 0 0,0 1 16,-1-1-16,22 64 15,0-64-15,0 1 0,0-1 0,0 0 16,0 1-16,22-22 0,-1 21 15,0-21-15,0 22 0,0-22 0,0 0 16,22 0-16,-1-21 0,-21 21 0,22-21 16,-1 0-16,0 0 0,1 0 0,-22 0 15,42-21-15,-20 0 0,-1 0 16,0 0-16,22-22 0,-22 22 0,22-21 0,-22 21 16,0-22-16,1 1 0,-1 0 15,0-1-15,1-20 0,-22 20 16,0-20-16,0 21 0,0-22 0,0 22 15,1-22-15,-1 22 0,-21 0 16,0 20-16,0-20 0,21 21 0,-21 0 16,0 0-16,0 42 15,0 0 1,0 0-16,0 21 0,-21-20 0,21 20 16,0 21-16,-21-20 0,-1-1 0,1 22 15,21-22-15,-21 0 0,21 1 16,0-1-16,0 0 0,-21-21 15,21 22-15,0-22 0,0 21 0,0-21 16,0 1-16,21-1 0,0 0 16,0-21-16,1 0 0,-1 0 0,21 0 15,-21 0-15,0 0 0,22-21 0,-1 0 16,0-1-16,-20 1 0,-1 0 16,0-21-16,0 21 0,21-43 15,-42 43-15,0 0 0,22-22 16,-22 22-16,0 0 15,0 42 1,0 0-16,0 1 0,0-1 16,0 0-16,-22 0 0,22 0 15,0 0-15,0 1 0,0 20 0,0-21 16,0 0-16,0 0 0,-21-21 0,21 22 16,0-1-16,0 0 0,21-21 31,-21-21-31,22 21 15,-22-21-15,21-1 0,0 1 0</inkml:trace>
  <inkml:trace contextRef="#ctx0" brushRef="#br0" timeOffset="29004.29">12827 10562 0,'0'0'0,"-21"0"15,0-21 1,-1 21-16,1 0 15,42 0 17,1 21-32,-1-21 0,0 0 15,0 0-15</inkml:trace>
  <inkml:trace contextRef="#ctx0" brushRef="#br0" timeOffset="29820.18">13377 10583 0,'0'0'0,"-63"0"15,42 0 1,-1 22-16,1-22 0,0 21 0,0 0 16,-21 0-16,20 0 0,1 22 0,0-22 15,0 21-15,0 0 0,21-20 16,0 20-16,-21-21 0,21 21 0,0-20 15,0 20-15,0-21 0,0 0 0,0 0 16,21 1-16,0-1 0,0 0 0,0-21 16,0 0-16,22 0 15,-22 0-15,21 0 0,1 0 0,20 0 16,-21-21-16,64-22 0,-63 22 16,-1 0-16,0 0 0,1 0 0,41-85 15,-63 64 1,1-1-16,-1-20 0,0 20 0,-21 1 15,21 0-15,-21-1 0,0 1 0,0 0 16,0 21-16,0-1 0,0 44 31,-21 20-31,21-21 0,-21 21 16,21 1-16,-21-1 16,21 0-16,0 1 0,0-22 0,0 21 15,-22 1-15,22-22 0,-21 21 0,21-21 16,-21 22-16,21-22 0,0 0 0,0 0 15,-21-21-15,21 21 0,0 0 16,-21-21 0,21-21-1,0 0-15,21 0 0,0 0 16,0 0-16,0-1 0,-21 1 0,22-21 16,-1 21-16,0-22 0,21 22 0,-21 0 15,1 0-15,-1 0 0,0 0 0,0 21 16,0 0-16,0 0 15,1 0-15,-22 21 16,-22 0 0,1-21-16,0 0 15,0 21-15,0-21 0,0 0 0,-1 21 16,1-21-16,0 0 0,0 0 16,0 21-16,0-21 0,21 22 15,0-1 1,0 0-16,0 0 15,0 0-15,0 0 0,0 1 16,0-1-16,0 0 0,0 0 0,0 0 16,21 0-16,-21 1 15,0-1-15,21 0 0,-21 0 0,0 0 16,21-21-16,0 0 16,0 0-16,1 0 15,20 0-15,21 0 0,-41 0 16,20-21-16,0 0 0,43-21 0,-43 42 15</inkml:trace>
  <inkml:trace contextRef="#ctx0" brushRef="#br0" timeOffset="30083.83">14965 10435 0,'0'0'0,"0"-21"0,-43-21 16,22 42-1,21 21-15,-21 0 0,0 0 0,0 22 16,0-22-16,-1 21 0,1 0 0,0 22 16,0-22-16,21 1 0,-21-1 15,0 0-15,21-21 0,-22 22 0,22-1 16,0-21-16,0 0 0,0 22 0,0-22 16,0 0-16,0 0 0,0 0 15,22 1-15,-1-22 0,21 0 16,-21 0-16,0 0 15,1 0-15,20-22 0,0 22 0,1-21 16</inkml:trace>
  <inkml:trace contextRef="#ctx0" brushRef="#br0" timeOffset="30364.18">15600 10351 0,'0'0'0,"0"-22"0,0 1 15,21 21-15,0 0 16,0 0-16,0 0 16,1 21-16,-1 1 15,-21-1-15,21 0 0,0 21 16,-21 1-16,0-1 0,0-21 0,0 21 16,0 1-16,0-1 0,0 0 0,0 1 15,0-1-15,-21-21 0,0 22 16,-22-22-16,22 0 0,0 0 0,0 0 15,0 0-15,0 1 0,-1-22 16,1 21-16</inkml:trace>
  <inkml:trace contextRef="#ctx0" brushRef="#br0" timeOffset="53916.85">12785 8573 0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3:12:03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2159 0,'21'0'31,"0"0"-31,0 0 0</inkml:trace>
  <inkml:trace contextRef="#ctx0" brushRef="#br0" timeOffset="1427.95">571 868 0,'0'-21'16,"0"0"31,0-1-32,0 1 16,-21 21-15,21-21 0,-21 21-1,0 0-15,21 21 16,0 0-16,0 1 16,0-1-16,0 21 0,0-21 15,0 22-15,0-1 0,0 0 16,0 1-16,0-1 0,0 0 0,0 1 15,0-1-15,0 0 0,0 1 16,21-22-16,-21 21 0,0-21 0,21 0 16,-21 1-16,0-1 0,0 0 15,0-42 32,0 0-47,-21-22 16,21 22-16,0 0 0,-21-21 15,21-1-15,0 1 0,0 0 16,0-1-16,21 1 0,0 0 0,0-1 16,1 22-16,-1-21 0,0-1 15,21 22-15,-21-21 0,22 21 16,-22 0-16,21-1 0,1 22 0,-22 0 16,21 0-16,-21 0 0,0 22 15,22-1-15,-22 0 0,0 21 16,0 1-16,-21-1 0,0 0 0,0 1 15,0 20-15,0-21 16,0-20-16,0 20 0,0 0 16,0-21-16,0 1 0,0-1 0,0 0 15,0 0-15,0 0 0,-21-21 16,0 0 15,21-21-15,0 0-16,0 0 15,21 0-15</inkml:trace>
  <inkml:trace contextRef="#ctx0" brushRef="#br0" timeOffset="2055.96">1884 1101 0,'0'0'0,"21"0"0,-21-21 16,0-1-16,0 1 16,0 0-16,0 0 15,0 0-15,-21-22 0,0 22 16,21 0-16,-22 0 0,1 21 16,0-21-16,0 0 0,0 21 15,0 0-15,-1 0 0,1 0 16,-21 0-16,21 21 0,-22 0 15,22 0-15,0 0 0,-21 22 0,21-1 16,-22-21-16,22 21 0,0 1 16,-21-1-16,20 0 0,1 1 15,0-1-15,21 0 0,0-20 0,0-1 16,0 21-16,0-21 0,0 0 16,0 1-16,21-1 15,0-21-15,1 0 0,-1 0 0,21 0 16,-21 0-16,22 0 0,-22-21 15,21-1-15,0 1 0,1 0 16,-1 0-16,-21 0 0,22-22 16,-22 22-16,21-21 0,-21 0 0,0-1 15,1 1-15,-22 0 0,0-1 16,21 1-16,-21 21 0,0 0 16,21-1-16,-21 1 0,0 0 0,0 42 31,-21 0-31,21 1 15,-21-1-15,21 21 0,0-21 0,-22 22 16,22-1-16,0 0 0,-21-21 16,21 22-16,0-22 0,0 0 0,0 0 15,0 0-15,0 1 16,0-1-16,0 0 0,21 0 16,1-21-16,-1 0 15,0 0-15,0 0 16,0-21-16,0 0 0,1 0 15,-1-1-15,0 1 0</inkml:trace>
  <inkml:trace contextRef="#ctx0" brushRef="#br0" timeOffset="2807.15">2371 910 0,'0'0'0,"0"-21"31,0 42-16,-22 0-15,22 1 0,-21-1 0,21 0 16,0 0-16,-21 21 0,21-20 16,-21-1-16,21 21 0,0-21 15,-21 0-15,21 22 0,0-22 0,0 0 16,0 0-16,0 0 0,0 1 16,-21-1-16,21 0 0,0 0 15,0-42 32,0 0-47,0 0 16,0-1-16,0-20 0,0 21 15,0-21-15,0-1 0,0 22 16,0-21-16,21-1 0,0 1 0,0 21 16,0-21-16,0 20 0,1-20 15,20 21-15,-21 0 0,21 21 0,-20 0 16,20 0-16,-21 0 0,0 0 15,22 0-15,-22 21 0,0 21 16,0-21-16,21 1 0,-20 20 0,-1-21 16,0 21-16,-21 1 0,21-22 15,-21 21-15,21-21 0,-21 22 16,0-22-16,0 0 0,0 0 16,0 0-16,0 1 0,0-1 0,0 0 15,-21-21-15,0 0 16,0 0-1,0 0 1,21-21-16,0 0 0,0-1 0,0 1 16,0 0-16,0 0 0,0-21 15,21-1-15,0 22 0,0-21 16,0-1-16,0 1 0,1 0 0,20-1 16,-21 22-16,21 0 0,-20 0 15,-1 0-15,21 21 0,-21 0 16,0 0-16,1 21 0,-1 0 15,0 0-15,0 22 0,0-22 0,-21 21 16,0-21-16,0 22 0,0-1 16,0-21-16,0 21 0,0 1 15,0-22-15,0 0 0,0 0 0,0 0 16,-21 1-16,21-1 0,-21 0 16,21 0-16,0-42 46,0 0-46,21 0 16</inkml:trace>
  <inkml:trace contextRef="#ctx0" brushRef="#br0" timeOffset="3219.98">3556 1164 0,'0'0'15,"0"21"1,21-21 0,0 0-16,0 0 15,1 0-15,-1-21 0,0 0 16,21 0-16,-21 0 0,1 0 16,20-1-16,-21 1 0,0 0 15,0-21-15,-21 21 0,0-1 0,22 1 16,-22 0-16,0 0 0,0 0 15,-22 21-15,1 0 16,0 0-16,-21 21 0,21-21 16,-22 42-16,22-21 0,-21 22 0,21-22 15,-22 21-15,22 1 0,0-1 16,0 0-16,21 1 0,0-22 0,0 21 16,0-21-16,0 22 15,0-22-15,0 0 0,21-21 0,0 21 16,0 0-16,22-21 0,-22 0 15,21 0-15,0 0 0,1 0 0,-22 0 16,21 0-16,1-21 0,-22 0 16,21 0-16,-21 0 0,0-1 0,1 1 15,-1 0-15</inkml:trace>
  <inkml:trace contextRef="#ctx0" brushRef="#br0" timeOffset="4075.61">5990 635 0,'0'0'0,"0"-21"0,21-43 32,-21 43-32,0 0 0,0 0 0,0 0 15,0 0-15,0-1 16,0 1-16,-21 21 31,21 21-15,-21 22-16,21-22 0,0 21 15,0 1-15,-21-1 0,0 0 0,21 22 16,-22-1-16,1 1 0,21-1 16,-21 1-16,0-1 0,0-20 0,0 20 15,-1-21-15,1 22 0,0-22 16,0 1-16,0-22 0,0 21 0,-1-21 16,1 0-16,0 1 0,0-1 15,0 0-15,0-21 16,-1 0-16,1 0 15,0-21-15,21 0 16,-21-1-16,21 1 0,0 0 16,-21-21-16,21-1 0,-21 1 0,21 0 15,0-1-15,0-20 0,0 21 16,0-1-16,0-20 0,0 20 0,0 22 16,21-21-16,-21 21 0,21 0 15,0 21 1,0 0-16,0 0 0,-21 21 15,22 21-15,-1-21 0,0 22 0,0-1 16,-21 0-16,21 1 16,0-1-16,1-21 0,-1 21 0,21 22 15,-42-22-15,21-21 16,0 1-16,1-1 0,-1 0 0,0 0 16,0-21-16,-21 21 0,21-21 15,0 0-15,1 0 0,-1 0 0,0 0 16,21 0-16,-21 0 0,1-21 15,20 0-15,-21 0 0,0 0 0,0-1 16,22-20-16,-22 21 0,0-21 16</inkml:trace>
  <inkml:trace contextRef="#ctx0" brushRef="#br0" timeOffset="4515.95">6392 931 0,'0'0'0,"21"-21"16,-21 0-16,0 0 31,-21 21-31,0 0 15,21 21-15,0 0 0,-21 0 16,0 22-16,21-1 0,-21-21 16,21 22-16,-22-22 0,22 21 0,0 0 15,0-20-15,0 20 0,-21-21 16,21 0-16,0 22 0,0-22 0,0 0 16,0 0-16,21-21 15,1 0-15,-1 21 0,0-21 0,0 0 16,0 0-16,22 0 0,-22 0 15,21-21-15,-21 21 0,22-21 0,-1 0 16,-21 0-16,21-1 0,-20 1 16,-1 0-16,0-21 0,0-1 15,-21 22-15,0-21 0,0 0 0,0-1 16,0 1-16,0 0 0,-21-1 16,0 1-16,0 21 0,-1 0 0,1-1 15,-21 22-15,21 0 0,0 0 16,-1 0-16,-20 0 0,21 0 15,0 0-15,0 22 0,-1 20 0,1-21 16,0 0-16,0 22 0,21-22 16,0 21-16,0-21 0,0 0 0,0 22 15,0-22-15,0 0 16,0 0-16,0 0 0,21 1 0,0-22 16,22 0-16,-22 0 0,21 0 0,0 0 15</inkml:trace>
  <inkml:trace contextRef="#ctx0" brushRef="#br0" timeOffset="4823.26">7429 783 0,'0'0'0,"0"-42"31,-21 21-31,0 21 16,0 0-16,0 0 15,0 0-15,-1 0 0,1 21 0,0 0 16,0-21-16,0 42 0,0-20 16,-1 20-16,1-21 0,21 21 0,-21 1 15,21-1-15,-21 0 0,21-20 16,0 20-16,0-21 0,0 21 0,0-20 16,0-1-16,0 0 0,0 0 0,21 0 15,0 0-15,22-21 16,-22 0-16,0 0 0,0 0 0,21 0 15,-20 0-15,20 0 16,0 0-16,-21 0 0,22-21 0,-1 0 16</inkml:trace>
  <inkml:trace contextRef="#ctx0" brushRef="#br0" timeOffset="5339.94">8001 974 0,'0'0'15,"21"-43"-15,-21-41 16,0 63-16,0-1 0,0 1 15,0 0-15,-21 21 0,0 0 16,0 0-16,-1 0 0,1 0 0,0 0 16,0 0-16,0 0 0,0 21 15,-1 0-15,1 1 0,-21-1 16,21 21-16,0-21 0,-1 22 0,1-1 16,0 0-16,0-21 0,21 22 15,0-1-15,-21-21 0,21 22 0,0-22 16,0 0-16,0 0 0,0 0 15,21 0-15,0-21 0,0 0 16,0 0-16,1 0 0,-1 0 16,0 0-16,21-21 0,-21 21 0,1-21 15,20 0-15,-21 0 0,0 0 16,0-22-16,1 1 0,-1 0 0,0 20 16,-21-41-16,21 21 15,-21-1-15,21 1 0,-21 0 0,0 20 16,0 1-16,0 0 0,0 0 15,0 0-15,0 42 16,0 0-16,0 21 16,0-20-16,0 20 0,0 0 0,0 1 15,0-1-15,-21 0 0,21 1 16,0-1-16,0-21 0,0 21 0,0-20 16,0-1-16,0 0 0,0 0 0,21 0 15,0-21-15,1 0 16,-1 0-16,0 0 0,0 0 0,21 0 15,-20-21-15,-1 0 16,21 0-16,-21 0 0,0-1 0,1-20 16,-1 0-16,21-1 0,-21-20 15</inkml:trace>
  <inkml:trace contextRef="#ctx0" brushRef="#br0" timeOffset="5606.92">8721 339 0,'0'0'0,"0"-43"0,-22-20 31,1 63-31,0 0 16,0 21-16,0 21 0,0-20 0,21 20 16,-22 0-16,1 1 0,0 20 15,0-21-15,21 22 0,0-22 16,-21 22-16,21-1 0,-21-20 16,21 20-16,0-21 0,0 22 0,0-22 15,0-21-15,0 22 0,0-1 16,0-21-16,0 0 0,0 1 0,0-1 15,21 0 1,0-21-16,0 0 0,0 0 0,0 0 16,1-21-16,-1 0 0,0-1 0,21 1 15,-21 0-15,22 0 0,-22-21 16</inkml:trace>
  <inkml:trace contextRef="#ctx0" brushRef="#br0" timeOffset="6011.97">9038 762 0,'0'0'0,"21"0"0,-21-21 15,-21 42 1,0-21-16,0 21 16,21 0-16,-21 22 0,-1-22 0,1 21 15,0 1-15,21-22 0,-21 21 16,21-21-16,-21 22 0,21-22 0,-21 21 16,21-21-16,0 0 0,0 1 15,0-1-15,0 0 0,21-21 0,0 21 16,0-21-16,0 0 0,0 0 0,22 0 15,-22 0-15,21 0 0,-21 0 16,1-21-16,20 0 0,-21 0 16,0-1-16,22 1 0,-22 0 15,-21-21-15,21 21 0,-21-22 0,21 1 16,-21 0-16,0-1 0,0 22 16,0-21-16,0-1 0,0 22 0,-21 0 15,0 0-15,0 21 0,-1 0 16,1 0-16,0 0 0,0 0 15,0 21-15,0-21 0,-1 42 16,1-20-16,21-1 0,-21 0 16,21 0-16,-21 0 0,21 0 0,0 1 15,0-1-15,0 0 0,0 0 16,21-21 0,0 0-16,0 0 15</inkml:trace>
  <inkml:trace contextRef="#ctx0" brushRef="#br0" timeOffset="6515.77">9525 868 0,'-21'-42'16,"21"20"-16,0 1 15,0 0-15,0 0 16,0 0-1,21 21-15,0 0 0,0 0 16,0 0-16,1 0 16,-1 0-16,0 0 0,0 21 0,0-21 15,0 42-15,-21-21 0,22 1 16,-22 20-16,0-21 0,21 21 0,-21 1 16,0-22-16,0 21 0,0-21 15,0 22-15,-21-1 0,-1-21 0,22 0 16,-21 1-16,0-1 0,21 0 0,-21 0 15,21 0-15,-21 0 16,0-21-16,21 22 0,0-44 31,0 1-15,0 0-16,0 0 0,0 0 16,21 0-16,-21-22 0,21 22 0,0-21 15,0-1-15,0 1 0,1 21 16,-1-21-16,0 20 0,0-20 0,0 21 15,0 0-15,1 0 0,-1-1 16,0 22-16,-21-21 0,21 21 16,0 0-16,0 0 15,-21-21 17,-21 21-17,0 0-15</inkml:trace>
  <inkml:trace contextRef="#ctx0" brushRef="#br0" timeOffset="6855.04">8424 423 0,'0'22'31,"21"-22"-31,1 0 0,20 0 16,0 0-16,22 0 0,-22 0 0,22 0 16,-1 0-16,1 0 0,-1 0 15,-21 0-15,22-22 0,-22 22 0,1 0 16,-1 0-16,0 0 0,-21 0 15,1 0-15,-1 0 0,0 0 0,-42 0 47,-22 0-31</inkml:trace>
  <inkml:trace contextRef="#ctx0" brushRef="#br0" timeOffset="7735.43">1206 2159 0,'0'0'0,"-84"0"16,41 0-16,22-21 0,-21 21 16,21 0-16,0 0 0,-22 0 15,1 0-15,21 0 16,0 0-16,42 0 31,0 0-15,0 0-16,21 0 0,1 0 15,-1 0-15,22 0 0,-1 0 0,22-21 16,-1 21-16,22 0 0,0-21 16,-21 21-16,21 0 0,21-22 0,0 1 15,21 21-15,0-21 16,21 0-16,1 21 0,-1-21 0,21 0 16,1 21-16,21-22 0,-22 1 15,22 21-15,21-21 0,-1 0 0,1 0 16,0 21-16,0-21 0,0-1 15,0 22-15,-1-21 0,1 21 0,0-21 16,21 21-16,-21-21 0,0 21 16,0-21-16,-1 21 0,-20-21 0,21 21 15,-21-22-15,-1 22 0,-20-21 16,20 21-16,-41 0 0,-1-21 0,0 0 16,-20 21-16,-1 0 15,0-21-15,-21 21 0,0 0 0,-21-21 16,-22 21-16,1 0 0,-21 0 0,-1-22 15,-21 22-15,1 0 0,-22 0 16,0 0-16,0 0 0,-42 0 31,0 0-31,-21 0 16,-22 22-16</inkml:trace>
  <inkml:trace contextRef="#ctx0" brushRef="#br0" timeOffset="9003.76">571 3069 0,'-21'0'0,"0"0"0,0 0 31,21 21-31,0 1 16,0-1-16,0 0 15,0 0 1,21-21-16,0 0 15,0 0-15,1 0 0,-1 0 16,0 0-16,0 0 0,0-21 16,0 21-16,1-21 0,-1 0 0,0-1 15,0 22-15,0-21 0,0 0 16,-21 0-16,0 0 0,0 0 16,0-1-16,0 1 0,0 0 15,0 0 1,0 42-1,0 0 1,0 0-16,0 22 0,0-22 16,0 21-16,0 1 0,0-1 0,0 0 15,0 22-15,0-22 16,0 0-16,0 22 0,0-22 0,0 1 16,0-1-16,0-21 0,0 21 15,-21-20-15,21-1 0,-21 0 16,0-21-16,0 0 15,0 0-15,-22 0 16,22 0-16,0-21 0,-21 0 0,20-1 16,-20 1-16,0-21 0,21 21 15,-22-22-15,22 22 0,0 0 0,0 0 16,0 0-16,-1 21 0,1 0 16,21 21-1,0 0-15,0 0 16,0 22-16,21-22 0,1 21 15,-1-21-15,0 0 0,0 22 0,0-22 16,0 0-16,22 0 0,-22 0 16,21-21-16,-21 0 0,22 22 15,-1-22-15,-21 0 0,22 0 0,-1 0 16,0-22-16,1 1 0,-22 0 16,21 0-16,0-21 0,1 20 0,-1-20 15,0 0-15,1-22 0,-22 22 16,21-22-16,-21 22 0,1-21 15,-1 20-15,0-20 0,-21 20 0,21 1 16,-21 21-16,0-21 16,0 20-16,0 1 0,0 0 15,0 42 1,0 0-16,0 1 16,-21 20-16,21 0 0,-21 1 0,21-1 15,0 0-15,-21 22 0,-1-22 16,22 22-16,-21-22 0,21 0 15,0 1-15,0-1 0,0-21 0,0 0 16,0 0-16,0 1 0,21-22 16,1 0-16,-1 0 15,0-22 1,0 1-16,-21 0 0,0 0 0,21 0 16,-21-22-16</inkml:trace>
  <inkml:trace contextRef="#ctx0" brushRef="#br0" timeOffset="9174.92">1143 3260 0,'0'0'0,"0"-21"15,21 21 1,0-22-16,0 22 16,22 0-16,-22-21 0,42 21 15,-20-21-15,-1 21 0,22-21 16,-1 0-16,-21 21 0,22-21 0,-1 21 15,1-22-15</inkml:trace>
  <inkml:trace contextRef="#ctx0" brushRef="#br0" timeOffset="9403.95">2625 2985 0,'0'0'0,"-22"0"31,22 21-16,-21 0-15,0-21 0,21 21 16,-21 21-16,0-20 0,21-1 0,0 21 16,-21-21-16,-1 22 0,22-1 15,-21-21-15,21 21 0,0-20 0,-21-1 16,21 0-16,0 0 0,0 0 16,21-21-16,0 0 15,22 0-15,-22 0 16</inkml:trace>
  <inkml:trace contextRef="#ctx0" brushRef="#br0" timeOffset="9771.96">3027 3027 0,'0'0'0,"21"-21"0,-21 0 16,-21 21-1,0 0-15,-1 0 0,1 0 0,0 0 16,-21 21-16,21 0 0,-1-21 15,1 21-15,0 0 0,21 0 0,0 1 16,0-1-16,0 0 16,21-21-16,0 0 15,1 21-15,20-21 0,-21 0 16,0 0-16,0 21 0,1-21 0,-1 21 16,0-21-16,0 22 0,0-1 15,0 0-15,-21 0 16,0 0-16,0 0 15,0 1-15,-21-1 0,0-21 0,0 21 16,0 0-16,-22-21 0,22 21 16,0-21-16,-21 0 0,21 0 0,-1 0 15,1 0-15,-21 0 0,21 0 16,0 0-16,21-21 0,-22 0 16,22 0-16,-21 0 0,21-1 15,0-20-15,0 21 0</inkml:trace>
  <inkml:trace contextRef="#ctx0" brushRef="#br0" timeOffset="9942.91">2519 2752 0,'0'0'0,"-21"0"0,-1 0 16,1 0-1,21 21-15,0 0 16,0 0-1,21-21-15,1 0 16</inkml:trace>
  <inkml:trace contextRef="#ctx0" brushRef="#br0" timeOffset="11231.57">4191 2794 0,'0'0'0,"0"-21"0,0-106 31,0 106-31,0 0 0,0-1 0,0 1 16,0 42 0,0 1-16,0-1 15,0 21-15,0 0 0,0 1 16,0 20-16,0-20 0,0-1 0,0 21 15,0-20-15,0 20 16,0-20-16,0 20 0,0-21 0,0 22 16,21-22-16,-21 1 0,21-22 15,0 21-15,1-21 0,-1 0 0,0-21 16,0 0-16,0 0 0,22 0 16,-22 0-16,21-21 0,0 0 0,1 0 15,-1-21-15,0 20 0,1-20 16,-1 0-16,0-1 0,1-20 0,-22 21 15,21-22-15,-21 22 0,1-22 16,20 1-16,-21-1 0,-21 22 16,21-22-16,-21 22 0,21 21 0,-21-21 15,0 20-15,0 1 0,0 0 16,0 42 0,-21 0-16,21 22 15,-21-1-15,21-21 0,-21 43 0,21-22 16,0 0-16,0 1 0,0 20 15,-21-20-15,21-1 0,0 0 0,0 1 16,0-1-16,0 0 0,0 1 0,0-1 16,21-21-16,0 0 0,0 0 15,0 1-15,1-1 0,-1-21 0,0 0 16,0 0-16,21 0 0,85-85 31,-42 22-31,-64 41 16,22-20-16,-1 0 0,-21-1 0,21 22 15,-20-21-15,-1 0 0,0 20 0,0 1 16,-21 0-16,0 0 16,0 42-1,-21 0-15,0 0 16,21 1-16,0-1 0,0 0 0,0 0 16,0 21-16,0-20 0,0-1 15,21 0-15,0 0 0,-21 0 0,21 22 16,-21-22-16,21-21 0,-21 21 15,0 0-15,0 0 16,-21-21 15,0 0-31,0-21 0,0 21 0,0-21 16,-22 0-16,22 0 0,0-1 16,0 22-16,0-21 0,-1 0 15,1 21 1,21 21-1,0 0-15,0 1 16,21-1-16,1 0 0,-1 0 0,0 0 16,0-21-16,0 21 0,0 1 15,22-22-15,-22 0 0,21 0 16,1 0-16,-1 0 0,0 0 0,22 0 16,-22-22-16,0 1 0,22 0 15,-22 0-15,1 0 0,-1 0 0,0-1 16,1-20-16,-22 21 0,21-21 0,-21 20 15,0 1-15,-21-21 0,0 21 16,0-22-16,0 22 0,0 0 0,0 0 16,0 0-16,0 0 0,-21 21 15,0 0-15,0 0 0,0 0 0,21 21 16,-21 0-16,-1 0 0,1 0 16,0 22-16,21-22 0,0 0 0,0 21 15,0-21-15,0 22 0,0-22 16,0 21-16,0-21 0,0 1 15,0-1-15,21 0 0,0 0 0,1 0 16,-1-21-16,0 0 0,0 0 16,21 0-16,-20 0 0,41 0 0,-21-21 15,1 21-15,20-21 0,1 0 16</inkml:trace>
  <inkml:trace contextRef="#ctx0" brushRef="#br0" timeOffset="11748.26">7218 2921 0,'0'-21'16,"0"42"-16,0-63 0,0 21 0,0-1 16,-21 1-16,-1 0 0,1 21 0,0-21 15,0 21-15,0 0 0,0 0 0,-22 0 16,22 0-16,-21 21 0,21 0 16,-22 0-16,22 1 0,-21-1 0,21 0 15,-22 21-15,22-21 0,0 22 16,0-22-16,0 21 0,-1 1 15,22-22-15,0 21 0,0-21 0,0 22 16,0-22-16,0 0 0,22 0 16,20 0-16,-21-21 0,0 0 0,0 0 15,22 0-15,-22 0 0,21-21 16,1 21-16,-22-21 0,0 0 0,21-22 16,-21 22-16,1 0 0,20-21 15,-21 21-15,0-22 0,0 1 0,1 0 16,-22-22-16,21 22 0,0-22 0,0 1 15,-21-1-15,21 1 0,0-1 16,-21 1-16,0 20 0,22 1 0,-22 0 16,21 21-16,-21-1 0,0 1 15,0 42-15,0 1 16,-21-1-16,21 21 0,-22 22 16,22-22-16,-21 21 0,21 1 15,0-1-15,0-20 0,0 20 0,0-20 16,0 20-16,0-21 0,0 1 15,0-22-15,0 21 0,0 1 0,0-22 16,0 0-16,0 0 0,0 0 16,21 0-16,1-21 0,-1 0 0,0 0 15,0 0-15,0 0 0,0 0 16,22-21-16,-1 0 0,0 0 0,1 0 16</inkml:trace>
  <inkml:trace contextRef="#ctx0" brushRef="#br0" timeOffset="12023.49">8784 2350 0,'0'0'15,"0"-22"-15,0 1 0,-21 21 16,21-21-16,-21 21 0,0 0 0,-1 0 16,1 21-16,0 0 15,0 22-15,0-22 0,0 21 0,-1 1 16,22 20-16,-21-21 15,21 22-15,-21-22 0,21 64 16,-21-64-16,21 1 0,-21-1 0,21 0 16,0-20-16,0 20 0,0-21 15,0 0-15,0 0 0,0 1 0,0-1 16,21-21-16,0 0 16,0-21-1,-21-1-15</inkml:trace>
  <inkml:trace contextRef="#ctx0" brushRef="#br0" timeOffset="12455.24">8318 2879 0,'0'0'0,"-21"0"0,21-43 31,0 22-31,21 0 0,1 21 16,-1-21-16,21 21 0,0-21 15,1 0-15,-1-1 0,22 1 0,-1 21 0,-21-21 16,22 0-16,-1 21 15,-20 0-15,20-21 0,-20 21 0,-1 0 16,0 0-16,-21 0 0,1 21 16,-22 0-16,0 0 0,0 43 15,0-43-15,-22 21 0,1-21 0,0 22 16,0-22-16,0 21 0,0-21 16,-1 22-16,22-22 0,0 0 0,0 0 15,0 0-15,0 1 0,0-1 16,22-21-16,20 0 15,-21 0-15,0 0 0,22 0 0,-22 0 16,63-21-16,-62-1 16,20 1-16,-21 0 0,0 0 0,0 0 15,1 0-15,-1-22 0,-21 1 0,21 21 16,-21-22-16,0 1 0,0 0 16,0 21-16,-21-22 0,0 22 0,-22 0 15,22 21-15,0 0 0,-21 0 16,20 0-16,-20 0 0,0 21 15,21 0-15,-22 0 0,22 1 0,0-1 0,0 0 16,0-21-16,21 21 16</inkml:trace>
  <inkml:trace contextRef="#ctx0" brushRef="#br0" timeOffset="12859.01">10880 2709 0,'0'0'0,"-22"0"0,22-21 0,0 0 0,-21 21 16,21 21-1,-21 0 1,21 1-16,-21-1 0,21 0 0,-21 21 16,21-21-16,-21 22 0,-1-22 15,22 21-15,-21-21 0,21 1 0,-21-1 16,21 0-16,-21 0 0,21 0 15,21-21 17,-21-21-17,21 0-15,-21 0 0,21 0 0,1-1 16,-22 1-16</inkml:trace>
  <inkml:trace contextRef="#ctx0" brushRef="#br0" timeOffset="13011.92">10795 2561 0,'0'0'16,"0"-42"-16,0 0 0,0-1 0,0 22 15,-21 0-15,0-21 16,-1 42-16,1 0 16,0 0-16,21 21 31,21-21-31,0 21 0,1 0 16,20-21-16,-21 21 0,21 0 0,1-21 15</inkml:trace>
  <inkml:trace contextRef="#ctx0" brushRef="#br0" timeOffset="13551.93">11769 2604 0,'0'-43'16,"0"86"-16,0-107 0,-22 43 0,1 21 15,0-21-15,0 0 0,0-1 16,-22 22-16,22 0 0,0 0 0,-21 0 15,21 0-15,-22 0 0,22 22 16,-21-1-16,-1 21 0,22-21 0,-21 22 16,21-1-16,-22 0 0,22 1 0,0-1 15,21 0-15,0 1 0,0-1 16,0-21-16,0 21 0,0-20 0,21-1 16,0 0-16,1-21 0,-1 21 15,0-21-15,21 0 0,-21 0 0,22 0 16,-1 0-16,-21-21 0,22 21 0,-1-21 15,-21 0-15,21-1 16,1-20-16,-22 21 0,21-21 0,-21-1 16,22 1-16,-22-22 0,0 1 0,0 21 15,0-22-15,1 1 0,-1-1 16,0 1-16,-21-1 0,0 22 0,21-22 16,-21 22-16,0 21 0,0-22 15,0 22-15,0 0 0,-21 21 16,0 21-1,0 22-15,-1-22 0,1 21 0,0 0 16,0 1-16,0 20 0,0 1 16,21-1-16,-22 1 0,22-1 0,0-20 15,-21 20-15,21-21 0,0 1 16,0-1-16,0 0 0,0-20 16,21-1-16,1 0 0,-1 0 0,0 0 15,0-21-15,0 0 0,0 0 0,1 0 16,-1 0-16,21-21 0,-21 21 15,0-21-15,22 0 0</inkml:trace>
  <inkml:trace contextRef="#ctx0" brushRef="#br0" timeOffset="13915.93">12171 2731 0,'21'0'47,"0"0"-47,0 0 15,22-22-15,-22 1 0,0 21 0,21-21 16,-21 0-16,22 21 0,-22-21 16,0 0-16,0-1 0,0 1 0,1 0 15,-1 0-15,-21 0 0,0 0 0,0-1 16,-21 22 0,-1 0-16,1 22 15,0-1-15,0 0 0,-21 0 16,20 21-16,1-20 0,-21 20 0,21 0 15,0-21-15,-1 22 0,22-22 16,0 0-16,-21 21 0,21-20 16,0-1-16,0 0 0,0 0 15,21 0-15,1-21 0,-1 0 16,0 0-16,21 0 0,1 0 0,-1 0 16,-21 0-16,21 0 0,1-21 0,20 0 15,-20 0-15,-1 0 0,-21-22 16,21 22-16,1-21 0,-22 21 0</inkml:trace>
  <inkml:trace contextRef="#ctx0" brushRef="#br0" timeOffset="14339.64">12975 2498 0,'0'-21'0,"-21"21"31,0 21-31,0 0 0,21 0 0,-22 0 16,22 0-16,0 22 0,-21-22 15,21 21-15,-21-21 0,21 22 0,0-22 16,0 0-16,0 21 0,0-20 15,0-1-15,0 0 0,-21-21 0,21 21 16,0 0-16,-21-21 31,21-21-15,0 0-16,0 0 0,0 0 16,0-1-16,0 1 0,0 0 0,21-21 15,0-1-15,0 22 0,0-21 16,1 0-16,20-1 0,-21 1 15,21 0-15,1 20 0,-1-20 0,0 21 16,1 21-16,-1 0 0,0 0 16,1 0-16,-1 21 0,0 0 0,-20 0 15,-1 22-15,0-1 0,0 0 0,-21-20 16,0 20-16,0 0 0,0 1 16,0-22-16,-21 21 0,21-21 0,-21 0 15,0 1-15,-1-1 0,1 0 0,0 0 16,0 0-1,42-42 17,0 0-32,0 0 0,1 0 0,-1-1 15</inkml:trace>
  <inkml:trace contextRef="#ctx0" brushRef="#br0" timeOffset="14618.9">14033 2159 0,'0'0'0,"0"-21"31,-21 42-31,0 0 16,0 0-16,0 1 15,0 20-15,-1 0 0,1 1 0,0 20 16,0-21-16,0 1 0,0-1 16,21 22-16,-22-22 0,1 0 0,21-21 15,-21 22-15,21-22 0,0 21 0,0-21 16,0 1-16,0-1 0,0 0 15,21-21 1,0 0-16,1 0 16,-1 0-16,0 0 0,21-21 0,-21 0 15,1-1-15,20 1 0,-21-21 0,0 21 16,22-22-16,-22 22 0</inkml:trace>
  <inkml:trace contextRef="#ctx0" brushRef="#br0" timeOffset="14803.92">14160 2582 0,'0'0'0,"22"-21"15,-1 0-15,-21 0 0,21 21 16,-21 21-1,0 0-15,0 0 0,-21 1 16,0-1-16,-1 21 0,22-21 16,-21 0-16,0 1 0,21-1 0,-21 21 15,21-21-15,-21 0 16,21 1-16,0-1 0,-21-21 16,21 21-16,21-42 31,0 0-31,0-1 0,0 1 15,-21 0-15,21 0 0</inkml:trace>
  <inkml:trace contextRef="#ctx0" brushRef="#br0" timeOffset="14963.94">14309 2328 0,'-64'-21'31,"43"21"-31,21-21 63</inkml:trace>
  <inkml:trace contextRef="#ctx0" brushRef="#br0" timeOffset="15135.81">13504 2350 0,'0'0'0,"0"21"16,21-21 0,1 0-1,-1 0-15,0 0 0,21 0 0,-21 0 16,22 0-16,-22 0 0,21 0 0,-21-21 16,22 21-16,-1 0 0</inkml:trace>
  <inkml:trace contextRef="#ctx0" brushRef="#br0" timeOffset="16479.93">14563 2646 0,'21'0'31,"0"0"-31,0-21 0,0 0 16,0 21-16,22-22 0,-1 1 0,0 0 15,1 0-15,41-43 0,-41 43 16,20-21-16,-20 21 0,-1 0 16,-21-22-16,21 22 0,-20-21 15,20 21-15,-21-1 0,-21-20 16,0 21-16,21 0 0,-21 0 0,0-1 16,-21 22-1,0 0-15,0 0 16,0 0-16,-1 22 0,-20-1 0,21 0 15,0 0-15,-22 21 0,22-20 16,-21 20-16,21 21 0,-22-20 0,22 20 16,0 1-16,-21 20 0,21-20 15,-1-1-15,1 22 0,21-21 0,-21-1 16,0 22-16,0-22 0,21 22 0,-21 0 16,-1-1-16,22 1 15,-21-22-15,-21 86 0,21-86 16,21 1-16,0-1 0,-21-21 0,21 22 15,0-22-15,0-21 16,0 22-16,0-22 0,21-21 0,0 0 16,0 0-16,0 0 0,22-21 0,-22-22 15,21 22-15,0 0 0,1-21 16,-1-1-16,22 1 0,-22-21 0,21 20 16,-20-20-16,-1-1 0,0-20 15,1 20-15,-22-21 0,0 22 0,0-22 16,-21 22-16,0-1 0,-21 1 0,0 20 15,0 1-15,-22 0 16,1-1-16,0 22 0,-1-21 0,1 42 16,21-21-16,-21 0 0,-1 21 15,22 0-15,0 0 0,0 0 0,0 0 16,42 0 0,21 0-16,-21 0 15,22 0-15,-1 0 0,0-22 0,22 22 16,-22-21-16,22 21 0,-22-21 15,21 0-15,1 21 0,-22-21 0,22 0 16,-22-1-16,0 1 0,1 0 16,-22 0-16,21 0 0,-21 0 0,1-1 15,-22 1-15,21 21 16,-42 21 15,21 1-15,-22-1-16,22 0 0,0 0 0,-21 21 15,21-20-15,-21-1 0,21 0 16,0 0-16,0 0 0,0 0 0,0 1 16,21-1-16,0-21 0,1 0 0,-1 0 15,0 0-15,0 0 0,0 0 16,0 0-16,22-21 0,-22 21 0,21-22 16,1 1-16,-22 0 15,21 0-15,-21 0 0,22-22 0,-22 22 16,0-21-16,-21 21 0,0-22 15,21 22-15,-21 0 0,0 0 0,0 0 16,0 0 0,0 42-1,-21-21-15,0 42 0,21-21 0,0 22 16,-21-1-16,-1 0 0,22 1 16,-21 20-16,21-21 0,0 22 0,0-22 15,-21 22-15,21-1 0,0-20 16,-21 20-16,21 1 0,0-1 0,-21 1 15,21-1-15,0 1 0,0-1 16,0 1-16,0-22 0,0 21 16,0-20-16,0 20 0,-21-20 0,21-1 15,-22 0-15,1 1 0,0-22 16,0 21-16,0-21 0,0 0 0,-1 1 16,1-1-16,-21-21 0,21 0 0,-22 0 15,1 0-15,21 0 0,-21-21 16,-1 21-16,1-22 0,21 1 0,-22-21 15,22 21-15,0 0 0,0-22 16,21 22-16,-21-21 0,21 21 0,0-22 16,0 1-16,21 0 0,0-1 0,0 1 15,22 0-15,-22-1 0,21-20 16</inkml:trace>
  <inkml:trace contextRef="#ctx0" brushRef="#br0" timeOffset="18019.74">17674 2328 0,'0'22'156,"0"-1"32,0 0-173,0 0-15,21-21 0,-21 21 16,0 0-16,21-21 15,1 0-15,-1 22 0,0-22 16,0 0 0,0 0-1,0-22-15,1 1 0,-22 0 16,0 0-16,21 21 0,0-21 16,-21 0-16,21-1 0,0 1 0,0-21 15,1 21-15,-1 0 0,21-22 16,-21 22-16,22-21 0,-1-1 0,21 22 15,-20 0-15,20-21 0,-20 42 16,-1-21-16,21-1 0,-20 22 0,-22 0 16,21 0-16,1 0 0,-22 22 15,0-1-15,0 0 0,0 0 16,-21 0-16,0 0 0,0 1 0,21-1 16,-21 0-16,0 0 0,0 0 15,0 0-15,0 1 0,22-22 47,-22-22-31,21 1-16,-21 0 15,0 0-15,0 0 0,0 0 0,0-22 16,0 22-16,-21 0 0,-1 0 16,1 0-16,0-1 0,-21 22 0,21 0 15,-1 0-15,-20 0 16,0 0-16,-1 0 0,1 0 0,0 22 15,-1 20-15,-20-21 0,21 0 0,-1 22 16,1-1-16,0-21 0,-1 21 16,1 1-16,21-1 0,0-21 15,21 22-15,0-1 0,0-21 0,0 21 16,0-20-16,42-1 0,-21 0 0,21 0 16,1 0-16,-1-21 0,0 0 15,22 0-15,-22 0 0,22-21 0,-1 0 16,-20 0-16,-1 0 0,21-1 15,-20-20-15,-22 21 0,21 0 0,-21-22 16,22 22-16,-22-21 0,0 0 16,0 20-16,-21-20 0,0 21 15,21-21-15,-21 20 0,0 1 0,0 0 16,-21 21 0,0 0-16,21 21 15,-21 0-15,0 1 0,0-1 16,-1 0-16,22 21 0,0-21 0,-21 22 15,21-22-15,0 21 0,0-21 16,0 1-16,0 20 0,0-21 16,21 0-16,1 0 0,-1 1 0,0-22 15,0 0-15,0 21 0,0-21 16,22 0-16,-1 0 0,0-21 0,1-1 16,-1 1-16,0 0 0,1 0 15,-1 0-15,0 0 0</inkml:trace>
  <inkml:trace contextRef="#ctx0" brushRef="#br0" timeOffset="18451.5">19452 2096 0,'0'0'0,"0"-22"0,0 1 0,-21 21 16,0 0-1,0 0-15,21 21 0,-22 1 0,1-1 16,0 0-16,0 0 0,21 0 16,0 0-16,-21 1 0,0-1 15,21 21-15,0-21 0,0 0 16,0 1-16,0-1 0,0 0 0,0 0 15,-22 0-15,22 0 0,0-42 47,0 0-47,0 0 16,0 0-16,0-22 0,22 22 0,-22 0 16,21 0-16,0-21 0,21 20 15,-21 1-15,22-21 0,-22 21 0,21 0 16,1-1-16,-1 1 0,0 21 15,1 0-15,-1 0 0,0 0 0,1 0 16,-1 0-16,0 21 0,-21 1 16,22-1-16,-22 0 0,0 21 15,-21-21-15,0 1 0,0-1 0,0 21 16,0-21-16,0 0 0,0 1 16,0-1-16,-21 0 0,0 0 0,21 0 15,-21 0-15,21 1 0,-22-22 16,44-22 15,-1 1-31,0 0 0,0 0 16</inkml:trace>
  <inkml:trace contextRef="#ctx0" brushRef="#br0" timeOffset="19095.4">20616 2011 0,'-42'0'31,"21"21"-31,0-21 0,-1 21 16,-20 0-16,21 1 0,0-1 0,0 0 15,-1 21-15,1-21 0,21 1 16,0-1-16,-21 0 0,21 0 0,0 0 16,0 22-16,0-22 0,0 0 15,21-21-15,0 21 0,1 0 16,20-21-16,0 0 0,1 0 0,-1 0 15,0 0-15,1 0 0,-1-21 16,0 0-16,-21 0 0,22 0 0,-22-1 16,0 1-16,0 0 0,0 0 15,1 0-15,-1-22 0,-21 22 0,0 0 16,21 0-16,-21 0 0,0 0 16,21 21-16,-21 21 46,-21-21-46,0 21 0,21 0 0,-21 21 16,-1-20-16,1 20 0,0 0 16,21 1-16,-21 20 0,0-21 0,21 22 15,-21-1-15,21 1 0,0-1 0,-22 1 16,22-1-16,0 1 0,0 21 16,0-22-16,0 1 0,0 20 0,0 1 15,0-22-15,0 22 0,0 0 16,22-22-16,-22 1 0,0 20 0,0-20 15,0-1-15,0 1 0,0-1 0,0 1 16,0-1-16,0-20 0,0 20 16,-22-42-16,1 22 0,0-1 0,0-21 15,0 0-15,-22-21 0,22 0 16,-21 0-16,0 0 0,-1 0 0,22-21 16,-21 0-16,-1 0 0,22-21 15,-21-1-15,21 1 0,0-22 0,21 22 16,-22 0-16,22-1 0,0-20 0,0 21 15,0-1-15,0 1 0,0 21 16,0-22-16,0 22 0,22-21 0,-22 21 16,0 0-16,21-1 0,-21 1 15,0 0-15</inkml:trace>
  <inkml:trace contextRef="#ctx0" brushRef="#br0" timeOffset="22148.91">762 5122 0,'0'0'0,"-21"22"0,0-22 0,-1 0 0,1 0 31,21-22-15,0 1 0,21 0-16,1-21 0,-1 21 15,0-1-15,0-20 0,21 0 16,-20 21-16,-1-22 0,0 1 16,-21 21-16,21-22 0,-21 22 0,0-21 15,0 21-15,0 0 0,0-1 16,0 1-16,-21 21 0,0 0 15,0 0-15,-1 0 16,1 21-16,-21 1 0,21 20 16,0 0-16,-1 1 0,22-1 0,-21 21 15,21-20-15,0 20 0,0 1 16,0-22-16,0 0 0,0 1 0,0-1 16,0 0-16,21-20 15,1-1-15,-1 0 0,21-21 0,-21 0 16,22 0-16,-1 0 0,-21 0 15,43 0-15,-22-42 0,0 20 16,22 1-16,-22-21 0,22 0 0,-1-1 16,-21 1-16,1-22 0,-1 22 15,0-21-15,-20-1 0,-1 22 0,0-22 16,0 1-16,-21 20 0,0-20 16,0-1-16,0 22 0,0 0 0,0-1 15,0 1-15,0 21 0,-21 0 16,0 21-16,0 0 15,-1 21-15,22 21 16,-21 1-16,0-22 0,21 42 16,0-20-16,0 20 0,-21-21 0,21 22 15,0-1-15,0 1 0,0-1 16,0 1-16,0-1 0,0-20 0,21-1 16,0 0-16,0 1 0,1-22 15,-1 0-15,0 0 0,21-21 16,-21 0-16,22 0 0,-22 0 0,21-21 15,1 0-15,-1 0 0,0 0 16,1-22-16,-1 22 0,0-21 0,-21-1 16,22-20-16,-22 21 0,0-1 15,-21 1-15,0 0 0,21-1 16,-21 1-16,0 21 0,0 0 16,0-1-16,0 1 0,-21 21 15,0 0-15,0 21 16,21 1-16,-21-1 0,-1 0 0,22 21 15,-21 1-15,21-1 0,0 0 16,0 1-16,0-1 0,0-21 0,0 21 16,0 1-16,0-22 0,21 0 15,1 0-15,-1 0 0,0-21 0,21 0 16,-21 0-16,22 0 16,-1 0-16,0-21 0,1 0 0,20 0 0,-20 0 15,-1 0-15,0-22 16,1 22-16,-1-21 0,-21-1 0,0 22 15,0-21-15,-21 0 0,0-1 16,0 22-16,0-21 0,0 21 0,0-1 16,0 1-16,-21 21 15,21 21-15,0 1 16,-21-1-16,21 21 16,0-21-16,-21 22 0,21-1 0,0-21 15,0 21-15,0 1 0,0-1 16,0-21-16,0 22 0,0-22 15,0 0-15,0 0 0,0 0 0,0 0 16,0 1-16,0-44 31,0 1-31,0 0 16,0-21-16,21 21 0,0-22 0,0 1 16,-21 0-16,22-1 0,-1 1 15,0 0-15,0 20 0,0-20 0,0 21 16,1-21-16,-1 20 0,0 1 15,0 21-15,0 0 0,0 0 16,1 0-16,-1 0 0,0 21 0,0 1 16,0-1-16,-21 21 0,21-21 15,1 0-15,-22 22 16,21-22-16,-21 21 0,21-21 0,-21 22 16,21-22-16,-21 0 0,0 21 15,0-20-15,21-1 0,-21 0 16,21-21-1,-21-21 1,0 0-16,22-1 0,-1-20 0,-21 21 16,21-21-16,0 20 0,0-20 15,0 0-15,1 21 0,-1-22 0,0 1 16,21 21-16,-21-22 0,1 22 16,-1 0-16,0 0 0,0 21 0,0 0 31,-21 21-16,0 0-15,0 0 0,0 22 0,0-22 16,0 21-16,0 1 0,0-1 16,0-21-16,0 21 0,0 1 0,21-22 15,1 21-15,-1-21 0,0 1 16,0-1-16,0 0 0,22-21 0,-22 0 16,21 0-16,-21 0 0,22 0 15,-1 0-15,0 0 0,1-21 0,-22 0 16,21-1-16,0 1 0,-20 0 15,20-21-15,-21 21 0,0-22 0,0 1 16,1 0-16,-22 20 0,0-20 16,0 21-16,0-21 0,0 20 15,0-20-15,-22 42 16,1 0-16,0 0 0,0 0 0,0 21 16,0 0-16,-1 1 0,1-1 15,0 21-15,21-21 0,0 22 0,0-1 16,0 0-16,0 1 0,0-22 15,0 21-15,0 0 0,0-20 0,0-1 16,21 0-16,0 0 0,1 0 16,-1-21-16,0 0 0,21 0 15,-21 0-15,22 0 0,-1 0 0,0 0 16,22-21-16,-22 0 0,1 0 16,-1 0-16,0-22 0,1 22 0,-22-21 15,0-1-15,21 22 0,-21-21 16,1 0-16,-1-1 0,-21 22 0,21-21 15,0 21-15,-21-1 0,21 22 0,-21-21 16,0 42 0,-21 1-16,0-1 15,21 0-15,-21 21 0,0 1 16,21-22-16,-22 21 0,1 0 0,21-20 16,-21 20-16,0-21 0,21 21 15,0-20-15,0-1 0,-21 0 16,21 0-16,-21-21 15,21-21 1,21 0 0,0 0-16,0-1 0,0-20 0,0 21 15,1-21-15,-1-1 0,21 1 16,0 0-16,1-1 0,-22 1 0,21 21 16,1-22-16,-22 22 0,21 0 15,-21 21-15,0 0 0,1 0 0,-1 0 16,-21 21-16,0 0 15,0 1-15,0 20 16,0-21-16,0 21 0,0 1 0,0-22 16,0 42-16,0-20 0,0-22 15,21 21-15,0-21 0,0 1 16,0-22-16,1 21 0,-1-21 0,21 0 16,0 0-16,-20 0 0,20 0 15,0-21-15,1-1 0,-22 22 0,21-42 16,0 21-16,-20-21 0,-1 20 0,21-20 15,-21 0-15,0-1 0,1-20 16,-1 21-16,0-1 0,21-20 16,-21-1-16,1 22 0,-1-22 15,-21 22-15,0 0 0,21-1 0,-21 22 16,0 0-16,0 42 16,-21 0-16,0 22 0,-1-1 15,1 0-15,0 1 0,-21 20 0,21-20 16,-1-1-16,1 21 0,0 1 15,0-22-15,0 1 0,21 20 0,0-21 16,0 1-16,0-22 0,0 21 0,0-21 16,0 1-16,0-1 0,21-21 15,0 0-15,0 0 16,0 0-16,1 0 0,-1-21 16,0-1-16,0 1 0,0 0 15,-21-21-15,21 21 0,-21-22 0</inkml:trace>
  <inkml:trace contextRef="#ctx0" brushRef="#br0" timeOffset="22318.9">5524 4572 0,'-42'0'0,"84"0"0,-105 0 15,21 0-15,20 0 0,44 0 32,-1 0-17,21 0-15,0 0 0,1-21 0,-1 21 16,0 0-16,-20-21 0,20 21 15,0-21-15,-21 21 0,22-22 16,-22 22-16,0-21 0</inkml:trace>
  <inkml:trace contextRef="#ctx0" brushRef="#br0" timeOffset="23127.73">7747 4424 0,'0'-42'0,"0"84"0,0-127 0,0 43 15,0 0-15,0-22 0,0 22 0,0-1 16,0 1-16,0 0 0,0-1 0,0 22 16,0 0-16,0 0 0,0 42 31,0 0-31,0 22 0,0-1 16,0 0-16,0 22 0,0-1 0,0 1 15,0-1-15,0 1 0,0-1 16,0 1-16,0-1 0,0-20 0,0 20 15,0-21-15,0 22 0,0-22 16,0 1-16,0-22 0,-21 21 16,21-21-16,0 0 0,0 1 15,-21-22-15,-1 0 16,22-22-16,0 1 0,0 0 16,0 0-16,0 0 0,0-22 0,0 1 15,0 21-15,22-21 0,-1-1 16,0 1-16,0 0 0,0 20 0,22-20 15,-22 0-15,21 21 0,0-22 0,1 22 16,20 0-16,-20 0 0,-1 21 16,0 0-16,1 0 0,-1 0 0,0 0 15,-21 21-15,22 0 16,-22 0-16,0 22 0,0-22 0,-21 0 16,0 21-16,0-21 0,-21 22 0,0-22 15,-21 21-15,20-21 0,-20 1 16,0 20-16,-1-21 0,1 0 0,-21 0 15,20 1-15,1-1 0,0-21 0,-1 0 16,22 0-16,0 0 0,0 0 16,21-21-1,21-1-15,0 22 16,21-21-16,1 0 0,-1 21 0,0-21 16,1 0-16</inkml:trace>
  <inkml:trace contextRef="#ctx0" brushRef="#br0" timeOffset="24668.08">9059 4445 0,'0'0'0,"0"-21"0,0 0 0,0 0 15,0-1-15,0 1 0,-21 0 16,0 0-16,0 21 0,0 0 16,-22 0-16,22 0 0,0 0 0,-21 0 15,20 21-15,-20 0 0,21 0 0,-21 1 16,20 20-16,1 0 0,0-21 15,0 22-15,0-1 0,0 0 16,-1 1-16,1-1 0,21 0 0,0-20 16,0 20-16,0-21 0,0 21 15,0-20-15,21-22 0,1 21 0,-1-21 16,0 0-16,0 0 0,0 0 16,22 0-16,-22 0 0,0-21 0,21-1 15,1 1-15,-22 0 0,0 0 0,21-21 16,-21 20-16,1 1 0,-1-21 15,0 21-15,0-22 0,-21 1 16,0 0-16,0-1 0,0 22 0,21-21 0,-21 0 16,0 20-16,0 1 0,0 0 15,0 42 1,0 0 0,-21 1-16,21-1 0,0 0 0,0 21 15,-21-21-15,21 22 0,-21-22 0,21 21 16,0-21-16,0 22 0,0-22 15,0 0-15,0 0 0,0 0 0,0 1 16,21-1-16,0-21 0,0 0 0,0 0 16,1 0-16,20 0 0,-21 0 15,21 0-15,1 0 0,-22-21 0,21-1 16,-21 1-16,22 0 0,-1 0 16,-21 0-16,22-22 0,-1 22 15,0-21-15,-21 21 0,22-22 0,-22 22 16,0-21-16,0 21 0,0 0 15,-42 21 1,0 0-16,0 21 0,0 0 16,0 0-16,-1 0 0,22 0 15,-21 1-15,21-1 0,0 21 0,0-21 16,0 0-16,0 1 0,0-1 0,0 0 16,21 0-16,1 0 0,-22 0 15,21 1-15,0-1 0,-21 0 31,-21-21-15,0 0-16,-1-21 0,1 21 16,0-21-16,0 21 0,0-22 15,0 22-15,-1 0 0,1-21 0,0 21 16,0 0-16,0 0 16,21 21-1,0 1-15,21-1 16,0 0-16,0-21 0,0 21 0,22-21 15,-22 0-15,21 21 0,1-21 16,-1 0-16,21 0 0,-20 0 0,20 0 16,-20 0-16,20-21 0,-21 21 15,22-21-15,-1 0 0,-20 0 16,20-1-16,-20 1 0,-1 0 0,0 0 16,-21 0-16,1 0 0,20-22 0,-21 22 15,-21 0-15,0-21 0,21 20 16,-21-20-16,0 21 0,0 0 0,0 0 15,-21 21 1,0 21-16,0-21 16,21 21-16,-21 21 0,-1-21 0,1 1 15,21 20-15,0-21 0,-21 0 16,21 22-16,0-22 0,0 0 0,0 21 16,0-21-16,21 1 0,-21-1 0,21 0 15,22 0-15,-22-21 16,21 21-16,1-21 0,-1 0 0,0 0 15,22 0-15,-22 0 0,22 0 0,-22 0 16,21 0-16,1-21 0,-1 0 16,-20 0-16,20 0 0,-20-1 0,-1 1 15,0 0-15,1-21 0,-22 21 0,0-22 16,0 22-16,0 0 0,-21 0 16,0-22-16,0 22 0,-21 0 15,0 0-15,0 21 0,0 0 16,-22 0-16,22 0 0,-21 0 0,-1 0 15,22 21-15,-21 0 0,0 0 16,-1 1-16,22-1 0,0 0 0,-21 0 16,20 21-16,1-20 0,0-1 15,21 21-15,0-21 0,0 0 0,0 1 16,0 20-16,0-21 0,0 0 16,21 0-16,0-21 0,1 0 15,-1 0-15,0 0 0,21 0 0,-21 0 16,22-21-16,-22 0 0,21 0 15,1 0-15,-22 0 0,21-1 0,-21-20 16,22 0-16,20-43 16,-42 43-16,0-22 0,22 1 0,-22-1 15,0 1-15,21-1 0,-20-20 16,-1 20-16,-21 1 0,0 20 0,21-20 16,-21 42-16,0-22 0,0 22 15,0 0-15,0 0 0,-21 42 16,0 0-1,-1 21-15,1 1 0,21-1 0,-21 22 16,0-1-16,0 1 0,0-1 0,21 1 16,0-1-16,-22 22 0,22-43 15,-21 22-15,21-1 0,0-21 0,0 1 16,0-1-16,21 0 0,1 1 0,-1-22 16,-21 0-16,21 0 15,21 0-15,-21 1 0,1-22 0,20 0 16,-21 0-16,43-22 0,-22 1 15</inkml:trace>
  <inkml:trace contextRef="#ctx0" brushRef="#br0" timeOffset="25666.92">13039 4741 0,'-22'0'31,"22"-21"-31,0 0 16,0 0-16,22 0 0,-1 0 16,-21-1-16,21-20 0,21 21 0,-21-21 15,1 20-15,20-20 0,-21 0 16,21-1-16,-20 1 0,-1 21 0,0-21 16,0 20-16,0 1 0,-21 0 15,0 42 1,0 0-16,0 1 15,-21-1-15,21 21 0,-21-21 0,0 22 16,0-1-16,-1-21 0,1 21 0,21-20 16,-21 20-16,21-21 0,-21 0 15,21 22-15,0-22 0,0 0 16,0 0-16,21-21 16,0 0-16,0 0 0,22 0 15,-22 0-15,0 0 0,21 0 0,-20 0 16,20 0-16,-21-21 0,0 0 0,0 0 15,-21-1-15,0 1 0,0 0 16,0 0-16,0-21 0,0 20 0,0 1 16,-21 0-16,0 0 0,0 0 15,0 0-15,0 21 0,-22 0 0,22-22 16,0 22-16,0 0 16,21-21-1,21 21-15,0 0 0,0 0 16,0-21-16,22 21 0,-22 0 15,21 0-15,1 0 0,-1 0 16,0 0-16,1 0 0,-1 0 0,0 21 16,1 0-16,-1 1 0,0-22 15,1 21-15,-1 21 0,-21-21 0,0 0 16,0 1-16,-21-1 0,0 0 0,0 0 16,0 0-16,0 0 0,0 1 15,0-1-15,0 0 0,0 0 0,0 0 16,-21-21-16,21 21 0,-21 1 15,0-22-15,0 0 16,21-22 0,0 1-16,0 0 15,0 0-15,0 0 0,21 0 16,-21-1-16,21-20 0,21 21 16,-20-21-16,20-1 0,-21 22 0,21-21 15,1-1-15,-1 22 0,-21 0 16,22-21-16,-1 42 0,0-21 0,-21 21 15,22 0-15,-22 0 0,21 21 0,-21 0 16,1 0-16,-1 0 0,0 22 16,-21-22-16,21 0 0,-21 21 0,0-21 15,0 22-15,0-22 0,0 0 0,0 0 16,-21 0-16,0 1 0,0-1 16,-1 0-16,22 0 15,-21 0-15,0-21 0</inkml:trace>
  <inkml:trace contextRef="#ctx0" brushRef="#br0" timeOffset="27583.51">16298 4487 0,'0'0'0,"-21"0"31,21-21-31,0 0 0,0 0 15,0 0-15,21 0 0,-21-1 0,21-20 16,1 0-16,20-1 0,-21 1 16,0 0-16,22-1 0,-22-20 15,0 21-15,0-22 0,0 22 0,0-1 16,1 1-16,-1 0 0,-21-1 16,0 1-16,0 21 0,0 0 0,-21 21 31,-1 21-31,1 21 0,0-21 15,0 22-15,0-1 0,-22 0 0,22 22 16,0-1-16,0 1 0,-21-1 16,20 1-16,1-1 0,0 1 0,21-1 15,0-20-15,0-1 0,0 0 16,0 1-16,0-1 0,0-21 0,21 0 16,22 1-16,-22-1 0,21 0 15,0-21-15,1 0 0,20 0 16,-20 0-16,-1 0 0,21-21 0,-20 0 15,-1-1-15,22 1 0,-22 0 16,21 0-16,-20-21 0,-1-1 0,0 1 16,1 0-16,-1-22 0,-21 22 0,22-22 15,-43 1-15,0-1 0,0 1 16,0-1-16,0 22 0,-43-22 0,22 22 16,-21 0-16,-1 21 0,1-22 15,0 22-15,-22 0 0,22 21 0,0 0 16,-22 0-16,22 21 0,-22 0 15,22 0-15,-22 22 0,22-22 16,0 21-16,-1 22 0,22-22 0,0 22 16,0-1-16,21 1 0,0-1 15,0 1-15,0-22 0,0 21 0,21-20 16,21-1-16,-20-21 0,20 22 16,0-22-16,1 0 0,20 0 0,-21 0 15,22-21-15,-22 0 0,22 0 0,-1 0 16,1 0-16,-1-21 0,22 0 15,-22 0-15,1 0 0,-1-1 0,-20 1 16,20-21-16,-20 21 0,-22-22 16,21 22-16,-21-21 0,0 21 0,1 0 15,-22-1-15,0 1 0,0 42 32,0 1-32,-22-1 15,22 0-15,-21 21 0,0-21 16,21 1-16,0 20 0,-21-21 0,21 0 15,-21 0-15,21 1 0,-21-1 0,21 0 16,-22 0-16,22 0 0,0 0 16,0-42 15,22 21-31,-1-21 16,-21 0-16,21 0 0,0 0 0,0-22 15,0 22-15,22-21 16,-22-1-16,0 22 0,21-21 0,-20 21 15,-1 0-15,0-1 0,0 1 0,0 21 16,0 0-16,-21 21 16,0 1-16,0-1 0,0 21 15,0-21-15,0 0 0,0 22 16,0-22-16,0 0 0,22 21 0,-1-20 16,-21-1-16,21 0 0,0 0 0,0-21 15,0 21-15,1 0 0,20-21 16,-21 0-16,21 0 0,1 0 0,-1 0 15,0 0-15,1 0 16,-22-21-16,21 21 0,1-21 0,-22 0 16,21-21-16,-21-1 0,0 1 0,22 0 15,-22-22-15,0-21 0,0 22 16,22-1-16,-22-20 0,0 20 0,21 1 16,-21-1-16,1 1 0,-1 20 15,-21 1-15,0 0 0,0 21 0,0-1 16,0 1-16,-21 42 15,-1 1 1,1 20-16,0-21 0,0 21 0,0 1 16,0 20-16,-1 1 15,1-1-15,0 1 0,-21-1 0,42 1 16,-21-1-16,21 1 0,-22-22 16,22 0-16,0 1 0,0-1 0,0 0 15,22-20-15,-1-1 0,0 0 0,0 0 16,21 0-16,-20-21 0,20 0 15,-21 0-15,21 0 0,1 0 0,20-21 16,-42 0-16,22 0 16,-22 0-16,0-22 0,0 22 0,22-21 15,-22-1-15,0 22 0,0-21 0,0 0 16,-21 20-16,0 1 0,21 0 16,-21 0-16,0 42 31,-21 0-31,0 0 0,0 22 0,21-22 15,-21 21-15,21-21 0,-21 1 16,21 20-16,0-21 0,0 0 0,0 0 16,0 1-16,0-1 0,21 0 15,0 0-15,21-21 0,-21 0 0,22 21 16,-22-21-16,21 0 0,1 0 0,-1 0 16,-21 0-16,21-21 0,-20 0 0,20 0 15,-21 0-15,21-1 16,-20-20-16,-1 21 0,0-21 0,0-1 0,0 1 15,0 0-15,1-1 0,-22 1 16,0 0-16,21-1 0,-21 22 16,0 0-16,0 0 0,-21 42 31,-1 0-31,22 21 0,-21 1 0,0-22 16,0 42-16,21-20 0,-21-1 15,21 0-15,-21 22 0,21-22 0,-22 1 16,22-1-16,0 0 0,0 22 15,0-22-15,0 22 0,-21-22 0,21 21 16,-21-20-16,21-1 0,0 22 0,-21-22 16,0 0-16,21 22 0,-21-22 15,21 0-15,-22 1 0,22-1 16,-21 0-16,0-20 0,0 20 0,0-21 16,0 21-16,-1-20 0,1-1 15,-21 0-15,21 0 0,-22 0 0,-20-21 16,21 0-16,20 0 0,-20 0 15,21 0-15,-21 0 0,20 0 16,-20-21-16,21 0 0,-21 0 0,20 0 16,-20-1-16,0 1 0</inkml:trace>
  <inkml:trace contextRef="#ctx0" brushRef="#br0" timeOffset="29638.9">4403 6265 0,'0'0'0,"-22"-21"0,22 0 15,-21 0-15,0 0 0,0 0 16,0-1-16,21 1 0,-21 21 0,-1 0 15,1 0 1,21 21-16,0 1 0,0-1 16,0 21-16,0 0 0,0 1 15,21-1-15,-21 22 0,0-22 0,0 0 16,0 1-16,0-1 0,0 0 16,0 1-16,0-1 0,0-21 15,-21 0-15,21 0 0,-21 1 16,0-1-16,21 0 0,-21-21 0,21-21 31,0 0-31,0-1 16,0-20-16,0 21 0,0-21 0,0-1 15,21 1-15,0 0 0,0-1 16,0 1-16,1 21 0,-1-22 0,0 22 16,-21 0-16,21 0 0,0 21 15,0 0-15,1 0 0,-1 0 0,-21 21 16,21 0-16,0 22 0,0-22 0,0 21 15,1 0-15,-1 1 0,0-22 16,21 21-16,-21 1 0,1-1 16,-1-21-16,21 0 0,0 22 15,-20-22-15,20-21 0,0 21 0,-21-21 16,22 0-16,-1 0 0,0 0 0,-20 0 16,20 0-16,0-21 0,1 0 15,-1-1-15,0 1 0,22-21 0,-22 21 16,0-22-16,1 1 0,-22 0 15,0-1-15,0 1 0,-21 0 0,0-1 16,0 1-16,0 0 0,-21-1 0,0 22 16,0-21-16,-22 21 15,22 0-15,-21 21 0,21 0 0,-22 0 16,22 0-16,-21 0 0,21 21 16,0 0-16,-22 0 0,22 21 0,0 1 15,0-1-15,21 0 0,-21 1 0,21-1 16,-22 22-16,22-22 0,0 0 15,0 1-15,0-22 0,0 21 0,22 0 16,-1-20-16,0-1 16,0-21-16,0 0 0,0 0 0,22 0 15,-22-21-15,21-1 0,1 1 16,-22 0-16,21 0 0,0 0 0,-20-22 16,20 1-16,-21 0 0,0-1 15,0 1-15,1 0 0,-22-1 16,0 1-16,0 0 0,0 21 0,0-22 15,0 22-15,0 0 0,0 0 0,0 42 32,0 0-32,0 21 15,0-20-15,0 20 0,0 0 0,0 1 16,0-1-16,0 0 0,0 1 0,0-22 16,0 21-16,21 0 0,0-20 0,0-1 15,0 0-15,0-21 0,22 0 16,-22 0-16,21 0 0,22 0 15,-22 0-15,0-21 0,22 0 0,-22-1 0,22 1 16,-22 0-16,0 0 16,1-21-16,-22 20 0,0-20 0,0 0 15,0-1-15,1 1 0,-22 21 16,0-21-16,21 20 0,-21 1 0,0 0 16,0 42-1,-21 0-15,21 1 16,-22-1-16,22 21 0,-21-21 0,21 22 15,0-1-15,0-21 0,-21 21 16,21-20-16,-21 20 0,21-21 0,0 0 16,-21 0-16,21 1 0,0-1 0,0 0 31,0-42-15,0 0-16,0-1 15,0 1-15,0-21 0,21 21 16,-21-22-16,21 1 0,0 0 0,-21-1 15,21 22-15,1-21 0,-22 21 16,21-22-16,0 22 0,0 21 0,0-21 16,0 21-16,-21 21 15,22 0-15,-22 22 16,21-22-16,-21 21 0,0-21 0,0 22 16,0-22-16,21 21 0,0-21 15,-21 1-15,21 20 0,-21-21 16,21-21-16,-21 21 0,0 0 0,22-21 15,-1 0-15,0 0 16,0 0-16,0-21 16,-21 0-16,21 0 0,1 0 0,-1 0 15,0-22-15,0 1 0,0 21 16,22-22-16,-22 1 0,0 21 0,21-21 16,-21-1-16,22 22 0,-22 0 15,0 0-15,0 0 0,0 21 0,1 21 31,-22 0-31,0 0 0,0 0 16,0 0-16,0 22 0,0-1 16,0-21-16,0 22 0,0-1 0,0 0 15,0-21-15,0 22 0,0-22 16,21 21-16,-21-21 0,21 1 0,0-1 16,0 0-16,0-21 0,22 0 0,-22 0 15,0 0-15,21 0 0,-20 0 16,20-21-16,0 21 0,1-21 0,-1-1 15,0 1-15,1 0 0,-1-21 16,0 21-16,1-22 0,-1 1 16,0 21-16,1-22 0,-22 1 0,0 0 15,0 21-15,0-22 0,-21 22 16,0-21-16,0 21 0,0-1 16,-21 22-16,0 0 0,0 0 0,-22 22 15,22-1-15,-21 0 0,21 0 16,0 21-16,-1 1 0,1-1 0,0 0 15,21-20-15,0 20 0,0 0 16,0 1-16,0-22 0,21 21 0,-21-21 16,21 0-16,22 1 0,-22-22 0,0 0 15,21 0-15,-20 0 0,20 0 16,0 0-16,1 0 0,-22-22 0,21 1 16,0 21-16,-20-42 0,-1 21 15,21 0-15</inkml:trace>
  <inkml:trace contextRef="#ctx0" brushRef="#br0" timeOffset="30927.4">10710 6371 0,'0'0'0,"21"0"0,1-21 0,-22 0 0,21 21 16,-21-21-16,0 0 0,21-1 16,0 22-16,-21-21 0,21 0 0,-21 0 15,0 0-15,0 0 0,0-1 0,0-20 16,0 21-16,0 0 0,-21-22 16,0 22-16,0-21 0,-22 21 0,22-22 15,0 22-15,-21 21 0,21-21 16,-22 21-16,22 0 0,-21 0 0,-1 0 15,22 21-15,-21 0 0,0 1 0,-1 20 16,1 0-16,0 1 0,-1-1 16,1 21-16,21-20 0,-22 20 0,22 1 15,0-22-15,0 22 0,21-22 16,0 0-16,0 1 0,0-1 0,0-21 16,21 21-16,-21-20 0,42-22 15,-20 21-15,-1-21 0,21 0 16,-21 0-16,22 0 0,-1-21 0,-21-1 15,21 1-15,1 0 0,-1 0 0,0-21 16,1-1-16,20 1 0,-20 0 16,-1-1-16,0 1 0,1 0 0,-1-1 15,0 1-15,-21 0 0,1-1 0,-1 1 16,0 0-16,0-1 0,-21 22 16,21 0-16,-21 0 0,0 42 31,0 0-31,-21 0 0,0 0 15,21 22-15,-21-22 0,21 21 0,0 1 0,0-1 16,-21 0-16,21 1 0,0-1 16,0 0-16,0 1 0,0-1 15,0 0-15,0-21 0,0 22 0,21-22 16,0 21-16,0-42 0,21 21 16,-20 1-16,20-22 0,0 0 0,1 0 15,-1 0-15,0-22 0,1 1 0,-1 0 16,0 0-16,-21 0 0,22-22 15,-1 22-15,0-21 0,-20 0 0,-1-1 16,21 1-16,-42-22 0,21 22 16,0 0-16,-21-1 0,22-20 0,-22-1 15,0 22-15,0 0 0,0-22 16,0 22-16,0 0 0,0 20 16,0 1-16,0 0 0,0 0 0,-22 21 15,1 0 1,0 21-16,0 21 0,21-20 0,-21 41 15,0-21-15,21 1 0,0-1 16,0 22-16,-22-22 0,22 0 0,0 22 16,0-22-16,0 0 0,0 1 0,0-1 15,0 0-15,0 1 0,22-22 16,-22 21-16,21-21 0,0 1 16,0-22-16,21 0 0,-20 0 0,-1 0 15,21 0-15,0 0 0,-20 0 16,20-22-16,0 1 0,-21-21 0,22 21 15,-22-22-15,21 1 0,1 21 0,-22-21 16,0-1-16,0 1 0,0-22 16,0 22-16,1-21 0,-1 20 0,-21 1 15,21-22-15,-21 22 0,0 21 0,0-21 16,0 20-16,0 1 0,-21 21 16,0 0-16,-1 21 15,1 1-15,0-1 0,0 21 16,0 0-16,0 1 0,-1-1 0,22 0 15,0 1-15,-21-1 0,21 0 0,-21 1 16,21-1-16,0 0 16,0 1-16,0-1 0,0-21 0,0 22 15,0-22-15,0 21 0,21-21 0,-21 0 16,21 1-16,1-22 0,-1 0 16,0 0-16,0 0 0,0 0 15,0 0-15,1 0 0,-1-22 16,0 1-16,0 0 0,0 0 0,0 0 15,-21-22-15,0 22 0</inkml:trace>
  <inkml:trace contextRef="#ctx0" brushRef="#br0" timeOffset="31179.86">11409 6033 0,'0'0'0,"-21"21"0,-1 0 31,44-21-31,-1 21 16,21-21-16,-21 0 0,22 0 15,-1 0-15,0 0 0,1 0 0,-1 0 16,21 0-16,1-21 0,-22 21 0,22-21 16,-1 21-16,-20 0 0,20-21 15,-21 21-15,1-22 0,-1 22 16,0-21-16,-20 21 0,20 0 15,-21-21-15,0 21 0</inkml:trace>
  <inkml:trace contextRef="#ctx0" brushRef="#br0" timeOffset="31786.92">12594 6265 0,'0'0'0,"-21"0"0,-21 0 31,42-21-31,0 0 16,0 0-16,0 0 0,21 0 15,0-1-15,0 1 0,0 0 16,0 21-16,1-21 0,20 0 0,0 21 16,-21 0-16,22 0 0,-1 0 15,0 0-15,1 0 0,-1 21 0,-21 0 16,22 0-16,-22 0 0,0 1 0,0-1 15,-21 0-15,0 21 16,0-21-16,0 22 0,0-22 0,-21 21 16,0-21-16,0 22 0,-22-22 0,22 0 15,0 0-15,0-21 0,0 21 16,-1-21-16,1 0 16,21-21-1,0 0-15,0 0 0,0 0 16,21 0-16,1-1 0,-1 1 0,-21 0 15,21-21-15,21 21 0,-21-1 16,1-20-16,20 21 0,-21 0 0,21-22 16,1 22-16,-22 0 0,21 0 0,1 0 15,-22 0-15,21 21 0,-21 0 16,0 0-16,1 0 0,-1 21 16,-21 0-16,0 0 15,0 0-15,0 0 16,0 1-16,0-1 0,0 0 0,0 0 15,0 0-15,0 0 0,0 1 0,0-1 16,0 0-16,0 0 0,-21 0 16,-1 0-16,22 1 15,0-44 17,0 1-17,0 0-15,0 0 0,0 0 16,22 0-16,-22-1 0</inkml:trace>
  <inkml:trace contextRef="#ctx0" brushRef="#br0" timeOffset="31947.91">13589 5863 0,'0'0'16,"-21"0"-16,21-21 16,-21 21-16,-1 0 15,44 0 32</inkml:trace>
  <inkml:trace contextRef="#ctx0" brushRef="#br0" timeOffset="33527.91">14012 5567 0,'0'0'0,"0"-42"31,-21 42-31,0 0 16,0 0-16,21 21 0,-21 21 15,21-21-15,-22 22 0,22-1 16,-21 21-16,21-20 0,0-1 0,0 22 16,0-22-16,0 0 0,0 1 15,0-1-15,-21 0 0,21-21 16,0 22-16,0-22 0,-21 21 0,21-21 15,-21 1-15,21-1 0,0 0 0,0 0 16,0 0-16,0-42 31,0 0-15,0 0-16,0 0 0,0-1 0,0 1 16,0 0-16,21 0 0,0 0 0,0 0 15,-21-1-15,43 1 0,-22 0 16,0 0-16,0 21 0,21-21 0,1 0 15,-22 21-15,21 0 0,1 0 16,-1 0-16,0 0 0,-21 0 16,22 0-16,-1 21 0,-21 0 0,0 0 15,22 0-15,-22 0 0,-21 1 0,0-1 16,0 0-16,0 0 0,0 0 16,0 0-16,-21 1 0,0-1 0,-1 0 15,-20 0-15,21 0 0,-21-21 16,-1 21-16,1 1 0,0-22 0,-1 0 15,22 0-15,-21 0 0,21 0 0,-22 0 16,22 0-16,0 0 0,0 0 16,0 0-16,-1 0 0,22-22 15,22 22 17,-1 0-32,0 0 0,0 22 0,0-22 15,0 0-15,1 0 0,20 0 0,0 0 16,-21 0-16,22 0 0,-1 0 15,0 0-15,1 0 0,20-22 0,-20 22 16,-1-21-16,0 0 0,22 0 16,-22 21-16,0-21 0,-20 0 0,20-1 15,0-20-15,-21 21 0,1 0 0,20 0 16,-21-22-16,-21 22 0,21 0 16,-21-21-16,0 20 0,0 1 0,0 0 15,-21 21 1,0 0-1,0 21-15,0 0 0,21 1 0,-22-1 16,22 21-16,-21 0 0,0 1 16,21-22-16,0 0 0,0 21 15,0-20-15,0-1 0,0 0 0,0 0 16,0 0-16,21 0 0,0-21 16,1 0-16,-1 0 0,0 0 0,21 0 15,-21 0-15,22 0 0,-22 0 0,21-21 16,1 0-16,-22 0 0,21 0 15,-21 0-15,22-1 0,-22 1 0,0-21 16,21 21-16,-42 0 0,21-22 16,1 22-16,-1 0 0,-21 0 15,21 0-15,-21-1 0,0 44 32,-21-1-32,0 0 0,21 0 15,0 0-15,-22 0 0,22 1 0,-21-1 16,21 0-16,0 0 0,0 0 0,0 0 15,0 1-15,0-1 16,21-21-16,1 21 0,-1-21 0,0 0 16,0 0-16,0 0 0,22 0 15,-22 0-15,0 0 0,0-21 16,21 21-16,-20-21 0,-1-1 0,21 1 16,0 0-16,-20-21 0,20 21 15,-21-22-15,0 1 0,22 0 0,-22-22 16,0 22-16,0-22 0,0 22 0,-21-22 15,0 22-15,21 0 0,-21-1 16,0 1-16,0 21 0,0 0 0,0 0 16,-21 21-1,21 21-15,-21 0 16,0 0-16,0 0 0,21 22 0,-21-1 16,-1 0-16,1 1 15,21-1-15,-21 21 0,21-20 0,-21-1 16,21-21-16,0 22 0,0-1 15,0 0-15,0 1 0,0-1 16,0-21-16,21 0 0,0-21 0,0 21 16,1 1-16,-1-22 0,0 0 15,0 0-15,0 0 0,0 0 0,1 0 16,20 0-16,0 0 0,1 0 0,-1-22 16,0 1-16,1 0 0,-1 0 15,0 0-15,1 0 0,-22-1 0,21 1 16,-21-21-16,-21 21 0,21 0 0,-21-22 15,0 22-15,0 0 16,0 0-16,-21 0 0,0 21 16,0 0-16,0 0 0,0 0 0,-1 21 15,-20 0-15,21 0 0,21 0 16,0 0-16,-21 1 0,21 20 0,0-21 16,0 0-16,0 22 0,0-22 15,0 21-15,21-21 0,0 0 16,0 1-16,0-22 0,1 0 15,20 0-15,-21 0 0,21 0 16,-20 0-16,20 0 0,0 0 0,-21 0 16,22 0-16,-1-22 0,-21 1 0,0 21 15,22-21-15,-22 0 16,0 0-16,0 0 0,0-22 0,-21 22 16,0 0-16,22 0 0,-22 0 0,0-1 15,0 1-15,0 0 0,-22 0 16</inkml:trace>
  <inkml:trace contextRef="#ctx0" brushRef="#br0" timeOffset="33747.91">15769 5800 0,'0'0'0,"-21"0"0,0 0 0,21 21 15,-21-21-15,42 0 16,0 0-1,0 0-15,0 0 0,0 0 16,22 0-16,-1 0 0,0 0 0,1 0 16,-1 0-16,0 0 0,22 0 0,-22 0 15,1 0-15,-1 0 0,0 0 16,-21 0-16,22 0 0,-22 0 0,21 0 16</inkml:trace>
  <inkml:trace contextRef="#ctx0" brushRef="#br0" timeOffset="33956.12">17187 6244 0,'0'21'31</inkml:trace>
  <inkml:trace contextRef="#ctx0" brushRef="#br0" timeOffset="35291.73">360 8446 0,'0'0'0,"-21"0"15,-1 0 1,1 0-1,21 21 1,21-21 0,1 0-1,-1 0-15,21-21 0,0 21 0,-20-22 16,20 1-16,0 21 0,1-21 16,-22 0-16,21 21 0,-21-21 0,0 0 15,1 21-15,-22-22 0,0 1 16,0 0-16,0 0 15,-22 21-15,1 0 0,-21 0 16,21 0-16,-22 0 0,22 0 16,-21 0-16,0 21 0,-1 0 15,1 0-15,-22 43 16,43-43-16,0 0 0,-21 22 0,42-22 16,-21 0-16,21 0 0,0 0 15,0 0-15,0 1 0,0-1 16,21-21-16,0 21 0,0-21 0,21 0 15,-20 0-15,20 0 0,0 0 16,1 0-16,-1 0 0,0 0 0,1 0 16,-22-21-16,21 21 0,-21 0 15,0 0-15,1-21 0,-65 21 32,22 0-32,-21 0 0,-1 0 15,-20 21-15,21 0 0,-22 0 16,1 0-16,-1 0 0,22 1 15,-1 20-15,1-21 0,0 21 0,21 1 16,-1-1-16,1-21 0,21 22 16,0-22-16,0 0 0,0 21 15,0-21-15,21-21 0,1 22 16,20-1-16,-21-21 0,21 0 0,1 0 16,-1 0-16,0 0 0,22 0 0,-22-21 15,22-1-15,-22 22 0,22-21 16,-1-21-16,-21 21 0,22 0 0</inkml:trace>
  <inkml:trace contextRef="#ctx0" brushRef="#br0" timeOffset="35974.99">1376 8573 0,'0'0'0,"0"-22"0,0 1 0,0 0 16,0 0-16,0 0 0,0 0 15,-21 21-15,-1 0 16,1 0-16,-21 0 15,21 21-15,0-21 0,-1 21 0,-20 21 16,21-21-16,0 1 0,0-1 16,-1 21-16,1-21 0,21 22 15,-21-22-15,21 0 0,0 0 16,0 0-16,0 0 0,0 1 0,21-22 16,0 0-16,22 0 15,-22 0-15,21 0 0,-21 0 16,22-22-16,-1 1 0,0 0 0,1 0 15,-22 0-15,21 0 0,-21-1 16,1 1-16,-1 0 0,-21 0 0,0 0 16,0 0-16,0-1 15,0 44 17,0-1-32,0 0 15,0 0-15,0 0 0,0 22 0,0-1 16,0 0-16,0 1 0,0 20 15,0-21-15,0 22 0,0-1 16,0 1-16,0-1 0,21 22 0,-21-21 16,0 20-16,21 1 0,-21 0 15,0-1-15,0 1 0,0 0 0,0-1 16,0 1-16,0 0 0,0-22 16,0 22-16,-21-1 0,0 1 0,0-21 15,-1-1-15,1 1 0,0-1 16,-21-21-16,21 1 0,-22-1 15,22-21-15,-21 22 0,-1-22 16,22-21-16,-21 0 0,0 0 0,-1 0 16,-20 0-16,20-21 0,-20-1 0,-1 1 15,22-21-15,-21 0 0,-1-22 16,1 1-16,20-1 0,1-21 0,0 22 16,20-22-16,1 22 0,21-22 15,21-63-15,1 84 16,-1-20-16,21 20 0,0 1 0,1-22 15,-1 22-15,0-1 0,22 1 16,-22-1-16,22 1 0,-1-1 0,-20 1 16,20-1-16,1 1 15,-22 20-15,21 1 0,-20 0 0</inkml:trace>
  <inkml:trace contextRef="#ctx0" brushRef="#br0" timeOffset="36283.31">1968 8488 0,'-21'0'31,"0"0"-16,21-21 1,0 42 47,21-21-63,0 21 0,-21 0 15,0 0-15,0 1 16</inkml:trace>
  <inkml:trace contextRef="#ctx0" brushRef="#br0" timeOffset="36471.73">1990 8890 0,'0'0'0,"21"0"109</inkml:trace>
  <inkml:trace contextRef="#ctx0" brushRef="#br0" timeOffset="37266.89">3641 8805 0,'21'0'16,"0"-21"-1,-21 0-15,21 0 16,0 0-16,0 0 15,-21-1-15,0 1 0,0 0 16,0 0-16,0 0 0,0 0 16,0-1-16,-21-20 0,0 21 0,0 0 15,0 0-15,0-1 0,-22 1 16,22 21-16,-21 0 0,-1 0 0,1 0 16,21 0-16,-21 21 0,-1 1 0,1-1 15,0 21-15,-1-21 0,22 22 16,0-1-16,-21 0 0,20 22 0,1-22 15,0 22-15,21-22 0,0 0 16,0 22-16,0-22 0,0-21 0,0 22 16,0-22-16,0 0 0,21 0 15,0-21-15,1 0 0,-1 0 16,21 0-16,-21 0 0,22-21 16,-1 0-16,21 0 0,-20-22 0,20 1 15,-20 21-15,-1-43 0,21 22 0,-20 0 16,-1-22-16,0 22 0,-20-1 15,20-20-15,-21-1 0,0 22 0,0-21 16,-21 20-16,0-20 0,0 20 16,0 22-16,0-21 0,0 21 0,0 0 15,-21 21 1,0 21-16,21 0 0,-21 0 0,21 21 16,-21-20-16,21 20 0,-21 0 0,21 1 15,0-1-15,0 0 16,0 1-16,0-1 0,0 0 0,0 1 15,0-1-15,0 0 0,0 1 16,0-22-16,0 0 0,0 21 0,0-21 16,0 1-16,21-22 0,0 21 15,0-21-15,0 0 0,0 0 16,1 0-16,-1 0 0,0-21 16,0-1-16,0 1 0,0 0 15</inkml:trace>
  <inkml:trace contextRef="#ctx0" brushRef="#br0" timeOffset="37868.03">4085 8827 0,'-42'0'32,"21"0"-32,21-22 15,0 1-15,0 0 0,0 0 16,0 0-16,21 0 0,0-1 0,-21 1 15,21 0-15,0 21 0,-21-21 16,21 0-16,1 21 0,-1 0 0,0 0 16,0 0-16,21 0 0,-20 0 15,-1 21-15,0-21 0,0 21 16,21 0-16,-20 0 0,-1 1 0,-21 20 16,0-21-16,21 21 0,-21-20 15,0 20-15,0-21 0,0 0 0,-21 22 16,0-22-16,21 0 0,-22 0 15,1 0-15,0-21 16,21-21 0,0 0-1,0 0-15,0 0 0,0-1 0,21 1 16,0-21-16,-21 21 0,22 0 16,-1-1-16,0 1 0,0-21 15,0 21-15,0 0 0,22-1 0,-22 1 16,21 0-16,1 0 0,-1 0 15,0 21-15,43-21 0,-43 21 16,-21 0-16,22 0 0,-22 0 0,0 0 16,-21 21-1,0 0-15,0 0 0,0 0 0,0 0 16,0 1-16,0-1 0,-21 21 16,21-21-16,-21 0 0,21 1 0,-21 20 15,-1-21-15,22 0 0,-21 0 0,21 1 16,0-1-16,0 0 15,0 0-15,-21-21 0,21-21 47,21 0-47,-21 0 0,0-1 16,0 1-16,21 0 0,-21 0 0</inkml:trace>
  <inkml:trace contextRef="#ctx0" brushRef="#br0" timeOffset="38035.51">4932 8424 0,'-43'-21'31,"22"21"-15,42 0 15,1 0-15,-22 21-16,21-21 0</inkml:trace>
  <inkml:trace contextRef="#ctx0" brushRef="#br0" timeOffset="38427.62">5228 8530 0,'0'21'15,"0"1"1,0-1 0,21-21-16,-21 21 0,0 0 0,0 0 15,21 0-15,-21 1 0,22 20 16,-22-21-16,0 0 0,0 0 0,0 1 16,0 20-16,0-21 0,0 0 15,0 0-15,21-21 16,0 0-1,0 0 1,-21-21-16,21 0 0,0 0 0,-21 0 16,22 0-16,-1-1 0,-21-20 0,21 21 15,0 0-15,-21-22 0,21 22 16,0 0-16,1 0 0,-22 0 0,21 0 16,0-1-16,0 1 0,0 21 0,-21-21 15,21 21-15,1 0 0,-1 0 16,-21-21-16,21 21 0</inkml:trace>
  <inkml:trace contextRef="#ctx0" brushRef="#br0" timeOffset="38759.67">5884 8700 0,'0'0'0,"21"0"0,22-22 15,-22 1-15,0 21 0,0-21 16,-21 0-16,21 0 0,1 21 0,-22-21 16,0-1-16,0 1 0,0 0 15,0 0-15,0 0 0,-22 21 32,1 0-17,0 21-15,0 0 0,0 0 0,0 0 16,-1 1-16,22 20 0,0-21 0,-21 0 15,21 0-15,-21 22 0,21-22 16,0 0-16,0 0 0,0 0 0,0 1 16,0-1-16,0 0 0,21-21 0,0 0 15,1 21-15,-1-21 0,0 0 16,0 0-16,21 0 0,-20 0 0,-1 0 16,0-21-16,21 0 0,-21 21 0</inkml:trace>
  <inkml:trace contextRef="#ctx0" brushRef="#br0" timeOffset="39139.87">6371 8551 0,'0'0'0,"0"-21"0,-21 0 15,21 0-15,0 0 16,0 0-16,0-1 16,21 22-16,0 0 0,0-21 15,1 21-15,-1 0 0,0 0 0,0 0 16,21 0-16,-20 0 0,-1 21 0,0 1 15,0-1-15,0 0 0,0 0 16,1 0-16,-22 0 0,0 1 0,0-1 16,0 0-16,0 0 0,0 0 0,0 22 15,0-22-15,-22 0 16,1 0-16,0 0 0,0 0 0,0-21 16,21 22-16,-21-1 0,-1-21 15,1 0-15,21-21 16,0-1-1,0 1-15,0 0 16,21 0-16,1 0 0,-1-22 0,-21 22 16,21 0-16,0-21 0,21 21 0,-20-1 15,-1 1-15,0-21 0,21 21 16,-21 0-16,1-1 0,20 22 0,-21-21 16,0 21-16,0 0 0,1-21 15,-1 21-15</inkml:trace>
  <inkml:trace contextRef="#ctx0" brushRef="#br0" timeOffset="39459.92">7260 8615 0,'21'21'31,"0"-21"-15,1 0-16,-1-21 0,0 21 15,-21-21-15,21 21 0,-21-21 16,0-1-16,0 1 16,0 0-1,-21 21-15,0 0 0,0 0 16,-1 21-16,1 0 16,0-21-16,21 22 0,-21-22 0,21 21 15,0 0-15,0 0 0,0 0 16,21-21 15,0-21-15,-21 0-16</inkml:trace>
  <inkml:trace contextRef="#ctx0" brushRef="#br0" timeOffset="40631.89">8022 8721 0,'21'0'32,"0"0"-17,1 0-15,-1-21 0,21 21 16,-21-22-16,22 1 0,-22 0 0,21 0 16,0 0-16,1 0 0,-1-1 0,0-20 15,1 21-15,-1 0 0,0-22 16,1 22-16,-22-21 0,0 21 0,0-22 15,0 1-15,-21 21 0,0-21 16,0 20-16,0 1 0,-21 0 0,0 0 16,0 0-16,0 21 0,0 0 15,-22 0-15,22 21 0,0 0 16,0 0-16,0 0 0,-1 22 0,1-1 16,21 0-16,-21 1 0,21 20 15,0-20-15,0 20 0,0 1 0,0-1 16,0 22-16,0-1 0,0 1 0,0 0 15,0-1-15,0 22 0,0 0 16,0 0-16,0 21 0,0-21 0,0 21 16,0-21-16,-21 21 0,0 0 0,0-22 15,21 22-15,-22-21 0,22 21 0,0-21 16,-21-21-16,21 21 0,0-22 16,-21 1-16,21 0 0,0-22 15,0 1-15,0-1 0,0-21 0,0 1 16,0-22-16,21 0 0,0-21 0,1 0 15,-1-21-15,21 0 16,-21-22-16,22 1 0,-22 0 0,42-22 16,-20 1-16,-1-1 0,21-20 0,1-1 15,-22 0-15,22-21 0,-22 1 0,22 20 16,-43-21-16,21 0 16,-21 0-16,-21 1 0,0-22 0,-21 21 15,0 0-15,-21 21 0,-22-21 0,1 22 16,-22 20-16,21 1 0,1-1 15,-22 22-15,22 21 0,-1-22 0,-20 43 16,20-21-16,1 21 0,20-21 0,-20 21 16,20 0-16,22 0 0,-21 0 15,42-21 1,42 21 0,-21-21-16,1 21 0,20-21 0,0-1 15,1 1-15,20-21 0,-21 21 0,22-22 16,-1 1-16,1 0 0,-1-1 15,1 1-15,-1 21 0,1-21 0,-22 20 16,22-20-16,-22 21 0,-21 0 0,0 0 16,22-1-16,-43 1 0,0 0 15,21 21-15,-21-21 16,0 42 0,-21 0-1,21 0-15,-21-21 0,21 22 0,0-1 16,0 0-16,-22 0 0,22 0 15,-21 0-15,21 1 0,0-1 0,-21 0 16,21 0-16,21-21 31,0-21-15,-21 0-16,22 21 0,-22-21 16,0-1-16,21 1 0</inkml:trace>
  <inkml:trace contextRef="#ctx0" brushRef="#br0" timeOffset="40787.03">9059 8319 0,'0'0'0,"0"-22"16,0 1-16,0 42 31,0 1-15,21-1-1,1-21-15,-1 0 0,0 0 16,0 21-16,0-21 0</inkml:trace>
  <inkml:trace contextRef="#ctx0" brushRef="#br0" timeOffset="41219.71">9419 8488 0,'0'0'0,"0"106"15,0-85 1,0 0-16,0 0 0,0 0 15,0 1-15,0-1 0,0 0 16,0 0-16,-21 0 16,0-21-1,21-21 1,0 0-16,0 0 16,0 0-16,0-1 0,0 1 15,0 0-15,0 0 0,0 0 0,0 0 16,21-22-16,0 22 0,0-21 0,0 21 15,1-1-15,20 1 0,-21 0 16,21 0-16,22 0 0,-22 21 0,1 0 16,-1 0-16,0 0 0,1 0 15,-1 21-15,-21 0 0,0 0 0,0 0 16,1 1-16,-22-1 0,0 0 0,0 21 16,0-21-16,0 1 0,-22-1 15,22 0-15,-21 0 0,0 0 16,0-21-16,0 21 0,21 1 0,-21-22 15,21 21-15,21-21 32,0 0-32,0-21 0,-21-1 15,21 22-15</inkml:trace>
  <inkml:trace contextRef="#ctx0" brushRef="#br0" timeOffset="41739.62">10562 8382 0,'0'0'16,"0"-21"-16,0 0 0,0 0 0,0-1 16,-21 1-16,21 0 0,-21 0 15,0 21-15,-1-21 0,1 21 0,0 0 16,0 0-16,0 0 0,0 21 0,-1 0 16,-20 0-16,21 0 0,0 1 15,0 20-15,-22 0 0,22-21 0,0 22 16,0-1-16,0-21 0,21 22 0,0-22 15,0 21-15,0-21 0,0 22 16,0-22-16,0 0 0,21-21 0,0 21 16,0-21-16,0 0 0,0 0 0,1 0 15,20 0-15,-21 0 16,21-21-16,-20 0 0,-1 0 0,21-1 16,-21 1-16,0 0 0,43-42 15,-43 20-15,0 22 0,-21-42 16,21 20-16,1 1 0,-1-22 0,-21 1 15,0 21-15,21-22 0,-21 1 0,21 20 16,-21 1-16,0 21 0,0-22 16,0 22-16,0 0 0,0 42 31,-21 0-31,0 22 0,21-1 0,0 0 16,-21 22-16,-1-22 0,22 22 15,-21-22-15,21 22 0,0-22 16,0 0-16,0 1 0,0-1 0,0 0 15,0-21-15,0 22 0,0-22 0,0 0 16,0 0-16,21 0 0,1-21 16,-1 0-16,0 0 0,0 0 15,0 0-15,43 0 16,-43-21-16,0 0 0,21 0 0</inkml:trace>
  <inkml:trace contextRef="#ctx0" brushRef="#br0" timeOffset="42311.89">11366 8149 0,'-42'0'31,"42"21"-31,21-21 16,0 0-1,1 0-15,-1 0 0,0-21 16,0 0-16,0 21 0,0-21 0,1 21 15,-1-21-15,0 0 0,0-1 0,0 22 16,0-21-16,-21 0 0,0 0 16,0 0-16,-21 21 15,0 0-15,-21 0 16,21 0-16,-22 0 0,22 21 16,-21 0-16,-1 0 0,1 22 0,21-22 15,-21 21-15,20 0 0,1-20 16,0 20-16,0-21 0,21 21 0,0-20 15,0-1-15,0 0 0,0 0 0,0 0 16,42 0-16,-21-21 0,1 0 16,-1 22-16,21-22 0,-21 0 0,0 0 15,22 0-15,-22 0 0,0 0 0,0 0 16,-21-22-16,21 22 0,-21-21 16,-21 21-1,0 0-15,0 0 16,0 0-16,-22 0 0,22 0 15,-21 0-15,0 21 0,-1 1 0,1-1 16,0 0-16,20 0 0,-20 0 0,21 22 16,-21-22-16,20 0 0,22 21 15,0-21-15,0 1 0,0 20 16,0-21-16,0 0 0,0 0 0,22 1 16,20-22-16,-21 21 0,21-21 0,1 0 15,-1 0-15,0 0 0,1 0 0,20-21 16,-20-1-16,-1 1 0,21 0 0,-20 0 15,-1 0-15,0-22 16,1 22-16</inkml:trace>
  <inkml:trace contextRef="#ctx0" brushRef="#br0" timeOffset="42551.9">12065 7895 0,'0'0'0,"21"-42"0,-21 21 31,-21 21-31,0 21 0,0 0 15,21 21-15,-22 1 0,1-1 0,0 22 16,0-22-16,0 21 0,0 1 16,-1-22-16,1 22 0,0-22 15,0 0-15,0 1 0,0-1 0,21 0 16,0 1-16,-22-22 0,22 21 16,0-21-16,0 1 0,0-1 15,22-21-15,-1 0 16,0 0-16,0 0 0,0 0 15,0-21-15,22-1 0</inkml:trace>
  <inkml:trace contextRef="#ctx0" brushRef="#br0" timeOffset="42939.89">12107 8509 0,'0'21'16,"0"0"-16,21-21 31,1 0-31,-1 0 0,0 0 16,0-21-16,21 0 0,-20 21 0,-1-21 15,0 21-15,0-21 0,0 0 16,0-1-16,-21 1 0,0 0 16,0 0-16,-21 21 15,0 0-15,0 0 16,0 0-16,0 21 0,-22-21 0,22 21 15,0 0-15,0 1 0,0-1 16,-1 21-16,1-21 0,0 0 16,21 1-16,-21-1 0,21 0 0,0 0 15,0 0-15,0 0 0,0 1 16,21-1-16,0-21 0,22 0 16,-22 0-16,0 0 0,21 0 0,1 0 15,-22 0-15,21 0 0,0 0 0,1-21 16,-22-1-16,21 1 0,-21 21 15,22-21-15,-22-21 0,0 21 0,0-1 16,0-20-16</inkml:trace>
  <inkml:trace contextRef="#ctx0" brushRef="#br0" timeOffset="44423.9">12636 8340 0,'0'0'0,"0"-21"0,0 42 32,0 0-32,0 0 15,-21 0-15,21 0 0,0 1 0,-21 20 16,21-21-16,-21 0 0,21 0 15,0 1-15,0-1 0,0 0 0,0 0 16,-21 0-16,21 0 0,-21 1 16,21-44 15,0 1-15,0 0-16,0 0 15,21 0-15,0 0 0,-21-22 16,21 22-16,0 0 0,0-21 0,-21 20 15,22-20-15,-1 21 0,0 0 16,0 0-16,0 21 0,0-22 0,1 22 16,-1 0-16,0 22 15,-21-1-15,0 21 16,21-21-16,-21 0 0,0 1 0,21-1 16,-21 0-16,0 0 0,0 0 0,0 0 15,0 1-15,0-1 0,0 0 16,0 0-16,0 0 15,0-42 17,0 0-17,21 21-15,1-21 0,-1 0 0,-21-1 16,21 1-16,21 0 0,-21-21 16,1 21-16,-1-22 0,21 22 0,-21 0 15,22 0-15,-22-22 0,0 43 0,21-21 16,-21 0-16,1 21 0,-1 0 15,0 21-15,-21 0 16,0 1-16,0-1 0,0 0 0,0 0 16,0 21-16,0-20 0,0-1 15,0 21-15,0-21 0,0 0 16,-21 1-16,21-1 0,0 0 0,0 0 16,0 0-16,21 0 15,0-21-15,0 22 0,22-22 0,-22 21 16,21-21-16,-21 0 0,22 0 0,-1 0 15,-21 0-15,21 0 0,1-21 16,-22-1-16,21 22 0,-21-21 0,1 0 16,-1 0-16,0 0 0,0 0 0,-21-1 15,0-20-15,0 21 0,0-21 16,0 20-16,0-20 0,0 21 0,0 0 16,0 0-16,-21 21 15,0 0-15,0 0 16,-1 21-16,1 0 0,21 0 15,-21 0-15,21 22 0,-21-22 0,21 0 16,0 0-16,0 0 0,0 0 16,0 1-16,0-1 0,0 0 0,0 0 15,0 0-15,21-21 0,0 21 16,0-21-16,1 0 0,-1 0 16,0 0-16,0 0 0,0 0 0,0 0 15,1-21-15,-22 0 0,21 0 0,0 0 16,0 0-16,0-1 0,0 1 15,1 0-15,-22-21 0,21 21 16,0-22-16,-21 22 0,0 0 0,0 0 16,21 0-16,-21-1 0,21 22 15,-21 22 1,0-1-16,0 0 0,-21 0 16,0 21-16,21-20 0,-21-1 15,0 0-15,21 0 0,0 0 0,-22 22 16,1-43-16,21 21 0,-21 0 0,21 0 15,0 0 1,0-42 15,21 0-31,-21 0 16,21 21-16,1-21 0,-1-1 16,0-20-16,0 21 0,21 0 0,-20-22 15,20 22-15,0-21 0,1 21 16,-22 0-16,21-1 0,-21 1 0,0 21 15,1 0-15,-1 0 0,-21 21 16,0 1-16,0-1 0,0 0 16,0 0-16,0 0 0,0 0 0,0 1 15,0-1-15,0 21 0,0-21 0,0 0 16,0 1-16,0-1 16,21-21-16,0 21 0,0-21 15,0 0-15,1 0 16,-1 0-16,0 0 0,-21-21 0,21 21 15,0-21-15,0-1 0,1 1 16,-1 0-16,0 0 0,0-21 0,0-1 16,0 1-16,22-64 0,-1 43 15,-42-1-15,21 22 0,0-22 16,1 1-16,-22 20 0,0 1 0,0 21 16,0 0-16,0 0 0,0-1 15,-22 22 1,1 22-16,0 20 0,0-21 15,0 21-15,0 22 16,-1-22-16,1 1 0,21 20 0,-21-21 16,21 22-16,0-22 0,0 1 0,0-1 15,0 0-15,0-21 0,0 22 16,0-22-16,0 0 0,0 0 0,0 0 16,0 1-16,21-22 15,0 0 1,-21-22-1,22 1-15</inkml:trace>
  <inkml:trace contextRef="#ctx0" brushRef="#br0" timeOffset="44611.66">14668 8107 0,'0'0'15,"-21"0"-15,42 0 16,1 0-16,-1 0 15,0 0-15,0 0 0,21 0 0,-20 0 16,20 0-16,-21 0 0,0 0 0,22 0 16,-22-21-16,0 21 0,21 0 15,-21 0-15,1-21 0</inkml:trace>
  <inkml:trace contextRef="#ctx0" brushRef="#br0" timeOffset="45163.54">16552 7493 0,'21'-21'15,"-42"42"-15,42-63 0,1 21 0,-22-1 16,0 1-16,0 0 0,0 0 0,-22 21 16,1 0-16,0 0 0,0 0 0,-21 0 15,-1 0-15,22 21 16,-21 21-16,-1-20 0,1 20 0,0 21 16,-1-20-16,1 20 0,0 1 15,-1 20-15,1 1 0,-21 84 16,20-63-16,22-21 0,-42 84 15,20-84-15,22 0 0,0-1 16,-21 22-16,42-21 0,-22-1 0,22 1 16,0-21-16,0-1 0,0 1 0,0-22 15,22 0-15,-1 1 0,0-1 16,0-21-16,21 0 0,1-21 0,-1 0 16,-21 0-16,43 0 0,-22 0 15,0 0-15,1-21 0,20 0 16,-20-21-16,20 20 0,-21-20 0</inkml:trace>
  <inkml:trace contextRef="#ctx0" brushRef="#br0" timeOffset="45434.88">16870 7980 0,'0'-106'15,"0"85"-15,0 0 16,-21 21-16,-1 0 0,1 0 15,21 21-15,0 0 0,-21 21 16,0 1-16,0 20 16,21-20-16,-21 20 0,-1 1 0,22-22 15,-21 21-15,0-20 0,21 20 0,-21-20 16,0-1-16,21-21 0,0 21 16,0-20-16,-21-1 0,21 0 0,0 0 15,0 0-15,21-21 31,-21-21-31,21 0 0,-21 0 16</inkml:trace>
  <inkml:trace contextRef="#ctx0" brushRef="#br0" timeOffset="45996.06">16637 8107 0,'-21'-21'0,"42"42"0,-63-63 15,20 20-15,1 1 0,21 0 16,-21 0-16,21 0 0,0 0 15,0-1-15,21 1 0,0 21 16,22-21-16,-22 0 0,21 21 0,-21-21 16,22 21-16,-22 0 0,21 0 15,-21 0-15,22 0 0,-1 0 0,-21 0 16,22 0-16,-22 21 0,0 21 0,0-21 16,0 22-16,-21-1 0,0-21 15,0 22-15,0-1 0,0 0 16,-21 1-16,0-22 0,-21 21 15,20-21-15,-20 22 0,0-22 0,-1 0 16,1 0-16,0-21 0,21 21 0,-22-21 16,22 0-16,0 0 0,0 0 15,21-21 1,21 0-16,0 0 16,0 21-16,0-21 0,22 21 15,-22 0-15,0 0 0,21 0 0,-20 0 16,20 0-16,0 0 0,-21 0 15,22 0-15,-1 21 0,-21-21 0,22 21 16,-22 0-16,0 0 0,0 0 16,-21 1-16,0-1 0,0 0 15,0 0-15,-21 0 0,0 0 0,0 1 16,-22-1-16,22-21 0,-21 21 0,-1 0 16,1 0-16,0-21 0,-1 21 15,1-21-15,0 0 0,21 0 0,-22 0 16,22 0-16,0 0 0,0 0 0,21-21 31,0 0-15,21 21-16,0-21 0,0 21 0,0-21 15,1 21-15,20-21 16,-21 21-16,21-22 0,-20 1 0,20 0 16</inkml:trace>
  <inkml:trace contextRef="#ctx0" brushRef="#br0" timeOffset="46808.42">17441 8234 0,'21'-42'16,"-21"63"15,-21 0-31,0 0 16,21 0-16,0 0 0,-21 1 15,0 20-15,21-21 0,-21 0 16,21 0-16,0 1 0,0-1 0,0 0 15,0 0-15,0 0 0,0 0 0,21-21 16,0 0-16,0 22 0,0-22 16,0 0-16,22 0 0,-22 0 0,21 0 15,-21 0-15,22-22 0,-1 22 0,-21-21 16,22 0-16,-22 0 0,0 0 16,0 0-16,0-1 0,0 1 15,1 0-15,-22 0 0,0-21 0,21 20 0,-21 1 16,0 0-16,0 0 0,21 21 15,-21-21-15,0 0 0,0 42 47,0 0-47,0 0 0,0 0 0,0 0 16,-21 1-16,21-1 0,0 21 16,-21-21-16,21 22 0,0-22 0,0 21 15,0 0-15,0-20 0,0 20 0,0 21 16,0-20-16,0 20 0,21-20 15,-21 20-15,0 1 0,0-1 0,0 1 16,0-1-16,0 1 0,0 20 0,-21-20 16,21 20-16,0 1 0,0 0 15,-22-1-15,1 1 0,0-21 16,21 20-16,-21 1 0,0-22 0,21 22 16,-21 0-16,-1-1 0,22-20 0,0 21 15,0-22-15,0 1 0,0-1 16,0 1-16,0-22 0,0 0 0,0 1 15,-21-22-15,21 0 0,-21 0 0,21 0 16,-21-21-16,0 0 0,0 0 16,-1 0-16,-20-21 0,21 0 0,0 0 15,-22 0-15,22-1 0,-21-20 16,21 0-16,0-22 0,-1 1 0,1-1 16,21 1-16,0-22 0,-21 0 15,21 1-15,0-22 0,0 21 0,0-21 16,0 1-16,0 20 0,0 0 15,21 1-15,0-1 0,1 21 0,-1-20 16,0 20-16,0 1 0,21 20 16,-20-20-16,20 21 0,-21-22 0,21 22 15,1-1-15,-22 1 0,21 0 0,1 21 16,-22-22-16,21 22 0,-21 0 16,0 0-16,1 0 0,-1 21 0,-21-22 15,0 1 1,0 0-1,0 0 1</inkml:trace>
  <inkml:trace contextRef="#ctx0" brushRef="#br0" timeOffset="47791.17">18415 8382 0,'-21'0'16,"0"0"-16,-1 0 15,1 0-15,0 21 0,0-21 16,0 0-16,21 21 16,-21-21-16,42 0 46,0 0-46,0 0 0,0 0 0,0-21 16,1 21-16,-1-21 16,0 21-16,-21-21 0,0 0 15,-21 0 1,0 21-16,-1 0 16,1 0-16,0 0 0,21 21 15,-21-21-15,21 21 0,0 0 31,21-21 1,0 0-32,0 0 15,-42 0 63,21-21-15,0 0-47,0 42 30,0 0-30,0 0-16,0 0 16,21-21 15,1 0-31,-1 0 0,0 0 16,0 0-1,-21-21-15,0 0 16,0 0-16,0 0 15,-21 21-15,0 0 16,0 0 0,-1 0-1,22 21-15,0 0 16,0 0-16,0 0 16,-21 1 15</inkml:trace>
  <inkml:trace contextRef="#ctx0" brushRef="#br0" timeOffset="53734.98">18817 8022 0,'0'21'31,"-21"1"-16,21 20-15,0-21 0,-21 21 0,21 1 16,0-22-16,0 21 0,0 1 16,-21-22-16,21 21 0,-22-21 0,22 0 15,0 22-15,0-22 0,-21-21 0,21 21 16,0 0-16,0 0 16,0-42 15,0 0-31,0 0 15,21-21-15,-21 20 0,22 1 16,-1 0-16,-21-21 0,21-1 16,0 22-16,0-21 0,0 0 0,1 20 15,-1 1-15,0-21 0,0 21 16,0 21-16,0 0 16,-21 21-16,22 0 0,-22 21 15,0-20-15,0-1 0,0 21 16,21-21-16,-21 22 0,21-22 0,-21 21 15,0-21-15,0 0 0,21 1 16,0 20-16,0-42 0,-21 21 16,22 0-16,-1-21 0,0 0 0,21 21 15,-21-21-15,1 0 0,20 0 16,0 0-16,1 0 0,-1-21 0,0 21 16,22-21-16,-22 21 0,0-21 0,1 0 15,-1 0-15,0-1 0,1 1 16,-22-21-16,21 21 0,-21 0 0,1-22 15,-1 22-15,-21-21 0,0 21 0,0-22 16,0 22-16,0 0 0,0 0 16,0 0-16,-21-1 0,-1 1 15,1 21-15,-21 0 0,21 0 16,0 0-16,-22 0 0,22 21 16,-21 1-16,-1-1 0,22 0 0,-21 21 15,21-21-15,-22 22 0,22-22 0,0 21 16,-21-21-16,21 1 0,-1 20 0,22-21 15,0 0-15,-21 0 0,21 1 16,0-1-16,0 0 0,21 0 16,1-21-16,-1 0 0,21 0 15,-21 0-15,22 0 0,-22 0 16,21-21-16,0 0 0,1 21 0,-22-21 16,21-1-16,-21 1 0,22 0 15,-22-21-15,0 21 0,0-1 16,0-20-16,1 21 0,-22-21 0,0 20 15,0 1-15,0 0 0,0 0 16,0 0-16,0 42 31,0 0-31,0 0 0,0 22 0,0-22 16,-22 0-16,22 21 0,0-21 0,0 1 16,0-1-16,0 0 0,0 0 15,0 0-15,0 0 0,22 1 0,-1-22 16,0 0-16,0 21 0,0-21 15,0 0-15,22 0 16,-22 0-16,0 0 0,0 0 0,22-43 16,-1 43-16,-21-21 15,0 0-15,0 0 0,1 0 0,-22-22 16,0 22-16,21-21 0,-21 21 0,0 0 16,0-1-16,0 1 0,0 0 15,0 0-15,0 42 31,0 0-31,-21 0 0,21 1 0,0-1 16,0 0-16,-22 21 0,22-21 0,-21 1 16,21-1-16,-21 21 0,21-21 15,-21 0-15,21 1 0,0-1 16,0 0-16,-21-21 0,21-21 62,0 0-62,0-1 0,21 1 16,-21-21-16,21 21 0,0 0 0,-21-22 16,21 22-16,1-21 0,-1 21 15,0-1-15,0-20 0,0 21 0,0 21 16,1-21-16,-1 21 0,0 0 16,0 0-16,0 0 0,0 21 15,1 0-15,-22 0 0,21 0 0,-21 1 16,21 20-16,-21-21 0,0 0 15,0 22-15,0-22 0,0 0 0,0 0 16,0 0-16,0 0 0,0 1 16,0-1-16,21-42 47,-21-1-47,21 22 15,-21-21-15,21 0 0,1 0 0,-1-21 16,0 20-16,0 1 0,-21-21 15,21 21-15,0-22 0,22 22 16,-43 0-16,21 0 0,0 0 16,0 0-16,0 21 0,1 0 0,-1 0 15,-21 21-15,0 0 16,0 0-16,0 0 0,0 0 16,0 22-16,0-22 0,0 0 0,0 21 15,0-20-15,0-1 0,0 0 16,0 0-16,0 0 0,0 0 0,0 1 15,0-1-15,21 0 16,0-21-16,0 0 16,0 0-16,1 0 0,-1 0 15,0 0-15,0 0 0,0-21 0,22 21 16,-22-21-16,21-1 0,-21 1 16,22 21-16,-22-42 0,0 21 0,0 0 15,0-22-15,0 22 0,1-21 0,-1-1 16,-21 22-16,0-21 0,0 0 15,0 20-15,0 1 0,0 0 0,0 0 16,-21 21 0,-1 0-16,1 21 0,0 0 15,0 22-15,0-22 0,0 21 16,-1 0-16,1-20 0,0 20 0,21 0 16,0 1-16,0-22 0,0 21 15,0-21-15,0 0 0,0 1 16,21-1-16,-21 0 0,21-21 0,1 21 15,-1-21-15,0 0 0,21 0 0,1 0 16,-1 0-16,0 0 0,22 0 16,-22-21-16,43 0 0,-43 0 15,0-1-15,-20-20 0,20 21 0,-21-21 16</inkml:trace>
  <inkml:trace contextRef="#ctx0" brushRef="#br0" timeOffset="54115.77">22310 7197 0,'0'0'15,"0"-21"-15,0-1 0,0 1 0,-22 21 32,1 21-32,21 1 0,-21-1 0,0 21 15,21 0-15,-21 22 16,0-1-16,-1-20 0,22 20 0,-21 1 16,0-1-16,21 1 0,-21 20 0,0-20 15,0-1-15,21 1 0,0-1 16,0 1-16,0-1 0,0 1 0,0-22 15,0 1-15,0-1 0,0 0 16,0-21-16,21 1 0,0 20 0,21-21 16,-21-21-16,22 21 0,-22-21 0,21 0 15,1 0-15,-1 0 0,0 0 16,1 0-16,-1-21 0</inkml:trace>
  <inkml:trace contextRef="#ctx0" brushRef="#br0" timeOffset="54519.58">22500 7451 0,'0'0'0,"-21"0"31,0 21-16,21 0-15,-21 0 0,21 0 16,0 1-16,-22-1 16,22 0-16,0 0 15,0 0 1,22-21 0,-1 0-1,0 0-15,-21-21 0</inkml:trace>
  <inkml:trace contextRef="#ctx0" brushRef="#br0" timeOffset="54691.49">22648 7472 0,'-21'0'31,"21"21"-15,0 0 15,0 0-31,0 1 15,0-1-15,21-21 16,0 21-16</inkml:trace>
  <inkml:trace contextRef="#ctx0" brushRef="#br0" timeOffset="55071.46">22945 7853 0,'0'-21'15,"0"42"17,0 0-32,-22 0 0,22 0 0,0 22 15,-21-22-15,21 42 0,-21-20 0,21-1 16,-21 22-16,0-22 0,21 21 15,-21 1-15,-1-22 0,1 22 0,21-22 16,-21 22-16,0-22 0,21 21 16,-21 1-16,21-22 0,0 22 0,0-22 15,-21 0-15,21 1 0,0-1 16,-22 0-16,22-20 0,0-1 16,0 0-16,0 0 0,0 0 0,0-42 31,22 0-16,-1 0-15,-21 0 0,21-22 16,-21 22-16,21-21 0,0-1 0</inkml:trace>
  <inkml:trace contextRef="#ctx0" brushRef="#br0" timeOffset="55379.88">22775 8086 0,'0'0'0,"-21"-43"0,0 22 0,21 0 15,0 0-15,0 0 0,0 0 16,0-1-16,21 22 0,0-21 16,0 21-16,1-21 0,-1 21 0,21 0 15,-21 0-15,22 0 0,-22 0 16,0 0-16,0 0 0,0 0 0,0 21 16,1 0-16,-22 22 15,0-1-15,0-21 0,0 0 0,0 22 16,-22-22-16,1 0 0,0 0 15,0 0-15,0 1 0,0-1 16,-1 0-16,1-21 0,0 21 0,0-21 16,42 0 15,0-21-31,-21 0 16,21 0-16,1 21 0</inkml:trace>
  <inkml:trace contextRef="#ctx0" brushRef="#br0" timeOffset="55875.91">23135 7980 0,'0'0'0,"0"-21"0,0 0 16,0 42 15,0 0-31,-21 0 0,21 0 0,0 22 16,0-22-16,0 0 0,0 21 15,-21-21-15,21 1 0,0-1 0,0 0 16,0 0-16,0 0 0,-21-21 15,21 21-15,0-42 32,21 0-32,0 0 15,0 0-15,-21 0 0,21-1 0,-21-20 16,21 21-16,-21 0 0,22 0 16,-1-1-16,0 22 31,-21 22-31,0-1 15,0 0-15,0 0 0,0 21 0,0-20 16,0-1-16,21 0 16,-21 0-16,0 0 0,21-21 15,0 0-15,1 0 16,-1 0-16,0 0 16,0-21-16,-21 0 0,0 0 0,21 0 15,0-1-15,-21 1 0,0 0 16,0-21-16,0 21 0,0-22 0,0 22 15,0 0-15,0 0 0,0 0 16,0 42 15,0 0-15,0 0-16</inkml:trace>
  <inkml:trace contextRef="#ctx0" brushRef="#br0" timeOffset="56363.17">23707 7959 0,'0'0'0,"0"-21"0,0-22 15,0 22 1,-22 21 0,1 0-16,0 0 15,0 21-15,0 0 0,0 1 16,-1-1-16,1 21 0,0-21 0,0 0 15,0 22-15,0-22 0,21 0 16,0 21-16,0-20 0,0-1 0,0 0 16,0 0-16,0 0 15,21-21 1,0 0-16,0 0 0,0-21 0,0 0 16,1 0-16,-22 0 15,21-1-15,0 1 0,0-21 16,-21 0-16,21-1 0,0 1 0,-21 0 15,0-1-15,22 1 0,-1 0 16,-21 20-16,0-20 0,0 21 0,0 0 16,21 0-16,-21-1 0,-21 44 31,0-1-31,21 0 16,-22 21-16,22-21 0,-21 22 15,21-22-15,0 21 0,-21 1 0,21-1 0,0-21 16,0 21-16,0 1 0,0-22 15,0 21-15,0-21 0,0 1 0,0-1 16,0 0-16,0 0 0,21-21 16,0 0-16,1 0 15,-1 0-15,0-21 16,0 0-16,-21 0 0</inkml:trace>
  <inkml:trace contextRef="#ctx0" brushRef="#br0" timeOffset="56647.31">23855 7535 0,'-43'0'31,"22"0"-16,21 22 1,0-1-16,-21-21 0,21 21 0,0 0 16,-21-21-1,21 21-15,0 0 16,21-21 15,0 0-31</inkml:trace>
  <inkml:trace contextRef="#ctx0" brushRef="#br0" timeOffset="56847.56">23918 7557 0,'-21'21'63,"21"0"-63,0 0 0,-21-21 15,21 21-15,0 0 16,0 1-16,0-1 16,21-21-1</inkml:trace>
  <inkml:trace contextRef="#ctx0" brushRef="#br0" timeOffset="57211.87">23834 7218 0,'0'0'0,"0"-21"16,21 21 15,0 0-31,0 0 0,21 21 16,-20 0-16,-1 0 0,0 0 15,0 1-15,0-1 0,0 21 0,1-21 16,-1 22-16,-21-1 0,0-21 0,0 21 16,0 1-16,0 63 15,0-64-15,0 0 0,0 1 0,-21 20 16,-1-21-16,22 1 0,-21 20 16,21-20-16,-21-1 0,0-21 15,21 21-15,0-20 0,-21 20 0,21-21 16,-21 0-16,-1 0 15,22-42 1,0 0 0,0 0-16,0 0 0</inkml:trace>
  <inkml:trace contextRef="#ctx0" brushRef="#br0" timeOffset="57635.29">23897 7070 0,'0'0'0,"0"-21"15,21 21 17,0 0-32,1 0 0,-1 21 15,21-21-15,-21 21 0,22 0 16,-22 0-16,21 22 0,-21-1 0,0-21 15,1 21-15,-1 22 0,0-22 16,0 1-16,-21-1 0,0 21 16,0-20-16,0-1 0,0 22 0,0-22 15,0 21-15,-21-20 0,0 20 16,0 1-16,-1-1 0,1 1 0,0-1 16,0-20-16,0 20 0,0-21 15,-1 22-15,1-22 0,0 1 0,0-1 16,0 0-16,-22-21 0,22 22 0,0-22 15,0 0-15,0 0 0,0 0 16,-1 1-16,1-1 0,0 0 16,0-21-16,0 21 15,21-42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3:17:48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741 0,'0'0'0,"0"-21"0,0 0 15,0-1-15,-21 22 16,0 0 0,0 0-16,0 0 0,-1 43 15,22-22-15,-42 21 0,21 1 16,0-1-16,0 21 0,-1 1 16,-20-22-16,21 22 0,0-1 15,-22 1-15,22-1 0,0-20 0,0 20 16,0-21-16,0 1 0,-1-1 15,1 0-15,21-20 0,-21-1 16,21 0-16,0 0 0,21-42 31,0-21-31,1 20 0,-1 1 16,0-21-16,0 0 0,0-22 16,0 22-16,1-22 0,20 1 15,-21-1-15,0 1 0,0-1 16,1 1-16,-1 20 0,0-20 15,0 42-15,-21-22 0,0 22 0,0 0 16,0 0-16,0 42 16,0 0-1,0 22-15,0-1 0,0 0 16,0 1-16,0 20 0,0 1 16,0-1-16,0-21 0,0 22 0,0-1 15,-21-20-15,21-1 0,-21 0 16,21 1-16,0-1 0,0 0 0,0 1 15,0-22-15,0 0 0,0 0 16,0 0-16,21-21 16,-21-21-1,0 0-15,0 0 16,0-21-16,0 20 0</inkml:trace>
  <inkml:trace contextRef="#ctx0" brushRef="#br0" timeOffset="560.52">1270 1397 0,'0'0'16,"21"0"-1,0 0 1,22 0-16,-22 0 0,21 0 0,0 0 16,1-21-16,-1 0 0,22 0 15,-22-1-15,21 1 0,-20 0 0,-1 0 16,0 0-16,1 0 15,-22-1-15,0 1 0,21 0 0,-42 0 16,22 21-16,-22 21 31,0 21-31,0-20 0,-22-1 16,22 21-16,0 0 0,0-20 16,-21 20-16,21 0 0,-21-21 0,21 22 15,0-22-15,0 0 16,0 21-16,0-20 0,0-1 0,0 0 15,21-21-15,0 0 16,1 0-16,-1 0 0,0-21 0,0 21 16,21-21-16,-20-1 0,-1 1 15,21 0-15,-21-21 0,0 21 16,1-1-16,-1-20 0,0 0 0,0 21 16,0-22-16,0 22 0,-21 0 15,0 0-15,22 0 0,-22-1 0,0 44 31,0-1-31,0 0 0,0 0 16,-22 0-16,1 0 16,0 22-16,21-22 0,0 0 0,-21 21 15,21-20-15,-21-1 0,21 0 16,0 0-16,0 0 0,0 0 0,0 1 16,21-22-1,0 0-15,0 0 0,0-22 16,1 1-16,-1 21 0,0-21 15,0-21-15</inkml:trace>
  <inkml:trace contextRef="#ctx0" brushRef="#br0" timeOffset="828.2">2879 699 0,'0'-43'16,"-22"43"-16,1 0 15,0 0-15,0 0 0,0 21 0,0 22 16,21-22-16,-22 21 0,1 22 16,0-22-16,0 22 0,0-1 0,0 1 15,-1-22-15,1 21 0,0-20 16,0 20-16,21-20 0,-21-1 0,21-21 16,-21 21-16,21-20 0,0-1 15,0 0-15,0 0 0,0 0 16,21-21-1,0 0-15,0 0 0,0 0 0,0-21 16,1 21-16</inkml:trace>
  <inkml:trace contextRef="#ctx0" brushRef="#br0" timeOffset="1209.1">2984 1249 0,'0'0'16,"0"21"-1,-21 0-15,0 0 0,0 1 16,21-1-16,-21 0 16,0 0-16,21 0 0,-22 0 0,22 1 15,0-1-15,0 0 0,0 0 16,0 0-16,22-21 16,-1 0-16,0 0 15,21 0-15,-21 0 0,1-21 0,20 21 16,-21-21-16,21 0 0,-20 0 15,-1-1-15,21 1 0,-21 0 0,0-21 16,-21 21-16,0-1 0,0-20 16,0 21-16,0 0 0,0 0 0,0-1 15,-21 1-15,0 21 0,0 0 16,-21 0-16,20 0 0,1 0 16,0 21-16,-21 1 0,21-1 15,-1-21-15,22 21 0,-21 0 0,21 0 16,0 0-16,-21-21 0,21 22 15,21-22 1,0 0-16</inkml:trace>
  <inkml:trace contextRef="#ctx0" brushRef="#br0" timeOffset="1419.86">2498 1143 0,'0'0'0,"-43"0"0,22 0 0,42 0 31,0 0-31,22 0 0,-1 0 0,0-21 16,22 21-16,-1-21 0,1 0 16,-1 21-16,1-22 0,-22 1 15,22 21-15,-22-21 0,0 21 0,1 0 16,-22-21-16</inkml:trace>
  <inkml:trace contextRef="#ctx0" brushRef="#br0" timeOffset="2176.51">3535 1143 0,'0'0'0,"-21"0"0,21 21 47,0 0-32,0 1-15,0-1 0,0 0 16,0 0-16,0 0 0,0 0 15,0 1-15,0-1 0,0 0 0,0 0 16,-22 0-16,22 0 0,0 1 16,-21-22-16,0 0 0,21 21 0,-21-21 15,21-21 17,0-1-32,0 1 15,0 0-15,21 0 0,0-21 0,0 20 16,1 1-16,-1-21 15,85-64 1,-64 106-16,-21-21 0,21 21 16,1 0-16,-22 0 0,0 0 15,0 21-15,0 0 0,-21 0 16,0 1-16,22-1 0,-22 21 0,21-21 16,-21 0-16,0 1 0,0-1 15,0 21-15,0-21 0,0 0 16,0 1-16,-21-1 15,-1-21-15,22-21 32,0-1-17,0 1-15,0 0 0,22 0 16,-1 0-16,0-22 0,0 22 16,0-21-16,0 21 0,1-22 0,20 22 15,0-21-15,1 21 0,-22 0 16,42 21-16,-20 0 0,-1 0 0,-21 0 15,21 0-15,1 21 0,-22 0 16,0 0-16,-21 0 0,0 22 0,0-22 16,0 0-16,0 21 0,-21-21 15,0 22-15,0-22 0,-1 0 16,-20 0-16,21 0 0,0 1 16,0-1-16,21 0 0,42-21 31,-21-21-31</inkml:trace>
  <inkml:trace contextRef="#ctx0" brushRef="#br0" timeOffset="2668.38">5101 1080 0,'0'0'0,"-42"-64"31,21 43-31,-1 21 15,1 0-15,0 0 0,0 0 16,0 0-16,0 0 0,-1 0 0,1 21 16,0 0-16,-21 22 0,21-22 15,-1 21-15,1-21 0,-21 22 0,21-1 16,0 0-16,-1-21 0,1 22 16,0-22-16,0 0 0,21 21 0,0-20 15,0-1-15,0 0 16,21-21-16,0 0 0,0 0 15,22 0-15,-22 0 0,21 0 16,-21 0-16,22-21 0,-1 0 16,-21-1-16,22 1 0,-22 0 0,21 0 15,-21-21-15,0 20 0,1-20 16,-1 0-16,-21-1 0,0 22 0,21-21 16,-21 21-16,0-22 0,0 22 15,0 0-15,-21 42 16,21 0-1,-21 1-15,21-1 0,-22 21 0,22-21 16,-21 22-16,0-1 0,21-21 16,0 21-16,0-20 0,0-1 0,0 21 15,0-21-15,0 0 0,0 1 16,21-1-16,0-21 16,1 0-16,-1 0 0,0 0 15,0 0-15,21-21 0,-20-1 16,-1 1-16</inkml:trace>
  <inkml:trace contextRef="#ctx0" brushRef="#br0" timeOffset="2912.48">5694 677 0,'0'0'0,"0"-42"31,-21 63-31,-1 0 0,22 1 0,-21-1 16,0 21-16,0 0 0,0 1 15,0 20-15,-1-20 0,1 20 16,0-21-16,0 1 0,21-1 0,-21 0 16,0 1-16,21-1 0,-22-21 15,22 0-15,0 1 0,0-1 0,0 0 16,0 0-16,22-21 16,-1 0-16,0 0 0,0 0 0,0 0 15,22-21-15,-22 0 0,0 21 0</inkml:trace>
  <inkml:trace contextRef="#ctx0" brushRef="#br0" timeOffset="3296.54">5715 1207 0,'0'0'0,"-21"63"31,21-42-31,21-21 16,0 0-16,0 0 0,0 0 0,1 0 15,-1 0-15,21-21 0,-21 0 16,0 21-16,22-21 0,-22 0 0,0-1 16,0 1-16,0 0 0,-21 0 15,0 0-15,0 0 0,0-1 0,0 1 16,0 0-16,-21 21 16,0 0-16,0 0 15,-21 0-15,20 21 0,-20 0 0,21 1 16,-21-1-16,20 21 0,1 0 15,0-20-15,0 20 0,0-21 0,21 21 16,0-20-16,0-1 0,0 0 16,0 0-16,0 0 0,21 0 15,0-21-15,0 0 0,22 0 16,-22 0-16,21 0 0,0 0 0,1 0 16,-22-21-16,21 21 0,1-21 0,-22 0 15,0 0-15,0 0 16,0-22-16,0 22 0</inkml:trace>
  <inkml:trace contextRef="#ctx0" brushRef="#br0" timeOffset="3492.55">5270 910 0,'0'0'16,"-21"21"-16,0-21 0,21 22 0,42-22 15,-20 0 1,20 0-16,0 0 0,1 0 16,20 0-16,-21 0 0,22-22 15,-1 22-15,-20-21 0,-1 0 0,0 21 16</inkml:trace>
  <inkml:trace contextRef="#ctx0" brushRef="#br0" timeOffset="3927.61">7006 677 0,'0'0'0,"64"-127"31,-64 149-15,0-1-1,0 0-15,0 21 0,0 1 16,-22-1-16,1 0 0,0 22 0,0-22 16,0 22-16,0-22 0,-1 21 15,1-20-15,0-1 0,0 0 0,0 1 16,0-22-16,21 21 0,-22-21 0,22 1 16,-21-1-16</inkml:trace>
  <inkml:trace contextRef="#ctx0" brushRef="#br0" timeOffset="4523.72">6498 1101 0,'0'0'0,"0"-21"0,21 21 47,0-22-47,22 1 0,-1 21 0,22-21 15,-1 0-15,1 0 0,20 0 16,-20-22-16,20 22 0,-20 0 0,21-21 16,-22 20-16,1-20 0,-1 21 15,1-21-15,-22 20 0,0 1 16,-21 0-16,1-21 0,-22 21 16,0-1-16,0 1 0,-22 0 15,1 21-15,0 0 16,-21 0-16,21 0 0,-1 21 0,1 0 15,0 1-15,0-1 0,0 21 16,0 0-16,21 1 0,0-1 0,-22 0 16,1 22-16,21-22 0,0 1 15,0 20-15,-21-21 0,21 1 0,0-1 16,-21-21-16,21 22 0,0-22 0,-21 0 16,21 0-16,0 0 0,0 0 15,0-42 16,0 0-31,0 0 16,0 0-16,0 0 0,0-22 16,21 22-16,0-21 0,-21 21 0,42-22 15,-20 1-15,-1 21 0,21-22 16,0 22-16,1 0 0,-1 0 0,22 0 16,-22 21-16,0 0 0,1 0 15,-1 0-15,0 21 0,1 0 0,-22 0 16,0 0-16,-21 22 0,0-1 15,0-21-15,-21 0 16,0 22-16,-1-22 0,-20 0 0,21 0 16,-21 0-16,20 1 0,1-1 15,0-21-15,0 0 0,42-21 32,0-1-32,22 1 15</inkml:trace>
  <inkml:trace contextRef="#ctx0" brushRef="#br0" timeOffset="4843.72">8001 995 0,'0'21'0,"0"0"32,21-21-32,0 0 15,0 0-15,1 0 0,-1-21 16,21 21-16,-21-21 0,22 0 0,-22 21 15,0-21-15,21-1 0,-21 1 16,-21 0-16,0 0 0,22 0 0,-22 0 16,0-1-16,-22 22 15,1 0-15,0 0 0,-21 0 16,21 22-16,-22-1 0,22 0 0,-21 0 16,21 0-16,-1 22 0,1-22 15,0 0-15,0 21 0,21-21 16,0 1-16,0-1 0,0 0 15,0 0-15,21-21 0,0 0 16,0 0-16,22 0 0,-22 0 16,21 0-16,1 0 0</inkml:trace>
  <inkml:trace contextRef="#ctx0" brushRef="#br0" timeOffset="5619.69">9440 783 0,'21'-21'16,"1"0"-16,20 21 16,-21-21-16,21 0 0,22-22 15,-22 22-15,1 0 0,20-21 16,-21 20-16,1-20 0,-1 21 0,0-21 16,-20-1-16,-1 22 0,0-21 15,-21-1-15,0 22 0,0 0 0,0 0 16,-21 0-16,0 0 0,-1 21 15,1 0-15,-21 0 0,0 21 0,-1 0 16,1 0-16,0 21 0,-1 22 16,1-22-16,0 22 0,-1-1 0,1 22 15,0 0-15,20 20 0,-20-20 16,0 21-16,21 0 0,-22 0 0,1-1 16,21 22-16,-22-21 0,1 21 0,0 0 15,21 0-15,-22 0 16,22 21-16,0-42 0,0 21 0,0 0 15,-1-21-15,22-21 0,0 21 0,0-22 16,0-20-16,0-1 0,0 1 16,0-22-16,22 22 0,-1-43 0,0 0 15,-21 0-15,21-21 0,21 0 0,-20 0 16,-1-21-16,21-21 0,0 20 0,1-41 16,-1 21-16,22-22 0,-1 1 15,1-22-15,-1 0 0,1 1 0,-1-1 16,1 0-16,-22-21 0,0 22 0,-21-1 15,-21 0-15,0 1 16,0-1-16,-42 0 0,0 22 0,-1-22 16,-20 22-16,-1 20 0,1-20 15,-1 21-15,-20 20 0,20 1 0,-20 0 16,20 0-16,1 21 0,-1 0 0,1 0 16,20 0-16,1 0 0,21 0 15,0 0-15,21-21 16,21 21-16,21 0 0,0 0 15,22-21-15,-22-1 0,22 22 0,20-21 16,-20 0-16,21 0 0,-1 0 0,1-22 16,0 22-16,-22 0 0,22-21 15,-22 21-15,1-22 0,-1 22 16,-20-21-16</inkml:trace>
  <inkml:trace contextRef="#ctx0" brushRef="#br0" timeOffset="5988.7">10160 910 0,'0'-21'16,"0"42"-16,0-63 0,-21 42 31,0 0-31,21 21 0,-22 0 0,-20 0 16,21 22-16,0-22 0,0 21 15,-1 1-15,1-22 0,0 21 0,0-21 16,21 22-16,-21-22 0,21 0 16,0 0-16,0 0 0,0 0 15,21-21-15,0 0 0,0 0 16,0 0-16,1 0 0,20 0 0,-21-21 15,21 21-15,-20-21 0,20 0 16,-21 0-16,0 0 0,22-22 0,-22 22 16,0-21-16,0 21 0,-21-22 15,0 1-15,0 21 0,0 0 0,0-22 16,0 22-16,-21 0 16,0 21-16,0 0 0,-1 0 0,1 0 15,-21 0-15,21 21 0,-22-21 16,22 21-16,-21 0 0,21 1 0,0-1 15,-1 0-15,22 0 0,0 0 16,0 0-16,0 1 0,22-1 16,-1-21-16,21 0 15,0 0-15,-20 0 0</inkml:trace>
  <inkml:trace contextRef="#ctx0" brushRef="#br0" timeOffset="6240.71">10943 508 0,'0'0'0,"0"-21"0,-21 21 31,0 0-31,0 0 0,-22 42 16,22-21-16,0 22 0,0-22 0,-22 21 16,22 22-16,0-22 0,0 22 15,0-1-15,-22-21 0,22 22 0,0-22 16,0 22-16,21-22 0,0-21 15,-21 22-15,21-22 0,0 0 0,0 0 16,0 0-16,21-21 16,0 0-16,0-21 0,22 21 15,-22-21-15,21-21 0,0 20 0</inkml:trace>
  <inkml:trace contextRef="#ctx0" brushRef="#br0" timeOffset="6471.68">11324 423 0,'0'0'0,"0"-21"0,0 42 16,-21 1-16,0-1 15,-22 0-15,22 0 0,0 21 0,0 1 16,-21-1-16,20 22 0,-20-22 16,21 21-16,-21 1 0,20-22 0,-20 22 15,21-1-15,0-20 0,0-1 16,-1 0-16,1-21 0,21 22 0,0-22 15,0 0-15,0 0 16,21-21-16,1 0 0,-1 0 16,0 0-16,21 0 0,-21 0 0</inkml:trace>
  <inkml:trace contextRef="#ctx0" brushRef="#br0" timeOffset="6883.64">11430 868 0,'0'0'0,"0"-21"0,-21 21 31,0 21-31,-1 0 16,1 0-16,0 0 0,0 22 15,0-22-15,21 21 0,-21 1 16,21-22-16,-22 21 0,22-21 0,0 0 16,0 1-16,0-1 0,0 0 15,0 0-15,22 0 0,-1-21 0,0 0 16,0 0-16,0 0 0,0 0 15,22 0-15,-22 0 0,21 0 0,-21-21 16,22 0-16,-22 21 0,21-42 0,-21 20 16,22 1-16,-22-21 0,0 0 15,0-1-15,0 1 0,-21 21 0,0-22 16,0 1-16,0 21 0,0-21 16,-21 20-16,-21 22 0,21 0 0,0 0 15,-22 0-15,22 0 16,-21 22-16,21-22 0,-1 42 0,-20-21 15,21 0-15,0 22 0,0-22 0,-1 21 16,22-21-16,0 22 0,-21-22 16,21 0-16,0 0 0,0 0 0,0 0 15,0 1-15,21-22 0,1 0 16,-1 0-16,0 0 0,0 0 0,21 0 16</inkml:trace>
  <inkml:trace contextRef="#ctx0" brushRef="#br0" timeOffset="7696.02">12107 804 0,'0'0'0,"-21"0"31,0 22-31,0-1 0,21 0 16,-21 0-16,-1 0 0,22 0 15,-21 22-15,0-22 0,21 0 0,-21 0 16,21 22-16,0-22 0,0 0 0,0 0 15,0 0-15,0 0 16,21-21 0,0 0-16,0 0 15,1 0-15,20 0 0,-21-21 16,0 0-16,0 21 0,1-21 0,-1 0 16,0 0-16,0-1 0,0 1 15,-21 0-15,0 0 0,21 0 0,-21 0 16,0 42 15,0 0-31,0 0 16,0 0-16,0 0 0,0 1 15,0-1-15,0 0 0,0 0 16,0 0-16,22-21 16,-1 0-16,0 0 0,0 0 0,0 0 15,0 0-15,1 0 16,-1 0-16,0-21 0,0 21 15,0-21-15,0 0 0,-21 0 0,22-22 16,-1 22-16,-21 0 0,21-21 16,-21-1-16,0 22 0,0-21 0,0 21 15,0-1-15,0 1 0,0 42 32,-21 1-32,21-1 15,0 21-15,0-21 0,0 22 16,-21-22-16,21 0 0,0 21 15,0-21-15,0 1 0,0-1 0,0 0 16,0 0-16,0 0 0,21-21 16,0 0-16,0 0 15,0 0-15,22 0 16,-22 0-16,0-21 0,0 0 0,21 0 16,-20 0-16,-1-1 0,0 1 15,0 0-15,-21 0 0,21-21 0,0-1 16,-21 22-16,0 0 15,0 42 17,0 0-32,0 0 0,0 1 0,0 20 15,0-21-15,-21 0 0,21 0 0,-21 1 16,21-1-16,0 0 16,0 0-1,0-42 16,0 0-31,21 0 16</inkml:trace>
  <inkml:trace contextRef="#ctx0" brushRef="#br0" timeOffset="7847.93">13060 656 0,'-21'0'16,"-1"0"-16,1 0 15,21 21-15,0 1 16</inkml:trace>
  <inkml:trace contextRef="#ctx0" brushRef="#br0" timeOffset="8280.31">13271 826 0,'0'0'0,"0"21"0,0 0 0,0 0 15,0 0-15,-21 0 0,21 1 0,-21-1 16,21 0-16,0 0 0,0 0 16,-21 0-16,21 1 0,-21-22 0,21 21 15,-21-21 1,-1 0-1,22-21-15,0-1 16,0 1-16,0 0 16,22-21-16,-1 21 0,21-1 0,-21-20 15,0 21-15,22-21 0,-1 20 16,-21-20-16,22 21 0,-1 0 16,0 0-16,22 21 0,-43 0 15,0 0-15,0 0 0,0 21 16,1 0-16,-22 0 0,0 0 0,0 22 15,0-22-15,0 42 16,0-20-16,0-22 0,-22 0 0,1 0 16,0 0-16,0 0 0,0 1 0,0-1 15,-1 0 1,44-42 0,-1 0-1,0 21-15</inkml:trace>
  <inkml:trace contextRef="#ctx0" brushRef="#br0" timeOffset="8910.54">14372 699 0,'0'0'0,"-106"-22"31,64 22-31,0 0 0,-22 22 16,22-22-16,-22 42 0,22 0 15,0-21-15,20 22 0,1-22 16,0 21-16,0-21 0,21 1 16,0 20-16,0-21 0,0 21 15,21-20-15,0-22 0,0 0 16,1 0-16,20 0 0,-21 0 16,21 0-16,-20 0 0,20-22 0,-21 1 15,0 21-15,22-21 0,-22 0 16,0 0-16,0 0 0,-21-1 0,21 1 15,0 0-15,-21 0 0,0 0 16,22 0-16,-22-1 0,21 1 16,-21 42 15,-21 1-31,-1 20 0,22-21 16,-21 21-16,0 1 0,0-1 0,0 0 15,0 1-15,21 20 0,0 1 16,0-1-16,0 1 0,0-1 0,0 22 15,0 0-15,0-1 0,0 1 16,21 0-16,-21-1 0,21 22 16,-21-21-16,0-1 0,0 22 0,0 0 0,0-21 15,0 21-15,0-22 0,0 1 0,0 0 16,0-22-16,0 1 0,0 63 16,-21-85-16,-22 21 15,22-41-15,0-1 0,-21-21 16,21 0-16,-22-21 0,1-1 15,-22 1-15,22 0 0,0-21 0,-1 21 16,1-22-16,21 1 0,0 21 0,0-22 16,-1 1-16,22 0 0,-21-1 15,21-62-15,0 62 0,0 1 16,0-22-16,0 22 0,0 0 0,0-22 16,21 22-16,1 0 0,-1-22 15,0 22-15,0-22 0</inkml:trace>
  <inkml:trace contextRef="#ctx0" brushRef="#br0" timeOffset="9576.66">15706 529 0,'127'-42'16,"-106"42"-1,21-21-15,-21 0 0,22-1 0,-1 22 16,-21-21-16,21 0 0,1-21 16,-22 21-16,0-1 0,-21 1 0,0 0 15,0 0-15,0 0 0,-21 0 16,-21-1-16,20 22 0,-62 0 16,20 0-16,22 0 0,-22 22 15,22-1-15,0 0 0,-1 0 0,-20 0 16,42 0-16,-22 1 15,22-1-15,0 0 0,21 21 0,0-21 16,0 1-16,0-1 0,0 0 0,21 0 16,0 21-16,1-20 0,20 20 15,-21-21-15,21 21 0,1-20 0,-22 20 16,21 0-16,-21 1 0,1-1 16,-1-21-16,0 21 0,-21 1 0,0-22 15,0 21-15,0-21 0,-21 1 16,0-1-16,-22-21 0,1 21 0,-22-21 15,1 21-15,-1-21 0,22 0 16,-43 0-16,-42-21 16,85 0-16,-21 0 0,20-1 0,1 1 15,0 0-15,-1 0 0,22-21 16,0 20-16,0-20 0,21 21 0,0-21 16,0 20-16,0-20 0,0 21 15,21 0-15,0 0 0,21-1 0,1 22 16,-1-21-16,22 21 0,-1 0 0,1 0 15,-1-21-15,22 21 0,-22 0 16,1 0-16</inkml:trace>
  <inkml:trace contextRef="#ctx0" brushRef="#br0" timeOffset="10068.37">16425 593 0,'0'0'0,"21"-21"0,-21-1 15,-21 22 1,0 0-16,-21 0 0,21 0 0,-1 0 16,-20 22-16,21-1 0,-21 0 0,20 0 15,-20 0-15,21 0 0,-21 22 16,20-22-16,1 21 0,0-21 0,0 22 16,21-22-16,0 21 0,0-21 15,0 22-15,0-22 0,0 0 16,0 0-16,0 0 0,42 1 0,-21-22 15,1 0-15,20 21 0,-21-21 16,21 0-16,1 0 0,-1 0 0,0 0 16,1-21-16,20-1 0,-20 22 15,-1-21-15,0 0 0,1 0 0,-22 0 16,21-22-16,-21 22 0,0 0 16,1-21-16,-1 21 0,-21-1 0,0 1 15,0 0-15,0 0 0,0 0 16,-21 21-16,-1 0 15,1 0-15,0 0 0,0 0 16,0 0-16,0 21 0,-1 0 16,1 21-16,0-20 0,21-1 0,0 21 15,-21-21-15,21 22 0,0-22 16,0 0-16,0 21 0,0-21 0,0 1 16,21-22-16,0 21 0,0-21 15,1 0-15,-1 0 0,21 0 0,-21 0 16,0 0-16,22 0 0,-1 0 15,0-21-15,1-1 0,20 22 0</inkml:trace>
  <inkml:trace contextRef="#ctx0" brushRef="#br0" timeOffset="10504.13">17251 720 0,'0'0'0,"0"-21"16,-21 21-1,-1 0-15,1 21 16,0 0-16,0 0 0,0 0 0,0 22 15,21-22-15,-22 21 0,22-21 16,-21 22-16,21-22 0,-21 0 0,21 21 16,0-21-16,0 1 0,0-1 15,0 0-15,0 0 16,0-42 15,0 0-31,0 0 0,0-1 0,0 1 16,0 0-16,0 0 15,21-21-15,0-1 0,1 1 0,-1 21 16,0-22-16,0 1 0,21 21 16,-20 0-16,20 0 0,0-1 0,-21 1 15,22 21-15,-22 0 0,21 0 16,-21 0-16,22 0 0,-22 21 0,0 1 16,0-1-16,0 21 0,1-21 0,-22 22 15,0-1-15,0-21 0,0 21 16,0-20-16,0 20 0,0-21 0,-22 0 15,1 0-15,0 1 0,0-1 16,0 0-16,0-21 0,-1 0 0,22 21 16,0-42 15,22 0-31,-1 21 0</inkml:trace>
  <inkml:trace contextRef="#ctx0" brushRef="#br0" timeOffset="10976.86">18351 720 0,'0'0'0,"0"-21"0,0-1 16,-21 1-16,-21 21 0,21 0 0,0 0 16,-22 0-16,1 0 0,21 0 15,-22 0-15,1 21 0,0 1 0,21-1 16,-22 0-16,22 21 0,0-21 15,0 22-15,-22 20 16,22-20-16,21-1 0,0-21 0,0 0 16,0 22-16,0-22 0,21 0 15,1 0-15,-1-21 0,0 0 16,0 0-16,0 0 0,22 0 0,-22 0 16,0 0-16,21-21 0,22 0 15,-43 0-15,0-22 16,0 22-16,0-21 0,1-1 0,-1 1 15,0 0-15,0 21 0,0-22 16,-21 22-16,0-21 0,0 21 16,0-1-16,0 44 15,0-1-15,-21 0 16,21 0-16,-21 0 0,21 0 0,-21 22 16,21-22-16,-21 0 0,21 21 15,0-20-15,0-1 0,0 0 0,0 0 16,0 0-16,0 0 0,21 1 15,0-22-15,0 0 0,0 0 16,0 0-16,1 0 0,-1 0 16,0 0-16,0 0 0,21 0 15</inkml:trace>
  <inkml:trace contextRef="#ctx0" brushRef="#br0" timeOffset="11519.55">18605 847 0,'0'0'16,"0"-21"-16,0-1 0,0 1 0,0 0 15,0 0-15,0 0 16,0 0-16,0-1 16,22 22-16,-1 0 0,0-21 0,0 21 15,0-21-15,22 21 16,-22 0-16,0 0 0,21 0 0,-21 0 16,1 21-16,-1 0 0,21 1 15,-21 20-15,0-21 0,1 0 0,-1 22 16,0-1-16,0-21 0,-21 21 15,0-20-15,0 20 0,0-21 0,0 0 16,0 0-16,-21 1 0,0-1 0,0-21 16,-1 0-16,1 21 0,0-21 15,0 0-15,0 0 16,21-21-16,0 0 16,0-1-16,0 1 0,0-21 15,21 21-15,0-22 16,0 22-16,0-21 0,22 0 0,-1 20 15,-21-20-15,22 21 0,-1-21 0,0 20 16,1 1-16,-1 21 0,0-21 16,1 21-16,-1-21 0,0 21 0,1 0 15,-22 0-15,21 0 0,-21 0 16,0 21-16,1 0 0,-1-21 0,-21 21 16,21 1-16,-21-1 0,0 21 15,0-21-15,0 0 0,-21 22 0,0-1 16,-1-21-16,1 22 0,0-22 15,0 0-15,0 0 0,0 0 0,-1 0 16,1 1-16,0-1 16,21-42 15,21 21-15,0-22-16,1-20 0,-22 21 0</inkml:trace>
  <inkml:trace contextRef="#ctx0" brushRef="#br0" timeOffset="11825.37">19748 550 0,'0'0'16,"0"-21"-16,-21 21 0,0 0 15,-21 0-15,21 21 0,-1 1 16,1-22-16,0 21 0,0 0 16,21 0-16,0 0 15,21-21 1,0 0-16,0 0 15,1 0-15,-1 0 0,0 0 16,0 0-16,-21-21 0,21 21 0,0-21 16,-21 0-16,0 0 15,0-1-15,0 1 0,0 0 0,0 0 16,0 0-16,-21 21 16,0 0-16,0 0 15,0 0-15,0 0 0,-1 21 0,22 0 16,-21 0-16,21 0 15,-21-21-15,21 22 0,0-1 0,0 0 16,0 0-16</inkml:trace>
  <inkml:trace contextRef="#ctx0" brushRef="#br0" timeOffset="12260.12">20151 699 0,'0'0'0,"0"-22"15,0 1-15,-22 21 16,1 0-16,0 0 0,0 0 16,0 0-16,-22 21 15,22 1-15,0-1 0,0 0 0,0 0 16,0 0-16,-1 22 0,1-22 16,0 21-16,0 0 0,21-20 0,0 20 15,0-21-15,0 0 0,0 22 16,0-22-16,0 0 0,21-21 0,0 21 15,0-21-15,1 0 0,-1 0 0,0 0 16,21 0-16,-21 0 0,1 0 16,-1 0-16,0-21 0,21 0 0,-21 0 15,1-22-15,20 1 0,-21 0 16,0-1-16,0 1 0,1 0 16,-1-1-16,-21 1 0,0 0 15,0-1-15,0 22 0,0-21 0,-21 21 16,-1-1-16,1 22 0,0 0 15,-21 0-15,21 0 0,-1 22 16,-20-1-16,21 0 0,0 0 0,0 0 16,-1 0-16,1 1 0,0-1 15,21 21-15,0-21 0,0 0 0,0 1 16,0-1-16,0 0 0,0 0 16</inkml:trace>
  <inkml:trace contextRef="#ctx0" brushRef="#br0" timeOffset="12423.94">20489 1101 0,'0'0'0,"0"21"47,-21-21-47,0 0 15,0 0-15,0 0 0,-1 21 0,1-21 16,-21 0-16,21 21 0</inkml:trace>
  <inkml:trace contextRef="#ctx0" brushRef="#br0" timeOffset="13847.52">1905 2138 0,'0'0'0,"-42"0"0,-1 0 0,1 0 16,0 0-16,-43-21 0,43 21 16,-22 0-16,43 0 15,-21-21-15,20 21 0,1 0 16,21-22 15,21 22-31,1 0 0,-1 0 16,21 0-16,0 0 0,1 0 15,-1 0-15,22 0 0,-22 0 0,21 0 16,1-21-16,-1 21 0,22 0 16,0 0-16,-1 0 0,22-21 0,0 21 15,0-21-15,21 21 0,-21 0 16,21-21-16,0 21 0,0 0 15,0-21-15,21 21 0,-21 0 0,21-22 16,0 1-16,0 21 0,1 0 16,-1 0-16,0-21 0,21 21 0,-21 0 15,1 0-15,20-21 0,-21 21 0,21 0 16,-20 0-16,20-21 0,-21 21 16,191 0-16,-170-21 0,0 21 15,1-22-15,20 22 0,1 0 16,-22 0-16,43-21 0,-22 21 0,1 0 15,-1-21-15,22 0 0,-22 21 0,22 0 16,-21-21-16,20 21 16,1 0-16,-22 0 0,22-21 0,0 21 15,-22 0-15,22 0 0,0-22 0,-22 22 16,22 0-16,-22 0 0,1 0 16,-1 0-16,22 0 0,-22-21 0,1 21 15,-1 0-15,1 0 0,-1 0 16,1 0-16,-1 0 0,1 0 0,-1 0 15,1 0-15,-1 0 0,-20 0 0,20 0 16,-20 0-16,-1 0 0,21 0 16,-20 0-16,-1 0 0,22 0 0,-22 0 15,0 21-15,1-21 16,-1 0-16,0 0 0,1 22 0,-22-22 16,21 0-16,-21 21 0,0-21 0,22 0 15,-22 21-15,0-21 0,-21 0 16,21 0-16,-21 21 0,0-21 0,0 0 15,0 0-15,0 0 0,0 0 16,0 0-16,-21 0 0,21 0 0,-42 0 16,21 0-16,-1 0 0,1 0 0,-21 0 15,21 0-15,-22 0 16,22 0-16,-21-21 0,-22 21 0,22 0 0,-43 0 16,22 0-16,-22 0 0,1 0 15,-1 0-15,-21-21 0,0 21 16,0 0-16,1 0 0,-1 0 15,-21-21 1</inkml:trace>
  <inkml:trace contextRef="#ctx0" brushRef="#br0" timeOffset="13977.45">20002 1736 0,'0'0'0,"0"21"0,-21-21 31,0 0-31,0 0 16,0 0-16,0 0 0,-1 0 16,1 0-16,-21 21 0,0-21 15</inkml:trace>
  <inkml:trace contextRef="#ctx0" brushRef="#br0" timeOffset="15628.29">1841 3789 0,'-21'0'32,"0"0"-32,0 21 0,0-21 15,21 21-15,-21 0 16,-1 22-16,1-22 0,0 21 0,0 1 15,0-1-15,21 21 0,-21 1 16,-1-22-16,1 22 0,21-22 0,0 22 16,0-22-16,0 0 0,0 1 15,0-1-15,0 0 0,0-21 0,0 22 16,0-22-16,21 0 0,22 0 16,-22-21-16,21 0 0,-21 0 0,22 0 15,-1-21-15,0 0 16,1 0-16,-1 0 0,22-1 0,-22-20 15,21 0-15,43-43 0,-63 22 16,-1 20-16,-21-20 0,21-1 0,-42 1 16,0 20-16,0-20 15,0 21-15,-21-22 0,0 22 0,-21-1 16,-1 22-16,1 0 0,21 0 16,-21 0-16,-1 21 0,1 0 0,0 0 15,-1 21-15,1 0 0,21 0 16,-22 0-16,1 22 0,0-1 0,-1 0 15,22 1-15,0 20 0,0-20 16,0 20-16,21-21 0,0 1 16,0-1-16,0 0 0,21 1 0,-21-1 15,42-21-15,-21 0 0,22-21 16,-22 0-16,21 0 0</inkml:trace>
  <inkml:trace contextRef="#ctx0" brushRef="#br0" timeOffset="15980.5">2730 3895 0,'0'0'0,"-42"21"32,21 0-32,0 0 0,21 43 15,-21-1-15,21 1 0,-22-1 16,1 1-16,0 20 0,21 1 15,-21 0-15,0 21 0,0-1 0,21 22 16,-22 0-16,1 0 0,21 0 16,0 0-16,-21 22 0,0-22 0,21 21 15,-21-21-15,21 0 0,0 0 16,0 0-16,-21-21 0,21-1 0,-22 1 16,1 0-16,21-21 0,0-22 0,-21 1 15,0-1-15,21-20 0,-21-1 16,21 0-16,0-21 0,-21-21 15,21-21-15,0-21 0,0 0 16,0-22-16,0 1 0,0-22 16,21-21-16,-21 0 0,21 0 15,0-21-15</inkml:trace>
  <inkml:trace contextRef="#ctx0" brushRef="#br0" timeOffset="16308.15">2582 4318 0,'0'0'0,"0"-21"0,-21-21 16,0 20-16,0-20 0,21 21 16,0-21-16,0 20 0,0 1 0,21 0 15,21-21-15,1 21 0,-1-1 16,0 1-16,22 21 0,-22-21 16,22 21-16,-22 0 0,0 0 0,1 0 15,-1 21-15,-21 0 0,0 1 16,0 20-16,-21 0 0,0 1 0,0-1 15,-21-21-15,-21 21 0,21 1 16,-22-1-16,1 0 0,0-20 0,-1 20 16,1-21-16,0 0 0,-1 0 15,22 1-15,-21-22 0,21 0 0,21 21 16,0-42 0,42-1-1,-21 22-15,0-21 0,22 0 0,-1-21 16,-21 21-16,22-1 15,-1 1-15</inkml:trace>
  <inkml:trace contextRef="#ctx0" brushRef="#br0" timeOffset="17052.2">3175 4233 0,'21'22'31,"0"-22"-31,0 0 16,1 0-16,-1 0 0,0-22 0,0 1 15,21 0-15,-20 21 0,20-42 16,-21 21-16,21-1 0,-20 1 0,-1-21 16,21 21-16,-21 0 15,-21-1-15,0 1 0,0 0 0,-21 21 16,0 0 0,0 0-16,0 0 0,-1 0 15,-20 42-15,21-20 0,0-1 0,-22 21 16,22 0-16,0 1 0,0-1 15,21-21-15,0 22 0,-21-1 0,21-21 16,0 0-16,0 22 0,0-22 16,21-21-16,0 21 0,0 0 0,0-21 15,1 0-15,20 0 0,0 0 16,1 0-16,-1-21 0,21 0 16,-20 0-16,-1-1 0,22 1 0,-22-21 15,21 0-15,-20 20 0,-1-20 16,0 0-16,1-1 0,-22 1 0,0 0 15,0 21-15,0-22 0,-21 22 0,0 0 16,0 0-16,0 42 31,0 0-31,0 0 16,0 0-16,0 22 0,-21-22 0,21 0 16,-21 21-16,21-20 0,0 20 15,-21-21-15,0 0 0,21 0 16,-21 1-16,21-1 0,-22 0 15,1-21 1,21-21 0,0 0-16,0-1 0,0 1 0,21-21 15,1 0-15,-1 20 0,0-20 16,0 0-16,0-1 0,0 1 0,1 21 16,-1-21-16,21 20 0,0 1 15,-20 0-15,20 21 0,0 0 0,1 0 16,-1 0-16,0 0 0,1 0 0,-22 21 15,21 0-15,-21 22 0,0-22 16,1 21-16,-22-21 0,0 22 0,0-22 16,0 21-16,-22 1 0,1-22 15,0 0-15,0 21 0,0-21 16,0 1-16,-1-1 0,1-21 0,0 21 16,0-21-16,42-21 31,0 0-31,22-1 0,-22-20 0</inkml:trace>
  <inkml:trace contextRef="#ctx0" brushRef="#br0" timeOffset="17303.81">5821 3366 0,'0'63'31,"-21"-21"-31,-1 1 0,1-1 16,0 0-16,-21 1 0,21 20 16,-1-20-16,1 20 0,0-21 0,-21 22 15,21-22-15,-1 1 0,-20 62 16,21-83-16,21 20 0,-21-21 0,21 0 16,0 0-16,0 1 0,21-22 15,0 0-15,0 0 0,22-22 16,-22 1-16,21 0 0,0-21 15</inkml:trace>
  <inkml:trace contextRef="#ctx0" brushRef="#br0" timeOffset="17744.09">6181 3387 0,'0'0'16,"0"-21"-16,-22 21 15,1 21-15,0 0 0,0 21 0,0-21 16,0 22-16,-1-1 0,1 0 15,0 22-15,21-22 0,-21 1 16,0-1-16,0 0 0,21 1 16,-22-1-16,1 0 0,0 1 0,21-1 15,0-21-15,-21 0 0,21 0 0,-21 1 16,21-1-16,0-42 31,0-1-31,21 1 0,0 0 0,0 0 16,0-21-16,1 20 0,-1-20 15,0 0-15,0 21 0,21-22 0,-20 1 16,-1 21-16,21-22 0,-21 22 0,0 0 16,1 21-16,-1 0 0,0 0 15,0 0-15,0 0 0,-21 21 0,0 0 16,21 1-16,-21 20 0,0-21 16,0 0-16,0 22 0,0-22 15,0 21-15,0 0 0,-21-20 0,21 20 16,-21-21-16,0 0 0,21 0 15,0 1-15,-21-1 0,21 0 0,-21-21 16,21 21-16,0-42 31,21 0-31,0 0 0,0-1 0,0 1 16</inkml:trace>
  <inkml:trace contextRef="#ctx0" brushRef="#br0" timeOffset="18120.33">6583 3831 0,'0'21'16,"0"1"-16,21-22 31,0 0-31,0 0 16,0 0-16,1 0 0,-1 0 0,0-22 15,0 22-15,0-21 0,0 0 0,1 21 16,-1-21-16,-21 0 0,21 0 15,-21-1-15,0 1 0,0 0 16,-21 21 0,0 0-16,-1 0 15,1 0-15,0 21 0,-42 22 16,41-22-16,1 21 0,0-21 16,21 22-16,-21-22 0,21 21 0,0-21 15,0 22-15,0-22 0,0 0 0,0 0 16,0 0-16,0 0 0,21 1 15,0-1-15,0-21 0,1 0 0,-1 0 16,0 0-16,21 0 0,-21 0 0,1 0 16,-1-21-16,21-1 0,-21 1 15,0 0-15,1 0 0,-1-21 0,0 20 16</inkml:trace>
  <inkml:trace contextRef="#ctx0" brushRef="#br0" timeOffset="18348.04">5334 3725 0,'-42'0'0,"84"0"0,-106 22 16,22-22-16,42 21 15,21-21 1,0 0-16,22 0 15,-1 0-15,0 0 0,22-21 0,-22 21 16,22-22-16,-1 22 0,-20-21 0,20 0 16,1 0-16,-22 21 0</inkml:trace>
  <inkml:trace contextRef="#ctx0" brushRef="#br0" timeOffset="19100.49">8445 3239 0,'0'0'0,"0"-22"0,-21 1 0,21 0 0,0 0 31,-21 42-15,21 0-16,0 0 0,0 22 15,0-1-15,0 0 0,0 1 16,0-1-16,0 22 0,0-22 0,0 21 16,0-20-16,-21-1 0,21 0 15,0 1-15,0-1 0,0 0 0,-21 1 16,21-22-16,-21 21 0,21-21 0,0 1 16,0-1-16,-22 0 0,22 0 15,-21-21-15,0 0 0,0 0 31,21-21-31,0 0 0,0 0 16,0-1-16,0 1 0,0-21 0,0 21 16,0-22-16,21 22 0,-21-21 0,21 21 15,0-22-15,1 1 0,-1 21 16,21-21-16,-21 20 0,22 1 0,-22 0 16,21 0-16,0 21 0,1 0 0,-1 0 15,0 0-15,1 0 0,-1 0 16,0 21-16,1 0 0,-1 0 0,-21 1 15,22 20-15,-22-21 0,0 21 0,-21-20 16,0-1-16,0 21 16,0-21-16,-21 22 0,0-22 0,-22 0 15,22 0-15,-21 0 0,-43 22 16,43-22-16,-1 0 0,1-21 16,0 0-16,21 0 0,-22 0 0,22 0 15,0 0-15,0 0 0,0 0 16,-1 0-16,22-21 0,0 0 15,0-1-15,0 1 16,22 21-16,-1-21 0,21 0 16,-21 21-16,22-21 0,-1 0 0</inkml:trace>
  <inkml:trace contextRef="#ctx0" brushRef="#br0" timeOffset="19488.77">9207 3683 0,'0'-42'16,"0"21"-16,0-1 15,0 1-15,0 0 0,22 21 16,-1-21-16,0 0 0,0 21 0,0-21 16,0 21-16,1 0 0,-1 0 15,0 0-15,21 0 0,-21 0 0,1 21 16,-1 0-16,21 0 0,-21 21 15,0-20-15,1-1 0,-1 0 16,0 21-16,-21-21 0,0 22 0,0-22 16,0 0-16,-21 0 0,21 0 0,-21 1 15,-1-1-15,1 0 0,0-21 16,0 0-16,0 21 0,0-21 16,21-21-1,-22 21-15,22-21 0,0 0 16,0-1-16,0 1 0,0 0 15,0 0-15,22 0 0,-1 0 0,-21-22 16,21 22-16,21 0 16,-21 0-16,1 0 0,20-1 0,-21 1 15,21 0-15,1 0 0,-1 0 0</inkml:trace>
  <inkml:trace contextRef="#ctx0" brushRef="#br0" timeOffset="19900.4">10350 3387 0,'0'0'15,"-21"21"1,0 0-16,-21-21 0,21 42 0,-1-20 16,-20-1-16,21 21 0,-21-21 15,-1 22-15,22-1 0,0-21 0,-43 64 16,43-64-16,21 21 16,0-21-16,0 22 0,0-22 15,0 0-15,0 0 0,21 0 0,22 1 16,-22-1-16,21-21 0,-21 0 0,22 0 15,-1 0-15,0 0 0,1 0 16,-1 0-16,0-21 0,1-1 0,-22 1 16,21 0-16,-21 0 0,22 0 0,-22 0 15,21-22-15,-42 22 0,21-21 16,-21-1-16,0 1 0,0-43 16,0 43-16,-21 0 0,21-1 15,-42 22-15,21-21 0,0 21 16,-1 21-16,-20 0 0,0 0 0,-1 0 15,22 0-15,-21 0 0,0 21 16,-1 0-16,1 21 0,21-20 0,-22 20 16,22-21-16,0 21 0,0-20 0,0 20 15,21 21-15,0-20 16,0-22-16,0 0 0,21 0 0,0 0 16,0 1-16,0-22 0,22 0 0,-22 21 15</inkml:trace>
  <inkml:trace contextRef="#ctx0" brushRef="#br0" timeOffset="20496.5">11028 3556 0,'0'0'0,"0"-21"16,-21 21-1,-1 0-15,1 0 0,21 21 0,-21-21 16,0 21-16,0 0 0,21 22 15,0-22-15,-21 0 0,21 21 0,-22-20 16,22-1-16,0 0 0,0 21 0,0-21 16,0 1-16,0-1 0,0 0 15,22-21 1,-1 0-16,0 0 0,0 0 16,0 0-16,0 0 0,1-21 15,-1 21-15,0-21 0,0-1 16,0 1-16,0 0 0,1-21 0,-22 21 15,21-1-15,0 1 0,-21-21 0,0 21 16,21 0-16,0-1 16,-21 44-1,0-1-15,0 0 0,0 0 16,0 0-16,0 0 0,0 1 16,0-1-16,0 0 0,0 0 0,0 0 15,0 0-15,0 1 0,43-1 16,-22 0-16,0-21 15,0 0-15,0 0 0,0 0 16,1 0-16,-1 0 0,0 0 0,0-21 16,0 0-16,0-1 0,1 1 15,-22 0-15,21 0 0,0-21 0,-21 20 16,0-20-16,0 0 0,0-1 0,0 1 16,0 0-16,0-1 0,0 22 15,0 0-15,0 0 0,0 0 0,-21 0 16,-22 21-16,22 0 15,0 0-15,21 21 0,0 0 16,-21 0-16,21 0 0,0 0 16,0 1-16,0-1 0,0 0 0,21-21 15,-21 21-15,21-21 0,0 0 16,1 21-16</inkml:trace>
  <inkml:trace contextRef="#ctx0" brushRef="#br0" timeOffset="20852.23">12086 3535 0,'0'0'0,"21"0"0,-21-21 0,0 0 16,-21 21-16,0 0 15,0 0-15,0 0 0,-1 0 0,1 0 16,0 0-16,0 0 0,-21 0 16,20 21-16,1-21 0,0 21 15,21 0-15,0 0 0,0 0 16,0 1-16,0-1 0,21-21 0,0 21 15,1-21-15,20 21 0,-21 0 16,0-21-16,0 21 0,1-21 0,-1 22 16,0-22-16,0 21 15,-21 0-15,0 0 0,-21-21 16,0 21-16,0-21 16,-22 0-16,22 21 0,-21-21 0,-1 0 0,22 0 15,-21 0-15,21 0 16,-22 0-16,22 0 0,0 0 0,0 0 15,0 0-15,42 0 32,0 0-32,0-21 0,0 0 0,22 21 15</inkml:trace>
  <inkml:trace contextRef="#ctx0" brushRef="#br0" timeOffset="21167.75">12298 3747 0,'0'0'0,"21"0"0,0 0 16,-21-22-16,21 1 16,0 21-16,1-21 0,-1 0 15,0 21-15,-21-21 0,21 0 0,0-1 16,0 1-16,1 0 0,-22 0 0,0 0 16,21 0-16,-42 21 31,-1 21-31,1 0 0,0-21 0,0 21 15,21 0-15,-21 0 0,0 1 16,-1 20-16,22-21 0,-21 0 0,21 0 16,0 1-16,0-1 0,0 0 15,0 0-15,21 0 16,1-21-16,-1 0 0,0 0 16,0 0-16,0 0 0,22 0 0,-22 0 15,0 0-15,0 0 0,0 0 16,0 0-16</inkml:trace>
  <inkml:trace contextRef="#ctx0" brushRef="#br0" timeOffset="21540.5">12785 3641 0,'0'0'0,"0"-21"0,0-1 15,0 1-15,0 0 0,0 0 16,21 0-16,0 21 16,0-21-16,0 21 0,22 0 0,-22-22 15,21 22-15,-21 0 0,22 0 16,-1 0-16,-21 22 0,0-1 15,22 0-15,-22 0 0,0 0 0,-21 0 16,0 22-16,0-22 0,0 21 0,0-21 16,0 1-16,0-1 0,-21 21 15,21-21-15,-21 0 0,-1-21 0,1 22 16,21-1-16,-21-21 0,0 0 0,21 21 16,-21-21-16,0 0 0,-1 0 15,22-21 1,0 0-16,0-1 0,0 1 15,22 0-15,20-21 0,-21 21 0,0-22 16,22 1-16,-1 0 16,-21-1-16,21 1 0,1 0 0,-1-1 15,0 22-15,1-21 0,-1 21 0,-21-1 16,0 1-16,1 0 0,-1 21 16,0 0-16,-42 0 15,0 0-15,-1 21 16</inkml:trace>
  <inkml:trace contextRef="#ctx0" brushRef="#br0" timeOffset="22356.5">360 4085 0,'0'0'16,"-21"-21"-16,-43 21 16,43 0-16,21 21 15,0 0-15,-21 22 0,21-22 0,0 21 16,-21 22-16,21-22 0,0 0 0,-22 22 16,22-22-16,0 1 0,0-1 15,0 0-15,0 1 0,0-1 0,0-21 16,0 21-16,0-20 15,0-1-15,0 0 0,0 0 0,22-21 32,-22-21-17</inkml:trace>
  <inkml:trace contextRef="#ctx0" brushRef="#br0" timeOffset="22519.95">529 4509 0,'0'0'0,"21"-22"0,0 22 79,-21 22-79</inkml:trace>
  <inkml:trace contextRef="#ctx0" brushRef="#br0" timeOffset="23256.3">275 6287 0,'0'0'15,"0"-43"1,0 22-16,0 0 16,0 0-16,0 0 0,0-1 15,21 22-15,0-21 0,-21 0 16,22 21-16,-1 0 0,0-21 0,0 21 15,0 0-15,22 0 0,-22 21 16,0 0-16,21 0 0,-21 22 16,1-1-16,-1 0 0,0 1 15,-21 20-15,0-20 0,0 20 16,0 1-16,-21-1 0,-64 43 16,43-43-16,-1-20 0,-20-1 0,-1 0 15,22 1-15,-21-22 0,20 21 16,-20-42-16,20 21 0,1-21 0,21 0 15,21-21 1,0 0-16,0 0 16,0-21-16,0 20 0,0-20 15,0 0-15,0-1 0,0 22 0,0-21 16,0 0-16,0 20 16,0 1-16,42 0 0,1 21 0,-1 0 15,0 0-15,22 21 0,-22 0 16,-21 22-16,22-22 0,-22 21 0,21-21 15,-21 22-15,-21-22 0,21 21 16,-21-21-16,22 43 0,-22-43 16,0 0-16,21 0 0,0 1 15,0-22-15,0 0 16,0 0-16,1-22 0</inkml:trace>
  <inkml:trace contextRef="#ctx0" brushRef="#br0" timeOffset="23420.3">1037 6541 0,'0'0'0,"0"-22"62,21 22-46,0-21-16</inkml:trace>
  <inkml:trace contextRef="#ctx0" brushRef="#br0" timeOffset="24108.66">3111 6054 0,'-42'0'31,"21"0"-31,0 0 0,0 0 16,-1 21-16,1-21 0,21 21 16,21-21 15,22 0-16,-22-21-15,0 0 0,21 21 16,1-21-16,-22-1 0,21 1 0,-21 21 16,22-21-16,-22 0 0,0 0 15,0 0-15,0-1 0,-21 1 16,0 0-16,-21 0 0,-21 21 16,21 0-16,-22 0 0,1 0 0,0 0 15,-22 21-15,22-21 0,-22 21 16,22 22-16,0-22 0,-22 21 15,22-21-15,0 22 0,-1-1 0,22 0 16,0-21-16,21 22 0,0-1 16,0-21-16,0 0 0,21 22 0,0-22 15,0 0-15,22-21 0,-1 21 16,0-21-16,1 21 0,-1-21 0,0 0 16,1 0-16,-1 0 0,0 0 15,1-21-15,-22 0 0,21 21 0,-21 0 16,-21-21-16,-21 21 15,0 0-15,-21 0 0,-1 21 16,1 0-16,0 0 0,-22 1 16,1-1-16,-1 21 0,1 0 15,20-20-15,-20 20 0,21 0 0,-1 1 16,1-1-16,0 0 0,20 1 0,1-1 16,0 0-16,21-21 0,0 22 15,0-22-15,0 21 0,0-21 0,64 1 16,-43-1-16,21-21 15,0 0-15,22 0 0,-22 0 0,22 0 16,-1-21-16,-20 21 0,20-22 0,1-20 16,20 21-16,-20-21 0,-1 20 15,22-20-15</inkml:trace>
  <inkml:trace contextRef="#ctx0" brushRef="#br0" timeOffset="24548.48">3810 6308 0,'0'-21'0,"0"42"0,0-64 0,-21 43 15,0 0-15,-1 22 16,1-1-16,0 21 0,21-21 0,-21 22 16,0-1-16,21 0 0,0 1 15,-21-1-15,21 0 0,-22 1 0,1-1 16,21-21-16,-21 21 0,21 1 0,0-22 16,-21 0-16,21 0 0,0 0 15,-21 1-15,21-44 31,0-20-15,0 21-16,21 0 0,0-22 16,-21 1-16,21 0 0,0-1 15,1-20-15,20 21 0,-21-22 0,0 22 16,22-1-16,-22 1 0,21 21 0,0 0 16,1 0-16,-1-1 0,-21 22 15,22 0-15,-22 0 0,21 22 0,-21-22 16,0 21-16,1 21 0,-1-21 0,-21 22 15,0-1-15,0 0 0,0 1 16,0-22-16,0 21 0,-21 0 0,-1 1 16,1-22-16,0 21 0,0-21 15,21 1-15,-21-1 0,21 0 16,-21 0-16,42-42 31,0 21-31,0-42 0,0 20 16,0-20-16,1 0 0</inkml:trace>
  <inkml:trace contextRef="#ctx0" brushRef="#br0" timeOffset="24776.48">4847 5884 0,'0'0'16,"0"-21"-16,0 42 16,0 1-16,0 20 15,-21 0-15,21 1 0,-21-1 0,0 0 16,-1 1-16,1 20 0,21 1 15,-21-1-15,-85 212 16,85-232-16,0-1 16,21 0-16,0 1 0,0-22 15,0 0-15,0 0 0,21-21 16,0 0-16,0 0 0,1 0 16,-1-21-16,0 0 0,0 0 15</inkml:trace>
  <inkml:trace contextRef="#ctx0" brushRef="#br0" timeOffset="24964.08">4487 6371 0,'0'0'0,"-21"21"0,0-21 16,-21 22-16,42-1 0,-22-21 16,22 21-16,22-21 15,-1 21-15,21-21 16,-21 0-16,22 0 0,-22 0 0,21 0 15,22-21-15,-22 21 0,0-21 16,1 0-16,-1-1 0,0 1 16,1 21-16</inkml:trace>
  <inkml:trace contextRef="#ctx0" brushRef="#br0" timeOffset="25325.49">5038 6435 0,'0'0'0,"0"21"0,0 0 16,-22 0-16,22 0 0,-21 1 15,21-1-15,0 0 0,21-21 32,1 0-32,-1 0 0,0 0 15,21-21-15,-21 21 0,1-21 0,20-1 16,-21 1-16,21 0 0,-20 0 16,20-21-16,-21 20 0,0 1 15,-21 0-15,0 0 0,0 0 0,0 0 16,0-1-16,-21 22 0,0 0 15,-21 0-15,20 22 16,1-1-16,0-21 0,0 42 0,0-21 16,0 22-16,-1-22 0,1 21 0,21-21 15,0 22-15,0-22 0,0 21 16,0-21-16,0 0 0,0 1 16,0-1-16,21 0 0,1-21 0,-1 0 0,21 21 15,-21-21-15,22 0 16,-1 0-16,0 0 0,-21 0 0,22-21 15,-1 0-15,-21 21 0,0-21 0,22-1 16,-43 1-16</inkml:trace>
  <inkml:trace contextRef="#ctx0" brushRef="#br0" timeOffset="25616.49">5609 6498 0,'0'-42'15,"0"84"-15,0-105 0,0 42 0,21-1 0,-21 1 16,0 0-16,21 0 0,1 0 0,-1 21 16,0-21-16,0 21 0,0 0 15,43 0-15,-43 0 0,0 0 16,43 21-16,-43 0 0,21 0 15,-21 0-15,0 22 16,1-22-16,-1 0 0,-21 21 0,0-21 16,0 22-16,0-22 0,0 21 0,0-21 15,0 1-15,0-1 0,-21 0 16,21 0-16,-22-21 0,1 0 0,21 21 16,-21-21-16,0 0 15,21-21-15,0 0 0,-21 0 16,21 0-16,0-1 0,0 1 15,0 0-15,0-21 0,0-1 0,21 22 16,-21-21-16,21 21 0,-21-22 0,21 1 16,0 21-16,1-21 0,-22 20 15,21 1-15,21-21 0,-21 21 0</inkml:trace>
  <inkml:trace contextRef="#ctx0" brushRef="#br0" timeOffset="25951.16">7302 5842 0,'0'0'0,"-21"191"31,0-128-31,21-21 0,-21 1 0,21-1 16,0 22-16,-21-22 0,21 0 0,-21 1 16,-1-1-16,22 0 0,0 1 15,-21 20-15,0-42 0,21 0 16,0 1-16,0-44 31</inkml:trace>
  <inkml:trace contextRef="#ctx0" brushRef="#br0" timeOffset="26547.44">6773 6244 0,'-42'0'31,"63"0"-31,0 0 0,22 0 0,-22 0 16,42-21-16,-20 21 0,20 0 16,1-21-16,-1 0 0,1 0 0,-1 21 15,22-22-15,-1 1 0,1 0 16,-21-21-16,20 21 0,-20-1 16,-1-20-16,-20 21 0,-1 0 0,0-22 15,-21 1-15,1 21 0,-1 0 0,-21 0 16,0-1-16,0 1 0,0 0 15,-21 21-15,-1 0 0,1 0 16,0 21-16,-21 0 0,21 1 16,-1 20-16,1-21 0,0 21 0,0 1 15,0 20-15,0-20 0,-1-1 0,22 0 16,-21 1-16,0-1 0,0 0 16,0 1-16,0-1 0,21 0 15,0 1-15,-22-22 0,22 21 0,-21-21 16,21 0-16,0 1 0,0-1 15,0-42 1,0-1 0,21 1-16,1 0 0,-1-21 15,0 21-15,0-22 0,0 22 0,22-21 16,-22-1-16,21 1 0,0 0 0,1 21 16,-1-22-16,0 22 0,1 0 15,-1 0-15,-21 21 0,22 0 0,-1 0 16,-21 0-16,0 0 0,0 21 0,1 0 15,-22 21-15,21-20 0,-21-1 16,0 21-16,0-21 0,0 0 16,-21 22-16,-1-22 0,1 21 0,0-21 15,0 1-15,0-1 0,21 0 16,0 0-16,0 0 0,21-21 31,0 0-31,-21-21 0,42 21 0,-20-21 16,-1 0-16</inkml:trace>
  <inkml:trace contextRef="#ctx0" brushRef="#br0" timeOffset="26856.48">8509 6244 0,'21'-21'16,"0"21"-16,0-21 15,1 0-15,-1 21 0,0-21 16,0-1-16,0 22 0,0-21 15,1 0-15,-1 0 0,0 0 0,-21 0 16,0-1-16,21 1 0,-21 0 0,0 0 16,-21 21-1,0 0-15,0 0 0,-1 0 0,-20 0 16,21 21-16,0 0 0,-22 0 0,22 22 16,0-22-16,0 21 0,0-21 15,0 22-15,21-22 0,0 21 16,0-21-16,0 22 0,0-22 0,0 21 15,0-21-15,21 1 0,0-1 16,21-21-16,-21 0 0,22 0 16,-22 0-16,21 0 0,1 0 0,20-21 15,-21-1-15</inkml:trace>
  <inkml:trace contextRef="#ctx0" brushRef="#br0" timeOffset="27368.4">10753 5525 0,'0'0'0,"-22"0"0,1 0 15,0 21-15,0 0 0,0 0 16,0 21-16,-1-20 0,1 20 0,0 0 16,0 22-16,0-22 0,21 0 15,0 22-15,-21-22 0,-1 1 0,22-1 16,0 0-16,-21 1 0,21-22 0,0 21 15,0-21-15,0 0 0,0 1 0,21-1 16,1-21-16,-1 0 0,0 0 16,21 0-16,1 0 0,-1-21 0,0 21 15,1-22-15,-1 1 0,21 0 16,-20-21-16,-1 21 0,22-22 0,-22 1 16,0 0-16,1-1 0,-22 1 15,0-22-15,0 22 0,0 0 0,-21-1 16,0 1-16,0 0 0,0 21 15,0-1-15,0 1 0,-21 21 16,42 0 31</inkml:trace>
  <inkml:trace contextRef="#ctx0" brushRef="#br0" timeOffset="27899.75">11557 5588 0,'0'64'32,"0"-43"-32,0 0 0,0 21 15,0-21-15,-21 22 0,21-1 16,-21 0-16,21 1 0,0-1 0,-22-21 16,1 22-16,21-1 0,-21-21 0,0 0 15,21 22-15,0-22 0,0 0 0,-21 0 16,21 0-16,0-42 31,0 0-15,0 0-16,0 0 0,21-22 15,-21 22-15,21-21 0,0-1 0,0 1 16,1 0-16,20-22 0,-21 22 16,0 0-16,22-1 0,-22 1 15,21 0-15,0 20 0,-20 1 0,20 0 16,0 21-16,-21 0 0,1 0 0,-1 0 15,0 0-15,0 0 0,-21 21 16,0 0-16,0 1 0,-21-1 16,0 0-16,0 0 0,-1 0 0,-20-21 15,21 21-15,-21 1 0,-1-1 16,1-21-16,0 21 0,20-21 0,-20 21 16,21-21-16,0 21 0,0 0 0,21 1 15,0-1 1,0 0-16,0 0 0,0 0 0,21 0 15,0 1-15,0-1 0,0 0 0,0 0 16,1 0-16,-1 0 0,0 1 16,0-1-16,0 0 0,0-21 15,1 21-15,-1-21 0,0 0 0,0 0 16,0 0-16,0 0 0,1 0 16,20 0-16,-21 0 0,0 0 0,0-21 15</inkml:trace>
  <inkml:trace contextRef="#ctx0" brushRef="#br0" timeOffset="28316.28">12658 5652 0,'0'0'0,"21"-22"0,0-20 0,-21 21 0,21 0 16,-21 0-16,0 42 16,0 0-1,-21 21-15,0-21 0,0 22 0,21-1 16,-22 0-16,1 22 0,0-22 15,21 1-15,-21-1 0,0 0 0,0 1 16,-1-22-16,1 21 0,21-21 0,-21 0 16,0 1-16,0-1 0,21 0 15,-21-21-15,21-21 32,0 0-32,0-1 15,0 1-15,0 0 0,0 0 16,0 0-16,21 0 0,0-22 0,-21 22 15,21 21-15,-21-21 0,21 21 16,0 0-16,-21 21 16,22 0-16,-1 0 0,-21 1 15,21-1-15,-21 0 0,21 0 16,-21 0-16,21 0 0,0-21 0,-21 22 16,22-22-16,-1 0 0,0 21 15,0-21-15,0 0 0,0 0 16,1 0-16,-1 0 0,0 0 0,0-21 15,0 21-15,0-22 0,1 1 0</inkml:trace>
  <inkml:trace contextRef="#ctx0" brushRef="#br0" timeOffset="29325.34">14266 5906 0,'0'0'0,"0"21"15,21-21-15,1-21 16,-1-1-16,0 1 0,0 0 16,21 0-16,-20 0 0,-1-22 15,21 1-15,-21 0 0,0-1 0,22-20 16,-22 21-16,0-1 0,-21 1 16,0 21-16,21 0 15,-21-1-15,0 44 16,-21 20-1,21-21-15,-21 21 16,0-20-16,0 20 0,-1 0 0,1 1 16,0-1-16,0 43 15,21-64-15,-21 21 0,21-21 0,0 22 16,0-22-16,0 0 0,21 0 16,0-21-16,0 0 0,0 0 0,1 0 15,20 0-15,-21 0 16,21 0-16,-20 0 0,20-21 0,-21 0 15,21 0-15,-20-1 0,-1-20 0,21 21 16,-21-21-16,0-1 0,1 1 16,-1 0-16,-21 20 0,0-20 0,0 0 15,0-1-15,0 22 0,0 0 0,-21-21 16,-1 42-16,1-21 0,-21-1 16,21 22-16,0 0 0,-1 0 0,1 0 15,0 0-15,0 0 0,21 22 16,21-22-1,0 21-15,22-21 0,-22 0 16,21 0-16,0 0 0,1 0 16,-1 0-16,0 0 0,22 0 0,-22-21 15,22 21-15,-22-22 0,0 1 16,22 21-16,-22-21 0,1 0 0,-1 0 16,0 0-16,-21-1 0,1 1 15,-1 0-15,0 0 0,-21 0 0,0 0 16,0-1-16,0 1 0,0 0 15,-21 21 1,0 0-16,-1 21 16,22 0-16,-21 1 0,21 20 0,-21 0 15,0 1-15,21-1 0,0 0 16,0 22-16,0-1 0,-21 1 16,21-22-16,0 22 0,0-1 0,0 1 15,0-1-15,0 1 0,0-1 16,0 1-16,21-1 0,-21 22 0,0-22 15,0 1-15,0 20 0,0 1 0,0-21 16,0 20-16,0-20 0,-21-1 0,0 1 16,-1-1-16,1 1 0,-21-22 15,21 22-15,-22-22 0,22 0 0,-21 1 16,0-22-16,20 0 0,-20-21 0,0 0 16,21 0-16,-22 0 0,22 0 0,-21 0 15,-1-21-15,22 0 0,-21-1 16,0 1-16,-1-21 0,1 21 15,21 0-15,-22-22 0,1 22 0,0-21 16,-22 21-16</inkml:trace>
  <inkml:trace contextRef="#ctx0" brushRef="#br0" timeOffset="30152.09">8086 7811 0,'0'0'16,"-22"0"-16,22 21 15,22-21 1,-1 0-16,0 0 16,0-21-16,21-1 0,-20 22 0,20-21 15,0 0-15,1 0 0,-1-21 0,0 20 16,22-20-16,-22 21 0,22-21 15,-22-1-15,0 1 0,1 0 0,-22-22 16,0 22-16,0-43 0,-21 43 16,0-1-16,0 1 0,-21 0 15,0 21-15,0-1 0,-1 1 0,1 0 16,-21 21-16,21 0 0,-22 0 0,-20 21 16,21 22-1,20-22-15,-20 42 0,21-20 0,0 20 16,0 1-16,-1 20 0,1 1 0,0-22 15,0 22-15,0 0 0,21-1 16,-21 22-16,-1 0 0,1 0 0,0 0 16,21 0-16,0-1 0,-21 1 0,0 127 15,21-127-15,0 0 0,0 0 16,0-22-16,-21 1 0,21 0 16,0-1-16,0 1 0,0-22 0,0 1 15,0-22-15,0 22 0,21-43 0,0 21 16,21-21-16,-21-21 0,1 0 15,-1-21-15,21 0 0,-21-21 16,22-1-16,-1-20 0,0 21 16,1-22-16,20-21 0,-21 22 0,1-22 15,-1 1-15,-21-22 0,22 21 0,-43-21 16,0 22-16,0-1 0,0 0 0,-22 1 16,-20-1-16,0 21 0,-1-20 15,-20 20-15,-1 22 0,22 0 0,-21-1 16,-1 22-16,1 0 0,-1 0 0,1 21 15,-1 0-15,1 0 0,20 0 16,1 21-16,0-21 0,-1 21 0,22 0 16,21 0-16,0 1 0,21-22 15,0 21-15,1-21 16,20 0-16,0 0 0,22 0 16,-22-21-16,22-1 0,-1 1 0,1 0 15,-1 0-15</inkml:trace>
  <inkml:trace contextRef="#ctx0" brushRef="#br0" timeOffset="30612.25">9186 7599 0,'0'0'0,"0"-21"0,0-22 15,0 22-15,0-21 0,0 21 16,-21 0-16,0-1 0,0 1 0,0 0 16,-1 0-16,1 21 0,0 0 0,0 0 15,-21 21-15,20 21 16,1-20-16,0 20 0,0 0 0,0-21 15,0 43-15,21-22 0,0 1 0,-22-1 16,22-21-16,0 21 0,-21 1 16,21-1-16,0-21 0,0 22 0,0-22 15,0 0-15,0 0 0,43 0 0,-22-21 16,0 0-16,0 0 0,0 0 16,22 0-16,-22 0 0,21-21 0,-21 0 15,22 0-15,-22 0 0,21-1 0,-21 1 16,22-21-16,-22 0 0,0 20 0,0-20 15,0 0-15,0-1 0,-21 1 16,0 0-16,0-1 0,0 22 16,0 0-16,0 0 0,0 0 0,0 42 15,0 0 1,-21 0-16,0 0 0,21 22 16,-21-1-16,21-21 0,0 22 0,-21-1 15,21-21-15,0 21 0,-21-20 0,21 20 16,0-21-16,0 0 0,0 0 15,0 1-15,21-1 0,0 0 0,0-21 16,0 0-16,0 0 0,1 0 0,-1 0 16,21 0-16,-21-21 0,22 0 0,-22 21 15,21-22-15</inkml:trace>
  <inkml:trace contextRef="#ctx0" brushRef="#br0" timeOffset="30836.49">9927 7451 0,'0'-21'0,"0"42"0,-21-42 16,0 42-16,0 0 0,-1 0 16,1 21-16,0-20 0,0-1 15,0 21-15,0 0 0,21-20 0,0 20 16,-22-21-16,22 0 0,0 22 0,0-22 16,0 0-16,0 0 0,22 0 15,-22 0-15,42 1 0,-21-22 16,0 21-16,22-21 0,-22 0 0,21 0 15,-21 0-15,22 0 0,-22 0 0,21-21 16,0 21-16,1-22 0,-22 1 16</inkml:trace>
  <inkml:trace contextRef="#ctx0" brushRef="#br0" timeOffset="31199.48">10393 7662 0,'0'0'0,"-21"0"0,-1 43 31,22-22-15,22-21-1,-1 0-15,0 0 0,0 0 16,-21-21-16,21 21 0,0-21 0,1-1 16,-1 22-16,0-21 0,0 0 0,0 0 15,-21 0-15,0 0 0,0-1 0,0 1 16,0 0-16,-21 21 15,0 0-15,0 0 0,-22 0 16,22 21-16,0 0 0,-21 22 0,21-22 16,-1 21-16,-20 1 0,21-22 15,0 21-15,21 0 0,0 1 16,0-22-16,0 21 0,0-21 0,0 22 16,0-22-16,0 0 0,0 0 0,21 0 15,0-21-15,21 0 0,-20 0 16,-1 0-16,21 0 0,-21 0 0,22-21 15,-1 0-15,0 0 0,22 0 0,-1 0 16,-20-22-16</inkml:trace>
  <inkml:trace contextRef="#ctx0" brushRef="#br0" timeOffset="31672.48">11261 7154 0,'0'0'0,"0"-42"0,0 21 15,0 0 1,-22 21-16,1 0 0,0 21 15,0 0-15,21 0 0,0 22 0,-21-22 16,0 42-16,21-20 0,-22-1 16,22 21-16,0-20 0,0 20 0,-21-20 15,21-1-15,-21 0 0,21 1 0,0-1 16,-21 0-16,21-21 0,0 22 0,0-22 16,0 0-16,0 0 0,0 0 15,-21-21 1,21-21-1,0 0-15,0 0 16,0 0-16,21-22 0,0 22 16,0-21-16,0 21 0,1-22 0,20 22 15,0-21-15,-21 21 0,22-22 0,-1 22 16,0 0-16,1 21 0,-22 0 16,21 0-16,1 0 0,-1 0 0,-21 21 15,21-21-15,-20 21 0,-1 22 0,0-22 16,0 0-16,-21 0 0,0 0 0,0 1 15,0-1-15,-21 21 0,0-21 16,0-21-16,-1 21 0,-20 1 0,0-1 16,-1 0-16,22-21 0,-21 21 0,-43-21 15,43 0-15,21 0 0,0 0 16,-1 0-16,1 0 16,21-21-1,21 21-15,1-21 0,-1 0 16,21 21-16,0-22 0</inkml:trace>
  <inkml:trace contextRef="#ctx0" brushRef="#br0" timeOffset="32324.48">12277 7366 0,'-149'42'31,"128"-20"-31,0-1 0,-21 0 15,21 21-15,-22-21 0,22 22 0,0-1 16,-21-21-16,20 22 0,1-22 0,21 21 16,0-21-16,0 22 0,0-22 15,0 0-15,0 0 0,0 0 16,21-21-16,1 0 0,-1 0 0,0 0 16,0 0-16,0 0 0,22 0 0,-22-21 15,21 0-15,-21 0 16,0 0-16,1-1 0,-22 1 0,0 0 15,0 0-15,0-21 0,0 20 16,0 1-16,0-21 0,0 21 0,0 0 16,-22-22-16,22 22 0,0 0 15,0 0-15,0 0 0,22-1 16,-1 22-16,21-21 0,-21 21 16,22 0-16,-22 0 0,21 0 0,-21 0 15,0 0-15,22 0 0,-22 0 16,0 21-16,0 1 0,0-1 0,-21 0 15,0 0-15,0 0 0,0 0 0,0 1 16,0 20-16,0-21 0,-21 0 16,0 0-16,0 1 0,0-1 0,0 0 15,-1 0-15,22 0 0,0 0 16,0 1-16,0-1 0,22-21 31,-1 0-31,0 0 0,0 0 16,0 0-16,0 0 0,1-21 0,20-1 15,-21 1-15,0 0 0,0 0 0,-21-21 16,22 20-16,-22 1 0,0-21 16,0 21-16,0-43 0,0 43 15,0 0-15,-22 0 0,1 0 0,0 21 16,0 0-16,0 0 0,0 0 16,-1 0-16,1 0 0,0 0 0,0 21 15,0-21-15,21 21 0,-21-21 16,21 21-16,21-21 15,0 0-15,0 0 16,0 0-16</inkml:trace>
  <inkml:trace contextRef="#ctx0" brushRef="#br0" timeOffset="32891.44">13208 6985 0,'0'-21'0,"0"42"0,0-63 0,-21 42 15,0 0-15,-1 0 0,1 21 16,0 0-16,0 21 16,0-20-16,21 20 0,-21 0 0,-1 22 15,22-22-15,-21 22 0,0-22 16,0 0-16,21 22 0,-21-22 0,0 0 16,21 1-16,-22-1 0,1 0 15,21 1-15,-21-22 0,21 0 16,0-42 15,0 0-31,0-22 16,21 22-16,0 0 0,1 0 15,-22-21-15,21-1 0,21 22 0,-21-21 16,0 21-16,22-22 0,-1 22 16,-21 0-16,22 0 0,-1 0 15,0-1-15,-21 22 0,1 0 0,20 0 16,-21 0-16,0 0 15,-21 22-15,0-1 0,0 0 16,-21-21-16,0 21 0,0-21 16,0 0-16,-1 21 0,1-21 0,-21 0 15,21 0-15,0 0 0,-22 0 0,22 21 16,0-21-16,0 0 0,0 22 16,-1-1-16,22 0 15,0 0-15,0 0 16,0 0-16,0 1 0,0-1 0,22 0 15,-1 21-15,-21-21 0,21 1 16,0-1-16,0 0 0,0-21 0,22 42 16,-22-42-16,0 0 0,43 0 15,-43 0-15,0 0 16,0 0-16,0 0 0,0 0 0,1 0 16,-1-21-16,0 21 0</inkml:trace>
  <inkml:trace contextRef="#ctx0" brushRef="#br0" timeOffset="33187.51">14012 7514 0,'0'0'0,"-84"64"31,105-64 0,0 0-31,0 0 16,-21-21-16,21 21 0,-21-22 0,21 1 16,-21 0-16,-21 21 31,0 0-31,0 0 16,0 0-1,21 21-15,-21-21 0,21 21 16</inkml:trace>
  <inkml:trace contextRef="#ctx0" brushRef="#br0" timeOffset="33680.06">15663 7239 0,'0'0'0,"21"-21"15,-21-64 1,0 64-16,0 0 0,0 0 16,-21 0-16,0 21 0,0 0 0,0-22 15,-22 22-15,22 0 0,-21 0 0,0 0 16,-1 22-16,22-1 0,-21 0 0,-1 0 15,22 0-15,-21 22 0,21-1 16,0 0-16,-1 1 0,1-1 0,21 0 16,0 1-16,-21-1 0,21 0 0,0 1 15,0-22-15,0 21 0,0-21 0,21 0 16,0 1-16,1-1 16,62 0-16,-41-21 0,-1 0 15,0 0-15,22 0 0,-22 0 0,0 0 16,22-21-16,-22 0 0,1-1 15</inkml:trace>
  <inkml:trace contextRef="#ctx0" brushRef="#br0" timeOffset="34596.48">16256 7218 0,'0'0'16,"0"-21"-16,0 0 0,0-1 0,-21 22 31,0 0-31,-1 22 0,1-1 16,0 0-16,0 21 0,-21-21 0,20 22 15,1-1-15,-21 0 0,21-20 0,0 20 16,-1 0-16,22-21 0,0 22 16,0-22-16,0 21 0,0-21 0,0 1 15,22-1-15,-1-21 0,0 21 0,0-21 16,0 0-16,22 0 0,-1 0 0,-21 0 16,21 0-16,1 0 0,-22 0 15,21 0-15,-21-21 0,1 21 0,-1-21 16,0-22-16,-21 22 0,0-21 15,0 21-15,0-22 0,0 22 16,-42-42-16,20 20 0,1 22 16,0 0-16,0 0 0,21 0 15,0-1-15,0 1 0,0 0 16,0 0-16,21 0 0,0 21 16,0-21-16,22 21 0,-22 0 0,21 0 15,1 0-15,-1 0 0,-21 0 16,21 0-16,1 0 0,-22 21 0,21-21 15,-21 42-15,1-21 0,-1 0 0,0 22 16,-21-1-16,0-21 0,21 22 0,-21-22 16,0 21-16,21-21 0,-21 22 15,0-22-15,0 0 0,0 0 0,0 0 16,0 0-16,0 1 0,0-1 16,-21-21-1,0 0 1,0 0-16,21-21 0,0-1 15,0 1-15,0 0 16,0 0-16,0-21 0,21 20 0,0-20 16,0 0-16,0-1 0,1 1 0,20 0 15,-21 21-15,21-22 0,1 1 0,-1 21 16,0 0-16,1-1 0,-1 22 16,0 0-16,1 0 0,20 0 15,-20 22-15,-22-22 0,21 42 0,0-21 16,-20 0-16,-1 22 0,0-22 15,0 21-15,-21 0 0,0-20 0,0 20 16,0-21-16,0 0 0,0 22 0,0-22 16,-21 0-16,0 0 0,0-21 15,-1 21-15,1-21 0,-21 0 0,21 21 16,0-21-16,-1 0 0,1 0 0,0 0 16,0 0-1,21-21-15,0 0 0,0 0 16,0 0-16,21 0 0,0-22 0,22 22 15,41-64-15,-41 22 0,-1 21 16,21-1-16,-20-20 16,20 20-16,1 1 0,-1 21 0,1-21 15,-1 20-15,-20 22 0,62 0 16,-41 0-16,-22 22 0,-21-1 16,1 21-16,-1 0 0,-21 22 0,0-22 15,0 22-15,0-22 0,-21 64 16,-1-64-16,1 1 0,0-22 15,0 21-15,0-21 0,0 0 0,-1 1 16,1-1-16,0-21 0,0 0 0,0 0 16,0 0-16</inkml:trace>
  <inkml:trace contextRef="#ctx0" brushRef="#br0" timeOffset="35771.73">804 9970 0,'0'-22'0,"-21"1"15,21 0-15,0 0 16,0 0-16,0 0 0,0-1 0,0 1 16,0 0-16,0-21 0,0 21 15,0-1-15,0 65 32,0-22-32,0 21 0,0 1 0,0-1 15,0 0-15,0 1 0,0-1 16,-21 0-16,21 1 0,-21-1 0,0 0 15,21 1-15,-22-22 0,1 21 16,0-21-16,0 0 0,21 1 16,-21-22-16,0 0 15,21-22 1,0 1-16,0 0 16,21 0-16,0 21 0,0-21 0,0 0 15,0 21-15,22-22 0,-22 1 16,21 21-16,1-21 0,-22 21 0,21 0 15,0-21-15,-20 21 0,20-21 16,-21 0-16,0 21 0,22-22 0,-22 22 16,0-21-16,-21 0 0,0 0 15,0 0-15,0 0 16,0-1-16,0 1 0,0 0 16,-21 21-16,0 0 15,-1 0-15,22 21 0,-21 0 0,21 1 16,-21-1-16,21 21 0,-21-21 15,21 22-15,0-22 0,0 21 0,0 0 16,0 1-16,0-22 0,-21 21 16,21 1-16,0-22 0,0 21 0,0-21 15,0 22-15,0-22 0,0 0 16,21-21-16,0 0 16,0 0-16,0-21 0</inkml:trace>
  <inkml:trace contextRef="#ctx0" brushRef="#br0" timeOffset="35924.15">1630 10075 0,'0'0'0,"21"0"0,-21-21 32,0 0-17,21 0 1,0 0-16</inkml:trace>
  <inkml:trace contextRef="#ctx0" brushRef="#br0" timeOffset="36392.43">2900 9885 0,'21'0'31,"0"-21"-31,0 21 15,0-21-15,1-1 0,-1 1 0,0 0 16,21 0-16,-21 0 0,1 0 0,-1-1 16,0 1-16,0-21 0,0 21 15,-21 0-15,0-1 0,0 1 0,0 0 16,0 0-16,0 0 0,-21 21 16,0-21-16,0 21 0,0 0 15,-1 0 1,1 0-1,21 21-15,-21 0 16,21 0 15,0 0 1,-21 0-32</inkml:trace>
  <inkml:trace contextRef="#ctx0" brushRef="#br0" timeOffset="37276.5">254 10012 0,'0'0'0,"0"-21"31,21 0-16,0-1-15,0 22 16,22-21-16,-22 21 0,21-21 0,1 0 16,-1 21-16,21-21 0,-20 0 15,-1-1-15,22 22 0,-22 0 0,0 0 16,1 0-16,-1 0 0,-21 22 16,21-1-16,-20 0 0,-22 0 0,0 21 15,0-20-15,0-1 0,0 21 16,-43-21-16,22 22 0,0-22 0,-21 21 15,-1-21-15,1 22 0,0-22 16,20 0-16,-20 0 0,21 0 16,-21-21-16,20 21 0,1-21 15,0 0 1,21-21 0,21 0-16,0 0 15,22 21-15,-22-21 0,21 0 16,-21 21-16,22 0 0,-1-22 0,0 22 15,1 0-15,-1 0 0,0 0 16,22 0-16,-22 0 0,1 0 0,-1 22 16,0-1-16,-21 0 0,1 21 15,-1-21-15,-21 22 0,0-22 0,-21 21 16,-1 1-16,1-1 16,-21 0-16,0 1 0,-22-1 0,22 0 15,-1-21-15,-20 22 0,21-22 0,-22 0 16,22-21-16,-22 21 0,22-21 15,0 0-15,-22 0 0,22 0 0,21 0 16,-22 0-16,22 0 0,-21-21 16,21 21-16,-1-21 0,22 0 15,0 0-15,0-1 16,22 22-16,-1-21 0,0 0 0,21 0 16,1-21-16,-1 20 15,21-20-15</inkml:trace>
  <inkml:trace contextRef="#ctx0" brushRef="#br0" timeOffset="39224.62">2900 9885 0,'0'0'0,"21"0"31,0-21-31,0 0 16,0 21-16,1-22 0,-1 1 16,0 0-16,0 0 0,0 0 0,-21 0 15,21 21-15,1-43 16,-22 22-16,0 0 0,0 0 0,0 0 16,0-1-16,-43 22 0,22 0 0,0 0 15,0 0-15,-22 0 16,1 22-16,21-22 0,-21 21 0,-22 21 15,22-21-15,-1 22 0,22-22 0,-21 21 16,21 0-16,-22 1 0,43-1 16,0-21-16,0 22 0,0-1 0,0-21 15,0 0-15,22 0 0,-1 1 16,21-1-16,-21 0 0,22 0 0,-1-21 16,0 0-16,-21 0 0,22 0 0,-1 0 15,0 0-15,-20 0 0,20 0 16,-21 0-16,0 0 0,0 0 0,-42 0 31,0 0-15,0 0-16,0 0 0,-22 21 0,1-21 15,0 21-15,-1 1 0,1 20 16,0-21-16,-1 21 0,1 1 0,0-1 16,21 0-16,-22 1 0,43-1 15,0 0-15,0 1 0,0-1 0,0 0 16,0 1-16,21-22 0,22 21 15,-22-42-15,21 0 0,1 0 0,-1 0 16,0 0-16,22 0 0,-22 0 16,22-21-16,-1-21 0,-21 21 0,22-22 15,-1 22-15,1-21 0,-1-1 0,1 1 16,-1 0-16,-20-22 16,-1 22-16,-21 0 0,22-1 0,-22 1 15,0-22-15,-21 43 0,0 0 16,0 0-16,0 42 31,0 0-31,-21 0 0,0 1 0,21-1 16,-22 21-16,1 0 0,21-20 15,-21 20-15,0 0 0,0 1 0,21-1 16,-21-21-16,-1 21 0,1-20 16,0 20-16,21-21 0,0 0 0,0 0 15,0-42 16,0 0-31,0 0 0,21 0 16,0 0-16,1-22 0,-1 1 0,0 0 16,21-1-16,-21 1 0,1 0 0,-1-1 15,21 22-15,-21-21 0,0 21 16,22-1-16,-22 1 0,0 21 0,0 0 16,0 0-16,1 0 0,-22 21 0,21-21 15,-21 22-15,21-1 0,-21 21 16,0-21-16,0 22 0,0-22 0,0 21 15,21 0-15,-21-20 0,21 20 0,-21-21 16,21 0-16,-21 22 16,22-22-16,-1 0 0,0-21 0,0 21 15,21-21-15,-20 0 0,-1 0 16,21-21-16,-21 21 0,22-21 16,-1 0-16,0-22 0,1 22 15,-1-21-15,0-1 0,-21 1 0,22 0 0,-1-22 16,0 22-16,-20-22 0,-1 22 0,21-21 15,-21-1-15,0 1 0,1-1 16,-1 1-16,-21-1 0,0 22 0,21-22 16,-21 22-16,0 21 0,0-22 0,0 22 15,-21 21 1,0 0-16,21 21 16,-22 22-16,1-22 0,0 21 0,0 1 15,21 20-15,-21-21 0,21 22 16,-21-1-16,21-20 0,0 20 0,-22-20 15,22 20-15,-21-21 0,21 1 0,0 20 16,0-20-16,0-1 0,0 0 16,0 1-16,0-1 0,0-21 0,21 21 15,1-20-15,-1-1 0,0-21 0,21 0 16,-21 0-16,22 0 16,-1 0-16,0 0 0,1 0 0,-22-21 0,21-1 15,1 1-15,-1 0 0,-21 0 16,21-21-16,-20-1 0,20 1 0,-21 21 15,0-22-15,0 1 0,1 21 16,-22-21-16,0 20 0,0 1 0,0 0 16,0 0-16,-22 21 15,1 0 1,0 21-16,21 0 0,0 0 0,-21 1 16,21-1-16,-21 21 0,21-21 0,-21 0 15,21 22-15,0-22 0,0 21 16,0-21-16,0 1 0,0-1 0,0 0 15,0 0-15,21 0 0,0-21 0,0 0 16,0 0-16,0 0 16,1 0-16,20 0 0,-21 0 15,21-21-15,-20 0 0,20 0 0,-21 0 16,0-22-16,22 22 0,-22-21 0,0 21 16,0-22-16,0 1 0,0 21 15,1 0-15,-1-1 0,-21 1 0,0 0 16,0 42-1,0 0 1,0 1-16,0 20 0,0-21 16,0 21-16,0-20 0,0 20 0,0-21 15,0 21-15,0-20 0,0-1 0,0 0 16,0 0-16,0 0 0,0 0 16,21-21-16,0 0 15,0 0-15,0 0 0,1 0 0,-1 0 16,0-21-16,0 21 0,21-21 0,-20 0 15,-1 0-15,0 0 0,0-1 0,0-20 16,0 21-16,1-21 16,-22-1-16,0 22 0,0-21 0,0-1 0</inkml:trace>
  <inkml:trace contextRef="#ctx0" brushRef="#br0" timeOffset="39483.47">4360 10012 0,'0'0'0,"-21"0"0,0 21 16,42-21 0,0 0-16,22 0 0,-1 0 15,0 0-15,1 0 0,20-21 16,1 21-16,-1 0 0,1-21 0,-1 21 15,1-21-15,-22-1 0,21 22 0,-20 0 16,-1-21-16,0 21 0,-20 0 16,-1 0-16,0-21 0,0 21 15,0 0-15</inkml:trace>
  <inkml:trace contextRef="#ctx0" brushRef="#br0" timeOffset="43160.45">7705 9927 0,'0'-21'15,"0"0"-15,0 0 16,0 0-16,0-1 16,-22 1-16,22 0 15,0 42 1,0 0 0,0 1-16,0-1 15,0 21-15,0 0 0,0 1 0,0-1 0,-21 0 16,21 22-16,0-22 0,0 1 15,0 20-15,0-21 0,0 1 16,0-1-16,0 0 0,0 1 0,0-22 16,0 21-16,0-21 0,21 1 0,1-1 15,-1-21-15,0 0 0,0 0 16,0 0-16,0 0 0,1 0 0,20-21 16,-21-1-16,21 1 0,1 0 0,-22-21 15,21-1-15,1 1 0,-22 0 16,21-1-16,0 1 0,-20 0 0,20-1 15,0-62-15,-21 41 0,1 22 16,-1-1-16,-21-20 0,21 21 16,-21 20-16,0-20 0,0 21 15,0 0-15,0 42 16,0 0-16,0 0 16,0 22-16,0-1 0,0 0 15,0-21-15,0 22 0,0-1 0,0 0 16,0 22-16,0-43 0,0 21 0,0 1 15,0-1-15,0 0 0,0-20 16,0 20-16,0-21 0,0 0 0,0 0 16,21 1-16,0-22 0,0 0 0,1 0 15,20 0-15,-21 0 16,21 0-16,1 0 0,-1-22 0,0 1 0,1-21 16,-1 21-16,0 0 0,1-22 15,-1 1-15,0 21 0,1-22 0,-1 1 16,0 21-16,-20-21 0,-1-1 15,0 22-15,-21 0 0,0-21 0,0 20 16,0 1-16,-21 21 16,0 0-16,-22 0 0,22 21 15,0 1-15,0-1 0,0 0 0,-1 0 16,22 0-16,0 43 0,0-43 16,0 0-16,0 0 15,22 22-15,-1-22 0,21 21 16,-21-21-16,0 0 0,1 1 0,20-1 15,-21-21-15,0 0 0,-42-21 47,0-1-47,0 1 0,0 21 16,-1-21-16,1 0 0,0 0 16,0 0-16,0 21 0,0-22 0,-1 1 15,1 21-15,0 0 0,0 0 16,21 21-1,0 1-15,0-1 0,0 0 0,0 0 16,0 0-16,21 0 0,0 1 16,0 20-16,22-21 0,-22-21 0,0 21 0,21 0 15,-20 1-15,20-22 16,0 0-16,-21 0 0,22 0 0,-1 0 16,0 0-16,1 0 0,-1-22 0,22 22 15,-22-21-15,0 0 0,1 0 16,-1-21-16,0 20 0,1 1 0,-1-21 15,0 21-15,-21-22 0,1 22 0,-1-21 16,0 0-16,-21 20 0,0-20 16,0 0-16,21 21 0,-21-1 0,0 1 15,0 0-15,0 0 0,-21 21 16,0 21 0,0 0-16,21 0 0,-22 1 15,1-1-15,0 21 0,0-21 0,21 22 16,-21-1-16,21-21 0,-21 0 0,21 22 15,0-22-15,0 21 0,0-21 16,0 0-16,0 1 0,21-1 0,0 0 16,0-21-16,0 21 0,22-21 0,-22 0 15,21 0-15,0 0 0,1 0 0,-1-21 16,0 21-16,1-21 0,-1 0 16,0-1-16,1 1 0,-1 0 15,0-21-15,1 21 0,-22-22 0,21 22 16,-21-21-16,1 21 0,-1-22 15,0 22-15,-21 0 0,0 0 0,0 0 16,-21 21-16,0 0 0,-22 0 16,22 0-16,0 0 0,0 21 15,0 0-15,-1 0 0,22 0 0,0 0 16,0 1-16,0 20 0,0-21 0,0 0 16,22 0-16,-22 1 0,21-1 0,0 0 15,0 0-15,0 0 0,0 0 16,22 1-16,-22-22 0,0 21 0,21-21 15,1 0-15,-22 0 0,21 0 0,1 0 16,41 0-16,-41-21 16,-1 21-16,0-22 0,22 1 15,-22 0-15,0 0 0,1 0 0,-22 0 16,21-22-16,1 22 0,-1 0 16,-21-21-16,0 20 0,22-20 0,-43 21 15,21-21-15,-21 20 0,0 1 16,-21 21-16,-1 0 15,1 21-15,0 1 0,21-1 0,-42 21 16,21 0-16,21-20 16,0-1-16,-22 21 0,22-21 0,-21 0 15,21 1-15,-21-1 0,21 21 16,0-21-16,0 0 0,-21 1 16,21-1-1,0-42 1,0-1-16,21 1 15,0 21-15,-21-21 0,21-21 16,1 21-16,-1-1 0,0 1 0,0-21 16,0 21-16,22-43 0,-22 43 15,0 0-15,0 0 0,0 0 0,0 21 16,1 0 0,-22 21-16,21 0 15,-21 21-15,0-21 0,0 1 16,0-1-16,0 0 0,0 0 0,21 21 15,0-20-15,-21-1 0,21 0 16,0 0-16,1-21 0,-1 21 0,0 0 16,0-21-16,0 0 0,0 0 0,22 0 15,-22 0-15,21 0 0,1 0 16,-1-21-16,-21 21 0,21-21 0,1 0 16,-1 0-16,0 0 0,1-1 0,-1 1 15,0-21-15,-20 21 0,20-22 0,0 1 16,-21 0-16,1-1 0,-1 1 15,-21 21-15,0-21 0,0-1 0,0 22 16,0 0-16,-21 21 0,-22 0 0,22 0 16,-21 0-16,21 0 15,-22 0-15,1 21 0,21 21 0,-22-20 16,22 20-16,-21-21 0,21 21 0,0 1 16,-1-22-16,1 21 0,21 1 15,0-22-15,0 21 0,0-21 0,0 0 16,0 1-16,0-1 0,0 0 0,21 0 15,1 0-15,-1-21 0,0 0 16,0 0-16,0 0 0,22 0 16,-22 0-16,0-21 0,0 21 0,-21-21 15,21 0-15,0 0 0,1-1 0,-1-20 16,-21 21-16,0 0 0,21-22 16,-21 1-16,21 21 0,-21-21 15,0-1-15,0 22 0,0 0 0,0 0 16,0 0-16,0 42 15,0 0-15,0 0 16,0 0-16,0 22 0,0-22 16,0 0-16,0 21 0,0-21 0,0 1 15,21-1-15,0 0 0,-21 0 0,22 0 16,-1 0-16,21 1 0,-21-22 16,0 0-16,1 0 15,-1 0-15,21 0 0,-21 0 0,22 0 0,-1 0 16,0-22-16,-21 22 0,22-21 15,-1 0-15,-21 0 0,22-21 0,-1-1 16,-21 1-16,0 0 16,-21 20-16,21-20 0,-21 21 0,22-21 15,-22 20-15,0 1 0,0 0 0,-22 42 32,1 0-32,0 1 0,21 20 15,-21-21-15,0 21 0,21-20 0,0 20 16,-21-21-16,-1 21 0,22-20 0,-21-1 15,21 21-15,0-21 0,0 0 16,0 1-16,0-1 16,21-42 15,1-1-31,-22 1 0,21 0 16,0 0-16,0 0 0,0 0 15,0-22-15,1 22 0,-1-21 0,21-1 16,-21 22-16,0-21 0,43-22 15,-22 64-15,-21-21 0,1 0 16,-1 21-16,0 0 0,0 0 0,0 21 16,-21 0-16,21 1 0,-21 20 15,0-21-15,0 21 0,22-20 0,-22 20 16,0-21-16,21 21 16,-21-20-16,0-1 0,0 0 0,0 0 15,0 0-15,0 0 0,21-21 0,0 22 16,0-22-16,0 0 15,1 0-15,-1-22 16,0 1-16,-21 0 0,21 21 0,0-21 16,0 0-16,1 0 0,-1-22 0,0 22 15,21 0-15,-21-21 0,22 20 0,-22-20 16,0 21-16,21-21 16,-20 20-16,-1-20 0,0 21 0,0 21 0,0-21 15,0 21-15,1 0 0,-22 21 31,0 0-31,0 21 0,0-20 0,0 20 16,0-21-16,0 21 0,0 1 0,0-22 16,0 21-16,0-21 0,0 1 0,0-1 15,0 0-15,21 0 0,0 0 16,0 0-16,0-21 0,0 0 0,1 22 16,20-22-16,0 0 0,1 0 0,-1 0 15,0 0-15,1 0 0,-1 0 0,0-22 16,1 1-16,-1 0 0,0 0 15,1 0-15,-1 0 0,0-22 0,-21 22 16,64-64-16,-64 22 16,0 21-16,1-1 0,-1 1 15,-21 0-15,0 20 0,0-20 0,-43 42 16,22 0-16,0 21 16,-21 0-16,-1 22 0,22-1 15,-21 0-15,21 1 0,0-1 16,-1 22-16,1-22 0,21-21 0,0 64 15,0-64-15,0 0 0,43 21 16,-22-20-16,21-1 0,-21-21 16,22 0-16,-1 0 0,0 0 0,22 0 15,-22 0-15,22 0 0,-1-21 16,1-1-16,-22 1 0,21 21 0,1-21 16,-1 0-16,-20-21 0,-1 20 15,0 1-15,-20 0 0,-1-21 0</inkml:trace>
  <inkml:trace contextRef="#ctx0" brushRef="#br0" timeOffset="44192.16">1101 12192 0,'0'0'0,"-22"-127"32,22 106-32,-21 0 0,21 0 15,-21 21-15,0 0 0,0 0 16,0 21-16,-1 0 16,1 21-16,21 1 0,-21-1 0,0 0 15,0 1-15,0 20 0,21-21 16,-22 22-16,1-22 0,21 1 0,0-1 15,0 0-15,-21 1 0,21-1 16,0 0-16,0-21 0,0 1 16,0-1-16,0 0 0,21 0 0,0-21 15,1 0-15,-1 0 0,0-21 16,21 0-16,1 0 0,-1-1 16,0-20-16,22 21 0,-1-21 0,-20-1 15,20 22-15,-21-21 0,1-1 16,-1 22-16,0 0 0,-20 0 15,-1 21-15,-21 21 16,-21 21-16,-1-20 16,1-1-16,0 21 0,0 0 0,-21 1 15,20-1-15,1 0 0,0 1 16,0-1-16,0-21 0,21 22 16,0-1-16,0-21 0,0 0 15,0 0-15,0 1 0,0-1 0,21-21 16,0 0-16,0 0 0,0 0 15,1-21-15,-1-1 0,0 1 0</inkml:trace>
  <inkml:trace contextRef="#ctx0" brushRef="#br0" timeOffset="44351.87">1799 12467 0,'0'0'0,"42"-42"31,-20 42 0,-22-21-31,21 21 16,0-21-16,0-1 0,0 22 15</inkml:trace>
  <inkml:trace contextRef="#ctx0" brushRef="#br0" timeOffset="46128.11">3408 12044 0,'0'0'16,"-43"0"-16,1 21 0,0 0 0,21-21 15,-22 21-15,22-21 0,0 22 0,21-1 32,21-21-17,0 0-15,0-21 0,22 21 16,-1-22-16,0 1 0,22 0 0,-22 0 16,1 0-16,20-22 0,-21 22 15,22 0-15,-22-21 0,-21 21 16,43-43-16,-43 43 0,-21-21 15,0 20-15,0 1 0,-21 0 0,-21 21 16,20 0-16,-41 0 0,21 0 16,-22 0-16,1 21 0,-1 0 0,1 22 15,-1-22-15,22 42 0,-22-20 16,22 20-16,21-20 0,-22 20 0,43-21 16,-21 22-16,21-22 0,0 1 0,0-1 15,0-21-15,21 21 16,1-20-16,-1-1 0,21-21 0,-21 21 15,22-21-15,-1 0 0,0 0 16,1 0-16,-1 0 0,0 0 0,1-21 16,-1 21-16,-21-21 0,0 21 0,0-22 15,-21 1-15,0 0 16,-21 21-16,0 0 0,-21 0 0,-22 0 16,22 0-16,-22 0 0,1 21 15,-1 0-15,22 1 0,-21-1 0,20 21 16,1 0-16,21-20 0,-22 20 0,22 0 15,0 1-15,21-1 0,-21 0 16,21 1-16,0-1 0,0 0 0,21-21 16,0 1-16,22 20 15,-22-42-15,21 21 0,0-21 0,22 0 16,-22 0-16,22 0 0,-1-21 0,22 0 16,-22 0-16,22-22 0,0 1 15,-22 0-15,22-1 0,-22 1 0,1 0 16,-22-1-16,22 1 0,-22 0 15,-21-22-15,0 22 0,22-43 16,-43 43-16,0-1 0,0 1 0,0 21 16,0 0-16,-21 21 15,-1 21-15,22 0 16,0 21-16,-21-20 0,21 20 16,-21 0-16,21 1 0,0-22 15,-21 21-15,21 0 0,0 1 0,0-1 16,0 0-16,0-20 0,0 20 0,0 0 15,0-21-15,0 1 0,0-1 16,0 0-16,21-21 16,0-21-16,0 0 15,1-1-15,-22 1 16,21-21-16,0 21 0,0 0 16,0-22-16,0 22 0,1-21 0,-1-1 15,-21 22-15,21 0 0,0 0 16,0 0-16,-21 0 0,21 21 15,-21 21-15,22 0 16,-22 0-16,0 0 0,21 0 0,-21 1 16,0-1-16,0 21 0,21-21 0,-21 0 15,21 22-15,-21-22 0,21 0 16,0 0-16,1 0 0,-1 1 0,0-1 16,0-21-16,21 0 0,-20 0 0,20 0 15,0 0-15,1-21 0,-1-1 16,0 22-16,1-21 0,-1-21 0,0 21 15,1-22-15,-1 22 0,0-21 0,1 0 16,-1-1-16,0-20 16,1-1-16,-22 1 0,21-1 0,-21 1 15,0-1-15,1-20 0,-22 20 0,0 22 16,0-22-16,0 22 0,0 0 16,0-1-16,-22 22 0,1 0 0,0 21 15,0 0-15,0 0 0,0 0 16,-1 21-16,22 21 0,-21-20 15,21 20-15,-21 0 0,21 22 0,-21-22 16,21 22-16,0-1 0,0 1 0,0-1 16,0-21-16,0 22 0,0-1 15,0-20-15,0-1 0,0 0 0,0 1 16,21-22-16,0 21 0,0-21 16,1 1-16,-1-1 0,21 0 15,-21 0-15,22-21 0,-1 0 0,0 0 16,1 0-16,-22 0 0,21-21 0,0 0 15,1 21-15,-22-21 0,21-1 16,-21-20-16,1 21 0,-1-21 0,0 20 16,0-20-16,-21 0 0,0-1 0,0 1 15,0 0-15,0 21 0,0-22 16,0 22-16,0 0 0,-21 21 16,0 21-1,21 0-15,0 0 0,-21 1 16,21 20-16,0 0 0,0-21 0,0 22 15,0-22-15,0 21 0,0-21 0,0 1 16,0-1-16,21 0 0,0 0 16,-21 0-16,21 0 0,0-21 0,0 0 15,1 22-15,-1-22 0,0 0 0,0 0 16,21 0-16,-20 0 0,-1-22 0,0 1 16,21 21-16,-21-21 0,1 0 15,-1 0-15,0 0 0,-21-1 0,21-20 16,-21 21-16,21-21 0,-21 20 0,0 1 15,0 0-15,0 0 0,0 0 16,0 0-16,21 21 16,-21 21-1,0 0-15,0 0 0,0 0 16,0 0-16,22 1 0,-22-1 0,0 21 16,0-21-16,21 22 15,0-22-15,-21 0 0,21-21 0,0 21 0,-21 0 16,21-21-16,1 0 0,-1 0 15,0 0-15,21 0 0,-21 0 0,1 0 16,-1 0-16,0 0 0,0-21 0,0 0 16,0 21-16,1-21 0,-22 0 15,0-1-15,0 1 0,0 0 16,0 0-16,0 0 0,-22-22 0</inkml:trace>
  <inkml:trace contextRef="#ctx0" brushRef="#br0" timeOffset="46348.85">5016 12023 0,'0'0'0,"0"21"0,0 0 0,0 0 15,22-21 1,-1 0-16,0 0 0,0 0 15,0 0-15,22-21 0,-1 0 0,0 21 16,22-21-16,-22 0 0,22-1 16,126-41-16</inkml:trace>
  <inkml:trace contextRef="#ctx0" brushRef="#br0" timeOffset="46839.69">8191 11980 0,'0'0'0,"0"-21"0,-21 0 16,0 21-1,21 21-15,0 0 0,0 22 16,0-1-16,0 0 0,0 22 0,0-1 15,0 1-15,0 21 0,0-1 16,0 1-16,0 0 0,0 20 0,0 1 16,-21 0-16,21 0 0,-21 0 0,0 0 15,-1-1-15,1 1 0,0 0 16,0 0-16,0 0 0,21-22 0,-21 1 16,21 0-16,0-22 0,0 1 0,0-1 15,0-20-15,0-1 0,0-21 16,0 0-16,0-42 15,0 0-15,0-21 16,0-1-16,0 1 0,0-22 0,0 1 16,0-22-16</inkml:trace>
  <inkml:trace contextRef="#ctx0" brushRef="#br0" timeOffset="47156.71">8001 12446 0,'0'-63'0,"0"126"0,0-190 0,0 85 0,0-22 15,0 22-15,0 0 0,0-1 16,0 1-16,21 21 0,0-22 0,0 22 16,22-21-16,-1 21 0,0 0 15,-20-1-15,41 1 0,-21 21 0,1 0 16,20 0-16,-20 0 0,20 21 0,-21 1 16,1-1-16,-1 21 0,-21 0 15,0 1-15,-21 20 0,0-20 0,-21-1 16,0 0-16,-21 22 0,-1-22 0,1-21 15,21 22-15,-21-22 0,-1 21 16,1-21-16,0 0 0,20 1 0,-20-22 16,21 21-16,0-21 0,0 0 0,-1 0 15,22-21 1,0-1 0,0 1-16,22 0 0,20 0 15,-21-21-15,21 20 0</inkml:trace>
  <inkml:trace contextRef="#ctx0" brushRef="#br0" timeOffset="47640.01">9483 11980 0,'0'0'0,"0"-21"0,0 0 15,-22 0-15,22 0 0,-21 0 16,0-1-16,0 22 0,0-21 15,0 21-15,-1 0 0,-20 0 0,21 0 16,0 21-16,-22-21 0,22 43 16,-21-22-16,0 21 0,20 22 0,1-22 15,-21 0-15,42 1 0,-21-1 0,21 0 16,0 1-16,0-1 0,0-21 16,0 22-16,0-22 0,21 0 15,0 0-15,0-21 0,0 0 0,1 0 16,20 0-16,-21 0 0,21-21 15,-20 21-15,20-21 0,-21 0 0,21-1 16,-20 1-16,20-21 0,-21 21 0,0-22 16,0 1-16,1 21 0,-1-21 15,-21-1-15,21 1 0,-21 21 16,0 0-16,0-1 0,0 1 0,-21 42 31,21 1-31,-21-1 0,-1 0 0,22 21 16,0-21-16,0 22 0,-21 20 15,0-20-15,21-22 0,0 21 16,0-21-16,0 0 0,0 1 0,0-1 16,21 0-16,0-21 0,1 0 0,-1 21 15,21-21-15,0 0 0,-20 0 16,20 0-16,0-21 0,22 0 0,-22 21 16,0-21-16</inkml:trace>
  <inkml:trace contextRef="#ctx0" brushRef="#br0" timeOffset="47995.85">10456 11917 0,'0'0'0,"0"-42"0,0 20 0,0 1 16,-21 21-16,-21 0 15,21 0-15,-1 0 0,-20 0 0,21 21 16,-21-21-16,20 22 0,1-1 16,0-21-16,0 21 0,21 0 0,0 0 15,0 0-15,0 1 16,21-22-16,0 21 0,0-21 15,1 21-15,-1-21 0,21 21 16,-21 0-16,0 0 0,1 1 0,20-1 16,-21 0-16,-21 0 0,21 0 0,-21 0 15,0 1-15,0-1 0,0 0 16,0 0-16,-21 0 0,0-21 16,-21 21-16,-1 1 0,1-22 0,0 0 15,-1 0-15,1 0 0,-22 0 0,22 0 16,0 0-16,-1 0 0,1 0 15,21 0-15,0 0 0,0-22 0,-1 22 16,22-21-16,0 0 0,0 0 16,0 0-16,22 21 0,-1-21 15,21-1-15,-21 1 0,22 0 0,-1 0 16,0 0-16</inkml:trace>
  <inkml:trace contextRef="#ctx0" brushRef="#br0" timeOffset="48391.89">11007 11853 0,'0'0'0,"42"-42"31,-42 21-31,-21 0 0,0 21 16,-22 0-16,22 0 0,-21 0 0,-1 0 16,22 0-16,-21 0 15,0 21-15,20 0 0,1-21 0,0 21 16,21 0-16,-21 1 0,21-1 0,0 0 15,0 0-15,0 0 0,21 0 16,0 1-16,0-1 0,22 0 0,-22 0 16,21 0-16,-21 0 0,22 1 0,-1-1 15,-21-21-15,22 21 0,-22 0 16,0 0-16,0 0 0,0 1 0,0-1 16,-21 0-16,0 0 15,-21 0-15,0-21 0,0 21 0,-21-21 16,20 0-16,-20 0 0,0 0 15,-1 0-15,1 0 0,0 0 0,-1 0 16,22 0-16,-21 0 0,21 0 16,0-21-16,-1 0 0,22 0 15,0 0-15,0 0 0,0-1 0,0 1 16,0 0-16,22 0 0,20-21 0,0 20 16,1 1-16</inkml:trace>
  <inkml:trace contextRef="#ctx0" brushRef="#br0" timeOffset="48956.27">11705 11790 0,'-21'0'16,"0"21"-16,0 0 0,-1 0 16,1 1-16,0 20 0,0-21 0,0 21 15,0 1-15,-1-22 0,22 21 16,0 1-16,-21-22 0,21 21 0,0-21 15,0 22-15,0-22 0,0 0 0,0 0 16,0 0-16,0 0 16,21-21-16,1 0 0,-1 0 15,0 0-15,0-21 0,-21 0 16,21 21-16,0-21 0,1 0 0,-1-22 16,0 22-16,0-21 15,0 21-15,0-22 0,1 22 0,-1-21 16,0 21-16,-21 0 0,0-1 0,21 22 15,-21 22 1,0-1 0,0 0-16,0 0 0,0 0 0,0 0 15,0 22-15,0-22 0,21 0 16,0 0-16,1 22 0,-1-22 0,0-21 16,21 21-16,-21 0 0,22-21 0,-1 0 15,-21 0-15,22 0 0,-22 0 0,21 0 16,-21 0-16,22 0 15,-22 0-15,0-21 0,0 0 0,21-22 16,-42 22-16,22-21 0,-1 21 0,0-22 16,0-20-16,-21 21 0,0-1 15,0 1-15,0 0 0,0-1 0,0 1 16,0 21-16,-21 0 0,0-1 16,0 22-16,-1 0 0,1 0 0,0 0 15,0 22-15,0-22 0,0 21 16,21 0-16,0 0 0,0 0 0,0 0 15,0 1-15,0-1 0,0 0 0,21-21 16,21 21-16,-21 0 0</inkml:trace>
  <inkml:trace contextRef="#ctx0" brushRef="#br0" timeOffset="49383.54">13060 11748 0,'0'0'15,"0"-22"-15,0 1 0,0 0 0,-21 21 0,-1 0 16,1 0-16,-21 0 0,21 0 0,-22 0 16,22 0-16,-21 21 0,21-21 15,0 43-15,-22-22 0,22 0 16,0 0-16,21 21 0,0 1 0,-21-1 16,21-21-16,0 22 0,0-1 0,0-21 15,0 21-15,21-20 0,0 20 16,0-21-16,0 0 0,1 0 0,-1-21 15,21 22-15,0-22 0,-20 0 0,20 0 16,-21 0-16,21 0 0,-20 0 16,20-22-16,-21 1 0,0 0 0,0 0 15,1 0-15,-1 0 0,0-22 0,0 1 16,-21 21-16,0-22 0,0 1 16,0 0-16,0-1 0,0 22 0,0-21 15,-21 21-15,0 0 0,-22-1 16,22 1-16,0 21 0,0 0 0,-21 0 15,20 0-15,1 0 0,0 21 16,0 1-16,0-22 0,0 21 0,-1 0 16,22 0-16,-21 0 0,21 22 0,0-22 15,0 0-15,0 0 0,21 0 16,1 0-16,20-21 0,-21 22 0,0-22 16</inkml:trace>
  <inkml:trace contextRef="#ctx0" brushRef="#br0" timeOffset="49763.41">13420 11896 0,'0'0'0,"0"-21"0,0-1 0,21 1 15,-21 0-15,0 0 0,21 0 0,0 0 16,-21-1-16,0 1 0,21 21 16,0-21-16,1 21 0,-1 0 0,0 0 15,0 0-15,0 0 0,0 0 0,1 0 16,-1 21-16,0 0 0,21 22 0,-42-22 15,21 21-15,1-21 0,-22 22 16,21-1-16,-21-21 0,0 22 0,0-22 16,0 21-16,0-21 0,0 22 15,0-22-15,-21 0 0,-1-21 16,22-21 15,0 0-31,0-1 16,0-20-16,0 21 0,0 0 15,0-22-15,0 22 0,22-21 0,-1 0 16,-21 20-16,21-20 0,0 21 0,0 0 16,0 0-16,1-1 0,-1 1 15,0 0-15,0 0 0,21 21 0,-20 0 16,20-21-16,-21 21 0,0 0 0,22 0 16,-22 0-16</inkml:trace>
  <inkml:trace contextRef="#ctx0" brushRef="#br0" timeOffset="50320.45">15007 11832 0,'21'-21'0,"-42"42"0,63-42 16,-20 0-16,-22 0 0,0 0 16,0-1-16,0 1 0,0 0 0,0 0 15,0 0-15,-22 0 0,1-1 0,0 1 16,0 0-16,0 21 0,0 0 15,-22 0-15,22 0 0,0 21 0,-21 0 16,-1 1-16,22-1 0,-21 0 16,21 21-16,-22-21 0,22 22 0,0-22 15,0 21-15,21 1 0,0-22 16,0 21-16,0 0 0,0-20 0,0-1 16,0 21-16,0-21 0,21 0 0,0-21 15,0 22-15,0-22 0,1 0 16,-1 0-16,21 0 0,-21 0 0,0-22 15,1 1-15,-1 0 0,21 0 0,-21-21 16,22 20-16,-22-20 0,21-21 16,-21 20-16,22-20 0,-1-1 0,0 1 15,1-1-15,-1-20 0,0-1 0,1 0 16,-1 22-16,-21-1 16,21 1-16,-20-1 0,-1 22 0,-21 21 15,0-22-15,0 22 0,-43 21 16,22 21-16,0 1 0,-21 20 15,-1 0-15,1 1 0,0 20 16,21 1-16,-22-1 0,22 1 0,0 20 16,0-20-16,21-22 0,0 22 0,0-22 15,21 21-15,0-20 0,0-1 16,22-21-16,-22 22 0,42-22 16,-20 0-16,20 0 0,-21 0 0,22-21 0,-1 0 15,-20 0-15,20 0 16,-20-21-16,20 0 0,-21 0 0,1 0 15,-1-1-15,-21 1 0,22 0 0,-22 0 16</inkml:trace>
  <inkml:trace contextRef="#ctx0" brushRef="#br0" timeOffset="50984.49">1418 14224 0,'-21'21'31,"42"-21"-31,0 0 16,0 0-16,22 0 0,-1-21 0,0 21 15,1-21-15,-1 21 0,0-21 16,22 21-16,-22-21 0,1 21 0,-22 0 15,21 0-15,-21-22 0,0 22 16,-42 0 0,0 0-1,-21 0-15</inkml:trace>
  <inkml:trace contextRef="#ctx0" brushRef="#br0" timeOffset="51391.66">1503 14182 0,'-21'0'0,"-1"21"0,1 0 15,0-21-15,0 21 0,0 0 16,0 1-16,-22 20 0,22-21 0,0 0 16,0 0-16,21 1 0,-21-1 15,21 0-15,-22 0 0,22 0 16,22-42 15,-1 21-31,0-21 16,0 21-16,0 0 0,0-21 15,1 21-15,20 0 0,-21 0 0,21 0 16,1 0-16,-1 0 0,0 0 16,-20 0-16,20 0 0,0 0 0,1 21 15,-22 0-15,0 0 0,0 0 16,-21 1-16,0-1 0,0 0 0,-21 21 16,0-21-16,0 22 0,-22-22 15,-20 21-15,20-21 0,-20 1 16,21-1-16,-1-21 0,-20 21 15,20-21-15,1 0 0,-21 0 16,41 0-16,-20 0 0,21-21 16,21 0-1,0-1-15,21 1 16,21 0-16,1 21 16,-1-21-16,0 0 0</inkml:trace>
  <inkml:trace contextRef="#ctx0" brushRef="#br0" timeOffset="51564.16">2307 14563 0,'0'0'0,"21"0"0,-21 21 32,-21-21-17,0 0-15,42 0 31,21-21-31</inkml:trace>
  <inkml:trace contextRef="#ctx0" brushRef="#br0" timeOffset="52375.97">4297 13907 0,'0'0'0,"-43"0"16,-41 0-1,41 0-15,22 0 0,0 21 16,0 0-16,-21 0 0,20 0 0,-41 64 16,21-43-16,20 1 15,-20 20-15,21 1 0,0-1 0,21 64 16,0-63-16,0-1 16,0 1-16,0-22 0,0 0 0,0 22 15,21-43-15,0 21 0,21-21 0,-20 22 16,20-43-16,0 21 0,1-21 15,20 0-15,-21 0 0,1 0 0,20-21 16,1 0-16,-1-1 0,-20-20 16,20 21-16,1-21 0,-1-1 15,-21-20-15,22 20 0,-22-41 0,22 20 16,-22 1-16,0-22 0,-20 22 0,20-22 16,-21 21-16,0-20 0,0 20 15,1-20-15,-1 20 0,-21 1 16,0 20-16,0 1 0,0 0 0,0 20 15,0 1-15,-21 42 16,-1 22-16,1-1 0,21 0 16,-21 1-16,0 20 0,21 1 15,-21-1-15,0 1 0,21-1 0,-22 1 16,22-1-16,-21 1 16,21-1-16,0-20 0,0 20 0,0-21 15,0 1-15,0-1 0,21-21 0,1 0 16,20 1-16,-21-1 0,0-21 15,22 0-15,-1 0 0,-21-21 0,21-1 16,1 1-16,-22 0 0,21 0 0,1-21 16,-1-1-16,0 1 0,-21 0 15,22-1-15,-22 22 0,0-21 0,0 21 16,-21-1-16,0 1 0,0 0 0,-21 21 31,0 21-31,0-21 16,21 21-16,0 1 0,-21 20 15,-1-21-15,22 0 0,-21 0 0,21 1 16,0-1-16,0 0 0,0 0 31,0-42-15,21 0-16,1 21 0</inkml:trace>
  <inkml:trace contextRef="#ctx0" brushRef="#br0" timeOffset="52537.1">5609 14097 0,'-21'0'31,"42"0"16,0 0-47,0 0 0,1 0 0</inkml:trace>
  <inkml:trace contextRef="#ctx0" brushRef="#br0" timeOffset="53239.89">6350 14034 0,'-64'0'31,"22"21"-31,21 0 0,0 0 0,0 0 16,-22 0-16,22 1 0,0-1 0,0 21 15,0 0-15,-1 1 0,1-22 16,0 21-16,21 1 0,0-1 0,0 0 16,0-21-16,0 22 0,0-22 0,0 21 15,21-21-15,22-21 0,-22 22 16,21-22-16,0 0 0,1 0 0,-1 0 16,0 0-16,22-22 0,-1 22 0,-20-21 15,20-21-15,-20 21 16,20 0-16,-21-22 0,43-41 15,-64 20-15,22 22 0,-22-1 0,0-20 16,0 21-16,-21-22 0,0 1 16,21-1-16,-21 22 0,0-22 0,0 22 15,0 0-15,0 20 0,0 1 0,0 0 16,0 42 0,0 0-16,-21 22 0,21-1 15,-21-21-15,21 22 0,-21 20 16,21-21-16,0 1 0,-21-1 0,-1 0 15,1 1-15,21-1 0,0 0 0,-21-20 16,0 20-16,21-21 0,0 0 16,0 0-16,0 1 0,0-1 15,0-42 1,0-1 0,21 1-16,0 0 0,22 0 0,-22 0 15,0-22-15,21 22 0,1-21 0,-22 21 16,21-22-16,-21 22 0,0 0 15,1 0-15,-1 0 0,0 0 0,0 21 16,0-22-16,-42 44 16,-21-1-1,21 0-15,-1 0 0,1 0 16,-21 0-16,21 1 0,0-1 16,-22 21-16,43-21 0,-21 0 0,21 1 15,0 83 1,0-83-16,21-22 0,0 21 15,1 0-15,-1-21 0,0 0 0,0 21 16,0-21-16,22 0 0,-22 0 16,21 0-16,-21 0 0,22-21 0,-22 0 15,21 21-15,0-21 0,1-1 0</inkml:trace>
  <inkml:trace contextRef="#ctx0" brushRef="#br0" timeOffset="54268.45">8509 14330 0,'63'-64'31,"-41"43"-31,-1 0 0,21-21 16,-21 21-16,0-22 0,22 22 0,-22-21 16,21-1-16,-21 22 0,1-21 15,-1 21-15,-21 0 0,0-1 16,0 1-16,0 0 0,-21 21 15,-22 21-15,22 0 16,0 1-16,0-1 0,0 0 0,-1 21 16,22-21-16,-21 22 0,0-22 0,21 21 15,-21 1-15,21-22 0,0 21 16,0-21-16,0 22 0,0-22 0,0 0 16,21 0-16,0 0 0,0 0 15,1 1-15,20-22 0,-21 0 16,21 0-16,1 0 0,-22 0 0,21 0 15,1 0-15,-1 0 0,0-22 16,-21 1-16,22 0 0,-22 0 0,0-21 16,0 20-16,0 1 0,-21 0 0,0-21 15,0 21-15,0-22 0,0 22 16,0 0-16,-21 0 0,0 0 0,-21-1 16,21 1-16,-1 21 0,-20 0 15,21 0-15,-21 0 0,20 0 16,1 0-16,0 0 0,21-21 15,42 21 1,-20 0-16,20 0 0,0 0 16,-21-21-16,22 0 0,-1 21 0,22 0 15,-22-21-15,0 21 0,1 0 0,-1 0 16,-21 0-16,21 0 0,1 0 16,-1 0-16,-21 0 0,22 0 0,-22 0 15,0 21-15,0 0 0,0 0 0,-21 21 16,0-20-16,0-1 0,21 0 15,-21 0-15,0 21 0,0-20 0,0-1 16,0 0-16,0 0 0,0 0 16,-21 0-16,0 1 0,21-1 15,0 0-15,-21-21 0,0 21 0,0-21 16,-1 0 0,1 0-16,21-21 15,0 0-15,0 0 16,0-1-16,0 1 0,0 0 15,21-21-15,1 21 0,-1-22 0,0 1 16,21 0-16,-21-1 0,64-41 16,-21 41-16,-22 1 0,0 21 15,22 0-15,-22-1 0,0 22 0,1 0 16,-22 0-16,21 22 0,-21-1 16,1 21-16,-1-21 0,0 22 0,0-1 15,-21-21-15,21 21 0,-21 1 16,0-22-16,0 21 0,0-21 0,0 1 15,-21-1-15,21 0 0,-21 0 0,21 0 16,0 0-16,-21 1 16,0-22-16,-1 0 31,22-22-15,0 1-16</inkml:trace>
  <inkml:trace contextRef="#ctx0" brushRef="#br0" timeOffset="54424.37">10266 14245 0,'0'21'16,"0"-42"46,0 0-46,-21 21-16,21-21 0</inkml:trace>
  <inkml:trace contextRef="#ctx0" brushRef="#br0" timeOffset="54952.42">12255 13547 0,'-21'-21'31,"21"42"16,0 0-32</inkml:trace>
  <inkml:trace contextRef="#ctx0" brushRef="#br0" timeOffset="56347.45">12467 13293 0,'0'-21'16,"-21"21"-16,0 21 15,21 0-15,-21 0 16,-1 0-16,22 22 0,-21 20 0,0-21 15,21 22-15,-21-1 0,0 1 0,0-1 16,-1 1-16,-20-1 0,21-20 16,0 20-16,-22-20 0,22-1 0,-21 0 15,21 1-15,-22-1 0,22-21 0,0 21 16,-21-20-16,21-22 0,-1 21 16,1-21-16,0 0 0,0 0 15,0-21-15,0-22 16,21 22-16,-22 0 0,22 0 15,0-22-15,0 1 0,0 0 0,0-1 16,0 1-16,0 0 0,0-1 0,22 1 16,-22 0-16,21-1 0,0 22 15,0 0-15,0 0 0,0 21 0,1 0 16,-1 21-16,0 21 0,0-20 0,0 20 16,0 0-16,1-21 0,-1 22 15,0-1-15,0 0 0,0 1 0,0-22 16,1 21-16,-1-21 0,0 22 0,0-22 15,0 0-15,22 0 0,-22 0 16,0-21-16,21 0 0,-21 0 16,22 0-16,-1 0 0,0 0 0,1 0 15,-1-21-15,0 0 0,1 0 16,-1 0-16,0-22 0,1 22 0,20-21 16,-20 21-16,20-64 0,-21 43 15,-20-1-15,-1 22 0,0-21 16,-21 21-16,0 0 0,0-1 15,0 1-15,-21 42 16,0 1-16,-1-1 0,1 0 16,0 0-16,0 21 0,0-20 0,0 20 15,21-21-15,0 0 0,-22 22 16,22-22-16,0 0 0,0 21 16,0-21-16,0 1 0,0-1 15,22 0-15,-1-21 0,0 0 0,21 0 16,-21 0-16,22 0 0,-22 0 15,64-42-15,-64 42 0,21-22 16,0 1-16,-20-21 0,-1 21 0,0 0 16,0-22-16,-21 22 0,0-21 15,0-1-15,0 22 0,0-21 0,0 0 16,-21 20-16,-21 1 0,20 0 0,-20 21 16,21 0-16,-21 0 0,-1 0 15,1 0-15,-22 21 16,43 0-16,0 1 0,0-1 0,21 0 15,0 21-15,0-21 0,0 1 16,0-1-16,21 0 0,0 0 0,0-21 16,1 21-16,20-21 0,0 0 0</inkml:trace>
  <inkml:trace contextRef="#ctx0" brushRef="#br0" timeOffset="57004.23">14012 13822 0,'0'0'0,"0"-21"0,0 0 0,0-1 0,0 1 16,-21 0-16,0 21 0,0 0 0,0 0 16,-22 0-16,22 0 15,0 0-15,-21 0 0,20 42 0,1-20 16,0-1-16,0 21 0,0-21 0,21 22 16,0-22-16,-21 0 0,21 21 15,0-21-15,0 1 0,0-1 0,0 0 16,0 0-16,21-21 0,0 0 15,0 0-15,0 0 0,22 0 16,-22 0-16,0 0 0,21-21 0,-21 0 16,22 21-16,-22-21 0,0-1 0,0 1 15,-21-21-15,0 21 16,21 0-16,-21-1 0,0 1 0,0 0 16,0 0-16,0 0 0,0 42 31,0 0-31,0 0 15,-21 0-15,21 1 0,0 20 0,0-21 16,-21 21-16,21 1 0,0-1 16,0 0-16,0 1 0,0 20 0,0-20 15,0 20-15,0 1 0,0 20 0,0-20 16,0 20-16,0-20 0,21 21 0,-21-1 16,0 1-16,21 0 0,-21 20 15,0-20-15,0 0 0,0 21 0,0-22 16,0 1-16,0 0 0,-21-1 15,0 1-15,-21-22 0,21 22 0,-22-21 16,22-22-16,-21 21 0,-1-20 16,1-22-16,0 21 0,-1-21 0,22-21 15,-21 0-15,0 0 0,20-21 0,-20 0 16,0 0-16,-1-21 0,22-1 16,-21-20-16,21-1 0,-22 1 0,22-1 15,0-20-15,0-1 0,0 0 0,21 1 16,0-22-16,0 0 0,0 21 15,21-21-15,0 22 0,21-1 0,1 0 16,-22 1-16,21-1 0,22 22 0,-22-1 16,0 1-16,1-1 0,20 22 15,1-1-15,-22-20 0,22 21 16,-1-1-16,1 22 0,-1-21 0</inkml:trace>
  <inkml:trace contextRef="#ctx0" brushRef="#br0" timeOffset="57232.62">14732 13674 0,'0'0'16,"-21"21"-1,21 0-15,-21 0 0,-1-21 0,22 21 16,0 1-16,-21-1 0,0 0 16,21 0-16,0 0 0,0 0 15,-21 1-15,0-1 0,21 0 16,-21-21-16,21 21 0,0-42 47,0 0-47,0 0 0,0-1 15</inkml:trace>
  <inkml:trace contextRef="#ctx0" brushRef="#br0" timeOffset="57389.21">14605 13568 0,'0'0'0,"0"-21"16,-21-22-1,0 43-15,-1 0 16,22 22 15,22-22-31,-1 0 0,0 0 16,0 0-16,0 0 0,0 0 16,1 0-16</inkml:trace>
  <inkml:trace contextRef="#ctx0" brushRef="#br0" timeOffset="57756.49">15028 13695 0,'0'0'0,"0"42"15,0 64 1,0-85-16,0 22 0,0-22 16,0 0-16,0 0 0,-21-21 15,21 21-15,-21-21 0,0 21 0,0-21 16,-1 0-1,22-21 1,0 0-16,0 0 0,0 0 0,0 0 16,0-1-16,0-20 0,22 21 15,-1-21-15,0-1 0,0 22 0,21-21 16,-20-1-16,20 1 0,0 21 16,1 0-16,-1 0 0,21 21 15,-20 0-15,20 0 0,-20 0 0,-1 0 16,0 21-16,1 0 0,-22 21 0,0-21 15,0 22-15,-21-1 0,0 0 16,0 1-16,0-22 0,0 21 0,0 1 16,-21-22-16,0 21 0,-22-21 0,22 0 15,0 1-15,0-22 0,21 21 16,-21-21-16</inkml:trace>
  <inkml:trace contextRef="#ctx0" brushRef="#br0" timeOffset="59140.42">16954 13314 0,'0'0'0,"-21"-42"31,21 20-31,-21 22 0,21-21 0,0 0 0,-21 0 16,0 0-16,21 0 15,-21-1-15,21 1 0,-22 0 16,1 21-16,0 0 16,21 21-16,0 0 0,0 22 15,0-1-15,0 0 0,0 22 16,0-22-16,0 22 0,0-1 0,0 1 15,0-22-15,0 22 0,0-1 0,0-21 16,0 22-16,0-22 0,-21 1 16,21-22-16,0 21 0,0-21 0,-21 0 15,21 1-15,0-1 16,-21-21 0,21-21-16,-22 21 15,22-22-15,0 1 0,0 0 0,-21 0 16,21-21-16,0 20 0,0-20 15,0 0-15,21-1 0,1 1 0,-1 0 16,0-1-16,0 22 0,21-21 0,-20 21 16,20 0-16,21-1 0,-20 22 15,-1 0-15,22 0 0,-22 0 0,0 22 16,22-1-16,-22 0 0,-21 0 0,22 21 16,-22-20-16,0 20 0,-21-21 15,0 0-15,0 22 0,0-22 16,-21 0-16,0 0 0,-22 0 0,1 0 15,21 1-15,-43-1 0,22 0 16,0-21-16,-1 0 0,22 21 0,-21-21 16,-1 0-16,22 0 0,0 0 15,0 0-15,0 0 0,0 0 0,-1 0 16,22 21 15,22-21-31,-1 0 16,21 0-16,-21 0 0,0 0 0,22 0 15,-1 0-15,0 0 0,1 0 16,20 0-16,-20-21 0,20 21 0,1-21 16,-22 0-16,21 0 0,1-1 15,-22-20-15,1 21 0,-1-21 16,-21 20-16,21-20 0,-20 0 0,-1-1 16,0 1-16,-21 0 0,0 21 0,0-22 15,21 22-15,-21-21 0,0 21 16,0-1-16,0 44 15,0-1 1,-21 0-16,21 0 0,-21 21 16,21-20-16,0 20 0,0 0 0,0-21 15,0 22-15,0-22 0,0 21 0,0-21 16,0 1-16,0-1 16,0 0-16,0 0 0,21-21 15,0 0-15,0 0 0,0 0 16,22 0-16,-22 0 0,0-21 15,0 0-15,0 0 0,1-1 0,20 1 16,-21-21-16,0 21 0,0-22 0,-21 1 16,22 0-16,-22-1 0,21 1 15,0-21-15,-21 41 0,0 1 16,0 0-16,0 42 16,0 0-1,0 1-15,0 20 0,-21-21 16,21 21-16,-21 1 0,21-1 0,-22-21 15,22 22-15,0-1 0,0-21 16,0 0-16,0 22 0,0-22 0,0 0 16,0 0-16,22-21 0,-1 21 0,0-21 15,0 0-15,0 0 0,22 0 16,-22 0-16,21 0 0,0 0 0,1-21 16,-1 0-16,-21 0 0,22 0 0,-22-1 15,21-20-15,-21 21 0,0-21 16,1-22-16,-1 22 0,0-1 0,0-20 15,0-22-15,-21 22 16,21 20-16,-21 1 0,0 0 16,0-1-16,0 22 0,0 0 0,0 0 15,0 42 1,-21 0-16,0 22 16,0-22-16,21 21 0,-21 0 0,21 1 15,-21-1-15,-1 0 0,22 1 16,0-1-16,0 22 0,0-22 0,-21 0 15,21 1-15,0-22 0,0 21 0,0-21 16,0 22-16,0-22 0,0 0 16,21-21-16,1 21 0,-1-21 0,-21 21 15,21-21-15,0 0 0,43 0 16,-43-21-16,0 0 16,0 0-16,21-22 0</inkml:trace>
  <inkml:trace contextRef="#ctx0" brushRef="#br0" timeOffset="59396.08">19262 13145 0,'0'0'0,"0"-22"0,0-20 0,0 21 16,0 0-16,0 0 0,-22 21 15,1 0-15,-21 0 16,21 21-16,0 0 0,-1 0 0,1 0 16,0 22-16,0-1 0,0 0 15,0 1-15,21-1 0,-22 0 16,1 22-16,0-22 0,21 64 15,-21-64-15,21 1 0,0-1 16,-21 0-16,21-21 0,0 22 0,0-22 16,0 0-16,0 0 0,0 0 0,0 1 15,21-22 1,0 0-16,0-22 16,0 22-16,1-21 0,-1 0 0</inkml:trace>
  <inkml:trace contextRef="#ctx0" brushRef="#br0" timeOffset="60140.26">19537 13441 0,'21'0'0,"-42"0"0,42-21 0,0 21 0,-42 0 31,0 21-31,0-21 0,-1 21 16,1 0-16,0 0 0,0 22 0,0-22 15,0 21-15,-1-21 0,1 22 0,0-22 16,21 21-16,0-21 0,-21 1 15,21 20-15,0-21 0,0 0 0,0 0 16,0 1-16,21-22 16,-21 21-16,21-21 0,22 0 15,-22 0-15,21 0 0,0 0 0,1 0 16,-22-21-16,21 21 0,-21-22 16,22 1-16,-22 0 0,0 0 0,-21 0 15,0 0-15,0-1 0,0 1 16,0 0-16,0 0 0,-21-21 0,0 20 15,-22-20-15,22 42 16,0-21-16,0 0 0,0 0 0,0 21 16,21-22-16,0 1 0,0 0 15,21 0-15,0 21 16,0 0-16,0 0 0,22 0 0,-22 0 16,21 0-16,0 0 0,-20 0 0,-1 0 15,21 0-15,-21 21 16,0 0-16,1 0 0,-1 1 0,-21 20 15,21-21-15,0 21 0,-21 1 0,21-22 16,-21 0-16,0 21 0,0-20 16,0-1-16,0 0 0,0 21 15,0-21-15,-21-21 16,0 0 0,0 0-16,0 0 15,21-21 1,0 0-16,0 0 0,0 0 15,0 0-15,0-1 0,21-20 0,0 0 16,0 21-16,0-22 0,0 1 0,1 21 16,20-22-16,-21 22 0,0-21 15,22 42-15,-22-21 0,0 0 16,21 21-16,-21 0 0,1 0 0,-22 21 16,21 0-16,0 21 0,-21-21 0,21 22 15,-21-1-15,0 0 0,0 1 16,0-1-16,0-21 0,0 22 0,0-1 15,-21-21-15,21 0 0,-21 0 0,0 1 16,21-1-16,0 0 0,-22-21 16,1 21-16,0-21 15,0 0-15,0 0 16,0-21-16,-1 0 16,1 0-16</inkml:trace>
  <inkml:trace contextRef="#ctx0" brushRef="#br0" timeOffset="60439.78">18267 13356 0,'0'0'0,"-85"0"31,106 0-31,22 0 15,-1 0-15,0-21 0,22 21 16,-1-21-16,1 21 0,-1-21 0,22 21 16,-22-21-16,22 21 0,0-22 0,-22 1 15,22 21-15,63-21 16,-63 0-16,-22 21 0,-20 0 0,-1-21 16,0 21-16,-21 0 0,1 0 0,-1 0 15,-21-21-15,-21 21 31,21-22-31,-22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12:15.3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1207 0,'21'21'16,"-21"0"109,22-21-109</inkml:trace>
  <inkml:trace contextRef="#ctx0" brushRef="#br0" timeOffset="1112.03">1439 1270 0,'-21'-42'16,"0"21"0,0-1-16,0 1 0,-1 0 15,1 21-15,-21-42 0,21 21 16,-22 21-16,22 0 0,0 0 16,0 0-16,0 0 0,0 0 15,-1 21-15,1-21 0,0 21 0,0 21 16,0-21-16,-22 1 0,22 20 15,0 0-15,0 1 0,0-1 0,-22 0 16,22 22-16,0-22 0,21 0 16,0 22-16,0-22 0,0 22 15,0-22-15,0 0 0,0-20 0,0 20 16,21-21-16,0 0 0,1 0 16,20-21-16,-21 0 0,0 0 0,22 0 15,-1 0-15,-21-21 16,21 0-16,-20 0 0,20 0 0,-21 0 15,21-22-15,-20 1 0,-1 0 16,21-1-16,-21 1 0,0-22 16,1 22-16,-22 0 0,21-1 0,0 22 15,-21-21-15,0 21 0,0-22 16,21 22-16,-21 0 0,0 0 16,-21 42 15,21 0-31,0 0 15,-21 1-15,0-1 0,21 21 16,-22-21-16,22 22 0,0-1 0,0 0 16,0-21-16,0 22 0,0-1 15,0 0-15,0-20 0,0 20 0,22-21 16,-1 0-16,0 0 0,0 1 16,0-22-16,0 0 0,22 21 0,-22-21 15,0 0-15,21 0 0,-20 0 16,20-21-16,-21-1 0,21 1 15,-20-21-15,20 21 0,-21-22 0,0 1 16,22 0-16,-22-1 0,0 1 16,0-21-16,0 20 0,0 1 15,1-22-15,-1 22 0,-21 0 16,21-1-16,-21 22 0,0-21 0,0 21 16,0 0-16,0-1 0,0 1 15,-21 42 1,0 1-1,21-1-15,-22 21 0,22-21 16,0 22-16,-21-1 0,21 0 0,-21 1 16,21-1-16,0 0 0,-21 1 15,21-1-15,0 0 0,0 1 0,0-1 16,0 0-16,0-21 0,0 22 16,0-1-16,21-21 0,21 0 15,-20 1-15,-1-1 0,0-21 0,0 0 16,21 0-16,-20 0 0,20 0 15,-21 0-15,21-21 0,1-1 16,-1 1-16,-21-21 0,22 21 0,-1-22 16,-21 1-16,43-43 15,-43 43-15,0-21 0,0 20 0,-21 1 16,0 0-16,21-1 0,-21 1 16,21 21-16,-21-43 0,0 43 15,0 0-15,0 0 0,-21 21 31,0 0-31,0 0 0,21 21 16,-21 21-16,0-21 0,-1 22 0,22-1 16,-21 0-16,0-20 0,21 20 15,0 0-15,0 1 0,-21-1 0,21 0 16,0 1-16,0-1 0,0 0 16,0 1-16,0-22 0,21 21 0,0-21 15,0 0-15,1-21 0,20 22 16,-21-22-16,21 0 0,1 0 0,-1 0 15,0-22-15,22 1 0,-22 0 16,43-42-16,-22 20 0</inkml:trace>
  <inkml:trace contextRef="#ctx0" brushRef="#br0" timeOffset="1499.62">4127 1058 0,'0'0'0,"22"-105"31,-22 126-15,0 0-16,0 0 16,-22 21-16,1 1 0,21-1 15,-21 0-15,0 1 0,0 20 0,0-20 16,21-1-16,-22 21 0,1-20 16,0-1-16,21 0 0,0 1 0,-21-1 15,21-21-15,0 22 0,0-22 16,0 0-16,0 0 0,21-21 15,0 0-15,0 0 16,1-21-16,-1 0 16,-21 0-16,0-1 0,0 1 0</inkml:trace>
  <inkml:trace contextRef="#ctx0" brushRef="#br0" timeOffset="2135.94">3641 1482 0,'0'0'15,"-43"0"-15,64 0 32,1 0-32,20 0 0,0 0 0,22-21 15,-1 21-15,1-22 16,-1 1-16,1 21 0,-1-21 0,22 0 16,-22 0-16,1 0 0,-1-1 15,1-20-15,-22 21 0,1-21 0,-1 20 16,-21-20-16,21 21 0,-42-21 0,0 20 15,0 1-15,0 0 0,0 0 16,0 0-16,-21 21 0,0 0 16,0 0-16,0 0 0,0 0 15,-1 21-15,1 21 0,0-21 16,21 22-16,0-22 0,0 21 16,-21 1-16,21-1 0,0 0 0,-21 1 15,21-22-15,0 21 16,0 0-16,-21-20 0,21 20 0,0 0 15,0-21-15,0 1 0,0 20 16,0-21-16,0 0 0,-22 0 16,22 1-16,-21-22 15,21-22 1,0 1-16,0 0 16,0 0-16,0-21 0,0 20 0,21 1 15,1 0-15,20-21 0,-21 21 0,21-1 16,-20-20-16,20 21 0,0 0 15,1 0-15,-1-1 0,0 22 0,1 0 16,-1-21-16,-21 21 16,21 0-16,-20 0 0,-1 21 0,0 1 15,0-1-15,-21 0 0,0 0 16,0 0-16,0 0 0,0 1 0,-21-1 16,0 21-16,0-21 0,-1 0 0,1 1 15,0-1-15,0 0 0,0 0 16,0 0-16,21 0 0,0 1 15,21-22 1,0 0-16,0 0 0,0-22 16,0 1-16,22 0 0,-22 0 15,21 0-15</inkml:trace>
  <inkml:trace contextRef="#ctx0" brushRef="#br0" timeOffset="2518.96">5292 1482 0,'21'0'32,"0"0"-17,0 0-15,-21-21 0,21 21 16,0 0-16,1-22 0,-1 22 16,0-21-16,0 0 0,0 21 0,0-21 15,1 0-15,-22 0 0,0-1 16,0 1-16,0 0 15,0 0-15,-22 21 16,-20 0-16,21 0 0,0 0 16,-22 21-16,22 0 0,0 0 15,-21 1-15,21-1 0,-1 0 0,22 0 16,0 21-16,-21-20 0,21-1 0,0 21 16,0-21-16,0 0 0,0 1 15,0-1-15,21 0 0,1 0 0,-1-21 16,0 21-16,0-21 0,0 0 15,22 0-15,-22 0 0,21 0 16,-21 0-16,0 0 0,22-21 16,-22 21-16,0-21 0,0 0 0,0 0 15,1 21-15,-1-22 0,-21 1 0</inkml:trace>
  <inkml:trace contextRef="#ctx0" brushRef="#br0" timeOffset="4111.89">7154 1164 0,'0'0'0,"0"-21"16,0 0-16,0 0 0,0 0 15,0-1-15,0 1 16,0 0-16,-21 0 0,21 0 16,-21 0-1,0 21-15,21 21 16,-21 0-16,-1 21 15,1 1-15,0-1 0,21 21 0,-21-20 16,0 20-16,0-20 0,21 20 16,0-21-16,-22 22 0,22-22 0,-21 1 15,21-1-15,0-21 16,0 21-16,0-20 0,0-1 0,21-21 16,1 0-1,-1-21-15,0-1 16,0 1-16,0 0 0,0-21 0,1 21 15,-1-22-15,0 1 0,0 0 16,0-1-16,0 22 0,1-21 0,-1-1 16,0 22-16,0 0 0,-21 0 15,0 0-15,21 21 0,0 0 16,-21 21 0,0 0-16,0 0 0,0 0 0,0 22 15,22-1-15,-22 0 0,0 1 16,21-1-16,-21 0 0,0 1 15,21-1-15,0 0 0,0 1 0,-21-22 16,21 21-16,1-21 0,20 1 16,-21-1-16,0-21 0,22 0 0,-1 0 15,0 0-15,1-21 0,-1-1 16,0 1-16,22 0 0,-22-21 0,0 21 16,22-22-16,-22-20 15,-21 20-15,22 1 0,-22-21 0,21-1 16,-21 22-16,-21-22 0,0 1 0,0-1 0,0 1 15,0 20-15,0 1 16,-21 0-16,0-1 0,0 22 0,-21-21 16,-1 42-16,1-21 0,0 21 15,-1 0-15,1 0 0,21 0 0,-22 21 16,22 0-16,0 0 0,0 0 16,0 22-16,21-22 0,0 21 0,0 1 15,0-22-15,0 21 0,21-21 16,-21 22-16,21-22 0,21 0 0,-20 0 15,-1 0-15,21 0 0,0 1 16,-20-22-16,20 21 0,-21 0 0</inkml:trace>
  <inkml:trace contextRef="#ctx0" brushRef="#br0" timeOffset="4467.79">8297 1566 0,'0'0'0,"21"22"0,1-22 16,-1 0-1,0 0-15,0 0 0,-21-22 16,21 22-16,0-21 0,1 0 0,-1 0 16,21 0-16,-21 0 0,0-1 15,1 1-15,-1 0 0,0 0 0,0-21 16,-21 20-16,0 1 0,0 0 0,0 0 16,0 0-16,-21 21 15,-21 0-15,20 0 0,1 0 16,0 0-16,-21 21 0,21 0 15,-22 0-15,22 22 0,-21-22 0,21 21 16,-1 0-16,1 1 0,0-1 16,21 0-16,0 1 0,0-1 0,0 0 15,0-20-15,0 20 0,21-21 0,0 0 16,1 0-16,-1 1 0,21-22 16,0 0-16,1 0 0,-1 0 0,0 0 15,22-22-15,-22 1 0,22 0 16,-22 0-16,22-21 0,-22-1 0,21 1 15,-20 0-15,-1-1 0</inkml:trace>
  <inkml:trace contextRef="#ctx0" brushRef="#br0" timeOffset="4930.89">9271 974 0,'0'0'16,"0"-43"-16,0 22 0,0 0 0,0 0 0,0 0 16,-21 21-16,0 0 15,-1 0-15,22 21 16,-21 21-16,0-21 0,21 43 15,0-22-15,0 1 0,0 20 0,0-21 16,0 22-16,0-22 0,0 1 16,0-1-16,0 0 0,-21 1 0,21-1 15,-21 0-15,21-21 0,-21 22 16,21-22-16,0 0 0,-22 0 16,1 0-16,0-21 0,0 0 31,21-21-31,0 0 0,0 0 15,0 0-15,0-22 0,0 22 0,21 0 16,0-21-16,0 21 0,22-1 16,-22 1-16,21 0 0,-21 0 0,22 0 15,-1 21-15,-21-21 0,22 21 16,-22 0-16,21 0 0,0 0 0,1 0 16,-1 21-16,0 0 0,-20 0 15,20 0-15,-21 0 0,0 22 16,-21-22-16,0 0 0,0 21 0,-42-20 15,21 20-15,-22-21 0,22 0 16,-21 0-16,-22 1 0,22-1 0,0-21 16,-1 21-16,1-21 0,0 21 0,-1-21 15,1 0-15,0 0 0,21 0 16,-1 0-16,1-21 0,21 0 0,0 0 16,0-1-16,0 1 0,0 0 15,21 0-15</inkml:trace>
  <inkml:trace contextRef="#ctx0" brushRef="#br0" timeOffset="5640.68">11007 1418 0,'42'-21'15,"-21"0"1,0 0-16,0 0 0,-21-1 15,0-20-15,22 21 0,-22 0 16,0-22-16,0 1 0,0-43 16,-22 43-16,1 0 0,0 21 15,-21-22-15,21 22 0,-22 0 0,1 21 16,21 0-16,-22 0 0,1 21 16,0 0-16,-1 22 0,1-1 0,-21 0 15,20 1-15,22 20 16,-21 1-16,-1-22 0,22 21 0,0-20 15,0-1-15,21 0 0,0 1 0,0-1 16,0-21-16,21 22 0,0-22 16,0 0-16,1-21 0,20 0 0,-21 0 15,21 0-15,1 0 0,20 0 16,-20-21-16,-1 0 0,21-1 0,-20 1 16,-1-21-16,0 21 0,1-22 0,-22 1 15,21 21-15,-21-21 0,1-22 16,-22 22-16,0-1 0,0 1 15,0 21-15,0 0 0,0 0 16,0-1-16,0 44 16,-22-1-16,1 0 15,21 0-15,-21 21 0,0 1 0,0-1 16,21-21-16,0 22 0,0-1 0,0-21 16,0 21-16,0-20 0,0-1 15,21 0-15,0 0 0,0-21 0,0 21 16,22-21-16,-22 0 0,21 0 15,1 0-15,-22 0 0,21 0 0,0-21 16,1 0-16,-1 0 0,0 0 0,1-1 16,-22 1-16,21-21 0,-21 21 15,1-22-15,-1 1 0</inkml:trace>
  <inkml:trace contextRef="#ctx0" brushRef="#br0" timeOffset="5923.32">11726 1164 0,'0'0'0,"0"-42"0,0 21 16,0-22-16,0 22 0,21 0 15,-21 0-15,0 0 16,0 42-1,-21 0-15,21 0 0,0 22 16,-21-1-16,0 0 0,21 1 16,-21-1-16,21 21 0,0-20 0,-21 20 15,21 22-15,-22-22 0,1 22 0,0-21 16,21 20-16,-21 1 0,0 0 16,-22-1-16,22 1 0,0 0 0,0-1 15,0-20-15,0 20 0,-1-20 16,22-1-16,0 1 0,0-22 15,0 1-15,0-22 0,0 0 0,0 0 16,0-42 0,0 0-16,22 0 15,-1-22-15,0-20 0,0 20 0,0-41 16,0 20-16,1 1 0,-1-22 0,0 0 16,0-20-16,-21 20 0</inkml:trace>
  <inkml:trace contextRef="#ctx0" brushRef="#br0" timeOffset="6187.84">11642 1418 0,'0'0'0,"0"-42"0,0 0 0,-22-1 16,1 22-16,21-21 0,-21 21 0,21-1 16,0 1-16,0 0 0,0 0 15,0 0-15,0 0 0,0-1 0,21 22 16,0-21-16,1 21 0,20 0 16,0 0-16,-21 0 0,22 0 0,-1 21 15,0 1-15,1-1 0,-1 0 0,-21 0 16,0 21-16,1-20 0,-22 20 15,0-21-15,0 21 0,-22-20 0,-20 20 16,21-21-16,-21 0 0,-1 0 16,-20 1-16,20-1 0,22 0 15,-21-21-15,21 21 0,-22-21 0,43-21 32,0 0-32,22 0 15,20-1-15,-21 1 0,43 0 0</inkml:trace>
  <inkml:trace contextRef="#ctx0" brushRef="#br0" timeOffset="6498.47">12446 995 0,'0'0'16,"-21"0"-16,0 0 16,-1 0-16,22 21 15,-42 0-15,42 22 0,-21-22 0,0 21 16,0 22-16,-1-22 0,1 21 15,0 1-15,0-1 0,0 22 0,0-21 16,-1 20-16,1 1 0,0 0 0,-21-1 16,21 1-16,-1 0 0,1-1 15,0-20-15,0 20 0,21-20 0,0-1 16,0-20-16,0-1 0,0 0 0,0 1 16,0-22-16,0 0 0,0 0 15,0-42 1,21-21-16,0 21 0,0-22 15,1-20-15,-1 20 0,0-20 16,21-22-16,-21 22 0,22-22 16,-22-21-16,21 22 0</inkml:trace>
  <inkml:trace contextRef="#ctx0" brushRef="#br0" timeOffset="6775.78">12319 1291 0,'0'0'0,"0"-42"0,0-43 31,0 64-31,21 0 0,0-21 0,0 42 15,22-22-15,-22 1 0,21 21 0,1 0 16,-1 0-16,0 0 0,1 0 16,-1 21-16,0 1 0,-21-1 0,22 0 15,-22 21-15,-21-21 0,0 22 16,0-22-16,0 21 0,-42-21 16,20 22-16,-20-22 0,0 21 0,-1-21 15,1 1-15,-21-1 0,20 0 16,1 0-16,0 0 0,-1 0 0,1-21 15,0 0-15,20 0 0,1 0 16,21-21 0,21 0-16,22 0 0,-22-21 15,21 20-15,1-20 0,-1 0 16,0 21-16</inkml:trace>
  <inkml:trace contextRef="#ctx0" brushRef="#br0" timeOffset="7187.94">13293 741 0,'0'0'16,"0"-21"-16,0 0 16,-22 21-1,1 21-15,0 0 0,0 0 16,0 21-16,0 1 0,-22-1 0,22 0 16,0 22-16,-21-1 0,20 1 0,1-22 15,21 22-15,0-22 0,0 0 16,0 1-16,0-1 0,0 0 15,0-20-15,21-1 0,1 0 0,-1 0 16,0 0-16,21-21 0,1 0 16,-1 0-16,-21 0 0,21 0 0,1 0 15,-1-21-15,0 0 0,1 0 16,-1 0-16,0-22 0,1 1 0,-22 21 16,0-22-16,0 1 0,0 21 0,1-21 15,-22 20-15,0 1 16,0 42-1,-22-21-15,1 22 0,21 20 16,-21-21-16,0 0 0,21 0 0,0 1 16,-21 20-16,21-21 0,0 0 0,0 0 15,0 1-15,0-1 16,0 0 0,21-21-16,0 0 0,0 0 15,0 0-15,1-21 0</inkml:trace>
  <inkml:trace contextRef="#ctx0" brushRef="#br0" timeOffset="7355.4">13843 995 0,'0'0'0,"-21"-21"0,0 21 16,-1 0-16,1 0 0,0 0 16,21 21-1,0 0 1,0 0-1,21-21-15,0 0 0,1 0 16,-1 0-16</inkml:trace>
  <inkml:trace contextRef="#ctx0" brushRef="#br0" timeOffset="7607.82">14436 910 0,'0'0'0,"0"-21"0,-22 21 0,1 0 15,0 0-15,0 0 0,0 0 0,0 0 16,-1 0-16,-20 21 0,21 0 16,-21 1-16,20-1 0,-20 21 15,21 0-15,-21 1 0,20-22 0,1 21 16,0 1-16,0-1 0,21 0 16,0 1-16,0-22 0,0 21 0,0-21 15,21 0-15,0 1 0,0-1 0,22-21 16,-1 21-16,22-21 0,-1 0 15,1 0-15,-1 0 0,1 0 0,-1 0 16,22-21-16,-22 21 0</inkml:trace>
  <inkml:trace contextRef="#ctx0" brushRef="#br0" timeOffset="8087.92">15219 1058 0,'0'0'0,"0"-21"0,0 0 0,-21 0 16,-1 0-16,1 21 0,-21-21 15,21 21-15,-22 0 0,22 0 0,-21 0 16,0 0-16,20 21 0,-20 0 0,0 0 16,21 0-16,-22 22 0,22-22 15,0 21-15,0 0 0,0-20 0,-1 20 16,1-21-16,21 21 0,0-20 16,0-1-16,0 21 0,0-21 0,0 0 15,21-21-15,1 22 0,-1-22 16,0 0-16,0 0 0,21 0 15,-20 0-15,20 0 0,-21 0 0,21 0 16,43-43-16,-64 22 0,22 0 16,-1-21-16,-21-1 0,21 1 15,-20 0-15,-1-1 0,0-20 0,0 20 16,-21 22-16,21-21 0,-21 21 16,0 0-16,0-1 0,-21 22 15,0 22-15,0-1 16,0 0-16,21 0 0,-22 21 15,1-20-15,0 20 0,0 0 0,0-21 16,21 22-16,0-1 0,0-21 16,0 22-16,0-22 0,0 0 0,0 0 15,0 0-15,21 0 0,0-21 16,0 22-16,22-22 0,-22 0 0,21 0 16,22 0-16,-22 0 0,0 0 0,22-22 15,-22 22-15,0-21 0,1-21 16,-1 21-16,22-22 0,-22 1 0,0 0 15,-21-22-15</inkml:trace>
  <inkml:trace contextRef="#ctx0" brushRef="#br0" timeOffset="8319.85">15960 868 0,'21'-64'0,"-42"128"0,42-170 0,0 85 0,-21-21 15,0 20-15,0 1 0,0 0 16,-21 21 0,0 0-16,-1 21 15,1 0-15,0 22 0,0-1 0,21 0 16,-21 1-16,0 20 0,21-20 0,0 20 15,-22-21-15,22 1 0,-21 20 16,21-20-16,0-1 0,0-21 0,0 21 16,0-20-16,0 20 0,0-21 15,0 0-15,0 0 0,21 1 0,1-1 16,-1-21-16,0 0 16,0 0-16,21 0 0,-20 0 15,-1 0-15,21-21 0,-21-1 0,22 22 16,-1-21-16</inkml:trace>
  <inkml:trace contextRef="#ctx0" brushRef="#br0" timeOffset="8536.78">16510 1016 0,'0'0'0,"0"-42"31,-21 42-31,21 21 16,-21-21-16,-1 21 0,1 0 15,0 22-15,0-22 0,0 0 0,0 21 16,-1-21-16,1 22 0,0-22 15,0 0-15,21 0 0,0 0 16,-21 1-16,21-1 0,0 0 0,0 0 16,21 0-16,0-21 15,0 0-15,0 0 0,22 0 0,-1 0 16,0 0-16,22 0 0,-22-21 16</inkml:trace>
  <inkml:trace contextRef="#ctx0" brushRef="#br0" timeOffset="9223.93">16997 1101 0,'0'0'0,"0"-43"0,0 22 0,0 0 0,0 0 16,-21 21 0,-1 0-16,1 0 0,0 0 0,0 21 15,0 0-15,-22 0 16,22 1-16,0 20 0,0-21 0,21 0 16,-21 22-16,21-22 0,-21 21 15,21-21-15,0 0 0,0 1 0,0-1 16,0 0-16,0 0 0,21-21 0,0 21 15,0-21-15,0 0 0,0 0 16,1 0-16,-1 0 0,0 0 0,0 0 16,0 0-16,-21-21 0,21 0 15,-21 0-15,22-22 0,-22 22 16,0-21-16,0 21 0,0-22 16,21 22-16,-21-21 0,0 21 15,0-22-15,0 22 0,0 0 0,21 0 16,0 0-16,-21 0 0,21 21 15,0 0-15,1-22 0,-1 22 0,0 0 16,21 0-16,-21 22 0,1-1 16,-1 0-16,0 0 0,0 0 0,-21 22 15,0-22-15,0 21 0,0-21 16,0 22-16,0-22 0,0 0 0,0 21 16,0-21-16,0 1 0,0-1 15,0 0-15,0 0 0,-21 0 16,21-42 15,0 0-31,0 0 16,0-22-1,0 22-15,21 0 0,0-21 0,0 21 16,22-22-16,-22 1 0,21 0 16,1-1-16,20 22 0,-21-21 0,1 21 15,-1-1-15,0 1 0,1 0 16,-1 21-16,-21 0 0,22 0 0,-22 21 15,0 22-15,-21-22 0,0 21 16,0 0-16,0 1 0,0-1 0,0 0 16,0 1-16,0-1 0,-21-21 15,21 22-15,-21-22 0,-1 0 0,1 0 16,0 0-16,0 0 0,0-21 16,21 22-16,-21-22 15,42 0 1,0 0-1,0 0-15,0-22 0,22 22 0,-22-21 16</inkml:trace>
  <inkml:trace contextRef="#ctx0" brushRef="#br0" timeOffset="9583.31">18521 1080 0,'0'0'16,"21"-22"-16,0 1 0,-21 0 15,0 0-15,0 0 0,0 0 16,-21 21-16,0-22 15,0 22-15,-22 0 0,22 0 0,0 0 16,-21 22-16,20-1 0,1 0 16,0 0-16,0 0 0,21 0 0,0 1 15,0-1-15,0 0 0,0 0 16,0 0-16,0 0 0,21 1 0,0-1 16,22 0-16,-22 0 0,0 0 15,21-21-15,-21 21 0,1 1 0,-1-22 16,0 21-16,-21 0 0,21-21 0,-21 21 15,0 0 1,-21-21-16,0 21 0,0-21 16,-1 0-16,1 0 0,0 0 15,-21 22-15,21-22 0,-1 0 0,1 0 16,-21 0-16,21 0 0,0 0 0,-1 0 16,1 0-16,0 0 15,21-22-15,0 1 16,-21 0-16,21 0 15</inkml:trace>
  <inkml:trace contextRef="#ctx0" brushRef="#br0" timeOffset="9783.93">17441 550 0,'0'0'0,"-42"0"0,0-21 0,20 21 15,1 0-15,0 0 0,0 0 0,0 0 16,0 0 31</inkml:trace>
  <inkml:trace contextRef="#ctx0" brushRef="#br0" timeOffset="9987.95">15727 720 0,'0'0'0,"-21"0"0,-1 0 0,22 21 0,22-21 31,20 0-31,-21 0 0,21 0 0,-20 0 16,20 0-16,0 0 0,-21 0 0,22 0 15,-1 0-15,0 0 16,1 0-16,-1 0 0,0 0 0,-20 0 16</inkml:trace>
  <inkml:trace contextRef="#ctx0" brushRef="#br0" timeOffset="10771.22">20151 1312 0,'0'0'0,"21"0"16,0-21-1,-21 0-15,21 21 0,0-21 0,0 0 16,1 0-16,-1-1 0,0-20 16,0 21-16,0-21 0,-21-1 0,0 1 15,0 0-15,0-1 0,0 1 16,0 0-16,0 20 0,0 1 0,-21 0 16,0 21-16,-21 0 0,20 0 15,-20 0-15,0 21 0,-1 22 0,-20-22 16,21 21-16,-22 0 0,22 22 15,-22-22-15,1 1 0,20 20 16,1-21-16,21 1 0,-21-1 0,42 0 16,0 1-16,0-22 0,0 21 15,0-21-15,21 1 0,0-1 0,0-21 16,0 21-16,22-21 0,-1 0 0,0 0 16,1 0-16,-1 0 0,0-21 15,-21 21-15,22-21 0,-1-1 0,0-20 16,1 21-16,-22-21 0,21 20 15,-21-20-15,1 0 0,-1-1 0,0 1 16,0 0-16,-21 21 0,0-1 16,0 1-16,-21 21 31,0 21-31,0 1 0,21 20 0,-22-21 16,1 0-16,21 43 0,-21-43 15,21 21-15,0-21 0,0 1 16,0-1-16,0 0 0,0 0 0,21 0 15,0 0-15,1 1 0,-1-22 16,0 21-16,0-21 0,0 0 0,22 0 16,-22 0-16,21 0 0,-21 0 15,0 0-15,22 0 0,-22-21 0,21-1 16</inkml:trace>
  <inkml:trace contextRef="#ctx0" brushRef="#br0" timeOffset="11139.63">20680 1312 0,'0'0'0,"0"-21"0,0-21 0,0 21 0,0 0 16,0-1-16,0 1 0,0 0 15,0 0-15,0 0 0,21 0 0,-21-1 16,21 1-16,0 0 0,0 21 16,1-21-16,20 21 0,-21 0 0,21 0 15,1 0-15,-22 0 0,21 0 16,1 21-16,-22 0 0,21 0 0,-21 22 16,0-22-16,1 21 0,-1-21 15,0 22-15,-21-1 0,0-21 0,0 22 16,0-22-16,0 21 0,-21-21 15,0 0-15,-1 1 0,1-1 16,0-21-16,0 21 0,0-21 0,0 0 16,-1 0-16,22-21 15,0 0 1,0-1-16,0-20 16,22 21-16,-1 0 0,0-22 0,0 1 15,0 21-15,0-21 0,1-1 16,-1 22-16,0 0 0,0 0 0,0 0 15,0-1-15,22 22 0,-22 0 16,0 0-16,21 0 0,-20 0 0,-1 0 16,21 0-16,-21 0 0,0 0 15,1 22-15,-1-1 0</inkml:trace>
  <inkml:trace contextRef="#ctx0" brushRef="#br0" timeOffset="11479.49">21632 1291 0,'0'0'0,"0"21"0,21-21 15,1 0-15,-1 0 16,0 0-16,0 0 0,0 0 0,0 0 16,22 0-16,-22-21 0,0 0 15,0 21-15,22-21 0,-22 0 0,0 0 16,-21-1-16,0 1 16,21 0-16,-21 0 0,0 0 0,0 0 15,0-1-15,-21 22 0,0 0 16,-22 0-16,22 0 0,-21 22 0,0-1 15,-22 0-15,22 21 0,21-21 16,-22 22-16,1-22 0,21 21 0,0-21 16,21 22-16,0-22 0,0 0 15,0 0-15,21 0 0,0 1 0,0-1 16,21-21-16,1 0 0,-1 21 0,0-21 16,1 0-16,-1 0 0,22 0 15,-22 0-15,0-21 0,1 0 0,-1 21 16,-21-22-16,21 1 15,-20 0-15,20 0 0,-21 0 0,0 0 16,0-1-16,-21 1 0</inkml:trace>
  <inkml:trace contextRef="#ctx0" brushRef="#br0" timeOffset="13431.17">2328 3556 0,'0'0'0,"0"21"0,21-42 31,1 21-15,-1-21-16,0 0 0,0 0 0,21-1 16,-20 1-16,-1-21 15,-21 21-15,0-22 0,0 22 0,0-21 16,0 21-16,0-22 0,-21 22 16,-1 0-16,-20 0 0,0-21 0,-1 42 15,1-22-15,0 22 0,-1 0 16,1 0-16,0 0 0,-1 0 0,1 22 15,21-1-15,-21 21 0,-1 0 16,22 1-16,0-1 0,0 22 0,0-1 16,21-21-16,-22 1 0,22 20 15,0-20-15,0-1 0,0-21 0,22 0 16,-1 22-16,0-43 0,0 21 16,21-21-16,-20 0 0,20 0 15,-21 0-15,21-21 0,1-1 16,-1 1-16,22 0 0,-22-21 0,21-1 15,-20 1-15,20-21 0,-20-1 16,20 1-16,-21-1 0,1 1 0,-1-1 16,0 1-16,-20-1 0,-1 1 15,0-1-15,-21 22 0,0-22 0,0 22 16,0 0-16,0-1 0,0 22 16,-21 0-16,0 0 0,-1 21 0,1 0 15,0 0-15,-21 0 0,21 21 16,-1 0-16,-20 21 0,21 1 15,0-1-15,0 0 0,-1 22 16,1-22-16,21 22 0,0-22 0,0 22 16,0-1-16,0 1 0,0-22 15,0 21-15,0-20 0,21-1 0,1 0 16,20 1-16,-21-22 0,0 0 16,22 0-16,-1-21 0,0 0 0,-21 0 15,22 0-15,-1 0 0,0 0 16,-20-21-16,20 0 0,0 0 0,-21 0 15,22-22-15,-22 22 0,0-21 16,0-1-16,0 22 0,-21-21 0,0 0 16,0 20-16,0 1 15,0 0-15,0 0 0,0 0 0,-21 21 16,0 0-16,0 0 0,0 0 16,0 21-16,-1 0 0,1 21 15,0-20-15,0 20 0,0 0 0,21-21 16,0 22-16,0-1 0,0-21 15,0 22-15,0-22 0,0 21 0,0-21 16,21 0-16,0 1 0,0-22 16,0 21-16,22-21 0,-22 0 0,21 0 15,1 0-15,-22 0 0,21-21 16,0-1-16,1 1 0,-22 0 0,21 0 16,-21 0-16,22 0 0,-22-22 15,0 22-15,0-21 0,0 21 16,1-22-16,-22 22 0,21 0 0,-21 0 15,0 0-15,0-1 0,0 1 16,0 42 0,0 1-1,0 20-15,-21-21 0,21 0 16,0 22-16,-22-22 0,22 21 16,0-21-16,0 22 0,0-22 0,0 21 15,0-21-15,0 0 0,22 1 16,-1-1-16,0 0 0,0-21 15,0 0-15,0 0 0,22 0 16,-22 0-16,0-21 0,21 21 16,-20-21-16,20-1 0,-21 1 0,21-21 15,-20 21-15,-1-22 0,0 22 16,21-21-16,-42 0 0,21 20 0,1-20 16,-22 0-16,21 21 0,-21-1 15,0 1-15,0 0 0,0 0 16,0 42-1,0 0 1,-21 0-16,21 1 0,-22-1 0,22 21 16,0 0-16,-21-20 0,21 20 15,0 0-15,0-21 0,0 1 0,0 20 16,0-21-16,21 0 0,1-21 16,-1 21-16,0 1 15,0-22-15,0 0 0,0 0 0,22 0 16,-22-22-16,21 1 0,1 0 15,-1 0-15,0 0 0,1 0 0,-1-1 16,-21 1-16,21-21 0,-20 21 0,-1-22 16,0 1-16,-21 21 0,0-21 15,0 20-15,0 1 0,0 0 0,-21 21 32,0 0-32,-1 0 0,1 21 15,0 0-15,0 22 0,-21-22 0,20 21 16,22 1-16,-21-22 0,21 21 15,0 0-15,0-20 0,0 20 0,0-21 16,0 0-16,0 0 0,21 1 16,1-1-16,-1 0 0,0-21 0,0 0 15,0 0-15,22 0 0,-1 0 0,0 0 16,22-21-16,-22 0 0,22-1 16,-22 1-16,21 0 0,-20-21 0,-1-1 15,0 1-15</inkml:trace>
  <inkml:trace contextRef="#ctx0" brushRef="#br0" timeOffset="13698.91">5482 2752 0,'0'0'0,"0"-21"15,-21-85 1,0 106-16,0 0 16,-1 0-16,1 0 0,0 0 0,0 0 15,0 21-15,0 0 0,-1 0 0,1 22 16,0-1-16,0 0 0,0 1 15,0-1-15,-1 0 0,1 1 0,0 20 16,0-21-16,0 22 0,21-1 16,-21-20-16,-1 20 0,22-20 0,0-1 15,0 0-15,0 1 0,0-22 16,0 21-16,0-21 0,0 0 16,22-21-16,-1 0 0,21 0 0,-21 0 15,22 0-15,-22-21 0,21 0 16,0 0-16,1 0 0</inkml:trace>
  <inkml:trace contextRef="#ctx0" brushRef="#br0" timeOffset="14107.59">5736 3112 0,'0'-22'0,"0"44"0,-21-44 16,0 22 0,0 0-16,-1 0 0,1 0 15,-21 22-15,21-1 0,-22 0 0,22 21 16,0-21-16,-21 22 0,21-22 15,-1 21-15,1 1 0,0-1 0,21 0 16,-21-21-16,21 22 0,0-22 16,0 0-16,21 0 0,0 0 0,0 1 15,22-22-15,-1 0 0,0 0 0,1 0 16,-1 0-16,22 0 0,-22-22 16,21 1-16,-20 0 0,20 0 0,-20 0 15,-1 0-15,0-22 0,1 1 0,-22 0 16,0-1-16,-21 1 0,0 0 15,0-1-15,0 1 0,0 21 16,-21-22-16,-22 22 0,22 0 16,-21 21-16,21 0 0,-43 0 0,22 0 15,0 0-15,-22 0 0,1 21 0,20 0 16,-20 22-16,20-22 0,-20 21 16,42 1-16,-22-22 0,22 21 0,0 0 15,21-20-15,0 20 0,0-21 16,0 0-16,21 0 0,22 1 0,-1-22 15,0 0-15,1 0 0,20 0 0,1 0 16,20-22-16</inkml:trace>
  <inkml:trace contextRef="#ctx0" brushRef="#br0" timeOffset="14463.83">6435 3112 0,'0'0'0,"0"-22"16,-22 1-16,22 0 0,-21 0 15,0 21-15,0 0 16,0 0-16,0 21 16,21 0-16,-22 0 0,22 1 15,0 20-15,0 0 0,0 1 0,0-1 16,0 21-16,0 1 0,0-22 0,-21 22 16,21-1-16,0 1 0,-21-1 15,21 1-15,0-1 0,0 1 16,-21 20-16,0-20 0,21-1 0,-21 22 15,-1-21-15,1-1 0,0 1 16,0-1-16,0 1 0,0-22 0,-1 0 16,1 1-16,0-1 0,0-21 0,0 21 15,21-20-15,-21-22 16,21-22 0,21-20-16,0 21 0,0-21 15,0-1-15,22 1 0,-1-22 16,-21 1-16,21-22 0,1 1 15,-1-1-15,0 0 0</inkml:trace>
  <inkml:trace contextRef="#ctx0" brushRef="#br0" timeOffset="14755.92">6392 3302 0,'0'0'0,"0"-42"0,0 21 16,0-22-16,0 1 0,0 21 16,0 0-16,0-22 0,21 22 0,1 0 15,-1 0-15,0 0 0,0 21 0,21-22 16,1 22-16,-22 0 0,21 0 15,1 0-15,-1 0 0,0 0 0,-21 22 16,22-22-16,-22 42 0,0-21 16,-21 0-16,0 0 0,0 22 0,0-22 15,-21 21-15,-21 1 0,-85 41 16,84-63 0,-20 22-16,20-22 0,1-21 0,0 21 15,-1 0-15,22-21 0,-21 0 0,21 0 16,42-21 15,0 0-31,0 0 16,22 21-16,-1-21 0,-21-1 0,21 1 15</inkml:trace>
  <inkml:trace contextRef="#ctx0" brushRef="#br0" timeOffset="15091.91">7006 3260 0,'0'0'0,"0"21"31,21-21-31,0 0 16,1 0-16,-1 0 0,0-21 15,0 0-15,21-1 0,-20 1 0,-1 21 16,21-21-16,-21 0 0,0 0 0,22 0 16,-22-1-16,0 1 0,0 0 15,-21 0-15,0 0 0,0 0 16,-21 21-16,-21 0 15,21 0-15,-1 0 16,-20 21-16,21 0 0,-21 0 0,-1 0 16,22 0-16,-21 1 0,21-1 15,-22 21-15,22-21 0,21 22 0,0-22 16,0 21-16,0-21 0,0 22 0,0-22 16,21 0-16,0 0 0,22-21 15,-1 21-15,-21-21 0,22 0 0,20 0 16,-21 0-16,22 0 0,-1 0 0,1 0 15,-1 0-15</inkml:trace>
  <inkml:trace contextRef="#ctx0" brushRef="#br0" timeOffset="15588.04">8318 3133 0,'0'0'0,"0"-21"16,0-22-16,0 22 0,0-21 15,0 21-15,-21-1 0,0 1 0,0 0 16,0 21-16,0-21 0,-22 21 0,1 0 15,21 0-15,-22 0 0,1 0 0,0 21 16,-1 0-16,1 0 0,0 1 16,-1-1-16,1 0 0,0 21 0,21 1 15,-1-22-15,1 21 0,0 0 16,21 1-16,0-22 0,0 21 0,0 1 16,0-22-16,21 0 0,0 0 15,22 0-15,-22 0 0,21-21 16,-21 0-16,22 0 0,-1 0 0,0 0 15,1-21-15,20 0 0,-20 0 0,-1 0 16,0 0-16,1-22 0,-22 1 16,21 0-16,0-22 0,-20 22 0,-1-22 15,21 1-15,-21-1 0,0 1 16,1-1-16,-1 1 0,0-1 0,-21 1 16,0 20-16,21 1 0,-21 0 0,0 21 15,0-1-15,0 1 0,-21 21 16,0 0-16,21 21 15,-21 22-15,-1-1 16,1 0-16,0 22 0,0-22 0,0 22 16,0-1-16,21 1 0,0-1 0,0-20 15,0 20-15,0 1 0,0-22 16,0 21-16,0-20 0,0-1 0,0-21 16,21 22-16,0-22 0,0 0 15,21 0-15,-20-21 0,20 0 0,0 0 16,1 0-16,-1-21 0,0 0 0,22 0 15,-22-1-15</inkml:trace>
  <inkml:trace contextRef="#ctx0" brushRef="#br0" timeOffset="18372.09">10350 3260 0,'0'-21'32,"0"-1"-17,0 1-15,0 0 0,22 0 0,-22 0 16,0 0-16,21-22 0,-21 22 15,0-21-15,21-1 0,0 1 16,-21 0-16,21-1 0,0-20 16,-21 21-16,0-22 0,22 22 0,-22-1 15,21 1-15,-21 21 0,0 0 0,0 0 16,0 42 15,-21 21-31,-1-21 0,22 22 16,-21-22-16,21 21 0,0 22 0,-21-22 15,21 0-15,-21 1 0,21-1 0,0 0 16,0 1-16,0-1 0,0 0 16,0 1-16,0-1 0,0 0 15,21-21-15,0 1 0,-21 20 16,21-21-16,1 0 0,-1-21 0,21 0 16,-21 0-16,22 0 0,-1 0 15,-21 0-15,21-21 0,-20 0 16,20-21-16,0 20 0,-21-20 0,22 0 15,-1-1-15,-21 1 0,22 0 0,-22-22 16,0 22-16,21-22 0,-21 1 16,1 21-16,-22-22 0,21 22 15,-21 21-15,21-22 0,-21 1 16,0 21-16,-21 21 31,0 0-31,-1 21 0,22 0 16,-21 0-16,0 22 0,0-1 0,21 0 15,-21 1-15,21-1 0,-21 0 16,-1 1-16,22-1 0,0 0 0,0 1 16,0-1-16,0 0 0,0-21 0,0 22 15,0-22-15,22 21 0,-1-21 16,0-21-16,0 22 0,0-1 0,0-21 16,22 0-16,-22 0 0,21 0 15,1 0-15,-1-21 0,-21-1 0,21 1 16,1 0-16,-1 0 0,0-21 0,1 20 15,-22-20-15,21 21 16,1-21-16,-22 20 0,21-41 16,-21 42-16,-21 0 0,-21 21 31,0 0-31,0 21 0,0 0 0,-1 0 16,1 0-16,0 0 0,21 1 15,0-1-15,0 0 0,0 0 0,0 0 16,0 0-16,0 1 0,21-1 0,-21 0 15,21 0-15,1 0 0,-1 0 16,0 1-16,0-1 0,0-21 16,-21-21 15,-21-1-31,0 22 16,0-21-16,21 0 0,-21 0 15,-1 21-15,1-21 0,0 21 0,0 0 16,21-21-16,-21 21 15,21 21 1,0 0-16,0 0 16,0 0-16,21-21 0,0 21 15,0-21-15,0 0 0,1 22 16,-1-22-16,0 0 0,21 0 0,1 0 16,-1 0-16,0 0 0,1-22 15,-1 22-15,21-21 0,-20 21 16,20-21-16,-20 0 0,-1 0 0,0 0 15,1-1-15,-22 1 0,21 0 16,-21-21-16,0 21 0,1-1 0,-1 1 16,-21-21-16,0 21 0,21 21 0,-21-21 15,0-1-15,-21 44 32,0-1-32,21 0 15,-22 0-15,1 0 0,0 0 0,0 22 16,21-22-16,-21 21 0,0-21 15,21 22-15,0-22 16,0 0-16,0 0 0,21-21 0,0 21 16,0-21-16,0 0 0,0 0 0,22 0 15,-22 0-15,21 0 0,1 0 16,-1 0-16,0-21 0,1 21 0,-1-21 16,0 0-16,1 0 0,-1 0 15,0-1-15,-21 1 0,1-21 0,-1 21 16,0 0-16,0-22 0,-21 22 0,0-21 15,0 21-15,0-1 0,21 1 16,-42 42 15,21 1-31,-21-1 16,0 0-16,0 0 0,21 0 0,-22 0 16,1 1-16,0 20 0,21-21 0,-21 0 15,0 0-15,21 1 0,0-1 16,0 0-16,0 0 0,0 0 0,-21-21 15,21 21-15,0-42 32,0 0-32,0 0 15,0 0-15,0 0 16,21-1-16,-21-20 0,21 21 16,0 0-16,0-22 0,0 22 0,1 0 15,20-21-15,-21 21 0,0-1 16,22 1-16,-22 21 0,0-21 0,0 21 15,0 0-15,0 0 0,1 0 16,-1 21-16,0-21 0,-21 21 0,0 1 16,0-1-16,0 0 0,0 21 0,0-21 15,0 1-15,0-1 0,0 0 16,0 0-16,0 0 0,0 0 0,0 1 16,21-1-16,0 0 0,0-21 0,1 21 15,-1-21-15,21 0 0,-21 0 16,0 0-16,22 0 0,-22 0 15,0 0-15,21-21 0,-20 21 0,-1-21 16,0 0-16,21-1 0,-21 1 16,1-21-16,-1 21 0,0-22 0,0 1 15,21 0-15,-20 21 0,-1-22 16,21 1-16,0 21 0,-20-22 0,20 22 16,0 0-16,1 21 0,-22 0 15,21-21-15,-21 21 0,22 0 0,-22 0 16,0 21-16,0 0 0,0 0 0,-21 1 15,0-1-15,0 0 0,0 21 16,0-21-16,0 1 0,0-1 0,0 0 16,0 0-16,-21 0 0,21 0 0,0 1 15,0-44 32,0 1-31,0 0-16,0 0 0,0 0 15,0 0-15,0-1 0,0-20 16,-21 21-16,21 0 0,-42-22 16,20 43-16,1-21 0,0 21 15,0-21-15,0 21 0,-43 0 16,43 21-16,-21 0 0,21 1 0,-22-1 16,22 0-16,-21 0 0,21 21 15,-22-20-15,22 20 0,0-21 16,0 21-16,21-20 0,0 20 0,-21-21 15,21 43-15,0-22 16,0-21-16,0 0 0,0 0 0,21 1 16,0-22-16,0 21 0,0-21 0,0 0 15,22 0-15,-22 0 0,21 0 16,-21-21-16,22 21 0,-22-22 0,21 1 16,-21 0-16,22 0 0,-22 0 0,21-22 15,-21 22-15,1 0 0,-1-21 16,0 21-16,0-22 0,-21 22 15,0 0-15,21 0 0,-21 0 0,0-1 16,21 1-16,-21 0 16,-21 42 15,0 0-31,21 1 16,0-1-16,0 0 0,-21 21 0,21-21 15,-21 1-15,21 20 0,-21 0 16,21-21-16,0 22 0,0-1 0,0 22 15,0-22-15,0 21 0,0-20 0,0 20 16,0 1-16,0-1 0,0 1 16,21-1-16,0 22 0,0-22 0,-21 22 15,21 0-15,0-1 0,1 1 0,-22 0 16,0-1-16,21 1 16,-21 0-16,0-1 0,0 1 0,0 0 15,0-1-15,-21 1 0,-1-21 16,-20 20-16,21-20 0,-21-1 0,-1 1 0,1-1 15,21-20-15,-22-1 0,22 0 16,-21-21-16,21 1 0,0-1 0,-22 0 16,22-21-16,0 0 0,0 0 0,0 0 15,-1-21-15,1 0 0,0-1 16,0-20-16,0 21 0,0-21 16,-1 20-16,1-20 0,21-43 15,-21 22-15,21 21 0,-21-1 0,21-20 16,0 20-16,0 1 15,0-21-15,0 20 0,0 1 0,21-22 16,0 22-16,-21 0 0,21-22 0,1 1 16,-1-64-16</inkml:trace>
  <inkml:trace contextRef="#ctx0" brushRef="#br0" timeOffset="19431.53">12509 2350 0,'-21'21'15,"0"0"1,21 0-16,-21-21 16,21 21-16,-21-21 0,21 21 0,21-21 46,0 0-46,0 0 0,-21-21 16,21 21-16,-21-21 0,22 21 16,-22-21-16,0 0 0,21 0 15,-21-1-15,0 1 16,0 0-16,-21 0 16,-1 21-16,1 0 15,0 0-15,0 0 0,0 0 16,0 21-16,-1 0 0,1 0 0,0 1 15,21-1-15,-21 0 16,21 0-16,-21-21 0,21 21 0,0 0 16,0 1-16,21-22 31,0 0-31,0 0 16,-21-22-1,21 22-15</inkml:trace>
  <inkml:trace contextRef="#ctx0" brushRef="#br0" timeOffset="19546.8">12467 2455 0</inkml:trace>
  <inkml:trace contextRef="#ctx0" brushRef="#br0" timeOffset="20671.65">16087 2604 0,'0'0'0,"0"-22"0,0 1 16,21 0-16,-21 0 0,0 0 0,21 0 16,-21-1-16,0 1 0,0 0 15,0 42 17,0 0-32,0 1 0,-21 20 0,21 0 15,-21 22-15,-1-22 0,1 22 16,21-22-16,-21 21 0,0-20 0,0-1 15,0 0-15,-1 1 0,22-1 16,-21 0-16,21-20 0,-21 20 0,21-21 16,0 0-16,0-42 31,21 21-15,0-21-16,1-21 0,-1 20 0</inkml:trace>
  <inkml:trace contextRef="#ctx0" brushRef="#br0" timeOffset="20919.96">16658 2371 0,'0'0'0,"0"21"16,0 0-16,0 21 16,0 1-16,0-1 0,-21 0 15,0 1-15,0-1 0,-1 22 0,1-22 16,0 0-16,0 1 0,0-1 15,0 0-15,-1 1 0,1-22 0,21 21 16,-21-21-16,0 0 0,21 1 16,-21-1-16,21 0 0,0 0 0,0-42 31,0 0-15,0 0-16,0-1 0</inkml:trace>
  <inkml:trace contextRef="#ctx0" brushRef="#br0" timeOffset="21119.87">16023 2836 0,'0'0'15,"-21"0"-15,21-21 16,21 21 0,0 0-16,0 0 0,22 0 15,-22 0-15,21 0 0,1 0 16,-1 0-16,21 0 0,-20 0 0,20 0 15,-20 0-15,20 0 0,22-21 16,-43 21-16,0-21 0,-20 21 16,20-21-16</inkml:trace>
  <inkml:trace contextRef="#ctx0" brushRef="#br0" timeOffset="21343.28">16954 2604 0,'0'-22'31,"22"22"-15,-1 0-16,0 0 0,21 0 0,-21-21 15,22 21-15,-22 0 0,21 0 16,1 0-16,-1-21 0,64 21 16,-85 0-16,21 0 0,1 0 15,-22 0-15,0 0 0,-42 0 31,0 0-31</inkml:trace>
  <inkml:trace contextRef="#ctx0" brushRef="#br0" timeOffset="21583.99">17335 2540 0,'0'0'0,"-21"21"16,0 0-16,0 1 15,21-1-15,-21 0 0,0 0 16,21 0-16,-22 0 0,1 22 0,21-22 15,-21 21-15,0-21 16,21 22-16,-21-22 0,0 21 0,-1-21 16,22 22-16,-21-22 0,0 0 0,21 21 15,0-20-15,-21-1 0,21 0 16,-21-21-16,21 21 0,21-21 31,21-21-31,-21 0 16,22 0-16,-22-1 0,21-20 15</inkml:trace>
  <inkml:trace contextRef="#ctx0" brushRef="#br0" timeOffset="21799.91">17801 2604 0,'0'21'16,"0"0"-1,0 0-15,0 0 0,-21 0 0,21 22 16,0-1-16,-21-21 0,0 22 15,-1-1-15,22-21 0,-21 21 0,0-20 16,21-1-16,-21 21 0,21-21 16,0 0-16,-21 1 0,0-22 0,21 21 15,-22 0-15,22-42 32,22 0-17</inkml:trace>
  <inkml:trace contextRef="#ctx0" brushRef="#br0" timeOffset="22055.92">17843 2625 0,'0'0'0,"0"-21"0,0-1 0,0 1 15,0 0-15,22 0 16,-1 21-16,0 0 16,0 21-1,-21 0-15,21 0 0,0 22 0,1-22 16,-22 21-16,21-21 0,0 22 15,-21-1-15,21-21 0,-21 22 16,21-22-16,-21 0 0,0 0 0,21 0 16,-21 0-16,0 1 15,22-22-15,-1 0 32,0-22-32,0 22 0,0-21 0,0 0 15,1-21-15</inkml:trace>
  <inkml:trace contextRef="#ctx0" brushRef="#br0" timeOffset="22315.78">18838 2434 0,'0'0'0,"-21"0"0,-21 21 0,21 1 16,-22-1-16,22 0 0,-21 21 0,-1-21 15,1 22-15,0-22 0,-22 21 16,22-21-16,0 22 0,-1-22 0,22 0 15,-21 0-15,21 0 0,-1 1 0,1-22 16,0 21-16,42-21 16,0 0-1,1 0-15,20-21 0,0-1 16,1 1-16,-1 0 0,0 0 0,1 0 16,20-22-16,-21 1 0,22 21 15,-22-21-15,1-1 0,-1 1 16</inkml:trace>
  <inkml:trace contextRef="#ctx0" brushRef="#br0" timeOffset="22519.93">18881 2455 0,'21'-21'0,"-42"42"0,42-63 0,-21 63 32,0 0-32,0 22 0,-21-22 15,-1 21-15,22 1 0,-21-1 16,0 0-16,0 1 0,21-1 0,-21 0 16,0 1-16,-1-1 0,22-21 15,0 21-15,-21-20 0,21-1 0,-21 21 16,0-21-16,21 0 0,0 1 15,0-1-15,0 0 16,21-21 15,0 0-31,0-21 0,1 0 0,20-1 16</inkml:trace>
  <inkml:trace contextRef="#ctx0" brushRef="#br0" timeOffset="22907.38">19558 2434 0,'0'0'0,"21"0"0,-21-21 0,0 0 15,0 0 1,21 21-16,-21 21 16,0 0-1,-21 0-15,0 22 0,0-1 16,0 0-16,-1 1 0,1-1 0,0 21 15,0-20-15,0-1 0,0 0 16,-22 1-16,43-1 0,-21 0 0,0-20 16,21 20-16,-21-21 0,21 21 15,0-20-15,0-1 0,0 0 0,0 0 16,21-21-16,21 0 16,-21 21-16,1-21 0,20 0 15,0 0-15,1 0 0,-22 0 0,21-21 16,0 21-16,1-21 0,-22 21 15,21-21-15,-21 21 0,22-21 0,-22 21 16,0 0-16,0 0 0,-21-22 16,0 1-16,0 0 15,21 21-15,-21-21 16,22 0-16</inkml:trace>
  <inkml:trace contextRef="#ctx0" brushRef="#br0" timeOffset="23116.15">20510 3133 0,'0'0'0,"0"21"16,-21-42 62</inkml:trace>
  <inkml:trace contextRef="#ctx0" brushRef="#br1" timeOffset="131985.94">1990 296 0,'0'0'0,"21"-21"0,-21 0 15,0 0-15,0 0 0,21 0 0,0-1 16,0 1-16,-21 0 16,21 21-1,-21 21 1,0 22-16,0-22 16,0 21-16,0 0 0,0-20 0,-21 20 15,0 0-15,21 1 0,-21-1 16,21-21-16,-21 0 0,0 22 15,21-22-15,0 0 0,0 0 0,0 0 16,21-21 15,-21-21-31,21 0 0,0 0 16,0 0-16,22 21 16,-22-22-16,0-20 0,21 21 0,-21 0 15,1 0-15,-1 21 0,21-22 16,-21 22-16,0 0 15,-21 22 1,0-1-16,0 0 0,0 0 16,0 0-16,0 0 0,0 1 15,0-1-15,0 0 0,0 0 0,22 0 16,-1 0-16,0-21 16,0 0-16,21 0 0,1 0 0,-1 0 15,0 0-15,1 0 0,-1-21 16,0 0-16,1 0 0,-1 0 15,0 0-15,-20-1 0,20 1 16,-42-21-16,21 0 0,-21 20 16,0-20-16,0 0 0,0-1 0,-21 22 15,21 0-15,-21 0 0,0 0 16,-22 0-16,22 21 0,0 0 0,0 0 16,0 0-16,-22 0 0,22 0 15,0 0-15,21 21 0,0 0 16,-21-21-16,21 21 0,0 0 0,21-21 15,21 0 1,-21 0-16,22 0 0</inkml:trace>
  <inkml:trace contextRef="#ctx0" brushRef="#br1" timeOffset="132458.13">3260 0 0,'0'0'0,"-22"0"31,22 21-31,-21 0 0,21 1 0,0 20 16,-21-21-16,0 21 0,21 1 15,-21-1-15,21 0 0,0 1 0,0-1 16,-21 0-16,21 1 16,-22-22-16,22 21 0,0-21 0,0 22 15,-21-22-15,21 0 0,-21 0 16,21 0-16,0-42 47,0 0-47,0 0 15,21 0-15,0 0 0,-21-1 16,22-20-16,-1 21 0,0 0 16,0-22-16,0 22 0,0 21 0,1-21 15,-1 0-15,0 21 16,0 0-16,0 0 0,0 0 0,-21 21 0,22 0 15,-22 0-15,0 1 16,0 20-16,0-21 0,0 0 16,0 0-16,0 1 0,0-1 0,-22 0 15,22 0-15,0 0 0,0 0 16,-21-21-16,21 22 0,21-22 31,1 0-31,-1-22 16,0 1-16</inkml:trace>
  <inkml:trace contextRef="#ctx0" brushRef="#br1" timeOffset="133033.06">3746 402 0,'0'-21'16,"-21"21"15,0 21-31,21 0 15,-21 1-15,0-1 0,21 0 16,-21 0-16,21 0 0,0 0 16,0 1-16,0-1 15,0 0-15,21-21 16,0 0-16,21 0 16,-21 0-16,1 0 0,-1 0 0,21-21 15,-21 0-15,0-1 0,1 1 16,-1 0-16,0 21 0,0-21 15,0 0-15,0 0 0,-21-1 0,0 1 16,0 0-16,0 42 47,-21 0-47,0 1 0,21-1 0,-21 0 16,0 21-16,21-21 0,-21 22 15,-1-22-15,22 21 0,0 1 0,-21-1 16,0 0-16,0 64 15,21-64-15,0 1 0,0-1 16,0 0-16,0 1 0,0-1 16,0-21-16,-21 22 0,21-22 15,-21 21-15,21-21 0,-22 0 0,1 1 16,0-1-16,0-21 0,0 21 16,0-21-16,-22 0 0,22 0 0,-21 0 15,-1 0-15,1 0 0,0-21 16,-1 0-16,1-1 0,0 1 15,-1 0-15,1 0 0,21-21 0,-21 20 16,20 1-16,22 0 0,0 0 16,0-21-16,0 20 0,0 1 15,22-21-15,20 0 0,-21 20 0,21-20 16,22 0-16</inkml:trace>
  <inkml:trace contextRef="#ctx0" brushRef="#br1" timeOffset="133305.91">4614 148 0,'0'0'0,"-21"21"47,21 1-47,-21 20 0,21-21 15,0 21-15,0-20 0,-21 20 0,0-21 16,21 21-16,-22-20 0,22-1 16,-21 0-16,21 21 0,-21-21 0,0-21 15,21 22-15,0-1 0,21-21 47</inkml:trace>
  <inkml:trace contextRef="#ctx0" brushRef="#br1" timeOffset="133534.07">4932 169 0,'0'0'0,"0"22"0,0-1 0,-21 21 15,-1 0-15,22-20 0,0 20 16,-21-21-16,0 21 0,21-20 15,-21-1-15,21 0 0,0 0 16,0 0-16,-21 0 0,21 1 16,0-1-16,0-42 31,21-1-31</inkml:trace>
  <inkml:trace contextRef="#ctx0" brushRef="#br1" timeOffset="133722.43">4466 402 0,'0'0'0,"-21"0"0,0 0 31,42 0-15,0 0-16,0 0 0,22 0 15,-1 0-15,0 0 0,1 0 16,-1-21-16,0 21 0,1-21 0,-1 0 15,0 21-15,-21-21 0</inkml:trace>
  <inkml:trace contextRef="#ctx0" brushRef="#br1" timeOffset="133917.58">5038 233 0,'21'0'16,"0"0"0,0 0-16,0 0 0,22 0 15,-22-21-15,0 21 0,0 0 16,0-21-16,0 21 16</inkml:trace>
  <inkml:trace contextRef="#ctx0" brushRef="#br1" timeOffset="134138.4">5186 191 0,'0'0'0,"0"21"0,-43 42 16,43-42 0,-21 1-16,21-1 0,-21 0 0,21 0 15,0 0-15,0 0 0,-21 1 16,21-1-16,-21 0 0,21 0 0,-21 0 15,21 0-15,21-21 47</inkml:trace>
  <inkml:trace contextRef="#ctx0" brushRef="#br1" timeOffset="134365.63">5440 212 0,'0'21'16,"0"0"-16,-21 0 15,-1 0-15,22 1 0,-21-1 16,21 21-16,-21-21 0,21 0 16,0 1-16,-21-1 0,21 0 0,-21 0 15,21 0-15,-21 0 0,21 1 16,0-1-16,21-42 47</inkml:trace>
  <inkml:trace contextRef="#ctx0" brushRef="#br1" timeOffset="134565.98">5419 254 0,'0'0'0,"21"0"16,0 0-1,-21 21-15,21 0 0,-21 1 16,0-1-16,21 0 0,-21 0 16,21-21-16,-21 21 0,0 0 15,0 1-15,0-1 0,0 0 16,22-21 0,-1 0-1,0 0-15</inkml:trace>
  <inkml:trace contextRef="#ctx0" brushRef="#br1" timeOffset="134774.81">5927 212 0,'-22'0'0,"1"0"0,0 21 16,-21-21-16,21 21 0,-1 0 0,-20 0 15,21 1-15,0-1 16,-22 0-16,22-21 0,0 21 0,0 0 15,0 0-15,21 1 16,-21-22-16,42 0 31,0 0-31,0 0 0,0-22 0,22 1 16</inkml:trace>
  <inkml:trace contextRef="#ctx0" brushRef="#br1" timeOffset="134981.74">6011 169 0,'0'43'16,"-21"-22"0,0 0-16,0 21 0,21-20 15,-21-1-15,-1 21 0,1-21 0,0 22 16,0-22-16,0 0 0,21 21 16,0-21-16,-21 1 0,21-1 15,0 0-15,0 0 16,21-21-1,0 0-15,0-21 0,0 0 16,0 21-16</inkml:trace>
  <inkml:trace contextRef="#ctx0" brushRef="#br1" timeOffset="135250.21">6350 85 0,'0'0'0,"-21"21"15,0 0 1,21 0-16,-22 22 0,1-22 16,21 21-16,-21 0 0,0-20 15,0 20-15,21 0 0,-21-21 16,21 22-16,-22-22 0,22 0 0,0 21 16,-21 1-16,21-22 15,0 0-15,0 0 16,21-21-16,1 0 15,-1 0-15,0 0 16,0 0-16,0-21 0,0 0 16,1 21-16,-1-21 0,0 21 0</inkml:trace>
  <inkml:trace contextRef="#ctx0" brushRef="#br1" timeOffset="135474.58">6689 550 0,'0'0'0,"-43"22"15,22-1 1,42-21 31,0 0-47,1-21 0,-1-1 15,0 22-15,0 0 0</inkml:trace>
  <inkml:trace contextRef="#ctx0" brushRef="#br1" timeOffset="135638.18">7027 508 0,'0'21'15,"21"-42"63</inkml:trace>
  <inkml:trace contextRef="#ctx0" brushRef="#br1" timeOffset="135826.23">7810 529 0,'0'0'0,"-21"0"16,0 0-1,0 0 1,42 0 15,0-21-15,0 0-16</inkml:trace>
  <inkml:trace contextRef="#ctx0" brushRef="#br1" timeOffset="136237.57">8742 381 0,'0'-21'15,"-21"0"-15,21 0 16,-22-1-16,22 1 0,0 0 16,0 0-16,0 0 0,0 0 15,0-22-15,0 22 0,0 0 0,22 0 16,-1-22-16,0 22 0,21 0 16,1 21-16,-1 0 0,0 0 0,1 0 15,-1 0-15,0 0 0,1 0 16,-1 0-16,-21 0 0,0 0 0,0 0 15,-21 21-15,0 0 0,0 22 16,0-1-16,-21-21 0,0 22 0,-21-1 16,-1-21-16,22 21 0,-21 1 15,0-22-15,-1 21 0,1-21 16,21 1-16,0-1 0,-22 0 0,22 0 16,0 0-16,21 0 15,-21-21-15,21 22 16,0-1-16,0 0 15,21 0 1</inkml:trace>
  <inkml:trace contextRef="#ctx0" brushRef="#br1" timeOffset="136570.08">8805 804 0,'0'0'0,"0"22"15,0-1-15,0 0 0,0 0 16,0 0 0,21-21-16,1 0 15,-1 0-15,0 0 0,0 0 16,0 0-16,0-21 0,-21 0 16,0 0-16,0 0 15,0-1-15,0 1 16,-21 21-16,0 0 0,0 0 15,0 0-15,0 0 0,-1 0 16,1 0-16,21 21 0,-21-21 16,21 22-16,-21-22 0,21 21 15,0 0-15,0 0 16,0 0 0,21-21-16,0 0 0,0 0 15,1 0-15,-1 0 0,0 0 16</inkml:trace>
  <inkml:trace contextRef="#ctx0" brushRef="#br1" timeOffset="-136639.08">14414 10393 0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3:42:34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1249 0,'0'21'62,"0"0"-62,0 0 0,0 1 16,0-1-16,0 0 0,21-21 15,-21 21-15,21 0 0,-21 0 16,21 1-16,0-22 0,1 0 0,-22 21 16,21-21-16,0 0 0,0 0 15,21 0-15,-20 0 0,-1 0 0,0-21 16,0-1-16,21 22 0,-20-21 16,-1 0-16,0 0 15,0-21-15,0 20 0,0 1 0,-21 0 0,0 0 16,0-21-16,0 20 15,0 1-15,0 0 0,0 42 32,-21 0-32,21 22 15,-21-22-15,21 21 0,-21 1 0,21-1 16,0 0-16,0 22 0,-21-1 16,21 1-16,0-1 0,-21 22 15,21-22-15,0-20 0,0 20 0,0-20 16,0-1-16,0 0 0,0 1 15,0-22-15,0 0 16,0 0-16,-22-21 31,1 0-31,0-21 0,0 21 0,0-21 16,0 0-16,-1-22 0,1 22 16,0 0-16,0-21 0,-21 20 15,20 1-15,1 0 0,0 21 0,0 0 16,0 0-16,0 0 15,21 21-15,-22 0 0,22 1 0,0-1 16,0 21-16,0-21 0,0 0 16,0 1-16,22-1 0,-1 21 15,0-21-15,0-21 0,0 21 16,22 1-16,-22-22 0,21 0 16,0 0-16,1 0 0,-1 0 0,22 0 15,-1-22-15,1 1 0,20-21 16,-20 21-16,20-22 0,-20 1 0,21 0 15,-22-22-15,1 1 0,-22-1 16,0 22-16,1-22 0,-22 1 0,0 21 16,0-1-16,-21 1 0,0 0 15,0-1-15,0 22 0,0 0 16,0 0-16,0 0 0,0-1 0,-21 22 31,0 0-31,21 22 16,-21-1-16,21 0 0,0 21 15,0 1-15,0 20 0,-22-21 0,22 43 16,-21-21-16,0 20 0,21-20 16,-21 20-16,21 1 0,-21 0 0,0-1 15,21 22-15,-22 0 0,1-21 16,21 21-16,-21-1 0,21 1 0,-21 0 16,0 0-16,21 0 0,0 0 15,0-1-15,-21-20 0,21 21 16,-22-21-16,22-1 0,-21 1 0,21 0 15,0-22-15,0 22 0,0-22 16,0 1-16,0-22 0,0 0 16,0 1-16,0-22 0,0 0 0,21 0 15,1-21-15,-1 0 0,0 0 16,0-21-16,0-21 0,22 21 0,-22-43 16,21 1-16,0-1 0,-20 1 15,20-22-15,0 0 0,1 1 0,-1-22 16,0 21-16,-21-21 0,1 0 15,20 1-15,-42 20 0,0-21 0,0 21 16,-21 1-16,0-1 0,-1 22 16,-20-1-16,0 1 0,-22 20 0,22 1 15,-22 21-15,1 0 16,-1-1-16,1 1 0,21 21 16,-22 0-16,22 0 0,21 0 0,-1 0 15,1-21-15,21 0 16,21 21-1,22 0-15,-22-21 16,21 21-16,1 0 0,-22-21 16,21-1-16,0 22 0,-20 0 0,-1 0 15,0-21-15,0 21 0,0-21 16,0 21-16,1 0 0,-22-21 0,21 21 16,-21-21-16,21 0 15</inkml:trace>
  <inkml:trace contextRef="#ctx0" brushRef="#br0" timeOffset="785.09">3217 1355 0,'-21'42'31,"21"-21"-31,0 0 0,0 1 0,0 20 16,0-21-16,0 0 0,0 0 15,21 1-15,0-22 16,22 0-16,-22 0 0,0 0 16,21 0-16,1 0 0,-1-22 15,0 1-15,1 0 0,-1 0 0,0 0 16,1 0-16,-1-22 0,-21 22 15,0 0-15,-21 0 0,0 0 16,0-1-16,0 1 0,-21 0 0,0 0 16,-21 21-16,-1 0 0,1 0 0,-21 0 15,-1 21-15,1 0 0,20 0 16,-20 22-16,-1-22 0,22 21 16,-22 1-16,22-1 0,21 0 15,0 22-15,0-22 0,-1 0 0,22-20 16,0 20-16,0 0 0,0-21 15,0 1-15,22-1 0,-1 0 0,0-21 16,21 0-16,1 0 0,-22 0 16,21 0-16,0 0 0,1-21 0,-1 21 15,0-21-15,1-1 0,-1 1 16,-21 21-16,0-21 0,-21 0 0,-21 21 31,-21 21-31,0 0 0,-1 0 0,1 1 16,0 20-16,-1 0 0,1 1 15,-22-1-15,43 0 0,-21 1 16,0 20-16,20-21 0,1 1 16,0-22-16,21 21 0,0 1 0,0-22 15,0 0-15,21 21 0,0-42 16,1 21-16,20-21 0,-21 0 0,21 0 16,22 0-16,-22-21 0,22 0 15,-1 0-15,22-21 0,-22 20 0,22-20 16,-21-21-16,20 20 0,1-20 15,-22-22-15</inkml:trace>
  <inkml:trace contextRef="#ctx0" brushRef="#br0" timeOffset="1020.1">4466 1037 0,'0'0'0,"0"-42"0,-21 21 0,0 0 16,0-1-16,-1 22 0,1 0 0,0 22 15,0-1-15,21 21 0,-21 0 16,0 22-16,-1-22 0,-41 318 31,42-275-31,21-1 0,-21-20 0,-1-1 16,22 1-16,0-1 0,-21 1 15,21-22-15,0 1 0,0-1 0,0-21 16,0 0-16,0 0 0,0 1 16,21-22-16,1 0 0,-1 0 15,0-22-15,0 1 16,0 0-16,22-21 0</inkml:trace>
  <inkml:trace contextRef="#ctx0" brushRef="#br0" timeOffset="2840.01">4508 1926 0,'0'0'0,"-21"21"0,0 1 0,21-1 16,-21-21-16,21 21 0,21-21 31,0 0-31,22-21 0,-22 0 15,21-1-15,0 1 16,-20 0-16,20-21 0,0 21 0,1-22 16,-22 22-16,0-21 0,0 21 15,0-1-15,-21 1 0,0 0 0,0 0 16,-21 21-16,0 0 16,-21 0-16,20 21 0,-20 0 0,0 0 15,-22 1-15,22 20 0,0 0 16,-1 1-16,1-1 0,21 0 0,-22 1 15,22-1-15,21 0 0,0 1 16,0-22-16,0 0 0,0 21 0,0-21 16,21-21-16,22 22 0,-1-22 0,0 0 15,1 0-15,20 0 0,1 0 16,-1-22-16,1 1 0,-1 0 16,1 0-16,-1 0 0,1-22 15,-1 1-15,-20 0 0,-1-1 0,0 1 16,1 0-16,-22-1 0,0 1 15,-21 0-15,0-1 0,0 22 0,0 0 16,0 0-16,-21 42 31,0 21-31,21-20 0,-22 20 16,22 0-16,0 1 0,0-1 0,-21 0 16,21 1-16,-21-1 0,21-21 0,0 21 15,0-20-15,0 20 16,0-21-16,0 0 0,0 0 15,21-42 17,-21 0-32,21 0 0,-21 0 0,0-22 15,22 22-15,-1-21 0,-21 0 16,0-22-16,21 22 0,0-22 0,0 22 16,0 0-16,1-1 0,-1 1 15,0 21-15,0 0 0,0-1 0,0 22 16,1 0-16,-1 22 15,0-1-15,0 0 0,0 0 16,0 21-16,-21 1 0,22-22 16,-1 21-16,0 1 0,-21-1 0,0 0 15,21-21-15,0 22 0,-21-22 0,0 0 16,0 0-16,21 0 0,1 1 16,-1-22-16,0 0 15,0 0-15,0-22 16,0 22-16,1-21 0,-1 0 0,0-21 15,0 21-15,0-22 0,0 1 0,1 0 16,20-1-16,-21 1 0,0-22 16,0 22-16,1 21 0,-1-21 15,0 20-15,-21 1 0,21 0 16,-21 42 0,0 0-16,0 1 15,0-1-15,0 21 0,0 0 0,-21 1 16,21-1-16,0 0 0,-21 1 0,21-1 15,0-21-15,0 22 0,0-1 16,0-21-16,0 0 0,0 0 0,21 1 16,0-1-16,0 0 0,0-21 15,1 0-15,20 0 0,-21 0 0,21 0 16,1 0-16,20-21 0,-20 0 0,-1-1 16,21 1-16,-20 0 15,-1-21-15,0 21 0,1-22 0,-1 1 16,-21 0-16,0-1 0,1 1 15,-22 0-15,0-1 0,0 22 0,0 0 16,0 0-16,-22 21 0,1 0 16,0 0-16,0 0 0,-21 0 0,20 21 15,-20 0-15,21 0 0,0 22 0,-22-1 16,22 0-16,21 1 0,-21-22 16,21 21-16,0 0 0,0 1 0,0-22 15,0 0-15,21 0 0,0 0 16,1 1-16,-1-1 0,21-21 15,0 0-15,1 0 0,20 0 0,-20 0 16,20 0-16,-21 0 0,22-21 16,-22-1-16,1 1 0,-22-21 0,21 21 15,-21-22-15,0 1 0,1 21 16,-1-21-16,-21-1 0,21 1 0,-21 0 16,0 20-16,0 1 0,0 0 15,0 0-15,-21 21 0,0 21 16,-1 0-16,22 22 0,0-22 15,-21 21-15,0 0 0,0 1 16,21-1-16,0 0 0,-21 1 0,21-22 16,-21 21-16,21-21 0,-22 22 15,22-22-15,0 0 0,0 0 16,0 0-16,22-21 31,-1-21-31,0 0 0,0 0 0,-21 0 16,21 0-16,0-22 0,1 1 15,-1 0-15,0-1 0,0 1 16,21-22-16,-20 22 0,-1-21 0,21 20 16,-21 22-16,0-21 0,22 21 0,-22 21 15,21 0-15,-21 0 0,22 0 0,-22 0 16,0 21-16,0 21 0,0-21 16,-21 22-16,0-1 0,0 21 15,0-20-15,0-1 0,22-21 16,-22 22-16,21-22 0,-21 21 15,21-21-15,0 0 0,0 1 0,0-22 16,1 21-16,-1-21 0,21 0 16,0 0-16,1 0 0,-22 0 0,21-21 15,1-1-15,-1 1 0,0 0 0,1 0 16,-22-21-16,21-1 0,-21-20 16,22 20-16,-22-41 0,0 20 0,0 1 15,0-1-15,0-20 0,1 20 16,-22 1-16,0-1 0,21 22 15,-21-1-15,0 1 0,0 21 0,0 42 32,-21 0-32,-1 22 0,1-1 15,21 21-15,-21-20 0,0 20 16,21 1-16,-21-1 0,21 1 0,0-1 16,0 1-16,0-1 0,0-20 15,0 20-15,0-21 0,0 1 0,0-22 16,0 21-16,0-21 0,21 1 0,-21-1 15,21-21-15,0 0 0,0 0 16,1 0-16,-1 0 0,0 0 16,0 0-16,21-21 0,-20-22 0,-1 22 0,21-21 15,-21 21-15,0-22 16</inkml:trace>
  <inkml:trace contextRef="#ctx0" brushRef="#br0" timeOffset="3016.1">8276 1566 0,'0'0'0,"-21"22"0,0-1 0,0-21 16,21 21-16,0 0 0,21-21 15,0 21-15,21-21 0,-21 0 16,22 0-16,-22 0 0,21 0 0,-21 0 16,22-21-16,-1 21 15,-21-21-15,22 0 0,-22 21 0,0-21 16,0-1-16</inkml:trace>
  <inkml:trace contextRef="#ctx0" brushRef="#br0" timeOffset="4156.08">10795 2138 0,'0'-21'0,"0"0"16,0-1-16,21-20 0,0 21 15,-21-21-15,21-1 0,1 1 0,-22 0 16,0-1-16,0-20 0,0 20 0,0-20 16,-22 21-16,1-22 0,-21 22 15,21 21-15,-22-22 0,1 22 16,0 0-16,-1 0 0,1 21 16,0 0-16,-43 21 0,22 0 15,20 21-15,1 1 0,0-1 16,-1 0-16,1 22 0,21-22 0,0 22 15,-22-22-15,43 22 0,0-22 16,0 0-16,0-21 0,0 1 0,21 20 16,1-42-16,-1 21 0,0 0 0,21-21 15,1 0-15,-1 0 0,-21 0 16,21-21-16,1 0 0,-1 0 0,0 0 16,1-22-16,-1 1 0,0 0 0,1-1 15,-1 1-15,-21-22 16,22 22-16,-22 0 0,0-22 0,0 43 15,-21-21-15,0 21 0,0-1 16,0 44 0,-21-1-16,0 21 15,21 0-15,-21 1 0,-1 20 0,1-20 16,21 20-16,0-21 0,0 1 0,0-1 16,0 0-16,0 1 0,0-22 15,21 21-15,1-21 0,20 1 0,0-22 16,1 21-16,-1-21 0,21 0 15,1 0-15,21 0 0,-22-21 16,1-1-16,-1 1 0,85-42 16,-84 42-16,20-22 0,-20 1 15,-1-22-15,1 22 0,-22 0 0,1-1 16,-1 1-16,-21 21 0,0-21 16,-21 20-16,0 1 0,0 0 0,-21 0 15,-21 21-15,21-21 0,-22 21 0,1 0 16,0 0-16,-1 0 0,1 0 15,21 0-15,-22 0 0,1 21 0,0 0 16,-1 21-16,22-20 0,0 20 16,0 0-16,0 1 0,0-1 0,21 0 15,0-21-15,0 22 0,0-1 16,0-21-16,0 0 0,21 1 16,0-1-16,42-21 0,-20 0 15,-22 0-15,42 0 0,-20 0 16,-1-21-16,22-1 0,-22 1 15,21 0-15,-20-21 0,-1-1 0,22 1 0,-22-21 16,0-1-16,1 22 0,-22-22 16,0 1-16,0-1 0,0 1 15,-21-1-15,0 1 0,0-1 0,0 22 16,0-22-16,0 43 0,0 0 0,0 0 16,0 0-16,-21 21 15,0 21-15,21 0 0,-21 21 16,0 22-16,-1-22 0,1 22 15,21-1-15,-21 1 0,0-1 0,21 1 16,-21-1-16,21 1 0,0-1 0,0-20 16,0 20-16,0-21 0,0 1 15,0-22-15,21 21 0,0-21 0,0 1 16,22-1-16,-22 0 0,21-21 16,0 0-16,1 0 0,-1 0 0,22 0 15,-22-21-15,21 0 0,-20-1 0,-1 1 16,22 0-16,-1 0 0,-21 0 15</inkml:trace>
  <inkml:trace contextRef="#ctx0" brushRef="#br0" timeOffset="4607.95">13102 1651 0,'0'0'0,"21"-21"0,0 0 0,-21 0 15,0-1-15,0 1 0,0 0 0,-21 0 16,0 0-16,0 0 0,-21 21 16,20 0-16,1-22 0,-21 22 0,21 0 15,-22 0-15,22 22 0,-21-22 16,21 42-16,0-21 0,-22 21 0,22 1 15,0-1-15,0 0 0,0 1 16,-1 20-16,1-20 0,21-1 0,0 21 16,0-20-16,0-22 15,0 0-15,0 0 0,21 0 16,22-21-16,20 0 0,-42 0 16,22 0-16,-1-21 0,22 21 0,-22-42 15,0 21-15,1-22 0,-1 1 16,0-21-16,1-1 0,-22 1 0,21-22 15,-21 21-15,22-20 0,-22-1 16,0 0-16,0 1 0,-21-1 16,0 0-16,21 22 0,-21 21 0,0-1 15,0 1-15,0 21 0,0 0 0,0 42 16,-21 0-16,0 21 16,0 1-16,0 20 0,-1 1 0,1-1 15,0 1-15,21-1 0,-21 1 16,0-1-16,21 22 0,0-22 15,0 1-15,0-1 0,0-20 0,0 20 16,0-21-16,21 1 0,0-22 16,-21 0-16,21 21 0,0-20 0,1-22 15,20 21-15,-21-21 0,0 0 0,22 0 16,-22 0-16,21-21 0,0 21 16</inkml:trace>
  <inkml:trace contextRef="#ctx0" brushRef="#br0" timeOffset="4975.35">13695 1757 0,'0'0'0,"0"-21"16,0-64 0,0 43-16,0 21 15,0-1-15,0 1 0,0 0 0,21 0 16,0 0-16,21 0 0,-20-1 16,20 1-16,-21 21 0,21 0 0,1 0 15,-22 0-15,21 0 0,1 21 0,-22 22 16,0-22-16,0 21 0,0-21 15,-21 43-15,0-22 0,0 1 0,0-1 16,0 0-16,-21 1 0,0-22 16,21 21-16,-21-21 0,0 0 15,21 1-15,0-1 0,-22-21 0,22-21 32,0-1-32,0 1 15,0 0-15,0-21 0,22 21 16,-1-22-16,0-20 0,21 20 0,-21 1 15,22-21-15,-22 20 0,21 1 0,1 0 16,-1 20-16,-21-20 0,21 21 16,-20 0-16,20 21 0,-21 0 0,21 0 15,-20 0-15,-1 21 16,-21 0-16</inkml:trace>
  <inkml:trace contextRef="#ctx0" brushRef="#br0" timeOffset="5850.01">14584 1778 0,'0'0'0,"21"0"0,-21 21 0,21-21 16,0 0-16,0 0 0,1 0 16,-1 0-16,0-21 0,0 0 0,0 0 15,43-22-15,-43 1 16,0 21-16,0-21 0,0-1 0,1 1 16,-22 21-16,0-22 0,0 22 0,0 0 15,0 0-15,-22 21 16,1 0-16,0 0 0,0 21 15,0 0-15,0 0 16,-22 22-16,22-1 0,0 0 0,0 1 16,0-1-16,-1-21 0,22 22 0,0-1 15,0-21-15,0 21 0,0-20 16,0-1-16,22 0 0,-1 0 0,0 0 16,0-21-16,21 0 0,1 0 15,-22 0-15,21 0 0,1-21 0,20 21 16,-21-21-16,22 0 0,-22-22 0,1 1 15,20 0-15,-21-1 0,1 1 16,-1 0-16,-21-1 0,0 1 0,1 0 16,-22-1-16,0 22 0,0 0 15,0 0-15,-22 0 0,1 21 16,0 0-16,-21 0 0,21 21 0,-22 0 16,22 0-16,0 0 0,0 1 15,21-1-15,0 21 0,0 0 0,0-20 16,0 20-16,21 0 0,0-21 15,0 22-15,0-22 0,1 21 0,-22-21 16,21 1-16,0-1 0,-21 0 0,21 0 16,-42-21 15,0 0-15,0 0-16,-1 0 0,1-21 0,-21 0 15,21 21-15,-22-21 0,22-1 0,0 22 16,0 0-16,0 0 0,0 0 15,21 22 1,0-1-16,0 0 16,21 0-16,0-21 0,21 21 0,1-21 15,-1 0-15,0 0 0,1 0 0,20 0 16,-21 0-16,22 0 0,-1-21 16,-20 21-16,20-21 0,1 0 0,-22 0 15,22-1-15,-22-20 0,0 21 16,1-21-16,-1-1 0,-21 1 0,0-22 15,0 22-15,-21 0 0,0-1 16,0 22-16,0 0 0,0 0 16,0 0-16,-21 21 0,0 0 0,-21 0 15,21 21-15,-1 0 0,1 0 16,0 0-16,0 22 0,21-1 0,0 0 16,0 1-16,0-1 0,0 0 0,0 1 15,0-1-15,21-21 0,0 0 16,-21 22-16,0-22 0,0 0 15,0 0-15,-21-21 16,0 0 0,0 0-16,0-21 0,-1 0 0,-20 0 15,21 0-15,0-22 16,0 22-16,-1-21 0</inkml:trace>
  <inkml:trace contextRef="#ctx0" brushRef="#br0" timeOffset="6391.58">17822 1418 0,'0'0'0,"0"-21"0,-63 21 31,42 0-31,-1 0 0,1 0 0,0 21 0,-21 22 16,21-22-16,-22 21 0,1 0 0,21 1 15,-22-1-15,22 0 0,0 1 16,0-1-16,21-21 0,0 22 0,0-22 15,0 0-15,42 0 16,-21 0-16,1 0 0,20-21 0,0 0 16,1 0-16,-1 0 0,21 0 15,-20-21-15,-1 0 0,0 0 0,1 0 16,-1-22-16,-21 1 0,0 0 16,1-1-16,-1-20 0,-21 21 0,0-22 15,0 22-15,-21-1 0,-1 1 16,1 0-16,0 21 0,-21-1 0,21 1 15,-1 21-15,-20 0 0,0 0 0,21 21 16,-22 1-16,22 20 0,-21-21 16,21 21-16,-1-20 0,1 20 0,21-21 15,0 21-15,0 1 16,0-22-16,0 21 0,21-21 0,1 1 16,20-1-16,0 0 0,1 0 15,-1-21-15,0 0 0,22 0 0,-22 0 16,0 0-16</inkml:trace>
  <inkml:trace contextRef="#ctx0" brushRef="#br0" timeOffset="6748.09">18330 1588 0,'0'0'15,"0"-22"-15,-21 1 0,0 0 0,21 0 16,-21 0-16,21 0 16,0-1-16,0 1 15,21 21-15,21 0 0,-21-21 16,22 21-16,-1 0 0,0 0 15,1 0-15,-1 21 0,0-21 0,1 21 16,-1 1-16,-21 20 0,22-21 16,-22 21-16,-21-20 0,0 20 0,0 0 15,0-21-15,0 22 0,0-22 16,0 0-16,-21 0 0,-1 0 0,1 1 16,0-22-16,0 0 0,0 0 15,0 0-15,-1 0 0,1 0 0,0-22 16,0 1-16,21 0 0,0-21 15,0 21-15,0-22 0,0 1 16,0 21-16,0-22 0,21 22 0,21-21 16,-20 21-16,-1 0 0,21-1 15,-21 1-15,22 0 0,-22 0 0,21 0 16,0 21-16,-20-21 0,20 21 16,-21 0-16,0 0 0,0-22 0,1 22 15</inkml:trace>
  <inkml:trace contextRef="#ctx0" brushRef="#br0" timeOffset="7217.09">19071 974 0,'0'0'0,"-42"-43"0,21 1 0,-43 21 16,22 0-16,-22 0 0,1-1 0,-1 1 15,-20 21-15,-1 0 0,0 0 16,-21 0-16,1 21 0,20 22 0,-21-22 15,21 42-15,-20-20 0,20 20 16,0 1-16,-21-1 0,22 1 0,20-1 16,-20 22-16,41-22 0,-20 22 15,20-21-15,1 20 0,21-20 0,0-1 16,21 1-16,0-1 0,21 1 0,0-22 16,21 0-16,22 1 15,-1-1-15,22 0 0,0-20 0,21-1 16,-22 0-16,43 0 0,-21 0 15,21-21-15,0 0 0,-21 0 0,21 0 16,0-21-16,-21 21 0,0-21 0,-1-21 16,-20 20-16,21-20 0,-21 0 15,-1-22-15,1 1 0,-22-22 0,1 0 16,-1 1-16,-20-1 0,-1-21 16,-21 0-16,-21 22 0,0-22 0,-21 21 15,-21 1-15,-1 20 0,-20 1 16,-1-1-16,1 22 0,-22 21 0,1-1 15,-1 1-15,-21 21 16,21 0-16,-20 21 0,-1 1 0,21 20 16,-21-21-16,22 21 0,-1 1 15,0-1-15,22 0 0,-1 1 0,1-1 16</inkml:trace>
  <inkml:trace contextRef="#ctx0" brushRef="#br0" timeOffset="8424.07">6096 3048 0,'0'0'16,"-21"-21"-16,21-21 0,-21 20 15,-64-105 1,85 106-16,-21 0 0,0 21 16,-1 0-16,1 0 0,0 21 15,0 0-15,0 22 0,0-1 0,-1 0 16,1 22-16,-21-1 0,21 22 16,0-21-16,-22 20 0,22 1 0,-21 0 15,-1-22-15,1 1 0,0-1 16,21 1-16,-22-1 0,1 1 0,0-22 15,20 0-15,-20 1 0,21-1 0,-21-21 16,20 0-16,1 0 0,0-21 16,0 0-16,0 0 0,0-21 0,21-21 15,-22 21-15,1-22 16,0 1-16,21-21 0,-21 20 0,21-20 16,-21-1-16,21 1 0,0-1 15,0 1-15,0-1 0,0 22 0,21 0 16,0 20-16,21 1 0,-20 21 15,-1 21-15,0 1 0,0 20 16,0 0-16,0 1 0,1 20 0,-1-21 16,0 1-16,0 20 0,0-20 15,0-1-15,1 0 0,-1 1 16,21-1-16,-21 0 0,0-21 0,22 22 16,-22-22-16,21 0 0,1-21 15,-1 0-15,0 0 0,1 0 0,-1 0 0,21 0 16,-20-21-16,20 0 15,-20-22-15,-1 22 0,21-21 0,-20 0 16,-1-1-16,0 1 0,1 0 16,-22-22-16,0 22 0,0-22 0,0 22 15,1 0-15,-22 20 0,0-20 16,0 21-16,0 42 16,-22 0-16,1 0 15,21 22-15,-21-1 0,0 0 16,21-20-16,-21 20 0,21 0 0,0 1 15,-21-1-15,21 0 16,-22 1-16,22-1 0,0-21 0,0 21 16,0-20-16,0-1 0,22 0 15,-1-21-15,0 0 0,21 0 0,-21 0 16,22-21-16,-1 21 0,0-21 0,1-1 16,-1-20-16,22 21 0,-22-21 15,0-1-15,1 1 0,-1 0 0,-21-1 16,0 1-16,-21 0 0,0-22 15,0 22-15,0-1 0,-21 1 0,-21 21 16,21-21-16,-22 42 0,1-22 0,-22 22 16,22 0-16,0 22 0,-1-22 15,1 21-15,0 21 0,21-21 16,-22 22-16,22-22 0,0 21 16,0-21-16,21 22 0,0-22 0,0 21 15,0-21-15,0 0 0,21 1 16,0-1-16,0 0 0,22-21 0,-1 0 15,0 0-15,1 0 0,20 0 0,1 0 16,-1-21-16</inkml:trace>
  <inkml:trace contextRef="#ctx0" brushRef="#br0" timeOffset="8676.04">7451 3408 0,'0'0'0,"0"-21"0,0 0 15,0-1-15,-22 22 0,1-21 16,0 21-16,-21 0 0,21 0 15,-1 0-15,-20 21 0,21 1 0,-21-1 16,20 0-16,1 21 0,0-21 16,-21 22-16,21-1 0,21 0 0,-22-20 15,22 20-15,-21 0 0,21 1 0,0-1 16,0-21-16,0 21 0,21-20 16,1 20-16,-1-21 0,21 21 0,-21-42 15,22 22-15,-1-22 0,21 0 0,-20 0 16,20 0-16,1 0 0,-1-22 15,1 1-15,-1 0 0,22 0 16,0-21-16,-22 20 0</inkml:trace>
  <inkml:trace contextRef="#ctx0" brushRef="#br0" timeOffset="9100.09">8276 3556 0,'0'0'0,"21"-42"0,-21-1 16,0-41 0,0 63-16,-21-1 0,0 1 0,0 21 15,0 0-15,-1 0 0,-20 0 16,21 0-16,-21 21 0,-1 1 0,22-1 15,-21 21-15,-1-21 0,22 22 0,-21-1 16,21 0-16,0 1 0,-1-1 16,1 0-16,21 1 0,0-22 15,0 21-15,0-21 0,0 22 0,0-22 16,21 0-16,1-21 0,-1 21 16,21-21-16,0 0 0,-20 0 0,20 0 15,0-21-15,1 0 0,-1 21 16,0-21-16,-21-22 0,22 22 0,-22-21 15,21 21-15,-21-22 0,-21 1 0,22-22 16,-22 22-16,21-21 0,-21-1 16,0 22-16,0-1 0,0 22 15,0-21-15,0 21 0,-21 42 16,-1 0-16,22 21 16,-21 1-16,0-1 0,21 0 0,0 1 15,-21-1-15,0 0 16,21 1-16,0-1 0,0 0 0,0-20 15,0 20-15,0-21 0,0 0 0,21 0 16,0-21-16,0 0 16,0 0-16,1 0 0,20 0 0,-21-21 15,21 0-15,-20 0 0,20 0 16,0 0-16,1-22 0</inkml:trace>
  <inkml:trace contextRef="#ctx0" brushRef="#br0" timeOffset="9344.09">8975 3154 0,'0'0'0,"21"-64"0,0 1 0,0 21 0,-21-22 15,21 22-15,-21 21 0,0-1 16,0 1-16,0 0 0,-21 21 16,0 21-16,21 0 0,-21 1 15,0-1-15,-1 21 0,22 0 16,-21 1-16,0 20 0,0 1 0,0-1 16,0 1-16,21-1 0,-22 1 0,1-1 15,0-20-15,0 20 0,21-21 16,0 1-16,0-1 0,0 0 0,0-20 15,0-1-15,0 0 0,0 0 16,0 0-16,21-21 0,0 0 0,22 0 16,-22 0-16,21 0 0,0-21 15,1 0-15,-1 0 0,0-22 0,1 22 16</inkml:trace>
  <inkml:trace contextRef="#ctx0" brushRef="#br0" timeOffset="9691.08">9461 3260 0,'0'0'0,"-21"21"15,0 0-15,0 0 16,0 0-16,0 22 0,-22-1 16,22 0-16,0 1 0,0-22 0,21 21 15,-21 1-15,21-1 0,0-21 0,0 21 16,0-20-16,0-1 0,0 0 16,0 0-16,21 0 0,0-21 15,0 0-15,0 0 0,22 0 0,-22 0 16,21 0-16,-21-21 0,22 0 15,-22 0-15,21 0 0,-21-1 0,0 1 16,22-21-16,-43 0 0,0-1 16,0 1-16,0 0 0,0-22 0,0 22 15,-21-1-15,-1 1 0,-20 21 0,21 0 16,0 0-16,-22 21 0,22 0 16,-21 0-16,21 21 0,-22-21 0,22 21 15,0 0-15,0 21 0,0-20 16,21-1-16,0 21 0,0-21 0,0 0 15,0 1-15,21-1 0,0 0 16,0 0-16,22-21 0,-22 0 16,21 0-16,-21 0 0</inkml:trace>
  <inkml:trace contextRef="#ctx0" brushRef="#br0" timeOffset="10066.04">9821 3514 0,'0'0'0,"-21"0"0,21-21 0,0-1 0,0 1 15,0 0-15,0 0 16,0 0-16,0 0 0,21-1 0,22 1 16,-22 0-16,0 0 0,21 21 15,-21-21-15,22 21 0,-22 0 16,21 0-16,-21 0 0,1 21 0,20 0 16,-21 0-16,0 0 0,0 1 15,-21 20-15,0 21 0,0-20 16,0-22-16,0 21 0,-21-21 0,0 22 15,0-22-15,0 0 0,0 0 16,-1-21-16,1 21 0,0 1 16,21-44 15,21 1-31,0 0 0,1-21 16,-1 21-16,-21-22 0,21 22 15,0 0-15,0-21 0,0 20 16,1 1-16,-1-21 0,0 21 0,0 0 15,0-1-15,0 1 0,1 21 16,-1-21-16,0 0 0,0 21 0,0 0 16,0 0-16</inkml:trace>
  <inkml:trace contextRef="#ctx0" brushRef="#br0" timeOffset="10375.11">8763 3090 0,'0'0'0,"-42"0"0,-22 0 0,43 0 15,0 0-15,0 0 0,84 0 31,1 0-31,-22 0 0,21 0 16,1 0-16,21 0 0,-1 0 16,-20 0-16,20-21 0,-20 21 15,-1-21-15,-20 21 0,20 0 0,-20 0 16,-1 0-16,-21 0 0,21 0 16,-20-21-16,-1 21 15</inkml:trace>
  <inkml:trace contextRef="#ctx0" brushRef="#br0" timeOffset="10771.31">12086 3239 0,'0'0'15,"0"-22"-15,0 1 0,0 64 31,0-22-15,-21 21-16,0-21 0,0 22 0,21-1 16,-22 0-16,1-21 0,0 22 15,0-22-15,0 21 0,0-21 0,21 1 16,0-1-16,-22-21 0,22 21 0,22-42 31,-22 0-31,21-1 16,0-20-16,0 21 0</inkml:trace>
  <inkml:trace contextRef="#ctx0" brushRef="#br0" timeOffset="10948.11">12213 2858 0,'0'-22'0,"0"44"0,0-65 0,0 22 16,-21 21-16,0 0 15,0 0-15,-1 0 0,22 21 16,0 0-1,22-21-15,-1 22 16,0-22-16,21 0 0,-21 0 16,22 0-16,-1 0 0,-21 0 0</inkml:trace>
  <inkml:trace contextRef="#ctx0" brushRef="#br0" timeOffset="11191.84">12806 2667 0,'0'0'16,"0"-21"-16,-21 63 31,-1-21-31,22 22 0,-21-22 16,0 42-16,0-20 0,0-1 15,0 22-15,-1-22 0,1 21 0,0 1 16,0-1-16,0-20 0,0 20 16,-1 1-16,22-22 0,0 0 0,0 1 15,0-1-15,0-21 0,0 0 0,0 1 16,0-1-16,22-21 0,20 0 15,-21 0-15,0 0 0,0 0 0,22-21 16,-1-1-16,-21 1 16,22 0-16,-22-21 0</inkml:trace>
  <inkml:trace contextRef="#ctx0" brushRef="#br0" timeOffset="11376.25">12488 3175 0,'0'0'15,"-21"21"-15,0-21 0,0 0 0,21 21 16,0 1-16,21-22 16,0 0-1,21 0-15,1 0 0,-1 0 16,0 0-16,22-22 0,-1 1 0,1 21 16,-1-21-16,1 0 0,21 0 15,-22 0-15</inkml:trace>
  <inkml:trace contextRef="#ctx0" brushRef="#br0" timeOffset="11751.43">13695 3006 0,'0'-21'31,"0"-1"-15,-21 22-1,-22 0-15,22 0 0,0 0 16,-21 22-16,-1-1 0,22-21 0,-64 42 15,64-21-15,0 0 16,0 22-16,0-22 0,21 0 0,0 0 16,0 0-16,0 1 0,21-1 0,0-21 15,21 21-15,-20 0 0,20 0 16,-21-21-16,21 21 0,-20 1 0,20-1 16,-21-21-16,0 21 0,0 0 15,-21 0-15,0 0 0,0 1 16,-21-1-16,0-21 0,0 21 0,-21-21 15,-1 0-15,1 21 16,-22-21-16,22 0 0,-21 0 0,20 0 16,1 0-16,21 0 0,-22 0 0,22 0 15,21-21-15,0 0 16,21 0-16,1 21 0,20-22 16,0 1-16,1 0 0,-1-21 15,0 21-15</inkml:trace>
  <inkml:trace contextRef="#ctx0" brushRef="#br0" timeOffset="12103.47">14033 3281 0,'0'0'15,"0"21"-15,0 0 16,22-21 0,-1 0-16,0 0 15,0 0-15,0 0 0,22-21 0,-22 0 16,0 21-16,21-21 0,-21 0 15,22-22-15,-22 22 0,0 0 0,0 0 16,0 0-16,-21-22 0,0 22 16,0 0-16,0 0 0,-42 0 0,21 21 15,0 0-15,-22 0 0,22 0 16,-21 0-16,0 0 0,-1 21 0,1 21 16,0-21-16,-1 22 0,22-1 15,-21 0-15,21 1 0,-1-1 0,1 0 16,21 1-16,0-22 0,0 21 15,0-21-15,21 0 0,1 1 0,20-1 16,0 0-16,1 0 0,-1-21 16,21 0-16,-20 0 0,20 0 0,1-21 15,-1 0-15,1 0 0,-1-1 0,-20 1 16,20-21-16,1 21 0</inkml:trace>
  <inkml:trace contextRef="#ctx0" brushRef="#br0" timeOffset="12332.07">15155 2731 0,'0'0'0,"0"-43"0,0 22 16,0-21-16,0 21 0,-21 21 16,0 0-16,0 0 0,0 21 15,-1 0-15,-20 0 0,21 21 0,0 1 16,0-1-16,-1 22 0,1-22 16,0 21-16,0-20 0,0 20 0,0-20 15,21 20-15,0 1 0,-22-22 0,22 0 16,0 1-16,0-1 0,0 0 15,0-21-15,22 1 0,-1-1 0,0-21 16,21 0-16,-21 0 0,22 0 16,-1 0-16,22 0 0,-22-21 0,21-1 15,1-20-15</inkml:trace>
  <inkml:trace contextRef="#ctx0" brushRef="#br0" timeOffset="12800.12">15896 2709 0,'0'0'0,"0"-42"0,0 21 15,0 0-15,0 0 0,0-1 0,-21 44 16,0-1-16,0 0 16,-1 21-16,22 1 0,-21-1 15,0 0-15,-21 22 0,21-1 0,-1 1 16,1-1-16,-21 1 0,21 20 16,-22-20-16,1 21 0,21-22 15,-21 22-15,-1-22 0,22 1 0,-21 20 16,-1-20-16,22-1 0,-21 1 15,21 21-15,0-22 0,-1 1 0,-20 84 16,21-85-16,21-20 0,0 20 16,0-21-16,0 22 0,0-43 15,0 21-15,21-20 0,0-1 0,0 0 16,22 0-16,-22-21 0,21 0 0,1 0 16,-1-21-16,21 0 0,-20 21 0,-1-43 15,22 22-15,-22-21 0,0 0 16,1-1-16,-22 1 0,0-22 0,0 1 15,0-22-15,-21 22 0,0-1 16,0-20-16,-21 20 0,-21 1 16,-1-1-16,1 22 0,0-1 0,-22 1 15,1 0-15,-1 21 0,22-1 16,-22 1-16,22 21 0,21 0 0,-21 0 16,20 0-16,65 0 31,-22-21-31,42 21 0,-20-21 15,20 0-15,1 0 0,-1-1 0,1 1 16</inkml:trace>
  <inkml:trace contextRef="#ctx0" brushRef="#br0" timeOffset="13072.09">17103 2921 0,'0'0'0,"0"21"16,-22 0-1,1 1-15,0-1 0,0 0 16,0 0-16,0 21 0,-1-20 16,22 20-16,-21-21 0,0 21 0,21-20 15,-21 20-15,21-21 0,0 0 16,0 0-16,0 1 0,0-1 15,0 0-15,21-21 16,0-21-16,0 21 16,1-21-16,-1-1 0</inkml:trace>
  <inkml:trace contextRef="#ctx0" brushRef="#br0" timeOffset="13412.09">17674 2942 0,'0'0'0,"0"-21"0,-21 21 31,0 0-31,0 0 0,-1 0 16,-20 0-16,21 0 0,-21 21 0,-1 0 15,22-21-15,-21 22 0,21-1 16,-1-21-16,22 21 0,0 0 0,0 0 16,0 0-16,22 1 15,-1-1-15,0-21 0,21 21 0,1 0 16,-1-21-16,0 21 0,1 0 15,-22 1-15,21-1 0,0 0 0,-20-21 16,-1 21-16,0 0 0,-21 0 0,0 1 16,-21-22-1,0 21-15,-22-21 0,22 0 16,-21 0-16,-1 0 0,1 0 16,0 0-16,-1 0 0,1 0 0,21 0 15,-21 0-15,20-21 0,1-1 0,21 1 16,0 0-16,-21 0 0,21 0 15,0 0-15,0-22 0</inkml:trace>
  <inkml:trace contextRef="#ctx0" brushRef="#br0" timeOffset="13587.65">17145 2667 0,'0'0'0,"-21"0"0,0-21 31,-1 21-31,22 21 47,0 0-47,-21-21 0,0 21 0</inkml:trace>
  <inkml:trace contextRef="#ctx0" brushRef="#br0" timeOffset="15600.06">5143 5567 0,'-42'0'0,"84"0"0,-126-21 0,41 21 0,1-21 15,-21 21-15,20-22 0,1 1 16,0 0-16,-1 21 0,22-21 0,-21 0 16,21 0-16,21-22 0,0 22 15,0-21-15,0 21 0,0-22 0,0 1 16,0 0-16,0 20 0,0-20 16,0 21-16,0 0 15,0 42 1,0 0-16,0 21 0,0 1 15,0-1-15,0 22 0,0-22 0,0 21 16,-22 1-16,1-1 0,0 1 16,21-1-16,-21 1 0,0-22 0,0 22 15,21-22-15,0 0 0,-22 1 16,22-1-16,0-21 0,0 0 0,0 1 16,22-22-1,-1 0-15,0-22 0,0 1 16,0 0-16,22-21 0,-22-1 0,21 1 15,0-21-15,-20 20 0,20-20 16,-21-1-16,21 22 0,-20 0 16,20-1-16,-21 1 0,0 0 15,-21 20-15,21 22 0,1 0 16,-22 22-16,0-1 0,0 21 16,21-21-16,-21 22 0,0-1 15,0 0-15,21 1 0,-21-1 0,0 0 16,0 1-16,0-22 0,21 21 15,0-21-15,-21 0 0,21 1 0,22-22 16,-22 0-16,21 0 16,-21 0-16,1-22 0,20 1 15,0 0-15,1-21 0,-22 21 16,21-22-16,0-20 0,1 20 16,-1 1-16,0-21 0,1-1 0,-22 1 15,21-1-15,-21 1 0,1-22 0,-1 21 16,-21 22-16,0-21 0,0 20 15,0 1-15,0 21 0,0 0 16,0-1-16,-21 22 0,-1 0 0,1 22 16,21-1-16,-21 21 0,21 0 0,-21 1 15,21-1-15,0 22 0,0-22 16,-21 21-16,21-20 0,-21 20 0,21-20 16,0 20-16,0-21 0,0 22 15,0-22-15,0 1 0,0-1 16,0-21-16,0 0 0,21 22 0,0-43 15,21 21-15,1-21 0,-22 0 16,21 0-16,0 0 0,1-21 0,20-1 16,-20 1-16,-1-21 0,0 21 0,1-22 15,-1 1-15,0 21 0,1-21 16,-22-1-16,21 1 0,-21 0 0,0-1 16,1 1-16,-22 0 0,0 20 15,0 1-15,0 0 0,-22 21 16,1 0-16,0 0 0,0 0 15,0 21-15,-22 0 0,22 22 0,0-22 16,21 0-16,0 0 0,0 22 16,0-22-16,0 0 0,0 0 15,0 0-15,0 0 0,21 1 0,0-1 16,1 21-16,-1-21 0,0 0 0,21 1 16,-21-1-16,1 0 0,-1 0 15,0-21-15,0 21 0,0 0 0,0 1 16,1-22-16,-1 0 0,0 0 15,0 0-15,0 0 0,0 0 0,1 0 16,-1 0-16,0-22 0,21 1 0,-21 0 16,22-21-16,-22 21 0,21-22 15,1 22-15,-22-21 0,21-1 16,-21 1-16,22 0 0,-22-1 0,21 1 16,-21 21-16,0-21 0,-21 20 15,0 1-15,22 0 0,-22 42 31,0 0-31,0 1 0,-22-1 0,1 21 16,21-21-16,0 22 0,-21-1 0,21 0 16,-21 1-16,21-22 0,0 21 15,0 0-15,0-20 0,0 20 16,0-21-16,21 0 0,0 0 0,0 1 0,1-22 16,-1 0-16,0 0 15,0 0-15,0 0 0,22 0 0,-22-22 16,0 1-16,21 0 0,-21 0 0,1 0 15,-1 0-15,0-22 0,0 22 16,0-21-16,-21-1 0,0 1 0,0 21 16,0-21-16,0-1 0,-21 1 15,0 21-15,0-22 0,0 22 0,-22 0 16,22 21-16,0 0 0,-21 0 0,20 0 16,-20 0-16,21 0 0,0 0 15,0 21-15,-1-21 0,1 0 16,21 21-16,43-21 15,-22 0 1,0 0-16,21 0 0,1-21 0,-1 21 0,0-21 16,1 21-16,20-21 15,-21 21-15,22 0 0,-1-21 0,1 21 16,-1 0-16,1 0 0,-22 21 0,22 0 16,-22-21-16,0 21 0,-20 22 15,-1-22-15,0 0 0,0 0 0,-21 21 16,0-20-16,0-1 0,0 21 0,0-21 15,0 0-15,0 22 0,0-22 16,0 0-16,0 0 0,-21 0 0,21 1 16,-21-22-16,21 21 0,-21-21 31,21-21-15,0-1-16,0 1 15,0 0-15,0-21 0,0 21 0,0-22 16,21 22-16,0-21 0,0-1 0,0 1 15,22-21-15,-22 20 0,21 1 16,0 0-16,1-1 0,-1 22 16,0 0-16,1 0 0,-1 21 0,-21 0 15,22 0-15,-22 0 0,21 21 0,-21 21 16,0-21-16,1 22 0,-22-1 0,0-21 16,21 22-16,-21-1 0,0-21 15,0 21-15,0-20 0,0-1 16,0 0-16,0 0 0,-21 0 0,21 0 15,0 1-15,-22-1 0,1-21 16,21-21 15,21-1-15,1 1-16,20 21 0</inkml:trace>
  <inkml:trace contextRef="#ctx0" brushRef="#br0" timeOffset="16435.18">9694 5165 0,'0'0'0,"21"-21"0,-21-1 0,0 1 15,0 0-15,0 0 0,-21 21 16,-21 0-16,21 0 0,0 0 16,-22 0-16,1 0 0,-43 21 15,43 0-15,0 22 0,-1-22 0,1 0 16,0 21-16,-1-21 0,22 22 15,-21-22-15,21 21 0,-1-21 0,22 22 16,0-22-16,0 0 0,0 0 16,0 0-16,22 1 0,-1-22 0,0 0 15,0 0-15,21 0 0,1 0 16,-1 0-16,0 0 0,1-22 16,-22 1-16,21 0 0,1 0 0,-1 0 15,-21 0-15,21-1 0,-20 1 0,-1 0 16,-21-21-16,21 21 0,-21-1 15,21-20-15,-21 21 0,0 0 0,0 0 16,-21 42 15,0 0-15,21 0-16,-21 0 0,21 0 16,0 22-16,0-1 0,0-21 0,-22 22 15,22-1-15,-21 0 0,21 22 16,0-22-16,0 22 0,0-1 0,0 1 15,0 20-15,0-20 0,0-1 0,0 22 16,0-22-16,21 22 0,-21 0 16,0-1-16,0 1 0,0 0 0,0 21 15,0-22-15,0 22 0,0-21 0,0 21 16,0-1-16,0-20 0,0 21 0,0 0 16,0 0-16,0-22 0,0 22 0,0-21 15,0-1-15,0 1 0,0 0 16,0-1-16,-21-20 0,0-1 15,0 1-15,0-22 0,21 1 0,0-1 16,-21 0-16,-1 1 0,1-22 0,21 0 16,-21-21-16,0 0 0,0 0 15,0 0-15,-1-21 0,1 0 0,0-22 16,21 1-16,-21 0 0,0-22 0,0 1 16,-1-22-16,1 0 0,0-21 15,0 1-15,0-1 0,0-21 0,-22-127 16,1 127-16,21 0 0,0 0 15,-22 0-15,22 0 0,21 21 0,0 0 16,0 0-16,0 0 0,0 22 16,0 20-16,0-20 0,21 20 15,22 1-15,-22-1 0,0 22 0,21-1 16,-21 1-16,22 0 0,-22 21 16,21-1-16,-21 1 0,22 0 0,-22 0 15,0 0-15,0 0 0,0-1 0,1 22 16,-1-21-16,0 21 0,0 0 15,0-21-15,0 21 0,1 0 16,-22-21-16,21 21 0,0 0 0</inkml:trace>
  <inkml:trace contextRef="#ctx0" brushRef="#br0" timeOffset="16631.07">10287 5609 0,'21'21'16,"-42"-42"-16,42 64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13:44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1905 0,'-22'0'47,"1"0"-15,21-21-17</inkml:trace>
  <inkml:trace contextRef="#ctx0" brushRef="#br0" timeOffset="1639.11">1482 720 0,'0'0'16,"0"-43"-1,21 22-15,-21 0 16,0 0-1,0 42 17,0 0-32,0 0 0,0 1 15,0-1-15,0 21 16,0-21-16,0 0 0,0 1 0,0 20 16,21-21-16,0 0 0,0 0 15,0 1-15,1-22 0,-1 0 16,21 21-16,-21-21 0,22 0 0,-22 0 15,21-21-15,-21-1 0,22 22 16,-1-21-16,-21-21 0,21 21 16,-20 0-16,-1-1 0,0-20 0,0 21 15,0-21-15,-21 20 0,0 1 16,0 0-16,0 0 0,0 0 16,0 0-16,0-1 0,-21 22 31,0 0-31,0 0 0,21 22 15,-21-1-15,-1 0 0,1 0 16,21 0-16,-21 22 0,21-1 16,-21 0-16,21 1 0,-21-1 0,21 0 15,0 22-15,0-22 0,0 0 16,0 22-16,0-22 0,0 1 0,0-1 16,0 0-16,0 1 0,0-22 15,0 21-15,0-21 0,0 22 16,0-22-16,0 0 0,0 21 0,0-21 15,0 1-15,0-1 16,0 0-16,0 0 0,0 0 16,-21-21-16,-1 0 15,1 0-15,0 0 0,0-21 16,0 0-16,0 0 16,-22 0-16,22-1 0,0 1 15,0 0-15,-22 21 0,22-21 0,0 0 16,0 21-16,21-21 15,-21 21-15,0 0 16,21 21 0,0 0-16,0 0 15,0 0-15,21 0 0,0 1 16,0-22-16,0 21 0,0 0 16,1-21-16,-1 21 0,21-21 15,-21 0-15,22 0 0,-1 0 0,0 0 16,-21-21-16,22 21 0,-1-21 15,0 0-15,-20-1 0,20 1 0,-21 0 16,21 0-16,1 0 0,-22 0 16,0-1-16,0 1 0,22 0 15,-43 0-15,21 0 0,0 0 0,-21-1 16,0 1-16,0 0 0,21 0 16,-21 42 30,0 0-46,-21 0 16,21 1-16,-21-1 0,21 0 0,0 0 16,-21 0-16,21 0 0,-22 22 15,22-22-15,-21 0 0,21 0 16,0 0-16,0 1 0,0-1 0,-21 0 16,21 0-16,0 0 15,-21-21 1,21-21-1,0 0-15,0 0 0,0 0 16,0-1-16,0-20 0,0 21 16,21-21-16,0 20 0,0-20 15,22 0-15,-22 21 0,21-22 0,1 22 16,-1-21-16,-21 21 0,21-1 16,1 1-16,-1 0 0,0 21 0,1 0 15,-22 0-15,0 0 0,21 21 16,-20 0-16,-1 1 0,0-1 15,-21 21-15,0-21 0,21 22 16,-21-1-16,0-21 0,0 21 0,0 1 16,0-22-16,0 21 0,0-21 15,0 22-15,0-22 0,0 0 16,0 0-16,0 0 0,0 1 16,0-44 15,0 1-31,0-21 0</inkml:trace>
  <inkml:trace contextRef="#ctx0" brushRef="#br0" timeOffset="2179.82">4424 974 0,'0'0'16,"0"-106"0,0 64-16,0 20 15,0 1-15,-21 21 16,21 43-1,0-22 1,0 21-16,0 0 0,-22 22 16,22-22-16,-21 22 0,21-1 0,-21-20 15,0 20-15,21-21 16,-21 22-16,21-22 0,-21 1 0,-1-22 16,22 21-16,0 0 0,0-20 15,0-1-15,0 0 0,0 0 0,22-21 31,-1-21-15,0 0-16,0 0 0,0-22 0,-21 22 16,43-21-16</inkml:trace>
  <inkml:trace contextRef="#ctx0" brushRef="#br0" timeOffset="2451.28">4868 804 0,'0'0'0,"0"-21"15,21 0 1,-21 42 0,0 0-16,0 1 0,0 20 0,0 0 15,0 1-15,0-1 0,0 21 16,0-20-16,-21 20 0,21-20 0,-21-1 16,21 0-16,-21 1 0,21-1 15,-21 0-15,21 1 0,0-22 0,0 0 16,0 0-16,0 0 0,0 0 15,0 1 1,0-44 0,0 1-16,21 0 15,-21 0-15,0 0 0</inkml:trace>
  <inkml:trace contextRef="#ctx0" brushRef="#br0" timeOffset="2675.42">4339 1249 0,'-21'0'0,"42"0"0,-63 0 0,63 0 31,21 0-15,-21 0-16,22 0 0,-22 0 15,21 0-15,1 0 0,-1-21 0,0 21 16,1 0-16,-1-21 0,0 21 15,1 0-15,-22 0 0,21-22 0,-21 22 16,0-21-16</inkml:trace>
  <inkml:trace contextRef="#ctx0" brushRef="#br0" timeOffset="2940.96">5080 889 0,'0'-21'31,"21"21"-15,0 0-16,0-21 0,22 21 16,-22-21-16,21 21 0,-21 0 15,22 0-15,-1-22 0,-21 22 0,22-21 16,-22 21-16,0 0 0,0 0 15,0 0-15,-42 0 32,0 21-17</inkml:trace>
  <inkml:trace contextRef="#ctx0" brushRef="#br0" timeOffset="3211.72">5355 826 0,'-21'0'16,"21"21"0,0 0-1,0 0-15,0 21 0,0-20 0,0 20 16,0 0-16,0 1 0,0-1 16,0 0-16,0 1 0,-21-22 0,21 21 15,0 0-15,-21 1 0,21-22 16,0 0-16,0 21 0,0-20 0,0-1 15,0 0-15,0 0 16,21-21 15,-21-21-31,21 21 0,0-21 0,0-22 16,0 22-16</inkml:trace>
  <inkml:trace contextRef="#ctx0" brushRef="#br0" timeOffset="3491.24">5905 868 0,'0'0'0,"0"-21"31,0 42-31,0 0 16,0 21-16,0-20 0,0 20 15,0 0-15,0 1 0,0-1 0,-21 0 16,21-21-16,-21 22 0,21-1 15,-21-21-15,21 22 0,-21-22 16,21 0-16,0 0 0,0 0 16,0 0-16,0 1 0,21-44 47,-21 1-47,21 0 0,0 0 15,-21 0-15</inkml:trace>
  <inkml:trace contextRef="#ctx0" brushRef="#br0" timeOffset="3711.51">5969 826 0,'0'0'0,"0"-22"15,21 22 1,0 0-16,0 22 16,-21-1-16,22 0 0,-22 0 0,21 21 15,0-20-15,-21 20 0,0-21 16,21 21-16,-21-20 0,21-1 0,-21 0 15,0 21-15,0-21 0,0 1 16,0-1-16,0 0 16,21-21-1,-21-21-15,22 21 16</inkml:trace>
  <inkml:trace contextRef="#ctx0" brushRef="#br0" timeOffset="3966.96">6625 741 0,'-85'42'31,"43"-21"-31,21 1 0,0-1 16,-22 21-16,22-21 0,0 22 15,-21-22-15,21 21 0,-1 0 0,1-20 16,0-1-16,0 0 0,21 0 15,0 0-15,0 0 0,-21 1 16,42-22 0,0 0-1,0-22-15,0 22 0,1-42 16,-1 21-16,0 0 0,0-22 0</inkml:trace>
  <inkml:trace contextRef="#ctx0" brushRef="#br0" timeOffset="4231.5">6625 783 0,'0'0'0,"0"21"47,0 1-47,0-1 0,-21 21 16,21-21-16,-21 22 0,21-22 0,-21 21 16,-1-21-16,22 22 0,-21-1 15,0-21-15,0 21 0,21 1 0,0-22 16,-21 0-16,0 21 0,21-20 15,0-1-15,0 0 0,0 0 0,0 0 16,0 0-16,21-21 47,0 0-47,0-21 0,0 0 16,0 0-16,1 0 0</inkml:trace>
  <inkml:trace contextRef="#ctx0" brushRef="#br0" timeOffset="4612.14">7112 741 0,'0'0'0,"21"0"0,-21-21 16,0 42-1,0 0 1,0 0-16,-21 0 0,21 22 15,-21-1-15,21-21 0,-21 22 16,-1-1-16,22 0 0,-21 1 16,0-1-16,0 0 0,0-21 0,0 22 15,21-1-15,-22-21 0,22 0 16,0 22-16,0-22 0,0 0 16,0 0-16,22 0 0,-1-21 0,0 0 15,21 0-15,-21 0 0,22 0 16,-1 0-16,-21 0 0,22 0 0,-22 0 15,21 0-15,-21 0 0,0 0 16,1 0-16,-1-21 0,0 21 0,0-21 16,0 21-16,-21-21 15,0 0 17,0 0-17</inkml:trace>
  <inkml:trace contextRef="#ctx0" brushRef="#br0" timeOffset="5843.96">8699 741 0,'0'-21'0,"0"0"0,0-1 15,0 1 1,0 0-1,0 42 1,0 0 0,0 22-16,0-22 15,0 21-15,0 1 0,-21-1 0,0 0 16,21 1-16,-21-1 0,21 21 16,-21-20-16,21-22 0,-21 21 0,21 1 15,-22-22-15,22 0 0,0 21 16,0-21-16,0 1 15,22-22 1,-1 0 0,0 0-16,0 0 0,0-22 15,0-20-15,1 21 0,-1 0 0,0-22 16,0 1-16,0 21 0,0-21 16,1-1-16,-1 1 0,0 21 0,0 0 15,0-1-15,0 1 0,1 0 16,-22 0-16,21 21 0,0 0 15,-21 21 1,0 0-16,21 0 16,-21 22-16,0-22 0,0 21 0,0-21 15,0 22-15,0-22 0,0 21 16,0-21-16,0 1 0,0 20 16,0-21-16,21 0 0,-21 0 15,21-21-15,1 0 0,-1 22 0,0-22 16,0 0-16,21 0 0,-20 0 15,-1-22-15,21 22 0,-21-21 0,0 0 16,1 0-16,-1-21 0,0 20 16,0-20-16,0 0 0,0-22 0,1 22 15,-22-22-15,0 22 0,0-21 16,0 20-16,0 1 0,0 0 0,0 20 16,0-20-16,0 21 15,0 0-15,0 0 0,-22-1 16,1 22-1,0 0-15,21 22 0,-21-1 16,0-21-16,21 21 0,0 0 16,-21 0-16,21 0 0,0 1 15,0-1-15,21 0 0,0-21 16,0 21-16,0 0 0,0-21 0</inkml:trace>
  <inkml:trace contextRef="#ctx0" brushRef="#br0" timeOffset="6239.2">9758 1122 0,'21'0'32,"0"0"-32,0 0 0,0-21 15,1 0-15,-1-1 0,21 1 16,-21 0-16,0 0 0,1 0 0,20 0 15,-21-22-15,-21 22 0,21 0 16,-21-21-16,21 20 0,-21 1 0,0 0 16,-21 21-1,0 0-15,0 0 16,0 0-16,0 0 0,-1 0 16,-20 21-16,21 0 0,0 1 0,0 20 15,-1 0-15,1-21 0,0 22 16,0-22-16,21 21 0,0 1 0,0-22 15,0 0-15,0 21 0,0-21 0,0 1 16,0-1-16,0 0 16,21-21-16,0 0 0,0 0 0,1 21 15,-1-21-15,0 0 0,21 0 16,1 0-16,-1-21 0,-21 0 0,21 21 16,-20-21-16,-1-1 15,0 1-15</inkml:trace>
  <inkml:trace contextRef="#ctx0" brushRef="#br0" timeOffset="7071.71">11091 1249 0,'0'0'0,"21"0"31,1 0-31,-22-21 0,42 0 16,-21-1-16,0 1 15,0 0-15,22 0 0,-22-21 0,21-1 16,-21 1-16,22-22 0,-1 22 16,-21-21-16,0 20 0,22-20 0,-22-1 15,0 1-15,-21 20 0,0-20 16,0 21-16,0-1 0,0 1 0,0 0 15,0 20-15,0 1 0,-21 0 16,0 21-16,0 0 0,-1 0 0,1 0 16,0 0-16,0 21 0,0 0 15,0 1-15,-1 20 0,1 0 0,0 1 16,21-1-16,-21 0 0,21 22 16,-21-22-16,21 22 0,-21-1 0,21-21 15,0 22-15,0-1 16,0-20-16,-22 20 0,22-20 0,0-1 15,0 0-15,0-21 0,0 1 16,0-1-16,0 0 0,0 0 0,0 0 16,22-21-1,-1-21 1,-21 0-16,21 0 0,0-22 16,0 22-16,-21-21 0,21 0 0,1-1 15,-1 22-15,0-21 0,0-1 16,21 22-16,-20 0 0,-1 0 0,21-21 15,-21 42 1,0 0-16,1 21 16,-1-21-16,-21 21 0,0 0 15,21 21-15,-21-20 0,21-1 0,-21 0 16,0 21-16,0-21 0,0 1 16,0 20-16,21-21 0,-21 0 0,21 0 15,-21 1-15,22-1 0,-1-21 0,-21 21 16,21 0-16,0-21 0,0 0 15,0 0-15,1 0 0,20 0 0,-21 0 16,21 0-16,1 0 0,-1 0 16,-21-21-16,22 0 0,-1 0 0,0 21 15,1-22-15</inkml:trace>
  <inkml:trace contextRef="#ctx0" brushRef="#br0" timeOffset="8296.01">12552 847 0,'0'0'0,"0"-21"0,0-22 0,0 22 15,0 0-15,0 0 0,0 0 0,0-1 16,-21 22-16,-1-21 0,1 21 0,0 0 16,-21 0-16,21 0 0,-1 0 15,-20 21-15,21-21 0,-21 22 0,20-1 16,-20 0-16,0 21 0,21-21 16,-1 22-16,-20-1 0,21 0 0,0-20 15,21 20 1,0 0-16,-21-21 0,21 22 0,0-22 0,0 0 15,0 21-15,0-20 0,21-1 16,0-21-16,0 21 0,0 0 16,0-21-16,1 0 0,20 0 0,-21 0 15,0 0-15,22 0 0,-1-21 16,0 0-16,-21 0 0,22-1 16,-22-20-16,0 21 0,0-21 0,0-1 15,1 1-15,-1 0 0,-21 20 0,21-20 16,-21 21-16,21 0 0,-21 0 15,0-1-15,0 44 32,0 20-17,0-21-15,0 0 0,-21 0 16,21 22-16,0-22 0,0 0 0,0 21 16,0-20-16,0 20 0,0-21 15,0 0-15,0 0 0,0 1 0,0-1 16,0 0-16,0 0 15,21-21-15,0 0 0,0 0 16,1 0-16,-1 0 0,0 0 16,0 0-16,0-21 0,0 0 15,22 0-15,-22-1 0,0 1 0,0-21 0,22 0 16,-22-1-16,0 22 16,0-21-16,0-1 0,0 22 0,1-21 15,-1 21-15,-21 0 0,21-1 16,-21 1-16,0 42 31,0 1-15,-21 20-16,21-21 0,0 0 15,-21 22-15,21-22 0,-22 21 0,22-21 16,0 22-16,0-22 0,0 0 16,0 0-16,0 0 0,0 0 15,0 1-15,0-1 0,22-21 16,-1 0-16,0 0 15,21 0-15,-21 0 0,1 0 0,20 0 16,-21 0-16,21-21 0,-20-1 16,20 1-16,-21 0 0,0 0 0,0-21 15,22 20-15,-22 1 0,0-21 16,0 21-16,0 0 0,1-1 16,-22 1-16,0 0 0,21 0 0,-21 0 15,21 0-15,-21-1 16,0 44-1,0-1 1,0 0-16,0 0 0,-21 0 16,0 0-16,21 1 0,-22-1 0,22 21 15,0-21-15,0 0 0,0 1 0,0-1 16,0 0-16,0 0 0,0 0 16,0 0-16,0 1 0,0-1 0,22-21 15,-1 21-15,0-21 0,0 0 16,0 21-16,0-21 0,22 0 0,-1 0 15,-21 0-15,22 0 0,-1 0 16,0-21-16,1 21 0,-22-21 0,21 0 16,0-1-16,1 1 0,-22-21 15,21 21-15,-21-22 0,1 1 16,-1 21-16,0-21 0,0-1 0,0 1 16,-21 0-16,21 20 0,-21-20 15,0 21-15,0 0 0,-21 21 16,0 0-1,0 0-15,0 21 0,0 0 0,-1 0 16,1 22-16,0-22 0,0 21 16,0 0-16,0-20 0,21 20 0,0 0 15,0-21-15,0 22 0,0-22 16,0 0-16,0 0 0,0 0 0,0 1 16,21-1-16,0 0 0,0-21 15,0 0-15,0 21 0,1-21 16,-1 0-16,0 0 0,0 0 0,0 0 15,0 0-15,1 0 0,-1-21 16,0 0-16,0 21 0,0-21 0</inkml:trace>
  <inkml:trace contextRef="#ctx0" brushRef="#br0" timeOffset="8494.9">14499 1164 0,'0'-21'125</inkml:trace>
  <inkml:trace contextRef="#ctx0" brushRef="#br0" timeOffset="10807.24">15981 593 0,'-21'0'0,"21"-21"94,-22 21-94,22-22 15,0 1 17,22 21-32,-1 0 0,0 0 0,0-21 15,21 21-15,1 0 0,-1 0 16,0 0-16,1 0 0,-1 0 0,0 0 16,-20 0-16,-1 0 15,21 0-15,-42 21 0,0 0 0,0 1 0,0-1 16,0 21-16,-21-21 0,-21 0 15,20 22-15,-20-22 0,0 21 0,-22-21 16,22 1-16,0 20 0,20-21 16,-20 0-16,21-21 0,0 21 15,0-21-15,-1 0 16,22 22-16,0-44 31,0 1-31,22 0 16,-1 21-16,0-21 0,21 0 15,-21 21-15,1-21 0,20 21 16,0 0-16,-21 0 0,22 0 0,-1 0 16,0 0-16,-20 0 0,20 21 15,0-21-15,-21 21 0,1 0 16,-1 0-16,0 22 0,0-22 0,0 0 16,-21 21-16,0-21 0,0 1 15,0-1-15,0 21 0,0-21 0,-21 0 16,-21 1-16,21-1 0,-22-21 15,1 21-15,0 0 0,-1-21 0,1 0 16,0 21-16,-1-21 0,1 0 16,0 0-16,-1 0 0,1 0 0,0 0 15,20 0-15,-20 0 0,21-21 16,0 21-16,0 0 0,-1 0 0,1-21 16,0 21-16,21-21 62,21 21-62,0-21 0,22 21 16,-22-22-16</inkml:trace>
  <inkml:trace contextRef="#ctx0" brushRef="#br0" timeOffset="11519.18">17632 614 0,'0'0'0,"-21"21"0,-1-21 15,44 0 16,-1 0-15,21-21-16,-21 0 0,22 21 16,-22-21-16,21-1 0,0 1 0,-20 0 15,20 0-15,-21 0 0,0 0 16,0-1-16,-21 1 0,0 0 16,0 0-16,0 0 0,0 0 15,0-1-15,-42 22 0,21 0 0,-21 0 16,20 0-16,-41 0 0,21 0 15,-22 22-15,1-22 0,-1 21 0,1 0 16,20 0-16,-20 21 0,20-20 16,1-1-16,21 21 0,0-21 0,0 22 15,21-22-15,0 0 0,0 21 16,21-21-16,0 1 0,0-1 0,21 0 16,1-21-16,-22 21 15,21 0-15,22-21 0,-22 0 0,0 0 16,1 0-16,-22 0 0,21 0 15,-21 0-15,22 0 0,-22 0 0,0 0 16,-42 0 15,0 0-31,-22 0 0,1 0 16,0 21-16,-1-21 0,-20 22 0,-1 20 16,1-21-16,-1 0 0,1 22 15,21-22-15,-22 21 0,22-21 0,-1 22 16,22-22-16,0 21 0,0-21 15,21 0-15,0 1 0,0-1 16,0 0-16,0 0 0,0 0 16,21-21-16,0 21 0,0-21 0,1 22 15,20-22-15,0 0 0,1 0 16,-1 0-16,21 0 0,-20 0 0,20 0 16,-20 0-16,-1 0 0,0-22 15,1 22-15,-1-21 0,0 0 0,1 0 16,-22-21-16,21 20 0,-21-20 15</inkml:trace>
  <inkml:trace contextRef="#ctx0" brushRef="#br0" timeOffset="11831.32">18161 191 0,'0'0'0,"0"-22"0,0 1 16,0 42-1,0 1-15,0-1 16,-21 21-16,21 0 0,0 1 0,-21-1 16,21 22-16,-22-22 0,22 21 15,0-20-15,0 20 0,-21 1 0,0-22 16,21 22-16,-21-1 16,21-21-16,0 1 0,-21-1 0,21 0 0,-21 1 15,21-22-15,-22 21 0,22-21 16,0 1-16,0-1 0,0 0 15,0 0-15,0-42 47,22 0-47,-1-22 0,0 22 16</inkml:trace>
  <inkml:trace contextRef="#ctx0" brushRef="#br0" timeOffset="12223.56">18457 1037 0,'0'0'0,"-21"21"32,42-21-17,0 0-15,1-21 0,-1 21 16,0-21-16,21 0 0,-21 21 0,1-21 15,-1 0-15,0-1 0,0 1 16,0 0-16,0 0 0,-21 0 16,-21 21-1,-21 0 1,21 0-16,-22 0 0,22 21 16,-21 0-16,21 0 0,-22 22 0,22-22 15,-21 0-15,21 21 0,0 1 16,21-22-16,0 0 0,0 21 0,0-21 15,0 1-15,0-1 0,0 0 16,0 0-16,0 0 0,21-21 0,0 21 16,21-21-16,-21 0 0,1 0 15,20 0-15,-21 0 0,21 0 0,1 0 16,-1-21-16,-21 21 0,22-21 16</inkml:trace>
  <inkml:trace contextRef="#ctx0" brushRef="#br0" timeOffset="12927.43">19029 847 0,'0'0'0,"0"-43"31,0 65-15,0-1-16,0 0 0,0 21 16,0-21-16,0 1 0,-21 20 0,21-21 15,0 21-15,-22-20 0,22 20 16,-21-21-16,21 0 0,0 0 0,0 1 15,-21-1-15,21 0 16,-21 0-16,21 0 16,-21-21-1,21-21 1,0 0-16,0 0 16,0 0-16,0-1 0,21 1 0,0-21 15,0 21-15,-21-22 0,21 1 16,1 21-16,-1-21 0,0 20 0,-21 1 15,21 0-15,0 0 0,0 0 16,1 0-16,-1 21 0,0 0 16,0 0-16,0 0 0,0 0 15,1 21-15,-1 0 0,0 0 0,-21 0 16,21 0-16,-21 22 0,0-22 16,0 21-16,0-21 0,0 1 0,0 20 15,-21-21-15,21 0 0,-21 0 16,21 1-16,-21-22 0,21 21 0,0 0 15,-22-21 1,22-21 0,0 0-1,0-1-15,0 1 16,0 0-16,22-21 0,-1 21 0,0-22 16,0 1-16,0 0 0,0 20 15,1-20-15,-1 0 0,0 21 16,21-22-16,-21 22 0,1 0 15,-1 21-15,0-21 0,21 21 0,-21 0 16,1 0-16,-1 0 0,0 21 16,0 0-16,0 0 0,-21 22 0,21-1 15,-21 0-15,0 1 0,0-1 16,0 0-16,0 1 0,0-22 0,0 21 16,-21-21-16,0 22 0,0-22 15,0 0-15,21 0 0,-21 0 16,-1-21-1,44-21 1,-1 21-16,-21-21 16</inkml:trace>
  <inkml:trace contextRef="#ctx0" brushRef="#br0" timeOffset="13295.54">20002 1016 0,'22'0'47,"-1"0"-47,0-21 0,0 21 16,0-21-16,0 21 0,1-21 15,-1-1-15,0 22 0,-21-21 0,0 0 16,21 0-16,-21 0 15,-21 21 1,0 0-16,0 0 16,-1 21-16,1 0 0,0 0 15,0 0-15,0 1 0,21 20 0,-21-21 16,-1 0-16,22 22 0,-21-22 16,21 0-16,0 21 0,0-21 0,0 1 15,0-1-15,0 0 16,0 0-16,21-21 0,1 0 15,-1 0-15,21 0 0,-21 0 0,22 0 16,-22 0-16,21-21 0</inkml:trace>
  <inkml:trace contextRef="#ctx0" brushRef="#br0" timeOffset="13783.47">20659 847 0,'0'0'15,"0"-21"-15,21-1 0,-21 1 0,0 42 47,-21 1-47,-1-1 0,22 21 16,0-21-16,-21 22 0,0-1 0,0-21 15,21 21-15,-21-20 0,21-1 16,0 21-16,0-21 0,-21 0 0,21 1 16,-22-1-16,22 0 15,0-42 16,0 0-15,0-1-16,0 1 0,0 0 16,0 0-16,22-21 0,-1-1 15,0 1-15,0 21 0,21-43 16,-20 22-16,20 21 0,0-22 0,-21 22 16,22-21-16,-1 21 0,-21 21 15,22-21-15,-22 21 0,0 0 0,0 0 16,0 0-16,0 21 0,1-21 15,-22 42-15,21-21 0,-21 22 0,0-1 16,0-21-16,0 21 0,0 1 16,0-1-16,0 0 0,0 1 0,0-22 15,0 0-15,0 21 0,0-20 16,0-1-16,0 0 0,0 0 16,0-42 30,0 0-46,0 0 0,0-22 0,21 22 16</inkml:trace>
  <inkml:trace contextRef="#ctx0" brushRef="#br0" timeOffset="14063.47">21675 339 0,'0'0'0,"0"21"16,-22 0 0,22 0-16,-21 22 0,0-22 15,0 21-15,0 0 0,0 1 0,21-1 16,-43 0-16,22 1 0,0 20 16,0-20-16,0-1 0,-1 21 0,1-20 15,21-1-15,-21-21 0,0 22 16,21-22-16,0 21 0,0-21 0,0 0 15,21-21 17,0-21-32,22 0 0</inkml:trace>
  <inkml:trace contextRef="#ctx0" brushRef="#br0" timeOffset="14463.95">22056 762 0,'0'0'0,"0"-42"16,-22 42 0,1 0-16,0 0 0,0 0 15,0 0-15,-22 0 0,22 21 16,0-21-16,0 21 0,21 0 0,-21 0 16,21 1-16,-21-1 0,21 0 15,0 0-15,0 0 0,21 0 16,0 1-16,21-1 15,-21-21-15,1 21 0,-1-21 0,21 21 16,-21-21-16,0 21 0,1-21 16,-1 21-16,0-21 0,0 22 15,-21-1-15,0 0 0,0 0 16,0 0-16,0 0 16,-21-21-16,0 22 15,-22-22-15,22 0 0,0 0 0,-21 21 16,21-21-16,-1 0 0,-20 0 15,21 0-15,0 0 0,0 0 16,-1 0-16,1 0 16,21-21-1,0-1-15,0 1 16,0 0-16</inkml:trace>
  <inkml:trace contextRef="#ctx0" brushRef="#br0" timeOffset="14764.23">21357 529 0,'0'0'0,"-21"0"0,0 0 0,42 0 31,0 0-31,21-21 0,1 21 16,-1 0-16,22 0 0,-1 0 0,1 0 15,-1 0-15,1-21 0,-1 21 16,-21 0-16,1 0 0,-1 0 0,0 0 16,-20 0-16,-1 0 0,0 0 15,0 0-15,-21-21 0,-21 21 47,0 0-31,0 0-16,-1 0 0,-20 0 0</inkml:trace>
  <inkml:trace contextRef="#ctx0" brushRef="#br0" timeOffset="15919.93">1397 3493 0,'0'0'16,"0"-22"-16,0 1 0,0 0 0,21 0 0,-21-21 16,0 20-16,0 1 0,0 0 15,0 0-15,0 0 0,0 0 16,0 42 15,0 0-31,0 0 16,0 21-16,-21 1 0,21-1 0,0 0 15,0 1-15,-21 20 0,0-20 16,21 20-16,-22-21 0,1 1 0,0 20 16,21-20-16,-21 20 0,0-21 15,0 1-15,21-1 0,0 0 16,0 1-16,-22-22 0,22 21 0,0-21 16,0 1-16,0-1 15,0-42 1,0-1-1,0 1 1,0 0-16,0-21 0,22 21 0</inkml:trace>
  <inkml:trace contextRef="#ctx0" brushRef="#br0" timeOffset="16323.03">1778 3831 0,'0'0'0,"0"43"32,21-43-1,0 0-31,0-22 15,1 22 1,-22-21-16,0 0 0,0 0 16,0 0-1,-22 21-15,1 0 0,0 0 16,0 0-16,0 21 16,0 0-16,-1 0 15,22 0-15,0 1 16,0-1-1,0 0-15,22-21 32,-1-21-32,0 0 15,0-1-15</inkml:trace>
  <inkml:trace contextRef="#ctx0" brushRef="#br0" timeOffset="17151.41">2879 3048 0,'-43'0'15,"86"0"-15,-128 0 0,64 0 0,0 0 16,-1 0-16,22 21 0,22-21 16,-1 21-1,21-21-15,0 0 0,1 0 0,-1 0 16,22 0-16,-1 0 0,22 0 15,-22 0-15,22 0 0,0 0 0,-1-21 16,1 21-16,-22 0 0,22 0 16,-21-21-16,-22 21 0,21 0 0,-41 0 15,20 0-15,-21 0 16,-42 0 0,0 21-1,-22-21-15,1 0 0,0 0 0,-1 21 16,1-21-16,-21 0 0,20 0 15,1 22-15,0-22 0</inkml:trace>
  <inkml:trace contextRef="#ctx0" brushRef="#br0" timeOffset="17427.93">3365 3112 0,'0'21'16,"-21"0"-16,21 0 15,0 0-15,-21 0 0,21 22 16,0-1-16,-21 0 0,21 1 0,0-1 16,-21 22-16,21-22 0,-21 0 15,-1 22-15,22-22 0,0 0 16,-21 1-16,21-1 0,-21-21 0,21 22 16,0-22-16,0 21 0,0-21 15,0 0-15,0 1 0,0-1 16,21-21-1,0 0-15,1-21 16,-1-1-16,0 1 16,0 0-16</inkml:trace>
  <inkml:trace contextRef="#ctx0" brushRef="#br0" timeOffset="17996.16">4233 3535 0,'0'0'0,"21"-21"0,-21-43 32,0 43-32,-21 0 0,21 0 0,-21 0 15,0-1-15,21 1 16,-21 0-16,0 0 0,-1 21 0,1 0 16,0 0-16,0 0 15,0 21-15,0 0 0,-1 0 16,1 22-16,0-22 0,0 21 15,0 1-15,0-1 0,-1 0 0,1 1 16,21-22-16,-21 21 0,21 0 16,-21 1-16,21-22 0,0 0 0,0 21 15,0-20-15,0-1 16,21 0-16,0-21 0,22 0 16,-22 0-16,0 0 0,0 0 15,21 0-15,-20-21 0,-1 0 16,21-1-16,-21 1 0,0 0 15,22 0-15,-22-21 0,0 20 0,0-20 16,0 0-16,1 21 0,-22-22 16,0 22-16,21-21 0,-21 21 0,0-1 15,0 1-15,0 0 0,0 0 16,0 42 15,-21 0-31,21 0 0,0 1 16,0 20-16,0-21 15,-22 21-15,22-20 0,0-1 0,0 21 16,0-21-16,0 0 0,0 1 16,0-1-16,0 0 0,0 0 0,0 0 15,0 0-15,22 1 0,-1-22 16,0 0-16,21 0 0,-21 0 16,22 0-16,-22 0 0,21 0 15,1 0-15,-1-22 0</inkml:trace>
  <inkml:trace contextRef="#ctx0" brushRef="#br0" timeOffset="18719.63">5270 3493 0,'0'0'0,"22"-43"16,-22-84 0,-22 106-16,1 0 15,0 21-15,0 0 0,0 0 0,0 0 16,-1 0-16,1 21 0,0 0 15,-21 0-15,21 1 0,-22 20 0,22-21 16,0 21-16,-21 1 0,20-22 16,1 21-16,0-21 0,0 22 0,21-22 15,0 0-15,0 21 0,0-20 16,0-1-16,21-21 0,0 0 16,22 0-16,-22 0 0,21 0 15,-21 0-15,22 0 0,-1 0 16,-21-21-16,21 21 0,-20-22 0,-1 1 15,21 0-15,-42 0 0,21-21 16,0 20-16,1 1 0,-22 0 0,0 0 16,0 0-16,0 0 0,0-1 15,0 1-15,0 0 16,0 42 15,0 0-31,0 1 16,0-1-16,0 21 0,0-21 0,-22 22 15,22-22-15,-21 21 16,0 0-16,21 1 0,0-1 0,-21 0 16,0 22-16,0-1 0,21 1 0,-22-1 15,22 22-15,-21-21 0,21-1 16,-21 22-16,21-22 0,0 22 0,0-22 16,0 22-16,0-21 0,0 20 15,-21-20-15,21-1 0,0 1 0,0-1 16,-21 1-16,21-22 0,0 0 0,0 1 15,-21-1-15,-1-21 0,22 22 16,-21-22-16,0 0 0,-21 21 16,-85-21-1,63-21-15,22 0 16,-22 0-16,-20 0 0,20-21 0,1 0 16,-1 0-16,22 0 0,-22-22 0,22 1 15,0 0-15,21-1 0,-1-20 16,1 21-16,0-22 0,21-21 0,0 22 15,0 21-15,0-22 0,0 22 16,0-22-16,21 22 0,0 0 0,1 20 16,-1-20-16,21 0 0,0-1 15,1 1-15,-1 0 0,22-1 0,-22-20 16,21 21-16,1-22 0,21 1 16</inkml:trace>
  <inkml:trace contextRef="#ctx0" brushRef="#br0" timeOffset="19239.62">5609 3429 0,'0'0'0,"-21"0"0,0 0 0,0 21 15,21 0-15,-22 1 0,1-22 16,21 21-16,0 21 0,0-21 0,-21 0 15,21 22-15,-21-22 16,21 0-16,0 0 0,-21 22 0,21-22 16,0 0-16,0 0 0,0 0 0,0 0 15,0 1-15,0-44 47,0 1-31,0 0-16,0 0 0,21 0 15,0 0-15,0-1 0,-21-20 0,43 21 16,-22-21-16,0 20 0,21-20 16,-21 21-16,22-21 0,-1 20 0,0 1 15,1 0-15,-1 0 0,-21 0 16,22 21-16,-1 0 0,-21 0 16,0 21-16,0 0 0,1 0 0,-1 0 15,-21 22-15,21-1 0,-21-21 16,0 22-16,0-1 0,0-21 0,0 21 15,-21-20-15,0-1 0,-1 21 16,1-21-16,21 0 0,-21-21 0,0 22 16,21-1-16,-21-21 0,21 21 15,0-42 1,21 21 0,0-21-16,0-1 0,0 1 15</inkml:trace>
  <inkml:trace contextRef="#ctx0" brushRef="#br0" timeOffset="20467.04">6964 3471 0,'0'0'16,"0"-21"-16,0 0 0,0 0 0,0 0 15,-21 0-15,-1-1 0,1 1 16,-21 21-16,21 0 15,-22-21-15,22 21 0,-21 0 0,0 0 16,20 0-16,-20 21 0,21 0 16,-21 1-16,20-1 0,-20 0 0,21 21 15,0-21-15,-22 22 0,22-1 16,0 0-16,21-20 0,0 20 0,-21 0 16,21-21-16,0 22 0,0-22 15,0 0-15,0 0 0,21 0 0,0 1 16,0-22-16,1 0 0,20 0 15,-21 0-15,21 0 0,1 0 0,-1 0 16,-21-22-16,22 22 0,-1-21 16,0 0-16,1 0 0,-22 0 15,21-22-15,-21 22 0,0-21 0,1 0 16,-1 20-16,0-20 0,-21 0 16,0 21-16,0-22 0,21 22 0,-21 0 15,0 0-15,0 42 31,-21-21-31,0 21 0,0 21 0,21-20 16,0-1-16,-22 21 0,22-21 16,0 22-16,0-1 0,0-21 0,0 0 15,0 22-15,0-22 0,0 0 16,22 0-16,-1 0 0,0 0 0,0-21 16,21 22-16,-20-22 15,-1 0-15,0 0 0,21 0 16,1 0-16,-22-22 0,21 1 0,-21 0 15,0 0-15,22 0 0,-22 0 16,0-1-16,0-20 0,-21 0 0,21 21 16,-21-22-16,0 1 0,0 0 15,0 20-15,0-41 16,0 42-16,-21 42 16,21 0-1,-21 0-15,21 0 0,0 1 0,-21 20 16,21-21-16,0 21 0,0-20 15,0-1-15,0 21 0,0-21 0,0 0 16,0 1-16,0-1 16,0 0-16,0 0 15,-21-21 1,21-21 0,0 0-16,0 0 15,0-1-15,0 1 0,0 0 16,0-21-16,0 21 0,0-22 0,0 22 15,21-21-15,0-1 0,0 1 16,-21 21-16,21-21 0,1 20 0,-1-20 16,0 21-16,0 21 0,21-21 15,-20 21-15,-1 0 0,21 0 16,-21 0-16,0 21 0,22-21 0,-22 21 16,0 0-16,0 22 0,0-22 15,-21 21-15,0-21 0,22 22 0,-22-22 16,0 0-16,0 21 0,0-21 15,0 1-15,0 20 0,0-21 0,0 0 16,0 0-16,0 1 16,0-1-16,-22-21 31,22-21-31,0-1 16,0 1-16,0 0 0,0-21 15,0 21-15,0-1 16,22-20-16,-1 0 0,0-1 0,0 1 15,21 0-15,-20 21 0,20-22 16,-21 1-16,21 21 0,1 0 0,-1-1 16,22 1-16,-43 0 0,21 21 15,0 0-15,-20 21 0,-1 0 16,0 1-16,0 20 0,-21-21 0,21 21 16,-21 1-16,0-1 0,0 0 0,0-20 15,0 20-15,0 0 0,-21 1 16,0-1-16,0-21 0,21 0 15,-21 0-15,-1 1 16,22-1 0,0-42-1,22-1-15,-1 22 16,0-21-16,0-21 0</inkml:trace>
  <inkml:trace contextRef="#ctx0" brushRef="#br0" timeOffset="20867.93">8805 3450 0,'-21'21'0,"0"-21"15,0 0 1,21 22-16,21-22 16,0 0-1,0 0-15,0-22 0,1 22 0,-1-21 16,21 21-16,-21-21 0,0 0 15,22 0-15,-22 0 0,0-1 0,0-20 16,0 21-16,1 0 0,-22 0 16,0-1-16,0 1 0,0 0 0,0 0 15,-22 21-15,1 0 0,-21 0 0,21 0 16,-22 0-16,22 21 0,-21 0 16,0 22-16,-1-22 0,1 21 0,21 0 15,-22 22-15,22-22 16,0 1-16,0-22 0,21 21 0,0 0 15,0-20-15,0-1 0,21 0 16,0 0-16,22 0 0,-1-21 0,0 0 16,1 0-16,-1 0 0,0 0 0,1 0 15,20 0-15,-21 0 0,1 0 16,-1-21-16,-21 0 0,22 21 0,-22-21 16,21 0-16,-42-1 0,21 22 15,-21-21-15</inkml:trace>
  <inkml:trace contextRef="#ctx0" brushRef="#br0" timeOffset="22003.92">995 6519 0,'0'-21'15,"0"0"17,0 0-17,0 0-15,0 0 16,0-1-16,0 1 16,0 0-16,0 0 0,0 0 15,21 0-15,0 21 16,0-22-16,0 22 0,1 0 0,-1 0 15,0 0-15,0 0 0,0 0 16,22 22-16,-22-1 0,0 21 16,0 0-16,0 1 0,0-1 0,-21 0 15,0 22-15,0-22 0,-21 22 16,-21-22-16,0 0 0,-1 22 0,1-22 16,0 1-16,-22-1 0,22-21 15,21 0-15,-22 22 16,22-43-16,0 21 0,0 0 0,0-21 15,-1 0-15,1 0 0,21-21 16,-21 0-16,21-1 0,-21 1 16,21 0-16,0 0 0,0-21 15,0 20-15,0-20 0,0 21 16,0-21-16,21-1 0,0 22 0,-21 0 16,21 0-16,1 21 0,-1 0 15,0 0-15,0 0 0,0 0 0,0 21 16,1 0-16,-1 0 0,0 22 15,0-22-15,0 0 0,0 21 16,-21-21-16,0 1 0,0-1 16,22 21-16,-1-21 15,-21 0-15,21 1 0,0-22 0,0 21 16,0-21-16,1 0 16,-1 0-16,0 0 15,21 0-15,-21-21 0,1-1 0,-1 22 16</inkml:trace>
  <inkml:trace contextRef="#ctx0" brushRef="#br0" timeOffset="22183.8">1757 6752 0,'0'-21'31,"0"0"-31,0 0 63</inkml:trace>
  <inkml:trace contextRef="#ctx0" brushRef="#br0" timeOffset="22627.44">3069 6138 0,'-63'22'31,"41"-1"-31,1 0 0,0 0 16,0 21-16,0 1 0,0-1 15,-1 0-15,-20 22 0,21-22 0,0 22 16,0-22-16,-1 0 16,-20 1-16,21-1 0,0 0 0,21 1 0,-21-22 15,21 0-15,0 0 0,0 0 16,0 1-16,21-22 31,-21-22-31,21 22 0,0-21 0,0 0 16</inkml:trace>
  <inkml:trace contextRef="#ctx0" brushRef="#br0" timeOffset="22883.33">3006 6265 0,'0'0'0,"21"-42"0,-21 21 0,21 0 16,-21 0-16,0-1 0,0 1 0,21 21 16,0 0-1,0 21 1,1 1-16,-1-1 0,-21 21 15,21 0-15,-21 1 0,21-1 0,-21 0 16,0 22-16,0-22 0,0 1 16,0-1-16,0 64 0,-21-85 15,21 21-15,-21 1 0,21-22 16,0 0-16,0 0 0,0 0 0,-21-21 31,21-21-15,-22 21-16</inkml:trace>
  <inkml:trace contextRef="#ctx0" brushRef="#br0" timeOffset="23067.92">2625 6604 0,'0'0'0,"21"0"16,0 0-1,0 0-15,21 0 0,-20 0 0,20-21 16,0 21-16,1 0 0,-1-21 15,0 0-15,1 21 0,20-22 0,-21 1 16,22 0-16,-1 0 0,1 0 16,-1 0-16,1-1 0,-22 1 0,22 0 15</inkml:trace>
  <inkml:trace contextRef="#ctx0" brushRef="#br0" timeOffset="23323.66">3916 5969 0,'0'0'0,"-21"0"15,-1 0-15,1 21 16,21 0-16,-21 1 0,0-1 0,21 0 16,-21 21-16,0-21 0,-1 22 15,22-1-15,-21 0 0,0 1 0,0 20 16,-21-20-16,20 20 0,1-21 16,0 1-16,0 20 0,0-20 0,0-1 15,-1-21-15,22 21 0,0-20 16,0-1-16,0 0 0,0 0 15,22-21-15,-1 0 0,0 0 16,0 0-16,21 0 0,-20-21 16,20 0-16,0 0 0,-21-22 0,22 22 15,-1-21-15</inkml:trace>
  <inkml:trace contextRef="#ctx0" brushRef="#br0" timeOffset="23564.1">4149 6011 0,'0'0'0,"0"-21"15,0 42 1,0 1 0,0-1-16,-22 0 0,22 0 15,0 21-15,-21 1 0,0-1 0,0 0 16,0 1-16,21 20 0,-21-20 16,-1 20-16,1-21 0,21 1 0,-21-1 15,21 0-15,-21 1 0,21-22 0,0 21 16,0-21-16,0 1 15,21-22-15,0 0 0,0 0 16,1-22-16,-1 22 16,0-21-16,-21-21 0,21 21 15</inkml:trace>
  <inkml:trace contextRef="#ctx0" brushRef="#br0" timeOffset="23787.72">3598 6287 0,'0'0'0,"-21"0"0,0 0 0,0 0 16,42 0-1,0 0-15,0 0 16,22 0-16,-1 0 0,64 0 16,-64 0-16,0 0 15,1 0-15,-1 0 0,0-22 16,1 22-16,-22 0 0,0 0 15,0-21-15,0 21 0,1 0 0</inkml:trace>
  <inkml:trace contextRef="#ctx0" brushRef="#br0" timeOffset="24443.42">4233 6392 0,'0'0'0,"-21"22"0,0-22 16,0 0-1,21-22 1,0 1 0,0 0-16,0 0 15,0 0-15,21 0 0,0 21 16,0-22-16,0 22 0,1-21 15,20 21-15,-21-21 0,0 21 16,0 0-16,1 0 0,20 0 16,-21 0-16,0 21 0,0 0 0,1-21 15,-1 22-15,0-1 0,0 21 16,0-21-16,-21 22 0,0-22 16,0 21-16,0 0 0,0-20 0,0 20 15,-21 0-15,0-21 0,0 1 16,0 20-16,-1-21 0,22 0 0,0 0 15,-21-21 1,42-21 15,1 0-31,-1 0 0,0 0 16,0 0-16,0-22 0,0 1 0,1 21 16,-1-22-16,21 1 0,-21 0 15,22-1-15,-22 1 0,21 21 16,0 0-16,1-22 0,-22 22 15,21 21-15,-21-21 0,22 21 0,-22 0 16,0 0-16,0 0 0,-21 21 16,21 0-16,-21 1 0,0-1 15,0 0-15,0 0 0,0 21 0,0-20 16,0-1-16,0 21 0,0-21 16,-21 0-16,21 1 0,0-1 0,0 0 15,0 0-15,0 0 0,0 0 16,0-42 31,0 0-47,0 0 0,0 0 0,0 0 15,0-22-15</inkml:trace>
  <inkml:trace contextRef="#ctx0" brushRef="#br0" timeOffset="24615.46">5207 6117 0,'0'0'0,"-21"0"32,42-21 15,0 21-32,0 0-15</inkml:trace>
  <inkml:trace contextRef="#ctx0" brushRef="#br0" timeOffset="25195.82">5821 5863 0,'0'0'0,"0"-21"16,-21 21-16,-1 0 15,1 0-15,0 0 0,0 21 16,0 0-16,0 1 15,21 20-15,-22-21 0,22 0 0,-21 22 16,21-1-16,-21 0 0,21-21 16,0 22-16,0-1 0,-21 0 0,21 1 15,-21-1-15,21 0 0,0 1 0,0-1 16,-21 0-16,-1-20 0,22 20 16,-21-21-16,21 0 0,0 0 15,0 1-15,0-44 31,0 1-31,21 0 16,-21 0-16,22 0 0,-1-22 16,0 22-16,0-21 0,0 0 0,22-1 15,-22 22-15,21-21 0,-21-1 16,22 22-16,-1 0 0,0-21 0,1 21 16,-1-1-16,-21 22 0,21 0 15,1 0-15,-22 0 0,21 0 0,-21 0 16,1 22-16,-1-1 0,0 0 0,0 0 15,-21 21-15,0-20 0,0 20 16,0 0-16,0-21 0,0 22 0,-21-22 16,0 21-16,0-21 0,-1 22 15,-20-22-15,0 0 0,21 0 16,-22-21-16,1 21 0,-22-21 0,22 0 16,0 0-16,-1 0 0,1 0 15,0 0-15,-1 0 0,22 0 0,-21-21 16,21 21-16,0-21 0,21 0 15,0 0 1,21 21-16,0-21 16,21 21-16,1-22 0,-1 22 15,-21-21-15</inkml:trace>
  <inkml:trace contextRef="#ctx0" brushRef="#br0" timeOffset="25947.39">6604 6160 0,'0'-43'15,"-21"22"-15,0 21 0,-1 0 16,1 0 0,0 21-16,0 0 0,21 1 15,0-1-15,-21 21 0,21-21 0,-21 0 16,21 22-16,0-22 0,0 21 15,0-21-15,0 22 0,0 20 16,0-42-16,0 1 0,21-1 16,0-21-16,0 21 0,21-21 15,-20 0-15,-1 0 0,21 0 0,0 0 16,-20-21-16,20 0 0,-21 21 16,21-22-16,-20-20 0,20 21 0,-21 0 15,0-22-15,0 1 0,1 0 0,-1 21 16,0-22-16,-21 1 0,0 21 15,0 0-15,21-1 0,-21 1 0,0 0 16,0 42 0,-21 0-16,0 1 15,21-1-15,-21 21 0,-1-21 16,1 22-16,21-22 0,0 21 16,-21 0-16,21-20 0,0 20 0,0-21 15,0 21-15,0-20 0,0-1 16,21 0-16,0 0 0,1 0 0,-1-21 15,0 0-15,21 0 0,1 0 16,-22 0-16,21 0 0,0-21 0,1 21 16,-1-21-16,-21 0 0,22-22 0,-1 22 15,-21-21-15,21 0 0,-20-1 16,-1 1-16,0-22 0,0 22 0,0-21 16,0 20-16,-21-20 0,0-1 15,0 1-15,0 20 0,0 1 0,0 0 16,0 21-16,0-22 15,0 22-15,0 42 16,0 0-16,-21 1 16,0 20-16,0 0 0,21 1 15,-21-1-15,0 0 0,21 1 0,0-1 16,-22 0-16,1 22 0,21-22 16,-21 0-16,21 1 0,0-1 0,0 0 15,0 1-15,0-22 0,0 21 16,0-21-16,0 1 0,0-1 15,21-21-15,0 0 0,1 0 16,-1 0-16,0 0 0,0 0 0,21 0 16,-20-21-16,-1-1 0,21-20 15,-21 21-15,0 0 0</inkml:trace>
  <inkml:trace contextRef="#ctx0" brushRef="#br0" timeOffset="26139.27">7366 6138 0,'0'0'16,"-21"0"-16,0 0 0,-1 0 0,22 22 16,22-22-1,-1 0-15,0 0 16,0 0-16,21 0 0,-20 0 16,20 0-16,0 0 0,1 0 15,-22-22-15,21 22 0,0-21 0,1 21 16,-22-21-16,21 21 0</inkml:trace>
  <inkml:trace contextRef="#ctx0" brushRef="#br0" timeOffset="26791.91">7895 6160 0,'0'0'0,"-21"0"0,21 42 16,-21-42-16,21 21 0,21-21 31,21 0-31,-21 0 0,22 0 15,-22 0-15,21 0 0,1-21 16,-1 21-16,-21-21 0,21 21 0,-20-21 16,20-1-16,-21 22 0,0-21 0,0 0 15,-21 0-15,0 0 16,0 0-16,0-1 16,-21 22-16,0 0 15,-21 0-15,21 0 0,-1 22 0,-20-1 16,21 0-16,0 0 0,-22 0 0,22 0 15,0 22-15,0-22 16,0 21-16,0-21 0,21 22 0,0-22 16,0 21-16,0 1 0,0-22 15,0 0-15,21 0 0,21 0 0,-21 0 16,0-21-16,22 0 0,-1 0 0,0 0 16,1 0-16,-1 0 0,22 0 15,-22 0-15,0-21 0,22 0 0,-22 0 16,0 0-16,1 0 0,-1-22 15,0 22-15,1-21 0,-1 21 16,0-22-16,-20 1 0,20 21 0,-21-22 0,0 1 16,0 21-16,-21-21 0,0 20 15,0 1-15,0 0 0,-42 21 16,21 0-16,-21 0 16,20 0-16,-20 0 0,0 21 0,21 0 15,-1 1-15,1 20 0,0-21 0,21 0 16,0 0-16,0 1 0,0 20 15,21-21-15,0 0 0,1 0 0,20 1 16,-21-1-16,21-21 0,-20 21 16,20 0-16,-21 0 0,0-21 0,0 43 15,-21-22-15,0 0 16,-21-21 0,0 0-16,0 0 0,0 0 15,0 0-15,-1 0 0,-20 0 16,21 0-16,0 0 0,0 0 15,-22 0-15,22 0 0,0 0 0,-21-21 16,20 21-16,-20-21 0</inkml:trace>
  <inkml:trace contextRef="#ctx0" brushRef="#br0" timeOffset="27763.34">804 9208 0,'0'-43'32,"0"22"-32,0 0 15,0 0 1,21 21 0,1 0-16,-1 21 15,0 0-15,0 0 0,-21 0 16,21 1-16,0-1 0,-21 0 15,22 0-15,-22 0 0,0 22 0,0-22 16,0 0-16,-22 0 16,-20 0-16,21 0 0,0 1 0,0-1 15,-1 0-15,1 0 0,0-21 16,0 0-16,21-21 16,0-21-1,21 20 1,0 22-16,0-21 0,1 21 15,-1 0-15,21 0 16,-21 0-16,0 0 0,1 0 0,20 0 16,-21 21-16,0 1 0,22 20 15,-22-21-15,0 21 0,-21-20 16,0 20-16,0 0 0,0 1 16,-21-1-16,-22 0 0,22 1 15,-21-1-15,0 0 0,-22-21 0,22 1 16,-1-1-16,-20 0 0,21 0 15,-1-21-15,-20 0 0,20 0 0,1 0 16,0 0-16,21 0 0,-22 0 16,22-21-16,-21 0 0,21 0 0,21-1 15,-22 1-15,22 0 16,0 0-16,0 0 16,22 0-16,-1 21 15,0-22-15,0 22 0,0-21 16,0 0-16,22 0 0,-1 0 0</inkml:trace>
  <inkml:trace contextRef="#ctx0" brushRef="#br0" timeOffset="27959.64">1503 9483 0,'0'0'0,"0"-21"78,21-1-63,0 22-15,0-21 16</inkml:trace>
  <inkml:trace contextRef="#ctx0" brushRef="#br0" timeOffset="28369.28">3217 8827 0,'0'0'16,"-42"0"-16,0-22 15,63 22 1,21-21-16,0 0 16,1 21-16,20 0 0,1 0 0,-1-21 15,1 21-15,-1 0 16,22 0-16,-22-21 0,1 21 0,-1 0 15,-20 0-15,-1 0 0,0 0 0,-20 0 16,20 0-16,-42 21 31,-21-21-31,0 21 0,-1-21 16,-20 21-16,0-21 0,-1 0 0,22 21 16,-21-21-16,21 0 0,-22 22 15,22-22-15</inkml:trace>
  <inkml:trace contextRef="#ctx0" brushRef="#br0" timeOffset="28587.5">3641 8848 0,'-22'0'0,"22"21"16,-21 0 0,0 0-16,21 0 15,0 1-15,0-1 0,-21 21 0,21 0 16,-21 1-16,21-1 0,-21-21 16,21 22-16,-22-1 0,22 0 0,0 1 15,-21-1-15,21 0 0,-21 1 16,0-1-16,21-21 0,0 21 0,-21-20 15,21-1-15,-21 0 0,21 0 16,0 0-16,21-21 31,0-21-31,0 0 0,0-21 0,22 20 16,-22 1-16</inkml:trace>
  <inkml:trace contextRef="#ctx0" brushRef="#br0" timeOffset="28943.9">3852 9356 0,'21'0'16,"1"0"-16,-1 0 16,0 0-16,0-21 15,0 21-15,0-22 16,1 22-16,-1-21 0,0 0 16,0 0-16,0 21 0,0-21 15,1 0-15,-1-1 0,0 1 16,-21 0-16,0 0 0,0 0 15,-21 21 1,0 0-16,-1 0 0,1 0 0,0 21 16,-21 0-16,21 0 0,-22 0 15,22 1-15,-21 20 0,21-21 0,-1 21 16,1-20-16,21-1 0,0 21 16,0-21-16,0 0 0,0 1 0,0-1 15,0 0-15,21 0 0,1 0 0,-1-21 16,0 21-16,0-21 0,0 0 15,0 0-15,22 0 0,-22 0 16,21 0-16,-21 0 0,22-21 16,-22 0-16,21 0 0,-21 0 0,22 0 15,-22 21-15</inkml:trace>
  <inkml:trace contextRef="#ctx0" brushRef="#br0" timeOffset="29744.94">4508 9208 0,'0'0'0,"0"-22"0,22 1 0,-22 0 16,21 0-16,-21 0 0,21 0 15,0-1-15,0 1 0,0 0 16,1 21-16,-1-21 0,21 21 16,-21 0-16,0 0 0,1 0 0,-1 0 15,21 0-15,-21 0 0,0 21 16,1 0-16,-22 0 0,21 1 16,-21 20-16,0-21 0,0 21 0,0-20 15,0 20-15,-21-21 0,-1 21 0,-20-20 16,21-1-16,-21 0 0,20 0 15,-20 0-15,21 0 0,-21 22 16,20-43-16,1 0 16,42-21-1,1-1-15,20 1 0,-21 0 16,21 0-16,-20 0 0,20-22 16,-21 22-16,21-21 0,1 21 15,-22-22-15,21 22 0,-21 0 0,1-21 16,-1 21-16,0 21 0,0-22 15,-21 1-15,21 21 0,-21 21 32,-21 1-32,0-22 0,0 42 0,0-21 15,-1 0-15,1 0 0,21 22 0,0-22 16,-21 21-16,21-21 0,0 22 16,0-22-16,0 0 0,0 0 0,0 0 15,0 1-15,21-1 0,0 0 0,1-21 16,-1 0-16,21 21 0,0-21 15,-20 0-15,20 0 0,0 0 0,1-21 16,-22 21-16,21-21 0,0 0 16,1-1-16,-1 1 0,-21-21 15,22 21-15,-1-22 0,-21 1 0,0-21 16,0 20-16,1-20 0,-1-1 16,-21 1-16,21-22 0,-21 22 0,0-1 15,0 1-15,0-1 0,0 22 0,0-22 16,0 43-16,0-21 0,0 21 15,0-1-15,0 1 0,-21 21 16,21 21-16,-21 1 16,-1-1-16,22 21 0,0-21 0,-21 22 15,21 20-15,-21-21 0,0 22 16,21-1-16,0 1 0,0-1 16,-21-20-16,21 20 0,0 1 0,-21-22 15,21 0-15,0 1 0,0-1 0,0 0 16,21-20-16,-21-1 0,21 0 15,0 0-15,0 0 0,0-21 0,1 0 16,20 0-16,-21 0 0,21 0 0,-20 0 16,20 0-16,-21 0 0,21 0 15,-20-21-15,-1 0 0,21 0 0,-21 0 16,0-1-16,1 1 0,-22 0 0,21 0 16,-21-21-16,0 20 0,21 1 15,-21-21-15</inkml:trace>
  <inkml:trace contextRef="#ctx0" brushRef="#br0" timeOffset="29963.68">5588 8827 0,'0'0'0,"21"0"16,0 0 0,22 0-16,-22 0 0,21 0 0,0 0 15,1 0-15,-1 0 0,0 0 0,1 0 16,-1-22-16,0 22 0,1 0 15,-1-21-15,-21 21 0,22 0 0,-22 0 16,0 0-16,0-21 16</inkml:trace>
  <inkml:trace contextRef="#ctx0" brushRef="#br0" timeOffset="30159.68">7112 9271 0,'0'0'0,"21"21"31,-21-42 0,0 0-31</inkml:trace>
  <inkml:trace contextRef="#ctx0" brushRef="#br1" timeOffset="-200980.99">12827 9525 0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14:27.1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889 614 0,'0'0'0,"0"21"0,-21-21 16,-22 0-16,22 0 15,0 0-15,0 0 0,0 0 16,0 21-16,-1-21 16,44 0-1,-1 0-15,21 0 16,0 0-16,1 0 16,20 0-16,-20-21 0,41 0 0,-20 21 15,20 0-15,1-21 0,0 21 16,-1 0-16,1-21 0,0 21 15,-22-22-15,1 22 0,-22 0 0,0 0 16,1 0-16,-22 0 0,0 0 16,0 0-16,0 0 0,-21 22 31,-21-22-31,0 21 16,-21-21-16,21 0 0,-22 21 15,22-21-15</inkml:trace>
  <inkml:trace contextRef="#ctx0" brushRef="#br0" timeOffset="312.54">1376 741 0,'0'0'0,"-21"0"0,-1 0 16,22-21-16,-21 21 15,0 0-15,0 0 31,21 21-15,-21 0-16,21 21 0,0 1 0,0-1 16,0 0-16,0 1 0,-21 20 15,21 1-15,0-22 0,0 22 16,-22-1-16,1-21 0,21 1 0,-21 20 16,21-20-16,0-1 0,-21-21 15,21 21-15,0-20 0,0-1 16,0 0-16,0 0 0,0 0 15,0-42 1,21 0-16,0 0 0,0 0 16,1-1-16</inkml:trace>
  <inkml:trace contextRef="#ctx0" brushRef="#br0" timeOffset="928.36">2159 1270 0,'21'-21'31,"-21"0"-31,21 0 16,-21-1-16,0 1 0,0 0 15,0 0-15,0 0 0,0 0 16,0-1-16,0 1 0,-21 0 15,0 0-15,0 21 0,0-21 16,-1 21-16,1 0 0,-21 0 0,21 0 16,-22 0-16,22 21 0,-21-21 15,21 21-15,-22 21 0,22-20 16,-21 20-16,21-21 0,-22 21 0,22 1 16,0-1-16,0 0 0,0-20 15,0 20-15,21 0 0,0-21 16,0 22-16,0-22 0,0 0 0,0 0 15,0 0-15,21-21 16,0 0-16,0 0 0,0 0 0,22 0 16,-1 0-16,-21 0 0,21-21 15,1 0-15,-22 0 0,21 0 0,1 0 16,-22-22-16,0 22 0,21-21 16,-21-1-16,1 22 0,-1-21 15,-21 0-15,0-1 0,21 22 0,-21 0 16,0 0-16,0 0 0,0-1 15,0 44 1,0-1-16,0 0 16,0 0-16,-21 0 0,21 0 15,0 22-15,-21-22 0,21 0 16,0 21-16,0-20 0,0 20 16,0-21-16,0 0 0,0 0 0,0 1 15,0-1-15,0 0 0,0 0 16,21-21-1,0 0-15,0 0 0,0 0 16,0 0-16,22 0 0</inkml:trace>
  <inkml:trace contextRef="#ctx0" brushRef="#br0" timeOffset="1667.88">3048 1185 0,'0'0'0,"0"-105"31,-21 83-15,0 22-16,-1 0 0,1 0 0,0 0 15,-21 0-15,21 0 0,-1 0 16,-20 0-16,21 22 0,-21-1 16,20 21-16,-20-21 0,21 0 0,0 22 15,0-22-15,-1 21 0,1-21 16,21 22-16,-21-22 0,21 0 15,0 0-15,0 0 0,0 1 0,21-1 16,0-21-16,22 0 0,-22 0 16,21 0-16,-21 0 0,22 0 15,-1 0-15,0-21 0,-20 21 0,20-22 16,0 1-16,-21 0 0,1 0 16,-1 0-16,0 0 0,0-22 15,0 22-15,0 0 0,-21 0 0,0 0 16,0-1-16,0 1 15,22 21-15,-22 21 32,-22 1-32,22-1 15,-21 0-15,21 0 0,0 21 16,0-20-16,0 20 0,-21-21 16,21 21-16,0 1 0,-21-1 0,21 0 15,0 1-15,0 20 0,0-20 16,-21 20-16,21 1 0,0-22 0,-21 21 15,21 1-15,0-22 0,0 22 16,0-1-16,0-20 0,0 20 0,0 1 16,0-1-16,0 1 0,0-1 15,0 1-15,0-1 0,-22-21 0,22 1 16,-21 20-16,0-42 0,0 22 0,0-1 16,0-21-16,-1 0 0,1 1 15,0-22-15,0 0 0,0 0 16,-22 0-16,1 0 0,0 0 15,-22-22-15,22 1 0,-22 0 0,1 0 16,21-21-16,-22-1 0,22 1 16,-1 0-16,1-1 0,0 1 0,-1 0 15,22-1-15,0 22 0,0-21 16,0 21-16,21-22 0,0 22 16,0 0-16,0-21 0,0 20 0,0 1 15,0 0-15,0 0 0,21 0 16,-21 0-16,42-1 0,-21 1 15,1 0-15,20 0 0,0 0 16,1-22-16</inkml:trace>
  <inkml:trace contextRef="#ctx0" brushRef="#br0" timeOffset="2473.35">3450 1080 0,'0'0'0,"0"-22"0,0 1 16,0 42-1,-21 1 1,21-1-16,-21 21 0,21-21 16,0 22-16,0-22 0,-21 21 15,21-21-15,-22 22 0,22-1 16,0-21-16,0 0 0,-21 22 0,21-22 15,-21 0-15,21 0 0,0 0 0,0 0 16,0 1 0,0-44 15,0 1-31,0 0 0,0 0 16,0 0-16,0-22 0,0 22 15,21-21-15,0 21 0,1-22 16,-1 1-16,0 21 0,21-21 0,1-1 15,-1 22-15,0-21 0,1 21 16,-1-1-16,0 1 0,1 0 0,-1 21 16,0 0-16,1 0 0,-22 21 15,21 0-15,-21 1 0,0 20 16,-21-21-16,0 21 0,0 1 16,0-1-16,0 0 0,0-20 0,0 20 15,-21-21-15,0 21 0,0-20 16,0-1-16,0 0 0,21 0 15,0 0-15,0 0 16,-22-21-16,1 0 31,21-21-15</inkml:trace>
  <inkml:trace contextRef="#ctx0" brushRef="#br0" timeOffset="3592.35">4826 1228 0,'21'0'15,"0"0"1,-21-21-16,21 21 16,-21-22-16,0 1 0,0 0 15,0 0-15,0 0 16,0 0-16,0-1 0,0 1 15,0-21-15,-21 21 0,0 0 16,0-1-16,0 1 0,0 0 16,-1 21-16,1 0 0,-21 0 0,-22 0 15,22 0-15,0 21 16,21 0-16,-22 1 0,1-1 0,0 21 16,-1-21-16,22 22 0,0-1 15,-21 0-15,20 1 0,22-1 0,0 0 16,-21-21-16,21 22 0,0-22 15,0 21-15,0-21 0,0 1 16,21-1-16,1 0 0,-1-21 0,0 21 16,0-21-16,0 0 0,0 0 15,22 0-15,-1 0 0,-21 0 0,22-21 16,-1 21-16,0-21 16,1 0-16,-1-1 0,0 1 0,1-21 15,-22 21-15,21 0 0,-21-22 16,0 22-16,1-21 0,-22 21 15,0-22-15,0 22 0,0 0 0,0 0 16,0 0-16,0 42 31,-22 0-31,22 0 0,-21 0 0,0 0 16,21 22-16,0-22 0,-21 21 16,21-21-16,0 22 0,0-22 0,0 0 15,0 0-15,0 0 16,0 1-16,0-1 0,21 0 0,0-21 15,0 21-15,1-21 16,20 0-16,-21 0 0,0 0 0,22 0 16,-22-21-16,21 21 0,-21-21 15,0 0-15,22-1 0,-22 1 0,0-21 16</inkml:trace>
  <inkml:trace contextRef="#ctx0" brushRef="#br0" timeOffset="4323.88">5397 1037 0,'0'0'0,"0"-21"0,0 0 0,22 0 31,-22 42-15,-22 0-16,22 0 15,0 0-15,0 1 0,-21 20 16,21 0-16,-21-21 0,21 22 0,0-22 16,0 21-16,0-21 0,0 22 15,-21-22-15,21 0 0,0 0 0,0 0 16,0 1-16,0-1 15,0-42 32,0-1-47,21 1 16,-21-21-16,0 21 0,0-22 0,0 22 16,21-21-16,0 0 0,1-1 15,-22 22-15,21-21 0,0-1 0,0 22 16,0-21-16,22 21 0,-22 0 15,0 21-15,21-22 0,-21 22 16,1 0-16,-1 0 0,21 22 0,-21-1 16,0 0-16,1 0 0,-1 0 15,0 22-15,-21-1 0,0-21 0,21 21 16,-21-20-16,0 20 0,0-21 16,0 21-16,0-20 0,0-1 0,0 0 15,0 0-15,0 0 16,0 0-16,0 1 15,0-44 17,0 1-17,0 0-15,0 0 0,0-21 0,0 20 16,21-20-16,0 21 0,1-21 16,-1-1-16,21 1 0,-21 0 15,0-1-15,22 22 0,-22-21 0,21 21 16,1-1-16,-22 22 0,21 0 15,-21 0-15,0 0 0,1 22 16,-1-1-16,0 21 0,0-21 0,0 22 16,-21-22-16,0 21 0,0-21 15,0 0-15,0 22 0,0-22 0,0 0 16,0 0-16,0 0 0,-21 1 16,0-1-16,0 0 0,21 0 0,-21 0 15,-1 0-15,22 1 16,0-44 31,0 1-47,43 0 15</inkml:trace>
  <inkml:trace contextRef="#ctx0" brushRef="#br0" timeOffset="4795.51">6773 1249 0,'-21'0'16,"42"0"15,22 0-31,-22-21 16,0 0-16,21 21 15,-21-22-15,22 1 0,-22 0 0,21 0 16,-21 0-16,1 0 0,-1-1 16,0 1-16,0 0 0,-21 0 0,0 0 15,0 0-15,0-1 0,0 1 16,0 0-16,0 0 0,-21 21 0,0 0 16,0 0-16,-22 0 0,22 0 15,0 0-15,-21 21 0,20 0 16,-20 22-16,21-22 0,-21 21 15,20 0-15,1 22 0,0-22 16,0 1-16,21-22 0,0 21 0,0-21 16,0 22-16,0-22 0,21 0 15,0-21-15,0 21 0,1-21 0,20 21 16,0-21-16,-21 0 0,22 0 0,-1 0 16,0 0-16,1-21 0,-22 0 15,21 21-15,1-21 0,-22 0 16,0 21-16,0-22 0,0 22 0,0-21 15,1 0-15,-22 0 16,0 0-16</inkml:trace>
  <inkml:trace contextRef="#ctx0" brushRef="#br0" timeOffset="5571.65">1820 1905 0,'0'0'0,"-42"0"32,21 0-32,0 0 15,-1 0 1,44 0 15,-1 0-31,21 0 16,-21 0-16,22 0 0,20 0 15,-21 0-15,22 0 0,21 0 16,-1 0-16,22 0 0,0-21 0,21 21 16,0 0-16,0-21 0,21 21 15,0-21-15,22 21 0,20 0 16,-21 0-16,22-22 0,21 22 0,-22 0 15,22 0-15,-1 0 0,1-21 16,-21 21-16,20 0 0,-20 0 0,-1 0 16,-20 0-16,-22 0 0,0 0 15,-21 0-15,0 0 0,-21 0 0,0-21 16,-22 21-16,1 0 0,-22 0 16,1 0-16,-1 0 0,-20 0 15,-22 0-15,21 0 0,-21 0 16,1 0-16,-65 0 31,22 0-31,-21 0 0,-22 0 16,1 0-16,-1 0 0,1 0 15</inkml:trace>
  <inkml:trace contextRef="#ctx0" brushRef="#br0" timeOffset="6399.88">1884 1990 0,'-21'0'16,"-1"0"-16,1 0 16,42 0 62,1 0-78,-1 21 15,21-21-15,-21 0 0,0 0 16,22 0-16,-1 0 0,0 0 0,22 0 16,-1 0-16,22 0 0,0 0 15,21 0-15,-22 0 0,22 0 0,0 0 16,0 0-16,21 0 0,-21-21 15,21 21-15,21 0 0,-21 0 16,21-21-16,0 21 0,0 0 16,0 0-16,1-22 0,20 22 15,-21 0-15,21 0 0,-20 0 0,-1-21 16,-21 21-16,21 0 0,-21 0 16,21 0-16,-21 0 0,0-21 0,-21 21 15,0 0-15,-22 0 0,1 0 16,0 0-16,-22 0 0,1 0 0,-22-21 15,22 21-15,-22 0 0,-21 0 16,21 0-16,-20 0 0,-1-21 0,0 21 16,0 0-1,-42 0 32,0 0-47,0 0 16,-1 0-16,1 0 0,0 0 15</inkml:trace>
  <inkml:trace contextRef="#ctx0" brushRef="#br0" timeOffset="14119.43">1185 4128 0,'21'0'16,"1"-22"0,-22 1-1,0 0-15,21 0 16,-21 0-16,0 0 16,0-1-16,0 1 0,0 0 0,0 0 15,-21 0-15,-1 0 16,1-1-16,0 1 0,0 0 15,0 0-15,0 21 0,-1 0 0,1 0 16,0 0-16,0 0 0,-21 0 16,20 0-16,1 21 0,-21-21 15,21 42-15,-22-20 0,1 20 16,21 0-16,-21 1 0,20-1 16,1 0-16,0 1 0,0 20 0,21-21 15,0 1-15,0-22 0,0 21 16,0-21-16,21 1 0,21-1 15,-20 0-15,20-21 0,0 0 0,1 0 16,-1 0-16,0 0 0,1-21 16,-1 0-16,0-1 0,1 1 0,-22 0 15,21-21-15,0 21 0,-20-22 16,-1 1-16,0 0 0,0-1 16,-21 22-16,0-21 0,0-1 0,0 22 15,0 0-15,0 0 16,0 0-16,-21 21 31,0 21-15,21 21-16,-21-21 0,21 22 0,0-22 15,0 21-15,0 1 0,0-22 16,0 21-16,0 0 0,0-20 0,0-1 16,0 0-16,21 0 0,0 0 15,0-21-15,21 0 0,-20 0 16,-1 0-16,21 0 0,0 0 15,-20 0-15,20-21 0,-21 0 0,21 0 16,-20 0-16,-1-1 0,0-20 16,0 21-16,0-21 0,-21-1 15,21 22-15,1-21 0,-22 21 0,21-1 16,-21-20-16,0 21 16,0 0-16,0 0 15,0 42 1,0 0-1,0 0-15,-21 0 0,21 22 16,0-22-16,-22 21 16,22 0-16,0-20 0,0 20 0,0-21 15,0 21-15,0-20 0,0-1 0,0 0 16,0 0-16,0 0 0,0 0 16,0-42 15,0 0-16,0 0-15,0-21 0,0 20 16,0-20-16,22 0 0,-1-1 0,-21 1 16,21 0-16,0-1 0,21 22 15,-20 0-15,-1 0 0,0 0 16,0 0-16,0-1 0,22 22 0,-22 0 16,0 0-16,0 0 15,0 22-15,-21-1 0,21 0 0,1 0 16,-22 0-16,21 22 0,-21-22 15,0 21-15,0 0 0,0-20 0,0 20 16,0-21-16,0 0 0,0 22 16,0-22-16,0 0 0,-21 0 15,21 0-15,21-42 32,0 0-32,0 0 0,0 0 15</inkml:trace>
  <inkml:trace contextRef="#ctx0" brushRef="#br0" timeOffset="14756.02">2773 3874 0,'0'0'0,"-21"0"32,-1 0-32,1 21 0,0 0 15,0 0-15,0 0 0,0 22 16,-1-22-16,1 21 0,0 0 0,21-20 15,0 20-15,0 0 0,0-21 16,0 1-16,0-1 0,0 0 0,21 0 16,22-21-16,-22 0 15,0 0-15,21 0 0,-21 0 0,22 0 16,-22-21-16,21 0 0,-21 0 16,22-1-16,-22 1 0,0 0 0,0 0 15,0-21-15,1 20 0,-22 1 16,0-21-16,0 21 0,21 0 0,-21-1 15,0 1-15,0 0 16,0 42 15,0 0-31,0 1 0,0-1 16,0 21-16,0 0 0,0 1 16,0-1-16,0 22 0,0-22 15,0 21-15,0-20 0,0 20 16,0 1-16,21-1 0,-21 1 0,21-1 15,-21 22-15,0-22 0,0 22 16,0-21-16,0 20 0,0-20 0,0 20 16,0-20-16,0-1 0,-21-20 15,21 20-15,-21-20 0,0 20 0,-22-42 16,22 22-16,0-22 0,0 21 0,-22-21 16,22-21-16,-21 0 0,0 0 15,-1 0-15,-20 0 0,20 0 16,-20-42-16,21 21 0,-1-22 0,-20 1 15,42 0-15,-22-1 0,22 1 16,0 0-16,0-22 0,21 22 16,-21-22-16,21 1 0,0-1 0,0 1 15,21-1-15,0 1 0,0-22 16,0 43-16,0-22 0,22 1 0,-1-1 16,0 1-16,1-1 0,-1 22 15,22-21-15,-22-1 0,21 1 0</inkml:trace>
  <inkml:trace contextRef="#ctx0" brushRef="#br0" timeOffset="15023.55">3344 3725 0,'0'0'0,"0"-21"31,-21 21-31,0 21 31,21 1-31,-21-1 0,21 21 0,-21-21 16,21 22-16,0-22 0,0 21 16,-22 0-16,22 1 0,-21-1 0,21 0 15,0 1-15,0-22 0,0 0 16,0 21-16,0-20 0,0-1 0,0 0 16,0-42 15,0 0-31,21-1 15</inkml:trace>
  <inkml:trace contextRef="#ctx0" brushRef="#br0" timeOffset="15607.34">3069 4001 0,'0'-22'0,"0"1"31,21 21-31,22-21 0,-22 21 0,21-21 0,0 21 15,1-21-15,-1 0 16,0-1-16,1 1 0,20 21 0,-20-21 16,-1 0-16,0 0 0,1 0 15,-22-1-15,21 1 0,-21 0 0,-21 0 16,-21 21 15,0 0-31,0 21 16,0-21-16,-1 21 0,1 0 0,0 1 15,21-1-15,0 21 0,0-21 16,0 0-16,0 22 0,0-1 0,0-21 16,0 22-16,0-22 0,0 21 15,0-21-15,0 22 0,0-22 0,0 0 16,0 0-16,0 0 0,0 0 16,0-42 15,0 0-31,21 0 15,0-21-15,1 20 0,-1-20 0,0 21 16,21-21-16,-21-1 0,1 22 16,20-21-16,-21 21 0,21-1 0,-20 1 15,-1 0-15,0 21 0,21 0 16,-21 0-16,1 0 0,-1 0 0,0 0 16,-21 21-16,0 0 0,21 1 15,-21-1-15,0 0 0,0 21 16,0-21-16,0 22 0,0-22 0,-21 0 15,21 21-15,-21-20 0,21-1 16,0 0-16,-21-21 0,21 21 0,0 0 16,-22-21-16,44-21 31,-1 0-31,0 0 16,-21 0-16</inkml:trace>
  <inkml:trace contextRef="#ctx0" brushRef="#br0" timeOffset="15806.81">4403 3874 0,'0'21'31,"0"0"-31,-22-21 0,22 21 16,-21 0-16,21 0 0,0 1 16,-21-1-16,0 0 0,21 0 0,-21 0 15,21 0-15,0 1 16,0-1-16,0-42 31,0-1-31,0 1 0,21 0 0</inkml:trace>
  <inkml:trace contextRef="#ctx0" brushRef="#br0" timeOffset="15967.54">4403 3683 0,'0'0'0,"-22"0"0,-20-42 31,42 63 1,0 0-17,21 0-15,0-21 16</inkml:trace>
  <inkml:trace contextRef="#ctx0" brushRef="#br0" timeOffset="16444.43">4974 3789 0,'0'0'15,"-21"42"1,0-42-16,21 21 0,0 1 16,-21-1-16,21 0 0,-22 0 15,22 0-15,0 22 0,-21-22 16,21 0-16,0 0 0,0 0 0,0 0 15,0 1-15,-21-1 0,21 0 16,-21-21 0,21-21 15,0 0-31,0-1 0,0-20 16,0 21-16,0-21 15,21 20-15,0-20 0,0 21 0,1 0 16,-1-22-16,21 22 0,-21-21 0,22 21 15,-1 0-15,0 21 0,-21-22 16,22 22-16,-22 0 0,21 0 0,-21 0 16,22 0-16,-22 22 0,0-22 15,0 21-15,-21 0 0,0 0 16,0 21-16,0 1 0,0-22 16,0 0-16,0 21 0,0-20 15,0-1-15,0 0 0,-21 0 0,0 0 16,21 0-16,-21 1 0,21-1 15,0 0-15,21-21 32,0 0-32,0-21 0,0 0 0</inkml:trace>
  <inkml:trace contextRef="#ctx0" brushRef="#br0" timeOffset="17195.56">6286 3895 0,'0'0'0,"0"-21"0,0-1 0,0 1 16,0 0-16,-21 0 16,0 21-16,-21-21 15,21 21-15,-1 0 0,1 0 0,-21 0 16,21 0-16,-22 21 0,22 0 16,-21 0-16,0 0 0,20 1 0,-20-1 15,21 21-15,0-21 0,-22 22 0,43-22 16,-21 21-16,21-21 0,0 22 15,0-22-15,0 0 0,0 0 16,21-21-16,1 21 0,20-21 16,-21 0-16,21 0 0,1 0 0,-1-21 15,0 0-15,-20 0 0,20 0 0,0-1 16,-21 1-16,1 0 0,-1 0 16,0 0-16,0 0 0,0-1 0,-21 1 15,21 0-15,-21 0 0,0 0 16,0 0-16,0 42 47,-21 0-47,0 0 0,21 0 15,-21 0-15,0 22 16,21-22-16,-21 21 0,-1 1 0,1 20 16,21-21-16,0 1 0,-21 20 0,21 1 15,0-22-15,-21 22 0,21 20 16,0-20-16,0-1 0,0 22 0,0 0 15,0-1-15,0-20 0,0 20 0,0 1 16,0-21-16,0 20 0,21 1 16,-21-22-16,0 22 0,0-21 0,0 20 15,0-20-15,0-1 0,0 1 0,0-22 16,0 22-16,0-22 0,-21 0 16,0-21-16,0 1 0,-1-1 0,1 0 15,-21-21-15,21 0 0,-22 0 16,22 0-16,-21 0 0,21 0 0,-22-42 15,22 20-15,0-20 0,0 0 16,0-1-16,0-20 0,21-1 0,0-20 16,0-1-16,-22 0 0,22 1 15,0-22-15,0 21 0,0 1 0,0-1 16,0 0-16,22 1 0,-1 20 0,0-21 16,0 43-16,0-21 0,0 20 15,1 1-15,-1 21 0,0-22 16,21 22-16,-21 0 0,1 0 0,-1 0 15,0 0-15,0-1 0,0 22 16,0-21-16,1 21 0,-1-21 0,0 21 16,-21-21-16</inkml:trace>
  <inkml:trace contextRef="#ctx0" brushRef="#br0" timeOffset="18597.02">8064 3598 0,'0'0'0,"22"-42"0,-22 21 0,0 0 15,0 0-15,21 21 0,-21-22 0,0 1 16,0 42-1,0 1 1,0 20-16,0-21 0,-21 21 0,21 1 16,0-1-16,-22 0 0,1 1 15,0-1-15,0 0 0,21 22 0,0-22 16,0 1-16,0-1 0,0-21 16,0 21-16,0-20 0,0-1 0,0 0 15,21-21 1,0 0-16,0-21 15,1 0-15,-1-22 0,0 22 16,21-21-16,-21 21 0,1-22 16,-1 1-16,0 0 0,0-1 0,0 22 15,0-21-15,1 21 0,-1-22 16,-21 22-16,21 0 0,-21 42 31,0 0-31,0 0 16,0 1-16,0-1 0,0 21 15,0-21-15,0 22 0,0-22 0,21 21 16,-21-21-16,21 22 0,0-22 0,-21 21 16,22-21-16,-1 0 0,0 1 15,0-22-15,21 0 16,-20 0-16,-1 0 0,0 0 16,21-22-16,-21 1 0,22 0 0,-1 0 15,-21 0-15,22-22 0,-22 1 16,21 21-16,-21-21 0,0-1 0,1-20 15,-1 20-15,-21 1 0,0 0 0,0-22 16,21 22-16,-21 21 0,0-22 16,0 22-16,0 0 0,0 0 0,0 42 31,-21 0-15,21 22-16,0-22 0,-21 21 15,21 0-15,-22-20 0,1 20 16,21 0-16,0 1 0,0-1 0,0-21 15,0 21-15,0-20 0,0 20 16,0-21-16,0 21 0,0-20 0,21-1 16,1 0-16,-1 0 15,0-21-15,0 0 0,0 0 0,0 0 16,1 0-16,-1-21 0,0 0 16,21 0-16,-21-1 0,1 1 0,20 0 15,-21-21-15,0 21 0,0-22 0,1 22 16,-1-21-16,0 21 15,-21-1-15,0 1 0,0 0 0,0 0 16,-21 21 0,0 0-16,-1 0 0,-20 0 0,21 21 15,0-21-15,21 21 0,-21 0 0,21 1 16,0-1 0,21-21-16,0 21 15,0-21-15,0 0 0,0 0 16,1 21-16,-1-21 0,0 0 0,0 21 15,-21 0-15,0 1 16,21-1-16,-21 0 0,0 0 0,0 0 16,0 0-16,0 1 0,0-1 15,0 0-15,0 0 16,0 0-16,21-21 16,1 0-1,-1 0-15,0 0 0,0-21 0,0 0 16,0 0-16,22 0 0,-22-1 0,0 1 15,0 0-15,22 0 0,-22-21 16,0 20-16,0 1 0,0 0 0,0-21 16,-21 21-16,0-1 15,0 44 17,0-1-32,0 0 0,-21 0 0,21 0 15,-21 0-15,0 1 0,21-1 16,0 0-16,0 0 0,0 21 15,0-20-15,0-1 0,0 0 16,21-21 0,0 0-1,0 0-15,1-21 0,-22 0 0,21-1 16,0 1-16,0 0 0</inkml:trace>
  <inkml:trace contextRef="#ctx0" brushRef="#br0" timeOffset="18765.34">10012 3514 0,'0'0'16,"0"-21"-16,-21 21 0,-1 0 0,1 0 16,0 0-16,0-22 0,0 22 31,21 22-15,0-1-1,21-21-15,0 0 0,0 0 16,0 0-16</inkml:trace>
  <inkml:trace contextRef="#ctx0" brushRef="#br0" timeOffset="19039.73">10689 3323 0,'-42'-21'16,"21"0"-16,-1 21 0,1 0 15,0 21-15,0 0 0,21 0 16,-21 1-16,0 20 0,-1-21 0,22 21 16,-21 1-16,0-1 0,0 22 15,0-22-15,21 0 0,-21 1 0,-1-1 16,1 0-16,21 1 0,0-1 16,-21-21-16,21 21 0,0-20 0,0-1 15,0 0-15,0 0 0,21 0 16,0-21-16,1 0 0,-1 0 15,21 0-15,-21-21 0,22 0 0,-1 0 16</inkml:trace>
  <inkml:trace contextRef="#ctx0" brushRef="#br0" timeOffset="19296.31">11028 3281 0,'0'0'0,"0"-42"0,0 20 0,0 1 16,-21 21-1,-1 21-15,1 1 16,21 20-16,-21 0 0,0 1 0,0-1 16,0 0-16,21 22 0,-22-22 15,1 22-15,0-22 0,0 0 0,21 1 16,-21-1-16,0 0 0,21 1 16,0-22-16,0 21 0,0-21 0,0 0 15,0 1-15,0-1 0,21-21 16,0 0-16,0 0 15,0 0-15,0-21 0,1-1 0,-1 1 16,0 21-16</inkml:trace>
  <inkml:trace contextRef="#ctx0" brushRef="#br0" timeOffset="19504.05">10414 3641 0,'0'21'0,"0"0"16,21-21-16,0 0 15,0 0-15,1 0 0,20 0 0,-21 0 16,21 0-16,-20 0 0,20 0 16,0 0-16,1 0 0,-1 0 0,0 0 15,1-21-15,-1 0 0</inkml:trace>
  <inkml:trace contextRef="#ctx0" brushRef="#br0" timeOffset="19864.3">11197 3768 0,'21'0'31,"0"0"-31,1 0 15,-1 0-15,21 0 0,-21-21 16,0-1-16,22 22 0,-22-21 16,0 0-16,0 21 0,0-21 0,1 0 15,-1 21-15,-21-21 0,0-1 16,-21 22 0,-22 0-16,22 0 0,0 0 15,-21 22-15,-1-1 0,22 0 16,-21 0-16,21 0 0,-1 0 0,1 22 15,0-22-15,21 0 0,-21 0 16,21 22-16,0-22 0,0 0 0,0 0 16,21-21-16,0 21 0,0 0 15,22-21-15,-22 0 0,0 0 16,21 0-16,1 0 0,-22 0 0,21 0 16,1-21-16,-22 0 0</inkml:trace>
  <inkml:trace contextRef="#ctx0" brushRef="#br0" timeOffset="20219.95">11769 3662 0,'0'0'0,"-22"0"0,22-21 0,0 0 0,0-1 15,22 1 1,-1 21-16,0 0 0,0-21 16,0 21-16,0 0 0,1 0 15,-1 0-15,0 0 0,0 0 16,0 21-16,0 0 0,1 1 0,-22-1 15,0 0-15,0 0 0,0 0 16,0 22-16,0-22 0,0 0 0,0 21 16,0-21-16,-22 1 0,1 20 0,21-21 15,-21 0-15,0 0 0,0-21 16,0 22-16,-1-22 0,1 0 0,0 0 16,21-22-1,0 1-15,0 0 16,0 0-16,21 0 0,0 0 15,1-1-15,-22 1 0,21 0 16,0 0-16,21 0 0,-21 0 0,1-1 16,-1 1-16,21 0 0,-21 0 15,22 21-15,-22-21 0,21 0 0,-21 21 16,22 0-16,-22 0 0</inkml:trace>
  <inkml:trace contextRef="#ctx0" brushRef="#br0" timeOffset="20671.5">12573 3577 0,'0'21'32,"0"1"-17,0-1-15,-21 0 16,21 0-16,0 0 0,0 0 0,0 1 16,-21-1-16,-1 0 15,22 0-15,0 0 0,0 0 0,-21 1 16,0-22-16,21 21 0,-21 0 15,21 0-15,0-42 47,0 0-47,0 0 0,0-1 16,21 1-16,-21 0 0,21-21 16,0 21-16,1-22 0,-1 22 15,0-21-15,21-1 0,-21 22 0,1-21 16,20 21-16,-21 0 0,21-1 15,-20 1-15,20 21 0,0 0 0,-21 0 16,1 0-16,20 21 0,-21 1 16,0 20-16,0-21 0,-21 0 0,0 22 15,0-22-15,0 21 0,0-21 16,0 22-16,0-22 0,-21 0 0,0 21 16,0-21-16,0 1 0,21-1 0,-21 0 15,-1-21-15,22 21 0,-21-21 16,21 21-16,0-42 31,0 0-31</inkml:trace>
  <inkml:trace contextRef="#ctx0" brushRef="#br0" timeOffset="21244.35">14139 3450 0,'0'0'0,"0"21"47,0 1-47,0-1 0,0 0 0,0 0 16,0 0-16,-21 0 0,0 22 15,0-22-15,21 0 0,-21 0 16,21 0-16,0 1 0,0-1 0,0 0 31,0-42 1,0 0-32,21-1 0,0 1 15</inkml:trace>
  <inkml:trace contextRef="#ctx0" brushRef="#br0" timeOffset="21608.18">14224 3112 0,'0'0'0,"-85"63"31,85-42-31,-21 0 16,21 1-16,0-1 0,21-21 31,0 0-31,1 0 0,-1 0 0,0-21 16,21 21-16,-21-22 0,22 1 15,-22 0-15,0 21 0,0-21 0,0 0 16,-21 0-16,0-1 0,0 1 16,-21 0-16,0 21 0,0 0 15,-21 0-15,20 0 0,-20 0 16,21 0-16,-21 0 0,20 21 15,1 0-15,0 1 0,0-1 0,0 0 16,21 0-16,0 21 0,0-20 16,0-1-16,0 21 0,0-21 0,0 0 15,21 1-15,0-1 0,0 0 16,22-21-16,-22 0 0,21 0 0,0 0 16,1 0-16</inkml:trace>
  <inkml:trace contextRef="#ctx0" brushRef="#br0" timeOffset="22019.28">14647 3408 0,'0'21'16,"-21"0"-1,0 0-15,21 1 0,-21-1 16,21 0-16,0 0 0,-21 0 0,21 0 16,-22 1-16,22 20 0,0-21 15,0 0-15,0 0 0,0 1 0,0-1 16,0 0-16,-21 0 15,21 0-15,-21-21 47,21-21-47,0 0 0,0 0 16,0 0-16,0-1 0,0-20 16,0 21-16,0-21 0,21-1 0,0 1 15,22 0-15,-22-1 0,21 1 16,-21 21-16,22-22 0,-1 22 0,0 21 15,22 0-15,-22 0 0,1 0 0,-1 0 16,21 21-16,-20 1 0,-1-1 16,-21 21-16,22-21 0,-43 22 0,0-1 15,0 0-15,0-21 0,0 22 16,-22-22-16,1 21 0,-21-21 0,21 1 16,-22-1-16,1 0 0,21 0 15,-21 0-15,42 0 0,-22-21 16</inkml:trace>
  <inkml:trace contextRef="#ctx0" brushRef="#br0" timeOffset="22767.83">16785 3620 0,'0'0'0,"21"0"0,0 0 15,1 0-15,-1-22 0,0 1 16,0 0-16,0 0 0,0 0 16,-21 0-16,22-1 0,-22 1 0,0-21 15,0 21-15,0-22 0,0 22 16,0-21-16,0 21 0,-22-22 0,1 22 15,-21 0-15,21 21 0,0 0 16,-22 0-16,22 0 0,-21 0 16,-1 21-16,1 0 0,0 22 0,-1-22 15,1 21-15,0 1 0,-22 41 16,43-41-16,0-1 0,0 0 16,21-21-16,0 22 0,0-22 0,0 0 15,21 0-15,0 0 0,21-21 16,-20 0-16,20 0 0,0 0 15,1 0-15,-1 0 0,0 0 0,22-21 16,-22 0-16,0 0 0,1 0 16,-1 0-16,0-22 0,-20 22 0,20-21 15,0-22-15,-42 22 16,0 21-16,0 0 0,0-1 0,0 1 16,-21 21-1,0 21-15,0 1 0,0-1 16,-1 0-16,22 21 0,-21 1 15,21-22-15,-21 21 0,21-21 16,0 22-16,0-22 0,0 0 0,0 0 16,21 0-16,0 0 0,1-21 15,-1 0-15,0 22 0,21-22 0,-21 0 16,22 0-16,-1 0 0,0-22 16,1 22-16,-1-21 0,0 0 0,1 0 15,-22 0-15,21-22 0,-21 22 16,1-21-16,-1 21 0</inkml:trace>
  <inkml:trace contextRef="#ctx0" brushRef="#br0" timeOffset="23160.36">17526 3408 0,'0'-21'0,"0"105"0,0-147 0,0-1 16,0 43-16,-21 42 31,0 22-31,-1-22 16,1 0-16,21 21 0,0-20 0,-21 20 16,0-21-16,21 0 0,-21 22 15,21-22-15,0 0 0,0 0 0,-21-21 16,21 21-16,0 0 0,-22-21 15,1-21 17,21 0-32,0-21 15,0 21-15,21-1 0,1-20 16,-1 21-16,0-21 0,0-1 16,21 22-16,1-21 0,-1 21 0,0-22 15,1 22-15,-1 21 16,0 0-16,22 0 0,-22 0 0,-21 0 15,22 21-15,-1 0 0,-21 22 16,0-22-16,1 21 0,-22-21 0,0 22 16,0-1-16,0-21 0,-22 22 15,1-22-15,0 0 0,0 21 0,0-21 16,0-21-16,-1 22 0,1-1 16,0-21-16,0 0 0,21 21 0,-21-21 15,42 0 1,21-21-16,-21 21 0,22-21 15,-22-1-15,21 1 0</inkml:trace>
  <inkml:trace contextRef="#ctx0" brushRef="#br0" timeOffset="23780.23">18775 3429 0,'21'0'0,"-42"0"0,42-21 15,-21 0-15,0 0 0,0-1 16,0 1-16,-21 0 15,-22 21-15,22 0 0,0 0 0,-21 0 16,-1 0-16,22 0 0,-21 21 16,0 0-16,-1 1 0,1-1 0,0 21 15,-1-21-15,1 22 16,0-22-16,20 21 0,1-21 0,0 0 16,21 1-16,0-1 0,0 0 15,0 0-15,21-21 0,22 0 0,-22 0 16,21 0-16,0 0 0,1 0 0,20 0 15,-20 0-15,-1 0 0,0-21 16,1 0-16,-1 0 0,-21-1 0,21 1 16,-20 0-16,-1 0 0,-21 0 15,0 0-15,0-1 0,0 1 16,-21 21 0,-1 21-1,22 1-15,-21-1 16,21 21-16,-21-21 0,0 22 0,21-1 15,-21 0-15,0 1 0,21-1 0,-22 0 16,1 22-16,21-1 0,-21 1 16,0 20-16,0-20 0,21 21 0,-21-22 15,21 22-15,-22-1 0,1 1 16,0-21-16,21 20 0,-21 1 0,0-22 16,0 1-16,-22-1 0,22 1 0,0-22 15,-21 1-15,20-22 0,-20 21 16,0-21-16,21 0 0,-22-21 0,1 0 15,0 0-15,-1 0 0,1-21 16,-22 0-16,22 0 0,-21-21 16,-1-22-16,-21 22 0,43-22 0,-21 1 15,20-1-15,1 1 0,0-1 16,20 1-16,1-1 0,21 1 0,0-1 16,0 1-16,21-1 0,22 1 0,-1-1 15,22 22-15,-1-22 0,1 1 16,-1 21-16,22-22 0,-1 22 0,1-1 15</inkml:trace>
  <inkml:trace contextRef="#ctx0" brushRef="#br0" timeOffset="24244.1">18986 3281 0,'0'0'0,"-21"0"15,0 21 1,0 0-16,0 0 0,21 1 15,-21 20-15,-1-21 0,1 21 16,21-20-16,0 20 0,0-21 0,-21 0 16,21 0-16,0 22 0,0-22 15,0 0-15,21-21 0,0 0 16,1 0-16,-1 0 0,0 0 16,0 0-16,21 0 0,-20 0 0,-1 0 15,21-21-15,-21 0 16,22 0-16,-22-1 0,0-20 0,0 0 15,0 21-15,0-22 0,1 1 16,-1 21-16,0-22 0,-21 22 0,0 0 16,0 0-16,0 42 15,-21 0 1,0 22-16,21-22 16,0 21-16,-22-21 0,1 22 0,21-22 15,0 21-15,0-21 0,0 0 16,0 1-16,0-1 0,0 0 0,0 0 15,21 0-15,1-21 0,-1 0 16,0 0-16,21 0 0,-21 0 16,22 0-16,-22 0 0,21-21 0,1 21 15,20-21-15,-21-21 0,1 20 16,-22 1-16,21-21 0,1 0 0,-22-22 16,21 22-16,-21-22 0,0 22 15</inkml:trace>
  <inkml:trace contextRef="#ctx0" brushRef="#br0" timeOffset="24416">19897 3217 0,'21'-42'0,"0"0"16,-21-1-16,-42 170 0,105-275 0,-63 127 0,0 0 15,0 0-15,0 42 16,-21 0 0,0 21-16,0 1 0,-1-1 0,1 0 15,0 1-15,0-1 0,0 0 16,-22 1-16,22-1 0,0 0 16,21 1-16,-21-1 0,21-21 15,0 0-15,0 1 0,0-1 0,0 0 16,21 0-16,0-21 0,0 0 0,1 0 15,20 0-15,0 0 0,22 0 16</inkml:trace>
  <inkml:trace contextRef="#ctx0" brushRef="#br0" timeOffset="24839.76">20595 3387 0,'0'0'0,"0"-43"0,0 22 15,0 0-15,0 0 0,0 0 0,-21 21 0,0-21 16,0 21-16,-22 0 15,22 0-15,0 0 0,-21 21 0,-1-21 16,22 21-16,-21 21 0,-1-21 16,22 22-16,-21-22 0,21 21 0,0-21 15,-1 22-15,1-22 0,21 21 16,0-21-16,0 1 0,0-1 0,0 0 16,0 0-16,21-21 0,1 0 15,-1 21-15,0-21 0,0 0 0,21 0 16,1 0-16,-22-21 0,21 21 15,1-21-15,-22 0 0,21 0 0,-21-1 16,0-20-16,1 21 0,-1-21 16,0-1-16,-21 22 0,21-21 15,-21 21-15,0-1 0,0 1 0,-21 21 32,0 21-32,0 22 0,-1-22 15,1 0-15,21 21 0,0-20 16,-21-1-16,21 21 0,0-21 0,0 0 15,0 1-15,0-1 0,0 0 16,0 0-16,21-21 0,0 21 0,1-21 16,-1 0-16,0 0 0,0 0 15,21 0-15,-20 0 0,20 0 16,-21-21-16</inkml:trace>
  <inkml:trace contextRef="#ctx0" brushRef="#br0" timeOffset="25188.08">20891 3450 0,'0'0'0,"0"-42"0,43-64 31,-22 106-31,-21-21 0,21 0 16,0 21-16,0 0 0,1 0 15,-1 0-15,0 0 0,0 0 0,0 21 16,0 0-16,1 0 0,-22 0 0,21 1 16,0 20-16,-21-21 0,0 21 15,21-20-15,-21 20 0,0-21 16,0 21-16,0-20 0,0-1 15,0 0-15,0 0 0,0 0 0,-21 0 16,21 1-16,-21-22 0,0 0 0,-1 0 31,22-22-31,0 1 16,22 0-16,-1-21 16,0 21-16,0-22 0,21 1 0,-20 21 15,20-43-15,0 22 0,-21 0 16,22-1-16,-22 22 0,21 0 0,-21-21 15,1 42-15,-1-22 0,0 22 16,0 0-16,0 0 16,-21 22-16,0-1 0</inkml:trace>
  <inkml:trace contextRef="#ctx0" brushRef="#br0" timeOffset="26323.6">1587 5736 0,'0'0'0,"0"-42"0,0-106 31,0 127-31,-21-1 0,0 22 15,21 22 1,0-1-16,-21 21 0,21 0 16,0 1-16,0-1 0,0 22 15,0-1-15,0-21 0,0 22 16,0-22-16,0 22 0,0-22 16,0 0-16,0 1 0,0-1 15,-21-21-15,21 22 0,0-22 0,0 0 16,0 0-16,-21-21 0,21-21 31,0 0-31,0 0 16,0-1-16,0-20 0,0 21 15,0 0-15,0-22 0,21 22 0,-21 0 16,21-21-16,0 21 0,21-1 16,-20 1-16,20 0 0,0 0 0,22 21 15,-22 0-15,0 0 0,22 0 16,-22 0-16,1 21 0,-22 0 0,21 0 15,-21 1-15,0-1 0,-21 21 16,0-21-16,-21 22 0,0-22 16,-21 21-16,-1-21 0,1 22 15,0-22-15,-1 21 0,-20-21 16,21 0-16,-1 1 0,1-22 0,0 0 16,-1 21-16,22-21 0,0 0 15,0 0-15,0 0 0,21-21 0,0-1 16,0 1-16,21 0 15,0 0-15,0 0 0,21 21 16,-20-21-16,20-1 0,0 1 16,1 0-16,-1 0 0,0 0 15</inkml:trace>
  <inkml:trace contextRef="#ctx0" brushRef="#br0" timeOffset="26700.38">2265 6075 0,'0'-21'16,"0"0"0,0-1-16,21 22 0,-21-21 15,21 21-15,0 0 0,0-21 16,1 21-16,-1 0 0,21 0 0,-21 0 16,22 0-16,-22 21 15,21 0-15,-21 1 0,22-1 0,-22 0 16,-21 0-16,0 21 0,0-20 15,0 20-15,0-21 0,0 0 0,-21 22 16,-1-22-16,1 21 0,-21-21 16,21 0-16,0 1 0,-1-22 0,1 0 15,0 0 1,21-22-16,0 1 0,0 0 16,0 0-16,0 0 0,0-22 15,21 22-15,0 0 0,-21-21 0,22 21 16,20-1-16,-21-20 0,0 21 15,22 0-15,-1 0 0,-21-1 16,21 22-16,1-21 0,-1 21 16,0 0-16,-20 0 0,20 0 0,-21 0 15,21 0-15</inkml:trace>
  <inkml:trace contextRef="#ctx0" brushRef="#br0" timeOffset="27236.07">3746 6223 0,'0'0'0,"0"-21"0,0 0 0,22 21 15,-22-21-15,0-1 16,0 1-16,0 0 0,0 0 0,0 0 16,0 0-16,0-1 0,-22-20 0,1 21 15,-21 0-15,21 0 0,-22-1 16,1 22-16,0 0 0,-1 0 0,1 0 15,0 0-15,-1 0 0,1 22 16,0-1-16,21 0 0,-22 21 0,22-21 16,-21 22-16,21-1 0,-1-21 15,1 22-15,21-1 0,0 0 0,0 1 16,0-22-16,0 21 0,0-21 16,0 0-16,21 1 0,1-1 0,20 0 15,-21-21-15,21 0 16,1 0-16,-22 0 0,42-21 0,-20 0 15,-1-1-15,0-20 0,22 21 16,-22 0-16,1-22 0,-1 22 0,-21-21 16,0 21-16,0-22 0,1 22 15,-22-21-15,0 21 0,0-22 0,0 22 16,0 0-16,0 0 0,-22 21 16,1 21-1,0 0-15,0 0 0,21 22 16,-21-22-16,21 0 0,-21 21 15,21-20-15,0-1 0,0 21 0,0-21 16,0 0-16,0 1 16,21-1-16,0 0 0,0 0 0,0-21 15,0 0-15,22 0 0,-22 0 16,21 0-16,-21 0 0,22-21 0,-22 0 16,21 0-16,1 21 0</inkml:trace>
  <inkml:trace contextRef="#ctx0" brushRef="#br0" timeOffset="27491.93">4530 5863 0,'0'0'0,"0"-21"0,0 0 0,-22 21 15,1 0-15,0 0 0,0 0 16,0 0-16,0 21 0,-1 0 16,-20 0-16,21 22 0,0-22 15,0 21-15,-1 1 0,1-22 0,0 21 16,0 0-16,21-20 0,0 20 0,0-21 15,0 21-15,0-20 0,0-1 16,0 0-16,21 0 0,0-21 0,0 0 16,22 0-16,-22 0 0,21 0 15,1-21-15,20 21 0,-21-21 0,22 0 16,-22-1-16,22-20 0,-22 21 0,0-21 16,1-1-16,-1 1 15</inkml:trace>
  <inkml:trace contextRef="#ctx0" brushRef="#br0" timeOffset="27961.66">5016 5630 0,'0'0'0,"0"-21"0,0-21 16,0 21-16,0 42 31,0 21-31,0-21 0,0 22 0,-21-1 16,0 22-16,21-22 0,-21 0 16,0 22-16,21-22 0,-21 0 0,21 1 15,-22-1-15,22 0 0,0-20 16,-21-1-16,21 0 0,0 0 0,-21 0 15,21 0-15,21-42 32,0 0-32,-21 0 0,22 0 15,-1 0-15,0-1 0,0-20 16,21 21-16,-20 0 0,-1-22 0,0 22 16,0 0-16,0-21 0,0 21 0,1 21 15,-22-22-15,21 1 0,0 21 16,-42 0 15,0 21-31,-1-21 0,1 22 0,0-22 16,0 21-16,-21 0 0,20 0 15,1-21-15,-21 21 0,21 0 16,21 1-16,0-1 0,0 0 16,0 0-16,0 0 15,0 0-15,0 1 0,21-22 0,0 21 16,0 0-16,0-21 15,1 0-15,-1 21 0,0-21 16,0 0-16,0 0 0,0 0 16,22 0-16,-22 0 0,0-21 15,21 0-15,-20 0 0,20 21 0</inkml:trace>
  <inkml:trace contextRef="#ctx0" brushRef="#br0" timeOffset="28528.33">5630 6054 0,'0'0'0,"-21"0"0,21 21 32,21-21-17,0 0-15,1-21 16,-1 21-16,0-21 0,0-1 0,0 1 16,0 21-16,22-21 0,-22 0 15,-21 0-15,21 0 0,-21-1 0,0 1 16,0 0-16,-21 21 15,0 0 1,0 0-16,-22 0 0,22 21 0,-21 0 16,-1 1-16,22-1 0,-21 0 15,21 21-15,0-21 0,-1 22 0,22-22 16,0 21-16,0-21 0,0 1 0,0 20 16,0-21-16,22 0 0,-1 0 15,0-21-15,21 22 0,1-22 0,-1 0 16,0 0-16,22 0 0,-1 0 0,-20-22 15,20 22-15,1-21 0,-22 0 16,21 0-16,-20 0 0,-1 0 0,0-22 16,1 22-16,-22-21 0,21-1 15,-21 22-15,1-21 0,-1-22 16,0 22-16,-21 0 0,0-22 0,0 22 16,0 0-16,0-1 0,0 22 15,0 0-15,0 0 0,0 0 0,0 42 31,0 0-31,0 0 0,-21 21 0,0-20 16,21 20-16,-22 0 0,1 22 16,21-22-16,-21 0 0,0 1 0,21-1 15,-21 0-15,21-20 0,0 20 0,0-21 16,0 0-16,0 0 0,0 1 16,0-1-16,21-21 0,0 0 15,0 0-15,0 0 0,22 0 16,-22-21-16,0-1 0,0 1 15,0 0-15</inkml:trace>
  <inkml:trace contextRef="#ctx0" brushRef="#br0" timeOffset="28697.24">6350 5863 0,'0'0'0,"0"21"31,21-21-31,0 0 0,0 0 15,1 0-15,20 0 0,0-21 16,1 21-16,-22-21 0,21 21 0,0-21 16,1 0-16,-1 21 0,0-21 15</inkml:trace>
  <inkml:trace contextRef="#ctx0" brushRef="#br0" timeOffset="29279.9">8361 5630 0,'0'0'15,"21"-42"-15,0 21 0,-21 0 16,0 0-16,-21 21 16,0 0-16,0 0 15,-1 21-15,1 21 0,-21-21 16,21 0-16,0 22 0,-1-1 0,1 0 15,0 1-15,21-1 0,0 0 16,-21 1-16,21-22 0,0 21 0,0-21 16,0 1-16,21-1 0,0 0 0,0-21 15,1 0-15,20 0 0,-21 0 16,21 0-16,1 0 0,-1 0 0,0 0 16,1-21-16,20 0 0,-20-1 15,-1 1-15,-21 0 0,21-21 0,-20 21 16,-1-22-16,-21 1 0,0 21 0,0-22 15,-21 1-15,-1 0 0,-20 21 16,21-1-16,-21 1 0,-1 0 16,1 21-16,21 0 0,-22 0 15,1 0-15,21 0 0,0 0 0,0 21 16,-1 0-16,1 1 0,21-1 16,0 0-16,21 0 15,1-21-15,20 0 0,-21 21 0,21-21 16,1 0-16,-1 0 0,0 0 15,1 0-15</inkml:trace>
  <inkml:trace contextRef="#ctx0" brushRef="#br0" timeOffset="29615.71">8932 5736 0,'0'0'0,"0"-21"16,0 0-16,0 0 0,0 0 15,0-1-15,0 1 0,0 0 0,21 0 16,1 0-16,-1 21 15,0 0-15,0 0 0,0 0 16,0 0-16,1 21 0,20 0 0,-21 0 16,0 22-16,22-22 0,-22 21 15,0-21-15,-21 22 0,0-22 0,0 21 16,0-21-16,0 0 0,0 1 16,0-1-16,0 0 0,0 0 0,-21-21 15,0 0-15,-1 21 0,1-21 16,0 0-16,0-21 15,21 0-15,0 0 16,0 0-16,0-1 0,0 1 0,0 0 16,0 0-16,0 0 0,0 0 15,21-1-15,0-20 0,0 21 0,1 0 16,-1 21-16,0-21 0,0-1 16,0 1-16,0 0 0,1 0 0</inkml:trace>
  <inkml:trace contextRef="#ctx0" brushRef="#br0" timeOffset="30095.67">9652 5228 0,'0'0'0,"-21"-21"15,-22-21-15,1 21 0,0-1 16,-1 1-16,1 0 0,0 21 0,-22-21 16,1 21-16,-1 0 0,1 0 15,-22 0-15,22 0 0,-22 21 0,0 0 16,1 0-16,-1 1 0,21 20 0,-20 0 15,-1 1-15,0-1 0,22 21 16,-1-20-16,1 20 0,-1 1 0,1 20 16,21-20-16,-1-1 15,-41 86-15,62-86 0,1 1 16,21-1-16,0 1 0,0-22 0,0 21 16,21 1-16,22-22 0,-1 22 15,0-22-15,22 0 0,-1-20 0,22 20 16,-21-21-16,20 0 0,22-21 0,-21 0 15,21 0-15,-1-21 0,1 0 16,0 0-16,0-22 0,0 1 0,0 0 16,-22-1-16,22-20 0,-21 21 0,-1-22 15,-20 1-15,21-1 0,-43-21 16,0 22-16,1-22 0,-22 1 0,-21 20 16,0-21-16,-21 22 15,-1-1-15,-20 1 0,-21-1 0,20 22 16,-20 0-16,-1 21 0,1-22 0,-1 22 15,-20 21-15,20 0 0,1 0 16,20 0-16,-20 0 0,20 0 0,1 0 16,0 21-16,-1 0 0,22 1 15,0-1-15,21 0 0,0 0 16,21-21-16</inkml:trace>
  <inkml:trace contextRef="#ctx0" brushRef="#br0" timeOffset="30723.98">11896 5440 0,'0'-21'32,"21"0"-32,21-1 0,-21 1 15,22 0-15,-22 0 0,21 0 16,-21 0-16,0-1 0,-21 1 0,0 0 15,-21 0-15,0 0 16,-21 21-16,-1 0 0,1 0 0,-21 0 16,20 0-16,1 0 0,-22 21 0,22 0 15,0 0-15,21-21 0,-1 21 16,1 1-16,21-1 0,0 0 16,0 0-16,0 0 0,21 0 0,1-21 15,20 22-15,0-1 0,1 0 16,-1 0-16,0 0 0,22 22 0,-22-22 15,22 0-15,-22 0 0,0 21 16,-21-20-16,1-1 0,-1 21 0,-21-21 16,0 22-16,-21-22 0,-22 0 15,1 0-15,0 21 0,-22-20 0,1-1 16,-1-21-16,1 21 0,-22-21 0,21 0 16,22 0-16,-21 0 0,20 0 15,1 0-15,0 0 0,20-21 0,-20 0 16,21-22-16,21 22 0,0 0 15,0-21-15,0 20 0,0-20 16,21 21-16,0 0 0,22-22 0,-22 22 16,42 0-16,-20-21 0,20 21 15,-21-1-15,22 1 0,21-21 0,-22 21 16,1 0-16,20-1 0</inkml:trace>
  <inkml:trace contextRef="#ctx0" brushRef="#br0" timeOffset="30955.99">12594 5080 0,'0'0'0,"0"-21"0,0 42 47,0 0-47,0 22 0,-21-22 0,0 0 0,0 21 16,21 1-16,-22-1 16,1 0-16,0 1 0,0-1 0,0 0 15,21 1-15,-21-1 0,21 0 0,-22 1 16,22-22-16,0 21 0,0-21 15,0 0-15,0 1 0,0-1 0,22-21 16,-1 0-16,0 0 16,0 0-16,0 0 0,0-21 0,1-1 15,-1 1-15,0 0 0</inkml:trace>
  <inkml:trace contextRef="#ctx0" brushRef="#br0" timeOffset="31119.3">12361 5482 0,'0'0'0,"-21"0"15,0 0-15,0 0 0,0 0 16,-1 0-16,44 0 16,-1 0-1,21 0-15,-21 0 0,22 0 16,-1 0-16,0 0 0,1 0 0,-1-21 16,0 21-16,1 0 0,-1-21 15</inkml:trace>
  <inkml:trace contextRef="#ctx0" brushRef="#br0" timeOffset="31628.66">13250 5525 0,'0'0'0,"43"0"32,-43-22-32,21 22 0,-21-21 0,21 0 15,-21 0-15,21 0 0,-21 0 16,0-1-16,0 1 0,0 0 15,-21 0-15,0 21 0,0 0 0,-22-21 16,22 21-16,-21 0 0,21 0 16,-22 0-16,1 21 0,0-21 0,-1 21 15,1 0-15,21 22 0,-22-22 16,1 0-16,21 21 0,0 1 16,-22-22-16,22 21 0,0 0 0,21-20 15,0 20-15,0-21 0,0 0 16,0 0-16,0 1 0,21-22 15,22 0-15,-1 0 0,-21 0 0,21 0 16,1 0-16,-1 0 0,0-22 16,22 1-16,-43 0 0,21 0 15,1 0-15,-1-22 0,-21 22 0,0 0 16,1-21-16,-1 21 0,-21-1 16,0-20-16,0 21 0,0 0 0,0 0 15,-21 21 1,21 21-1,-22 0-15,22 0 0,-21 0 16,0 22-16,21-22 0,0 0 0,0 21 16,-21-21-16,21 1 0,0 20 0,0-21 15,0 0-15,0 0 16,21-21-16,0 0 0,0 0 0,22 0 16,-22 0-16,21 0 0,1 0 15,-22 0-15,21-21 0</inkml:trace>
  <inkml:trace contextRef="#ctx0" brushRef="#br0" timeOffset="31972.97">13652 5503 0,'0'-21'0,"0"42"0,0-63 15,-21 21-15,21 0 16,0 0-16,0-1 0,21 1 16,1 21-16,-1 0 15,0 0-15,0 0 0,0 0 0,0 0 16,1 0-16,-1 0 0,0 0 0,0 21 15,0 1-15,-21-1 0,21 0 16,-21 21-16,22-21 0,-22 1 0,0 20 16,0-21-16,0 21 0,0-20 15,0-1-15,0 21 0,-22-21 16,1 0-16,21 1 0,-21-22 16,0 0-16,21-22 31,0 1-31,0 0 0,0-21 15,21 21-15,0-1 0,-21 1 16,0 0-16,21-21 0,1 21 0,-1-1 16,-21 1-16,21 21 0,0-21 15,0 0-15,0 0 0,22 0 0,-22 21 16,21-22-16,-21 1 0</inkml:trace>
  <inkml:trace contextRef="#ctx0" brushRef="#br0" timeOffset="32203.73">14668 5101 0,'0'0'16,"0"-21"-16,-21 21 16,0 21-16,21 0 15,-21 1-15,0-1 0,0 21 0,-1-21 16,1 22-16,0-1 0,0-21 0,0 21 16,0 1-16,-1-1 0,1 0 15,0-20-15,0 20 0,0 0 0,21-21 16,0 22-16,0-22 0,0 0 15,0 0-15,0 0 16,21-21-16,0 0 0,0 0 0,0 0 16,1 0-16,20-21 0,-21 0 15,0 0-15,0 21 0</inkml:trace>
  <inkml:trace contextRef="#ctx0" brushRef="#br0" timeOffset="32372.15">14309 5461 0,'0'0'16,"-22"0"-16,-20 21 16,63-21-1,0 0-15,1 0 0,-1 0 16,21 0-16,-21 0 0,22 0 0,-1-21 16,0 21-16,1-21 0,-22 21 15,21 0-15</inkml:trace>
  <inkml:trace contextRef="#ctx0" brushRef="#br0" timeOffset="32724.31">14732 5461 0,'0'0'15,"-21"0"-15,21 21 0,0 0 0,0 1 16,0-1 0,21-21-1,0 0-15,0 0 0,0 0 16,1 0-16,-1 0 0,0 0 0,0-21 15,0 21-15,0-22 0,1 22 16,-1-21-16,21 21 0,-21-21 0,-21 0 16,21 21-16,1-21 0,-22 0 0,0-1 15,-22 22 1,1 0-16,0 0 0,0 0 16,0 0-16,-22 0 0,22 0 15,0 22-15,-21-1 0,21 0 0,-1 0 16,1 0-16,21 0 0,0 22 0,-21-22 15,21 0-15,0 0 16,0 0-16,0 1 0,0-1 0,21 0 16,-21 0-16,21-21 0,22 0 0,-22 0 15,0 0-15,21 0 0,1 0 16,-22 0-16,42 0 0,-20 0 0</inkml:trace>
  <inkml:trace contextRef="#ctx0" brushRef="#br0" timeOffset="33212.31">15748 5461 0,'0'0'0,"0"-21"0,0 0 0,0 0 0,0-1 16,-21 1-16,21 0 15,-21 21-15,-1 0 0,1-21 16,0 21-16,-21 0 0,21 0 0,-1 0 16,-20 21-16,21 0 0,-21 0 15,-1 1-15,1-1 0,-22 42 16,22-42-16,21 22 0,0-22 15,0 21-15,-1-21 0,22 22 0,-21-22 16,21 0-16,0 0 0,0 0 0,21 1 16,1-1-16,-1-21 0,0 0 15,21 0-15,1 0 0,-22 0 0,21 0 16,0-21-16,1-1 0,-1 1 16,0 0-16,1 0 0,-22-21 0,21 20 15,1-20-15,-22 0 0,21-1 16,0 1-16,-20 0 0,-1-22 15,21 22-15,-21-22 0,0 22 0,-21-21 16,22 20-16,-22 1 0,0 21 16,0 0-16,0-1 0,0 1 0,-22 21 15,1 21-15,21 1 16,-21-1-16,0 21 0,0 0 16,21 1-16,0-1 0,0 22 0,0-22 15,0 0-15,0 1 0,0-1 16,0 0-16,0 1 0,0-1 0,0 0 15,0-21-15,21 1 0,-21-1 16,21 0-16,0 0 0,22-21 16,-22 0-16,0 0 0,21 0 0,-21 0 15,22 0-15,-1-21 0,0 0 16</inkml:trace>
  <inkml:trace contextRef="#ctx0" brushRef="#br0" timeOffset="34263.24">17738 5271 0,'0'0'15,"21"0"-15,-21-22 0,0 1 16,21 21-16,-21-21 0,21 21 15,-21-21-15,0 42 16,-21-21 0,0 21-16,21 0 0,0 1 0,-21 20 15,-1-21-15,1 21 0,0-20 16,0 20-16,0 0 0,21-21 0,-21 22 16,-1-1-16,22-21 0,0 0 15,0 1-15,0-1 0,0 0 0,22-21 31,-1 0-31,0 0 16,0 0-16,0-21 0,0 0 0,1-1 16,20-20-16,-21 21 0,0 0 15,22-22-15,-22 22 0,21-42 16,-21 42-16,0-1 0,1 1 16,-1 21-16,0 0 0,-21 21 31,0 1-31,0-1 0,0 0 0,0 0 15,0 0-15,0 22 0,0-22 0,0 0 16,0 0-16,0 21 0,21-20 16,0-1-16,-21 0 0,21 0 0,1-21 15,-1 21-15,21-21 16,-21 0-16,22 0 0,-1 0 0,-21 0 16,21 0-16,1 0 0,-1-21 0,0 0 15,1 0-15,-1 0 0,0-1 16,1-20-16,-22 21 0,0-21 0,21 20 15,-20-20-15,-22 0 0,21 21 16,-21-22-16,21 22 0,-21-21 0,0 21 16,0-1-16,-21 22 31,0 22-31,-1-1 0,1 21 16,0-21-16,0 0 0,21 1 15,-21 20-15,21-21 0,-21 0 16,21 22-16,0-22 0,0 0 15,0 0-15,21 0 0,0 0 0,0-21 16,0 0-16,0 22 0,1-22 0,20 0 16,-21 0-16,21 0 0,-20 0 15,20-22-15,-21 1 0,21 0 0,-20 0 16,20 0-16,-21 0 0,21-1 16,-20 1-16,-1 0 0,0-21 0,0 21 15,-21-1-15,0 1 16,0 42-1,-21-21-15,0 22 0,21-1 16,-21 0-16,-1 0 16,1 0-16,21 0 0,0 1 0,0-1 15,0 0-15,0 0 0,0 0 16,21-21 0,1 0-16,-1 0 0,0 0 15,0 0-15,0-21 0,0 0 16,1 21-16</inkml:trace>
  <inkml:trace contextRef="#ctx0" brushRef="#br0" timeOffset="34436.33">19325 5080 0,'0'0'0,"-21"-21"0,0 0 0,0 21 16,-1 0-16,1 0 15,21 21 1,0 0-16,0 0 15,0 0-15,0 1 0,43-22 16,-22 0-16,0 0 0,0 0 16,21 0-16</inkml:trace>
  <inkml:trace contextRef="#ctx0" brushRef="#br0" timeOffset="34679.12">19981 5038 0,'0'0'0,"0"-21"0,0 42 31,-21 0-31,0 0 0,0 0 16,0 22-16,-1-1 0,1-21 0,-21 21 15,21 1-15,0-22 0,-1 21 16,1 1-16,0-22 0,0 21 0,0-21 16,21 22-16,0-22 0,-21 0 0,21 0 15,0 0-15,0 0 0,21 1 16,0-22-16,0 0 15,21 0-15,-20-22 0,20 22 16,0-21-16,-21 0 0,22 0 16</inkml:trace>
  <inkml:trace contextRef="#ctx0" brushRef="#br0" timeOffset="35108.24">20383 5038 0,'0'0'15,"0"-43"-15,0-41 16,0 63-16,0 42 15,-21 0-15,21 21 16,0 1-16,-21-1 0,21 0 0,-21 1 16,0-1-16,21 0 0,-21 1 15,-1-1-15,22 0 0,-21-21 16,0 22-16,0-1 0,0-21 0,0 0 16,21 22-16,0-22 0,-22 0 15,1 0-15,21-42 31,0 0-31,0 0 16,21 0-16,1-1 0,-1-20 16,0 21-16,0-21 0,21 20 0,1-20 15,-1 21-15,0-21 0,1 20 0,20-20 16,-20 21-16,-1 21 0,0 0 16,1 0-16,-22 0 0,21 0 0,-21 21 15,0 21-15,1-20 16,-22-1-16,0 21 0,0-21 0,0 22 15,0-22-15,0 21 0,0-21 16,-22 0-16,1 22 0,0-22 0,0 0 16,0 0-16,0-21 0,-1 21 0,1-21 15,0 0-15,0 0 32,21-21-32</inkml:trace>
  <inkml:trace contextRef="#ctx0" brushRef="#br0" timeOffset="35311.23">19748 5271 0,'-21'0'0,"42"0"16,22 0-1,-22 0-15,21 0 0,1 0 16,-1 0-16,0-22 0,1 22 0,-1 0 15,0 0-15,1 0 0,-22 0 16,21 0-16,-21 0 0,0 0 0</inkml:trace>
  <inkml:trace contextRef="#ctx0" brushRef="#br0" timeOffset="36224.28">5038 7747 0,'0'0'0,"0"-21"31,0 0-31,0 0 0,0-1 0,0 1 16,21 0-16,0 0 15,-21-21-15,0 20 0,0-20 0,0 21 16,0-21-16,0-1 0,0 22 16,0-21-16,-21-1 0,0 22 0,-1-21 15,-20 21-15,0 0 0,21-1 16,-22 22-16,1 0 0,0 0 0,-1 22 15,1 20-15,-43 43 0,64-43 16,-21 21-16,21-20 0,-1 20 16,1 1-16,21-22 0,0 0 15,0 22-15,0-43 0,0 21 16,21 1-16,1-22 0,20 0 0,-21-21 0,21 0 16,1 0-16,-1 0 0,0 0 15,1-21-15,20 0 0,-20 0 16,-1-1-16,0 1 0,1-21 0,-1 21 15,0-22-15,-21 1 0,22 0 16,-22-1-16,0 1 0,-21 0 0,0-1 16,0 22-16,0-21 0,0 21 15,0 0-15,0 42 16,-21 0-16,21 21 16,-21-21-16,21 22 0,-21-1 15,21 0-15,0-20 0,0 20 0,0-21 16,0 21-16,0-20 0,0-1 15,0 0-15,21-21 0,0 0 16,0 0-16,0 0 0,22 0 0,-22 0 16,21 0-16,0-21 0,1 0 15,20-1-15,-20 1 0,-1 0 0,0 0 16,1-21-16,-22 20 0,0-20 0</inkml:trace>
  <inkml:trace contextRef="#ctx0" brushRef="#br0" timeOffset="36607.75">5757 7366 0,'0'0'0,"-42"0"31,21 21-31,0 0 0,21 1 0,-22 20 16,1-21-16,21 21 0,0-20 16,-21 20-16,0-21 0,21 21 0,-21-20 15,21-1-15,0 0 0,0 0 16,0 0-16,0 0 0,-21-21 16,42-21 15,-21 0-31,21 0 15,0 0-15,0-22 0,0 1 0,1 21 16,-1-21-16,0-1 0,21 1 0,1 0 16,-22-1-16,21 1 0,0 21 15,1-22-15,-1 43 0,0 0 16,1 0-16,-22 0 0,21 0 0,-21 22 16,1 20-16,-1-21 0,0 21 0,-21-20 15,0 20-15,0 0 0,0-21 16,0 22-16,0-1 0,-21-21 15,0 22-15,21-22 0,-22 0 0,1 21 16,21-21-16,0 1 0,0-1 16,43-21-1,-22-21 1,0-1-16,21 22 0,-21-21 0,22 0 16</inkml:trace>
  <inkml:trace contextRef="#ctx0" brushRef="#br0" timeOffset="37208.03">7112 7430 0,'0'0'0,"21"-22"0,-21-62 31,0 63-31,-21-1 0,0 1 16,-22 21-16,22 0 0,-21 0 0,-43 21 16,43 1-16,0-1 0,-1 0 15,1 21-15,0-21 0,20 22 0,-20-1 16,21 0-16,0-20 0,0 20 0,-1 0 15,22-21-15,0 1 0,0-1 16,0 0-16,22 0 0,-1-21 0,21 0 16,-21 0-16,22 0 0,20-21 15,-21 0-15,1 0 0,20-1 16,-20 1-16,-1 0 0,0 0 0,1 0 16,-22-22-16,0 22 0,0 0 0,-21 0 15,21-21-15,-21 20 16,-21 22-1,0 0-15,21 22 16,-21-1-16,21 0 0,-21 0 0,21 21 16,0 1-16,0-1 0,0 0 0,0 1 15,0-1-15,0 22 0,-22-22 16,22 21-16,0 22 0,-21-21 0,21-1 16,0 22-16,0-22 0,-21 22 0,21-22 15,0 1-15,-21-1 0,21 1 16,0-1-16,0 1 0,0-1 15,0 1-15,0-1 0,0-20 0,0-1 16,0 0-16,0 1 0,0-1 0,0-21 16,0 0-16,-21 1 0,0-1 15,-22 0-15,22-21 0,-21 0 0,-1 0 16,1 0-16,-21 0 0,20 0 0,-20-42 16,-1 20-16,22-20 0,-22 0 0,22-22 15,0 1-15,-1-1 0,22 1 16,0-1-16,0-20 0,21 20 0,0-21 15,0 22-15,0-22 0,0 22 0,21-1 16,0 1-16,0-1 16,22 1-16,-1-1 0,0 1 0,22 20 15,-1-20-15,1 21 0,21-1 0</inkml:trace>
  <inkml:trace contextRef="#ctx0" brushRef="#br0" timeOffset="37819.42">7387 7197 0,'0'-21'0,"0"42"0,0-64 15,0 22-15,0 42 32,0 1-32,0-1 0,0 0 0,0 0 15,0 21-15,0 1 0,0-22 16,0 21-16,0 1 0,0-1 16,0-21-16,0 21 0,0-20 0,0-1 15,0 0-15,0 0 0,21-21 16,0 0-16,1 0 0,-1 0 15,0 0-15,21 0 0,-21-21 0,1 0 16,-1 0-16,21-1 0,-21 1 16,0-21-16,1 0 0,-1 20 0,0-20 15,0 0-15,0-1 0,-21 1 16,0 21-16,0 0 0,0 0 16,0-1-16,0 44 31,0-1-31,-21 0 0,0 0 0,21 0 15,-21 22-15,0-1 0,21-21 0,-22 21 16,22-20-16,0 20 0,0-21 16,0 21-16,0-20 0,0-1 0,22 0 15,-1-21-15,0 21 0,0-21 16,0 0-16,22 0 0,-22 0 0,21 0 16,0-21-16,1 0 0,-1 0 0,0-1 15,1 1-15,-1-21 0,0 0 16,1-1-16,-1 1 0,-21 0 0,22-1 15,-22-20-15,0 20 0,0 1 16,-21 0-16,0 21 0,0-22 16,21 22-16,-21 0 0,-21 21 15,0 0 1,0 21-16,21 0 0,-21 22 16,-1-22-16,1 21 0,0 0 0,0 22 15,21-22-15,-21 1 0,21-1 16,-21 0-16,21 1 0,0-1 0,0 0 15,0-21-15,0 1 0,21-1 0,0 0 16,0 0-16,0-21 0,0 0 16,22 0-16,-1 0 0,0-21 0</inkml:trace>
  <inkml:trace contextRef="#ctx0" brushRef="#br0" timeOffset="38235.33">9017 7154 0,'-21'-63'15,"42"126"-15,-63-147 0,20 63 16,1 21-16,-21 0 0,21 0 0,0 0 16,-1 0-16,-20 0 15,21 21-15,0 21 0,0-21 0,-1 22 16,1-1-16,0 0 0,21 1 0,-21-1 16,21 0-16,0 1 15,0-22-15,0 21 0,0-21 0,0 22 16,21-43-16,0 21 0,0 0 0,1-21 15,-1 0-15,0 0 0,21 0 16,-21 0-16,22-21 0,-22 0 0,0-1 16,21 1-16,-20 0 0,-1 0 15,0 0-15,0-22 0,-21 22 0,0-21 16,0 0-16,0-1 0,0 22 0,0-21 16,0 21-16,0-1 0,0 44 31,0 20-31,0-21 15,0 21-15,0-20 16,0 20-16,0-21 0,0 0 0,0 22 16,0-22-16,0 0 0,0 0 0,0 0 15,0 0-15,21-21 0,0 22 16,1-22-16,-1 0 0,21 0 0,-21 0 16,0 0-16,1 0 0</inkml:trace>
  <inkml:trace contextRef="#ctx0" brushRef="#br0" timeOffset="38579.3">9356 7345 0,'0'0'0,"0"-42"0,0 20 0,0-20 16,21 21-16,-21 0 0,21-22 16,-21 22-16,21 21 0,-21-21 15,21 0-15,0 21 0,1 0 16,-1 0-16,0 0 0,0 0 16,0 0-16,0 21 0,-21 0 15,22 22-15,-22-22 0,21 0 0,-21 21 16,0 1-16,0-22 0,0 21 15,21-21-15,-21 22 0,21-22 0,-21 0 16,0 21-16,0-21 0,0 1 16,0-1-16,0-42 31,0-1-31,0 1 16,0 0-16,0-21 0,0 21 15,21-22-15,0 22 0,1-21 16,-1-1-16,0 1 0,0 21 0,0-21 15,0 20-15,1-20 0,-1 21 16,0 0-16,0 0 0,0 21 16,0 0-16,1 0 0</inkml:trace>
  <inkml:trace contextRef="#ctx0" brushRef="#br0" timeOffset="39519.69">11472 6879 0,'21'-21'15,"-42"42"-15,42-63 0,1 21 0,-22 0 0,0-1 16,0 1-16,0 0 0,0 0 16,-22 63 15,22-21-31,0 22 0,0-22 15,-21 21-15,21 22 0,-21-22 16,21 0-16,-21 22 0,21-22 16,0 22-16,-21-22 0,21 22 0,-21-22 15,21 0-15,-22-21 0,22 1 0,0 20 16,0-21-16,0-42 31,0 0-31,0 0 16,0-1-16,0 1 0,0-21 15,0 0-15,0 20 0,22-20 0,-1 0 16,0-1-16,0 1 0,0 21 16,0-21-16,22 20 0,-1 1 0,-21 0 15,22 21-15,20 0 0,-21 0 0,1 0 16,20 0-16,-20 0 16,-1 21-16,0 0 0,1 22 0,-22-22 15,0 21-15,-21 1 0,0-1 16,-21 0-16,-22 1 0,1-1 0,0 0 15,-1-21-15,-62 43 0,62-43 16,1 0-16,0 0 0,20-21 16,-20 0-16,21 0 0,0 0 15,21-21-15,0 0 16,0 0-16,0 0 0,0 0 16,21-1-16,0 1 0,0 0 0,0 0 15,22 21-15,-22-21 0,21 0 16,1-1-16,-1 1 0</inkml:trace>
  <inkml:trace contextRef="#ctx0" brushRef="#br0" timeOffset="39888.3">12255 7070 0,'0'-43'16,"0"22"-16,0 0 15,22 0-15,-1 21 0,0 0 16,0-21-16,0 21 0,0 0 0,1 0 15,-1 0-15,0 0 16,0 0-16,21 21 0,-20 0 0,-1-21 16,0 42-16,0-20 0,0-1 15,0 21-15,-21-21 0,0 22 0,0-1 16,0-21-16,0 21 0,0-20 0,-21 20 16,0-21-16,0 0 0,0 0 15,0 1-15,-1-1 0,1-21 16,21-21-1,0-1-15,0 1 16,0-21-16,21 21 0,-21-22 0,22 22 16,-1-21-16,-21 0 0,21 20 15,0 1-15,-21 0 0,21 0 0,0 0 16,1 0-16,-1 21 0,0 0 16,42-22-16,-41 22 15,-1 0-15,21 0 0,-21 0 0,22 0 16,-22 0-16</inkml:trace>
  <inkml:trace contextRef="#ctx0" brushRef="#br0" timeOffset="40387.66">13589 7176 0,'0'0'0,"21"0"0,21 0 32,-42-22-32,22 1 0,-22 0 0,0 0 15,21 0-15,-21 0 16,0-1-16,0 1 0,0 0 0,0 0 15,-21 0-15,-1 0 0,1 21 0,-21 0 16,21-22-16,-22 22 0,1 0 16,0 0-16,-1 22 0,-20-1 0,21 0 15,-1 0-15,-20 0 0,20 22 16,1-1-16,21 0 0,-21 1 0,20-1 16,1 0-16,0-21 0,21 22 0,0-1 15,0-21-15,0 0 0,21 1 16,0-1-16,1-21 0,20 0 0,0 0 15,1 0-15,-1 0 0,0 0 16,1 0-16,-1 0 0,21-21 16,-20-1-16,-1 1 0,-21-21 0,22 21 15,-1-22-15,-21 22 0,0-21 16,0 0-16,1 20 0,-22-20 0,21 0 16,-21 21-16,0-1 0,0-20 15,0 21-15,-21 21 16,-1 21-1,1 0-15,21 0 0,0 1 16,-21 20-16,21-21 0,-21 21 0,21 22 16,0-22-16,0 1 15,0-22-15,0 0 0,0 21 16,0-21-16,21-21 0,-21 22 0,21-22 16,0 0-16,22 0 0,-22 0 15,0 0-15,21 0 0,-20-22 0,20 1 16,0 0-16</inkml:trace>
  <inkml:trace contextRef="#ctx0" brushRef="#br0" timeOffset="41584.35">14372 6943 0,'0'0'0,"-63"-43"32,41 43-32,1 0 0,0 0 15,0 22-15,-21-1 0,20 0 16,-20 0-16,21 21 0,-21-20 0,20 20 15,1 0-15,0 1 0,21-1 16,0-21-16,0 21 0,0-20 0,0 20 16,21-21-16,0 0 0,1 0 0,20-21 15,0 0-15,-21 0 0,22 0 16,-1 0-16,0 0 0,1 0 0,-1-21 16,22 0-16,-22 0 0,0 0 0,1 0 15,-22-22-15,21 22 0,-21-21 16,0-1-16,22 1 0,-43 0 0,21-1 15,0-20-15,0 21 16,0-1-16,-21-20 0,0 20 0,0 1 16,0 21-16,0-21 0,0 20 0,0 1 15,0 42 1,0 1-16,0 20 0,-21 0 16,21-21-16,-21 22 0,0-1 15,21 22-15,-21-22 0,21 0 0,0 1 16,-21-1-16,21 0 0,-22-21 0,22 22 15,0-1-15,0-21 0,0 0 16,-21 1-16,21-1 0,0-42 31,0-1-31,0 1 16,21 0-16,1-21 0,-1 21 16,0-22-16,0 22 0,0 0 15,0-21-15,1 20 0,-1 1 0,0 0 16,0 0-16,0 0 0,0 21 0,1 0 15,-1 0-15,0 0 16,-21 21-16,0 0 16,-21 0-1,0 0-15,-1-21 0,1 22 16,0-22-16,0 21 0,0-21 0,0 0 16,-1 0-16,1 0 0,0 0 31,21 21-31,0 0 15,0 0 1,0 0-16,0 1 0,0-1 16,0 0-16,0 0 0,0 0 15,0 0-15,21 1 0,0-1 16,1 0-16,-1-21 0,0 21 0,21-21 16,1 0-16,-22 0 0,21 0 15,22 0-15,-22 0 0,0 0 0,1-21 16,-1 21-16,0-21 0,1 0 0,-1-1 15,0 1-15,-21-21 16,1 21-16,20 0 0,-21-22 0,-21 22 16,0-21-16,21 21 0,-21-1 0,0 1 15,0 0-15,0 0 0,-21 21 16,0 0-16,0 0 16,0 0-16,-1 21 15,22 0-15,-21 0 0,0 1 0,21 20 16,0-21-16,0 0 0,0 22 0,0-22 15,0 0-15,0 21 0,0-21 16,0 1-16,0-1 0,0 0 0,21-21 16,0 0-16,1 21 0,-1-21 15,21 0-15,0 0 0,1 0 16,-1 0-16,0-21 0,-20 0 0,20 0 16,0-1-16,-21 1 0,22-21 15,-1 21-15,-21-22 0,0 1 0,22 0 16,-22-1-16,0 1 0,0 0 0,0-1 15,1 1-15,-22 0 0,0-1 16,0 1-16,0 0 0,0 21 0,0-1 16,0 44-1,-22-1-15,1 21 16,0-21-16,21 22 0,-21-1 0,0 0 16,0 1-16,21-1 0,0 0 15,0 1-15,0-1 0,0-21 16,0 21-16,0 1 0,0-22 0,0 0 15,0 21-15,21-42 0,0 22 16,0-1-16,0-21 0,22 0 0,-1 0 16,-21 0-16,21 0 0,1-21 0,-22-1 15,21 1-15,-21 0 0</inkml:trace>
  <inkml:trace contextRef="#ctx0" brushRef="#br0" timeOffset="41740.32">16002 6964 0,'0'0'0,"-21"0"16,42 0-1,0 0-15,21 0 16,-20 0-16,-1 0 0,21 0 16,-21 0-16,22-21 0,-22 0 0</inkml:trace>
  <inkml:trace contextRef="#ctx0" brushRef="#br0" timeOffset="42163.94">17949 6731 0,'0'-42'0,"0"84"0,0-105 15,21 20-15,-21 22 0,22-21 16,-22 21-16,0-1 0,0 1 0,0 42 15,0 1 1,0-1-16,0 21 0,0 0 16,-22 1-16,22-1 0,-21 0 0,0 22 15,0-22-15,0 1 0,21-1 16,-21 0-16,-1 1 0,1-1 0,0 0 16,21 1-16,0-22 0,0 0 15,0 42-15,0-41 16,0-44-1</inkml:trace>
  <inkml:trace contextRef="#ctx0" brushRef="#br0" timeOffset="42745.96">17505 6964 0,'0'0'15,"21"0"1,21 0-16,-21-21 0,22 21 15,-1 0-15,0-21 0,22-1 0,-22 22 16,22-21-16,20 0 0,-20 0 16,21 0-16,-22-22 0,1 22 0,20 0 15,-41-21-15,20 21 16,-21-22-16,1 1 0,-22 21 0,0-22 16,-21 22-16,0 0 0,0 0 0,0 0 15,-21 21-15,0 0 0,0 0 16,-1 0-16,-20 21 0,21 0 15,0 21-15,0 1 0,-1-1 16,1-21-16,21 43 0,-21-22 0,0 0 16,0 1-16,21-1 0,-21-21 15,21 22-15,-22-1 0,1-21 16,21 21-16,0-20 0,0-1 0,-21 0 0,21 0 16,0 0-16,0 0 0,-21-21 15,21-21 16,0 0-31,21 0 0,0 0 16,-21 0-16,21-1 0,22 1 0,-22-21 16,21 21-16,1 0 0,-1-22 15,0 22-15,22 0 0,-22 0 0,0 0 16,22-1-16,-22 22 0,1 0 16,-1 0-16,-21 0 0,0 22 0,0-1 15,1 0-15,-22 0 0,0 21 0,0-20 16,0-1-16,0 0 15,-22 21-15,1-21 0,0 1 0,0-1 16,0 0-16,0 0 0,-1-21 16,1 21-16,21 0 0,-21-21 0,42-21 47,0 21-47,1-21 0,-1 0 0,0 0 15</inkml:trace>
  <inkml:trace contextRef="#ctx0" brushRef="#br0" timeOffset="43096.47">19050 6964 0,'21'0'31,"0"0"-31,0 0 16,1 0-16,-1 0 15,0-21-15,21 21 0,-21-21 0,1 21 16,20-22-16,-21 1 0,0 21 0,22-21 15,-22 0-15,0 0 0,-21 0 16,0-1-16,0 1 0,0 0 16,-21 21-16,0 0 15,-1 0-15,-20 0 0,21 21 0,-21 0 16,20 1-16,-20-1 0,21 21 0,-21-21 16,20 22-16,22-22 0,0 0 15,-21 0-15,21 21 0,0-20 16,0-1-16,21-21 0,1 21 15,-1 0-15,21-21 0,-21 0 0,22 21 16,-1-21-16,-21 0 0,21 0 0,1 0 16,-1 0-16,0 0 0,1-21 15,-22 21-15,0-21 0,21 21 0,-20-21 16,-1-22-16</inkml:trace>
  <inkml:trace contextRef="#ctx0" brushRef="#br0" timeOffset="44488">1122 9165 0,'-21'0'15,"42"0"17,0-21-32,0 0 0,21 21 15,-20-21-15,20 21 0,0-21 0,1-1 16,20-20-16,-21 21 0,22 0 15,-22-22-15,22 22 0,-22-21 0,0 0 16,1 20-16,-1-20 0,-21 21 16,0 0-16,1-22 0,-22 22 15,0 0-15,0-21 0,0 21 16,-22-1-16,1 1 0,0 0 0,-21 0 16,21 0-16,-1 21 0,1-21 15,-21 21-15,21 0 0,0 0 16,-1 0-16,1 0 0,0 21 0,0 0 15,0 21-15,0 1 0,21-1 16,0 21-16,-22 22 0,22 0 0,-21-22 16,21 43-16,-21-42 0,21 20 15,0 1-15,0 0 0,-21-1 0,21 1 16,0 0-16,-21 20 0,21-20 16,-21 0-16,-1-1 0,1 1 15,0 0-15,0 21 0,0-1 16,0-20-16,-1 0 0,1-1 0,21 1 15,0-21-15,0-22 0,0 21 16,0-41-16,21-1 0,1 0 16,-1-21-16,21 0 0,-21-21 0,22 0 15,-1-1-15,21-20 0,-20 0 0,-1-22 16,22 1-16,-22-1 0,0-20 16,22 20-16,-22-21 0,0 22 0,-20-22 15,-1 22-15,-21-1 0,0-20 16,0 20-16,0-21 0,-43 22 15,22-1-15,-42 1 0,20 21 0,-20-22 16,-1 22-16,1 21 0,-1-22 16,-20 22-16,20 21 0,22-21 15,-22 21-15,22 0 0,0 0 16,-1 0-16,22 0 0,0 21 0,21 0 16,21-21-1,0 0-15,22 0 0,-1 0 16,0 0-16,22 0 0,-1-21 15,1 0-15,-1 0 0,1 0 0,-1-1 16,1-20-16,-1 21 0,1 0 16,-22-22-16,-21 22 0,22 0 0,-22 0 15,0 0-15,-21 0 16,-21 21 15,21 21-31,-21 0 0,21 0 16,-21 0-16,21 0 0,0 1 15,0-1-15,0 21 0,0-21 0,0 0 16,0 1-16,0-1 16,0 0-16,21-21 15,0 0 1,-21-21-16,21 0 0,-21-1 16</inkml:trace>
  <inkml:trace contextRef="#ctx0" brushRef="#br0" timeOffset="44656.56">2032 8890 0,'0'0'0,"0"-21"15,-21 21 1,42 0 31,0 0-47,0 0 15</inkml:trace>
  <inkml:trace contextRef="#ctx0" brushRef="#br0" timeOffset="45048.29">2349 9123 0,'0'0'0,"-21"0"0,0 0 16,0-21-1,21 0 1,0-1-16,0 1 0,21 0 16,0 21-16,0-21 0,1 21 15,-1 0-15,0 0 0,0 0 0,21 0 16,-20 21-16,20 0 0,-21 0 16,0 1-16,0 20 0,1-21 15,-1 21-15,-21-20 0,0 20 0,0-21 16,0 21-16,0-20 0,-21-1 15,-1 21-15,1-21 0,0-21 0,21 21 16,0 1-16,-21-22 0,21-22 31,0 1-31,0 0 16,21 0-16,0 0 0,0 0 0,-21-22 16,22 22-16,-1-21 0,0 21 15,0-22-15,0 22 0,0-21 16,22 21-16,-22-1 0,21 1 0,-21 0 15,22 0-15,-1 0 0,-21 0 16,22 21-16,-22 0 0</inkml:trace>
  <inkml:trace contextRef="#ctx0" brushRef="#br0" timeOffset="45419.7">3365 8975 0,'0'0'0,"22"-21"16,-22-1-1,-22 22-15,1 0 16,0 0-16,-21 0 16,21 22-16,-22-1 0,22-21 0,-21 21 15,21 0-15,-1 0 0,1 0 16,0 1-16,21-1 0,0 0 16,0 0-16,21 0 15,0 0-15,1-21 0,20 22 0,-21-22 16,21 21-16,-20-21 0,-1 21 15,21-21-15,-21 21 0,0 0 0,-21 0 16,0 1-16,0-1 0,0 0 16,-21 0-1,0 0-15,0-21 0,-21 21 0,20-21 16,1 0-16,-21 22 0,21-22 0,0 0 16,-1 0-16,1 0 0,0 0 15,21-22-15,0 1 0,0 0 16,0 0-16,0 0 15,21-22-15,0 22 0,1-21 0,20 21 16,-21-22-16</inkml:trace>
  <inkml:trace contextRef="#ctx0" brushRef="#br0" timeOffset="45655.86">3979 8678 0,'-21'85'15,"21"-64"1,-21 22-16,21-1 0,-21 21 0,0-20 16,-1-1-16,22 0 0,-21 1 15,0 20-15,21-42 0,-21 22 0,21-1 16,-21-21-16,21 22 0,0-22 16,0 0-16,0 0 0,21-21 15,0 0 1,0 0-16,0-21 0,-21 0 15,22 0-15</inkml:trace>
  <inkml:trace contextRef="#ctx0" brushRef="#br0" timeOffset="45827.8">3789 9123 0,'0'0'0,"-21"0"0,21 21 16,21-21-1,0 0-15,0 0 16,0 0-16,0 0 0,22-21 0,-22 0 16,21 21-16,1-21 0,-1-1 15,0 1-15</inkml:trace>
  <inkml:trace contextRef="#ctx0" brushRef="#br0" timeOffset="46408.29">5270 8911 0,'0'21'15,"-21"1"1,21-1-16,-21 0 0,0 0 0,0 0 16,21 22-16,-21-22 0,-1 21 15,22-21-15,-21 22 0,0-22 16,21 21-16,-21-21 0,21 0 0,0 1 15,0-1-15,-21 0 0,21 0 16,21-21 0,0-21-1,-21 0-15,21 0 0,0 21 16,1-22-16,-1 1 0,0-21 0,0 21 16,0 0-16,-21-1 0,21 1 0,1 0 15,-1 21-15,0 0 0,-21-21 16,21 21-16,-21 21 15,21-21-15,-21 21 0,0 0 16,0 1-16,0-1 0,0 0 16,0 0-16,0 0 0,21 0 0,-21 1 15,22-1-15,-1 0 0,0-21 0,0 21 16,0-21-16,0 0 0,22 0 16,-22 0-16,21 0 0,1 0 0,-22 0 15,21-21-15,0 21 0,1-21 0,-22 0 16,21-1-16,-21 1 0,85-106 15,-106 106 1,0-21-16,0-1 0,0 1 16,0 0-16,0 21 0,-21-1 0,0 1 15,0 0-15,0 0 0,-22 21 16,22 0-16,0 0 0,0 0 16,0 0-16,21 21 0,-22 0 15,22 0-15,0 1 0,0-1 16,0 0-16,22-21 0,-1 0 15,0 21-15,0-21 0</inkml:trace>
  <inkml:trace contextRef="#ctx0" brushRef="#br0" timeOffset="46832.3">6519 8911 0,'0'0'0,"-21"0"0,0 0 15,0 0-15,0 0 0,-1 21 16,1 1-16,0-1 0,0 0 0,0 0 16,0 21-16,-1-20 0,1 20 0,0 0 15,0-21-15,0 22 0,0-22 16,21 21-16,0-21 0,0 1 0,0 20 16,0-21-16,21 0 0,0 0 15,21-21-15,-21 0 0,1 0 16,20 0-16,0 0 0,-21 0 0,22-21 15,-1 0-15,-21 21 0,22-21 16,-22 0-16,21 0 0,-21-1 16,0-20-16,1 21 0,-22-21 0,0 20 15,0-20-15,0 0 0,0-1 0,-22 22 16,1-21-16,0 21 0,0-22 16,-21 43-16,20-21 0,-20 21 0,21 0 15,-21 0-15,20 0 0,1 21 16,-21 1-16,21-1 0,0 0 0,-1 0 15,22 21-15,0-20 0,0-1 0,0 0 16,0 0-16,0 0 0,0 0 16,0 1-16,22-22 0,-1 0 0,0 0 15,21 0-15,-21 0 0</inkml:trace>
  <inkml:trace contextRef="#ctx0" brushRef="#br0" timeOffset="47203.68">6837 9123 0,'-21'-21'0,"21"-43"31,0 43-31,21 21 0,0-21 0,0 0 16,0 21-16,22 0 0,-22 0 16,0 0-16,21 0 0,-21 0 0,22 0 15,-22 21-15,0 0 0,21 21 16,-20-20-16,-1-1 0,-21 21 15,0-21-15,0 0 0,0 1 16,0 20-16,0-21 0,0 0 0,0 0 16,-21 1-16,-1-22 0,1 21 0,0-21 15,0 0-15,0 0 16,21-21 0,0-1-1,0 1-15,21 0 0,0 0 16,0 0-16,0 0 0,1-1 0,-1 1 15,21-42-15,-42 42 0,21-1 16,0 22-16,22-21 0,-22 21 16,0-21-16,0 21 0,0 0 15,1 0-15,-1 0 0</inkml:trace>
  <inkml:trace contextRef="#ctx0" brushRef="#br0" timeOffset="47748.23">8149 9059 0,'0'0'0,"0"-21"0,0 0 16,0 0-16,0 0 0,0 0 15,-21-1 1,0 1-16,0 0 0,-1 0 0,1 21 16,0 0-16,0 0 0,-21 0 0,20 0 15,-20 21-15,21-21 0,-21 21 16,20 22-16,-20-22 0,0 0 0,21 21 15,-1 1-15,-20-22 0,21 21 0,21 0 16,0-20-16,-21 20 0,21-21 16,0 0-16,0 0 0,0 1 0,0-1 15,21 0-15,0-21 0,0 0 16,0 21-16,1-21 0,20 0 0,-21 0 16,0 0-16,22-21 0,-22 0 0,21 21 15,0-21-15,-20-1 0,20 1 16,-21 0-16,21-21 0,-20-1 15,20 1-15,0-21 0,-21 20 0,1-20 16,20-1-16,-21 1 0,0-1 16,0 1-16,1-1 0,-1 1 0,-21 20 15,0 1-15,0 0 0,0-1 0,0 22 16,0 0-16,-21 21 16,-1 0-16,22 21 15,-21 22-15,21-22 0,0 21 0,-21 0 16,21 22-16,-21-22 0,21 22 15,0-1-15,0 1 0,0-1 0,0-20 16,0 20-16,0-21 0,0 22 16,0-22-16,0-21 0,21 22 15,0-22-15,-21 0 0,21 0 16,1 0-16,-1-21 0,0 0 0,0 0 16,0 0-16,0 0 0,22 0 0,-22-21 15,21 0-15</inkml:trace>
  <inkml:trace contextRef="#ctx0" brushRef="#br0" timeOffset="48424.3">10033 8784 0,'0'0'0,"0"-42"15,0 21-15,0 0 0,0-1 16,0 1-16,0 0 0,-21 21 31,0 0-31,21 21 16,-22-21-16,1 21 0,0 22 0,0-22 15,0 21-15,21 1 0,-21-1 16,-1-21-16,22 21 0,-21 1 16,21-1-16,0-21 0,0 22 0,0-22 15,21 0-15,1 0 0,20 0 16,-21-21-16,0 0 0,22 0 0,-1 0 16,0 0-16,-21 0 0,22 0 15,-1 0-15,0-21 0,-20 0 0,20 0 16,-21-22-16,0 22 0,0 0 0,-21-21 15,0-1-15,0 1 0,0 0 16,0 21-16,-21-22 0,-21 22 0,21-21 16,-22 21-16,1-1 0,0 22 0,21 0 15,-22 0-15,1 0 16,21 0-16,0 0 0,-1 0 0,1 22 16,21 20-16,0-21 15,0 0-15,0 0 0,0 1 0,21-22 16,1 21-16,20 0 0,-21 0 0,21-21 15,1 0-15,-1 0 0,0 0 16,1 0-16,-22 0 0</inkml:trace>
  <inkml:trace contextRef="#ctx0" brushRef="#br0" timeOffset="48796.1">10562 8805 0,'0'0'0,"0"-21"0,-21 21 16,21-21-16,0 0 0,-21 0 15,21 0-15,0-1 0,0 1 16,0 0-16,0 0 16,0 0-16,21 21 0,0 0 0,0-21 15,0 21-15,1 0 0,-1 0 0,0 0 16,21 21-16,-21-21 0,1 21 16,20 21-16,-21-21 0,0 1 0,0 20 15,1 0-15,-22 1 0,0-22 16,0 63-16,0-62 0,0 20 15,-22-21-15,1 0 0,0 0 16,0 1-16,0-22 0,0 0 16,-1 0-16,1 0 0,0 0 15,21-22-15,0 1 16,0 0-16,0 0 0,0 0 16,0 0-16,0-1 0,0-20 15,0 21-15,0 0 0,21 0 0,0-1 16,1 1-16,-1 0 0,0 0 0,21 0 15,-21 21-15,1-21 0,20-1 0,0 1 16,-21 21-16</inkml:trace>
  <inkml:trace contextRef="#ctx0" brushRef="#br0" timeOffset="49302.02">11197 8382 0,'0'0'0,"-21"-21"0,-21 0 0,-1 0 16,1-1-16,0 1 0,-22 0 0,22 0 15,-22 0-15,22 21 0,-22-21 16,22-1-16,-21 22 0,20 0 0,-20 0 16,-1 0-16,22 22 0,-22-1 15,1 0-15,-1 0 0,1 21 16,-1 1-16,22-22 0,-21 21 0,-1 22 16,22-22-16,-22 0 0,22 22 15,0-1-15,20 1 0,-20-1 0,21 1 16,0-1-16,0 1 0,-1-1 0,22-20 15,0 20-15,0 1 0,0-22 16,0 0-16,22 1 0,-1-1 0,42 43 16,-20-64-16,-1 0 15,21 0-15,1 0 0,-1 1 0,1-22 16,-1 0-16,22 0 0,-21 0 0,20-22 16,-20 1-16,20 0 0,1 0 15,21-21-15,-21 20 0,-1-20 0,22 0 16,-21 21-16,-22-43 0,22 22 0,-43-1 15,1-20-15,-1-1 16,-21 1-16,-21-1 0,0 1 0,0-22 16,0 22-16,-21-1 0,-21 1 0,-1-1 15,1 22-15,-22-22 0,1 22 16,-1 0-16,1 21 0,-1-22 0,1 22 16,21 21-16,-22-21 0,22 21 0,-22 0 15,22 0-15,21 21 0,-22-21 16,22 21-16,0 0 0,0 1 0,21-1 15,0 0-15,0 0 0,0 0 16,0 0-16,21 1 0</inkml:trace>
  <inkml:trace contextRef="#ctx0" brushRef="#br0" timeOffset="49983.7">13208 8424 0,'0'-21'0,"0"42"0,0-63 16,0 21-16,0 0 0,0 0 15,0-1-15,21 1 0,-21 0 0,21 0 16,-21 42 15,0 0-31,0 0 0,0 22 16,0-22-16,-21 21 0,21 1 0,-21-1 15,0 0-15,0 22 0,21-22 16,-22 22-16,1-1 0,-21-21 0,21 22 16,0-22-16,-1 22 0,-20-22 15,21 0-15,-21-20 0,-1 41 16,22-42-16,0-21 16,0 21-16,0-21 0,-1 0 15,1-21-15,21 0 0,0 0 16,0 0-16,0-22 0,0 22 0,0-21 15,0 0-15,0-22 0,0 22 0,0-1 16,0-20-16,0 21 0,0-1 16,0 22-16,0-21 0,0 21 0,21-1 15,-21 1-15,22 21 0,-1 0 16,0 0 0,0 21-16,-21 22 0,21-22 0,0 21 15,1 1-15,-1-1 0,0 0 16,0 1-16,0-1 0,0 0 0,1-21 15,-1 22-15,0-1 0,0-21 0,0 0 16,0 1-16,1-1 0,-1 0 16,0-21-16,21 0 0,-21 0 0,22 0 15,-22 0-15,21 0 0,1 0 16,-1-21-16,-21 0 0,21-1 0,1 1 16,-1-21-16</inkml:trace>
  <inkml:trace contextRef="#ctx0" brushRef="#br0" timeOffset="50359.87">13758 8742 0,'0'0'0,"-21"0"0,0 0 0,0 0 16,0 0-16,-1 0 15,22 21-15,22-21 32,-1 0-32,0 0 0,0 0 0,0 0 15,0 0-15,22 0 0,-22-21 16,21 21-16,-21-21 0,22 0 0,-22 21 15,0-22-15,0 1 0,0 0 16,1 21-16,-22-21 0,0 0 16,0 0-16,-22-1 0,1 22 15,-21 0-15,21 0 0,-22 0 16,22 0-16,-21 0 0,21 22 16,-22-1-16,22 0 0,-21 0 0,21 21 15,0-20-15,-1 20 0,1 0 16,21-21-16,0 22 0,0-1 0,0-21 15,0 0-15,21 22 0,1-22 0,-1 0 16,0-21-16,0 21 0,0-21 16,22 0-16,-1 0 0,-21 0 0,21 0 15,1 0-15,20-21 0,-20 21 0,-1-21 16,21-21-16,-20 20 16,-1 1-16,22-21 0</inkml:trace>
  <inkml:trace contextRef="#ctx0" brushRef="#br0" timeOffset="50599.54">14668 8382 0,'0'0'0,"0"-21"0,0 0 0,0 0 0,0-1 16,0 1-16,-21 42 31,0 1-31,21-1 0,-21 21 16,0-21-16,21 22 0,-21-1 0,-1 0 15,22 1-15,0-1 0,-21 0 0,0 1 16,0-1-16,21 0 0,0 1 15,-21-22-15,21 21 0,-21-21 16,21 22-16,0-22 0,0 0 0,21-21 16,0 0-1,0 0-15,21-21 0,-20 21 16,-1-43-16,0 22 0,21 0 0</inkml:trace>
  <inkml:trace contextRef="#ctx0" brushRef="#br0" timeOffset="50835.3">14944 8403 0,'0'0'15,"21"-42"-15,0 0 0,0-1 16,-21 1-16,0 21 0,21 0 0,-21-1 16,0 44-1,0-1-15,-21 21 16,0-21-16,21 22 0,-21-1 0,0 0 16,-1 22-16,1-22 0,0 0 15,0 1-15,0-1 0,0 0 0,-1 1 16,1-1-16,21 0 0,0-20 15,-21 20-15,21-21 0,0 0 0,0 0 16,21-21-16,0 0 16,1 0-16,-1 0 15,0-21-15,0 0 0,0 0 16</inkml:trace>
  <inkml:trace contextRef="#ctx0" brushRef="#br0" timeOffset="51035.3">14668 8509 0,'0'0'0,"-21"0"0,-42 21 31,63 0-31,21-21 16,0 0-16,21 0 16,-20 0-16,-1 0 0,21 0 15,0 0-15,1 0 0,-1 0 16,0 0-16,1 0 0,-22-21 0,21 21 15,1 0-15,20-21 0</inkml:trace>
  <inkml:trace contextRef="#ctx0" brushRef="#br0" timeOffset="51395.27">15346 8657 0,'0'0'0,"0"21"0,-43 1 31,65-22-16,-1 0 1,0 0-16,21-22 0,-21 22 16,22-21-16,-22 0 0,21 21 0,1-21 15,-22 0-15,0 21 0,0-21 0,0-1 16,0 22-16,-21-21 0,0 0 16,-21 21-1,0 0-15,0 0 0,0 0 0,-22 0 16,1 21-16,21 0 0,-21 1 15,-1-1-15,22 0 0,-21 0 0,21 0 16,21 22-16,0-22 0,0 21 16,0-21-16,0 22 0,0-22 0,0 0 15,21 21-15,0-42 0,0 21 16,0 1-16,22-1 0,-22-21 16,21 0-16,0 0 0,1 0 0,-1 0 15,0 0-15,1 0 0,-22-21 16,21-1-16,1 22 0,-1-21 0</inkml:trace>
  <inkml:trace contextRef="#ctx0" brushRef="#br0" timeOffset="51759.24">16002 8678 0,'0'0'0,"0"-21"0,0-42 31,0 42-31,21 21 0,0 0 16,-21-22-16,21 22 0,1 0 0,-1-21 15,21 21-15,-21 0 0,0 0 0,22 0 16,-22 0-16,21 21 0,1 1 15,-22-1-15,0 0 0,21 0 0,-21 0 16,-21 22-16,0-22 0,22 21 16,-22 0-16,0-20 0,0 20 0,-22-21 15,22 21-15,-42-20 0,21-1 0,0 0 16,0 0-16,-1-21 0,1 0 16,0 21-16,0-21 0,21-21 15,0 0-15,0 0 16,0 0-16,21-1 0,0-20 15,0 21-15,1-21 0,-1-1 16,0 22-16,0-21 0,0-1 0,0 22 16,22 0-16,-22 0 0,0 0 15,0 0-15,0-1 0,1 22 0,-1 0 16,0-21-16,0 21 0,0 0 16,0 0-16,1 0 0,-1 0 0,0 21 15,-21 1-15,0-1 0,21 0 16</inkml:trace>
  <inkml:trace contextRef="#ctx0" brushRef="#br0" timeOffset="51916.29">16870 8848 0,'0'21'15,"0"-42"-15,0 63 16,-21-42 46,-1 21-62,1-21 0,-21 21 16</inkml:trace>
  <inkml:trace contextRef="#ctx0" brushRef="#br0" timeOffset="53740.38">487 2900 0,'-21'0'16,"-1"0"-16,1 0 15,0 0-15,0 21 16,0 0 0,0-21-16,21 21 0,21-21 62,0-21-62,-21 0 16,0 0-16,-21 0 15,0 21 1,-1 0-16,1 0 0,0 0 0,0 0 16,-21 0-16,20 0 0,1 0 15,0 0-15,0 21 0,0 0 16,0 0-16,21 0 0,-22 1 15,22-1-15,0 0 0,0 0 16,0 0 0,0 0-16,22-21 0,-1 0 0,0 22 15,0-22-15,21 0 0,-20 0 16,20 0-16,0 0 0,-21 0 0,22-22 16,-22 1-16,21 21 0</inkml:trace>
  <inkml:trace contextRef="#ctx0" brushRef="#br0" timeOffset="54064.14">635 2836 0,'0'0'0,"-21"0"31,0 22-15,-1-22-16,1 21 16,21 0-16,-21-21 15,21 21-15,21-21 31,0 0-31,1 0 0,-1 0 0,0 0 16,0 0-16,-21-21 16,21 0-16,-21 0 15,0-1-15,0 1 16,-21 21-16,0 0 16,0 0-16,0 21 0,-1 1 15,1-1-15,0 0 16,21 0-16,-21 0 0,21 22 15,-21-22-15,21 21 0,0-21 0,0 22 16,0-22-16,21 0 0,0 0 16,21 0-16,1 0 0</inkml:trace>
  <inkml:trace contextRef="#ctx0" brushRef="#br0" timeOffset="55256.6">17928 8128 0,'0'0'0,"21"0"0,0 0 0,1 0 16,-1 0 0,0 0-16,0 0 15,-21-21 63,0 0-62,0 0-16,0-1 16,21 1-16,0 21 15,1 0 17,-22 21-32,0 1 0,0 20 15,0-21-15,0 0 16,0 0-16,0 1 0,0-1 15,0 0-15,0 0 0,0 0 16,0 0-16,-22-21 0,1 22 16,21-44 15,0 1-31,0 0 16,0 0-16,0 0 0,0 0 15,0-1-15,21 1 0,1 0 16,-1 0-16,-21 0 0,21 21 0,0 0 15,0 0-15,0 0 16,1 21-16,-22 0 16,0 0-16,0 0 0,0 1 0,0-1 15,0 0-15,-22 0 0,1 0 16,0 0-16,0 1 0,0-1 0,0 0 16,21 0-16</inkml:trace>
  <inkml:trace contextRef="#ctx0" brushRef="#br0" timeOffset="55611.8">18838 8065 0,'0'0'0,"-21"0"47,0 0-47,0 0 0,0 0 15,21-22 1,0 1 0,0 0-1,0 0-15,21 21 0,0 0 16,0 0-1,0 0-15,0 21 16,-21 0-16,0 0 0,0 1 16,0-1-16,0 0 0,0 0 15,0 21-15,-21-20 0,0-1 0,0 21 16,-21-21-16,20 0 0,-20 1 16,21-1-16,-21 0 0</inkml:trace>
  <inkml:trace contextRef="#ctx0" brushRef="#br0" timeOffset="62224.43">2582 11642 0,'0'0'0,"21"0"16,-21-21-16,22 21 0,-22-22 15,21 22-15,-21-21 16,21 21-16,0 0 0,-21-21 15,0 42 79,-21 0-78,0-21-16,0 22 0,-1-1 15,1-21-15,0 21 0,-21 0 16,21 0-16,-1 0 0,-20 1 0,21-1 16,-21 0-16,-1 0 0,22 0 15,-21 0-15,21 22 0,-22-22 0,22 0 16,0 21-16,-21-20 0,20-1 16,1 21-16,-21-21 0,21 22 15,0-22-15,-1 0 0,-20 21 16,21-21-16,0 1 0,0-1 15,-1 0-15,1 0 0,0 0 0,-21 22 16,42-22-16,0 0 16,-21-21-1,21-21 126,0 0-141</inkml:trace>
  <inkml:trace contextRef="#ctx0" brushRef="#br1" timeOffset="66996.24">2371 11853 0,'0'0'0,"0"22"16,21-22 31,0 0-47,0-22 0,0 1 15,0 21-15,1-21 0,20 0 0,-21 21 16,0-21-16,0 0 0,1-1 0,-22 1 16,0 0-16,0 0 15,-22 0-15,-20 21 16,21 0-16,-21 0 15,-1 0-15,-20 21 0,20 0 0,1-21 0,-21 21 16,20 0-16,1 1 16,0-1-16,-1 21 0,22-21 0,0 0 15,0 1-15,21 20 0,-21-21 16,21 0-16,0 0 0,0 22 0,21-22 16,0-21-16,0 21 0,0 0 15,22-21-15,-22 21 0,21-21 16,0 0-16,-20 0 0,20 0 0,-21 0 15,21 0-15,-20 0 0,-1 0 16,-42 0 0,-1 0-16,-20 0 15,0 0-15,-1 0 0,1 0 16,0 22-16,-22-1 0,22 0 16,0 0-16,-1 0 0,22 0 0,-21 1 15,-1 20-15,22-21 0,0 0 16,0 0-16,21 22 0,0-22 0,0 0 15,0 0-15,0 0 0,21 1 16,0-22-16,0 21 0,1 0 0,20-21 16,-21 0-16,21 0 0,-20 0 15,20 0-15,0 0 0,1 0 0,-1 0 16,0 0-16,1-21 0,-1 0 16,21 21-16,-20-22 0,20-20 0,-20 21 15</inkml:trace>
  <inkml:trace contextRef="#ctx0" brushRef="#br1" timeOffset="67631.42">3090 12023 0,'0'-21'0,"0"42"0,0-64 0,0 22 16,-21 21-16,0 0 16,0 0-16,-22 0 0,22 21 0,-21 1 15,0-1-15,-1 0 0,1 21 16,0-21-16,20 22 0,-20-1 0,21-21 15,-21 22-15,20-1 16,22-21-16,0 0 0,0 0 0,0 1 16,0-1-16,0 0 0,22-21 15,20 0-15,-21 0 0,21 0 0,-20 0 16,20-21-16,0 0 0,1-1 16,-22 22-16,21-21 0,-21 0 0,22-21 15,-22 21-15,0-1 0,0 1 16,0 0-16,-21 0 0,0 0 0,21 0 15,-21-1-15,0 1 0,0 0 16,0 42 15,0 0-15,0 1-16,-21-1 0,21 21 0,0-21 16,0 22-16,0-1 0,0 21 15,0-20-15,0 20 0,0 1 0,0 20 16,0 1-16,21 0 0,1-1 15,-1 22-15,-21-21 0,21 0 0,0 20 16,-21-20-16,0 0 0,21-1 16,-21 1-16,0 0 0,0-1 0,0-20 15,0-1-15,0-20 0,0-1 0,-21 0 16,0 1-16,0-22 0,0 0 16,-1 0-16,-20 0 0,21 1 15,-21-22-15,-22 0 0,22 0 0,-22 0 16,-20-22-16,20 1 0,1 0 15,-1 0-15,22-21 0,-1-1 0,1 1 16,0-22-16,21 22 0,-1-43 16,22 22-16,0-22 0,22 22 0,-1-1 15,21-20-15,0 20 0,1-21 16,-1 22-16,0-1 0,1-20 0,20 20 16,-20 1-16,-1-22 0,0 22 15,1-1-15,-1 22 0,0-22 0</inkml:trace>
  <inkml:trace contextRef="#ctx0" brushRef="#br1" timeOffset="67967.28">3768 11938 0,'-22'0'0,"1"0"16,0 21-16,0 0 0,21 1 15,-21-22-15,21 21 16,21-21 0,0 0-1,-21-21-15,21-1 0,0 1 16,-21 0 0,-21 21-1,0 0-15,0 0 0,-21 0 16,20 21-16,1 0 0,0 1 15,21-1-15,-21 0 0,21 0 16,0 0-16,0 0 16,21 1-1,0-22-15,0 0 16</inkml:trace>
  <inkml:trace contextRef="#ctx0" brushRef="#br1" timeOffset="68231.49">3683 12361 0,'0'0'0,"-21"22"0,0-1 31,42-21 1,-21-21-32,21 21 15,-21-22-15,-21 22 16,0 0-1,21 22-15,-22-22 16,1 21-16,21 0 0,-21-21 0,21 21 16,21-21-1,0 0 1,1 0-16,-1 0 0,0-21 0,0 0 16</inkml:trace>
  <inkml:trace contextRef="#ctx0" brushRef="#br1" timeOffset="69071.28">6964 11134 0,'0'0'0,"21"0"16,42-43-1,-41 43 1,-44 0 0,1 0-1,21 22-15,-21-22 0,-21 21 0,21 21 16,-1-21-16,-20 22 0,0-22 0,-1 21 15,1 0-15,0 1 0,-22 20 16,22-20-16,-22-1 0,22 0 0,-21 22 16,20-22-16,-20 0 0,20 22 15,-20-22-15,21 1 0,-22-1 16,22 0-16,-1 1 0,1-22 0,0 21 16,21-21-16,-22 0 0,22 1 15,0-1-15,0-21 0,21 21 0,0-42 47,0 0-47,21-1 0,0 22 0,0-21 16,0 0-16,22 0 0,-22 21 15,21-21-15,1 21 0,-22 0 0,21 0 16,0 0-16,-20 0 16,20 0-16,0 21 0,-21 0 0,22 0 15,-1 0-15,0 1 0,1-1 0,-22 0 16,21 0-16,1 0 0,-1 22 15,0-22-15,1 0 0,-22 0 0,21-21 16,-21 21-16,22 0 0,-22-21 16,0 0-16,0 22 0,0-22 0,0 0 15,-21 21-15</inkml:trace>
  <inkml:trace contextRef="#ctx0" brushRef="#br1" timeOffset="70824.35">8318 11494 0,'22'0'15,"-1"0"-15,0 0 16,0-22-16,0 22 0,-21-21 15,0 0-15,21 21 0,-21-21 0,0 0 16,22 21-16,-22-21 0,0-1 16,0 1-16,0 0 0,-22 21 15,1 0-15,0 0 0,0 0 16,0 0-16,-22 0 0,22 0 16,-21 0-16,0 21 0,-43 0 0,64 1 15,-22-1-15,1 0 16,21 0-16,0 0 0,0 0 0,-1-21 15,22 22-15,0-1 16,22-21-16,-1 0 0,0 0 16,21 21-16,-21-21 0,22 0 0,-1 0 15,0 0-15,-20 21 0,20 0 16,-21-21-16,21 21 0,-20-21 0,-1 22 16,0-1-16,0 0 0,0 0 0,-21 0 15,21 0-15,-21 1 0,0-1 16,0 0-16,-21 0 0,0 21 0,0-20 15,0-1-15,-22 0 0,22 0 16,-21 0-16,0 0 0,-22-21 16,22 22-16,-1-1 0,-20-21 0,-1 0 15,22 0-15,0 0 0,-22 0 16,22 0-16,0-21 0,20-1 0,-20 1 16,21 0-16,0 0 0,21 0 0,0-22 15,0 22-15,0 0 0,0 0 16,0 0-16,0 0 0,21-1 15,0 22-15,0-21 0,0 21 0,1 0 16,20 0-16,-21-21 0,0 21 16,22 0-16,-1 0 0,-21 0 0,21 0 15</inkml:trace>
  <inkml:trace contextRef="#ctx0" brushRef="#br1" timeOffset="71216.37">8784 11578 0,'0'0'15,"0"-42"1,-21 21 0,0 42 15,21 0-31,0 0 0,0 0 0,0 1 15,0-1-15,0 21 0,0-21 0,-21 22 16,-1-1-16,1 21 0,21-20 16,0 20-16,-21 1 0,21 20 0,-21-20 15,0 21-15,21-1 0,-21 1 0,-1 0 16,1 20-16,0-20 0,0 0 16,0 21-16,0-22 0,-1-20 0,1 20 15,0-20-15,0-22 0,0 1 0,21-1 16,0 0-16,0-21 0,-21-21 15,21-21 1,0 0 0,21-21-16,-21 21 0,21-1 15,0-20-15,0 0 0,0-1 0,1 1 16,-1 0-16</inkml:trace>
  <inkml:trace contextRef="#ctx0" brushRef="#br1" timeOffset="71567.8">8721 11853 0,'0'0'16,"0"-21"-16,-22-21 0,22 21 0,-21 0 15,21-1-15,0-20 0,0 21 16,0 0-16,0-22 0,21 22 0,1 0 16,-1 0-16,0 0 0,21 0 15,-21 21-15,22 0 0,-1-22 0,-21 22 16,22 0-16,-1 0 0,0 22 0,1-1 15,-1 0-15,-21 0 0,0 21 16,22-20-16,-43-1 0,0 21 0,0-21 16,0 22-16,0-22 0,-22 0 15,1 21-15,0-21 0,-21 1 0,-22-1 16,22 0-16,-22 0 0,1 0 16,21 0-16,-22 1 0,22-22 0,-22 0 15,43 21-15,-42-21 16,41 0-16,44 0 31,-1 0-31,21-21 0,-21-1 0,22 22 16,-1-21-16,21 0 0,-20 0 0</inkml:trace>
  <inkml:trace contextRef="#ctx0" brushRef="#br1" timeOffset="72603.14">9927 11684 0,'0'0'0,"0"-21"0,0 0 16,0 0-16,0-1 15,0 1-15,0 0 0,0 0 0,0 0 16,0 0-16,0-1 0,0 1 16,-21 21-16,21-21 0,-21 0 0,0 21 15,-22 0-15,22 0 0,0 0 16,0 0-16,-22 0 0,1 0 0,21 0 15,-21 21-15,20 0 0,-20 0 0,21 22 16,-21-22-16,20 21 0,-20-21 16,21 22-16,-21-1 0,20-21 0,1 22 15,21-1-15,0-21 0,0 21 16,0-20-16,0 20 0,0-21 16,0 0-16,21 0 0,1 1 0,-1-22 15,21 0-15,-21 0 0,0 0 16,22 0-16,-22-22 0,21 22 0,1-21 15,-22 0-15,21 0 0,0-21 0,1 20 16,-22 1-16,0-21 0,21 21 16,-20-22-16,-22 22 0,21-21 0,-21 21 15,0-22-15,0 22 0,0 0 0,0 0 16,0 0 0,-21 21-16,-1 0 0,22 21 15,0 0-15,-21 0 0,21 0 16,0 1-16,0-1 0,0 0 15,0 21-15,0-21 0,0 1 0,0-1 16,0 21-16,0-21 0,0 0 0,21 1 16,-21-1-16,22-21 0,-1 21 15,0-21-15,0 0 0,21 0 0,-20 0 16,20 0-16,0 0 0,-21-21 16,22 0-16,-1-1 0,0 1 0,1 0 15,-22 0-15,0 0 0,21 0 0,-20-22 16,-1 22-16,0-21 15,0 21-15,-21-22 0,0 22 0,21 0 16,-21 0-16,0 0 0,0-1 0,0 1 16,0 42 15,0 1-31,0-1 0,-21 0 0,21 0 16,0 0-16,0 0 0,-21 22 15,21-22-15,0 0 0,0 0 0,0 0 16,0 1-16,-21-1 0,21 0 15,0 0-15,0 0 0,0 0 16,-21-21 0,-1 0-1,22-21 1,0 0-16,0 0 16,0 0-16,0 0 0,0-1 15,0 1-15,22-21 0,-1 21 0,0 0 16,0-22-16,0 1 0,0 0 0,22 20 15,-22-20-15,0 0 0,21-1 16,1 22-16,-1 0 0,0 0 0,1 0 16,-1 21-16,-21 0 0,22 21 0,-22 0 15,21 0-15,-21 0 0,-21 22 16,0-22-16,0 21 0,0 1 16,0-1-16,0-21 0,0 21 15,0 1-15,0-22 0,-21 21 0,0-21 16,0 1-16,21-1 0,0 0 0,-21 0 15,21 0-15,-22-21 0,22 21 0,22-21 63</inkml:trace>
  <inkml:trace contextRef="#ctx0" brushRef="#br1" timeOffset="73912.03">11684 10859 0,'0'-22'15,"0"1"1,0 0 0,0 42 31,0 0-47,21 1 0,0 20 15,0-21-15,1 0 0,20 22 16,0-22-16,1 21 0,20-21 0,1 22 15,-1-1-15,1 0 0,-1-21 16,1 22-16,20-1 0,-20-21 0,-1 0 16,1 1-16,-1-1 0,-20 0 15,-1 0-15,0-21 0,22 21 16,-43-21-16,0 0 0,0 21 16,-21 1-1,-21-22-15,-21 21 16,21-21-16,-22 21 0,22-21 0,-21 21 15,-1 0-15,1-21 0,0 21 16,-22 1-16,22-1 0,-22 0 0,22 0 16,-21 21-16,-22-20 0,21-1 0,1 0 15,-1 0-15,1 21 0,-1-20 16,22-1-16,0 0 0,-1 0 16,1 0-16,21 0 0,0-21 0,0 22 15,-1-22-15,22 21 0,0 0 16,-21-21-1,21-21 345,21 0-345,1-1-15,-1 22 0,0-21 0</inkml:trace>
  <inkml:trace contextRef="#ctx0" brushRef="#br1" timeOffset="74890.33">15430 10986 0,'0'-22'0,"0"44"0,22-44 0,-22 1 16,0 0-1,0 0 1,-22 21-1,1 0 1,0 0-16,-21 21 0,21 0 16,-1 0-16,-20 22 0,21-22 0,0 21 15,-22 1-15,22-1 0,0 0 16,0 1-16,0-1 0,0 0 0,21 1 16,0-1-16,0 0 0,0-21 15,0 1-15,21-1 0,21 0 0,-21 0 16,22 0-16,-1-21 0,0 0 0,1 0 15,-1 0-15,0 0 16,1 0-16,-1-21 0,0 0 0,1 0 16,-1 0-16,-21-1 0,21 1 0,-20-21 15,-1 21-15,0-22 0,-21 1 16,21 0-16,-21-1 0,0 1 0,0 0 16,0-1-16,-21 1 0,0 0 15,0 21-15,-22-22 0,1 22 16,21 21-16,0 0 0,-22 0 0,22 0 15,-21 0-15,21 0 0,-22 0 16,22 21-16,-21 0 0,21 1 0,-1-1 16,1-21-16,0 42 0,21-21 15,0 0-15,-21 1 0,21-1 16,0 0-16,0 0 0,0 0 0,21 0 16,0-21-16,0 22 0,22-22 15,-22 0-15,21 0 0,1 0 0,-1 0 16,0 0-16</inkml:trace>
  <inkml:trace contextRef="#ctx0" brushRef="#br1" timeOffset="75315.27">15917 11091 0,'0'-63'15,"0"42"1,0 0-16,0-1 15,0 1-15,0 0 0,21 21 16,-21-21-16,22 21 0,-1-21 16,0 21-16,0 0 0,0 0 15,0 0-15,1 0 0,20 21 0,-21 0 16,0 0-16,22 0 0,-22 1 16,0-1-16,0 0 0,0 21 0,0-21 15,-21 22-15,0-22 0,0 21 0,0-21 16,0 22-16,-21-22 0,0 21 15,0-21-15,0 1 0,-22-1 0,22 0 16,0 0-16,0 0 0,0-21 16,0 0-1,21-21 1,0 0-16,0 0 0,0 0 16,21-1-16,-21 1 0,0 0 0,21-21 15,0 21-15,-21-22 0,0 22 0,21 0 16,0-21-16,1 20 0,-1 1 15,0 0-15,-21 0 0,21 21 0,0-21 16,0 0-16,1 21 0,-1-22 16,0 1-16,0 21 0</inkml:trace>
  <inkml:trace contextRef="#ctx0" brushRef="#br1" timeOffset="76011.2">16510 10689 0,'0'0'0,"-21"-21"0,-149-85 31,128 85-31,21 0 0,-21 21 16,-1-21-16,1 0 0,21 21 0,-22-22 15,1 22-15,0-21 16,-1 21-16,1 0 0,-43 0 15,22 0-15,21 0 0,-1 0 0,-20 0 16,-1 0-16,22 21 0,-22 1 16,1-1-16,21 0 0,-22 0 0,1 0 15,20 0-15,1 22 0,0-22 16,-1 21-16,1 1 0,0-1 0,20 0 16,-20 1-16,21-1 0,0-21 15,0 43-15,-1-22 0,1 0 0,21 1 16,-21 20-16,21-21 0,-21 22 0,21-22 15,0 22-15,0-22 16,0 0-16,0 1 0,0-1 0,0 0 16,21 1-16,0-1 0,0-21 0,1 22 15,20-22-15,-21 0 0,21 0 16,1 0-16,-1 0 0,0 1 0,1-1 16,20 0-16,-20-21 0,20 0 15,1 21-15,-1-21 0,1 0 16,-1 0-16,1 0 0,-1-21 0,1 21 0,-1-21 15,1 0-15,-1 21 0,1-22 16,-1 1-16,1 0 0,-22 0 16,21 0-16,1 0 0,-22-22 0,22 22 0,-22-21 15,0 21-15,1-22 16,-22 1-16,0 0 0,21-22 0,-20 22 16,-1-22-16,-21 22 0,0-22 15,21 22-15,-21 0 0,0-1 0,0 1 16,0 0-16,0-1 0,-21 1 0,0 0 15,-1-1-15,22 22 0,-21-21 16,0 21-16,0 0 0,21-1 0,-21 1 16,0 21-16,-1-21 0,1 21 15,0 0-15,0 0 0,-21 0 0,20 0 16,-20 0-16,0 0 0,21 0 0,-22 0 16,22 21-16,-21-21 0,21 0 15,-1 0-15</inkml:trace>
  <inkml:trace contextRef="#ctx0" brushRef="#br1" timeOffset="76760.41">19008 10499 0,'0'0'0,"0"-21"16,63-22 0,-42 22-16,0 21 0,-21-21 15,22 21-15,-22-21 0,21 21 16,-21 21-1,-21 0 1,-22 0-16,22 0 0,0 22 0,0-1 16,-22 0-16,22 1 0,-21-1 15,0 0-15,-1 1 0,-20-1 0,20 0 16,-20 1-16,-1-1 0,1 0 0,-22-20 16,22 20-16,-1 0 0,1-21 15,20 22-15,-20-22 0,21 0 16,-1-21-16,22 21 0,0-21 15,0 0-15,0 0 0,21-21 16,0 0-16,0 0 16,21 0-16,0 21 15,21 0-15,-21 0 0,1 0 16,20 0-16,0 0 0,1 0 16,-1 21-16,0 0 0,1 0 0,20-21 15,-21 21-15,22 0 0,-1 1 0,-20-1 16,-1 0-16,22 0 0,-22 0 15,-21 0-15,21 1 0,-20-1 0,-1 0 16,0 0-16,0 0 0,0 0 16,-21 1-1,21-44 17,-21 1-17,22 21-15,-22-21 0,21-21 0,0 21 16</inkml:trace>
  <inkml:trace contextRef="#ctx0" brushRef="#br1" timeOffset="77231.36">19854 10774 0,'21'-21'15,"-42"42"-15,64-63 0,-43 20 0,0 1 16,0 0-16,0 0 0,-22 21 15,1-21-15,-21 21 16,21 0-16,-22 0 0,1 0 0,0 0 16,-1 21-16,1 0 0,0 0 15,21 0-15,-22 1 0,1-1 0,21 0 16,-22 0-16,22 0 0,21 0 0,0 1 16,0-1-16,21 0 15,1 0-15,-1-21 16,0 21-16,21-21 0,-21 21 15,22 1-15,-1-22 0,-21 21 0,22-21 16,-22 21-16,21 0 0,-21 0 0,0 0 16,-21 1-16,0-1 15,0 0-15,0 0 0,0 0 16,-21-21-16,0 0 0,0 21 0,-21-21 16,20 0-16,-20 0 0,0 0 15,-1 0-15,1 0 0,-21 0 0,20 0 16,22 0-16,-21 0 0,21 0 15,-22 0-15,22 0 0,0 0 16,42-21 15,0 21-31,0 0 0,22 0 16,-22 0-16,21-21 0,1 21 0,20 0 16</inkml:trace>
  <inkml:trace contextRef="#ctx0" brushRef="#br1" timeOffset="77596.38">20151 10943 0,'0'-42'31,"-22"42"-15,22 21-16,0 0 15,0 0-15,-21 1 0,21-1 0,0 21 16,0 0-16,0 1 0,0-1 16,0 0-16,-21 22 0,0-22 0,21 22 15,-21-1-15,0 1 0,21-1 0,-22 1 16,1 20-16,21-20 0,-21 21 16,0-1-16,21-20 0,-21 20 0,0-20 15,-1 21-15,1-22 0,0-21 16,21 22-16,-21-22 0,21 1 15,-21-22-15,21 0 0,0 21 0,-21-42 16,21 21-16,0-42 16,0 0-1,0-21-15,21 21 0,0-22 16,0 1-16,0 0 0</inkml:trace>
  <inkml:trace contextRef="#ctx0" brushRef="#br1" timeOffset="77947.34">20108 11049 0,'0'0'0,"0"-21"0,43-64 32,-22 64-32,0 0 0,0 0 0,0 0 15,22 21-15,-22-22 0,21 22 16,0 0-16,1 0 0,-1 0 0,0 0 15,-20 0-15,20 22 0,0-1 0,-21 0 16,-21 21-16,0-21 0,0 1 16,0 20-16,0-21 0,-21 0 0,-21 22 15,21-22-15,-22 0 0,1 0 16,0 0-16,-1 0 0,1 1 16,0-22-16,-1 21 0,1-21 0,21 0 15,0 0-15,0 0 0,-1 21 16,1-21-16,42 0 31,1 0-31,-1 0 16,21-21-16,-21 0 0,22 21 0,-1-22 15</inkml:trace>
  <inkml:trace contextRef="#ctx0" brushRef="#br1" timeOffset="78459.64">21209 10880 0,'0'0'0,"0"-21"16,0-1-16,0 1 0,0 0 15,-21 21-15,0 0 0,-1-21 16,1 21-16,0 0 0,-21 0 0,-1 0 16,22 0-16,-21 21 0,0 0 15,-22 0-15,22 1 0,21-1 0,-22 21 16,1-21-16,21 0 0,0 22 0,-1-1 15,22-21-15,-21 22 0,21-22 16,0 0-16,0 21 0,21-21 0,1 1 16,20-22-16,0 21 15,-21-21-15,22 21 0,-1-21 0,0 0 16,1 0-16,-1 0 0,-21-21 0,22 0 16,-22-1-16,0 1 0,0 0 15,0 0-15,0-21 0,1 20 0,-1 1 16,-21-21-16,0 21 0,21 0 15,-21-22-15,0 22 0,21 21 0,-21-21 16,0 0-16,0 42 31,0 0-31,-21 0 0,21 0 0,-21 1 0,21-1 16,0 0-16,-21 0 0,21 21 16,0-20-16,0 20 0,0-21 15,0 0-15,0 0 0,0 1 0,0-1 16,21 0-16,-21 0 0,21-21 15,0 0-15,0 0 0,0 0 0,1 0 16,-1 0-16,0 0 0,0 0 0,0-21 16,0 0-16,1 0 0,20-1 15,-21-20-15,0 21 0,22 0 0</inkml:trace>
  <inkml:trace contextRef="#ctx0" brushRef="#br1" timeOffset="78911.24">21632 10943 0,'0'0'0,"21"-21"15,-21 0-15,0 0 0,-21 42 47,21 0-47,0 0 0,0 0 0,0 1 16,0-1-16,-21 0 0,21 0 15,-21 0-15,21 0 0,0 1 0,0 20 16,-21-21-16,21 0 0,-21 0 16,21 1-16,-22-1 0,22 0 0,0 0 15,-21-21-15,21-21 47,0 0-47,0 0 0,0-1 16,0 1-16,21 0 0,-21 0 15,22-21-15,-1 20 0,0-20 0,0 21 16,0-21-16,0 20 0,1-20 16,20 21-16,-21 0 0,21-22 0,1 22 15,-22 0-15,21 21 0,1-21 0,-22 21 16,21 0-16,-21 0 0,0 21 15,22 0-15,-22 22 0,0-22 16,-21 0-16,0 21 0,0-21 16,0 22-16,0-22 0,0 21 15,0-21-15,0 22 0,-21-22 0,21 0 16,0 21-16,-21-20 0,0-1 16,-1 0-16,1 0 0,0-21 15,0 0 1,0-21-1</inkml:trace>
  <inkml:trace contextRef="#ctx0" brushRef="#br1" timeOffset="82673.27">7281 14055 0,'0'0'0,"21"-21"15,1-1-15,-1 1 0,0 0 16,0 0-16,-21 0 0,21 0 15,-42 21 17,0 21-32,21 0 0,-21 0 0,-22 0 15,22 22-15,-21-1 16,0-21-16,20 21 0,-41 1 0,21 20 16,-1-20-16,-20-1 0,-1 21 0,1-20 15,20 20-15,-20-20 0,-1-1 16,1 0-16,21 1 0,-22-1 0,22-21 15,-22 0-15,43 22 0,-21-43 16,-1 21-16,22-21 0,0 0 0,0 0 16,0 0-16,21-21 15,0-1-15,0 1 16,21 0-16,0 0 0,0 0 16,22 21-16,-1-21 0,-21 21 15,21 0-15,22-22 0,-22 22 16,22 0-16,-22 0 0,22 0 15,-1 0-15,1 22 0,-1-22 0,1 21 16,-1 0-16,1 0 0,-1 0 0,-21 0 16,22 1-16,-22-1 0,1 0 15,-22 0-15,21-21 0,-21 21 0,0 0 16,-21 1-16,22-22 0,-22 21 0,21-21 16,-21 21-1,21-21 1,0 0-16,0-21 15,-21 0-15,21 21 0,1-22 16,-1 1-16,-21 0 0</inkml:trace>
  <inkml:trace contextRef="#ctx0" brushRef="#br1" timeOffset="83248.14">8742 14351 0,'0'0'0,"0"-21"15,0-43-15,0 43 16,0 0-16,-21 0 0,-1 0 0,1 0 16,0-1-16,0 1 0,0 21 15,0 0-15,-1-21 0,-20 21 0,0 0 16,-1 21-16,22 0 15,-21 1-15,0-1 0,20 21 0,-20 0 16,0 1-16,21-1 0,-22 0 0,22 22 16,-21-22-16,21 1 0,-1-1 15,1 21-15,0-41 0,21 20 0,-21 0 16,21-21-16,0 1 16,0-1-16,21 0 0,0-21 0,22 0 15,-22 0-15,0 0 0,21 0 16,-21-21-16,22 0 0,-22 21 15,21-22-15,-21-20 0,22 21 0,-1-21 16,-21 20-16,22-20 0,-22 0 16,21-1-16,-21-20 0,0 21 0,22-1 15,-43 1-15,21 21 0,0 0 16,-21-1-16,21 1 0,-21 42 16,0 1-1,0 20-15,0-21 0,0 21 16,0 1-16,0-1 0,0 0 0,0 1 15,0-22-15,0 21 0,0 1 0,0-22 16,0 0-16,0 21 16,0-21-16,21 1 0,1-22 15,20 0-15,-21 0 0,0 0 0,22 0 16,-1 0-16,-21 0 0,21-22 16,-20 1-16,20 0 0,-21 0 0,0 0 15,0 0-15</inkml:trace>
  <inkml:trace contextRef="#ctx0" brushRef="#br1" timeOffset="83663.64">9356 13864 0,'0'0'0,"-22"0"31,1 0-31,21 21 16,0 1-16,0-1 0,0 0 15,21-21-15,1 21 0,-1 0 0,0 0 16,0 1-16,0-1 0,0-21 16,22 21-16,-22-21 0,21 21 0,1-21 15,-22 0-15,21 0 0,0 0 0,1 21 16,-1-21-16,0 0 0,-20 0 16,20 0-16,-21 0 0,0 21 0,-21 1 15,0-1 1,0 0-16,0 0 15,-21 0-15,0 0 0,0 22 0,-22-22 16,1 21-16,21-21 0,-21 22 16,-1-1-16,1 0 0,-22 22 15,22-22-15,0 1 0,21-22 0,-1 21 16,-20-21-16,21 0 0,0 1 16,21-1-16,0 0 0,-21-21 0,21 21 15,-22-21-15,44 0 31,-1-21-31,0 0 0,21 0 16</inkml:trace>
  <inkml:trace contextRef="#ctx0" brushRef="#br1" timeOffset="84336.53">14478 13801 0,'0'0'0,"21"-21"0,0-1 0,-21 1 0,21 0 16,-21 0-16,-21 21 31,0 0-31,0 0 0,0 21 15,0 0-15,-1 0 0,1 22 16,0-22-16,0 21 0,0 1 0,0-1 16,21 0-16,0 1 0,-22-1 15,22 0-15,0 1 0,0-1 0,0 0 16,0 1-16,0-22 0,22 21 0,-1-21 16,0 0-16,0 1 0,0-1 15,22-21-15,-22 0 0,21 0 0,0 0 16,1 0-16,-22-21 0,21-1 15,1 1-15,-22 0 0,21 0 16,-21-21-16,22 20 0,-22-20 0,0 0 16,-21-1-16,0 1 0,0 0 15,0-1-15,0 1 0,0 0 0,-21 21 16,0-22-16,-1 22 0,1 0 0,0 0 16,0 0-16,0 21 0,0 0 15,-1 0-15,1 0 0,0 21 0,0 0 16,21 0-16,0 0 0,0 0 15,0 1-15,0 20 0,0-21 0,0 0 16,0 0-16,21 1 0,0-1 16,0 0-16,1-21 0,-1 21 15,21-21-15,-21 0 0,22 0 0,-1 0 16</inkml:trace>
  <inkml:trace contextRef="#ctx0" brushRef="#br1" timeOffset="84695.56">15134 14034 0,'0'0'0,"0"-22"15,0 1-15,0 0 16,0 0-16,0 0 0,0 0 16,0-1-16,21 22 0,0-21 15,1 21-15,-1-21 0,0 21 16,0 0-16,21 0 0,-20 0 16,-1 21-16,21-21 0,-21 21 15,0 1-15,22-1 0,-22 0 0,0 21 16,0-21-16,-21 1 0,0-1 15,0 21-15,0-21 0,0 0 0,0 1 16,0-1-16,-21 0 0,0 0 0,0-21 16,0 21-16,-1-21 0,1 0 15,0 0-15,0 0 16,21-21-16,0 0 16,0 0-16,0 0 0,0-22 15,0 22-15,0 0 0,21 0 0,0-22 16,0 22-16,1 0 0,-1 0 15,0 0-15,0 0 0,0-1 16,0 1-16,1 0 0,-1 21 16,21-21-16,-21 0 0,0 0 0,-21-1 15</inkml:trace>
  <inkml:trace contextRef="#ctx0" brushRef="#br1" timeOffset="85263.59">15684 13377 0,'0'0'0,"-21"0"0,-21-21 0,0 0 16,-1 0-16,1 0 0,-22 21 0,22-21 15,-21-1-15,20 22 0,-20-21 16,-1 21-16,22 0 0,-22 0 0,22 0 16,-21 0-16,-1 0 0,22 21 15,-22-21-15,1 22 0,20-1 0,-20 21 16,-1-21-16,1 22 0,-1-1 0,1 0 15,-1 1-15,1 20 0,21 1 16,-1-1-16,1 1 0,0-1 0,-1 1 16,22-1-16,-21 22 0,21-22 15,21 1-15,0-1 0,0 1 0,0 20 16,0-41-16,0 20 0,42 1 0,-21-22 16,21 0-16,1 1 15,20-22-15,1 21 0,-1-21 0,22 1 16,-22-1-16,22 0 0,0-21 0,-1 0 15,1 0-15,21 0 0,-21 0 16,20 0-16,1-21 0,0 21 0,0-21 16,-21-1-16,-1-20 0,1 21 15,0-21-15,-22-1 0,1 1 0,-1 0 16,-21-22-16,1 22 0,-1-22 0,0 1 16,-20 20-16,-1-20 0,0-1 15,-21 1-15,0-22 0,0 22 0,0-22 16,-21 22-16,0-22 0,-1 21 0,-20 1 15,0 21-15,21-22 16,-22 22-16,1 21 0,-22-22 0,22 22 16,0 0-16,-22 0 0,22 21 15,-22 0-15,22 0 0,-21 0 0,20 21 16,1 0-16,0 0 0,-1 0 0,1 1 16,0-1-16,20 0 0,1 0 15,21 21-15,0-20 0,21-1 16,22 0-16</inkml:trace>
  <inkml:trace contextRef="#ctx0" brushRef="#br1" timeOffset="85913.72">18500 13335 0,'0'0'0,"21"-42"15,-21 21-15,0 42 32,0 0-32,-21-21 15,-22 21-15,22 21 0,0-20 0,-21 20 16,-1 0-16,1 1 0,-22-1 16,22 21-16,0-20 0,-22-1 0,22 22 15,-22-22-15,22 0 0,-21 1 16,20-1-16,1-21 0,0 21 0,-1-20 15,22-1-15,-21 0 0,21-21 0,-1 21 16,22-42 15,22 0-31,-1 21 0,0-21 16,0 21-16,21 0 0,1 0 16,-22 0-16,21 0 0,1 0 0,-1 0 15,21 0-15,-20 21 0,-1 0 16,22-21-16,-22 21 0,21 0 0,1 0 15,-22-21-15,22 22 0,-22-1 0,22-21 16,-22 21-16,0 0 16,1 0-16,-1-21 0,-21 21 0,0-21 15,0 22-15,1-1 0,-1-21 0,-21 21 16,0 0 0,0-42 15,0 0-16,0 0-15,21-1 0</inkml:trace>
  <inkml:trace contextRef="#ctx0" brushRef="#br1" timeOffset="86506.8">19727 13758 0,'0'0'0,"0"-21"0,0 0 16,0 0-16,0 0 0,0 0 16,0-22-16,0 22 0,0 0 15,0-21-15,0 20 0,-21-20 0,0 21 16,0 0-16,0 0 0,-1-1 16,1 1-16,0 21 0,0 0 0,-21 0 15,-1 0-15,22 0 0,-21 0 0,-22 0 16,22 21-16,0 22 0,-1-22 15,1 21-15,-22 1 0,43-1 0,-21 0 16,0 1-16,20 20 0,1-21 16,0 1-16,0-1 0,21 0 15,0 1-15,0-22 0,0 21 0,0-21 16,21 1-16,0-1 0,0 0 16,22 0-16,-22-21 0,21 0 0,-21 21 15,22-21-15,-1 0 0,0 0 0,-20 0 16,20 0-16,0-21 0,1 0 15,-1 21-15,0-21 0,1-22 0,-1 22 16,0 0-16,1-21 0,-22-1 16,21 1-16,-21 0 0,0-1 15,1 1-15,-1 0 0,-21 21 0,21-22 16,-21 22-16,0 0 16,-21 21-16,0 21 15,-1 0-15,1 0 0,0 22 16,21-22-16,0 21 0,-21 1 0,21-1 15,0-21-15,0 21 0,0 1 16,0-22-16,21 0 0,-21 21 0,21-20 16,0-1-16,1 0 0,-1-21 0,0 21 15,0-21-15,21 0 0,-20 0 16,20 0-16,-21 0 16,0 0-16,0 0 0,1-21 0,-1 21 0,0-21 15,0 0-15</inkml:trace>
  <inkml:trace contextRef="#ctx0" brushRef="#br1" timeOffset="-142730.12">7535 6900 0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16:48.0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762 0,'0'0'0,"21"0"0,-21-21 0,0 0 16,0 0 0,0-1-16,0 44 47,0-1-47,-21 21 15,0-21-15,-1 22 0,1-1 16,0 0-16,-21 22 0,21-22 15,-1 0-15,1 22 0,-21-22 0,21 1 16,0-1-16,-1 0 0,1 1 16,0-1-16,0 0 0,0-21 0,21 1 15,0 20-15,-21-21 16,21 0-16,0 0 0,0-42 47,0 0-47,0 0 0,0 0 0,21-22 15,0 22-15,-21-21 0</inkml:trace>
  <inkml:trace contextRef="#ctx0" brushRef="#br0" timeOffset="262.66">1990 762 0,'0'21'31,"0"0"-31,21 1 0,-21-1 0,0 21 16,21-21-16,-21 22 0,0-1 16,0 0-16,0 1 0,0-1 15,0 0-15,0 1 0,0-1 0,0 0 16,0 1-16,0-1 0,0-21 16,0 21-16,0-20 0,0 20 0,0-21 15,0 0-15,0 0 0,0 1 16,-21-44 15,21 1-31</inkml:trace>
  <inkml:trace contextRef="#ctx0" brushRef="#br0" timeOffset="474.69">1609 1249 0,'-22'21'15,"44"-42"-15,-65 42 0,43 0 0,21-21 32,22 0-32,-22 0 15,0 0-15,21 0 0,1 0 16,-1 0-16,0-21 0,1 0 16,-1 21-16,0-21 0,-20 0 0,20 21 15,0-22-15,-21 1 0,22 0 16,-22 0-16</inkml:trace>
  <inkml:trace contextRef="#ctx0" brushRef="#br0" timeOffset="751.65">2646 741 0,'0'-21'31,"0"42"-15,-43 42-16,43-41 0,-21 20 15,0 0-15,0 1 0,0-1 16,0 0-16,-22 1 0,22 20 16,0-21-16,0 1 0,0-1 0,-1 0 15,1-20-15,0 20 0,21-21 16,0 0-16,0 22 0,0-22 16,0 0-16,21-21 31,0 0-31,22-21 0,-22 0 15,0-1-15,21-20 0,-20 21 0</inkml:trace>
  <inkml:trace contextRef="#ctx0" brushRef="#br0" timeOffset="1007.66">2857 847 0,'0'0'16,"0"-21"-16,22-1 0,-22 1 0,21 21 15,-21-21-15,0 42 31,0 0-31,0 1 0,0 20 16,0 0-16,-21 1 0,-1-1 0,22 0 16,-21 1-16,0 20 0,0-21 15,0 1-15,0-22 0,-1 21 0,1 1 16,0-22-16,21 0 0,-21 0 16,21 0-16,0 0 0,21-21 31,0 0-31,-21-21 15,21 0-15,-21 0 16,0 0-16</inkml:trace>
  <inkml:trace contextRef="#ctx0" brushRef="#br0" timeOffset="1260.48">2138 1207 0,'0'0'0,"21"0"16,21 0 0,-21 0-16,22 0 0,-1 0 0,0 0 15,1 0-15,-1 0 0,22-22 16,-22 22-16,0-21 0,22 21 0,-22 0 16,0-21-16,-20 21 0,20 0 15,-21 0-15,0 0 0</inkml:trace>
  <inkml:trace contextRef="#ctx0" brushRef="#br0" timeOffset="1919.72">3027 1185 0,'0'0'0,"-21"22"0,-22-22 15,22 0 1,21-22 0,0 1-1,0 0-15,21 21 0,-21-21 0,21 21 16,22-21-16,-22 0 0,21 21 15,-21 0-15,22 0 0,-22 0 0,21 0 16,1 0-16,-22 0 0,21 0 16,0 0-16,-20 21 0,-1 0 0,0 0 15,0 0-15,-21 22 0,0-22 16,0 0-16,0 21 0,0-21 0,-21 22 16,0-22-16,0 0 0,-1 21 15,1-20-15,0-1 16,0 0-16,0-21 15,21 21-15,0-42 32,0 0-32,0 0 0,0-1 0,0-20 15,21 21-15,0 0 16,-21 0-16,21-22 0,0 22 0,22-21 16,-22 21-16,21-1 0,-21 1 15,22 0-15,-1 0 0,0 0 16,1 0-16,-1 21 0,0 0 0,1 0 15,-22 0-15,0 0 0,21 0 16,-42 21-16,22 0 0,-22 0 16,21 0-16,-21 0 0,0 1 15,0-1-15,0 0 0,0 0 0,0 0 16,-21 0-16,21 1 0,-22-1 16,1 0-16,21 0 0,-21-21 15,0 21-15,21 0 0,0 1 16,-21-22-16,21 21 0,-21-21 15,21 21 1,0-42 0,0 0-1,0-1-15</inkml:trace>
  <inkml:trace contextRef="#ctx0" brushRef="#br0" timeOffset="2108.71">3937 847 0,'0'0'0,"-21"0"0,0 0 16,-1 0-16,1 0 15,21 21 1,0 0 0,0 0-16,21-21 15,1 0-15,41 0 16</inkml:trace>
  <inkml:trace contextRef="#ctx0" brushRef="#br0" timeOffset="2695.55">4487 656 0,'0'0'16,"-21"0"-16,0 0 0,0 0 15,0 0-15,-1 21 16,22 1 0,-21-1-16,21 0 0,0 21 0,0 1 15,-21-1-15,0 0 0,21 1 16,-21-1-16,0 0 0,21 22 0,-22-22 16,22 0-16,-21 1 0,0-22 15,21 21-15,0-21 0,0 22 0,-21-22 16,21 0-16,0 0 15,0 0-15,-21-21 16,21-21 0,0 0-1,0 0-15,21 0 16,0 0-16,0-1 0,0-20 0,1 21 16,-1-21-16,0 20 0,0-20 15,21 21-15,-20 0 0,20 0 0,0-1 16,-21 22-16,22 0 0,-1 0 15,-21 0-15,0 0 0,22 0 0,-22 22 16,0-1-16,0 0 0,0 0 16,1 21-16,-1-20 0,-21-1 0,0 21 15,0-21-15,0 22 0,-21-22 16,-1 0-16,-20 0 0,21 21 0,-21-20 16,-1-22-16,-20 21 0,20 0 15,1 0-15,0-21 0,-1 0 16,1 0-16,21 0 0,-21 0 15,20 0-15,1 0 0,0 0 0,0 0 16,0-21-16,0 0 16,21 0-16,0-1 15,0 1-15,42 21 16,-21-21-16,0 21 0,0-21 0,22 21 16,-22-21-16</inkml:trace>
  <inkml:trace contextRef="#ctx0" brushRef="#br0" timeOffset="3451.16">5122 995 0,'0'0'0,"0"21"31,0 0-31,0 0 15,0 1-15,-21-1 0,21 0 16,-21 21-16,0-21 0,21 22 0,0-22 16,-21 0-16,21 21 0,-22-20 15,22-1-15,0 0 0,0 0 16,0 0-16,22 0 16,-1-21-16,0 0 15,0 0-15,0 0 0,0 0 16,1-21-16,20 21 0,-21-21 0,0 0 15,0 0-15,1 0 0,-1-1 16,0 1-16,0-21 0,0 0 0,0 20 16,-21-20-16,0 0 0,0 21 15,0-1-15,0 1 0,22 0 0,-22 0 16,0 42 0,0 0-16,0 0 15,-22 1-15,22-1 0,-21 21 16,21-21-16,0 22 0,0-22 15,0 21-15,0-21 0,0 0 0,0 1 16,0-1-16,0 0 0,0 0 16,21 0-16,1-21 0,-1 0 15,21 0-15,-21 0 0,22 0 16,-22 0-16,21 0 0,-21 0 0,22 0 16,-22-21-16,21 0 0,-21 0 15,0 0-15,22-1 0,-22-20 0,0 0 16,0-1-16,0 1 15,1-21-15,-1-1 0,0 22 0,-21-1 16,21-20-16,-21 42 0,21-22 16,-21 22-16,0 0 0,0 63 31,-21-20-31,0 20 16,21-21-16,-21 21 0,21 1 15,0-1-15,-21 0 0,21 1 0,-22-1 16,22 0-16,0 1 0,0-22 15,0 21-15,0-21 0,0 1 0,0-1 16,0 0-16,0 0 0,0 0 16,22-21 15,-1 0-31,0 0 0,0-21 0,0 21 16,-21-21-16,21 0 0</inkml:trace>
  <inkml:trace contextRef="#ctx0" brushRef="#br0" timeOffset="3655.04">5842 1037 0,'0'0'0,"-21"0"0,0 43 31,42-43-31,0 21 0,21-21 16,-21 0-16,1 0 15,20 0-15,-21 0 0,21 0 0,-20 0 16,-1 0-16,0 0 0,0 0 16,0-21-16,0 21 0,1 0 0</inkml:trace>
  <inkml:trace contextRef="#ctx0" brushRef="#br0" timeOffset="4067.81">6350 1185 0,'0'0'0,"21"0"32,0 0-32,0 0 15,1 0-15,-1-21 16,0 21-16,0-21 0,0 0 0,0 0 15,1 0-15,-1-1 16,-21 1-16,21 0 0,-42 21 31,0 0-31,-1 0 16,1 0-16,-21 21 0,21 0 16,0 1-16,-1-1 0,1 0 0,0 21 15,0-21-15,0 1 0,0 20 16,21-21-16,0 0 0,0 22 0,-22-22 15,22 0-15,0 0 0,0 0 16,22 0-16,-22 1 0,21-22 16,0 0-16,0 21 0,21-21 0,-20 0 15,-1 0-15,21 0 0,0 0 16,1-21-16,-1-1 0,0 22 0,1-21 16</inkml:trace>
  <inkml:trace contextRef="#ctx0" brushRef="#br0" timeOffset="4490.57">7302 1101 0,'0'0'0,"0"-21"0,0-1 16,0 1-16,0 0 15,-21 21-15,0-21 16,0 21-16,0 0 16,-22 0-16,22 0 0,0 21 15,0 0-15,0 0 0,0 1 0,-1-1 16,1 0-16,0 0 15,21 0-15,-21 0 0,21 1 0,0-1 16,0 0-16,0 0 0,21-21 16,0 21-16,22-21 0,-22 0 15,0 0-15,0 21 0,21-21 0,-20 0 16,-1 0-16,0 0 0,0 22 16,0-22-16,0 0 0,-21 21 15,22-21-15,-22 21 0,0 0 16,-22 0 15,1-21-31,0 0 0,0 0 0,-21 0 16,20 0-16,-20 21 0,21-21 15,-21 0-15,20 0 0,1 0 0,0 0 16,0 22-16,0-22 16,0 0-16,-1 0 15,22-22 1</inkml:trace>
  <inkml:trace contextRef="#ctx0" brushRef="#br0" timeOffset="5391.03">1503 1820 0,'0'0'0,"-21"0"0,-1 0 0,1 0 16,0 0-16,0 0 15,0 0-15,42 0 47,0 0-47,0 0 16,0 0-16,1 0 0,20 0 0,-21 0 15,21 0-15,1 0 0,-1 0 16,0 0-16,1 0 0,20 0 16,-20-21-16,20 21 0,1 0 0,-1 0 15,1 0-15,-1 0 16,22-21-16,21 21 0,-22 0 0,22 0 15,21 0-15,-21 0 0,0 0 16,21-21-16,-21 21 0,21 0 0,21 0 16,-21 0-16,21 0 0,-21 0 15,0 0-15,21 0 0,-21 0 0,0 0 16,21 0-16,-21 0 0,0 0 16,0 0-16,0-21 0,0 21 0,0 0 15,0 0-15,0 0 0,0 0 16,0-21-16,0 21 0,0 0 0,-21 0 15,21 0-15,-21 0 16,0 0-16,0 0 0,-22 0 0,22 0 16,-21-22-16,-1 22 0,-20 0 15,-1 0-15,1 0 0,-1 0 0,-20 0 16,-1 0-16,0 0 0,-20 0 16,-1 0-16,0 0 0,0 0 0,0 0 15,0 0-15,-63-21 31,21 0-31,-21 21 16,-1-21-16,-20 21 0,-1 0 0</inkml:trace>
  <inkml:trace contextRef="#ctx0" brushRef="#br0" timeOffset="6243.06">1799 1842 0,'-63'0'31,"41"0"-31,1 21 0,0-21 16,0 0-16,0 0 16,21 21-16,-21-21 15,42 0 32,0 0-47,0 0 0,0 0 0,22 0 16,-1 0-16,0 0 0,1 0 15,-1 0-15,0 0 0,22 0 0,-22 0 16,22 0-16,20 0 0,-20 0 16,20 0-16,22 0 0,-21 0 15,21 0-15,0 0 0,-1 0 0,1 0 16,0 0-16,0 0 0,0 0 16,21 0-16,-21 0 0,21 0 15,0 0-15,0 0 0,-22 0 16,22 0-16,-21 0 0,21 0 0,-21 0 15,21 0-15,0 0 0,-21 0 16,0 0-16,0 0 0,-1 0 0,-20 0 16,21 0-16,-21 0 0,-1 0 15,22 0-15,-21 0 0,-1 0 0,1 0 16,0 0-16,-1 0 0,-20 0 0,-1 0 16,22 0-16,-43 0 0,22-21 15,-1 21-15,1 0 0,-22 0 0,1 0 16,20 0-16,-21 0 15,1 0-15,-22 0 0,21 0 0,1-21 16,-1 21-16,-21 0 0,21 0 16,-20 0-16,-1 0 0,0 0 0,0 0 15,0 0-15,0 0 0,1 0 16,-22-22-16,21 22 16,-21-21-1</inkml:trace>
  <inkml:trace contextRef="#ctx0" brushRef="#br0" timeOffset="6362.99">7091 1820 0,'0'22'32,"-21"-22"-1</inkml:trace>
  <inkml:trace contextRef="#ctx0" brushRef="#br0" timeOffset="10653.81">6964 7218 0</inkml:trace>
  <inkml:trace contextRef="#ctx0" brushRef="#br0" timeOffset="11811.2">1545 2858 0,'0'21'16,"-21"-21"-1,21 21-15,0 0 16,21-21 15,0-21 0,-21 0-31,0 0 0,0-1 16,-21 22 0,0 0-16,0 0 15,0 0-15,-1 22 16,1-1-16,0 0 0,0 0 15,0 0-15,0 0 0,-1 1 16,22-1-16,-21 0 0,21 0 16,0 0-16,0 0 0,0 1 0,21-1 15,1-21-15,-1 0 16,0 0-16,21 0 0,1 0 0</inkml:trace>
  <inkml:trace contextRef="#ctx0" brushRef="#br0" timeOffset="12174.67">1926 2858 0,'0'0'0,"0"21"0,-63 21 16,63-21-1,-22-21-15,1 21 0,42-21 31,1 0-15,-1 0-16,0-21 16,0 21-16,0-21 0,-21 0 0,21 0 15,-21 0-15,0-1 16,-21 22 15,21 22-15,-21-22-16,0 21 0,0 0 0,0 0 15,-1 0-15,22 0 0,-21 1 16,0-1-16,0 0 0,21 0 0,0 0 16,0 0-16,0 1 0,0-1 15,0 0-15,21-21 0,0 0 16</inkml:trace>
  <inkml:trace contextRef="#ctx0" brushRef="#br0" timeOffset="12936.37">4022 3260 0,'0'0'0,"21"0"16,-21-21-1,21-1-15,0 1 0,-21 0 16,21 0-16,-21 0 16,21 0-16,-21-1 0,0 1 0,0 0 15,0 0-15,0 0 0,0 0 0,0-1 16,-21 1-16,0 0 0,0 0 0,0 0 16,0 0-16,-1 21 15,-20 0-15,21 0 0,0 0 0,-22 0 16,22 0-16,-21 21 0,0 0 15,-1 0-15,1 21 0,0-20 0,-1 20 16,22 0-16,-21 1 0,21-1 16,-1 0-16,1 1 0,21-1 0,0-21 15,0 21-15,21-20 0,1-1 16,-1 0-16,21 0 0,-21-21 0,22 0 16,-1 0-16,0 0 0,22 0 15,-22 0-15,0-21 0,1 0 0,-22 0 16,21-1-16,1 1 0,-22-21 15,0 21-15,21-22 0,-21 22 16,1-21-16,-22 0 0,21 20 0,-21-20 16,0 21-16,0-21 0,0 20 15,0 1-15,0 0 0,0 0 0,-21 21 32,21 21-32,0 0 0,0 0 15,-22 1-15,22-1 0,0 0 16,0 0-16,0 0 0,0 0 0,0 22 15,0-22-15,0 0 0,0 21 16,0-20-16,0-1 0,0 0 0,22 0 16,-22 0-16,21-21 0,0 0 15,21 0-15,-21 0 0,128-63 16</inkml:trace>
  <inkml:trace contextRef="#ctx0" brushRef="#br0" timeOffset="13375.29">4720 2858 0,'0'0'0,"-21"0"0,0 0 16,0 21-16,-1 0 15,22 0-15,-21 0 0,21 0 0,-21 1 16,0-1-16,21 0 0,0 0 16,0 0-16,-21 22 0,21-22 0,0 0 15,-21 0-15,21 0 0,0 0 16,0 1-16,0-1 0,0 0 15,0-42 17,0 0-17,0-1-15,0 1 0,0 0 0,21 0 16,0-21-16,0 20 0,0-20 0,0 21 16,1 0-16,-1-22 0,21 22 15,-21 0-15,22 0 0,-1 0 0,0 21 16,1 0-16,-1 0 0,-21 0 15,21 0-15,-20 21 0,-1-21 0,0 21 16,-21 0-16,0 0 0,0 22 16,0-22-16,0 0 0,0 21 15,-21-20-15,0 20 0,-1-21 16,22 0-16,-21 22 0,21-22 0,-21 0 16,21 0-16,0 0 0,21-21 31,0-21-31,1 0 0,-1 0 0,0 0 15,0-1-15,21 1 0</inkml:trace>
  <inkml:trace contextRef="#ctx0" brushRef="#br0" timeOffset="13988.55">5630 2836 0,'0'-21'0,"0"42"0,-21-21 46,0 22-46,21-1 0,-21 0 0,0 0 16,-1 0-16,22 22 0,-21-22 0,21 21 16,-21-21-16,21 0 0,0 22 15,0-22-15,0 0 0,0 0 0,21-21 16,22 0-16,-22 0 16,21 0-16,0 0 0,1 0 0,-1-21 15,0 0-15,1 0 0,20 0 16,-20-1-16,-1-20 0,0 21 15,-21 0-15,1-22 0,-1 22 0,0-21 16,-21 21-16,21 0 0,-21-1 16,0 1-16,0 0 0,0 0 0,0 42 31,-21-21-31,21 21 16,-21 0-16,21 22 0,0-22 15,0 21-15,0-21 0,-21 22 0,21-1 16,0 0-16,-22 1 0,22 20 0,-21 1 15,21-1-15,0 1 0,0-1 16,0 1-16,0-1 0,0 22 16,0-22-16,0 1 0,0 21 15,0-22-15,0 1 0,0 20 0,0-20 16,0-1-16,0 1 0,0-1 0,0-20 16,0 20-16,0-21 0,-21-20 15,0 20-15,-21 0 0,20-21 0,-20 1 16,21-1-16,-21 0 0,-22-21 0,22 0 15,-22 0-15,22 0 0,-22 0 16,1-21-16,-1 0 0,1-22 0,-1 22 16,22-21-16,0-1 0,-1 1 15,1 0-15,21-1 0,0-20 16,21 21-16,0-22 0,0 22 0,0-1 16,0-20-16,21 21 0,0-22 0,21 22 15,-20-22-15,20 22 0,0-22 16,1 1-16,20-1 0,1-20 15,20 20-15</inkml:trace>
  <inkml:trace contextRef="#ctx0" brushRef="#br0" timeOffset="14239.08">6540 2561 0,'-21'-21'16,"0"21"-16,0 0 15,21 21-15,0 0 0,-21 1 16,0 20-16,21 0 0,0-21 16,-22 22-16,1-1 0,21 0 0,-21 1 15,21-1-15,-21-21 0,21 22 16,0-22-16,0 0 0,0 0 0,0 0 16,0 0-16,0 1 0,21-22 31,-21-22-31,21 1 15</inkml:trace>
  <inkml:trace contextRef="#ctx0" brushRef="#br0" timeOffset="14823.81">6202 2900 0,'0'0'0,"0"21"0,21-21 31,0 0-16,21 0-15,1 0 0,-1 0 0,0-21 16,1 0-16,20 0 0,1-1 16,-22 22-16,22-42 0,-22 21 0,0 0 15,1 0-15,-1-1 16,0 1-16,-21-21 0,-21 21 0,22 0 16,-22-1-16,0 1 0,-22 21 31,1 0-31,0 21 0,0 1 0,21-1 15,-21 0-15,21 21 0,-21-21 16,21 22-16,0-22 0,0 21 0,0 1 16,0-22-16,0 21 0,0-21 15,0 0-15,0 1 0,0-1 0,0 0 16,0 0-16,0 0 0,0 0 16,-22-21-16,1 0 15,21-21 16,0 0-31,0 0 0,21 0 16,1-22-16,-1 22 0,0 0 16,0-21-16,21 21 0,1-1 0,-22 1 15,21 0-15,1 0 0,-1 0 0,-21 21 16,21 0-16,1 0 0,-22 0 16,0 0-16,0 21 0,0 0 0,1 0 15,-22 0-15,0 22 0,0-22 16,0 0-16,0 21 0,0-20 0,0-1 15,0 0-15,-22 0 0,1 0 16,21 0-16,0 1 0,-21-22 16,21 21-16,0-42 31,0-1-31,0 1 16,21 0-16,0 0 0</inkml:trace>
  <inkml:trace contextRef="#ctx0" brushRef="#br0" timeOffset="15031.06">7578 2709 0,'0'106'16,"0"-85"-16,-22 1 16,22-1-16,-21 0 0,21 0 0,-21 0 15,21 0-15,0 1 16,-21-1-16,21 0 0,0-42 47,0 0-47</inkml:trace>
  <inkml:trace contextRef="#ctx0" brushRef="#br0" timeOffset="15199.82">7578 2498 0,'0'0'0,"-22"0"15,1-21-15,0 21 16,0 0-16,21 21 16,0 0-1,0 0 1,21-21 0,0 21-16,0-21 0</inkml:trace>
  <inkml:trace contextRef="#ctx0" brushRef="#br0" timeOffset="15653.38">8022 2709 0,'0'0'0,"0"22"0,-21-1 16,21 0-16,-21 0 0,21 0 15,-21 0-15,-1 1 16,22-1-16,-21 0 0,21 0 0,0 0 15,0 0-15,-21 1 0,0-1 16,21 0-16,-21-21 16,21-21 15,0 0-15,21-1-16,-21 1 0,21 0 0,0-21 15,22 21-15,-22-22 0,0 22 16,0-21-16,21 21 0,-20-22 0,20 22 15,-21 0-15,21 0 0,-20 0 16,20 21-16,-21 0 0,21 0 0,-20 0 16,-1 21-16,0 0 0,0 0 15,-21 0-15,0 0 0,0 1 0,0 20 16,0-21-16,0 0 0,0 0 0,0 22 16,-21-22-16,0 0 15,0 0-15,-1 0 0,22 1 0,-21-22 16,0 21-16,0 0 0,0-21 15,21 21-15,21-21 16,0-21 0,0 21-16,0-21 0</inkml:trace>
  <inkml:trace contextRef="#ctx0" brushRef="#br0" timeOffset="16396.84">9144 2646 0,'0'0'0,"0"-21"0,0 0 0,0-1 16,0 1-16,-21 21 16,0-21-16,-1 21 0,1 0 0,-21 0 15,21 0-15,-22 0 0,1 21 16,0 0-16,-1 1 0,1 20 0,0-21 16,-1 21-16,22 1 0,-21-22 0,21 21 15,0-21-15,-1 22 0,22-22 16,0 21-16,0-21 0,0 1 0,22-1 15,-1 0-15,0-21 16,21 0-16,1 0 0,-1 0 0,0 0 16,1-21-16,-1 0 0,0-1 0,1 1 15,-1 21-15,-21-42 0,21 21 16,-20 0-16,-1-1 0,0 1 16,0-21-16,-21 21 0,0 0 0,0-1 15,21 22-15,-21-21 0,0 42 47,0 1-47,-21-1 0,0 21 16,21-21-16,-21 0 0,0 22 0,-1-22 15,1 21-15,0 1 0,0-1 16,0 0-16,0 22 0,-1-1 0,1 1 16,0-1-16,0 1 0,0-1 0,0 1 15,21 20-15,0-20 16,-22-1-16,22 22 0,0-21 0,0 20 15,0-20-15,0 20 0,0-20 0,0 21 16,0-22-16,0 1 0,0 20 16,0-20-16,0-1 0,0 1 0,0-1 15,0-20-15,-21 20 0,0-21 0,0 22 16,0-22-16,0-21 0,-1 22 16,1-22-16,-21 0 0,0 0 0,20-21 15,-20 0-15,21 0 0,0-21 0,0 0 16,-1-21-16,1 20 0,0-41 15,0 21-15,21-22 0,0-21 0,0 22 16,0-22-16,0 1 0,0-1 16,0-21-16,0 21 0,21-20 0,0 20 15,0 0-15,22 1 0,-22 20 16,0-21-16,21 22 0,-20-1 0,20 1 16,-21-1-16,21 22 0,-20 0 15,-1-1-15,21 1 0,-21 21 0,0 0 16,1 0-16,-1-1 0,-21 1 0,0 0 31</inkml:trace>
  <inkml:trace contextRef="#ctx0" brushRef="#br0" timeOffset="17211.25">10414 2752 0,'0'0'0,"0"-21"0,0-1 0,0 1 16,0 0-16,0 0 0,0 0 15,-21 21 1,0 0-16,21 21 15,0 0-15,0 0 0,-22 0 16,22 22-16,-21-22 0,0 21 16,21 1-16,0-22 0,-21 21 0,0 0 15,21-20-15,-21-1 0,21 21 16,0-21-16,0 0 0,-22 1 0,22-1 16,22-21-1,-1 0-15,0 0 16,0-21-16,0-1 0,22 1 0,-1-42 15,0 20-15,-21 22 16,1-21-16,20 0 0,-21-1 0,0 22 16,0-21-16,1 21 0,-1-1 15,0 1-15,0 21 16,-21 21-16,0 1 0,0-1 16,0 0-16,0 0 0,0 0 15,0 22-15,0-22 0,0 21 0,0-21 16,0 22-16,0-22 0,0 0 15,0 0-15,0 0 0,21 0 0,-21 1 16,21-1-16,1-21 0,20 0 0,-21 0 16,21 0-16,1 0 0,-1 0 15,-21-21-15,22-1 0,-1 1 0,0 0 16,1 0-16,-1 0 0,-21 0 16,0-22-16,0 22 0,1-21 15,-22-1-15,0 22 0,0-21 0,0 0 16,-22 20-16,1-20 0,0 21 15,0 0-15,0 21 0,0 0 0,-22 0 16,22 0-16,0 0 0,-21 0 16,20 0-16,1 21 0,21 0 0,0 0 15,0 0-15,0 1 16,21-22-16,1 0 16,-1 0-16,21 0 0,0 0 0,1-22 15,-1 1-15</inkml:trace>
  <inkml:trace contextRef="#ctx0" brushRef="#br0" timeOffset="17867.34">11663 2180 0,'0'0'0,"-43"0"16,22 0-16,0 0 16,21 21-16,-21 1 15,0-1-15,21 21 0,-21-21 16,21 22-16,0-1 0,0 21 0,-22-20 15,22-1-15,-21 22 0,21-22 16,-21 21-16,21-20 0,0-1 0,-21 0 16,21-20-16,-21 20 0,21-21 15,0 0-15,0 0 0,0 1 16,0-1-16,0-42 31,0-1-31,0 1 16,0 0-16,21-42 0,0 41 15,0-20-15,0 0 0,1-1 16,-1 1-16,0 0 0,21 21 0,-21-22 16,1 22-16,20 0 0,-21 0 15,0 21-15,0 0 0,22 0 0,-22 21 16,-21 0-16,21 0 0,-21 22 0,0-22 16,0 21-16,0 0 0,0 1 15,0-22-15,0 21 0,0-21 16,0 22-16,0-22 0,0 0 0,0 0 15,0 0-15,0 1 0,21-22 16,-21 21-16,21-21 0,1 0 16,-1 0-16,0 0 0,21-21 15,-21-1-15,22 22 0,-22-21 0,21 0 16,-21 0-16,22-21 0,-22 20 0,0-20 16,21 21-16,-42-21 0,22 20 15,-22-20-15,21 21 0,-21 0 0,0 42 31,0 0-15,-21 0-16,-1 0 0,22 22 0,0-22 16,-21 0-16,0 0 0,21 0 15,-21 1-15,21-1 0,0 0 0,0 0 16,0 0-16,0 0 16,0-42 15,21 0-31,-21 0 0,21 0 15,0 0-15</inkml:trace>
  <inkml:trace contextRef="#ctx0" brushRef="#br0" timeOffset="18027.34">12319 2392 0,'0'0'0,"0"-21"16,-21 21-16,0 0 15,-1 0 1,22 21-1,22 0 1,-1-21-16,0 21 16,0-21-16,0 0 0</inkml:trace>
  <inkml:trace contextRef="#ctx0" brushRef="#br0" timeOffset="18301.66">12848 2392 0,'0'0'0,"-21"0"16,0 0-16,0 0 0,-1 21 16,1-21-16,0 21 0,21 0 15,-21 1-15,0 20 0,0-21 0,-1 21 16,1-20-16,0 20 0,21 0 16,0-21-16,-21 22 0,21-22 0,0 21 15,0-21-15,0 1 0,0 20 0,0-21 16,0 0-16,21 0 15,0-21-15,0 0 0,-21 22 16,43-22-16,-22 0 0,0 0 0,0 0 16,22-22-16,-1 22 0,0-21 15,22 0-15,-22 0 0,22 0 0,-22-22 16</inkml:trace>
  <inkml:trace contextRef="#ctx0" brushRef="#br0" timeOffset="18755.09">13441 2117 0,'0'0'0,"-21"0"16,-1 0-16,22 21 0,-21 0 15,0 21-15,0-20 0,0 20 0,21 0 16,0 1-16,0-1 0,-21 21 16,21-20-16,0-1 0,-22 22 0,22-22 15,0 0-15,0 1 0,0-22 16,0 21-16,-21-21 0,21 0 0,0 1 15,0-1-15,0 0 16,-21-21-16,21-21 16,0 0-1,0-1-15,0-20 0,0 21 16,21-21-16,0 20 0,22-20 0,-22-21 16,0 20-16,21 1 0,-20 0 15,20-1-15,0 22 0,-21 0 0,22 0 16,-1 0-16,-21 21 0,0 0 0,22 0 15,-22 21-15,0 0 16,0 0-16,0 0 0,1 22 0,-22-1 16,21 0-16,-21 1 0,0-1 0,0 0 15,0-21-15,0 22 0,-21-22 16,-1 0-16,22 21 0,-21-42 0,0 22 16,0-1-16,21 0 0,-21-21 15,21 21-15,0-42 31,21 0-31,0 21 0,0-21 16</inkml:trace>
  <inkml:trace contextRef="#ctx0" brushRef="#br0" timeOffset="19025.58">14859 2413 0,'0'0'0,"0"-21"0,0 0 16,0 42 0,-21 0-1,21 0-15,-21 0 0,-1 22 0,22-22 16,-21 21-16,0 1 0,21-22 0,-21 21 16,0 0-16,21-20 0,0-1 15,-21 21-15,21-21 0,-22-21 0,22 21 16,0 1-16,22-22 15,-1 0 1,21 0-16,-21-22 0,0 1 16</inkml:trace>
  <inkml:trace contextRef="#ctx0" brushRef="#br0" timeOffset="19402.65">15600 2392 0,'0'0'0,"21"-21"0,-21 0 16,-21 21-1,-22 0 1,22 0-16,-21 0 0,0 0 0,-1 21 16,-20 0-16,42 0 0,-22 0 15,1 0-15,21 1 0,0-1 0,21 0 16,0 0-16,0 0 0,21 0 16,0-21-16,0 22 0,21-1 15,1-21-15,-1 0 0,-21 21 0,22-21 16,-1 0-16,0 21 0,-21-21 15,22 21-15,-22-21 0,0 21 16,0-21-16,0 22 0,-21-1 16,0 0-16,0 0 15,-21 0-15,0 0 0,0-21 16,0 0-16,-22 22 0,22-22 16,-21 0-16,0 0 0,-1 0 0,1 21 15,21-21-15,-22 0 0,22 0 0,-21 0 16,21 0-16,0 0 15,-1 0-15,22-21 0,0-1 16,0 1-16,0 0 16,0-21-16,0 21 0</inkml:trace>
  <inkml:trace contextRef="#ctx0" brushRef="#br0" timeOffset="19591">14795 2053 0,'-42'0'16,"42"21"-1,0 1 1,0-1 0</inkml:trace>
  <inkml:trace contextRef="#ctx0" brushRef="#br0" timeOffset="20167.52">17568 2223 0,'0'0'0,"21"0"0,1-22 0,-1 22 0,0-21 16,0 0-16,-21 0 0,0 0 15,0 0-15,0-1 0,0 1 16,-21 0-16,0 0 0,-22 21 15,22 0-15,-21 0 0,0 0 16,-1 0-16,-20 21 0,20-21 0,-20 42 16,21-20-16,-1 20 0,1-21 15,0 21-15,-1 22 0,1-22 0,0 22 16,20-1-16,1-20 0,0 20 16,0 1-16,21-1 0,0-21 0,0 1 15,0-1-15,0 0 0,21-20 16,0 20-16,0-21 0,1 0 15,20 0-15,-21-21 0,21 22 0,1-22 16,-1 0-16,0 0 0,1 0 16,20 0-16,-20-22 0,20 1 0,-21 0 15,22 0-15,-22 0 0</inkml:trace>
  <inkml:trace contextRef="#ctx0" brushRef="#br0" timeOffset="20558.83">17886 2646 0,'0'0'0,"21"-42"0,-21-1 15,0 1-15,21 21 0,-21-22 16,0 22-16,0 0 0,0 0 15,-21 21-15,0 0 16,0 21-16,-1 0 16,1 0-16,0 1 0,-21 20 15,21 0-15,-1 1 0,1-22 0,0 21 16,0 0-16,21 1 0,0-22 0,0 21 16,0-21-16,0 1 0,0-1 15,0 0-15,0 0 0,21 0 0,0-21 16,0 0-16,22 0 0,-22 0 15,21 0-15,-21 0 0,22 0 0,-1-21 16,-21 21-16,22-21 0,-1 0 16,-21-22-16,0 22 0,0-21 0,1 21 15,-22-22-15,0 1 0,0 21 16,0-21-16,-22 20 0,1-20 16,-21 21-16,21 0 0,-22 21 0,1 0 15,0 0-15,-1 0 0,1 0 16,0 0-16,-1 21 0,22 0 0,0-21 15,0 21-15,21 0 0,0 1 16,21-1-16,0-21 0,22 0 16,-1 0-16,-21 0 0,43 0 15,-22 0-15,0 0 0,22 0 0,-1-21 16,-20 21-16,20-22 0</inkml:trace>
  <inkml:trace contextRef="#ctx0" brushRef="#br0" timeOffset="21175.65">18563 2519 0,'0'0'0,"-106"106"32,85-85-32,0 0 0,0 0 0,0 22 15,21-22-15,-22 0 0,22 0 16,-21 0-16,21 0 0,0 1 0,0-1 16,0 0-16,0 0 15,0-42 32,0 0-47,21 21 0,1-21 0,-22-1 16,21-20-16,0 21 0,0-21 0,0 20 15,0-20-15,22 21 0,-22-21 16,21-1-16,-21 22 0,1 0 0,20 0 16,-21 21-16,0 0 0,22 0 15,-22 0-15,0 0 0,0 0 0,0 42 16,-21-21-16,0 0 0,21 22 15,-21-22-15,0 21 0,0-21 0,0 22 16,0-22-16,0 21 0,0-21 16,0 1-16,-21-1 0,0 0 15,21 0 1,-21-21-16,21-21 31,0 0-31,0 0 16,0-1-16,21 1 0,0-21 0,0 21 15,1-22-15,-1 22 0,0-21 16,0 0-16,21 20 0,-20-20 0,20 21 16,0 0-16,1 0 0,-22 21 15,21 0-15,0 0 0,-20 21 0,20 0 16,-21 0-16,0 21 0,0-20 16,1 20-16,-22-21 0,0 21 0,0-20 15,0 20-15,-22-21 0,1 0 16,0 0-16,0 1 0,0-1 15,0 0-15,-1 0 0,1-21 0,21 21 16,0-42 15,0 0-31,21 0 0,22 0 16</inkml:trace>
  <inkml:trace contextRef="#ctx0" brushRef="#br0" timeOffset="21674.69">19833 2117 0,'0'-21'0,"0"42"0,0-64 16,0 65-1,0-1-15,-21 0 16,0 21-16,21-21 0,-21 22 16,-1-1-16,1 22 0,0-22 0,0 0 15,0 22-15,0-22 0,-22 64 16,22-64-16,0 1 0,21-22 15,-21 21-15,0-21 0,21 0 16,-22 1-16,22-1 0,0-42 47,0-1-47,22 1 0,-1 0 0,0 0 16,0-21-16,0 20 0,0-20 15,22 21-15,-22-21 0,0-1 0,21 22 16,1-21-16,-22 21 0,21-1 15,1 1-15,-1 21 0,-21 0 0,21 0 16,-20 0-16,20 0 0,-21 21 16,0 1-16,0 20 0,1-21 0,-22 21 15,21-20-15,-21 20 0,0 0 16,0-21-16,-21 1 0,-1 20 0,1-21 16,-21 0-16,0 0 0,20-21 15,-20 22-15,0-1 0,-22-21 16,22 0-16,0 21 0,-1-21 0,1 0 15,0 0-15,20 0 0,1 0 16,21-21 0,0 0-1,43 21-15,-22-22 0,0 1 0,21 0 16</inkml:trace>
  <inkml:trace contextRef="#ctx0" brushRef="#br0" timeOffset="21911.66">20595 2455 0,'-21'22'0,"-21"-1"0,20 0 0,1 21 16,21-21-16,-21 1 0,0 20 0,0-21 16,0 21-16,-1-20 0,22-1 15,0 0-15,-21 0 0,21 0 0,0 0 16,0 1-16,21-22 47,1-22-47,-22 1 0,21 0 0,0 0 15</inkml:trace>
  <inkml:trace contextRef="#ctx0" brushRef="#br0" timeOffset="22078.63">20659 2223 0,'0'0'0,"-43"-22"31,22 22-31,0 0 0,0 0 16,21 22-1,0-1-15,0 0 0,0 0 16,21-21 0,0 0-16,-21 21 0,42-21 0</inkml:trace>
  <inkml:trace contextRef="#ctx0" brushRef="#br0" timeOffset="22523.24">21018 2455 0,'0'22'0,"-21"-1"16,21 0-16,-21 0 0,21 0 0,0 0 15,-21 1-15,21-1 0,-21 0 16,21 21-16,0-21 0,-21 1 15,-1-1-15,1 0 0,21 0 16,-21 0-16,21 0 16,-21-21-16,0 0 15,21-21 1,0 0-16,21 0 16,0-21-16,0 20 15,0 1-15,22-21 0,-22 0 0,21-1 16,-21 22-16,22-21 0,-22-1 15,21 22-15,-21 0 0,22 0 0,-22 21 16,0 0-16,21 0 0,-20 0 0,-1 0 16,0 0-16,0 21 15,0 43-15,-21-22 0,0-21 16,0 21-16,0-20 0,0 20 16,0-21-16,0 21 0,0-20 0,0-1 15,-21 0-15,21 0 0,-21 0 16,0-21-16,0 21 0,-1 1 0,1-22 15</inkml:trace>
  <inkml:trace contextRef="#ctx0" brushRef="#br0" timeOffset="23024.62">22204 2477 0,'0'0'0,"0"-22"0,0 1 0,-21 0 15,-1 0-15,1 0 0,0 21 0,0 0 16,0 0-16,0 0 0,-1 0 16,-20 0-16,0 21 0,-1 0 0,22 0 15,-21 22-15,0-1 0,-1-21 16,22 21-16,-21 1 0,21-22 0,-1 21 15,22-21-15,0 22 0,0-22 16,0 0-16,0 0 0,0 0 16,0 1-16,22-1 0,-1-21 0,0 21 15,0-21-15,21 0 0,1 0 16,-22 0-16,21 0 0,1 0 0,-1-21 16,-21 21-16,21-21 0,1-1 15,-22 1-15,0-21 0,21 21 0,-20-22 16,-1 22-16,0-21 0,0 0 15,0-1-15,0 1 0,-21 21 0,0 0 16,0-1-16,0 1 0,0 42 16,-21 1-1,21-1-15,-21 21 0,0 0 16,0-20-16,0 20 0,21 0 16,-22 1-16,22-22 0,-21 21 0,21-21 15,0 0-15,0 22 0,0-22 16,0 0-16,0 0 0,21-21 15,1 0-15,-1 0 0,0 0 16,0 0-16,0 0 0,0-21 0,22 0 16,-22 0-16</inkml:trace>
  <inkml:trace contextRef="#ctx0" brushRef="#br0" timeOffset="23295.73">22775 2265 0,'0'0'0,"0"-42"16,0-22-16,21 43 15,-21 0-15,-21 42 32,0 0-32,0 0 0,0 0 15,0 22-15,-1-22 0,1 21 0,0 22 16,0-22-16,0 0 0,21 1 16,-21 20-16,-1-20 0,22-1 0,-21 0 15,21-21-15,0 22 0,0-22 16,0 0-16,0 0 0,0 0 0,0 1 15,21-22 1,1 0 0,-1 0-16,-21-22 0,42 1 0,-21 0 15,0 0-15,1 0 0</inkml:trace>
  <inkml:trace contextRef="#ctx0" brushRef="#br0" timeOffset="23503.65">22987 2477 0,'0'0'16,"0"-22"-16,-21 22 31,0 0-31,21 22 0,-22-1 16,1 0-16,21 0 0,-21 0 0,0 0 15,0 1-15,0-1 0,21 21 16,-22-21-16,22 0 0,-21 1 16,21-1-16,0 0 0,0 0 0,0 0 15,21-21 1,1 0-16,-1 0 0,0 0 15,0 0-15,21-21 0,-20 0 16</inkml:trace>
  <inkml:trace contextRef="#ctx0" brushRef="#br0" timeOffset="24223.62">23283 2519 0,'0'0'0,"21"-21"0,-21 0 16,-21 21 15,0 0-31,0 21 15,0 0-15,0 0 0,-1 0 0,22 0 16,-21 1-16,0 20 0,0-21 16,21 0-16,0 0 0,0 1 0,0-1 15,0 0-15,0 0 0,0 0 16,0 0-16,0 1 16,21-22-1,-21-22 1,21 1-1,-21 0-15,0 0 16,0 0-16,21-22 0,-21 22 0,22 0 16,-22 0-16,21-21 0,0 20 15,-21 1-15,21 0 0,0 0 16,-21 0-16,21 0 0,1-1 0,-1 22 16,0 0-16,-21-21 0,21 21 0,0 0 15,0 0-15,-21 21 16,22 1-16,-22 20 0,0-21 15,0 0-15,0 0 0,0 1 16,0 20-16,0-21 0,0 0 0,0 0 16,0 1-16,-22-1 0,22 0 15,-21 0-15,21 0 32,0-42-1,0 0-31,0 0 0,0 0 15,0-1-15,0 1 0,0 0 0,21 0 16,1-21-16,-1-1 0,0 22 16,0-21-16,21-1 0,-20 22 15,20 0-15,-21 0 0,0 0 0,22 0 16,-22 21-16,0 0 0,0 0 0,0 0 16,0 21-16,-21 0 15,0 0-15,0 21 0,0-20 0,0 20 16,0-21-16,0 21 0,-21-20 0,0-1 15,21 21-15,-21-21 0,0 0 16,21 1-16,-21-1 0,21 0 0,-22 0 16,1 0-1,21-42 17,0 0-32,0 0 15,0 0-15,21-1 0,-21 1 16</inkml:trace>
  <inkml:trace contextRef="#ctx0" brushRef="#br0" timeOffset="24450.95">23453 2011 0,'0'0'0,"0"-21"0,-22 21 0,1 0 15,21-21-15,-21 21 94,0 0-78,0 0-16,21 21 0,-21-21 0</inkml:trace>
  <inkml:trace contextRef="#ctx0" brushRef="#br0" timeOffset="24667.68">22500 2201 0,'0'22'16,"21"-22"15,0 0-31,1 0 0,-1 0 16,21 0-16,0 0 0,1 0 15,-22 0-15,21 0 0,1 0 0,-22 0 16,21 0-16,-21 0 0,-42 0 31,0 0-31</inkml:trace>
  <inkml:trace contextRef="#ctx0" brushRef="#br0" timeOffset="26291.59">952 4572 0,'0'-21'0,"0"42"0,0-63 0,0 21 16,0-1-16,0 1 0,0 0 15,-21 21 1,0 21-1,21 0 1,-21 1-16,0-1 0,21 21 16,-21 0-16,-1-20 0,22 20 0,0 0 15,-21 1-15,21-1 16,-21 0-16,21 1 0,0-1 0,0-21 16,0 21-16,0-20 0,21-1 15,0-21-15,1 0 16,-1 0-16,21-21 0,-21-1 15,0 1-15,1-21 0,20 21 16,-21-22-16,21 1 0,-20 21 0,-1-21 16,0-1-16,0 1 0,-21 21 15,0-22-15,0 1 0,0 21 0,-21-21 16,0 20-16,0 1 0,-1 0 16,-20 0-16,21 21 0,0 0 15,-22 0-15,22 0 0,0 0 16,0 0-16,-21 21 0,20 0 15,22 0-15,0 1 16,0-1-16,22 0 16,-1-21-16,21 0 0,-21 0 15,22 0-15,20 0 0,-21 0 16,22-21-16,-1 0 0,1 21 0,-1-22 16,1 1-16,-1 0 0,1 0 15,-1 0-15,-20 0 0,-22 21 16,21-22-16,-21 1 0,-21 0 15,-21 21 1,0 0 0,0 0-16,0 0 0,0 21 15,21 0-15,-22 1 0,22-1 16,-21 21-16,21-21 0,0 22 16,0-22-16,0 21 0,-21 0 0,21 1 15,-21-1-15,21 22 0,0-1 16,-21 1-16,21 20 0,-21-20 15,21 20-15,-22 1 0,22-21 0,0 20 16,0 22-16,0-21 0,0-1 16,0 1-16,22 21 0,-1-21 0,0-1 15,0-20-15,-21 20 16,0 1-16,0-21 0,21 20 0,-21-20 16,0-22-16,0 22 0,0-22 0,0 0 15,0 1-15,0-1 0,-21-21 16,0 0-16,0-21 0,0 0 0,-1 0 15,1 0-15,0 0 0,-21 0 16,-1-21-16,1 0 0,0-21 0,-22-1 16,22 1-16,0 0 0,-22-1 15,22-20-15,-1-1 0,22 1 16,0-1-16,0-20 0,21-1 0,0 0 16,0-21-16,21 22 0,0-22 15,0 21-15,22 1 0,-1-22 16,22 21-16,-1 0 0,1 22 15,-1-22-15,1 22 0,-1 20 0,1-20 16,-1 21-16,-21-1 0,1 22 16,-1 0-16,-21 0 0,0 0 0,1 21 15,-44 0 17,1 0-32,0 0 0,21 21 15,-21-21-15,0 0 16,21 21-16,0 0 15,21-21 1,0 0 0,0 0-16,0 0 15,1 0-15,-1 0 0</inkml:trace>
  <inkml:trace contextRef="#ctx0" brushRef="#br0" timeOffset="28827.58">3429 4382 0,'0'0'0,"0"-22"15,21 22-15,-21-21 16,0 0-16,21 21 0,-21-21 0,0 42 47,0 21-47,0-20 16,-21 20-16,0 0 0,0 1 0,21-1 15,-21 0-15,-1 22 0,1-22 16,0 22-16,0-22 0,21 0 0,-21 22 15,0-22-15,-1-21 0,22 22 16,0-22-16,0 0 0,-21 0 16,21 0-16,0-42 31,0 0-31,21 0 0,1-22 16,-1 1-16,0 0 0,0-1 0</inkml:trace>
  <inkml:trace contextRef="#ctx0" brushRef="#br0" timeOffset="29995.35">4043 4339 0,'0'0'15,"-21"0"1,-1 21-16,-20 1 16,21-1-16,-21 0 0,-22-21 0,22 21 15,-22 0-15,22 0 0,-22 1 16,22-1-16,0 0 0,-22-21 0,22 21 15,21-21-15,-22 0 0,22 21 16,0-21-16,0 0 0,0 0 16,42 0 15,0 0-31,0 0 16,0 0-16,1 21 0,-1-21 0,-21 22 15,21-1-15,0 0 0,0 0 16,0 0-16,1 22 0,-1-22 15,-21 21-15,21-21 0,0 22 0,0-22 16,-21 21-16,21-21 0,1 0 16,-1 1-16,0-1 0,21 0 0,-21-21 15,1 0-15,20 0 0,0 0 16,-21 0-16,22 0 0,-1 0 0,0 0 16,1-21-16,-1 0 0,-21-1 15,22-20-15,-1 21 0,0 0 0,-21-22 16,22 22-16,-22-21 0,0 21 0,0-22 15,-21 22-15,0 0 0,0-21 16,0 21-16,0-1 0,0 1 16,0 0-16,0 0 15,-21 21-15,0 0 0,0 0 16,0 21-16,-1-21 16,1 21-16,21 0 0,-21 1 0,21 20 15,-21-21-15,21 21 0,-21 1 16,21-1-16,0 0 0,0 1 0,0-22 15,0 21-15,0 1 0,0-22 0,0 0 16,0 0-16,21 0 0,0 0 16,0-21-16,0 0 0,1 0 0,-1 0 15,21 0-15,-21-21 16,22 21-16,-1-21 0,0 0 0,-21 0 16,22-22-16,-1 22 0,0-21 15,-20 21-15,20-22 0,-21 22 0,0-21 16,0 21-16,1 0 0,-1-1 0,-21 1 15,0 42 17,-21-21-32,21 22 15,-22-1-15,22 0 0,-21 0 0,21 21 16,0-20-16,0-1 0,0 21 16,0-21-16,0 0 0,0 1 15,0-1-15,0 0 0,21-21 0,1 21 16,-1-21-16,0 0 0,0 0 15,0 0-15,22 0 0,-22-21 0,21 21 16,0-21-16,1 0 0,-1-1 16,-21 1-16,22-21 0,-22 21 0,21 0 15,-21-22-15,0 22 0,1 0 0,-22 0 16,0 0-16,21-1 0,-21 1 16,0 42 15,0 1-31,-21-1 15,21 21-15,0 0 0,0-20 16,-22 41-16,22-21 0,0 1 16,-21 20-16,21 1 0,0-1 0,0 1 15,0-1-15,0 1 0,0 20 16,0 1-16,0 0 0,0-22 0,0 22 16,0 0-16,0-22 0,0 1 0,0-1 15,0 1-15,0-1 0,0-21 16,0 22-16,0-22 0,-21-21 0,21 1 15,0-1-15,-21 0 0,0-21 0,0 0 16,-1 0-16,1-21 0,0 0 16,0-1-16,0 1 0,-22-21 0,1 21 15,0-22-15,-1 1 0,1 0 16,0-1-16,21 1 0,-22 0 16,22-1-16,0 1 0,0-21 0,21 20 15,-21 1-15,21 0 0,0-1 0,0 1 16,21 0-16,0-1 0,21 1 15,-21 0-15,22-22 0</inkml:trace>
  <inkml:trace contextRef="#ctx0" brushRef="#br0" timeOffset="31582.65">7133 4890 0,'42'-64'15,"-42"43"-15,22 0 0,-22 0 16,0-1-16,21 1 16,-21 0-16,0 0 0,0 0 0,0 0 15,0-22-15,0 22 0,0 0 0,0 0 16,0 0-16,0-1 0,-21 1 16,-1 0-16,1 21 0,0 0 15,-21 0-15,21 0 0,-1 0 16,-20 21-16,0 0 0,21 1 0,-22-1 15,1 0-15,21 21 0,-22-21 0,22 22 16,0-1-16,0 0 0,0 1 16,21-22-16,0 21 0,0 1 0,0-22 15,0 0-15,0 0 0,0 0 16,21 0-16,0 1 0,0-22 16,22 0-16,-22 0 0,21 0 0,-21 0 15,22 0-15,-1-22 0,-21 1 16,21 0-16,1 0 0,-22-21 0,21 20 15,-21 1-15,22-21 0,-22 21 16,0-22-16,0 22 0,-21-21 0,0 21 16,21 0-16,-21-1 0,0 1 15,0 0-15,0 42 32,-21 0-32,21 1 15,-21-1-15,21 0 0,-21 21 16,21-21-16,0 22 0,-21-22 0,21 21 15,0-21-15,0 1 0,0-1 16,0 0-16,0 0 0,21-21 0,0 0 16,0 21-16,0-21 0,1 0 0,-1 0 15,21 0-15,-21-21 0,22 0 16,-1 21-16,0-21 0,-21-22 0,22 22 16,-1 0-16,0 0 0,-20-21 15,-1 20-15,21 1 0,-42-21 0,21 21 16,-21 0-16,0-1 0,0 1 15,-21 21 1,0 0-16,0 21 16,0 1-16,-1-1 0,1 0 15,21 0-15,-21 0 0,0 22 16,21-22-16,0 0 0,0 21 0,-21-21 16,21 1-16,-21-1 0,21 0 15,0 0-15,0 0 16,0-42-1,0 0 1,21 0-16,0 0 0,-21-1 16,21-20-16,0 21 0,-21 0 15,21-22-15,1 22 0,-1 0 0,0 0 16,21-21-16,-21 20 0,1 1 16,-1 21-16,0-21 0,21 21 15,-21 0-15,1 0 0,-1 0 0,0 21 16,0-21-16,0 21 0,0 1 15,1-1-15,-22 0 0,0 0 0,21 21 16,-21-20-16,21 20 0,-21-21 0,21 0 16,-21 22-16,0-22 0,21 0 15,0 0-15,1 0 0,-1 0 0,0 1 16,0-22-16,21 0 0,-20 0 16,20 0-16,-21 0 0,21 0 0,1 0 15,-1 0-15,22-22 0,-1 1 16,-21 0-16,22 0 0,-1 0 15,-20 0-15,-1-1 0,0-20 0,1 21 16,-22 0-16,0-22 0,-21 22 0,0 0 16,0 0-16,0 0 0,0 0 15,0-1-15,-21 1 0,0 0 0,0 21 16,-22 0-16,22-21 0,-21 21 0,-1 0 16,22 0-16,-21 0 0,0 21 15,-22 0-15,22 0 0,21 1 16,-1-1-16,1 0 0,0 21 15,0-21-15,0 22 0,21-22 16,0 21-16,0-21 0,0 22 0,0-22 16,0 0-16,0 0 0,21 0 15,0-21-15,0 0 0,0 22 0,1-22 16,-1 0-16,21 0 0,-21 0 0,22-22 16,-1 1-16,-21 0 0,21 0 15,1-21-15,-22 20 0,21-20 0,1 0 16,-22 21-16,0-22 0,0 1 15,21-22-15,-20 22 0,-22 0 0,21-22 16,0 1-16,0 20 0,0-20 0,-21 21 16,21-22-16,-21 22 15,22-1-15,-22 22 0,0 0 0,0 0 16,0 42 0,0 0-16,-22 22 0,1-1 15,0 0-15,0 22 0,21-22 0,0 22 16,-21-22-16,21 21 0,-21-20 15,21 20-15,0-20 0,0-1 0,0 21 16,0-20-16,0-22 0,0 21 16,21-21-16,0 22 0,0-22 0,0 0 15,0-21-15,22 0 0,-1 0 0,-21 0 16,22 0-16,-22-21 0,21 21 16,-21-21-16,22-22 0,-1 22 0,0 0 15</inkml:trace>
  <inkml:trace contextRef="#ctx0" brushRef="#br0" timeOffset="32183.64">10329 4445 0,'0'0'0,"0"-21"0,0 0 0,0-85 15,21 85 1,1 0-16,-1-1 0,-21 1 15,21 0-15,0 21 0,0 0 0,0 0 16,1 0-16,-1 0 16,0 21-16,0 0 0,0 1 0,-21 20 15,21-21-15,1 21 0,-22 1 0,21-1 16,-21 0-16,0-20 16,0 20-16,0 0 0,0 1 0,0-1 15,0-21-15,0 21 0,0-20 0,0 20 16,0-21-16,0 0 0,0 0 15,0-42 1,0 0 0,0 0-16,0 0 0,21-22 15,0 22-15,0-21 0,0 21 0,1-22 0,20 1 16,-21 0-16,0-1 0,0-20 16,22 21-16,-22-1 0,21-20 0,-21 20 15,1 22-15,20-21 16,-21 21-16,0 0 0,0 21 0,1 0 15,-22 21 1,0 0-16,0 0 16,0 0-16,0 0 0,0 1 0,0 20 15,0-21-15,0 0 0,0 0 16,0 1-16,0-1 0</inkml:trace>
  <inkml:trace contextRef="#ctx0" brushRef="#br0" timeOffset="33619.06">11536 4720 0,'0'0'0,"21"0"0,0 0 15,0 0-15,0-21 0,1 0 0,-1 21 16,-21-21-16,21 0 0,0-1 0,0 1 16,-21-21-16,0 21 0,0 0 15,0-22-15,0 22 0,0-21 0,-21 21 16,0-22-16,0 1 0,0 21 15,-1 0-15,-20-1 0,21 22 0,0 0 16,-22 0-16,22 0 0,-21 22 0,21-1 16,-22 0-16,1 21 0,21-21 15,-21 22-15,20-1 0,1 0 16,0 1-16,0-1 0,0-21 0,21 22 16,-21-1-16,21 0 0,0 1 15,0-22-15,0 21 0,21-21 0,0 0 16,0 1-16,21-22 0,-20 0 15,20 0-15,-21 0 0,21 0 0,1 0 16,-22 0-16,21-22 0,-21 1 0,22 0 16,-22 0-16,21 0 0,-21-22 15,1 22-15,-1-21 0,0 21 0,0-22 16,0 22-16,-21-21 0,0 0 16,0-1-16,0 22 0,0-21 0,0 21 15,0-1-15,0 1 0,-21 21 31,21 21-31,-21 1 16,21-1-16,-21 21 0,0-21 0,21 22 16,0-1-16,0-21 0,0 21 15,0-20-15,0 20 0,0-21 0,0 21 16,0-20-16,0-1 0,0 0 16,21 0-16,0 0 0,0-21 0,0 0 15,22 0-15,-22 0 0,21 0 0,0-21 16,1 0-16,20 0 0,-20 0 15,20-1-15,-21 1 0,1 0 0,-1-21 16,0-1-16,1 1 16,-22 0-16,0-1 0,0 1 0,0 0 15,-21-22-15,0 22 0,0-43 16,0 43-16,0-22 16,0 43-16,-21 21 15,0 21-15,0 1 16,21-1-16,-21 21 0,0 0 0,-1 1 15,22-1-15,0 0 0,-21 1 0,0-1 16,21 0-16,0 1 0,0-1 16,0-21-16,0 22 0,0-1 0,0-21 15,0 0-15,0 22 0,0-22 16,21 0-16,0-21 0,1 21 16,-1-21-16,21 0 0,-21 0 0,22 0 15,-22 0-15,21-21 0,-21 21 16,22-21-16,-22 0 0,21-1 0,-21-20 15,0 21-15,1 0 0,-1 0 16,0-22-16,0 22 0,0-21 0,-21 21 16,0-1-16,21 1 0,-21 0 0,0 0 15,22 0-15,-22 42 32,0 0-32,-22-21 0,22 21 0,-21 22 15,21-22-15,0 0 16,0 0-16,0 0 0,-21 0 0,21 22 15,0-22-15,0 0 0,0 0 0,0 0 16,0 1-16,21-22 16,-21 21-16,21-21 0,1 0 15,20 0-15,-21 0 0,0-21 16,22 21-16,-22-22 0,21 1 0,-21 0 16,0 0-16,22 0 0,-22 0 0,21-1 15,-21 1-15,22-21 0,-22 21 16,0 0-16,0-22 0,0 22 0,1 21 15,-22-21-15,21 0 16,-21 42 0,0 0-16,0 0 15,-21 0-15,-1 1 0,1-1 16,0 0-16,21 21 0,0-21 0,0 1 16,0-1-16,0 0 0,0 0 0,0 0 15,0 0-15,0 1 0,21-1 16,0-21-16,22 0 0,-22 21 0,21-21 15,1 0-15,-1 0 0,0 0 16,1-21-16,-1 21 0,0-21 0,1-1 16,-22 1-16,21 0 0,-21 0 0,22 0 15,-22 0-15,0-1 16,0-20-16,-21 21 0,0-21 0,0 20 16,0-20-16,0 21 0,0 0 0,-21 0 15,0-1-15,0 22 0,-1 0 16,1 0-16,-42 0 0,42 43 15,-1-22-15,-20 0 0,42 21 16,-21-20-16,21 20 0,0-21 0,0 21 16,0 1-16,0-22 0,0 0 0,0 21 15,21-20-15,0-1 16,0 0-16,-21 0 0,43-21 0,-22 0 16,0 0-16,21 0 0,1 0 0,-22 0 15,21 0-15,1 0 0,-22-21 16,21 0-16,-21 0 0,22-1 0,-1-20 15,0 21-15</inkml:trace>
  <inkml:trace contextRef="#ctx0" brushRef="#br0" timeOffset="34095.61">15642 4022 0,'0'0'0,"21"-21"0,0-22 0,-21 22 16,0-21-16,22 21 0,-22-1 15,0 1-15,0 42 16,-22 22 0,22-1-16,-21 0 15,0 1-15,0 20 0,21 1 0,-21-1 16,0 1-16,-1-1 0,22-20 15,-21 20-15,-21 22 0,42-22 16,-21-42-16,0 22 0,-1-1 16,22 0-16,0-20 0,0 20 0,0-21 15,0 0-15,0 0 0,22-42 32,-22 0-32,21 0 0,-21 0 15,0-22-15,0 22 16</inkml:trace>
  <inkml:trace contextRef="#ctx0" brushRef="#br0" timeOffset="34411.57">15430 4339 0,'0'0'16,"0"-42"-16,-21 0 0,21-1 0,0 1 0,0 0 15,0-1-15,0 1 0,0 0 16,0 20-16,0-20 0,21 21 0,22 0 16,-22-22-16,21 22 0,1 0 0,-1 0 15,0-21-15,1 20 0,20 22 16,-21-21-16,1 0 0,-1 21 0,22 0 15,-22 0-15,0 21 0,-21 22 16,22-22-16,-22 21 0,-21 0 16,0 1-16,0-1 0,-21 22 15,0-22-15,-22 0 0,1 22 0,0-22 16,-22-21-16,22 22 0,-1-1 0,-20-21 16,21 0-16,-1 0 0,22 1 15,0-22-15,0 21 0,0-21 0,42 0 31,0 0-15,21 0-16,-21 0 0,22 0 0,-1 0 16,0 0-16,1 0 0,-1-21 15</inkml:trace>
  <inkml:trace contextRef="#ctx0" brushRef="#br0" timeOffset="35158.67">16722 4382 0,'0'0'0,"21"0"0,0-22 16,-21 1-16,0 0 16,0 0-16,0 0 0,0 0 15,0-1-15,0 1 0,-21 0 0,0 0 16,-1 0-16,1 0 0,0 21 16,0 0-16,0 0 0,-22 0 0,1 0 15,21 0-15,-21 21 16,-1 0-16,-20 21 0,20-21 0,1 22 15,0-1-15,-1 0 0,1-20 0,21 20 16,-21 0-16,20 1 0,1-22 16,21 21-16,0-21 0,0 0 0,0 1 15,0-1-15,0 0 0,0 0 16,21-21-16,22 0 0,-22 21 0,21-21 16,1 0-16,-1 0 0,0 0 0,1-21 15,-1 21-15,21-21 0,-20 0 16,-1 0-16,22-1 0,-22 1 0,0-21 15,-21 21-15,22-22 0,-22 22 16,0-21-16,-21 0 0,0 20 16,21-20-16,-21 21 0,0 0 0,0 0 15,0-1-15,-21 22 16,21 22 0,-21-1-16,0 0 0,0 21 15,21-21-15,0 22 0,0-1 0,-22-21 16,22 22-16,0-22 0,0 21 15,0-21-15,0 0 0,0 22 0,22-22 16,-1-21-16,-21 21 0,42 0 0,-21-21 16,0 0-16,1 0 0,-1 0 15,21 0-15,0 0 0,-20 0 16,62-21-16,-41 0 0,-1 0 16,-21 0-16,21-1 0,-20 1 15,20-21-15,-21 21 0,0-22 0,0 22 16,-21-21-16,0 21 0,0 0 15,0-1-15,0 1 0,0 0 0,-21 21 32,21 21-32,-21 0 0,0 1 0,0-1 15,21 21-15,0-21 0,-21 0 0,-1 1 16,22 20-16,0-21 0,-21 0 16,21 0-16,0 1 0,0-1 15,0 0-15,0 0 16,21-21-1,1 0-15,-1 0 0,0 0 16,-21-21-16,21 21 0,-21-21 16,21 0-16,-21-1 0,21 1 0,1 0 15</inkml:trace>
  <inkml:trace contextRef="#ctx0" brushRef="#br0" timeOffset="35355.62">17293 4106 0,'0'0'0,"0"-21"32,0 42 15,21-21-47,0 0 0,1 0 15,-1 22-15,0-22 16,0 0-16,0 0 0</inkml:trace>
  <inkml:trace contextRef="#ctx0" brushRef="#br0" timeOffset="35816.19">17801 4424 0,'0'0'0,"-21"0"0,0 0 16,0 0-16,21-21 15,0 0 1,0-1-16,21 1 0,0 0 16,0 0-16,0 0 0,0 21 15,1-21-15,-1-1 0,21 22 0,-21 0 16,0-21-16,22 21 0,-22 0 16,0 0-16,0 21 0,0 1 0,1-1 15,-1 0-15,0 21 0,-21-21 16,0 22-16,21-22 0,-21 21 15,0-21-15,0 22 0,0-22 0,0 0 16,0 43-16,-21-43 0,0 0 16,21 0-16,-21-21 15,-1 0-15,1 0 16,0 0-16,0-21 16,21 0-16,0 0 0,0-1 15,0 1-15,0 0 0,0-21 16,0 21-16,21-1 0,0-20 15,-21 21-15,21-21 0,1-1 0,20 22 16,-21-21-16,0 21 0,0-22 16,1 22-16,-1 0 0,21 0 15,-21 0-15,0 21 0,1-22 16,-1 22-16,0 0 0,0-21 0,0 21 16</inkml:trace>
  <inkml:trace contextRef="#ctx0" brushRef="#br0" timeOffset="36311.47">19389 3662 0,'0'0'16,"0"-21"-16,-22 21 31,1 0-15,21 21-1,-21-21-15,21 21 0,-21-21 16,21 21-16,-21-21 15,21-21 48,21 21-63,0-21 16,0 21-16,0-21 15,1 21 1,-22 21-1,0 0 1,0 0-16,-22 0 0,1-21 16,0 22-16,0-22 0,0 21 15,0-21-15,21 21 16</inkml:trace>
  <inkml:trace contextRef="#ctx0" brushRef="#br0" timeOffset="36603.08">19727 3598 0,'21'0'31,"-21"22"1,0-1-32,0 0 15,0 0-15,0 0 16,0 0-16,-21-21 16,0 22-16,0-22 0,0 21 15,0 0-15,-22-21 0,22 21 16,0-21-16,0 21 0</inkml:trace>
  <inkml:trace contextRef="#ctx0" brushRef="#br1" timeOffset="45391.85">2011 7811 0,'0'0'0,"-21"0"15,21 21 1,0 0 0,21-21-1,0 0-15,0 0 16,0 0-16,0-21 0,1 0 0,20 21 15,-21-22-15,21 1 0,-20 21 16,-1-21-16,0 0 0,0 0 0,0 0 16,-21-1-16,0 1 15,0 0-15,-21 21 0,0-21 16,0 21-16,0 0 0,-22 0 0,22 0 16,-21 21-16,21-21 0,-22 21 15,22 0-15,-21 1 0,21-1 16,-1 0-16,1 21 0,0-21 0,21 1 15,0-1-15,0 0 0,0 21 16,0 1-16,0-22 16,21 0-16,0 0 0,1 0 15,-1-21-15,0 21 0,0-21 16,21 0-16,-20 0 0,20 0 0,-21 0 16,0 0-16,22 0 0,-22 0 15,-42 0 1,-1-21-1,1 21-15,-21 0 0,0 0 0,20 21 16,-20 1-16,0-22 16,-1 42-16,1-21 0,21 0 0,-21 22 15,20-22-15,1 21 0,0 0 16,0-20-16,0 20 0,21-21 0,0 21 16,0-20-16,0 20 0,0-21 15,0 0-15,21 0 0,0-21 0,0 22 16,22-22-16,-22 0 0,21 0 15,-21 0-15,22 0 0,-1 0 0,21-22 16,-20 1-16,20 0 0</inkml:trace>
  <inkml:trace contextRef="#ctx0" brushRef="#br1" timeOffset="46079.62">3090 8001 0,'0'0'0,"0"-21"0,-21-21 31,0 42-31,0 0 0,-22 0 0,22 0 0,-21 0 16,21 21-16,-64 21 0,43-21 15,-1 22-15,1-1 0,0-21 16,-1 21-16,22 1 0,0-1 0,0-21 16,0 22-16,21-22 0,0 0 15,0 0-15,0 0 0,0 0 16,21-21-16,0 0 0,0 0 15,22 0-15,-22 0 0,21 0 0,0-21 16,1 0-16,20 0 0,-20-21 16,-1 20-16,0-20 0,1 21 0,-22-21 15,21 20-15,-21-20 0,0 21 16,-21 0-16,0 0 0,0-1 0,0 1 16,0 0-1,0 42 1,0 0-16,0 1 15,-21-1-15,21 0 0,0 21 0,-21-21 16,21 22-16,0-1 0,0 0 16,0 1-16,0-1 0,0 0 15,0 22-15,0-22 0,0 22 0,0-1 16,0 1-16,0-1 0,0 22 16,0-22-16,0 22 0,0-21 0,0-1 15,0 22-15,0-22 0,0 1 16,0 20-16,0-20 0,0-1 0,0 1 15,0-1-15,0 1 0,0-1 0,0 1 16,0-22-16,-21 1 0,21 20 16,-21-42-16,0 22 0,-22-1 0,22-21 15,0 0-15,0 0 0,-22 1 0,1-22 16,21 0-16,-21 0 16,-1 0-16,-20-22 0,20-20 0,1 21 15,0-21-15,-1-1 0,1-20 16,0-1-16,21 1 0,-22-1 0,22-20 15,0-1-15,21 21 0,0 1 16,0-22-16,0 22 0,21-1 0,0 1 16,22-1-16,-1-20 0,0 20 15,1 1-15,20-1 0,1 1 0,-22 20 16,21-20-16,1 20 0,-22 1 0,22 0 16,-22-1-16,0 1 0</inkml:trace>
  <inkml:trace contextRef="#ctx0" brushRef="#br1" timeOffset="46459.87">3895 8043 0,'0'0'16,"0"-21"15,0 0-15,0 0 0,0 0-16,0 0 15,-22 21 16,1 0-31,0 0 16,21 21-16,-21-21 0,21 21 16,0 0-1,0 0 1,0 0 0,0 1-1</inkml:trace>
  <inkml:trace contextRef="#ctx0" brushRef="#br1" timeOffset="46738.91">3873 8446 0,'0'0'15,"22"-22"16,-22 1-31,0 0 16,-22 21 15,1 0-31,0 0 0,0 21 16,0-21-16,21 21 16,0 1-16,0-1 15,21-21 1,0 0-16,0 0 0,0 0 15</inkml:trace>
  <inkml:trace contextRef="#ctx0" brushRef="#br1" timeOffset="47579.62">6900 7578 0,'-21'0'16,"21"21"0,-21-21-1,21 21-15,0 21 0,0-20 0,-21 20 16,21-21-16,-21 21 0,21 1 15,0-1-15,0 0 0,-22 1 16,22 20-16,-21-20 0,21-1 0,0-21 16,0 21-16,0-20 0,0-1 15,0 0-15,0 0 0,0 0 0,0-42 32,0 0-32,0 0 15,0 0-15,21-1 0,-21-20 0,22 0 16,-22-1-16,21 22 0,0-21 15,-21 0-15,21-1 0,0 1 0,0 0 16,1-1-16,-1 1 0,21 0 16,-21 20-16,22-20 0,-1 21 0,-21 0 15,21 0-15,1 21 0,-22 0 16,21 0-16,-21 0 0,22 21 16,20 42-16,-42-42 0,22 22 15,-22-22-15,0 21 0,0 1 16,-21-1-16,0 0 0,0 1 0,0-1 15,0 0-15,0 1 0,0-1 0,-21-21 16,21 21-16,0-20 0,-21-1 16,0 0-16,21 0 0,0-42 31,0 0-15,0 0-16,21-1 0</inkml:trace>
  <inkml:trace contextRef="#ctx0" brushRef="#br1" timeOffset="48150.63">8318 7916 0,'0'0'0,"22"-21"0,-1-21 31,-21 21-31,0 0 0,0-1 15,0 1-15,0 0 0,0 0 0,0 0 16,0 0-16,0-1 16,-21 1-16,-1 0 0,1 0 0,0 0 15,0 21-15,0 0 0,0 0 0,-22 0 16,22 0-16,-21 21 0,21 0 16,-22 0-16,1 22 0,21-22 0,-22 0 15,1 21-15,21 1 0,0-1 16,0 0-16,-22 1 0,43-1 0,0 0 15,0 1-15,0-1 0,0 0 0,0-21 16,0 1-16,21-1 0,1 0 16,-1 0-16,21-21 0,-21 0 0,22 0 15,-1 0-15,0 0 0,1-21 16,-1 0-16,-21 0 0,21-1 16,-20 1-16,20-21 0,-21 0 0,0 20 15,0-20-15,1 0 0,-22 21 16,0-22-16,21 1 0,-21 21 0,0 0 15,0-1-15,0 1 0,0 0 0,-21 21 32,-1 21-32,22 0 15,-21 1-15,21-1 0,0 0 16,0 21-16,-21-21 0,21 22 0,0-1 16,0-21-16,0 22 0,0-22 0,0 0 15,21 0-15,-21 0 16,21 0-16,1 1 0,-1-22 0,0 0 15,0 0-15,0 0 0,22 0 0,-1 0 16,-21-22-16,43 1 0,-22 0 16,0 0-16,1-21 0</inkml:trace>
  <inkml:trace contextRef="#ctx0" brushRef="#br1" timeOffset="48803.93">8911 7684 0,'-21'0'16,"0"0"-1,21 21-15,-21-21 0,21 21 0,0 0 16,-22 0-16,22 0 16,-21 22-16,21-22 0,0 0 0,0 21 15,0-20-15,0-1 0,0 21 0,-21-21 16,21 0-16,0 22 0,0-22 16,0 0-16,0 0 0,0 0 15,0-42 16,0 0-31,0 0 0,0 0 0,0-22 16,0 22-16,0-21 0,0 0 16,21 20-16,-21-20 0,21 0 0,1-1 15,-1 22-15,0-21 0,0 21 16,0 0-16,0-1 0,1 1 16,20 21-16,-21 0 0,0 0 0,0 0 15,1 0-15,-1 21 0,0-21 16,0 22-16,21-1 0,-20 21 0,-1-21 15,-21 0-15,21 22 0,0-22 0,-21 21 16,0-21-16,0 22 0,0-1 16,0-21-16,0 22 0,0-22 0,0 0 15,0 0-15,0 0 0,0 0 16,0-42 0,0 0-1,0 0-15,0 0 0,0-22 16,0 22-16,0-21 0,21 21 15,0-22-15,1 1 0,-1 0 0,-21 21 16,21-22-16,0 1 0,0 21 16,22-22-16,-22 22 0,0 0 0,21 21 15,1 0-15,-22 0 0,21 0 0,-21 0 16,22 21-16,-22 0 0,0 22 16,-21-22-16,0 21 0,0-21 0,0 22 15,0-22-15,0 21 0,0 1 0,0-22 16,-21 21-16,0 0 0,-1-20 15,1-1-15,0 0 0,21 0 0,0 0 16,0 0-16,21-42 31,0 21-31,1-21 16,-1 0-16</inkml:trace>
  <inkml:trace contextRef="#ctx0" brushRef="#br1" timeOffset="49183.56">10223 7874 0,'0'0'0,"22"0"31,-1 0-31,0 0 0,0 0 0,-21-21 16,42 21-16,-20-21 0,-1 21 0,0-21 15,0-1-15,0 1 0,-21 0 16,21 21-16,-21-21 0,0 0 0,0 0 16,0-1-16,0 1 0,-21 21 15,0 0 1,0 0-16,0 0 0,-22 21 0,22 1 16,-21-1-16,21 0 0,-22 0 0,22 21 15,0-20-15,0 20 0,21-21 16,0 21-16,0-20 0,0 20 15,0 0-15,0-21 0,0 1 0,0-1 16,21 0-16,21 0 0,-20-21 16,20 0-16,-21 0 0,21 0 0,1 0 15,-22 0-15,21 0 0,1 0 16,-1-21-16,-21 0 0</inkml:trace>
  <inkml:trace contextRef="#ctx0" brushRef="#br1" timeOffset="49459.29">11451 7684 0,'0'21'15,"21"-21"1,0 0 0,1 0-16,-1 0 0,0 0 15,0 0-15,0 0 16,0 0-16,1 0 0,-1 0 16</inkml:trace>
  <inkml:trace contextRef="#ctx0" brushRef="#br1" timeOffset="49618.63">11366 7895 0,'0'0'16,"0"21"-16,22 1 16,-1-22-16,0 0 0,0 0 15,0 0-15,0 0 0,1 0 16,20 0-16,-21 0 0,0-22 0,0 1 15,22 21-15,-22-21 0</inkml:trace>
  <inkml:trace contextRef="#ctx0" brushRef="#br1" timeOffset="50191.88">12785 7133 0,'0'21'0,"0"-42"0,0 64 15,21-43 1,0 0 0,0 0-16,-21-22 15,21 22-15,-21-21 0,0 0 16,0 0-16,0 0 16,0 0-16,0-1 15,-21 22 1,0 0-16,0 0 0,0 22 15,-1-1-15,1 0 0,0 0 16,0 21-16,0 1 0,0-1 0,-1 0 16,1 1-16,21 20 0,0-20 15,0-1-15,0 0 0,0-21 0,0 22 16,21-22-16,1 0 0,-1-21 0,21 0 16</inkml:trace>
  <inkml:trace contextRef="#ctx0" brushRef="#br1" timeOffset="50522.63">13695 7112 0,'0'0'0,"0"-21"0,-21 21 15,-1-21-15,1 0 16,0 21-16,0 0 0,0 21 15,0 0-15,-1 0 0,1 0 16,0 22-16,0-1 0,0 0 0,0 1 16,-1-1-16,1 21 0,-21-20 0,21-1 15,0 22-15,-1-22 16,-20 0-16,42 1 0,-21-1 0,21-21 16,0 21-16,0-20 0,0-1 0,0 0 15,0 0-15,21 0 0,0-21 16,0 0-16,1 0 0,20 0 0,-21 0 15,21 0-15,1 0 16,-22-21-16,0 0 0,0 0 0,0 0 16</inkml:trace>
  <inkml:trace contextRef="#ctx0" brushRef="#br1" timeOffset="51251.67">13166 7557 0,'0'0'0,"-170"0"15,191 0 17,1 0-32,20 0 0,0 0 0,1 0 15,-1 0-15,21 0 0,1 0 0,-1 0 16,1 0-16,-1 0 0,-20-22 16,20 1-16,-20 21 0,-1-21 0,0 21 15,1-21-15,-1 21 0,-21 0 16,0-21-16,0 21 0,-42 0 47,0 21-47,0 0 0,0 0 0,0 0 15,-1 1-15,22-1 16,0 0-16,0 0 0,-21 21 0,21-20 16,0-1-16,0 0 0,0 0 15,0 0-15,21 0 16,1-21-16,-1 0 0,0 0 15,0 0-15,0 0 0,22 0 0,-1-21 16,-21 0-16,21 21 0,1-21 16,-1 0-16,-21 0 0,22-1 0,-1 1 15,-21 0-15,0 0 0,0 0 0,1 21 16,-22-21-16,0-1 0,0 1 16,-22 21 15,22 21-31,-21-21 15,21 22-15,-21-1 0,21 0 0,0 0 16,-21 0-16,0 22 0,0-22 16,21 21-16,0 0 0,-22-20 0,1 41 15,21-21-15,0 1 0,-21 20 0,21 1 16,0-22-16,-21 22 0,21-22 16,0 21-16,0-20 0,0-1 0,0 22 15,0-22-15,-21-21 0,21 21 16,-21 1-16,-1-22 0,1 21 15,21-21-15,-21 1 0,0-22 0,-21 21 16,20-21-16,-20 0 0,21 0 0,-21 0 16,-1 0-16,1 0 0,0-21 15,-1-1-15,1 1 0,21 0 0,-22 0 16,22 0-16,0-22 0,0 22 0,21-21 16,0 21-16,0 0 0,0-1 15,0 1-15,21 0 0,21 0 0,-20-21 16,20 20-16,0 1 0,1 0 0,-1 0 15,21-21-15,1 20 0</inkml:trace>
  <inkml:trace contextRef="#ctx0" brushRef="#br1" timeOffset="51551.4">14690 7430 0,'0'0'0,"0"21"15,0 0 1,0 0-16,0 0 0,0 22 0,0-1 16,0-21-16,0 21 0,0 1 15,0-1-15,0 22 0,0-22 16,-22 0-16,1 22 0,0-1 0,21-20 16,-21 20-16,0-21 0,0 22 0,-1-22 15,1 22-15,0-22 0,21 0 16,-21-20-16,21 20 0,-21-21 0,21 0 15,0 0-15,0 1 0,21-44 32,0 22-32,-21-21 0,21-21 15,0 21-15,1-22 0,-1 1 0,-21 0 16</inkml:trace>
  <inkml:trace contextRef="#ctx0" brushRef="#br1" timeOffset="51838.62">14647 7641 0,'0'0'0,"0"-21"0,0 0 0,0-21 16,0 20-16,0 1 0,21 0 0,1 0 16,-1 0-16,-21-22 0,42 22 15,-21 0-15,0 0 0,22 0 0,-22 21 16,21 0-16,1 0 0,-22 0 16,21 0-16,-21 0 0,22 21 0,-22 0 15,0 0-15,-21 0 0,0 22 0,0-22 16,0 21-16,-21-21 0,0 1 15,-22 20-15,22-21 0,-21 0 0,-1 0 16,22 1-16,-21-1 0,0-21 16,20 21-16,1-21 0,0 0 15,0 0-15,42-21 32,0 21-32,0-21 15,1-1-15,20 22 0</inkml:trace>
  <inkml:trace contextRef="#ctx0" brushRef="#br1" timeOffset="52207.57">15388 7535 0,'21'0'31,"0"0"-16,1-21-15,-1 21 0,0-21 0,0 0 16,0 0-16,0 21 0,1-21 0,-1-1 16,0 1-16,0 0 0,0 0 15,-21 0-15,0 0 16,-21 21 0,0 0-16,0 0 0,0 0 0,-22 21 15,22 0-15,-21-21 0,-1 21 16,22 21-16,-21-20 0,21-1 15,-22 21-15,22 0 0,0-20 0,21 20 16,0-21-16,0 21 0,0-20 0,0-1 16,21 21-16,0-42 0,22 21 15,-22 0-15,21-21 0,1 0 0,-1 0 16,0 0-16,1 0 0,-1 0 0,0-21 16,1 21-16,-1-21 0,0 0 15</inkml:trace>
  <inkml:trace contextRef="#ctx0" brushRef="#br1" timeOffset="52643.62">16383 6816 0,'0'21'31,"-21"-21"-15,0 0-1,-1 0-15,1 0 0,0 21 16,0-21-16,0 0 0,21-21 31,0 0-15,21 0-16,0 21 15,0 0-15,-21-22 0,21 1 16,1 21-16,-22 21 16,0 1-1,0-1-15,0 0 16,0 0-16,0 0 0,0 0 15,0 1-15,-22-1 0,1 0 0,0 0 16,0 0-16,-21-21 0,20 21 16</inkml:trace>
  <inkml:trace contextRef="#ctx0" brushRef="#br1" timeOffset="54182.82">6498 8573 0,'0'0'0,"-21"-22"0,0 22 0,0 0 16,-1 0 0,1 0-16,0 0 15,0 0 1,42 0 31,0 0-47,22 0 0,-22 0 0,21 0 15,-21 0-15,22 0 0,62 0 16,-62 0-16,20 0 0,1 0 16,-22 0-16,22 0 0,-1 0 0,1 0 15,-1 0-15,1 0 0,-1 0 0,22 0 16,-22 0-16,43 22 16,0-22-16,0 0 0,0 0 0,21 0 15,0 0-15,-22 0 0,22 0 0,0 0 16,0 0-16,-21 0 0,21 0 15,-21 0-15,0 0 0,0 0 0,0 0 16,-22 0-16,1 0 0,21 0 16,-22 0-16,1 0 0,0 0 0,-1 0 15,1 0-15,0 0 0,-22 0 0,22 0 16,-22 0-16,1 0 0,-22 0 16,22 0-16,-22 0 0,-21 0 0,22 0 15,-22 0-15,0 0 0,0 0 0,0 0 16,0 0 15,-42-22 0,0 22-15,0 0-16,0 0 0</inkml:trace>
  <inkml:trace contextRef="#ctx0" brushRef="#br1" timeOffset="55371.27">5461 9525 0,'0'-21'47,"0"0"-32,0 0-15,0-1 16,0 1-16,-21 0 15,0 0-15,-1 21 0,1-21 16,0 21-16,0 0 0,-21 0 0,20 0 16,1 0-16,0 0 0,-21 0 15,21 0-15,-1 21 0,1 0 0,-21 0 16,21 22-16,-43 41 0,43-41 16,0-1-16,0 0 0,0 22 15,-1-22-15,22 0 0,0 1 16,0-1-16,0-21 0,0 0 15,0 1-15,43-1 0,-22 0 0,0-21 16,0 0-16,22 0 0,-22 0 0,21 0 16,-21-21-16,22 0 0,-1-1 15,0-20-15,1 21 0,-1-21 0,0 20 16,-21-20-16,22 0 0,-22-1 16,0 1-16,0 0 0,-21-1 0,0 22 15,0-21-15,0 21 0,0 0 0,0-1 16,-21 22-1,0 0-15,0 0 0,21 22 16,-21-1-16,-1 0 16,22 21-16,-21 1 0,21-22 0,0 21 15,-21 0-15,21 1 0,0-1 0,0 0 16,0 1-16,0-22 0,0 0 16,0 21-16,21-20 0,0-22 0,1 21 15,-1-21-15,0 0 0,21 0 16,-21 0-16,1 0 0,20 0 0,-21-21 15,0-1-15,22 1 0</inkml:trace>
  <inkml:trace contextRef="#ctx0" brushRef="#br1" timeOffset="55603.48">5969 9313 0,'0'0'0,"-21"-21"31,0 21-31,-1 21 0,1 1 0,21-1 15,-21 0-15,0 0 0,0 21 0,0 1 16,-1-1-16,1 0 16,21 1-16,-21-1 0,21 0 0,-21 1 0,21-1 15,0 0-15,0 22 0,0-43 16,0 0-16,21 0 0,0 1 16,0-22-16,1 0 0,20 0 0,-21 0 15,21-22-15,-20 1 0,20 21 16,0-42-16</inkml:trace>
  <inkml:trace contextRef="#ctx0" brushRef="#br1" timeOffset="55839.61">6329 9250 0,'0'0'0,"-21"0"31,-1 21-31,1 0 16,21 22-16,0-22 0,-21 21 0,0 0 15,21 1-15,-21-1 0,21 0 16,0 22-16,-21-22 0,21 1 16,-22-1-16,22 0 0,0 1 0,0-22 15,0 0-15,0 0 0,0 0 16,0 0-16,22-21 16,-1 0-16,0 0 15,0-21-15,-21 0 0</inkml:trace>
  <inkml:trace contextRef="#ctx0" brushRef="#br1" timeOffset="56023.2">5863 9673 0,'0'0'0,"-21"0"0,-21 0 31,63 0-31,0 0 0,0 0 16,0 0-16,22 0 0,-1-21 0,-21 0 15,21 21-15,1-21 0,-1 21 16,43-21-16,-43-1 0,0 22 16,1 0-16</inkml:trace>
  <inkml:trace contextRef="#ctx0" brushRef="#br1" timeOffset="56428.06">6519 9716 0,'0'0'0,"-42"0"16,42-22-16,0 1 15,0 0-15,0 0 0,0 0 16,21 0-16,0-1 0,0 1 0,1 21 16,-1-21-16,21 21 0,-21 0 15,0 0-15,22 0 0,-22 0 0,0 0 16,0 0-16,22 0 0,-22 42 0,0-20 15,-21-1-15,21 0 0,-21 21 16,0-21-16,0 22 0,0-22 0,0 21 16,0-21-16,0 1 15,-21 20-15,21-21 0,0 0 0,-21-21 16,0 21-16,-1-21 0,22-21 31,0 0-31,0 0 16,22 0-16,-1-22 0,-21 22 0,21 0 15,0 0-15,0-21 0,0 20 16,1-20-16,-1 21 0,42-21 16,-42 20-16,1 1 0,-1 0 15,21 0-15,-21 21 0,0 0 16,1 0-16</inkml:trace>
  <inkml:trace contextRef="#ctx0" brushRef="#br1" timeOffset="56567.61">7239 9504 0,'21'42'16,"-42"-84"-16,42 105 0,0-41 15,-21-1-15,0 21 0,0-21 0,0 0 16,0 1-16,0-1 0,0 0 0,-21 0 15,21 21-15,0-20 16,-21-1-16,21 0 0,-21-21 0,21 21 16,0-42 15,0 0-31,0 0 0,0-1 16</inkml:trace>
  <inkml:trace contextRef="#ctx0" brushRef="#br1" timeOffset="56719.65">7281 9313 0,'0'0'16,"0"-21"-16</inkml:trace>
  <inkml:trace contextRef="#ctx0" brushRef="#br1" timeOffset="57211.66">7895 9208 0,'-21'0'0,"0"0"0,0 21 16,21 0-16,-22 0 0,1 0 0,21 22 15,-21-22-15,21 21 0,0 0 0,-21-20 16,0 20-16,21 0 0,-21 1 0,21-1 16,0 0-16,0-21 0,-22 22 15,22-22-15,-21 0 0,21 21 16,-21-42-16,21 22 0,0-1 0,0-42 47,0-1-47,0 1 0,0 0 0,0 0 15,21-21-15,-21 20 0,21-20 16,1 21-16,20 0 0,-21-22 0,0 22 16,0 0-16,22 21 0,-22-21 15,21 21-15,-21 0 0,22 0 0,-22 0 16,0 0-16,21 0 0,-20 0 0,-1 21 16,-21 0-16,21 0 0,-21 22 15,0-22-15,0 0 0,0 21 16,0-20-16,-21-1 0,0 0 0,-22 21 15,1-21-15,21-21 0,-22 22 16,1-1-16,0 0 0,-1-21 0,22 0 16,-21 0-16,21 0 0,0 0 0,21-21 31,21 21-31,0-21 0,0-1 16,21 1-16,1 0 0,-22 0 0,21 0 15</inkml:trace>
  <inkml:trace contextRef="#ctx0" brushRef="#br1" timeOffset="57831.6">8509 9462 0,'-42'21'16,"20"0"0,22 0-16,0 21 0,-21-20 15,21-1-15,-21 21 0,21-21 16,0 22-16,0-22 0,0 0 0,0 42 15,0-41-15,0-1 16,21-21-16,0 0 16,1 0-16,-1 0 0,0 0 0,21-21 15,-21-1-15,1 1 0,-1 0 16,21 0-16,-21 0 0,0-22 16,1 22-16,-22-21 0,21 21 0,0-22 15,-21 22-15,0 0 0,0 0 16,0 0-16,0 0 0,-21 42 31,0 0-31,21 0 16,0 0-16,-22 22 0,1-22 0,21 21 15,-21-21-15,21 22 0,0-22 16,0 21-16,0-21 0,0 0 0,0 1 16,0-1-16,21-21 0,22 21 15,-22-21-15,0 0 16,21 0-16,1 0 0,-1-21 0,-21 0 15,21-1-15,1 1 0,-1 0 0,-21-21 16,22 21-16,-22-22 0,0 1 16,0 0-16,0-1 0,0 1 0,-21-22 15,0 22-15,22 0 0,-22-1 0,0 1 16,0 21-16,0 0 0,0 0 16,0-1-16,0 44 15,-22-1-15,1 0 16,21 21-16,-21-21 0,0 22 0,0-1 15,0 0-15,21 1 0,-22-1 0,22 0 16,-21 1-16,21-1 16,-21-21-16,21 22 0,0-22 0,0 21 15,0-21-15,21 0 0,0 1 16,1-22-16,-1 0 0,0 0 16,21 0-16,-21-22 0,1 1 0,-1 21 15</inkml:trace>
  <inkml:trace contextRef="#ctx0" brushRef="#br1" timeOffset="58175.53">9377 9610 0,'0'21'32,"21"-21"-17,0 0-15,0-21 0,0 21 16,1-21-16,-1-1 0,0 22 15,0-21-15,0 0 0,0 0 0,1 21 16,-22-21-16,0 0 0,0-1 16,-22 22-1,1 0-15,0 0 0,0 0 16,0 22-16,0-1 0,-1 0 0,1 0 16,21 0-16,-21 22 0,21-22 15,-21 0-15,21 21 0,0-21 16,0 1-16,0-1 0,0 0 0,21 0 15,0 0-15,0-21 16,1 0-16,-1 0 0,21 0 0,-21 0 16,0 0-16,1-21 0,20 21 0,-21-21 15,0 0-15,0 0 0,22-1 16</inkml:trace>
  <inkml:trace contextRef="#ctx0" brushRef="#br1" timeOffset="58354.82">9144 9313 0,'0'0'0,"-21"0"0,0 22 15,-1-22-15,1 0 0,21 21 16,21-21 0,1 0-16,20 0 0,-21 0 0,21 0 15,1 0-15,-22 0 0,21 0 0,1-21 16,-1 21-16,0-22 0</inkml:trace>
  <inkml:trace contextRef="#ctx0" brushRef="#br1" timeOffset="58618.8">10393 9208 0,'-21'21'31,"-1"0"-31,1 0 0,21 0 0,-21 0 16,21 22-16,-21-22 0,0 21 0,21 1 15,0-1-15,-21-21 0,-1 21 16,22 1-16,-21-1 0,21-21 0,0 22 16,0-22-16,0 21 15,0-21-15,21-21 16,1 0-1,-1 0-15,-21-21 0</inkml:trace>
  <inkml:trace contextRef="#ctx0" brushRef="#br1" timeOffset="58983.61">10372 9271 0,'0'0'0,"0"-21"0,42 21 31,-21 21-31,-21 0 0,21 0 15,0 1-15,1 20 0,-1 0 0,0 1 16,0-1-16,0 0 0,0 1 0,1-1 16,-22 0-16,21 1 15,0-22-15,-21 21 0,0-21 0,21 0 16,0 1-16,-21-44 31,0 1-31,0 0 0,0 0 0,21-21 16,-21-1-16,22 22 0,-1-21 15,0-22-15,0 22 0,0 0 0,0-1 16,1-20-16,20 20 0,0 1 0,-21 0 16,22-1-16,-22 1 0,21 21 15,-21 0-15,1 0 0,-1 21 0,0 0 16,-21 21 0,0 0-16,0 0 0,0 21 15,0-20-15,0 20 0,-21-21 0,0 21 16,21-20-16,-22 20 0,22-21 0</inkml:trace>
  <inkml:trace contextRef="#ctx0" brushRef="#br1" timeOffset="59438.56">11388 9673 0,'0'0'0,"0"-21"0,21 0 0,0 0 15,-21 0-15,21-1 16,0-20-16,-21 21 0,21 0 0,-21 0 15,0-22-15,0 22 0,0 0 16,0 0-16,0 0 0,-21 21 0,0 0 16,-21 0-16,21 0 0,-1 0 0,-20 0 15,0 21-15,-1 0 0,22 0 16,-21 0-16,0 22 0,-1-22 0,22 21 16,0 0-16,0-20 0,0 20 15,21-21-15,0 21 0,0-20 0,0-1 16,0 0-16,21 0 0,0-21 0,0 0 15,0 0-15,22 0 16,-1 0-16,-21 0 0,21 0 0,1-21 0,-1 0 16,-21 0-16,22-1 0,-22-20 15,0 21-15,0 0 0,0-22 16,0 22-16,-21-21 0,0 21 0,0 0 16,0-1-16,0 1 0,0 0 0,-21 21 15,0 0 1,21 21-16,-21 0 0,0 1 0,21-1 15,0 0-15,0 0 0,-21 21 0,21-20 16,0-1-16,0 0 0,0 21 16,0-21-16,0 1 0,21-1 15,0-21-15,0 0 0,21 0 16,-20 0-16,-1 0 16</inkml:trace>
  <inkml:trace contextRef="#ctx0" brushRef="#br1" timeOffset="60183.54">11726 9483 0,'0'0'0,"0"-21"0,0-22 16,-21 64 15,21 1-31,0-1 0,0 0 16,-21 0-16,21 0 0,-21 22 16,21-22-16,0 0 0,0 0 0,0 0 15,0 0-15,-21 1 0,21-1 16,0 0-16,0-42 31,0 0-15,0-1-16,21 1 0,-21 0 0,0 0 15,21 0-15,0 0 0,-21-1 16,21 1-16,-21 0 0,0 0 0,43-21 16,-22 42-16,0 0 15,-21 21 1,0 0-16,0 0 15,0 0-15,0 0 0,0 1 0,0-1 16,0 0-16,0 0 16,0 0-16,0 0 0,0 1 15,21-22 1,-21-22 0,21 1-16,0 21 0,1-21 15,-1 0-15,-21 0 0,21 0 0,0-1 16,0 1-16,0 0 0,1 0 15,20 0-15,-21 0 0,0-1 0,0 22 16,1 0-16,-1 0 0,0 0 0,0 0 16,-21 22-1,0-1-15,0 0 0,0 21 16,0-21-16,-21 1 0,21-1 16,0 0-16,-21 0 0,21 0 15,0 0-15,0 1 0,21-22 16,0 0-16,0 0 0,0 0 15,1 0-15,-1 0 0,0-22 16,0 22-16,0-21 0,0 0 0,1 0 16,-1 0-16,-21 0 0,21-1 0,0-20 15,-21 21-15,0 0 0,21 0 16,-21-1-16,21 1 0,-21 0 0,0 42 31,-21 0-31,0 1 16,21-1-16,0 0 0,-21 0 0,21 21 15,-21-20-15,21 20 0,0-21 0,0 21 16,0-20-16,0-1 0,21 0 16,0 0-16,0-21 0,0 0 15,22 0-15,-22 0 0,0 0 0,21 0 16,1-21-16</inkml:trace>
  <inkml:trace contextRef="#ctx0" brushRef="#br1" timeOffset="60447.03">13737 8234 0,'0'0'0,"-21"0"0,21-21 0,0 0 16,0-1-16</inkml:trace>
  <inkml:trace contextRef="#ctx0" brushRef="#br1" timeOffset="60919.15">13377 8022 0,'0'0'0,"-42"0"16,-85 21 0,106 1-16,0-22 15,-1 0-15,1 0 0,21 21 0,0 0 32,21-21-32,22 0 0,-1 21 15,0 0-15,22-21 0,-1 0 0,22 0 16,0 21-16,42-21 0,0 0 15,0 0-15,21 22 0,0-22 16,21 0-16,1 21 0,-1-21 16,22 0-16,-22 0 0,21 21 0,1-21 15,21 0-15,190 0 0,-212 21 16,1-21-16,-22 0 0,0 0 16,-20 0-16,-1 0 0,0 0 0,-42 21 15,0-21-15,-22 0 0,-20 0 16,-22 0-16,0 0 0,-20 0 0,-1 0 15,-42 0 32,-1 0-47,1 0 0</inkml:trace>
  <inkml:trace contextRef="#ctx0" brushRef="#br1" timeOffset="61650.7">15092 9419 0,'0'0'0,"21"0"0,-21-21 0,0 0 16,21 21-16,0-21 0,-21 0 15,0-1-15,0 1 16,0 0-16,0 0 0,-21 0 16,0 0-16,0-1 15,0 1-15,-22 21 0,22-21 0,-21 21 16,21 0-16,-22 0 0,1 0 16,0 0-16,20 0 0,-20 21 0,0 0 15,-1 1-15,22 20 0,-21-21 0,0 21 16,20-20-16,1 20 0,0 0 15,0-21-15,21 22 0,0-22 0,0 21 16,0-21-16,0 1 0,21-1 16,0-21-16,0 0 0,1 0 0,-1 0 15,0 0-15,21 0 0,-21 0 0,22-21 16,-22-1-16,21 1 16,1 0-16,-1-21 0,-21 21 0,21-1 15,-20-20-15,-1 21 0,0-21 16,-21-1-16,0 22 0,0-21 0,0 21 15,0-22-15,0 22 0,0 0 0,-21 21 16,0 21 0,-1 0-16,1 0 0,21 1 15,0 20-15,0-21 0,-21 21 16,21-20-16,0 20 0,0-21 0,0 0 16,0 22-16,0-1 15,0-21-15,21 0 0,0 0 16,1 1-16,-1-22 0,21 0 15,0 0-15,-20 0 0,20 0 0,0-22 16,-21 1-16,22 0 0,-1 0 16,-21 0-16,22 0 0</inkml:trace>
  <inkml:trace contextRef="#ctx0" brushRef="#br1" timeOffset="61891.56">15515 9102 0,'0'0'0,"21"-43"0,-21 1 0,21 21 15,-21 0-15,0 0 0,0-1 0,0 44 16,-21-1-1,0 0-15,0 21 0,0-21 16,0 22-16,21-1 0,-22-21 16,1 22-16,0-1 0,0 0 0,0 1 15,0-22-15,21 21 0,0-21 16,-22 0-16,22 1 0,0-1 0,0 0 16,0 0-16,22-21 0,-1 0 15,21 0-15,-21 0 0,22 0 0,-22-21 16,21 21-16,0-21 0,-20 0 0,20-1 15,-21-20-15,0 21 0,0 0 16,1-22-16,-1 1 0,0 0 0</inkml:trace>
  <inkml:trace contextRef="#ctx0" brushRef="#br1" timeOffset="62567.71">15748 9186 0,'21'-84'15,"-21"41"-15,-21 170 0,63-317 0,-42 148 0,0-1 0,0 1 16,0 21-16,21 0 16,-21-1-16,0 1 0,0 42 15,0 1-15,0-1 16,0 21-16,-21 0 0,21 1 15,-21-1-15,21 22 0,-21-22 0,0 0 16,0 1-16,21-1 0,0 0 16,-22 1-16,22-1 0,0-21 0,0 0 15,0 22-15,0-22 0,0 0 16,0 0-16,22 0 0,-1-21 16,0 0-16,0 0 0,0 0 15,0-21-15,22 21 16,-22-21-16,0 0 0,0 0 0,0-1 15,22 1-15,-22-21 0,0 21 0,0 0 16,22-22-16,-43 22 0,21 0 16,-21-21-16,0 20 0,0 1 15,-21 21 1,-1 0-16,1 0 0,0 0 0,0 0 16,0 21-16,0 1 0,-1-1 0,22 0 15,0 0-15,0 0 16,0 0-16,0 1 0,0-1 15,22-21-15,-1 21 0,0-21 16,-21 21-16,42-21 0,-21 21 16,1-21-16,-1 0 0,0 21 15,-21 1 1,21-1-16,-21 0 16,21-21 15,0 0-31,1 0 0,-1 0 15,0 0-15,0-21 0,0 0 16,0 21-16,1-22 0,20 1 0,-21 0 16,0 0-16,22 0 0,-22-22 0,0 22 15,0 0-15,0-21 0,0 21 16,1 21-16,-22-22 0,-22 44 31,1-1-31,21 0 16,-21 0-16,0 0 0,0 0 0,0 1 15,21 20-15,0-21 0,-22-21 16,22 21-16,0 0 0,0 1 0,22-22 31,-1 0-31,0 0 16,0-22-16,-21 1 16</inkml:trace>
  <inkml:trace contextRef="#ctx0" brushRef="#br1" timeOffset="62715.59">16510 8954 0,'0'0'0,"0"-22"0,-21 22 15,0 0-15,-1 0 16,1 0-16,0 0 16,0 0-16,0 0 15,0 0-15,-1 0 0</inkml:trace>
  <inkml:trace contextRef="#ctx0" brushRef="#br1" timeOffset="62895.2">15452 9017 0,'0'0'0,"-22"21"16,1 22 0,42-22-1,1-21-15,-1 0 0,21 0 0,0 0 16,1 0-16,-1 0 0,22 0 15,-1 0-15,1 0 0,-1-21 0,22-1 16,-1 22-16,1 0 0,0-21 16</inkml:trace>
  <inkml:trace contextRef="#ctx0" brushRef="#br1" timeOffset="63367.01">16976 8890 0,'0'21'31,"-22"0"-31,1 1 0,21-1 0,-21 0 16,0 21-16,21-21 0,-21 22 0,21-1 15,-21-21-15,21 22 0,0-22 16,-22 21-16,1-21 0,21 0 0,-21 22 16,21-22-16,0 0 15,0 0-15,0 0 0,-21-21 0,21 22 16,-21-22-1,21-22 1,0 1 0,0 0-16,21 0 0,0 0 15,0 0-15,0-1 0,1 1 16,-1 0-16,0 0 0,0 0 0,0 0 16,0 21-16,1-22 0,20 22 0,-21 0 15,0 0-15,0 0 0,22 0 16,-22 22-16,0-1 0,0-21 0,-21 21 15,0 0-15,0 0 16,0 0-16,0 1 0,-21-1 0,0-21 0,0 21 16,-22 0-16,1 0 0,21-21 15,-21 21-15,-1 1 0,1-22 16,21 0-16,-22 21 0,22-21 0,0 0 16,0 0-16,42-21 31,0 21-31,0-22 0,22 22 15,-22-21-15</inkml:trace>
  <inkml:trace contextRef="#ctx0" brushRef="#br1" timeOffset="64206.53">17420 9165 0,'0'0'0,"-21"21"31,0 1-31,21-1 15,-21-21-15,21 21 0,0 0 0,-22 0 16,22 0-16,-21 1 0,21-1 0,0 0 16,0 0-16,0 0 0,0 0 15,21-21-15,1 0 16,20 0-16,-21 0 16,0 0-16,0 0 0,22 0 15,-22-21-15,21 21 0,-21-21 0,22 0 16,-22 0-16,0 0 0,0-1 15,0-20-15,-21 21 0,0 0 0,0 0 16,22-1-16,-22 1 0,0 0 0,-22 42 31,22 0-31,-21 1 16,0-1-16,0 0 0,21 21 0,-21-21 16,21 1-16,-21-1 0,21 0 15,0 0-15,0 0 0,0 0 0,0 1 16,0-1-16,21-21 15,0 0-15,0 0 0,0 0 16,0 0-16,1 0 0,20 0 0,-21-21 16,21 21-16,-20-22 0,20 1 15,-21 0-15,0 0 0,0 0 0,1-22 16,-1 1-16,0 21 0,0-43 0,0 22 16,0 0-16,-21-22 0,22 22 15,-1 0-15,0-1 0,-21 1 0,0 0 16,0 20-16,0 1 0,21 0 15,-42 42 1,0 0-16,21 22 0,-21-22 16,-1 21-16,22 1 0,-21-1 15,0 0-15,21 22 0,-21-22 16,21 0-16,0 1 0,0-22 16,0 21-16,0-21 0,0 22 0,0-22 15,0 0-15,0 0 0,21 0 0,0 1 16,0-22-16,22 0 0,-22 0 15,21 0-15,1 0 0,-1 0 0,0 0 16,1 0-16,-1 0 0,0-22 0,-21 1 16,22 0-16,-22 0 0,21 0 15,-21 0-15,1-22 0,-22 22 0,0 0 16,0 0-16,0 0 0,0-1 0,0 1 16,-22 21-1,1 0-15,0 0 0,0 21 16,0 1-16,0-1 0,21 0 15,0 0-15,0 0 0,0 0 0,0 1 16,0-1-16,0 0 0,0 0 0,21 0 16,0-21-16,0 21 15,0-21-15,0 0 0,1 0 0,-1 0 16,0 0-16,0 0 0,0-21 0,22 0 16,-22 0-16,-21 0 0</inkml:trace>
  <inkml:trace contextRef="#ctx0" brushRef="#br1" timeOffset="64383.42">17949 9038 0,'0'0'0,"-21"0"0,-21 0 0,21 0 0,-1 0 16,22 21-16,22-21 15,-1 0-15,21 22 16,-21-22-16,22 0 0,-1 0 0,21 0 15,1 0-15,-1 0 0,1-22 0,21 22 16</inkml:trace>
  <inkml:trace contextRef="#ctx0" brushRef="#br1" timeOffset="64643.28">19156 8700 0,'0'0'0,"-21"0"0,21-22 0,0 44 31,0-1-31,0 0 0,0 21 16,0 1-16,0-1 0,0 0 0,0 22 15,0-22-15,0 0 0,21 1 0,-21-1 16,21 0-16,-21 1 0,21-22 16,-21 21-16,0-21 0,0 1 15,0-1-15,0 0 0,0 0 16,21 0-16,0-21 15,-21-21 1,22 21-16,-1-21 0,0 0 0,0 0 16</inkml:trace>
  <inkml:trace contextRef="#ctx0" brushRef="#br1" timeOffset="64854.67">19685 8742 0,'0'-21'0,"0"42"0,-21-42 31,0 21-31,-1 21 0,1 0 16,0 21-16,0 1 0,0-1 0,-22 0 0,22 1 16,0-1-16,-21 0 0,21 1 15,-22-1-15,22 0 0,0-20 16,0 20-16,0-21 0,-1 0 0,22 0 16,0 1-16,0-1 0,22 0 15,20-21-15,-21 0 16,21 0-16,-20 0 0</inkml:trace>
  <inkml:trace contextRef="#ctx0" brushRef="#br1" timeOffset="65298.69">19981 9123 0,'0'-21'16,"0"42"-16,21-63 0,-21 20 0,0 1 0,0 0 15,0 0-15,-21 21 16,0 0-16,0 0 0,0 0 15,-22 21-15,22-21 0,-21 21 0,0 0 16,20 1-16,-20 20 0,0-21 16,21 0-16,-22 22 0,22-22 0,0 0 15,21 0-15,0 0 0,0 0 0,0 1 16,0-1-16,21 0 16,0-21-16,0 21 0,1-21 0,-1 0 15,21 0-15,-21 0 0,22 0 16,-22 0-16,0-21 0,0 0 15,21 0-15,-20-1 0,-1 1 0,0 0 16,0-21-16,-21 21 0,21-22 16,-21 22-16,21 0 0,-21 0 0,0 0 15,0-1-15,0 44 16,0-1 0,-21 0-16,21 21 0,-21-21 0,0 1 15,21-1-15,0 0 0,0 21 16,0-21-16,0 1 0,0-1 15,0 0-15,21 0 16,0-21-16,0 0 16,1 0-16,20 0 0,-21 0 0,0-21 15,22 21-15,-22-21 0,0 0 0,21-1 16</inkml:trace>
  <inkml:trace contextRef="#ctx0" brushRef="#br1" timeOffset="66127.21">20637 8594 0,'0'0'0,"0"-21"16,-21 21-16,0 0 0,0 0 16,-21 21-16,20 0 0,1 0 15,0 0-15,0 22 0,-21-1 0,20 0 16,1 1-16,0-1 16,0 0-16,0 1 0,21 20 0,0-21 15,-21 1-15,21-1 0,0-21 0,0 22 16,0-22-16,0 21 0,0-21 15,0 0-15,21 1 0,0-1 16,0-21-16,0 0 0,0 0 16,1 0-16,-1-21 0,0-1 15,0 22-15,0-21 0,22 0 0,-22 0 16,0 0-16,0-22 0,0 22 16,0 0-16,-21 0 0,22 0 0,-1 0 15,-42 42 16,-1-21-15,22 21-16,-21 0 0,21 0 0,0 0 16,-21 1-16,21-1 0,0 0 15,-21-21-15,21 21 0,0 0 0,0 0 16,21-21 0,0 0-16,0 0 0,1 0 0,-1 0 15,21 0-15,-21 0 0,0 0 0,22 0 16,-22 0-16,0-21 0,21 0 15,-20 0-15,-1 0 0,0 0 0,-21-1 16,21 1-16,0 0 0,0 0 16,-21 0-16,0 42 47,0 0-47,-21 0 0,21 0 15,0 1-15,0-1 0,0 0 16,0 0-16,0 0 15,0 0-15,21-21 0,1 0 16,-1 0-16,0 0 0,21 22 16,-21-22-16,1 0 0,20 0 0,-21 0 15,21-22-15,-20 22 0,-1-21 0,21 0 16,-21 0-16,0 0 16,1-22-16,20 22 0,-21-21 0,-21 0 15,21 20-15,-21 1 0,0-21 0,0 21 16,0 0-16,-21 21 15,0 0-15,0 0 0,0 21 0,-1 0 16,1 0-16,0 0 0,0 22 16,21-22-16,0 21 0,-21-21 0,21 22 15,0-22-15,0 0 0,0 0 0,0 0 16,0 0-16,21-21 0,0 22 16,0-22-16,22 0 0,-1 0 0,-21 0 15,21 0-15,1 0 0,20 0 0,-20 0 16,-1 0-16,-21-22 15,21 1-15,1 21 0,-22-21 0,0 0 16</inkml:trace>
  <inkml:trace contextRef="#ctx0" brushRef="#br1" timeOffset="68169.03">5990 10245 0,'0'0'0,"-21"0"32,0 0-32,0 0 0,-1 0 15,1 21-15,21 0 0,-21 0 16,21 0-16,0 1 0,0 20 15,0 21-15,0-41 0,0 20 16,0 0-16,0-21 0,0 22 0,0-1 16,0 0-16,21-20 0,0 20 15,1 0-15,-1-21 0,0 22 0,0-1 16,43 43-16,-43-43 16,21 0-16,-21-20 15,22 20-15,-1-21 0,21 43 16,-20-22-16,20-21 0,-20 0 0,-1 0 15,21 1-15,1-1 0,-1-21 16,1 0-16,-1 0 0,22 0 0,-21 0 16,20 0-16,-20 0 0,20-21 0,1 21 15,0-22-15,-1 1 0,1 0 16,21 0-16,-21 0 0,20 21 0,1-21 16,-21-1-16,21-20 0,-22 21 0,22 0 15,-21 0-15,21-1 0,-22 1 16,22 0-16,0 0 0,21 0 0,-21 0 15,0-1-15,21 1 0,-21 0 0,21 0 16,-22 0-16,22 0 0,0-1 16,0 1-16,-21 0 0,21 21 15,-21-21-15,0 0 0,21 0 0,-21-1 16,21 22-16,0-21 0,-21 0 0,21 0 16,-22 21-16,22-21 0,-21 0 15,0 21-15,21-22 0,-21 22 0,0 0 16,0 0-16,-1 0 0,1 0 15,0 0-15,-21 0 0,-1 0 0,1 0 16,-21 0-16,20 22 0,-20-1 0,20 0 16,-20 0-16,-1 0 0,1 0 15,-1 1-15,1-1 0,-1 0 0,-20 0 16,20 21-16,-20-20 0,-1-1 16,-21 21-16,21-21 0,-20 0 0,-1 1 15,0 20-15,0-21 0,-21 0 16,0 22-16,21-22 0,-21 21 0,0-21 15,0 22-15,0-22 0,0 21 0,0-21 16,0 0-16,0 1 0,0-1 16,0 0-16,0 0 0,0 0 0,0 0 15,0 1-15,-21-22 32,21-22-17,0 1-15,0 0 0,0 0 16,0 0-16,0 0 0,0-1 15,0 1-15,0 0 0,0-21 16,21 21-16,-21-22 0,21 22 0,1-21 16,-1-1-16,0 22 0,0-21 0,0 0 15,0 20-15,1-20 0,-1 21 16,0-21-16,21 20 0,-21-20 0,22 21 16,-1-21-16,0 20 0,1 1 0,-1 0 15,22 0-15,-22-21 0,21 20 16,-20 22-16,20-21 0,1 0 0,-1 21 15,1-21-15,-1 0 0,1 21 0,20 0 16,-20 0-16,21 0 0,-1-21 16,1 21-16,0 0 0,-1 0 15,1 0-15,0 0 0,-1 0 0,1 21 16,0-21-16,-1 21 0,1-21 16,0 21-16,20 0 0,-20-21 0,21 21 15,0 1-15,-22-1 0,22-21 0,-21 21 16,21 0-16,-22 0 0,22 22 15,-21-22-15,21 0 0,-22 0 0,22 0 16,0 0-16,-21 1 0,21 20 0,-22-21 16,1 0-16,21 0 0,-22 22 15,1-22-15,0 0 0,-1 0 0,22 22 16,-21-22-16,0 0 0,20 0 16,-20 0-16,0 0 0,-1 1 15,1-1-15,-21-21 0,20 21 0,1-21 16,0 0-16,-1 0 0,1 0 0,0 0 15,-1 0-15,1 0 0,-22 0 16,22-21-16,-21 0 0,-1-1 0,1 1 16,63-42-16,-85 20 15,0 1-15,22 21 0,-22-21 0,0-1 16,1-20-16,-1 20 0,0 1 0,1-21 16,-1 20-16,0-20 0,1 20 15,-22 1-15,0 0 0,21 21 16,-20-22-16,-22 22 0,0 0 0,21 0 15,-21 0-15,-21 21 32,-1 0-32,1 0 0,0 0 15,0 0-15,0 0 0</inkml:trace>
  <inkml:trace contextRef="#ctx0" brushRef="#br1" timeOffset="69012.34">12086 12488 0,'21'-21'16,"0"0"-16,1 0 0,-1 0 15,0 0-15,0-1 0,0 1 16,0 0-16,1 0 0,-22-21 15,0 20-15,0-20 0,0 0 0,0 21 16,-22-22-16,1 1 0,0 21 16,-21-22-16,21 22 0,-22 0 0,22 0 15,-21 21-15,21 0 0,-22 0 0,1 0 16,0 21-16,-1 0 0,1 22 16,0-1-16,-1 0 0,22 1 0,-21 20 15,21-21-15,-1 22 0,-20-22 16,42 1-16,0-1 0,-21 0 0,21-21 15,0 22-15,0-22 0,0 0 16,21 0-16,0 0 0,0-21 16,1 0-16,-1 0 0,21 0 0,-21 0 15,22 0-15,-1-21 0,-21 0 16,21 21-16,1-21 0,-1 0 0,-21-22 16,22 22-16,-22 0 0,21-21 0,-21-1 15,0 22-15,1-21 0,-1 0 16,-21-1-16,0 1 0,21 0 0,-21 20 15,21 1-15,-21 0 0,0 42 16,0 0 0,0 22-16,0-22 0,0 21 15,-21-21-15,21 22 0,0-1 0,0-21 16,0 22-16,0-22 0,0 21 16,0-21-16,0 0 0,21 1 0,0-1 15,0 0-15,1-21 0,-1 0 16,0 0-16,0 0 0,21 0 0,-20 0 15,-1 0-15,0 0 0,0-21 16,21 0-16,-20 21 0</inkml:trace>
  <inkml:trace contextRef="#ctx0" brushRef="#br1" timeOffset="69247.21">12742 11980 0,'0'0'0,"0"-42"0,0 21 15,0 0-15,0 0 0,0-1 0,-21 22 31,0 22-31,21 20 0,0-21 16,-21 21-16,0 1 0,-1 20 16,22-20-16,-21-1 0,21 0 0,0 22 15,-21-22-15,21 0 0,-21-20 16,21 20-16,0 0 0,0-21 0,0 1 16,0-1-16,0 0 0,21-21 15,0 0-15,0 0 16,1 0-16,-1 0 0,0-21 0,21 0 15,-21-1-15,1 1 0</inkml:trace>
  <inkml:trace contextRef="#ctx0" brushRef="#br1" timeOffset="69479.08">13123 11875 0,'0'0'0,"0"-22"0,21-20 31,-42 84-15,0-20-16,0 20 0,21 0 0,-21 1 15,0-1-15,-1 0 0,1 22 16,0-22-16,0 0 0,0 1 0,21-1 16,-21 0-16,21 1 0,-22-1 0,22-21 15,0 0-15,0 1 0,0-1 16,0 0-16,22-21 0,-1 0 0,0 0 16,0 0-16,0 0 0,0 0 15,1-21-15,-1 21 0,0-21 16,-21-1-16,0 1 0</inkml:trace>
  <inkml:trace contextRef="#ctx0" brushRef="#br1" timeOffset="69675.5">12700 12256 0,'0'0'16,"-21"0"-16,0 0 0,-1 0 0,44 0 46,-1 0-46,21 0 16,-21 0-16,0 0 0,22 0 0,-1 0 16,0-22-16,1 22 0,-1 0 15,22 0-15,-22-21 0,0 21 0,1 0 16</inkml:trace>
  <inkml:trace contextRef="#ctx0" brushRef="#br1" timeOffset="70106.81">13420 12383 0,'0'0'0,"-64"0"15,43 0-15,0 0 0,0 0 16,21-22-16,0 1 0,0 0 16,0 0-16,0 0 0,0 0 15,21-1-15,0 1 0,0 0 16,0 0-16,22 21 0,-22-21 15,0 21-15,0 0 0,21 0 0,-20 0 16,-1 0-16,0 0 0,0 21 16,0 0-16,-21 0 0,21 0 0,-21 1 15,22-1-15,-22 0 0,0 21 16,0-21-16,0 1 0,0 20 16,0-21-16,0 0 0,0 0 0,-22 1 15,1-1-15,21-42 47,0-1-31,0 1-16,0 0 0,0 0 0,21 0 15,1 0-15,-22-1 0,21 1 0,0 0 16,0 0-16,0-21 0,0 20 16,1 1-16,20 0 0,-21 0 0,21 0 15,1 0-15,-22-1 16,21 22-16,-21 0 0,22 0 0</inkml:trace>
  <inkml:trace contextRef="#ctx0" brushRef="#br1" timeOffset="70259.73">14160 12150 0,'0'21'16,"0"0"-16,-21-84 0,42 84 0,-21 85 16,0-85-16,0 0 0,0 0 0,0 0 15,0 0-15,0 1 0,0-1 16,-21 0-16,21 0 16,-21-21-16,21 21 15,0-42 16,0 0-15</inkml:trace>
  <inkml:trace contextRef="#ctx0" brushRef="#br1" timeOffset="70420.63">14224 11959 0,'0'-21'0,"0"42"0,-21-42 16,21 0-16,-21 21 15,-1 0 1,22-21-16,22 0 31,-1 21-31,0 0 0</inkml:trace>
  <inkml:trace contextRef="#ctx0" brushRef="#br1" timeOffset="70947.49">14880 11769 0,'0'0'0,"-21"0"0,0 0 0,0 21 16,-1 0-16,1 0 0,0 0 16,21 1-16,-21 20 0,0 0 0,0 1 15,21-1-15,0-21 0,-22 21 16,22 1-16,-21-1 0,21 0 15,0-20-15,0 20 0,0-21 0,0 0 16,0 0-16,0 1 0,0-1 0,0 0 16,0-42 15,0 0-15,0-1-16,0 1 0,0 0 15,0 0-15,21-21 0,1 20 0,-22-20 16,21 21-16,0 0 0,21-22 15,-21 22-15,1 0 0,20 0 0,-21 0 16,21 21-16,-20 0 16,20 0-16,-21 0 0,21 21 0,-20 0 15,-1 0-15,0 22 0,-21-22 0,0 21 16,0-21-16,0 22 0,0-22 16,0 0-16,-21 21 0,0-21 0,-22 1 15,22-1-15,-21 0 0,-1 0 16,1-21-16,21 21 0,-21-21 0,-1 0 15,1 0-15,21 21 0,-22-21 16,22 0-16,0 0 0,0 0 0,0 0 16,21-21-16,0 0 0,0 0 15,21 0-15,0 21 0,0-21 16,0 21-16,1-22 16,20 1-16,0 21 0</inkml:trace>
  <inkml:trace contextRef="#ctx0" brushRef="#br1" timeOffset="71623.11">15325 12044 0,'0'0'0,"21"0"0,-21 21 31,-21 0-31,-1 0 0,22 1 16,-21 20-16,21-21 15,0 0-15,-21 22 0,21-22 0,-21 0 16,21 0-16,0 0 0,0 0 15,0 1-15,0-1 0,21 0 16,0-21-16,22 0 0,-22 0 0,21 0 16,-21 0-16,22 0 0,-1 0 15,-21 0-15,21 0 0,1-21 0,-22 0 16,0-1-16,21 22 0,-20-42 16,-1 21-16,0 0 0,-21 0 0,0-22 15,21 22-15,-21-21 0,0 21 0,0-1 16,0 1-16,0 0 0,0 0 15,0 42 1,-21 0-16,21 0 16,-21 1-16,21 20 0,0-21 15,0 21-15,-21-20 0,21 20 0,0-21 16,0 0-16,0 22 0,0-22 16,0 0-16,21 0 0,-21 0 15,21-21-15,0 0 0,21 0 0,-20 0 16,-1 0-16,21 0 0,-21 0 15,22-21-15,-22 21 0,0-21 0,21 0 16,-21-22-16,22 22 0,-22-21 16,0 0-16,21-1 0,-20 1 0,-1-22 15,21 22-15,-21-21 0,0-1 16,1 22-16,-1-1 0,0 1 0,0 0 16,-21 21-16,21-1 0,-21 1 15,-21 21 1,0 21-16,-21 1 0,20-1 15,1 0-15,0 21 0,0 1 0,0-1 16,0 0-16,-1 1 0,1-1 16,21 0-16,0 1 0,0-1 0,0 0 15,0 1-15,0-22 0,0 21 0,0-21 16,0 0-16,0 1 0,21-22 16,1 0-16,-1 21 0,0-21 0,0 0 15,21 0-15,-20 0 0,-1-21 16,21-1-16,-21 22 0,0-21 15,1 0-15,-1 0 0,0 0 0</inkml:trace>
  <inkml:trace contextRef="#ctx0" brushRef="#br1" timeOffset="71795">16108 12023 0,'0'0'15,"-21"0"-15,-1 0 0,22 21 16,22-21-1,-1 0-15,0 21 0,21-21 16,-21 0-16,22 0 0,-1 0 16,0 0-16,-20 0 0,20-21 15,0 21-15,1 0 0,-1 0 0</inkml:trace>
  <inkml:trace contextRef="#ctx0" brushRef="#br1" timeOffset="72491.64">16722 12065 0,'0'21'0,"0"0"16,21-21 15,0 0-31,0 0 0,0 0 16,0 0-16,1-21 15,-1 0-15,0 21 0,-21-21 0,0 0 16,21 0-16,-21-1 0,21 22 0,-21-21 15,0 0-15,0 0 16,-21 21 0,0 0-16,0 0 0,21 21 15,-21 0-15,-1 0 0,1 1 0,0-1 16,0 21-16,0-21 0,21 22 16,-21-22-16,21 21 0,0-21 0,0 0 15,0 1-15,0 20 0,0-21 16,0 0-16,21 0 15,0-21-15,0 0 0,21 22 16,-20-22-16,20 0 0,-21 0 0,21 0 16,-20-22-16,20 22 0,0-21 15,1 0-15,-1 21 0,0-21 0,1 0 16,20-22-16,-21 22 0,1 0 16,-1-21-16,0 21 0,1-22 0,-1 1 15,-21 21-15,0 0 0,-21-1 0,0 1 16,0 0-16,-42 21 15,21 0-15,0 0 0,0 0 16,-22 21-16,22-21 16,0 21-16,-21 1 0,20-1 0,22 0 15,0 21-15,-21-21 0,21 1 0,0-1 16,0 0-16,0 0 16,21 0-16,1-21 0,-22 21 0,21 1 15,0-22-15,21 21 0,-21-21 16,1 0-16,-1 21 0,0-21 0,0 21 15,0-21-15,0 21 0,-21 0 16,-21 1 0,0-22-1,0 0-15,0 0 0,0 0 16,-1 0-16,1 0 16,0 0-1,0 0 1,0 0-16,0 0 15,-1 0-15</inkml:trace>
  <inkml:trace contextRef="#ctx0" brushRef="#br1" timeOffset="76607.6">7006 13864 0,'0'0'0,"0"-21"16,0 0-16,0 0 16,0 0-16,0-1 15,0 1 1,0 42 15,0 1-31,0-1 0,0 0 16,0 0-16,0 0 0,0 22 15,0-22-15,0 0 0,0 0 0,0 21 16,0-20-16,0-1 0,-21 0 16,21 0-16,0 0 0,0 0 15,0 1-15,-21-22 0,21 21 16,-21-21-16,21-21 47,0-1-47,0 1 0</inkml:trace>
  <inkml:trace contextRef="#ctx0" brushRef="#br1" timeOffset="76985.6">7133 13356 0,'-85'21'32,"85"1"-32,-21-1 0,21 0 15,0 0-15,0 0 16,21-21 0,1 0-16,-1 0 15,0 0-15,0-21 0,0 21 16,0-21-16,-21 0 0,22 21 15,-22-21-15,0-1 0,0 1 16,-22 21 0,1 0-16,0 0 0,0 0 15,0 0-15,0 0 16,-1 0-16,1 21 0,0 1 0,0-22 16,0 21-16,0 0 0,-1 0 15,22 0-15,0 0 0,0 1 0,0-1 16,0 0-16,22 0 0,-1 0 0</inkml:trace>
  <inkml:trace contextRef="#ctx0" brushRef="#br1" timeOffset="77651.13">7959 13970 0,'0'0'0,"0"-21"0,0 0 0,0 0 15,0-1-15,0 1 0,0 0 16,0 0-16,-22 0 0,22 0 16,-21-1-16,0 22 0,21-21 0,-21 21 15,0 0-15,0 0 0,-1 0 16,1 0-16,-21 0 0,21 21 0,0 1 15,-22-1-15,22 0 0,-21 0 0,21 0 16,-22 22-16,22-22 16,-21 0-16,21 21 0,-1-21 0,1 1 15,21-1-15,0 0 0,0 21 16,0-21-16,0 1 0,0-1 16,0 0-16,21-21 0,1 21 15,-1-21-15,21 0 0,-21 0 16,0 0-16,22 0 0,-22 0 0,21-21 15,1 0-15,-22 21 0,21-21 16,-21-1-16,22 1 0,-22 0 0,21-21 16,-21-1-16,0 22 0,22-21 15,-22-22-15,0 22 0,0-21 0,0 20 16,1-20-16,-22-1 0,21 1 16,-21 20-16,21 1 0,-21 0 15,21-1-15,-21 1 0,0 21 0,0 0 16,0 0-16,0 42 31,-21 0-31,0 0 0,21 0 16,-21 22-16,-1-1 0,22 21 0,-21 1 15,0-22-15,21 22 0,-21-1 0,21 1 16,-21-1-16,21 1 0,-21-22 16,21 0-16,0 22 0,0-22 0,0-21 15,0 22-15,21-22 0,0 0 16,0 0-16,0 0 0,0 1 15,1-22-15,-1 0 0,0 0 0,0 0 16,0 0-16,22-22 0,-22 1 16,21 0-16,0 0 0</inkml:trace>
  <inkml:trace contextRef="#ctx0" brushRef="#br1" timeOffset="77976.39">9271 13801 0,'0'0'0,"-21"0"0,0 0 16,42 0 15,0 0-31,-21 21 0,21-21 16,0 0-16,0 0 0,1 0 15,-1 0-15,0 0 0,0 0 0,0 0 16,0 0-16,1 0 16,-1 0-16</inkml:trace>
  <inkml:trace contextRef="#ctx0" brushRef="#br1" timeOffset="78199.34">9250 13970 0,'-21'21'0,"42"-42"0,-42 63 31,42-42 1,0 0-32,0 0 0,0 0 15,0 0-15,1 0 0,-1 0 0,21 0 16,-21-21-16,0 0 0,1 21 16,-1-21-16</inkml:trace>
  <inkml:trace contextRef="#ctx0" brushRef="#br1" timeOffset="78979.6">10456 13483 0,'0'21'31,"21"-21"0,1 0-15,-1 0-16,-21-21 15,21 0-15,0 0 16,-21 0-16,0 0 16,0-1-1,-21 22 1,0 0-16,0 0 15,-1 0 1,22 22 0,22-22 15,-1 0-15,0 0-16,-21-22 0,0 1 15,21 21-15,-21-21 16,0 0-1,-21 21-15,0 0 16,0 0 0,-1 21-16,22 0 15,-21 0-15,0 22 0,21-22 16,-21 21-16,21-21 0,0 22 16,0-22-16,0 21 0,0-21 0,0 1 15,0-1-15,0 0 0,21-21 16,21 0-16,-20 0 0</inkml:trace>
  <inkml:trace contextRef="#ctx0" brushRef="#br1" timeOffset="80343.82">11049 13716 0,'0'-21'0,"0"0"15,0 0-15,0-1 16,0 1-16,0 0 0,0 0 16,0 0-1,0 42 1,0 0 0,0 0-16,0 22 0,-21-1 0,0 0 15,-1 1-15,1-1 0,21 0 16,-21-21-16,0 22 0,0-1 15,0 0-15,21-20 0,0 41 16,0-42-16,0 0 16,0 1-16,21-22 0,0 0 15,21 0-15,-21 0 0,22 0 0,-1 0 16,0-22-16,-20 1 0,20 0 16,0 0-16,1 0 0,-22 0 0,21-22 15,-21 22-15,0-21 0,1-1 16,-1 1-16,0 0 0,-21-1 0,0 1 15,0 0-15,0-1 0,0 22 16,0 0-16,0 0 0,0 0 16,0 0-16,-21 42 31,21 0-31,0 0 0,0 0 0,0 22 16,0-22-1,0 0-15,0 0 0,21 0 0</inkml:trace>
  <inkml:trace contextRef="#ctx0" brushRef="#br1" timeOffset="80727.59">11663 13864 0,'0'0'0,"21"0"0,0 0 16,-21-21-16,21 0 16,0 21-16,-21-21 0,22 0 15,-22-1-15,0 1 0,-22 21 31,1 0-31,0 0 0,0 0 16,0 0-16,0 21 0,-1 1 16,1-1-16,0 0 0,21 0 15,0 0-15,0 0 0,0 1 0,21-22 16,0 21-16,1 0 0,-1-21 16,0 21-16,21-21 0,-21 21 0,1-21 15,20 21-15,-21-21 16,0 0-16,-21 22 0,0-1 0,0 0 15,-21-21 1,0 0-16,-21 0 0,20 21 16,-20-21-16,21 0 0,-21 0 0,20 0 15,-20 0-15,21 0 0,0 0 0,0 0 16,-1 0-16,44 0 31,-1-21-31,0 0 0,0 21 16,21-21-16</inkml:trace>
  <inkml:trace contextRef="#ctx0" brushRef="#br1" timeOffset="81063.56">12150 13949 0,'21'-21'31,"0"21"-31,0-21 0,0-1 0,0 1 16,1 21-16,-1-21 0,0 0 16,0 0-16,0 0 0,0-1 15,-21 1-15,0 0 0,-21 21 32,0 0-32,-21 0 0,21 21 0,-1-21 15,-20 21-15,0 22 0,21-22 16,-1 0-16,1 0 0,0 22 0,0-22 15,21 0-15,0 0 0,0 0 0,0 0 16,0 1-16,0-1 0,21-21 16,0 21-16,0-21 0,22 0 0,-22 0 15,21 0-15,1 0 0,-1 0 16,-21 0-16,21 0 0,1 0 0</inkml:trace>
  <inkml:trace contextRef="#ctx0" brushRef="#br1" timeOffset="81432.55">12573 13885 0,'0'-21'0,"0"42"0,0-63 0,0 21 16,0 0-16,0 0 0,0-1 15,21 1-15,0 21 16,0 0-16,1 0 0,-1 0 16,0 0-16,0 0 0,0 0 15,0 21-15,1 1 0,-1-1 16,0 0-16,-21 0 0,21 0 0,0 0 15,-21 22-15,0-22 0,21 0 16,-21 0-16,0 0 0,0 1 16,0-1-16,-21 0 0,21 0 0,-21-21 15,0 21-15,0-21 16,0 0 0,21-21-1,0 0-15,0 0 0,0 0 16,21-1-16,0 1 0,0 0 0,-21 0 15,21 0-15,0 0 0,1-22 16,-1 22-16,0 0 0,0 0 16,0 0-16,0-1 0,1 1 0,-1 0 15,0 21-15,0-21 0,21-21 16,-20 42-16</inkml:trace>
  <inkml:trace contextRef="#ctx0" brushRef="#br1" timeOffset="81852.03">13631 13335 0,'0'21'47,"-21"-21"-47,0 21 16,21 1-1,-21-22-15,0 0 16,21-22 31,21 1-47,0 21 15,0-21-15,0 21 16,0 0-16,1 0 0,-1 0 16,0 0-16,0 21 0,-21 0 15,0 1-15,0-1 16,0 21-16,0-21 0,0 22 0,-21-22 16,0 21-16,-22-21 0,22 22 15,-21-22-15,0 0 0,-1 0 0,-20 21 16,20-20-16</inkml:trace>
  <inkml:trace contextRef="#ctx0" brushRef="#br1" timeOffset="83279.27">6032 14901 0,'43'-42'15,"-22"21"-15,-21 0 16,21 21-1,-21-21-15,21 42 32,0 0-32,-21 0 15,0 21-15,22-20 0,-1-1 16,0 21-16,-21 0 0,21 1 16,0-1-16,0 0 0,1 1 15,-1-1-15,0-21 0,21 22 0,-21-1 16,22-21-16,-1 21 0,0-20 15,1-1-15,-1 0 0,0 0 0,22-21 16,-22 0-16,22 21 0,-22-21 0,22 0 16,-1 0-16,-21 0 0,22 0 15,-1-21-15,-20 0 0,20 0 0,-20 21 16,20-43-16,1 22 0,-22 0 16,21-21-16,1 21 0,21-22 0,-22 22 15,1-21-15,20 21 0,-20-22 16,20 22-16,-20 0 0,21-21 15,-22 20-15,22 1 0,-22 0 0,22 0 16,0 0-16,20 0 0,-20 21 16,0-22-16,-1 22 0,1 0 0,-21 0 15,20 0-15,-20 0 0,-1 0 16,-20 0-16,20 0 0,-21 22 0,1-1 16,-1 0-16,0 0 0,1 0 0,-1 0 15,-21 22-15,22-22 0,-22 21 16,21-21-16,-21 22 0,0-1 0,1 0 15,-1-20-15,0 20 0,21 21 16,-21-41-16,1-1 16,-22 21-16,21-21 0,0-21 0,-21 21 15,21 1-15,0-22 16,0 0-16,1 0 16,-1 0-16,0-22 15,0 1-15,0 0 0,0 0 0,1-21 16,-1 20-16,21-20 0,-21 0 15,22 21-15,-1-22 0,-21 1 0,21 21 16,1-22-16,20 22 0,-20-21 0,20 21 16,1 0-16,-1-1 0,1 1 15,20 0-15,-20 21 0,63 0 16,-64 0-16,1 0 0,-22 0 16,22 0-16,-22 0 0,21 21 15,-20 0-15,-1-21 0,0 22 0,1-1 16,20 0-16,-20 0 0,-1 0 0,0 0 15,22 1-15,-22-1 0,22 0 16,-1 0-16,1 0 0,-1 0 0,1 1 16,-1-1-16,1-21 0,-1 21 15,22-21-15,-22 21 0,22-21 0,-22 0 16,22 0-16,-21 0 0,20 0 0,-20 0 16,20 0-16,-20 0 0,21-21 15,-22 0-15,1 0 0,-1-1 16,1 1-16,-1 0 0,1-21 15,-22 21-15,21-1 0,-20 1 0,-1 0 16,0 0-16,-20 0 0,20 0 16,-21 21-16,0-22 0,0 1 0,1 21 15,-22-21-15,21 21 0,-21-21 16,21 21-16,-21-21 16</inkml:trace>
  <inkml:trace contextRef="#ctx0" brushRef="#br1" timeOffset="-187783.13">6159 5842 0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18:41.4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593 0,'0'0'0,"-21"0"16,0 0-16,0 0 0,0 0 16,-22 0-16,1 0 15,21 0-15,0 0 0,0 0 16,63 0 15,-21 0-31,21 0 16,22 0-16,-1 0 0,1 0 15,-1 0-15,1 0 0,-1 0 16,1 0-16,-1 0 0,1 0 16,-1 0-16,-20 0 0,-1 0 0,0 0 15,1 0-15,-22 0 0,21 0 16,-21 0-16,-21 21 15,-21 0 1,0-21 0,0 0-16,0 0 0,-22 0 0,22 0 15,0 0-15</inkml:trace>
  <inkml:trace contextRef="#ctx0" brushRef="#br0" timeOffset="304.02">2011 635 0,'-21'0'31,"-1"0"-31,22 21 16,0 0-16,0 1 16,0 20-16,-21-21 0,21 21 0,0 1 15,-21-1-15,21 0 16,-21 22-16,0-22 0,21 1 0,-21-1 15,-1 0-15,22 1 0,-21-1 16,21 0-16,-21-21 0,21 22 16,-21-22-16,21 0 0,0 0 0,0 0 15,21-21 17,0 0-32,0 0 0,-21-21 15,22 0-15,-1 0 0,0 0 0</inkml:trace>
  <inkml:trace contextRef="#ctx0" brushRef="#br0" timeOffset="727.94">2244 1122 0,'0'0'0,"0"21"15,0 0-15,21-21 31,0 0-15,0 0-16,0 0 0,0-21 16,1 0-16,20 21 0,-21-21 15,0 0-15,0-1 0,1 1 0,-22 0 16,0-21-16,0 21 16,0-1-16,0 1 0,0 0 15,-22 21 1,1 0-16,0 0 0,0 0 0,0 21 15,-22 0-15,22 1 0,0-1 16,0 21-16,0-21 0,0 22 16,21-1-16,0-21 0,-22 21 0,22 1 15,-21-22-15,21 21 0,0-21 16,0 22-16,0-22 0,0 0 0,0 0 16,21 0-16,1-21 15,-1 0-15,0 0 0,0 0 0,21 0 16,1 0-16,-1 0 15,-21 0-15,22-21 0,-1 21 0,0-21 16,1 0-16,-1-21 0,21 20 16</inkml:trace>
  <inkml:trace contextRef="#ctx0" brushRef="#br0" timeOffset="1304.58">3048 1037 0,'0'0'16,"-21"-21"-16,0 0 0,21 0 15,0 0 1,0-1-16,0 1 16,21 0-16,0 21 15,0 0-15,-21-21 0,21 21 0,0 0 16,1 0-16,-1 0 0,0 0 16,0 0-16,0 0 0,0 21 15,1 0-15,-22 0 0,0 1 0,0 20 16,0-21-16,0 21 0,0-20 15,-22 20-15,1 0 0,0-21 0,0 1 16,0 20-16,0-21 0,-1 0 16,1 0-16,0 1 0,21-1 15,-21-21-15,42-21 47,0-1-47,0 1 0,1 0 16,-1 0-16,0-21 0,0 20 15,21-20-15,-20 0 0,20 21 16,0-22-16,-21 1 0,22 21 0,-22 0 16,0-1-16,-21 1 0,0 0 15,-21 42 17,0-21-32,0 21 0,21 1 15,-22-1-15,1 21 0,0-21 16,0 22-16,21-22 0,0 21 15,-21-21-15,21 22 0,-21-22 0,21 0 16,0 0-16,0 0 0,0 0 16,0 1-16,0-1 0,0 0 0,21-21 15,0 0-15,0 21 0,0-21 16,22 0-16,-22 0 0,21 0 0,-21 0 16,22 0-16,-1-21 0,0 0 15,1 0-15,-22-1 0,21 1 0</inkml:trace>
  <inkml:trace contextRef="#ctx0" brushRef="#br0" timeOffset="1651.57">4149 487 0,'0'0'0,"0"-21"0,0 0 0,0-1 15,-22 22-15,22-21 0,-21 21 31,0 21-31,21 1 0,0-1 16,0 21-16,-21-21 0,21 22 16,-21-1-16,21 0 0,-21 1 0,21-1 15,0 21-15,-22-20 0,1-1 16,21 0-16,-21 22 0,21-22 16,0 1-16,0-22 0,0 21 15,0 0-15,0-20 0,0-1 0,0 0 16,0 0-16,0 0 0,0 0 15,21-21-15,0 22 0,1-22 16,-1 0-16,0 0 0,0 0 16,0 0-16,0 0 0,1-22 0,-1 1 15,0 21-15,0-21 0,0 0 16,0 0-16,1-22 0,-1 22 0,-21 0 16</inkml:trace>
  <inkml:trace contextRef="#ctx0" brushRef="#br0" timeOffset="1908.14">3979 720 0,'0'0'0,"21"0"31,1 0-31,-1 0 16,0 0-16,0 0 0,21 0 0,-20 0 15,-1 0-15,21 0 0,0 0 16,-20 0-16,20 0 0,-21 0 0,0-21 16,22 21-16,-22 0 15,0 0-15,0 0 0,0 0 0</inkml:trace>
  <inkml:trace contextRef="#ctx0" brushRef="#br0" timeOffset="2564.11">1079 1799 0,'0'0'0,"0"21"31,22-21-15,-1 0-1,0 0-15,0 0 0,21 0 16,1 0-16,20 0 0,1 0 0,-1 0 15,22 0-15,84 0 16,-63-21-16,-21 21 0,21 0 16,-1 0-16,22-21 0,0 21 15,0 0-15,22-21 0,-22 21 0,21-21 16,0 21-16,0-21 0,21 21 16,-20 0-16,20-22 0,-21 22 0,0 0 15,0-21-15,1 21 0,-1-21 16,-21 21-16,0 0 0,-21-21 15,-1 21-15,1 0 0,-42-21 0,20 21 16,22 0-16,-63-21 16,-22 21-16,0 0 0,0 0 0,0 0 15,0 0-15,1 0 16,-44 0 15,1 0-15,0 0-16,0 0 0</inkml:trace>
  <inkml:trace contextRef="#ctx0" brushRef="#br0" timeOffset="3599.6">1079 2519 0,'0'-21'0,"-21"21"31,0 0-15,0 21 0,21 0-16,-21 0 0,21 0 15,0 1-15,0-1 16,0 0-16,0 0 0,0 0 16,0-42 15,21 0-31,0 0 15,-21 0-15,0-1 0,0 1 16,0 0-16,0 0 0,0 0 0,0 0 16,-21 21-1,0 0-15,0 21 16,-1 0-16,22 0 0,-21 21 0,0-20 16,0 20-16,21-21 15,0 21-15,-21 1 0,21-22 0,-21 21 16,21-21-16,0 1 0,0-1 15,0 0-15,21-21 0,0 0 16,21 0-16,-21 0 0</inkml:trace>
  <inkml:trace contextRef="#ctx0" brushRef="#br0" timeOffset="3940.67">1439 2625 0,'-63'0'32,"42"0"-32,-1 0 0,1 0 0,21 21 15,21-21 17,1 0-32,-1 0 0,0-21 15,0 21-15,0-21 0,0-1 16,1 22-16,-22-21 0,21 21 15,-21-21-15,-43 21 32,22 0-32,0 21 0,0-21 0,-21 21 15,20 22-15,1-22 0,0 0 16,0 21-16,0-20 0,0 20 16,21-21-16,0 21 0,0-20 0,0-1 15,0 0-15,21-21 0,0 0 16,21 21-16,1-21 0</inkml:trace>
  <inkml:trace contextRef="#ctx0" brushRef="#br0" timeOffset="4352.52">2328 2455 0,'0'64'16,"-21"-22"0,0 1-16,0-1 0,0 0 15,-22 1-15,22-1 0,0 0 16,-21 1-16,20-1 0,1 0 0,-21 1 16,21-1-16,0 0 0,-1 1 15,1-1-15,0-21 0,21 21 0,0-20 16,0-1-16,0 0 0,0 0 15,21-21 1,0-21-16,1 0 0,-1 0 16</inkml:trace>
  <inkml:trace contextRef="#ctx0" brushRef="#br0" timeOffset="4616.6">2328 2646 0,'0'0'0,"21"-21"0,43-43 31,-43 64-31,0 0 0,0 0 0,1 0 0,-1 0 16,21 21-16,-21 1 0,0-1 15,1 21-15,-1-21 0,0 22 16,0-1-16,-21 0 0,0 1 16,0-22-16,0 21 0,0 0 0,-21 1 15,0-1-15,0-21 0,-1 22 16,1-22-16,0 0 0,0 0 0,0 0 15,21 0-15,0 1 0,-21-22 16,-1 0-16,1 0 16,21-22-16,-21 1 0</inkml:trace>
  <inkml:trace contextRef="#ctx0" brushRef="#br0" timeOffset="5807.95">1947 3069 0,'-21'0'15,"21"-21"-15,21 21 16,0 0-16,22-21 0,-22 21 16,21 0-16,1-21 0,-1 0 15,21 21-15,1-22 0,-1 1 0,22 0 16,0 21-16,-22-21 0,22 0 16,-22 0-16,1-1 0,-22 22 0,1-21 15,-1 21-15,-21 0 0,0 0 16,0 0-16,-21 21 15,0 1 1,0-1-16,-21 0 0,0 0 16,21 0-16,-21 0 0,21 1 15,-21-1-15,0 0 0,21 0 0,-22 21 16,22-20-16,-21-1 0,0 0 16,21 0-16,0 0 15,0-42 16,0 0-31,0 0 16,21 0-16,0-1 0,-21-20 16,22 21-16,-1 0 0,-21-22 0,21 22 15,0 0-15,0-21 0,0 21 16,1-1-16,20 1 0,-21 0 16,0 21-16,0 0 0,1 0 0,-1 0 15,0 0-15,-21 21 16,0 0-16,0 1 0,0-1 15,0 21-15,0-21 0,0 0 16,0 1-16,0-1 0,0 21 16,0-21-16,0 0 0,0 1 0,0-1 15,0 0-15,21-21 16,0 0-16,0 0 16,1 0-16,-1 0 0,0 0 15,0 0-15,21-21 0,-20 0 16,20-1-16,-21 1 0,21 0 15,-20 0-15,20 0 0,-21 0 0,0-1 16,22 1-16,-43 0 0,21 0 16,0 0-16,-21 0 0,21 21 0,-21-22 15,-21 44 17,0-22-32,0 21 0,21 0 15,-22 0-15,1 0 0,21 0 0,0 1 16,-21-1-16,21 0 0,-21 0 15,21 0-15,0 0 0,0 1 16,0-1-16,21-21 0,0 0 16,0 0-16,1 0 0,-1 0 15,0 0-15,0 0 0,21 0 0,-20 0 16,20-21-16,-21-1 0,21 1 16,-20 21-16,-1-21 0,21 0 0,-42 0 15,21 0-15,0-1 0,1 1 16,-22 0-16,21 0 15,-21 0-15,0 42 47,0 0-47,0 0 16,0 0-16,0 1 0,-21 20 16,21-21-16,0 21 0,0 1 15,0 20-15,-22 1 0,22-22 0,0 43 16,0-22-16,0 1 0,0 20 0,0-20 15,0-1-15,0 22 0,-21 0 16,21-1-16,0-20 0,0 21 0,-21-22 16,0 22-16,0-22 0,0 1 15,21-22-15,-43 22 0,22-22 0,0 0 16,0-21-16,-22 22 0,22-22 0,-21 0 16,21-21-16,-22 0 15,1 0-15,0 0 0,-22 0 0,22 0 0,-22-21 16,22 0-16,0-22 0,-1 22 15,1-21-15,21 0 0,0-22 16,0 1-16,-1-1 0,22 1 0,0-1 16,0-21-16,0 22 0,22-1 15,-1 1-15,0-1 0,0 1 16,0 21-16,22-22 0,-22 1 0,21 20 16,0-20-16,1-1 0,-1 1 15,0-1-15,1 22 0,20-22 0,-20 22 16</inkml:trace>
  <inkml:trace contextRef="#ctx0" brushRef="#br0" timeOffset="6088.79">4445 2477 0,'0'0'0,"-64"0"31,64 21-31,-21 0 0,0 0 0,0 0 16,21 22-16,-21-22 0,0 21 0,-1 0 15,22-20-15,-21 20 0,0 0 0,21-21 16,-21 22-16,21-22 0,0 0 16,-21 21-16,21-20 0,0-1 15,0 0-15,21-21 31,0 0-31,0 0 0,0-21 16</inkml:trace>
  <inkml:trace contextRef="#ctx0" brushRef="#br0" timeOffset="6692.6">4043 2815 0,'0'0'0,"-21"0"16,42 0-1,0 0 1,0 0-16,0-21 0,22 21 0,-22-21 16,21 21-16,22-21 0,-22 0 15,21-1-15,-20 1 0,20 0 0,1-21 16,-22 21-16,0-1 0,1 1 16,-1 0-16,-21 0 0,0 0 15,1 0-15,-44 21 16,1 0-16,-21 0 15,21 0-15,0 21 0,-1 0 16,-20 0-16,21 0 0,0 22 0,21-22 16,0 21-16,-21 0 15,21-20-15,0 20 0,0 0 0,0-21 16,0 22-16,0-22 0,0 0 16,0 0-16,0 0 0,0 1 0,0-1 15,0 0-15,0-42 47,0 0-47,0-1 16,0 1-16,21 0 0,0 0 0,0-21 15,21 20-15,-20 1 0,20 0 16,-21 0-16,21 0 0,1 0 16,-22-1-16,21 22 0,-21 0 15,22 0-15,-22 0 0,0 0 0,0 0 16,0 22-16,1-1 0,-22 0 15,0 0-15,0 0 0,0 0 0,0 1 16,0-1-16,0 0 0,0 0 0,0 0 16,-22-21-16,1 21 0,21 1 15,-21-22-15,21 21 0,-21-21 0,21 21 32,0-42-1,21 0-31,0-1 0,0 22 0</inkml:trace>
  <inkml:trace contextRef="#ctx0" brushRef="#br0" timeOffset="6898.52">5355 2709 0,'0'43'16,"0"-22"-1,-21 0-15,0 0 16,0 0-16,21 1 0,0-1 0,0 0 15,-22 0-15,1 0 16,21 0-16,0 1 16,0-44 15,0 1-31,21 21 0</inkml:trace>
  <inkml:trace contextRef="#ctx0" brushRef="#br0" timeOffset="7056.59">5355 2519 0,'0'0'0,"0"-21"0,-21-22 31,21 65 1,0-1-17,21 0-15,0-21 16</inkml:trace>
  <inkml:trace contextRef="#ctx0" brushRef="#br0" timeOffset="7512.35">5736 2688 0,'0'0'16,"-21"64"-1,21-43-15,-21 0 0,21 0 16,0 0-16,-21 1 0,-1-22 0,22 21 16,-21 0-16,21 0 0,0 0 15,-21-21-15,21-21 47,0 0-47,21 0 0,-21 0 16,21-1-16,1 1 0,-1-21 15,0 0-15,21 20 0,-21-20 0,1 0 16,20 21-16,0-22 0,1 22 16,-1 0-16,0 21 0,43 0 15,-64 0-15,21 0 0,-20 21 16,-1 0-16,0 0 0,-21 22 16,0-22-16,0 21 0,0-21 0,0 1 15,0 20-15,0-21 0,0 0 16,-21 0-16,21 1 0,-21-1 0,-1 0 15,1-21-15,0 21 0,21 0 16,0 0 0,21-42-1,22 21 1</inkml:trace>
  <inkml:trace contextRef="#ctx0" brushRef="#br0" timeOffset="8291.56">6879 2688 0,'0'0'0,"0"-21"0,-42-64 31,21 64-31,-22 0 0,22 21 0,0 0 16,0 0-16,0 0 0,-22 0 15,22 21-15,0 0 0,-21 1 0,20-1 16,1 21-16,0-21 0,-21 0 15,42 22-15,-21-1 0,-1-21 16,22 0-16,0 22 0,0-22 0,0 0 16,0 0-16,0 0 0,22-21 15,-1 22-15,0-22 0,21 0 0,-21 0 16,22 0-16,-1 0 0,0 0 16,-20-22-16,20 1 0,0 21 0,-21-21 15,1 0-15,-1 0 0,0 0 0,0-1 16,0-20-16,-21 21 0,0 0 15,0 0-15,0-1 0,21 1 0,-21 0 16,0 42 15,0 0-15,0 1-16,-21-1 0,21 0 0,0 21 16,0-21-16,-21 22 0,0-1 0,0-21 15,0 22-15,21-1 0,-22 0 16,1 22-16,0-1 0,0 1 0,21-1 15,0 1-15,0-1 0,-21 22 16,21-22-16,0 1 0,0-1 0,-21 22 16,21-21-16,0 20 0,0-20 0,0 20 15,0-20-15,0 21 0,0-22 16,0 1-16,0-1 0,21 1 16,-21-22-16,0 21 0,21 1 0,-21-22 15,0 22-15,0-22 0,0 22 16,0-22-16,-21-21 0,0 21 0,-1-20 15,1-1-15,0 0 0,0-21 0,0 0 16,0 0-16,-1 0 0,-20 0 16,21-42-16,-21 20 0,20-20 0,-20 0 15,0-22-15,21 1 0,-22-1 0,22 1 16,0-22-16,21 22 0,0-128 16,0 106-16,0-20 0,0 20 15,21 0-15,0 1 0,0-1 16,22 0-16,-22 1 0,0 20 15,21 1-15,-20 20 0,20-20 0,-21 20 16,21 22-16,1-21 0,-22 21 16,21 0-16,-21-1 0,1 1 0,20 0 15,-21 21-15,-21-21 16,21 21-16,-21-21 16,-21 0-16,0 21 0</inkml:trace>
  <inkml:trace contextRef="#ctx0" brushRef="#br0" timeOffset="9099.57">8382 2455 0,'0'0'0,"21"-21"0,-21 0 16,0 42 0,-42 0-1,42 1-15,-21 20 0,-1-21 0,1 21 16,0 1-16,0-22 0,0 21 16,0 1-16,-1-1 0,1-21 0,21 21 15,-21-20-15,21-1 0,-21 0 0,21 0 16,-21 0-16,21 0 15,21-21 1,0 0 0,0-21-16,0 0 0,22 0 0,-22 0 15,0 0-15,21-1 0,-20-20 16,20 21-16,-21-21 0,21-1 0,-20 22 16,20-21-16,0 21 0,-21-1 15,1 22-15,-1 0 0,0 0 0,-21 22 16,0-1-16,0 0 15,0 0-15,-21 21 0,21-20 16,-21 20-16,-1 0 0,-20 22 16,42-43-16,0 0 15,0 0-15,0 0 0,0 1 0,0-1 16,21-21-16,0 21 0,22-21 16,-22 0-16,21 0 0,1 0 15,20 0-15,-21-21 0,1 0 0,20 21 16,-20-22-16,-1 1 0,0-21 15,1 21-15,-22-22 0,21 22 0,-42-21 16,0 0-16,21-1 0,-21 1 16,0 0-16,0-1 0,-21 1 0,0 21 15,0 0-15,0-1 0,-1 1 16,-20 21-16,21 0 0,-21 0 0,-1 0 16,22 0-16,0 21 0,0-21 15,0 22-15,-1-1 0,22 0 16,0 0-16,0 0 0,22-21 0,-1 21 15,0-21-15,21 0 0,1 0 16,-1 0-16,0 0 0,22 0 0</inkml:trace>
  <inkml:trace contextRef="#ctx0" brushRef="#br0" timeOffset="9763.52">9610 2180 0,'0'0'0,"0"-21"0,0 0 15,-22 21-15,1 0 16,0 0-16,21 21 0,-21 0 16,21 0-16,-21 22 0,0-1 15,21 0-15,0 1 0,0-1 0,-22 0 16,22 22-16,-21-22 0,21 1 16,-21-1-16,21 0 0,0 1 0,0-1 15,0-21-15,0 0 0,0 22 16,-21-43-16,21 21 0,0 0 0,0-42 47,0 0-32,0-1-15,21-41 16,0 21-16,-21 20 0,21-20 0,1 0 16,20 21-16,-21-22 0,0 22 15,0 0-15,22 0 0,-22 0 0,0 21 16,21 0-16,-20 0 0,-1 21 15,0 0-15,-21 0 0,21 0 0,-21 0 16,0 22-16,0-22 0,0 21 0,0-21 16,0 1-16,0 20 0,-21-21 15,21 0-15,0 0 0,0 1 0,0-1 16,0 0-16,0 0 16,21-21-1,0 0-15,0 0 0,22 0 16,-22-21-16,21 0 0,1 0 15,-1-1-15,-21 1 0,21 0 0,-20-21 16,20 21-16,-21-1 0,0-20 16,0 21-16,-21 0 0,0 0 0,22-1 15,-22 44 1,-22-1 0,1-21-16,21 21 0,-21 21 0,0-21 15,21 1-15,0-1 16,-21 0-16,0 0 0,-1 0 0,22 0 15,-21 1-15,21-1 16,-21 0-16,21 0 16,21-42-1,0 0 1</inkml:trace>
  <inkml:trace contextRef="#ctx0" brushRef="#br0" timeOffset="9940.42">10393 2350 0,'0'0'0,"0"-22"31,-21 22-31,-1 0 16,22 22-16,0-1 16,0 0-16,0 0 15,0 0 1,22-21-16</inkml:trace>
  <inkml:trace contextRef="#ctx0" brushRef="#br0" timeOffset="10192.27">10795 2392 0,'-42'0'15,"20"0"-15,1 0 16,0 21-16,0 0 0,-21 0 0,20 1 15,1-1-15,-21 21 0,21-21 16,0 22-16,-1-22 0,22 21 0,0-21 16,0 22-16,0-22 0,0 21 0,0-21 15,0 0-15,0 1 0,22-1 16,20-21-16,-21 21 0,21-21 0,-20 0 16,20 0-16,0 0 0,1 0 15,20 0-15,-21 0 0,1 0 0,-1-21 16,0 0-16,1-1 0</inkml:trace>
  <inkml:trace contextRef="#ctx0" brushRef="#br0" timeOffset="10637.02">11324 2117 0,'0'0'16,"-21"0"-1,21 21-15,-21 0 0,0 0 16,21 0-16,-22 22 0,1-1 0,0 0 15,21 1-15,-21 20 0,0-20 0,21-1 16,-21 21-16,21-20 16,0-1-16,-22 0 0,22-20 0,-21 20 15,21-21-15,0 0 0,0 0 16,0 1-16,-21-22 0,21 21 16,0-42-1,0-1 1,0 1-16,0 0 0,0 0 0,21-21 15,0 20-15,1-20 0,-1 0 16,21-1-16,-21 1 0,22 21 0,-22-21 16,21 20-16,-21-20 0,22 42 15,-1-21-15,-21 21 0,0 0 0,22 0 16,-22 21-16,0-21 0,-21 42 16,21-20-16,-21-1 0,0 21 15,0 0-15,0-20 0,0 20 0,0-21 16,0 21-16,-21-20 0,0-1 15,21 0-15,-21 0 0,-1 0 0,1 0 16,21 1-16,-21-22 0,21 21 16,-21-21-16,42 0 31</inkml:trace>
  <inkml:trace contextRef="#ctx0" brushRef="#br0" timeOffset="10923.85">12827 2307 0,'0'21'16,"-21"-21"-16,0 22 0,21 20 0,-22-21 15,22 21-15,-21-20 16,0 20-16,0 0 0,21-21 0,-21 22 16,0-22-16,-1 0 0,22 21 15,0-20-15,-21-1 0,21 0 16,21-21 0,1 0-16,-1 0 15,0 0-15,21-21 0</inkml:trace>
  <inkml:trace contextRef="#ctx0" brushRef="#br0" timeOffset="11292.32">13398 2350 0,'0'0'0,"0"-22"0,0 1 32,-21 21-32,0 0 0,0 0 0,-21 0 15,20 0-15,-20 0 0,21 0 0,0 0 16,0 0-16,-1 0 0,22 21 15,0 1-15,0-1 16,22-21-16,-1 21 16,0 0-16,21-21 0,1 21 0,-1 0 15,-21 1-15,21-22 0,1 21 16,-22 0-16,0 0 0,21 0 0,-20 0 16,-22 1-16,0-1 0,0 0 15,0 0-15,0 0 0,0 0 16,-22-21-16,1 22 0,0-1 0,-21-21 15,21 0-15,-22 21 0,1-21 16,0 0-16,-1 0 0,1 0 0,0 0 16,20 0-16,1 0 0,0 0 15,0 0-15,21-21 0,-21 0 0,21-1 16,0 1-16,0 0 0,21-21 16,0 21-16,0-1 0,0-20 15</inkml:trace>
  <inkml:trace contextRef="#ctx0" brushRef="#br0" timeOffset="11455.96">12890 2096 0,'0'0'0,"-21"0"0</inkml:trace>
  <inkml:trace contextRef="#ctx0" brushRef="#br0" timeOffset="12836.82">14901 2096 0,'0'0'0,"0"-22"0,21 1 0,-21 0 0,0 0 15,0 0-15,-21 21 31,21 21-31,-21 0 16,21 21-16,-21-20 0,0 20 0,21 0 16,0 1-16,-21-1 0,21 0 15,-22 22-15,22-22 0,-21 0 0,21 1 16,0-1-16,0 0 0,0-20 0,0 20 16,0-21-16,0 0 15,0 0-15,0-42 31,21 0-31,1 0 0,-1-21 0,0 20 16,0-20-16,0 0 0,0-1 16,1 1-16,20 0 0,-21-1 0,0 22 15,22-21-15,-22 21 0,0 0 16,0 21-16,0 0 0,0 0 16,-21 21-16,0 0 15,0 0-15,0 0 0,0 22 16,0-1-16,0 0 0,0-21 0,0 22 15,0-1-15,0-21 0,22 22 16,-22-22-16,0 0 0,21 0 0,0 0 16,0-21-16,0 0 0,0 0 15,1 0-15,20 0 0,-21 0 0,64-21 16,-43 21-16,0-42 16,1 21-16,-22-1 0,21-20 0,1 0 15,-22-1-15,21 1 0,-21 0 0,0-22 16,1 22-16,-1 0 15,-21-64-15,21 42 0,-21 22 16,0 0-16,0-1 0,0 1 16,0 21-16,0 0 0,0-1 0,-21 22 31,0 43-31,-1-22 0,1 21 16,21 1-16,-21-1 0,0 0 15,0 22-15,21-22 0,-21 0 16,-1 22-16,22-22 0,0 22 15,0-22-15,-21 0 0,21 1 0,0-1 16,0-21-16,0 22 0,0-22 16,0 0-16,21 0 0,1-21 0,20 0 15,-21 0-15,0 0 16,22 0-16,-1 0 0,-21-21 0,21 0 16,1-22-16,-1 22 0,0-21 15,1 21-15,-1-22 0,-21 1 0,22 0 16,-22 21-16,0-22 0,-21 22 0,0 0 15,0 0-15,0 0 16,-21 21-16,0 0 0,-1 0 0,1 0 16,0 0-16,0 0 0,-21 0 15,20 21-15,22 0 0,0 0 16,0 0 0,0 0-16,22 1 0,-1-1 15,0 0-15,0 21 0,0-21 16,-21 1-16,21-1 0,1 0 0,-22 0 15,0 0-15,21 0 16,0-21-16,0 0 16,0 0-16,0 0 15,1 0-15,-1 0 0,0-21 0,0 0 16,21 0-16,-20 0 0,-1 0 16,21-22-16,-21 22 0,0 0 0,1-21 15,-1 20-15,-21 1 0,0 0 16,21 21-16,-21-21 0,0 42 31,0 0-15,-21 0-16,21 1 0,0-1 0,-21 0 15,21 21-15,-22-21 0,22 1 16,-21-1-16,21 0 0,0 0 0,0 0 16,21-21 15,1-21-31,-22 0 15,21 0-15,-21 0 16</inkml:trace>
  <inkml:trace contextRef="#ctx0" brushRef="#br0" timeOffset="12991.86">16743 2053 0,'0'0'0,"0"-21"0,0 0 31,0 42 0,0 0-15,21-21-16,0 0 16,0 0-16,0 0 0</inkml:trace>
  <inkml:trace contextRef="#ctx0" brushRef="#br0" timeOffset="13231.8">17314 1863 0,'0'0'0,"-63"63"31,63-20-31,-21-22 16,-1 21-16,1 0 0,-21 1 15,21-1-15,0-21 0,-1 22 0,1-1 16,0 0-16,-21 1 0,21-1 16,-1 0-16,22 1 0,-21-22 0,21 21 15,-21-21-15,21 0 0,0 1 16,0-1-16,21-21 15,0 0-15,1 0 0,-1-21 16,0-1-16,0 1 0,21 0 16,-20 0-16</inkml:trace>
  <inkml:trace contextRef="#ctx0" brushRef="#br0" timeOffset="13467.89">17674 1926 0,'0'0'0,"0"-21"0,0 21 31,-21 0-31,0 21 16,0 22-16,-1-22 0,-20 21 0,21-21 16,-21 22-16,20-1 0,-20 0 15,21 1-15,-21-1 0,20 0 0,1 1 16,0-22-16,0 21 0,21 0 16,0-20-16,0-1 0,0 0 0,0 0 15,0 0-15,0 0 0,21-21 16,0 0-16,0 0 15,1 0-15,-1-21 0,0 0 16,0 0-16</inkml:trace>
  <inkml:trace contextRef="#ctx0" brushRef="#br0" timeOffset="13667.9">17018 2223 0,'0'0'0,"-42"0"0,20 0 0,1 0 0,0 0 15,42 0 17,0 0-32,1 0 15,20 0-15,0 0 0,1 0 0,20 0 16,-21 0-16,22 0 0,-1 0 16,1 0-16,-22 0 0,22 0 0,-22 0 15</inkml:trace>
  <inkml:trace contextRef="#ctx0" brushRef="#br0" timeOffset="14031.94">17674 2328 0,'0'0'0,"0"22"0,-21-1 16,42-21 15,21 0-31,-20-21 16,-1 21-16,0-22 0,21 22 15,-21-21-15,22 0 0,-22 21 16,0-21-16,0 0 0,0 21 16,-21-21-16,0-1 0,0 1 15,-21 21 1,0 0-16,-21 0 0,21 21 16,-22 1-16,22-22 0,-21 21 15,-1 0-15,22 0 0,0 21 0,0-20 16,0-1-16,21 0 0,0 21 15,0-21-15,0 1 0,21-1 0,0 0 16,0 0-16,0 0 0,1-21 16,-1 21-16,21-21 0,0 0 0,-20 0 15,20 0-15,0 0 0,-21 0 0,22 0 16,-22-21-16,21 0 0,-21 21 16,1-21-16</inkml:trace>
  <inkml:trace contextRef="#ctx0" brushRef="#br0" timeOffset="14375.96">18140 2328 0,'0'0'0,"0"-21"15,0 0-15,0 0 16,0 0-16,21 21 0,0-21 16,0 21-16,0-22 15,1 22-15,-1 0 16,0 0-16,0 0 0,0 0 16,0 0-16,1 22 0,-22-1 0,21-21 15,-21 21-15,21 0 0,-21 0 16,0 0-16,0 22 0,0-22 15,0 0-15,0 21 0,0-20 0,0-1 16,-21 0-16,0 0 0,-1 0 16,22 0-16,-21-21 0,21-21 31,0 0-15,0 0-16,0 0 15,21-22-15,1 22 0,-22 0 0,21 0 16,0 0-16,-21 0 0,21-1 15,0 1-15,-21 0 0,21 21 16,1-21-16,-1 21 16,0 0-16,0-21 0,21 21 15,-20 0-15,-1 0 0</inkml:trace>
  <inkml:trace contextRef="#ctx0" brushRef="#br0" timeOffset="14796.06">19029 2201 0,'-21'0'15,"21"22"-15,-22-22 16,1 21-16,0 0 16,21 0-16,-21-21 0,21 21 0,-21 0 15,21 1-15,0-1 0,0 21 16,0-21-16,0 0 0,-21 1 0,21-1 16,0 0-16,-22 0 15,22 0-15,0 0 0,-21 1 16,0-22 15,21-22-31,0 1 16,0 0-16,0 0 0,0 0 15,0-22-15,21 22 0,0-21 16,22 21-16,-22-22 0,21 1 0,1 21 16,-1-21-16,0 20 0,1 1 15,-1 0-15,0 0 0,1 21 0,-1 0 16,0 0-16,1 0 0,-22 21 15,21 21-15,-21-20 0,0-1 16,-21 21-16,0 0 0,0-20 0,0 20 16,0 0-16,0-21 0,-21 22 15,0-22-15,0 0 0,0 0 0,0 0 16,-1 1-16,1-1 0,0-21 16,0 0-16,-21 0 0,20 21 0,1-21 15,0 0-15</inkml:trace>
  <inkml:trace contextRef="#ctx0" brushRef="#br0" timeOffset="15856.12">1693 4382 0,'0'0'0,"0"-22"0,0 1 0,0 0 15,-21 21-15,0 0 16,0 0-16,0 0 0,-22 0 0,1 0 15,0 0-15,-22 21 0,22 0 16,-1 22-16,-20-1 0,21 0 16,-1 22-16,1-1 0,21 22 15,-22 0-15,22-1 0,0 1 0,21 0 16,0-22-16,0 1 0,0 20 16,0-41-16,0 20 0,0-20 15,21-22-15,22 21 0,-22-21 16,21-21-16,0 0 0,1 0 0,20 0 15,1 0-15,-1-21 0,1 0 16,20 0-16,-20-22 0,21 1 0,-22-21 16,1 20-16,-1-20 0,1-1 15,-22-20-15,-21 20 0,21-21 0,-42 22 16,0-22-16,0 22 0,0-1 16,-42-20-16,21 20 0,-21 1 15,-1 20-15,1 1 0,-22 0 16,1-1-16,-1 22 0,1 21 0,-1 0 15,1 0-15,-1 21 0,1 0 16,21 22-16,-22-1 0,22 22 16,-1-1-16,22 1 0,0-1 15,0 1-15,21 20 0,-21-20 0,21 20 16,0-20-16,0-1 0,21 1 16,0-1-16,21-20 0,-20-1 0,20-21 15,0 22-15,22-22 0,-22 0 16,22-21-16,-1 0 0,1 0 15,-1 0-15,-21 0 0,22-21 16,-22 0-16,1-1 0,-1 1 0,0-21 16</inkml:trace>
  <inkml:trace contextRef="#ctx0" brushRef="#br0" timeOffset="16515.91">2201 4847 0,'0'0'0,"21"-21"0,-21-42 16,0 41-16,22 22 15,-22-21-15,0 42 16,-22 1-1,1-1-15,21 0 0,-21 21 0,21-21 16,-21 22-16,0-1 0,21 0 16,0 1-16,0-1 0,0-21 0,0 22 15,0-22-15,0 21 0,0-21 16,0 0-16,0 1 0,0-1 16,21-21-16,0 0 0,0 0 15,0 0-15,22 0 0,-1 0 0,-21 0 16,22-21-16,-1-1 0,-21 1 15,21 0-15,-20 0 0,20-21 0,-21-1 16,0 1-16,22 0 0,-22-1 16,-21 1-16,21 21 0,-21-22 0,21 22 15,-21 0-15,0 0 0,0 0 16,-21 42 0,21 0-16,-21 0 15,0 22-15,-1-22 0,22 21 16,0-21-16,-21 22 0,21-1 15,-21-21-15,21 21 0,0-20 0,0 20 16,0-21-16,0 0 0,21 0 16,0 1-16,1-22 0,-1 21 0,21-21 15,-21 0-15,22 0 0,-22 0 16,21 0-16,-21 0 0,22-21 0,-1-1 16,-21 1-16,21 0 0,1-21 15,-1 21-15,-21-43 0,22 22 0,-1-1 16,-21-20-16,0-1 15,0 1-15,1 21 0,-1-22 0,-21 22 16,21-1-16,-21 1 0,0 21 16,0 0-16,0 0 0,-21 42 31,0 0-31,-1 0 0,1 21 0,21 1 16,0-1-16,-21 0 0,21 22 15,0-22-15,-21 1 0,21 20 0,0-21 16,0 1-16,0-1 0,0-21 15,0 22-15,0-22 0,0 0 0,0 0 16,21-21-16,0 0 16,0 0-16,1 0 0,-1 0 15,0-21-15,-21 0 0,21 0 16,-21-1-16</inkml:trace>
  <inkml:trace contextRef="#ctx0" brushRef="#br0" timeOffset="16691.57">3027 4847 0,'0'0'0,"-21"21"0,-1-21 15,44 0 1,-1 0-16,0 0 16,21 0-16,-21 0 0,22 0 15,-1-21-15,0 21 0,1-21 0,-1 21 16,22 0-16</inkml:trace>
  <inkml:trace contextRef="#ctx0" brushRef="#br0" timeOffset="18107.82">4064 4763 0,'-21'0'31,"0"0"-31,-1 0 0,1 0 0,-21 0 15,21 0-15,0 21 0,-22 0 0,22-21 16,0 21-16,-21 0 0,20 0 16,22 1-16,-21-1 0,21 0 15,0 0-15,0 0 0,0 0 16,21-21-16,22 22 16,-22-22-16,0 0 0,21 21 0,-20 0 15,20-21-15,-21 21 0,0-21 16,0 21-16,1-21 0,-22 21 0,21 1 15,-21-1-15,0 0 16,-21-21-16,-1 0 0,1 21 16,-21-21-16,21 0 0,0 0 0,-22 0 15,22 0-15,-21 0 0,21 0 16,-22 0-16,22 0 0,0-21 16,0 0-16,0 21 0,-1-21 15,1-1-15,21 1 0,0 0 0,0 0 16,0 42 15,0 0-31,21 0 16,1 1-16,-22-1 0,21-21 0,0 21 15,-21 0-15,21 0 0,0-21 0,0 21 16,1-21-16,20 0 0,-21 0 16,21 0-16,-20 0 0,-1 0 0,21 0 15,-21-21-15,22 21 16,-22-21-16,21 0 0,-21 0 0,0 0 15,22-1-15,-22 1 0,0 0 0,0 0 16,0-21-16,1 20 0,-1-20 16,-21 0-16,0 21 0,0-1 0,21 1 15,-21-21-15,0 63 32,-21 0-32,21 0 15,0 1-15,-21-1 0,-1 21 0,22-21 16,-21 0-16,21 22 0,0-22 15,0 21-15,0-21 0,0 1 0,0-1 16,0 0-16,0 0 16,21 0-16,1 0 0,20 1 0,0-22 15,1 0-15,-1 21 0,0-21 0,22 0 16,-1 0-16,-20 0 0,20 0 16,1-21-16,-1 21 0,1-22 0,-22 1 15,21 21-15,-20-21 0,-1 0 16,-21 0-16,0 0 0,1-22 0,-1 22 15,0-21-15,-21-1 0,0 1 0,0 21 16,0-21-16,0 20 0,0-20 16,0 21-16,-21 0 0,0 0 0,-1 21 15,-20 0-15,21 0 0,0 0 16,-22 0-16,22 0 0,-21 0 16,21 21-16,-22 0 0,22 21 0,-21-21 15,21 1-15,0 20 0,-1 0 16,1-21-16,21 22 0,0-22 0,0 21 15,0-21-15,0 1 0,0-1 16,21 0-16,1-21 0,-1 21 0,0-21 16,0 0-16,21 0 0,1 0 15,-22 0-15,21 0 0,1-21 0,-22 21 16,21-21-16,-21 0 0,0-1 0,22-20 16,-22 21-16,0-21 0,-21-1 15,21 1-15,0-22 0,1 22 16,-22 0-16,0-1 0,0-20 15,21-22-15,-21 64 0,0-21 16,21 21-16,-21-1 0,0 1 16,0 42 15,0 1-31,-21-1 0,21 0 0,-21 21 16,-1 1-16,22-22 0,0 21 0,0 22 15,-21-22-15,21 0 0,-21 1 16,21-1-16,0 0 0,0 1 0,0-1 15,0-21-15,0 21 16,0-20-16,21-1 0,0 0 0,1-21 16,-1 0-16,0 21 0,21-21 0,-21 0 15,22 0-15,-1 0 0,-21-21 16,22 0-16,-1 21 0,0-21 0,1-1 16,-1 1-16,-21-21 0,21 21 15,-20 0-15,-1-22 0,0 22 0,-21-21 16,0 21-16,0-22 0,0 22 0,0 0 15,0 0-15,-21 21 16,-22 0-16,22 0 0,0 21 16,0 0-16,0 0 0,0 0 15,21 22-15,0-22 0,0 21 16,0-21-16,0 22 0,0-22 16,0 0-16,21 0 0,0 0 0,0 1 15,0-22-15,0 0 0,1 21 0,20-21 16,-21 0-16,21 0 0,1 0 15,-1-21-15,0-1 0,1 22 0,-1-21 16,0 0-16,1 0 0,-22-21 0,0 20 16</inkml:trace>
  <inkml:trace contextRef="#ctx0" brushRef="#br0" timeOffset="18327.93">4762 4403 0,'0'0'0,"-21"0"0,0 0 16,21 21-16,21-21 31,0 0-31,1 0 16,-1 0-16,0 0 15,0 0-15</inkml:trace>
  <inkml:trace contextRef="#ctx0" brushRef="#br0" timeOffset="18772.25">8551 4212 0,'0'0'0,"-21"0"0,0 0 16,0 0-16,21 21 0,-21 1 16,-1-1-16,22 21 0,-21-21 0,0 22 15,0-1-15,0 0 0,21 1 16,-21-1-16,-1 0 0,1 1 0,0-1 15,0 0-15,0 1 0,0-1 16,21-21-16,-22 21 0,22-20 0,0-1 16,0 0-16,0 0 0,0 0 15,-21-21 1</inkml:trace>
  <inkml:trace contextRef="#ctx0" brushRef="#br0" timeOffset="19568.56">7832 4720 0,'0'0'0,"-22"0"0,44 0 31,20 0-31,-21 0 0,21 0 16,1-21-16,-1 21 0,22-21 0,-1 0 15,1 21-15,-1-21 0,1-1 16,-1 1-16,1 0 0,20 0 0,-20 0 15,-1-22-15,1 22 0,-22 0 16,22-21-16,-43 21 0,21-22 0,-21 22 16,-21-21-16,0 21 0,0-1 15,0 1-15,0 0 0,0 0 0,-21 21 16,0 0-16,0 21 16,0 0-16,-1 0 0,1 22 15,0-22-15,0 21 0,21 1 0,-21-1 16,0 0-16,-1 1 0,1-22 15,21 21-15,-21 0 0,0 1 0,0-22 16,21 21-16,-21 1 0,-1-22 16,22 21-16,-21-21 0,21 22 0,0-22 15,-21 0-15,21 0 0,21-42 32,0 0-17,-21 0-15,22-1 0,20 1 16,-21-21-16,0 21 0,0-22 15,22 22-15,-22 0 0,21 0 0,1 0 16,-1 0-16,-21-1 0,21 1 16,-20 21-16,-1 0 0,0 0 0,0 0 15,0 0-15,-21 21 16,0 1-16,0-1 0,0 0 0,0 0 16,0 0-16,0 0 0,0 1 15,0-1-15,0 21 0,0-21 0,0 0 16,0 1-16,21-1 0,1 0 0,-1 0 15,0-21-15,0 0 0,0 21 16,0-21-16,1 0 0,-1 0 16,21 0-16,-21 0 0,22-21 0,-22 0 15,21 0-15,-21 0 0,22-1 16,-22 1-16,21 0 0,-21-21 0,0 21 16,1-22-16,-1 22 0,0 0 15,-21-21-15,21 20 0,-21 1 0,0 0 16,-21 21-1,0 0-15,0 0 0,-1 0 16,1 21-16,0 0 0,0 1 0,0-1 16,0 21-16,21-21 0,0 0 15,0 22-15,0-22 0,0 0 0,0 0 16,0 0-16,0 1 0,21-1 16,0-21-16,0 0 0,0 21 15,0-21-15,22 0 0,-22 0 0,21 0 16,-21-21-16,22 0 0,-22 21 0</inkml:trace>
  <inkml:trace contextRef="#ctx0" brushRef="#br0" timeOffset="20728.56">11769 4657 0,'0'0'0,"21"0"31,-21-21-15,21-1-1,0 1-15,-21 0 0,0 0 16,21 0-16,-21 0 0,0-1 0,0-20 16,0 21-16,0 0 0,-21-22 15,0 22-15,21-21 0,-21 21 0,0 0 16,-22-1-16,22 1 0,0 21 15,0 0-15,0 0 0,-22 0 0,22 21 16,-21 1-16,21-1 0,-22 21 16,1-21-16,21 22 0,-22-22 0,22 21 15,0 0-15,0 1 0,21-22 16,0 21-16,0 1 0,0-22 16,0 21-16,0-21 0,0 0 0,0 1 15,0-1-15,21 0 0,21-21 16,-20 0-16,-1 0 0,21 0 0,-21 0 15,22 0-15,-1 0 0,0-21 0,1 0 16,-1-1-16,0 1 0,22 0 16,-43 0-16,21-21 0,1 20 0,-1-20 15,-21 21-15,0-21 0,0 20 16,-21-20-16,0 21 0,0-21 0,0 20 16,0 1-16,0 0 0,-21 21 15,0 0 1,0 21-16,0 0 0,0 1 15,21-1-15,0 0 0,-22 0 16,22 21-16,0-20 0,0-1 0,0 0 16,0 0-16,0 0 0,22 0 0,-1 1 15,0-22-15,0 21 0,21-21 16,-20 0-16,20 0 0,0 0 0,1 0 16,-1 0-16,0 0 0,1 0 15,-1-21-15,0-1 0,1 22 0,-22-21 16,21 0-16,-21 0 0,0 0 0,1-22 15,-1 22-15,-21 0 0,0-21 16,0 21-16,0-1 0,0 1 0,0 0 16,0 0-16,-21 21 15,-1 0-15,22 21 0,-21-21 16,0 21-16,0 22 0,21-22 0,-21 0 16,21 0-16,-21 21 0,21-20 15,0-1-15,-22 0 0,22 0 0,-21 0 16,21 0-16,0 1 0,0-1 15,-21-21-15,21-21 47,0-1-47,0 1 0,21 0 16,0-21-16,1 21 16,-22-1-16,21 1 0,0-21 0,0 21 15,0-22-15,0 22 0,22 0 0,-22 0 16,0 0-16,21 0 0,-20 21 15,-1 0-15,21 0 0,-21 0 0,0 21 16,22 0-16,-22 0 0,-21 0 16,21 22-16,-21-22 0,0 21 0,0-21 15,0 22-15,0-22 0,-21 21 16,21-21-16,-21 0 0,-22 43 16,22-43-16,42-21 46,1 0-46,-1-21 16,0 0-16,21 0 0,1-1 16</inkml:trace>
  <inkml:trace contextRef="#ctx0" brushRef="#br0" timeOffset="21400.24">13631 4360 0,'0'0'0,"21"-21"0,-21 0 16,0 0-16,0 0 15,0 0-15,0-1 0,-21 22 16,0-21-16,0 0 0,-21 21 16,20 0-16,1 0 0,-21 0 0,0 21 15,-1 0-15,1 1 0,0-1 16,-1 0-16,1 21 0,0-21 0,20 22 16,-20-22-16,21 21 0,0-21 15,0 22-15,21-22 0,0 0 0,0 21 16,0-20-16,21-22 0,0 21 0,21 0 15,1-21-15,-1 0 0,0 0 16,22 0-16,-22 0 0,0 0 0,22-21 16,-22 0-16,-21 21 0,22-22 15,-22 1-15,0 0 0,0 0 0,0 0 16,1 0-16,-22-1 0,21 22 16,-21-21-16,0 0 0,0 0 15,0 42 16,0 0-31,-21 0 16,21 22-16,-22-22 0,22 0 0,0 21 16,-21 1-16,21-1 0,0 0 15,0 22-15,0-1 0,0 1 0,0-1 16,0 22-16,0-21 0,21 20 16,1-20-16,-22 20 0,21-20 0,-21 21 15,0-1-15,0 1 0,0-22 0,0 22 16,-21-21-16,-1-1 15,1 1-15,0-1 0,0 1 0,0-1 16,-22-21-16,22 22 0,0-22 0,-21 1 16,-1-22-16,22 21 0,-21-21 15,0 0-15,-1 1 0,1-22 0,0 0 16,-1 0-16,1-22 0,0 1 0,-22-21 16,1 0-16,20-1 0,-20 1 0,20-22 15,1 1-15,0-1 0,-1 1 16,22-22-16,0 22 0,21-22 15,0 0-15,0-20 0,0 20 0,0 0 0,21 1 16,22 20-16,-22-21 16,21 1-16,0-1 0,1 22 0,20-22 15,1 21-15,-1 22 0,1-21 16,-1 20-16,1 1 0,-1 0 0,22-1 16</inkml:trace>
  <inkml:trace contextRef="#ctx0" brushRef="#br0" timeOffset="22084.57">13885 4297 0,'0'21'31,"0"0"-31,-21 0 16,21 1-16,-21-1 16,0 0-16,21 21 0,0-21 0,0 1 15,-21-1-15,21 0 0,0 0 16,0 0-16,0 0 0,0 1 15,0-1-15,21 0 16,0-21-16,0 0 0,0 0 16,0 0-16,1 0 0,-1-21 15,21 21-15,-21-21 0,0 21 0,1-22 16,20 1-16,-21 0 0,0-21 0,0 21 16,1-22-16,-1 22 15,0-21-15,0 21 0,-21-1 0,21 1 16,-21 0-16,21 0 0,-21 42 31,0 0-31,-21 0 16,21 1-16,-21-1 0,0 21 15,0-21-15,21 0 0,0 22 0,0-22 16,0 0-16,0 0 0,0 0 16,0 1-16,0-1 0,0 0 0,21 0 15,0-21-15,0 0 16,0 0-16,22 0 0,-22 0 15,21 0-15,-21 0 0,22-21 0,-22 0 16,21 0-16,-21-1 16,22 1-16,-22 0 0,21-21 0,-21-1 15,1 1-15,-1 0 0,0-22 0,0 22 16,0 0-16,0-1 0,-21 1 16,0 0-16,0 20 0,0-20 0,0 21 15,-21 42 1,0 0-1,0 22-15,0-1 0,21-21 16,-21 21-16,21 1 0,-22-1 0,22 0 16,0 1-16,0-1 0,0-21 15,0 22-15,0-22 0,0 0 0,0 0 16,0 0-16,0 0 0,0 1 16,0-1-16,22-21 15,-1 0-15,0 0 0,0 0 0,21 0 16,1 0-16,-1 0 0,0 0 15,1 0-15,-1-21 0,22 21 0</inkml:trace>
  <inkml:trace contextRef="#ctx0" brushRef="#br0" timeOffset="22860.66">15452 4403 0,'0'0'0,"0"-21"0,0-1 16,0 1-16,0 0 0,-22 0 0,1 0 15,21 0-15,-21 21 0,-21 0 16,21 0-16,-1 0 0,1 0 15,-21 0-15,0 21 0,20 0 0,-20 0 16,21 21-16,-21-20 0,20 20 16,1-21-16,0 0 0,0 22 0,21-22 15,0 21-15,0-21 0,0 0 16,0 1-16,0-1 0,0 0 0,0 0 16,42 0-16,-21-21 0,1 0 15,-1 0-15,0 0 0,0 0 16,21 0-16,-20 0 0,-1-21 0,21 0 15,-21 21-15,0-21 0,1-22 16,-1 22-16,0 0 0,0-21 16,-21 21-16,0-22 0,21 22 0,-21-21 15,0 21-15,0-1 0,0 1 16,-21 42 0,21 1-1,-21-1-15,21 0 0,0 21 0,0-21 16,0 1-16,0-1 0,0 0 15,0 0-15,0 0 0,0 0 0,0 1 16,0-1-16,21 0 0,0-21 16,0 21-16,1-21 0,-1 0 15,0 0-15,21 0 0,-21 0 0,1 0 16,-1 0-16,21 0 0,-42-21 16,21 0-16,-21 0 0,21 21 15,-21-22-15,0-20 0,0 21 0,0 0 16,0 0-16,0-22 0,0 22 15,0 0-15,0 0 0,0-22 0,22 22 16,-22 0-16,21 0 0,0 0 16,0 0-16,0-1 0,0 22 15,1 0-15,-1-21 0,0 21 16,0 0-16,0 0 0,0 0 0,1 21 16,-1 1-16,0-1 0,0 21 15,0-21-15,0 0 0,1 22 0,-22-22 16,0 21-16,0-21 0,0 1 15,0 20-15,0-21 0,-22 0 16,1 0-16,0 1 0,0-1 16,0-21-16,0 0 15,-1 0-15,22-21 16,0-1-16,0 1 16,22 0-16,-22-21 15,21 21-15,0-1 0,0-20 0,0 21 16,0-21-16,1 20 0,-1-20 15,0 21-15,0 0 0,0 0 0,0 21 16,1-22-16,-1 1 0,0 0 16,0 21-16</inkml:trace>
  <inkml:trace contextRef="#ctx0" brushRef="#br0" timeOffset="23600.56">17230 3810 0,'0'0'0,"0"-21"0,0 0 0,0 0 16,0-1-16,0 1 0,0 0 0,0 0 16,21 21-16,-21 21 31,0 21-31,0-20 15,-21-1-15,21 21 0,0 0 16,-22 1-16,22-1 0,-21 22 0,0-22 16,21 21-16,0-20 0,-21 20 15,0-20-15,0-1 0,21 0 0,-22 1 16,22-22-16,-21 21 0,21-21 16,0 0-16,0 1 0,-21-22 15,0 0 1,21-22-16,0 1 15,0 0-15,0 0 0,0-21 0,0 20 16,0-20-16,21 0 16,0-1-16,0 1 0,1 0 0,-1 21 15,0-22-15,21 22 0,1-21 16,-1 21-16,0 21 0,1-22 0,-1 22 16,21 0-16,-20 0 0,-1 22 15,0-1-15,1 0 0,-1 0 0,-21 21 16,0 1-16,1-22 0,-22 21 15,0 1-15,0-22 0,0 21 0,-22-21 16,1 22-16,0-22 0,-21 0 0,-1 0 16,1 0-16,-21 0 0,20 1 15,1-22-15,0 21 0,-1-21 0,1 0 16,21 0-16,-22 0 16,22 0-16,0 0 0,0 0 15,21-21-15,0-1 16,21 22-1,0-21-15,0 21 0,1-21 0,20 21 16,0-21-16,1 21 0</inkml:trace>
  <inkml:trace contextRef="#ctx0" brushRef="#br0" timeOffset="23983.61">17865 4128 0,'0'0'0,"0"-22"0,0-20 15,0 21-15,0 0 0,0 0 0,0-1 16,21 22-16,-21-21 0,0 0 16,21 21-16,0-21 0,0 21 0,0 0 15,1 0-15,20 0 0,-21 0 16,0 0-16,0 21 0,1 0 16,-1 0-16,0 22 0,0-1 0,-21 22 15,0-22-15,0 0 16,0-21-16,0 22 0,-21-22 0,0 0 15,0 0-15,-1 0 16,1 1-16,21-1 0,-21-21 0,0 0 16,0 0-16,21-21 15,0-1 1,0 1-16,0 0 0,21-21 16,0 21-16,0-1 0,0-20 15,1 21-15,-1-21 0,0-1 0,0 22 16,0 0-16,22 0 0,-22 0 15,0-1-15,0 1 0,0 0 0,22 21 16,-22 0-16,0-21 0,0 21 16,0 0-16</inkml:trace>
  <inkml:trace contextRef="#ctx0" brushRef="#br0" timeOffset="24540.04">18902 4085 0,'0'0'0,"21"0"0,0 0 16,0 0-16,-21-21 0,21 0 0,1 0 16,-1 21-16,-21-21 0,0-1 15,21 1-15,-21 0 0,0 0 0,0 0 16,0 0-16,0-1 0,0 1 16,-21 0-16,0 21 0,-1 0 15,-20 0-15,21 0 0,-21 0 16,-1 0-16,1 0 0,0 21 15,-1 0-15,1 1 0,0 20 0,-1-21 16,1 21-16,0 1 0,20-1 16,-20 0-16,21 1 0,21-1 0,0 0 15,0-20-15,0 20 0,0-21 16,21 0-16,0 0 0,22 1 0,-1-22 16,-21 0-16,21 0 0,22 0 15,-22 0-15,1 0 0,-22 0 0,21 0 16,0-22-16,-20 22 0,20-21 15,-21 0-15,0-21 0,0 21 16,1-22-16,-1 22 0,0-21 0,0-1 16,0 1-16,-21 0 0,0 21 15,21-1-15,-21-20 0,22 42 0,-22-21 16,-22 42 15,1 0-31,0 22 0,21-22 16,-21 21-16,0-21 0,0 22 0,21-1 15,0-21-15,0 0 0,0 22 16,0-22-16,0 0 0,0 0 0,0 0 16,21-21-16,0 0 15,0 21-15,0-21 0,0 0 0,1 0 16,-1 0-16,21 0 0,-21-21 16,22 0-16,-1 21 0,-21-21 15</inkml:trace>
  <inkml:trace contextRef="#ctx0" brushRef="#br0" timeOffset="24780.03">19706 3895 0,'0'0'16,"0"-21"-16,0-1 0,-21 22 15,0 0-15,0 0 0,-1 0 16,-20 22-16,21-1 0,0 0 16,-22 0-16,22 21 0,0 1 0,0-22 15,0 21-15,0 1 0,21-1 16,-22-21-16,22 21 0,0-20 15,0 20-15,0-21 0,0 0 16,22 0-16,-1 1 0,0-22 0,21 21 16,-21-21-16,1 21 0,20-21 0,0 0 15,1 0-15,-1 0 0,0 0 16,1-21-16,-1 0 0,-21-1 0,21 1 16,-20 0-16</inkml:trace>
  <inkml:trace contextRef="#ctx0" brushRef="#br0" timeOffset="25336.7">20193 3747 0,'0'0'0,"0"-22"0,0 1 0,0 0 16,0 0-16,-21 42 31,21 0-31,-21 0 0,-1 22 16,1-22-16,21 21 0,-21 1 0,0-1 15,0 0-15,21 22 0,-21-22 16,21 0-16,-22 1 0,22-22 0,-21 21 15,21-21-15,0 22 0,0-22 16,0 0-16,0 0 0,0-42 31,0 0-15,0 0-16,0 0 0,0-1 16,21 1-16,1-21 0,-1 21 15,0-22-15,0 1 0,0 21 0,0-21 16,22 20-16,-22 1 0,0 0 15,0 21-15,0-21 0,22 21 16,-22 0-16,0 0 0,-21 21 31,-21-21-31,0 21 0,0-21 16,-1 0-16,1 21 0,0-21 16,0 0-16,-21 0 0,20 0 0,1 0 15,0 0-15,0 0 16,0 0-16,0 22 15,21-1 1,0 0-16,0 0 0,0 0 0,0 0 16,0 22-16,0-22 0,0 0 15,0 21-15,0-20 0,21-1 0,-21 0 16,21 0-16,0 0 0,0 0 16,-21 1-16,21-22 0,1 0 15,-1 0-15,0 0 0,0 0 16,0 0-16,22 0 0,-22-22 15,0 22-15,21-21 0,-21 21 0</inkml:trace>
  <inkml:trace contextRef="#ctx0" brushRef="#br0" timeOffset="25995.66">20553 4128 0,'21'0'46,"21"0"-30,-21 0-16,1 0 0,-1 0 0,21-22 16,-21 22-16,0-21 0,22 0 15,-22 0-15,21 0 0,-21 0 0,-21-1 16,22 1-16,-22 0 0,0 0 16,0 0-16,0 0 15,-22 21-15,-20 0 0,21 0 16,0 0-16,-22 0 0,1 21 15,21 0-15,-21 0 0,-1 21 0,22-20 16,0 20-16,0 0 0,0 1 16,-1-1-16,22-21 0,0 21 0,0-20 15,0 20-15,0-21 0,22 0 16,-1 0-16,0 1 0,0-22 0,0 21 16,22-21-16,-1 0 0,0 0 15,22 0-15,-22 0 0,0 0 0,22 0 16,-22 0-16,1-21 0,-1-1 15,-21 1-15,21-21 0,1 21 16,-22-22-16,21-20 0,-21 21 0,1-1 16,20-20-16,-21 20 0,0-20 15,0 21-15,1-1 0,-1 1 0,0 0 16,-21 20-16,0-20 0,0 21 16,0 0-16,-21 21 31,21 21-31,-21 0 0,-1 0 0,1 0 15,0 22-15,0-22 0,21 21 16,-21 1-16,0-1 0,21 21 16,0-20-16,-22-1 0,22 0 0,-21 1 15,21-1-15,0 0 0,0-20 16,0 20-16,0-21 0,0 0 0,0 22 16,21-22-16,1-21 0,-1 21 15,0-21-15,0 0 0,0 0 0,22 0 16,-22 0-16,21 0 0,0 0 15,-20 0-15,20 0 0,0-21 0,-21 0 16,22-1-16,-22 1 0,0 0 0,0-21 16,0 21-16,1-22 0,-1 22 15</inkml:trace>
  <inkml:trace contextRef="#ctx0" brushRef="#br0" timeOffset="26204.82">21357 3916 0,'0'0'0,"-21"0"16,21 21-16,21-21 31,0 0-31,0 0 0,22 0 0,-22 0 16,21 0-16,-21 0 0,22 0 15,-22-21-15,21 21 0,-21 0 0,22-21 16,-22 0-16,0 21 0,0-22 15,0 22-15</inkml:trace>
  <inkml:trace contextRef="#ctx0" brushRef="#br0" timeOffset="26671.75">22542 3429 0,'0'0'0,"-21"0"15,0 0-15,0 0 16,21 21-1,-21-21-15,21-21 47,0 0-31,0 0 0,0 0-1,21 21 16,-21 21-15,0 0 0,0 0-16,0 0 0,0 0 15,0 1-15,-21-1 0,0 0 0,-22 0 16,22 0-16,0-21 0,21 21 16,0 1-16,-21-22 0</inkml:trace>
  <inkml:trace contextRef="#ctx0" brushRef="#br0" timeOffset="26948.7">22733 3366 0,'0'-22'16,"0"1"0,21 21-1,-21 21 1,0 1-16,0-1 16,0 0-16,-21 0 0,0 0 15,0 0-15,-1-21 0,1 22 0,0-1 16,0 0-16,0 0 0,0-21 15</inkml:trace>
  <inkml:trace contextRef="#ctx0" brushRef="#br1" timeOffset="55203.71">1333 7027 0,'-21'0'0,"0"0"15,21 22 17,0-1-17,21-21 1,0 0-16,1 0 16,20 0-16,-21 0 0,0-21 0,22-1 15,-1 22-15,-21-21 0,0 0 16,0 21-16,1-21 0,-22 0 0,21 0 15,-21-1-15,0 1 16,0 0-16,-43 0 0,22 21 16,0 0-16,-21 0 0,-1 0 15,1 0-15,0 0 0,-1 21 16,1 0-16,0 0 0,-1 1 0,22-1 16,-21 0-16,21 0 0,0 0 15,21 0-15,0 1 0,0-1 16,0 0-16,0 0 0,0 0 0,21 0 15,0 1-15,21-22 0,-21 21 16,22-21-16,-1 0 0,0 0 16,1 0-16,-1 0 0,0 0 0,1 0 15,-1 0-15,-21-21 0,0 21 16,1 0-16,-22-22 0,-22 22 16,-20 0-1,0 0-15,-1 0 0,-20 0 0,-1 22 16,1-1-16,21 0 0,-22 21 15,22 1-15,-1-1 0,1 0 16,0 1-16,21-1 0,-1 0 0,1 1 16,21-1-16,0-21 0,0 21 15,0-20-15,0-1 0,0 0 0,21 0 16,1 0-16,20 0 0,-21-21 16,21 0-16,1 0 0,-1 0 0,0 0 15,22 0-15,-1 0 0,-20-21 16,20 21-16,1-21 0,-22 0 15,22 0-15</inkml:trace>
  <inkml:trace contextRef="#ctx0" brushRef="#br1" timeOffset="55872.33">2244 7239 0,'0'0'0,"0"-106"31,-22 106-31,1 0 0,0 0 15,0 0-15,0 0 0,-22 21 16,22 1-16,-21-1 0,0 0 16,20 21-16,-20 1 0,0-22 15,21 21-15,-1 0 0,1 1 0,0-22 16,21 21-16,-21-21 0,21 1 16,0-1-16,0 0 0,21 0 0,0-21 15,0 0-15,1 0 0,20 0 16,0 0-16,1-21 0,-1 0 0,0 0 15,22-1-15,-22 1 0,0-21 16,1 21-16,-22 0 0,21-22 0,-21 1 16,1 21-16,-1-22 0,-21 22 15,0-21-15,0 21 0,0 0 16,0 42 0,0 0-1,-21 21-15,21-21 16,-22 22-16,22-1 0,-21-21 15,0 22-15,21 20 0,0-21 0,0 1 16,0 20-16,-21 43 0,21-42 16,0-1-16,0 22 0,0-22 15,21 22-15,-21 0 0,0-1 0,21 22 16,-21-21-16,0-1 0,0 1 16,0 0-16,0-1 0,0 1 0,0 0 15,0-22-15,0 22 0,-21-22 16,21-20-16,-21 20 0,0-20 15,0-1-15,-1 0 0,1 1 16,0-22-16,-21 0 0,21 0 0,-22 0 16,22 0-16,-21-21 0,-1 0 0,-20 0 15,21-21-15,-22 0 0,22 0 16,-22 0-16,1-22 0,20 1 0,1 0 16,-21-22-16,41 1 0,-20-1 15,21-20-15,0-1 0,21 21 16,0-20-16,0 20 0,21-20 0,0 20 15,21 1-15,1-1 0,-1-21 16,22 22-16,-22-1 0,21 1 16,1-22-16,-1 22 0,1-1 15,-1 1-15</inkml:trace>
  <inkml:trace contextRef="#ctx0" brushRef="#br1" timeOffset="56215.75">3027 7451 0,'0'0'0,"-21"21"0,-1-21 16,22 21-16,0-42 46,0 0-46,0 0 16,0-1-16,0 1 16,0 0-16,0 42 47,-21 0-32,21 1-15,0-1 16,-21-21-1,21 21-15,0 0 16</inkml:trace>
  <inkml:trace contextRef="#ctx0" brushRef="#br1" timeOffset="56520.58">3006 7768 0,'0'21'31,"0"-42"0,0 0-15,-22 21 15,1 0-31,0 0 16,0 21-16,21 0 15,-21-21-15,21 22 16,21-22 31,0 0-47,-21-22 0,21 1 0</inkml:trace>
  <inkml:trace contextRef="#ctx0" brushRef="#br1" timeOffset="57575.53">6562 6985 0,'0'0'0,"63"-21"15,-42 0 1,-21 0-16,21 21 0,1 0 0,-22-22 15,21 22-15,0 0 16,-21-21-16,-21 42 47,0-21-47,-1 22 16,1-1-16,-21 0 0,21 0 0,-22 0 15,1 0-15,0 22 0,-1-1 16,-20 0-16,21 1 0,-64 41 15,42-20-15,22-22 0,-22 1 16,1-1-16,21-21 0,-22 21 16,22-20-16,-1 20 0,1-21 0,0 0 15,-1 0-15,22-21 0,-21 22 16,21-22-16,0 0 0,-1 0 16,1 0-16,0 0 15,21-22-15,0 1 16,0 0-16,21 21 15,0-21-15,1 21 0,-1-21 16,21 21-16,-21-21 0,0 21 16,1 0-16,20 0 0,0 0 15,-21 0-15,22 0 0,-1 0 16,0 0-16,1 21 0,-1 0 0,0-21 16,22 21-16,-22 0 0,1 0 15,-1 1-15,0-1 0,1 0 0,-1 0 16,0 0-16,1 0 0,-1 1 0,0-1 15,1-21-15,-22 21 0,21 0 16,-21 0-16,22-21 0,-22 21 0,0-21 16,0 0-16,-21 22 0,21-22 15,-21 21 1,21-21-16,-21-21 47,0-1-47,0 1 15</inkml:trace>
  <inkml:trace contextRef="#ctx0" brushRef="#br1" timeOffset="58441.5">7789 7197 0,'85'0'32,"-64"0"-32,0 0 0,0-21 15,1 21-15,20-22 0,-21 22 0,0-21 16,0 0-16,1 21 0,-22-21 0,21 0 15,-21 0 1,-21 21-16,-1 0 16,1 0-16,-21 0 0,0 0 15,-1 0-15,1 0 0,0 0 0,-22 21 16,22-21-16,-1 21 0,1 0 16,21 0-16,-21 0 0,20 1 0,1-1 15,21 0-15,0 0 0,0 0 0,0 0 16,0 1-1,21-1-15,1 0 0,-1 0 0,21-21 16,0 21-16,-20 0 0,20 1 16,0-1-16,1-21 0,-1 21 0,-21 0 15,21 0-15,-20 0 0,-1 1 0,0-1 16,-21 0-16,0 0 0,0 0 16,-21-21-16,0 21 0,-1 1 0,-20-22 15,0 21-15,-1-21 0,1 0 16,0 0-16,-1 21 0,1-21 0,0 0 15,-1 0-15,22 0 0,-21-21 16,21 21-16,0-21 0,-22-1 16,22 22-16,21-21 0,-21 0 0,21 0 15,-21 21-15,21-21 0,0 0 16,21 21 0,0 0-16,0 0 15,0 0-15,1 0 0,20-22 16,-21 22-16,21 0 0</inkml:trace>
  <inkml:trace contextRef="#ctx0" brushRef="#br1" timeOffset="58811.89">8488 7239 0,'-21'0'31,"-1"21"-31,22 0 16,0 1-16,0-1 0,-21 21 0,21-21 16,-21 22-16,21-1 0,-21 0 15,21 1-15,-21 20 0,21-21 0,-21 22 16,21-22-16,-22 43 0,1-22 16,21 22-16,-21 0 0,0-1 0,0 1 15,21 0-15,-21-1 0,-1 1 16,1-21-16,21 20 0,-21-20 15,21-1-15,-21 1 0,21-1 0,0 1 16,-21-22-16,21 0 0,0 1 0,-21-22 16,21 21-16,0-21 0,0 1 15,0-44 1,0 1-16,21 0 16,0-21-16,0-1 0,0-20 15,0-1-15,1 1 0,-1-1 0,0-20 16,0 20-16</inkml:trace>
  <inkml:trace contextRef="#ctx0" brushRef="#br1" timeOffset="59143.79">8403 7620 0,'0'0'0,"0"-21"16,0-106 0,-21 106-16,21 0 0,0-22 0,0 22 15,0 0-15,21 0 0,0 0 16,0-1-16,1 1 0,-1 0 0,21 21 15,-21-21-15,22 0 0,-1 21 16,0 0-16,1 0 0,-1 0 0,0 0 16,1 21-16,-1 0 0,-21 0 0,0 0 15,0 22-15,-21-22 0,0 21 16,0-21-16,-21 22 0,-21-1 16,0-21-16,-1 22 0,1-22 15,-22 0-15,22 0 0,0 0 0,-1 0 16,1-21-16,0 22 0,-1-22 0,22 0 15,0 0-15,0 0 16,42-22 15,0 22-31,0-21 0,22 21 0,-1-21 16,0 21-16,1-21 0</inkml:trace>
  <inkml:trace contextRef="#ctx0" brushRef="#br1" timeOffset="59680.52">9694 7260 0,'0'0'0,"0"-21"0,0 0 16,-21 0-16,0 0 0,0 21 0,0-22 15,-1 1-15,1 0 0,0 21 16,-21 0-16,21 0 0,-1 0 0,1 0 15,0 0-15,-21 0 0,21 0 16,-1 21-16,-20 0 0,21 22 16,0-22-16,0 21 0,-22 1 0,22-1 15,0 0-15,0-21 0,0 22 16,21-1-16,0-21 0,0 22 0,0-22 16,0 0-16,0 0 0,0 0 15,21 0-15,0-21 0,0 0 16,21 0-16,-20 0 0,20 0 0,-21 0 15,21-21-15,1 0 0,-1 0 16,0 0-16,1 0 0,-22-22 0,21 1 16,1 0-16,-22-1 0,21 22 0,-21-21 15,0-1-15,1 1 0,-22 21 16,0 0-16,0 0 0,0-1 16,-22 44-1,22-1-15,-21 0 16,0 0-16,0 21 0,0-20 0,0 20 15,21-21-15,0 21 0,0 1 16,0-22-16,0 0 0,0 21 0,0-20 16,0-1-16,0 0 0,21 0 15,0-21-15,0 21 0,0-21 0,0 0 16,1 0-16,20 0 0,-21 0 0,21 0 16,-20 0-16,20-21 0,0 0 15,1 0-15,-1 0 0,-21-22 0</inkml:trace>
  <inkml:trace contextRef="#ctx0" brushRef="#br1" timeOffset="60152.3">10308 7133 0,'0'0'0,"-21"21"31,21 1-15,-21-1-16,21 0 0,0 21 15,0-21-15,-21 1 0,21 20 0,0-21 16,-22 0-16,22 22 0,0-22 0,0 0 15,0 0-15,-21 0 0,21 0 16,-21 1-16,0-22 31,0 0-15,21-22-16,0 1 16,0 0-16,0 0 0,0 0 15,0-22-15,0 22 0,0 0 0,21-21 16,0 21-16,0-22 0,0 22 15,1 0-15,-1-21 0,21 20 0,-21 1 16,22 0-16,-22 21 0,21-21 0,0 21 16,-20 0-16,20 0 0,0 0 15,1 21-15,-1 0 0,-21 0 0,0 1 16,0 20-16,1-21 0,-22 21 16,0 1-16,0-1 0,0-21 15,0 22-15,-22-22 0,1 21 0,0-21 16,0 0-16,0 1 0,0-1 0,21 0 15,-22 0-15,1 0 16,0-21-16,21 21 0,0-42 47,21 0-47,0 21 0,1-21 16</inkml:trace>
  <inkml:trace contextRef="#ctx0" brushRef="#br1" timeOffset="61064.51">11197 6604 0,'-21'-21'16,"0"21"-16,0-21 16,21 42 15,0 0-31,21 0 16,0 0-16,-21 1 0,21 20 15,0-21-15,0 0 0,1 0 0,-1 1 16,21-1-16,-21 0 0,22 0 0,-1 0 15,0 0-15,1 1 0,-1-1 16,0-21-16,1 21 0,-1-21 0,21 21 16,-20 0-16,-1-21 0,0 21 15,1-21-15,-1 22 0,0-22 0,-20 21 16,20-21-16,-21 0 0,0 21 16,0-21-1,-21 21-15,0 0 31,-21-21-31,0 0 0,0 0 16,0 0-16,0 21 0,-22 1 16,22-22-16,0 21 0,0-21 15,0 21-15,-1-21 0,-20 21 0,21 0 16,0 0-16,-22-21 0,22 22 16,-21-1-16,0 0 0,-1 21 0,1-21 15,0 1-15,-1-1 0,-20 21 16,-1-21-16,22 0 0,-22 22 15,1-22-15,-1 0 0,1 0 0,21 0 16,-1 1-16,1-1 0,0 0 0,20 0 16,1-21-16,0 21 0,0-21 15,0 0-15,21 21 16,-21-21-16,42 0 78,0 0-62,0 0-16,-21-21 0,21 21 15,0 0 17,1 0-17,-1 0 1,0 0-1,0 0-15,-21-21 63,21 21-47,-21-21-1,21 21-15,1-21 0,-1 0 16,0 21-16</inkml:trace>
  <inkml:trace contextRef="#ctx0" brushRef="#br1" timeOffset="63392.53">11388 6752 0,'-22'0'16,"1"0"0,0 0-1,21-21-15,-21 21 0,0-21 16,0 21-16,-1 0 15,22-21-15,-21 21 0,21-21 16,-21 21-16,0 0 16,21-22-16,-21 22 15,21-21 1,0 42 62,0 1-62,21-22-16,0 21 0,0 0 15,0-21-15,1 21 16,-1 0-16,0-21 0,0 21 0,0-21 16,0 22-16,-21-1 0,22-21 15,-1 21-15,0 0 0,0-21 0,0 21 16,0 0-16,22 1 0,-22-22 15,0 21-15,21 0 0,1 0 16,-22-21-16,21 21 0,1-21 0,-1 21 16,0-21-16,22 0 0,-22 0 15,0 22-15,1-22 0,-1 0 0,0 0 16,1 0-16,-22 0 0,21 21 16,-21-21-16,22 0 0,-22 0 0,0 0 15,0 0-15,0 21 0,1-21 16,-1 0-16,-21 21 47,-21-21 0,-1 0-47,1 0 15,0 0-15,21 21 0,-21-21 16,0 0-16,0 21 0,-1-21 15,1 0-15,-21 22 0,21-1 0,0-21 16,-22 21-16,22-21 0,-21 21 16,-1-21-16,22 21 0,-21 0 0,0-21 15,20 22-15,-20-1 0,21-21 16,-21 21-16,20 0 0,-20-21 16,21 21-16,0 0 0,-22-21 0,22 22 15,-21-1-15,21-21 0,0 21 16,-22 0-16,22-21 0,-21 21 0,21 0 15,-1-21-15,-20 22 0,21-22 0,0 21 16,-22 0-16,1-21 0,21 21 16,-21-21-16,20 21 0,1-21 0,-21 0 15,21 21-15,0-21 0,-1 22 16,1-22-16,0 0 0,0 21 16,0-21-1,0 21-15,42-21 110,0-21-110,0 21 0,0-21 0,0-1 15,22 22-15,-22-21 0,21 0 16,1-21-16,20 21 0,-21-1 0,1 1 15,20 0-15,1 0 0,-22 0 0,0 0 16,22-1-16,-22 1 0,64 0 16,-64 0-16,1 0 0,-1 21 15,22-21-15,-22-1 0,0 22 16,1-21-16,-1 0 0,-21 21 0,21-21 16,1 0-16,-22 21 0,0-21 15,21 21-15,-20-22 0,-1 22 16,0 0-16,-21-21 0,21 21 15,-42 0 32,0 0-31,0 0 0,-1 0-1,1 0 1,0 0-16,0-21 15,0 21-15,0 0 16,-1 0-16,1 0 0,21-21 0,-21 21 16,0 0-16,-21 0 0,20-21 0,1 21 15,0 0-15,-21 0 0,21-21 16,-22-1-16,1 22 0,21 0 0,-22-21 16,22 21-16,-21-21 0,21 21 15,-22-21-15,22 21 0,0-21 0,-21 21 16,21-21-16,-1 21 0,1-22 15,0 22-15,21-21 0,-21 21 16,0 0 31</inkml:trace>
  <inkml:trace contextRef="#ctx0" brushRef="#br1" timeOffset="64655.66">5905 7366 0,'0'0'0,"-42"21"16,63-21 46,0 0-62,1-21 0,-1 21 0,0-21 16,21 0-16,-21 21 0,22-21 15,-22-1-15,21 1 0,1 0 0,-1 0 16,0-21-16,22 20 0,-22 1 16,22 0-16,-1-21 0,-21 21 0,22-1 15,-22 1-15,1 0 0,-1 0 16,-21 0-16,0 0 0,22 21 16,-43-22-16,21 22 0,0 0 0,-21-21 15,21 21 1,-42 0 15,0 0-31,0 21 0,-1-21 0,-20 22 16,21-1-16,-21-21 0,-1 21 15,1 0-15,0 0 0,-1 0 0,1-21 16,0 22-16,-1 20 0,1-21 0,0 0 16,-1 0-16,1 1 0,0-1 15,-1 21-15,1-21 0,0 0 0,-1 1 16,1-1-16,0 0 0,-1 0 15,1 0-15,0 0 0,-1 1 0,22-22 16,-21 21-16,21 0 16,-1-21-16,1 0 0,21 21 0,21-21 47,1 0-47,-1 0 15,0 0 1,0 0-16,0 0 0,0 0 15,1 21-15,-1-21 16,0 21-16,0-21 0,0 22 16,0-1-16,22-21 0,-22 21 0,0-21 15,21 21-15,1 0 16,-1 0-16,0-21 0,1 22 0,-1-1 16,0 0-16,1 0 0,20-21 15,-20 21-15,20-21 0,-21 21 0,1-21 16,-1 22-16,0-22 0,-20 0 0,20 0 15,-21 21-15,0-21 0,-21 21 16,-21-21 31,21-21-31</inkml:trace>
  <inkml:trace contextRef="#ctx0" brushRef="#br1" timeOffset="66028.53">11430 6731 0,'0'21'47,"0"0"-47,0 1 15,0-1 1,21-21-16,0 21 0,0 0 16,1-21-16,-1 21 15,0-21-15,21 21 0,-21 1 0,1-22 16,-1 21-16,21-21 0,0 21 16,-20 0-16,20-21 0,0 21 0,1 0 15,20-21-15,-21 22 0,22-1 16,-22 0-16,1 0 0,20-21 0,-21 21 15,1 0-15,-1 1 0,0-22 0,1 21 16,-22 0-16,21-21 0,-21 0 16,1 21-16,-1-21 0,0 0 0,0 0 15,0 0-15,0 0 16,-42 0 46,0 0-62,0 0 16,0 0-16,0 0 0,-1 0 16,1 21-16,0-21 0,0 21 15,-21-21-15,20 22 0,-20-1 16,21-21-16,-21 21 0,-1 0 0,-20 0 0,20 0 16,-20 1-16,21-1 0,-22 21 15,1-21-15,-1 0 0,1 1 16,20-1-16,-20 0 0,-1 0 15,22 0-15,0 0 0,-22-21 0,22 22 16,21-1-16,-22-21 0,22 21 0,-42-21 16,41 21-16,1-21 15,0 0-15,0 21 0,0-21 16,0 0-16,21 21 16,-22-21-16,1 0 15,42 0 48,1 0-48,-1-21-15,0 21 0,0 0 0,0 0 16,0 0-16,1-21 0,-1 21 16,0 0-16,0-21 15,0 21-15,0 0 0,1 0 0,-1 0 16,0-21-16,0 21 0,0 0 15,0 0-15,1-21 16,-1 21 0,0-22-1,-21 1-15,21 21 0,0-21 16,0 21-16,-21-21 0,22 0 16</inkml:trace>
  <inkml:trace contextRef="#ctx0" brushRef="#br1" timeOffset="68807.73">12213 7303 0,'-21'0'47,"0"0"-47,0 21 0,-1-21 15,1 21-15,-21 0 0,0 0 16,20 0-16,-20 1 0,0-1 16,-1 0-16,1 0 0,-21 0 15,20 22-15,1-22 0,0 0 0,-1 0 16,1 0-16,0 0 0,-1 1 0,1-1 15,0-21-15,20 21 0,-20 0 16,21-21-16,-43 0 0,64 21 16,-21-21-16,0 0 15,21-21 17,21 0-32,0 21 15,1-21-15,20 0 0,-21-1 16,21 22-16,1-42 0,-1 21 0,0 0 15,1 0-15,20-22 0,-20 22 16,20-21-16,1-1 0,-1 22 0,1-21 16,-1 0-16,1 20 0,-22 1 15,0 0-15,1 0 0,-22 21 0,21-21 16,-21 21-16,-42 21 31,0 0-31,0-21 16,-22 21-16,22-21 0,-21 21 15,21 1-15,-22-1 0,1 0 0,0 0 16,-1 0-16,1 0 16,0 1-16,-22-1 0,1 0 0,20 21 15,-20-21-15,-1 1 0,22-1 0,-21 0 16,20 0-16,1 0 0,0 0 16,-1 1-16,1-22 0,21 21 15,0-21-15,-22 0 0,22 21 0,0-21 16,0 0-16,42 0 47,0 0-47,21-21 0,-20 0 15,20 21-15,0-22 0,1 1 16,20 0-16,-21-21 0,22 21 16,-1-22-16,22 22 0,-21-21 0,20 21 15,1-22-15,0 22 0,-22-21 16,22 21-16,-22-1 0,-20 1 0,20 21 15,-42-21-15,22 21 0,-22 0 16,0 0-16,-42 0 31,0 0-31,-1 0 0,1 0 16,-21 21-16,21-21 0,-22 21 0,22-21 16,-21 22-16,0-1 0,20 0 15,-20-21-15,0 21 0,-1 0 0,1 0 16,-21 1-16,20-1 0,1 0 15,0 0-15,-1 0 0,-20 22 16,42-43-16,-1 0 0,22 21 16,-21-21-16,42 0 31,1 0-31,-1 0 0,0-21 0,0 21 16,0 0-16,0-22 0,1 22 15,-1-21-15,0 21 0,0-21 0,0 0 16</inkml:trace>
  <inkml:trace contextRef="#ctx0" brushRef="#br1" timeOffset="69592.14">13758 6879 0,'21'0'31,"1"0"-31,-1-21 0,0 21 16,21-21-16,-21 0 0,22 21 16,-22-21-16,21-1 0,1 1 0,20-21 15,-42 21-15,-21 0 16,0-1-16,-21 22 16,0 0-16,-21 0 0,-1 0 15,1 0-15,-22 0 0,22 22 0,0-1 16,-22 0-16,22 0 0,0 0 15,20 0-15,-20 1 0,21-1 0,0 0 16,21 0-16,0 0 16,0 0-16,21-21 0,21 22 15,-21-1-15,22 0 0,-22-21 0,21 21 16,1 0-16,-1 0 0,0 1 16,1-1-16,-1 0 0,0 0 0,-21 0 15,-21 22-15,0-22 0,0 21 16,-21-21-16,0 0 0,-21 22 0,-1-22 15,1 0-15,-21 0 0,20 0 0,-20-21 16,20 22-16,-20-22 0,21 0 16,-22 0-16,22 0 0,-1 0 0,22-22 15,-21 1-15,21 21 0,0-21 16,-1-21-16,22 21 0,0-1 16,0-20-16,0 21 0,0 0 0,22 0 15,-1-1-15,0-20 0,21 42 16,-21-21-16,22 0 0,-1 0 0,0-1 15,1 22-15,-1-21 0,0 0 0,1 0 16</inkml:trace>
  <inkml:trace contextRef="#ctx0" brushRef="#br1" timeOffset="70352.22">14732 6456 0,'0'-21'0,"-21"42"31,0 0-31,21 21 16,-22-20-16,1 41 0,21-21 15,-21 1-15,0 20 0,21-20 0,-21-1 16,0 21-16,21-20 0,-22-1 0,1 0 16,21 1-16,-21-1 0,21 0 15,-21 1-15,21-1 0,-21-21 0,21 0 16,0 1-16,0-1 0,0-42 47,0-1-47,0 1 0,0-21 15,0 21-15,21 0 0,0-22 0,-21 1 16,21 21-16,0-22 0,1 22 16,-1 0-16,0-21 0,21 21 0,-21-1 15,22 1-15,-22 21 0,21-21 0,-21 21 16,22 0-16,-22 0 0,0 0 15,0 0-15,-21 21 16,0 0-16,-21-21 16,0 22-16,-21-1 0,20-21 0,1 21 15,0-21-15,-21 0 0,21 21 16,-1-21-16,1 0 0,0 0 16,21 21-16,-21-21 15,21 21-15,0 1 16,0-1-16,0 0 0,0 0 15,21 0-15,-21 22 0,0-22 0,21 0 16,-21 0-16,21 0 0,-21 0 16,22 1-16,-1-1 0,0-21 0,0 0 15,0 0-15,0 0 0,1 0 16,20 0-16,-21 0 0,21-21 0,-20 21 16,20-22-16,0 1 0,1 0 15,-22 0-15,21 0 0,-21-22 16,22 22-16,-22 0 0,0 0 0,0 0 15,0-22-15,0 43 0,-21-21 16,0 0-16,0 42 31,0 0-31,0 1 16,-21-1-16,0 0 0,21 0 0,-21 0 16,21 0-16,-21 1 0,21-1 15,0 0-15,0 0 0,0 0 16,21-42 15,-21 0-31,21 0 0</inkml:trace>
  <inkml:trace contextRef="#ctx0" brushRef="#br1" timeOffset="70524.12">15388 6752 0,'0'0'0,"-21"-63"31,21 84 1,0 0-1,21-21-31,0 0 0</inkml:trace>
  <inkml:trace contextRef="#ctx0" brushRef="#br1" timeOffset="70783.97">15854 6414 0,'0'21'16,"-21"0"-16,21 21 16,-22-21-16,1 22 0,21-1 15,-21 0-15,0 1 0,-21 63 16,20-64-16,22 0 0,-21 1 15,0-1-15,0-21 0,21 21 0,0-20 16,0 20-16,0-21 0,-21 21 16,21-20-16,0-1 0,0 0 15,21-21-15,0 0 16,0 0-16,0-21 0,1 0 16,20-1-16,-21 1 0</inkml:trace>
  <inkml:trace contextRef="#ctx0" brushRef="#br1" timeOffset="71043.82">16235 6541 0,'0'0'0,"21"-43"16,-21 1-16,0 21 0,0 0 0,0-1 15,0 44 1,-21-1-16,21 21 16,-21 0-16,-1 1 0,1-1 15,21 0-15,-21 22 0,0-22 0,0 1 16,0-1-16,-1 0 0,1 1 15,0-1-15,0 0 0,0 1 0,0-1 16,21-21-16,0 21 0,-22-20 0,22-1 16,0 21-16,0-21 0,0 0 15,0 1-15,22-1 16,-1-21-16,0 0 0,21 0 0,-21 0 16,22 0-16,-22-21 0,21-1 15,-21 22-15</inkml:trace>
  <inkml:trace contextRef="#ctx0" brushRef="#br1" timeOffset="72767.74">16383 7154 0,'0'0'16,"21"0"-1,-21-21-15,21 0 0,0 0 16,1 0-16,-1 0 16,0-1-16,0 1 0,0 0 0,0 0 15,1 0-15,-1 0 0,0-1 16,0 1-16,0 0 0,-21 0 15,-21 21 1,0 0 0,0 0-16,0 21 0,-22-21 0,22 21 15,0 0-15,0-21 0,0 22 0,21-1 16,0 0-16,0 0 16,0 0-16,0 0 0,21 1 15,-21-1-15,0 0 0,21 0 0,0 0 16,-21 0-16,0 1 15,0-1-15,0 0 0,0 0 0,0 0 16,0 0-16,21-21 16,0 22-16,1-22 0,-1 0 0,0 0 15,0 21-15,0-21 0,22 0 0,-1 0 16,-21 0-16,21-21 0,1-1 16,-1 22-16,22-21 0,-22 0 0,0-21 15,1 21-15,-1-1 0,21 1 16,-20-21-16,-22 21 0,21-22 0,1 22 15,-22 0-15,0-21 0,0 21 0,-21-1 16,0 1-16,0 0 0,0 0 16,0 0-16,-21 0 0,0 21 15,0 0-15,-1 0 0,1 0 16,0 0-16,-21 0 0,21 21 16,-22 0-16,22 0 0,-21 0 0,21 0 15,-22 1-15,22 20 0,0-21 16,-21 43-16,20-43 0,1 0 15,21 21-15,0-21 0,0 1 16,0-1-16,0 0 0,0 0 0,0 0 16,0 0-16,21-21 0,1 0 0,-1 0 15,0 0-15,0 0 0,0 0 16,22-21-16,-22 0 0,0 0 0,21 0 16,-21 0-16,1-22 0,20 22 15,-21-21-15,0 21 0,22-22 16,-22 22-16,0-21 0,-21 21 0,21-1 15,0 1-15,-21 0 0,0 0 16,-21 42 15,0-21-31,21 21 0,-21 0 16,0 1-16,21-1 0,0 0 0,-22 21 16,22-21-16,-21 1 0,21-1 15,0 0-15,0 21 0,0-21 0,0 1 16,0-1-16,0 0 0,21-21 15,1 21-15,-1-21 0,0 0 0,21 0 16,1 0-16,-1 0 0,0 0 0,1-21 16,-1 0-16,0 0 15,22-1-15,-22 1 0,0 0 0,1-21 16,-22 21-16,21-22 0,-21 22 16,22-21-16,-22 21 0,-21-43 15,0 43-15,0 0 0,-21 21 16,0 0-16,-1 0 15,1 0-15,21 21 16,0 0-16,0 0 16,0 0-16,0 1 0,0-1 15,0 0-15,0 0 0,0 0 0,0 0 16,0 1-16,0-1 16,0 0-16,0 0 0,0 0 0,0 0 15,0 1-15,0-1 0,0 0 16,0 0-16,21 0 0,1-21 15,20 0-15,-21 0 16,0 0-16,0 0 0,22 0 16,-22-21-16,21 21 0,1-21 0,-22 0 15,21 0-15,0-22 0,1 22 16,-1 0-16,-21-21 0,22 20 0,-1-20 16,-21 21-16,0-21 0,0 20 15,1 1-15,-1 0 0,-21 0 16,0 0-16,21 21 0,-21 21 31,-21 0-31,0 0 16,-1 0-16,1 1 0,0 20 0,0-21 15,0 0-15,0 0 0,21 1 16,0 20-16,0-21 0,0 0 0,0 0 16,0 1-16,0-1 0,21-21 15,-21 21-15,42 0 0,-21-21 0,22 0 16,-22 0-16,21 0 0,0 0 15,1 0-15,-22-21 0,21 21 16,-21-21-16,22 0 0,-22-1 0,21 1 16,-21 0-16,1-21 0,-1 21 15,0-22-15,0 1 0,0 21 0,0-22 16,1 22-16,-1 0 0,0-21 16,-21 21-16,0-1 0,21 1 15,-21 0-15,0 42 31,0 0-15,0 1-16,-21-1 0,21 0 16,0 0-16,-21 21 0,0-20 0,21 20 15,-22-21-15,22 21 0,0 1 16,0-1-16,-21 22 0,21-22 16,0 0-16,0 22 0,0-22 0,0 22 15,0-1-15,0-21 0,0 22 16,0-22-16,0 22 0,0-22 0,-21 22 15,21-22-15,0 21 0,0-20 0,-21 20 16,0 1-16,21-22 0,-21 0 16,21 22-16,0-22 0,0-21 0,0 22 15,-22-22-15,22 0 0,0 0 0,0 0 16,0-42 0,0 0-1,0-21-15,0-1 0,0 1 16,0 0-16,0-22 0,0 1 15,22-1-15,-22 1 0,21 20 0,0-20 16,0-1-16,0 22 0,0 0 16,1-1-16,-22 1 0,21 0 0,0 21 15,-21-1-15,21 1 0,-21 0 0,0 0 16,0 0-16,0 0 0</inkml:trace>
  <inkml:trace contextRef="#ctx0" brushRef="#br1" timeOffset="73560.36">13166 7789 0,'0'0'0,"-22"0"16,1 0-16,0 0 0,0-21 0,0 21 15,0 0-15,-1 0 0,1 0 16,0 0-1,0 0-15,42 0 47,0 0-47,0 0 16,22 0-16,-1 0 0,0 0 0,22-21 16,-1 21-16,1 0 0,21 0 15,-22 0-15,22 0 0,-1 0 0,1 0 16,21 0-16,0 0 0,0 0 15,21 0-15,-22 0 0,22 0 0,22 0 16,-22 0-16,21 0 0,21 0 16,0 0-16,1 0 0,20 0 15,-20 0-15,41 0 0,-20 0 0,-1 0 16,1 0-16,-1 21 0,1-21 16,-1 0-16,-20 0 0,20 0 0,-21 0 15,-20 0-15,20 0 0,-21 0 0,0 0 16,0 0-16,-21 0 0,0 0 15,-21 0-15,-21 0 0,0 0 0,-22 0 16,1 0-16,-1 0 0,-21 0 16,-20 0-16,-1 0 0,0 0 0,0 0 15,0 0-15,-42 0 32,0 0-17,-21 0-15,20 0 0,-20 0 0,0 21 16,-1-21-16</inkml:trace>
  <inkml:trace contextRef="#ctx0" brushRef="#br1" timeOffset="74036.13">15557 8170 0,'0'0'0,"0"-21"0,0 0 0,22 0 15,-22 42 1,0 0 0,0 0-16,0 22 0,0-1 15,0 0-15,-22 1 0,22-1 0,-21 0 16,0 22-16,21-22 0,-21 1 0,0 20 15,0-21-15,-1 22 0,1-22 16,0 1-16,0-1 0,21 0 0,-21 1 16,21-1-16,-21-21 0,21 0 15,-22 0-15,1-21 16,0-21 0</inkml:trace>
  <inkml:trace contextRef="#ctx0" brushRef="#br1" timeOffset="74292.06">15092 8678 0,'0'-21'32,"21"21"-32,0 0 0,0 21 15,0 1-15,1-1 0,-1 21 0,0-21 16,0 0-16,-21 1 0,21 20 15,0-21-15,-21 0 0,22 22 16,-22-22-16,0 0 0,0 0 16,21 0-16,-21 0 0,21-21 15,0 0-15,0 0 0,0 0 16,1-21-16,-1 0 16,0 0-16,0 0 0,-21-22 0,42 22 15</inkml:trace>
  <inkml:trace contextRef="#ctx0" brushRef="#br1" timeOffset="74420.06">15663 8700 0,'0'0'0,"21"0"0,-21 21 32,0 0-32,-21 0 0,0 0 15,0 0-15,0 22 0,0-22 0,-22 0 16,22 0-16,-21 0 0,-1 1 16,22-1-16,0 0 0,0 0 0,0-21 15,0 21-15</inkml:trace>
  <inkml:trace contextRef="#ctx0" brushRef="#br1" timeOffset="74875.46">14668 9631 0,'0'42'16,"-21"-21"-1,0 22-15,21-22 0,-21 21 16,21-21-16,-21 22 0,0-1 0,-1 0 16,1 1-16,0-1 0,0-21 0,0 22 15,0-22-15,21 21 0,-22-21 16,1 0-16,21 1 0,0-1 0,21-21 31,1 0-31,-1 0 16,0-21-16,0 21 0,0-22 0,0 1 15,1 0-15,-1 0 0</inkml:trace>
  <inkml:trace contextRef="#ctx0" brushRef="#br1" timeOffset="75072.49">14330 9970 0,'0'0'0,"0"21"0,-21-21 16,42 0-1,0 0-15,0 0 16,0 0-16,0 0 16,22 0-16,-22 0 0,0 0 0,21-21 15,-20 21-15,20 0 0,-21-22 0,0 1 16,0 21-16,1-21 0,-1 21 15</inkml:trace>
  <inkml:trace contextRef="#ctx0" brushRef="#br1" timeOffset="75412.5">14753 9948 0,'0'22'31,"21"-22"0,0 0-31,22 0 0,-22-22 16,0 22-16,21-21 0,1 21 0,-22-21 16,0 0-16,21 21 0,-20-21 0,-22 0 15,0-1 1,-22 22-16,1 0 16,0 0-16,-21 22 0,21-1 15,-1-21-15,-20 21 0,21 0 0,0 0 16,21 0-16,-21 1 0,21 20 0,-22-21 15,22 0-15,0 0 0,0 1 16,0-1-16,0 0 16,22-21-16,-1 0 0,0 21 0,0-21 15,0 0-15,22 0 0,-1 0 16,0 0-16,1 0 0,-1-21 0,0 21 16,1-21-16,-1 0 0,-21 21 0</inkml:trace>
  <inkml:trace contextRef="#ctx0" brushRef="#br1" timeOffset="76144.46">15409 9864 0,'0'0'0,"21"-64"31,1 43-31,-1 21 0,0 0 16,0-21-16,0 21 0,22-21 0,-22 21 16,21 0-16,-21 0 0,0 0 15,22 21-15,-22 0 0,0-21 16,0 21-16,-21 0 0,0 22 0,0-22 15,0 0-15,0 21 0,-21-20 0,0-1 16,0 21-16,0-21 0,-1 0 16,-20 1-16,21-1 0,0 0 0,0 0 15,-1-21-15,1 21 0,0-21 16,42-21 0,0 0-1,1 0-15,-1 21 0,21-43 16,-21 22-16,0 0 0,22-21 15,-22 21-15,0-22 0,21 1 0,-20 21 16,20-22-16,-21 22 0,0 0 16,0 0-16,-42 42 31,0 0-31,0 0 0,0 1 16,21-1-16,-21 21 0,-1-21 0,1 22 15,21-22-15,-21 21 0,21-21 16,0 0-16,0 1 0,0-1 0,0 0 15,0 0-15,21-21 0,0 21 16,22-21-16,-22 0 16,0 0-16,21 0 0,1 0 0,-1-21 15,0 21-15,1-21 0,-1 0 0,22 0 16,-22-1-16,0 1 0,1-21 16,-1 21-16,0-22 0,-21 1 0,22 0 15,-22-1-15,0 1 0,0-21 16,0 20-16,-21 1 0,22 0 0,-22-1 15,21 22-15,-21 0 0,0 0 0,0 0 16,0 42 0,-21 0-1,-1 21-15,1-21 0,0 22 0,21-1 16,-21 22-16,0-22 16,0 0-16,-1 1 0,22-1 0,0 0 15,-21-21-15,21 22 0,0-22 0,0 0 16,0 0-16,0 0 0,0 1 15,0-1-15,21-21 0,1 0 16,-1 0-16,0 0 0,0 0 16,0 0-16,0 0 0,1 0 15,-1-21-15,0 21 0,0-22 0,0 1 16,0 0-16</inkml:trace>
  <inkml:trace contextRef="#ctx0" brushRef="#br1" timeOffset="76360.34">16404 9758 0,'0'0'0,"-21"0"31,42 0-31,0 0 0,0 0 16,1 0-16,20 0 0,0-21 0,1 21 15,-1-21-15,0 21 0,22 0 16,-22-22-16,0 22 0,1 0 0,-22 0 15,21 0-15,-21 0 0,1-21 16,-22 0 0</inkml:trace>
  <inkml:trace contextRef="#ctx0" brushRef="#br1" timeOffset="77568.53">6435 11536 0,'0'0'0,"0"-21"0,42-43 31,-42 43-31,0 42 16,0 0 0,0 1-16,-21 20 0,-22-21 15,22 21-15,-21 1 0,0 20 0,-1-20 16,-20-1-16,-1 21 0,1 1 16,-1-22-16,-20 22 0,-1-1 0,0-20 15,1-1-15,20 0 0,-21 1 16,22-1-16,21-21 0,-22 21 0,22-20 15,-1-22-15,22 21 0,-21-21 16,21 0-16,0 0 16,21-21-16,0-1 15,21 22-15,0-21 16,0 0-16,21 21 0,1 0 0,20-21 16,1 21-16,20 0 0,-20 0 15,21 0-15,-22 0 0,1 21 16,-1 0-16,1 0 0,-1 1 0,-21-1 15,1 0-15,-1 0 0,0 0 0,-20 0 16,-1 1-16,21-22 0,-21 21 0,0 0 16,1 0-16,-1-21 0,0 21 15,0-21-15,0 21 0,0-21 16,1 0 0,-1 0-16,0 0 0,0 0 15,0 0-15,0-21 0,1 21 0,-1-21 16,0 0-16,21 0 0</inkml:trace>
  <inkml:trace contextRef="#ctx0" brushRef="#br1" timeOffset="78120.48">8107 11959 0,'0'0'0,"0"-21"0,0 0 15,0 0-15,0 0 0,0-1 16,-21 1-16,21 0 0,-22 0 16,1 0-16,-21 0 0,21-1 0,0 1 15,-22 21-15,1 0 0,0 0 16,-1 0-16,1 0 0,0 0 0,-22 0 16,22 43-16,-1-22 0,-20 21 15,21 0-15,-1 1 0,1-1 0,0 22 16,-1-22-16,22 21 0,-21-20 0,21 20 15,-1-20-15,1-1 0,21 0 16,0 22-16,0-43 16,0 0-16,0 0 0,21-21 0,22 0 15,-22 0-15,0 0 0,21 0 16,1 0-16,-1 0 0,0-21 0,1 0 16,20 0-16,-20 0 0,20-22 15,-21 1-15,22 0 0,-22-1 0,1 1 16,-1-22-16,0 22 0,1-21 15,-22 20-15,0 1 0,0 21 0,-21-22 16,21 22-16,-21 0 0,0 42 31,0 0-31,-21 22 0,0-22 0,0 21 16,21 1-16,0-1 0,-21 0 16,21 1-16,0-1 0,0 0 15,0 1-15,0-22 0,0 21 0,0-21 16,0 0-16,21 1 0,0-1 15,0 0-15,0 0 0,0-21 0,1 0 16,-1 0-16,0 0 0,21 0 0,-21 0 16,1-21-16,20 0 0,-21 0 15</inkml:trace>
  <inkml:trace contextRef="#ctx0" brushRef="#br1" timeOffset="78508.49">8594 11451 0,'0'0'0,"0"-21"0,-22 21 0,1 0 16,0 0-16,21 21 15,0 0-15,0 1 0,0-1 16,0 21-16,21-21 0,0 0 0,1 22 16,-1-22-16,21 21 0,-21-21 15,22 1-15,-1 20 0,0-21 0,22 0 16,-22 0-16,22-21 0,-22 22 15,21-1-15,-20-21 0,-1 0 0,0 0 16,1 0-16,-22 0 0,21 0 16,-21 0-16,-21 21 15,0 0 1,-21 0-16,0 0 0,0 1 16,-21 20-16,20-21 0,-20 21 0,0 1 15,-22-1-15,1 0 0,-1 1 0,1-1 16,-1 0-16,1 1 0,20-22 15,-20 21-15,21-21 0,-1 22 0,1-22 16,21 0-16,0 0 0,-1-21 16,22 21-16,22-42 15</inkml:trace>
  <inkml:trace contextRef="#ctx0" brushRef="#br1" timeOffset="79365.06">10774 11536 0,'0'0'16,"0"-21"-16,0-127 16,0 105-16,0 22 15,0 0-15,0 0 0,-21 21 31,-1 21-31,1 0 0,0 0 0,0 22 16,0-1-16,0 0 0,-1 22 16,1-22-16,-21 22 0,21-1 15,0 1-15,-1-1 0,22 1 0,-21-1 16,21 1-16,-21 20 0,21-20 16,0-22-16,0 22 0,0-22 0,21 21 15,0-41-15,1 20 0,20-21 0,-21 0 16,21 0-16,22 1 0,-22-22 15,22 0-15,-1 0 0,1 0 0,-1-22 16,22 1-16,-22 0 0,1-21 16,21 21-16,-22-22 0,1 1 0,-1-22 15,-21 1-15,22-1 0,-22 1 0,1-1 16,-22 1-16,-21-22 16,0 22-16,0-1 0,0-20 0,0 20 15,-43-21-15,22 22 0,-21 21 16,-22-22-16,22 22 0,-21 21 0,-22-1 15,21 1-15,-20 21 0,-1 0 16,0 21-16,22 1 0,-1-1 0,1 21 16,21 0-16,-1 22 0,22-1 0,0 1 15,21-22-15,0 22 0,21 20 16,0-20-16,22-1 0,-22 22 16,42-21-16,-20 20 0,20-20 15,1-1-15,20 1 0,22 63 16,-42-64-16,-22 1 0,0-1 0,-21 1 15,1-1-15,-22 1 0,0-1 16,0 1-16,-22-1 0,-20-20 0,0 20 16,-22-21-16,1 1 0,-22-22 15,22 0-15,-22 0 0,0 0 0,22-21 16,-1 0-16,1 0 0,-1 0 0,1-21 16,20 0-16,1 0 0,0-21 15,21-1-15,-1 1 0,22 0 0,0-22 16,0 22-16,0-22 0,22 22 15,-1 0-15,21-1 0,0 1 0,22 0 16,-1-1-16,1 1 0,21 0 16,-1-1-16,1 1 0</inkml:trace>
  <inkml:trace contextRef="#ctx0" brushRef="#br1" timeOffset="79760.5">12340 11811 0,'0'0'0,"0"-21"0,0 0 16,0 0 0,-21 21-16,0 0 15,0 0-15,-22 0 0,1 0 0,0 21 16,-22-21-16,22 21 0,-22 0 16,22 0-16,-64 85 15,106-85-15,0 0 16,0 1-16,0-1 0,21 0 15,22-21-15,-1 21 0,-21 0 16,21-21-16,1 21 0,-1 1 0,0-22 16,1 21-16,-22 0 0,21 0 15,-42 0-15,0 0 0,0 1 0,0-1 16,-21 0-16,0-21 16,-21 21-16,-1-21 0,-20 0 15,20 21-15,-20-21 0,-1 0 0,22 0 0,-21 0 16,20 0-16,22 0 15,-21 0-15,21 0 0,-1 0 0,22-21 16,22 0 0,-1 21-16,0-21 15,21 0-15,1-1 0,-1 22 0,21-21 16</inkml:trace>
  <inkml:trace contextRef="#ctx0" brushRef="#br1" timeOffset="80051.77">12509 11959 0,'-21'21'16,"21"1"-1,-21-1-15,21 21 0,-21 0 16,21-20-16,0 20 0,0 0 0,0 1 16,0 20-16,0-21 0,0 1 15,0 20-15,0-20 0,0 20 0,-21-21 16,21 43-16,-21-21 0,-1-1 0,1 1 15,0-1-15,0 1 0,0-1 16,0 1-16,-1-22 0,1 21 0,-21-41 16,42 20-16,-21-21 0,21 0 0,0 0 15,0 1-15,21-44 16,-21 1 0,42 0-16,-21-21 0,1-1 0,20 1 15,-21-21-15,21-1 0</inkml:trace>
  <inkml:trace contextRef="#ctx0" brushRef="#br1" timeOffset="80316.41">12552 12340 0,'0'0'0,"21"-63"0,-21-1 16,0 1-16,0 20 0,0 1 0,0 0 15,0-1-15,21 22 0,0 0 16,0 0-16,1 0 0,-1 0 0,0-1 16,0 1-16,21 21 0,1 0 0,-1 0 15,-21 0-15,22 21 16,-1 1-16,-21-1 0,0 21 0,-21-21 15,0 22-15,0-1 0,-21 0 16,-21 1-16,-1-1 0,1 0 0,0 1 16,-1-22-16,-20 21 0,21-21 0,-1 0 15,1 1-15,0-22 0,20 21 16,1-21-16,0 0 0,42-21 31,0-1-31,22 1 0,-1 0 0,-21 0 16,22-21-16,20 20 0</inkml:trace>
  <inkml:trace contextRef="#ctx0" brushRef="#br1" timeOffset="80523.78">13335 11896 0,'0'0'0,"0"21"16,0 0-16,0 0 0,0 0 0,0 1 15,-21-1-15,21 0 0,-21 21 16,21-21-16,-22 1 0,1 20 0,21-21 15,-21 0-15,0 0 0,21 1 16,0-1-16,-21-21 0,21 21 0,-21 0 16,21-42 15,21 0-31,-21 0 0,21-1 0,0 1 16</inkml:trace>
  <inkml:trace contextRef="#ctx0" brushRef="#br1" timeOffset="80660.52">13356 11748 0,'0'0'0,"-21"0"31,21 21-31,0 0 16,21-21 0,0 21-16,0-21 0</inkml:trace>
  <inkml:trace contextRef="#ctx0" brushRef="#br1" timeOffset="81151.67">13970 11896 0,'0'0'0,"21"-64"32,-42 43-32,0 21 0,0 0 15,-1 0-15,-20 0 0,21 0 0,0 0 16,-22 0-16,22 21 0,-21 0 15,21 1-15,-22-1 0,1 21 0,21-21 16,0 22-16,-22-22 0,22 21 16,21 0-16,0-20 0,-21-1 15,21 0-15,0 21 0,0-21 16,21 1-16,0-22 0,1 0 0,-1 0 16,0 0-16,21 0 0,-21 0 15,22 0-15,-22-22 0,21 1 0,-21-21 16,22 21-16,-22-22 0,21 1 15,-21 0-15,22-22 0,-22 22 0,0-22 16,0 22-16,0 0 0,1-22 16,-22 22-16,21 0 0,-21 20 0,0-20 15,0 21-15,0 0 0,0 0 16,-21 21-16,-1 0 16,22 21-16,-21 0 0,0 0 0,0 0 15,21 22-15,-21-22 0,21 21 0,-21 0 16,21 1-16,0-1 0,0 0 15,0 1-15,0-1 0,0 0 0,0 1 16,0-22-16,0 21 0,0-21 16,0 22-16,21-22 0,0 0 0,21-21 15,-21 21-15,1-21 0,20 0 16,0 0-16,22-21 0,-22 21 16</inkml:trace>
  <inkml:trace contextRef="#ctx0" brushRef="#br1" timeOffset="81788.09">14541 11938 0,'0'0'0,"0"-21"0,0 0 16,22 0-1,-1 21-15,0 0 16,-21-22-16,21 22 0,0-21 16,0 21-16,1-21 0,-1 21 0,-21-21 15,21 21-15,0-21 16,-21 0-16,-21 21 15,0 0-15,0 0 0,-1 21 16,-20 0-16,21-21 0,-21 21 16,20 0-16,-20 0 0,21 22 15,0-22-15,0 0 0,-1 0 16,22 22-16,-21-22 0,21 0 0,0 0 16,0 0-16,0 0 0,21 1 0,1-1 15,-1-21-15,0 0 0,21 21 16,-21-21-16,22 0 0,-1 0 0,-21 0 15,22 0-15,-22-21 0,21 21 16,-21-21-16,0-1 0,1 1 0,-1 0 16,0 0-16,-21 0 0,0-22 0,21 22 15,-21 0-15,21-21 16,-21 21-16,0-1 0,0 1 0,21 21 16,-21-21-16,22 0 0,-1 21 0,-21-21 15,21 21-15,0 0 0,0 0 16,22 0-16,-22 0 0,0 0 0,0 0 15,0 0-15,-21 21 0,21 0 16,1 0-16,-22 0 0,21 1 0,-21-1 16,0 0-16,0 21 0,0-21 15,0 1-15,0-1 0,0 21 0,0-21 16,0 0-16,-21-21 31,21-21-31,-22 0 16,22 0-16,0-21 15,0 20-15,0 1 0,0 0 16,22-21-16,-1 21 0,0-1 0,-21 1 16,21-21-16,0 42 0,0-21 15,1 0-15,-1-1 0,0 22 0,0 0 16,0-21-16,0 21 0,1 0 0,20 0 16,-21-21-16,21 21 0</inkml:trace>
  <inkml:trace contextRef="#ctx0" brushRef="#br1" timeOffset="82164.38">16192 11790 0,'-63'0'16,"42"-21"-1,0 0-15,-1 21 16,1 0-16,0 0 15,0 0-15,0 0 0,0 0 0,-1 0 16,1 0-16,0 21 0,0 0 16,0-21-16,21 21 0,0 0 0,0 0 15,0 1-15,21-1 0,0 0 16,0-21-16,22 21 16,-1 0-16,0-21 0,1 21 0,-1 1 15,-21-1-15,21-21 0,-20 21 0,-1 0 16,0-21-16,-21 21 0,0 0 15,-21 1-15,0-22 0,-22 0 16,1 21-16,0-21 0,-22 0 16,22 0-16,-22 0 0,22 0 0,-22 0 15,22 0-15,-21 0 0,41 0 0,-20 0 16,21 0-16,0 0 0,21-21 16,0-1-16,21 1 0</inkml:trace>
  <inkml:trace contextRef="#ctx0" brushRef="#br1" timeOffset="82748.63">17589 11345 0,'22'-21'0,"-44"42"0,65-63 0,-1 42 16,-21 0-16,0 0 0,1 0 15,-22 21-15,21 0 0,-21 1 16,0-1-16,0 21 0,-21-21 16,-1 22-16,1-22 0,-21 21 0,-22 0 15,22-20-15,-43 20 0,-63 21 16,85-41-16,-1 20 0,-20-21 16,41 0-16,-20 0 0,20 22 15,1-43-15,0 21 0,21 0 16,-1-21-16,1 0 0,42 0 15,1 0 1,-1 0-16,0 21 0,21-21 16,1 21-16,20-21 0,-21 22 0,22-1 15,-1 0-15,1 0 0,-1-21 16,1 21-16,-1 0 0,1 1 0,-1-1 16,-20-21-16,-1 21 0,0 0 15,1-21-15,-22 0 0,0 0 16,0 0-16,0 0 0,1 0 0,-1 0 31,0-21-31,0 21 0,-21-21 0,21 0 16,0-1-16,1 1 0,-1-21 0,21 21 15</inkml:trace>
  <inkml:trace contextRef="#ctx0" brushRef="#br1" timeOffset="83023.59">18965 11197 0,'0'-21'16,"0"42"-16,0-63 0,-21 42 16,0 0-16,0 21 15,0 21-15,-1-20 0,-20 20 0,0 21 16,-1-20-16,1 20 0,-21 1 0,20-1 16,-20 22-16,-1-22 0,1 1 15,-22-1-15,22 22 0,-1-21 0,1-1 16,20 1-16,-20-1 0,20 1 15,-20-22-15,21 21 0,20-20 0,-20-22 16,21 21-16,21-21 0,0 1 0,0-1 16,21-21-1,0 0-15,0 0 0,22 0 0,-1-21 16,0-1-16,22 1 0,-22 0 16</inkml:trace>
  <inkml:trace contextRef="#ctx0" brushRef="#br1" timeOffset="83516.5">19431 11790 0,'0'0'0,"0"-42"0,21 20 0,-21 1 16,0-21-16,0 21 0,-21-22 16,0 22-16,0 0 0,-22 0 0,22 21 15,-21 0-15,-1 0 0,1 0 16,0 21-16,-1 21 0,1-20 15,0-1-15,-1 21 0,1 0 0,-21-20 16,20 20-16,22 0 0,-21 1 16,-1-22-16,22 21 0,21 0 0,0-20 15,0-1-15,0 21 0,0-21 16,43 0-16,-22-21 0,21 0 16,0 0-16,-20 0 0,20 0 15,0 0-15,1 0 0,-1-21 0,0 0 16,1-21-16,-1 21 0,0-22 0,1 22 15,-22-21-15,21 21 0,0-22 16,-20 1-16,-1 21 0,0-22 16,0 22-16,0 0 0,-21 42 31,-21-21-31,0 21 0,0 22 0,21-22 16,-21 0-16,-1 21 0,1-20 15,21 20-15,0-21 0,0 21 0,0-20 16,0-1-16,0 21 0,0-21 15,21 0-15,1-21 0,-22 22 0,42-1 16,-21-21-16,0 0 0,22 0 0,-1 0 16,0 0-16,-21 0 0,22-21 15,-1-1-15,0 1 0,1 0 0,-1 0 16,0-21-16</inkml:trace>
  <inkml:trace contextRef="#ctx0" brushRef="#br1" timeOffset="83952.54">20532 11070 0,'0'0'0,"-22"0"0,1-21 0,0 21 16,0 0-16,-21 0 0,20 0 16,1 0-16,0 0 15,21 21 1,0 0-16,0 1 0,21-1 15,0 0-15,1 0 0,-1 21 16,21-20-16,0 20 0,-20-21 0,20 21 16,0-20-16,1-1 0,-1 21 15,0-21-15,1 0 0,-1 1 0,0-1 16,22 0-16,-22-21 0,22 21 16,-22 0-16,0-21 0,1 21 0,-1 1 15,-21-22-15,0 0 0,0 21 0,-21 0 16,0 0-1,-21-21-15,0 21 0,0-21 16,0 21-16,-22-21 0,22 22 16,-21-22-16,0 21 0,-1-21 15,1 21-15,0 0 0,-22 0 0,22 0 16,-22 1-16,22-1 0,-22 0 16,22 0-16,-21 0 0,20 0 0,-20 1 15,20-1-15,-41 21 16,63-21-16,-22 0 0,1-21 0,21 0 15,0 0-15</inkml:trace>
  <inkml:trace contextRef="#ctx0" brushRef="#br1" timeOffset="84856.21">9758 13018 0,'0'0'16,"-21"0"-16,-1 0 0,1 0 0,0 0 15,0 0-15,0 0 0,21 21 16,-21-21 0,42 21 31,0-21-47,0 0 0,21 0 15,-20 0-15,20 0 0,21 0 0,1 0 16,-1 0-16,1 0 0,21 0 15,-1 0-15,1 0 0,21 0 0,0 0 16,21 0-16,21-21 0,0 21 0,0 0 16,21-21-16,22 21 0,21-22 15,-1 22-15,1 0 0,0 0 0,-1 0 16,22 0-16,-21 0 0,21 0 16,-22 0-16,1 0 0,0 0 0,-22 0 15,1-21-15,-1 21 0,1 0 16,-22-21-16,0 21 0,1-21 15,-1 21-15,-21-21 0,-21 21 0,-21-21 16,0 21-16,0 0 0,-22-22 16,1 22-16,-22 0 0,-20 0 0,-1-21 15,0 21-15,-20 0 0,-1 0 16,0 0-16,0 0 0,-42 0 78,0 0-78,-22 0 0,22 21 0,-21-21 16</inkml:trace>
  <inkml:trace contextRef="#ctx0" brushRef="#br1" timeOffset="85292.51">13441 13335 0,'21'-42'15,"-42"84"-15,63-105 0,-21 41 0,-21 1 0,21-21 16,-21 21-16,22 0 0,-22-1 16,21 1-16,-21 42 31,0 22-31,0-22 0,0 21 16,-21-21-16,21 22 0,-22 20 15,22-20-15,0 20 0,-21-21 0,0 22 16,21-1-16,0 1 0,0-22 15,0 22-15,0-22 0,0 0 16,0 1-16,0-22 0,0 21 0,0-21 16,0 1-16,0-1 0,-21 0 0,21 0 15,-21-21 1,0 0-16,21-21 16,-22 0-16,1 0 0,0-1 15</inkml:trace>
  <inkml:trace contextRef="#ctx0" brushRef="#br1" timeOffset="85664.49">13144 13737 0,'0'0'0,"0"21"32,0 1-32,0-1 0,0 0 0,0 0 15,22 0-15,-1 0 0,-21 1 16,21-1-16,-21 0 0,21 0 15,0 0-15,-21 0 0,0 1 0,21-1 16,1-21-16,-1 21 0,0-21 16,0 0-16,0 0 0,0 0 15,1-21-15,-1 21 16,21-21-16,-21-1 0,0 1 0,22 0 0,-22 0 16,21-21-16,-21 20 0,22-20 15,-1 21-15,-21-21 0,22 20 16,-22 1-16,0-21 0,0 42 0,-21-21 15,21 21-15,-42 0 16,0 21-16,0 0 16,0 0-16,-1 22 0,1-22 15,-21 0-15,21 21 0,0-21 0,-1 22 16,-20-22-16,21 0 0,0 0 0,-22 0 16,1 22-16,21-22 0</inkml:trace>
  <inkml:trace contextRef="#ctx0" brushRef="#br1" timeOffset="86032.09">11811 14626 0,'0'0'0,"21"-106"32,0 85-32,-21 0 0,0 42 31,0 0-31,0 22 0,0-22 16,-21 21-16,21 1 0,-21-1 15,0 0-15,0 1 0,21-1 0,-22 0 16,1 1-16,21-1 0,-21 0 0,0 1 15,0-1-15,21 0 0,0-21 16,0 22-16,0-22 0,0 0 0,21-21 31,0-21-31,0 0 16,0 0-16,22-1 0,-22-20 0,0 21 16</inkml:trace>
  <inkml:trace contextRef="#ctx0" brushRef="#br1" timeOffset="86235.69">11620 14859 0,'-21'0'16,"42"0"15,1 0-31,-1 0 0,0 0 0,0 0 0,21 0 16,-20 0-16,20-21 15,0 21-15,-21 0 0,22 0 0,-1 0 16,0-21-16,1 21 0,-22 0 16,21-21-16,-21 21 0</inkml:trace>
  <inkml:trace contextRef="#ctx0" brushRef="#br1" timeOffset="86580.22">12255 14880 0,'0'0'0,"43"21"31,-22-21-31,0 0 0,0 0 16,22 0-16,-22-21 0,21 0 0,-21 0 15,22 21-15,-1-21 0,-21 0 16,21-1-16,-20 22 0,-1-21 0,-21 0 16,0 0-16,0 0 0,0 0 15,0-1-15,-21 22 0,-1 0 16,1 0-16,0 0 0,0 0 0,0 22 15,0-1-15,-22 0 0,22 0 16,0 0-16,21 0 0,-21 22 0,0-22 16,21 0-16,-22 21 0,22-20 15,0-1-15,0 21 0,0-21 0,0 0 16,0 1-16,22-22 0,-1 21 0,0-21 16,0 0-16,0 0 15,0 0-15,22 0 0,-22 0 0,21 0 16,-21-21-16,22-1 0,-22 1 15,21 21-15,-21-21 0</inkml:trace>
  <inkml:trace contextRef="#ctx0" brushRef="#br1" timeOffset="87303.48">12933 14753 0,'0'0'0,"0"-21"0,42-42 32,-21 41-32,0 22 0,1 0 15,-1-21-15,21 21 0,-21 0 0,0 0 16,22 0-16,-22 0 15,0 21-15,0-21 0,22 22 0,-22-1 16,-21 0-16,0 21 0,0-21 0,0 1 16,0 20-16,-21-21 0,-1 0 15,1 22-15,-21-22 0,0 21 0,-1-21 16,1 0-16,21 1 0,-22-1 16,22 0-16,0-21 0,21-21 31,21 21-31,0-21 0,22-1 15,-22 1-15,21 0 0,1-21 0,-1 21 16,-21-1-16,21-20 0,1 21 16,-1-21-16,0 20 0,-20 1 15,-1 0-15,21 0 0,-42 0 0,21 21 16,-42 21 15,0 0-31,0 0 0,0 0 0,21 1 16,-22-1-16,1 21 0,21-21 15,-21 0-15,21 1 0,0 20 0,0-21 16,0 0-16,0 0 0,0 1 16,21-22-16,0 21 0,1 0 0,-1-21 15,21 0-15,-21 0 0,22 0 0,-1 0 16,0 0-16,1 0 16,-1-21-16,0 0 0,1-1 0,-1 1 15,0 0-15,1 0 0,-1 0 0,0-22 16,1 1-16,-22 21 0,21-21 15,-21-1-15,22 1 0,-22-22 0,0 22 16,0 0-16,0-1 0,-21 22 16,0 0-16,21-21 0,-21 21 15,0 42 1,0 21-16,-21-21 16,21 0-16,-21 22 0,0-22 0,0 21 15,0 1-15,21-1 0,-22-21 16,1 21-16,0 1 0,0-22 15,0 0-15,21 21 0,0-20 0,-21-1 16,21 0-16,-22 0 0,22 0 16,0 0-16,22-21 15,-1 0-15,0 0 0,0 0 16,0 0-16,22-21 0,-22 21 16,21-21-16,0 0 0,-20 0 0,20 0 15,-21-1-15,0 1 0,0 0 0</inkml:trace>
  <inkml:trace contextRef="#ctx0" brushRef="#br1" timeOffset="87508.07">14033 14669 0,'0'0'0,"-21"21"0,42 0 31,1-21-31,20 0 0,0 0 16,-21 0-16,22 0 0,-1 0 0,0 0 15,1 0-15,-1 0 0,0 0 16,1 0-16,-1-21 0,0 21 0,1 0 16,-22-21-16,21 21 0,-21-22 0,1 22 15,-1 0-15,0 0 16</inkml:trace>
  <inkml:trace contextRef="#ctx0" brushRef="#br1" timeOffset="87703.59">15282 14838 0,'0'0'0,"0"21"0,0 0 32,0 0-1,-21-21-31,0 0 15,0 0-15</inkml:trace>
  <inkml:trace contextRef="#ctx0" brushRef="#br1" timeOffset="89339.54">6477 11557 0,'0'0'0,"0"-21"16,21 21-16,0-21 0,0 21 0,1 0 16,-22-21-16,21-1 15,-42 22 16,-1 0-31,1 0 16,21 22-16,-21-1 0,0-21 16,0 21-16,0-21 0,-1 21 15,22 0-15,-21 0 0,-21 1 0,21-1 16,0 0-16,-1 21 0,1-21 0,-21 22 16,21-22-16,0 21 0,-22-21 15,22 22-15,-21-1 0,21-21 0,-1 22 16,-20-22-16,21 21 0,0-21 15,-22 0-15,22 1 0,-21-1 0,21 0 16,-22 0-16,1 0 0,0 0 0,21 1 16,-22-22-16,22 21 0,-21-21 15,21 21-15,-1-21 0,1 0 0,0 21 16,0-21-16,0 0 16,0 0-16,21 21 0,0-42 62,21 21-46,0 0-1,0 0-15,0 0 0,0 0 16,1 0-16,-1 0 0,21 0 0,-21 0 16,22 0-16,-1 0 0,0 21 15,1-21-15,-1 21 0,0 1 0,1-22 16,20 21-16,-21 0 0,1 0 15,-1 0-15,0 0 0,-20 1 16,20-1-16,0 0 0,-21 0 0,22 0 16,-22 0-16,21 1 0,-21-1 0,1 0 15,20-21-15,-21 21 0,0-21 16,0 0-16,1 21 0,-1-21 0,21 0 16,-42-21 15,0 0-31,0 0 15,0 0-15,0-1 16</inkml:trace>
  <inkml:trace contextRef="#ctx0" brushRef="#br1" timeOffset="90339.26">7959 11811 0,'0'0'0,"0"-21"31,0 0-15,-22 21-16,1 0 15,0 0-15,0 0 0,0-21 0,0 21 16,-1 0-16,1 0 0,0 0 16,0 0-16,0 0 0,0 0 15,-22 0-15,22 21 0,0 0 0,-21-21 16,20 21-16,1 0 0,-21 0 0,21 1 16,0 20-16,-1-21 0,1 21 15,-21 1-15,0 20 0,20-20 16,1-22-16,0 21 0,21-21 15,-21 22-15,0-22 0,21 21 16,-21-21-16,21 0 0,0 1 0,0-1 16,0 0-16,0 0 0,0 0 15,21-21-15,0 0 0,0 0 16,0 0-16,0 0 16,1 0-16,-1 0 0,21 0 15,-21-21-15,0 0 0,22 0 0,-22 0 16,21-1-16,-21 1 0,22 0 15,-1-21-15,-21 21 0,22-22 0,-1 1 16,-21 0-16,21-1 0,-20 1 0,-1 21 16,0-22-16,0 1 0,0 21 15,0 0-15,1-22 0,-22 22 16,21 0-16,-21 0 0,21 21 16,-21-21-16,21 21 0,-21-21 15,0 42 16,0 0-31,0 0 16,0 0-16,0 22 0,0-22 16,-21 21-16,21-21 0,-21 22 0,0-1 15,21 0-15,0 1 0,-22-22 0,22 21 16,-21-21-16,21 22 0,0-22 16,0 0-16,0 0 0,0 0 0,21 0 15,1-21-15,-1 0 0,0 0 16,0 0-16,0 0 0,0 0 15,1 0-15,-1 0 0,0-21 0</inkml:trace>
  <inkml:trace contextRef="#ctx0" brushRef="#br1" timeOffset="91080.56">8424 11472 0,'0'22'46,"0"-1"-46,21 0 16,1 0-16,-1 0 0,0 0 16,0 1-16,0-1 0,0 21 15,1-21-15,-1 0 0,0 1 0,21-1 16,-21 0-16,22 0 0,-22 0 16,21 0-16,1 1 0,-1-1 0,0 0 15,22 0-15,-22 0 0,0-21 0,1 0 16,-1 0-16,-21 0 0,22 0 15,-22 0-15,0 0 0,0 0 16,-21 21-16,-21-21 31,0 0-31,0 22 0,-1-22 16,1 0-16,0 21 16,0-21-16,21 21 0,-21-21 0,0 21 15,-1-21-15,-20 21 0,21 0 16,0 1-16,-22-1 0,1 0 0,0 0 15,21 21-15,-22-20 0,1 20 16,0-21-16,-1 21 0,1 1 16,0-22-16,-1 21 0,1 1 0,0-22 0,-1 21 15,22-21-15,-21 0 0,21 22 0,-1-22 16,1 0-16,0-21 16,0 21-16,21 0 0,0-42 31,21 0-16,0 0-15,0 0 0</inkml:trace>
  <inkml:trace contextRef="#ctx0" brushRef="#br1" timeOffset="92996.49">19050 11049 0,'21'0'0,"-21"-21"31,0 0-15,0 0-1,0-1-15,0 1 16,0 0-16,21 21 16,-21-21-16,0 0 31,0 42-15,-42 0-1,42 0-15,-21 0 0,0 1 16,-1 20-16,1 0 0,-21 1 15,21 20-15,0-21 0,-22 22 0,1-1 16,0 1-16,-1-22 0,1 22 0,0-22 16,-1 22-16,1-22 0,0 21 15,-1-20-15,1 20 0,0-20 0,-1 20 16,1-21-16,0 22 0,-1-22 16,22 1-16,-21-1 0,21 0 0,-22 1 15,22-1-15,0-21 0,0 21 0,0-20 16,-1-1-16,1 0 0,21 0 15,-21-21-15,21 21 0,0 0 0,0-42 63,0 0-63,21 0 16,-21 0-16,21 0 0,1-1 15,-1-20-15,0 21 0,0-21 0,0-1 16,22-20-16,-1-1 0,0 1 15,1 20-15,-1-41 0,21 20 16,1 1-16,-1-1 0,1-20 0,-1 20 16,1 1-16,-1-22 0,-20 21 0,-1 1 15,22 21-15,-43-22 16,21 22-16,-21 21 0,0-22 0,1 22 16,-1-21-16,-21 21 0,21-1 0,-21 1 15,0 0-15,0 0 16,0 0-16,0 0 15,-21 21 1,0 0-16,-1 21 0,22 0 0,-21 0 16,0 21-16,-21 1 0,21-1 0,-1 0 15,-20 22-15,0-1 0,-1-20 16,1 20-16,0 1 0,-1-1 0,1 1 16,0-1-16,-22 1 0,22-1 15,0-20-15,-22 20 0,22 1 16,-1-1-16,1-21 0,0 22 0,21-1 15,-22-20-15,22-1 0,-21 0 16,21 1-16,-1-1 0,1 0 0,0-20 16,0-1-16,0 0 0,21 0 15,0 0-15,-21 0 0,21-42 47,0 0-47,21 0 0,-21 0 0,21 0 16,0-1-16,0-20 0,0 0 15,22-1-15,-22-20 0,21-1 0,1 1 16,20 21-16,1-22 0,-1 1 16,1-1-16,-1 1 0,1 20 15,-1 1-15,1-22 0,-1 22 0,-21 0 16,1 21-16,-22-22 0,21 1 16,-21 21-16,-21 0 0,0-1 0,0 1 15,0 0-15,0 0 0,0 0 16,-21 21-1,0 21 1,0 0-16,21 0 16,-21 0-16,21 1 0,0 20 0,0-21 15</inkml:trace>
  <inkml:trace contextRef="#ctx0" brushRef="#br1" timeOffset="101540.48">8403 11642 0,'-21'0'31,"21"-21"-16,0-1-15,0 1 16,0 0 0,0 0-1,0 0-15,0 0 16,0-1-16,0 1 16,0 42 46,0 1-62,21-22 0,0 21 16,0 0-16,-21 0 0,22 0 0,-1 0 15,21 1-15,-21-1 0,0-21 16,22 21-16,-1 0 0,0 0 0,1 0 16,-1 1-16,0-1 0,1 0 15,20-21-15,-20 21 0,-1 0 16,0-21-16,-21 21 0,22 1 0,-22-22 15,0 21-15,0-21 0,0 21 0,1-21 16,-1 0-16,-21 21 16,0 0 46,-21-21-46,-1 21-16,1-21 0,-21 22 15,21-1-15,0 0 0,-22-21 0,1 21 16,0 0-16,-43 43 16,43-43-16,-1 0 0,1 21 0,0-20 15,-22-1-15,22 0 0,-1 21 16,1-21-16,0 1 0,-1-1 0,22 0 16,-21 0-16,0 0 0,20 0 0,-20 1 15,21-22-15,-21 21 0,20 0 16,1-21-16,0 21 0,0-21 0,0 0 15,0 21-15,-1-21 0,1 21 0,21-42 63,21 0-63,1 21 0,20-21 16,-21 0-16,21 0 0,1-1 0,-1-20 15,22 21-15,-1-21 0,1-1 0,-1 1 16,22 0-16,-22-1 0,22 22 15,-22-21-15,1-1 0,-1 22 16,1 0-16,-22 0 0,1 0 0,-22 0 16,21 21-16,-21-22 0,-21 44 47,-21-1-47,0-21 15,21 21-15,-21 0 0,0 0 0,-1 0 16,-20 1-16,21-1 0,-21 0 15,-1 21-15,1-21 0,0 22 0,-1-22 16,1 21-16,0-21 0,-1 22 0,-20-22 16,20 21-16,1-21 0,0 22 15,-1-22-15,1 0 0,0 0 0,21 22 16,-64-1-16,64-21 0,-22 0 16,22 0-16,0 1 0,0-1 15,0-21-15,21 21 0,0-42 31,21 0-15,0-1-16,0 1 0,22-21 16,-22 21-16,21 0 0,0-22 15,1 1-15,20 0 0,1-1 0,-1 1 16,22-22-16,0 22 0,-22-21 0,22 20 16,-22 1-16,1 0 0,-1 20 15,-20 1-15,-22 0 0,0 21 0,0 0 16,-42 21-1,0 0-15,-22 1 0,1-1 16,0 0-16,-1 21 0,-20-21 16,21 22-16,-22-22 0,1 21 0,-1-21 15,22 22-15,-22-22 0,22 21 16,0-21-16,-1 22 0,-20-22 0,42 0 16,-22 0-16,1-21 0,21 21 0,0-21 15,-1 0-15,1 0 0,21 22 16,21-44 15,1 22-31,-1-21 16,0 21-1,-21-21 1,0 0 0</inkml:trace>
  <inkml:trace contextRef="#ctx0" brushRef="#br1" timeOffset="122725.33">2201 12065 0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34:0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5884 0,'0'-21'78</inkml:trace>
  <inkml:trace contextRef="#ctx0" brushRef="#br0" timeOffset="3691.48">3450 5419 0,'0'0'0,"-21"0"31,0 0-31,0 0 16,-1 0-1,1 0 1,0 0-16,0 0 15,0 0 1,0 0-16,-1 0 16,1 0-1,0 0 17,42 0 46,0 0-78,1 0 15,-1 0-15,0 0 16,0 0-16,0 0 0,0 0 16,1 0-16,-1 0 15,0 0-15,0 0 16,0 0-16,0 0 0,1 0 15,-1 0-15,0 0 0,0 0 0,0 0 16,0 0-16,1 0 0,20 0 16,-21 0-16,0 0 0,0 0 0,1 0 15,-1 0-15,0 0 0,0 0 0,0 0 16,0 0-16,1 0 0,-1 0 16,0 0-16,0 0 0,0 0 15,0 0-15,1 0 16,-1 0-16,0 0 0,0 0 15,0 0-15,0 0 16,1 0 0,-1 0-1,0 0-15,0 0 16,0 0 0,0 0-1,1 0 126,-1 0-141,0 0 15,0 0 1,0 0 0,0 0-16,1 0 31,-44 0 235,1 0-266,0 0 0,0 0 15,0 0-15,0 0 0,-1 0 16,1 0-16,0 0 0,0 0 15,0 0-15,0 0 0,-1 0 0,1 0 16,0 0-16,0 0 0,0 0 16,0 0-16,-1 0 0,1 0 0,0 0 15,0 0-15,0 0 0,0 0 16,-22 0-16,22 0 0,0 0 16,0 0-16,0 0 0,-1 0 0,1 0 15,0 0-15,0 0 0,0 0 16,0 0-16,-1 0 0,1 0 0,0 0 15,0 0-15,0 0 16,0 0-16,-1 0 16,1 0-16,0 0 0,0 0 15,0 0-15,0 0 0,-1 0 16,1 0-16,0 0 16,0 0-16,0 0 15,0 0 1,-1 0-1,1 0-15,0 0 47,0 0-31,0 0 0,0 0-16,42 0 93,0 0-93,0 0 16,0 0-16,0 0 0,1 0 0,-1 0 16,0 0-16,21 0 0,-21 0 15,1 0-15,20 0 0,-21 0 0,21 0 16,-20 0-16,-1 0 0,21 0 0,-21 0 15,0 0-15,1 0 0,-1 0 16,0 0-16,0 0 0,0 0 0,0 0 16,1 0-16,-1 0 0,0 0 15,0 0-15,0 0 0,0 0 16,1 0-16,-1 0 0,0 0 16,0 0-16,0 0 0,0 0 0,1 0 15,-1 0-15,0 0 0,0 0 0,0 0 16,0 0-16,1 0 15,-1 0-15,0 0 16,0 0-16,0 0 16,0 0-1,1 0-15,-1 0 16,0 0-16,0 0 16,0 0-1,-42 0 141,0 0-140,0 0 0,0 0-1,-1 0-15,1 0 16,0 0-16,0 0 16,0 0-16,0 0 0,-1 0 15,1 0-15,0 0 16,0 0-16,0 0 0,0 0 15,-1 0-15,1 0 16,0 0-16,0 0 16,0 0-16,0 0 15,-1 0 1,1 0 0,0 0-16,0 0 15,0 0 1,0 0-16,-1 0 94,1 0-79,0 0 1,21-21-16,0-1 15</inkml:trace>
  <inkml:trace contextRef="#ctx0" brushRef="#br0" timeOffset="5963.36">3831 5376 0,'0'22'0,"0"-1"31,0-42 79,0-1-95,-21 22-15,0 0 16,21-21-16,0 0 0,-21 21 15,21-21-15,-22 21 16,1-21-16,0 0 16,0 21-16,0-22 15,21 1-15,-21 0 16,-1 21-16,1-21 0,0 0 16,0 21-1,0-21-15,0-1 0,-1 1 16,1 21-16,0-21 0,0 0 0,0 21 15,0-21-15,-1 0 0,1-1 16,0 1-16,0 0 0,-21 0 16,20 21-16,1-21 0,0 0 0,0-1 15,0 1-15,0 0 0,-1 0 16,1 21-16,0-21 0,0 0 0,0-1 16,0 1-16,-22 0 0,1 0 15,21 0-15,-22 0 0,1-1 16,21 1-16,-21 21 0,-1-21 15,1 0-15,21 0 0,-22 0 0,1-1 16,0 1-16,21 0 0,-22 0 16,22 0-16,-21 21 0,21-21 0,-22-1 15,22 1-15,0 0 0,0 0 16,0 0-16,-1 0 0,1-22 0,0 22 16,0 0-16,21 0 0,-21 0 15,21-1-15,-21 1 0,-1 0 0,22 0 16,0 0-16,0 0 0,0-1 15,-21 22-15,21-21 0,0 0 16,-21 21-16,21-21 0,0 0 16,-21 21 62,0 0-63,21-21 1</inkml:trace>
  <inkml:trace contextRef="#ctx0" brushRef="#br0" timeOffset="6799.96">2201 3747 0,'0'-22'31,"0"44"63,-21-22-94,0 0 16,21 21-1,-21-21-15,0 0 16,-1 21-16,22 0 15,-21-21-15,0 21 16,0-21-16,21 21 0,-21 1 16,0-1-16,-1 0 0,22 21 0,-21-21 15,0 1-15,0 41 16,21-42-16,-21 0 0,0 22 0,21-22 16,0 0-16,0 0 0,0 0 15,-22-21-15,22 22 0,0-1 16,0 0-16,0-42 62,22 0-62,-1-1 0,-21-20 16,21 21-16,0-21 0,0 20 16,-21-20-16,21 0 0,1 21 15,-1-1-15,-21-20 0,21 21 16,-21 0-16,21 0 0,-21-1 15,21 1 1,0 21 0,1 0-1,-1 0 1,-21 21-16,21-21 0,-21 22 16,21-1-16,0-21 0,0 21 0,-21 0 15,22 0-15,-1 0 0,-21 1 16,21-1-16,0 0 0,0 0 15,-21 0-15,21 0 0,1-21 16,-22 22-16,0-1 0,21-21 16,-21 21-16,21-21 15,-21 21 1,-21-21 15,0 0-31,-1-21 16,1 0-16,0 0 0</inkml:trace>
  <inkml:trace contextRef="#ctx0" brushRef="#br0" timeOffset="7312.24">762 2688 0,'0'0'0,"-42"0"0,42 21 0,-22-21 16,44 0-1,-1 0 1,21 0-16,-21-21 0,22 21 16,-1-21-16,21 21 0,-20-21 15,20 21-15,-20-21 0,20 21 0,-21 0 16,22 0-16,-43-21 0,21 21 16,-20 0-16,-1 0 0,-42 0 15,-1 0 1,-20 21-16,0-21 0,-1 21 15,22-21-15,-21 21 0</inkml:trace>
  <inkml:trace contextRef="#ctx0" brushRef="#br0" timeOffset="7604.07">974 2731 0,'0'21'16,"-22"0"-1,22 0 1,0 0-16,-21-21 0,21 21 16,0 1-16,0-1 0,0 0 15,0 21-15,0-21 0,0 1 0,0-1 16,0 0-16,-21 0 0,21 0 16,0 0-16,-21 1 0,21-1 15,0 0-15,0 0 0,0 0 16,0 0-16,0 1 15,21-44 32</inkml:trace>
  <inkml:trace contextRef="#ctx0" brushRef="#br0" timeOffset="8123.78">1355 3027 0,'21'-21'16,"-42"42"-16,63-42 0,-42 0 0,21 21 0,-21-22 16,0 1-16,0 0 15,0 0 1,-21 21-16,0 0 16,0 0-16,-1 0 0,1 0 15,0 0-15,0 0 0,0 0 0,0 21 16,-1-21-16,1 21 0,0 0 15,0 1-15,0-1 0,0 0 0,-1 0 16,1 0-16,0 0 0,21 1 16,0-1-16,0 0 0,0 0 15,0 0-15,21-21 32,0 0-32,22 0 0,-22 0 15,0 0-15,21-21 0,-20 0 16,-1 21-16,21-21 0,-21 0 0,22-1 15,-22 1-15,0 0 0,0 0 16,0 21-16,-21-21 0,21 0 0,1 21 16,-22-22-1,0 44 17,0-1-32,0 0 0,-22-21 15,22 21-15,-21 0 0,21 0 16,0 1-16,0-1 15,0 0-15,0 0 16,21-21 0,1 0-16,-1 0 0,0 0 15,0 0-15,0-21 0,22 21 16,-22-21-16,21 0 0</inkml:trace>
  <inkml:trace contextRef="#ctx0" brushRef="#br0" timeOffset="8743.42">1905 2963 0,'0'0'0,"0"-42"15,0 0 17,0 21-32,-21 21 15,0 0 1,-1 21-16,1 0 0,0 0 16,0 0-16,0 0 15,21 1-15,-21-22 0,21 21 16,-22 0-16,22 0 15,22-21 1,-1 0 0,0 0-16,0 0 0,0-21 15,0 21-15,1-21 0,-1 0 0,0 21 16,-21-22-16,21 1 0,0 0 16,0 21-16,-21-21 15,0 42 32,0 0-47,-21 0 0,21 1 16,-21-1-16,21 0 0,-21 0 15,21 0-15,0 0 0,0 1 0,0-1 16,0 21-16,0-21 16,-21 22-16,21-1 0,0-21 0,0 21 15,0-20-15,0 20 0,0 0 16,0-21-16,0 22 0,0-22 0,0 21 15,0-21-15,0 1 0,0-1 16,-21 0-16,21 0 0,-22-21 0,1 21 16,-21 0-16,21-21 0,-22 0 15,1 0-15,-21 0 0,-1 0 0,1 0 16,-1 0-16,1-21 0,-1 21 16,1-21-16,20 0 0,-20 0 0,20 0 15,1-1-15,21 1 0,0 0 16,0 0-16,-1 0 0,22 0 15,0-1-15,0 1 16,22 0-16,-1 0 0,21 0 16,0 0-16,1-1 0,-1 1 15,22 0-15,-1-21 0,1 21 16,-1-1-16</inkml:trace>
  <inkml:trace contextRef="#ctx0" brushRef="#br0" timeOffset="9248.12">2095 2773 0,'0'21'16,"0"0"-1,0 0-15,0 1 0,0-1 16,0 0-16,0 0 15,0 0-15,0 0 0,0 1 16,0-1-16,-21-21 0,21 21 16,0 0-1,-21-21 1,21-21 0,0 0-1,0 0-15,0-1 16,0 1-16,0 0 0,0 0 15,0 0-15,21 0 16,-21-1-16,21 22 0,1-21 0,-1 0 16,0 21-16,0 0 0,0 0 15,0 0-15,1 0 0,-1 0 0,0 0 16,0 21-16,0-21 0,-21 21 16,0 1-16,0-1 0,0 0 0,0 0 15,0 0-15,0 0 16,0 1-16,-21-1 0,0 0 15,21 0 1,-21-21-16,0 21 16,42-42 15,0 21-31,0-21 0</inkml:trace>
  <inkml:trace contextRef="#ctx0" brushRef="#br0" timeOffset="9763.83">2730 2794 0,'0'0'16,"0"-21"-16,-21 21 16,0 0-16,0 0 15,0 0-15,0 0 0,-1 0 16,1 0-16,0 0 0,0 21 0,0 0 15,0-21-15,-1 21 0,1 1 16,0-1-16,0 21 0,0-21 0,21 0 16,0 1-1,0-1-15,0 0 0,0 0 0,21 0 16,0-21 0,0 0-16,22 0 15,-22 0-15,0 0 0,0-21 16,0 21-16,0-21 0,1 0 0,-1 21 15,0-21-15,0-1 0,0 1 16,-21 0-16,0 0 0,21 0 0,-21 0 16,0-1-16,22 1 0,-22 0 15,0 42 17,0 0-32,0 1 15,-22-1-15,1 0 0,21 0 16,0 0-16,0 0 0,0 1 15,0-1-15,-21-21 0,21 21 0,0 0 16,21-21 15,0 0-15,1 0-16,-1-21 16,0 21-16</inkml:trace>
  <inkml:trace contextRef="#ctx0" brushRef="#br0" timeOffset="10463.96">3090 2773 0,'-21'21'31,"0"-21"-31,21 21 0,0 0 16,-21 1-16,21-1 15,-21 0-15,21 0 0,0 0 16,0 0-16,0 1 0,0-1 15,-22 0-15,22 0 16,0-42 47,0 0-48,0 0-15,0-1 0,0 1 0,22 0 16,-1 0-16,-21 0 0,0 0 15,21 21-15,0-22 0,-21 1 0,21 0 16,0 21-16,-21-21 16,22 21-16,-1 0 0,0 0 15,-21 21-15,0 0 16,0 0-16,0 1 0,0-1 16,0 0-16,0 0 0,0 0 15,0 0-15,0 1 0,0-1 16,0 0-16,0 0 15,0-42 32,0 0-31,0 0-16,0-1 0,21 1 16,0 0-16,-21 0 0,21 0 0,1-22 15,-1 22-15,0 0 0,21 21 16,-21-21-16,1 0 0,-1 21 0,0 0 15,0 0-15,0 21 16,-21 0-16,0 0 0,0 0 16,0 1-16,0-1 15,0 0-15,0 0 0,0 0 0,0 0 16,0 1-16,-21-1 0,21 0 16,0 0-16,-21-21 0,21 21 15,0-42 32,0 0-47,21 0 0,-21 0 16,21 21-16</inkml:trace>
  <inkml:trace contextRef="#ctx0" brushRef="#br0" timeOffset="10855.74">3683 2900 0,'-21'0'15,"21"21"-15,21-21 32,0-21-17,0 21-15,0 0 0,1-21 16,-1 0-16,0 21 0,-21-22 16,21 1-16,0 0 0,-21 0 15,0 0-15,0 0 0,0-1 16,0 1-16,-21 21 15,0 0 1,0 21-16,0-21 0,-1 22 16,1-1-16,0 0 0,0 0 15,21 21-15,-21-20 0,21-1 0,-21 0 16,21 0-16,0 0 0,0 0 16,0 1-16,21-22 15,0 0-15,0 0 16,0 0-16,0 0 0,1 0 15,-1 0-15,0 0 16,0-22 0,0 1-16,0 21 15,1-21-15</inkml:trace>
  <inkml:trace contextRef="#ctx0" brushRef="#br0" timeOffset="17039.53">5059 5398 0,'0'21'16,"0"0"-16,0 0 15,0-42 64,0 0-79,0 0 15,21-1-15,0 1 16,-21 0-16,21 0 15,0 21-15,-21-21 16,22 0-16,-1 21 0,-21-22 16,21 22-16,0-21 0,0 0 15,0 21-15,1-21 16,-1 21-16,0 0 16,-21-21-16,21 21 15,0 0-15,0 0 0,1 0 16,-1 0-1,0 0-15,0 0 16,0 0-16,0 0 16,1 21-16,-1-21 0,0 0 15,0 21-15,0-21 16,0 0-16,1 21 0,-1-21 16,0 21-16,0-21 15,0 0 1,0 0-16,1 22 0,-1-22 15,0 0-15,0 0 16,0 0-16,0 0 0,1 21 16,-1-21-16,0 0 0,0 0 15,0 0-15,0 0 0,1 0 16,-1 0-16,0 0 0,0 0 0,0 0 16,0 0-16,1 0 15,-1 0-15,0 0 0,0 0 0,-21-21 16,21 21-16,0 0 0,-21-22 15,22 22-15,-1-21 16,-21 0-16,21 21 16,-21-21-16,0 0 15,0 0 17,-21 42 30,21 0-46,-21-21-1,21 21-15,-22 0 16,22 0 0,0 1-1,0-1 1,0 0-1,0 0 1,22-21-16,-1 0 16,-21 21-16,21-21 0,0 0 15,0 0 1,0 0 0,1 0-16,-1 0 0,0 0 15,0 0-15,0 0 16,0 0-16,1 0 0,-1-21 15,0 21-15,0 0 0,0 0 0,0 0 16,1 0-16,-1-21 16,0 21-16,0-21 0,0 21 0,22 0 15,-22 0-15,0-21 0,0 21 16,0 0-16,0 0 0,1-22 0,-1 22 16,21 0-16,-21 0 0,0 0 15,1-21-15,-1 21 0,0 0 0,0 0 16,0 0-16,0 0 0,1 0 15,-1 0 1,0 0-16,-21 21 31,0 1-15,0-1-16,0 0 16,0 0-1,0 0-15,0 0 16,0 1-1,0-1 1,-21-21 47,0 0-48,-1 0-15,1 0 0,0-21 16</inkml:trace>
  <inkml:trace contextRef="#ctx0" brushRef="#br0" timeOffset="17703.56">5948 4360 0,'0'-21'31,"0"42"16,0 1-47,-21-1 16,21 0-16,0 0 0,-22 0 0,22 0 15,0 1-15,0-1 0,-21 0 16,21 21-16,-21-21 0,21 1 0,-21-1 16,21 0-16,0 0 15,0 0-15,0 0 0,0 1 16,0-44 46,0 1-46,21 0-16</inkml:trace>
  <inkml:trace contextRef="#ctx0" brushRef="#br0" timeOffset="18056.68">6350 4382 0,'0'-22'16,"0"44"0,0-1-1,0 0-15,-21 0 16,21 0-16,-21 0 0,21 1 15,-22-1-15,22 0 0,0 0 16,-21 0-16,0 0 0,21 1 16,-21-1-16,21 0 0,0 0 0,0 0 15,-21-21-15,21 21 0,0 1 16,-21-22-16,21 21 0,0 0 31,0-42-15,0 0-16,21-1 15</inkml:trace>
  <inkml:trace contextRef="#ctx0" brushRef="#br0" timeOffset="18452.18">6329 4382 0,'0'0'0,"0"-22"0,0 1 15,0 0 1,21 21-16,0 0 0,-21-21 16,21 0-16,0 21 0,1 0 0,-1 0 15,0-21-15,0 21 0,0 0 0,0 0 16,1 0-16,20 0 0,-21 21 16,0 0-16,0 0 0,1 0 15,-22 0-15,0 1 0,0 20 16,0-21-16,0 0 0,0 0 0,0 1 15,0-1-15,0 0 0,0 0 16,-22 0-16,1 0 0,21 1 16,-21-22-16,21 21 0,0 0 0,-21 0 15,0 0 1,21 0 0,0-42 30,0 0-30</inkml:trace>
  <inkml:trace contextRef="#ctx0" brushRef="#br0" timeOffset="18823.93">6350 4530 0,'0'0'0,"-21"0"0,42 0 47,0 0-47,0 0 0,0 0 15,1 0-15,-1 0 16,0 0-16,0 0 0,0 0 15,0 0-15,1 0 0,-1 0 0,0 0 16,0 0-16,0 0 16,0 0-1,1 0-15,-1 0 16,0 0 0,-42 0 30</inkml:trace>
  <inkml:trace contextRef="#ctx0" brushRef="#br0" timeOffset="20908.47">8488 5461 0,'0'0'0,"21"0"0,-21 21 32,0-42 77,0 0-93,0 0-16,0 0 15,0-1-15,0 1 16,0 0-16,0 0 0,21 0 16,0 0-16,-21-1 15,21 22-15,1-21 0,-1 0 0,42-21 16,-20 21-16,-22-1 15,21 22-15,0-21 0,-20 0 0,20 21 16,0-21-16,-21 21 0,22 0 0,-22-21 16,21 21-16,-21 0 0,1 0 15,20 0-15,-21 0 0,0 0 0,0 0 16,1 0-16,-1 0 0,0 0 16,0 0-16,0 0 0,0 21 15,1 0 1,-22 0-16,21-21 0,0 21 15,0-21-15,-21 22 0,21-22 16,0 0-16,-21 21 16,0 0-16,22-21 0,-1 0 0,-21 21 15,21-21-15,0 21 16,0-21-16,0 21 0,1-21 16,-1 0-16,0 22 0,0-22 15,0 0-15,0 0 0,1 0 16,-1 0-16,0 0 0,0 0 0,0 0 15,0 0-15,1 0 0,20 0 16,-21 0-16,0 0 0,0 0 16,1 0-16,-1 0 0,0 0 0,0 0 15,-21-22-15,21 22 0,0-21 16,1 21-16,-1-21 0,0 21 16,0-21-16,-21 0 0,21 21 15,0-21 1,-21-1-1,22 22 1,-22 22 62,0-1-62,0 0-1,-22-21-15,22 21 16,0 0-16,0 0 16,22-21-1,-1 0 1,0 0 0,0 0-16,0 0 0,0 0 15,1 0-15,-1 0 0,21 0 0,-21 0 16,0 0-16,1 0 0,-1 0 15,0 0-15,0 0 0,0 0 0,0 0 16,22 0-16,-22 0 16,0 0-16,0 0 0,0-21 15,1 0-15,-1 21 0,21 0 0,-21-21 16,0 21-16,22-21 0,-22 21 16,0 0-16,21-21 0,-20 21 0,20 0 15,-21 0-15,21-22 0,-20 22 16,20-21-16,-21 21 0,0 0 0,0 0 15,22-21-15,-22 21 0,42 0 16,-41 0-16,-1 0 0,21 0 16,-21 0-16,0 0 0,1 0 0,-1 0 15,0 0-15,0 0 0,0 0 16,0 0-16,1 0 16,-1 0-16,0 0 0,0 0 0,0 0 15,0 0-15,1 0 16,-22 21-16,21-21 0,0 0 15,0 0 1,-21 21-16,21-21 0,0 0 16,1 22-16,-1-22 0,0 0 15,0 21-15,0-21 16,0 0-16,-21 21 16,22-21-16,-1 21 15,0-21-15,0 21 0,-21 0 16,21-21-16,0 22 15,-21-1 1,22-21-16,-22 21 16,0 0-16,0 0 15,0 0-15,0 1 16,0-1-16,-22-21 16,22 21-16,0 0 15,0 0 1,0 0-1,-21-21-15,21 22 16,0-1-16,-21-21 0,0 0 31,0 0-15,0 0 0,-1 0-16,1-21 0,0 21 15,21-22-15,-21 1 0,0 0 0</inkml:trace>
  <inkml:trace contextRef="#ctx0" brushRef="#br0" timeOffset="21703.83">9694 4466 0,'0'0'0,"0"-21"0,0 0 31,0 42 16,0 0-47,0 0 16,0 1-16,-21-1 0,21 0 15,-21 0-15,21 21 0,0-20 16,-21-1-16,0 0 0,21 0 0,-22 0 16,22 22-16,0-22 0,0 0 15,0 0-15,0 0 0,-21 0 16,21 1-16,0-1 16,0-42 30,0-1-46,21 1 16,1 0-16,-22 0 0</inkml:trace>
  <inkml:trace contextRef="#ctx0" brushRef="#br0" timeOffset="22063.45">10245 4466 0,'0'-21'16,"-22"21"-1,22 21-15,-21 0 16,0 1-16,21-1 0,-21-21 15,21 21-15,0 0 0,-21 0 16,21 0-16,-21 1 0,-1-1 0,22 0 16,-21 0-16,21 0 0,0 0 15,0 1-15,-21-1 0,21 0 16,-21 0-16,21 0 16,0-42 30,21 0-46</inkml:trace>
  <inkml:trace contextRef="#ctx0" brushRef="#br0" timeOffset="22468.83">10202 4509 0,'0'-43'31,"0"22"-31,21 21 16,-21-21-16,22 0 0,-1 21 16,21 0-16,-21-21 0,0 21 15,22 0-15,-22-22 0,0 22 0,21 0 16,-20 0-16,-1 0 0,0 0 0,21 0 16,-21 0-16,1 0 0,-1 22 15,0-1-15,-21 0 0,21-21 16,-21 21-16,0 0 0,0 0 15,0 1-15,0-1 0,0 0 16,0 0-16,0 0 0,0 0 0,0 1 16,-21-1-16,21 0 15,-21 0-15,0 0 0,21 0 16,0 1-16,-22-22 16,22 21-16,-21 0 15,0-21 16,0 0-15,21-21 0</inkml:trace>
  <inkml:trace contextRef="#ctx0" brushRef="#br0" timeOffset="22863.87">10139 4636 0,'0'0'16,"-21"0"-16,21-22 0,21 22 31,0 0-31,0 0 16,21 0-16,-20 0 0,-1 0 15,21 0-15,0 0 0,-20 0 16,-1 0-16,21 0 0,-21-21 0,0 21 16,1 0-16,-1 0 0,0 0 15,0 0-15,0 0 0,0 0 16,1 0 0</inkml:trace>
  <inkml:trace contextRef="#ctx0" brushRef="#br0" timeOffset="25079.36">13420 5419 0,'0'21'31,"-22"-21"141,1-21-172,21 0 16,0-1 0,0 1-16,0 0 15,0 0-15,0 0 16,0 0-16,0-1 15,0 1-15,0 0 0,21 21 16,-21-21-16,22 21 16,-1 0-16,-21-21 0,21 21 15,0 0 1,0 0 0,0 0-16,1 0 0,-1 0 15,0 21 1,0 0-16,-21 0 15,21-21-15,0 21 0,-21 1 16,22-1-16,-1-21 0,-21 21 16,21-21-16,-21 21 15,21-21-15,0 21 0,0-21 16,1 21-16,-1-21 0,0 0 16,0 0-16,0 0 15,0 0-15,1 0 0,-1 0 16,0 0-16,0 0 0,0 0 0,0 0 15,22 0-15,-22 0 0,0 0 16,21 0-16,-20 0 0,-1 0 0,21-21 16,-21 21-16,0-21 0,1 21 15,-1-21-15,0 21 0,0-21 0,-21 0 16,21 21-16,0-22 0,-21 1 16,22 21-16,-22-21 0,21 21 15,-21-21-15,0 42 78,0 0-78,0 0 16,0 1 0,21-22-1,-21 21-15,21-21 16,0 0-16,0 0 15,1 0-15,-1 0 0,0 0 16,0 0-16,0-21 16,0 21-16,1 0 0,-1 0 0,0-22 15,0 22-15,0-21 0,0 21 16,22 0-16,-22 0 0,0 0 16,0 0-16,0 0 0,1 0 15,-1 0-15,0 0 0,0 0 16,0 0-16,0 0 15,-21 21-15,22-21 16,-22 22-16,21-22 0,-21 21 16,21 0-16,-21 0 15,0 0 1,0 0-16,0 1 31,0-1-15,0 0-1,0 0 1,-21-21 15,21-21 79,0 0 108,-21 21-202</inkml:trace>
  <inkml:trace contextRef="#ctx0" brushRef="#br0" timeOffset="25680.49">14287 4466 0,'0'0'0,"-21"0"47,0 0-31,21 21-1,0 1-15,-21-1 0,21 0 16,0 0-16,-21 0 0,21 0 15,-21 22-15,21-22 0,0 0 0,0 21 16,-22-20-16,22 20 0,-21-21 0,21 0 16,0 0-16,0 1 0,0-1 15,-21 0-15,21 0 16,21-42 31,-21 0-47,21 0 0,1-1 15,-22 1-15</inkml:trace>
  <inkml:trace contextRef="#ctx0" brushRef="#br0" timeOffset="25992.43">14732 4509 0,'0'21'16,"-21"-21"0,21 21-16,-21-21 0,21 21 0,-22 0 15,22 0-15,0 22 16,-21-22-16,21 0 0,-21 0 0,21 0 15,0 1-15,0-1 0,0 0 16,0 0-16,0 0 0,0 0 16,0 1-1</inkml:trace>
  <inkml:trace contextRef="#ctx0" brushRef="#br0" timeOffset="26375.45">14774 4530 0,'0'-21'0,"0"42"0,0-64 16,0 22 0,21 21-1,1-21-15,-1 21 16,0 0-16,0 0 0,0 0 15,0 0-15,1 0 0,20 0 16,-21 0-16,0 0 0,0 0 0,-21 21 16,22 0-16,-22 1 0,0-1 15,0 0-15,0 0 0,0 0 0,0 0 16,0 1-16,-22-1 0,22 0 16,-21 21-16,21-21 0,0 1 0,-21-1 15,0 0-15,21 0 0,-21 0 16,21 0-16,0 1 0,0-1 0,0 0 15,-21 0 1,-1-21 15,22-21-15,0 0-16</inkml:trace>
  <inkml:trace contextRef="#ctx0" brushRef="#br0" timeOffset="26671.51">14711 4741 0,'0'-21'15,"21"21"1,0 0-16,0 0 0,0 0 15,1 0-15,-1 0 16,0 0-16,0 0 0,0 0 0,0 0 16,1 0-1,-22-21 32,21 21-31</inkml:trace>
  <inkml:trace contextRef="#ctx0" brushRef="#br0" timeOffset="28377.71">15706 5440 0,'0'21'0,"-22"-21"94,22-21-94,0 0 16,0 0-1,0-1-15,0 1 16,0 0-16,0 0 15,0 0 1,22 0-16,-1-1 0,0 1 16,0 21-16,-21-21 0,21 0 15,0 0-15,1 0 16,-1-1-16,0 1 0,-21 0 16,21 21-16,0-21 0,0 0 15,1 21-15,-1 0 0,0-21 16,0 21-16,0 0 15,0 0-15,1 0 16,-1 0-16,0 21 16,-21 0-16,21 0 15,0 0 1,-21 0-16,0 1 16,21-22-16,-21 21 0,22-21 0,-1 0 15,-21 21-15,21-21 0,0 21 16,0-21-16,0 21 15,1-21-15,-1 0 16,0 0-16,0 0 0,0 0 16,0 0-16,1 0 15,-1 0-15,0 0 0,0 0 0,0 0 16,0 0-16,1 0 0,-1 0 0,0-21 16,0 21-16,0-21 0,0 21 15,-21-21-15,22 0 0,-1 21 0,0-22 16,-21 1-16,21 0 15,0 0-15,0 0 16,-21 42 47,0 0-63,0 0 15,0 0-15,0 1 16,0-1-16,0 0 15,0 0 1,0 0 0,22-21-16,-1 0 15,0 21-15,0-21 0,0 0 16,0 0-16,1 0 0,-1 0 16,0 0-16,0 0 0,0 0 15,0 0-15,1 0 0,20 0 0,-21 0 16,21 0-16,1 0 0,-1-21 15,0 0-15,1 21 0,-1-21 0,22 21 16,-22-21-16,0 0 0,1 21 16,-1-22-16,-21 22 0,21-21 0,1 21 15,-22 0-15,0-21 16,21 21-16,-20 0 0,-1 0 0,0 0 0,0 0 16,0 0-16,0 0 15,1 0-15,-1 0 16,0 21-16,0-21 0,0 21 15,0-21-15,1 22 16,-22-1-16,21 0 16,-21 0-1,0 0 1,0 0-16,0 1 16,0-1-1,0 0-15,0 0 31,-21-21 1,-1-21-17,1 0 1,0 0-16,21-1 0</inkml:trace>
  <inkml:trace contextRef="#ctx0" brushRef="#br0" timeOffset="29324.7">16976 4466 0,'0'0'0,"0"21"63,0 1-63,0-1 15,0 0-15,0 0 16,-22 0-16,22 0 0,-21 1 15,21-1-15,-21-21 0,21 21 16,0 0-16,0 0 0,0 0 16,0 1-1,0-1 1,0-42 31,0-1-32,0 1 1</inkml:trace>
  <inkml:trace contextRef="#ctx0" brushRef="#br0" timeOffset="29836.24">17357 4424 0,'0'21'32,"0"0"-32,-22 0 15,1 1-15,21-1 0,-21-21 16,21 21-16,-21 0 0,0 0 16,21 0-16,0 1 0,0-1 0,-21 0 15,-1 0-15,22 0 0,0 0 16,-21-21-16,21 22 0,0-1 15,21-21 17</inkml:trace>
  <inkml:trace contextRef="#ctx0" brushRef="#br0" timeOffset="30209.49">17378 4466 0,'0'0'0,"0"-21"16,0 0-16,0 0 16,21 21-16,0 0 15,0-21-15,0-1 0,1 22 16,20 0-16,-21 0 0,0 0 16,22 0-16,-22 0 0,21 0 15,-21 0-15,0 0 0,1 22 0,-1-22 16,0 21-16,0 0 0,-21 0 0,0 0 15,0 0-15,0 1 0,0-1 16,0 0-16,0 0 0,0 0 0,0 22 16,0-22-16,0 0 0,-21 0 15,0 0-15,21 0 0,0 1 16,0-1-16,0 0 16,-21-21-16,21 21 0,-22 0 15,22-42 32,0 0-47,0 0 16</inkml:trace>
  <inkml:trace contextRef="#ctx0" brushRef="#br0" timeOffset="30527.51">17335 4636 0,'0'0'0,"22"0"31,-1 0-31,0 0 0,0 0 16,21 0-16,-20 0 0,20-22 15,-21 22-15,21 0 0,-20 0 0,-1 0 16,21 0-16,-21 0 0,0 0 0,1 0 15,-1 0-15,0 0 16</inkml:trace>
  <inkml:trace contextRef="#ctx0" brushRef="#br0" timeOffset="32156.47">19960 5482 0,'0'0'0,"0"-21"94,0 0-78,0 0-16,0 0 0,0-1 15,0 1-15,0 0 16,21 0-16,0-21 0,1 20 15,-22 1-15,21 0 0,0 0 16,0-21-16,0 20 0,0 1 16,1-21-16,-1 21 0,21 0 15,-21-1-15,0 1 0,22 21 0,-22-21 16,21 0-16,-21 21 0,22 0 16,-22-21-16,21 21 0,-21 0 0,1 0 15,20 0-15,-21 0 0,0 0 0,0 0 16,22 0-16,-22 0 0,0 0 15,0 0-15,0 21 0,1 0 16,-1 0-16,-21 0 16,21 1-16,-21-1 0,21 0 0,-21 0 15,0 0-15,0 0 0,21 1 16,0-1-16,1-21 0,-22 21 16,21 0-16,0-21 0,0 21 15,-21 0-15,21-21 0,0 0 0,1 0 16,-1 22-16,0-22 0,0 21 0,0-21 15,0 0-15,1 0 0,-1 0 16,0 0-16,21 0 0,-21 0 0,22 0 16,-22 0-16,21 0 0,1 0 15,-22-21-15,21-1 0,-21 22 0,22-21 16,-22 0-16,0 0 0,0 0 16,0 0-16,0-1 0,1 22 15,-1-21-15,-21 0 0,21 0 0,-21 0 16,21 21-16,0 0 0,-21-21 15,21 21 1,-21 21 0,0 0-1,0 0-15,0 0 16,0 0-16,0 1 16,0-1-16,0 0 15,0 0-15,22 0 0,-22 0 16,21-21-16,0 0 0,0 22 15,0-22-15,0 0 0,1 0 16,-1 0-16,21 0 0,-21 0 16,22 0-16,-1 0 0,-21 0 15,21 0-15,1 0 0,-1 0 0,0 0 16,1-22-16,20 1 0,-20 21 16,-1-21-16,21 0 0,1 0 15,-22 21-15,22-21 0,-22-1 0,22 22 16,-22-21-16,21 0 0,-20 21 0,-1 0 15,0-21-15,1 21 0,-1 0 0,-21 0 16,0 0-16,1 0 0,-1 0 16,0 0-16,-21 21 0,0 0 15,0 0-15,21-21 0,-21 22 16,0-1-16,0 0 0,0 0 16,0 0-1,0 0-15,0 1 0,-21-1 16,21 0-16,-21-21 15,21 21-15,0 0 16,-21-21 15,-1 0-15,22-21 0,-21 0-16,0 21 15,0-21-15,0 0 0,0 21 0</inkml:trace>
  <inkml:trace contextRef="#ctx0" brushRef="#br0" timeOffset="32872.43">21865 4339 0,'0'-21'16,"0"0"-1,0 0-15,-21 42 47,0 0-47,0 0 16,21 22-16,0-22 0,0 0 0,-22 0 15,22 0-15,-21 22 0,21-22 16,0 0-16,-21 0 0,21 0 0,0 0 16,0 1-16,0-1 0,0 0 15,-21-21-15,21 21 16,-21-21 15,21-21 0,21 0-15</inkml:trace>
  <inkml:trace contextRef="#ctx0" brushRef="#br0" timeOffset="33192.19">22288 4339 0,'0'0'0,"0"-21"16,0 42 15,-21-21-31,0 21 0,21 1 15,-21-1-15,21 0 0,0 0 0,-21 0 16,0 22-16,21-22 0,-22 0 16,22 0-16,0 0 0,-21 0 0,21 1 15,-21-1-15,0 0 0,21 0 16,0 0-16,-21-21 16,21 21-16,0-42 46</inkml:trace>
  <inkml:trace contextRef="#ctx0" brushRef="#br0" timeOffset="33608.61">22310 4445 0,'0'0'0,"-22"0"16,22-21-16,0 0 16,0 0-1,22 21 1,-22-22-16,21 22 0,0 0 16,0 0-16,0 0 0,0 0 15,1 0-15,-1 0 0,0 0 16,0 0-16,0 22 0,-21-1 15,21 0-15,1 0 16,-22 21-16,0-20 0,0-1 0,0 0 16,0 0-16,0 0 0,0 0 0,0 1 15,0-1-15,0 0 0,-22 0 16,22 0-16,-21 0 16,21 1-16,0-1 15,0 0 1,-21-21-1,0 0 1,0 0 15,21-21-31</inkml:trace>
  <inkml:trace contextRef="#ctx0" brushRef="#br0" timeOffset="33916.49">22183 4636 0,'21'0'31,"0"0"-15,0 0-16,0 0 0,0 0 0,22 0 15,-22 0-15,0 0 0,0 0 16,0 0-16,1 0 0,20 0 16,-21 0-16,0 0 15,-21-22 1,-21 22 15,0 0-15</inkml:trace>
  <inkml:trace contextRef="#ctx0" brushRef="#br0" timeOffset="36075.48">4064 6943 0,'21'-64'31,"-21"43"-31,0 0 0,0 0 32,-21 21-1,0 21-31,0 0 15,21 0-15,0 0 16,0 1-16,0-1 0,0 0 0,0 0 16,0 43-16,0-43 0,0 0 15,0 21-15,0-21 0,0 22 16,21-22-16,-21 21 0,21-21 16,0 1-16,0 20 0,0-21 0,-21 0 15,43-21-15,-22 21 0,0 1 0,0-1 16,0-21-16,1 21 0,-1-21 15,21 0-15,-21 0 0,0 0 16,22 0-16,-22 0 0,0 0 0,21 0 16,1-21-16,-1 21 0,0-21 15,1-1-15,-1 22 0,22-21 0,-22 0 16,21 0-16,-20-21 0,20 20 16,-20 1-16,20 0 0,1 0 0,-22 0 15,21 0-15,1-1 0,-22 22 0,22-21 16,-1 0-16,1 0 0,-22 21 15,22-21-15,-1 21 0,-21 0 0,22-21 16,-22 21-16,22 0 16,-22 0-16,0 0 0,1 0 0,-22 0 15,21 0-15,-21 0 0,22 0 0,-22 0 16,0 0-16,0 0 0,0 0 16,1 21-16,-1-21 0,-21 21 0,0 0 15,21-21-15,0 21 0,-21 0 16,21 1-16,-21-1 0,21 21 15,1-42-15,-22 21 0,0 0 16,0 1-16,21-1 0,-21 0 16,0 0-16,0 0 15,0 0-15,0 1 0,0-1 16,0 0 0,-21-21-16,21 21 31,0-42-16,0 0 1,0 0-16,0-1 16,0 1-16,0 0 0,0 0 15,21-21-15,0 20 0,0 1 0,0 0 16,0-21-16,22 21 0,-22-1 16,21 1-16,1 0 0,-22 0 15,21 21-15,0-21 0,-20 21 16,20 0-16,0 0 0,1 0 0,-22 0 15,21 0-15,0 0 0,1 0 0,-1 0 16,0 0-16,1 21 0,-1-21 16,0 21-16,-20-21 0,20 21 0,21 0 15,-20 1-15,-1-22 16,-21 21-16,22-21 0,-1 21 0,0-21 16,1 21-16,-22-21 0,21 21 0,0-21 15,1 21-15,-1-21 0,0 22 16,1-22-16,-22 0 0,21 21 0,1 0 15,-1-21-15,0 0 0,1 21 16,-22-21-16,21 0 0,0 21 16,-20-21-16,20 0 0,-21 0 0,21 0 15,-20 0-15,-1 0 0,0 0 16,21 0-16,-21-21 0,1 21 0,20-21 16,0 0-16,-21 0 0,22-1 15,-1 1-15,-21 0 0,22-21 0,-1 21 16,-21-1-16,21-20 0,-20 21 15,20 0-15,-21 0 0,0-1 0,-21 1 16,21 21-16,-21-21 0,22 0 0,-22 0 16,-22 21 62,1 0-78,0 0 0,0 0 15,0 0-15,0 0 16,-1 0-16</inkml:trace>
  <inkml:trace contextRef="#ctx0" brushRef="#br0" timeOffset="36632.44">9334 7197 0,'0'0'0,"0"-21"0,22-1 16,-1 22-16,-21-21 15,0 42 1,0 1-16,0-1 16,0 0-16,0 0 0,0 0 0,0 0 15,0 22-15,0-22 0,0 21 16,0-21-16,0 22 0,0-22 16,-21 0-16,-1 21 0,22-20 0,-21-1 15,21 21-15,0-21 16,0 0-16,0 1 0,0-1 15,0-42 32,0-1-47,21 1 16,1 0-16,-1 21 16</inkml:trace>
  <inkml:trace contextRef="#ctx0" brushRef="#br0" timeOffset="36911.83">9821 7218 0,'0'0'0,"-21"0"16,0 0-1,21 21-15,0 0 16,-21 0-16,21 1 15,-21 20-15,21-21 0,0 0 0,0 0 16,-22 22-16,1-22 0,21 0 16,-21 0-16,21 0 0,0 1 15,0-1-15,-21 0 0,21 0 0,0 0 16,0 0-16,21-21 31,0-21-15</inkml:trace>
  <inkml:trace contextRef="#ctx0" brushRef="#br0" timeOffset="37259.87">9779 7260 0,'0'0'0,"0"-21"0,0 0 0,0 0 15,21 21-15,0-21 0,0-1 16,1 22-16,-1-21 0,0 21 0,0 0 15,0-21-15,22 21 0,-22 0 16,0 0-16,21 0 0,-21 0 0,1 0 16,20 0-16,-21 21 0,0 0 15,0 1-15,-21-1 0,0 0 0,0 0 16,0 21-16,0 22 16,0-43-16,0 21 0,0-20 0,0-1 15,0 21-15,-21-21 0,21 0 16,0 1-16,-21-1 0,0 0 15,21 0 1,-21-21 15,0 0-15,21-21-16,0 0 16</inkml:trace>
  <inkml:trace contextRef="#ctx0" brushRef="#br0" timeOffset="37515.72">9758 7430 0,'0'0'0,"21"0"32,0 0-17,0 0-15,0 0 0,22-22 16,-22 22-16,0 0 0,21 0 0,-20 0 15,-1 0-15,21 0 0,-21 0 0,0 0 16,1 0-16,-1 0 0,0 0 16,0 0-1,-42 0 17,0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35:39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9334 8700 0,'0'0'0,"-21"0"15,0 0-15,0 0 0,0 0 0,0 0 16,-1 0-16,1 0 0,0 0 15,0 0-15,0 0 0,0 0 0,-1 0 16,1 0-16,0 0 0,0 0 16,0 0-16,0 0 15,-1 0-15,44 0 172,-1 0-172,0 0 16,0 0-16,0 0 0,22 0 15,-22 0-15,21 0 0,0 0 0,1 0 16,-1 0-16,0 0 0,1 0 0,-1 0 16,0 0-16,1 0 0,20 0 15,-20 0-15,-1 21 0,0-21 0,1 0 16,-1 0-16,0 0 0,1 0 16,-22 0-16,21 0 0,-21 0 0,22 0 15,-22 0-15,0 0 0,0 0 16,0 0-16,0 0 0,1 0 0,-1 0 15,0 0 17,-42 0 61,0 0-77</inkml:trace>
  <inkml:trace contextRef="#ctx0" brushRef="#br0" timeOffset="708.25">9588 8657 0,'0'-21'47,"0"0"-31,0 0-16,0 0 0,0-1 15,0 1-15,0 0 0,0 0 16,0 0-16,-21 0 0,21-1 16,-21 1-16,0 0 0,0 0 0,21 0 15,-21 0-15,-1-1 0,-20 1 0,21 21 16,0-21-16,-22 0 0,1 0 15,0 0-15,-1-1 0,1 1 0,0 0 16,-22 0-16,22 21 0,-22-21 16,22 0-16,-21-1 0,20 22 0,1-21 15,0 21-15,-1 0 0,1-21 16,0 0-16,20 21 0,-20 0 16,21 0-16,-21 0 0,20-21 0,1 21 15,0 0-15,0 0 16,0 0-1,21-21 32,21 21 0,0 0-47,0 0 0</inkml:trace>
  <inkml:trace contextRef="#ctx0" brushRef="#br0" timeOffset="1220.89">8975 7747 0,'0'0'15,"0"-21"-15,-22 21 31,1 0-15,0 0-16,0 0 0,-21 0 0,20 0 16,1 0-16,-21 21 0,21-21 15,-22 21-15,22-21 0,-21 21 16,21 1-16,-22-22 0,22 21 0,-21-21 16,21 0-16,0 21 0,-1-21 15,-20 0-15,21 21 0,0-21 16,0 0-16,21-21 31,21 21 16,0 0-47,0 0 0,0 21 16,0-21-1,-21 21-15,22 0 0,-1 1 0,0-1 16,0 21-16,-21-21 0,21 0 0,0 1 15,1 20-15,-22-21 0,0 0 16,21 0-16,0 1 0,-21-1 0,0 0 16,21 0-16,0-21 15,-21 21-15,21-21 32,-21-21-17,0 0 1,-21 21-16</inkml:trace>
  <inkml:trace contextRef="#ctx0" brushRef="#br0" timeOffset="1817.16">5969 6985 0,'0'-21'0,"0"42"0,0-63 0,0 21 16,0-1-16,0 1 15,0 0-15,0 0 31,-21 42 1,21 0-32,0 0 0,-21 1 15,21-1-15,0 0 0,0 21 0,-22-21 16,1 22-16,0-1 0,0 0 16,21 1-16,-21-22 0,21 21 0,-21 1 15,21-1-15,0-21 0,0 0 0,0 0 16,0 1-16,0-1 15,0 0-15,0 0 0,0 0 16,21-21-16,0 0 0,0 0 16,0 0-16,0 0 15,1 0-15,-1-21 0,0 21 0,0-21 16,-21 0-16,21 0 0,0 21 16,-21-22-16,22 1 0,-22 0 0</inkml:trace>
  <inkml:trace contextRef="#ctx0" brushRef="#br0" timeOffset="2048.03">5715 7154 0,'0'0'0,"0"22"0,0-1 16,21-21 15,0 0-31,0 0 15,1 0-15,-1-21 0,0 21 16,0 0-16,21-22 0,-20 22 0,-1 0 16,0 0-16,0-21 0,0 21 15,0 0-15,1-21 16,-1 21-16</inkml:trace>
  <inkml:trace contextRef="#ctx0" brushRef="#br0" timeOffset="2620.04">6540 7091 0,'0'0'15,"0"-21"-15,22 21 0,-1 0 0,-21-21 16,21 21-16,0-22 16,-21 1-16,0 0 0,0 0 15,0 0-15,-21 0 16,0 21-16,0 0 0,21-22 15,-22 22-15,1 0 0,0 0 16,0 0-16,-21 0 0,20 0 16,1 0-16,0 22 0,0-1 15,0 0-15,-22 21 16,22-21-16,0 1 0,0 20 0,0-21 16,21 21-16,0-20 0,-21 20 0,21-21 15,0 0-15,0 22 0,0-22 0,0 0 16,0 0-16,0 0 15,21-21-15,0 0 0,0 0 16,0 0-16,0 0 0,1 0 16,-1 0-16,21 0 0,-21-21 15,0 0-15,1 0 0,-1 0 0,21-1 16,-21-20-16,0 21 0,1-21 16,-1 20-16,0 1 0,0 0 0,0-21 15,-21 21-15,0-1 0,0 1 16,-21 21 15,0 21-31,21 1 16,-21-22-16,21 21 0,0 0 15,0 0-15,0 0 0,0 0 0,-21 1 16,21-1-16,0 21 0,0-21 16,0 0-16,0 1 15,21-1-15,-21 0 0,21-21 0,0 21 16,0-21-16,0 0 0,1 0 15,-1 0-15,0 0 0,21 0 0,-21 0 16,22-21-16</inkml:trace>
  <inkml:trace contextRef="#ctx0" brushRef="#br0" timeOffset="3563.93">7366 7006 0,'0'0'0,"-42"-42"31,20 42-31,1 0 0,0 0 16,0 0-16,0 0 0,-22 0 15,22 0-15,0 0 0,0 21 0,0-21 16,-22 21-16,22 0 0,0 1 16,0-1-16,0 0 0,0 0 0,-1 0 15,1 0-15,21 22 0,0-22 16,0 0-16,0 0 0,0 0 0,0 1 15,21-1-15,1-21 16,-1 0-16,0 0 0,21 0 0,-21 0 16,22 0-16,-22 0 0,21 0 0,-21-21 15,1-1-15,20 1 0,-21 0 16,0 0-16,0 0 0,-21-22 16,22 1-16,-1 21 0,-21 0 15,0 0-15,0-1 16,0 44 31,0-1-47,0 0 15,-21 0-15,21 0 0,0 0 16,-22 1-16,22 20 0,0-21 0,0 21 16,-21-20-16,21 20 0,-21-21 15,0 21-15,21 1 0,0-1 16,-21 0-16,21 1 0,-21-22 0,-1 21 15,22 1-15,0-1 0,0 0 0,0 22 16,0-22-16,-21 0 0,21 22 16,0-1-16,0 1 0,0-22 0,0 22 15,0-1-15,0-20 0,0 20 0,0-21 16,0 1-16,0-1 0,0 0 0,0-20 16,0 20-16,0 0 0,0-21 15,0 1-15,0-1 0,0 0 16,0 0-16,-21 0 0,0 0 0,21 1 15,-21-22-15,0 0 0,-1 21 16,1-21-16,-21 0 0,21 0 16,0 0-16,-22-21 0,22-1 0,-21 1 15,21 0-15,-43-64 16,22 43-16,21 0 0,-1-1 0,1-20 16,21-1-16,0 1 0,0-85 15,0 84-15,0-20 0,21 20 16,1 1-16,20-1 0,-21 22 0,21-1 15,-20 1-15,20 0 0,0-1 0,1 1 16,-1 0-16,-21 21 0,21-1 16,1-20-16,-22 21 0,21 0 15,-21 0-15,22-1 0,-22 1 0,0 21 16,0-21-16,-21 0 16,21 21-16,-21 21 46,0 0-14,0 0-17,22-21 17,-22 22-32</inkml:trace>
  <inkml:trace contextRef="#ctx0" brushRef="#br0" timeOffset="6752.26">10901 8890 0,'0'21'0,"0"0"31,0 1 0,-21-22-15,21-22 46,0 1-46,0 0-16,0 0 16,0 0-16,0 0 15,21-1-15,-21 1 0,0 0 16,21 0-16,0 21 0,-21-21 0,21 21 15,-21-21-15,21-1 16,1 22-16,-1-21 0,0 21 16,-21-21-16,21 21 0,0 0 0,-21-21 15,21 21-15,1 0 0,-1 0 16,-21-21-16,21 21 0,0 0 16,0 0-16,-21-21 15,21 21-15,1 0 31,-1 0-15,0 0 0,0 0-16,0 0 0,0 0 15,-21 21-15,22-21 0,-1 0 16,0 21 0,0-21-1,0 0-15,-21 21 0,21-21 0,1 0 16,-1 0-1,0 0-15,0 0 0,-21 21 16,21-21-16,0 0 0,1 0 0,-1 0 16,0 21-16,0-21 15,0 0-15,0 0 0,1 0 16,-1 0-16,0 0 16,0 0-16,0 0 0,0 0 15,1 0-15,-1 0 0,0 0 16,0 0-16,0 0 15,0 0-15,1-21 0,-1 21 16,0 0-16,0-21 0,0 21 16,0 0-16,1-21 0,-1 21 15,0-21 1,0 21-16,-21-21 16,21 21-16,0 0 15,-21-22-15,22 1 16,-1 21 15,-21-21-31,0 42 156,0 0-140,0 1 0,0-1-1,0 0 1,0 0-1,21-21-15,0 0 32,0 0-32,-21 21 0,21-21 0,1 0 15,-1 0-15,21 0 0,-21 0 16,0 0-16,1 0 0,20 0 16,-21 0-16,0 0 0,0 0 0,1 0 15,-1 0-15,0 0 0,0 0 0,0 0 16,0 0-16,1 0 15,-1 0-15,0 0 0,0 0 0,0 0 16,0 0-16,1 0 0,20 0 0,-21 0 16,0 0-16,0 0 0,1 0 15,20-21-15,-21 21 0,0 0 0,22 0 16,-22 0-16,42-21 16,-42 21-16,1 0 0,-1 0 0,0 0 15,0-21-15,21 21 0,-20 0 0,-1 0 16,21 0-16,-21 0 0,0 0 0,22 0 15,-22 0-15,0 0 0,0 0 16,0-21-16,1 21 0,-1 0 16,0 0-16,0 0 0,0 0 15,0 0 1,1 0-16,-22 21 16,0 0-1,21 0 1,-21 0-16,0 0 15,0 1 1,0-1 0,0 0-16,0 0 15,0 0 1,0 0-16,0 1 16,21-22-16,-21 21 0,0 0 15,0 0 1,0 0 31,-21-21 203,21-21 93,-21 0-327</inkml:trace>
  <inkml:trace contextRef="#ctx0" brushRef="#br0" timeOffset="7668.11">12023 7853 0,'21'-21'16,"0"0"-1,0 21 1,-21-22-16,0 1 16,0 0-1,0 42 32,0 0-47,0 1 16,0-1-16,0 0 0,0 0 15,0 0-15,0 22 0,0-22 0,0 0 16,0 21-16,-21-21 0,21 1 16,-21-1-16,21 0 0,-21 0 15,21 0-15,0 0 0,0 1 16,0-1-16,0-42 62,0-1-62,0 1 16</inkml:trace>
  <inkml:trace contextRef="#ctx0" brushRef="#br0" timeOffset="7968.15">12636 7726 0,'0'-21'16,"-21"42"31,21 0-47,-21-21 0,0 21 0,21 22 15,0-22-15,-21 0 0,0 0 16,21 21-16,-22-20 0,1-1 0,21 21 16,-21-21-16,0 22 0,21-22 15,-21 0-15,21 0 0,0 0 16,-21 0-16,21 1 0,0-44 47,21 22-47</inkml:trace>
  <inkml:trace contextRef="#ctx0" brushRef="#br0" timeOffset="8327.42">12552 7789 0,'0'0'0,"0"-21"15,21 21-15,-21-21 0,21 0 16,0 0-16,0 21 15,1 0-15,-1-21 0,0 21 16,0 0-16,0 0 0,0 0 16,1 0-16,-1 0 0,0 0 0,0 0 15,0 0-15,0 0 0,1 0 0,-1 21 16,0 0-16,-21 0 0,0 0 16,0 0-16,0 1 0,0-1 0,0 21 15,0-21-15,0 22 0,-21-22 0,0 21 16,21-21-16,-22 0 15,22 1-15,-21-1 0,21 0 0,0 0 16,-21 0-16,21 0 0,-21-21 16,21 22-16,0-44 47,0 1-47,0 0 15,0 0-15</inkml:trace>
  <inkml:trace contextRef="#ctx0" brushRef="#br0" timeOffset="8599.37">12552 7916 0,'21'0'31,"0"0"-31,0 0 0,0 0 16,1 0-16,-1 0 0,0 0 0,0 0 16,0-21-16,22 21 0,-22 0 0,0 0 15,0 0-15,0 0 16,0 0-16,1 0 47</inkml:trace>
  <inkml:trace contextRef="#ctx0" brushRef="#br0" timeOffset="10235.84">15452 8869 0,'0'21'31,"0"-42"32,0 0-63,0 0 15,0-1-15,21 1 16,-21 0-16,21 0 0,0 0 16,0 0-16,0-1 0,1 1 15,-1 0-15,0-21 0,0 21 16,21-1-16,-20 1 0,-1 0 0,0 0 16,0 0-16,21 0 0,-20 21 15,-1-22-15,0 1 0,0 21 0,0 0 16,22-21-16,-22 21 15,0 0-15,0 0 16,0 0 0,-21 21-16,21 0 0,1-21 15,-22 22-15,21-1 0,0 0 16,-21 0-16,21 0 16,0 0-16,-21 1 15,21-1-15,1 0 0,-22 0 16,21-21-16,0 21 0,0-21 15,0 21-15,0-21 16,1 0-16,20 0 0,-21 0 0,21 0 16,-20 0-16,20 0 0,0 0 0,-21 0 15,22 0-15,-1 0 0,-21 0 16,22 0-16,-1 0 0,-21 0 0,0 0 16,22-21-16,-22 21 0,0-21 0,0 21 15,0-21-15,0 21 0,1-21 16,-1 21-16,0-21 0,0 21 15,0-22-15,0 22 0,1 0 0,-1-21 16,0 21-16,0-21 0,0 21 16,0 0-16,1 0 0,-1-21 0,0 21 15,0 0-15,0 0 16,0 0-16,-21 21 78,0 0-62,0 0-1,0 1 1,22-22 15,-1 0-31,0 0 0,0 0 16,0 0-16,0 0 15,1 0-15,-1 0 0,21 0 0,-21 0 16,22 0-16,-1 0 0,-21 0 0,21-22 16,1 22-16,-22-21 15,21 21-15,-21 0 0,1 0 0,20 0 16,-21-21-16,0 21 0,0 0 16,1 0-16,-1 0 0,21 0 15,-21 0-15,0 0 16,1 0-16,-22 21 15,0 0 1,21-21-16,-21 22 16,0-1 31,-21-21-16,21-21-31,-22 21 15,1-22-15,21 1 0</inkml:trace>
  <inkml:trace contextRef="#ctx0" brushRef="#br0" timeOffset="12287.51">16870 7789 0,'0'-21'16,"-21"21"31,21 21-47,-22-21 0,22 22 15,-21-1-15,21 0 0,-21 0 0,21 21 16,-21-20-16,0 20 0,21-21 16,-21 21-16,-1-20 0,1 20 0,21-21 15,0 0-15,-21 0 16,21 1-16,-21-1 0,21 0 16,-21-21-16,21-21 46,0 0-46,0-1 16,21 1-16,-21 0 0,21 0 0,-21-21 16,21 20-16,-21-20 0,21 21 0,1-21 15,-22 20-15,21-20 0,0 21 16,-21 0-16,21 0 0,0-22 16,-21 22-16,21 21 0,1-21 0,-22 0 15,21 21-15,0 0 0,-21-21 16,21 21-16,0 0 0,0 0 0,1 0 15,-1 0-15,0 0 0,0 21 16,0 0-16,0 0 0,1 0 0,-1 0 16,-21 1-16,0 20 0,0-21 15,0 21-15,0-20 0,0 20 0,0-21 16,0 0-16,0 22 0,0-22 0,-21 0 16,21 0-16,0 0 0,-22 0 15,22 1-15,-21-1 0,21 0 16,0 0-16,-21-42 62,21 0-62,0 0 0,-21 21 16</inkml:trace>
  <inkml:trace contextRef="#ctx0" brushRef="#br0" timeOffset="12547.44">16785 8043 0,'0'22'15,"21"-22"-15,0 0 16,1 0-16,-1 0 16,0 0-16,21 0 0,-21 0 15,1-22-15,-1 22 0,21 0 16,-21 0-16,0-21 0,22 21 0,-22 0 15,0 0-15,0 0 16,0 0 0,-21-21-1</inkml:trace>
  <inkml:trace contextRef="#ctx0" brushRef="#br0" timeOffset="14624.19">19431 8827 0,'0'0'0,"0"21"0,0 0 15,-21-21-15,0 0 32,21-21 46,0 0-78,0-1 15,0 1 1,0 0-16,0 0 0,0 0 0,0 0 16,0-1-16,0 1 0,0 0 15,0 0-15,21 0 0,-21 0 16,21-1-16,0 1 0,0 0 0,0 0 15,1 0-15,-1 21 16,0-21-16,0 21 0,0 0 16,0 0-16,1 0 15,-1 0 1,0 21-16,0 0 0,-21 0 16,21-21-16,0 21 0,1 0 0,-1 1 15,-21-1-15,21-21 0,0 21 16,0 0-16,0 0 0,1 0 15,-1 1-15,0-22 0,-21 21 16,21-21-16,0 21 0,0-21 0,1 0 16,-1 0-16,0 0 0,0 0 0,0 0 15,0 0-15,1 0 0,-1 0 16,21-21-16,-21 21 0,0-21 0,22 21 16,-22-22-16,21 22 0,-21-21 15,1 21-15,-1-21 0,0 21 16,21-21-16,-21 0 0,-21 0 15,22 21-15,-1 0 16,-21-22-16,21 22 16,-21 22 46,21-22-15,0 0-47,0 0 16,1 0-16,-1 0 0,0 0 0,0 0 15,21 0-15,-20 0 16,-1 0-16,0 0 0,0 0 0,0-22 16,0 22-16,1 0 0,-1 0 15,0 0-15,0 0 0,0-21 0,0 21 16,-21 21-1,0 1 1,0-1-16,0 0 0,0 0 16,0 0-16,0 0 15,0 1-15,0-1 16,0-42 46,0-1-62,-21 22 0,0-21 16,0 0-16,21 0 0</inkml:trace>
  <inkml:trace contextRef="#ctx0" brushRef="#br0" timeOffset="15055.09">20108 7789 0,'0'0'16,"0"-21"-16,-21 0 0,21 0 15,-21 21 1,0 21 0,21 0-1,-21-21-15,21 21 0,0 22 0,0-22 16,-22 21-16,22 1 0,-21-1 0,0 0 16,21 1-16,0-1 0,-21-21 15,0 21-15,21 1 0,-21-22 0,21 0 16,-22 0-16,22 0 0,0 1 15,0-1-15,-21-21 0,21 21 16,0-42 15,0 0-31,0-1 0,21 1 16,1 0-16,-22-21 16,21 21-16</inkml:trace>
  <inkml:trace contextRef="#ctx0" brushRef="#br0" timeOffset="15380.1">20108 7768 0,'0'0'0,"21"0"47,1 0-47,-1 0 16,0 0-16,0 0 15,0 0-15,0 0 0,1 21 16,-1-21-16,0 22 0,-21-1 15,21 0-15,0 21 0,0-21 0,-21 22 16,0-1-16,0 0 0,0-20 16,0 20-16,0 0 0,0-21 0,0 1 15,0 20-15,-21-21 0,21 0 16,-21 0-16,21 1 0,0-1 16,-21-21-1,21 21-15,-21-21 16,21-21-1,0 0-15,0-1 0,-21 1 16,21 0-16,0 0 0</inkml:trace>
  <inkml:trace contextRef="#ctx0" brushRef="#br0" timeOffset="15645.14">20066 8065 0,'0'0'0,"21"0"47,0 0-47,0 0 15,1 0-15,-1 0 0,21 0 0,-21-22 16,22 22-16,-22 0 0,21-21 16,0 21-16,-20 0 0,20 0 15,-21 0-15,0 0 0,0-21 0,1 21 31,-1 0 1</inkml:trace>
  <inkml:trace contextRef="#ctx0" brushRef="#br0" timeOffset="16991.3">21717 9694 0,'0'0'0,"0"-21"0,-21 21 31,0 0-15,-1 0-1,22 21 1,-21 1-16,0-1 15,21 0-15,0 0 0,0 0 0,0 0 16,0 1-16,0-1 0,0 0 16,0 0-16,0 0 0,0 0 0,0 1 15,0-1-15,21 0 0,0-21 16,1 0-16,-1 21 0,0-21 16,0 0-16,0 0 0,0 0 0,22 0 15,-22 0-15,21 0 0,-21 0 0,22 0 16,-22-21-16,21 21 0,-21-21 15,1 0-15,20 21 0,-21-22 16,21 1-16,-20 0 0,-1 0 16,21 0-16,-21 0 0,22-1 0,-22 1 15,21 0-15,-21 21 0,22-21 0,-1 21 16,-21 0-16,21-21 0,-20 21 16,20 0-16,-21 0 0,21 0 0,-20 0 15,20 0-15,-21 0 0,21 0 16,-20 21-16,20 0 0,-21-21 0,0 21 15,0 0-15,1 1 0,-22-1 0,21 0 16,-21 0-16,0 0 16,0 0-16,0 1 0,0-1 15,0 0-15,0 0 16,21-21 46,-21-21-62,21 21 0,0-21 16,-21 0-16,21-1 0,1 1 16,-1 0-16,0 0 0,0 0 0,21 0 15,-20-22-15,-1 22 0,0 0 0,21 0 16,-21 0-16,22 21 0,-22-22 16,21 22-16,-21-21 0,22 21 0,-22 0 15,21 0-15,-21 0 0,22 0 16,-22 21-16,0 1 0,21-1 15,-20 0-15,-1 0 0,-21 0 0,21-21 16,0 21-16,0 1 0,-21-1 16,21 0-16,1-21 0,-1 21 0,0-21 15,0 0-15,0 21 0,0-21 0,1 21 16,20-21-16,-21 0 0,0 0 16,22 0-16,-22 0 0,0 0 0,21 0 15,-21-21-15,1 0 0,-1 0 16,0 0-16,0 0 0,0-1 15,0 1-15,-21-21 0,0 0 0,22 20 16,-22-20-16,0 0 0,21 21 16,-21-1-16,0 1 0,0 0 0,0 0 15,0 0-15,0 42 63,0 0-63,0 0 15,0 0-15,-21 1 0,21-1 16</inkml:trace>
  <inkml:trace contextRef="#ctx0" brushRef="#br0" timeOffset="17407.06">23685 10160 0,'0'0'15,"0"-21"-15,-21 21 0,21-21 0,-21 21 16,0 0-1,0 21 1,0-21-16,21 21 0,0 0 0,-22 0 16,22 1-16,-21-1 0,21 0 0,-21 0 15,21 21-15,-21-20 0,21-1 16,0 21-16,-21-21 0,0 0 0,21 1 16,0 20-16,0-21 0,-22 0 0,1 0 15,21 1-15,-21-22 16,21 21-16,0-42 47,21-1-47,0 1 0,-21 0 15,22 0-15,-1-21 0,0 20 0</inkml:trace>
  <inkml:trace contextRef="#ctx0" brushRef="#br0" timeOffset="17723.88">23749 10139 0,'0'0'0,"63"-42"32,-41 42-32,-1 0 0,0 0 15,0 0-15,0 0 0,0 0 16,1 0-16,-1 0 0,-21 21 16,0 0-16,0 0 0,0 0 15,0 22-15,0-22 16,0 0-16,0 0 0,0 21 0,0-20 15,0-1-15,-21 21 0,21-21 16,-22 0-16,22 1 0,0-1 0,-21-21 16,21 21-16,-21 0 0,0 0 15,21 0 1,0-42 15,0 0-15,0 0-16</inkml:trace>
  <inkml:trace contextRef="#ctx0" brushRef="#br0" timeOffset="18011.72">23580 10372 0,'-22'0'16,"22"-21"-16,22 21 31,-1 0-31,0 0 0,0 0 16,0 0-16,0 0 0,22-22 15,-22 22-15,21 0 0,-21 0 0,22 0 16,-22 0-16,0 0 0,0 0 16,0 0-16,1 0 0,-1 0 0,0 0 15,0 0 1,-21-21 15</inkml:trace>
  <inkml:trace contextRef="#ctx0" brushRef="#br0" timeOffset="20872.87">11705 10414 0,'0'-21'0,"0"42"0,0-63 0,0 21 15,-21 21 16,21 21-15,0 0-16,0 0 16,0 0-16,0 0 15,0 22-15,0-22 0,0 0 0,0 0 16,0 0-16,21 22 0,0-22 16,0 0-16,-21 0 0,22 0 15,-1 1-15,0-22 0,0 21 0,0 0 16,0-21-16,1 0 0,-1 21 0,21-21 15,-21 0-15,22 0 0,-22 0 16,21 0-16,0 0 0,1 0 0,-1 0 16,0-21-16,1 21 0,-1-21 0,0 21 15,1-21-15,-1-1 0,0 22 16,1-21-16,-1 0 0,22 0 0,-22 0 16,0 0-16,1-1 0,20 1 0,-21 0 15,22 0-15,-1 21 0,1-21 16,-1 21-16,1 0 0,-1-21 0,64 21 15,-63 0-15,-1 0 16,1 0-16,-1 0 0,-20 0 16,20 0-16,-20 0 0,-1 0 0,21 21 15,-20-21-15,-1 21 0,0 0 0,-20-21 16,20 21-16,-21 0 0,21 1 16,-20-1-16,20 21 0,-21-42 15,-21 21-15,21 0 0,-21 1 16,21-1-16,1 0 0,-22 0 15,0 0-15,21-21 16,-21 21 0,21-42 31,-21 0-47,0 0 15,21 0-15,0 0 0,0 21 0,1-22 16,-1 1-16,0 0 0,0 0 0,21 0 15,1 0-15,-22-1 0,21 1 16,1 0-16,-1 21 0,0-21 0,1 21 16,62-21-16,-41 21 15,-1 0-15,1 0 0,-1 0 0,1 0 16,-1 0-16,1 21 0,-22 0 16,22-21-16,-22 21 0,0 0 15,1-21-15,-1 22 0,0-1 0,1 0 16,-22-21-16,21 21 0,22 0 15,-22 0-15,-21 1 0,22-22 16,-1 21-16,0-21 0,1 21 0,-1-21 16,21 0-16,-20 21 0,20-21 0,-20 0 15,20 0-15,-21 0 0,1 0 16,20 0-16,-20 0 0,-1 0 0,0 0 16,1 0-16,-1 0 0,-21 0 15,21-21-15,1 0 0,-22 0 0,21-1 16,-21 1-16,1 0 0,20 0 15,-21 0-15,0 0 0,0-1 16,22-20-16,-43 21 0,0 0 16,0 0-16,0-1 0,21 22 0,-21-21 15,0 0-15,21 0 16,-21 0-16,0 0 31,-21 21 16</inkml:trace>
  <inkml:trace contextRef="#ctx0" brushRef="#br0" timeOffset="21484.09">17632 10922 0,'0'0'0,"0"-21"0,-21 21 47,-1 0-47,1 0 15,0 0-15,21 21 0,-21 0 16,0 0-16,21 1 0,-21-1 0,-1 0 15,1 0-15,21 0 0,-21 0 16,0 22-16,0-22 0,21 21 16,-21-21-16,-1 1 0,22-1 0,-21 0 15,21 0-15,0 0 0,0 0 16,0 1-16,0-1 16,21-21 15,1 0-31,-1-21 0,0-1 15,0 1-15,0 0 0</inkml:trace>
  <inkml:trace contextRef="#ctx0" brushRef="#br0" timeOffset="21855.25">17611 10943 0,'0'0'0,"0"-21"15,0 0-15,0 0 16,0 0-1,21 21-15,0-22 0,0 22 16,0 0-16,22-21 0,-22 21 0,21 0 16,-21 0-16,0 0 0,22 0 15,-22 0-15,21 0 0,-21 0 0,1 0 16,-1 0-16,0 0 0,0 21 16,-21 1-16,0-1 0,0 0 0,0 0 15,0 0-15,0 0 0,0 22 0,0-22 16,0 0-16,0 21 15,-21-20-15,21-1 0,0 0 0,0 21 16,-21-21-16,21 1 0,-21-1 0,21 0 16,0 0-16,0 0 15,-22-21-15,22 21 0,-21-21 16,21 22-16,0-44 47,0 1-32</inkml:trace>
  <inkml:trace contextRef="#ctx0" brushRef="#br0" timeOffset="22151.99">17589 11155 0,'0'0'0,"0"-21"31,22 21-15,-1 0-16,21 0 0,-21 0 16,0 0-16,1 0 0,-1 0 0,21 0 15,-21-21-15,0 21 0,1 0 0,-1 0 16,0 0-16,0 0 16,0 0-16,-42 0 78,0 0-63,0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0T02:36:37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9081 0,'-21'0'0,"21"21"16,43-21 31,-22 0-47,0 0 15,21 0-15,1 0 0,-1 0 0,21 0 16,-20 0-16,20 0 0,-20 0 16,-1 0-16,21 0 0,-20 0 0,-1 0 15,0 0-15,1 0 0,-1 0 0,0 0 16,-20 0-16,20 0 0,-21 0 16,0 0-16,0 0 0,1 0 15,-1 0 16,-21-21 16</inkml:trace>
  <inkml:trace contextRef="#ctx0" brushRef="#br0" timeOffset="515.41">9334 8911 0,'22'0'0,"-1"0"16,0 0 0,0-21-1,-21 0 1,0 0-16,0 0 0,0-1 16,0 1-16,0 0 0,0 0 0,0-21 15,0 20-15,-21 1 16,0-21-16,0 21 0,-1-22 0,1 22 0,-21-21 15,0 21-15,-1-22 0,1 22 16,-22-21-16,1 21 0,-1 0 16,1-1-16,-22 1 0,22 0 0,-1 0 15,1 21-15,20 0 0,-20-21 0,21 21 16,-22 0-16,22 0 0,-1 0 16,1 0-16,0 0 0,21 0 0,-1 0 15,1 0-15,0 0 0,0 0 16,21-21 46,21-1-62,0 22 16</inkml:trace>
  <inkml:trace contextRef="#ctx0" brushRef="#br0" timeOffset="919.7">8657 7980 0,'21'0'0,"-42"0"0,63 0 16,-20-21-16,-22 0 0,21 21 16,0 0-16,-21-22 0,-21 22 31,0 0-15,-1 0-16,-20 0 0,21 0 0,-21 0 15,-1 0-15,1 0 0,21 0 0,-22 22 16,1-22-16,0 0 0,-1 21 15,22-21-15,0 0 0,-21 0 0,21 0 16,-1 0-16,1 0 16,21 21 31,0 0-47,0 0 15,21 0-15,-21 1 16,22-1-16,-22 0 0,0 21 0,21-21 15,-21 1-15,21-1 0,0 0 0,-21 0 16,21 0-16,0 0 0,1 1 16,-1-22-16,-21 21 0,21 0 0,0-21 15,-21 21-15,21 0 16</inkml:trace>
  <inkml:trace contextRef="#ctx0" brushRef="#br0" timeOffset="1471.54">3704 6922 0,'0'0'0,"21"-22"0,0 1 0,1 21 15,-22-21-15,21 21 0,-21-21 0,0 0 16,0 0-16,-21 42 47,21 0-47,-22 0 15,22 0-15,-21 0 0,0 22 0,0-22 16,21 21-16,-21 22 0,0-22 0,-1 22 16,1-22-16,0 21 0,0-20 15,21 20-15,-21-20 0,21-1 0,-21 0 16,21 1-16,0-1 0,0-21 16,0 0-16,0 0 0,0 1 0,0-1 15,42-21-15,-21 0 0,0 0 16,22 0-16,-22 0 0,21 0 15,-21-21-15,22-1 0,-22 1 0,21 0 16,-21 0-16</inkml:trace>
  <inkml:trace contextRef="#ctx0" brushRef="#br0" timeOffset="1692.41">3514 7260 0,'0'0'0,"21"0"32,-21 21-32,21-21 15,0 0-15,21 0 0,-20 0 0,-1 0 16,21 0-16,-21 0 0,22 0 16,-1 0-16,-21 0 0,21 0 15,-20 0-15,20-21 0,-21 21 0,0 0 16,0-21-16,1 21 0</inkml:trace>
  <inkml:trace contextRef="#ctx0" brushRef="#br0" timeOffset="2263.66">4508 7303 0,'0'0'0,"22"0"16,20-22-1,-21 1-15,0 0 16,-21 0-16,0 0 16,0 0-16,0-1 15,0 1-15,-21 0 0,0 0 0,0 21 16,0-21-16,-1 21 0,1 0 0,0-21 16,-21 21-16,21 0 0,-1 0 15,1 0-15,0 0 0,0 21 0,-21 0 16,-1 21-16,43 1 15,-21-1-15,0-21 0,0 21 0,21 1 16,-21-22-16,21 42 16,0-20-16,0-22 0,0 0 15,0 0-15,0 0 0,0 1 16,21-22-16,0 0 0,0 0 0,0 0 16,0 0-16,1 0 0,20 0 15,-21-22-15,21 1 0,-20 21 0,20-21 16,0-21-16,1 21 0,-22-1 15,21-20-15,-21 21 0,22 0 0,-22-22 16,0 22-16,0 0 0,0 0 0,0 0 16,-21 42 15,-21-21-15,21 21-16,-21 0 0,0 0 0,0 1 15,0-1-15,-1 21 0,22-21 0,-21 0 16,0 1-16,21-1 0,0 0 15,0 0-15,0 0 0,0 0 0,0 1 16,0-1-16,21-21 16,0 21-16,1-21 0,-1 0 15,0 0-15,0 0 0,21 0 0,-20 0 16</inkml:trace>
  <inkml:trace contextRef="#ctx0" brushRef="#br0" timeOffset="2964.36">5313 7366 0,'0'0'0,"0"-21"0,0 0 0,0 0 0,0-1 16,0 1-16,0 0 0,-21 21 15,-1-21-15,1 21 16,0 0-16,0 0 0,0 0 16,0 0-16,-1 21 0,1 0 15,0 0-15,0-21 0,-21 22 0,20 20 16,1-21-16,21 0 0,-21 0 0,21 1 15,0-1-15,0 0 16,0 0-16,21 0 16,0-21-16,1 0 0,-1 0 15,0 0-15,21 0 0,-21 0 16,1-21-16,-1 0 0,0 21 0,0-21 16,0 0-16,0-1 0,1 1 15,-22 0-15,21 21 0,-21-21 0,0 0 16,0 0-16,0-1 15,0 44 1,0-1 0,0 0-16,0 0 0,0 0 0,0 0 15,-21 1-15,21 20 0,-22-21 16,22 21-16,-21-20 0,21 20 16,0 21-16,0-20 0,0-1 15,0 22-15,0-22 0,0 21 16,0-20-16,0 20 0,0 1 0,-21-1 15,21-20-15,0 20 0,-21 1 0,21-22 16,0 21-16,-21-20 0,0 20 16,-1-20-16,1 20 0,0-21 0,0 1 15,0 20-15,-22-20 0,22-1 0,-21-21 16,0 21-16,20 1 0,-20-22 16,0 0-16,-22 0 0,22 0 15,0 1-15,-22-22 0,22 0 0,-22 0 16,1 0-16,20 0 0,-20-22 0,21 1 15,-1-21-15,1 0 0,0-1 16,-1 1-16,22 0 0,0-22 0,0 1 16,21 20-16,-21-20 0,21-1 0,0 22 15,0-22-15,0 22 0,0 0 16,21-1-16,0 1 0,0 0 0,0-1 16,22 22-16,-22-21 0,0 0 15,21 20-15,1-20 0,-22 21 0,21 0 16,64-43-16,-64 22 0,1 21 15,20-22-15,1 22 0</inkml:trace>
  <inkml:trace contextRef="#ctx0" brushRef="#br0" timeOffset="3459.8">5440 7324 0,'-43'0'31,"43"21"-15,0 0-16,-21-21 0,21 21 15,-21 0-15,21 1 0,-21-1 0,21 0 16,0 0-16,0 0 0,-21 0 16,21 1-16,-21-22 0,21 21 15,0 0-15,0 0 16,0-42 15,0 0-31,0 0 16,0-1-16,21 1 0,0 0 0,-21 0 15,0 0-15,21 0 0,0-22 16,0 22-16,-21 0 0,22 0 0,-1 0 16,21-1-16,-21 22 15,22-21-15,-22 21 0,21-21 0,-21 21 16,22 0-16,-22 0 0,0 0 0,21 21 15,-21 0-15,1 1 0,-22-1 16,0 0-16,0 0 0,0 0 0,0 0 16,0 1-16,0 20 0,0-21 0,-22 0 15,1 0-15,0-21 0,0 22 16,21-1-16,-21-21 0,0 0 0,21 21 16,-22-21-16,44 0 31,-1-21-31,0 0 15,-21-1-15,42 22 0</inkml:trace>
  <inkml:trace contextRef="#ctx0" brushRef="#br0" timeOffset="3964.27">6371 7260 0,'0'0'0,"0"-21"0,-21 0 0,0 21 16,0-21-16,-1 0 0,1 21 16,0 0-16,0 0 0,0 0 15,0 0-15,-22 0 0,22 21 0,0 0 16,0 0-16,-22 21 0,22-20 0,0-1 16,0 21-16,0-21 0,0 0 15,21 22-15,0-22 0,0 0 16,0 0-16,0 0 0,0 1 0,0-1 15,21-21 1,21 0-16,-21 0 0,0 0 0,1 0 16,-1 0-16,0 0 0,21 0 0,-21 0 15,1-21-15,-1-1 0,0 1 16,21 0-16,-21 0 0,1-21 0,-1 20 16,0 1-16,0-21 0,-21 21 15,21-22-15,-21 22 0,21 0 16,-21 0-16,-21 42 31,0 0-31,0 0 16,21 1-16,0 20 0,-21-21 0,0 0 15,21 0-15,-22 22 0,22-22 16,0 0-16,0 0 0,0 0 16,0 1-16,0-1 0,22-21 15,-1 0 1,0 0-16,0 0 0,0 0 0,0 0 15,43-21-15,-43-1 0</inkml:trace>
  <inkml:trace contextRef="#ctx0" brushRef="#br0" timeOffset="4611.39">6752 7239 0,'-21'0'31,"0"21"-31,21 0 0,-21 1 15,-1 20-15,22-21 0,-21 0 0,21 0 16,-21 1-16,21-1 0,0 0 16,0 0-16,0 0 0,0 0 0,-21-21 15,21 22-15,0-1 16,-21-21 0,21-21-1,0-1 1,0 1-16,0 0 15,0 0-15,0 0 0,21 0 0,0-22 16,0 22-16,0-42 0,1 41 16,-1 1-16,21 0 0,-21 21 15,0-21-15,22 21 16,-22 0-16,0 0 0,0 0 0,0 21 0,1 0 16,-22 0-16,21 1 0,-21-1 15,0 0-15,0 0 0,0 0 16,0 22-16,0-22 0,0 0 0,0 0 15,0 0-15,0 0 16,-21-21-16,21 22 0,-22-22 16,22-22 15,0 1-31,0 0 16,0 0-16,22 0 15,-1-22-15,0 22 0,0 0 0,0-21 16,22-1-16,-22 22 0,0 0 15,0 21-15,0 0 0,0 0 16,1 0-16,-1 0 0,-21 21 16,0 0-16,0 22 15,0-22-15,0 0 0,0 21 16,0-20-16,0-1 0,-21 0 0,-1 21 16,22-21-16,-21 1 0,21-1 15,-21-21-15,21 21 0,21-21 47,0-21-47,1 0 16,-1-1-16</inkml:trace>
  <inkml:trace contextRef="#ctx0" brushRef="#br0" timeOffset="4955.39">7493 7281 0,'-21'22'0,"21"-1"0,0 0 16,0 0-16,0 0 16,21-21-1,0 0-15,0 0 0,22 0 0,-22 0 16,21 0-16,-21 0 0,22-21 16,-22 0-16,21 0 0,-21 21 0,0-43 15,1 22-15,-1 0 0,0 0 0,-21 0 16,0-22-16,0 22 0,0 0 15,-21 21 1,-22 0-16,1 21 0,21-21 16,-21 43-16,-22-22 0,43 21 15,-21 0-15,-1 1 0,22-1 0,0 0 16,21-20-16,0 20 0,0-21 0,0 21 16,0-20-16,0-1 0,0 0 15,21 0-15,21-21 0,-20 0 0,-1 21 16,63-21-16,-62 0 0,20 0 15,0-21-15</inkml:trace>
  <inkml:trace contextRef="#ctx0" brushRef="#br0" timeOffset="15404.02">10287 10075 0,'0'-21'16,"-21"21"31,21 21 15,0 1-46,0-1-16,0 0 15,0 0-15,0 0 16,0 0 0,21-21-16,0 0 15,-21 22-15,21-22 16,0 0-16,1 0 15,-1 0-15,0 0 0,0 0 16,21-22-16,-20 22 16,-1-21-16,21 21 0,0 0 0,1 0 15,-1-21-15,0 21 0,22 0 0,-22 0 16,22-21-16,-1 21 0,1 0 16,-1 0-16,-20 0 0,20-21 0,1 21 15,-22 0-15,21 0 0,-20 0 0,20 0 16,-20-21-16,-1 21 0,0 0 15,1 0-15,-22 0 0,21 0 0,0 0 16,-20 0-16,-1 0 0,0 0 0,0 0 16,0 0-16,0 0 0,1 0 15,-44 0 63,1 0-78,-21 0 0,21 0 0,-22 0 16,1 0-16,0 0 0,-22 0 16,1 0-16,-1 0 0,1 21 0,-22-21 15,22 0-15,-22 0 0,21 0 0,-20 0 16,20 0-16,-20 21 0,20-21 16,22 0-16,-22 0 0,22 0 15,0 0-15,-1 0 0,1 0 0,0 0 16,20 0-16,1 0 0,0 0 15,0 0-15,0 0 0,0 0 0,-1 0 16,1 0 15,42 0 110,1 0-141,-1 0 0,0 0 16</inkml:trace>
  <inkml:trace contextRef="#ctx0" brushRef="#br0" timeOffset="15872.76">11155 10329 0,'0'0'0,"0"-21"0,-43-42 31,43 42-31,0-1 0,-21 1 0,21 0 31,0 42 0,0 0-31,0 1 0,0-1 0,0 0 16,0 0-16,0 0 0,0 22 16,21-1-16,-21-21 0,0 21 0,0 1 15,0-1-15,0 43 0,0-64 16,0 21-16,0 1 0,0-22 16,0 0-16,0 21 0,-21-21 0,21 1 15,0-1-15,0 0 16,-21-21-16,21 21 0,-21-21 15,0 0-15,0 0 16,-1 0-16,1 0 0,0 0 16,0-21-16,0 21 0,0-21 15</inkml:trace>
  <inkml:trace contextRef="#ctx0" brushRef="#br0" timeOffset="16119.61">10689 10647 0,'0'0'0,"21"0"32,0 0-32,1 21 0,-1 0 15,0-21-15,0 21 0,21 1 0,-20-1 16,-1 0-16,0 0 0,21 0 0,-42 0 16,21 1-16,1-1 0,-1 0 15,-21 0-15,0 0 0,0 0 16,0 1-16,0-1 15,21-21 17,0 0-32,0-21 0,0-1 0</inkml:trace>
  <inkml:trace contextRef="#ctx0" brushRef="#br0" timeOffset="16312.01">11557 10647 0,'-21'21'16,"0"0"-16,-1 0 16,1 1-16,-21-1 0,21 0 15,0 0-15,-22 0 0,22 22 0,-21-22 16,21 0-16,-22 0 0,22 0 0,0-21 16,0 21-16,21 1 0,0-1 15,-21-21-15,21 21 0</inkml:trace>
  <inkml:trace contextRef="#ctx0" brushRef="#br0" timeOffset="16780.27">12023 11430 0,'0'0'0,"0"-21"16,21-43-1,-21 86 1,0-1-16,0 0 16,0 0-16,-21 21 0,-1-20 0,1 20 15,0 0-15,0 1 0,0-1 0,0 0 16,-1 1-16,1-1 0,0-21 15,0 21-15,21 1 0,0-1 0,-21-21 16,21 22-16,0-22 0,0 0 0,0 0 16,21-21-16,0 0 15,21 0-15,-20 0 0,20 0 0,-21 0 16,21-21-16,-20 0 0,20 0 0,-21-1 16</inkml:trace>
  <inkml:trace contextRef="#ctx0" brushRef="#br0" timeOffset="16993.14">11663 11748 0,'0'0'16,"21"0"15,0 0-31,0 0 0,0 0 16,1 0-16,20 0 0,-21 0 0,21-22 15,1 22-15,-1 0 0,0 0 0,1 0 16,-1-21-16,0 21 0,-20 0 0,20 0 16,-21 0-16</inkml:trace>
  <inkml:trace contextRef="#ctx0" brushRef="#br0" timeOffset="17333.95">12277 11769 0,'0'0'0,"21"0"32,0 0-32,0 0 15,0 0-15,0 0 0,22 0 16,-22-21-16,21 21 0,-21-22 0,22 22 16,-22-21-16,0 21 0,0-21 15,-21 0-15,0 0 16,-21 21-1,-21 0-15,21 0 0,-1 0 16,-20 0-16,0 21 0,21 0 0,-22 0 16,22 0-16,0 1 0,-21-1 15,20 0-15,22 0 0,0 0 0,0 0 16,0 1-16,0-1 0,0 0 0,22 0 16,-22 0-16,42-21 15,-21 0-15,0 0 0,22 0 16,-22 0-16,21 0 0,0 0 0,1 0 15,-22-21-15,21 21 0</inkml:trace>
  <inkml:trace contextRef="#ctx0" brushRef="#br0" timeOffset="18097.04">12869 11684 0,'43'-42'31,"-22"21"-31,0 21 0,0 0 15,0 0-15,0 0 0,1 0 16,-1 21-16,0-21 0,0 21 0,0 0 16,0 0-16,-21 0 15,0 1-15,0 20 0,0-21 0,0 0 16,-21 0-16,0 1 0,0-1 16,-21 21-16,20-21 0,1 0 0,-21 1 15,21-22-15,0 21 0,-1 0 0,22-42 47,22 0-47,-1-1 0,0 1 16,21 0-16,-21 0 0,1 0 15,20-22-15,-21 22 0,21 0 0,-20-21 16,20 21-16,-21-1 0,21 1 0,-20 0 16,-1 0-16,0 21 15,0-21-15,-42 21 31,0 21-31,0 0 0,-1 0 0,1 0 16,0 1-16,0-1 0,0 0 16,0 0-16,21 0 0,0 22 0,-22-22 15,22 0-15,0 21 0,0-21 16,0 1-16,22-22 0,-22 21 16,21-21-16,0 0 0,21 0 0,-21 0 15,22 0-15,-22 0 0,21 0 0,1 0 16,-22 0-16,21-21 0,0-1 15,1 1-15,-22-21 0,21 21 16,-21 0-16,1-22 0,-1 1 0,21 21 16,-21-22-16,0 1 0,-21 0 0,22-1 15,-1 1-15,-21 0 0,0-1 16,0 22-16,21-21 0,-21 21 0,0 0 16,0-1-16,0 44 31,0-1-31,0 0 0,0 21 0,-21-21 15,21 22-15,0-1 0,-21-21 0,-1 22 16,1-1-16,21 0 0,0-21 16,-21 22-16,21-22 0,-21 21 15,21-21-15,-21 22 0,21-22 0,0 0 16,0 0-16,0 0 0,0 1 16,0-1-16,21-21 31,0 0-31,-21-21 0,21-1 15,0 22-15,-21-21 0,22 0 0,-1 0 16,-21 0-16</inkml:trace>
  <inkml:trace contextRef="#ctx0" brushRef="#br0" timeOffset="18323.91">13674 11621 0,'42'0'31,"-21"0"-31,0 0 0,0 0 16,1 0-16,-1 0 0,0 0 0,0 0 15,0 0-15,0 0 0,1 0 16,-1 0-16,0 0 0,0 0 0</inkml:trace>
  <inkml:trace contextRef="#ctx0" brushRef="#br0" timeOffset="18531.79">14478 12002 0,'-21'0'47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22DB-0178-4478-836E-F7EEA225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95DEB-13E7-440A-8CB8-F4BAC921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42BB-7181-4D81-AE17-E527B60A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3E00-6D73-4BB3-99B3-F9454AA8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B519-CFA4-4E22-A347-57E8095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6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DA80-FA9C-4B78-9C03-C9CB3BB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BF86-6404-468E-A13B-2109ED0C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49EF-589A-4281-A666-FFE86770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1906-9870-40DA-B2F9-44451B4A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E60-78FC-4738-8A03-01EC7367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6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277F-E03F-43AB-A319-9621043E5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A5F6B-DACE-43A6-B40F-E59095D38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9536-F15F-4629-9C4D-C3DE15D6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29D3-9E2C-4A92-85F3-31891161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79D9-7B56-4735-94AB-81EF63D0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653B-5D5E-419D-B82F-F36752E8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44D0-0C26-4EF7-A967-097D9131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DDF0-4371-4018-A002-5BDE3CAF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00F-A092-4A0C-920F-3B41C96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B1B3-1081-4D48-A9AC-9727D6E1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EAC2-B061-4EB8-9A02-62287F5F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8503-195F-4F92-AD60-FE637937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D5E4-C238-4B17-B246-751ADEF3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D62D-DFB0-4098-97E8-138FB681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2CDB-CA6D-4292-8C23-B1D36D78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5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AEF4-4054-47E5-AC7C-D3FEB228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48E4-0A4B-4FA0-ADFD-F88671CF3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4DF87-99A1-4AC4-AC2E-E51EFC5E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8877-36F9-4F1E-BE96-DD694EDA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DDED-535C-4CAE-B646-F82EBA49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0BF74-4CF5-4B76-8856-6617CDA7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4B-F30D-4A36-9A93-BDBEB8A1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7D46-CBF8-40A6-898A-3F4F01C7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B70F-84C9-46AF-9160-31E2EF71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7E0C9-6971-4969-8B49-C6AC25B95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99976-4A55-42C1-AB88-97649A42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FD27C-16B8-4367-9162-48D46BE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655BD-DB6E-4B65-AEFF-7248CE08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F198E-FD94-496F-9F66-50CA38CB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37A9-6E66-4E1F-A91A-323BA4E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96048-B4CD-4AA2-BC9E-9352BA4D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7EC6F-BE16-4AE3-923C-AFB6ED2D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47E6A-21CF-469C-AEEA-2DCC59B7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20640-A4E1-4289-8872-B8EF33DE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1FEEF-AB40-4CD4-8788-64A5B77A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F3FBC-03EC-47FA-AEAA-69693939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6FD-03FE-490E-9C3C-AC9B092A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6320-DF61-4D24-A22D-C774FF30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3DEB-EAD4-43BC-9D6B-23D5F3064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C154-57DD-4171-99B4-E6644926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5E78-BBE1-4E73-B6F3-0A1747C5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FFE79-AF8C-4960-B11C-00E594BD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A8BA-A629-43C8-95FE-C61EADDA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C2931-0DF7-43BB-BA7F-466F40B62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A7E4-1061-4A47-A2A4-B7084B509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EE21-37C1-40C4-BC87-F12E6250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8E44-C9E9-4F1A-A2C6-C4705F9D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D4DB0-A29C-4E0B-AAEB-792DDA37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9DFA6-61AB-4304-939C-E716A859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AE6A-2ED5-4B53-B261-48BEA257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2BE1-4DF4-49E7-A455-E5B3C7F4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A956-A2EB-46DF-A108-9E65FCF9417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EDCF-783B-4D63-AD0B-4907F0963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38F5-29F2-41DE-84D9-0D05567F6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0E4C-5B9A-499A-9FE0-B14FEC19B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165EE-59FF-4916-89E7-DC28922A610D}"/>
                  </a:ext>
                </a:extLst>
              </p14:cNvPr>
              <p14:cNvContentPartPr/>
              <p14:nvPr/>
            </p14:nvContentPartPr>
            <p14:xfrm>
              <a:off x="122040" y="182880"/>
              <a:ext cx="800892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165EE-59FF-4916-89E7-DC28922A6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73520"/>
                <a:ext cx="802764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18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786E5-BCD1-4190-8549-7DA7B6B2577D}"/>
                  </a:ext>
                </a:extLst>
              </p14:cNvPr>
              <p14:cNvContentPartPr/>
              <p14:nvPr/>
            </p14:nvContentPartPr>
            <p14:xfrm>
              <a:off x="53280" y="251640"/>
              <a:ext cx="906804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786E5-BCD1-4190-8549-7DA7B6B25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42280"/>
                <a:ext cx="908676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61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5556FE-88F8-48EF-8B18-47A28A471EEC}"/>
                  </a:ext>
                </a:extLst>
              </p14:cNvPr>
              <p14:cNvContentPartPr/>
              <p14:nvPr/>
            </p14:nvContentPartPr>
            <p14:xfrm>
              <a:off x="243720" y="0"/>
              <a:ext cx="849672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5556FE-88F8-48EF-8B18-47A28A471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851544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42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A44320-844F-4911-9487-07C40FF9DFDD}"/>
                  </a:ext>
                </a:extLst>
              </p14:cNvPr>
              <p14:cNvContentPartPr/>
              <p14:nvPr/>
            </p14:nvContentPartPr>
            <p14:xfrm>
              <a:off x="198000" y="68760"/>
              <a:ext cx="842040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A44320-844F-4911-9487-07C40FF9D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9400"/>
                <a:ext cx="843912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08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D963CB-9498-4C5C-8A24-AC9BF6D6C474}"/>
                  </a:ext>
                </a:extLst>
              </p14:cNvPr>
              <p14:cNvContentPartPr/>
              <p14:nvPr/>
            </p14:nvContentPartPr>
            <p14:xfrm>
              <a:off x="38160" y="0"/>
              <a:ext cx="606564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D963CB-9498-4C5C-8A24-AC9BF6D6C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608436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78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631C9C-E46C-4A03-8CA7-CF2BA25567AB}"/>
                  </a:ext>
                </a:extLst>
              </p14:cNvPr>
              <p14:cNvContentPartPr/>
              <p14:nvPr/>
            </p14:nvContentPartPr>
            <p14:xfrm>
              <a:off x="129600" y="243720"/>
              <a:ext cx="7925040" cy="237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631C9C-E46C-4A03-8CA7-CF2BA2556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34360"/>
                <a:ext cx="7943760" cy="23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91D8D2-E3D2-4F22-9C4D-C372E81467F7}"/>
                  </a:ext>
                </a:extLst>
              </p14:cNvPr>
              <p14:cNvContentPartPr/>
              <p14:nvPr/>
            </p14:nvContentPartPr>
            <p14:xfrm>
              <a:off x="1676520" y="3390840"/>
              <a:ext cx="5997240" cy="118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91D8D2-E3D2-4F22-9C4D-C372E81467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7160" y="3381480"/>
                <a:ext cx="601596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32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A31001-254E-4DA1-9EA2-4E1AC268DB46}"/>
                  </a:ext>
                </a:extLst>
              </p14:cNvPr>
              <p14:cNvContentPartPr/>
              <p14:nvPr/>
            </p14:nvContentPartPr>
            <p14:xfrm>
              <a:off x="83880" y="205920"/>
              <a:ext cx="8382240" cy="208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A31001-254E-4DA1-9EA2-4E1AC268D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96560"/>
                <a:ext cx="8400960" cy="21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40FEA1-2E00-4E37-8E3B-EFA1B5B18283}"/>
                  </a:ext>
                </a:extLst>
              </p14:cNvPr>
              <p14:cNvContentPartPr/>
              <p14:nvPr/>
            </p14:nvContentPartPr>
            <p14:xfrm>
              <a:off x="83880" y="2453760"/>
              <a:ext cx="8161200" cy="243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40FEA1-2E00-4E37-8E3B-EFA1B5B182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" y="2444400"/>
                <a:ext cx="817992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65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FE6A6C-E06D-4C0A-880D-784C67A67B1C}"/>
                  </a:ext>
                </a:extLst>
              </p14:cNvPr>
              <p14:cNvContentPartPr/>
              <p14:nvPr/>
            </p14:nvContentPartPr>
            <p14:xfrm>
              <a:off x="15120" y="83880"/>
              <a:ext cx="8725320" cy="403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FE6A6C-E06D-4C0A-880D-784C67A67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74520"/>
                <a:ext cx="874404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3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A3BA76-5E9E-444B-A658-9A0846744C02}"/>
                  </a:ext>
                </a:extLst>
              </p14:cNvPr>
              <p14:cNvContentPartPr/>
              <p14:nvPr/>
            </p14:nvContentPartPr>
            <p14:xfrm>
              <a:off x="0" y="60840"/>
              <a:ext cx="7376400" cy="580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A3BA76-5E9E-444B-A658-9A0846744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739512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95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857482-10E4-4BBB-9ED1-2DA8A985E952}"/>
                  </a:ext>
                </a:extLst>
              </p14:cNvPr>
              <p14:cNvContentPartPr/>
              <p14:nvPr/>
            </p14:nvContentPartPr>
            <p14:xfrm>
              <a:off x="251280" y="281880"/>
              <a:ext cx="6805080" cy="281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857482-10E4-4BBB-9ED1-2DA8A985E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72520"/>
                <a:ext cx="682380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5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491E3-6460-400C-AC19-7464B66D3D94}"/>
                  </a:ext>
                </a:extLst>
              </p14:cNvPr>
              <p14:cNvContentPartPr/>
              <p14:nvPr/>
            </p14:nvContentPartPr>
            <p14:xfrm>
              <a:off x="281880" y="0"/>
              <a:ext cx="774216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491E3-6460-400C-AC19-7464B66D3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776088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0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E25F3-7850-4D7B-82B4-B0ECBEE911D9}"/>
                  </a:ext>
                </a:extLst>
              </p14:cNvPr>
              <p14:cNvContentPartPr/>
              <p14:nvPr/>
            </p14:nvContentPartPr>
            <p14:xfrm>
              <a:off x="114120" y="53280"/>
              <a:ext cx="784908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E25F3-7850-4D7B-82B4-B0ECBEE91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3920"/>
                <a:ext cx="786780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9920FE-D2C3-44BB-8A2B-CC9E9516CCCF}"/>
                  </a:ext>
                </a:extLst>
              </p14:cNvPr>
              <p14:cNvContentPartPr/>
              <p14:nvPr/>
            </p14:nvContentPartPr>
            <p14:xfrm>
              <a:off x="22680" y="198000"/>
              <a:ext cx="794052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9920FE-D2C3-44BB-8A2B-CC9E9516C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88640"/>
                <a:ext cx="795924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6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760343-C05B-4E87-88CB-84C6F09C92DF}"/>
                  </a:ext>
                </a:extLst>
              </p14:cNvPr>
              <p14:cNvContentPartPr/>
              <p14:nvPr/>
            </p14:nvContentPartPr>
            <p14:xfrm>
              <a:off x="281880" y="236160"/>
              <a:ext cx="8290800" cy="53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760343-C05B-4E87-88CB-84C6F09C92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26800"/>
                <a:ext cx="830952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31C2E-8640-4C58-B5F8-E20C48F49329}"/>
                  </a:ext>
                </a:extLst>
              </p14:cNvPr>
              <p14:cNvContentPartPr/>
              <p14:nvPr/>
            </p14:nvContentPartPr>
            <p14:xfrm>
              <a:off x="304920" y="144720"/>
              <a:ext cx="788688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31C2E-8640-4C58-B5F8-E20C48F49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5360"/>
                <a:ext cx="790560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58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4BC22-C68B-4858-8863-9354792081AA}"/>
              </a:ext>
            </a:extLst>
          </p:cNvPr>
          <p:cNvSpPr txBox="1"/>
          <p:nvPr/>
        </p:nvSpPr>
        <p:spPr>
          <a:xfrm>
            <a:off x="981075" y="1885951"/>
            <a:ext cx="816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&lt;input type="text" name="username" value="" id="username" class="textField" placeholder="Username"&gt;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A85C6B-FC82-4841-9821-9BA0C1202235}"/>
                  </a:ext>
                </a:extLst>
              </p14:cNvPr>
              <p14:cNvContentPartPr/>
              <p14:nvPr/>
            </p14:nvContentPartPr>
            <p14:xfrm>
              <a:off x="251280" y="937440"/>
              <a:ext cx="8123400" cy="183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A85C6B-FC82-4841-9821-9BA0C12022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928080"/>
                <a:ext cx="814212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0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D9D80-2E8C-4223-8805-8F0378B9260C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type="password" name="</a:t>
            </a:r>
            <a:r>
              <a:rPr lang="en-IN" dirty="0" err="1"/>
              <a:t>pwd</a:t>
            </a:r>
            <a:r>
              <a:rPr lang="en-IN" dirty="0"/>
              <a:t>" value="" class="</a:t>
            </a:r>
            <a:r>
              <a:rPr lang="en-IN" dirty="0" err="1"/>
              <a:t>textField</a:t>
            </a:r>
            <a:r>
              <a:rPr lang="en-IN" dirty="0"/>
              <a:t> </a:t>
            </a:r>
            <a:r>
              <a:rPr lang="en-IN" dirty="0" err="1"/>
              <a:t>pwdfield</a:t>
            </a:r>
            <a:r>
              <a:rPr lang="en-IN" dirty="0"/>
              <a:t>" placeholder="Password"&gt;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58030F-58FB-4906-BCAD-B3B28442A43C}"/>
                  </a:ext>
                </a:extLst>
              </p14:cNvPr>
              <p14:cNvContentPartPr/>
              <p14:nvPr/>
            </p14:nvContentPartPr>
            <p14:xfrm>
              <a:off x="2057400" y="2461320"/>
              <a:ext cx="6713640" cy="163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58030F-58FB-4906-BCAD-B3B28442A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2451960"/>
                <a:ext cx="6732360" cy="16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8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140-A6A8-45C3-8D43-2E7F086F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D2AC-8F7F-4104-A749-0B9CB553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C568-29EB-4D71-B698-6645321E857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&lt;div&gt;Login &lt;/div&gt;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F40357-9E5F-4B58-9779-055A9D3D5956}"/>
                  </a:ext>
                </a:extLst>
              </p14:cNvPr>
              <p14:cNvContentPartPr/>
              <p14:nvPr/>
            </p14:nvContentPartPr>
            <p14:xfrm>
              <a:off x="1265040" y="2446200"/>
              <a:ext cx="3947400" cy="18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F40357-9E5F-4B58-9779-055A9D3D5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2436840"/>
                <a:ext cx="3966120" cy="19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59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2022-04-20T02:00:28Z</dcterms:created>
  <dcterms:modified xsi:type="dcterms:W3CDTF">2022-04-20T03:45:35Z</dcterms:modified>
</cp:coreProperties>
</file>