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13:02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762 0,'0'0'0,"21"-21"16,0 21-1,-21-21 1,21 21 0,0 0 15,0 0-16,-21-21-15,22 21 0</inkml:trace>
  <inkml:trace contextRef="#ctx0" brushRef="#br0" timeOffset="349.28">2836 614 0,'0'0'0,"0"-42"16,0 20-16,0 1 16,0 0-16,0 0 0,-21 21 15,0-21-15,0 0 16,0 21-16,-1 0 16,1 0-16,0 21 0,0 0 0,-21 0 15,20 0-15,-20 0 0,0 1 16,-1 20-16,1 0 0,21 1 15,-21 20-15,-1-21 0,22 22 0,0-1 16,-21-20-16,20 20 0,22-20 16,0 20-16,0-21 0,0 1 15,0-1-15,0-21 0,22 22 16,20-22-16,-21 0 0,21 0 16,1-21-16,-1 21 0,22-21 0,-22 0 15,21 0-15,-20 0 0,20 0 16,1 0-16,-22-21 0,0 0 0,1 0 15,-1 0-15,0-1 0</inkml:trace>
  <inkml:trace contextRef="#ctx0" brushRef="#br0" timeOffset="888.35">3408 445 0,'-64'0'16,"43"0"0,0 21-16,0 0 0,21 21 15,0-21-15,-21 22 0,-1-22 16,22 21-16,0 1 0,0 20 16,0-21-16,-21 1 0,21 20 0,0-20 15,0-1-15,-21 0 0,21 1 16,0-1-16,0-21 0,0 21 15,0-20-15,0-1 0,0 0 16,0 0-16,0 0 0,0 0 16,0-42 15,0 0-31,0-21 16,0 21-16,0-22 0,0 22 15,0-21-15,21-1 0,0 1 16,1 21-16,-1-21 0,0 20 0,0-20 15,21 21-15,-20 21 0,-1-21 16,21 21-16,-21-21 0,22 21 16,-22 0-16,0 0 0,21 21 0,-21 0 15,1 0-15,-1 21 16,0-20-16,-21 20 0,0-21 0,0 21 16,0 1-16,0-22 0,0 21 15,0-21-15,-21 22 0,0-22 16,-1 0-16,22 0 0,0 0 0,-21 1 15,0-1-15,0-21 16,21 21-16,0-42 31</inkml:trace>
  <inkml:trace contextRef="#ctx0" brushRef="#br0" timeOffset="1480.32">4318 1016 0,'0'0'0,"0"-21"0,0-21 16,0 20-16,0 1 15,0-21-15,0 21 0,-21 0 16,21-1-16,-21 1 0,-1 0 0,1 0 15,0 21 1,0 0-16,0 0 0,0 0 16,-1 21-16,1 0 0,-21 0 15,21 1-15,0 20 0,-22 0 0,22 1 16,-21-1-16,21 0 0,-1 1 16,1-1-16,0 0 0,0-21 0,21 22 15,0-22-15,0 0 0,0 0 16,0 0-16,0 1 0,21-22 15,0 0-15,0 0 0,1 0 0,20 0 16,-21 0-16,21 0 0,-20 0 16,20-22-16,-21 1 0,21 21 0,-20-42 15,-1 21-15,0 0 0,0-22 16,0 1-16,0 21 0,1-22 16,-22 1-16,21 21 0,-21-21 15,0 20-15,0 1 0,0 0 16,0 0-16,0 42 31,0 0-31,0 0 16,0 1-16,0 20 0,0-21 0,0 0 15,0 22-15,0-22 0,0 0 16,0 0-16,0 0 0,0 0 16,0 1-16,21-1 0,0-21 0,0 21 15,0-21-15,1 0 0,-1 0 16,0 0-16,0 0 0,0 0 15,22 0-15,-22-21 0,0 0 0,21-1 16</inkml:trace>
  <inkml:trace contextRef="#ctx0" brushRef="#br0" timeOffset="1836.34">4911 783 0,'0'0'0,"0"-21"15,0 0-15,-22 21 31,1 0-15,21 21-16,0 0 0,0 0 16,0 22-16,0-22 0,-21 21 15,21 1-15,0 20 0,-21-21 0,21 1 16,0 20-16,0-20 0,0 20 16,-21-21-16,21 22 0,0-1 0,-21 1 15,21 21-15,0-22 0,0 22 16,0-1-16,0-20 0,-22 21 0,22-1 15,-21-20-15,21 20 0,0 1 16,0 0-16,-21-22 0,21 1 0,-21-1 16,21 1-16,0-1 0,0-20 15,0-1-15,0-21 0,0 0 16,0 0-16,0 1 0,0-44 31,21 1-31,-21-21 0,21 0 0,0-1 16,1-20-16,-1-22 0,0 22 15</inkml:trace>
  <inkml:trace contextRef="#ctx0" brushRef="#br0" timeOffset="2192.75">4911 1016 0,'0'0'15,"0"-21"-15,-22-127 16,22 127-16,0-22 15,0 22-15,0 0 0,22 0 0,-1 0 16,0 21-16,21-22 0,-21 1 16,22 21-16,-22 0 0,21 0 15,1 0-15,-22 0 0,21 0 0,0 0 16,-20 21-16,-1 22 0,0-22 16,0 21-16,-21 1 0,0-1 0,0 0 15,0 1-15,-21-1 0,-21 0 16,20 1-16,-20-1 0,0 0 0,-1-21 15,22 1-15,-21-1 16,0 0-16,20 0 0,1-21 0,0 0 16,0 0-1,21-21 1,0 0-16,21 0 16,-21-1-16,21-20 0,22 21 0,-22 0 15,0-22-15,21 1 0</inkml:trace>
  <inkml:trace contextRef="#ctx0" brushRef="#br0" timeOffset="2491.67">5927 318 0,'0'0'0,"0"-22"0,0 44 46,0-1-46,0 21 0,0-21 0,-22 22 16,22-1-16,-21 0 0,21 1 16,-21 20-16,21-21 0,-21 22 0,0-1 15,21-20-15,0 20 0,0-20 16,0-1-16,0 0 0,0 1 0,0-22 16,0 21-16,0-21 15,0 0-15,0 1 0,21-22 16,0 0-1,0 0-15,0-22 0,1 1 16,-1-21-16,0 21 0,0 0 16</inkml:trace>
  <inkml:trace contextRef="#ctx0" brushRef="#br0" timeOffset="2704.36">5778 826 0,'0'0'0,"-21"0"0,0 0 0,0 0 16,42 0 15,0 0-15,22 0-16,-22 0 0,0-22 16,21 22-16,-21-21 0,1 21 0,20-21 15,-21 21-15,21 0 0,-20-21 16,-1 21-16,21 0 0</inkml:trace>
  <inkml:trace contextRef="#ctx0" brushRef="#br0" timeOffset="3095.81">6202 910 0,'0'21'16,"21"-21"-1,0 0-15,0 0 0,-21-21 16,21 21-16,1-21 0,-1 0 0,0 21 16,0-21-16,0 0 0,-21-1 15,0 1-15,21 0 0,-21 0 0,0 0 16,0 0-16,-21 21 16,0 0-1,0 0-15,0 0 16,0 0-16,-1 21 0,1 0 0,0 0 15,21 21-15,0-20 0,0 20 16,-21 0-16,21 1 0,0-22 0,0 21 16,0-21-16,0 22 0,0-22 15,0 0-15,0 0 0,0 0 16,0 0-16,0 1 0,21-22 0,0 0 16,0 0-16,1 0 0,-1 0 15,0 0-15,21 0 0,-21 0 16,22-22-16,-1 1 0,-21 0 0,22 0 15,-1-21-15,-21 20 0</inkml:trace>
  <inkml:trace contextRef="#ctx0" brushRef="#br0" timeOffset="3519.87">6794 741 0,'0'0'0,"-21"0"0,21-42 31,0 20-31,21 1 15,1 21-15,20 0 0,-21 0 16,21 0-16,-20 0 0,20 0 16,-21 0-16,21 0 0,-20 0 0,20 0 15,-21 21-15,0 1 16,0-1-16,1 0 0,-1 0 0,-21 21 16,0-20-16,0 20 0,0 0 15,0-21-15,0 22 0,0-1 0,0-21 16,-21 22-16,-1-22 0,22 0 15,-21 0-15,0-21 0,21 21 0,-21-21 16,21 21-16,0-42 16,0 0-1,0 0-15,0 0 0,0-22 16,21 22-16,0-21 0,0 0 16,1-1-16,-22 1 0,21 0 0,0 20 15,0-20-15,0 21 16,0 0-16,-21 0 0,22 21 0,-1-22 15,0 22-15,-21-21 0,21 21 16,0 0-16,0 0 16,1 0-16,-1 0 15,0 0-15</inkml:trace>
  <inkml:trace contextRef="#ctx0" brushRef="#br0" timeOffset="3779.54">7683 931 0,'0'0'16,"-21"0"-16,0 0 0,42 0 47,0 0-47,1 0 0,-1-21 0,0 21 15,0 0-15,0 0 16,0-21-16,1 21 0,-1 0 16,0 0-16,0-21 0,0 21 15,0-21-15,1 0 16,-1 21-16,0 0 0</inkml:trace>
  <inkml:trace contextRef="#ctx0" brushRef="#br0" timeOffset="4511.82">8403 762 0,'-42'-21'31,"42"0"-31,0 0 16,0-1-16,0 1 15,0 0-15,0 0 16,0 0-16,21 0 0,0 21 0,-21-22 16,21 22-16,0-21 0,22 0 15,-22 21-15,0 0 0,21 0 0,-20 0 16,20 0-16,-21 0 0,21 0 16,-20 0-16,-1 21 0,-21 0 0,0 1 15,21-1-15,-21 0 0,0 0 16,0 21-16,-21 1 0,21-22 0,-43 21 15,22 1-15,0-1 16,-21 0-16,-1 1 0,22-22 0,-21 21 16,0 0-16,20-20 0,-20 20 15,0-21-15,21 0 0,-1 0 0,-20 1 16,21-1-16,0 0 0,0-21 16,21 21-16,-22-21 0,1 0 15,21-21 1,0 0-16,0 0 15,21-1-15,1 1 16,-1 0-16,0 0 0,0 0 16,0 0-16,0 21 0,1 0 15,-1 0-15,0 0 16,0 0-16,0 0 16,-21 21-16,21-21 0,-21 21 0,0 0 15,0 0-15,22 0 0,-22 1 16,21-22-16,-21 21 0,21 0 15,-21 0-15,21-21 0,0 21 0,0-21 16,1 0-16,-1 0 0,0 0 0,0 0 16,0 0-16,22 0 0,-22 0 15,0 0-15,21 0 0,-21-21 0,1 0 16,-1 21-16,0-21 0,-21 0 16,21-1-16,0 1 0,0 0 15,-21 0-15,0 0 16,22 21-16,-22-21 31,0-1-15,-22 22-1</inkml:trace>
  <inkml:trace contextRef="#ctx0" brushRef="#br0" timeOffset="5668.42">2900 1969 0,'0'0'0,"-21"0"0,-1 0 16,1 0-16,0 0 15,0 0 1,0 0-16,42 0 47,0 0-32,0 0-15,0 0 16,1 0-16,20 0 0,-21 0 0,0 0 16,22 0-16,-22 0 0,21 0 15,-21 0-15,22 0 0,-1 0 0,0 0 16,1 0-16,20 0 0,-21 0 16,22 0-16,-1 0 0,22 0 0,-21 0 15,-1 0-15,22 0 0,-22 0 16,1 0-16,-1 0 0,22 0 0,-22 0 15,1 0-15,21 0 0,-22 0 16,22 0-16,-1 0 0,1 0 0,21-22 16,-21 22-16,-1 0 0,1 0 15,0 0-15,-1 0 0,1 0 16,0 0-16,-22-21 0,22 21 16,-1 0-16,1 0 0,-21 0 0,20-21 15,1 21-15,0 0 0,-22 0 16,22 0-16,-1 0 0,1-21 0,-21 21 15,20 0-15,22 0 0,-21 0 16,-1 0-16,22 0 0,0 0 0,-21 0 16,-1 0-16,1 0 0,0 0 15,-1-21-15,-20 21 0,21 0 0,-22 0 16,22 0-16,-1 0 0,-20-21 16,21 21-16,-1 0 0,1 0 15,-22 0-15,22-22 0,-21 22 16,-1 0-16,1 0 0,20-21 0,-20 21 15,-1 0-15,1 0 0,-1 0 16,1 0-16,-1-21 0,1 21 0,-1 0 16,1 0-16,-22 0 0,0 0 15,1 0-15,-1 0 0,0 0 0,1-21 16,-1 21-16,-21 0 0,22 0 16,-22 0-16,0 0 0,0 0 0,0 0 15,0 0-15,1 0 0,-1 0 16,0 0-16,0 0 31,-21-21-15,0 0 15,0-1-15</inkml:trace>
  <inkml:trace contextRef="#ctx0" brushRef="#br0" timeOffset="5831.28">9546 1672 0,'-21'21'0,"21"1"31</inkml:trace>
  <inkml:trace contextRef="#ctx0" brushRef="#br0" timeOffset="7355.33">2879 2709 0,'0'0'0,"0"-21"16,0 42 0,0 1-1,0 20-15,0-21 0,0 21 16,0 1-16,0-1 0,0 0 0,0 22 15,0-1-15,0-20 0,0 20 16,0 1-16,0-1 0,0-20 0,0 20 16,0-21-16,0 1 0,0-1 15,0 0-15,0-20 0,0-1 16,0 0-16,0 0 0,0-42 47,0 0-47,21-22 15,-21 22-15,21-21 0,0 0 0,0-22 16,0 1-16</inkml:trace>
  <inkml:trace contextRef="#ctx0" brushRef="#br0" timeOffset="7612.34">3260 2709 0,'0'127'31,"0"-84"-31,0-1 16,0 0-16,0 1 0,0 20 0,0-20 16,0 20-16,0 1 0,-22-22 15,1 21-15,0-20 0,21-1 0,0 0 16,0 1-16,0-1 0,-21-21 16,21 0-16,0 1 0,0-1 15,0 0-15,0-42 31,0 0-31,0-1 16,0 1-16,0 0 0</inkml:trace>
  <inkml:trace contextRef="#ctx0" brushRef="#br0" timeOffset="7804.34">2879 3387 0,'0'0'15,"-43"0"1,64 0-1,1 0 1,20 0-16,-21 0 0,21-21 16,1-1-16,-22 22 0,21-21 0,22 0 15,-22 21-15,0-21 16,1 21-16,-22 0 0,21-21 0,-21 21 16,22 0-16,-22 0 0,0 0 15</inkml:trace>
  <inkml:trace contextRef="#ctx0" brushRef="#br0" timeOffset="11096.31">4064 3514 0,'0'0'0,"63"-85"31,-63 64-31,0 0 0,22 0 0,-22-22 16,0 22-16,0-21 0,0 21 0,0-22 16,0 22-16,0-21 0,-22 21 15,22-1-15,-21 1 0,0 0 0,0 21 16,0 0-16,0 0 0,-22 0 16,22 0-16,-21 0 0,-1 21 15,22-21-15,-21 21 0,0 22 0,-1-22 16,1 21-16,21 1 0,-22 20 0,22-21 15,0 1-15,0-1 0,21 0 16,0 1-16,0-1 0,0 0 16,0-20-16,0-1 0,0 0 15,21 0-15,21-21 0,-20 0 0,-1 0 16,21 0-16,-21 0 0,22 0 16,-1 0-16,0-21 0,1 21 0,-1-42 15,-21 20-15,21 1 0,1 0 16,-22-21-16,21 21 0,-21-22 0,1 1 15,-1 0-15,0 20 0,0-20 16,-21 0-16,0-1 0,0 22 0,0 0 16,21 0-16,-21 0 0,0 42 31,0 0-15,0 0-16,0 22 0,-21-22 0,21 21 15,-21 0-15,21-20 0,0 20 16,0 0-16,0-21 0,0 22 0,0-22 15,0 0-15,0 0 0,21 0 16,0-21-16,0 0 0,1 22 16,-1-22-16,0 0 0,21 0 0,1 0 15,-22-22-15,21 1 0,0 0 16,1 0-16,-1 0 0,-21 0 0,22-1 16,-1-20-16,-21 21 0,0-21 15,0-1-15,1 1 0,-1 21 16,-21-22-16,0 22 0,0 0 0,0 0 15,21 21-15,-21 21 32,0 0-32,0 0 0,-21 1 15,21-1-15,0 21 0,0-21 0,-21 22 16,21-1-16,-22-21 0,22 21 16,-21-20-16,21-1 0,0 0 0,0 0 15,0 0-15,0 0 0,-21 1 16,42-44 15,-21 1-15,21 0-16,1 0 0,-1 0 15,-21-22-15,21 22 0,0-21 0,0 0 16,0 20-16,1-20 0,-1 21 16,0 0-16,0-22 0,0 43 0,-21-21 15,21 0-15,1 21 0,-1 21 16,0 0-16,-21 1 15,21-1-15,-21 0 0,0 0 16,0 21-16,0-20 0,0 20 0,0-21 16,21 0-16,-21 22 0,21-22 15,-21 0-15,22 0 0,-22 0 0,21-21 16,0 21-16,0-21 16,0 0-16,0 0 0,1 0 15,-1 0-15,0 0 0,0 0 16,21-21-16,-20 0 0,-1 0 0,0 0 15,0 0-15,21-22 0,-20 22 16,20-21-16,-21-1 0,0 1 0,22 21 16,-22-21-16,21 20 0,-21-20 0,22 21 15,-22 0-15,42 21 16,-42 0-16,1 0 0,-1 0 0,0 0 16,0 0-16,-21 21 0,21-21 15,-21 21-15,21 0 0,-21 0 16,0 22-16,22-22 0,-22 0 15,21-21-15,-21 21 0,21 0 0,-21 1 16,21-1 0,0-21-16,-21-21 31,0-1-31,0 1 16,0 0-16,0 0 0,0 0 15,0 0-15,0-22 0,0 22 0,0 0 16,-21 0-16,0 21 0,21-21 15,-21-1-15,0 22 0,-1 0 16,1 0-16,0 0 0,0 0 0,0 0 16,0 0-16,-1 22 0,1-1 15,-21 0-15,21 0 0,0 0 0,-1 22 16,1-22-16,-21 21 0,42 0 16,-21-20-16,0 20 0,21 0 0,-22-21 15,22 22-15,0-22 0,0 0 16,0 0-16,0 0 0,0 1 0,22-1 15,-1-21-15,0 0 16,0 0-16,0 0 0,22 0 0,-22 0 16,0-21-16,21 21 0,-21-22 15,22 1-15,-22 0 0,21-21 0,-21 21 16,22-22-16,-22-20 16,0 20-16,21 1 0,-20-21 0,-1 20 15,0 1-15,0-22 0,-21 22 16,0 0-16,21-1 0,-21 1 0,21 0 15,-21-1-15,0 22 0,0 0 16,0 0-16,0 0 0,0 42 31,-21 0-15,21 0-16,-21 22 0,21-22 16,0 21-16,-21 0 0,21 1 0,0-1 15,0 0-15,-21 1 0,21 20 16,0-20-16,0-1 0,0 0 15,0 1-15,0-1 0,0 0 0,0-21 16,0 22-16,21-22 0,0 0 16,-21 0-16,21-21 0,0 0 0,1 0 15,20 0-15,-21 0 0,21 0 16,1 0-16,-22-21 0,21 21 0,1-21 16,-1-21-16,0 20 0,1-20 15,-1 0-15,0-1 0,1 1 16,-22 0-16,0-1 0,0-20 0,0 21 15,0-1-15,1 1 0,-22 0 16,21-1-16,-21 1 0,0 21 16,0-22-16,0 22 0,0 0 15,-21 42 1,21 0-16,-22 1 16,1-1-16,0 21 0,0 0 15,0-20-15,21 20 0,-21 0 0,21 1 16,-22 20-16,1-21 0,21 1 15,0-1-15,0 0 0,0 1 0,0-1 16,0-21-16,0 0 0,0 22 16,0-22-16,21 0 0,1 0 0,-1-21 15,0 21-15,0-21 0,21 0 0,-20 0 16,20 0-16,0 0 16,-21 0-16,22-21 0,-22 21 0,21-21 15,-21 0-15,22 0 0,-22 0 16,0-22-16,0 22 0,0-21 0,1 21 15,-1-22-15,0 22 0,-21-21 16,0 21-16,0-1 0,0 1 16,21 21-16,-21-21 0,0 42 31,-21 0-31,0 1 0,21-1 16,0 0-16,0 0 0,-21 21 0,21-20 15,0-1-15,0 21 0,0-21 16,0 0-16,0 1 0,0-1 15,0 0-15,0 0 0,21 0 16,0-21-16,0 0 0,0 0 16,0 0-16,1 0 0,20 0 0,-21 0 15,0 0-15,0 0 0,22-21 16,-22 0-16,0 0 0,0 0 0,0-1 16,1 1-16,-1-21 0,-21 0 15,0 20-15,21-20 0,-21 21 0,0-21 16,0 20-16,0 1 0,0 0 15,0 42 1,0 0 0,-21 1-16,21 20 15,-21-21-15,21 21 0,0-20 0,0-1 16,-22 21-16,22-21 0,-21 0 16,21 1-16,0-1 0,-21 0 0,21 0 15,0 0-15,0 0 16,21-42 15,0 0-31,1 0 0,-1 0 16,-21 0-16,21-22 0,0 22 15,0 0-15,0-21 0,1-1 16,-1 22-16,0 0 0,-21-21 0,21 20 16,0 1-16,0 21 0,1-21 15,-1 21-15,-21 21 16,0 0-1,0 22-15,0-22 0,0 0 0,0 0 16,0 22-16,0-22 0,0 0 16,0 0-16,0 21 0,21-20 0,-21-1 15,21 0-15,0-21 0,0 21 16,1 0-16,-1 0 0,21-21 0,-21 0 16,22 0-16,-1 0 0,0 0 15,-21 0-15,22 0 0,-1 0 16,0 0-16,1-21 0,-1 0 0,0 0 15,1 0-15,-22 0 0,21-22 16,1 22-16,-22-21 0,21-1 0,-21 1 16,0 0-16,1-1 0,-22 22 15,0-21-15,0 21 0,0 0 0,0-1 16,-22 1 0,1 21-16,0 0 0,0 0 0,0 21 15,-22-21-15,22 22 0,-21-1 16,21 21-16,-22 0 0,22-20 0,0 20 15,0 0-15,0 1 0,0-1 16,-1-21-16,22 21 0,0-20 16,0-1-16,0 0 0,0 0 0,0 0 15,22 0 1,-1-21-16,0 0 0,0 0 0,0 0 16,0 0-16,1-21 0,20 0 15,-21 21-15,0-21 0,0 0 0,1 0 16,-1-22-16,0 22 0,0-21 15,-21 21-15,21-22 0,-21 22 0,21 0 16,-21-21-16,0 20 0,0 1 0,0 0 16,0 42 31,0 0-47,0 1 15,0 20-15,0-21 0,-21 21 16,0-20-16,21 20 0,-21 0 0,21 1 15,0-1-15,0 0 0,0 1 16,0 20-16,0-21 0,0 1 0,0 20 16,0 1-16,0-22 0,0 22 0,0-1 15,0 1-15,0-22 0,0 21 16,0 1-16,0-22 0,0 22 16,0-22-16,0 0 0,0 1 0,0-1 0,0 0 15,0 1-15,-21-1 16,21 0-16,-21 1 0,-1-1 0,22-21 15,-21 22-15,0-22 0,21 0 0,-21 0 16,0 0-16,0 0 0,-1-21 16,1 0-16,0 0 0,0 0 0,0 0 15,0 0-15,-1 0 0,22-21 16,0 0-16,-21 0 0,21 0 16,-21 21-16,21-21 0,0-1 0,-21 1 15,21 0-15,0 0 0,0-21 16,0 20-16,0 1 0,0-21 0,0 21 15,0-22-15,0 1 0</inkml:trace>
  <inkml:trace contextRef="#ctx0" brushRef="#br0" timeOffset="11336.37">7683 2836 0,'-21'0'31,"42"0"16,1 0-31,-1 0-1</inkml:trace>
  <inkml:trace contextRef="#ctx0" brushRef="#br0" timeOffset="11824.04">10160 2434 0,'0'0'0,"21"-21"0,0 0 0,0 0 16,1 21-16,-1 0 16,-21 21-1,0 0-15,0 0 0,0 22 16,0-1-16,0 0 0,0 22 0,0-22 15,0 22-15,0-22 0,0 21 0,0-20 16,0-1-16,0 0 0,0 1 16,0-1-16,0 0 0,0 1 15,0-1-15,0-21 0,-21 0 0,21 1 16,0-1-16,0 0 0,0 0 16,21-21-1,0 0 1,0-21-16</inkml:trace>
  <inkml:trace contextRef="#ctx0" brushRef="#br0" timeOffset="12083.56">10858 2709 0,'0'0'0,"-42"22"31,21-1-31,0 0 0,0 0 16,-22 0-16,22 0 0,0 1 0,-21-1 15,20 21-15,1-21 0,0 0 16,0 1-16,-21 20 0,20-21 0,22 0 16,-21 0-16,0 1 0,0-1 15,21 0-15,21-21 47,0-21-47,0 0 0,1-1 0,-1-20 16,21 21-16,-21 0 0</inkml:trace>
  <inkml:trace contextRef="#ctx0" brushRef="#br0" timeOffset="12296.3">10774 2709 0,'0'0'0,"21"0"0,0 43 16,-21-22 0,0 0-16,0 0 0,0 22 15,0-22-15,0 21 0,21-21 0,-21 0 16,21 22-16,-21-22 0,0 0 0,22 0 15,-22 0-15,21 1 0,0-22 16,-21 21-16,21-21 0,0 0 0,0 0 16,1 0-16,-1 0 0,0 0 15,0 0-15,21 0 0,-20 0 0,-1-21 16,21-1-16,-21 1 16,0 0-16,22 0 0</inkml:trace>
  <inkml:trace contextRef="#ctx0" brushRef="#br0" timeOffset="12548.09">11493 2265 0,'0'0'0,"-42"21"31,21 0-31,21 22 0,-21-1 0,21 0 16,-21 1-16,-1 20 15,22-21-15,0 22 0,0-22 0,-21 22 16,21-22-16,-21 0 0,21 1 15,0-22-15,-21 21 0,21-21 0,0 1 16,0-1-16,0 0 0,0 0 0,0 0 16,0 0-1,21-21-15,0 0 16,0 0-16,1-21 0,-1 0 16,0 0-16,0 0 0</inkml:trace>
  <inkml:trace contextRef="#ctx0" brushRef="#br0" timeOffset="12965.89">11663 2900 0,'0'21'16,"0"-42"-16,0 63 0,21-42 15,0 0 1,0 0-16,0 0 0,22 0 15,-22-21-15,0 21 0,0-21 0,22 0 16,-22 0-16,0-1 0,0 1 16,0 0-16,0 0 0,-21-21 0,0 20 15,0 1-15,0 0 16,0 0-16,0 0 0,0 0 0,-21 21 16,0 0-16,0 0 15,0 0-15,0 21 0,-22 0 0,22 21 16,0-21-16,0 22 0,-22-22 15,22 21-15,0 1 0,0-22 0,21 21 16,0-21-16,0 0 0,0 22 16,0-22-16,0 0 0,0 0 15,0 0-15,21-21 0,0 22 0,0-22 0,1 0 16,-1 0-16,21 0 0,0 0 16,1 0-16,-1 0 0,0 0 15,1-22-15,20 1 0,-20 21 0,-1-42 16,0 21-16,22 0 0,-22-22 15</inkml:trace>
  <inkml:trace contextRef="#ctx0" brushRef="#br0" timeOffset="13428.37">12658 2180 0,'0'0'0,"-22"0"0,-83 85 31,105-22-31,-22-20 0,22-1 15,-21 22-15,21-1 0,0 1 16,0-1-16,0-21 0,0 22 16,0-22-16,0 1 0,0-1 0,0-21 15,0 21-15,0-20 0,0-1 0,0 0 16,0 0-16,0 0 16,0-42 15,0 0-31,0 0 15,21 0-15,-21-22 0,22 22 16,-1 0-16,-21-21 0,21 20 0,0-20 16,0 0-16,22 21 0,-22-1 15,0-20-15,21 21 0,1 21 16,-22-21-16,21 21 0,0 0 16,1 0-16,-22 0 0,21 21 0,-21 0 15,22 0-15,-22 0 0,-21 1 0,0 20 16,0-21-16,0 21 0,0-20 15,0 20-15,-21-21 0,0 0 0,-22 0 16,1 22-16,0-22 0,20 0 16,-20-21-16,0 21 0,-1 0 0,22 1 15,-21-22-15,21 0 0,0 0 16,-1 0-16,1 0 0,0 0 0,21-22 16</inkml:trace>
  <inkml:trace contextRef="#ctx0" brushRef="#br0" timeOffset="14287.31">13610 2646 0,'21'0'31,"0"0"-31,1 0 16,-1-21-16,0 21 0,0-21 0,0-1 15,0 1-15,1 0 0,20 0 16,-21-21-16,0 20 0,22-20 0,-22 21 16,0 0-16,0-22 0,-21 22 15,0 0-15,0-21 0,0 21 0,0-1 16,-21 1-16,0 21 0,0-21 16,-22 21-16,22 0 0,-21 0 0,21 0 15,-22 0-15,1 21 16,0 0-16,-1 1 0,22 20 0,-21-21 15,-1 21-15,22 1 0,0-1 16,-21 22-16,42-22 0,-21 0 0,21-21 16,0 22-16,0-1 0,0-21 15,0 0-15,21 1 0,0-1 0,0 0 16,21 0-16,-20-21 0,20 0 0,-21 0 16,21 0-16,-20 0 0,20 0 15,0 0-15,-21 0 0,1 0 0,-1 0 16,0-21-16,-21 0 15,0 0-15,0-1 0,-21 22 16,0 0-16,-1 0 16,-20 0-16,0 0 0,21 0 0,-22 0 15,1 22-15,0-1 0,-1 0 16,1 21-16,0-21 0,-1 22 0,1-22 16,21 21-16,0-21 0,-1 22 15,1-22-15,21 21 0,0-21 0,0 22 16,0-22-16,21 0 0,1 0 15,-1 0-15,0 1 0,21-1 0,-21-21 16,22 0-16,-1 0 0,22 0 16,-22 0-16,0-21 0,22-1 0,-22 1 15,0 0-15,22 0 0,-1-21 16,-20 20-16,20-20 0,1 0 16</inkml:trace>
  <inkml:trace contextRef="#ctx0" brushRef="#br0" timeOffset="14584.91">14626 1842 0,'0'0'0,"-21"0"0,-170 127 32,149-85-32,21 0 0,-21 22 15,20-1-15,-20 1 0,21-1 0,0 22 16,21 0-16,-21-22 0,-1 22 0,22-22 15,-21 1-15,21-1 0,0 1 16,0-22-16,-21 0 0,21 1 0,0-1 16,-21 0-16,21-20 0,0-1 15,0 21-15,0-21 0,0 0 16,21-21 0,0 0-16,0-21 0,22 21 15,-22-21-15,21 0 0,-21-21 16,22 20-16,-22 1 0,21-21 15</inkml:trace>
  <inkml:trace contextRef="#ctx0" brushRef="#br0" timeOffset="14975.68">14499 2900 0,'-21'21'0,"0"0"16,21 0-16,0 1 16,0-1-1,21-21 1,0 0-16,0 0 0,0 0 15,1 0-15,20 0 0,-21 0 16,0-21-16,22 21 0,-22-22 0,0 1 16,0 0-16,21 21 15,-20-42-15,-1 21 0,-21-1 0,21 1 16,-21 0-16,21 0 0,-21 0 16,0 0-16,0-1 0,-21 22 15,0 0-15,0 22 16,-1-22-16,-20 21 0,21 21 0,0-21 15,0 0-15,-1 1 0,1 20 16,0-21-16,0 0 0,21 0 0,0 1 16,0-1-16,0 0 0,0 0 0,0 0 15,0 0-15,0 1 0,21-22 16,0 21-16,0-21 0,1 0 0,-1 0 16,0 0-16,21 0 0,1 0 15,-22 0-15,21 0 0,0 0 16,1-21-16,-1-1 0,22 1 15,-22 0-15,0 0 0,1 0 0,-1-22 16</inkml:trace>
  <inkml:trace contextRef="#ctx0" brushRef="#br0" timeOffset="15656.39">15473 2688 0,'0'0'0,"-21"0"32,-1 0-32,1 21 0,0 22 15,0-22-15,21 0 0,-21 21 0,0-20 16,-1-1-16,22 21 0,-21-21 0,21 0 15,0 22-15,0-22 16,0 0-16,0 0 0,0 0 0,-21 1 16,21-1-16,0 0 15,21-42 32,-21 0-47,21-1 0,1 1 16,-1 0-16,0 0 0,0-21 0,0 20 15,0-20-15,22 0 0,-22-1 16,21 1-16,1 0 0,-22 21 0,21-22 16,0 1-16,-20 21 0,-1 0 15,21 21-15,-21 0 0,0 0 0,1 21 16,-22 21 0,21-21-16,-21 22 0,0-1 0,0-21 15,0 21-15,0 1 0,0-1 16,0-21-16,0 22 0,0-22 0,0 0 15,0 0-15,0 0 0,0 0 16,0 1-16,0-1 0,0 0 16,21-21 15,-21-21-31,21 0 0,0-1 16,0 1-16,-21 0 0,22 0 15,-1-21-15,21 20 0,-21-20 16,22 0-16,-22 21 0,21-22 15,0 1-15,-20 0 0,20 20 0,0 1 16,-21 0-16,1 0 0,20 21 16,-21 0-16,-21 21 0,0 0 15,0 22-15,0-22 0,0 21 16,0-21-16,0 22 0,0-22 0,-21 21 16,21-21-16,-21 0 0,21 1 15,0 20-15,0-21 0,0 0 16,0 0-16,0 1 15,21-22 1,0 0-16,0 0 0,0 0 16,1 0-16,-1 0 0,0 0 15,21 0-15,-21-22 0,1 1 0,-1 21 16,0-21-16</inkml:trace>
  <inkml:trace contextRef="#ctx0" brushRef="#br0" timeOffset="16480.27">16785 2879 0,'0'0'0,"21"0"0,0 0 16,1 0-16,-1 0 15,0 0-15,0 0 0,0 0 16,0-21-16,1-1 16,-1 22-16,0-21 0,0 0 0,0 21 15,0-21-15,1 0 0,-22 0 16,0-1-16,21 1 0,-21 0 0,0 0 15,-21 21 1,-1 0-16,1 0 0,0 21 16,0 0-16,0 0 0,0 22 15,-1-22-15,1 21 0,0-21 0,0 22 16,21-22-16,-21 21 0,21-21 0,0 1 16,0-1-16,0 0 15,0 0-15,21 0 0,0 0 0,0-21 16,0 22-16,1-22 0,20 21 15,-21-21-15,21 0 0,-20 0 0,20 0 16,0 0-16,1 0 0,-1-21 16,0-1-16,-21 22 0,22-21 0,-1 0 15,0 0-15,1-21 0,-22 20 16,21-20-16,-21 21 0,22-21 0,-22-1 16,0 22-16,-21 0 0,0-21 15,0 20-15,-21 44 31,21-1-31,-21 0 16,0 21-16,-1-21 0,22 1 16,-21 20-16,0-21 0,21 21 0,0-20 15,0-1-15,-21 0 0,21 0 0,0 0 16,-21 0-16,21 1 0,0-1 16,0-42 30,0-1-30,0 1-16,21 0 0,0 0 16,0 0-16,0-22 0,22 22 0,-22-21 15,21 0-15,1-1 0,-22 1 0,21 0 16,0-1-16,1 1 16,-1 21-16,0 0 0,-20 21 0,20 0 15,-21 0-15,0 0 0,0 21 16,1 21-16,-22 0 0,0-20 0,0 20 15,0 0-15,0 1 0,0-1 16,0 0-16,0-21 0,0 22 0,0-22 16,-22 0-16,22 0 0,0 0 15,0 1-15,-21-1 0,21 0 16,0 0-16,0-42 47,21 0-47,1 0 15,-1-1-15,0 1 0,-21-21 16,42 21-16</inkml:trace>
  <inkml:trace contextRef="#ctx0" brushRef="#br0" timeOffset="16769.11">18817 2138 0,'0'0'0,"0"-21"16,-21 42-1,0 0 1,0 0-16,-1 22 0,22-1 16,0 0-16,0 1 0,-21 20 15,21 1-15,0-1 0,-21 22 0,21-22 16,-21-20-16,21 20 0,-21-21 16,0 1-16,21-1 0,0 0 0,-22 1 15,22-22-15,-21 0 0,21 0 16,0 0-16,0 1 0,-21-22 0,21 21 15,21-21 1,0 0 0,22-21-16,-22 21 0,0-22 15,21 1-15,1 0 0</inkml:trace>
  <inkml:trace contextRef="#ctx0" brushRef="#br0" timeOffset="17175.29">19410 2582 0,'0'-21'0,"0"42"0,0-63 0,-21 42 32,-1 0-32,1 0 0,0 0 15,0 21-15,0 0 0,0-21 0,-1 22 16,1-1-16,0 0 0,0 0 16,0-21-16,21 21 0,-21 0 0,21 1 15,0-1-15,0 0 16,0 0-16,0 0 15,21 0-15,21-21 0,-21 22 16,0-1-16,22-21 0,-22 21 0,0 0 16,0-21-16,0 21 0,1 0 15,-1-21-15,-21 22 0,21-22 0,-21 21 16,0 21-16,0-21 16,0 0-16,0 1 15,-21-22-15,0 21 0,-1-21 16,1 0-16,0 0 0,0 0 0,-21 21 15,20-21-15,1 0 16,0 0-16,0 0 0,-21 0 0,20 0 16,1 0-16,0 0 15,0 0-15,0 0 0,21-21 0,-21 21 16,21-21-16,0-1 16,0 1-16,0 0 0</inkml:trace>
  <inkml:trace contextRef="#ctx0" brushRef="#br0" timeOffset="17481.16">18415 2286 0,'0'0'0,"-42"0"16,-43-21-1,106 21 1,21 0-16,-20 0 0,41 0 0,-21 0 16,22 0-16,-1 0 0,1 0 15,-1 0-15,22 0 0,-43 0 0,22 0 16,-1 0-16,-20 0 0,-1 0 16,0 0-16,1 0 0,-1 0 15,-21 0-15,0 0 0,1 0 16,-65 0-1,22 0 1,-21 0-16</inkml:trace>
  <inkml:trace contextRef="#ctx0" brushRef="#br0" timeOffset="18327.61">3196 4128 0,'-63'0'15,"41"0"-15,22 21 47,22-21-31,-1 0-16,21 0 0,22 0 15,-1 0-15,22 0 0,-1 0 16,22 0-16,21 0 0,0 0 0,0 0 16,21-21-16,1 21 0,41 0 15,-21 0-15,1 0 0,-1-22 0,22 22 16,-1 0-16,1 0 0,-22 0 16,21 0-16,-20 0 0,-1 0 0,0 0 15,-20 0-15,-1 0 0,-21 0 0,-21 0 16,-1 0-16,1 0 0,-42 0 15,20 0-15,-41-21 0,20 21 0,-20 0 16,-1 0-16,-21 0 0,0 0 16,0 0-16,1 0 0,-1 0 15,0 0 1,0 0 15,0 0-31,-21-21 0,21 21 16,1-21-16,-22 0 0</inkml:trace>
  <inkml:trace contextRef="#ctx0" brushRef="#br0" timeOffset="19545.91">10774 3683 0,'0'0'16,"0"21"-16,-21-21 0,-1 0 0,1 0 15,0 21-15,0-21 0,0 0 16,0 0 0,-1 0-16,22 22 15,22-22 32,-1 0-47,0 0 16,0 0-16,21 0 0,-20-22 0,20 22 15,21 0-15,-20 0 0,20 0 16,-20 0-16,20-21 0,1 21 0,-1 0 16,1 0-16,-22 0 0,21 0 15,1 0-15,-22 0 0,22 0 0,-1 0 16,1 0-16,-1 0 0,22 0 15,-22 0-15,22 0 0,0 0 16,-1 0-16,1 0 0,0 0 16,-22 0-16,1 0 0,-1 0 0,1 0 15,-1 0-15,-20 0 0,20 0 16,-21 0-16,1 0 0,20 0 0,-20 0 16,41 0-16,-20 0 0,20 0 0,1 0 15,21 0-15,0 0 0,-22 0 16,22 0-16,-21 0 0,21 0 0,0 0 15,21 0-15,0 0 0,-22 0 16,22 0-16,-21 0 0,0 0 0,21 0 16,-21 21-16,21-21 0,0 0 15,0 0-15,0 0 0,-21 0 0,21 0 16,-21 0-16,21 0 16,0 0-16,0 0 0,0 0 0,0 0 15,0 0-15,-22 0 0,1 0 16,0 0-16,0 0 0,-21 0 0,20 0 15,-20 0-15,0 0 0,-1 0 16,1 0-16,0 0 0,-1 0 0,-20-21 16,-1 21-16,1 0 0,-1 0 15,-20 0-15,-1 0 0,0 0 0,-20 0 16,-1 0-16,0 0 16,0 0-16,0-21 0,0 21 31,1 0 47</inkml:trace>
  <inkml:trace contextRef="#ctx0" brushRef="#br0" timeOffset="56236">1545 5355 0,'0'0'0,"0"-21"0,0-85 32,0 85-32,0 0 0,0 0 15,0 0-15,0-1 0,0 1 16,0 0 0,0 42 15,0 22-31,0-22 0,0 21 15,0 0-15,0 1 0,0 20 16,0-20-16,0 20 0,0 1 16,-21-1-16,21 1 0,-21-22 15,0 21-15,21-20 0,0-1 0,-22 0 16,22-20-16,0-1 0,-21 0 16,21 0-16,0 0 0,0 0 15,0-42 16,0 0-31,0 0 0,0-21 0,21-1 16,-21 1-16</inkml:trace>
  <inkml:trace contextRef="#ctx0" brushRef="#br0" timeOffset="56724.28">1101 5186 0,'0'0'0,"-22"-21"0,22 0 0,0-1 16,-21 1-16,21 0 0,-21 0 0,21 0 16,0 0-16,0-1 0,0 1 15,0 0-15,21-21 0,0 21 16,1-1-16,-1 1 0,21 0 16,0 21-16,22-21 0,-22 0 0,22 21 15,20 0-15,-20 0 16,21 0-16,-22 21 0,1 0 0,20 21 15,-20 1-15,-1-1 0,1 22 16,-1-1-16,-20 1 0,-1-1 0,0 1 16,1-1-16,-22 1 0,0 20 15,-21-20-15,0-1 0,0 1 0,-21-1 16,-22 1-16,22-22 0,-21 0 16,0 1-16,-1-1 0,1-21 15,0 22-15,-1-22 0,1-21 0,0 21 16,-1 0-16,1-21 0,0 0 15,-1 0-15,1 0 0,0 0 0,-1 0 16,22 0-16,-21-21 16,21 0-16,-22 0 0,22-1 0,0 1 15,21-21-15,0 21 0,0 0 16,0-1-16,0 1 0,0 0 16,0 0-16,21 0 0,0 0 0,0 21 15,22-22-15,-22 22 0,21 0 16,1 0-16,-1-21 0,-21 21 0,21 0 15,1-21-15,-1 21 0</inkml:trace>
  <inkml:trace contextRef="#ctx0" brushRef="#br0" timeOffset="57656.2">2222 5694 0,'0'0'0,"22"-21"15,-1 0-15,0 21 0,-21-22 0,21 1 16,0 0-16,0 21 0,1-21 15,-1 0-15,21 0 0,-21 21 0,22-22 16,-1 22-16,0 0 0,-21 0 16,22 0-16,-1 0 0,0 0 0,-20 0 15,20 22-15,-21-1 0,21 0 16,-20 0-16,-1 21 0,0-20 0,-21 20 16,21-21-16,-21 21 0,0-20 15,0 20-15,0-21 0,-21 21 16,0-20-16,0-1 0,-1 0 15,1-21-15,0 21 0,0-21 0,0 0 16,0 0 0,21-21-1,0 0-15,0 0 0,0-1 16,0-20-16,0 21 0,21-21 0,-21-1 16,21 1-16,0 21 0,21-22 15,-20 1-15,20 0 0,-21 21 0,21-1 16,1-20-16,-1 21 0,0 21 15,1-21-15,20 0 0,-20 21 16,-1 0-16,21 0 0,-20 0 16,-22 0-16,21 0 0,-21 21 0,1 0 15,-22 0-15,0 0 0,0 22 16,0-22-16,-22 21 0,1-21 0,0 22 16,0-1-16,0-21 0,0 21 15,-1-20-15,1-1 0,21 0 16,-21 0-16,21 0 0,0 0 15,21-21-15,0 0 16,1 0-16,-1 0 0,0 0 16,21-21-16,-21 0 0,22 0 0,-1 0 15,-21 0-15,22-1 0,-22-20 16,0 21-16,0-21 0,-21 20 16,0-20-16,0 21 0,0 0 15,0 0-15,-21 21 0,0 0 0,0-22 16,-1 22-16,-20 0 0,21 0 15,-21 0-15,20 0 0,1 0 0,0 0 16,42 0 0,0 0-16,22 0 15,-1 0-15,-21 0 0,22 0 16,-1 0-16,0 0 0,1-21 0,-1 21 16,0 0-16,1 0 15,-22 0-15,21 0 0,-21 0 0,0 21 16,1 1-16,-1-1 0,0 0 15,0 0-15,-21 21 0,0 1 0,0-1 16,0 0-16,0 1 0,0-1 16,0 22-16,0-22 0,0 21 0,0-20 15,0 20-15,-21-20 0,0 20 0,21 1 16,-21-22-16,-1 21 0,1 1 16,0-1-16,21-20 0,-21 20 0,0-20 15,21-1-15,-21 0 0,21 1 16,0-22-16,0 0 0,0 21 0,0-21 15,0 1-15,0-44 32,0 1-32,21 0 0,-21 0 15,21-21-15,0-1 0,-21-20 16,21-1-16,0 1 0</inkml:trace>
  <inkml:trace contextRef="#ctx0" brushRef="#br0" timeOffset="57941.83">4085 5715 0,'0'-42'15,"0"84"-15,0-127 0,0 43 0,0 0 16,0 21-16,0-22 0,0 22 0,21 0 16,0 0-16,-21 0 0,22-1 15,-1 22-15,0-21 0,0 21 0,21 0 16,-20 0-16,20 0 16,-21 0-16,0 0 0,22 0 0,-22 21 15,0 1-15,0-1 0,-21 21 16,0-21-16,0 22 0,0-22 0,-21 21 15,0-21-15,0 22 0,-22-22 16,22 0-16,-21 21 0,21-42 0,-22 21 16,22 1-16,0-22 0,0 0 0,42-22 47,0 1-32,21-21-15,-20 21 0,41-22 0</inkml:trace>
  <inkml:trace contextRef="#ctx0" brushRef="#br0" timeOffset="60028.24">5355 5186 0,'0'0'0,"21"0"0,0 21 32,-21 0-32,-21 0 0,0 1 0,0 20 0,-21-21 15,20 21-15,1 1 0,-21-1 16,21 0-16,-22 1 0,1 20 15,21-20-15,-21-1 0,-1 0 0,22 1 16,-21-1-16,21-21 0,-1 0 16,1 0-16,0 1 0,0-1 15,0-21-15,21-21 32,21-1-32,21 1 0,-21 0 15,1-21-15,20-1 0,-21 1 16,0 0-16,22 21 0,-22-22 0,0 22 15,-21 0-15,21 0 0,0 21 16,-21 21 0,21 0-16,-21 0 0,0 22 15,0-1-15,22 0 0,-22 1 16,0-1-16,0 0 0,0-21 0,0 22 16,21-1-16,0-21 0,-21 0 15,21 1-15,0-1 0,22 0 0,-22-21 16,21 0-16,-21 0 0,22 0 0,-1 0 15,0 0-15,1 0 0,-1 0 16,0-21-16,1 0 0,-1-22 0,0 22 16,1-21-16,-1-22 0,0 22 15,1-22-15,-1 1 0,0-22 0,-21 22 16,1-1-16,-1 1 0,0-22 16,-21 22-16,0-1 0,0 22 0,-21-22 15,0 22-15,-1 21 0,-20-22 16,-21 43-16,20 0 0,-20 0 15,-1 0-15,1 0 0,-1 22 0,1-1 16,20 21-16,-20 0 0,42 1 16,-22-1-16,1 0 0,21 22 0,0-22 15,0 1-15,21 20 0,0-21 16,0 22-16,0-22 0,0 1 0,0-1 16,21 0-16,0 1 0,0-22 15,0 21-15,22-21 0,-1 0 0,0 1 16,1-22-16,-1 21 0,21-21 15,-20 0-15,20 0 0,1 0 0,-1 0 16,1-21-16,-1-1 0,-20 1 16,20 0-16,1 0 0,-22-21 15,21 20-15,-20-20 0,-1 0 0,0-1 16,1 22-16,-1-21 0,-21 21 16,0 0-16,1-1 0,-22 1 15,-22 42 1,1 1-1,0-1-15,0 0 0,21 21 16,-21-21-16,0 22 0,-1-1 0,22-21 16,0 22-16,0-22 0,0 21 15,0-21-15,0 0 0,0 1 16,0-1-16,0 0 0,0 0 16,22 0-16,-1-21 0,0 0 0,21 0 15,-21 0-15,22 0 0,-22 0 0,21 0 16,1 0-16,-22-21 0,21 0 15,-21 0-15,22 0 0,-22-1 0,21-20 16,-21 0-16,0-1 0,1 1 16,-22 0-16,0-1 0,0 1 0,0 21 15,0-21-15,0 20 0,-22 1 16,1 0-16,0 0 0,-21 21 0,21 0 16,-22 0-16,1 0 0,0 0 0,-1 21 15,1 0-15,0 0 16,20 22-16,1-22 0,-21 21 0,21 1 15,21-22-15,0 21 0,-21 0 16,21-20-16,0 20 0,0-21 0,0 0 16,21 0-16,0 1 0,0-1 15,0-21-15,22 21 0,-1-21 0,-21 0 16,21 0-16,1 0 0,20 0 16,-20 0-16,-1-21 0,0 0 0,1-1 15,-1 1-15,21 0 0,-41 0 0,20-21 16,0 20-16,-21-20 0,22 0 15,-22 21-15,0-1 0,0 1 0,-21 0 16,0 0-16,0 42 31,0 0-31,0 0 0,0 22 16,0-22-16,-21 0 0,0 21 0,21-20 16,-21-1-16,21 21 0,0-21 0,0 0 15,0 1-15,0 20 16,0-21-16,21-21 0,0 0 15,0 0-15,0 21 0,1-21 16,-1 0-16,0 0 0,0 0 0,21-21 16,-20 21-16,-1-21 0,0 0 0,21 0 15,-21-1-15,1-20 16,-1 21-16,0 0 0,21-22 0,-42 22 16,21 0-16,1 0 0,-1 21 15,-21 21 1,-21 0-1,-1 0-15,22 1 0,-21-1 0,21 21 16,0-21-16,0 0 0,0 1 0,0-1 16,0 0-16,0 0 0,21 0 15,-21 0-15,22-21 0,-1 0 16,0 0-16,21 0 0,-21 0 16,22 0-16,-22 0 0,21 0 0,-21 0 15,22-21-15,-22 21 0,0-21 16,0 0-16,22-21 0,-43 20 15,21-20-15,0 21 0,-21-21 0,21-1 16,-21 1-16,0 21 0,0-22 16,0 22-16,0 0 0,-21 0 0,0 21 15,0-21-15,-1 21 0,1 0 16,21-21-16,-21 21 0,42 0 31,0 0-15,1 0-16,20 0 0,-21 0 0,21 0 15,-20 0-15,20 0 0,0 0 16,-21 0-16,22 0 0,-22 0 16,0 0-16,0 21 0,0 0 0,1 0 15,-22 0-15,0 0 16,0 1-16,0 20 0,0-21 0,0 0 16,0 0-16,0 22 0,0-22 15,-22 0-15,22 0 0,-21 0 0,21 1 16,0-1-16,0 0 15,0 0 1,0-42 0,0 0-1,21 0-15,1-1 16,-22 1-16,21-21 0,0 21 16,0-22-16,0 1 0,0 21 0,1-21 15,-1 20-15,0 1 0,21 0 16,-21 0-16,1 21 0,-1 0 0,0 0 15,21 0-15,-42 21 0,0 21 16,0-20-16,0-1 0,0 21 16,0-21-16,0 22 0,21-22 0,-21 0 15,22 0-15,-22 21 0,21-42 16,0 22-16,0-1 0,0 0 0,22-21 16,-22 0-16,21 0 0,0 0 0,1 0 15,-22 0-15,21 0 0,1 0 16,-1-21-16,0 0 0,1-1 15,-22 1-15,21 0 0,0 0 16,-20 0-16,20 0 0,-21-22 0,-21 22 16,0 0-16,0 0 0,0 0 0,0-1 15,-21 1-15,0 21 0,-22 0 16,1 0-16</inkml:trace>
  <inkml:trace contextRef="#ctx0" brushRef="#br0" timeOffset="60627.9">1355 7324 0,'0'0'16,"0"-21"-16,42-149 15,-21 128-15,-21 21 16,21-22-16,-21 22 0,21 0 15,-21 63 17,-21 1-32,21-1 0,-21 22 0,0 20 15,21 1-15,-21 0 0,0-1 16,21 1-16,-22 0 0,1-1 16,0 1-16,0 0 0,0-22 0,0 1 15,21-1-15,-22-21 0,22 1 16,-21-1-16,21-21 0,0 0 0,-21 1 15,21-44 1,0 1 0,-21-21-16,0 21 0</inkml:trace>
  <inkml:trace contextRef="#ctx0" brushRef="#br0" timeOffset="61156.26">847 7430 0,'0'0'16,"-22"-64"-16,22 22 0,-21-1 0,21 1 15,0 0-15,0 21 0,0-22 0,0 22 16,43 0-16,-22 0 0,0 0 16,21 21-16,1-22 0,20 1 15,1 21-15,-1 0 0,22 0 0,-22 21 16,22 1-16,-22-1 16,22 21-16,-21 22 0,-22-1 0,21 1 15,-20-1-15,-22 1 0,21 20 16,-42-20-16,21-1 0,-21 1 0,0-22 15,0 0-15,0 22 0,0-43 16,0 21-16,0-20 0,0-1 0,0 0 16,-21-21-16,0-21 15,21 0-15,-21-1 16,21 1-16,-21-21 0,21 21 16,0-43-16,0 22 0,0-22 0,21 1 15,0-22-15,21 1 16,-20-1-16,20 0 0,0 1 0,1 20 15,-1 1-15,21-1 0,1 1 16,-22 20-16,22 22 0,-22 0 16,0 21-16,22 0 0,-22 21 0,-21 0 15,22 0-15,-1 43 0,-21-22 16,0 43-16,1-22 0,-22 22 0,0 0 16,0-1-16,0-20 0,0 21 15,0-22-15,0 1 0,0-1 0,-22 1 16,22-22-16,-21 21 0,21-20 15,-21-1-15,21-21 0,-21 22 0,0-22 16,21 0-16,0 0 16,-21-21-16,21-21 15,0-21-15,21 20 16,0-20-16</inkml:trace>
  <inkml:trace contextRef="#ctx0" brushRef="#br0" timeOffset="62589.11">3217 7472 0,'0'0'0,"21"0"0,-21 21 31,-21-21-31,0 21 0,0 0 16,0 22-16,0-22 0,-1 0 16,-20 21-16,21-20 0,0 20 0,0 0 15,-1-21-15,1 22 0,21-1 16,0 0-16,0-20 0,0 20 0,0-21 15,0 21-15,0-20 0,21-1 16,1-21-16,-1 21 0,21-21 0,-21 0 16,22 0-16,-22 0 0,21-21 15,0 21-15,1-21 0,-22-1 0,21 1 16,1-21-16,-22 21 0,0-22 16,0 22-16,0-21 0,0 0 15,-21-1-15,0 1 0,0 0 16,0-1-16,0 1 0,-21 0 0,0-1 15,0 22-15,0 0 0,0 0 0,-22 21 16,22 0-16,-21 0 0,-1 0 16,22 21-16,-21 21 0,21-21 0,0 22 15,-1-22-15,1 21 0,0 1 16,21-1-16,0 0 0,0 1 0,0-22 16,0 21-16,0-21 0,21 22 15,0-22-15,1 0 0,-1 0 0,21 0 16,-21-21-16,22 0 0,-22 0 15,21 0-15,0 0 0,1 0 0,-1 0 16,0-21-16,1 0 0,20 0 16,-20 0-16,-22-1 0,21-20 15,0 21-15,-20-21 0,-1 20 0,21-20 16,-42 0-16,21 21 0,-21-22 16,21 22-16,-21 0 0,0 0 0,0 0 15,0 42 1,-21 0-16,21 0 15,-21 0-15,21 0 0,-21 22 0,21-22 16,0 0-16,0 21 0,0-20 16,0-1-16,0 21 0,0-21 0,0 0 15,21 1-15,0-1 16,0-21-16,1 21 0,-1-21 0,0 0 16,0 0-16,0 0 0,0 0 15,1 0-15,-1 0 0,21-21 0,-21 0 16,0-1-16,1 1 0,-1 0 0,0 0 15,0 0-15,0 0 0,0-22 16,-21 22-16,22-21 0,-1 21 0,0-1 16,-21-20-16,0 21 0,0 0 15,0 42 1,0 0 0,0 0-16,0 0 0,-21 1 0,21-1 15,-21 0-15,21 21 0,0-21 16,0 1-16,0-1 0,0 0 15,0 0-15,0 0 0,0 0 0,21-21 16,0 22-16,0-22 16,21 0-16,-20 0 0,20 0 0,0-22 15,1 22-15,-1-21 0,21 0 0,-20 0 16,-1 0-16,22 0 0,-22-1 16,0-20-16,22 21 0,-22-21 0,0-1 15,-20 22-15,20-21 0,0 21 16,-21-1-16,1-20 0,-22 21 15,0 42 1,-22 0 0,1 0-16,0 1 0,0-1 0,0 0 15,21 21-15,0-21 0,0 1 16,0-1-16,0 0 0,0 0 0,0 0 16,0 0-16,0 1 0,0-1 15,21 0-15,0-21 16,-42-21 15,0 21-15,0-21-16,-1-1 15,22 44 17,22-22-32,-1 21 15,0-21-15,0 21 16,0-21-16,0 0 0,1 21 0,-1-21 15,0 0-15,0 0 0,0 0 16,22 0-16,-22 0 0,21 0 0,-21-21 16,22 21-16,-22-21 0,21 21 15,0-21-15,-20-1 0,20 1 0,-21 0 16,21 0-16,-20 0 0,-1 0 16,0-22-16,0 22 0,0-21 0,-21 21 15,0-1-15,0-20 16,-21 21-16,0 21 0,0 0 0,-22 0 15,22 21-15,-21 0 0,0 0 16,20 22-16,1-22 0,0 21 0,0-21 16,21 1-16,0-1 0,0 21 0,0-21 15,0 0-15,0 1 16,21-1-16,0-21 0,0 0 0,1 21 16,-1-21-16,21 0 0,-21 0 0,22 0 15,-1 0-15,-21 0 0,21-21 16,1 0-16,-1 21 0,0-22 0,1 1 15</inkml:trace>
  <inkml:trace contextRef="#ctx0" brushRef="#br0" timeOffset="63079.9">6498 6773 0,'0'0'16,"-21"0"0,0 0-16,0 22 0,-1 20 15,1 0-15,0 1 0,21-1 16,-21 21-16,0 1 0,0 21 0,-1-22 15,1 1-15,21-1 0,-21 1 16,0-1-16,0 1 0,0-22 0,-1 0 16,1 1-16,21-22 0,-21 21 0,21-21 15,-21 0-15,21 1 0,21-22 32,0-22-32,0 1 15,1 0-15,-1-21 0,21-1 0,-21 1 16,22-21-16,-1-1 0</inkml:trace>
  <inkml:trace contextRef="#ctx0" brushRef="#br0" timeOffset="63309.61">6710 6752 0,'0'0'15,"21"-42"-15,-21 0 0,0 20 0,0 44 16,0 20-16,0 0 16,0 1-16,0-1 0,0 21 0,0 1 15,0 21-15,-21-22 0,0 22 16,-1-22-16,22 1 0,-21-1 0,21 1 15,0-1-15,0-20 0,-21-1 0,21 0 16,0 1-16,-21-22 0,21 21 16,0-21-16,0 0 0,0 1 0,0-1 15,0-42 17,0-1-32,-21 1 0,21 0 15,-21 0-15</inkml:trace>
  <inkml:trace contextRef="#ctx0" brushRef="#br0" timeOffset="64651.67">6138 7430 0,'0'0'16,"-21"0"-16,0 21 0,0-21 0,21 21 15,0 0-15,0 0 16,21-21-16,21 0 0,-21 0 16,1 0-16,20 0 0,0 0 15,1 0-15,20 0 0,1-21 16,-1 0-16,1 0 0,-1 0 15,1-1-15,-1 1 0,1 0 0,-1 0 16,-21 0-16,1 21 0,-22-21 0,0-1 16,0 22-16,0 0 0,-21 22 15,0-1 1,-21 21-16,0-21 0,0 0 16,0 22-16,0-22 0,-1 21 0,1 1 15,0-22-15,0 21 0,21-21 0,0 22 16,0-22-16,0 0 0,0 0 15,0 0-15,21 0 0,0-21 16,0 0-16,22 0 0,-22 0 16,21 0-16,1 0 0,-22 0 0,21 0 15,0 0-15,1-21 0,-1 0 0,0 0 16,1 0-16,-22 0 0,0-22 16,0 22-16,0-21 0,1-1 0,-22-20 15,0 21-15,0-1 0,0-20 16,-22 20-16,1 1 0,0 21 0,0-21 15,0 20-15,0 22 0,-22 0 0,1 0 16,21 0-16,-22 22 0,22 20 16,-21-21-16,21 21 0,0 1 0,21 20 15,0-20-15,0-1 16,0 0-16,0 1 0,0-1 0,0 0 16,21-21-16,0 22 0,0-22 0,0 0 15,22 0-15,-22 0 0,0-21 16,21 0-16,-21 22 0,22-22 0,-22 0 15,21 0-15,1 0 0,-1-22 0,0 1 16,-21 21-16,22-21 0,-1 0 16,0 0-16,-20-22 0,20 22 0,-21-21 15,0 0-15,0-1 0,1 1 16,-1 0-16,-21-1 0,0 22 0,21-21 16,-21 21-16,0 42 31,0 0-31,0 21 0,0-21 0,0 22 15,0-1-15,0-21 0,0 22 16,0-1-16,0-21 0,0 0 0,0 22 16,0-22-16,21 0 0,-21 0 0,21-21 15,-21 21-15,21 0 0,1-21 16,-1 0-16,0 0 0,0 0 16,0 0-16,0 0 0,22 0 0,-22-21 15,0 21-15,21-21 0,-20 0 16,-1 0-16,0-22 0,0 22 0,0-21 15,0 21-15,1-22 0,-1 22 16,0-21-16,-21 21 0,0 0 16,21 21-1,-21 21 1,0 0-16,0 21 0,0-21 16,0 1-16,0-1 0,-21 0 15,21 0-15,0 21 0,0-20 0,0-1 16,0 0-16,0 0 0,0 0 0,0 0 15,0 1 1,21-22-16,0 0 0,0 21 0,1-21 0,-1 0 16,21 0-16,-21 0 0,0 0 0,22 0 15,-22-21-15,21-1 16,-21 22-16,22-21 0,-22 0 0,21 0 16,-21 0-16,1-22 0,-1 22 0,0-21 15,0 0-15,-21 20 0,0-20 16,0 0-16,0-1 0,0 22 0,0 0 15,0 0-15,0 0 0,-21 21 16,21 21-16,-21 0 0,0 0 16,-1 22-16,1-1 0,0-21 15,21 21-15,0 1 0,-21-1 0,21 0 16,0 1-16,0-22 0,0 0 0,0 21 16,0-20-16,0-1 0,21-21 15,0 21-15,0-21 0,1 0 16,20 0-16,-21 0 0,0 0 0,0 0 15,22 0-15,-22 0 0,21-21 16,-21 0-16,1-1 0,20 1 0,-21 0 16,21-21-16,-20 21 0,-1-22 0,21 1 15,-21 0-15,0-1 0,1 22 16,-1-21-16,0 21 0,0 21 0,-21 21 31,0 0-31,0 21 0,0-21 0,0 1 16,0-1-16,0 0 0,21 0 0,-21 0 15,21 0-15,1 1 0,-1-22 16,0 21-16,0-21 0,0 21 16,0-21-16,1 0 0,-1 0 0,21 0 15,-21 0-15</inkml:trace>
  <inkml:trace contextRef="#ctx0" brushRef="#br0" timeOffset="65115.61">2773 8657 0,'0'0'0,"-21"0"0,-43 64 32,64-1-32,-21-20 0,21 41 0,0-20 15,0-1-15,-21 22 0,21-22 16,-21 1-16,-1-1 0,22 1 0,-21-22 16,21 22-16,-21-22 0,21 0 0,-21 1 15,21-1-15,0-21 0,0 0 16,0 1-16,0-1 0,0 0 0,0-42 31,0 0-31,0-1 16</inkml:trace>
  <inkml:trace contextRef="#ctx0" brushRef="#br0" timeOffset="65759.25">2180 9017 0,'0'0'0,"0"-63"0,42-149 31,1 191-31,-1-22 16,0 22-16,1-21 0,20 21 0,22 0 16,-22 21-16,1 0 0,21 0 15,-22 0-15,1 0 0,-1 0 0,1 21 16,-22 21-16,0-21 0,1 22 16,-22 20-16,0-21 0,-21 1 0,0 20 15,0-20-15,-21 20 0,-22-21 16,1 1-16,0-1 0,-1 0 0,-20 1 15,-1-22-15,22 21 0,-21-21 16,20 1-16,1-1 0,0-21 0,-1 0 16,22 21-16,0-21 0,-21 0 15,20 0-15,22-21 0,-21 21 0,21-21 16,-21-1-16,21 1 0,0 0 16,0 0-16,0 0 0,0 0 15,21 21-15,0 0 0,1 0 16,-1 0-16,0 0 0,21 21 0,-21 0 15,22 21-15,-1-21 0,-21 22 0,22-22 16,-22 21-16,0 1 0,0-1 16,0-21-16,0 21 0,1 1 0,-1-22 15,0 21-15,0-21 0,0 1 16,0-22-16,1 21 0,-1-21 0,0 0 16,0 0-16,0 0 0,0 0 15,1-21-15,-1-1 0,0 1 0,21 0 16,-21 0-16,1 0 0,-1-22 15,0 1-15,0 21 0,0-21 16,0-1-16,-21 22 0,22-21 0,-22 21 16,21-1-16,-21 44 31,0-1-31,0 0 0,0 0 0,0 0 16,0 0-16,-21 22 0,21-22 15,0 0-15,0 0 0,0 0 0,0 1 16,0-1-16,0 0 15,0-42 1,0 0 0,0-1-16,21 1 0,-21 0 15,21-21-15</inkml:trace>
  <inkml:trace contextRef="#ctx0" brushRef="#br0" timeOffset="65919.64">3492 9038 0,'0'0'16,"0"-21"-16,0 0 15,0 42 17,0 0-17,0 0-15,0 1 0,22-22 16,-1 21-16,0 21 0,-21-21 16,21 0-16</inkml:trace>
  <inkml:trace contextRef="#ctx0" brushRef="#br0" timeOffset="67188.03">4191 9398 0,'0'0'0,"42"0"16,-21 0-16,1 0 0,20-21 0,-21 0 15,0 21-15,0-21 0,-21-1 0,0 1 16,0 0-16,0 0 0,0 0 16,0 0-16,0-1 0,-21 22 0,0-21 15,0 21-15,0 0 0,0 0 16,-1 0-16,-20 0 0,21 21 0,-21 1 15,20-1-15,-20 0 0,21 0 16,0 0-16,0 22 0,-1-22 16,22 0-16,-21 0 0,21 0 0,0 0 15,0 1-15,0-1 0,21 0 0,1-21 16,20 0-16,-21 0 0,21 0 16,-20 0-16,20-21 0,0 0 0,1-1 15,-1 22-15,0-21 0,-21 0 16,22 0-16,-1 0 0,-21 0 0,0-1 15,1 1-15,-1 0 0,-21 0 16,0 42 0,0 0-1,0 0-15,-21 1 0,21 20 0,-22 0 16,22 1-16,-21 20 0,21-21 16,0 22-16,0-1 0,0 1 0,0 21 15,0-22-15,0 1 0,0-1 0,0 1 16,0-1-16,0 22 0,-21-22 15,21 22-15,-21-22 0,0 1 0,0 21 16,-1-22-16,1 1 0,0-1 0,0-21 16,-21 22-16,20-22 0,-20 1 15,0-1-15,-1 0 0,1 1 0,0-1 16,-22-21-16,1 0 0,20 0 0,-20-21 16,-1 0-16,1 0 15,21-21-15,-22 0 0,22-21 0,-22-22 16,22 22-16,21-22 0,-22-20 0,22 20 15,0-42-15,21 22 0,0-22 16,0 21-16,21-21 0,0 22 0,22-1 16,-22 0-16,21 22 0,1-1 15,20 1-15,1-1 0,-22 22 0,21-21 16,1 20-16,21 1 0,-22 0 0,1-1 16,-1 1-16,22 21 0,-1-22 15,1 1-15,0 0 0,-1-1 0,1 1 16,0-21-16,-1 20 0,-20 1 15,-1 0-15,1-1 0,-22 1 16,1 0-16,-22 20 0,0 1 0,-42 42 31,21 1-31,-21 20 16,-1-21-16,1 21 0,21 1 0,-21-1 16,0 0-16,21 1 0,-21-1 15,21 0-15,0 1 0,0-1 0,-21 0 16,21-20-16,0 20 0,0-21 15,0 0-15,0 0 0,0 1 16,0-1-16,21-21 16,0 0-16,0 0 15,0-21-15,0-1 0,1 1 16,-1 0-16,0 0 0,0-21 0,0 20 16,0-20-16,1 21 0,-1-21 15,0 20-15,0 1 0,0 0 0,0 0 16,1 21-16,-1 0 0,0 0 15,-21 21-15,21 0 0,-21 0 0,0 1 16,21 20-16,-21-21 0,21 21 0,-21-20 16,22 20-16,-1-21 0,0 21 15,0 1-15,0-1 0,0-42 16,1 21-16,-1 0 0,0-21 0,0 0 16,0 0-16,0 0 0,1 0 15,20 0-15,-21-21 0,0 0 16,22 0-16,-22 0 0,0-22 0,0 22 15,0-21-15,0 0 0,1-1 16,-1-20-16,0 20 0,0-20 0,0-1 16,-21 1-16,21-1 0,1 1 0,-22 21 15,0-1-15,21 1 0,-21 21 16,0 42 0,0 0-16,-21 0 0,-1 22 15,1-1-15,0 0 0,0 1 0,21-1 16,-21 21-16,21-20 0,-21-1 15,21 0-15,0-20 0,0 20 0,0 0 16,0-21-16,0 22 0,0-22 16,0 0-16,0 0 0,0 0 0,0 1 15,0-1 1,21-21-16,0 0 0,-21-21 16,0-1-16,0 1 0,0 0 15,0 0-15</inkml:trace>
  <inkml:trace contextRef="#ctx0" brushRef="#br0" timeOffset="67964.19">5800 9229 0,'0'0'16,"-22"0"-16,1 0 0,42 21 31,1-21-31,20 0 16,-21 0-16,21 0 0,1 0 0,-1 0 15,0 0-15,22 0 0,-22 0 16,22 0-16,-1-21 0,1 21 0,-22-21 15,22-1-15,-1 22 0,1-21 0,-22 0 16,21 0-16,-20 0 0,-1 0 16,-21 21-16,22-22 0,-22 1 0,-42 21 31,-1 21-31,1 1 16,0-1-16,0 0 0,0 0 0,0 0 15,-1 22-15,1-22 0,21 0 16,0 21-16,-21-21 0,21 1 15,-21 20-15,21-21 0,0 0 0,0 0 16,0 1-16,0-1 0,21 0 16,0 0-16,0 0 0,1 0 0,20-21 15,-21 0-15,0 0 0,22 0 0,-1 0 16,-21 0-16,21 0 0,1 0 16,-22-21-16,21 0 0,1 0 0,-22 0 15,21 0-15,-21-22 0,22 22 0,-22-21 16,21-1-16,-21-20 15,0 21-15,22-22 0,-22 1 0,21-1 16,-21 1-16,1-1 0,-1 22 0,0-1 16,-21 22-16,21-21 0,-42 42 31,0 21-31,0 21 0,-1 1 16,22-1-16,0 0 0,-21 1 0,21 20 15,0-20-15,0 20 0,0-21 0,0 1 16,0-1-16,0 0 0,0-20 15,0 20-15,0-21 0,21 0 0,1 0 16,-1 1-16,0-1 0,0-21 16,0 0-16,0 0 0,1 0 0,20 0 15,-21 0-15,0 0 0,22 0 16,-22-21-16,21-1 0,-21 1 0,22 0 16,-22 0-16,21 0 0,-21 0 15,0-1-15,1-20 0,-1 21 0,0 0 16,-21 0-16,0 42 15,-21 0 1,0 0-16,-1 0 0,1 0 0,0 1 16,21-1-16,-21 0 0,21 0 0,-21 0 15,21 0-15,0 1 0,0-1 16,21-21 0,0 0-16,0 0 15,0 0-15,1-21 16,-22-1-16,21 22 0,0-21 0,0 0 15,0-21-15</inkml:trace>
  <inkml:trace contextRef="#ctx0" brushRef="#br0" timeOffset="68135.25">8149 8932 0,'0'0'0,"-21"0"16,0 22-16,21-1 15,-21-21-15,21 21 0,0 0 0,0 0 16,0 0-16,0 1 15,0-1-15,42-21 16,-21 0-16,21 21 0,-20-21 16,20 0-16,0 0 0,1 0 15,-1 0-15</inkml:trace>
  <inkml:trace contextRef="#ctx0" brushRef="#br0" timeOffset="68763.74">8763 8932 0,'0'0'16,"-21"0"-16,0 0 0,-1 0 15,1 22-15,0-1 0,0 0 16,0 0-16,0 0 0,-1 22 0,-20-1 16,21-21-16,21 21 0,-21 1 0,0-22 15,21 21-15,0-21 16,0 22-16,0-22 0,0 0 0,0 0 16,0 0-16,21 1 0,0-1 0,21-21 15,-21 21-15,1-21 0,20 0 16,0 0-16,1 0 0,-1 0 0,0 0 15,1 0-15,-1-21 0,0 21 0,22-21 16,-43-1-16,21-20 0,1 21 16,-1-21-16,-21-1 0,21-20 0,-20-1 15,20 1-15,-21-1 0,21-20 16,-20 20-16,-1 1 0,21-1 0,-42 22 16,21-1-16,-21 22 0,0 0 0,0 0 15,-21 42 1,0 0-16,0 0 0,0 22 15,-1-1-15,1 0 0,0 1 16,0 20-16,0-20 0,21 20 16,-21-21-16,-1 1 0,22-1 0,-21 0 0,21-20 15,0 20-15,0-21 0,0 0 16,0 0-16,0 1 0,21-22 31,-21-22-15,22 1-16,-1 0 0,0 0 0,0 0 15,0 0-15,0-22 16,1 22-16,-1-21 0,0 21 0,-21-1 16,0 1-16,21 0 0,-21 42 31,0 0-31,0 1 0,0 20 0,0-21 16,-21 21-16,21-20 0,-21 20 15,21-21-15,0 0 0,0 0 0,0 1 16,0-1-16,0 0 0,0 0 0,21 0 15,0-21-15,0 0 16,0 0-16,1 0 0,-1 0 0,0 0 16,21 0-16,-21 0 0,22-21 15,-22 0-15,21 0 0</inkml:trace>
  <inkml:trace contextRef="#ctx0" brushRef="#br0" timeOffset="69467.46">5143 10732 0,'0'0'0,"0"-22"16,22 1-16,-1 0 15,0 0-15,0 0 0,0 0 16,22-22-16,-1 22 0,0-21 0,-21 21 16,22-22-16,-22 22 0,0-21 15,0 21-15,-21-1 0,0 1 16,-21 21-16,0 0 0,-21 0 0,20 0 16,-20 21-16,0 1 0,-22-1 15,22 21-15,0-21 0,-1 22 0,1-22 16,0 21-16,20 0 0,1 1 15,0-1-15,21-21 0,0 22 16,0-22-16,21 21 0,0-21 0,1 0 0,-1 22 16,21-22-16,-21 0 0,22 0 15,-1 0-15,0 1 0,64 20 16,-64-21-16,-20 0 0,20 22 16,-21-22-16,-21 0 0,0 0 15,0 0-15,-21 0 0,0 1 0,0-1 16,-22 0-16,-20-21 0,20 21 15,-20-21-15,-1 0 0,1 0 0,-22 0 16,22 0-16,20 0 0,-20 0 0,21-21 16,-1 0-16,1 0 0,21-1 15,0-20-15,-1 21 0,22 0 0,0 0 16,0-1-16,22 1 0,20 0 16,0 0-16,1 0 0,-1 0 15,0-1-15,22 1 0,-1 0 0,-20 0 0,20 0 16,22 0-16,-22-22 15,22 22-15,-22 0 0</inkml:trace>
  <inkml:trace contextRef="#ctx0" brushRef="#br0" timeOffset="70683.23">5863 10605 0,'0'0'0,"0"21"0,-21 0 16,-21 0-16,20 21 0,-20-20 16,21 20-16,0-21 0,0 21 0,-1 1 15,1-1-15,21-21 0,-21 22 0,21-1 16,0 0-16,0 1 0,0-22 15,0 21-15,0-21 0,0 0 0,21 22 16,0-43-16,1 21 0,-1 0 16,0-21-16,0 0 0,0 0 15,22 0-15,-22 0 0,21-21 0,-21 0 16,22 0-16,-22-1 0,21 1 0,-21 0 16,22-21-16,-22 21 0,21-22 15,-21 1-15,0 21 0,1-22 0,-1 22 16,0 0-16,0 0 0,0 0 0,0 21 15,-21 21 1,0 0-16,0 0 16,0 0-16,0 1 0,0-1 0,0 0 0,0 0 15,0 0-15,0 22 16,0-22-16,0 0 0,0 0 0,0 0 16,0 0-16,0 1 0,22-1 15,-1-21-15,0 0 16,0 0-16,21-21 0,-20 21 15,-1-22-15,21 1 0,-21 0 0,22 0 16,-22-21-16,21 20 0,-21 1 16,0-21-16,1 21 0,-1 0 0,0-1 15,-21 1-15,0 0 0,0 0 0,0 42 32,0 0-32,0 0 0,0 1 15,0-1-15,0 0 0,0 0 0,0 0 16,0 0-16,0 1 15,0-1-15,0 0 0,21 0 0,0 0 16,0-21-16,1 21 0,20-21 16,-21 0-16,0 0 0,0 0 15,22 0-15,-22-21 0,21 0 0,-21 21 16,1-21-16,20 0 0,-21 0 0,-21-1 16,21 1-16,-21-21 0,0 21 15,0 0-15,0-22 0,0 22 0,-21-21 16,0 21-16,0-22 0,0 22 0,-1 0 15,-20 21-15,21 0 16,-21 0-16,20 0 0,1 0 0,-21 0 16,21 0-16,0 21 0,-1 0 0,1 22 15,0-22-15,0 0 0,21 21 16,0-21-16,0 22 0,0-22 0,0 21 16,0 1-16,0-22 0,21 21 0,0-21 15,0 0-15,1 1 0,20-1 16,-21 0-16,21-21 0,1 0 0,-22 0 15,21 0-15,1 0 0,-1 0 0,0 0 16,1-21-16,-22 0 0,21-1 16,0 1-16,1 0 0,-1-21 15,0 21-15,1-22 0,-1 22 0,0-21 16,-20-1-16,20 1 0,-21 0 16,0-22-16,0 22 0,1 0 0,-22-1 15,0 1-15,21 21 0,-21 0 0,0-1 16,0 1-16,-21 42 15,-1 22-15,1-22 16,21 0-16,-21 21 0,21 1 16,-21-1-16,21-21 0,-21 22 0,21-1 15,0 0-15,0-21 0,0 22 0,0-22 16,0 21-16,21-21 0,0 22 16,0-22-16,0 0 0,1 0 0,-1 0 15,21-21-15,-21 22 0,22-22 16,-22 0-16,21 0 0,-21 0 15,22 0-15,-1 0 0,-21-22 0,21 1 16,-20 0-16,20 0 0,-21 0 0,21-22 16,-20 22-16,-1-21 0,0 0 0,21-1 15,-21 1-15,1-22 0,-1 22 16,0-21-16,0-1 0,-21 22 0,0-1 16,21 22-16,-21 0 0,0 42 15,-21 0-15,21 22 16,-21-22-16,0 21 0,0 22 0,-1-22 15,22 0-15,0 1 0,-21-1 16,21 0-16,0 1 0,0-22 16,0 21-16,0-21 0,0 1 0,0-1 15,21 0-15,1-21 0,-22 21 16,21-21-16,0 0 0,0 0 0,0 0 16,0 0-16,1 0 15,-22-21-15</inkml:trace>
  <inkml:trace contextRef="#ctx0" brushRef="#br0" timeOffset="70976.21">5016 12383 0,'0'0'0,"-63"-64"16,63 43-16,0-21 15,-21 20-15,21-20 0,-21 0 0,21-1 16</inkml:trace>
  <inkml:trace contextRef="#ctx0" brushRef="#br0" timeOffset="71424.06">4911 11938 0,'0'0'0,"0"-42"0,21-1 15,0 43 1,-21 22-16,21 20 16,-21-21-16,0 21 0,0 1 0,0-1 15,0 22-15,0-22 0,0 21 16,0-20-16,0 20 0,0-20 15,0-1-15,0 0 0,0 1 0,0-1 0,0 0 16,0-21-16,0 22 16,0-22-16,0 0 0,-21 0 0,21 0 15,0-42 17,0 0-32,0 0 0,0 0 0,21 0 15,-21-22-15,0 1 0,21 0 0,0-1 16,1 1-16,-1 0 0,0-1 15,21 22-15,-21-21 0,1 21 0,20-22 16,0 43-16,-21-21 0,22 21 16,-1 0-16,22 0 0,-22 21 15,-21 0-15,21 1 0,-20-1 0,20 21 16,-42-21-16,0 22 0,0-22 16,0 21-16,0-21 0,-42 22 0,20-22 15,-20 21-15,0-21 0,-1 22 0,1-22 16,0 0-16,-1 21 0,22-21 15,-21 1-15,21-22 0,-22 21 0,22-21 16,0 0-16,21-21 16,0-1-16,0 1 0,0 0 15,21 0-15,0 0 0,22 0 16,-22-1-16,21 1 0,1 21 0,-1-21 16,0 0-16</inkml:trace>
  <inkml:trace contextRef="#ctx0" brushRef="#br0" timeOffset="71943.28">6265 12256 0,'0'0'0,"0"-22"15,0 1-15,0 0 0,0 0 0,0 0 16,-21 21-16,0 0 0,0 0 16,0 0-16,-1 0 0,1 0 15,0 21-15,0 0 0,0 0 0,0 0 16,-1 22-16,1-22 0,0 21 0,0-21 15,0 22-15,0-22 0,21 21 16,0-21-16,-22 22 0,22-22 16,0 0-16,0 0 0,0 0 0,0 1 15,0-1-15,22-21 16,-1 0-16,0 0 0,0 0 16,0 0-16,0-21 0,1-1 0,-1 1 15,0 0-15,0 0 0,0-21 16,0 20-16,1 1 0,-22-21 15,0 21-15,21 0 0,-21-1 0,21 1 16,-21 0-16,0 0 0,0 42 63</inkml:trace>
  <inkml:trace contextRef="#ctx0" brushRef="#br0" timeOffset="72496.28">6223 12213 0,'0'21'31,"0"1"-31,0-1 15,0 0-15,0 0 0,21 0 0,-21 22 16,0-22-16,0 21 0,21-21 16,-21 22-16,0-22 0,0 21 15,0-21-15,0 0 0,0 1 0,21-1 16,-21 21-16,22-42 0,-22 21 0,0 0 16,21-21-16,0 0 15,0 0-15,0-21 16,0 0-16,-21 0 0,22 0 0,-1 0 15,-21-1-15,21 1 0,0-21 16,0 0-16,0 20 0,1-20 0,-1 0 16,0 21-16,21-22 0,1 22 15,-22 0-15,21 0 0,22 21 0,-22 0 16,0 0-16,1 0 0,-1 21 16,0 0-16,1 0 0,-1 0 0,-21 22 15,21-22-15,-20 21 0,-1-21 0,0 1 16,-21 20-16,21-21 0,-21 0 15,0 0-15,0 22 0,0-22 0,0 0 16,-21-21-16,0 21 0,21-42 31,0 0-31,0 0 16,0 0-16,0-1 0,21-20 0,0 0 16,0-1-16,0 1 0,22 0 15,-1-22-15,0 1 0,1-1 16,-1 22-16,22-22 0,-1 22 0,1 0 15,-1-1-15,-21 22 0,22 21 0,-22 0 16,-21 0-16,22 21 0,-43 1 16,0-1-16</inkml:trace>
  <inkml:trace contextRef="#ctx0" brushRef="#br0" timeOffset="72880.42">5821 13547 0,'0'0'15,"-21"0"-15,21 21 16,0 0 31,0 0-47,0 0 15,0 1-15,0-1 0,0 0 16,0 0-16,0 0 0,0 0 0,0 1 16,-22 20-16,22-21 0</inkml:trace>
  <inkml:trace contextRef="#ctx0" brushRef="#br0" timeOffset="73083.97">5651 14372 0,'0'21'0,"0"-42"0,0 64 0,0-1 0,0-21 15,0 0-15,0 0 0,0 1 16,0-1 0,0 0 15,0 0-15,0 0-16,0 0 15,22 1-15,-22-1 16,0 0-16,0 0 0</inkml:trace>
  <inkml:trace contextRef="#ctx0" brushRef="#br0" timeOffset="73288.09">5673 15282 0,'0'0'0,"0"22"16,-22 62-1,1-63-15,21 1 0,-21-22 16,0 21-16,21 0 0,0 0 0,-21-21 15,21 21-15,-21 0 0,21 1 16,0-1-16,0 0 0,0 0 16,0 0-16,0 0 0,0 1 15,0-1-15,0 0 0,0 21 16,0-21-16,0 1 0,0-1 0,0 21 16</inkml:trace>
  <inkml:trace contextRef="#ctx0" brushRef="#br0" timeOffset="73456.17">5524 16193 0,'0'0'0,"0"42"0,-21-21 0,0 0 16,0 22-16,0-22 0,21 0 0,-21 21 16,-1-21-16,1 1 0,21-1 0,0 0 15,-21 0-15,21 0 16,-21 0-16,0-21 31,0 0-15,-1-21-16,1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56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10414 4572 0,'0'0'0,"-21"0"16,42 0 125,0 0-141,0 0 15</inkml:trace>
  <inkml:trace contextRef="#ctx0" brushRef="#br0" timeOffset="518.07">10520 4572 0,'-21'0'16,"-1"0"-16,1 0 16,0 0-1,0 0-15,0 0 0,0 0 16,-1 0-16,1 0 15,0 0-15,0 0 0,0 0 16,0 0-16,-1 0 16,1 0-1,42 0 32,1 0-31,20 0-16,0 0 0,1 0 15,20 0-15,-21 21 0,22-21 0,-22 0 16,22 0-16,-1 0 0,22 0 0,-22 0 16,22 0-16,0 0 15,-1 0-15,-20 0 0,21 0 0,-22 0 16,1 0-16,-1 0 0,-21 0 16,1 0-16,-1 0 0,-21 0 0,22 0 15,-22 0-15,0 0 0,0 0 16,0 0-16,0 0 15,-42 0 48,21-21-47,-21 21-1,21-21 1</inkml:trace>
  <inkml:trace contextRef="#ctx0" brushRef="#br0" timeOffset="1071.77">11536 4276 0,'0'0'0,"-43"-21"16,22 21-1,21 21 17,0 0-32,0 0 15,0 0-15,21 0 16,1 1-16,-1-1 0,-21 0 16,42-21-16,-21 21 0,0-21 0,22 21 15,-22 0-15,21-21 0,-21 0 16,1 0-16,20 22 0,-21-22 0,0 0 15,22 0-15,-22 0 0,0 0 16,0 0-16,0 0 0,0 0 16,1 0-1,-44 0 17,1 0-32,0 0 15,0 0-15,0 0 0,0 21 0,-22 0 16,22-21-16,-21 21 0,21 0 15,-22 0-15,22 1 0,-21-1 0,21 0 16,-22 0-16,22 21 0,-21-20 16,21-1-16,-22 21 0,22-21 0,0 22 15,-21-22-15,20 0 0,1 0 16,0 0-16,0 0 0,0 1 16,0-1-16,-1 0 0,22 0 15,-21-21-15,21 21 16,-21-21-16,0 0 0,0 0 31,0 0-31,21-21 0,-22 0 0,1 21 16,21-21-16,-21 0 0,0 21 0</inkml:trace>
  <inkml:trace contextRef="#ctx0" brushRef="#br0" timeOffset="3026.29">12806 4339 0,'0'-21'0,"-21"21"0,21-21 0,0 0 16,0 0 15,0 42-16,0 0-15,0 0 0,0 0 16,0 0-16,-22 1 0,22 20 16,0-21-16,0 21 0,0-20 0,-21 20 15,21-21-15,0 0 0,0 22 16,0-22-16,0 0 0,-21 21 0,21-21 16,0 1-16,0-1 15,-21 0-15,21-42 31,0 0-15,0-1-16,0 1 0,0-21 16,0 21-16,0 0 0,0-22 15,0 22-15,0-21 0,0-1 0,21 22 16,0-21-16,0 0 0,1-1 16,20 22-16,-21-21 0,21 21 15,1-1-15,-1 1 0,22 0 0,-22 0 16,21 21-16,-20 0 0,20 0 15,-20 0-15,-1 21 0,0 0 16,-21 0-16,22 1 0,-22-1 0,0 21 16,-21 0-16,0-20 0,0 20 15,0 0-15,0-21 0,-21 22 0,0-22 16,0 21-16,-1-21 0,1 1 0,0-1 16,0 0-16,0 0 0,0-21 15,21 21-15,-22-21 0,1 0 16,21-21-1,-21 0 1,21 0-16,0 0 0,0-22 16,0 22-16,0 0 0,21-21 15,0-1-15,-21 22 0,43-21 0,-22-1 16,0 1-16,21 21 0,1 0 16,-22-22-16,21 22 0,1 21 15,-1-21-15,0 21 0,1 0 0,-1 0 16,-21 21-16,21-21 0,1 21 0,-22 22 15,0-22-15,-21 21 0,0-21 16,0 22-16,0-22 0,0 21 0,0-21 16,0 22-16,-21-22 0,0 0 15,0 0-15,-1 22 0,1-22 0,0 0 16,21 0-16,-21 0 16,42-42 15,0 21-31,0-21 15</inkml:trace>
  <inkml:trace contextRef="#ctx0" brushRef="#br0" timeOffset="3542.62">14414 4276 0,'0'0'0,"0"-21"15,-21-1 1,0 22-16,0 0 15,0 22-15,0-22 0,-1 21 16,-20 0-16,21 21 0,0-21 16,-22 1-16,22 20 0,0-21 0,0 21 15,0-20-15,0 20 0,-1-21 0,1 21 16,21-20-16,0-1 0,0 0 16,0 21-16,0-21 0,0 1 0,21-22 15,1 21-15,-1 0 0,21-21 16,0 0-16,1 0 0,-1 0 0,0 0 15,1 0-15,-1-21 0,0 0 16,1-1-16,-1 1 0,0 0 0,-20 0 16,20-21-16,-21 20 0,0-20 15,0 21-15,-21-21 0,0-1 0,0 1 16,0 0-16,0-1 16,0 1-16,-21 21 0,-21-22 0,21 22 15,0 0-15,-22 21 0,1 0 0,0 0 16,-1 0-16,1 0 0,0 21 15,-1 0-15,1 1 0,0 20 0,-1 0 16,1-21-16,21 22 0,0-1 16,-1-21-16,1 22 0,21-22 0,0 21 15,0-21-15,0 22 0,0-22 16,0 0-16,0 0 0,21 0 0,1 0 16,-1 1-16,0-22 0,21 21 15,-21-21-15,22 0 0,-22 0 0,21 0 16,-21 0-16,22 0 0,-1 0 15,0-21-15,-20-1 0,20 1 16</inkml:trace>
  <inkml:trace contextRef="#ctx0" brushRef="#br0" timeOffset="3946.57">14901 4403 0,'0'-21'0,"21"21"47,-21 21-47,0 0 0,22 0 16,-22 0-16,21 0 0,-21 1 15,0-1-15,0 0 0,0 0 0,0 0 16,0 0-16,0 1 0,0-1 16,0 0-16,0 0 0,0 0 0,0 0 15,0 1-15,21-44 31,-21 1-31,21 21 16,0-21-16,0 0 0,-21 0 16,22 0-16,-1-22 0,0 22 0,21 0 15,-21-21-15,1 20 16,20 1-16,-21 0 0,0 0 0,0 0 16,-21 0-16,22 21 0,-1 0 15,-21 21 16,0 0-31,0 0 16,0 0 0,0 0-16</inkml:trace>
  <inkml:trace contextRef="#ctx0" brushRef="#br0" timeOffset="4287.27">15536 4572 0,'0'0'0,"21"0"0,22 0 0,-22 0 15,0 0-15,0 0 0,22 0 0,-22-21 16,0 0-16,0 21 0,0-21 16,0-1-16,-21 1 0,22 0 15,-22 0-15,0 0 0,0 0 16,0-1-16,-22 22 16,1 0-16,-21 0 0,21 0 15,-22 0-15,22 0 0,-21 0 16,0 22-16,20-1 0,-20 0 15,0 0-15,21 0 0,-1 0 0,1 22 16,0-22-16,21 0 0,-21 0 0,21 0 16,0 1-16,0-1 0,0 0 15,0 0-15,21 0 0,0 0 0,0-21 16,22 22-16,-22-22 0,21 0 16,-21 0-16,22 0 0,-1 0 0,0 0 15,1 0-15,-1 0 0,0-22 16,1 1-16,-1 21 0,0-21 0,1 0 15,-1-21-15,0 20 0</inkml:trace>
  <inkml:trace contextRef="#ctx0" brushRef="#br0" timeOffset="4555.07">16065 3852 0,'0'0'0,"22"0"32,-1 0-32,0 0 0,0 0 15,21-21-15,1 21 0,20 0 0,-20 0 16,20 0-16,-21 0 0,22 0 16,-1 0-16,1 0 0,-22 0 0,22 0 15,-22 0-15,0 0 16,-20 0-16,-1 0 0,0 0 0,-63 0 31,20 0-31</inkml:trace>
  <inkml:trace contextRef="#ctx0" brushRef="#br0" timeOffset="4842.82">16552 3852 0,'-21'0'31,"21"22"-31,0-1 16,-21 0-16,21 21 0,-21-21 15,21 22-15,0-1 0,-21 22 0,-1-22 16,1 0-16,0 22 0,0-22 16,0 0-16,0 1 0,21-1 0,-22-21 15,1 22-15,0-22 0,21 21 16,-21-21-16,21 0 0,0 1 0,0-1 15,0 0 1,21-21 0,0 0-1,0-21-15,1 21 0,-1-21 16,21-1-16</inkml:trace>
  <inkml:trace contextRef="#ctx0" brushRef="#br0" timeOffset="5222.32">16827 4318 0,'0'21'15,"-21"-21"-15,0 21 0,0 1 0,0-1 16,0 0-16,-1 0 0,1 21 16,0-20-16,21-1 0,-21 0 0,21 0 15,-21 0-15,21 0 0,0 1 16,0-1-16,0 0 0,21 0 15,0-21-15,0 0 0,0 0 16,1 0-16,20 0 0,-21 0 16,0 0-16,22 0 0,-22-21 0,0 21 15,21-21-15,-21 0 0,1-1 16,-1-20-16,0 21 0,0-21 0,-21-1 16,0 22-16,0-21 0,0-1 0,0 22 15,0-21-15,0 21 16,-21 0-16,0 21 0,0 0 0,-1 0 15,-20 0-15,0 0 0,21 0 16,-22 21-16,1-21 0,21 21 0,-22 0 16,22 0-16,-21 0 0,21 1 15,0-1-15,-1-21 0,22 21 0</inkml:trace>
  <inkml:trace contextRef="#ctx0" brushRef="#br0" timeOffset="5974.88">17420 4022 0,'0'0'16,"-21"0"-16,0 0 0,0 0 16,42 0 15,21 0-31,-21 0 15,22-21-15,-1 21 0,0-22 16,22 1-16,-22 0 0,22 21 0,-22-21 16,0 0-16,1 0 0,-22-1 15,0 1-15,0 0 0,-21 0 16,0 0-16,-21 21 16,0-21-16,-22 21 0,1 0 0,-21 0 15,20 0-15,-20 0 0,-1 21 16,1 0-16,20 0 0,1 0 15,0 0-15,-1 1 0,22-1 0,0 21 16,21-21-16,0 0 0,0 1 16,0 20-16,21-21 0,0 0 0,1 0 15,20 1-15,0-1 0,22-21 16,-22 21-16,0-21 0,22 0 0,-22 0 16,1 0-16,-22 0 0,21 0 15,-21 0-15,-42 0 31,-21 0-31,21 0 0,-43 21 0,22 0 16,-1-21-16,-20 21 0,21 1 16,-22-1-16,22 21 0,-1-21 0,-20 22 15,21-22-15,-1 21 16,22-21-16,0 22 0,0-1 0,0-21 16,21 21-16,0-20 0,0-1 0,0 21 15,21-21-15,0 0 0,0 1 16,21-1-16,-20-21 0,20 21 0,0-21 15,22 0-15,-22 0 0,0 0 16,22 0-16,-22-21 0,1 21 0,20-21 16,-21-1-16,1 1 0,-1-21 15,22 0-15,-22 20 0,0-41 0,1 21 16,-1-1-16</inkml:trace>
  <inkml:trace contextRef="#ctx0" brushRef="#br0" timeOffset="6231.12">18288 3725 0,'0'0'0,"0"-21"0,0 0 16,-21 21 0,0 21-16,21 0 0,0 1 15,-22 20-15,1-21 0,0 43 0,21-22 16,-21 21-16,0 1 0,0-1 0,-1 1 16,1-1-16,21 1 0,-21-22 15,0 22-15,0-22 0,0 0 16,21 1-16,-22-1 0,22-21 0,-21 22 15,21-22-15,-21 0 0,21 0 16,0 0-16,0 0 16,21-21-1,0-21-15,1 0 16,-1 0-16,0 0 0,0 0 0,0-1 16</inkml:trace>
  <inkml:trace contextRef="#ctx0" brushRef="#br0" timeOffset="6594.44">18224 4509 0,'0'0'0,"0"21"15,22-21 17,-1 0-32,0 0 15,21 0-15,-21-21 0,1 21 0,20-22 16,0 22-16,-21-21 0,22 0 15,-1 0-15,-21 0 0,0 0 0,1-1 16,-1 22-16,-21-21 0,0 0 16,-21 21-1,-1 0-15,-20 0 0,21 21 16,-21 0-16,20 1 0,-20-1 0,0 0 16,21 0-16,-22 21 0,22-20 15,0-1-15,21 0 0,0 0 16,-21 0-16,21 22 0,0-22 15,0 0-15,0 0 0,21-21 16,0 21-16,0-21 0,0 0 0,22 0 16,-1 0-16,0 0 0,1 0 15,-1 0-15,0 0 0,22-21 0,-22 21 16,1-21-16</inkml:trace>
  <inkml:trace contextRef="#ctx0" brushRef="#br0" timeOffset="7258.6">19008 4339 0,'0'0'0,"0"21"0,-22 1 0,22-1 0,-21 0 15,0 0-15,21 0 0,0 22 16,-21-22-16,21 0 0,-21 0 0,0 0 16,21 22-16,0-22 0,-22 0 15,22 0-15,0 0 0,-21-21 16,21 21-16,0-42 47,0 0-47,21 0 0,1 0 15,-1-22-15,-21 22 0,21-21 16,0 21-16,0-22 0,0 1 16,1 21-16,-1-21 0,0 20 15,0-20-15,0 21 0,0 21 0,1 0 16,-1 0-16,0 0 0,0 21 15,-21 21-15,0-20 16,0-1-16,0 21 0,0-21 0,0 22 16,0-1-16,0-21 0,0 0 15,0 22-15,0-22 0,0 0 0,0 0 16,0 0-16,0 0 0,0 1 16,0-1-16,0-42 46,0-1-46,0 1 0,0 0 16,21 0-16,-21-21 0,21 20 16,22-20-16,-22 21 0,0-21 0,21-1 15,-20 22-15,20-21 0,-21 21 16,21-1-16,-20 1 0,20 21 0,-21 0 16,0 0-16,0 0 0,1 21 15,-22 1-15,0-1 0,0 0 0,0 0 16,0 21-16,0-20 15,0-1-15,0 21 0,-22-21 0,1 0 16,0 1-16,21-1 0,0 0 0,0 0 16,-21 0-16,21 0 15,0 1-15,21-22 32,0 0-17,0-22-15,1 1 0</inkml:trace>
  <inkml:trace contextRef="#ctx0" brushRef="#br0" timeOffset="8070.79">19812 4593 0,'21'0'16,"0"0"-1,0 0-15,1 0 0,-1 0 16,0 0-16,0 0 0,0-21 0,0 21 15,1-21-15,-1 21 0,0-21 16,-21 0-16,0-1 0,21-20 16,-21 21-16,0 0 15,0 0-15,0-1 0,-21 22 0,0 0 16,0 0-16,-1 0 16,1 22-16,0-1 0,-21 0 0,21 21 0,-1-21 15,1 1-15,0 20 16,0-21-16,21 0 0,0 0 0,0 22 15,0-22-15,0 0 0,0 0 0,0 0 16,21-21-16,0 22 0,0-1 16,22-21-16,-22 0 0,0 21 0,21-21 15,-20 0-15,-1 0 0,0 0 16,21-21-16,-21 21 0,1-21 0,-1-1 16,21 1-16,-21 0 0,0 0 15,1 0-15,-1 0 0,0-22 16,0 22-16,0-21 0,0-1 15,-21 22-15,0 0 0,0 0 0,0 0 16,0 42 15,-21 0-31,0 0 0,21 0 0,0 22 16,-21-22-16,0 0 0,21 0 16,-21 0-16,21 1 0,0-1 0,0 0 15,-22 0-15,22 0 0,0 0 16,-21-21-16,21 22 0,0-1 0,0-42 47,0-1-32,0 1-15,0 0 16,21-21-16,1 21 0,-1-1 0,0-20 16,0 21-16,21-21 0,-20-1 15,20 22-15,0-21 0,1 21 16,-1-22-16,0 22 0,-21 21 0,22 0 15,-22 0-15,0 0 0,0 21 0,0 0 16,-21 1-16,0 20 0,0-21 16,0 21-16,0-20 0,0 20 0,0-21 15,0 21-15,0-20 0,0 20 16,0-21-16,0 0 0,0 0 0,0 1 16,-21-1-16,21 0 0,0 0 15,-21-21 1,42-21 15,0 0-31,1 0 0,-1-1 16,0-20-16,0 21 0</inkml:trace>
  <inkml:trace contextRef="#ctx0" brushRef="#br0" timeOffset="8335.89">21272 3874 0,'0'0'0,"0"-22"0,0 1 0,-21 42 31,21 1-15,-21-1-16,21 21 0,-21 0 0,21 1 15,0 20-15,-21-20 0,0 20 16,21 1-16,0-1 0,-22-21 0,1 22 16,21-22-16,-21 1 0,21-1 15,0 0-15,0-21 0,0 22 0,0-22 16,0 0-16,0 0 0,0 0 15,0 1-15,0-1 0,21-21 16,0 0-16,1 0 16,-1 0-16,0-21 0,-21-1 15,21 1-15,0 0 0</inkml:trace>
  <inkml:trace contextRef="#ctx0" brushRef="#br0" timeOffset="8550.37">21061 4255 0,'21'0'47,"0"0"-47,0 21 0,0-21 16,1 0-16,-1 0 0,0 0 0,21 0 15,-21 0-15,22 21 16,-22-21-16,21 0 0,1 0 0,-22 0 15,21 0-15,-21 0 0,22 0 16,-22 0-16,0 0 0</inkml:trace>
  <inkml:trace contextRef="#ctx0" brushRef="#br0" timeOffset="8831.78">21865 4043 0,'-21'0'32,"0"21"-32,0 0 15,21 0-15,-22 22 0,1-1 0,0-21 16,-21 22-16,21-1 0,-1 0 16,1 1-16,21-22 0,-21 21 0,0 0 15,21-20-15,-21-1 0,21 21 16,0-21-16,0 0 0,0 1 0,0-1 15,21 0-15,0-21 0,0 21 16,22 0-16,-22-21 0,0 0 0,21 0 16,1 0-16,-22 0 0,21 0 0,0 0 15</inkml:trace>
  <inkml:trace contextRef="#ctx0" brushRef="#br0" timeOffset="9111.06">22437 3916 0,'0'0'0,"21"0"16,0 21-16,-21 0 0,21 22 0,-21-1 16,21 0-16,-21 1 0,0-1 15,0 21-15,0-20 0,0-1 16,0 22-16,-21-22 0,0 0 15,21 1-15,-21-22 0,0 21 0,-1 0 16,1-20-16,0-1 0,0 21 16,0-21-16,21 0 0,-21 1 0,-1-22 15,22 21-15,0 0 0,-21-21 16,0 0-16,0 21 0</inkml:trace>
  <inkml:trace contextRef="#ctx0" brushRef="#br0" timeOffset="10055.07">9991 6625 0,'0'0'0,"-43"0"0,22 0 0,0 0 0,0 0 16,0 0 0,42 0-1,0 0 1,21 0-16,1 0 0,20 0 0,1 0 15,-1 0-15,1 0 0,20 0 16,-20 0-16,-1 0 0,22 0 0,-22 0 16,1 0-16,21 0 0,-22-21 0,22 21 15,-22 0-15,1 0 16,-22-21-16,22 21 0,-22-21 0,-21 21 0,0 0 16,0-21-16,-21-1 15,0 1-15,-21 0 16,0 21-16,21-21 0,-42 0 0,21 21 15,-1-21-15,1-1 0,0 1 16,0 21-16,0-21 0</inkml:trace>
  <inkml:trace contextRef="#ctx0" brushRef="#br0" timeOffset="10358.81">10837 6308 0,'0'0'0,"-21"0"0,-21 0 31,42 21-31,0 0 16,21-21-16,0 21 15,21-21-15,-20 0 0,20 0 16,-21 0-16,21 21 0,1-21 16,-22 0-16,21 0 0,1 0 0,-22 0 15,21 0-15,-21 0 0,0 0 16,-21 22-16,0-1 16,0 0-16,-21 0 15,0 0-15,0 0 0,0 1 16,-22-1-16,1 21 0,21-21 0,-21 0 15,-1 22-15,22-22 0,-21 0 16,21 0-16,-22 22 0,22-22 0,0-21 16,0 21-16,0 0 0,-1 0 0,1-21 15,21 21 1</inkml:trace>
  <inkml:trace contextRef="#ctx0" brushRef="#br0" timeOffset="11699.52">12763 6160 0,'0'0'0,"22"0"0,-22-22 15,0 1-15,0 0 16,0 0-16,0 0 0,0 0 16,-22-1-16,1 22 15,0-21-15,0 21 0,-21 0 16,20 0-16,1 0 0,-21 0 0,0 0 15,-1 21-15,1 1 0,0-1 16,-22 21-16,22-21 0,-1 22 0,1-1 16,0 0-16,21 22 0,-1-22 15,1 22-15,0-22 0,21 21 0,0-20 16,0 20-16,0-20 0,21-1 0,0-21 16,1 21-16,20-20 0,0-1 15,-21 0-15,22 0 0,-1-21 0,0 0 16,1 0-16,-1 0 15,0 0-15,1 0 0,-1-21 0,0 21 16,1-21-16,-1 0 0,22-1 0,-22-20 16,0 21-16,1-21 0,-1-1 15</inkml:trace>
  <inkml:trace contextRef="#ctx0" brushRef="#br0" timeOffset="12395.06">13187 6329 0,'0'0'0,"0"-21"0,0 0 0,21-1 15,-42 22 1,0 0-16,21 22 15,-22-1-15,1 0 0,-21 21 0,21 1 16,0-22-16,-1 21 0,1 0 16,0 1-16,0-1 0,0 0 0,0-20 15,21 20-15,0-21 0,0 0 16,0 0-16,0 1 0,0-1 16,42-21-16,-21 0 0,0 0 15,22 0-15,-1 0 0,0-21 16,1 21-16,-1-22 0,-21 1 0,21 0 15,-20 0-15,-1-21 0,0 20 16,-21-20-16,0 0 0,0-1 0,0 1 16,0 0-16,-21 21 0,0-22 0,-22 22 15,22 0-15,0 0 0,0 21 16,0-21-16,-1 21 0,22-22 16,22 22-1,-1 0-15,21 0 0,-21-21 16,22 21-16,-1 0 0,0 0 0,1 0 15,-1 0-15,0 0 0,1 0 16,-1 21-16,-21-21 0,64 85 16,-64-64-16,0 0 15,-21 22-15,0-1 0,0-21 0,0 22 16,0-22-16,0 21 0,0-21 16,-21 0-16,0 22 0,0-22 0,21 0 15,-22-21-15,22 21 0,-21 0 0,21-42 31,0 0-15,0 0 0,0 0-16,0-22 0,0 22 0,21-21 15,1 0-15,-1-1 0,0 1 16,0 21-16,21-22 0,-20 22 0,20-21 16,-21 21-16,21 21 0,1 0 0,-1 0 15,0 0-15,1 0 0,-1 0 16,-21 21-16,22 21 0,-22-21 0,-21 22 15,0-22-15,0 21 0,0 1 16,0-1-16,-21 0 0,-1-21 0,1 22 16,0-22-16,0 21 0,0-21 0,0 1 15,21-1-15,-22 0 16,44-21 15,-22-21-31,42 0 0,-21-1 16,0 1-16,22 0 0</inkml:trace>
  <inkml:trace contextRef="#ctx0" brushRef="#br0" timeOffset="12642.49">14838 6033 0,'0'0'16,"0"-22"-16,0 44 15,0-1 1,-21 0-16,-1 0 0,1 0 0,0 22 15,21-1-15,-21 0 0,0 1 16,0-1-16,-1 21 0,1-20 0,0 20 16,0-20-16,0-1 0,0 0 0,-1 1 15,22-1-15,-21-21 0,21 0 16,0 0-16,0 1 0,0-1 0,21-21 16,1 0-16,-1 0 15,21 0-15,-21 0 0,0-21 0,1-1 16,-1 22-16</inkml:trace>
  <inkml:trace contextRef="#ctx0" brushRef="#br0" timeOffset="12835.14">14478 6392 0,'0'0'0,"-64"22"15,64-1-15,22-21 16,-1 0-1,0 0-15,0 0 0,21 0 0,-20 0 16,20 0-16,0 0 0,1 0 16,-22 0-16,21 0 0,0 0 0,-20-21 15,20 21-15,-21 0 0</inkml:trace>
  <inkml:trace contextRef="#ctx0" brushRef="#br0" timeOffset="13199.76">14944 6541 0,'21'0'31,"0"0"-31,0 0 0,0 0 0,0 0 16,22-22-16,-22 22 0,0-21 0,21 0 15,-20 0-15,20 0 16,-21 0-16,0-1 0,0 1 0,1 0 15,-22 0-15,0 0 0,0 0 16,0-1-16,-22 22 0,1 0 16,0 0-16,0 0 0,-21 0 15,20 22-15,-20-1 0,21 21 0,-21-21 16,20 22-16,1-1 0,-21 0 0,21 1 16,21-1-16,-21 0 0,21-21 15,0 22-15,0-22 0,0 0 0,0 0 16,0 0-16,21 1 0,0-1 15,0-21-15,21 21 0,1-21 16,-1 0-16,0 0 0,1 0 0,-1 0 16,0 0-16,1 0 0,-1-21 15</inkml:trace>
  <inkml:trace contextRef="#ctx0" brushRef="#br0" timeOffset="13931.03">15663 6435 0,'0'0'0,"0"-21"0,0-1 16,0 1-16,21 0 0,-21 0 15,22 0-15,-1 21 0,-21-21 16,21 21-16,0 0 0,21 0 0,-20 0 16,-1 0-16,0 0 0,21 21 15,-21-21-15,1 42 0,-1-21 16,0 0-16,0 22 0,-21-1 16,0 0-16,0-20 0,0 20 0,0 0 15,0-21-15,-21 22 0,0-22 0,-22 0 16,22 0-16,0 0 0,-21 1 15,21-22-15,-1 21 0,1-21 0,0 0 16,42 0 15,0-21-31,1-1 0,-1 1 0,0 0 16,21-21-16,-21 21 0,1-22 16,20 1-16,0 0 0,1-1 0,-22 1 15,21 0-15,0-1 16,1 22-16,-22-21 0,0 21 0,0 21 15,0-22-15,-42 22 16,0 22 0,-21-1-16,21 0 0,-22 0 0,22 21 15,0 1-15,-21-22 0,20 21 16,1 1-16,0-1 0,21-21 0,-21 21 16,21-20-16,0 20 0,0-21 0,0 0 15,0 0-15,21 1 0,21-1 16,-20 0-16,-1-21 0,21 21 0,0-21 15,1 0-15,-1 0 0,0 0 16,1 0-16,-1-21 0,0 21 16,1-21-16,-1-22 0,0 22 0,1-21 15,-22 0-15,21-22 0,1 1 16,-22-1-16,21 1 0,-21-1 0,22 22 16,-22-22-16,0 1 0,0-1 15,0 22-15,0 0 0,-21 20 0,22-20 16,-22 21-16,-22 42 15,1 0 1,0 22-16,0-22 0,0 21 0,0 0 16,-1 1-16,1 20 15,21-20-15,-21 20 0,0-21 0,0 22 16,21-22-16,0 1 0,0 20 16,0-42-16,0 22 0,0-1 0,0-21 15,0 0-15,0 0 0,0 1 0,0-1 16,21 0-16,0-21 0,0 0 15,0 0-15,1 0 0,-1 0 16,0 0-16,0-21 0,0 21 0</inkml:trace>
  <inkml:trace contextRef="#ctx0" brushRef="#br0" timeOffset="14123.36">16743 6308 0,'0'0'0,"-21"0"0,-22 0 16,22 0-16,42 0 31,0 0-15,1 0-16,-1 0 0,21 0 15,-21 0-15,0 0 0,22 0 0,-22 0 16,0 0-16,21 0 0,-20-21 16,-1 21-16,0 0 0,0 0 0,0-22 15</inkml:trace>
  <inkml:trace contextRef="#ctx0" brushRef="#br0" timeOffset="15023.01">17907 6202 0,'0'0'0,"0"-21"0,0 0 15,0-1-15,0 1 0,-21 21 16,0-21-16,21 0 0,-22 21 0,1 0 16,0 0-16,-21 0 0,21 0 15,-1 0-15,-20 21 0,0 0 0,21 0 16,-22 22-16,1-22 0,0 21 0,20 1 16,-20-1-16,21 0 15,-21 1-15,20 20 0,22-21 0,0 1 16,0 20-16,0-20 0,0-22 15,0 21-15,22-21 0,-1 22 0,21-22 16,0-21-16,1 21 0,-1-21 0,22 0 16,-22 0-16,21 0 0,1 0 15,-22 0-15,22-21 0,-22 0 0,22-1 16,-1-20-16,-21 0 0,22-1 16,-1-20-16,1-1 0,-22 1 0,22 21 15,-1-22-15,-20 1 0,-1-1 16,0 1-16,1 20 0,-22 1 15,21 0-15,-42-1 0,0 1 16,0 21-16,0 0 0,-21 21 16,0 0-16,0 21 15,-22 0-15,22 21 0,-21-21 16,21 22-16,-22-1 0,22 0 0,-21 1 16,21-1-16,-22 0 0,22 1 15,0-1-15,0 0 0,21 22 0,0-22 16,0 1-16,0-22 0,0 21 15,0-21-15,21 22 0,0-22 0,0-21 16,0 21-16,22-21 0,-22 0 0,21 0 16,1 0-16,-1 0 0,0 0 15,1-21-15,-1 0 0,0-1 16,-21 1-16,22-21 0,-1 21 16,-21-22-16,22 1 0,-22 21 0,0-21 15,0 20-15,-21 1 0,0 0 16,-21 42-1,21 0-15,-21 22 16,0-22-16,-1 0 0,1 0 0,0 22 16,21-22-16,-21 0 0,21 0 0,-21 0 15,21 0-15,-21-21 0,21 22 16,0-1-16,21-21 31,0-21-31,0 21 16,-21-22-16,21 1 0,0-21 0</inkml:trace>
  <inkml:trace contextRef="#ctx0" brushRef="#br0" timeOffset="15186.04">19050 6160 0,'-21'0'0,"42"0"0,-63 0 0,20-22 0,1 22 16,0 0-1,21 22 16,21-22-15,0 0-16,-21 21 0,22-21 0,-1 0 16,0 0-16</inkml:trace>
  <inkml:trace contextRef="#ctx0" brushRef="#br0" timeOffset="16019.05">19494 6223 0,'-21'-21'15,"0"0"-15,0 21 0,0 0 16,0 0-16,-1 0 0,1 0 16,0 21-16,0 0 0,0 0 0,0 0 15,21 1-15,-22-1 16,1 21-16,0 0 0,21-20 0,-21 20 16,21 0-16,0-21 0,0 22 15,0-1-15,0-21 0,0 0 0,21 1 16,0-1-16,22 0 0,-22 0 0,0 0 15,21-21-15,1 0 0,-1 0 16,-21 0-16,43 0 0,-22 0 0,0-21 16,1 0-16,-1 0 0,0 0 15,-21-22-15,22 22 0,-1-42 0,0 20 16,-20 1-16,20-22 0,-21 1 16,21 21-16,-20-22 0,-1 1 15,0 20-15,0 1 0,0 0 0,-21-1 16,0 22-16,0 0 0,0 0 15,0 0-15,-21 42 16,21 0 0,-21 0-16,0 0 0,0 22 0,21-22 15,-22 21-15,1 0 0,0-20 16,21 20-16,0 0 0,0-21 0,-21 22 16,21-22-16,-21 21 0,21-21 15,0 1-15,0 20 0,0-21 16,21-21-1,0 0 1,0-21-16,0 0 16,1 0-16,20-1 0,-21 1 0,0 0 15,22-21-15,-22 21 0,21-1 0,0 1 16,1 0-16,-22 0 0,21 0 16,1 0-16,-22 21 0,0 0 0,0 0 15,-21 21 1,-21-21-16,0 21 15,0-21-15,-1 21 0,-20-21 16,21 0-16,-21 21 0,-1-21 0,22 0 16,-21 21-16,21-21 0,-1 0 15,1 0-15,0 0 0,0 0 16,0 0-16,21 22 16,-21-1-16,21 0 15,-22 0-15,22 0 16,0 0-16,0 1 0,0 20 15,0-21-15,0 0 0,22 0 0,-22 1 16,21-1-16,0 0 0,0 0 16,-21 0-16,21 0 0,0-21 0,1 22 15,20-22-15,-21 21 0,21-21 16,-20 0-16,-1 0 0,21 0 0,-21 0 16,0 0-16,1 0 0,-1 0 0,0-21 15,21 21-15,-21-22 16,1 1-16,20 0 0</inkml:trace>
  <inkml:trace contextRef="#ctx0" brushRef="#br0" timeOffset="16279.16">21484 5927 0,'0'0'15,"-21"-21"1,0 21-16,0 21 15,-1 0-15,1 0 0,0 0 0,0 0 16,0 22-16,0-22 0,-1 21 16,22 1-16,-21-22 0,21 21 0,-21 0 15,21 1-15,0-22 0,-21 21 0,21 1 16,0-1-16,0-21 0,0 21 16,0-20-16,21-1 0,0 0 0,0 0 15,1-21-15,-1 21 0,0-21 16,0 0-16,21 0 0,-20 0 0,20 0 15</inkml:trace>
  <inkml:trace contextRef="#ctx0" brushRef="#br0" timeOffset="16574.62">22119 5927 0,'0'0'0,"21"-21"31,0 21-31,1 0 0,-1 0 16,0 0-16,0 0 0,0 0 0,0 21 15,1 0-15,-1 0 0,-21 21 16,0 1-16,0-1 0,0 0 0,0 1 16,-21-1-16,-1 0 0,1 22 15,0-22-15,0 1 0,0-1 16,0 0-16,-22 1 0,22-22 15,0 21-15,0-21 0,0 0 0,21 1 16,-22-22-16,22 21 0,-21-21 0,0 0 16</inkml:trace>
  <inkml:trace contextRef="#ctx0" brushRef="#br0" timeOffset="17575.84">11261 9313 0,'-22'0'15,"1"0"1,42 0 15,1 0-31,-1 0 0,21 0 16,0 0-16,22 0 0,-1 0 16,-20 0-16,20 0 0,1 0 0,20 0 15,-20-21-15,-1 21 0,22 0 0,-21 0 16,-1 0-16,-21-21 0,1 21 15,-1 0-15,-21 0 0,-21-21 0,0 0 16,-21 21 0,-21 0-16,21-21 0,-22-1 0,1 22 15,0 0-15,-1-21 0,1 21 16,21 0-16,-22-21 0,22 21 16,-21 0-16,21 0 0,21-21 15,21 21 1,0 0-1,0 0-15,0 0 0,1 0 0,20 0 16,0 0-16,-21 0 0,22 0 16,-1 21-16,-21-21 0,22 21 0,-22-21 15,0 21-15,-21 1 0,0-1 0,0 0 16,-21 0-16,0 0 16,-22 0-16,1 1 0,21-1 0,-22 0 15,-20 0-15,21 0 0,-1 0 16,22 1-16,-21-1 0,-1-21 15,22 21-15,0 0 0,0-21 0,0 21 16,21-42 0</inkml:trace>
  <inkml:trace contextRef="#ctx0" brushRef="#br0" timeOffset="18370.95">13525 9419 0,'0'0'0,"22"0"0,-1 0 0,-21-21 15,21 21-15,-21-21 0,21 0 0,-21 0 16,21 21-16,-21-22 0,0 1 0,0 0 15,0-21-15,0 21 0,0-1 16,0 1-16,-21-21 0,-21 21 0,21-22 16,-22 1-16,22 21 0,-21-21 15,-1 20-15,1 1 0,-21 21 0,20 0 16,1 0-16,0 0 0,-22 0 16,22 21-16,-22 22 0,22-1 15,0-21-15,-1 43 0,1-22 0,0 0 16,20 1-16,1 20 0,0-20 15,21-1-15,0 0 0,0-21 0,0 22 16,0-1-16,21-21 0,0 0 16,22 1-16,-1-22 0,0 0 0,1 0 15,-1 0-15,22 0 0,-1 0 0,-21-22 16,22 1-16,-1 0 0,-20 0 16,20 0-16,-20-22 0,-1 22 0,0-21 15,1 0-15,-1-1 0,-21 1 16,21-22-16,-20 22 0,20-21 0,-21-1 15,0 1-15,0-1 0,1 1 16,-1-1-16,-21 22 0,0-1 16,0 22-16,0 0 0,0 0 0,0 0 15,0 42 1,-21 0-16,-1 21 0,1 1 0,0-1 16,0 22-16,0-1 0,0-21 0,-1 22 15,-20-1-15,42-20 0,-21 20 16,0-20-16,0 20 0,21-21 0,0 1 15,0-22-15,0 21 0,0 1 0,0-22 16,0 0-16,21 0 16,0 0-16,21 0 0,-21-21 0,22 0 15,-22 0-15,21 0 0,1 0 16,-1 0-16,0-21 0,1 0 0,-1 0 16,0 0-16,1 0 0,-1-22 0,0 22 15</inkml:trace>
  <inkml:trace contextRef="#ctx0" brushRef="#br0" timeOffset="19750.97">14351 9102 0,'0'-21'0,"0"42"0,-21-42 16,0 21-16,-1 0 15,1 0-15,0 21 0,0 0 16,0 0-16,0 0 0,-1 0 0,1 1 16,-21-1-16,42 21 0,-21-21 15,21 0-15,-21 1 0,21-1 16,0 21-16,0-21 0,0 0 0,0 1 15,0-1-15,21 0 0,0-21 16,21 21-16,-21-21 0,1 0 0,20 21 16,0-21-16,1 0 0,-22 0 0,21 0 15,0-21-15,1 21 0,-22-21 16,21 0-16,-21 0 0,1-1 0,-1 1 16,0-21-16,-21 21 0,21-22 15,-21 22-15,0-21 0,0 0 0,0-1 16,0 1-16,-42-22 0,21 43 15,-1 0-15,1 0 16,-21 21-16,21 0 0,-22 0 0,1 21 16,0-21-16,21 21 0,-22 22 15,1-22-15,0 21 0,20-21 0,1 22 16,0-22-16,0 21 0,0 0 0,21-20 16,0-1-16,0 21 0,0-21 15,21 0-15,-21 22 0,42-22 0,-21 0 16,1 0-16,20 0 0,0-21 15,1 0-15,-1 22 0,0-22 0,1 0 16,-1 0-16,0 0 0,1-22 0,-1 1 16,0 0-16,1 0 0,-22 0 15,21 0-15,-21-1 0,0-20 16,22 21-16,-22-21 0,0 20 0,0-20 16,-21 0-16,21 21 0,-21-1 15,22 1-15,-22 0 0,0 0 0,0 42 31,-22 0-31,1 0 0,21 1 16,-21 20-16,0-21 0,21 0 0,0 0 16,0 22-16,0-22 0,-21 0 15,21 0-15,0 0 0,0 1 16,0-1-16,21 0 0,-21 0 0,21-21 16,0 0-16,0 21 0,1-21 0,-1 0 15,0 0-15,0 0 0,21 0 16,-20-21-16,20 21 0,0-21 15,-21 0-15,1 0 0,20-1 0,-21 1 16,21-42-16,-20 20 16,-1 22-16,-21-21 0,0 0 0,21 20 15,-21 1-15,0 0 0,21 0 0,-21 42 32,-21-21-32,0 21 0,21 22 15,-21-22-15,21 0 0,-22 0 16,1 21-16,21-20 0,0-1 0,0 0 15,0 0-15,0 21 16,0-20-16,0-1 0,21 0 16,-21 0-16,22-21 0,-1 21 0,0-21 15,21 0-15,1 0 0,-1 0 16,0 0-16,1 0 0,-22 0 0,21 0 16,0-21-16,-20 21 0,20-21 0,-21 0 15,0 0-15,0-22 0,1 22 16,-1-21-16,-21 21 0,21-22 0,0 1 15,0-22-15,-21 22 0,0-21 16,21 20-16,1-20 0,-22-1 0,0 22 16,0 0-16,0 20 0,21-20 15,-21 21-15,0 0 16,0 0-16,-21 21 16,-1 0-16,1 21 15,0 21-15,21-21 0,0 22 0,-21 20 16,21-21-16,-21 22 0,21-22 15,0 22-15,0-22 0,0 22 16,0-22-16,-21 0 0,21 1 0,-22-22 16,22 21-16,0-21 0,0 0 15,0 1-15,0-1 0,-21 0 0,21 0 16,0-42 15,0 0-31,0 0 16,21-1-16,1 1 0,-1-21 0,0 21 15,0 0-15,0-1 0,22 1 16,-22-21-16,21 42 0,0-21 0,1 0 16,-1 21-16,0 0 0,1 0 0,-1 0 15,-21 0-15,22 21 0,-1 0 16,0 0-16,-21 0 0,1 0 0,-1 1 16,-21 20-16,0-21 0,0 0 0,0 0 15,-21 1-15,-22-1 0,22 0 16,-42-21-16,20 21 0,1 0 0,-22-21 15,22 21-15,-21-21 16,20 0-16,1 0 0,0 0 0,-1 0 16,22 0-16,-21 0 0,21 0 0,21-21 31,21 0-31,0 0 0,0 0 16,0 0-16,22-1 0,-1-20 15,0 21-15</inkml:trace>
  <inkml:trace contextRef="#ctx0" brushRef="#br0" timeOffset="19994.38">16976 8805 0,'0'0'0,"0"22"16,0-1-16,-22 0 0,22 21 16,-21 1-16,0-1 0,0 0 15,0 1-15,0 20 0,-1-21 0,1 1 16,0-1-16,0 0 0,0 1 0,0-22 15,21 21-15,-22-21 0,22 22 16,0-22-16,0 0 0,0 0 0,0 0 16,0 1-1,22-22-15,-1 0 0,0 0 0,0 0 16,0 0-16,0-22 0,1 1 0,-1 0 16,0 0-16,0 0 15</inkml:trace>
  <inkml:trace contextRef="#ctx0" brushRef="#br0" timeOffset="20310.75">17103 9271 0,'21'0'16,"-42"0"-16,63 0 0,-21-21 15,0 21-15,0 0 0,1-21 16,-1 0-16,0 21 0,0-22 0,0 1 16,0 21-16,1-21 0,-1 21 15,-21-21-15,0 0 16,-21 21-16,-1 0 0,1 0 15,0 0-15,-21 0 0,-1 21 0,22 0 16,-21 0-16,0 0 0,-1 1 16,22 20-16,0-21 0,-21 0 15,20 0-15,22 22 0,0-22 0,0 0 16,0 0-16,0 0 0,0 1 16,0-1-16,0 0 0,22 0 0,-1-21 15,0 21-15,0 0 0,21-21 0,-20 0 16,20 0-16,0 0 0,1 0 15,-1 0-15,0 0 0,1 0 0,-1-21 16,-21 0-16,21 21 0,1-21 16</inkml:trace>
  <inkml:trace contextRef="#ctx0" brushRef="#br0" timeOffset="21254.77">18076 9059 0,'0'0'15,"0"-21"-15,0 0 0,0-21 0,0 21 0,0-22 16,0 22-16,0 0 0,-21 0 15,0 0-15,0 21 16,0 0-16,-1 0 0,1 21 16,0 21-16,0-21 0,0 22 0,0-1 15,-22 0-15,22 1 0,0-1 0,0 0 16,0 1-16,21-1 0,0 0 16,0-21-16,0 22 0,0-22 0,0 21 15,0-21-15,0 1 0,21-1 16,0 0-16,0 0 0,21 0 0,-20-21 15,-1 0-15,21 0 0,0 0 16,1 0-16,-1 0 0,0-21 0,1 0 16,20 0-16,-20 0 0,20-1 0,1-20 15,-22 0-15,0-1 0,22 1 16,-22-21-16,0 20 0,-20-20 16,20-22-16,-21 22 0,0-1 15,0 1-15,1 20 0,-22 1 0,21 0 16,-21 20-16,0 1 0,0 0 15,-21 42 1,-1 0-16,1 22 0,0-1 0,-21 0 16,21 22-16,-22-22 0,22 22 15,-21-22-15,-1 0 0,22 22 0,0-22 16,0 1-16,0-1 0,21-21 16,-21 21-16,21-20 0,0-1 15,0 21-15,21-21 0,0 0 16,21-21-16,-21 0 0,22 0 15,-22 0-15,21 0 0,1 0 0,-1 0 16,0 0-16,1-21 0,-22 0 16,21 21-16,0-21 0,1 0 0,-22-22 15,0 22-15,21 0 0,-20 0 16,-1 0-16,-21 0 0,21 21 16,-21 21-1,0 0-15,-21 0 0,0 0 16,21 0-16,0 1 0,-22-1 0,1 0 15,21 0-15,-21 0 0,21 0 16,0 1-16,0-1 16,21-42 31,-21-1-47,21 1 15,1 0-15,-1 0 0</inkml:trace>
  <inkml:trace contextRef="#ctx0" brushRef="#br0" timeOffset="21427.02">19262 8996 0,'-43'-21'15,"22"21"-15,0 0 16,0 0 0,21 21-1,0 0 1,21-21-16,0 0 0,0 0 15,22 0-15,-22 0 0,0 0 16,21 0-16,1 0 0</inkml:trace>
  <inkml:trace contextRef="#ctx0" brushRef="#br0" timeOffset="22196">19770 8954 0,'0'0'0,"0"-22"15,0 1-15,-22 21 16,1 0-1,0 0-15,0 0 0,0 21 16,0 1-16,-22-1 0,22 21 0,-21-21 16,21 22-16,-1-1 0,1 0 15,0-21-15,0 22 0,0-22 0,21 21 16,0-21-16,0 1 0,0 20 0,0-21 16,0 0-16,21 0 0,0-21 15,21 22-15,-20-22 0,20 0 0,0 0 16,1 21-16,-1-21 0,21 0 0,-20 0 15,-1-21-15,0 21 16,1-22-16,-1 1 0,0 0 0,-20-21 16,20 21-16,-21-22 0,0 1 15,0 0-15,22-22 0,-22 1 0,0-1 16,0 1-16,0-1 0,1 22 16,-1-22-16,0 22 0,0 0 0,-21 20 15,0 1-15,0 0 0,0 0 0,0 42 31,-21 21-31,0 1 0,0-1 0,-1 0 16,22 1-16,-21 20 0,0-20 16,0 20-16,21-21 0,0 1 0,-21-1 15,0-21-15,21 22 0,-22-22 16,22 0-16,0 0 0,0 0 16,-21-21-16,21 21 0,21-42 31,1 0-16,-1 0-15,0 21 0,0-21 16,0-22-16,0 22 0,22 0 0,-1-21 16,-21 21-16,22-1 0,-1 1 0,0 0 15,-21 0-15,1 21 0,20 0 16,-21 0-16,0 0 0,-63 0 31,21 0-31,0 21 16,-22-21-16,22 0 0,-21 0 15,21 21-15,-22-21 0,22 0 0,0 21 16,0 1-16,0-22 0,-1 21 0,22 0 16,-21 0-16,21 0 0,0 0 15,0 1-15,0-1 0,0 0 0,0 0 16,0 21-16,21-20 16,1-1-16,-1 0 0,0 0 0,0-21 15,0 21-15,0-21 0,1 0 0,20 21 16,-21-21-16,21 22 0,1-22 15,-1 0-15,0 0 0,-20 0 16,20 0-16,0-22 0,-21 1 16,22 21-16,-22-21 0,21 0 0</inkml:trace>
  <inkml:trace contextRef="#ctx0" brushRef="#br0" timeOffset="22451.03">21421 8742 0,'0'0'16,"-22"0"-16,1 0 0,0 0 0,0 0 16,0 0-16,0 0 0,-1 21 15,1 21-15,0-20 0,0 20 16,0-21-16,0 21 0,-1 1 0,1-1 16,21 0-16,0 1 0,0-1 15,0-21-15,0 22 0,0-22 0,0 0 16,0 21-16,0-21 0,21 1 15,-21-1-15,22-21 0,-1 0 16,-21 21-16,21-21 0,0 0 0,0 0 16,0 0-16,1 0 0,-1 0 15</inkml:trace>
  <inkml:trace contextRef="#ctx0" brushRef="#br0" timeOffset="22734.83">21865 8721 0,'0'0'0,"0"-21"0,21-1 0,0 1 16,1 21-16,-1 0 0,0 0 15,21 0-15,-21 0 0,22 0 0,-1 0 16,0 0-16,1 21 0,-22 1 16,21-1-16,-21 0 0,1 21 0,-1 1 15,-21 20-15,0-21 0,0 22 16,0-22-16,-21 22 0,-1-22 0,1 0 15,-21 1-15,21-1 0,-22-21 16,22 22-16,-21-22 0,0 0 16,20 0-16,-20 0 0,21 0 0,-21 1 15,20-22-15,1 21 0,0-21 16,0 0-16,0 0 0,0 0 0,21 21 16,-22-21-16</inkml:trace>
  <inkml:trace contextRef="#ctx0" brushRef="#br0" timeOffset="23706.96">13271 11769 0,'0'0'0,"-42"0"0,21 0 0,0 0 0,0 0 16,42 0 15,0 0-31,21 0 16,1 0-16,-1 0 0,21 0 0,1 0 15,-1 0-15,1 0 0,-1 0 16,1 0-16,-1-21 0,1 21 0,-1 0 16,-20 0-16,-1-22 0,0 22 15,-20 0-15,-1 0 0,0 0 0,-21-21 16,-21 0 0,0 0-16,-22 21 0,22 0 15,0-21-15,0 21 0,-22 0 16,22-21-16,0 21 0,21-22 15,-21 22-15,21-21 0,21 21 47,0 0-47,0 0 0,1 0 16,-22 21-16,21 1 0,-21-1 16,0 0-16,0 0 15,0 0-15,0 0 0,-21 1 0,-1-1 16,1 0-16,0 0 0,0 0 15,-21 0-15,20 1 0,-20-1 16,21 0-16,-21 0 0,-1 21 16,22-42-16</inkml:trace>
  <inkml:trace contextRef="#ctx0" brushRef="#br0" timeOffset="24443.09">15240 11748 0,'0'-22'31,"0"1"-31,0 0 0,0 0 16,0 0-16,0 0 0,0-1 15,-21-20-15,0 21 0,21-21 0,-22 20 16,1-20-16,0 21 0,-21 0 0,21 0 16,-1-1-16,1 22 0,0 0 15,-21 0-15,21 22 0,-22-1 0,22 0 16,0 0-16,0 21 0,-22 1 16,22-1-16,0 0 0,0 1 0,0-1 15,0 0-15,21-20 0,0 20 16,0 0-16,0 1 0,0-22 15,0 21-15,0-21 0,0 0 0,21 1 16,0-1-16,21-21 0,-21 0 16,22 0-16,-22 0 0,21-21 0,1-1 15,20 1-15,-21 0 0,1 0 0,20 0 16,-20-22-16,-1 1 0,0 21 16,1-21-16,-1-1 0,-21-20 0,21 20 15,-20-20-15,-1-1 0,0 1 16,0-1-16,0 1 0,0-1 0,-21 1 15,22 21-15,-22-1 0,0 22 16,0-21-16,0 21 0,-22 42 16,1 0-1,0 21-15,0 1 0,0-1 16,0 21-16,-1 1 0,1-1 0,0 1 16,0-22-16,0 22 0,21-1 15,0-20-15,0-1 0,0 0 0,0 1 16,0-1-16,0 0 0,0-21 0,21 1 15,0-1-15,0 0 0,0 0 16,1-21-16,20 0 0,-21 0 0,0 0 16,22 0-16,-22-21 0</inkml:trace>
  <inkml:trace contextRef="#ctx0" brushRef="#br0" timeOffset="24838.67">15706 11748 0,'0'0'0,"0"-22"0,0 1 16,0 0-16,-22 0 0,22 0 0,0 0 0,0-1 15,0 1-15,0 0 0,0 0 16,22 0-16,-1 0 0,0 21 16,0-22-16,0 22 0,0 0 15,22 0-15,-22 0 0,0 0 0,0 22 16,22-1-16,-22 0 0,0 0 0,21 21 16,-21-20-16,1 20 0,-1-21 15,-21 0-15,0 22 0,0-22 16,0 0-16,0 21 0,0-21 0,0 1 0,-21-1 15,-1 0-15,1-21 16,0 21-16,0 0 0,0-21 0,0 0 16,21-21-1,0 0-15,0 0 16,0 0-16,21-1 0,0-20 0,0 21 16,0-21-16,0-1 0,1 22 15,-1-21-15,0-1 0,0 22 0,21-21 16,-20 21-16,-1 0 0,21-1 15,-21 1-15,22 0 0,-22 21 0,21 0 16,-21 0-16,0 0 0,1 0 16,-1 0-16,0 0 0,0 0 0,-21 21 15,21-21-15,0 21 0,-21 1 0</inkml:trace>
  <inkml:trace contextRef="#ctx0" brushRef="#br0" timeOffset="25403.78">17081 11748 0,'0'0'0,"22"0"0,-22-22 15,21 1-15,0 0 16,-21 0-16,0 0 0,0 0 0,0-22 16,0 22-16,0-21 0,-21 21 15,0-1-15,-1-20 0,1 42 16,0-21-16,0 21 0,0 0 0,-22 0 15,22 0-15,-21 21 0,0 0 16,-1 22-16,1-22 0,0 21 0,-1 0 16,1-20-16,0 20 0,-1 0 15,22 1-15,0-22 0,0 21 0,21 0 16,0-20-16,0 20 0,21-21 0,0 0 16,0 0-16,0 1 0,22-1 15,-1-21-15,-21 0 0,22 0 0,-1 0 16,0 0-16,-21-21 0,22-1 15,-1 1-15,-21 0 0,0 0 16,22 0-16,-22 0 0,0-22 0,0 1 16,0 21-16,1-22 0,-22 1 15,21 0-15,-21-1 0,21 22 0,-21 0 16,0-21-16,0 21 0,0 42 31,-21 0-31,0 0 0,-1 0 0,22 22 16,-21-22-16,0 0 0,21 21 15,0-21-15,0 22 0,0-22 0,0 0 16,0 21-16,0-20 0,0-1 0,0 21 16,0-21-16,0 0 0,21 1 15,0-22-15,1 21 0,20 0 0,-21-21 16,43 0-16,-22 0 16,21 0-16,1 0 0,-1 0 0,22-21 15,-21 0-15,-1-1 0,-21 1 0,22 0 16,-22 0-16,1-21 0,-1 20 15</inkml:trace>
  <inkml:trace contextRef="#ctx0" brushRef="#br0" timeOffset="25946.9">18013 11705 0,'0'-42'0,"-43"148"0,86-170 0,-43 1 0,0 20 16,0 22-16,0 0 0,-21 0 15,-1 0-15,-20 21 0,21 0 0,-21 0 0,-1 0 16,1 0-16,0 21 0,-22 0 16,22 0-16,-22 0 0,22 1 0,0 20 15,-1-21-15,22 21 16,-21-20-16,42 20 0,0-21 0,0 0 15,0 22-15,0-22 0,21 0 0,0 0 16,0 0-16,22 0 0,-22-21 16,21 0-16,0 0 0,1 0 0,-1 0 15,0 0-15,1 0 0,-22-21 16,21 0-16,-21 0 0,1 0 0,-1 0 16,0-1-16,0 1 0,0 0 0,0-21 15,-21 21-15,0-1 0,0 1 16,0 0-16,22 0 0,-22 42 47,0 0-47,-22 0 0,1 1 0,21-1 15,-21 21-15,0-21 0,21 22 16,-21-1-16,0 0 0,-1 1 0,22-1 16,-21 21-16,0 1 0,0-22 0,21 22 15,-21-1-15,21 1 0,-21-1 16,-1 22-16,22 0 0,-21-1 0,0 1 15,21 0-15,-21 20 0,0-20 0,21 0 16,-21-1-16,21 22 0,-22-21 16,22-22-16,-21 22 0,0-21 0,0-1 15,0-21-15,0 1 0,-22-1 16,1-21-16,21-21 0,-22 0 0,1 0 16,0 0-16,-1-42 0,1 21 15,0-22-15,-1-20 0,1 21 0,0-1 16,21-20-16,-22-43 0,43 64 15,0-22-15,0 22 0,0-22 16,0 22-16,0-22 0,21 1 0,1-1 16,-1 1-16,21-1 0,-21 1 0</inkml:trace>
  <inkml:trace contextRef="#ctx0" brushRef="#br0" timeOffset="26995.11">18838 11663 0,'0'0'0,"21"-21"0,-21 0 0,0-1 15,0 1-15,0 0 16,0 0-16,-21 0 0,0 0 0,0-1 16,-21 22-16,20-21 0,-20 21 15,0 0-15,-1 0 0,-20 0 0,21 0 16,-1 21-16,-20 1 0,20-1 15,1 21-15,-21-21 0,41 22 0,-20-22 16,0 21-16,21 0 0,-1-20 0,22 20 16,0-21-16,0 0 0,0 22 15,0-22-15,22 0 0,20-21 16,-21 21-16,0 0 0,22-21 0,-1 0 16,0 0-16,22 0 0,-22 0 15,0-21-15,22 0 0,-22 0 0,1 21 16,-1-21-16,0-1 0,1-20 15,-22 21-15,21 0 0,-21-22 0,0 22 16,1-21-16,-1 0 0,-21 20 0,0 1 16,0-21-16,0 21 0,0 42 31,0 0-15,-21 0-16,-1 0 0,22 1 0,-21 20 15,21-21-15,0 0 0,0 0 16,0 1-16,0 20 0,0-21 15,0 0-15,0 0 0,21-21 16,1 22-16,-1-22 0,21 0 16,-21 0-16,0 0 0,1 0 15,-1 0-15,21-22 0,-21 1 0,0 21 16,1-21-16,-1 0 0,0 0 16,0-22-16,0 22 0,-21 0 0,21-21 15,-21 21-15,22-1 0,-22 1 16,0 0-16,0 0 0,0 42 31,0 0-31,0 0 0,-22 1 0,1-1 16,21 21-16,-21-21 0,0 0 15,21 1-15,-21-1 0,0 0 0,21 0 16,-22 0-16,22 0 0,0 1 16,-21-1-16,21-42 46,0-1-46,0 1 0,21 0 0,1 0 16,-22 0-16,42 0 0,-21-1 16,0-20-16,22 21 0,-1-21 0,0 20 15,1-20-15,20 21 0,-21 0 16,22 0-16,-1 21 0,-20 0 16,20 0-16,-20 0 0,-22 21 0,0 0 15,0 21-15,-21-21 0,0 1 0,0 20 16,0-21-16,0 0 0,0 22 15,-21-22-15,0 0 0,0 0 0,-1 0 16,1 0-16,0 1 0,0-22 16,21 21-16,-21-21 0,42 0 31,0 0-31,0 0 16,0-21-16,22-1 0,-1 22 15</inkml:trace>
  <inkml:trace contextRef="#ctx0" brushRef="#br0" timeOffset="27502.47">20405 11578 0,'0'0'0,"0"-21"0,0 0 15,0 0-15,0 0 0,-22-1 16,1 1-16,0 0 0,0 21 16,0-21-16,0 21 0,-22 0 0,22 0 15,-21 0-15,-1 0 0,22 21 0,-21 0 16,0 0-16,-1 1 0,22 20 15,-21-21-15,-1 21 0,22 1 16,0-22-16,0 21 0,0-21 16,21 22-16,0-22 0,0 0 0,0 21 15,0-20-15,21-1 0,0 0 0,21-21 16,-20 21-16,-1-21 0,21 0 16,-21 0-16,22 0 0,-22 0 0,21-21 15,-21 0-15,22 21 0,-22-21 16,21-1-16,-21-20 0,0 21 0,1-21 15,20-1-15,-21 1 0,0 0 0,0-22 16,1 1-16,20-1 16,-42 1-16,21 20 0,0-20 0,-21 20 15,21-20-15,-21 42 0,0-22 0,0 22 16,-21 42 0,0 1-16,0 20 15,0 0-15,0 1 0,-1 20 16,1-21-16,0 22 0,0-1 0,0-20 15,0-1-15,21 22 0,0-22 16,0 0-16,0-21 0,0 22 16,0-22-16,0 21 0,0-21 0,0 1 15,0-1-15,21 0 0,0 0 0,0-21 16,0 0-16,0 0 16,1 0-16,20 0 0,-21 0 0,21 0 15,1-21-15</inkml:trace>
  <inkml:trace contextRef="#ctx0" brushRef="#br0" timeOffset="28863.5">21209 11578 0,'0'0'0,"0"-21"0,0 0 0,0 0 16,0 0-16,0-1 0,0 1 0,-21 21 16,0 0-16,-1 0 0,1 0 15,0 0-15,0 0 0,0 0 0,-22 21 16,22-21-16,-21 22 0,21-1 15,-22 21-15,22-21 0,0 0 16,-21 1-16,21 20 0,-1-21 0,1 0 16,21 0-16,0 22 0,0-22 0,0 0 15,0 0-15,0 0 0,0 1 16,0-1-16,21-21 0,1 21 0,-1-21 16,0 0-16,0 0 0,0 0 15,0 0-15,1 0 0,-1 0 0,0 0 16,0-21-16,0 0 0,0-1 15,1 1-15,20 0 0,-21-21 0,0-1 16,0 1-16,1 0 0,-1-1 0,0-20 16,0-1-16,0 1 15,0 21-15,-21-22 0,0 22 0,0-1 16,22 1-16,-22 21 0,0 0 16,0 0-16,-22 21 15,1 0-15,0 21 0,0 0 0,21 21 16,-21-21-16,0 22 0,-1-1 15,1 22-15,21-22 0,0 0 0,0 1 16,-21-1-16,21 0 0,0 1 16,0-1-16,0-21 0,0 21 0,0-20 15,0-1-15,0 0 0,0 0 16,0 0-16,21-21 0,-21 21 0,21-21 16,1 0-16,-1 0 15,0 0-15,0 0 0,0 0 16,0 0-16,22-21 0,-22 21 0,21-21 15,-21 0-15,22 0 0,-22 0 0,0-22 16,21 22-16,-20 0 0,-22-21 16,21 20-16,0 1 0,-21 0 15,0 42 1,0 0-16,-21 1 16,0-1-16,21 0 0,0 0 0,-22 0 15,22 0-15,-21 1 0,21-1 16,0 0-16,0 0 0,0 0 15,0 0 1,21-21-16,1 0 16,-1 0-16,0 0 0,0 0 15,0 0-15,0-21 0,1 21 16,-1-21-16,0 0 0,0 0 0,0 0 16,0-1-16,1 1 0,-1 0 15,-21 0-15,21 0 0,0 0 16,-21 42 15,-21 0-31,0 0 0,21 0 0,-21 0 16,-1 1-16,1-1 15,21 0-15,0 0 0,0 0 0,0 0 16,21-21 0,1 0-1,-1 0-15,21 0 0,-21 0 0,0 0 16,1 0-16,-1 0 0,0-21 15,0 21-15,-21-21 0,0 0 0,0 0 16,0 0-16,0-1 0,0 1 0,0 0 16,0 0-16,-21 0 0,21 0 15,-21 21-15,0 0 0,-1-22 0,44 22 47,-1 0-31,0 0-16,0 0 0,0 0 15,0 0-15,22 0 0,-22 0 0,0 0 16,0 0-16,0-21 0,1 21 16,-1 0-16,0 0 0,0 0 0,-21 21 31,0 1-31,0-1 16,0 0-16,0 0 0,-21 0 15,0 0-15,21 1 0,-21-1 0,-1 0 16,1 21-16,0 1 0,0-22 15,0 21-15,0 0 0,-1 22 16,1-22-16,0 1 0,0 20 0,21-21 16,-21 22-16,21-22 0,0 1 15,-21-1-15,-1 21 0,22-20 0,0-1 16,0-21-16,-21 22 0,21-1 0,-21 0 16,21-21-16,0 1 0,0-1 15,-21 0-15,21 0 0,0 0 0,-21-21 16,21-21 15,0 0-31,0 0 0,0 0 0,0-1 16,0 1-16,0 0 15,21-21-15,-21 21 0,21-22 0,0 22 0,22-21 16,-22-22-16,0 22 0,21 0 16,-21-22-16</inkml:trace>
  <inkml:trace contextRef="#ctx0" brushRef="#br0" timeOffset="29182.47">22246 11748 0,'0'0'0,"0"-22"0,0 1 0,0 0 0,0 0 16,0 0-16,0 0 15,0-1-15,21 22 16,0-21-16,1 21 0,-1 0 16,21 0-16,-21 0 0,22 0 15,-22 0-15,21 0 0,-21 0 0,22 0 16,-22 0-16,0 21 0,0 1 15,-21-1-15,0 0 0,0 0 16,-21 0-16,0 0 0,0 1 0,-1-22 16,-20 21-16,21 0 0,-21-21 15,20 21-15,-20-21 0,21 0 0,-21 21 16,20-21-16,1 21 0,0-21 16,0 0-16,42 0 46,0 0-46,0 0 0,1 0 16,-1-21-16,0 21 16</inkml:trace>
  <inkml:trace contextRef="#ctx0" brushRef="#br0" timeOffset="29464.41">22902 11472 0,'-21'-21'32,"0"21"-17,0 0-15,0 0 0,21 21 0,-22-21 16,1 22-16,0-1 0,21 0 0,-21 0 16,0 0-16,21 22 0,-21-22 15,21 0-15,0 0 0,-22 21 0,22-20 16,0-1-16,0 0 0,0 0 15,0 0-15,0 0 0,0 1 0,0-1 16,0 0-16,22 0 16,-1-21-16,0 0 0,0 0 15,21 0-15,-20 0 0,-1 0 0</inkml:trace>
  <inkml:trace contextRef="#ctx0" brushRef="#br0" timeOffset="29778.42">23177 11494 0,'0'0'15,"0"-22"-15,0 1 0,0 0 16,22 21 0,-1 0-1,0 21-15,0 0 16,-21 1-16,0-1 15,0 0-15,0 0 0,0 21 0,0-20 16,0-1-16,-21 21 0,0-21 16,0 22-16,-1-22 0,22 0 0,-21 21 15,0-21-15,21 1 0,0-1 0,-21 0 16,0 0-16,0 0 16,21 0-16,-22-21 15,1 0-15,0 0 16,21-21-1</inkml:trace>
  <inkml:trace contextRef="#ctx0" brushRef="#br0" timeOffset="30782.62">1333 14266 0,'0'-21'16,"-21"21"0,0 0-16,0 0 15,0 21-15,0 1 16,-1 20-16,22-21 0,-21 43 15,0-22-15,0 0 0,21 22 16,0-22-16,-21 22 0,0-22 16,21 0-16,-22 1 0,22-22 0,0 21 15,0-21-15,0 0 0,0 1 16,0-1-16,22-21 31,-1-21-31,-21-1 16,21 1-16,0 0 0,-21 0 0,21-21 15</inkml:trace>
  <inkml:trace contextRef="#ctx0" brushRef="#br0" timeOffset="31034.48">1249 14203 0,'0'0'0,"0"-21"16,21 21-16,0 0 0,0 21 15,0 0-15,1 0 16,-1 22-16,21-1 0,-21 21 0,0-20 15,22 20-15,-22-20 0,21 20 16,-21-21-16,1 1 0,20-1 0,-42 0 16,21 1-16,0-22 0,-21 0 15,21 21-15,-21-20 0,0-1 16,22-21 15,-22-21-31,21-1 16,-21 1-16,0-21 0,0 21 15,21-22-15,-21 1 0</inkml:trace>
  <inkml:trace contextRef="#ctx0" brushRef="#br0" timeOffset="31282.37">1990 14034 0,'0'0'0,"21"-22"0,-21 1 16,-21 21-1,21 21-15,-22 1 16,1 20-16,0-21 0,0 21 15,0 1-15,-22 20 0,22-20 16,0 20-16,0 1 0,0-22 16,0 21-16,-1-20 0,1-1 15,0 0-15,21 1 0,0-1 0,-21-21 16,21 0-16,0 1 0,0-1 16,0 0-16,21-21 15,0 0-15,0 0 0,1 0 16,20 0-16,-21-21 0,21 0 0,-20-1 15</inkml:trace>
  <inkml:trace contextRef="#ctx0" brushRef="#br0" timeOffset="31711.27">2265 14436 0,'0'0'0,"0"-43"16,-21 43-1,-1 0-15,1 22 16,0-1-16,0 0 0,0 0 15,0 21-15,-1-20 0,1 20 0,21-21 16,-21 21-16,21-20 0,-21 20 16,21 0-16,0-21 0,0 1 0,0 20 15,0-21-15,0 0 0,0 0 16,21 1-16,0-22 0,0 0 0,22 0 16,-1 0-16,-21 0 15,22 0-15,20 0 0,-21 0 0,1-22 16,-1 1-16,0 0 0,1 0 15,-22 0-15,21-22 0,-21 22 0,-21-21 16,0 0-16,0-1 0,0 1 16,-21 0-16,0-1 0,-21 1 0,21 0 15,-22-1-15,22 22 0,-21 0 16,-1 21-16,22 0 0,-21 0 16,21 0-16,-22 21 0,22 0 0,0 0 15,0 1-15,0-1 0,0 21 16,21-21-16,-22 22 0,22-22 0,0 21 15,0-21-15,0 0 16,0 1-16,22-1 0,-1 0 0,0-21 16,0 0-16,21 0 0,-20 0 15,20 0-15,0 0 0,1 0 0</inkml:trace>
  <inkml:trace contextRef="#ctx0" brushRef="#br0" timeOffset="31987.23">3133 14161 0,'0'0'0,"21"-22"0,-21-20 16,0 21-16,21 0 0,-21 0 0,0-1 16,0 44-1,-21-1 1,21 21-16,0-21 0,-21 22 16,-1-1-16,1 21 0,21-20 0,-21 20 15,0-20-15,21 20 0,-21-21 16,0 1-16,-1-1 0,22 0 0,-21 1 15,0-1-15,21-21 0,-21 0 16,21 1-16,0-1 0,0 0 16,21-21-1,0 0-15,0-21 0,1 0 16,20-1-16,-21 1 0,0 0 16,22-21-16</inkml:trace>
  <inkml:trace contextRef="#ctx0" brushRef="#br0" timeOffset="32399.13">3281 14478 0,'0'0'0,"-21"0"0,21 21 15,0 0-15,-22 1 16,22-1-16,0 0 0,22 0 16,-1-21-1,0 0-15,0 0 0,0 0 16,22 0-16,-22 0 0,0-21 15,21 0-15,-21 21 0,1-21 16,-1-1-16,0 1 0,0 0 0,-21 0 16,21 0-16,-21 0 0,0-1 15,0 1-15,0 0 0,-21 0 0,0 21 16,0 0-16,0 0 0,-1 0 16,1 0-16,-21 21 0,21 0 15,0 0-15,-22 22 0,22-22 0,-21 21 16,21 1-16,-1-1 0,1-21 15,21 21-15,-21 1 0,21-22 0,0 21 16,0-21-16,0 1 0,21-1 16,0 0-16,22 0 0,-22-21 15,0 21-15,21-21 0,1 0 0,-22 0 16,42 0-16,-20 0 0,-1 0 16,0 0-16,1 0 0,-1-21 0,0 0 15,-20 21-15,-1-21 0,0 0 16,0-1-16,0 1 0,-21-21 0</inkml:trace>
  <inkml:trace contextRef="#ctx0" brushRef="#br0" timeOffset="32674.24">3154 14139 0,'-21'0'15,"42"0"-15,-21 0 16,42 0-16,-21 0 16,22 0-16,-22 0 0,21 0 15,22 0-15,-22 0 0,21 0 0,-20 0 16,20 0-16,1 0 0,-22 0 16,0 0-16,1 0 0,-1 0 0,-21 0 15,-21 22 1,-21-22-1,0 0-15,-21 0 0,20 0 16,-20 21-16</inkml:trace>
  <inkml:trace contextRef="#ctx0" brushRef="#br0" timeOffset="33266.62">931 15388 0,'0'0'0,"-21"0"0,-106 0 32,85 0-32,21 0 0,-1 0 15,-20 0-15,21 0 0,0 0 16,0 0-16,63 0 31,-21 0-31,21 0 0,22 0 16,-22 0-16,22 0 0,20 0 15,-20 0-15,42 0 0,0 0 16,-1 0-16,1 0 0,21 0 0,0-21 16,0 21-16,0 0 0,0 0 15,21-21-15,-21 21 0,22 0 0,-22 0 16,0 0-16,0-21 0,0 21 16,-22 0-16,1 0 0,0 0 0,0 0 15,-21-21-15,-22 21 0,1 0 16,-1-22-16,-21 22 0,-20 0 0,-1 0 15,0-21-15,0 21 16,-21-21 0,0 0 46,0 0-46,0 0-16</inkml:trace>
  <inkml:trace contextRef="#ctx0" brushRef="#br0" timeOffset="33802.66">4233 14626 0,'-21'0'16,"21"21"-1,0 1 1,0-44 46,0 1-30,0 0-32,-21 21 15,0 0 1,21 21 15,0 0-31,0 1 31,21-22-15</inkml:trace>
  <inkml:trace contextRef="#ctx0" brushRef="#br0" timeOffset="34138.64">4254 14944 0,'0'0'0,"0"21"0,0 0 16,22-21 15,-1 0-15,0 0-16,-21-21 0,0 0 31,0 0-31,-21 21 31,0 0-31,-1 0 16,1 0-1,21 21-15,0 0 32,21-21-17,1-21 1</inkml:trace>
  <inkml:trace contextRef="#ctx0" brushRef="#br0" timeOffset="34679.66">6202 14436 0,'0'0'0,"0"-21"0,0-1 0,0 1 16,0 42-1,0 1-15,0 20 16,0 0-16,-21 1 0,21-1 0,-22 0 16,22 1-16,-21-1 0,21 21 15,-21-41-15,0 20 0,0 0 0,21-21 16,-21 22-16,-1-22 0,1 0 16,21 0-16,0 0 0,0 1 0,0-44 46,0 1-46,0 0 16,21 0-16,1 0 0</inkml:trace>
  <inkml:trace contextRef="#ctx0" brushRef="#br0" timeOffset="35931.96">6117 14457 0,'0'0'0,"0"-21"0,0 0 15,0-1-15,21 1 0,-21 0 16,21 0-16,1 21 0,-1-21 0,-21 0 15,42 21-15,-21 0 0,0 0 16,1 0-16,20 0 0,0 0 0,-21 0 16,22 21-16,-1-21 0,0 42 15,1-21-15,-22 22 0,21-22 0,-21 21 16,-21 0-16,0 1 16,0-22-16,0 21 0,-21 1 0,0-22 15,-21 21-15,-1-21 0,1 0 0,0 1 16,-1-1-16,-20 0 0,21-21 15,20 21-15,-20-21 0,21 0 0,0 0 16,0 0-16,21-21 16,21 0-16,0 0 15,0 21-15,21-22 0,-20 22 16,20 0-16,0 0 0,1 0 0,-1 0 16,0 0-16,1 0 0,-1 0 15,21 22-15,-20-1 0,-22 0 16,21 0-16,-21 0 0,1-21 0,-1 21 15,-21 1-15,0-1 0,0 0 16,-21 0-16,-1 0 0,-20 0 0,0-21 16,-1 22-16,1-1 0,-21 0 15,20-21-15,1 21 0,-22-21 0,22 0 16,0 0-16,-1 0 0,1 0 16,0 0-16,-1-21 0,22 0 0,-21 0 15,21 21-15,0-22 0,-1 1 0,1 21 16,21-21-16,-21 21 15,42 0 17,0 21-32,1 0 0,-1 1 15,0-1-15,0 0 0,0 0 0,0-21 16,1 21-16,-1 0 0,21 1 16,-21-22-16,22 0 0,-1 0 0,0 0 15,1 0-15,20 0 0,-21 0 16,22-22-16,-22 22 0,22-21 0,-1 0 15,-20 0-15,-1 0 0,21 0 16,-20-22-16,-22 22 0,21-21 0,-21 21 16,1-22-16,20 22 0,-42-21 15,21 21-15,-21-1 0,21 1 16,-21 0-16,0 42 31,-21 0-31,0 1 16,0-1-16,21 0 0,0 0 15,-21 0-15,21 0 0,0 1 0,0-1 16,0 0-16,0 0 0,0 0 16,21 0-16,0-21 0,0 0 15,0 0-15,0 0 0,1 0 0,20 0 16,-21 0-16,0 0 0,22-21 16,-22 21-16,0-21 0,0 0 15,0 0-15,0 0 0,1-1 0,-22 1 16,0 0-16,21 0 0,-21 0 15,21 21-15,-21-21 0,0-1 0,0 1 16,0 0-16,0 0 16,0 42 15,-21 0-31,0 0 0,21 1 0,-22-1 16,22 21-16,0-21 0,-21 22 0,21-1 15,-21 0-15,21 1 0,0-1 16,-21 21-16,0-20 0,0 20 15,-1 1-15,22-1 0,-21 1 0,21-1 16,-21 1-16,21-1 0,0 1 16,0-1-16,0 22 0,0-22 0,-21 1 15,21 21-15,-21-22 0,0 1 16,21-1-16,0 1 0,-22-22 0,1 21 16,21-20-16,-21 20 0,21-20 0,0-1 15,0 0-15,-21-21 0,0 1 16,21-1-16,-21-21 0,-1 0 15,1 0-15,21-21 0,-21-1 16,21 1-16,0-21 0,-21 0 0,0-1 16,21-20-16,-21-1 0,21 1 0,0-22 15,0 0-15,0 1 16,21-1-16,0 0 0,21 1 0,-21-1 16,22 22-16,20-22 0,-20 21 15,-1 1-15,0-1 0,22 22 0,-22-21 16,0 20-16,1 1 0,20 0 15,-20-1-15,-1 22 0,0-21 0,-21 21 16,22-22-16,-22 22 0,21-21 0</inkml:trace>
  <inkml:trace contextRef="#ctx0" brushRef="#br0" timeOffset="37380.16">9356 14859 0,'0'0'0,"0"-21"32,21 0-17,0 21-15,-21-21 0,21-1 0,-21 1 16,21 0-16,-21 0 0,0 0 16,0 0-16,0-1 0,0-20 0,0 21 15,0 0-15,-21-22 0,0 22 16,0 21-16,0-21 0,-1 21 0,1 0 15,0 0-15,-21 0 0,21 21 16,-22-21-16,1 21 0,0 22 0,20-22 16,-20 21-16,0-21 0,21 22 0,-22-1 15,22-21-15,0 22 16,0-1-16,21-21 0,0 0 0,0 0 16,0 22-16,21-43 0,0 21 15,0 0-15,22-21 0,-22 0 0,21 0 16,0 0-16,1 0 0,-1 0 0,0-21 15,1 0-15,-1 0 0,0-1 16,1 1-16,-22 0 0,21-21 0,1-1 16,-22 22-16,0-42 0,21 20 15,-42 1-15,21-21 0,1-1 0,-22 1 16,0 20-16,0-20 16,0 20-16,0 1 0,0 21 0,0-21 0,0 20 15,0 1-15,0 42 31,-22 1-31,1 20 0,21-21 0,0 43 16,-21-22-16,0 21 0,0-20 16,21 20-16,0 1 0,-21-22 0,21 0 15,0 22-15,0-22 0,0-21 16,0 22-16,0-22 0,0 0 0,21 0 16,0 0-16,0 1 0,0-22 0,22 0 15,-1 0-15,-21 0 0,21 0 16,1 0-16,20-22 0,-20 1 0,-1 0 15,0 0-15,1 0 16,-1 0-16,-21-1 0,0-20 0,0 21 16,1-21-16,-22 20 0,21-20 0,-21 21 15,0 0-15,0 0 0,-21 21 16,-1 0-16,1 0 0,0 0 16,0 21-16,0 0 0,0 0 15,-1 0-15,-20 0 0,21 1 0,0 20 16,21-21-16,0 0 0,-21 0 15,21 1-15,0-1 0,0 0 0,21 0 16,21-21-16,-21 21 0,0-21 16,22 0-16,-1 0 0,0 0 15,1 0-15,-1-21 0,0 0 16,1 0-16,-1 21 0,0-21 16,-20-22-16,20 22 0,-21-21 0,21-1 15,-20 1-15,-1 0 0,-21-1 16,21-20-16,-21 21 0,21-1 0,-21 1 15,0 0-15,0-1 0,0 22 0,0 0 16,0 0-16,0 0 0,0 42 31,-21 0-31,21 0 0,-21 0 16,0 22-16,21-1 0,0 0 0,-22 22 16,1-22-16,0 0 15,21 22-15,-21-1 0,0-20 0,21 20 16,-21 1-16,-1-1 0,1 1 0,-21-1 15,21 1-15,0 20 0,-1 1 16,-20-21-16,21 20 0,0 1 0,-22 0 16,22-1-16,0 1 0,0 0 15,0-22-15,-22 22 0,22-1 0,0-20 16,0 21-16,0-22 0,0-21 0,21 22 16,0-22-16,-22 1 0,22-22 15,0 0-15,0 0 0,0 0 0,22-21 16,-1 0-16,0 0 0,21-21 15,1 0-15,-1 0 0,21-22 16,1 1-16,-22 0 0,43-22 0,-22 1 16,1-1-16,-22 1 0,22-1 15,-1 1-15,-20-22 0,-22 22 0,21-1 16,-42-21-16,0 1 0,0-1 0,0 0 16,-42 1-16,21 20 0,-22 1 15,1-1-15,0 1 0,-1 20 0,-20 1 16,20 0-16,-20 21 0,21-1 15,-1 1-15,1 21 0,21-21 0,0 21 16,-1 0-16,44 0 31,-1 0-31,0 0 0,21 0 16,1 0-16,-1 0 0,0-21 16,22 21-16,-22-21 0,22 21 0,-1-21 15,-21 21-15,22-22 0</inkml:trace>
  <inkml:trace contextRef="#ctx0" brushRef="#br0" timeOffset="38775.01">11239 14499 0,'0'0'0,"22"-42"0,-22 21 0,21-22 15,-21 22-15,0 0 0,0 0 0,-21 0 16,-1 0-16,1-1 0,0 22 0,0 0 16,-21 0-16,-1 0 0,22 0 15,-21 0-15,-1 0 0,1 43 16,21-22-16,-21 21 0,-1 1 0,22-22 15,0 42-15,0-20 0,0-1 16,-1 0-16,1-21 0,21 22 0,-21-1 16,21-21-16,0 0 0,0 1 15,0-1-15,21 0 0,0-21 0,1 0 16,20 21-16,-21-21 0,0 0 16,22 0-16,-1 0 0,-21 0 0,21-21 15,1 0-15,-1 0 0,0-1 0,-20 1 16,20 0-16,-21-21 15,0-1-15,0 22 0,1-21 0,-1 0 16,-21-1-16,21 22 0,-21 0 16,0 0-16,0 0 0,0-1 0,-21 44 31,0-1-31,21 0 0,-22 0 16,1 21-16,0-20 0,21 20 0,0-21 15,-21 21-15,21-20 0,-21-1 16,21 21-16,0-21 0,0 0 0,0 1 15,21-1-15,0 0 16,0-21-16,0 0 0,1 0 0,20 0 16,-21 0-16,0 0 0,22 0 15,-22 0-15,0 0 0,21-21 16,-21 21-16,1-21 0,-1-1 0,0-20 16,0 21-16,0-21 0,0 20 15,1-20-15,-22 0 0,21-1 0,-21 22 16,21-21-16,-21 21 0,0 0 15,0 42 17,-21 0-32,0 0 0,21 21 0,0-20 15,0 20-15,-22-21 0,22 21 16,0-20-16,0 20 0,0-21 0,0 0 16,0 0-16,0 1 0,0-1 15,22 0-15,-1-21 16,0 0-16,0 0 0,0 0 15,0 0-15,22 0 0,-22 0 16,0-21-16,0 21 0,0-21 0,1-1 16,20 1-16,-21-21 0,0 21 15,0-22-15,1 22 0,-1-21 0,0 0 16,0-1-16,0 22 0,-21 0 0,0 0 16,0 0-16,0-1 0,-21 44 31,0-1-31,21 0 0,-21 0 15,0 21-15,-1-20 0,22-1 16,0 21-16,-21-21 0,21 22 16,0-22-16,0 0 0,0 21 15,0-21-15,0 1 0,21-1 0,1 0 16,-1-21-16,0 21 16,0-21-16,0 0 0,0 0 0,1 0 15,-1 0-15,0-21 0,21 0 16,-21 21-16,22-21 0,-22-1 0,0-20 15,21 21-15,-20-21 0,-1-1 16,0-20-16,0 20 0,21-20 0,-42-1 16,22 22-16,-1 0 0,0-22 15,0 22-15,-21 21 0,0-22 16,21 22-16,-21 0 0,0 0 0,-21 42 31,0 0-31,0 0 16,21 22-16,-21-1 0,-1-21 15,1 43-15,0-22 0,0 0 0,21 1 16,-21 20-16,21-20 0,-21-1 16,21 0-16,0 1 0,0-22 15,0 21-15,0-21 0,0 0 0,0 1 16,21-1-16,0 0 0,0-21 16,0 0-16,0 0 0,1 0 0,-1 0 0,21 0 15,-21 0-15,0 0 16,22-21-16,-22 0 0,0-1 0,0 1 15,0 0-15,22-21 0,-22-1 0,0 1 16,-21-21-16,21-1 0,0 22 16,1-22-16,-1 1 0,-21 20 0,0 1 15,21 0-15,-21-1 0,0 22 16,0 0-16,0 0 0,-21 42 31,21 0-31,-21 0 0,-1 1 0,1 20 16,21 0-16,-21 1 0,0-1 15,21 0-15,0 1 0,-21-1 16,21 0-16,-21 1 0,21-1 0,0 0 16,0-21-16,0 22 0,0-22 15,0 0-15,0 0 0,0 0 0,0 1 16,21-22-16,0 0 0,0 21 16,0-21-16,0 0 0,1 0 0,20 0 15,-21-21-15,0-1 0,22 1 0,-22 21 16,0-42-16,21 21 0</inkml:trace>
  <inkml:trace contextRef="#ctx0" brushRef="#br0" timeOffset="38995.96">12763 14372 0,'0'0'0,"-21"0"0,21 21 31,21-21-16,1 0-15,-1 0 16,0 0-16,0 0 0,0 0 0,22 0 16,-22 0-16,0 0 0,21 0 15,-21 0-15,22 0 0,-22 0 16,0 0-16,0 0 0,0 0 0,1 0 16,-22-21-1</inkml:trace>
  <inkml:trace contextRef="#ctx0" brushRef="#br0" timeOffset="39386.67">14457 14288 0,'0'0'0,"-21"0"16,21 21-1,-22 0-15,1 0 0,21 21 0,-21-20 16,21 20-16,0 0 0,-21-21 15,0 22-15,21-1 0,-21-21 0,21 0 16,0 1-16,-22-1 0,1 0 16,21 0-16,0 0 0,-21-21 0,21-21 47,0 0-47,0 0 15,0 0-15,21-1 0,-21 1 16</inkml:trace>
  <inkml:trace contextRef="#ctx0" brushRef="#br0" timeOffset="39554.41">14393 14139 0,'0'0'15,"0"-21"-15,21 0 0,-21 0 16,22 21 31,-22 21-47,21 0 0,0 0 15,0 1-15,0-22 16,0 21-16,1-21 0,-1 21 0</inkml:trace>
  <inkml:trace contextRef="#ctx0" brushRef="#br0" timeOffset="39970.04">14753 14393 0,'0'0'0,"0"22"0,0-1 16,0 0-16,0 0 0,0 0 15,-21 22-15,0-22 0,21 0 16,-21 0-16,21 0 0,-22 0 0,22 1 16,0-1-16,0 0 15,-21 0-15,21 0 0,0-42 63,0 0-63,0 0 0,0 0 0,0-1 15,0-20-15,0 21 0,21-21 16,1-1-16,-1-20 0,0 20 0,0 1 16,21 21-16,1-21 0,-1 20 15,0 1-15,1 0 0,20 0 16,-20 21-16,20 0 0,-21 21 0,22 0 16,-22 0-16,1 22 0,-22-1 15,21 0-15,-21 1 0,0-1 0,-21 0 16,0 1-16,0-1 0,0 0 15,-21-20-15,0 20 0,0-21 0,0 0 16,-22-21-16,22 21 0,0 1 16,0-22-16,0 0 0,0 0 0,21-22 31</inkml:trace>
  <inkml:trace contextRef="#ctx0" brushRef="#br0" timeOffset="41106.98">17378 14584 0,'21'0'15,"0"0"-15,0-21 16,0 0-16,1-1 0,20-20 16,-21 21-16,-21-21 0,21 20 15,-21-20-15,0 0 0,0 21 0,-21-22 16,0 22-16,0 0 0,-22 0 15,1 21-15,21 0 0,-21 0 0,-1 0 16,1 0-16,-22 0 0,22 21 0,0 0 16,-1 21-16,1-20 0,0 20 15,21 0-15,-22 22 0,22-22 16,0 0-16,0 1 0,21-22 16,0 21-16,0 1 0,0-22 0,21 0 15,0 0-15,0 0 0,0 0 16,1-21-16,20 0 0,0 0 0,1 0 15,-1 0-15,0 0 0,1 0 0,-1-21 16,0 21-16,1-21 0,-1 0 16,-21-21-16,0 20 0,22-20 15,-22 0-15,0-1 0,-21 1 0,0 0 16,21-1-16,-21 1 0,0 0 0,0 21 16,0-1-16,0 1 0,0 0 15,-21 42 1,21 22-16,-21-22 15,0 21-15,21 0 0,0 1 0,-22-1 16,22 0-16,-21 1 0,21-22 0,0 21 16,0 1-16,0-22 0,21 21 15,1-21-15,-1 0 0,0-21 0,21 22 16,-21-22-16,22 0 0,-1 0 16,-21 0-16,22 0 0,-1 0 0,0-22 15,-21 22-15,22-21 0,-1 0 16,-21-21-16,0 21 0,1-22 0,20 1 15,-21 0-15,-21-22 0,21 22 16,0-22-16,1 1 0,-22 20 16,0 1-16,0 0 0,21-1 0,-21 22 15,0 0-15,0 0 0,0 42 16,-21 0 0,21 0-16,-22 1 0,1 20 15,0 0-15,0 1 0,0-1 0,21 0 16,0 1-16,-21 20 0,21-21 15,0 1-15,0-22 0,0 21 0,0-21 16,0 22-16,0-22 0,0 0 0,21 0 16,0-21-16,-21 21 0,21-21 15,0 0-15,0 0 0,22 0 16,-22 0-16,0-21 0,0 0 16,22 21-16,-22-42 0,21 21 0,-21-1 15,0-20-15,1 0 0,20-22 16,-21 22-16,0-22 0,0 22 0,1-21 15,-22 20-15,21 1 0,0 0 0,-21-1 16,21-20-16,-21 42 16,0-1-16,0 44 15,-21-1-15,0 0 0,0 0 16,-1 21-16,1 1 0,0-1 16,0 0-16,0 1 0,21-1 15,0 0-15,0 1 0,0-1 0,0 0 16,0 1-16,0-1 0,0-21 15,21 0-15,-21 1 0,42-1 0,-21 0 16,1 0-16,-1-21 0,0 0 0,21 0 16,-21 0-16,1 0 0,20 0 15,-21 0-15,0-21 0,0 21 0,22-21 16,-22 0-16,21-1 0,1-20 16</inkml:trace>
  <inkml:trace contextRef="#ctx0" brushRef="#br0" timeOffset="41414.96">20299 13928 0,'0'0'16,"0"-21"-16,0-1 0,0 1 15,0 42 1,-21 1-16,-1 20 15,1-21-15,0 21 0,21 1 16,-21-22-16,0 42 0,0-20 0,21-1 16,-22 0-16,22 22 0,-21-22 0,0 1 15,21-1-15,0 0 16,-21-21-16,21 22 0,-21-22 0,21 0 16,0 0-16,0 0 15,21-21 1,0 0-16,0 0 0,0-21 15,1 0-15,20-21 0</inkml:trace>
  <inkml:trace contextRef="#ctx0" brushRef="#br0" timeOffset="42111.03">20680 13928 0,'0'0'16,"0"-43"-16,0 22 0,0 0 0,0 0 15,-21 21 1,-1 21-16,1 0 15,0 22-15,0-22 0,21 21 16,-21 0-16,0 1 0,21-1 16,-22 0-16,1 1 0,0-1 0,21 0 15,-21 22-15,0-22 0,0 1 16,21-1-16,0-21 0,0 21 0,-22-20 16,22-1-16,-21 0 0,21 0 15,0 0-15,0-42 31,0 0-31,21 0 16,1 0-16,-1-1 0,0 1 0,0-21 16,21 21-16,-20-22 0,20 1 15,-21 0-15,21 21 0,-20-1 0,20 1 16,-21 0-16,0 0 0,0 21 16,1 0-1,-22 21-15,0 0 0,0 0 16,0 22-16,0-22 0,0 0 0,0 0 15,0 22-15,21-22 0,-21 0 16,21 0-16,21 0 0,-21 0 0,1 1 16,20-1-16,-21-21 0,21 0 0,-20 0 15,20 0-15,-21 0 16,21 0-16,-20 0 0,-1 0 0,0 0 16,21-21-16,-21-1 0,1-20 15,-1 21-15,0-21 0,0-1 0,0 1 16,-21 0-16,0-1 0,21 22 15,-21-21-15,0 21 0,0-1 0,0 1 16,0 0-16,-21 21 16,0 0-16,0 21 0,0 0 15,0 1-15,-1-1 0,1 21 0,21-21 16,0 22-16,0-1 16,0-21-16,0 21 0,0-20 0,0 20 0,0-21 15,0 0-15,0 0 16,21 1-16,1-22 0,-1 21 15,0-21-15,0 0 0,21 0 16,-20 0-16,-1 0 0,21-21 0,-21-1 16,0 1-16,22 0 0,-22 0 15,21 0-15,-21 0 0,1-1 0,-1-20 16,0 21-16,0 0 0,-21 0 16,0-1-16</inkml:trace>
  <inkml:trace contextRef="#ctx0" brushRef="#br0" timeOffset="42398.03">19473 14161 0,'0'0'16,"-21"0"-16,42 0 0,22 0 15,-1 0-15,21 0 0,1 0 16,-1 0-16,22 0 0,-21 0 0,20 0 16,-20 0-16,20 0 0,-20-22 15,21 22-15,-1 0 0,1 0 16,-22 0-16,1 0 0,-1 0 0,-20 0 16,-1 0-16,-21 0 0,-42 0 15,-21 0 1,-22 22-16,1-22 0</inkml:trace>
  <inkml:trace contextRef="#ctx0" brushRef="#br0" timeOffset="43383.02">995 16849 0,'0'0'0,"42"-85"15,-21 64 1,-21 0-16,0-22 0,0 22 16,0-21-16,0 21 0,0-22 15,0 22-15,0-21 0,-21 21 16,-21-22-16,21 22 0,-1-21 0,-20 42 15,0-21-15,21 21 0,-22 0 16,1 0-16,0 21 0,-22 0 16,22 0-16,-1 22 0,1-22 0,0 21 15,21 0-15,-22 22 0,22-22 16,0 1-16,21 20 0,0-21 16,0 22-16,0-22 0,21-21 0,0 22 15,22-22-15,-22 0 0,21 0 16,0-21-16,1 0 0,20 0 15,-20-21-15,20 0 0,-21-21 0,22 20 16,-22-20-16,22 0 16,-22-1-16,0 1 0,1 0 0,-22-1 15,0 1-15,0 21 0,-21-21 16,0-1-16,0 22 0,0-21 16,0 21-16,0-1 0,-21 22 15,0 0-15,21 22 16,-21-1-16,21 0 0,-21 0 15,21 21-15,0-20 0,0 20 0,0 43 16,0-43-16,0-21 16,0 21-16,0-20 0,0 20 15,21-21-15,0-21 0,0 21 0,21-21 16,-20 0-16,20 0 16,-21-21-16,21 21 0,1-21 0,-1-21 15,0 20-15,1 1 0</inkml:trace>
  <inkml:trace contextRef="#ctx0" brushRef="#br0" timeOffset="45055.04">1884 16341 0,'0'0'0,"21"-21"0,-21-1 0,0 1 15,0 0-15,0 0 0,-21 0 16,0 21-16,-1 0 0,1 0 16,-21 21-16,21 0 0,0 0 15,-22 0-15,22 1 0,0 20 0,0 0 16,-22-21-16,43 22 0,-21-1 15,21 0-15,-21 1 0,21-22 0,0 21 16,0 1-16,0-1 0,0-21 16,21 0-16,0 0 0,1 1 15,20-22-15,-21 0 0,21 0 0,1 0 16,-1 0-16,0-22 0,22 1 16,-22 0-16,1-21 0,-1 21 0,0-22 15,1 22-15,-22-21 0,0-1 16,21 1-16,-21 0 0,1-1 0,-22 1 15,0 0-15,0-22 16,0 22-16,0-22 0,0 22 0,0 0 16,0-1-16,0 1 0,0 21 15,0 42 1,0 21-16,0-20 16,-22 41-16,22-21 0,0 1 15,0 20-15,-21-20 0,21 20 0,-21-21 16,21 22-16,0-22 0,0 1 15,0-1-15,0 0 0,0 1 0,0-1 16,0-21-16,0 0 0,21 0 16,0 1-16,22-22 0,-22 0 15,21 0-15,1-22 0,-22 1 0,21 0 16,0 0-16,1 0 16,-1-22-16,0 22 0,1 0 0,-22-21 15,0 21-15,21-22 0,-42 22 16,22-21-16,-22 21 0,21-22 0,-21 22 15,0 0-15,0 0 0,0 42 32,0 0-32,0 0 15,-21 22-15,-1-22 0,22 21 16,0-21-16,-21 22 0,0-1 0,21-21 16,0 21-16,0-20 0,0-1 0,0 21 15,21-21 1,0 0-16,1-21 0,20 0 0,-21 0 15,21 0-15,-20 0 0,20-21 16,0 0-16,1 0 0,-1 0 0,0 0 16,-21-22-16,22 22 0,-22 0 15,21 0-15,-21-22 0,1 22 0,-1 0 16,-21 0-16,0 0 0,0 0 16,0 42 15,-21 0-31,21 0 0,0 0 0,-22 0 15,1 22-15,21-22 0,-21 0 16,21 21-16,0-20 0,0-1 16,0 0-16,0 0 0,0 0 15,21-21-15,0 0 0,1 0 0,-1 0 16,0 0-16,0 0 0,21 0 16,-20-21-16,20 0 0,-21 0 0,21 0 15,-20-1-15,-1 1 0,-21 0 16,0 0-16,0 0 0,0 0 0,0-1 15,-21 1-15,-22 0 0,22 0 16,-21 21-16,-1-21 0,1 21 16,21 0-16,-21 0 0,20 0 0,-20 0 15,21 0-15,21 21 16,21-21 15,21 0-31,-20 0 0,20-21 16,-21 21-16,21-21 0,1 21 0,-1 0 15,0-22-15,1 22 0,-1 0 16,-21 0-16,22 0 0,-1 0 0,0 0 16,-21 0-16,22 22 0,-22-22 15,0 21-15,-21 0 0,0 0 16,0 0-16,0 0 0,0 1 16,0-1-16,0 0 0,-21 0 15,0 0-15,0 0 0,-1 1 16,22-1-16,-21 0 0,0-21 0,21 21 15,-21-21 1,21-21 0,0 0-16,0 0 15,21-1-15,-21 1 0,21 0 0,0 0 16,22-21-16,-22-1 0,0 22 0,21-21 16,-20 21-16,20-22 0,0 22 15,1 0-15,-22 21 0,21 0 0,-21 0 16,22 0-16,-22 0 0,-21 21 15,21 0-15,-21 0 16,0 22-16,0-22 0,0 21 16,0-21-16,0 22 0,0-22 0,0 21 15,0-21-15,0 1 0,0 20 16,0-21-16,0 0 0,0 0 0,0 1 16,21-22-16,0 0 15,0 0-15,1 0 0,-1 0 0,0-22 16,21 22-16,1-21 0,-22 0 15,21 0-15,0 0 0,1 0 16,-1-22-16,0 22 0,-20-21 0,20 21 16,-21-22-16,-21 22 0,0-21 0,0-1 15,0 22-15,0-21 0,0 21 16,0 0-16,-21 21 0,0 0 16,0 0-16,-1 0 0,1 0 15,0 21-15,21 0 0,0 21 16,0-21-16,0 1 0,0 20 0,0-21 15,21 0-15,-21 0 0,0 22 16,21-22-16,1 0 0,-22 21 16,0-20-16,21-1 0,-21 0 0,0 0 15,21 0-15,-21 0 0,0 1 0,0-1 16,-21 0-16,0-21 16,-1 0-16,1 0 0,0 0 15,0 0-15,0 0 0,0 0 0,-1 0 16,22-21-16,-21 0 0,21-1 15,-21 1-15,0 0 0,21-21 0,-21 21 16,0-22-16,21 1 0</inkml:trace>
  <inkml:trace contextRef="#ctx0" brushRef="#br0" timeOffset="45243.25">3873 16044 0,'0'0'0,"-21"0"0,0 0 16,0 0-16,0 0 31,0 0-15,-1 0 0,1 0-16</inkml:trace>
  <inkml:trace contextRef="#ctx0" brushRef="#br0" timeOffset="45459.6">2476 16341 0,'0'0'0,"-21"21"16,0-21-16,85 0 31,-22 0-31,0 0 0,1-21 15,20 21-15,-21-21 0,22-1 0,-1 22 16,1-21-16,-22 21 0,1-21 16,-1 21-16,0 0 0,1-21 0,-22 21 15,0-21-15</inkml:trace>
  <inkml:trace contextRef="#ctx0" brushRef="#br0" timeOffset="46595.66">7959 16320 0,'0'-22'0,"0"44"0,21-65 16,-21 22-16,0 0 0,0 0 16,0 0-16,-21 21 15,-1 0-15,1 0 16,0 21-16,0 21 16,21-21-16,0 22 0,-21-22 0,21 21 15,-21 0-15,21-20 0,-22 20 16,22 0-16,0-21 0,0 22 0,-21-22 15,21 21-15,0-21 0,0 1 16,0-1-16,0 0 0,21-21 31,1-21-31,-1 0 16,0-1-16,0 1 0,0 0 16,22 0-16,-22 0 0,21-22 0,-21 22 15,0-21-15,1 21 0,-1 0 16,0-22-16,0 22 0,-21 0 15,21 21-15,-21 21 16,21 0-16,-21 0 16,0 1-16,0 20 0,0-21 0,0 0 15,0 22-15,0-22 0,22 21 16,-22-21-16,21 22 0,-21-22 0,21 0 16,-21 0-16,21-21 0,0 21 15,0-21-15,1 0 0,-1 0 0,0 0 16,0 0-16,0-21 0,22 0 15,-22 0-15,21 0 0,-21-1 0,0 1 16,1 0-16,20-21 16,-21 21-16,-21-22 0,21 1 0,-21 0 15,21-1-15,-21 1 0,22 0 16,-22 20-16,0-20 0,0 0 0,0 21 16,0-1-16,0 44 31,0 20-31,-22-21 0,22 0 15,-21 22-15,21-1 0,0-21 16,-21 21-16,21-20 0,0 20 0,0-21 16,0 21-16,0-20 0,0-1 15,0 21-15,0-21 0,21 0 16,0 1-16,1-22 0,-1 21 16,0-21-16,21 0 0,-21 0 0,22 0 15,-1 0-15,-21-21 0,22 21 16,-1-22-16,0 1 0,1 0 0,-1 0 15,-21 0-15,21 0 0,-20-1 16,-1-20-16,0 21 0,-21-21 0,0 20 16,0-20-16,0 21 0,0 0 0,-21 0 15,-22 21-15,22 0 16,0 0-16,0 0 0,-21 0 0,20 21 0,-20 0 16,21 21-16,0-21 15,-22 1-15,43 20 0,0-21 0,0 0 16,0 22-16,0-22 0,0 0 15,0 0-15,43 0 0,-22 0 0,0-21 16,21 22-16,-20-22 0,20 0 16,0 0-16,1 0 0,-1 0 0,0-22 15,-21 22-15,22-21 0,-1 0 0,0 0 16</inkml:trace>
  <inkml:trace contextRef="#ctx0" brushRef="#br0" timeOffset="48179.01">10880 16066 0,'-22'0'0,"44"0"0,-65 0 16,22 21-16,0-21 15,21-21 1,0-1 0,21 22-16,0-21 0,0 0 15,22 0-15,-22 0 0,21 0 0,1 21 16,-22-22-16,21 22 0,0 0 15,-20 0-15,20 0 0,-21 22 0,0-1 16,0 0-16,1 21 0,-22 1 16,0-1-16,0-21 0,0 21 0,0 1 15,0-1-15,0 0 0,0 1 16,0-1-16,0 0 0,-22-20 0,1 20 16,21-21-16,-21 0 0,0 0 15,21 1-15,-21-1 0,21-42 31,21-1-15,0 1-16,0 0 0,0 0 0,22-21 16,-22 20-16,21-20 0,-21 0 15,22-1-15,-22 1 0,21 0 0,-21-1 16,22 1-16,-22 0 0,21-1 16,-21 22-16,1 21 0,-1-21 0,0 21 15,0 0-15,-21 21 16,0 0-16,0 1 0,0 20 0,21-21 15,-21 21-15,0 1 0,0-22 0,0 21 16,0 1-16,0-22 16,0 21-16,0-21 0,0 22 0,0-22 15,0 0-15,0 0 0,0 0 16,0 0-16,21-21 16,1 0-16,-1 0 0,0 0 0,21 0 15,-21 0-15,22-21 0,-1 21 16,0-21-16,1 0 0,-1 0 0,-21 0 15,22-22-15,-1 22 0,-21-21 16,21-1-16,-20 1 0,-22 0 0,21-1 16,-21 1-16,0 21 0,0-21 15,0 20-15,0 1 0,-21 21 16,-1 0-16,1 0 0,0 0 16,0 0-16,-21 21 0,20 1 15,1-1-15,0 0 0,0 21 0,0 1 16,0-22-16,21 21 0,-22 0 15,22-20-15,0 20 0,0-21 0,0 0 16,22 22-16,-1-22 0,0 0 16,0-21-16,0 21 0,22 0 0,-1-21 15,0 0-15,43 0 16,-22 0-16,-20 0 0,20 0 16,-20-21-16,20 21 0,-21-21 0,1 0 15,-1 0-15,0-1 0,-20 1 16,-1-21-16,21 21 0,-21-22 0,-21 1 15,0 0-15,0-1 0,0 22 0,0-21 16,0 0-16,0 20 0,0 1 16,-21 21-16,0 0 0,0 0 15,0 0-15,-1 21 0,1 1 16,0-1-16,21 0 0,-21 21 0,21-21 16,-21 22-16,21-1 0,0-21 15,0 43-15,0-22 0,0-21 16,21 0-16,-21 22 0,21-22 15,0-21-15,0 21 0,22 0 16,-1-21-16,0 0 0,22 0 0,-22 0 16,43 0-16,-22 0 0,22 0 15,-21 0-15,-1 0 0,1-21 0,-1 0 16,-21 0-16,1 0 0,-1-1 16,0 1-16,-20-21 0,-1 21 0,0-22 15,-21 1-15,0 0 0,0-1 0,0 1 16,0 0-16,0 21 0,-21-22 15,0 22-15,-1 21 0,-20 0 0,21 0 16,0 0-16,-22 0 0,1 21 16,21 0-16,-21 1 0,-1 20 0,22-21 15,-21 21-15,21 1 16,-1-22-16,1 21 0,21-21 0,0 22 16,0-22-16,0 0 0,0 0 0,0 0 15,21 1-15,1-1 0,-1-21 16,21 0-16,-21 0 0,22 0 0,-22 0 15,21 0-15,-21 0 0,0 0 16,22-21-16,-22-1 0,0 1 0,0-21 16,0 21-16,1-22 0,-1 1 15,0-21-15,0-1 0,0 1 16,0-1-16,-21 1 0,22-1 0,-22 1 16,0-1-16,21 1 0,-21 20 15,21 1-15,-21 0 0,0 20 0,0 1 16,0 42-1,0 1-15,0 20 0,0 0 16,-21 1-16,0-1 0,-1 21 16,22-20-16,-21 20 0,21 1 0,-21-1 15,21 1-15,0-22 0,0 22 0,0-22 16,0 0-16,0 1 0,0-1 16,0-21-16,21 0 0,-21 0 0,21 1 15,1-1-15,-1-21 0,0 0 16,0 0-16,21 0 0,-20 0 0,20-21 15,-21-1-15,21 1 0,-20 0 0,20 0 16,21 0-16</inkml:trace>
  <inkml:trace contextRef="#ctx0" brushRef="#br0" timeOffset="48566.78">15875 15642 0,'0'0'0,"0"-21"0,0 0 15,0 0-15,0 0 0,0-1 0,0 1 16,0 0-16,0 0 15,-21 42 17,0 21-32,21-20 0,-64 168 15,64-126 1,-21-1-16,0-21 0,21 22 16,0-1-16,-21-20 0,-1-1 0,22 22 15,-21-43-15,21 21 0,0-21 16,0 22-16,0-22 0,0 0 15,0 0-15,21-21 16,-21-21-16,0 0 16,0 0-16,0-1 0</inkml:trace>
  <inkml:trace contextRef="#ctx0" brushRef="#br0" timeOffset="49067.32">15452 15960 0,'0'0'0,"-22"0"0,1 0 16,21-21-1,21 21-15,1 0 16,20-22-16,-21 22 0,21-21 16,-20 21-16,20-21 0,0 21 15,22-21-15,-22 21 0,64-21 16,-64 21-16,22 0 16,-22 0-16,0 0 0,1 0 0,-22 0 0,0 0 15,0 0-15,-21 21 16,0 0-16,0 21 0,0-20 0,-21 20 15,0-21-15,21 21 0,-21 1 16,0-22-16,-1 21 0,1-21 0,21 22 16,0-22-16,0 0 0,0 0 0,0 0 15,0 1-15,0-1 16,21-21-16,1 0 0,20 0 16,0 0-16,1 0 0,-1 0 15,0 0-15,1-21 0,20 21 0,-21-22 16,1 1-16,-1-21 0,0 21 0,1-22 15,-22 1-15,0 0 0,-21-22 16,0 22-16,0 0 0,0-1 0,-21 1 16,0 0-16,-22 20 0,22 1 15,-21 0-15,0 21 0,-1 0 0,1 0 16,0 0-16,-1 0 16,1 21-16,0 0 0,-1 1 0,22-1 15,-21 0-15,21 21 0,-1-21 0,1 22 16,0-22-16,21 0 0,0 21 15,0-20-15,0-1 0,0 0 0,21 0 16,22-21-16,-1 0 0,0 21 16,1-21-16,20 0 0</inkml:trace>
  <inkml:trace contextRef="#ctx0" brushRef="#br0" timeOffset="50428.99">18669 15706 0,'0'0'0,"21"-21"0,21-43 31,-20 64-31,-22-21 0,0 0 0,-22 0 32,1 21-32,0 0 0,-21 0 0,21 21 15,-22 0-15,1 0 0,21 0 16,-22 0-16,1 22 0,0-22 0,21 21 15,-22 1-15,22-1 0,0 0 0,0 1 16,21-1-16,0 0 0,0 1 16,0-1-16,0-21 0,21 21 0,0-20 15,21 20-15,1-21 0,-1 0 16,0 0-16,85 1 16,-63-22-16,-1 0 0,22 0 0,-21 0 15,-1 0-15,1 0 0,20 0 16,-20-22-16,-1 1 0,1 0 0,-1 0 15,1-21-15,-22 20 0,0-20 16,1 0-16,-22-1 0,0 1 0,0 0 16,-21-1-16,0 1 0,0 21 15,-21 0-15,0-22 0,0 43 0,0-21 16,-22 0-16,1 21 0,0 0 16,-1 0-16,1 0 0,0 0 0,-1 21 15,1 0-15,0 1 0,-1-1 0,22 21 16,-21-21-16,21 22 0,-1-22 15,1 21-15,21-21 0,-21 22 16,21-22-16,0 0 0,0 0 16,21 0-16,0 0 0,1-21 0,20 22 15,-21-22-15,21 0 0,1 0 16,-1 0-16,0 0 0,1 0 0,-1 0 16,0-22-16,1 1 0,-1 0 0,0 0 15,-20 0-15,20-22 0,-21 1 16,0 0-16,0 21 0,1-22 0,-22 1 15,21 21-15,-21-22 0,0 22 16,0 0-16,0 42 31,-21 0-31,-1 1 0,1-1 16,0 21-16,21 0 0,0-20 16,0 20-16,0 0 0,0 1 0,0-22 15,0 21-15,0-21 0,0 0 0,21 1 16,0-1-16,1-21 0,20 21 15,-21-21-15,21 0 0,1 0 0,-1 0 16,-21 0-16,22 0 0,-1-21 16,-21 0-16,21-1 0,-20 1 0,-1 0 15,21-21-15,-21-1 0,0 1 16,1 0-16,-22-22 0,21 22 0,0 0 16,0-22-16,0 22 15,-21-22-15,21 22 0,-21 0 0,22 20 16,-22 1-16,0 0 0,0 0 0,0 42 15,0 0 1,-22 0-16,1 22 0,0-22 0,0 21 16,21 1-16,-21-1 0,0 0 15,-1 1-15,22 20 0,-21-21 0,21 1 16,-21-1-16,21 0 0,0 1 16,0-1-16,0-21 0,0 0 0,0 22 15,21-22-15,0-21 0,1 21 16,-1-21-16,0 0 0,0 0 0,0 0 15,22 0-15,-22 0 0,21-21 16,-21 0-16,22 0 0,-22-1 16,21-20-16,-21 0 0,22-1 0,-22 1 15,21 0-15,-21-22 0,22 1 16,-22 20-16,0-20 0,21-1 0,-21 1 16,1 21-16,-1-1 0,-21 1 15,0 0-15,0 20 0,0 1 0,-21 42 31,-1 1-31,1 20 0,-21 0 16,21 1-16,-22 20 0,22-21 0,0 1 16,0 20-16,0-20 0,0-1 0,21 21 15,0-20-15,0-1 0,0 0 16,0 1-16,0-22 0,21 21 16,0-21-16,21 1 0,-21-1 0,22-21 15,-1 21-15,0-21 0,22 0 16,-22 0-16,1 0 0,-1 0 0,-21-21 15,21 0-15,1-1 0,-22 1 16,0 0-16,21-21 0</inkml:trace>
  <inkml:trace contextRef="#ctx0" brushRef="#br0" timeOffset="50798.88">21950 15981 0,'0'0'0,"-21"0"0,-43 42 32,85-42-17,0 0-15,22 0 16,-22 0-16,0 0 0,0-21 15,0 0-15,-21 0 16,0 0-16,0-1 16,0 1-16,0 0 0,-21 0 15,0 21-15,0 0 0,0 0 0,0 0 16,-1 0-16,1 21 16,0 0-16,0 0 0,21 1 0,0-1 15,0 0-15,0 0 0,0 0 16,0 0-16,21-21 31</inkml:trace>
  <inkml:trace contextRef="#ctx0" brushRef="#br0" timeOffset="51367.22">23050 15769 0,'0'0'0,"22"-21"0,-1 0 0,0 0 15,0 21-15,-21-21 0,0 63 47,0-21-47,-21 21 16,0 22-16,21-1 0,-43 1 15,22-1-15,0 22 0,0-21 0,0 20 16,0 1-16,-1 21 0,-20-22 16,21 22-16,0 0 0,-22 21 0,22-21 15,-21 21-15,0 0 0,-22-21 16,22 21-16,-22-21 0,22-1 0,-22 1 15,22-21-15,0 0 0,-1-22 16,22 1-16,-21-43 0,42 21 0,-21-21 16,21-42-1,0 0-15,21-21 0,0-1 16,0-20-16,22-1 0,-1-20 16,-21-1-16,21 0 0,1 1 0</inkml:trace>
  <inkml:trace contextRef="#ctx0" brushRef="#br0" timeOffset="51718.64">22606 15833 0,'-21'-127'16,"42"254"0,-42-297-16,42 149 0,0-21 15,21 21-15,1-22 0,-1 22 0,22 0 16,-1 0-16,1 21 0,-1 0 15,1 0-15,-1 0 0,-21 0 0,22 0 16,-22 42-16,-21-21 0,1 22 16,-1-22-16,0 21 0,-21 1 0,0-1 15,0 21-15,0-20 0,-21-1 16,0 0-16,21 1 0,-43-1 0,22 0 16,0-20-16,0-1 0,-22 0 15,22 0-15,0 0 0,0 0 0,0-21 16,0 0-16,-1 0 15,22-21 17,22 0-17,-1 0-15,0 0 0,0 21 16,0-21-16</inkml:trace>
  <inkml:trace contextRef="#ctx0" brushRef="#br0" timeOffset="52048.01">23495 15875 0,'63'-21'31,"-41"21"-31,-1 0 0,0-21 0,0 21 16,0-21-16,22 21 0,-22-22 0,0 1 15,0 21-15,0-21 0,0 21 16,-21-21-16,-21 21 15,0 0 1,0 0-16,0 21 0,0 0 0,-22-21 16,22 21-16,0 1 0,0 20 15,0-21-15,-1 0 0,22 0 0,0 1 16,0-1-16,0 0 0,0 0 16,0 0-16,0 0 0,22 1 15,-1-22-15,0 0 0,0 0 16,0 21-16,0-21 0,22 0 15,-22 0-15,21 0 0,-21 0 0,1 0 16,20-21-16</inkml:trace>
  <inkml:trace contextRef="#ctx0" brushRef="#br0" timeOffset="52347.01">24003 15917 0,'0'0'0,"0"-21"0,21 0 0,-21 0 0,0 0 16,0 0-16,21-1 0,0 1 15,-21 0-15,22 21 0,-1-21 16,0 21-16,0 0 0,0 0 15,0 0-15,1 0 0,-1 0 16,0 0-16,0 0 0,0 21 16,-21 0-16,0 0 0,0 1 15,0 20-15,0-21 0,0 21 0,0-20 16,0-1-16,-21 21 0,21-21 16,-21 0-16,0-21 0,21 22 0,0-1 15,-21-21-15,-1 0 16,22-21 15,0-1-31,22 1 0,-1 0 0,-21 0 16,21 0-16,0 0 0,0-1 15,0 1-15,1 0 0,-1 0 16,21 0-16,-21 0 0</inkml:trace>
  <inkml:trace contextRef="#ctx0" brushRef="#br0" timeOffset="53250.99">24892 15536 0,'0'-21'0,"0"42"0,0-63 16,-21 21-16,0 21 15,-1 0-15,1 0 0,0 0 16,0 21-16,0 21 0,-22-20 0,22 20 16,0-21-16,0 21 0,-21 22 0,20-1 15,1 1-15,-21-1 0,21 22 16,0-21-16,-22 20 0,22 1 15,0 0-15,-21 20 0,20-20 16,-20 21-16,21 0 0,-21 0 0,-1-1 16,-20-20-16,20 21 0,-20 0 15,-1 0-15,1-22 0,-1 22 0,1 0 16,-1-21-16,22-1 0,-21 1 16,41-22-16,-20 1 0,42-22 0,0 1 15,0-22-15,0 0 0,21-21 16,22 0-16,-1 0 0,21-21 0,1 0 15,-1-1-15,22 1 16,-21-21-16,20 0 0,-20-1 0,20-20 16,-20-1-16,-1 1 0,-20-1 15,20 1-15,-42-1 0,22 1 0,-22-22 16,-21 22-16,0-22 0,0 0 16,0 1-16,0-1 0,-21 0 0,0 1 15,-22 20-15,22-21 0,-21 22 16,21 21-16,-22-1 0,22 1 0,0 21 15,0-22-15,0 22 0,-1 0 16,22 0-16,0 0 16,0 0-16,22 21 0,-1-22 15,0 22-15,21-21 16,-21 0-16,22 21 0,-1-21 0,22 0 16,-22 0-16,21-1 0,-20 1 15,20 0-15,1-21 0,-22 21 0,0-22 16,1 22-16,-1-21 0,0 21 15,-20-1-15,-1 1 0,-21 0 0,0 0 16,0 0-16,0 0 16,-21 21-1,-1 0 1,1 21-16,0 0 16,21 0-16,0 0 15,0 0-15,0 1 0,0-1 0,0 0 16,0 0-16,0 0 15,21-21-15,0 21 0,1-21 16,20 0-16,-21 0 0,0 0 0,22 0 16,-22 0-16,0 0 0,21 0 15,-21-21-15,-21 0 0,22 0 0,-1 0 16,-21 0-16,21-1 0,-21 1 16,0 0-16,0-21 0,0 21 0,0-1 15,-21 1-15,0 0 0,-1 21 16,1 0-16,0-21 0,0 21 0,0 0 15,0 0-15,-1 0 0,1 21 16,0 0-16,0 0 16,21 1-16,-21-22 0,21 21 15,0 0-15,0 0 0,21 0 16,0-21 0,0 0-16,0 0 0,22 0 0,-22 0 15,21 0-15</inkml:trace>
  <inkml:trace contextRef="#ctx0" brushRef="#br0" timeOffset="54253.95">25379 15917 0,'0'-63'31,"0"42"-31,0 0 0,0-1 16,0 1-16,21 21 0,0-21 15,0 21-15,22 0 0,-22 0 16,0 0-16,0 0 0,0 0 15,0 0-15,1 0 0,-1 21 0,-21 0 16,21 1-16,-21 20 0,0-21 16,0 0-16,0 0 0,0 1 15,-21-1-15,21 0 0,-21 0 0,-1 0 16,1-21-16,0 0 0,0 0 16,0 0-1,21-21 1,0 0-16,0 0 15,0 0-15,0-1 0,21 1 16,-21 0-16,21 0 0,0 0 0,0 0 16,1 21-16,-22-22 0,42 1 15,-21 21-15,0 0 0,0 0 0,22-21 16,-22 21-16,21 0 0,1 0 0,-22 0 16,21 0-16,0 0 0,1 0 15,-22 0-15,0 0 0,21-21 0,-20 21 16,-22 21 15,-22 0-15,1-21-16,21 21 0,-21 1 0,21-1 15,-21 0-15,21 0 0,0 21 16,0-20-16,-21-1 0,21 0 16,0 0-16,0 0 0,0 0 0,0 1 15,0-1-15,0 0 16,-21-21-1,21-21 1,-22 0-16,22-1 0,0 1 16,0 0-16,0 0 0,22 0 0,-1-22 15,0 22-15,0 0 0,0 0 16,0-21-16,22 20 0,-22 22 16,0-21-16,0 0 0,0 21 0,22 0 15,-22-21-15,0 21 0,0 0 16,22 0-16,-22 0 0,0 0 0,-21 21 15,21 0-15,0 0 16,-21 1-16,0-1 0,0 21 0,0-21 16,0 0-16,0 1 0,0-1 15,0 0-15,0 0 0,-21-21 0,0 21 16,0-21 0,0 21-16,-1-21 0,1 0 31,21-21-31,0 0 0,0 0 15,0 0-15,21 0 16,1-1-16,-1 1 0,0 0 0,0 0 16,21-21-16,-20 20 0,20 1 15,0 21-15,-21-21 0,22 21 0,-1-21 16,0 21-16,1 0 0,-22 0 0,0 21 16,0 0-16,0 0 0,-21 1 15,0-1-15,0 0 0,0 21 0,0-21 16,0 1-16,-21 20 0,0-21 15,0 0-15,21 0 0,-21 1 16,0-1-16,-1 0 0,1-21 16,21 21-16,-21-21 0,0 0 15,21-21 17,21 0-32,0 0 0,0-1 15,22 22-15</inkml:trace>
  <inkml:trace contextRef="#ctx0" brushRef="#br0" timeOffset="54530.76">27517 15642 0,'0'0'0,"0"-21"16,0 0-16,-22 21 31,1 0-31,0 0 0,0 21 16,0-21-16,0 21 0,-22 0 15,22 1-15,0-1 0,0 0 0,0 0 16,-1 0-16,22 22 0,-21-22 16,21 21-16,-21-21 0,21 0 0,0 22 15,0-22-15,0 0 0,0 0 16,0 0-16,0 1 0,0-1 0,21-21 16,0 21-16,1-21 15,-1 0-15,0 0 0,21 0 16,-21-21-16,22 21 0,-22-21 0,21-1 15</inkml:trace>
  <inkml:trace contextRef="#ctx0" brushRef="#br0" timeOffset="54854.98">27961 15558 0,'0'0'15,"0"-22"-15,21 22 0,0 0 16,1 0-16,-1 0 0,21 0 15,-21 0-15,22 0 0,-1 0 0,0 22 16,1-1-16,-1 0 16,0 0-16,1 0 0,-22 22 0,0-22 15,-21 0-15,0 21 0,0-21 16,0 22-16,-21-22 0,0 21 0,-1-21 16,-20 22-16,21-22 0,-21 0 15,20 0-15,-20 0 0,0 1 0,21-22 16,-22 21-16,22-21 0,-21 0 15,21 0-15,-1 0 0,22 21 0,-21-21 16,42 0 15,1 0-15,-1 0-16,-21-21 0,21 21 16</inkml:trace>
  <inkml:trace contextRef="#ctx0" brushRef="#br0" timeOffset="55086.73">28787 16023 0,'0'-21'93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12:2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826 0,'0'0'16,"0"-22"-16,0 1 0,0 0 16,0 0-16,0 0 0,0 0 15,0-1-15,-21 44 47,21-1-47,0 0 16,-21 21-16,21 1 0,0 20 0,0 1 15,0-1-15,0 1 0,0-1 16,-22 1-16,22-1 0,-21 1 16,21 20-16,0-20 0,-21-1 0,21 1 15,-21-1-15,21 1 0,-21-1 16,21-20-16,0-1 0,0-21 16,0 0-16,0 0 0,0 1 15,0-1-15,-21-21 0,21-21 16,0-1-1,0-20-15,0 0 0,0-1 0,0 1 16</inkml:trace>
  <inkml:trace contextRef="#ctx0" brushRef="#br0" timeOffset="667.51">1693 1016 0,'0'0'0,"0"-21"0,-21 0 15,21 0-15,-21-22 16,21 22-16,0-21 0,0 21 0,0-1 16,0-20-16,0 21 0,0 0 15,21 0-15,0-1 0,0 1 16,22 0-16,-22 0 0,21 0 0,1 21 16,-1 0-16,0 0 0,1 0 15,-1 0-15,0 0 0,1 21 16,-1 0-16,21 21 0,-20 1 0,-1-1 15,0 22-15,-20-1 0,-1 1 16,0-1-16,0 1 0,-21-22 0,0 21 16,0 1-16,0-22 15,0 1-15,0 20 0,0-21 0,0 1 16,0-1-16,-21-21 0,21 22 16,-21-22-16,21 21 0,0-21 0,0 0 15,0 1-15,0-44 31,0-20-31,0 21 16,0 0-16,0-22 0,0 1 0,21 0 16,0-1-16,0 1 0,0-21 15,1-1-15,-1 1 0,21-22 16,0 0-16,1 22 0,-1-22 0,0 22 16,1 20-16,20-20 15,-20 20-15,-1 22 0,0-21 0,-21 42 16,22-21-16,-1 21 0,-21 0 15,0 21-15,1 0 0,-1 21 0,0 1 16,-21 20-16,0 1 0,0-1 16,0 1-16,0-1 0,0 22 0,-21-22 15,0-20-15,-1 20 0,1 1 16,0-22-16,0 0 0,0 1 16,0-1-16,21 0 0,-22 1 0,22-22 15,-21 21-15,21-21 0,0 1 16,0-1-16,0 0 15,0-42 17,21 0-17,-21-1-15,22 1 0,20-21 0</inkml:trace>
  <inkml:trace contextRef="#ctx0" brushRef="#br0" timeOffset="1184.33">3619 1122 0,'0'0'0,"22"-21"32,-22 42-17,-22-21 1,22 42-16,-21-21 0,0 1 0,0 20 16,0-21-16,-22 21 0,22-20 15,0 20-15,0 0 0,0 1 0,0-22 16,-1 21-16,1 0 0,21 1 15,-21-22-15,21 21 0,0-21 0,0 22 16,0-22-16,0 0 0,21 0 16,0-21-16,1 21 0,20-21 0,-21 0 15,21 0-15,1 0 0,-1 0 16,0 0-16,1-21 0,20 0 16,-20 0-16,-1 0 0,21-22 15,-20 22-15,-22-21 0,21 21 0,-21-22 16,22 1-16,-22 0 0,-21-1 15,0 1-15,0 0 0,0-1 0,0 1 16,0 0-16,0 21 0,-21-22 16,0 22-16,-22 0 0,22 0 0,-21 21 15,21 0-15,-22 0 0,1 0 16,0 0-16,-1 21 0,1 0 0,0 0 16,-1 22-16,22-22 0,-21 21 15,21-21-15,-22 22 0,22-22 16,21 21-16,-21-21 0,21 0 15,-21 1-15,21 20 0,0-21 0,0 0 16,0 0-16,0 1 0,21-1 16,0 0-16,0-21 0,22 0 15,-22 0-15,21 0 0,-21 0 16,22-21-16,-1 21 0,0-21 0</inkml:trace>
  <inkml:trace contextRef="#ctx0" brushRef="#br0" timeOffset="1631.55">4254 1185 0,'0'0'0,"22"-21"16,-22-21-1,0 63 17,0 0-17,0 0-15,0 1 0,0 20 16,0-21-16,0 21 0,0-20 0,-22 20 15,22-21-15,-21 21 0,21-20 16,-21 20-16,21-21 0,0 21 0,0-20 16,0-1-16,0 0 0,0 0 15,0 0-15,21 0 0,0-21 16,1 0-16,-1 0 0,0 0 16,0 0-16,21-21 0,-20 0 15,20 21-15,-21-42 0,21 21 16,-20-1-16,20 1 0,0-21 0,-21 0 15,22 20-15,-22-20 0,21 0 16,-21-1-16,1 1 0,-1 21 0,-21-21 16,0 20-16,0 1 0,21 0 15,-21 0-15,0 42 47,-21 0-31,21 0-16,0 1 15,0-1-15,0 0 16</inkml:trace>
  <inkml:trace contextRef="#ctx0" brushRef="#br0" timeOffset="2115.71">5228 1334 0,'21'0'16,"-42"0"-16,63 0 0,-20 0 15,-1 0-15,-21-22 16,21 1-16,-21 0 16,0 0-16,0 0 15,-21 21 1,0 0-16,-1 0 16,1 0-16,0 0 0,0 21 0,0 0 15,0 0-15,-1-21 0,1 21 16,0 1-16,0-1 0,21 0 0,0 0 15,0 0-15,0 0 0,0 1 16,0-1-16,21-21 0,0 21 16,0-21-16,1 21 0,-1-21 15,0 21-15,0-21 0,0 21 16,0-21-16,1 22 0,-1-22 0,-21 21 16,21 0-16,-21 0 15,0 0 1,0 0-16,-21-21 0,0 22 0,-1-22 15,1 21-15,-21-21 0,0 0 16,-1 0-16,22 0 0,-21 0 0,-1 0 16,22 0-16,0 0 0,0 0 0,0 0 15,0 0-15,-1 0 0,1-21 16,21-1-16,-21 1 0,21 0 16,0 0-16,0 0 0,0 0 15,21-1-15,0 1 0,22 21 16,-22-21-16,0 21 0,21-21 15,-20 21-15</inkml:trace>
  <inkml:trace contextRef="#ctx0" brushRef="#br0" timeOffset="2487.02">5524 1503 0,'0'0'0,"22"0"0,41 0 31,-42 0-31,0 0 0,1-21 0,-1 21 16,0-21-16,0 21 0,0-22 16,0 1-16,1 21 0,-1-21 0,-21 0 15,0 0-15,0 0 16,0-1-16,0 1 16,-43 21-16,22 0 15,0 0-15,0 0 0,-21 0 16,20 21-16,-20 1 0,21-1 0,0 0 15,0 0-15,-1 21 0,1-20 16,21-1-16,0 21 0,-21-21 0,21 22 16,0-22-16,0 21 0,0-21 15,0 0-15,0 1 0,0-1 0,21 0 16,0-21-16,1 21 0,-1-21 16,0 0-16,21 0 0,-21 0 0,22 0 15,-22 0-15,21-21 0,1 0 16,-22 0-16,21-1 0,-21 1 15,22 0-15</inkml:trace>
  <inkml:trace contextRef="#ctx0" brushRef="#br0" timeOffset="3023.39">6689 720 0,'0'0'0,"21"-21"0,-21-1 0,0 1 0,0 0 16,0 0-16,0 0 16,-21 42-1,21 0 1,-22 0-16,1 22 0,0-1 0,21 21 15,-21 1-15,0-1 0,21 1 0,-21-1 16,-1 1-16,22-1 0,-21 1 16,0-1-16,0-20 0,21 20 0,-21-20 15,0 20-15,-1-21 0,22 1 16,0-22-16,0 21 0,-21-21 16,21 1-16,0-1 0,0 0 15,0-42 16,0 0-31,0-1 0,21-20 0,1 21 16,-1-21-16,0-1 0,0 1 0,0 0 16,0-22-16</inkml:trace>
  <inkml:trace contextRef="#ctx0" brushRef="#br0" timeOffset="3276.05">6964 720 0,'0'0'15,"21"-43"-15,0 22 0,0 0 0,0 0 16,1 21-16,-22 42 31,0-21-31,0 22 0,0-1 16,0 22-16,0-1 0,0 1 15,-22-1-15,1 1 0,0-1 0,0 1 16,0-22-16,21 21 0,-21-20 16,-1-1-16,1 0 0,0 1 0,21-22 15,0 21-15,-21-21 0,21 1 16,-21-1-16,21 0 0,0-42 31,0 0-15,0-1-16,0 1 0</inkml:trace>
  <inkml:trace contextRef="#ctx0" brushRef="#br0" timeOffset="3887.69">6413 1334 0,'0'0'15,"-21"0"-15,21 21 0,21-21 32,1 0-32,-1 0 15,21 0-15,-21 0 16,22 0-16,-1 0 0,21-21 0,-20 21 0,20-22 16,1 1-16,-1 21 15,1-21-15,-1 0 0,1 0 0,-1 0 16,-20-1-16,-1 1 0,0 0 15,1 0-15,-22 21 0,0-21 0,0 21 16,-21 21 0,0 0-1,0 21-15,-21-20 16,0-1-16,0 0 0,-1 21 0,22-21 16,-21 22-16,0-22 0,0 21 15,21-21-15,0 1 0,-21-1 16,21 21-16,0-21 0,0 0 0,0 1 15,21-1-15,0-21 16,0 0-16,0 0 0,1 0 0,-1 0 16,0 0-16,21 0 0,-21 0 15,22 0-15,-22-21 0,21-1 0,1 1 16,-22 0-16,21 0 0,-21-21 16,22 20-16,-22 1 0,0-21 0,-21 0 15,0 20-15,0-20 0,0 21 16,0-21-16,-21 20 0,-22 1 0,22-21 15,0 42-15,-21-21 0,-1 21 16,1 0-16,21 0 0,-21 0 0,-1 0 16,22 21-16,-21-21 0,21 42 15,-1-21-15,1 1 0,0-1 16,0 21-16,21-21 0,-21 0 0,21 1 16,0 20-16,0-21 0,0 0 15,0 0-15,21-21 0,0 22 0,21-1 16,-20-21-16,-1 0 0,0 21 15,0-21-15,21 0 0,-20 0 0,20 0 16,-21 0-16,0-21 0</inkml:trace>
  <inkml:trace contextRef="#ctx0" brushRef="#br0" timeOffset="4291.64">7937 1164 0,'0'0'0,"22"-21"0,-22 0 0,21 0 0,0 0 16,0 21-1,0 0-15,0 0 0,1 0 16,-1 0-16,0 0 0,21 21 16,-21 0-16,1 21 0,-1-21 0,0 1 15,0 20-15,-21 0 0,21-21 16,-21 22-16,21-22 0,-21 21 0,0-21 16,0 22-16,0-22 0,0 0 15,0 0-15,0 0 0,0 1 0,-21-22 16,21 21-16,0-42 31,0-1-15,21 1-16,1 0 0,-1 0 15,-21 0-15,42-22 0,-21 22 0,0-21 16,1 0-16,-1 20 0,0-20 16,0 0-16,0 21 0,0-22 0,1 22 15,-1 0-15,0 0 0,0 21 16,-21-21-16,21 21 15,0 0-15,-21 21 16,0 0-16,22 0 16,-22 0-16,0 0 15,0 1-15</inkml:trace>
  <inkml:trace contextRef="#ctx0" brushRef="#br0" timeOffset="4668.04">8784 1503 0,'0'21'31,"21"-21"-31,0-21 0,22 21 16,-22-21-16,21 0 0,-21 21 16,22-22-16,-1 1 0,-21 0 15,22 0-15,-1-21 0,-21 20 0,0 1 16,0-21-16,1 21 0,-22 0 15,0-1-15,0 1 0,-22 21 16,1 0-16,0 0 16,-21 0-16,21 21 0,-22 1 0,1-1 15,0 0-15,20 0 0,-20 21 16,21-20-16,-21 20 0,20-21 0,22 0 16,0 22-16,-21-22 0,21 0 15,0 21-15,0-21 0,0 1 0,21-1 16,1 0-16,-1 0 0,0-21 15,21 21-15,-21-21 0,22 0 16,-1 0-16,0 0 0,22 0 0,-22 0 16,1 0-16,-1-21 0,0 0 15,-21 21-15,22-21 0,-22 0 0</inkml:trace>
  <inkml:trace contextRef="#ctx0" brushRef="#br0" timeOffset="5092">9525 1334 0,'0'0'0,"0"-127"31,0 105-31,0 1 0,21 0 0,0 0 16,0 0-16,1 21 0,-1-21 16,0 21-16,0-22 0,0 22 15,0 0-15,1 0 0,20 0 16,-21 22-16,0-1 0,22 0 0,-22 0 16,0 0-16,0 22 0,-21-22 15,21 21-15,-21-21 0,21 0 0,-21 22 16,0-22-16,0 0 0,0 21 15,0-20-15,0-1 0,-21 0 0,0 0 16,0 0-16,0 0 0,0 1 0,21-1 16,-22 0-16,1-21 0,0 0 15,21 21-15,-21-21 0,0 0 16,0 0 0,21-21-16,0 0 0,0 0 15,0-1-15,0 1 0,21 0 0,0 0 16,0-21-16,21 20 0,-20-20 15,20 21-15,0-21 0,1-1 0,-1 1 16,21 0-16,-20-1 0,-1 1 16,22 21-16,-22 0 0,0-1 0,-21 1 15,22 0-15,-22 21 0,0 0 16,0 0-16,0 0 0,-21 21 0,0 0 16,0 1-16,0-1 0,0 0 15,-21 0-15,-21 0 0,0 0 0</inkml:trace>
  <inkml:trace contextRef="#ctx0" brushRef="#br0" timeOffset="5931">2413 2244 0,'0'0'0,"-42"0"0,-43 0 16,64 21-16,0-21 16,-22 0-16,22 0 0,0 0 15,42 0 32,0 0-31,22 0-16,-1 0 0,0 0 15,22 0-15,-1 0 0,22 0 16,0 0-16,-1 0 0,22 0 0,0 0 16,21 0-16,0 0 0,0 0 0,21 0 15,0 0-15,22 0 0,-22 0 16,42 0-16,-20 0 0,20 0 0,1 0 16,-1 0-16,1 0 0,20 0 15,-20 0-15,20 0 0,-20 0 0,21-21 16,-22 21-16,22 0 0,-22 0 15,22-21-15,-22 21 0,22 0 0,-21 0 16,20-22-16,-20 22 16,-22 0-16,22 0 0,-22-21 0,0 21 0,1 0 15,-22 0-15,0 0 0,-21 0 16,0 0-16,-21 0 0,0 0 16,-22-21-16,-20 21 0,-1 0 0,1 0 15,-43 0-15,21 0 0,-21 0 16,1 0-16,-1 0 15,-42 0 32,-1 0-31,1 0-16,-21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13:27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3069 0,'0'-21'0,"0"0"16,0 0-16,0 0 15,0-1-15,0 1 16,0 0-1,0 42 17,-21-21-32,21 43 0,-21-22 15,21 0-15,0 21 0,-21 22 0,0-22 16,21 22-16,-22-22 0,22 21 16,0 1-16,-21-1 0,0-20 0,0 20 15,21-20-15,-21-1 0,21 0 16,-21-21-16,-1 22 0,22-22 0,0 0 15,0 0-15,0 0 0,0 1 16,0-44 15,0 1-31,0-21 0,0 21 16,22-22-16</inkml:trace>
  <inkml:trace contextRef="#ctx0" brushRef="#br0" timeOffset="277.95">2752 2985 0,'0'0'16,"21"0"-16,-21-22 0,21 1 0,-21 42 31,0 1-31,0 20 16,0-21-16,0 21 15,0 1-15,0 20 0,0-20 0,-21 20 16,0 1-16,21-22 0,-22 0 15,1 22-15,0-22 0,0 0 0,21-20 16,-21 20-16,21-21 0,-21 21 16,21-20-16,0-1 0,0 0 15,0-42 17,0 0-32,0-1 15</inkml:trace>
  <inkml:trace contextRef="#ctx0" brushRef="#br0" timeOffset="502.76">2180 3493 0,'0'0'0,"21"0"31,0 0-15,1 0-16,-1 0 0,21 0 0,-21 0 15,22 0-15,-1-22 16,0 22-16,1-21 0,-1 21 0,-21 0 0,21 0 16,-20 0-16,-1-21 15,21 21-15,-21 0 0,0 0 0,1 0 16,-1 0-16</inkml:trace>
  <inkml:trace contextRef="#ctx0" brushRef="#br0" timeOffset="1566.59">3492 3577 0,'43'-63'16,"-43"42"-1,0-1-15,0 1 0,0-21 0,0 21 16,-21-22-16,-1 22 0,1 0 15,21-21-15,-42 21 0,21-1 16,0 1-16,-1 21 0,1 0 0,-21 0 16,21 0-16,-22 0 0,22 0 15,0 21-15,-21 1 0,21 20 0,-1-21 16,1 0-16,-21 22 0,21-1 16,0 0-16,-1-21 0,1 22 0,0-1 15,21 0-15,0-20 0,0 20 16,0-21-16,0 0 0,0 22 15,0-22-15,21 0 0,-21 0 16,21-21-16,22 0 0,-22 0 16,0 0-16,21 0 0,-20 0 0,20 0 15,0 0-15,1-21 0,-1 0 16,21 0-16,-20-1 0,-1-20 0,0 21 16,1-21-16,-22-1 0,0 1 15,0 0-15,0-1 0,1 1 0,-22 21 16,0-22-16,0 22 0,0 0 15,0 0-15,-22 21 16,1 0-16,0 21 16,21 0-16,-21 0 0,0 22 0,0-22 15,21 21-15,0 1 16,-22-22-16,22 21 0,-21-21 0,21 22 16,0-22-16,0 0 0,0 0 15,0 0-15,21 0 0,1-21 0,-1 22 16,0-22-16,21 0 0,-21 0 15,1 0-15,20 0 0,0 0 0,-21 0 16,22 0-16,-1-22 0,-21 1 16,22 0-16,-22 0 0,21 0 15,-21 0-15,0-22 0,1 22 0,-22-21 0,0-1 16,0 22-16,21-21 0,-21 21 16,0 0-16,0-1 0,0 44 31,0-1-16,-21 0-15,21 0 0,-22 0 16,22 0-16,0 22 0,0-22 0,0 0 16,0 21-16,0-20 0,-21-1 0,21 0 15,0 0-15,0 0 0,-21-21 16,21 21-16,0 1 0,0-1 16,0-42 30,0-1-46,-21 1 0,21 0 16,0 0-16,0 0 0,0-22 0,0 22 16,0-21-16,0 21 0,21 0 15,0-22-15,0 22 0,1 0 0,-1 0 16,21 0-16,-21-1 0,22 22 16,-22 0-16,21-21 0,0 21 0,1 0 15,-1 0-15,-21 21 0,22-21 16,-22 22-16,0-1 0,0 0 0,0 21 15,0-21-15,-21 1 0,22-1 16,-22 21-16,0-21 0,0 0 16,0 1-16,-22-1 0,1 0 0,0 0 15,0 0-15,0 0 16,0-21-16,21 22 0,-22-22 16,22-22 15,0 1-31,22 0 15,-1 0-15</inkml:trace>
  <inkml:trace contextRef="#ctx0" brushRef="#br0" timeOffset="2166.86">5186 3471 0,'0'0'0,"21"0"0,-21-21 0,0 0 0,0 0 16,0 0-16,0 0 15,0-1-15,-21 1 0,0 0 16,-1 0-16,1 21 0,0 0 16,-21 0-16,21 0 0,-1 0 0,1 0 15,-21 0-15,21 21 0,0 0 0,-22 0 16,22 1-16,0 20 0,-21-21 16,20 21-16,1 1 0,0-22 0,0 21 15,0-21-15,21 1 0,0 20 16,0-21-16,0 0 0,0 0 15,0 1-15,21-1 16,0-21-16,0 0 0,0 0 0,22 0 16,-22 0-16,21 0 0,1 0 0,-22 0 15,21-21-15,0 21 0,-20-22 16,20 1-16,-21-21 0,0 21 0,0-22 16,22 1-16,-22 0 0,0-1 15,0 1-15,0-21 0,-21-1 0,22 22 16,-1-1-16,0 1 0,-21 0 15,0-1-15,0 22 0,0 0 0,21 0 16,-21 0-16,-21 21 31,0 21-31,21 0 16,-21 0-16,-1 0 0,22 22 16,0-1-16,-21 0 0,21 22 0,-21-22 15,21 1-15,-21-1 0,21 0 16,0 1-16,0-1 0,0 0 0,0 1 15,0-22-15,0 0 0,0 0 0,0 0 16,0 0-16,21 1 0,0-1 16,0-21-16,1 0 0,-1 0 15,0 0-15,0 0 0,0 0 16,0 0-16,22-21 0,-22 21 0,21-22 16,-21 1-16,22-21 0,-1 21 15,-21-22-15,22 1 0,-1 21 16</inkml:trace>
  <inkml:trace contextRef="#ctx0" brushRef="#br0" timeOffset="2458.1">6075 2985 0,'0'0'0,"0"-22"0,-21 22 0,-1 0 15,1 22-15,21-1 16,-21 0-16,0 0 15,21 0-15,-21 22 0,21-22 0,-21 21 16,-1 0-16,22 1 0,-21 20 16,0-20-16,21-1 0,-21 0 0,0 1 15,21-22-15,-21 21 0,21-21 0,0 22 16,-22-22-16,22 0 0,0 0 16,0 0-16,-21 0 0,21 1 15,21-22 16,1 0-31,-1-22 0,-21 1 0,21 0 16,0 0-16</inkml:trace>
  <inkml:trace contextRef="#ctx0" brushRef="#br0" timeOffset="2905.97">6138 3429 0,'0'21'0,"0"0"15,0 1 1,21-22 15,1 0-31,-1 0 0,0 0 16,0 0-16,0 0 0,0 0 16,1-22-16,-22 1 0,21 21 15,0-21-15,0 0 0,-21 0 16,0 0-16,21-1 0,-21 1 0,0 0 15,0 0-15,0 0 16,-21 21-16,0 0 16,0 0-16,0 0 0,-1 21 15,1-21-15,0 21 0,0 0 0,0 0 16,0 22-16,-1-22 0,1 21 16,0-21-16,0 22 0,21-22 0,0 21 15,0-21-15,0 1 0,0-1 0,0 21 16,0-21-16,0 0 15,21 1-15,-21-1 0,21-21 16,0 21-16,1-21 0,-1 0 0,0 0 16,0 0-16,21 0 0,-20 0 15,-1 0-15,0 0 0,0 0 0,0-21 16,-21 0-16,21-1 0,1 22 16,-22-21-16,0 0 0,21 0 15</inkml:trace>
  <inkml:trace contextRef="#ctx0" brushRef="#br0" timeOffset="3587.2">1990 4106 0,'0'0'0,"-22"0"0,1 0 0,0 0 0,0 0 15,42 0 32,0 0-31,0 0-16,1 0 0,-1 0 15,0 0-15,21 0 0,1 0 16,-1 0-16,0 0 0,22 0 0,-1 0 16,1 0-16,20 0 0,22 0 15,-21 0-15,21 0 0,0 0 0,-22 0 16,43 0-16,-21 0 0,21 0 16,0 0-16,21 0 0,0 0 0,1 0 15,-1 0-15,0 0 0,21 0 0,-21 0 16,22 0-16,-22 0 0,-21 0 15,0 0-15,0 0 0,0 0 0,-21 0 16,21 0-16,-21 0 0,-22 0 16,22 0-16,-21 0 0,-1 0 0,-20 0 15,21 0-15,-43 0 0,21 0 16,-20 0-16,-22 0 0,0 0 16,0 0-16,0 0 0,1 0 15,-44 0 1,-20 0-1,21 0-15,-21 0 0,-1 0 16,1 0-16,-22 0 0,22 0 0</inkml:trace>
  <inkml:trace contextRef="#ctx0" brushRef="#br0" timeOffset="4574.52">1016 5757 0,'0'0'0,"0"-21"16,0 0-16,0 0 15,0 0-15,0 0 16,0-1-16,0 1 0,0 0 16,0 0-16,0 0 15,0 42 1,0 0-1,-21 0-15,21 22 0,-21-1 16,-1 0-16,1 1 0,21-1 0,-21 0 16,0 22-16,0-22 15,0 0-15,-1 1 0,1-1 0,0 0 16,0 1-16,0-1 0,0 0 16,-1-20-16,22 20 0,0-21 0,-21 0 15,21 0-15,0 1 0,0-44 31,21 22-31,-21-42 16</inkml:trace>
  <inkml:trace contextRef="#ctx0" brushRef="#br0" timeOffset="4926.97">931 5779 0,'0'0'0,"0"-22"16,21-83-1,-21 83-15,22 1 16,-1 0-16,0 0 0,0 21 16,0-21-16,0 21 0,1 0 0,20 0 15,-21 0-15,21 0 0,1 21 16,-1 0-16,-21 0 0,22 22 16,-22-1-16,21 0 0,-21 1 0,0-1 15,1 0-15,-22 1 0,0 20 16,0-21-16,0 1 0,0-1 15,0-21-15,0 22 0,-22-1 16,1-21-16,0 21 0,21-20 0,-21-1 16,0 21-16,21-21 0,-21-21 15,21 21-15,-22-21 16,1 0 15,21-21-31,0 0 0,0 0 0,-21 0 16,0 0-16,0-1 0</inkml:trace>
  <inkml:trace contextRef="#ctx0" brushRef="#br0" timeOffset="5166.96">847 6160 0,'0'0'0,"-22"0"0,44 0 47,-1 0-47,0 0 0,0 0 15,21 0-15,1 0 0,-22 0 0,21 0 16,1-22-16,-1 22 0,0 0 16,1 0-16,-1-21 0,0 21 0,1 0 15,-22 0-15,21 0 0,-21 0 16,0 0-16,1 0 16,-22-21-16,21 21 15,0 0-15,0 0 16</inkml:trace>
  <inkml:trace contextRef="#ctx0" brushRef="#br0" timeOffset="5499.93">2222 5863 0,'-63'-42'31,"42"42"-31,0 0 15,-1 0-15,1 0 16,0 0-16,0 0 0,0 21 0,0 0 16,-1 0-16,1 1 0,0-1 15,0 21-15,0-21 0,0 22 0,-1-22 16,1 21-16,21-21 0,-21 22 16,21-22-16,0 0 0,0 21 0,0-21 15,0 1-15,0-1 0,0 0 16,21 0-16,22 0 0,-22-21 15,0 21-15,0-21 0,21 0 0,-20 0 16,-1 0-16,21 0 0,0 0 0,1-21 16,-1 21-16,0-21 15,1 0-15,20 0 0,1-22 0,-22 22 16,22-21-16</inkml:trace>
  <inkml:trace contextRef="#ctx0" brushRef="#br0" timeOffset="6018.94">2963 5546 0,'0'0'0,"0"-21"0,0-22 16,0 22-16,0 0 0,0 0 16,-21 21-1,0 0-15,0 21 16,21 0-16,-21 21 0,-1-20 16,1 20-16,21 0 0,-21 22 15,0-22-15,0 22 0,0-22 0,21 0 16,-22 22-16,1-22 0,0 0 15,0 1-15,21-22 0,0 21 0,0 1 16,0-22-16,0 0 0,0 21 16,0-21-16,0 1 0,0-1 0,21 0 15,0 0-15,0-21 16,22 0-16,-22 0 0,0 0 0,21 0 16,-20 0-16,20 0 0,-21-21 15,21 0-15,-20 0 0,20-1 0,-21 1 16,21 0-16,-20-21 0,20 21 15,-21-22-15,0 1 0,0 21 16,1-22-16,-22 22 0,0-21 0,21 21 16,-21 0-16,0-1 0,-21 22 31,-1 22-15,1-1-16,21 21 0,-21-21 15,21 0-15,0 22 0,0-22 0,-21 0 16,21 0-16,0 22 0,0-22 15,0 0-15,0 0 0,0 0 16,21 0-16,0-21 16,0 0-16,1 0 15,-1 0-15,0 0 0,-21-21 16,21 0-16,0 0 0,0 0 0,1-22 16,-1 22-16,0-21 0</inkml:trace>
  <inkml:trace contextRef="#ctx0" brushRef="#br0" timeOffset="6202.54">3514 5630 0,'0'0'0,"-22"-21"0,-20 0 31,21 21-31,0 0 16,21 21 30,-21-21-30</inkml:trace>
  <inkml:trace contextRef="#ctx0" brushRef="#br0" timeOffset="6421.96">2519 5821 0,'0'0'0,"-21"21"16,42-21 31,0 0-47,0 0 0,0 0 0,0 0 16,22 0-16,-1-21 0,0 21 0,1 0 15,-1 0-15,-21-21 0,22 21 16,-1 0-16</inkml:trace>
  <inkml:trace contextRef="#ctx0" brushRef="#br0" timeOffset="7302.71">3895 5884 0,'-22'0'16,"1"0"-16,0 0 15,0 0-15,0 0 0,0 0 0,-1 0 16,1 22-16,0-1 16,-21-21-16,21 21 0,-1 0 0,1 0 15,0 0-15,0 1 0,21-1 0,-21 0 16,21 0-16,-21 21 0,21-20 15,0-1-15,0 0 0,0 0 0,0 0 16,0 0-16,0 1 16,21-22-16,0 21 0,0-21 15,0 0-15,0 0 0,1 0 0,-1 0 16,0 0-16,0 0 0,0 0 16,0 0-16,-21-21 0,22-1 15,-22 1-15,0 0 16,0 0-16,0 0 0,0 0 0,0-22 15,0 22-15,0 0 0,0-21 0,0 20 16,0 1-16,0-21 0,0 21 16,0 0-16,0-1 0,21 22 0,0-21 15,0 0-15,0 0 0,22 21 16,-22 0-16,21-21 0,-21 21 0,22 0 16,-22 0-16,0 0 0,21 21 15,-21 0-15,1 0 0,-1 0 0,-21 1 16,0-1-16,21 21 0,-21-21 15,0 0-15,0 22 0,0-22 0,0 0 16,0 0-16,0 0 0,0 1 0,-21-1 16,21 0-16,-21 0 15,21 0-15,0 0 0,-22-21 16,1 0 0,21-21 15,0 0-31,0 0 15,0-21-15,0 20 0,21 1 16,1 0-16,-1-21 0,0-1 0,21 22 16,-21-21-16,22 0 0,-1 20 15,0 1-15,22 0 0,-22 0 0,1 0 16,-1 21-16,0 0 0,1 0 16,-22 0-16,21 21 0,-21-21 15,0 21-15,-21 21 0,0-20 0,0-1 16,0 21-16,0-21 0,0 0 15,0 22-15,-21-22 0,21 0 0,-21 21 16,0-20-16,0-1 0,0 0 16,-1-21-16,1 21 0,0 0 0,21 0 15,-21-21-15,0 0 16,21 22-16,0-44 31,21 22-31,0-21 0,0 0 0,0 0 16,1 0-16</inkml:trace>
  <inkml:trace contextRef="#ctx0" brushRef="#br0" timeOffset="7859.76">5355 5863 0,'0'0'16,"0"-21"-16,0 0 0,0 0 15,0 0-15,-21 21 16,0 0-16,0 0 0,-1 0 16,1 0-16,0 0 0,0 0 15,0 0-15,0 0 0,-1 21 0,1-21 16,0 21-16,0 0 0,21 0 16,-21 0-16,21 1 15,0-1-15,0 0 0,0 0 16,0 0-16,21-21 0,0 21 15,0-21-15,0 22 0,22-22 0,-22 21 16,0-21-16,21 21 0,-20-21 16,-1 21-16,0-21 0,0 0 0,0 21 15,0-21-15,1 21 0,-1-21 0,0 22 16,-21-1 0,0 0-1,-21 0 1,0-21-16,-1 0 0,-20 0 15,21 0-15,-21 21 0,20-21 0,-20 0 16,0 0-16,-1 0 0,1 0 16,21 0-16,-21 0 0,20 0 0,1 0 15,0 0-15,0 0 0,0 0 0,0 0 16,-1 0 0,22-21-1,22 21 32,-1 0-47,0-21 16</inkml:trace>
  <inkml:trace contextRef="#ctx0" brushRef="#br0" timeOffset="8834.57">7091 5990 0,'21'0'46,"0"0"-46,0 0 16,-21-21-16,21 0 16,1 21-16,-22-21 0,0 0 15,21-1-15,-21 1 0,0 0 16,0 0-16,0 0 0,0-22 0,0 22 16,0 0-16,-21 0 0,-1 0 15,1 0-15,0 21 0,0 0 0,0 0 16,-22 0-16,22 0 0,-21 0 15,0 21-15,-1 0 0,1 0 0,0 21 16,-1-20-16,22-1 0,-21 21 0,-1 0 16,22-20-16,-21 20 15,21 0-15,0-21 0,-1 22 0,22-22 16,0 0-16,0 0 0,0 0 0,0 1 16,0-1-16,0 0 0,0 0 15,22-21-15,-1 21 0,0-21 16,0 0-16,0 0 0,22 0 15,-22 0-15,21 0 0,-21-21 0,22 21 16,-1-21-16,0 0 0,-21 0 0,22-1 16,-1 1-16,0 0 0,-20 0 15,20-21-15,-21 20 0,0-20 0,0 21 16,1-21-16,-22 20 0,0-20 16,0 21-16,21 0 0,-21 0 15,0-1-15,0 44 31,0-1-31,0 0 0,-21 0 0,21 0 16,-22 22-16,22-22 0,0 21 0,0-21 16,0 22-16,0-22 0,0 0 15,0 0-15,0 0 0,0 0 0,22 1 16,-1-1-16,0-21 0,0 21 16,0-21-16,0 0 0,1 0 0,-1 0 15,0 0-15,0 0 0,0 0 0,0 0 16,1 0-16,-1-21 15,0 0 1,-21-1-16,0 1 0</inkml:trace>
  <inkml:trace contextRef="#ctx0" brushRef="#br0" timeOffset="12234.68">9186 5546 0,'0'0'0,"-21"0"16,0 0-16,0 0 0,0 0 15,-1 21-15,1-21 16,0 0-16,21 21 31,21-21-15,22 0-1,-22 0-15,21 0 0,0 0 0,1 0 16,-1 0-16,0 0 0,1-21 16,20 21-16,-20 0 0,-1 0 15,-21 0-15,21 0 0,-20 0 16,-1 0-16,0 0 0,-42 0 31,0 0-31,-1 0 0,1 0 16,-21 0-16,21 0 0,21 21 15,-21-21-15</inkml:trace>
  <inkml:trace contextRef="#ctx0" brushRef="#br0" timeOffset="12490.09">9102 5800 0,'0'0'0,"0"21"16,21-21-16,0 0 16,0 0-16,0 0 0,22 0 0,-22 0 15,0 0-15,0 0 16,21 0-16,-20 0 0,-1 0 0,0 0 15,0 0-15,0 0 0,0 0 16,1 0-16,-1 0 16,0-21-16,0 21 15,0 0-15</inkml:trace>
  <inkml:trace contextRef="#ctx0" brushRef="#br0" timeOffset="13158.59">10287 5694 0,'0'0'0,"-21"0"0,0-21 0,21 0 15,0-1-15,0 1 16,0 0-16,0 0 0,0 0 0,0 0 15,21-1-15,-21 1 0,21 21 16,0-21-16,0 21 0,0 0 16,1-21-16,-1 21 0,21 0 0,-21 0 15,0 0-15,1 0 0,-1 21 16,0-21-16,0 21 0,0 0 0,0 22 16,-21-22-16,0 21 0,22-21 15,-22 22-15,0-1 0,0-21 0,0 22 16,0-1-16,0-21 0,-22 21 15,1-20-15,21-1 0,-21 0 16,0 0-16,21 0 0,-21-21 0,21 21 16,0-42 15,0 0-15,0 0-16,0 0 0,0-22 15,21 22-15,-21-21 0,21 0 0,0-1 16,0 1-16,1 0 0,20 20 15,-21-20-15,21 0 0,-20 21 0,20-1 16,0 1-16,22 0 0,-22 0 16,0 0-16,1 21 0,20 0 15,-20 0-15,-1 0 0,-21 21 0,21 0 16,-20 0-16,-1 22 0,0-22 16,0 21-16,-21 0 0,0-20 0,0 20 15,0 0-15,0-21 0,0 22 0,0-1 16,0-21-16,-21 0 0,0 1 15,0-1-15,21 0 0,0 0 0,-22 0 16,1-21-16,21 21 0,0 1 16,-21-22-1,21-22 17,0 1-32,21 0 15,0 21-15,1-21 0</inkml:trace>
  <inkml:trace contextRef="#ctx0" brushRef="#br0" timeOffset="14163.03">11663 5736 0,'21'0'31,"-21"-21"-31,21 0 16,0 21-16,0-21 15,1 0-15,-1 21 0,0-22 16,0 1-16,0 0 0,0 0 0,1 0 16,-1 0-16,0-1 0,-21 1 15,0 0-15,21 0 0,-21 0 0,0 0 16,-21 21 0,0 0-16,0 0 0,-1 0 15,1 0-15,-21 21 0,21 0 0,0 0 16,-1 0-16,1 0 0,0 22 15,0-22-15,0 21 0,0 1 16,-1-22-16,22 21 0,0 0 0,-21-20 16,21 20-16,0-21 0,0 0 0,0 0 15,0 1-15,0-1 0,0 0 16,0 0-16,21-21 0,1 21 16,-1-21-16,0 0 0,0 0 15,21 0-15,-20 0 0,20 0 16,-21-21-16,21 0 0,1 21 0,-22-21 15,21 0-15,1-1 0,-1-20 0,0 21 16,-21-21-16,22 20 0,-22-20 16,0 21-16,21-21 0,-20 20 0,-1 1 15,0 0-15,-21 0 0,0 0 16,21 0-16,0 21 0,-21-22 16,0 44 15,0-1-31,-21 0 0,0 0 15,21 0-15,-21 22 0,0-1 16,-1-21-16,1 21 0,21 1 0,-21-22 16,0 21-16,21-21 0,0 22 0,0-22 15,0 0-15,0 0 0,0 0 16,0 1-16,0-1 0,21-21 16,0 0-16,0 0 15,1 0-15,-1 0 0,0 0 0,0 0 16,21 0-16,-20 0 0,-1-21 0,21-1 15,-21 1-15,0 0 16,1-21-16,20 21 0,-21-22 0,0 1 16,0 21-16,1 0 0,-1-22 0,0 22 15,-21 0-15,21 0 16,-21 42 0,0 0-1,0 0-15,0 0 0,0 1 0,0 20 16,-21-21-16,21 0 0,-21 0 0,21 1 15,0 20-15,0-21 0,0 0 16,0 0-16,0 1 16,0-1-16,21-21 0,0 21 15,0-21-15,0 0 0,1 0 16,-1 0-16,0 0 0,0 0 0,21-21 16,-20 0-16,-1-1 0,21 1 15,-21 0-15,0-21 0,22 21 0,-22-22 16,0 1-16,0 0 0,0-1 0,1 1 15,-22 0-15,0-1 0,0 22 16,0-21-16,0 21 0,-22-1 0,1 22 16,0-21-16,0 21 0,0 0 15,0 0-15,-1 0 0,1 0 0,0 0 16,21 21-16,-21-21 0,0 0 16,21 22-1</inkml:trace>
  <inkml:trace contextRef="#ctx0" brushRef="#br0" timeOffset="14650.16">14901 5080 0,'0'0'0,"0"21"31,0 0-31,0 1 0,0-1 0,-21 21 16,21 0-16,-21-20 0,0 20 0,0 0 16,21 1-16,-22 20 0,1-21 15,0 1-15,-21-1 0,21 0 0,-1 1 16,1-1-16,0 0 0,0 1 15,0-22-15,0 21 0,-1-21 0,1 1 16,0-1-16,0 0 0,21 0 0,-21-21 16,42-21 15,0 0-31,0 0 16,0-1-16,1-20 0,-1 0 0,0-1 15</inkml:trace>
  <inkml:trace contextRef="#ctx0" brushRef="#br0" timeOffset="14894.94">14922 5101 0,'0'0'0,"22"-21"0,-1 21 0,0 0 15,-21 21 1,0 0-16,21 1 0,-21 20 0,0 0 16,0 1-16,0-1 0,0 0 0,0 22 15,0-22-15,0 22 0,0-22 16,0 0-16,0 1 0,0 20 0,0-21 15,0-20-15,0 20 0,-21 0 16,21-21-16,0 1 0,0-1 16,0 0-16,0 0 0,-21-21 15,21 21-15,-21-42 32,21 0-32,0 0 0</inkml:trace>
  <inkml:trace contextRef="#ctx0" brushRef="#br0" timeOffset="15094.35">14647 5673 0,'0'0'16,"-21"0"-16,-21-21 0,21 21 15,42 0 17,0 0-32,0 0 0,0 0 15,22 0-15,-22 0 0,21 0 0,0 0 16,22 0-16,-22 0 0,22 0 15,-22 0-15,22 0 0,-22-22 0,0 22 16,22-21-16,-22 21 0,0-21 0,-20 21 16</inkml:trace>
  <inkml:trace contextRef="#ctx0" brushRef="#br0" timeOffset="15354.66">15684 5440 0,'0'0'0,"22"0"0,-22-21 0,-22 21 47,-20 0-47,21 21 0,0 0 16,0 21-16,-1-20 0,-20 20 0,21 0 15,-21-21-15,20 22 0,-20-1 16,21 0-16,0 1 0,0-22 0,-1 21 16,22-21-16,0 1 0,0-1 0,0 0 15,0 0-15,0 0 0,22 0 16,-1-21-16,0 0 0,21 22 15,-21-22-15,22 0 0,-1 0 0,0 0 16,1 0-16,-1-22 0,0 22 16,22-21-16,-22 0 0,1 0 0,-1-21 15</inkml:trace>
  <inkml:trace contextRef="#ctx0" brushRef="#br0" timeOffset="15650.73">16235 5101 0,'0'0'15,"0"-42"-15,0-22 16,0 43-16,-21 42 16,-1 1-1,1-1-15,21 21 0,0-21 16,-21 22-16,0-1 0,21 21 0,-21-20 16,0-1-16,-1 22 0,22-22 15,-21 21-15,0 1 0,0-22 0,21 1 16,-21 20-16,21-21 0,-21 1 0,21-22 15,0 21-15,0-21 0,0 1 16,0-1-16,0 0 0,0 0 0,0 0 16,21-21-1,0 0-15,0 0 16,0-21-16,0 0 0,1 0 0,-1 0 16,21-1-16,-21-20 15</inkml:trace>
  <inkml:trace contextRef="#ctx0" brushRef="#br0" timeOffset="15906.93">16595 5482 0,'0'0'0,"0"-21"0,0 0 16,0 42 15,0 0-15,-22 0-16,1 22 0,0-22 0,0 21 15,0-21-15,21 22 0,-21-22 16,-1 21-16,1-21 0,0 22 15,21-22-15,-21 21 0,21-21 0,-21 1 16,21-1-16,0 0 0,0 0 16,0 0-16,21-21 15,0 0 1,0 0-16,0 0 0,22 0 16,-22 0-16,21-21 0,-21 0 0,22 0 15,-1 21-15</inkml:trace>
  <inkml:trace contextRef="#ctx0" brushRef="#br0" timeOffset="16686.75">16954 5609 0,'0'0'0,"0"-21"16,22-42-1,-44 63 1,1 21 0,21 0-16,-21 0 0,0 21 15,21-20-15,-21 20 0,0-21 0,21 21 16,-22-20-16,22 20 0,0-21 0,-21 0 15,21 22-15,0-22 0,0 0 16,0 0-16,0 0 0,0 0 16,21-21-16,1 22 15,-1-22-15,0 0 0,0 0 0,0 0 16,0 0-16,1-22 0,-1 1 16,-21 0-1,0 0-15,0 0 0,0 0 0,0-22 16,0 22-16,0-21 0,0-1 15,0 22-15,-21-21 0,21 21 0,-22 0 16,22-1-16,0 1 0,0 0 16,0 0-16,0 0 0,22 0 15,-1 21-15,0 0 0,0-22 0,21 22 16,-20 0-16,20 0 0,-21 0 16,21 0-16,-20 0 0,-1 0 0,21 22 15,-21-22-15,0 21 0,1 0 16,-1 0-16,-21 21 0,0-20 15,0-1-15,0 21 0,0-21 0,0 22 16,0-22-16,0 0 0,0 21 16,0-21-16,-21 1 0,21-1 0,-22 0 15,22 0-15,-21-21 0,21 21 16,0 0-16,0-42 47,0 0-32,0 0-15,21 0 16,-21 0-16,22-22 0,-1 22 0,21-21 16,-21-1-16,0 22 0,22-21 0,-1 0 15,0 20-15,1-20 0,-1 21 16,0 0-16,1 0 0,-1-1 0,0 22 16,1 0-16,-1 0 0,0 0 15,-20 0-15,-1 0 0,0 22 0,0 20 16,-21-21-16,0 21 0,0-20 15,0 20-15,0 0 0,-21 1 0,0-22 16,0 21-16,-1-21 0,1 22 0,21-22 16,-21 0-16,0 0 0,0-21 15,21 21-15,0 0 0,-21-21 0,-1 22 16,22-44 31,22 1-47,-1 0 15,0 0-15</inkml:trace>
  <inkml:trace contextRef="#ctx0" brushRef="#br0" timeOffset="17130.55">18648 5525 0,'0'0'0,"0"-22"0,0 1 16,0 0-1,-21 21-15,-1 0 0,1 0 16,-21 0-16,21 21 0,-22-21 16,1 21-16,21 1 0,-21-1 0,20 0 15,1 0-15,0 0 0,0 0 16,21 1-16,-21-1 0,21 0 0,0 0 16,0 0-16,21 0 15,0-21-15,0 22 0,0-1 0,1-21 16,20 0-16,-21 21 0,21-21 0,-20 0 15,20 21-15,-21-21 0,21 21 16,-20-21-16,-1 21 0,0-21 0,0 22 16,-21-1-1,0 0-15,0 0 16,-21 0-16,0-21 0,0 21 16,-22-21-16,22 0 0,-21 22 15,21-22-15,-22 0 0,22 0 0,-21 0 16,21 0-16,-22 21 0,22-21 15,0 0-15,0 0 0,0 0 0,-1 0 16,22-21 0,-21 21-16,21-22 15,0 1-15,-21 21 0,21-21 0,0 0 16,0 0-16,-21 0 0</inkml:trace>
  <inkml:trace contextRef="#ctx0" brushRef="#br0" timeOffset="17382.39">17441 4995 0,'0'0'0,"-21"0"16,21-21-1,-21 21-15,0 0 16,21 21 15,-21-21-15,-1 0-16,1 0 0</inkml:trace>
  <inkml:trace contextRef="#ctx0" brushRef="#br0" timeOffset="17614.62">15938 5313 0,'0'0'0,"0"21"0,22-21 15,-1 0 1,0 0-16,0 0 0,21 0 0,1 0 15,-22 0-15,42 0 0,-20 0 16,-1 0-16,0 0 0,-20 0 0,20 0 16,0-21-16,-21 21 0,1 0 15,-1 0-15,0-21 0</inkml:trace>
  <inkml:trace contextRef="#ctx0" brushRef="#br0" timeOffset="18269.93">19791 4699 0,'0'0'0,"21"0"0,-21-21 15,21 21 1,-21-21-16,-21 21 31,0 21-31,-22-21 16,22 21-16,-21 0 0,21 22 0,-22-1 15,1-21-15,0 43 0,-1-22 16,1 21-16,0-20 0,-1 20 0,1 1 16,0-1-16,-1 1 0,1-1 15,21 1-15,-21-1 0,-1 22 0,22-22 16,0 1-16,-21 21 0,20-22 0,1 1 16,-21-22-16,21 21 15,21 1-15,0-22 0,0 1 0,0-1 16,0 0-16,0 1 0,0-1 15,21-21-15,0 21 0,0-20 0,0 20 16,22-21-16,-22 0 0,21 0 0,-21-21 16,22 0-16,-1 22 0,0-22 15,-20 0-15,20 0 0,0 0 0,1-22 16,-1 1-16,0 0 0,1 0 16,-1 0-16,0-22 0</inkml:trace>
  <inkml:trace contextRef="#ctx0" brushRef="#br0" timeOffset="18865.87">20193 5546 0,'0'0'0,"-21"-21"0,-22-64 31,22 64-31,0 0 0,0 21 0,0-22 16,0 22-16,-1 0 0,1 0 0,0 0 15,0 0-15,0 0 0,-22 0 0,22 22 16,0-1-16,-21 0 16,21 0-16,-1 21 0,-20-20 0,21 20 15,0 0-15,0 1 0,-1-1 0,22-21 16,0 21-16,-21 1 0,21-22 16,0 0-16,0 21 0,0-20 0,0-1 15,0 0-15,21-21 0,1 21 16,-1-21-16,21 0 0,-21 0 15,0 0-15,1 0 0,20 0 16,-21 0-16,21 0 0,-20-21 0,20 0 16,-21-22-16,21 22 0,-20-21 0,-1 0 15,0-1-15,21 1 0,-21-22 16,1 22-16,-1-21 0,0 20 16,0-20-16,0 20 0,0-20 15,1 21-15,-22-1 0,0 1 0,0 21 16,0-22-16,0 22 0,0 0 15,0 0-15,-22 42 32,22 0-32,-21 22 0,21-22 0,-21 21 15,0 0-15,0 1 0,21-1 0,-21 0 16,21 22-16,-22-22 0,22 1 16,-21 20-16,21-21 0,0 1 0,0-1 15,0-21-15,0 22 0,0-22 16,0 0-16,0 0 0,0 0 0,0 0 15,0 1 1,21-22-16,1 0 0,-1 0 16,0 0-16,0-22 0,0 1 15,0 21-15,1-21 0</inkml:trace>
  <inkml:trace contextRef="#ctx0" brushRef="#br0" timeOffset="19510.93">20447 5609 0,'0'0'0,"-21"-21"31,0 0-31,21 0 0,0 0 16,0-1-16,0 1 16,21 21-16,0-21 0,0 21 15,0 0-15,0-21 0,1 21 0,-1-21 16,21 21-16,-21 0 0,0 0 15,22 0-15,-22 0 0,0 0 0,0 21 16,0 0-16,22-21 0,-22 21 16,0 0-16,-21 22 0,21-22 0,-21 0 15,21 21-15,-21-20 0,0-1 16,0 21-16,0-21 0,0 0 0,0 22 16,-21-22-16,0 0 0,21 0 15,-21-21-15,0 21 0,0 1 16,-1-22-16,1 0 0,0 0 15,0 0 1,21-22 0,0 1-16,0 0 0,0 0 15,21-21-15,0 20 0,0-20 16,1 21-16,-1-21 0,21-1 0,-21 22 16,22 0-16,-22 0 0,0 0 15,21-1-15,-21 1 0,22 0 0,-22 21 16,21-21-16,-21 21 0,1-21 15,-1 21-15,21 0 0,-21 0 16,0 0-16,1 0 16,-22 21-16,0 0 0,0 0 15,0 0-15,0 1 0,-22 20 16,22-21-16,0 0 0,-21 0 16,0 1-16,21-1 0,-21 21 0,21-21 15,0 0-15,0 1 16,-21-1-16,21 0 0,0 0 15,0-42 32,0 0-31,0 0-16,0-1 0,0 1 0,21 0 16</inkml:trace>
  <inkml:trace contextRef="#ctx0" brushRef="#br0" timeOffset="19705.93">21272 5292 0,'-21'-21'31,"0"21"-31,0 0 16,42 0 30,0 0-30,-21 21-16</inkml:trace>
  <inkml:trace contextRef="#ctx0" brushRef="#br0" timeOffset="20150.83">21505 5419 0,'0'21'47,"0"0"-47,0 0 0,0 0 16,0 1-16,0-1 0,0 21 0,0-21 15,0 0-15,0 22 16,0-22-16,0 0 0,0 0 0,0 0 15,0 1-15,0-1 0,0 0 0,0 0 16,21-21 0,1 0-1,-1-21-15,0 0 16,0 0-16,0-1 0,0 1 16,1 0-16,-1-21 0,0 21 15,21-22-15,-21 22 0,1 0 0,20-21 16,-21 20-16,0 1 0,0 0 15,1 21-15,-22-21 0,21 21 16,0 0 0,-21 21-1,0 0-15,0 0 16,0 1-16,0-1 16,0 0-1</inkml:trace>
  <inkml:trace contextRef="#ctx0" brushRef="#br0" timeOffset="20497.91">22056 5630 0,'0'0'0,"21"0"0,-21-21 16,0 0-16,21 21 0,-21-21 15,21 0-15,0 21 16,-21-21-16,21 21 0,-21-22 15,-21 22 32,0 22-47,0-1 0,0-21 16,21 21-16,-21 0 0,-1 0 16,1 22-16,21-22 0,0 0 0,-21 0 15,21 0-15,0 0 0,-21 1 0,21-1 16,0 0-16,0 0 0,0 0 15,0 0-15,21-21 16,0 22-16,0-22 0,1 0 16,-1 0-16,0 0 0,0 0 15,0 0-15,0 0 0,1-22 16,-1 1-16</inkml:trace>
  <inkml:trace contextRef="#ctx0" brushRef="#br0" timeOffset="20918.93">22331 5652 0,'0'0'0,"-21"0"0,21-22 16,-22 22-16,22-21 0,0 0 16,0 0-16,0 0 15,22 0-15,-1 21 0,0-22 16,0 22-16,0 0 0,22-21 16,-22 21-16,0 0 0,21 0 0,-21 0 15,22 0-15,-22 0 0,0 0 16,21 0-16,-20 0 0,-1 0 0,0 21 15,-21 1-15,0-1 0,0 0 16,0 21-16,0-21 0,0 22 0,0-22 16,0 21-16,-21-21 0,21 1 15,-21 20-15,-1-21 0,1 0 0,0 0 16,0-21-16,0 22 0,21-1 16,-21-21-16,-1 0 15,22-21 16,0-1-31,0 1 16,0 0-16,0 0 0,22 0 16,-1 0-16,-21-1 0,21 1 0,0 0 15,0 0-15,0 0 0,1 0 0,-22-1 16,21 22-16,0-21 0,0 0 16,0 0-16,0 21 0,22-21 0,-22 0 15,0-1-15,0 22 0,0-21 16</inkml:trace>
  <inkml:trace contextRef="#ctx0" brushRef="#br0" timeOffset="21386.93">23029 4911 0,'0'0'0,"0"-85"15,21 85 17,1 0-32,-1 0 0,0 21 15,0-21-15,21 21 0,-20 1 0,20-1 16,-21 0-16,21 21 16,-20-21-16,-1 1 0,21 20 0,-21 0 15,0 1-15,1-22 0,-22 21 16,21 0-16,-21 1 0,21-1 0,-21 0 15,0 1-15,0 20 0,0-20 16,0 20-16,-21-21 0,0 22 0,-1-22 16,1 1-16,21-1 0,-42 0 0,21 1 15,0-1-15,-1-21 0,-20 0 16,0 22-16,-1-22 0,22-21 0,-21 21 16,0 0-16,-1 0 0,1-21 15,0 21-15,-1-21 0,22 0 0,0 0 16,0 22-16,0-22 0,-1 0 15,1 0-15,21-22 32,21 1-17,1 21-15,-1-21 0,0 21 16,0-21-16,0 0 0,22 0 0,-22-1 16</inkml:trace>
  <inkml:trace contextRef="#ctx0" brushRef="#br0" timeOffset="21695.04">23791 5694 0,'0'0'0,"0"-21"15,0 0 17,-21 21 30,21 21-31,0 0-31</inkml:trace>
  <inkml:trace contextRef="#ctx0" brushRef="#br0" timeOffset="22053.83">23728 6075 0,'21'0'79,"0"0"-64,-21 21-15,21 0 16,-21 0-16,0 1 15,0-1-15,0 0 0,0 0 16,0 0-16,-21 0 0,0 1 16,21-1-16,-21 0 0,0 0 15,-22-21-15,22 21 0,-21 0 0,21 1 16,-22-1-16,1-21 0,0 21 16,20-21-16,-20 0 0,21 0 0,-21 0 15,20 0-15,1 0 0,0 0 16,0 0-16</inkml:trace>
  <inkml:trace contextRef="#ctx0" brushRef="#br0" timeOffset="22807.4">23791 5694 0,'0'0'0,"0"21"15,21-21 17,1 0-17,-1 0-15,0 0 16,0 0-16,-21-21 0,0 0 16,21 0-16,-21-1 15,0 1 1,-21 21-16,0 0 0,0 0 15,0 0-15,-1 0 0,1 21 16,0-21-16,21 22 0,0-1 16,-21-21-16,21 21 0,-21 0 0,21 0 15,0 0 1,21-21 0,0 0-16,0 0 15,0 0-15,1 0 16,-1-21-16,-21 0 15,0 0-15,0 0 16,0 0-16,0-1 0,-21 22 31,-1 0-31,1 22 16,21-1-16,0 0 16,0 0-16,-21 0 0,21 0 15,0 1 1,0-1-16</inkml:trace>
  <inkml:trace contextRef="#ctx0" brushRef="#br0" timeOffset="23379.12">23707 6160 0,'0'0'0,"0"21"16,21-21 31,0 0-32,0 0-15,0-21 0,-21-1 16,21 1-16,-21 0 16,0 0-16,0 0 15,-21 21 17,0 0-32,0 0 0,0 21 15,0 0-15,21 0 0,0 0 16,0 1-1,21-22 17,0 0-17,0 0-15,0-22 0,0 22 16</inkml:trace>
  <inkml:trace contextRef="#ctx0" brushRef="#br0" timeOffset="24083.13">23876 5652 0,'-21'0'15,"0"0"1,-1 21-16,1-21 15,21 21-15,0 0 16,-21-21-16,21 21 16,0 0-1,21-21 1,0 0 0,1 0-16,-1 0 0,0 0 31,-21-21-31,21 0 0,-21 0 15,0 0 1,-21 21 15,0 0-31,0 21 16,-1 0 0,1 0-16,21 0 15,0 1 1,21-22-1,1 0 1,-1 0 0,0-22-16,0 22 0,-21-21 15,0 0-15,0 0 16,0 0 0</inkml:trace>
  <inkml:trace contextRef="#ctx0" brushRef="#br0" timeOffset="31431.24">3217 7726 0,'0'21'16,"21"-21"46,1 0-15,-1 0-31</inkml:trace>
  <inkml:trace contextRef="#ctx0" brushRef="#br0" timeOffset="32166.92">3323 7811 0,'0'0'0,"0"-22"46,0 1-30,0 0-16,0 0 16,0 0-16,-21 0 15,21-1-15,0 1 0,-21 0 0,0 0 16,21 0-16,-22 0 0,1-1 0,0 1 16,0 21-16,0 0 15,0 0-15,-1 0 0,1 0 0,0 0 16,0 0-16,-21 0 0,20 0 15,1 21-15,-21 1 0,21-1 0,-22 0 16,22 0-16,0 0 0,0 0 16,0 1-16,0 20 0,-1-21 0,1 21 15,0-20-15,0 20 0,21 0 16,0 1-16,0-1 0,0-21 0,0 21 16,0 1-16,0-1 0,0-21 15,0 22-15,0-22 0,0 0 0,21 0 16,0 0-16,-21 0 0,21 1 15,1-22-15,-1 0 0,0 21 16,21-21-16,-21 0 0,1 0 0,-1 0 16,0-21-16,21 21 0,-21-22 15,1 1-15,20 0 0,-21-21 0,21 21 16,-20-22-16,20 22 0,-21-21 16,21-1-16,-20 1 0,-1 0 0,0-1 15,0 1-15,0 0 0,-21 21 16,0-22-16,21 22 0,-21-21 15,22 21-15,-22-1 0,0 1 0,0 0 16,0 42 31,0 0-47,0 1 0,0-1 0,0 21 16,0-21-16,0 0 0,0 22 15,-22-1-15,22 0 0,-21-20 0,21 20 16,-21 0-16,21 1 0,0-1 0,0 0 15,0-21-15,0 1 0,0 20 16,0-21-16,0 0 0,21 0 0,0 1 16,1-22-16,-22 21 0,21-21 15,0 0-15,0 0 0,0 0 0,0 0 16,1 0-16,-1 0 0,21-21 16,-21 21-16,0-22 0,1 1 15,20 0-15,-21 0 0,0 0 0,0 0 16</inkml:trace>
  <inkml:trace contextRef="#ctx0" brushRef="#br0" timeOffset="32598.49">4106 7980 0,'0'21'16,"21"-21"15,1 0-15,-22-21 0,0 0-16,21 21 0,-21-43 31,-21 43-16,-1 0 1,22 22 0,0-1-16,-21-21 15,21 21-15,21-21 47</inkml:trace>
  <inkml:trace contextRef="#ctx0" brushRef="#br0" timeOffset="33806.91">5080 7916 0,'0'-42'32,"0"21"-17,0 0-15,0 0 0,0-1 16,0 1-16,21 0 15,-21 0-15,21 21 0,0-21 16,-21 0-16,22 21 0,-1 0 0,-21-22 16,21 22-16,0 0 0,0 0 15,0 0-15,1 0 0,-1 0 16,-21 22-16,21-1 0,0 0 0,-21 0 16,0 0-16,21 22 0,-21-22 15,21 21-15,-21-21 0,0 22 16,0-1-16,0 0 0,0 1 0,0-1 15,0-21-15,0 21 0,0-20 16,0 20-16,0-21 0,0 0 0,0 0 16,-21 1-16,21-1 15,-21-21-15,21-21 32,0-1-32,-21 1 15,21 0-15,0-21 0,0 21 0,0-22 16,0 22-16,0-21 0,0-1 15,0 22-15,21-21 0,-21 0 0,21 20 16,0 1-16,1 0 0,-1 0 16,0-21-16,0 42 0,0-22 15,0 1-15,1 0 0,20 21 0,-21-21 16,0 21-16,22 0 0,-22 0 16,0 0-16,0 0 0,0 0 0,0 21 15,1 0-15,-1 0 0,0 1 0,0-1 16,-21 0-16,0 21 0,21 1 15,-21-22-15,0 21 0,0 0 0,0-20 16,0 20-16,0-21 0,0 21 16,0-20-16,0-1 0,0 0 15,0 0-15,-21-21 0,21 21 0,-21-21 16,21-21 15,0 0-31,0 0 16,0-22-16,0 22 0,0-21 15,0 21-15,0-22 0,0 1 0,21 0 16,0 21-16,0-22 0,1 22 16,-1-21-16,0 21 0,21-1 0,-21 1 15,22 0-15,-1 0 0,-21 0 0,22 0 16,-1 21-16,-21 0 0,21 0 16,-20 0-16,20 0 0,-21 21 15,0 0-15,0 0 0,1 0 0,-22 0 16,21 22-16,-21-1 0,0-21 15,0 22-15,0-1 0,-21 0 0,-1-21 16,22 22-16,0-22 0,-21 21 16,0-21-16,21 1 0,-21-1 0,21 0 15,0 0-15,-21-21 16,21-21 31,21 0-47,0 21 0,0-21 15</inkml:trace>
  <inkml:trace contextRef="#ctx0" brushRef="#br0" timeOffset="34427.15">7133 7747 0,'0'0'0,"0"-21"0,0-43 31,-21 64-15,0 0-16,0 0 16,-1 0-16,1 22 0,0-1 0,0 0 0,0 0 15,-22 0-15,22 0 16,0 1-16,0 20 0,-21-21 0,20 21 16,1 1-16,0-22 0,21 21 0,0 1 15,-21-1-15,21-21 0,0 21 16,0-20-16,0-1 0,0 0 0,21 0 15,-21 0-15,21 0 0,0 1 16,22-22-16,-22 0 0,0 0 0,21 0 16,-20 0-16,20 0 0,0 0 0,-21 0 15,22-22-15,-22 22 0,21-21 16,-21 0-16,22 0 0,-22-21 0,0 20 16,0-20-16,22 0 0,-22-1 15,-21 1-15,21 0 0,-21-1 16,0 1-16,0 0 0,0-1 0,0 1 15,0 21-15,0-21 0,-21 20 16,0 1-16,-1 0 0,-20 21 0,21 0 16,-21 0-16,-1 0 0,1 0 0,0 0 15,20 0-15,-20 21 0,0 0 16,-1 22-16,1-22 0,21 0 0,-21 21 16,20-20-16,1 20 0,0 0 0,21 1 15,-21-1-15,21 0 0,0-21 16,0 22-16,0-22 0,0 21 15,0-21-15,21 1 0,0-1 0,0 0 16,1 0-16,-1 0 0,0 0 16,0-21-16,21 0 0,-20 22 0,-1-22 15,0 0-15,0 0 0,0 0 16,0 0-16,1 0 0,-1 0 0,-21-22 16,21 1-16,0 21 0,0-21 0,0 0 15,1 0-15,-1 0 0,-21-1 16,21 1-16,0 0 0</inkml:trace>
  <inkml:trace contextRef="#ctx0" brushRef="#br0" timeOffset="34933.93">7556 7768 0,'0'-21'0,"0"0"16,0 0-1,22 21 1,-22-21-16,21 21 16,0 0-16,-21 21 15,21 0-15,0 0 16,0 0-16,-21 0 0,0 1 0,0-1 16,22 21-16,-22-21 0,0 22 15,0-22-15,0 0 0,0 21 16,0-21-16,0 1 0,0-1 0,0 0 15,0 0-15,0 0 0,0 0 16,21-21-16,-21 22 0,21-22 16,0-22 15,-21 1-31,21 0 0,0 0 0,-21-21 16,22 20-16,-1-20 0,-21 0 0,21 21 15,0-22-15,0 22 0,0-21 16,1 21-16,-22-1 0,21 1 15,0 21-15,-21-21 0,21 21 16,-21-21-16,21 21 16,0 0-16,1 0 31,-22 21-15,0 0-1,0 0 1</inkml:trace>
  <inkml:trace contextRef="#ctx0" brushRef="#br0" timeOffset="35350.33">8128 7938 0,'0'0'0,"21"21"31,0-21-31,0 0 0,1 0 0,-1 0 15,0 0-15,0 0 0,21 0 0,-20-21 16,-1-1-16,0 22 0,0-21 0,0 21 16,0-21-16,1 0 0,-1 0 15,-21 0-15,21-1 0,-21 1 0,0 0 16,0 0-16,0 0 16,0 0-16,-21 21 15,0 0 1,-1 0-16,1 0 0,0 0 15,0 21-15,0 0 0,0 0 0,-1 0 16,1 0-16,0 1 0,0 20 16,0-21-16,21 21 0,0-20 0,-21 20 15,21-21-15,0 21 0,0-20 0,0-1 16,0 21-16,0-21 0,0 0 16,21 1-16,0-22 15,0 21-15,0-21 0,0 0 0,1 0 16,-1 0-16,21 0 15,-21 0-15,22-21 0,-22 21 0,21-22 0,-21 1 16,22 21-16,-1-21 0,-21 0 16,21-21-16,1 20 0</inkml:trace>
  <inkml:trace contextRef="#ctx0" brushRef="#br0" timeOffset="35890.15">8763 7303 0,'-42'-64'15,"20"43"1,22 0-16,0 0 16,0-1-1,22 1-15,-1 21 0,21 0 0,0 0 16,1 0-16,-1-21 0,22 21 0,-1 0 16,-21 0-16,22 0 0,-1 0 15,-20 0-15,20 0 0,-20 0 16,-1 0-16,-21 0 0,21 0 0,-20 0 15,-1 0-15,0 0 0,-42 21 32,0-21-17,-1 21-15,1-21 0,0 0 0,-21 22 16,21-22-16,-22 0 0,22 21 16,0 0-16</inkml:trace>
  <inkml:trace contextRef="#ctx0" brushRef="#br0" timeOffset="36195.07">9102 7281 0,'0'0'0,"-22"0"47,22 22-47,0-1 16,-21 0-16,21 0 0,-21 0 15,21 0-15,-21 22 0,21-1 16,0-21-16,-21 22 0,0-1 0,21 0 15,-22 1-15,22-1 0,-21 0 0,21 1 16,-21-1-16,0-21 0,21 21 16,0 1-16,-21-22 0,0 21 0,21-21 15,0 1-15,-22-1 0,22 0 16,0 0-16,0 0 16,0-42 15,22 0-31,-1 21 0,0-21 0,-21 0 15,21-1-15,0-20 0,22 21 0</inkml:trace>
  <inkml:trace contextRef="#ctx0" brushRef="#br0" timeOffset="36634.3">9461 7641 0,'0'0'0,"0"-21"0,-21 42 47,0 0-47,0-21 0,0 22 16,21-1-16,-21 21 0,-1-21 15,1 0-15,21 1 0,0 20 0,-21-21 16,21 21-16,-21-20 0,21-1 16,0 21-16,0-21 0,0 0 0,0 1 15,0-1-15,0 0 0,21 0 16,0-21-16,0 0 0,1 0 15,20 0-15,-21 0 0,0 0 0,0-21 16,22 21-16,-22-21 0,21-22 16,-21 22-16,22 0 0,-22-21 15,0 21-15,0-22 0,0 22 0,1-21 16,-22-1-16,0 1 0,0 0 16,0-1-16,-22 22 0,1-21 0,0 21 15,0 0-15,0-1 0,-22 22 0,22 0 16,0 0-16,-21 0 0,21 22 15,-1-1-15,1 0 0,0 0 0,0 0 16,0 0-16,0 1 0,21-1 0,0 0 16,-22 21-16,22-21 15,0 1-15,0-1 0,0 0 0,22 0 16,-1-21-16,0 0 16</inkml:trace>
  <inkml:trace contextRef="#ctx0" brushRef="#br0" timeOffset="37526.83">10372 7472 0,'-22'0'16,"1"0"0,0 0-1,0 0 1,42 0 0,0 0-1,0 0-15,22-21 16,-22 21-16,0-21 0,21 21 0,-20-22 15,20 1-15,0 0 0,1 21 0,-22-21 16,21 0-16,-21 0 0,0-1 16,1 1-16,-22 0 0,0-21 0,0 21 15,0-1-15,0 1 0,-22 21 16,1-21-16,-21 21 0,21 0 0,-22 0 16,1 0-16,21 0 0,-21 0 15,-1 0-15,1 21 0,21 22 16,-22-22-16,1 21 0,21-21 0,0 22 15,0-1-15,-1 0 0,22-21 16,0 22-16,0-1 0,0-21 0,0 0 16,0 1-16,0-1 0,22 0 0,-1 0 15,0 0-15,0-21 0,0 0 16,0 21-16,1-21 0,20 0 0,-21 0 16,0 0-16,0 0 0,1 0 0,-1-21 15,-21 0 1,0 0-1,-21 21-15,-1 0 16,1 0-16,0 0 0,0 0 16,0 0-16,-22 0 0,22 21 0,0-21 15,0 21-15,-21 0 0,20 1 16,1-1-16,0 0 0,0 21 0,0-21 16,21 1-16,0 20 0,-21-21 0,21 0 15,0 22-15,0-22 0,0 0 16,0 21-16,0-21 0,21 1 0,0-22 15,0 21-15,0 0 0,0-21 16,22 21-16,-22-21 0,21 0 0,-21 0 16,22 0-16,-22 0 0,0 0 15,21 0-15,-20 0 0,20-21 16,-21 21-16,21-21 0,1 0 0,-22-22 16,21 22-16,1 0 0,-1-21 0,0-1 15</inkml:trace>
  <inkml:trace contextRef="#ctx0" brushRef="#br0" timeOffset="37812.86">11282 7176 0,'0'0'0,"0"-43"0,0 1 0,0 21 0,0 0 15,0-1-15,0 1 0,-21 21 16,-1 0-16,1 0 16,0 0-16,0 21 0,0 1 0,0-1 15,-1 21-15,1 22 0,0-22 16,0 21-16,0 1 0,0-22 0,-1 22 15,1-1-15,0-20 0,0 20 16,21-21-16,-21 1 0,0-1 0,-1 0 16,22 1-16,0-22 0,-21 21 0,21-21 15,-21 1-15,21-1 0,0 0 0,0 0 16,21-21 0,0 0-16,1 0 15,-1 0-15,0 0 0,0-21 0,0 0 16,0 0-16,1-1 0,20 1 15</inkml:trace>
  <inkml:trace contextRef="#ctx0" brushRef="#br0" timeOffset="38246.87">11239 7811 0,'0'0'0,"-21"0"15,21 21-15,0 0 0,-21 0 16,21 0-16,21-21 31,0 0-31,1 0 0,-1 0 16,0 0-16,21 0 0,-21-21 15,22 21-15,-22-21 0,21 0 16,-21 21-16,1-21 0,-1-1 0,0 1 16,0 0-16,0 0 0,-21 0 0,0 0 15,0-1-15,0 1 0,0 0 16,0 0-16,0 0 0,-21 0 0,0 21 15,0 0-15,0 0 0,-1 0 16,1 0-16,-21 0 0,21 0 0,0 21 16,-22 0-16,22 0 0,0 0 0,0 0 15,0 1-15,-1-1 0,22 21 16,0-21-16,-21 0 0,21 22 0,0-22 16,0 0-16,0 21 0,0-20 0,0-1 15,0 0-15,0 0 16,21 0-16,1 0 0,-1 1 0,0-22 15,0 0-15,0 21 0,0-21 0,1 0 16,20 0-16,-21 0 0,21 0 16,-20 0-16,20-21 0,-21-1 0,21 1 15,-20 0-15,20-21 0,-21 21 16</inkml:trace>
  <inkml:trace contextRef="#ctx0" brushRef="#br0" timeOffset="39010.91">11959 7599 0,'0'0'15,"0"21"17,-21 0-32,0 0 0,21 1 15,-21 20-15,21-21 0,-22 0 16,22 0-16,-21 1 0,21-1 16,0 0-16,0 0 0,-21 0 0,21 0 15,0 1-15,-21-1 0,21 0 0,0 0 16,0 0-1,0-42 17,0 0-17,0 0-15,0 0 0,0-1 0,0 1 16,0 0-16,0-21 0,21 21 16,0-1-16,-21 1 0,21-21 0,1 21 15,-22 0-15,21-1 0,0 1 0,0 0 16,0 0-16,22 21 0,-22-21 15,0 21-15,0 0 0,0 0 0,0 0 16,1 0-16,-1 21 0,0 0 16,-21 0-16,0 0 0,0 1 0,0-1 15,0 0-15,0 0 0,0 0 0,0 22 16,0-22-16,0 0 0,0 0 16,-21 0-16,21 0 0,0 1 15,0-1-15,-21 0 0,21 0 16,-22-21-16,22 21 15,0-42 17,0 0-17,0 0-15,0 0 0,0-1 16,0 1-16,0 0 0,22-21 16,-1 21-16,0-1 0,0 1 0,0 0 15,0-21-15,22 21 0,-22-1 0,21 1 16,-21 0-16,22 0 15,-1 0-15,-21 0 0,22 21 0,-22 0 16,21-22-16,-21 22 0,0 0 16,1 0-16,-1 22 0,0-1 0,-21 0 15,0 0-15,0 0 0,0 0 0,0 1 16,0 20-16,0-21 0,0 0 16,0 22-16,0-22 0,0 0 0,-21 21 15,21-21-15,-21 1 0,21-1 0,-22 0 16,22 0-16,0 0 15,0 0-15,0-42 47,0 0-47,22 0 16,-1 0-16,0 0 0,0-1 16</inkml:trace>
  <inkml:trace contextRef="#ctx0" brushRef="#br0" timeOffset="39950.66">12975 7789 0,'0'0'15,"0"22"-15,-21-22 16,42 0 15,0 0-15,0 0-16,1 0 0,-1 0 0,0-22 15,21 1-15,-21 21 0,1-21 0,-1 0 16,0 21-16,21-21 0,-42 0 16,21 21-16,-21-22 0,22 1 0,-22 0 15,-22 21 1,1-21-16,0 21 0,-21 0 16,21 0-16,-22 0 0,22 0 0,-21 0 15,21 21-15,-1-21 0,-20 21 16,21 0-16,21 1 0,-21-1 0,21 0 15,-21 0-15,21 0 16,0 0-16,0 22 0,0-22 0,0 0 16,0 0-16,0 0 0,21 1 0,0-1 15,0 0-15,0-21 0,-21 21 16,43 0-16,-22-21 0,0 0 0,21 21 16,1-21-16,-1 0 0,-21 0 15,21 0-15,1 0 0,-22 0 0,21-21 16,-21 0-16,22 0 0,-22 0 0,0 0 15,0-1-15,0 1 0,1 0 16,-22-21-16,0 21 0,21-22 16,-21 22-16,0 0 0,21-21 0,-21 20 15,0 1-15,0 0 16,0 0-16,0 42 31,0 0-31,0 0 0,0 1 16,0-1-16,-21 21 0,21-21 0,0 0 15,0 1-15,0-1 0,-21 0 16,21 0-16,-22 0 0,22 22 0,-21-22 16,21 0-16,0 0 0,-21 0 15,21 0-15,-21-21 16,21 22-16,0-44 47,0 1-47,0 0 0,0 0 15,0 0-15,21 0 0,0-22 0,0 22 16,-21 0-16,22-21 0,-1-1 0,21 22 16,-21-21-16,22 21 0,-22-22 15,21 22-15,-21 0 0,22 0 0,-1 0 16,-21 21-16,21-22 0,1 22 16,-22 0-16,21 0 0,-21 0 0,1 22 15,-1-1-15,0 0 0,-21 0 0,21 0 16,-21 22-16,0-22 0,0 21 15,0-21-15,0 22 0,-21-22 16,0 0-16,21 21 0,-21-21 0,21 1 16,-22-1-16,22 21 0,-21-21 15,21 0-15,0 1 0,0-1 16,21-21 15,1-21-15,-1-1-16,0 1 15,-21 0-15,21 0 0,21-21 0,-20 20 16</inkml:trace>
  <inkml:trace contextRef="#ctx0" brushRef="#br0" timeOffset="40312.61">14753 7091 0,'0'0'0,"0"-42"16,0 20-16,0 1 0,0 0 15,-21 21 1,0 0 0,21 21-16,0 0 15,-21 22-15,-1-1 0,22 0 0,-21 1 16,0-1-16,0 22 0,0-1 16,21-21-16,-21 22 0,-1-1 15,-20-20-15,21 20 0,0-20 0,21-1 16,-21 0-16,21 1 0,-22-1 15,22 0-15,0-21 0,0 22 0,0-22 16,0 0-16,0 0 0,0 0 0,0 1 16,0-1-16,22-21 0,-1 0 15,0 0-15,0 0 0,0 0 16,0 0-16,22 0 0,-22-21 16,0 21-16,0-22 0,0 1 0,1 0 15,-1 0-15,0 0 0,0-22 16,0 22-16,0 0 0,1 0 15,-22 0-15</inkml:trace>
  <inkml:trace contextRef="#ctx0" brushRef="#br0" timeOffset="40569.72">14393 7535 0,'0'0'0,"-21"0"31,42 0-31,0 0 0,1 0 0,-1 0 16,0 0-16,21 0 0,-21 0 15,1 0-15,20 0 0,-21 0 0,0 0 16,22 0-16,-22 0 0,0 22 0,0-22 16,0 0-1,0 0-15</inkml:trace>
  <inkml:trace contextRef="#ctx0" brushRef="#br0" timeOffset="41162.92">15896 7176 0,'0'0'15,"0"-22"-15,0 1 0,0 0 0,0 0 16,0 0-16,21 0 0,-21-1 0,0 1 15,-21 42 17,0 1-32,0-1 15,0 21-15,-1 0 16,1 1-16,-21-1 0,21 0 0,0 22 16,-22-22-16,22 1 0,-21 20 0,21-21 15,-1 1-15,-20-1 0,21 0 16,0 1-16,0-1 0,21 0 0,0 1 15,0-1-15,0 0 0,0 1 16,0-1-16,0-21 0,0 22 0,0-22 16,0 21-16,21-21 0,0 0 15,0 1-15,0-1 0,22 0 0,-22-21 16,21 0-16,0 21 0,-20-21 0,20 0 16,0 0-16,-21-21 15,22 21-15,-1-21 0,0 0 0</inkml:trace>
  <inkml:trace contextRef="#ctx0" brushRef="#br0" timeOffset="41783.31">17187 7091 0,'0'-21'15,"21"21"32,1 0-31,-1 0-16,0 21 16,0-21-16,0 42 0,0-21 0,1 1 15,-1 20-15,0 0 0,0 1 16,-21-1-16,0 0 0,0 22 0,0-22 15,0 0-15,0 1 0,0-1 0,-21 0 16,21 1-16,-21-1 0,0 0 16,-1 1-16,1-1 0,0 0 0,0-20 15,0 20-15,0 0 16,-1-21-16,1 1 0,0-1 0,21 21 16,-21-21-16,0-21 0,0 21 0,21 1 15,-22-1-15,1-21 16,21 21-1,0-42 32,0 0-15,-21 21-17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28:4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10816 0,'0'21'125</inkml:trace>
  <inkml:trace contextRef="#ctx0" brushRef="#br0" timeOffset="3853.03">2540 10435 0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28:48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1545 0,'0'21'0,"22"-21"31,-1-21-31,0 21 16,0-21-16,-21 0 0,21 21 15,0-21-15,1 0 0,-1-1 0,-21 1 16,0 0-16,0 0 0,0 0 16,0 0-16,0-1 0,0 1 0,-21 0 15,-1 0-15,1 21 0,0-21 16,0 21-16,-21 0 0,20 0 0,-20 0 16,0 0-16,-22 21 15,22 0-15,0 0 0,-22 0 0,22 1 16,-1-1-16,1 21 0,0-21 15,21 22-15,-22-22 0,22 21 16,0 0-16,0 22 0,21-22 0,0-21 16,0 22-16,0-1 0,0 0 15,21-20-15,0-1 0,21 0 0,-20 0 16,20-21-16,0 0 0,1 0 16,-1 0-16,0 0 0,1-21 15,20 0-15,-21 0 0,22-22 0,-22 1 16,1 0-16,20-22 0,-21 22 15,1-22-15,-1 1 0,0-1 16,1 1-16,-22-1 0,21-20 16,-21-1-16,22 21 0,-22-20 0,-21 20 15,0 1-15,21-1 0,-21 1 16,0 20-16,0 1 0,0 21 16,0-21-16,0 20 0,0 44 31,-21 20-31,21 0 15,0 1-15,-21 20 0,21 1 0,-21 20 16,-1-20-16,1-1 0,21 22 16,-21-22-16,0-20 0,21 20 15,-21 1-15,21-22 0,0 0 16,0 1-16,0-1 0,0 0 0,0 1 16,0-22-16,0 0 0,0 0 15,0 0-15,21 1 0,0-22 16,0 0-16,0 0 0,22-22 15,-22 1-15,0 0 0,21 0 16,-20 0-16,20-22 0,-21 22 0,21-21 16,-20 0-16,20 20 0,-21-20 15,21 0-15,-20-1 0,-1 22 0,0 0 16,0 0-16,-21 0 0,21 0 16,-21 42 15,-21 0-31,0 0 15,0 0-15,0 22 0,-1-22 16,22 0-16,-21 21 0,21-21 16,-21 22-16,21-1 0,0-21 0,0 22 15,0-1-15,0-21 0,0 21 16,0-20-16,21-1 0,0 0 0,1 0 16,20-21-16,-21 0 0,21 0 15,1 0-15,-1 0 0,0 0 0,1-21 16,-1 0-16,-21 0 0,22-22 15,-1 22-15,-21-21 0,21-1 16,-20 22-16,-1-21 0,-21 0 16,0-1-16,0 1 0,0 0 0,0-1 15,0 1-15,-21 0 0,-1 20 16,1 1-16,0 0 0,-21 0 16,-1 0-16,22 21 0,-21 0 0,0 0 15,-1 0-15,-20 21 0,20 0 16,1 0-16,21 22 0,-21-22 0,20 21 15,1-21-15,0 22 0,21-1 16,0-21-16,0 21 0,0 1 16,0-22-16,0 21 0,21 1 15,0-22-15,22 21 0,-22-21 0,21 0 16,1 1-16,-1-1 0,0-21 16,1 0-16,-1 0 0,21 0 0,-20 0 15,-1 0-15,22-21 0,-22-1 16,21-20-16,-20 21 0,-1-21 15,0-1-15,1 22 0,-1-21 0,-21-1 16,22 22-16,-22 0 0,0 0 16,-21 0-16,0 0 0,0-1 0,-21 22 31,0 22-31,-1-22 16,22 21-16,-21 0 15,0 0-15,21 0 0,0 0 0,-21 22 0,21-22 16,0 0-16,0 0 15,0 22-15,0-22 0,0 0 0,21 0 16,-21 0-16,21 0 0,0 1 16,1-22-16,20 0 0,-21 0 0,21 0 15,-20 0-15,20 0 0,0-22 16,1 1-16,-1 0 0,0 0 16,1 0-16,-22-22 0,21 22 0,-21-21 15,22 0-15,-22 20 0,0-20 16,-21 21-16,21 0 0,-21 0 0,21-1 15,-21 1-15,0 42 32,0 1-17,-21-1-15,21 0 0,-21 0 16,21 0-16,0 0 0,0 22 0,0-22 16,0 0-16,0 0 0,0 0 15,0 1-15,0-1 0,0 0 16,0 0-16,0 0 0,0 0 15,21-21-15,0 0 16,0 0-16,1-21 0,20 0 0,-21-21 16,21 21-16,-20-22 0,20 1 15,0 0-15</inkml:trace>
  <inkml:trace contextRef="#ctx0" brushRef="#br0" timeOffset="528.03">5651 614 0,'0'0'0,"-42"0"0,21 0 0,0 0 16,-22 0-16,22 0 0,0 0 16,0 0-16,0 21 0,0 0 0,-1 22 15,1-1-15,21 0 0,0 1 16,0 20-16,-21 1 0,21-1 0,0-21 16,0 22-16,0-22 15,0 22-15,0-22 0,0 0 0,0-20 16,0 20-16,0-21 0,0 21 15,0-20-15,0-1 0,0 0 0,0 0 16,0-42 15,0 0-31,0 0 16,0-1-16,0 1 0,0-21 16,21 21-16,0 0 0,1-22 15,20 22-15,-21 0 0,21 0 0,1 0 16,20-1-16,-20 22 0,-1 0 15,0 0-15,22 0 0,-22 0 16,0 0-16,1 0 0,-22 22 16,21-1-16,-21 21 0,1-21 0,-1 0 15,-21 1-15,0 20 0,0-21 16,-21 0-16,-1 22 0,-20-22 0,0 0 16,-1 21-16,-20-21 0,-1 1 15,1 20-15,21-21 0,-22 0 0,1 0 16,20-21-16,1 22 0,0-22 15,-1 0-15,22 0 0,0 0 0,0 0 16,0 0-16,21-22 16,0 1-1,0 0-15,21 0 0,0 0 16,21 0-16,-21-1 0,22 1 0,-1-21 16</inkml:trace>
  <inkml:trace contextRef="#ctx0" brushRef="#br0" timeOffset="811.97">6371 593 0,'0'0'0,"0"-21"0,0-22 31,0 64-31,0 1 16,0-1-16,0 0 15,0 21-15,-21 1 0,21 20 0,-21 1 16,21-1-16,0 1 0,-21 20 15,-1-20-15,1-1 0,21 1 0,-21-22 16,0 22-16,21-22 0,0 0 16,-21 1-16,21-1 0,-43 85 31,43-106-31,0 0 0,22-21 31,-1-21-31,0 0 0,0-21 0,21 20 16,-20-20-16</inkml:trace>
  <inkml:trace contextRef="#ctx0" brushRef="#br0" timeOffset="1183.73">6540 1291 0,'-21'0'16,"21"21"-16,-21-21 0,21 22 16,0-1-16,0 0 15,21-21 1,0 0-16,1 0 15,20 0-15,-21 0 0,0 0 16,22 0-16,-1-21 0,0 0 0,-21-1 16,1 1-16,20 0 0,-21 0 15,-21 0-15,0 0 0,0-1 16,0 1-16,-21 21 16,-21 0-16,20 0 0,-20 0 0,0 21 15,-22-21-15,22 22 0,0-1 16,-1 21-16,22-21 0,-21 22 0,21-22 15,-1 0-15,1 21 0,0-21 16,21 1-16,0 20 0,0-21 0,0 0 16,0 0-16,0 1 0,21-22 15,0 21-15,1-21 0,-1 21 0,0-21 16,21 0-16,1 0 0,-1-21 16,0 0-16,1 21 0,20-22 15,-21 1-15,1 0 0,20 0 16,-20 0-16</inkml:trace>
  <inkml:trace contextRef="#ctx0" brushRef="#br0" timeOffset="2103.19">7514 1249 0,'0'-42'16,"21"20"0,0 22-16,-21-21 0,22 0 15,-1 0-15,0 0 0,0 0 16,0-1-16,-21 1 0,0 0 15,0 0-15,-21 21 16,0 0-16,-21 21 16,20 0-16,-20 0 0,0 22 15,-1-22-15,22 21 0,-21 1 16,21-1-16,-22-21 0,22 21 16,0 1-16,0-1 0,0-21 0,21 22 15,-21-1-15,21 0 0,0-21 16,0 22-16,21-22 0,0 21 0,0-21 15,21 1-15,1-1 0,-22-21 16,42 21-16,-20-21 0,20 0 0,-20 0 16,20 0-16,1-21 0,-1 0 15,1-1-15,-1-20 0,1 21 0,-1-21 16,1-1-16,-22 1 16,0-22-16,22 22 0,-22-21 0,-21-1 15,22 1-15,-22-22 0,21 0 0,-21 22 16,0-1-16,1 1 0,-22-1 15,0 22-15,0 0 0,0 20 16,0 1-16,0 0 0,0 0 0,-22 42 31,1 0-31,0 0 0,21 22 16,-21 20-16,0-20 0,0 20 16,-1 1-16,1-1 0,21 1 15,-21-1-15,0 1 0,0-22 0,21 21 16,0-20-16,0-1 0,0 0 15,0 1-15,0-1 0,0-21 16,0 22-16,21-22 0,0 0 0,0 0 16,0-21-16,1 0 0,20 0 15,-21 0-15,21 0 0,-20 0 16,20-21-16,0 0 0,1 0 0,-22-1 16,21-20-16,0 21 0,-20-21 15,20 20-15,-21-20 0,0 21 0,0-21 16,1 20-16,-1 22 0,-21-21 15,21 21-15,-21 21 32,-21 1-32,21-1 0,-21 0 15,-1 0-15,22 0 0,-21 0 0,21 1 16,0-1-16,0 0 0,0 0 16,0 0-16,0 0 0,0 1 15,0-1 1,21-21-16,1 0 15,-1 0-15,0-21 0,0-1 16,0 1-16,22-21 0,-22 21 0,0 0 16</inkml:trace>
  <inkml:trace contextRef="#ctx0" brushRef="#br0" timeOffset="2463">9229 889 0,'0'0'0,"-22"0"0,1 0 0,-21 0 15,21 0-15,0 0 0,-1 21 0,1 0 16,0 1-16,0-1 0,0 0 16,21 0-16,0 0 15,0 0-15,0 1 0,21-22 16,0 0-16,0 0 0,0 0 16,1 0-16,-1 0 0,0 0 0,0 0 15,0-22-15,0 1 0,1 0 16,-1 0-16,0 0 0,-21 0 0,0-22 15,0 22-15,0 0 16,0 0-16,0 0 0,-21 21 16,0 0-16,-22 0 0,22 0 15,0 21-15,-21-21 0,20 21 16,-20 21-16,21-21 0,0 1 0,0-1 16,-1 21-16,1-21 0,21 0 15,0 1-15,0-1 0,0 0 0,0 0 16,0 0-16,21 0 0,1-21 15,-1 22-15,21-22 0,-21 0 0,0 21 16</inkml:trace>
  <inkml:trace contextRef="#ctx0" brushRef="#br0" timeOffset="2807.8">9737 1080 0,'0'0'0,"0"-22"15,-22 22 1,1 0-16,0 0 16,0 0-16,0 0 0,0 0 15,-1 22-15,1-1 0,0 0 0,0 21 16,0-21-16,0 1 0,-1-1 16,1 21-16,21-21 0,0 22 0,-21-22 15,21 0-15,0 21 16,0-21-16,0 1 0,0 20 0,0-21 15,0 0-15,21 0 0,0 22 16,-21-22-16,43-21 0,-22 21 0,0 0 16,21-21-16,-20 0 0,20 0 15,0 0-15,1 0 0,-1 0 0,0 0 16,1-21-16,20 0 0,-21 0 16,1-22-16,20 1 0,-20 0 0,20-1 15,-21 1-15,22-21 0,-22-1 16</inkml:trace>
  <inkml:trace contextRef="#ctx0" brushRef="#br0" timeOffset="3595.35">10583 699 0,'-21'63'0,"42"-126"0,-21 20 0,0 1 16,0 21-16,0-22 0,0 22 15,0 0-15,0 0 0,0 42 32,0 0-32,0 0 0,-21 1 15,0-1-15,21 21 0,-21 0 16,21 22-16,0-22 0,-21 22 0,-1-1 15,1 1-15,21-22 0,-21 22 16,0-1-16,0-21 0,0 1 0,21-1 16,-22 0-16,1 1 0,0-22 15,21 0-15,0 21 0,-21-20 16,21-1-16,-21 0 0,21 0 16,0 0-16,0-42 31,0 0-31,0 0 15,21 0-15,0-1 0,-21-20 16,21 21-16,0-21 0,1 20 0,-1-20 16,-21 21-16,21-21 0,0 20 15,21-20-15,-20 21 0,-1 0 0,0-22 16,21 22-16,-21 21 16,1-21-16,20 0 0,-21 21 0,0 0 0,0 0 15,1 0-15,-1 0 16,-21 21-16,0 0 15,0 0-15,0 1 0,-21-1 16,-1 0-16,-20 0 0,21-21 16,-21 21-16,20 0 0,-20-21 15,0 22-15,21-22 0,-1 0 0,-20 0 16,21 0-16,0 0 0,0 0 16,-1 0-16,1 0 0,0 0 15,0 0 1,21 21-1,0 0 1,0 0-16,0 0 0,0 0 16,0 1-16,0 20 0,0-21 15,0 0-15,21 0 0,0 1 0,-21-1 16,21 0-16,1 0 0,-22 0 16,21 0-16,0 1 0,0-1 0,0-21 15,22 21-15,-22-21 0,0 0 16,21 0-16,-21 0 0,22 0 0,-22 0 15,21 0-15,1-21 0,-1 0 16,0-1-16,1 1 0,-22 0 0,21 0 16,0 0-16,-20 0 15,-1-1-15,0 1 0,0 21 0,-21-21 16,0 0 0,-21 21 30,0 0-46,0 21 0,-1 0 0,1-21 16,-21 21-16</inkml:trace>
  <inkml:trace contextRef="#ctx0" brushRef="#br0" timeOffset="4392.89">2625 2223 0,'-64'-22'31,"43"22"-31,0 0 0,0 0 0,-1-21 0,1 21 16,0 0-16,0 0 15,0 0 1,42 0 15,0 0-31,0 0 0,22 21 16,20-21-16,-21 0 0,43 0 0,-21 0 16,20 0-16,22 22 0,-21-22 15,21 0-15,21 0 0,0 21 0,0-21 16,0 0-16,21 0 0,-21 21 15,21-21-15,0 0 0,21 0 0,1 0 16,-1 21-16,22-21 0,-1 0 16,22 0-16,-22 0 0,22 0 0,0 0 15,20 0-15,1 0 0,21 0 16,-21 0-16,21 0 0,0 0 0,0 0 16,-21 0-16,21 0 15,-21 0-15,21 0 0,-43 0 0,22 0 16,-21 0-16,-22 0 0,22 0 0,-21 0 15,-22 0-15,-21 0 0,-21 0 16,0 0-16,-21 0 0,-21 0 0,-1 0 16,-20-21-16,-1 21 0,-20 0 15,-1 0-15,-21 0 0,0 0 0,0 0 16,1 0-16,-22-21 16,-22 0 77,1 21-77,0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30:1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3641 0,'0'-21'0,"0"-1"16,0 1-16,-22 21 16,22-21-16,-21 21 31,0 0-31,0 21 15,0-21-15,21 21 16,-21 22-16,-1-22 0,1 0 0,0 21 16,0 1-16,0-1 0,0 0 15,-1 1-15,-20-1 0,21 22 16,0-22-16,-22 21 0,22-20 16,0-1-16,0 0 0,0 1 0,0-1 15,-1 0-15,1-20 0,21 20 0,0-21 16,0 0-16,0 0 0,-21-21 15,21 22-15,0-44 47,0 1-47,21 0 0,-21-21 0,21-1 16,1 1-16,-1-21 0,0-1 16,0 1-16,0-1 0,0-21 15,22 22-15,-22-1 0,21 1 0,-21-1 16,22 1-16,-22 21 0,0-22 15,0 22-15,-21-1 0,21 1 0,-21 21 16,22 0-16,-22 0 0,0-1 16,0 1-16,21 42 15,-21 1 1,0 20-16,0 0 0,21 1 16,-21-1-16,0 21 0,0-20 15,0 20-15,0 1 0,0-1 16,0-20-16,0 20 0,0 1 0,0-1 15,0-21-15,21 22 0,-21-22 16,0 1-16,0-22 0,21 21 0,-21-21 16,0 22-16,0-22 15,0 0-15,0-42 32,0 0-17</inkml:trace>
  <inkml:trace contextRef="#ctx0" brushRef="#br0" timeOffset="197.99">1249 4255 0,'0'0'0,"-21"0"0,42-22 32,0 22-32,21 0 15,-21-21-15,22 0 0,20 21 0,-20-21 16,-1 0-16,21 21 0,1-21 15,-22-1-15,22 22 0,-22-21 16,0 0-16,1 0 0,-1 0 0,0 21 16,1-21-16,-22-1 0</inkml:trace>
  <inkml:trace contextRef="#ctx0" brushRef="#br0" timeOffset="453.01">2392 3810 0,'0'0'0,"21"-21"16,-42 21-1,0 0 1,-1 21-16,-20 0 0,21 0 0,0 22 16,0-22-16,-22 21 0,22 1 15,0-1-15,0 0 0,0 1 16,-1-1-16,1 0 0,21 1 0,0-1 16,0 0-16,0-21 0,0 1 15,0-1-15,0 0 0,0 0 0,21 0 16,1-21-16,-1 0 0,21 0 15,0 0-15,1 0 0,20-21 16,-20 0-16,20 0 0,-21-22 0,22 22 16,-22-21-16,1 0 0,20-22 15</inkml:trace>
  <inkml:trace contextRef="#ctx0" brushRef="#br0" timeOffset="716.77">2963 3514 0,'0'0'0,"0"-43"0,0 22 0,0 0 0,0 0 15,0 0-15,-21 42 32,21 0-32,0 21 0,-21-20 0,0 20 15,0 21-15,-1-20 0,22-1 16,-21 0-16,0 22 0,0-22 0,21 22 16,-21-22-16,0 22 0,21-22 15,-22 21-15,22-20 0,0-1 0,0 0 16,0-20-16,0 20 0,0-21 15,0 0-15,0 0 0,22-21 0,-1 0 16,0 0-16,0 0 0,0 0 16,0 0-16,1-21 0,-1 0 0,0 0 15,21 0-15,-21-22 16</inkml:trace>
  <inkml:trace contextRef="#ctx0" brushRef="#br0" timeOffset="944.94">3344 3768 0,'0'0'15,"21"0"-15,-21-21 0,-21 21 16,0 0 0,0 21-16,0-21 15,0 21-15,-1 21 0,22-21 0,-21 1 16,0 20-16,21 0 0,0-21 16,0 22-16,-21-1 0,21 0 15,0 1-15,-21-22 0,21 21 16,0-21-16,0 22 0,0-22 0,0 0 15,21 0-15,0-21 0,0 0 16,0 0-16,22 0 0,-1 0 0,0-21 16,1 21-16</inkml:trace>
  <inkml:trace contextRef="#ctx0" brushRef="#br0" timeOffset="1672.99">4000 3810 0,'0'0'0,"0"-21"0,0 0 0,-21 21 31,0 0-31,0 0 16,0 21-16,0 0 0,-1 0 0,1 0 15,0 22-15,-21-22 0,21 21 16,-1 1-16,1-1 0,21 0 0,-21 1 16,21-22-16,0 21 0,0-21 15,0 22-15,0-22 0,0 0 0,21 0 16,0 0-16,1-21 15,-1 0-15,0 0 0,21 0 0,-21 0 16,1-21-16,-1 0 0,0 0 0,0 0 16,-21-1-16,0 1 0,0-21 15,0 21-15,0-22 0,0 1 16,0 21-16,0-21 0,0-1 16,0 22-16,0 0 0,0-21 0,0 20 15,0 1-15,0 0 16,21 21-16,0-21 0,1 21 15,-1 0-15,0 0 16,0 0-16,0 0 0,0 21 0,22 0 16,-22-21-16,0 43 0,0-22 15,0 0-15,1 0 0,-1 21 0,-21 1 16,0-22-16,0 21 0,0 1 16,0-22-16,0 21 0,0-21 0,0 22 15,0-22-15,0 0 0,-21 0 16,-1 0-16,1-21 15,21-21 1,-21 0 0,21 0-16,0 0 0,0-1 0,0-20 15,0 0-15,21-1 0,0 1 16,1 0-16,20-1 0,-21 1 0,21 0 16,1 21-16,20-22 0,-20 22 15,-1 0-15,0 0 0,22 21 0,-22 0 16,0 0-16,-20 0 0,20 0 15,-21 21-15,0 0 0,0 0 16,-21 22-16,0-22 0,0 21 16,0 0-16,0 1 0,-21-22 0,0 21 15,0 1-15,0-22 0,0 21 0,-1-21 16,1 0-16,0 1 16,0-1-16,21 0 0,0 0 0,21-21 31,21-21-31,-20 0 15,20 0-15,0-22 0,1 22 16</inkml:trace>
  <inkml:trace contextRef="#ctx0" brushRef="#br0" timeOffset="2054.73">5524 3789 0,'22'0'0,"-44"0"0,44-21 0,-22 0 15,-22 21-15,22-22 16,-21 22-16,0 0 0,0 0 0,0 0 15,-22 0-15,22 0 0,0 0 16,0 0-16,0 22 0,0-22 0,21 21 16,-22 0-16,22 0 15,0 0-15,22 0 16,-1-21-16,0 22 16,0-22-16,21 21 0,1-21 0,-22 21 15,21-21-15,1 21 0,-22 0 16,21 0-16,-21 1 0,0-1 15,1 0-15,-22 0 0,0 0 0,0 0 16,0 1-16,0-1 0,-22 0 16,1 0-16,-21 0 0,21-21 0,-22 21 15,1 1-15,0-22 0,21 21 16,-22-21-16,1 21 0,21-21 0,0 0 16,-22 0-16,22 0 0,0 0 0,0 0 15,0 0-15,21-21 0,-22 0 16,22-1-16,-21 1 0,21 0 0,-21-21 15,21 21-15,0-22 16,0 1-16,0 0 0</inkml:trace>
  <inkml:trace contextRef="#ctx0" brushRef="#br0" timeOffset="2248.55">4720 3344 0,'0'0'0,"-21"-21"0,0 21 0,0-21 0,-1 21 15,1 0-15,0-21 0,0 21 16,0 0-16,0-21 0,-1 21 16,1 0 31,0 0-47,0 0 0,0 0 15</inkml:trace>
  <inkml:trace contextRef="#ctx0" brushRef="#br0" timeOffset="2443.89">3027 3620 0,'0'0'16,"-43"21"-16,22-21 0,0 21 0,42-21 47,0 0-47,22 0 15,-22 0-15,21 0 0,22 0 0,-22 0 16,0-21-16,22 21 0,-22-21 16,22 21-16,-22-22 0</inkml:trace>
  <inkml:trace contextRef="#ctx0" brushRef="#br0" timeOffset="3172.99">7556 4255 0,'106'-43'15,"-85"22"1,1 0-16,20 0 0,-21-22 16,21 22-16,-20-21 0,20 0 0,-21 20 15,0-20-15,0 0 0,1-1 16,-22 1-16,0 0 0,0-1 0,-22 1 15,1 0-15,0 21 0,-21-22 16,-1 22-16,1 0 0,0 21 0,-1 0 16,1 0-16,0 0 0,-22 21 15,22 0-15,0 0 0,-1 1 0,1 20 16,0 0-16,20 1 0,-20-1 16,21 0-16,0 22 0,0-22 0,-1 22 15,22-22-15,0 0 0,0 1 16,0-1-16,0-21 0,0 21 15,22-20-15,-1-22 0,21 21 0,-21-21 16,0 0-16,22 0 0,-1 0 0,0 0 16,1-21-16,-1-1 0,22 1 15,-22-21-15,0 21 0,22-22 0,-22 1 16,0 0-16,1-1 0,-22 1 16,21 0-16,-21-1 0,1 1 0,-1 21 15,-21-21-15,0 20 0,21 1 16,-21 0-16,0 42 15,-21 0 1,0 22-16,-1-22 0,22 21 16,-21-21-16,0 22 0,0-1 0,21 0 15,-21-20-15,21 20 0,0 0 16,0-21-16,0 1 0,0 20 16,0-21-16,0 0 0,21 0 0,0-21 15,0 22-15,0-22 0,22 0 16,-22 0-16,21 0 0,1 0 0,-22-22 0,42 1 15,-20 0-15,-1 0 0,0-21 16</inkml:trace>
  <inkml:trace contextRef="#ctx0" brushRef="#br0" timeOffset="3384.99">8953 3768 0,'0'0'0,"-21"0"0,0 21 0,0-21 15,42 0 17,21 0-17,-20 0-15,-1 0 0,21 0 16,-21 0-16,22 0 0,-22 0 16,0 0-16,0 0 0,0 0 15,-21 21-15</inkml:trace>
  <inkml:trace contextRef="#ctx0" brushRef="#br0" timeOffset="3541.11">8721 4043 0,'0'0'15,"0"21"-15,21 0 16,0-21 0,0 0-16,0 0 0,22 0 0,-1 0 15,0 0-15,1-21 0,-1 21 16,21-21-16,-20 0 0,20 0 0,1-1 15,-1 22-15,1-21 0</inkml:trace>
  <inkml:trace contextRef="#ctx0" brushRef="#br0" timeOffset="4756.85">10287 3556 0,'0'0'0,"-21"0"16,0 0-16,-1 0 0,1 0 15,0 21-15,0 0 0,21 1 0,-21-1 16,0 21-16,-1-21 0,1 22 16,0-22-16,21 21 0,-21 0 0,0-20 15,21 20-15,-21 0 0,-1-21 16,1 22-16,21-22 0,-21 21 16,21-21-16,-21-21 0,21 22 0,0-1 15,0-42 1,0-1-1,0 1-15,21 0 0,0 0 16,0-21-16,1-1 0,-1 22 0,21-21 16,-21-1-16,22 1 0,-22 21 0,21-21 15,-21 20-15,0-20 0,1 42 16,-1-21-16,0 21 0,0 0 16,-21 21-16,21 21 15,-21-20-15,0-1 16,0 0-16,0 21 0,0-21 0,0 22 15,0-22-15,0 21 0,0-21 16,21 22-16,1-22 0,-1 0 0,-21 0 16,42 0-16,-21 1 0,22-22 15,-22 0-15,21 0 0,0 0 0,1 0 16,-1 0-16,0 0 0,1-22 0,-1 1 16,0 0-16,1-21 0,-1 21 15,0-22-15,1 1 0,-22 0 0,21-1 16,-21 1-16,1 0 0,-1-1 15,-21 1-15,0 0 0,0 20 16,0-20-16,0 21 0,0 0 0,0 0 16,-21 21-16,-1 0 0,1 0 15,0 21-15,0 0 0,0 0 0,-22 21 16,22-20-16,0 20 0,0 0 16,0 1-16,0-22 0,-1 21 15,1 0-15,21-20 0,0 20 0,0 0 0,0-21 16,0 22-16,0-22 0,0 0 15,0 0-15,21 0 0,1 1 0,20-22 16,-21 0-16,0 0 0,22 0 16,-1 0-16,0-22 0,1 22 0,-1-21 15,-21-21-15,21 21 0,1-22 16,-22 22-16,21-21 0,-21 0 16,22-1-16,-22 1 0,0 0 0,0 20 15,0-20-15,1 21 0,-22 0 0,21 0 16,-21-1-16,0 44 15,0-1 1,-21 0-16,-1 0 0,22 21 16,-21-20-16,21-1 0,0 21 0,-21-21 15,21 22-15,0-22 0,0 0 0,0 21 16,0-21-16,0 1 0,0-1 16,0 0-16,0 0 0,21-21 15,-21 21-15,21-21 0,1 0 16,-1 0-16,0 0 0,0-21 15,0 0-15,22 0 0,-22 0 0,0-1 16,0 1-16,0-21 0,0 21 16,1-22-16,-1 22 0,0 0 0,0 0 15,0 0-15,-21 0 0,21 21 16,-21 21 0,0 0-16,0 0 0,-21 0 0,0 0 15,21 22-15,-21-22 0,21 21 16,-21-21-16,21 1 0,0-1 0,0 21 15,0-21-15,0 0 0,21 1 0,0-22 16,0 21-16,0-21 16,22 0-16,-22 0 0,21 0 0,1 0 15,-1 0-15,-21 0 0,21 0 16,1-21-16,-22-1 0,21-20 0,-21 21 16,1-21-16,-1 20 0,0-20 0,-21 0 15,0-1-15,0 1 0,0 0 16,0-1-16,0 1 0,-21 21 0,0-21 15,-1 20-15,1 22 0,0-21 16,0 21-16,0 0 0,0 0 0,21 21 16,0 1-1,0-1 1,21-21-16,0 21 0,0-21 0,21 0 16,-20 0-16,20 0 0,-21 0 15,21-21-15,1 21 0</inkml:trace>
  <inkml:trace contextRef="#ctx0" brushRef="#br0" timeOffset="5452.31">14690 3260 0,'0'0'0,"-22"-43"0,1 22 0,21-21 0,-21 0 16,21-1-16,-21 22 0,21 0 0,-21 0 15,0 21 1,-1 0-16,1 21 0,0 0 16,-21 21-16,21 1 0,-22 20 15,22 22-15,-21-22 0,-1 22 0,1-21 16,0 20-16,-1 1 0,-20-22 0,21 22 16,-1-21-16,-20 20 0,20-20 15,1-1-15,21-20 0,-21 20 0,20-21 16,1-20-16,0 20 0,21-21 15,-21 0-15,21-42 16,21 0 0,0-21-16,0 20 0,22-41 0,-22 21 15,21-22-15,1 1 0,-1-1 16,0-21-16,1 22 0,20-22 16,-21 1-16,22-1 0,-22 0 0,22 1 15,-22-1-15,0 21 0,1 1 16,-22-1-16,0 22 0,0 21 0,0 0 15,-21 0-15,0 63 16,0-21-16,0 43 16,-21-22-16,0 43 0,0-1 15,21-20-15,-21 20 0,0 1 0,-1-21 16,22 20-16,-21-20 0,0-1 0,21 1 16,0-1-16,-21-20 15,21-1-15,0 0 0,-21-21 0,21 22 16,0-22-16,0 0 0,0 0 15,-21-21 1,-1-21-16,1 0 16,0 0-16,0 0 0,0-1 15</inkml:trace>
  <inkml:trace contextRef="#ctx0" brushRef="#br0" timeOffset="5841.8">13822 3831 0,'0'0'0,"-21"0"0,-1 0 0,44 0 47,-1 0-47,0 0 0,21 0 16,1 0-16,20 0 0,1 0 0,-1-21 15,1 21-15,20 0 0,-20 0 0,20 0 16,-20-21-16,-1 21 0,1-21 16,-1 21-16,1-21 0,-1-1 0,-20 22 15,-1-21-15,0 0 0,-20 0 16,20 0-16,-42 0 0,0-1 15,0 1-15,-21 21 16,0 0-16,-1 0 0,1 0 0,0 0 16,-21 21-16,21 1 0,-1-1 0,-20 21 15,21-21-15,0 22 16,0-1-16,-1 0 0,1 1 0,0-1 16,0 0-16,21 1 0,-21-1 15,21 0-15,0 1 0,0-22 0,0 0 16,0 21-16,0-21 0,21-21 0,0 22 15,0-1-15,0-21 0,1 0 16,20 0-16,-21 0 0,21-21 0,1-1 16,20 1-16,-20 0 0,20-21 15,1-1-15,-1 1 0,1-21 0</inkml:trace>
  <inkml:trace contextRef="#ctx0" brushRef="#br0" timeOffset="6108.84">15833 2985 0,'0'0'0,"0"-64"0,0 22 0,-22-1 16,1 22-16,0 0 0,-21 21 0,21 0 16,-22 0-16,1 0 0,0 21 15,-1 0-15,1 22 0,21-1 0,-22 22 16,1-1-16,21 1 0,-21 20 16,20-20-16,1 20 0,21 1 0,0-21 15,-21-1-15,21 1 0,0-1 16,0 1-16,0-22 0,0 0 0,0 1 15,0-1-15,0-21 0,0 21 16,0-20-16,0-1 0,0 0 16,21-21-16,0 0 0,1 0 15,-1 0-15,21 0 0,-21-21 16,22 0-16,-1-22 0,0 22 0,1-21 16</inkml:trace>
  <inkml:trace contextRef="#ctx0" brushRef="#br0" timeOffset="6337.45">15960 3514 0,'0'0'15,"0"-21"-15,0-1 0,0 1 0,-22 21 16,1 0 0,0 43-1,0-22-15,0 0 0,-22 21 0,22-21 16,0 22-16,0-1 0,0 0 16,0 1-16,-1-1 0,1 0 0,0-20 15,0 20-15,21 0 0,0-21 0,0 22 16,0-22-16,0 0 0,0 0 15,0 0-15,21 1 0,0-22 0,22 0 16,-22 0-16,21 0 0,0 0 16,1 0-16,-1-22 0,0 1 0,22-21 15,-22 21-15,22 0 0</inkml:trace>
  <inkml:trace contextRef="#ctx0" brushRef="#br0" timeOffset="7006.16">16383 3747 0,'21'-43'15,"-42"86"-15,42-107 0,-21 43 0,0 0 16,-21 21-16,0 0 15,0 0-15,-22 21 16,22 0-16,0 0 0,0 0 0,0 1 16,-1 20-16,1-21 0,0 21 15,0-20-15,21 20 0,0-21 0,0 21 16,0-20-16,0 20 0,0-21 0,0 0 16,0 0-16,0 1 0,0-1 15,21-21-15,0 0 0,0 0 16,1 0-1,-22-21-15,0-1 0,0 1 0,0-21 16,0 21-16,21-22 16,-21 1-16,0 21 0,21-21 0,-21-1 15,21 22-15,0-21 0,0-1 0,1 22 16,-1-21-16,0 21 0,21 0 16,1-1-16,-22 22 0,21 0 0,0 0 15,-20 0-15,20 0 0,-21 0 16,21 22-16,-20-1 0,-1 21 0,0-21 15,0 0-15,-21 22 0,21-22 16,-21 21-16,0-21 0,0 22 0,0-1 16,0-21-16,0 0 0,0 22 15,-21-22-15,21 0 0,-21 0 16,21 0-16,-21-21 0,21 22 0,-21-22 16,-1 0-1,1 0-15,21-22 0,0 1 16,0 0-16,0 0 0,0 0 15,0-22-15,21 22 0,22-21 0,-22 0 16,42-43-16,-20 43 16,-1-1-16,0 1 0,1 21 15,-1 0-15,0-1 0,1 1 0,-22 21 16,21 0-16,1 21 0,-22-21 0,0 22 16,-21 20-16,0-21 0,0 21 15,0 1-15,0-22 0,0 21 16,0 1-16,-21-1 0,0-21 0,-1 21 15,1-20-15,0 20 0,0-21 16,21 0-16,0 0 0,-21 1 0,21-1 16,-21-21-16,21 21 0,21-42 31,0 21-31,21-21 16,-21-1-16,22 1 0,-1-21 15,0 21-15</inkml:trace>
  <inkml:trace contextRef="#ctx0" brushRef="#br0" timeOffset="7333.01">17886 3704 0,'0'0'0,"21"-21"0,21 0 0,-21 0 16,-21 0-16,-21 21 15,0 0-15,0 0 16,0 0-16,-22 0 0,22 21 16,-21-21-16,21 21 0,0 0 0,-1-21 15,1 21-15,21 0 0,-21-21 16,21 22-16,0-1 0,21-21 15,0 0-15,1 21 0,-1-21 16,0 0-16,0 21 0,21 0 0,-20-21 16,-1 21-16,21-21 0,-21 22 15,0-22-15,1 21 0,-22 0 16,21 0-16,-21 0 0,0 0 16,0 1-16,0-1 0,-21 0 15,21 0-15,-22 0 0,1-21 0,-21 21 16,21-21-16,0 0 0,-22 0 15,22 0-15,-21 0 0,21 0 0,-22 0 16,22 0-16,-21-21 0,21 21 16,-22-21-16,22 0 0,0 0 0,0 0 15,0-1-15</inkml:trace>
  <inkml:trace contextRef="#ctx0" brushRef="#br0" timeOffset="7544.66">17039 3069 0,'0'0'0,"-21"-21"0,0 0 15,0 21-15,21-21 16,-22 21-16,1 0 62,0 0-62</inkml:trace>
  <inkml:trace contextRef="#ctx0" brushRef="#br0" timeOffset="7724.99">15388 3196 0,'0'0'0,"-148"43"16,127-43-16,42 0 15,0 0 1,0 0-16,22 0 0,-22 0 0,42 0 16,-20-22-16,20 22 0,1-21 15,-1 21-15,1-21 0,20 0 0,-20 0 16,-1 21-16</inkml:trace>
  <inkml:trace contextRef="#ctx0" brushRef="#br0" timeOffset="8201">19431 2688 0,'0'0'0,"-21"-42"0,-22-106 31,22 127-31,0 21 0,0 0 15,0 0-15,0 21 0,-1 21 16,-20 22-16,0-22 0,21 43 0,-22-22 16,1 22-16,0 21 0,-1-1 15,1 1-15,0 0 0,-22 0 0,22 0 16,-1-22-16,22 22 0,-21-21 16,21 21-16,0-22 0,21 86 15,0-107-15,0 1 0,21-1 16,-21-20-16,21-1 0,0 0 0,21-21 15,-20 1-15,-1-1 0,21 0 16,-21-21-16,22 0 0,-22 0 0,21-21 16,0 21-16,22-21 0,-22-1 0</inkml:trace>
  <inkml:trace contextRef="#ctx0" brushRef="#br0" timeOffset="9113.18">19918 3641 0,'0'0'0,"0"-43"0,-85-126 31,43 148-31,-1 0 0,1 0 0,-21 21 16,-1 0-16,22 0 0,-22 21 15,1 0-15,20 21 0,-20-21 0,21 22 16,-1-1-16,1 0 0,21 1 16,-22-1-16,22-21 0,21 22 15,0-1-15,0 0 0,0 1 16,0-22-16,0 21 0,0-21 0,0 0 15,43 1-15,-22-1 0,0 0 16,21-21-16,-21 0 0,22 0 0,-1 0 16,0-21-16,1 21 0,-1-21 15,0-22-15,1 22 0,-1 0 0,0-21 16,1-1-16,-1 1 0,-21 0 16,22-22-16,-1 1 0,-21-1 0,21-21 15,-20 1-15,-1 20 0,21-20 16,-21 20-16,0-21 0,-21 22 0,0-1 15,0 22-15,0 0 16,0 21-16,0-1 0,0 1 0,0 42 16,-21 1-1,0-1-15,0 21 0,0 0 0,0 22 16,-1-1-16,1 22 0,0-21 16,0 20-16,0 1 0,21-22 0,0 1 15,-21-1-15,21 1 0,0-1 16,0-20-16,0 20 0,0-20 15,0-1-15,21-21 0,-21 21 0,21-20 16,0-1-16,0 0 0,0 0 0,1-21 16,-1 0-16,21 0 0,-21-21 15,22 0-15,-22 0 0,21-1 0,-21 1 16,22-21-16,-1 21 0,-21-22 16,21 1-16,1 0 0,-22-1 15,0-20-15,0 21 0,0 20 0,-21-20 16,0 21-16,0 0 0,0 0 15,-21 21-15,0 21 16,0 0-16,0 0 0,0 0 16,-1 0-16,1 22 0,21-22 0,0 21 15,0-21-15,0 1 0,0-1 16,0 21-16,0-21 0,0 0 16,0 1-16,21-1 0,1 0 15,-1-21-15,0 0 0,0 0 16,0 0-16,22 0 0,-22 0 0,21 0 15,-21-21-15,22 21 0,-1-21 16,-21-1-16,21 1 0,1 0 0,-22 0 16,21 21-16,-21-21 0,1 21 15,-1 0-15,0 0 0,0 0 16,-21 21 0,0 0-16,-21 0 0,0 0 15,21 1-15,0-1 0,-21 0 16,21 0-16,-22 0 15,44-21 17,-1 0-32,0 0 15,0-21-15,-21 0 0,21 21 16,0-21-16,1 0 0,-22-1 0,0 1 16,21 0-16</inkml:trace>
  <inkml:trace contextRef="#ctx0" brushRef="#br0" timeOffset="9280.7">20934 3471 0,'0'0'0,"-106"-21"31,85 21-31,0 0 0,-1 0 16,44 0 15,-1 21-31,21-21 16,-21 0-16,0 22 0,1-22 15</inkml:trace>
  <inkml:trace contextRef="#ctx0" brushRef="#br0" timeOffset="9580.94">21145 3577 0,'0'0'16,"0"64"0,-21-43-16,21 0 0,0 0 15,0 0-15,0 1 0,0-1 16,0 0-16,0 0 0,0 0 0,0 0 15,21 1-15,1-22 16,-1 0-16,0 0 0,0 0 16,0 0-16,0 0 15,1-22-15,-1 22 0,-21-21 0,21 0 16,0 0-16,0 0 0,-21 0 16,21-22-16,1 22 0,-22 0 0,21-43 15,0 43-15,-21 0 16,21 21-16,-21-21 0,21 21 0,0 0 15,-21 21 17,0 0-32,0 0 0,0 1 15</inkml:trace>
  <inkml:trace contextRef="#ctx0" brushRef="#br0" timeOffset="10121.27">21590 3704 0,'0'0'0,"21"0"0,0 0 16,0 0-16,1 0 15,-1 0-15,-21-21 0,21 21 0,-21-21 16,21 0-16,-21 0 0,0-1 16,0 1-16,0 0 0,0 0 15,-21 21 1,21 21 0,-21 0-16,0 0 0,-1 1 15,1 20-15,0-21 0,0 0 0,21 22 16,0-22-16,0 0 0,0 0 15,0 0-15,0 0 0,0 1 0,0-1 16,21-21 0,0 0-16,0 0 0,1 0 0,-1 0 15,0 0-15,0 0 16,-21-21-16,21-1 0,-21 1 0,21 0 16,1 0-16,-22 0 15,21 0-15,0-22 0,0 22 0,0 0 16,0 0-16,22 0 0,-22-1 15,0 1-15,0 21 0,0 0 0,1 0 16,-1 0-16,-21 21 16,0 1-16,0-1 0,0 21 15,0-21-15,0 0 0,0 1 16,0-1-16,0 0 0,0 0 0,0 0 16,0 0-16,-21-21 0,21 22 15,0-1-15,-22-21 47,22-21-47,0-1 0,0 1 16,0 0-16,0 0 0,0 0 15,22 0-15,-1-1 0,-21 1 0,21 0 16,0-21-16,-21 21 0,21-22 16,0 1-16,1 21 0,-1-22 0</inkml:trace>
  <inkml:trace contextRef="#ctx0" brushRef="#br0" timeOffset="10477">22204 2858 0,'-21'-22'16,"42"44"-16,-64-44 0,43 1 16,-21 21-16,42 21 31,1-21-31,-1 22 0,21-1 0,-21 0 15,22 21-15,-22-21 0,21 22 16,0-22-16,1 21 0,-22 22 0,21-22 16,-21 22-16,1-1 0,-22 1 15,0-1-15,0 1 0,0-1 0,0 1 16,0-22-16,-22 21 0,1-20 16,0-1-16,0 22 0,0-22 15,0-21-15,-1 21 0,1 1 16,0-22-16,-21 0 0,21 0 0,-1 0 15,1 1-15,0-22 0,0 0 16,0 21-16,21-42 31,0-1-31,0 1 0,0-21 16,42 21-16,-21 0 0</inkml:trace>
  <inkml:trace contextRef="#ctx0" brushRef="#br0" timeOffset="10664.3">22796 3725 0,'0'-21'15,"0"42"32,0 1-31,0-1-1,0 0-15</inkml:trace>
  <inkml:trace contextRef="#ctx0" brushRef="#br0" timeOffset="10856">22669 4106 0,'-42'85'31,"21"-64"-31,21 0 0,-21 1 15,21-1-15,0 0 0,0 0 16,-21-21-16,-1 21 0,1 0 0,21 1 16,-21-1-16,0 0 0,0 0 15,0-21-15,-22 21 0,1 0 0,0 1 16,-22-22-16,1 21 0</inkml:trace>
  <inkml:trace contextRef="#ctx0" brushRef="#br0" timeOffset="11947.98">4022 5948 0,'0'0'0,"-22"0"31,22-21-31,0 0 16,0-1-16,0 1 0,22 0 15,-22 0-15,0 0 0,0-22 16,0 22-16,0-21 0,0 0 0,-22 20 16,1-20-16,-21 0 0,21 21 15,0-1-15,-22 1 0,1 21 0,21 0 16,-22 0-16,1 0 0,-21 0 16,20 21-16,1 22 0,-22-22 0,22 21 15,0 1-15,-1 20 0,1-21 16,21 22-16,-21-22 0,20 1 0,1-1 15,0 0-15,21 1 0,0-1 16,0-21-16,0 21 0,0-20 0,21-22 16,0 21-16,1-21 0,20 0 15,-21 0-15,21 0 0,1 0 16,-1 0-16,22-21 0,-22-1 16,0 1-16,22-21 0,-22 21 0,0-22 15,1 22-15,20-21 0,-42 0 16,22-1-16,-1 1 0,-21 0 0,0-22 15,1 43-15,-1-21 0,0 20 16,-21-20-16,0 21 0,0 42 16,0 0-1,0 0-15,0 1 0,0 20 0,0 0 16,0 1-16,0-1 0,-21 0 0,21-21 16,-21 22-16,21-1 15,0 0-15,0-20 0,0-1 0,0 21 16,0-21-16,0 0 0,21 1 15,0-22-15,0 0 0,0 0 16,0 0-16,22 0 0,20-22 16,-42 1-16,22 21 0</inkml:trace>
  <inkml:trace contextRef="#ctx0" brushRef="#br0" timeOffset="12212.96">4784 5821 0,'0'0'0,"21"0"15,-21 21 1,21-21 15,0 0-31,0 0 16,-21-21 0,0 0-16,-21 21 15,0 0-15,0 0 0,0 0 16,-22 0-16,22 0 0,-21 0 0,21 21 15,-1 0-15,-20-21 0,42 21 16,-21 0-16,21 1 0,21-22 31,0 0-31,0 0 0</inkml:trace>
  <inkml:trace contextRef="#ctx0" brushRef="#br0" timeOffset="12956.77">6244 5969 0,'0'0'0,"21"0"0,0 0 16,1 0-16,-22-21 0,21 21 15,0-21-15,-21 0 0,21 21 16,-21-22-16,21 1 0,-21 0 0,0 0 16,0 0-16,0 0 0,0-22 0,0 22 15,-21 0-15,0-21 0,-21 20 16,20 1-16,1 0 0,-21 0 0,21 21 15,-22 0-15,1 0 16,0 0-16,-1 0 0,-20 0 0,21 21 16,-22 0-16,1 22 0,20-22 15,1 21-15,0 0 0,-1 1 0,1-1 16,21 0-16,0 22 0,21-43 0,0 21 16,0 1-16,0-1 0,0-21 15,21 0-15,21 1 0,-21-1 0,22 0 16,-1-21-16,0 0 0,1 0 15,-1 0-15,0 0 0,22 0 0,-22-21 16,0 0-16,1-1 0,-1 1 0,0 0 16,1-21-16,-1-1 0,0 1 15,-20 0-15,20-22 0,0 22 16,1-43-16,-1 22 0,0-1 16,1 1-16,-22-1 0,21 1 0,-21-1 15,22 1-15,-22-1 0,0 22 16,-21 0-16,0-1 0,0 22 0,0 0 15,-21 21-15,0 21 0,-1 0 16,1 22-16,-21-1 0,21 0 16,0 1-16,-1 20 0,-20-21 0,21 22 15,0-1-15,0 1 0,-1-1 16,1 1-16,0-22 0,21 22 0,0-22 16,0 0-16,0 1 0,0-22 15,0 21-15,0-21 0,21 1 16,22-1-16,-22-21 15,0 0-15,21 0 0,-21 0 0,22 0 16,-1 0-16,0-21 0,-20-1 0,20 1 16,0 0-16,1 0 0,-1 0 15,0-22-15</inkml:trace>
  <inkml:trace contextRef="#ctx0" brushRef="#br0" timeOffset="13828.72">7091 5630 0,'0'-21'15,"0"42"-15,0-63 0,-21 42 16,-1 21-1,1 0-15,0 1 0,0-1 16,0 21-16,0-21 0,-1 22 16,1-1-16,0-21 0,0 21 0,0-20 15,21 20-15,0-21 0,0 0 0,0 22 16,0-22-16,0 0 0,21 0 16,0-21-16,0 0 0,0 0 15,22 0-15,-22 0 0,21 0 16,1 0-16,-22 0 0,21-21 0,0 0 15,-20 0-15,20-1 0,-21-20 0,21 21 16,-20-21-16,-1-1 0,0 1 16,0 0-16,-21-1 0,21 1 0,-21-22 15,0 22-15,0 21 0,-21-21 16,0 20-16,0 1 0,0 21 16,-22 0-16,22 0 0,-21 0 0,-1 0 15,1 21-15,-21 1 0,20-1 16,1 21-16,0 0 0,20 1 0,-20-1 15,21 0-15,0 1 0,0-1 16,21-21-16,0 22 0,0-22 0,0 21 16,21-21-16,0 0 0,0 1 0,21-1 15,1-21-15,-22 21 0,21-21 16,1 0-16,-1 0 0,0 0 0,1 0 16,-1 0-16,0-21 0,1 21 15,-1-21-15,0-1 0,1 1 16,-1 0-16,0-21 0,1 21 0,-22-22 15,21 22-15,-21-21 0,0-1 16,1 22-16,-1-21 0,0 21 0,-21 0 16,0-1-16,-21 44 31,0-1-31,-1 0 0,1 0 16,0 0-16,21 22 0,-21-22 15,21 0-15,-21 0 0,21 0 0,0 22 16,0-22-16,0 0 0,0 0 15,0 0-15,21-21 16,0 0-16,0 21 0,22-21 0,-22 0 16,0 0-16,21 0 0,1 0 15,-1 0-15,0-21 0,1 21 0,-1-21 16,-21 0-16,21 0 0,1 0 0,-22-1 16,0-20-16,21 21 0,-20-21 15,-1-1-15,-21 22 0,21-21 0,-21 21 16,21-1-16,-21 1 0,0 0 15,0 42 1,-21 0-16,0 1 0,0 20 16,-1 0-16,1 1 0,0-1 0,0-21 15,0 21-15,21 1 0,-21-1 16,21-21-16,-22 22 0,22-22 16,0 0-16,0 0 0,22 0 15,-1 0-15,0-21 0,0 0 0,0 0 16,22 0-16,-22 0 0,21 0 15,0-21-15,-20 0 0,20 21 0,0-21 16,1 0-16,-22-22 0,21 22 0,-21-21 16,22 0-16,-22-1 0,21 1 15</inkml:trace>
  <inkml:trace contextRef="#ctx0" brushRef="#br0" timeOffset="14300.98">8848 5334 0,'0'0'0,"21"-42"0,0-1 0,0-84 31,-42 149-16,21-1-15,-21 21 16,0 0-16,-1 1 0,1-1 16,0 0-16,0 1 0,0 20 0,0-20 15,-1 20-15,1-21 0,0 22 0,21-22 16,-21 1-16,0-1 0,21 21 16,-21-20-16,21-22 0,0 0 15,-22 0-15,22 0 16,0-42-1,0 0 1,0 0-16,22 0 16,-1 0-16,0-22 0,0 22 0,0-21 15,22-1-15,-22 22 0,21-21 0,0 0 16,22 20-16,-22 1 0,1 0 16,-1 0-16,21 21 0,-41 0 0,20 0 15,0 0-15,-21 21 0,1 0 16,-1 0-16,0 22 0,-21-22 0,0 21 15,0 1-15,0-22 0,0 21 0,-21-21 16,0 0-16,-22 22 0,1-22 16,0 0-16,-1 0 0,1 0 0,-22 1 15,22-1-15,-21-21 0,20 21 16,1-21-16,-22 0 0,22 0 16,21 0-16,-21 0 0,20 0 0,1 0 15,0 0-15,21-21 16,0 0-16,21-1 15,0 1-15,1 0 0,20 0 0,0-21 16,1 20-16</inkml:trace>
  <inkml:trace contextRef="#ctx0" brushRef="#br0" timeOffset="14568.69">9758 5186 0,'0'0'0,"21"-85"31,-42 85-31,0 21 0,-1 1 16,1-1-16,0 0 0,0 21 16,0-21-16,-22 22 0,22-1 0,0 22 15,21-22-15,-21 0 0,0 22 16,0-22-16,21 22 0,0-22 0,-22 0 16,1 1-16,21-1 0,-21 0 0,21-21 15,0 1-15,0 20 0,0-21 16,0 0-16,21-21 15,0 0 1,1 0-16,-1 0 0,0 0 16,0-21-16,0 0 0</inkml:trace>
  <inkml:trace contextRef="#ctx0" brushRef="#br0" timeOffset="14896.24">9821 5779 0,'0'-22'15,"21"22"1,1 0-16,-1-21 0,0 21 16,21-21-16,1 21 15,-22-21-15,21 21 0,0-21 0,1 0 16,-1 21-16,-21-22 0,22 1 0,-22 21 16,0-21-16,0 0 0,-21 0 15,0 0-15,-42 21 16,21 0-16,-1 0 0,-20 0 0,0 0 15,-1 21-15,-20 0 0,21 0 16,-1 0-16,1 0 0,0 22 0,-1-22 16,1 21-16,21-21 0,-22 22 15,43-22-15,0 0 0,0 21 16,0-20-16,0-1 0,0 0 0,22-21 16,20 0-16,-21 0 15,21 0-15,-20 0 0,20 0 0,0 0 16,1 0-16,20 0 0</inkml:trace>
  <inkml:trace contextRef="#ctx0" brushRef="#br0" timeOffset="15792.06">11176 5567 0,'0'0'0,"0"-21"0,0 0 0,21-1 16,-21 1-16,0 0 0,0-21 0,0 21 15,0-1-15,0-20 0,0 21 0,-21 0 16,0 0-16,0 21 0,-1 0 16,-20 0-16,21 0 0,-21 0 0,-1 0 15,-20 21-15,20 0 16,1 0-16,0 21 0,-22-20 0,22 20 16,0 21-16,-1-20 0,22 20 0,-21-20 15,-1 20-15,22-21 0,0 1 16,0 20-16,21-20 0,-21-22 0,21 21 15,0-21-15,0 0 0,42 1 16,-21-1-16,0 0 0,22-21 0,-1 0 16,0 0-16,22 0 0,-22 0 0,22 0 15,20-21-15,-20 0 0,-1-1 16,22 1-16,-21-21 0,-1 21 0,1-22 16,-1 1-16,1 0 15,-1-22-15,-21 22 0,1-22 0,-1 1 16,0 21-16,-20-22 0,20 1 0,-21-1 15,0 22-15,-21-22 0,0 22 16,0 0-16,0 20 0,0-20 0,0 21 16,-21 21-1,0 21-15,0 0 0,0 0 0,-1 22 16,1-1-16,0 0 0,0 1 0,0 20 16,0-20-16,-1 20 0,22 1 15,-21-1-15,0 1 0,21-22 0,-21 21 16,21-20-16,0-1 15,0 0-15,0-20 0,0 20 0,0-21 16,0 0-16,0 0 0,21 1 0,0-22 16,0 0-16,1 0 0,-1 0 15,0 0-15,0 0 0,21-22 0,-20 22 16,-1-21-16,21 0 0,0 0 16,-20 0-16,20-22 0,-21 22 0,21-21 15,-20 0-15,-1 20 0,0 1 0,0-21 16,0 21-16,-21 42 15,-21 0 1,0 0-16,0 0 0,0 22 16,-1-22-16,22 21 0,-21-21 0,0 1 15,21-1-15,-21 0 0,21 0 16,0 0-16,0 0 16,0 1-16,21-44 31,0 1-31,0 0 15,1 21-15,-1-21 0,0-21 0</inkml:trace>
  <inkml:trace contextRef="#ctx0" brushRef="#br0" timeOffset="15956.13">12150 5482 0,'0'0'0,"0"-42"31,-22 42-31,1 0 0,0 0 16,0 0-16,0 0 0,21 21 31,21-21-31,21 0 16,-21 0-16,1 0 0,20 0 15,0 0-15</inkml:trace>
  <inkml:trace contextRef="#ctx0" brushRef="#br0" timeOffset="16225.29">12594 5419 0,'0'0'0,"-21"0"15,0 0 1,0 21-16,-1-21 0,1 21 16,0 0-16,-21 22 0,21-22 0,-1 21 15,1 0-15,-21-20 0,21 20 0,0 0 16,21 1-16,-22-1 0,22-21 16,0 21-16,0-20 0,0-1 0,0 0 15,22 0-15,-1 0 0,0-21 16,0 21-16,21-21 0,-20 0 0,20 0 15,0 0-15,1 0 0,-1 0 0,-21 0 16,21-21-16,1 0 0,20 0 16,-20 0-16,-1 0 0,0-22 15,1 1-15,-1 0 0,0-1 0,-21-20 16,22 20-16</inkml:trace>
  <inkml:trace contextRef="#ctx0" brushRef="#br0" timeOffset="16740.84">13229 5228 0,'0'0'0,"0"-42"0,21 0 16,-21 20-16,0 1 0,0 0 0,-21 21 15,0 21 1,0 0-16,0 1 0,-1 20 0,1 0 16,0-21-16,0 22 0,0 20 0,0-20 15,-1-1-15,22 0 0,-21 1 16,0-1-16,21 0 0,-21 1 0,21-1 16,-21 0-16,21-21 0,0 1 15,-21-1-15,21 0 0,0 0 0,-22-21 16,22-21 15,22 21-31,-1-42 0,0 20 16,0 1-16,0-21 0,22 21 15,-1-22-15,0 1 0,1 21 0,-1-21 16,0 20-16,22 1 0,-22-21 0,0 42 16,-20-21-16,20 21 0,-21 0 15,0 0-15,0 0 0,1 0 0,-22 21 16,0 0-1,-22 0-15,1 0 16,0-21-16,-21 22 0,21-1 0,-22-21 16,1 21-16,0-21 0,-1 0 15,1 21-15,21-21 0,-22 0 0,22 0 16,0 0-16,21 21 16,-21-21-16,21 21 0,0 1 15,0-1-15,0 0 0,0 0 16,21-21-16,-21 21 0,21 0 15,0 1-15,-21-1 0,22 0 0,-1 0 16,0 0-16,0-21 16,0 21-16,0-21 0,1 0 0,20 0 15,-21 0-15,21 0 0,-20 0 16,20 0-16,-21 0 0,21 0 16,1 0-16,-1-21 0</inkml:trace>
  <inkml:trace contextRef="#ctx0" brushRef="#br0" timeOffset="17000.81">14478 5186 0,'0'0'15,"21"-21"-15,0-22 0,-21 22 0,0 0 16,-21 21-16,0 21 16,0 0-16,-22 1 0,22 20 0,-21-21 15,0 21-15,-1 1 0,22-1 16,-21 22-16,21-22 0,-1 0 15,1 22-15,0-22 0,21 0 0,0 1 16,0-1-16,0 0 0,0 1 16,0-22-16,0 21 0,21-21 0,0 1 15,1-1-15,20-21 0,-21 21 0,21-21 16,1 0-16,-1 0 0,0 0 16,1 0-16,20 0 0,-20 0 0,-1-21 15</inkml:trace>
  <inkml:trace contextRef="#ctx0" brushRef="#br0" timeOffset="17256.73">15430 5080 0,'0'0'0,"22"-42"16,20-22 0,-21 64-16,0 0 0,0 0 15,1 21-15,-1 1 0,0 20 0,0 0 16,0 1-16,0-1 0,1 21 15,-1 1-15,0-1 0,0 1 0,0-1 16,-21 1-16,0-22 16,0 22-16,0-22 0,0 22 0,-21-22 0,0-21 15,0 21-15,-22-20 0,22-1 16,-21 21-16,0-42 0,-1 21 16,1 0-16,-22 1 0,22-22 0,-21 0 15,-1 21-15,-21-21 0</inkml:trace>
  <inkml:trace contextRef="#ctx0" brushRef="#br0" timeOffset="18169.63">6413 6731 0,'0'0'15,"-42"0"-15,21 0 16,0 0-16,0 0 16,42 0 15,0 0-31,0 0 16,0 0-16,22 0 0,-1 0 0,0 0 15,22 0-15,-1 0 0,1 0 16,84 0-16,-63 0 0,-1 0 15,1 0-15,21 0 0,-22 0 0,43 0 16,-21 0-16,21 0 0,0 0 16,21 21-16,-21-21 0,22 0 0,-22 0 15,21 0-15,0 21 0,0-21 16,21 0-16,-20 0 0,20 0 16,0 0-16,22 0 0,169 0 15,-170 0-15,1 0 0,20 0 0,-20 0 16,-1 0-16,22 0 0,-22 0 15,-20 0-15,20 0 0,170 0 16,-191 0-16,1 0 0,-1 0 16,0 0-16,-20 0 0,-1 0 0,0 0 15,0 0-15,-21 0 0,-21 0 0,0 0 16,0-21-16,-22 21 0,1 0 16,-22 0-16,1 0 0,-22 0 0,1 0 15,-22 0-15,21 0 0,-21 0 16,0 0-1,-21-21-15,-21 21 32,0-21-32,0 21 15,0 0-15,0 0 16,21-21 0,-22 21-1,22-21 16,22 21-31</inkml:trace>
  <inkml:trace contextRef="#ctx0" brushRef="#br0" timeOffset="18256.46">14245 6710 0,'0'0'0,"0"21"16,0 0 0,21-21-16,-21 21 0,0 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46:22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8763 0,'0'-21'0,"0"0"0,0 0 0,0-1 15,0 1-15,0 0 0,0 0 0,0 0 16,-21 21-16,21-21 15,0-1-15,0 1 0,0 0 16,0 42 15,0 0-31,0 1 0,0 20 16,0 0-16,0 1 0,0 20 0,0 1 16,0-1-16,0 22 0,0-22 0,0 1 15,0 20-15,-22-20 0,1-1 16,21 1-16,-21-1 0,21 1 15,-21-1-15,21-20 0,0-1 16,-21 0-16,21 1 0,0-22 0,0 0 16,0 0-16,0-42 31,0 0-31,0 0 0,0 0 16,0-22-16,-21 1 0,21 0 0,0-1 15,0 1-15,0 0 0</inkml:trace>
  <inkml:trace contextRef="#ctx0" brushRef="#br0" timeOffset="792.86">3027 8890 0,'0'0'0,"-21"-21"0,-1 0 0,22 0 16,-21-1-16,0-20 0,0 21 0,21 0 15,0 0-15,0-1 0,0-20 0,0 21 16,0 0-16,0-22 0,21 22 15,0 0-15,0-21 0,1 21 0,-1-1 16,21-20-16,0 21 0,1 0 16,-1 0-16,22 21 0,-1-22 0,1 22 15,20 0-15,-20 0 0,-1 0 16,1 22-16,-1-1 0,-20 0 0,-1 21 16,0 1-16,-21-22 0,1 21 15,-22 0-15,0 1 0,-22 20 0,-20-20 16,0 20-16,-22-21 15,1 22-15,-22-22 0,22 22 0,-1-22 16,1 0-16,-1 1 0,1-1 0,-1-21 16,22 22-16,-1-22 0,1 0 15,21-21-15,-21 21 0,20-21 0,1 0 16,0 0-16,0 0 0,0 0 16,0 0-16,21-21 0,0 0 15,0 0-15,0-1 0,0 1 16,0 0-16,0 0 0,21 0 15,0 21-15,0-21 0,0 21 16,0 0-16,1 0 0,-1 0 16,0 0-16,0 0 0,0 21 15,0 0-15,1 0 0,-1 0 0,0 0 16,0 1-16,-21-1 0,0 21 0,21-21 16,-21 22-16,21-22 0,-21 21 15,0-21-15,0 22 0,22-22 0,-1 21 16,0-21-16,-21 0 0,21 1 15,0-1-15,0 0 0,1 0 0,20 0 16,-21-21-16,21 0 0,-20 0 16,20 0-16,0 0 0,1-21 0,-1 0 15,-21 0-15,21 0 0,1-22 16,-22 22-16,21-21 0,-21 21 16,22-22-16,-22 1 0,0 21 0,0-22 15,0 1-15,-21 21 0,22-21 16,-22 20-16,21 1 0,-21 0 0,0 0 15,0 42 17,0 0-32,0 0 0,-21 1 0,21-1 15,0 0-15,-22 21 0,22-21 16,0 1-16,0-1 0,0 0 0,0 0 16,0 0-16,0 0 0,0 1 15,0-1-15,0-42 47,0-1-47</inkml:trace>
  <inkml:trace contextRef="#ctx0" brushRef="#br0" timeOffset="1160.98">4212 8742 0,'-42'0'16,"42"21"-16,0 0 0,-21-21 0,21 21 16,-22 1-16,22-1 0,0 0 15,0 0-15,0 0 0,0 0 16,22-21-16,-1 0 16,0 0-16,0 0 0,0 0 0,0 0 15,1-21-15,-1 0 0,0 0 16,0 0-16,-21 0 0,0-1 0,0 1 15,0 0-15,0 0 0,0 0 0,0 0 16,0-1-16,-21 22 0,0 0 16,0 0-16,-1 0 0,1 0 15,0 0 1,21 22-16,-21-1 0,21 0 0,-21 0 16,21 0-16,0 0 0,0 1 15,0 20-15,0-21 0,0 0 0,0 0 16,0 1-16,0-1 0,0 0 0,21 0 15,0 0-15,0-21 0</inkml:trace>
  <inkml:trace contextRef="#ctx0" brushRef="#br0" timeOffset="2053.03">4911 9229 0,'0'0'0,"21"0"0,0 0 16,0 0-16,85-21 31,-85-1-31,0 22 0,-21-21 16,0 0-16,0 0 0,21 0 0,-21 0 15,0-1-15,0 1 0,0 0 16,-21 21-16,21-21 0,-21 21 16,-21 0-16,21 0 0,-22 0 0,1 21 15,0 0-15,-1 0 0,1 1 16,0-1-16,-1 0 0,1 0 15,0 0-15,-1 22 0,22-22 0,-21 0 16,21 0-16,-1 0 0,22 22 16,0-22-16,0 0 0,0 0 15,22-21-15,-1 0 16,0 0-16,0 0 0,21 0 16,-20 0-16,20 0 0,0-21 0,1 21 15,-22-21-15,21 0 0,-21 21 16,22-22-16,-22 22 0,0-21 0,0 21 15,0 0-15,-21-21 0,21 0 16,1 21 0,-22 21 31,-22 0-47,22 0 0,-21 1 15,21-1-15,0 0 0,0 21 0,0-21 16,-21 22-16,21-1 0,-21 0 15,21 1-15,0 20 0,0-20 0,0-1 16,0 21-16,0-20 0,0 20 16,0-20-16,0 20 0,0 1 0,0-22 15,0 21-15,21 1 0,0 21 0,-21-22 16,21 1-16,1 20 0,-1-20 16,0 20-16,-21-20 0,21-1 0,0 22 15,0-21-15,-21-1 0,0 1 16,22 20-16,-22-41 0,0 20 0,0 1 15,0-22-15,0 0 0,0 1 16,-22-22-16,1 0 0,0 0 0,0 0 16,-21 0-16,-64-21 0,63 0 15,-20 0-15,-1-21 0,-253-148 32,275 127-32,-1-22 0,1 1 0,0-22 15,20 0-15,1 22 0,0-43 16,0 21-16,21 1 0,0-22 0,0 21 15,0 0-15,0 1 0,0-1 16,21 22-16,0-22 0,22 21 16,-22 1-16,21-1 0,0 1 0,1-1 15,-1 22-15,0 0 0,1-1 16,-1 1-16,0 0 0,1 21 0,-22-1 16,21 1-16,-21 21 0,1-21 0,-1 0 15,0 21 1,-21-21-16,21 21 0,0-21 15,0-1-15,1 1 0,-1 0 16,0 0-16,0 0 0</inkml:trace>
  <inkml:trace contextRef="#ctx0" brushRef="#br0" timeOffset="2834">5673 8636 0,'0'-21'0,"0"42"0,0-63 0,0 21 15,0-1-15,0 1 16,-22 21-16,22-21 0,-21 21 16,0 21-16,0-21 15,21 43-15,0-22 0,-21 21 16,21 0-16,-21 1 0,-1 20 0,22 1 16,0-1-16,0 1 0,-21-22 15,21 22-15,-21-22 0,21 21 0,-21-20 16,21-1-16,0-21 0,0 22 15,0-22-15,0 0 0,0 0 16,0 0-16,-21-21 0,21-21 31,0 0-31,0 0 0,0 0 16,21-22-16,-21 22 0,21-21 0,0-1 16,0 1-16,1 0 0,-1-1 15,0 1-15,0 21 0,0 0 0,0 0 16,1-1-16,-1 1 0,0 21 15,0 0-15,0 0 0,0 0 16,-21 21-16,0 1 0,22 20 16,-22-21-16,21 21 0,-21-20 15,21 20-15,-21-21 0,21 21 0,-21-20 16,0 20-16,21-21 0,0 0 0,1 22 16,-22-22-16,21-21 0,0 21 15,0 0-15,0-21 0,0 0 16,1 0-16,-1 0 0,0 0 0,0 0 15,21 0-15,-20-21 0,-1 0 16,0-22-16,0 22 0,21-21 0,-20-22 16,-1 1-16,0-1 0,0 1 15,0-22-15,22 1 0,-22 20 0,0 1 16,0-1-16,0 1 0,-21 20 16,0 1-16,21 0 0,-21 20 15,0 1-15,0 0 0,0 0 0,0 42 31,0 0-31,0 0 0,0 1 0,-21 20 16,0 0-16,21 1 0,0 20 0,0-21 16,-21 22-16,21-1 0,-21-20 15,21 20-15,0 1 0,0-22 0,0 0 16,0 22-16,0-43 0,0 21 0,0 1 16,0-22-16,0 0 0,0 21 15,0-20-15,21-1 16,0-21-16,0 0 0,0 0 15,1 0-15,-1 0 16,0-21-16,0 21 0,0-22 0,0 1 16,1 0-16,-22-21 0,21 21 15,0-22-15,-21 22 0,21-21 0</inkml:trace>
  <inkml:trace contextRef="#ctx0" brushRef="#br0" timeOffset="3057.74">6308 8848 0,'-22'21'0,"44"-42"0,-22 42 31,21-21-31,0 0 16,0 0-16,0 0 0,22 0 0,-22 0 16,21 0-16,0 0 0,1-21 15,-1 21-15,0 0 0,1-21 0,-1 21 16,-21 0-16,22 0 0,-22 0 15,0 0-15,0 0 16,-21-22-16</inkml:trace>
  <inkml:trace contextRef="#ctx0" brushRef="#br0" timeOffset="4017.32">8043 8911 0,'0'0'16,"0"-21"-16,21 0 0,-21 0 0,0 0 0,0-1 15,0-20-15,0 21 0,0 0 16,0 0-16,0-1 0,-21 1 16,0 21-16,0 0 0,0 0 15,0 0-15,-1 0 0,1 21 16,0 1-16,0-1 0,0 0 15,-22 21-15,22 1 0,0-1 0,0 0 16,-21 1-16,20 20 0,1-21 16,0 22-16,0-22 0,21 1 0,0-1 15,0 0-15,0 1 0,0-1 16,0-21-16,0 21 0,21-20 0,0 20 16,0-21-16,1-21 0,20 21 0,0-21 15,1 0-15,-22 0 0,21 0 16,22-21-16,-22 21 0,0-21 0,1 0 15,-1-22-15,0 22 0,1-21 16,-1 0-16,0-1 0,1 1 0,-1-22 16,0 1-16,1-22 0,-22 22 0,21-22 15,0 22-15,-20-1 16,20 1-16,-21 20 0,0-20 0,0 42 16,1-22-16,-1 22 0,-21 0 0,0 0 15,0 0-15,-21 42 31,-1 0-31,1 0 0,-21 21 16,21-20-16,0 20 0,-1 21 0,1-20 16,0 20-16,0 1 0,0-22 0,0 22 15,21-1-15,0-21 0,0 22 16,0-22-16,0 1 0,0-22 0,0 21 16,0-21-16,0 0 0,21 1 15,-21-1-15,21 0 0,0-21 16,0 0-16,22 0 0,-22 0 0,0 0 15,21 0-15,-21-21 0,22 21 16,-1-21-16,-21-1 0,22 1 0,-1-21 16,-21 21-16,21-22 0,-20 1 0,20 0 15,-21 21-15,0-22 0,-21 22 16,21 0-16,-21 0 0,22 0 0,-22 42 31,0 0-31,-22 0 16,1 21-16,0-20 0,21 20 0,-21-21 15,21 21-15,-21-20 0,21-1 16,0 0-16,0 21 0,0-21 16,0 1-16,0-1 0,0 0 15,21-21 1,0 0-16,0 0 0,0 0 16,1-21-16,-1 0 0,0-1 15,0 1-15,-21 0 0,21-21 16,0-1-16,1 22 0</inkml:trace>
  <inkml:trace contextRef="#ctx0" brushRef="#br0" timeOffset="4385">9292 8530 0,'0'0'0,"-21"0"0,0 21 15,-22 1-15,22-22 0,0 21 16,21 0-16,-21 0 0,21 0 15,0 0-15,0 1 0,0-1 0,0 0 16,21-21-16,0 0 16,0 0-16,1 0 0,-1 0 0,0 0 15,0 0-15,0 0 0,0-21 16,1 0-16,-1-1 0,-21 1 0,0 0 16,0 0-16,0 0 0,0 0 0,0-1 15,0 1-15,0 0 16,-21 21-16,-1 0 0,1 0 15,0 0-15,-21 0 0,21 0 16,-1 0-16,1 21 0,0 0 0,0 1 16,0-1-16,0 21 0,-1-21 0,22 0 15,-21 1-15,21 20 0,0-21 16,0 0-16,0 0 0,0 1 0,0 20 16,43-21-16,-22 0 0,0-21 15,0 21-15,21 1 0,-20-22 0,20 21 16</inkml:trace>
  <inkml:trace contextRef="#ctx0" brushRef="#br0" timeOffset="5498.12">9906 8763 0,'0'0'0,"0"-21"0,0 0 0,0 0 15,0-1-15,0 1 0,-21 0 16,0 21-1,-1 0-15,1 0 0,0 0 16,0 21-16,0 0 0,0 1 0,-1-1 16,1 21-16,0 0 0,21 1 15,-21-1-15,21 0 0,-21 22 16,21-22-16,0 1 0,-21-1 0,21-21 16,0 21-16,0 1 0,0-22 15,21 0-15,21 0 0,-21 0 0,0 1 16,22-1-16,-1 0 0,0-21 15,1 0-15,20 0 0,-20 0 0,20 0 16,-21 0-16,1-21 0,-1 0 0,0-1 16,1 1-16,-1 0 0,0-21 15,1-1-15,-1-20 0,-21 21 0,22-43 16,-22 21-16,21 1 0,-21-1 0,0 1 16,1-1-16,-1 1 15,0-1-15,-21 22 0,21 0 0,-21 21 16,0-22-16,0 22 0,0 0 0,0 0 15,-21 21 1,0 0-16,0 21 16,21 0-16,0 21 0,-22-20 15,22 20-15,-21 0 0,0 1 0,21-1 16,0 21-16,-21 1 0,21-22 0,-21 22 16,21-1-16,-21-20 0,21 20 15,0-21-15,-22 1 0,22-1 0,-21 0 16,21 1-16,-21-22 0,21 0 0,0 0 15,0 0-15,0 1 16,0-44 15,0 1-31,0 0 16,0-21-16,0 21 0,21-22 0,-21 1 16,21 0-16,1-1 0,-1 1 15,0-22-15,0 22 0,21 0 0,-20-1 16,-1 22-16,21 0 0,-21-21 0,0 42 15,22-21-15,-22-1 0,21 22 16,-21 0-16,1 0 0,-1 0 0,0 22 16,0-1-16,-21 0 0,0 21 15,0-21-15,0 1 16,0-1-16,-21 0 0,0 0 0,0 0 16,-22 0-16,22 1 0,0-22 0,0 21 15,-22-21-15,22 0 0,0 0 16,0 0-16,0 0 0,0 0 0,-1 0 15,1 0-15,0-21 0,0-1 16,21 1-16,0 0 16,0 0-16,-21 21 0,21-21 15,-21 21-15,21 21 16,0 0 0,0 0-16,0 0 0,0 1 15,0-1-15,0 21 0,0-21 0,0 0 16,0 22-16,0-22 0,0 0 15,21 21-15,0-20 0,0-1 16,0 0-16,0 0 0,1 0 0,-1 0 16,0 1-16,21-22 0,-21 21 0,22-21 15,-1 0-15,0 0 0,1 0 16,-1 0-16,0 0 0,-20 0 0,20 0 16,0 0-16,-21-21 0,22-1 0,-22 1 15,21 0-15,-21 0 0,1-21 16,-1 20-16,0 1 0,0-21 15,-21 21-15,0 0 0,21-1 0,-21 1 16,0 0-16,-21 21 47,0 0-47,0 21 16,0-21-16,-1 21 0,1 1 0,-21-22 15,0 21-15</inkml:trace>
  <inkml:trace contextRef="#ctx0" brushRef="#br0" timeOffset="6577.83">2117 10139 0,'0'0'16,"-22"0"-16,1 0 0,0 0 0,0 0 15,0 0 1,0 21-16,21 0 31,21-21-15,21 0-1,-21 0-15,22 0 16,-1 0-16,0 0 0,22 0 16,-1 0-16,22 0 0,0 0 0,-1 0 15,1 0-15,21 0 0,-22 0 0,22 0 16,0 0-16,0 0 0,21 0 15,0 0-15,0 0 0,21 0 0,-21 0 16,21 0-16,0 0 0,22 0 0,-1-21 16,0 21-16,1 0 0,20 0 15,1 0-15,-1 0 0,1 0 0,-1 0 16,22 0-16,0-21 0,-1 21 16,-20 0-16,20 0 0,1 0 0,0 0 15,-1-21-15,22 21 0,-21 0 16,-22 0-16,22 0 0,21-21 15,-21 21-15,-22 0 0,22 0 0,-1-22 16,1 22-16,-21 0 0,-1 0 0,1-21 16,-1 21-16,1 0 0,-22 0 15,0 0-15,1-21 0,-22 21 0,0 0 16,-21 0-16,-21 0 0,0 0 0,-1 0 16,-41 0-16,21 0 0,-22 0 15,-21 0-15,1 0 0,-22 0 0,21 0 16,-21 0-16,1 0 15,-22-21 126,0 0-125,-22 21-1</inkml:trace>
  <inkml:trace contextRef="#ctx0" brushRef="#br0" timeOffset="13593.02">6667 11557 0,'0'-21'0,"0"0"15,0 0-15,0-1 16,0 1-16,0 0 0,0 0 15,0 0-15,0 0 16,-21-1-16,0 22 0,0 0 0,-21-21 16,-1 21-16,1 0 0,21 0 15,-22 21-15,22 1 0,-21 20 16,0-21-16,-1 21 0,22 1 0,-21 20 16,-1-20-16,22 20 0,-21-21 15,21 22-15,0-1 0,-22 22 0,22-21 16,0-1-16,21 22 0,0-22 15,-21-20-15,21 20 0,0-21 0,0 1 16,21-1-16,21-21 0,-21 22 16,22-22-16,-1-21 0,0 21 15,1-21-15,20 0 0,-20 0 0,-1 0 16,21-21-16,1 0 0,-22-1 16,1 1-16,20 0 0,-21-21 0,1 21 15,-1-22-15,0-20 0,-20 20 0,20 1 16,-21-21-16,0-1 0,0 22 15,1-1-15,-22 1 0,0 0 0,21 21 16,-21-1-16,21 1 0,-21 0 16,0 0-16,0 42 15,0 0 1,0 0-16,0 22 0,-21-1 16,0-21-16,21 22 0,0-1 0,0 21 15,-22-20-15,22-1 0,0 0 16,0 1-16,0-22 0,0 21 0,22-21 15,-22 1-15,21-1 0,21 0 0,-21 0 16,0-21-16,22 0 0,-22 0 16,0 0-16,21 0 0,1 0 0,-22-21 15,21 0-15,-21 0 0,1-1 16,-1-20-16,0 21 0,0-21 0,0-22 16,-21 22-16,0-1 0,0-20 0,0 21 15,0-22-15,0 22 0,-21-1 16,0 22-16,0-21 0,0 42 15,-1-21-15,-20 21 0,0 0 16,21 0-16,-22 0 0,1 21 0,0 0 16,-1 0-16,1 22 0,0-1 0,20 0 15,-20 1-15,21 20 0,0-21 16,21 1-16,0-1 0,0 0 0,0 1 16,21-22-16,0 21 0,0-21 15,22 1-15,-22-22 0,21 21 0,0-21 16,1 0-16,-1 0 0,0 0 0,1 0 15,-1-21-15,0-1 0,1 1 16,-1 0-16,22-21 0,-22 21 16,0-22-16,-21 1 0,22 0 15,-1-1-15,-21 1 0,0 0 0,1 20 16,-1-20-16,0 21 0,-21 0 16,0 42-1,0 0-15,0 0 16,-21 0-16,21 1 0,0 20 15,-21 0-15,-1-21 0,22 22 0,0-22 16,0 21-16,-21-21 0,21 1 0,0 20 16,0-21-16,0 0 15,0 0-15,21-21 47,-21-21-47,22 0 0,-22-21 0,21 21 16,0-22-16,0 1 0,0 0 15,0-1-15,1 1 0,-1 21 0,0-22 16,0 22-16,0 0 0,0 0 16,1 0-16,-1 21 15,-21 21-15,0 0 0,0 0 16,0 0-16,0 22 0,0-22 16,0 21-16,0-21 0,0 22 0,0-22 15,0 21-15,21-21 0,-21 1 16,21-1-16,-21 0 0,21 0 15,0-21-15,1 21 0,-1-21 0,21 0 16,-21 0-16,22 0 0,-22 0 16,21 0-16,-21 0 0,22 0 0,-22-21 15,21 0-15,-21 0 0,0 0 0,22-22 16,-22 22-16,0-21 0,0-22 16,0 22-16,1-22 0,-1 22 0,0-21 15,0-1-15,-21 22 0,21-22 16,-21 22-16,21 0 0,-21-1 0,0 1 15,0 21-15,0-22 0,0 22 16,0 0-16,-21 21 16,0 0-1,0 21-15,0 0 16,0 1-16,-1 20 0,22-21 0,-21 21 16,21 1-16,-21-1 0,0 0 0,21 1 15,0-1-15,0 0 0,0 1 16,0-1-16,0 0 0,0 1 0,0-1 15,0 0-15,0 1 0,0-22 16,21 21-16,-21-21 0,21 1 0,0-1 16,1-21-16,20 21 0,-21-21 0,21 0 15,-20 0-15,20 0 0,0 0 16,1 0-16,-1-21 0,0 0 16,-21 21-16,22-22 0,-1-20 15,-21 21-15,43-43 0,-43 22 16,0 0-16,0 21 0,-21-22 0,0 22 15,0 0-15,0 0 0,0 0 16,0-1-16,-21 22 0,-21 0 16,21 0-16,-1 22 0,1-1 15,0 0-15,0 0 0,21 0 0,-21 0 16,21 22-16,-21-1 0,21-21 16,0 22-16,0-1 0,0-21 0,0 21 15,0-20-15,21-1 0,0 21 16,0-21-16,21-21 0,-20 21 0,-1 1 15,21-22-15,-21 0 0,0 0 16,1 0-16,-1 0 0,21 0 0,-21 0 16,0-22-16,1 1 0,-1 0 15,-21 0-15,21 0 0,0-22 0,0 1 16,0 0-16,1-1 0,-1 1 0,0-21 16,0 20-16,0 1 0,0 21 15,22-22-15,-22 22 0,0 0 0,21 0 16,-20 21-16,-1 0 0,0 0 15,0 0-15,0 0 0,0 21 16,1-21-16,-1 21 0,0 0 0,-21 22 16,0-22-16,0 21 0,0-21 15,0 22-15,0-22 0,0 21 0,0-21 16,0 22-16,-21-22 0,21 0 0,-21 0 16,-1 0-16,22 1 0,0-1 15,-21-21-15,21 21 0,-21-21 0,21-21 31,21 0-15,0-1-16,1 1 0,-22 0 16,21 0-16,0-21 0,0 20 15,21-20-15,-20 0 0,-1-1 16,0 1-16,21 21 0,-21-21 0,1 20 16,-1 1-16,-21 0 0,0 0 15,21 21-15,-42 0 31,0 21-31,-1 0 0,1 0 16,0 1-16,0-1 0,0 21 0,21 0 16,-21 1-16,21-22 0,-22 21 15,22 1-15,0-22 0,0 21 0,0-21 16,0 22-16,0-22 0,22 0 16,-1 0-16,0 0 0,0 0 15,0-21-15,22 22 0,-22-22 0,21 0 0,0 0 16,1 0-16,-1 0 15,-21 0-15,22-22 0,-1 1 0,0 0 16,-21 0-16,22-21 0,-22-1 0,21 1 16,-21 0-16,22-1 0,-22-20 15,0-1-15,21 1 0,-20-1 0,-1 22 16,21-85-16,-42 85 16,0-22-16,21 22 0,-21 21 0,0-22 15,0 22-15,0 0 0,-21 21 16,0 21-1,0-21-15,0 21 0,21 22 16,-22-22-16,1 21 0,0 0 0,21 1 16,0-1-16,0 0 0,0 1 15,-21 20-15,21-20 0,0-1 0,0 21 16,0-20-16,0-1 0,0 0 16,0 1-16,0-22 0,21 21 0,0-21 15,-21 1-15,21-1 0,1 0 0,-1-21 16,0 0-16,0 0 0,0 0 15,0 0-15,1 0 0,-1 0 0,21 0 16,-21-21-16,0 0 0,22-1 0,-22 1 16,0 0-16,0 0 0,0-21 15,1 20-15,-1-20 0,0 21 16,-21-21-16,0-1 0</inkml:trace>
  <inkml:trace contextRef="#ctx0" brushRef="#br0" timeOffset="13817.01">10774 11705 0,'0'0'0,"21"0"31,0-21-15,0 21-16,22 0 0,-22 0 15,21-21-15,0 21 0,1 0 16,-1 0-16,0-21 0,1 21 0,20-21 15,-20 21-15,-22 0 0,21 0 16,-21-22-16,0 22 0,1 0 0,-22-21 16</inkml:trace>
  <inkml:trace contextRef="#ctx0" brushRef="#br0" timeOffset="14104.78">8467 11832 0,'0'0'0,"21"0"31,0 0-31,0 0 0,21 0 15,-20-21-15,20 21 0,21-21 16,-20 21-16,-1-21 0,22 21 0,-22-21 16,0 21-16,22 0 0,-43-22 0,21 22 15,-21 0-15,1-21 16,-1 21-16,0 0 0,-21-21 0,21 21 16,-21-21-16</inkml:trace>
  <inkml:trace contextRef="#ctx0" brushRef="#br0" timeOffset="15193">12234 11726 0,'0'0'0,"0"-84"16,-21 84-16,21-21 15,-21-1-15,-21 22 0,20 0 0,1-21 16,-21 21-16,21 0 0,-22 0 15,22 0-15,-21 0 0,21 21 0,-22 1 16,1-1-16,21 0 0,-21 0 16,-1 21-16,22 1 0,0-1 0,0 0 15,0 22-15,-1-22 0,1 22 16,21-1-16,0-20 0,0-1 16,-21 21-16,21-20 0,0-22 0,0 21 15,21-21-15,0 22 0,1-22 16,-1 0-16,0-21 0,21 21 0,1-21 15,-1 0-15,0 0 0,1 0 0,-1 0 16,21-21-16,-20 0 0,20 0 16,-20 0-16,20-22 0,-21 22 0,22-42 15,-22 20-15,22-20 0,-22-1 0,0 1 16,1-1-16,-1 1 0,-21-1 16,22 1-16,-22-1 0,21-20 0,-21 41 15,0-20-15,1-1 16,-22 22-16,0 21 0,21-22 0,-21 22 15,0 0-15,0 0 0,-21 21 16,21 21 0,-22 0-16,1 22 0,0-1 15,0 0-15,0 1 0,0 20 0,-1-21 16,22 1-16,-21 20 0,0 1 0,0-22 16,21 22-16,0-1 0,-21 1 15,21-22-15,0 0 0,0 22 0,0-22 16,0 0-16,0-20 0,0 20 0,21-21 15,0 0-15,0 0 0,0-21 16,1 22-16,-1-22 0,0 0 16,21 0-16,-21 0 0,22 0 0,-22-22 15,21 1-15,1 0 0,-1 0 16,-21-21-16,21 20 0,1-20 0,-22 0 16,21-1-16,-21 1 0,22 0 15,-22-1-15,0 22 0,0 0 0,0 0 16,-21 0-16,0 0 0,0 42 31,0 0-31,-21 0 0,21 0 16,-21 0-16,0 22 0,21-22 15,0 21-15,0-21 0,-21 22 0,21-22 16,0 0-16,0 0 0,0 0 16,0 1-16,0-1 0,0 0 15,0 0-15,21-21 16,0 0-16,0 0 15,0 0-15,1-21 0,-1 0 16,0 0-16,0-1 0,0-20 0,0 0 16,1 21-16,-1-43 0</inkml:trace>
  <inkml:trace contextRef="#ctx0" brushRef="#br0" timeOffset="15556.27">13589 11494 0,'0'0'0,"-21"0"0,0 0 0,-1 0 0,1 0 15,0 0-15,0 0 0,0 21 16,21 0-16,-21-21 0,-1 21 0,22 0 16,0 0-16,0 1 0,0-1 0,0 0 15,22 0 1,-1-21-16,0 0 0,0 0 16,0 0-16,0 0 0,1 0 0,-1 0 15,0-21-15,0 21 16,0-21-16,-21 0 0,0-1 0,0 1 15,0 0-15,0 0 16,0 0-16,0 0 0,-21-1 16,0 22-16,0 0 0,0 0 15,-1 0-15,1 0 0,-21 22 16,21-22-16,0 21 0,-22 0 0,22 0 16,0 21-16,0-20 0,21-1 0,0 0 15,-21 0-15,21 21 0,0-20 16,0-1-16,0 0 0,0 0 0,21 0 15,0 0-15,0 1 0,0-22 16,22 21-16,-22-21 0,0 0 0,21 0 16</inkml:trace>
  <inkml:trace contextRef="#ctx0" brushRef="#br0" timeOffset="16501.03">14076 11726 0,'0'-21'0,"0"42"0,0-63 0,0 21 15,0 0-15,0 0 0,-21 21 16,-1 0-16,1 0 16,0 0-16,0 0 0,0 21 15,0 0-15,21 0 0,-22 0 0,1 0 16,21 22-16,0-22 0,-21 21 16,21 1-16,-21-1 0,21 0 0,-21 1 15,21-1-15,0 0 16,0 1-16,0-1 0,0-21 0,0 0 15,21 22-15,0-22 0,0-21 0,22 21 16,-22 0-16,0-21 0,21 0 16,1 0-16,-1 0 0,0 0 0,1 0 15,-1-21-15,0 0 0,1-22 16,-1 22-16,0-21 0,1 0 0,-22-1 16,21-20-16,0 20 0,-20-20 0,20-1 15,-21 1-15,0-1 0,0 1 16,1-1-16,-1 1 0,-21 21 0,0-1 15,0-20-15,0 42 0,0-22 16,0 22-16,-21 21 16,-1 0-1,22 21-15,-21 22 0,0-1 0,0-21 16,21 43-16,-21-22 0,21 0 0,-21 1 16,-1-1-16,22 0 0,0 22 15,0-22-15,-21 0 0,21 1 0,-21-22 16,21 21-16,0 1 0,0-22 15,0 0-15,0 21 0,0-21 16,0 1-16,0-44 31,0 1-31,0 0 0,0 0 16,21 0-16,0-22 0,1 22 16,-1-21-16,0 21 0,21-22 0,-21 22 15,1-21-15,-1 21 0,21 0 0,-21-1 16,22 1-16,-22 0 0,21 21 15,-21-21-15,0 21 0,1 0 0,-1 0 16,0 0-16,0 0 0,-21 21 16,0 0-16,0 0 15,-21 1-15,-21-1 16,20 0-16,1-21 0,0 21 16,0-21-16,0 0 0,0 21 0,-1-21 15,1 0-15,0 0 0,0 0 16,0 0-16,0 0 15,21-21-15,-22 21 16,22 21 15,0 0-15,0 1-16,0-1 0,0 21 16,0-21-16,0 0 0,0 22 0,22-22 15,-22 0-15,21 21 0,-21-20 16,21-1-16,0 0 0,0 0 0,-21 0 15,21-21-15,22 21 0,-22-21 0,0 0 16,21 22-16,-20-22 16,20 0-16,-21 0 0,21 0 0,-20 0 15,-1-22-15,21 22 0,-21-21 16,0 0-16,1 0 0,-1 0 0,0 0 16,21-1-16,-21-20 0,1 21 0,-1-21 15,0 20-15</inkml:trace>
  <inkml:trace contextRef="#ctx0" brushRef="#br0" timeOffset="16829">16108 11367 0,'0'0'0,"0"-22"0,-21 1 0,-1 0 16,22 0-16,-21 21 0,0 0 15,0 0-15,0 21 16,0 0-16,-1 0 0,22 22 16,-21-1-16,0 0 0,21 1 15,-21-1-15,21 0 0,-21 1 0,21-1 16,0 22-16,0-22 0,-21 0 16,21 1-16,0-1 0,0 0 0,0 1 15,0-1-15,21 0 0,0-21 16,-21 22-16,21-22 0,0 0 15,0 0-15,1-21 0,-1 21 0,0-21 16,0 0-16,0 0 0,22 0 16,-22 0-16,21-21 0,-21 0 0,22 0 15,-1 0-15,21 0 0</inkml:trace>
  <inkml:trace contextRef="#ctx0" brushRef="#br0" timeOffset="17173.98">17145 11261 0,'0'0'0,"-21"-21"0,21-1 16,-21-20-16,21 21 0,0 0 15,0 0-15,21 21 16,0 0 0,21 21-16,-21 0 15,1 21-15,-1-21 0,21 22 0,-21-1 16,0 0-16,1 1 0,-22-1 0,0 0 15,21 22-15,-21-22 0,0 1 16,0-1-16,0 0 0,0 1 0,-21-1 16,-1 0-16,1 1 0,0-1 15,0-21-15,0 21 0,0-20 16,-1 20-16,1-21 0,0-21 0,0 21 16,0 0-16,0-21 0,21 22 15,-22-22-15,22-22 31,22 22-15,-1-21-16,0 21 0</inkml:trace>
  <inkml:trace contextRef="#ctx0" brushRef="#br0" timeOffset="17347.99">17695 12150 0,'0'21'16,"-21"-21"-1,0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09:18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9546 10583 0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53:39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847 0,'0'-21'15,"0"42"-15,0-64 0,0 22 0,0 0 0,0 0 16,0 0-1,-21 42 1,21 0-16,-22 0 16,1 22-16,0-1 0,0 21 15,0 1-15,-22-1 0,22 1 0,-21-1 16,0 1-16,20-1 0,-20 22 16,0-21-16,-1 20 0,1-20 15,0 20-15,21-20 0,-22-1 16,22-20-16,0-1 0,21 0 15,0-20-15,0 20 0,0-21 16,0-42 0,0 0-16,0 0 0,0-22 0,21 1 15,0 0-15</inkml:trace>
  <inkml:trace contextRef="#ctx0" brushRef="#br0" timeOffset="267.92">2857 868 0,'0'0'0,"0"-21"0,0-22 0,22 22 16,-22 0-16,21 42 16,-21 0-1,0 22-15,0-1 0,0 0 16,0 22-16,0-1 0,21-20 16,-21 20-16,0 1 0,0-1 0,0 1 15,0-1-15,0 1 0,0-22 16,0 22-16,-21-1 0,21 1 0,-21-22 15,21 0-15,0 1 0,0-1 16,0-21-16,0 0 0,0 0 0,0 1 16,-22-22-1,1-22-15,21 1 16,-21 0-16,0 0 0</inkml:trace>
  <inkml:trace contextRef="#ctx0" brushRef="#br0" timeOffset="459.94">2265 1566 0,'0'0'0,"0"22"16,21-22-1,0 0 1,21 0-16,-20 0 0,41 0 16,-21 0-16,22-22 0,-22 22 15,22-21-15,-1 21 0,1-21 16,-1 0-16,1 21 0,-22-21 0,22 0 15,-22 21-15,0-22 0,1 1 16</inkml:trace>
  <inkml:trace contextRef="#ctx0" brushRef="#br0" timeOffset="723.97">3725 1228 0,'0'0'0,"21"0"0,-21-21 31,-21 21-31,0 0 0,0 0 15,-21 21-15,20-21 0,-20 21 0,0 0 16,21 0-16,-22 0 0,22 1 16,-21 20-16,21-21 0,-22 21 15,22 1-15,0-1 0,0 0 0,0 1 16,21-1-16,0 0 0,0-20 16,0 20-16,0-21 0,0 0 0,42 0 15,-21 1-15,0-1 0,22-21 16,-1 0-16,0 0 0,22 0 0,-22 0 15,22 0-15,-1-21 0,-21-22 16,22 22-16,-22-21 0,22-1 0</inkml:trace>
  <inkml:trace contextRef="#ctx0" brushRef="#br0" timeOffset="1011.96">4403 826 0,'0'0'0,"0"-43"16,0 22-16,0 0 0,0 0 0,0 0 15,-22 42 1,1 0-16,0 0 16,21 21-16,0 1 0,-21-1 15,0 22-15,0-1 0,21 1 0,-22-1 16,1 1-16,21-1 0,-21 1 16,0-22-16,0 21 0,21-20 15,0 20-15,0-20 0,-21-1 16,21 0-16,0-21 0,0 22 0,0-22 15,0 0-15,0 0 0,0 0 16,21-21 0,-21-21-16,21 0 0,0 0 15,0 0-15,0-22 0,1 1 0,20 21 16</inkml:trace>
  <inkml:trace contextRef="#ctx0" brushRef="#br0" timeOffset="1260">4826 1185 0,'0'0'16,"0"-21"-16,0 42 31,0 1-31,0-1 0,-21-21 16,0 42-16,-1-21 0,1 0 16,21 22-16,-21-22 0,0 21 0,0-21 15,0 22-15,21-22 0,-22 21 16,1-21-16,21 22 0,-21-22 0,21 21 15,0-21-15,0 1 0,0-1 16,0 0-16,21-21 16,0 0-1,1-21-15,20 0 0,-21-1 16,21 1-16</inkml:trace>
  <inkml:trace contextRef="#ctx0" brushRef="#br0" timeOffset="2024.01">5419 1291 0,'0'0'16,"0"-21"-16,21 21 0,-21-21 16,-21 21-1,-1 0-15,1 21 16,0 0-16,0 0 0,0 1 0,0-1 16,-1 0-16,1 0 15,0 21-15,-21 22 0,42-43 16,-21 21-16,21-20 0,-22 20 15,22-21-15,0 21 0,0-20 0,0-1 16,0 0-16,0 0 0,22-21 16,-1 21-16,0-21 0,0 0 15,0 0-15,0 0 0,1 0 16,-1-21-16,-21 0 0,0 0 16,21 0-16,-21-22 0,21 22 0,-21-21 15,0 21-15,0-22 0,0 22 0,0-21 16,0 21-16,0-22 0,0 22 15,0 0-15,0 0 0,0 0 16,0-1-16,21 22 0,0-21 0,1 21 16,-1-21-16,0 21 0,21 0 15,1-21-15,-1 21 0,0 0 0,1 0 16,-1 0-16,21 21 0,-20 0 16,-1 0-16,0 1 0,1-1 0,-1 0 15,0 42-15,-42-41 16,0 20-16,0-21 0,0 21 0,0 1 15,0-22-15,0 21 0,-21-21 16,0 1-16,21-1 0,0 0 0,-21 0 16,0 0-16,0-21 15,-1 0 1,1-21 0,21 0-16,0 0 0,0 0 15,0-22-15,0 22 0,0-21 16,21-1-16,1 22 0,-1-21 0,0 0 15,21-1-15,-21 22 0,22-21 16,-1 21-16,0-22 0,1 22 0,-1 21 16,0-21-16,1 21 0,-1 0 15,0 0-15,1 0 0,-22 21 0,21 0 16,-21 0-16,1 1 0,-1 20 16,-21-21-16,0 21 0,0-20 15,0 20-15,0-21 0,0 21 0,0-20 16,-21 20-16,-1-21 0,22 0 15,-21 0-15,0 1 0,0-1 0,21 0 16,-21-21-16,0 21 16,-1-21-16,22-21 31,0 0-31,43 0 0,-22-1 0,0-20 16</inkml:trace>
  <inkml:trace contextRef="#ctx0" brushRef="#br0" timeOffset="2435.76">7345 1312 0,'0'0'0,"21"-21"0,-21 0 0,0 0 15,0 0-15,0 0 0,-21 21 16,0 0 0,-22 0-16,22 0 0,-21 0 0,21 21 15,-22 0-15,1 0 0,21 0 16,-22 0-16,22 1 0,0-1 0,21 0 15,0 0-15,0 0 16,0 0-16,21-21 0,0 22 0,22-22 16,-1 0-16,-21 21 0,22-21 15,-1 21-15,0-21 0,1 21 16,-22-21-16,21 21 0,-21 0 0,22-21 16,-22 22-16,0-1 0,-21 0 15,0 0-15,0 21 0,0-20 0,0-1 16,-21 0-16,0 0 0,-22 0 15,22 0-15,-21-21 0,-1 22 0,1-1 16,0-21-16,-22 21 0,22-21 16,0 0-16,-1 0 0,1 0 15,-22 0-15,43 0 0,-21 0 16,21 0-16,21-21 0,-21 21 0,21-21 16,-22-1-16,22 1 0,0 0 15,0-21-15,0 21 0,0-22 16,0 22-16,0-21 0</inkml:trace>
  <inkml:trace contextRef="#ctx0" brushRef="#br0" timeOffset="2688.8">5694 677 0,'0'0'0,"-21"0"0,-1 0 16,1 0-1,0 0 32,0 0-31,-21 0-16</inkml:trace>
  <inkml:trace contextRef="#ctx0" brushRef="#br0" timeOffset="2920.01">3979 1080 0,'0'0'16,"0"21"-16,0 0 0,21-21 15,1 0 1,20 0-16,0-21 0,1 0 16,-1 21-16,21-22 0,1 22 0,-1-21 15,-20 21-15,20 0 16,-20 0-16,-22-21 0,21 21 0,-21 0 0,0 0 16,-21-21-16,22 21 15,-22-21-15</inkml:trace>
  <inkml:trace contextRef="#ctx0" brushRef="#br0" timeOffset="3431.78">8996 445 0,'-21'-22'31,"-1"22"-31,-20 0 0,21 0 16,-21 0-16,-1 0 0,1 0 16,0 0-16,-1 22 0,22-22 0,-21 21 15,-1 0-15,22 0 0,0 21 16,0-20-16,0-1 0,0 0 0,21 0 15,0 0-15,0 22 0,0-22 16,0 0-16,0 0 0,0 0 16,21 0-16,0-21 0,-21 22 0,21-1 15,21-21-15,-20 0 0,-1 0 16,21 0-16,0 0 0,1 0 0,-1 0 16,0 0-16,1-21 15,-1 21-15,0-22 0,-20 1 0,20 0 16,0 0-16</inkml:trace>
  <inkml:trace contextRef="#ctx0" brushRef="#br0" timeOffset="3979.87">9271 169 0,'0'0'0,"-21"0"0,0-21 0,-22 0 15,22 0-15,-21 21 0,-1-21 16,22 21-16,-42 0 0,20 0 15,1 0-15,0 0 0,-22 0 0,22 0 16,-22 0-16,22 21 0,0 0 16,-1 0-16,1 22 0,0-22 15,-1 21-15,22 0 0,0 1 0,-21 20 16,42-20-16,-21-1 0,-1 0 16,22 1-16,-21-1 0,21 21 0,0-20 15,0-1-15,0 0 0,0 22 16,0-22-16,0 1 0,0-22 0,0 21 15,0 0-15,0-20 0,21-1 16,1 0-16,-1 0 0,21 0 0,-21 0 16,0-21-16,22 0 15,-1 0-15,0 0 0,64 0 16,-42 0-16,-1 0 0,1-21 0,-1 0 16,22 0-16,-22 0 0,1 0 15,-22-22-15,22 1 0,-22 0 16,0-1-16,1-20 0,-1 20 0,-21-20 15,0 21-15,1-22 0,-22 1 16,0-1-16,0 22 0,0-22 0,0 22 16,0 0-16,-22-1 0,-20 1 15,21 0-15,-21-1 0,-1 22 16,1 0-16,-22 0 0,22 0 0,-21-1 16,20 22-16,-20 0 0,20 0 15,1 0-15,0 0 0,-1 22 16,22-1-16,-21 0 0,21-21 0,0 21 15,-1 0-15,22 0 0,0 1 16,0-1-16,-21 0 0,21 0 0,-21 21 16,0-20-16</inkml:trace>
  <inkml:trace contextRef="#ctx0" brushRef="#br0" timeOffset="4843.67">1714 2540 0,'0'0'0,"-21"0"0,-85-21 16,85 0-1,0 21-15,0 0 0,0 0 16,0 0-1,21-21-15,21 21 47,0 21-47,21-21 16,-21 0-16,22 0 0,-1 21 16,0-21-16,1 0 0,20 0 0,1 21 15,-1-21-15,1 0 0,20 0 16,1 0-16,21 0 0,0 0 0,21 0 15,-21 0-15,21 0 16,0 0-16,0 0 0,0 0 0,21 0 16,21 0-16,-21 0 0,0 0 15,22 0-15,-1 0 0,0 0 0,1-21 16,20 21-16,-20 0 0,20 0 16,-21 0-16,1 0 0,-1-21 0,0 21 15,1 0-15,-22 0 0,0-21 16,0 21-16,0 0 0,-21 0 0,22-22 15,-44 22-15,22 0 0,-42-21 16,0 21-16,-1-21 0,-41 21 0,20 0 16,-42 0-16,22 0 15,-22-21-15,0 21 0,-21-21 16,0 0 15,-21 21 0,0 0-31,0 0 16</inkml:trace>
  <inkml:trace contextRef="#ctx0" brushRef="#br0" timeOffset="4960.01">7324 2371 0,'0'21'31,"0"0"-15,0 0-1,-22-21-15,1 21 16</inkml:trace>
  <inkml:trace contextRef="#ctx0" brushRef="#br0" timeOffset="7451.96">1270 3683 0,'0'0'0,"0"-21"15,0 0-15,0 0 0,0-1 16,0 1-16,0 0 0,0 0 16,0 0-16,0 0 15,0 42 1,-21 0-16,21 0 16,0 0-16,-21 22 15,-1-1-15,22 0 0,-21 22 16,21-22-16,0 22 0,-21-1 0,0 1 15,21-22-15,-21 21 0,21 1 16,0-22-16,0 22 0,0-22 0,0-21 16,0 22-16,0-22 0,42 0 15,-21 0-15,0-21 0,22 0 16,-22 0-16,21 0 0,1 0 0,-1-21 16,0 0-16,1 0 0,-1-22 15,21 1-15,-20 0 0,-1-22 0,0 22 16,-20-22-16,20 1 0,-21-1 15,0-20-15,0 20 0,1 1 16,-1-1-16,0 22 0,-21-22 16,0 22-16,21 0 0,-21 20 0,0 1 15,0 0-15,21 0 0,-21 42 32,0 0-32,0 22 0,0-22 15,0 21-15,0 0 0,-21 1 16,0-1-16,21 22 0,-21-22 0,21 21 15,-21-20-15,21 20 0,-22 1 16,22-22-16,-21 22 0,21-22 16,0 0-16,0 1 0,0-22 15,0 21-15,21-21 0,1 0 0,-1-21 16,0 22-16,0-22 0,21 0 16,-20 0-16,-1 0 0,21-22 0,-21 1 15,22 0-15,-1-21 0,0 21 16,1-22-16,-1 1 0,0-22 15,1 22-15,-1 0 0,0-1 0,1 1 16,-22 21-16,0-21 0,-21 20 16,0 1-16,-21 21 15,0 0 1,-1 0-16,1 21 0,0 1 16,0-1-16,21 0 0,0 0 15,0 0-15,0 0 0,0 22 0,0-22 16,21 21-16,0-21 0,0 1 15,1-1-15,-1 21 0,0-21 0,0 0 16,0 1-16,0-1 0,-21 0 16,0 0-16,0 0 15,-21-21 1,0 0-16,0 0 0,0-21 16,0 0-16,-1 21 0,1-21 15,0 0-15,0-22 0,0 22 0,0 0 16,21 0-16,0 0 15,-22-1-15,22 1 0,-21 21 16,21 21 0,0 1-16,0-1 0,0 0 15,0 0-15,0 0 0,0 22 16,0-22-16,21 0 0,-21 0 0,22 0 16,-1 0-16,21 1 0,-21-1 15,0-21-15,22 0 0,-1 21 0,0-21 16,1 0-16,-1 0 0,0 0 15,1 0-15,-1-21 0,0 0 16,1-1-16,-1 1 0,0-21 0,-20 21 16,20-22-16,-21 1 0,21-21 15,-20 20-15,-1 1 0,0 0 16,-21-1-16,21 22 0,-21 0 0,0-21 16,21 42-16,-21-22 0,0 1 15,-21 21 1,0 21-16,21 1 15,-21-1-15,0 0 0,21 21 0,-22 1 16,22-22-16,0 21 0,0 0 16,0 1-16,0-22 0,0 21 0,0-21 15,0 1-15,0-1 0,22 0 16,-1 0-16,0 0 0,0-21 16,0 0-16,0 0 0,22 0 15,-1 0-15,0 0 0,1 0 0,-1-21 16,0 0-16,1 0 0,-1-22 15,0 22-15,-20-21 0,20 0 0,0 20 16,-21-20-16,1 21 0,-1-21 16,0 20-16,-21 1 0,0 0 15,-21 21 1,0 21 0,21 0-16,-22 1 0,1-1 15,21 21-15,0-21 0,-21 0 0,0 22 16,21-22-16,-21 0 0,21 0 15,0 22-15,0-22 0,-21 0 16,21 0-16,-22 0 0,22 0 16,0-42 15,0 0-31,0 0 16,0 0-16,22-22 0,-1 22 0,0-21 15,0 0-15,0-1 0,22 1 16,-22 21-16,21-22 0,-21 22 0,22 0 15,-22 0-15,21 0 0,0 0 16,-20 21-16,20 0 0,-21 0 16,0 0-16,0 21 0,1 0 0,-22 0 15,21 0-15,-21 0 0,0 22 16,0-22-16,0 21 0,0 1 0,0-22 16,0 21-16,0-21 0,0 22 15,0-22-15,0 0 0,0 0 0,0 0 16,21 0-16,0-21 0,0 22 15,22-22-15,-22 0 0,21 0 0,22 0 16,-22 0-16,21 0 0,1 0 16,-1 0-16,1-22 0,-1 1 0,-20 0 15,20 0-15,1 0 0,-22 0 0,0-1 16,1-20-16,-1 0 16,-21-1-16,0 22 0,1-21 0,-1 0 15,-21-1-15,0 1 0,0 21 16,0 0-16,-21-1 0,-1 1 0,1 0 15,0 21-15,-21 0 0,-1 0 16,22 0-16,-21 21 0,0 0 0,-1 1 16,1-1-16,0 0 0,-1 21 15,22 1-15,-21-1 0,21 0 0,-1-21 16,1 22-16,21-1 0,0-21 16,0 0-16,0 1 0,21-1 0,1 0 15,-1 0-15,0 0 0,21-21 0,1 0 16,-1 0-16,-21 0 15,21 0-15,1-21 0,-1 0 0,0 0 16,-20 21-16,20-43 0,-21 22 0,0 0 16,0-21-16,1 21 0,-22-22 15,0 22-15,21-21 0,-21 21 0,0-1 16,0 1-16,0 0 0,0 0 16,0 42 15,0 0-31,0 0 15,0 22-15,0-1 0,-21 0 0,21 1 16,0-1-16,-22 0 0,1 22 16,0-22-16,21 22 0,0-1 15,0 1-15,0-1 0,0 22 16,0-22-16,0 22 0,0 0 0,0-1 16,0 1-16,0 0 0,0 21 0,0-22 15,0 1-15,0 0 0,0 20 16,0-20-16,0 0 0,0-22 0,0 22 15,-21-22-15,0 1 0,0-22 0,-1 1 16,1-1-16,-21 0 0,21-21 16,-22 22-16,1-22 0,-21-21 0,20 21 15,1-21-15,0 0 0,-1 0 0,-20-21 16,42 21 0,-1-21-16,1 0 0,0-22 0,21 22 15,0-21-15,0-1 0,0 1 0,0 0 16,0-22-16,0 1 0,0-22 0,0 0 15,0 22-15</inkml:trace>
  <inkml:trace contextRef="#ctx0" brushRef="#br0" timeOffset="7667.83">3619 3387 0,'0'0'0,"0"-21"0,0-1 16,0 44 15,0-1-15,22-21-16,-1 0 15,0 0-15</inkml:trace>
  <inkml:trace contextRef="#ctx0" brushRef="#br0" timeOffset="8379.43">7070 3747 0,'0'0'0,"21"0"0,0 0 16,0 0-16,0 0 0,0 0 15,22-43 1,-22 22-16,-21 0 0,0 0 16,0-22-16,0 1 0,0 0 15,0-1-15,0 22 0,-21-21 16,0 21-16,-1 0 0,1-1 0,0 1 16,-21 21-16,21 0 0,-22 0 15,1 0-15,0 21 0,-1 1 0,1 20 16,0-21-16,-1 21 15,1 1-15,0 20 0,-1-20 0,1-1 16,21 0-16,0 1 0,-1-1 0,22 0 16,0 1-16,0-1 0,0 0 15,0-21-15,22 1 0,-1-1 0,0 0 16,0-21-16,21 0 0,1 0 16,-1 0-16,0-21 0,1 0 0,-1-1 15,0 1-15,22 0 0,-22-21 16,-21 21-16,22-22 0,-1 1 0,-21 0 15,22-1-15,-22 1 0,0 0 0,-21 20 16,0-20-16,21 21 0,-21 0 16,0 0-16,0-1 0,0 44 31,0-1-31,-21 0 0,0 0 0,0 0 16,21 22-16,-22-22 0,22 21 0,-21 0 15,21-20-15,0 20 0,0-21 16,0 0-16,0 0 0,0 22 0,0-22 15,0 0-15,21 0 16,1-21-16,-1 0 0,0 0 0,0 0 16,0 0-16,0 0 0,22 0 15,-22-21-15,21 0 0,1 0 0</inkml:trace>
  <inkml:trace contextRef="#ctx0" brushRef="#br0" timeOffset="8656.12">8086 3387 0,'0'0'0,"-22"-85"32,1 85-32,0 0 0,0 0 15,0 21-15,0 0 0,-22 1 16,22 20-16,-21-21 0,21 21 0,-22 1 16,22-1-16,0 0 0,0 1 15,0-1-15,-1 0 0,1 22 16,21-22-16,0-21 0,0 1 15,21 20-15,1-21 0,-1-21 16,0 21-16,21 0 0,1-21 0,-1 0 16,0 0-16,1 0 0,-1-21 15,0 0-15,1 21 0,20-21 0,-21 0 16,1 0-16,-1-22 0,0 1 16,1 21-16,-1-43 0</inkml:trace>
  <inkml:trace contextRef="#ctx0" brushRef="#br0" timeOffset="8905.96">8742 3048 0,'0'0'0,"0"-42"0,0 21 16,0-1-16,0 1 16,0 0-16,-21 21 0,-1 0 0,1 0 15,0 21-15,0 0 16,0 1-16,0 20 0,-1 0 0,1 1 16,0 20-16,0 1 0,0-1 0,21 1 15,-21-22-15,21 21 0,-22 1 16,22-22-16,0 1 0,0-1 0,0 0 15,0 1-15,0-1 0,0-21 16,0 0-16,0 0 0,0 1 0,0-1 16,22-21-16,-1 0 15,0 0-15,0 0 0,21-21 16,-20-1-16,-1 22 0,21-42 0,-21 21 16,22 0-16</inkml:trace>
  <inkml:trace contextRef="#ctx0" brushRef="#br0" timeOffset="9123.16">9144 3387 0,'0'0'0,"0"-21"0,-21 21 31,0 21-31,-1 0 16,1 21-16,0-21 0,0 22 16,0-22-16,0 21 0,-1-21 0,1 22 15,0-22-15,21 21 0,0-21 0,-21 1 16,21 20-16,0-21 15,0 0-15,0 0 0,0 1 16,21-22-16,0 0 0,0 0 0,1 0 16,20 0-16,0 0 0,1 0 15,-1 0-15,0-22 0</inkml:trace>
  <inkml:trace contextRef="#ctx0" brushRef="#br0" timeOffset="9836.85">9821 3471 0,'0'0'0,"-21"-21"31,0 21-31,0 0 0,-22 0 16,1 21-16,21 1 0,0-1 15,-22 0-15,22 0 0,0 21 0,0-20 16,0 20-16,0-21 0,21 21 16,0-20-16,0-1 0,0 0 0,0 0 15,0 0-15,0 0 0,21 1 0,0-1 16,0-21-16,0 0 0,22 21 15,-22-21-15,21 0 0,-21 0 0,0 0 16,1 0-16,-1 0 0,0-21 16,0 21-16,-21-21 0,0-1 0,0 1 15,0 0-15,0-21 0,0 21 0,0-22 16,-21 1-16,21 21 0,0-22 16,0 1-16,0 21 0,0 0 15,0-22-15,0 22 0,0 0 0,21 0 16,0 21-16,0-21 0,22 0 15,-22 21-15,21 0 0,1 0 0,20 0 16,-21 0-16,1 0 0,-1 21 16,0 0-16,1 0 0,-22 21 0,21-20 15,-21 20-15,1-21 0,-1 21 16,-21 1-16,0-22 0,0 21 0,0-21 16,0 1-16,0 20 0,-43 0 15,43-21-15,-21 1 0,0-22 16,0 21-16,0-21 0,0 21 15,-1-21-15,1 0 16,21-21 0,0 0-16,0-1 15,0 1-15,21 0 0,1-21 16,-1 21-16,0-22 0,21 1 0,-21 21 16,22-22-16,-1 1 0,0 0 0,22-1 15,-22 22-15,22-21 0,-1 21 16,1 0-16,-1 21 0,-20 0 0,-1 0 15,0 21-15,1 0 16,-1 0-16,-21 0 0,-21 64 16,0-64-16,0 21 0,0 1 15,-21-22-15,0 21 0,-43 22 16,43-43-16,0 0 0,0 0 0,0 0 16,-1-21-16,1 22 0,21-1 15,-21-21-15,42 0 31,0-21-31,22-1 0,-22 1 16</inkml:trace>
  <inkml:trace contextRef="#ctx0" brushRef="#br0" timeOffset="10227.62">11811 3366 0,'0'0'0,"0"-22"15,0 1-15,0 0 0,0 0 0,-21 0 16,0 21-16,-22 0 0,22 0 15,-21 0-15,21 0 0,-22 0 0,1 21 16,0 0-16,-1 0 0,22 0 16,-21 1-16,21-1 0,-1 0 0,22 0 15,0 0-15,0 0 0,0 1 16,22-1-16,-1-21 0,0 21 0,21 0 16,-21 0-16,22 0 0,-1-21 15,0 22-15,-20-1 0,20 0 0,-21-21 16,21 21-16,-20 0 0,-1 0 0,0 1 15,-21-1-15,0 0 0,0 0 16,0 0-16,-21 0 16,0-21-16,-22 22 0,22-22 0,-21 21 15,-1-21-15,-20 0 0,21 0 16,-1 0-16,1 21 0,-22-21 0,22 0 16,21 0-16,-21 0 0,20 0 0,1 0 15,0 0-15,0 0 0,21-21 16,0 0-1,21-1-15,0 22 0,0-21 16,1 0-16,-22 0 0,21 0 16</inkml:trace>
  <inkml:trace contextRef="#ctx0" brushRef="#br0" timeOffset="10459.49">10329 2900 0,'0'0'16,"-21"0"-16,-21-21 0,21 0 0,-1 21 0,1 0 15,0 0-15,0 0 0,0 0 16,0 0 31,-1 0-47,1 21 15,-21-21-15,21 0 16</inkml:trace>
  <inkml:trace contextRef="#ctx0" brushRef="#br0" timeOffset="10656.38">8678 3260 0,'0'0'0,"-21"21"0,0-21 0,21 21 15,21-21 1,0 0-16,22 0 0,-1 0 0,0 0 16,1 0-16,20-21 0,1 21 15,-1-21-15,-21 0 0,22 21 0,-1-22 16,-20 22-16,-1-21 0,0 0 16,1 21-16,-1-21 0</inkml:trace>
  <inkml:trace contextRef="#ctx0" brushRef="#br0" timeOffset="11160.09">13568 3281 0,'0'0'0,"42"-21"0,-21 21 15,-21-43-15,21 22 0,-21 0 0,0 0 16,0 0-16,0 0 16,0-1-16,-21 1 15,0 21-15,0 0 0,-21 0 0,20 0 16,1 0-16,-21 21 0,0 1 16,20-1-16,-20 21 0,0 0 0,21 1 15,-22 20-15,22-20 0,-21 20 16,21-21-16,-1 1 0,1 20 15,21-20-15,0-22 0,0 21 0,0 0 16,0-20-16,21-1 0,1 0 16,-1 0-16,21 0 0,0-21 0,22 0 15,-22 0-15,1 0 0,20 0 16,-21 0-16,1-21 0,20 0 0,-20 0 16,20 0-16,-21-1 0,22-20 0</inkml:trace>
  <inkml:trace contextRef="#ctx0" brushRef="#br0" timeOffset="11411.94">14414 2900 0,'0'0'16,"0"-42"-16,0-1 0,0 1 0,0 21 15,0 0-15,-21 21 16,0 0-16,0 21 0,0 0 16,-22 0-16,22 21 0,0 1 0,0-1 15,0 0-15,0 22 0,-1-1 16,1 1-16,21-1 0,-21 1 0,0-22 15,0 22-15,0-22 0,-1 22 16,22-22-16,-21 0 0,0 1 0,21-22 16,-21 21-16,21-21 0,0 0 0,0 1 15,0-1-15,21-21 16,0 0-16,0 0 0,22-21 16,-1 21-16,0-22 15</inkml:trace>
  <inkml:trace contextRef="#ctx0" brushRef="#br0" timeOffset="12536.3">14859 3408 0,'0'0'16,"42"-42"-16,-42 20 0,0 1 0,0-21 0,0 21 15,0-22-15,0 22 0,0 0 16,0 0-16,0 0 0,-21 0 0,0-1 16,0 22-16,0 0 0,-1 0 15,1 0-15,-21 0 0,21 22 0,-22-1 16,1 21-16,21-21 0,-21 22 0,-1-1 15,22 21-15,-21-20 16,21-1-16,-22 0 0,22 1 0,21-1 16,0 0-16,0-20 0,0 20 15,0-21-15,0 0 0,0 0 0,21-21 16,0 22-16,1-22 0,20 0 0,-21 0 16,0 0-16,22 0 0,-22 0 15,42-22-15,-42 1 0,22 0 16,-22 0-16,0-21 0,21-1 15,-20 1-15,-1 0 0,0-1 0,0-20 16,0 20-16,0 1 0,1 0 16,-22-1-16,0 22 0,0 0 0,0 42 31,-22 0-15,1 1-16,0 20 0,21 0 0,-21 1 15,0-1-15,0 0 0,-1 1 16,22-22-16,0 21 0,0 0 0,0-20 15,0-1-15,0 21 0,0-21 16,0 0-16,22-21 0,-1 22 0,0-22 16,0 0-16,0 0 0,22 0 0,-22 0 15,21 0-15,0 0 0,1 0 16,-1-22-16,22 1 0,-22 0 16,0-21-16,1 21 0,20-22 0,-21 1 15,-20 0-15,20-1 0,-21 1 16,0 21-16,0-22 0,-21 22 0,0 0 15,0 0-15,-21 21 16,0 0-16,0 0 0,0 0 16,0 21-16,21 0 0,-22 0 15,22 22-15,0-22 0,0 0 0,0 21 16,0-20-16,22-1 0,-1 0 16,0 21-16,0-21 0,-21 1 0,21-1 15,0 0-15,-21 0 0,22 0 16,-22 0-1,-22-21 17,1-21-32,0 21 0,0-21 15,0 0-15,0 21 0,-1-21 0,1 0 16,0 21-16,0-22 0,0 22 16,0 0-1,21 22 1,0-1-16,0 0 0,0 0 15,0 0-15,21 0 0,0-21 16,0 22-16,0-1 0,0-21 0,1 0 16,-1 0-16,21 21 0,0-21 0,1 0 15,-1 0-15,0 0 0,1 0 16,-1 0-16,0 0 0,1-21 16,-1 0-16,0 21 0,1-22 15,-1-20-15,0 21 0,22-21 0,-22-1 16,1 1-16,-22 0 0,21-22 0,-21 22 15,0-22-15,-21 22 0,0 0 16,0-1-16,0 22 0,0 0 0,-21 21 16,-21 0-16,21 0 15,0 21-15,-1 0 0,1 0 0,21 22 16,0-1-16,0 0 16,0 1-16,0-1 0,0 0 0,0-20 15,0 20-15,21 0 0,1-21 0,-22 1 16,0-1-16,21 0 0,-21 0 15,0 0-15,0 0 0,0 1 0,-21-1 16,-1-21 0,1 0-16,0 0 0,0 0 0,0 0 15,0 0-15,-1 0 0,1 0 0,21-21 16,0-1-16,0 1 16,0 0-16,21 0 0,1 0 0</inkml:trace>
  <inkml:trace contextRef="#ctx0" brushRef="#br0" timeOffset="13627.67">18267 3090 0,'0'0'0,"-21"0"15,21-63 1,-22 63 0,22 21-1,0 0-15,-21 22 0,21-22 16,0 21-16,0 0 0,0 1 0,0 20 15,-21-20-15,21-1 0,0 0 16,-21 1-16,21-22 0,0 21 0,0-21 16,0 0-16,0 1 0,0-1 0,0 0 15,21-21 1,0 0 0,0-21-1,1 0-15,-1-1 0,21-20 0,-21 21 16,0-21-16,22-1 0,-1-20 15,-21 20-15,22-20 0,-1 21 0,0-1 16,-21 22-16,22-21 0,-22 21 16,0 21-16,-21-22 0,21 22 15,-21 22-15,0-1 0,0 0 16,0 21-16,0-21 0,0 22 16,0-1-16,0 0 0,0 1 0,0-1 15,0 0-15,0 1 0,0-22 16,0 0-16,21 21 0,1-20 0,-1-22 0,0 21 15,0 0-15,0-21 16,0 0-16,1 0 0,-1 0 0,21 0 16,-21 0-16,0-21 0,22 0 15,-22-1-15,0 1 0,0 0 0,0-21 16,22-1-16,-22-20 0,0 21 16,0-22-16,0 22 0,1-1 0,20 1 15,-42 0-15,21 21 0,-21-22 16,21 43-16,-21-21 0,0 42 15,0 0 1,0 22-16,-21-22 0,0 21 0,0 1 16,0-1-16,21 0 15,-22 1-15,22-1 0,0 0 0,0 1 16,0-22-16,0 21 0,0-21 16,0 0-16,22 1 0,-22-1 0,42 0 15,-21-21-15,0 0 0,22 21 0,-1-21 16,0 0-16,22 0 0,-22 0 15,22 0-15,-1 0 0,1-21 0,-22 0 16,21 0-16,-20-1 0,20-20 16,-20 21-16,-1-21 0,0-22 0,1 22 15,-22-22-15,0 22 0,0-22 16,0 22-16,-21 21 0,0-21 0,0 20 16,-21 22-1,0 0-15,0 0 0,-22 22 16,1-1-16,0 21 0,-1 0 15,1 1-15,21 20 0,-21-20 0,20-1 16,22 0-16,0 1 0,0-1 0,0 0 16,22-21-16,-1 22 0,0-22 15,0 0-15,21 0 0,1-21 0,-1 0 16,0 0-16,1 0 0,-1 0 16,0 0-16,22 0 0,-1-21 0,-20 21 15,20-21-15,1 0 0,-22-22 16,22 22-16,-22 0 0,0 0 0,1-21 15,-22 20-15,0 22 16,-21-21-16,-42 21 16,20 0-16,-41 0 0,-1 0 0,1 21 15,-22 1-15,-21-1 0</inkml:trace>
  <inkml:trace contextRef="#ctx0" brushRef="#br0" timeOffset="14404.23">1630 5736 0,'0'0'0,"21"-21"0,0 0 0,0 0 0,0 0 16,-21-1-16,0 1 0,0 0 15,0 0-15,-42 0 16,21 21-16,-21-21 0,-1 21 16,1 0-16,0 0 0,-1 0 15,1 0-15,-22 21 0,22 0 0,0 21 16,-1-21-16,1 43 0,0-22 16,21 22-16,-1-1 0,1 1 15,0-1-15,21-20 0,0 20 0,0 1 16,0-1-16,0-21 0,21 1 15,0 20-15,1-42 0,20 22 0,0-22 16,1 0-16,-1 0 0,0 0 16,22-21-16,-1 0 0,-20 0 0,20 0 15,1-21-15,-1 0 0,-21 0 16,22 0-16,-1-22 0,-20 22 16,20-21-16</inkml:trace>
  <inkml:trace contextRef="#ctx0" brushRef="#br0" timeOffset="15255.74">2519 5969 0,'0'0'16,"0"-21"-16,0-21 0,0 20 0,0 1 16,-21 0-16,-1 0 0,-20 21 0,21-21 15,0 21-15,-22 0 0,1 0 16,21 0-16,-21 21 0,-1 0 16,1 0-16,21 0 0,-22 1 0,1 20 15,21 0-15,0-21 0,0 22 16,-1-1-16,1 0 0,0 1 15,21-1-15,-21 0 0,21-20 16,0 20-16,0-21 0,0 21 0,0-20 16,21-1-16,0-21 0,22 0 15,-22 0-15,0 0 0,21 0 0,1-21 16,-1-1-16,0 1 0,1 0 16,-1-21-16,0 21 0,1-1 0,-22-20 15,21 21-15,-21-21 0,0-1 16,-21 1-16,0 21 0,0-22 0,0 22 15,0-21-15,0 21 0,-21 21 16,0 0 0,21 21-16,-21 0 15,0 0-15,21 22 0,-21-22 0,21 21 16,0-21-16,0 22 0,0-1 16,0-21-16,0 21 0,0-20 0,0-1 15,21 0-15,0 0 0,0 0 16,0-21-16,0 0 0,22 0 0,-1 0 15,-21 0-15,22 0 0,-1-21 16,0 0-16,1 0 0,-1 0 0,0-1 16,-21 1-16,22-21 0,-22 21 15,0 0-15,-21-22 0,0 22 0,0-21 16,21 21-16,-21-1 0,0 1 16,0 42 15,0 1-31,-21-1 0,21 0 15,0 0-15,-21 0 0,21 22 0,0-22 16,0 0-16,-21 0 0,21 0 16,-21 0-16,21 1 0,0-1 0,0 0 15,-22 0-15,22 0 16,-21-21-16,21-21 31,0 0-31,0 0 0,0 0 0,0-1 16,0-20-16,0 21 0,21-21 15,1 20-15,-1-20 0,0 0 16,0-1-16,0 1 0,22 21 16,-1-21-16,0 20 0,1 1 0,-1 21 15,21 0-15,1 0 0,-1 0 16,-20 21-16,20 1 0,-20-1 0,-1 21 16,0-21-16,-21 22 0,1-22 15,-22 21-15,0-21 0,0 22 0,0-22 16,-22 21-16,1-21 0,0 0 0,0 1 15,-21-1-15,20 0 0,1 0 16,21 0-16,-21-21 0,42-21 31,0 0-31,1 0 16</inkml:trace>
  <inkml:trace contextRef="#ctx0" brushRef="#br0" timeOffset="17988.75">5567 6371 0,'0'0'0,"-21"21"0,42-42 31,0 21-15,0-21-16,21 0 0,1 0 0,-1-22 15,0 22-15,22 0 0,-22-21 16,22-1-16,-1 1 0,-20-21 0,20 20 15,-21-20-15,1-1 0,-1-20 16,0 20-16,-20 1 0,20-1 16,-42 1-16,0-1 0,0 22 0,0-22 15,0 43-15,0-21 0,-21 21 16,0-1-16,-1 22 0,1 0 0,-21 0 16,21 22-16,-22-1 0,22 21 15,-21 0-15,21 1 0,0 20 0,-1 1 16,-20-1-16,42 1 0,-21-1 15,0 1-15,0-1 0,21 1 0,0-1 16,0 1-16,-22-22 0,22 0 16,0 1-16,-21-1 0,21 0 0,0 1 15,-21-22-15,21 0 0,0 0 0,0 0 16,0-42 15,21 0-31,0 0 0,1 0 0,-22-22 16,21 22-16,0-21 0,21 0 15,-21 20-15,1-20 0,-1 21 0,0-21 16,0 20-16,0 1 0,0 21 16,1 0-16,-1 0 0,0 0 15,0 21-15,-21 1 16,0-1-16,21 0 16,-21 21-16,0-21 0,0 1 0,0-1 15,21 21-15,1-21 0,-22 0 16,21 1-16,0-1 0,0 0 0,-21 0 15,42 0-15,-20 0 0,-1 1 0,21-22 16,-21 0-16,22 0 0,-1 0 16,21 0-16,-20-22 0,20 1 0,-20 0 15,20 0-15,1 0 0,-22 0 16,21-1-16,-20-20 0,-1 0 0,0 21 16,1-43-16,-22 22 0,0-1 15,0 1-15,-21 0 0,0-1 0,0 1 16,0 0-16,0 21 0,0-1 15,-21 22-15,-21 0 0,21 0 16,-22 0-16,1 0 0,0 0 0,-1 43 16,1-22-16,-22 0 0,22 21 0,0 1 15,-22-1-15,22 0 0,21 1 16,-22-1-16,22 0 0,0 1 0,0-1 16,21 0-16,0-20 0,0 20 15,0-21-15,21 21 0,0-20 0,22-22 16,-22 21-16,21-21 0,0 0 0,1 0 15,-1 0-15,0-21 0,1 21 16,20-22-16,-20 1 0,-1 0 0,0-21 16,1 21-16,-22-1 15,21-20-15,-21 21 0,0-21 0,1-1 16,-22 1-16,0 21 0,21-22 0,-21 22 16,0 0-16,0 0 0,0 0 15,-21 42 1,-1-21-16,22 21 15,0 0-15,-21 22 0,21-22 0,-21 0 16,21 0-16,0 21 0,0-20 0,0-1 16,0 0-16,0 0 0,0 0 15,21-21-15,0 21 0,1 1 0,-1-22 16,0 0-16,21 0 0,1 0 0,-22 0 16,21 0-16,0 0 15,1-22-15,-1 1 0,0 21 0,-20-21 16,20 0-16,-21 0 0,21 0 15,-20-22-15,-1 22 0,-21-21 0,21-1 16,-21 22-16,21-21 0,-21 21 0,0 0 16,0-1-16,0 44 15,0-1 1,-21 0-16,0 0 0,21 21 16,-21-20-16,21 20 0,-22-21 15,1 21-15,21-20 0,0-1 0,0 21 0,0-21 16,-21 0-16,21 1 0,0-1 15,0 0-15,0 0 16,0-42 15,21 21-31,0-21 0,-21 0 0,22-1 16,-1 1-16,0 0 0,0 0 16,21-21-16,-20 20 0,-1-20 0,21 0 15,0 21-15,-20-1 0,20-20 16,-21 42-16,21-21 0,-20 21 0,-1 0 15,0 0-15,-21 21 0,21-21 16,-21 21-16,21 22 0,-21-22 16,0 0-16,0 0 0,21 0 0,1 0 15,-22 1-15,21-1 0,-21 0 16,21 0-16,0 0 0,0-21 16,-21 21-16,21-21 0,1 0 0,-1 0 15,0 0-15,0 0 0,0 0 16,0-21-16,1 0 15,-22 0-15,21 0 0,0 0 0,0-1 16,0-20-16,0 0 0,22-1 16,-22 1-16,21 0 0,1-1 15,62-20-15,-62 21 0,-1 20 0,0 1 16,1 21-16,-1 0 16,0 0-16,1 0 0,-22 0 0,0 21 15,0 1-15,0-1 0,1 21 0,-22-21 16,0 0-16,0 22 0,0-22 15,0 0-15,0 21 0,0-20 0,0-1 16,0 0-16,0 0 16,0-42 15,0 0-15,0 0-16,0-1 15,0 1-15,0 0 0,0-21 0,0 21 0,0-22 16,0 22-16,-22 0 15,22 0-15,-21 0 0,0-1 0,0 1 16,0 21-16,0 0 0,-1 0 0,1 0 16,0 21-16,-21 1 0,-1-1 15,22 0-15,-21 21 0,0-21 0,20 22 16,-20-22-16,21 21 0,-21-21 16,20 22-16,1-22 0,21 21 0,0-21 15,0 1-15,0 20 0,0-21 0,0 0 16,0 0-16,21-21 0,1 22 15,20-22-15,-21 21 0,0-21 16,0 0-16,22 0 0,-22 0 0,21 0 16,-21-21-16,22 21 15,-22-22-15,21 1 0,-21 0 16,1 0-16,-1-21 0,0 20 0,21-62 16,-21 41-16,1-20 15,-1-1-15,-21 1 0,0-1 0,42-63 16,-42 64-16,0 21 0,0-1 15,0 1-15,0 21 0,0 0 0,0 42 32,0 21-17,0 0-15,0 1 0,-21-1 0,21 0 16,0 22-16,-21-22 0,21 22 16,0-22-16,0 22 0,0-22 0,0 0 15,0 1-15,0-1 0,0-21 16,0 21-16,0-20 0,21 20 15,0-21-15,0-21 0,0 21 0,-21 0 16,43-21-16,-22 0 0,0 0 0,21 0 16,-20 0-16,20 0 0,0 0 15,-21 0-15,1-21 0,20 21 0,-21-21 16,0-21-16,22 21 0,-22-22 16,0 1-16,21 0 0,-21-22 0,1 1 15,20-1-15,-21 1 0,0-22 16,0 21-16,1 1 0,-1-1 15,0 22-15,0 0 0,-21-1 0,0 1 16,0 21-16,-21 21 16,21 21-1,-21 0-15,0 22 0,-1-22 0,1 21 16,21 0-16,-21 22 0,0-22 16,0 22-16,0-22 0,21 22 15,-22-1-15,1-21 0,21 1 0,0 20 0,0-20 16,0-22-16,0 21 0,0 0 15,0-20-15,0-1 0,0 0 0,21 0 16,1 0-16,-1-21 0,0 0 0,21 21 16,-21-21-16,22 0 15,20 0-15,-20 0 0,20-21 0,-21 21 16,1-21-16,-1 0 0,0 21 0,1-42 16,-1 20-16,-21 1 0,22-21 15,-22 21-15,0-22 0,0 1 16,0 0-16,-21 21 0,0-22 0,0 22 15,0 0-15,0 0 0,-21 21 0,0 0 16,0 0-16,0 0 0,-1 21 0,1 0 16,0 0-16,0 22 0,0-22 15,21 21-15,0-21 0,-21 22 16,21-22-16,0 21 0,0-21 0,0 22 16,0-22-16,21 0 0,0 0 15,0 0-15,0 0 0,0 1 0,22-22 16,-22 21-16,21-21 0,1 0 0,-1 0 15,21 0-15,-20 0 0,-1 0 16,-21-21-16,22-1 0,-1 1 0,-21 0 16,0 0-16,22-21 0</inkml:trace>
  <inkml:trace contextRef="#ctx0" brushRef="#br0" timeOffset="19247.52">12785 6117 0,'0'0'0,"0"-21"31,21 21-31,0-21 0,0 0 0,0 0 16,-21-1-16,21-20 0,1 21 15,-1-21-15,0-1 0,0-20 0,0 20 16,0-20-16,1-1 0,-1 22 15,0-21-15,-21-1 0,21 1 0,-21 20 16,0-20-16,21 20 0,-21 22 16,0-21-16,0 21 0,-21 21 15,0 21-15,0 0 16,0 21-16,-1 1 16,1-1-16,0 0 0,0 22 0,0-22 15,-22 85-15,43-63 16,0-1-16,0 1 0,0-22 0,0 0 15,0 22-15,0-43 0,22 21 0,-1 1 16,0-22-16,0 0 0,21 0 16,1-21-16,-1 0 0,0 0 0,22 0 15,-22 0-15,22 0 0,-22 0 16,22 0-16,-22-21 0,0 0 16,22-21-16,-22 20 0,0-20 0,-20 0 15,20-22-15,0 1 0,-21-1 16,22 1-16,-22-22 0,0 22 0,0-1 15,0-21-15,-21 43 0,0-21 16,0 20-16,0 1 0,0 21 0,0-22 16,-21 43-1,21 22-15,-21-1 0,0 0 16,0 21-16,0 1 0,-1-1 0,1 0 16,0 22-16,21-22 0,0 22 15,-21-22-15,21 21 0,-21-20 0,21 20 16,0-20-16,0-1 0,0 0 15,-21-21-15,21 22 0,0-22 0,-22 0 16,22 0-16,0 0 0,0-42 47,22 0-47,-1 0 0,0 0 16,0-22-16,0 22 0,0-21 0,22 0 15,-22-1-15,0 1 0,0 21 0,22-22 16,-22 22-16,0 0 0,0 21 15,0 0-15,-21 21 16,0 0 0,0 22-16,0-22 0,0 0 0,0 21 15,0-20-15,0-1 0,21 0 0,-21 0 16,22 21-16,-22-20 0,21-22 16,0 21-16,-21 0 0,21 0 15,0-21-15,0 0 0,22 0 16,-22 0-16,21 0 0,1 0 0,-1 0 15,21 0-15,-20 0 0,-1-21 0,0 21 16,1-21-16,-1 0 0,0-1 16,1-20-16,-1 21 0,0-21 0,-20-1 15,20 1-15,-21 0 0,0-1 16,-21 1-16,0 0 0,21 20 0,-21 1 16,0 0-16,-21 21 15,0 0 1,0 0-16,0 21 0,-22 0 0,22 1 15,0 20-15,0 0 0,0-21 16,0 22-16,-1-1 0,22 0 0,0 1 16,0-1-16,0-21 0,0 22 0,0-22 15,0 0-15,0 0 0,22 0 16,-1 0-16,0 1 0,0-22 0,0 0 16,22 0-16,-22 0 0,21 0 15,-21 0-15,22 0 0,-22-22 0,21 22 16,0-21-16,1 0 0,-22 0 0,21 0 15,-21-22-15,22 22 0,-22-21 16,0 21-16,-21-22 0,0 22 16,0-21-16,0 21 0,-21 0 0,-21-1 15,20 1-15</inkml:trace>
  <inkml:trace contextRef="#ctx0" brushRef="#br0" timeOffset="19512.49">12658 5652 0,'0'0'0,"-22"0"0,1 0 16,21 21-16,21-21 16,22 0-1,-1-21-15,0 21 0,22-22 16,21 1-16,-22 21 0,22-21 0,-1 21 15,1 0-15,-21-21 0,-1 21 0,1 0 16,-1 0-16,-21 0 0,1 0 16,-1 0-16,-21 0 0,0 0 0</inkml:trace>
  <inkml:trace contextRef="#ctx0" brushRef="#br0" timeOffset="22711.78">3704 7345 0,'0'0'0,"0"21"0,0 0 15,0 0-15,21-21 32,0 0-32,1-21 15,20 0-15,-21 21 0,0-21 16,22 0-16,-22 0 0,21-1 0,-21 1 15,0 0-15,1 0 0,-22 0 16,0 0-16,0-1 0,0 1 16,0 0-16,0 0 0,-22 21 0,1 0 15,-21-21-15,21 21 0,-22 0 16,1 0-16,0 0 0,-22 21 0,22 0 16,0-21-16,-1 21 0,1 22 15,-22 20-15,43-21 0,0 1 16,21-22-16,0 21 0,0 1 0,0-1 15,0-21-15,0 0 0,0 0 16,21 1-16,0-1 0,1 0 0,20-21 16,-21 0-16,21 0 0,1 0 15,-1 0-15,0 0 0,-20 0 16,20 0-16,0 0 0,-21 0 16,22-21-16,-22 21 0,-21-21 15,0-1-15,-21 22 16,0 0-16,-22 0 0,1 0 15,0 0-15,-1 0 0,-20 22 0,20-1 16,1 0-16,0 0 0,-1 0 16,22 0-16,-21 22 0,21-22 0,21 21 15,-21 1-15,21-22 0,0 21 16,0 0-16,0-20 0,21 20 16,-21-21-16,42 0 0,-21 0 0,0 1 15,22-1-15,-1-21 0,0 0 16,1 0-16,-1 0 0,22-21 0,-22-1 15,21-20-15,-20 21 0,20 0 16,1-22-16,-1 1 0,1 0 0,-22-1 16,22 1-16,-1 0 0,-21-22 15,1 1-15,-1-1 0,-21 1 0,0-1 16,22 1-16,-43-22 0,21 43 16,-21-22-16,0 22 0,21 0 15,-21-1-15,0 22 0,0 0 0,-21 21 16,0 21-1,0 0-15,-1 22 0,22-1 16,-21 21-16,0 1 0,0-1 16,0 1-16,0-1 0,21 1 0,-22-1 15,1 1-15,21-22 0,-21 22 16,21-22-16,0 0 0,0-20 0,0 20 16,0-21-16,42 21 0,-20-42 0,-1 22 15,0-1-15,21-21 0,1 0 16,-1 0-16,0-21 0,22-1 0,-22 22 15,22-21-15,-1 0 0,-21-21 16,22 21-16,-22-1 0,1-20 0,20 0 16,-42 21-16,22-22 0,-22 1 15,0 0-15,-21-1 0,0 22 16,0 0-16,0-21 0,0 20 16,-21 22-16,0 0 0,-1 0 15,-20 22-15,21-22 0,0 21 0,0 21 16,-22-21-16,22 22 0,0-22 0,0 21 15,0 0-15,-1-20 0,22 20 16,0 0-16,0-21 0,0 1 0,0 20 16,0-21-16,22 0 0,-1 0 15,21 1-15,-21-22 0,22 0 0,41 0 16,-63 0-16,22 0 16,20-22-16,-20 22 0,-1-21 15,21 0-15,-20 0 0,20 0 0,-20-22 16,-1 22-16,0-21 0,1 21 0,-22-22 15,0 1-15,0 0 0,-21-1 16,0 1-16,0 0 0,0 21 0,0-1 16,-21 44-1,0-1-15,21 0 16,-21 0-16,21 0 0,-22 22 0,22-22 16,0 21-16,-21 0 0,21-20 15,0-1-15,-21 21 0,21-21 0,0 0 16,0 1-16,0-1 15,0 0-15,0 0 0,0 0 16,0-42 15,21 0-31,-21 0 0,21 0 16,1-1-16,-1 1 0,0-21 0,0 0 16,0 20-16,22-20 0,-22 0 15,0-1-15,21 1 0,1 0 0,-1 21 16,-21-1-16,21 1 0,-20 21 15,-1 0-15,0 0 0,0 21 16,0-21-16,-21 43 0,21-22 0,-21 0 0,0 21 16,0 1-16,0-22 0,22 21 15,-22 1-15,0-22 0,0 21 16,0-21-16,0 0 0,0 22 0,0-22 16,0 0-16,21 0 0,-21 0 15,21-21 1,0 0-16,0 0 15,0-21-15,1 21 0,-1-21 16,0 0-16,0 0 0,0-22 0,22 22 16,-22-21-16,21 21 0,0-22 15,-20 1-15,20 0 0,0-1 0,1 1 16,-1 0-16,0-1 0,-21 22 16,1 21-16,20-21 0,-42 42 15,0 0 1,0 1-16,0-1 0,0 0 15,0 21-15,-21-21 0,0 22 0,-1-22 16,22 21-16,0-21 0,-21 22 0,21-22 16,-21 0-16,21 21 0,0-20 15,0-1-15,0 0 0,21 0 0,22 0 16,-22 0-16,0-21 0,21 22 16,1-22-16,-1 0 0,0 0 15,1 0-15,-1 0 0,0 0 0,22 0 16,-22-22-16,0 1 0,1 0 15,-1 0-15,0 0 0,-20 0 0,20-22 16,0 22-16,-21-21 0,1-1 0,-1 1 16,0 21-16,-21-21 0,21-1 15,-21 1-15,0 21 0,0 0 0,-21-1 16,0 22-16,0 0 0,-1 0 16,1 0-16,-21 22 0,21 20 0,0-21 15,-1 0-15,1 22 0,0-22 0,21 21 16,-21 0-16,21-20 0,0 20 15,0-21-15,0 0 0,21 22 0,0-22 16,22 21-16,-1-21 0,0 0 16,1-21-16,-1 0 0,21 0 15,1 0-15,-22 0 0,22 0 16,-1 0-16,-20 0 0,-1-21 0,0 0 16,1 21-16,-1-21 0,-21-21 15,0 20-15,22-20 0,-43 21 0,21-21 16,0-1-16,-21 1 0,21 0 15,-21-1-15,0 22 0,0 0 0,0 0 16,-21 42 0,0 0-16,21 21 15,-21-20-15,21-1 0,0 21 0,-22-21 16,22 22-16,0-22 0,0 21 16,-21-21-16,21 0 0,0 1 0,0-1 15,0 0-15,0 0 0,0 0 16,0-42 15,21 0-15,-21 0-16,22 0 0,-1-1 15,-21-20-15,21 21 0,21-21 0,-21-1 16,1 1-16,20-22 0,-21 22 0,21 0 16,1-1-16,-22 1 15,21 0-15,1 21 0,-22 21 0,0 0 16,21 0-16,-21 0 0,1 0 15,-22 21-15,21 21 0,-21-21 0,21 22 16,-21-1-16,0 0 0,0 1 0,0-1 16,0-21-16,0 21 0,0 1 15,0-22-15,21 21 0,0-21 0,0 1 16,1-1-16,-1 0 0,0 0 16,0-21-16,0 21 0,22-21 0,-22 0 15,0 0-15,0 0 0,0 0 0,0 0 16,1-21-16,-1 0 0,0 0 15,0 0-15,0-1 0,0-20 16,1 0-16,-22-1 0,21 1 0,21-21 16,-21-1-16,0-21 0,1 22 15,20-22-15,-21 22 0,0-1 0,0 1 16,1 20-16,-22 1 0,0 21 0,0 0 16,0 0-16,0 42 15,-22 0 1,1 0-16,0 21 0,0 1 15,0-1-15,0 22 0,-1-22 0,1 21 16,21 1-16,0-22 0,-21 22 0,21-22 16,-21 0-16,21 1 0,0-1 15,0 0-15,0 1 0,0-22 0,0 21 16,21-21-16,0 1 0,0-1 16,1 0-16,-1-21 0,0 0 15,0 0-15,21 0 0,-20 0 0,-1 0 16,21 0-16,-21 0 0,22-21 0,-1 21 15,0-21-15,1-1 0,-1-20 16,0 21-16,43-43 0,-43 22 16,1 0-16,-22-1 0,0 1 15,0 0-15,-21 21 0,0-22 0,0 22 16,-21 21-16,0 0 0,0 0 16,-1 0-16,1 21 0,0 0 15,21 1-15,0-1 0,0 21 16,0-21-16,0 22 0,0-22 0,21 21 15,0-21-15,1 22 0,20-1 16,-21-21-16,0 0 0,-21 0 16,0 1-16,0-1 0,0 0 15,0 0-15,-21-21 16,-21 0-16,21 0 0,-1 0 16,1 0-16,0 0 0,0 0 15,0 0-15,0 0 0,-1-21 0,1 21 16,21-21-16,0 0 0,0-1 15,-21 1-15,21 0 0,0 0 16</inkml:trace>
  <inkml:trace contextRef="#ctx0" brushRef="#br0" timeOffset="22911.73">9186 7345 0,'0'0'16,"-21"0"-16,42 0 15,0-21-15,22 21 16,-22-21-16,21 21 0,1-22 0,-1 22 16,0 0-16,1-21 0,-1 21 15,0-21-15,1 21 0,-1 0 0,0-21 16,-21 21-16,1-21 0,-1 21 0,-21-21 16,0-1-1</inkml:trace>
  <inkml:trace contextRef="#ctx0" brushRef="#br0" timeOffset="24064.36">11705 7768 0,'0'0'0,"0"21"0,0-42 46,0 0-30,21 0-16,0-21 0,1 20 16,-1-20-16,21 0 0,-21-1 0,22 1 15,-1-21-15,21-1 0,-20 1 16,20-1-16,1 1 0,-22-1 16,0 1-16,1 20 0,-1 1 0,-21 21 15,0 0-15,-21-1 0,0 1 0,-21 21 16,0 0-16,-21 21 15,-1 1-15,1-1 0,0 0 0,-22 21 16,22 1-16,0-1 0,20 0 16,-20 1-16,21-1 0,21 0 0,0 22 15,0-22-15,0 0 0,21 1 0,0-22 16,0 21-16,22 1 0,-1-22 16,0 21-16,1-21 0,-22 0 15,21 22-15,-21-22 0,22-21 0,-43 21 16,0 0-16,0 0 15,-21-21-15,-22 0 16,22 0-16,-21 0 0,-1 0 0,1-21 16,0 21-16,21-21 0,-22 0 15,1 0-15,21 0 0,0-22 0,-1 22 16,22 0-16,-21 21 0,21-21 0,0 0 16,21 21-1,1 0-15,-1 21 16,0 0-16,0-21 0,0 21 0,0 0 0,22 0 15,-22 1-15,0-1 16,21-21-16,-20 21 0,20-21 0,0 0 16,-21 21-16,22-21 0,-1 0 0,0 0 15,1 0-15,-1 0 0,-21 0 16,22-21-16,-1 21 0,-21-21 0,0 0 16,0 21-16,22-22 0,-22 1 15,0-42-15,0 42 0,-21-22 16,0 1-16,0 0 0,21-1 0,-21 1 15,0 21-15,22-22 0,-22 22 16,0 0-16,0 0 0,0 42 16,0 0-1,0 0-15,-22 22 0,22-22 16,-21 21-16,0 22 0,21-22 16,0-21-16,0 22 0,0-22 15,0 0-15,0 0 0,0 0 0,0 0 16,21-21-16,0 0 0,1 22 0,-1-22 15,21 0-15,-21 0 0,22 0 16,-1 0-16,-21-22 0,21 1 0,1 21 16,-1-21-16,-21 0 0,22-21 0,-22 20 15,21-20-15,-21 21 0,0-21 16,1-1-16,-1 1 0,-21 0 0,0 20 16,0 1-16,21 0 0,-21 0 15,0 42 1,-21 0-16,0 22 0,21-22 15,-22 21-15,1-21 0,21 22 16,0-22-16,0 21 0,-21 0 0,21-20 16,0-1-16,0 0 0,0 21 15,0-21-15,0 1 0,0-1 16,21-21-16,0 0 0,1 0 16,-1 0-16,0 0 0,21 0 15,-21-21-15,22-1 0,-22 22 0,21-42 16,-21 21-16,22 0 0</inkml:trace>
  <inkml:trace contextRef="#ctx0" brushRef="#br0" timeOffset="24315.95">13949 7197 0,'0'0'0,"0"-21"0,0-1 16,-21 22-16,-1-21 0,1 21 16,0 0-16,0 0 0,0 0 0,-22 21 15,22 1-15,0-1 0,0 0 16,0 21-16,0-21 0,-1 22 0,22-1 15,0-21-15,0 22 0,0-1 16,0-21-16,0 21 0,0-20 0,22 20 16,-1-21-16,0 0 0,0-21 15,0 21-15,0 1 0,22-22 16,-22 0-16,21 0 0,1 0 0,-1 0 16,0 0-16,1 0 0,-1 0 0,0-22 15,-21 1-15,22 0 0,-1-21 16,0 21-16,-20-22 0,20 1 0</inkml:trace>
  <inkml:trace contextRef="#ctx0" brushRef="#br0" timeOffset="24739.68">14499 7154 0,'0'0'0,"21"-63"0,0-1 0,64-168 31,-85 189-31,0 1 0,0 21 0,0 0 16,0 42 0,0 0-16,0 21 0,0-21 15,-21 22-15,0 20 0,21-20 0,-21-1 16,-1 21-16,1 1 0,21-22 0,-21 22 15,0-22-15,0 22 0,21-22 16,0 0-16,-21 1 0,21-1 0,-22-21 16,22 21-16,0-20 0,0-1 15,0 0-15,0-42 32,0 0-32,0-1 0,0-20 15,0 21-15,0-21 0,43-1 16,-22 1-16,0-22 0,21 22 0,1 0 15,-22-1-15,21 1 0,1 21 16,-1-21-16,0 20 0,1 22 0,-1 0 16,0 0-16,1 0 0,-1 22 15,0-1-15,-21 21 0,22-21 0,-22 22 16,-21-1-16,0 21 0,0-20 0,0-1 16,0 22-16,-21-22 0,0 0 15,-1-21-15,1 22 0,0-22 0,0 21 16,0-21-16,0-21 0,21 22 0,0-1 15,-22-21-15,22-21 32,22-1-32,-1 1 0,21 0 0</inkml:trace>
  <inkml:trace contextRef="#ctx0" brushRef="#br0" timeOffset="25563.69">17145 7006 0,'0'-21'0,"0"42"0,0-63 15,0 21-15,0-22 0,0 22 16,-21-21-16,21 21 0,-21-22 0,-1 22 16,1 0-16,21 0 15,-21 0-15,0 21 0,0 0 0,0 0 16,-22 21-16,22 0 0,-21 0 0,-1 22 15,1-22-15,0 21 0,-1 0 16,1 1-16,0-1 0,-1 0 0,1 1 16,21-1-16,0 0 0,21 1 15,0-1-15,0-21 0,0 22 0,0-22 16,21 0-16,0 0 0,0 0 0,22-21 16,-22 0-16,21 0 15,-21 0-15,22 0 0,-22-21 0,21 0 0,-21 0 16,0 0-16,22-1 15,-22-20-15,0 0 0,0-1 0,0 1 16,1 0-16,-1-22 0,0 22 0,0 0 16,0-1-16,0 22 0,-21 0 15,22 0-15,-22 0 0,0 42 32,-22 0-32,1 0 0,0 0 0,0 0 15,21 22-15,-21-22 0,0 21 0,21 1 16,0-22-16,0 21 0,0 0 15,0 1-15,0-1 0,0-21 0,0 22 16,0-22-16,21 21 0,0-21 16,0 0-16,0 1 0,22-1 0,-1-21 15,-21 0-15,21 0 0,22 0 16,-22 0-16,1 0 0,-1-21 16,21-1-16,1 1 0,-22 0 0,22-21 15,-1-1-15,1 1 0,-22 0 16,22-22-16,-22 1 0,0 20 0,1-20 15,-1 21-15,-21-1 0,0 1 0,-21 0 16,0 20-16,0 1 0,0 0 16,-42 21-16,21 0 0,-22 0 0,22 21 15,-21 0-15,21 1 0,0-1 16,21 0-16,0 21 0,0-21 0,0 22 16,21-22-16,0 21 15,0-21-15,21 22 0,-20-22 0,20 21 16,21 22-16,-20-43 0,-22 0 15,0-21-15,0 21 0,-21 0 16,0 1-16,-21-22 16,0 0-16,0 0 15,0 0-15,-22 0 0,22 0 0,-21 0 16,21 0-16,-1 0 0,-20 0 16,21 0-16,0 0 0,0 0 15,-1 0-15,1 0 0,0 0 0,-21 0 16,21 0-16,-22 21 0,1 0 0</inkml:trace>
  <inkml:trace contextRef="#ctx0" brushRef="#br0" timeOffset="26295.99">931 9737 0,'0'0'0,"21"-21"0,-21-1 0,0 1 15,0 0-15,0 0 16,0 42 0,0 0-16,-21 22 0,21-1 15,-21-21-15,21 21 0,0 22 16,0-22-16,0 1 0,0-1 0,0 0 15,0-21-15,0 22 0,-21-22 16,21 21-16,0-21 0,0 1 0,0-1 16,0 0-16,-21 0 0,21 0 15,0-42 17,0 0-32,0 0 0,0 0 15,0-1-15</inkml:trace>
  <inkml:trace contextRef="#ctx0" brushRef="#br0" timeOffset="26468.34">1143 10012 0,'0'0'15,"21"0"-15,-21-21 47,21 21-16,-21-21-31,21 21 0,1 0 16,-1-22-16</inkml:trace>
  <inkml:trace contextRef="#ctx0" brushRef="#br0" timeOffset="27275.97">2773 9737 0,'0'0'0,"-21"0"0,-1-21 0,1-1 16,0 22-16,0-21 0,0 0 15,21 0-15,-21 21 0,21-21 16,-22 0-16,22 42 31,0 0-31,0 0 16,0 21-16,0-20 15,0 20-15,0 0 0,0 1 0,0-1 16,-21 0-16,21-21 0,-21 22 16,21-1-16,-21-21 0,21 0 0,0 1 15,-21 20-15,0-42 0,21 21 0,0 0 16,-22-21-16,1 0 15,0 0 1,21-21-16,0 0 16,0 0-16,0 0 0,0-1 0,0-20 15,21 21-15,0-21 0,1-1 16,-1 1-16,21-22 0,0 22 0,1 0 16,-1-1-16,0 1 15,1 0-15,20 21 0,-20-1 0,-1 1 16,0 21-16,1 0 0,-1 0 15,0 21-15,-21 22 0,22-22 0,-22 21 16,0 1-16,0-22 0,-21 21 16,0 0-16,0 1 0,0-1 0,0-21 15,0 22-15,0-22 0,0 21 16,0-21-16,0 0 0,-21 1 0,0-22 16,21 21-16,-21-21 0,0 0 15,21-21 1,0-1-16,0 1 15,0-21-15,0 21 16,21-22-16,-21 22 0,42-21 0,-21-22 16,0 22-16,22 0 0,-22-22 15,21 22-15,1 0 0,-1 20 0,0 1 16,1 0-16,-1 21 0,0 0 0,1 0 16,-22 21-16,21 0 0,-21 22 15,0-22-15,-21 21 0,0 1 0,0-1 16,0 0-16,0-21 0,-21 22 15,-21-1-15,21-21 0,0 22 0,-1-22 16,-20 21-16,21-21 16,21 0-16,0 1 15,21-22 1,0 0-16,0-22 0,22 1 16,-22 21-16</inkml:trace>
  <inkml:trace contextRef="#ctx0" brushRef="#br0" timeOffset="28723">4445 9652 0,'0'0'0,"21"-21"0,0-85 31,-21 85-31,-21 21 0,0-21 16,0 21-16,0 0 0,-22 0 0,22 21 16,-21 0-16,21 0 0,-22 22 15,1-22-15,21 21 0,-22 0 16,22 1-16,-21 20 0,21-20 0,0-1 15,-1 0-15,1-21 0,21 22 0,0-1 16,0-21-16,0 0 0,0 1 16,21-1-16,1 0 0,-1-21 0,0 0 15,0 0-15,21 0 0,1 0 16,-22 0-16,21 0 0,1 0 0,-1-21 16,0 0-16,1 21 0,-1-22 0,21-20 15,-20 21-15,-22 0 0,21-22 16,-21 1-16,1 0 0,-22-1 15,0 1-15,0-21 0,0 20 0,-22 1 16,1 0-16,-21-1 0,0 22 16,-1 0-16,1 21 0,0 0 0,-1 0 15,1 0-15,0 0 0,-1 0 16,22 21-16,-21 21 0,21-20 0,-22 20 16,22 0-16,0 1 0,0-1 15,21 0-15,0 1 0,0-1 0,0 0 16,0 1-16,0-22 0,21 0 0,0 21 15,0-21-15,0 1 0,22-1 16,-1-21-16,0 21 0,1-21 0,-1 0 16,22 0-16,-22 0 0,21 0 15,-20 0-15,20-21 0,-20 21 16,-1-21-16,0-1 0,1 1 0,-1 0 16,0 0-16,-21-21 0,1-1 15,-1 1-15,0 0 0,0-1 0,-21 1 16,21 0-16,-21-1 0,0 22 0,0 0 15,0 0-15,0 0 0,-21 42 16,0 0 0,21 0-16,-21 21 0,0-20 15,21 20-15,0 0 0,-22-21 0,22 22 16,-21-1-16,21-21 0,0 0 0,0 22 16,0-22-16,0 0 0,0 0 15,0 0-15,21-21 0,1 22 16,-1-22-16,0 0 0,0 0 0,0 0 15,22 0-15,-22 0 0,21 0 16,-21 0-16,0-22 0,22 1 0,-22 0 16,0 0-16,21 0 0,-20-22 15,-1 1-15,-21 0 0,21-1 0,-21 1 16,21 0-16,-21-1 0,0 1 0,0 21 16,0-21-16,0 20 0,0 44 31,-21-1-31,21 21 15,-21-21-15,21 22 0,-21-1 16,21 0-16,-22 1 0,22-22 0,0 21 16,0 0-16,0-20 0,0 20 15,0-21-15,0 0 0,0 0 0,22 1 16,-1-1-16,0-21 0,0 0 16,21 21-16,-20-21 0,20 0 0,0 0 15,1 0-15,-1-21 0,0 0 0,1 21 16,-1-22-16,0 1 0,1-21 15,-1 21-15,0-22 0,1 1 0,-22 0 16,0-22-16,0 22 0,0 0 16,-21 20-16,0 1 0,0 0 15,0 0-15,-21 21 16,0 0-16,21 21 0,-21 0 16,21 22-16,0-22 0,0 21 0,0-21 15,0 22-15,0-22 0,0 0 0,0 21 16,21-21-16,-21 1 0,0-1 15,21 0-15,-21 0 0,21-21 0,-21 21 16,0 0 0,-21-21-1,0 0-15,0 0 0,0-21 16,-1 21-16,22-21 0,-21 0 16,0 0-16,0 21 0,0-21 15,0 21-15,-1 0 0,1 0 0,0 0 16,0 0-1,21 21-15,0 0 0,0 0 16,0 0-16,21 0 0,0-21 0,22 22 16,-22-1-16,21-21 0,-21 0 15,22 21-15,-1-21 0,0 0 0,1 0 16,-1 0-16,0 0 0,1-21 16,-1 0-16,43-1 0,-43 1 15,0 0-15,-21 0 0,22 0 16,-22-22-16,21 22 0,-21-21 0,1 0 15,-22-22-15,0 22 0,0-1 16,0 1-16,0 0 0,0 21 0,0-1 16,-22 22-16,1 0 15,0 0-15,0 43 0,0-22 0,0 21 16,-1 1-16,1 20 0,21-21 0,-21 1 16,21-1-16,0 0 0,0 1 15,0-22-15,0 0 0,21 21 0,0-20 16,1-1-16,-1-21 15,21 0-15,-21 0 0,0 0 0,1 0 16,20-21-16,-21 21 0,21-22 0</inkml:trace>
  <inkml:trace contextRef="#ctx0" brushRef="#br0" timeOffset="29127.29">7472 9271 0,'0'0'0,"0"-21"0,0 0 31,-21 21-31,-1 0 16,1 21-16,0 0 0,0 21 15,0 1-15,0-1 0,-1 0 16,22 22-16,-21-1 0,0 1 0,0-22 16,0 22-16,0-1 0,-1-20 15,1-1-15,0 0 0,21 1 0,-21-1 16,21-21-16,0 0 0,0 0 15,0 1-15,21-22 16,0 0 0,0 0-16,22-22 0,-22 1 0,0-21 15,21 21-15,-20-22 0,20 1 0</inkml:trace>
  <inkml:trace contextRef="#ctx0" brushRef="#br0" timeOffset="29354.97">7895 9208 0,'0'0'0,"21"-22"0,-21-20 15,0 21-15,-21 42 16,0 0-16,0 22 16,0-1-16,-22 0 0,22 1 15,0-1-15,0 0 0,0 22 16,-1-1-16,22 1 0,-21-22 16,0 22-16,21-22 0,0 0 0,0 1 15,-21-1-15,21 0 0,0-21 0,-21 1 16,21-1-16,0 0 15,0-42 1,0 0-16,0-1 16,0 1-16</inkml:trace>
  <inkml:trace contextRef="#ctx0" brushRef="#br0" timeOffset="29907.94">7154 9652 0,'0'0'0,"-42"0"0,21 0 16,0 0-16,21 21 15,21-21 1,0 21-16,21-21 0,1 0 16,-22 0-16,42 0 0,-20 0 0,20 0 15,1 0-15,-1-21 0,22 21 16,-1-21-16,1 0 0,-21 0 0,20 21 16,-20-21-16,-1-1 0,-20 1 15,-1 21-15,0-21 0,-21 0 16,-42 21-1,0 0-15,0 0 16,-21 21-16,20 0 0,-20 0 0,0 1 16,-1 20-16,22-21 0,-21 21 0,21-20 15,-22 20-15,22 0 0,0-21 16,21 1-16,0 20 0,0-21 0,0 0 16,0 0-16,21 1 0,0-1 15,1-21-15,20 0 0,0 21 0,1-21 16,-1 0-16,0 0 0,1 0 0,20 0 15,-21-21-15,1 0 0,-1 21 16,0-22-16,1 1 0,-1 0 0,-21-21 16,0 21-16,1-22 0,-1 22 0,-21-21 15,0-22-15,0 22 16,0 0-16,-21-1 0,-22 1 0,22 21 16,-21 0-16,-1-1 0,1 1 15,0 21-15,-1 0 0,1 0 0,-21 21 16,20 1-16,1-1 0,0 0 0,-1 0 15,1 21-15,21 1 0,0-1 16,-1 0-16,22 1 0,0-22 0,0 21 16,0 1-16,0-22 0,22 0 0,20 0 15,-21 0-15,21 0 0,1 1 16,-1-22-16,0 0 0,1 0 0,-1 0 16,22 0-16,-22 0 0</inkml:trace>
  <inkml:trace contextRef="#ctx0" brushRef="#br0" timeOffset="30984.95">8805 9673 0,'0'0'0,"21"-42"0,1 0 0,-22-1 16,0 22-16,0-21 0,0 21 0,0-1 15,0 1-15,0 42 32,-22 1-32,22-1 0,0 21 15,0 0-15,0 1 0,0-1 0,0-21 16,0 22-16,0-1 0,0 0 15,0-21-15,0 22 0,0-22 0,22 0 16,-22 0-16,21 0 0,0 1 16,0-22-16,0 0 0,0 0 15,1 0-15,-1 0 0,0 0 16,0 0-16,0-22 0,0 1 0,1 0 16,-1 0-16,0 0 0,0-22 0,0 1 15,0 0-15,1-1 0,-1 1 16,0 0-16,0-1 0,0 1 0,0 21 15,1-21-15,-22 20 0,21 22 16,-21-21-16,0 42 16,-21 1-1,-1-1-15,1 21 16,21-21-16,-21 22 0,21-22 0,-21 21 16,21 0-16,-21-20 0,21 20 0,0-21 15,0 21-15,0-20 0,0-1 16,21 0-16,0 0 0,0-21 0,0 21 15,1-21-15,-1 0 0,21 0 16,-21 0-16,22 0 0,-22 0 0,21 0 16,0-21-16,1 0 0,-1 21 0,-21-21 15,22-22-15,-1 22 0,-21-21 16,21 21-16,-20-22 0,-1-20 16,0 21-16,0-1 0,-21 1 0,21 21 15,-21-22-15,0 22 0,0 0 16,0 0-16,-21 21 0,0 0 0,0 0 15,0 0-15,-1 21 0,1 0 0,0 0 16,0 1-16,0 20 0,0-21 16,21 21-16,0 1 0,-22-22 0,22 21 15,0 1-15,0-22 0,0 21 16,0-21-16,0 22 0,0-22 0,0 0 16,22 0-16,-1-21 0,0 21 15,0-21-15,0 0 0,22 0 0,-22 0 16,21 0-16,0 0 0,1 0 15,-1 0-15,0 0 0,-20-21 0,20 0 16,0 0-16,-21-22 0,22 22 16,-22-21-16,0 0 0,0-1 0,0-20 15,1 20-15,-1 1 0,-21-21 16,0 41-16,0-20 0,0 21 0,0 0 16,0 0-16,-21 21 15,-1 0 1,22 21-16,0 0 15,0 0-15,0 0 16,22-21-16,-1 0 16,0 0-16,0 0 0,0 0 15,0 0-15,1 0 0,-1 0 0,0 0 16,0 0-16,21-21 0,-20 21 16,-1 0-16,0-21 0,0 21 0,-21 21 31,0 0-31,-21 0 15,0 1-15,0 20 0,-22 0 16,22 22-16,0-22 0,-21 0 0,20 22 16,1-22-16,0 1 0,0-1 0,21 0 15,0 1-15,0-22 0,0 0 16,21 0-16,0 0 0,0 0 0,1-21 16,20 0-16,0 0 0,-21 0 0,22 0 15,20 0-15,-20-21 16,-1 0-16,0 0 0,22 0 0,-22 0 15,0-1-15,22 1 0,-43 0 0,21 0 16,-20-21-16,-22 20 0,0 1 16,-43 21-16,1 0 0</inkml:trace>
  <inkml:trace contextRef="#ctx0" brushRef="#br0" timeOffset="31863.76">1206 11578 0,'-148'-21'31,"127"0"-31,0 21 0,0-21 0,0 0 16,21-22-16,0 22 0,0-21 0,0 21 15,0-22-15,0 22 0,21-21 16,0 21-16,21-1 0,-21 1 16,22 0-16,-1 21 0,22 0 0,-22 21 15,0 22-15,1-1 16,-1 0-16,0 1 0,1 20 0,-22 1 15,-21-1-15,0 1 0,0-1 16,-43 1-16,1-1 0,0 1 0,-22-1 16,1-21-16,-1 22 0,1-22 15,-1 1-15,1-1 0,20 0 0,-20-21 16,21 1-16,-1-22 0,22 0 16,-21 0-16,21 0 0,-1-22 0,22 1 15,0-21-15,0 21 0,0-22 16,0-20-16,22 21 0,-1-1 15,21-20-15,-21 20 0,0 1 0,22 0 16,-22-1-16,21 22 0,-21 0 16,22 21-16,-1 0 0,-21 0 15,0 0-15,22 21 0,-22 0 16,0 22-16,-21-22 0,21 21 0,-21 1 16,21-1-16,-21 0 0,22 1 15,-22-1-15,0-21 0,0 21 0,0-20 16,21-1-16,-21 0 0,21 0 15,0-21-15,0 0 0,0 0 16,1 0-16,-1 0 0,0-21 16,0 0-16,0 0 0,0-22 0</inkml:trace>
  <inkml:trace contextRef="#ctx0" brushRef="#br0" timeOffset="32023.87">1863 11726 0,'0'0'0,"21"0"15,0-21 64</inkml:trace>
  <inkml:trace contextRef="#ctx0" brushRef="#br0" timeOffset="32427.63">3577 10964 0,'0'0'0,"-21"-21"0,0 21 0,21-21 16,0 0-16,-21 21 15,-1 0-15,22 21 16,0 0-16,0 22 0,0-1 0,-21 21 16,21 1-16,0-1 0,-21 1 15,21 21-15,-21-22 0,21 1 0,-21-1 16,0 1-16,-1-22 0,1 21 15,21-20-15,-21-1 0,0 0 0,0 1 16,0-22-16,-1 0 0,1 0 16,21 0-16,0-42 31,0 0-31,0 0 0,0-21 0,0 20 16,0-20-16,0 0 0,0-1 15,0 1-15,0 0 0,0-22 16</inkml:trace>
  <inkml:trace contextRef="#ctx0" brushRef="#br0" timeOffset="33028.24">3217 11451 0,'0'-127'15,"0"318"-15,0-255 0,0-126 0,21 126 0,-21 1 16,22-1-16,-1 22 0,0 0 0,0-1 16,21 1-16,-20 21 0,20 0 15,0-1-15,1 1 0,-1 21 0,0 0 16,1 21-16,20-21 0,-21 43 16,1-22-16,-1 21 0,0 1 0,-20-1 15,-1 21-15,0 1 0,-21-22 16,0 22-16,-21-1 0,-22-20 15,22 20-15,-42-21 0,-1 1 0,22-1 16,-43 0-16,43 1 0,-22-22 16,1 0-16,21 0 0,-1-21 0,1 0 15,21 0-15,0 0 0,-1 0 0,1 0 16,21-21-16,0 0 0,0-21 16,0 20-16,0-20 0,0 0 0,21-1 15,1 1-15,20 0 0,-21 21 16,0-1-16,22 1 0,-22 0 0,0 21 15,21 0-15,-21 21 0,1 0 16,-1 1-16,0 20 0,-21 0 0,0-21 16,21 22-16,-21-1 0,0 0 15,0 1-15,0-1 0,21-21 16,-21 22-16,0-22 0,0 21 0,21-21 16,1 0-16,-1-21 0,0 22 15,0-22-15,0 0 0,22 0 0,-22 0 16,21 0-16,0-22 0,1 22 15,-22-21-15,21 0 0,1 0 0,-1 0 16,0 0-16,-21-22 0,22 1 0,-22 21 16,0-22-16,0 1 0,0 21 15,1-21-15,-22 20 0,0 1 0,0 0 16,0 42 0,-22 0-16,22 22 15,-21-22-15,21 0 0,-21 0 16,21 22-16,0-22 0,-21 0 15,21 21-15,-21-21 0,21 1 0,-21-1 16,21 0-16,0 0 16,0-42 15,21 0-31,0 0 0,-21-1 16,21 1-16</inkml:trace>
  <inkml:trace contextRef="#ctx0" brushRef="#br0" timeOffset="33187.64">4424 11218 0,'0'0'0,"-21"0"16,-1 0-16,1 0 15,21 22-15,-21-22 0,21 21 16,-21-21-16,21 21 0,0 0 16,21-21-16,0 21 15,0-21-15,22 0 0,-22 21 0,0-21 16,21 22-16,-20-22 0</inkml:trace>
  <inkml:trace contextRef="#ctx0" brushRef="#br0" timeOffset="33869.94">5165 11494 0,'0'0'0,"21"-22"0,0 1 16,0 21-16,-21-21 0,0-21 15,0 21-15,0-1 0,0 1 16,0-21-16,0 21 0,0 0 0,-21-1 15,0 1-15,0 0 0,-1 21 0,1 0 16,-21 0-16,0 0 0,-1 21 16,1 22-16,0-22 0,-1 21 0,1 0 15,0 1-15,-1-1 0,22 0 16,-21 1-16,21-1 0,21 0 0,0-20 16,0 20-16,0-21 0,0 0 15,21 0-15,21-21 0,-21 0 16,22 0-16,-1 0 0,0 0 0,1 0 15,-1 0-15,21 0 0,-20-21 16,-1 0-16,-21 21 0,22-21 0,-22 0 16,0 0-16,0-1 0,0 1 0,-21 0 15,21 0-15,-21 0 0,0 0 16,0-1-16,-21 22 16,0 22-16,21-1 15,-21 0-15,0 0 16,21 0-16,-21 22 0,-1-22 0,22 21 15,-21 0-15,21 1 0,-21 20 0,21-20 16,0 20-16,-21 1 0,21 20 16,0-20-16,0-1 0,0 22 0,-21-22 15,21 1-15,0 21 0,0-22 16,0 22-16,0-22 0,0 22 0,-21-22 16,21 1-16,-22-1 0,22 1 0,0-1 15,-21 1-15,0-22 0,0 1 16,0-22-16,0 0 0,-22 0 0,1 0 15,0-21-15,-1 0 0,1 0 0,0-21 16,-1 0-16,1 0 0,-22-22 16,22 22-16,0-21 0,-1-22 15,1 22-15,0-21 0,-1-1 0,22 1 16,-21-1-16,21 1 0,0-1 16,21 1-16,0 20 0,0-20 0,0-1 15,21 22-15,0-22 0,0 22 0,21-21 16,-20 20-16,20 1 0,0-22 15,22 22-15,-22 0 0,22-1 0,20 1 16,-20 0-16,-1-1 0,22 1 16,-22 0-16,1-1 0,21 1 0,-22 0 15</inkml:trace>
  <inkml:trace contextRef="#ctx0" brushRef="#br0" timeOffset="34515.87">5821 11091 0,'0'0'0,"0"-21"0,0 0 15,-21 21-15,-1 0 16,1 0-16,-21 0 0,0 0 16,20 21-16,1 22 0,0-22 15,21 21-15,-21 22 0,0-22 16,21 0-16,-21 22 0,21-22 0,-22 0 16,22 1-16,0-1 0,0 0 0,0-20 15,0 20-15,0-21 0,0 0 16,0 0-16,22-21 31,-1-21-31,0 0 16,0 0-16,0 0 0,0-22 0,22 22 15,-22 0-15,0-21 0,0-1 16,22 22-16,-22-21 0,0 21 0,0 0 16,0 21-16,0 0 15,-21 21-15,0 0 16,0 0-16,0 0 0,0 22 0,0-22 15,0 0-15,0 21 0,0-21 16,22 1-16,-22-1 0,21 0 0,0 0 16,-21 0-16,21 0 0,0-21 0,0 0 15,22 0-15,-22 0 16,0 0-16,21 0 0,1 0 0,-1-21 16,-21 21-16,22-21 0,-1 0 15,-21 0-15,0-22 0,22 1 0,-22 0 16,0-1-16,0-20 0,0 21 0,0-22 15,1 1-15,-1-1 0,0 1 16,-21 20-16,0 1 0,21 21 0,-21 0 16,0-1-16,0 1 0,0 42 15,0 1-15,-21-1 16,0 21-16,21-21 0,-21 43 0,-1-22 16,1 0-16,0 22 0,0-1 15,21-20-15,0-1 0,-21 22 16,21-22-16,0-21 0,0 21 0,0 1 15,0-22-15,0 0 0,0 0 0,21 0 16,0-21-16,0 0 16,0 0-16,1 0 0,-1 0 0,0 0 15,0-21-15,0 0 0,0 0 16,-21 0-16</inkml:trace>
  <inkml:trace contextRef="#ctx0" brushRef="#br0" timeOffset="34695.76">6371 11303 0,'0'0'0,"-21"0"16,42 0 15,0 0-15,22 0-16,-22 0 0,21 0 0,0 0 16,22 0-16,-1-21 0,22 21 0,-21 0 15,20-21-15,1 21 0,0-21 16,-22 21-16,22-22 0,-22 1 0,1 21 15</inkml:trace>
  <inkml:trace contextRef="#ctx0" brushRef="#br0" timeOffset="35332.94">7578 11049 0,'-85'0'31,"64"0"-15,-22 21-16,22 0 0,0 1 0,0 20 15,0-21-15,0 21 0,-1 1 16,1-1-16,0 0 0,21 1 0,0-1 15,0 0-15,0 1 0,0-1 0,0-21 16,0 22-16,0-22 0,0 0 16,21 0-16,0 0 0,22 0 0,-22 1 15,21-22-15,-21 0 0,22 0 16,-1 0-16,0 0 0,22 0 0,-22-22 16,1 1-16,-1 0 0,0 0 0,1 0 15,-1-22-15,0 1 0,-21 0 16,22-22-16,-22 1 0,21-1 15,-21 1-15,22-1 0,-22-20 0,0 20 16,0 1-16,0-1 0,1 22 16,-1-1-16,-21 1 0,21 21 0,-21 0 15,-21 21 1,0 21-16,-1 21 0,-20-21 16,21 22-16,0 20 0,0-20 0,-22 20 15,22 1-15,0-1 0,21 1 16,0-1-16,-21 1 0,21-22 15,0 21-15,0-20 0,0-22 0,21 21 16,0-21-16,0 22 0,22-43 0,-22 21 16,21 0-16,-21-21 0,22 0 15,-1 0-15,-21 0 0,21-21 0,-20 0 16,-1 0-16,21-1 0,-21 1 16,0 0-16,1 0 0,-1-21 0,0-1 15,0 1-15,-21 0 0,21-1 0,-21 1 16,21 0-16,-21 20 0,22 1 15,-22 42 1,0 1-16,0-1 0,0 21 16,-22-21-16,22 22 15,0-22-15,0 21 0,0-21 0,0 22 16,0-22-16,0 0 0,0 0 0,0 0 16,22-21-16,-22 21 0,21-21 15,0 0-15,0 0 0,0 0 0,0 0 16,1 0-16,-1-21 0,0 0 0,-21 0 15,21 0-15,0 0 0</inkml:trace>
  <inkml:trace contextRef="#ctx0" brushRef="#br0" timeOffset="35487.94">8784 10943 0,'0'0'0,"-21"0"0,0 0 0,0 0 15,21 21 16,0 1-31,21-1 16,0-21-16,0 0 16,21 0-16,1 0 0,-1 0 0</inkml:trace>
  <inkml:trace contextRef="#ctx0" brushRef="#br0" timeOffset="36331.94">9398 10964 0,'0'0'0,"-21"-21"31,0 21-31,-1 0 0,1 0 0,0 0 16,0 0-16,-21 0 0,20 21 0,1 1 16,0-1-16,-21 0 0,21 21 15,21 1-15,-22-1 0,22 0 0,0 1 16,0-1-16,0 0 0,0 1 0,0-1 16,0 0-16,22-21 0,-1 22 15,0-22-15,0 0 0,0 0 0,22 0 16,-22-21-16,21 0 0,-21 0 15,22 0-15,-22 0 0,21 0 0,-21-21 16,22 0-16,-22 0 0,0 0 0,0-22 16,0 1-16,0 0 0,22-22 15,-22 1-15,0-1 0,0 1 16,22-1-16,-22 1 0,21-1 0,-21 1 16,0-1-16,1 22 15,-1 0-15,0-1 0,-21 22 0,21 0 16,-21 0-16,-21 42 15,0 21-15,0-21 0,-1 22 16,1-1-16,0 0 0,0 1 16,0-1-16,0 0 0,-1 1 0,1-1 15,0 0-15,0 1 0,0 20 0,0-42 16,21 22-16,-22-22 0,22 21 0,-21-21 16,21 1-1,0-44 1,21 1-1,1-21-15,-1 21 0,0-22 0,21 22 16,1-21-16,-1 0 0,0 20 0,22-20 16,-22 21-16,0 0 0,1 0 15,-1-1-15,-21 22 0,22 0 0,-43-21 16,21 21-16,-21 21 16,-21-21-1,-1 0-15,1 22 0,-21-22 0,21 21 16,-22-21-16,1 0 0,0 21 15,-1-21-15,1 0 0,21 21 16,-21-21-16,20 0 0,1 0 0,0 0 16,0 0-16,21 21 15,0 0 1,21 1-16,0-1 0,-21 0 16,21 0-16,-21 0 0,22 22 15,-22-1-15,0-21 0,0 21 0,21-20 16,-21 20-16,21-21 0,0 21 0,0-20 15,-21-1-15,21 0 0,1 0 16,20 0-16,-21-21 0,21 0 0,-20 0 16,20 0-16,0 0 0,1 0 0,20 0 15,-21-21-15,1 0 16,-1 0-16,0 0 0,1-1 0,-1-20 16,0 21-16,1-21 0,-1-1 0,-21 1 15,22 0-15,-43-1 0,0 22 16,0 0-16,0 0 0,-22 21 15,-20 0-15,-21 0 0,-22 21 0</inkml:trace>
  <inkml:trace contextRef="#ctx0" brushRef="#br0" timeOffset="37231.97">656 13399 0,'0'0'0,"21"0"0,0 0 15,1 0 16,-1 0-31,0-22 16,0 22-16,0 0 0,0-21 16,22 21-16,-22 0 0,0 0 0,0 0 15,0 0-15,1 0 0,-22 21 16,0 1-16,0-1 16,-22 0-16,1 0 0,0 0 15,-42 22-15,20-22 0,-20 0 16,-1 21-16,-20-21 0,20 1 0,1 20 15,-1-21-15,1-21 0,20 21 16,22-21-16,-21 0 0,21 0 16,42-21-1,0 21-15,21-21 0,1 21 16,-1-21-16,21 21 0,-20 0 0,20 0 16,22 0-16,-22 0 0,1 21 15,-1 0-15,-20 0 0,20 0 16,-20 1-16,-1-1 0,0 21 15,-21-21-15,1 22 0,-22-22 16,0 21-16,-22-21 0,-20 0 0,21 22 16,-21-22-16,-22 0 0,22 0 15,-22-21-15,1 21 0,-1-21 0,1 0 16,-1 0-16,22 0 0,0 0 16,-1 0-16,1-21 0,0 21 15,20-21-15,1 0 0,21 0 0,0 0 16,0-1-16,0 1 0,21 0 15,22 0-15,-1 0 16,0 0-16,1-1 0,-1 22 0,0-21 16,1 0-16</inkml:trace>
  <inkml:trace contextRef="#ctx0" brushRef="#br0" timeOffset="37411.99">1355 13780 0,'0'0'0,"-22"0"32,44-22 30</inkml:trace>
  <inkml:trace contextRef="#ctx0" brushRef="#br0" timeOffset="39371.93">3133 13674 0,'0'0'0,"0"21"0,-22-21 16,22-21 15,0 0-31,0-1 0,0 1 16,22 0-16,-22 0 0,0-21 15,0 20-15,0 1 0,0 0 0,0 0 16,0-21-16,0 20 0,-22 1 15,1 0-15,-21 0 0,21 0 0,-22 0 16,1 21-16,0 0 0,-22 0 16,22 0-16,-22 21 0,22 0 0,-21 0 15,-1 21-15,22 1 16,-1-1-16,22 22 0,-21-22 0,21 21 16,21 1-16,0-22 0,0 1 15,0 20-15,21-21 0,21 22 16,1-43-16,-1 0 0,0-21 15,1 0-15,-1 0 0,0 0 0,22 0 16,-22 0-16,0 0 0,22-21 16,-22-21-16,1 21 0,-1-22 0,0 22 15,1-21-15,-1-22 0,-21 22 16,21-22-16,-20 22 0,-1-21 0,-21-1 16,21 22-16,-21-22 0,0 1 15,0-1-15,0 22 0,0-22 16,0 22-16,0 21 0,0 0 0,0 0 15,-21 21-15,0 21 16,-1 0-16,22 21 0,0 1 16,-21-1-16,21 0 0,-21 22 15,21-22-15,-21 22 0,21-1 0,0 1 16,0-1-16,0-21 0,0 22 16,0-22-16,0 1 0,21-1 0,0 0 15,0-21-15,22 1 16,-22-1-16,0-21 0,21 0 0,1 0 15,-1 0-15,0 0 0,1 0 16,-1-21-16,0-1 0,-20 1 0,20 0 16,0 0-16,1-21 0,-22-1 15,21 22-15,-21-21 0,-21-1 0,21 1 16,-21 0-16,0 21 0,0-1 16,0 1-16,0 0 0,-21 21 15,0 21-15,0 0 16,21 1-16,-21-1 0,0 21 15,-1 0-15,1-20 0,21 20 0,0 0 16,0 1-16,0-22 0,0 21 16,0-21-16,0 0 0,0 1 0,21-1 15,1 0-15,-1-21 16,21 0-16,-21 0 0,0 0 0,22 0 16,-22 0-16,21 0 0,-21-21 15,22 0-15,-22-1 0,0 1 0,21 0 16,-42-21-16,22 21 0,-1-22 15,-21 1-15,0 0 0,0-1 0,0 1 16,0 0-16,0-1 0,-21 1 0,-1 21 16,22 0-16,-42-1 0,21 1 15,0 21-15,-22 0 0,22 0 0,-21 21 16,21 1-16,-22-1 0,1 21 16,21 0-16,0-20 0,-22 41 15,22-21-15,21 1 0,0-1 16,0 0-16,0 1 0,0-1 0,0 0 15,21-20-15,1-1 0,20 0 0,-21 0 16,21 0-16,1-21 0,-1 0 16,0 0-16,1 0 0,-1 0 0,0 0 15,22-21-15,-22 0 0,1 0 16,20 0-16,-21-1 0,1-20 0,-1 21 16,0-21-16,-20-1 0,-1 1 15,21 0-15,-21-22 0,-21 22 16,0 21-16,21-1 0,-21 1 15,0 0-15,-21 42 16,0 0-16,0 1 16,0-1-16,0 21 0,21 0 15,0-20-15,-22 20 0,22 0 0,0-21 16,0 22-16,0-22 0,0 0 16,0 0-16,22 0 0,-1 1 0,-21-1 15,42-21-15,-21 0 0,22 0 16,-22 0-16,21 0 0,0 0 0,1 0 15,-1 0-15,0-21 0,-20-1 0,20 1 16,-21 0-16,21-21 0,-20 21 16,-1-22-16,-21 1 0,21 21 15,-21-22-15,0 1 0,21 0 16,-21 21-16,0-22 0,0 22 0,-21 21 31,0 42-31,0-20 16,21-1-16,0 21 0,0-21 0,0 22 15,0-1-15,0 0 0,0-21 16,0 1-16,0 20 0,0-21 0,0 0 16,21 0-16,0 1 15,21-22-15,-21 0 0,22 0 0,-22 0 16,21 0-16,1-22 0,-1 22 0,0-21 16,-21 0-16,22-21 0,-1 21 15,-21-22-15,0 1 0,22-22 16,-22 22-16,0-21 0,0-1 15,0 22-15,-21-22 0,0 1 0,22-1 16,-22 1-16,0 20 0,0 1 0,0 21 16,0 0-16,0 0 0,0 42 15,-22 0-15,1 0 16,0 0-16,21 22 0,0-1 16,-21 0-16,0 22 0,21-22 0,0 0 15,-21 22-15,-1-22 0,22 1 16,-21-1-16,21 0 0,0 1 15,0-1-15,0-21 0,0 0 0,0 0 16,-21 1-16,21-44 31,0 1-15,21-21-16,0 21 0,1-22 0,-1 22 16,21-21-16,-21 0 0,22-1 0,-1 1 15,21 21-15,-20 0 0,-1-1 16,0 1-16,22 0 0,-22 21 0,1 0 15,-1 0-15,0 21 0,-21 0 16,22 1-16,-22-1 0,0 0 0,-21 21 16,0 1-16,0-22 0,0 21 15,-21 0-15,0-20 0,-22 20 16,1-21-16,0 21 0,-22-20 0,1-1 16,-1 0-16,1 0 0,-1 0 15,22-21-15,-22 21 0,22-21 0,0 22 16,-1-22-16,22 0 0,0 0 0,21-22 31,0 1-31,21 0 0,0 0 0,22-21 16,-1 20-16,0-20 0,1 0 15,20-1-15</inkml:trace>
  <inkml:trace contextRef="#ctx0" brushRef="#br0" timeOffset="39632.94">6667 12891 0,'0'0'0,"-21"0"16,0 0-16,0 21 0,0 0 16,0 0-16,21 21 0,-22 1 15,1-1-15,21 22 0,-21-22 0,21 21 16,0-20-16,-21 20 0,21 1 16,-21-22-16,21 22 0,0-22 0,0 0 15,0 1-15,0-1 0,0 0 0,-21-21 16,21 1-16,0-1 15,0 0-15,21-21 32,0-21-32,0 0 0,0-1 0,0 1 15,1-21-15,20 21 0,-21-22 0,0 22 16</inkml:trace>
  <inkml:trace contextRef="#ctx0" brushRef="#br0" timeOffset="39947.96">6752 13441 0,'0'21'31,"21"-21"-31,0 0 0,1 0 16,20 0-16,-21 0 0,0 0 15,0 0-15,22-21 0,-22 0 16,21 21-16,-21-21 0,22-1 16,-22 1-16,0 21 0,-21-21 0,0 0 15,0 0-15,-21 0 0,-21 21 16,20 0-16,-20 0 0,0 0 15,-1 0-15,1 21 0,0 0 0,-1 0 16,1 0-16,21 0 0,-21 22 16,20-1-16,1 0 0,21-20 0,0 20 15,0 0-15,0-21 0,0 22 0,21-22 16,1 0-16,-1 0 0,21 0 16,-21 1-16,22-22 0,-1 0 15,0 0-15,22 0 0,-22 0 0,0-22 16,22 1-16,-22 0 0,1 0 15,-22 0-15</inkml:trace>
  <inkml:trace contextRef="#ctx0" brushRef="#br0" timeOffset="40775.96">8128 13208 0,'-42'-21'16,"20"0"-16,22 0 15,-21 21-15,0-22 0,0 1 0,0 21 16,21-21-16,-21 21 0,-1 0 15,1 0-15,-21 0 0,21 0 0,0 21 16,-22 0-16,22 1 0,0-1 16,-21 21-16,20-21 0,1 22 15,0-1-15,21 43 0,-21-22 16,21-21-16,0 1 0,0 20 16,0-20-16,0-1 0,21-21 0,0 21 15,0-20-15,22 20 0,-1-21 16,0-21-16,22 21 0,-22-21 0,22 0 15,-1 0-15,1 0 0,-22-21 0,22 0 16,-1 0-16,-21 0 0,22-22 16,-22 1-16,1 0 0,-1-1 0,0 1 15,1-22-15,-22 22 0,0-21 16,21-1-16,-21 1 0,-21-1 16,22 1-16,-22-1 0,21 22 0,-21-22 15,0 22-15,0 0 0,0 20 16,0 1-16,0 0 0,0 42 15,-21 0-15,-1 1 0,1 20 16,0 0-16,0 1 0,21-1 0,-21 21 16,0-20-16,21 20 0,-22-20 0,22 20 15,0-21-15,0 22 0,0-22 16,0 1-16,0-1 0,0 0 0,22-21 16,-1 22-16,0-22 0,0-21 15,21 21-15,1-21 0,-22 0 0,21 0 16,1 0-16,-1-21 0,0 0 15,1 0-15,-1-1 0,0 1 16,1-21-16,-22 21 0,21-22 0,-21 1 16,0 21-16,-21-21 0,0 20 15,22 1-15,-22 0 0,-22 42 16,1-21 0,21 21-16,-21 22 0,0-22 15,0 0-15,21 21 0,0-20 0,-21-1 16,21 21-16,0-21 0,0 0 15,0 1-15,0-1 0,0 0 16,21-21 0,0 0-16,0 0 15,0-21-15,0 0 0,-21-1 0,22 1 16,-1 0-16,0-21 0,-21 21 16,21-22-16</inkml:trace>
  <inkml:trace contextRef="#ctx0" brushRef="#br0" timeOffset="40931.93">9377 13102 0,'0'0'0,"-21"0"16,-1 0-16,1 0 0,0 0 16,0 0-1,0 21-15,21 1 16,0-1-16,21-21 16,0 21-16,0-21 15,0 0-15,22 21 0,-22-21 0,21 0 16</inkml:trace>
  <inkml:trace contextRef="#ctx0" brushRef="#br0" timeOffset="41783.97">9779 13081 0,'0'-21'0,"0"42"0,-21-42 0,0 21 16,-1 0-16,1 0 16,0 21-16,0 0 0,0 0 0,0 22 15,-1-22-15,22 21 0,-21-21 16,21 22-16,-21-1 0,21 0 15,-21-20-15,21 20 0,0 0 0,0 1 16,0-22-16,0 21 0,21-21 16,0 0-16,0 1 0,1-1 0,20 0 15,0-21-15,-21 0 0,22 0 16,-1 0-16,0 0 0,1-21 0,-1 0 16,0-1-16,1 1 0,-22-21 0,21 0 15,-21-1-15,1 1 0,-1 0 16,0-22-16,0 22 0,0-43 0,0 22 15,1-22-15,-22 0 0,21 22 16,0-1-16,-21 1 0,0 20 0,21 1 16,-21 21-16,0 0 0,21 0 0,-21 42 31,0 0-31,0 21 0,0 1 0,-21-1 16,0 21-16,21 1 0,-21-1 15,0 1-15,-1-1 0,1-20 0,0 20 16,21-20-16,-21-1 0,0 0 15,0 1-15,21-1 0,0-21 0,0 0 16,-22 0-16,22-42 31,0 0-31,0 0 0,22 0 16,-1 0-16,0-22 0,21 22 16,-21-21-16,22-1 0,-1 1 15,-21 21-15,22-21 0,-1 20 0,0-20 16,-21 42-16,22-21 0,-22 21 15,0 0-15,0 0 0,-21 21 16,0 0-16,0 0 16,-21 1-16,-21-1 15,21-21-15,-1 21 0,-20-21 0,0 21 16,-1-21-16,1 0 0,0 21 16,-1-21-16,1 0 0,0 0 0,21 0 15,-22 0-15,22 0 0,0 0 16,0 0-16,0 0 0,21 21 15,0 1-15,0-1 16,21 0-16,0 0 16,0 0-16,0 22 0,0-22 0,1 21 15,-22 0-15,21-20 0,0 20 0,0-21 16,0 21-16,22-20 0,-22-1 16,0 0-16,21 0 0,-21-21 0,22 0 15,-1 0-15,0 0 0,22 0 16,-22 0-16,1 0 0,-1-21 0,0 0 15,1 0-15,-1-22 0,-21 22 0,21 0 16,1-21-16,-22-1 0,21 22 16,-21-21-16,1 21 0,-1-1 15,-21 1-15,0 0 0,-21 21 16,-22 0 0,22 0-16,-21 0 0,-22 21 0</inkml:trace>
  <inkml:trace contextRef="#ctx0" brushRef="#br0" timeOffset="42654.99">529 15367 0,'0'0'0,"21"-21"0,43-85 15,-64 64 1,0 21-16,0-1 0,-21 22 16,21 22-1,-22-1-15,1 0 0,21 21 16,-21-21-16,21 22 0,-21-1 15,21-21-15,-21 22 0,0-22 0,21 0 16,0 21-16,-22-21 0,22 1 16,-21-22-16,21 21 0,21-21 47,1 0-47,-1-21 15,21 21-15,0-22 0,1 22 16,20-21-16,-20 21 0,-1-21 0,21 21 15,-20-21-15,-1 21 0,0-21 16,-20 21-16,20-21 0,-21-1 16,0 22-16,0-21 0,1 21 0,-22-21 15,0 0-15,0 0 16,0 0-16,-22 21 16,1 0-1,0 21-15,0 0 16,21 0-16,0 21 0,-21-20 0,0 20 15,-1-21-15,22 0 16,0 22-16,-21-22 0,21 0 0,-21 0 16,21 0-16,0 0 0,0 1 15,0-1-15,0 0 16</inkml:trace>
  <inkml:trace contextRef="#ctx0" brushRef="#br0" timeOffset="42828.1">1333 15515 0,'0'0'0,"22"0"0,-22-21 15,0 0 48,21 21-63,0 0 0,0-21 15</inkml:trace>
  <inkml:trace contextRef="#ctx0" brushRef="#br0" timeOffset="44824.12">3556 15092 0,'0'0'16,"-42"0"-16,20-21 0,1 0 0,0-1 15,-21 22-15,21-21 0,-1 0 16,1 0-16,0 21 0,0-21 0,0 21 15,0 0-15,-1 0 0,-20 0 16,21 0-16,0 21 0,-22 0 16,22 0-16,0 0 0,0 22 0,-21-1 15,20 0-15,1 22 0,0-22 16,0 22-16,0-1 0,0-20 0,21-1 16,0 0-16,0 1 0,0-22 15,0 21-15,0-21 0,0 0 0,42-21 16,-21 0-16,0 0 0,0 0 15,1 0-15,-1 0 0,21 0 0,-21-21 16,22 0-16,-22 0 0,21 0 16,0-22-16,1 1 0,-1 0 0,0-1 15,1 1-15,-22-21 16,21-1-16,1-63 0,-22 64 16,0-1-16,-21 1 0,21-1 15,-21 22-15,0-22 0,0 22 0,0 0 16,0-1-16,0 22 0,0 0 15,-21 21-15,0 0 0,0 0 0,21 42 16,-22-21-16,22 22 0,-21-1 16,21 0-16,0 1 0,0 20 0,0 1 15,0-22-15,0 22 0,0-1 16,0 1-16,0-22 0,0 21 0,0-20 16,0-1-16,0 0 0,21-20 15,1 20-15,-1-21 0,21 0 16,-21 0-16,0-21 0,22 0 0,-1 0 15,-21 0-15,22 0 0,-1 0 16,0-21-16,1 0 0,-1 0 0,0-21 16,1 20-16,-1-20 0,0 0 15,1-1-15,-22 1 0,0 0 0,0-1 16,0 1-16,-21 0 0,0 21 16,0-22-16,0 22 0,-21 0 15,0 21-15,0 0 0,0 0 16,-22 0-16,22 0 0,0 21 0,21 0 15,0 0-15,0 1 16,0-1-16,0 0 0,0 0 16,21 0-16,0 0 0,0 1 0,1 20 15,-1-21-15,0 0 0,0 0 16,0 1-16,0-1 0,-21 0 0,22 0 16,-1 0-16,-21 0 15,0 1-15,21-1 0,0-21 16,0 21-16,0-21 15,1 0-15,-1 0 0,0 0 16,0 0-16,0 0 0,22 0 16,-22 0-16,21 0 0,0-21 15,1 0-15,-1 21 0,0-22 0,1 1 16,-1 0-16,0-21 0,-20 21 16,20-1-16,-21-20 0,0 21 0,0-21 15,1-1-15,-22 1 0,0 21 16,0-22-16,0 22 0,-22-42 15,1 63-15,0-21 0,0 21 16,0 0-16,0 0 0,-22 0 0,22 21 16,-21-21-16,-1 21 0,1 21 0,21-21 15,-21 22-15,20-1 0,1 0 16,0-20-16,0 20 0,21 0 0,0 1 16,0-22-16,0 21 0,0-21 15,0 0-15,21 1 0,0-1 16,0-21-16,1 0 0,-1 0 0,21 0 15,-21 0-15,22 0 0,-22 0 16,21-21-16,-21-1 0,22 1 0,-22 0 16,0 0-16,0 0 0,0-22 15,0 1-15,1 21 0,-22-21 0,0-1 16,0 22-16,0-21 0,0 21 16,0-1-16,0 1 0,-22 42 31,22 1-31,-21-1 0,21 21 15,0-21-15,0 22 0,0-22 16,0 21-16,0-21 0,0 22 16,0-22-16,0 21 0,21-21 0,1 0 15,-1 1-15,21-22 0,0 21 16,1-21-16,-1 21 0,22-21 0,-1 0 16,1 0-16,20 0 0,1-21 0,-22 0 15,22-1-15,0 22 0,42-63 16,-85 42-16,0-22 0,1 1 15,-22 0-15,0-1 0,-21 1 16,0 0-16,0 21 0,0-22 16,-21 22-16,0 0 0,-22 0 0,1 0 15,0 21-15,-1 0 0,-20 0 16,21 0-16,-22 21 0,22-21 0,-1 21 16,-20 21-16,42-21 0,-22 1 15,22 20-15,0-21 0,21 21 0,0-20 16,0 20-16,21-21 0,22 0 15,-22 0-15,21 1 0,0-22 16,-20 0-16,41 0 0,-21 0 0,1 0 0,-1 0 16,0 0-16,1 0 0,-1-22 15,-21 1-15,22 0 0,-22 0 0,0 0 16,0 0-16,0-1 0,-21 1 16,0 0-16,21 0 0,-21 0 0,0 0 15,0 42 16,-21 0-31,21 0 16,-21 21-16,21-20 0,-21 20 0,21 0 16,0-21-16,0 22 0,0-1 15,-21 22-15,21-22 0,0 0 0,0 1 16,0 20-16,0-21 0,0 22 16,0-1-16,0 1 0,0-1 0,0 22 15,21-21-15,0 20 0,0-20 0,0 20 16,1 1-16,-1-21 0,0 20 15,-21 1-15,21 0 0,0-22 16,0 22-16,-21-22 0,0 1 0,0-1 16,0 1-16,0-22 0,0 0 15,0 1-15,0-22 0,0 0 0,-21-21 16,0 0-16,0 0 0,0 0 16,0-21-16,-1 0 0,-20 0 0,21-22 15,-43 1-15,22 0 0,0-22 0,-22 1 16,1-22-16,-1 21 0,22-20 15,0-22-15,-1 21 0,1 1 0,21-22 16,21 0-16,0 0 0,0 21 16,21 1-16,21-1 0,1 22 15,-1-1-15,0 1 0,22 20 0,-1-20 16,1 20-16,20 1 0,-20 21 16,-1-21-16,1 20 0,-22-20 0,22 21 15,-22 0-15,-21 21 0,22-21 16,-22-1-16,0 22 0,0-21 0,0 0 15,0 21-15</inkml:trace>
  <inkml:trace contextRef="#ctx0" brushRef="#br0" timeOffset="46249.31">7429 15134 0,'0'0'16,"22"-21"0,-1 0-1,0 0-15,0 0 16,0-1-16,-21 1 0,0 0 15,0 0-15,0 0 0,0 0 16,-21-1-16,0 1 0,0 21 16,-22 0-16,22 0 0,0 0 0,-21 0 15,21 0-15,-22 21 0,22 1 16,-21-1-16,21 0 0,-22 0 0,22 21 16,0 1-16,0-1 0,0 0 0,-1 1 15,22-1-15,-21 0 0,21 1 16,0-22-16,0 0 0,21 21 0,1-20 15,-1-22-15,21 21 0,-21-21 16,22 0-16,-22 0 0,21 0 0,0-21 16,1 21-16,-1-22 0,-21 1 0,22-21 15,-1 21-15,0 0 16,-21-22-16,22 1 0,-22 0 0,0-1 16,0 1-16,0 0 0,-21-1 15,0 1-15,0 21 0,0 0 0,0-1 16,0 1-16,0 42 15,0 1-15,0-1 16,0 0-16,0 0 0,0 21 0,0 1 16,0-1-16,0-21 0,0 22 15,0-1-15,0-21 0,0 21 0,0-20 16,22-1-16,-1 0 0,21 0 16,-21-21-16,22 0 0,-22 0 0,21 0 15,0 0-15,1 0 0,-1-21 16,0 0-16,-20 0 0,20-1 15,0 1-15,-21-21 0,22 21 0,-22-22 16,0-20-16,0 21 16,-21 20-16,0-20 0,21 21 0,-21 0 15,0 42 1,-21 0 0,0 0-16,21 0 0,-21 22 15,21-22-15,0 0 0,0 21 0,0-20 16,-21-1-16,21 0 0,0 0 15,0 0-15,0 0 0,21-21 16,0 0 0,0 0-16,0 0 0,1-21 15,-1 0-15,0 0 0,0 0 16,0 0-16,22-1 0,-22-20 0,0 21 16,0 0-16,0 0 0,0-1 0,-21 1 15,22 21-15,-1 0 0,0 0 16,-21 21-1,0 1-15,0-1 0,0 0 16,0 0-16,21 21 0,-21-20 0,21 20 16,-21-21-16,21 0 0,1 0 15,-1 1-15,0-1 0,21 0 16,-21-21-16,64 21 0,-21-21 16,-22 0-16,21 0 0,-20 0 15,20-21-15,-20 21 0,20-21 0,-21 0 16,1-1-16,-1 1 0,-21 0 15,0-21-15,1 21 0,-1-22 16,-21 1-16,0 21 0,0-22 0,0 1 0,0 0 16,-21-1-16,-1 22 0,1-21 15,0 21-15,-21 21 0,21-21 0,-1 21 16,-20 0-16,0 0 0,-1 21 0,22 0 16,-21 0-16,0 21 15,-1-20-15,1 20 0,21 0 0,0-21 16,-1 22-16,1-1 0,21 0 15,0 1-15,0-1 0,0-21 0,0 22 16,21-22-16,1 0 0,20 0 0,-21 0 16,21 0-16,-20-21 0,20 0 15,0 0-15,-21 0 0,22 0 0,-1-21 16,-21 0-16,22 0 0,-1-21 16,-21-1-16,0 1 0,22 0 0,-22-1 15,0-20-15,0 20 0,0-20 0,-21-1 16,21-20-16,-21 20 0,22 1 15,-22-22-15,0 22 0,0 20 16,21 1-16,-21 0 0,0 20 16,0 44-16,0-1 15,-21 21-15,-1 0 0,22 1 0,-21 20 16,21-20-16,-21 20 0,21-21 16,0 22-16,0-22 0,-21 22 0,21-22 15,0 0-15,0 22 0,0-22 16,0 1-16,0-1 0,21 0 0,-21-21 15,21 22-15,0-22 0,1 0 0,-1 0 16,0-21-16,0 0 0,0 0 16,22 0-16,-22 0 0,21 0 15,0 0-15,22 0 0</inkml:trace>
  <inkml:trace contextRef="#ctx0" brushRef="#br0" timeOffset="47687.08">10858 15007 0,'0'0'0,"0"-42"0,0 21 16,0 0-16,0-1 0,0 1 0,-21 0 16,0-21-16,0 21 0,-21-1 15,20 1-15,1 0 0,-21 21 0,21 0 16,-22 0-16,22 0 0,-21 0 0,0 0 16,20 21-16,-20 0 0,0 1 15,21 20-15,-22-21 0,22 21 16,0-20-16,0 20 0,0-21 15,21 21-15,-22 1 0,22-22 0,0 21 16,0-21-16,22 22 0,-1-22 0,0 0 16,21 0-16,-21 0 0,22-21 15,-22 0-15,21 0 0,1 0 0,-22 0 16,21 0-16,0 0 0,-20 0 16,20-21-16,-21-21 0,0 21 15,22-22-15,-22 1 0,0 0 0,0-1 16,0 1-16,0-21 0,1-1 0,-1 1 15,0-1-15,-21-21 0,0 22 16,21-1-16,-21 1 0,0 21 16,0-1-16,0 1 0,0 21 0,-21 21 15,0 0 1,0 42-16,-1-21 0,1 22 16,0-1-16,-21 0 0,21 1 0,21 20 15,-22-21-15,1 1 0,21 20 16,-21-20-16,21-1 0,0 0 0,0 1 15,0-1-15,0 0 0,0 1 16,21-1-16,0 0 0,1-21 0,20 22 16,-21-22-16,0 0 0,22 0 15,-1-21-15,-21 0 0,21 0 16,1 0-16,-1 0 0,-21 0 0,22-21 16,-1 21-16,-21-21 0,21-21 15,-20 20-15,-1-20 0,0 21 0,0-21 16,-21 20-16,0-20 0,0 0 0,0 21 15,0-1-15,0 1 0,0 0 16,-21 21 0,21 21-16,-21 0 0,0 1 15,21-1-15,0 0 0,0 21 0,0-21 16,0 22-16,0-22 0,0 21 0,0-21 16,21 1-16,-21 20 0,21-21 15,0 0-15,21-21 0,-20 21 16,-1 1-16,21-22 0,0 0 15,-20 0-15,20 0 0,-21 0 0,0-22 16,22 1-16,-22 21 0,0-42 0,21 21 16,-21 0-16,1-22 0,20 22 15,-21-21-15,0-1 0,0 22 0,1-21 16,-22 21-16,0 0 0,21-1 16,-42 22-1,-1 22-15,1-1 16,21 0-16,-21 0 0,21 21 15,-21-20-15,21-1 0,0 0 16,0 21-16,0-21 0,0 1 16,0-1-16,0 0 0,0 0 0,0 0 15,21-21-15,0 0 0,-21 21 0,21-21 16,1 0-16,-1 0 0,0 0 16,0 0-16,0-21 0,0 0 0,-21 0 15,22 0-15,-1 0 0,-21-22 16,0 22-16,0-21 0,0-1 0,0 22 15,0-21-15,0 0 0,0 20 0,0-20 16,-21 21-16,-1 0 0,1 0 16,0 21-16,0 0 0,0 0 0,0 0 15,-1 0-15,1 0 16,21 21-16,0 0 0,0 0 16,21 0-16,1 0 15,-1-21-15,21 22 0,-21-22 16,22 0-16,-1 0 0,0 21 0,1-21 15,-1 0-15,21 0 0,-20 0 16,20 0-16,1 0 0,-22 0 0,0 0 16,1 0-16,-22-21 0,0-1 15,0 22-15,0 0 0,-21-21 0,0 42 47,-21 1-31,21-1-16,-21 21 0,21-21 0,-21 0 15,21 22-15,0-1 0,-21-21 16,0 22-16,-1-1 0,22 21 0,-21-20 16,0-1-16,0 0 0,0 22 15,0-22-15,-1 1 0,1-1 0,0 21 16,0-20-16,-21 20 0,20-20 0,22 20 16,-21 1-16,21-1 0,-21-21 15,21 22-15,-21 42 0,21-64 16,0 0-16,0 1 0,0-1 15,-21 0-15,21-20 0,-21-1 16,21 0-16,0 0 0,0 0 0,-22-21 16,22-21 15,0 0-31,0 0 0,0 0 0,22-1 16,-1-20-16,0 0 0,0-1 15,-21 1-15,21 0 0,0-22 0,1 1 16,-1-1-16,0-20 0</inkml:trace>
  <inkml:trace contextRef="#ctx0" brushRef="#br0" timeOffset="47987.88">12361 15198 0,'0'0'0,"0"-64"0,21 22 15,-21-22-15,0 22 0,0 0 16,22 21-16,-1-22 0,-21 22 0,21-21 16,0 21-16,-21-1 0,21 1 15,0 21-15,1-21 0,20 21 0,-21 0 16,0 0-16,22 0 0,-22 0 15,21 0-15,-21 21 0,22 0 0,-22 1 16,0-1-16,-21 0 0,0 21 0,0-21 16,0 1-16,0 20 0,0-21 15,0 21-15,-21-20 0,0-1 0,-1 0 16,-20 0-16,21 0 0,-21 0 0,-1 1 16,22-22-16,-21 0 15,21 21-15,-22-21 0,22 0 0,0 0 16,42 0 15,0 0-31,0-21 0,22 21 0,-22 0 16,21-22-16,-21 22 0</inkml:trace>
  <inkml:trace contextRef="#ctx0" brushRef="#br0" timeOffset="48164.76">13229 15282 0,'0'0'0,"0"22"32,-21-22-17,0-22 17,0 1-32,-1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54:4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1397 0,'0'0'0,"0"-21"0,0 0 0,0 0 16,0 42 31,-22 0-47,22 0 0,-21 21 15,21 1-15,0-1 0,-21 22 0,0-1 16,0 1-16,21-1 0,-21 1 15,-1-1-15,1 1 0,0-1 0,0 1 16,21-1-16,-21-21 16,0 22-16,21-22 0,-22 1 0,22-1 15,0-21-15,0 0 0,0 0 16,0 1-16,0-44 16,22-20-1,-1 21-15,-21-21 0,21-1 16,0 1-16</inkml:trace>
  <inkml:trace contextRef="#ctx0" brushRef="#br0" timeOffset="275.83">1884 1439 0,'0'0'0,"21"-21"16,-21 0-16,21 21 16,0 21-1,-21 0-15,21 1 16,-21 20-16,0 0 0,22 22 15,-1-22-15,-21 22 0,21-1 0,-21 1 16,0-22-16,21 21 0,-21-20 16,0 20-16,0-20 0,21-1 0,-21 0 15,0-21-15,0 22 0,0-22 16,0 0-16,0 0 0,0 0 16,0 1-16,0-44 31,0 1-16,0 0-15,0 0 16</inkml:trace>
  <inkml:trace contextRef="#ctx0" brushRef="#br0" timeOffset="979.95">1693 1990 0,'0'0'0,"-21"21"0,42-21 47,0 0-47,22 0 16,-22 0-16,21 0 0,-21 0 15,22 0-15,-1-21 0,-21 21 0,22 0 16,-22-21-16,0 21 0,0 0 15,0 0-15,-42 0 47,0 0-31,42 0 15</inkml:trace>
  <inkml:trace contextRef="#ctx0" brushRef="#br0" timeOffset="1580.6">2857 1757 0,'0'0'0,"0"-64"31,0 43-15,-21 21-16,0 0 0,0 0 15,0 0-15,0 21 0,-22 1 16,22-1-16,0 0 0,0 21 16,-22-21-16,22 22 0,0-1 0,0 0 15,-21 1-15,42-1 0,-22 0 16,22 1-16,-21-1 0,21-21 15,0 22-15,0-22 0,0 21 16,21-21-16,1 0 0,-1 1 0,0-1 16,21-21-16,-21 0 0,22 0 15,20 0-15,-20 0 0,-1 0 0,0 0 16,1-21-16,-1-1 0,0 1 16,1 0-16,-1 0 0,0-21 0,-21 20 15,22-20-15,-22 0 0,21-1 16,-21 1-16,1 0 0,-1-1 0,0 1 15,0 0-15,0-1 0,-21 22 16,0-21-16,0 21 0,0 0 0,0-1 16,0 44 77,-21-22-46,21-22-31</inkml:trace>
  <inkml:trace contextRef="#ctx0" brushRef="#br0" timeOffset="2364.15">1587 1926 0,'0'0'0,"22"21"32,20-21-32,0 0 0,1 0 15,20 0-15,22 0 0,-1-21 0,22 21 16,21-21-16,0 0 0,0 21 16,21-21-16,-21 0 0,0-1 0,0 22 15,0-21-15,-21 21 16,-21 0-16,0 0 0,-43 0 0,0 0 15,1 0-15,-65 0 16,-20 0-16,0 0 16,-22 21-16,1-21 0,-22 22 15,0-1-15,-20 0 0,-22 0 0,21 21 16,-21-20-16,0-1 0,21 0 16,0 21-16,21-21 0,1 1 15,41-1-15,1 0 0,21 0 0,21 0 16,21-21-16,0 0 15,43 0-15,-1 0 0,22 0 0,0 0 16,20 0-16,1 0 16,21 0-16,-21-21 0,0 21 0,0-21 15,-22 21-15,22-21 0,-42 21 16,126-21 0,-211 21-1</inkml:trace>
  <inkml:trace contextRef="#ctx0" brushRef="#br0" timeOffset="3672.91">1291 3789 0,'0'-42'16,"0"20"-16,0 1 16,0 0-16,0 0 0,0 0 15,0 0-15,0-1 0,0 1 16,0 0-16,0 0 0,0 42 31,0 0-31,0 0 0,0 22 0,0-1 16,0 0-16,0 1 15,0 20-15,0-20 0,-21 20 16,0 1-16,21-22 0,-21 21 0,21-20 16,-22 20-16,22-20 0,0-22 15,0 21-15,0-21 0,0 0 0,22-21 16,-1 0-1,0 0-15,0-21 0,0 0 16,0-21-16,22-1 0,-22 1 0,21 0 16,-21-22-16,1 22 0,-1-22 15,0 22-15,0-21 0,0 20 0,0 22 16,1-21-16,-1 21 0,-21-1 16,0 1-16,21 21 15,0 21 1,-21 1-16,0-1 0,0 21 15,0-21-15,0 22 0,0-1 16,0 0-16,21 1 0,-21 20 16,0-21-16,21 1 0,-21-1 0,22-21 15,-22 22-15,21-22 0,0 0 16,0 0-16,0-21 0,0 0 0,1 0 16,20 0-16,-21-21 0,0 0 15,22 0-15,-22-1 0,21-20 0,-21 0 16,0-1-16,22-20 0,-22 21 15,0-22-15,0 22 0,22-22 16,-22 22-16,-21 0 0,21-1 16,0 1-16,0 0 0,-21 20 0,0 1 15,0 0-15,0 42 32,0 0-32,-21 1 0,21-1 15,-21 21-15,0 0 0,0-20 16,21 20-16,-22 0 0,22 1 0,-21-1 15,21 21-15,0-20 0,0-1 16,0 0-16,0-20 0,21 20 0,1-21 16,-1 0-16,0 0 0,21 1 15,-21-22-15,22 0 0,20 0 16,-20 0-16,-1-22 0,21 1 16,1 0-16,-22 0 0,22-21 0,-22-1 15,22 22-15,-22-21 0,0-22 16,-21 22-16,22 0 0,-22 20 0,-21-20 15,0 0-15,0 21 0,0-1 16,-21 22-16,0 0 16,-1 22-16,-20-1 0,0 0 15,-1 0-15,22 21 0,-21-20 0,21 20 16,0 0-16,-1 1 0,22-22 16,0 21-16,0 0 0,0-20 15,0-1-15,22 21 0,-1-42 0,0 21 16,21 0-16,1-21 0,-22 0 15,21 0-15,0 0 0,1-21 0,20 0 16,-20 0-16,-1 0 0,0 0 16,22-22-16</inkml:trace>
  <inkml:trace contextRef="#ctx0" brushRef="#br0" timeOffset="5324.97">4233 3810 0,'0'0'16,"-21"0"-16,0-21 15,21 0-15,0 0 0,0-1 16,0 1-16,0 0 16,0 0-16,0 0 0,21 0 0,-21-1 15,21 1-15,22 0 0,-22 21 16,0 0-16,21-21 0,1 21 0,-22 0 15,21 21-15,0-21 0,-20 21 16,-1 22-16,0-22 0,0 0 0,0 21 16,0 1-16,-21-22 0,0 21 0,0 0 15,0 1-15,0-1 0,0 0 16,-21 1-16,0-22 0,21 21 0,-21-21 16,0 1-16,21-1 15,-21 0-15,21-42 31,0 0-31,0-1 0,0 1 0,0-21 16,0 0-16,21 20 0,0-20 16,0 0-16,0-22 0,0 22 0,1 0 15,20-1-15,-21 22 0,21-21 16,-20 21-16,20-1 0,-21 1 0,0 0 16,22 21-16,-22 0 0,0 0 0,0 21 15,0 0-15,0 22 16,-21-22-16,0 0 0,0 0 0,0 22 15,0-22-15,0 21 16,0-21-16,0 22 0,0-22 0,0 21 16,0-21-16,0 22 0,0-22 15,22 0-15,-1 0 0,0 21 16,0-20-16,0-22 0,0 0 0,1 0 16,20 0-16,-21 0 0,0 0 15,22-22-15,-22 1 0,21 0 0,0 0 16,1-21-16,-1 20 0,-21-20 15,22 0-15,-1 21 0,0-22 16,-21 1-16,22 0 0,-22-1 0,-21 22 16,0-21-16,0 21 0,0-22 0,0 22 15,0 0-15,-21 0 16,0 21-16,-1 0 0,1 0 16,-21 0-16,21 21 0,0 0 0,-22 0 15,22 0-15,0 1 0,0 20 16,0-21-16,-1 21 0,22-20 0,0 20 15,0-21-15,0 21 0,0-20 16,0 20-16,22 0 0,-1-21 0,0 1 16,21 20-16,-21-21 0,1 0 0,20 0 15,0 1-15,1-22 0,-1 0 16,0 0-16,1 0 0,20 0 0,-21 0 16,1 0-16,20-22 15,-20 1-15,-1 0 0,0-21 0,1 21 16,-1-22-16,0 22 0,1-21 15,-22-1-15,0 1 0,0 21 0,0-21 16,-21-1-16,21 22 0,-21 0 0,0 0 16,0 0-16,0-1 0,-21 22 15,0 0-15,0 0 0,0 0 16,-22 22-16,22-1 0,0 0 16,0 0-16,0 0 0,21 0 0,0 22 15,-21-22-15,21 0 0,0 21 16,0-20-16,0 20 0,0-21 0,21 0 15,0 22-15,0-22 0,0 0 16,22 21-16,-1-42 0,0 21 16,1 1-16,-1-22 0,21 0 0,1 0 15,21 0-15,-22 0 0,1 0 16,20 0-16,-20-22 0,-1 1 0,1 0 16,-1 0-16,-20 0 0,-1-22 15,0 22-15,1-21 0,-1 0 0,-21-1 16,0 22-16,0-21 0,1-1 15,-22 22-15,0-21 0,0 21 0,0 0 16,-22-1-16,1 1 0,0 0 16,-21 21-16,-1 0 0,1 0 15,0 0-15,-1 21 0,1 0 0,-21 1 16,20-1-16,-20 0 0,20 21 16,22-21-16,-21 22 0,21-1 0,0-21 15,21 22-15,0-1 0,0-21 0,0 21 16,0-20-16,0 20 0,21-21 15,0 0-15,0 0 0,21 1 0,-20-22 16,20 0-16,0 0 0,1 0 16,-1 0-16,0 0 0,1-22 0,-1 1 15,-21 0-15,21-21 0,-20 21 16,20-22-16,-21 1 0,0 0 16,0-22-16,1 22 0,-1-22 0,0 1 15,0-1-15,-21 1 0,0-22 16,0 22-16,0-1 0,0 22 0,0-1 15,0 1-15,0 21 0,0 0 16,0 0-16,0-1 0,0 44 16,0-1-1,0 0-15,0 21 0,-21 22 0,21-1 16,0 1-16,0-1 0,0 1 0,0-22 16,0 22-16,0-1 0,0-21 15,0 22-15,0-22 0,21 1 0,-21-1 16,21 0-16,0-21 15,1 1-15,20 20 0,-21-42 0,21 21 16,-20 0-16,20-21 0,0 0 0,1 0 16,-1 0-16,0-21 0,1 0 15,-1 0-15,0 0 0,1-1 0,-1-20 16</inkml:trace>
  <inkml:trace contextRef="#ctx0" brushRef="#br0" timeOffset="5624.79">9250 2985 0,'0'0'0,"0"-22"0,-21 22 16,-1 0-16,1 22 15,21-1-15,-21 21 0,0 0 0,0 1 16,21 20-16,-21 1 0,-1-1 0,22-20 15,-21 20-15,21 1 0,-21-1 16,21-21-16,-21 1 0,21-1 0,-21 0 16,21 1-16,0-1 0,0-21 15,0 0-15,0 1 0,0-1 0,0 0 16,21-21 0,0 0-16,0 0 15,0 0-15,22-21 0,-22 0 0,21-1 16,1 1-16</inkml:trace>
  <inkml:trace contextRef="#ctx0" brushRef="#br0" timeOffset="6020.59">9694 3344 0,'0'0'16,"0"-21"-16,-21 21 0,0 0 16,0 21-16,0 1 15,-1 20-15,1-21 0,0 21 0,0-20 16,0 20-16,0 0 0,21-21 15,0 22-15,-22-22 0,22 21 16,0-21-16,0 1 0,0-1 0,0 0 16,22 0-16,-1 0 0,0 0 15,0-21-15,0 0 0,22 0 0,-22 0 16,21 0-16,0 0 0,1 0 0,-1 0 16,22-21-16,-22 0 0,0 0 15,-21 0-15,22 0 0,-1-22 0,-21 1 16,0 0-16,1-22 0,-22 22 15,0-1-15,0 1 0,0 0 0,-22-1 16,-20 22-16,0 0 0,-1 0 16,1 21-16,-21 0 0,20 0 0,1 21 15,0 0-15,20-21 0,-20 43 16,21-22-16,0 0 0,0 0 16,21 0-16,0 0 0,0 1 0,0-1 15,0 0-15,0 0 0,0 0 16,21-21-16,0 0 0,0 0 15,0 0-15</inkml:trace>
  <inkml:trace contextRef="#ctx0" brushRef="#br0" timeOffset="6220.63">9017 3154 0,'0'0'0,"-42"0"0,-1 0 0,1 0 16,0 0-16,84 0 15,-21 0 1,43 0-16,-22 0 0,43 0 0,-22 0 16,1 21-16,20-21 0,-20 0 15,-1 0-15,1 0 0,-1 0 0,-20 0 16,-1 0-16,0 0 0,-21 0 16,1 0-16</inkml:trace>
  <inkml:trace contextRef="#ctx0" brushRef="#br0" timeOffset="8328.62">11049 3768 0,'0'0'0,"63"106"31,-41-106-31,-1 21 0,0-21 16,-21 21-16,21-21 0,0 0 15,0-21 1,1 0-16,-22-1 16,0 1-16,0-21 0,21 0 0,0-1 15,-21 1-15,21-22 0,0 22 16,0-21-16,1-1 0,-1 1 16,21-1-16,-21 22 0,0-22 0,22 43 15,-22-21-15,21 21 0,-21-1 16,1 22-16,-1 0 0,0 0 0,0 0 15,-21 22-15,0-1 0,0 21 16,0-21-16,0 0 0,0 22 0,0-22 16,0 0-16,0 21 0,0-20 0,0-1 15,-21-21-15,21 21 0,0-42 47,0 0-47,0-1 0,0 1 16,0-21-16,0 21 0,0 0 15,0-22-15,0 22 0,-21 0 16,0 0-16,21 0 0,-22 21 16,1 0-16,0 0 15,0 0-15,0 21 0,0 0 16,-1 21-16,1 1 0,0-1 16,0 0-16,0 1 0,0-1 0,-1 0 15,22 1-15,0-1 0,-21 0 16,21 1-16,0-1 0,0 21 15,0-41-15,21-1 0,1 0 0,-1 0 16,0 0-16,0 0 0,21-21 16,-20 0-16,20 0 0,-21 0 0,21 0 15,1 0-15,-1-21 0,0 21 16,22-21-16,-22 0 0,22 0 16,-22-22-16,22 1 0,-22 21 0,0-21 15,-21-1-15,22 1 0,-22 0 16,-21 20-16,0 1 0,0 0 0,-21 21 31,0 0-31,-1 0 0,22 21 16,-21-21-16,21 21 15,0 1-15,0-1 0,0 0 16,21 0-16,1 0 0,-22 0 0,21 1 16,0-1-16,-21 0 0,0 0 15,21-21-15,-21 21 0,0 0 0,0 1 16,0-1-16,0 0 0,0 0 15,21-21-15,-21 21 16,21-21-16,1 0 0,-1 0 0,0 0 16,0 0-16,21 0 0,-20 0 15,20-21-15,0 0 0,1 0 0,-1 21 16,0-43-16,1 22 0,-22 0 16,21-21-16,0 21 0,-20-22 0,-1 1 15,0 21-15,0-22 0,0 22 0,-21 0 16,0 0-16,0 0 0,0 0 15,-21 21-15,0 0 0,0 0 16,0 0-16,-1 0 16,1 21-16,-21 0 0,21 0 0,0 0 15,-1 0-15,-20 1 0,42 20 16,-21-21-16,21 21 0,0-20 0,0 20 16,0-21-16,0 21 0,21 1 15,0-22-15,0 0 0,1 0 16,20 0-16,-21 1 0,21-1 0,1-21 15,-1 0-15,22 0 0,-22 0 16,21 0-16,1 0 0,-1 0 16,1 0-16,-22 0 0,22-21 0,-22-1 0,22 1 15,-22-21-15,0 21 16,1-22-16,-1 1 0,-21 0 0,0-1 16,22 1-16,-43 0 0,21-1 15,-21 1-15,0 0 0,0 21 0,0-22 16,0 22-16,-21 21 15,-1 0-15,1 0 0,-21 0 0,21 0 16,-22 21-16,22 0 0,-21 1 16,0 20-16,-1-21 0,1 21 0,21 1 15,-22-1-15,1 0 0,21-20 16,0 20-16,21 0 0,0-21 0,0 22 16,0-22-16,0 0 0,0 0 15,0 0-15,21 1 0,0-22 0,0 0 16,0 0-16,1 0 0,20 0 15,-21 0-15,0 0 0,22 0 0,-22-22 16,21 1-16,-21 0 0,0-21 16,22 21-16,-22-22 0,0 1 0,0-22 15,0 22-15,1 0 0,-22-22 16,0 22-16,0 21 0,21-22 0,-21 22 16,-21 21-1,-1 43 1,1-22-16,0 0 0,0 21 15,21 1-15,0-1 0,-21-21 16,21 21-16,0 1 0,0-1 0,0-21 16,0 22-16,0-22 0,0 0 15,0 0-15,21 0 0,0 0 0,0 1 16,0-22-16,1 0 0,-1 0 16,21 0-16,-21 0 0,0 0 0,22-22 15,-22 22-15,21-21 0,-21-21 0,22 21 16,-1-22-16,-21 1 0,22-21 15,-1-1-15,-21 1 0,21-22 0,-20 21 16,-1 1-16,0 21 0,0-1 16,-21 1-16,0 21 0,0 0 15,0-1-15,-21 22 16,0 0-16,0 22 0,-1 20 16,1-21-16,0 21 0,0 22 0,21-22 15,0 22-15,0-22 0,0 22 16,0-22-16,0 0 0,0 1 0,0-1 15,0 0-15,0-21 0,21 22 0,0-22 16,0 0-16,1 0 0,-1 0 16,21-21-16,-21 0 0,22 22 0,-1-22 15,0 0-15,1 0 0,-1 0 16,0-22-16,1 1 0,-1 0 0,0 0 16,1 0-16,-22-22 0,21 22 15,-21-21-15,0 0 0,1 20 16,-1-20-16,-21 21 0,0 0 0,-21 0 15,-1 21 1,1 0-16,-21 0 0,21 21 0,-22 0 16,22 0-16,-21 21 0,21-20 15,0-1-15,21 21 0,0-21 0,0 0 16,0 22-16,0-22 0,0 0 0,21 0 16,-21 0-16,42-21 0,-21 22 15,0-22-15,22 0 0,-22 0 16,21 0-16,1 0 0,-22 0 0,21 0 15,0 0-15,1 0 0,-1-22 16,0 1-16,1 21 0,-22-21 0,21 0 16,-21 0-16,1 0 0,-1 21 15,0-22-15,-21 1 0,0-21 16,0 21-16</inkml:trace>
  <inkml:trace contextRef="#ctx0" brushRef="#br0" timeOffset="8527.91">14033 3217 0,'0'0'0,"-42"22"15,21-22-15,21 21 0,21 0 16,21 0 0,-20-21-16,41 0 0,-21 0 0,22 0 15,-1 0-15,1 0 0,-1 0 0,1 0 16,-22 0-16,1 0 0,-1 0 15,0 0-15,-21 0 0,1 0 0,-1-21 16</inkml:trace>
  <inkml:trace contextRef="#ctx0" brushRef="#br0" timeOffset="8964.31">16764 3112 0,'0'-22'16,"0"44"-16,0-65 0,0 1 0,21 21 15,0-22-15,-21 22 0,21-21 16,1 21-16,-22 0 0,21 21 0,-21 21 31,0 0-31,0 0 0,-21 21 16,-1 1-16,1 20 0,0-20 16,0 20-16,-21 1 0,20 20 0,1-20 15,0-1-15,-21-20 0,21 20 16,-1-21-16,1 22 0,21-43 0,0 21 15,0 1-15,0-22 0,0 0 16,0 0-16,0 0 0,21-21 16,1 0-16,-1 0 15,0-21-15,0 0 16,0 0-16,-21 0 0,0 0 0,21-22 16</inkml:trace>
  <inkml:trace contextRef="#ctx0" brushRef="#br0" timeOffset="9772.62">16489 3281 0,'0'0'0,"-43"0"0,1 0 0,21 0 16,-21 0-16,20 0 0,1 0 0,0 0 16,21 21-16,0 0 15,21 0-15,0-21 0,22 0 16,20 0-16,1 0 0,-1 0 16,1 0-16,20 0 0,1 0 15,0 0-15,-1 0 0,-20-21 0,21 0 16,-1 0-16,-20-21 0,-1 20 15,-20-20-15,-1 0 0,0-1 0,1 1 16,-22 0-16,0-22 0,-21 22 16,0 0-16,0 20 0,0-20 0,0 21 15,-21 21-15,0 0 0,-22 0 16,22 0-16,0 21 0,-21 0 0,20 22 16,-20-22-16,21 42 0,-21-20 15,20 20-15,1-21 0,0 22 0,0-1 16,21 1-16,0-1 0,-21 1 15,21-22-15,-21 22 0,21-22 16,0 0-16,0 1 0,0-22 0,0 21 16,0-21-16,-22-21 0,22 22 15,0-1-15,0-42 32,22-1-32,-1 1 0,0 0 0,0-21 15,0 21-15,0-22 0,22 1 16,-22 0-16,21 20 0,-21-20 0,22 21 15,-22 0-15,0 0 0,0 21 16,0 0-16,1 0 0,-22 21 16,0 0-16,0 0 0,0 0 0,0 0 15,0 1-15,0 20 16,0-21-16,0 21 0,0-20 0,0-1 16,0 21-16,0-21 0,21 0 15,0 1-15,0-1 0,0-21 0,0 21 16,1-21-16,20 0 0,0 0 15,1 0-15,-1 0 0,0 0 0,1 0 16,-1 0-16,21 0 0,-20-21 0,-1 0 16,0-22-16,22 1 0,-22 21 15,1-43-15,-1 22 0,0 0 16,-21-22-16,1 22 0,-22 21 16,0-22-16,-22 22 0,1 21 15,-21 0-15,21 21 0,-22 0 16,1 1-16,21-1 0,-21 21 0,20-21 15,-20 22-15,21-1 0,21-21 16,0 21-16,0-20 0,0-1 0,0 21 16,0-21-16,21 0 0,0-21 0,22 22 15,-22-1-15,21-21 0,-21 0 16,22 0-16,-1 0 0,21 0 0,-20 0 16,-1 0-16,22-21 0,-22-1 15,21 1-15,-20 0 0,-1 0 0,-21 0 16,22 0-16,-22-1 0,-21 1 15</inkml:trace>
  <inkml:trace contextRef="#ctx0" brushRef="#br0" timeOffset="10589.08">4191 5101 0,'0'0'0,"21"-21"16,-21 0-16,0-21 0,21-1 0,-21 1 15,21 21-15,-21-22 0,0 1 16,0 0-16,0 21 0,0-22 0,0 22 16,-21 21-16,0-21 0,0 21 15,0 0-15,0 21 0,-1 21 16,1 1-16,0-1 0,-21 22 15,21-1-15,-22 1 0,22-1 16,-21 22-16,21-22 0,-22 1 16,22-22-16,0 22 0,21-1 0,0-21 15,0 1-15,0-1 0,21-21 16,0 22-16,22-22 0,-22-21 0,21 0 16,0 0-16,1 0 0,-1 0 15,0-21-15,1-1 0,20 1 0,-20-21 16,-1 21-16,0-22 0,1 1 0,-1-21 15,0 20-15,-21-20 0,1-1 16,-22 1-16,0-22 0,0 0 0,-43 22 16,22-1-16,-21 1 0,-1 21 15,22-1-15,-21 22 0,0 0 16,-1 21-16,1 0 0,0 0 16,-1 21-16,22 21 0,-21 1 0,21 20 15,-22-20-15,22 20 0,0 1 16,0-1-16,21 1 0,0-22 0,0 0 15,0 1-15,0-1 0,0 0 16,0 1-16,21-22 0,0 0 0,0 21 16,0-42-16,22 21 0,-22-21 15,21 0-15,1 0 0,-1 0 0,0 0 16,1-21-16,-1 0 0,21 0 16</inkml:trace>
  <inkml:trace contextRef="#ctx0" brushRef="#br0" timeOffset="11460.51">5059 4593 0,'0'0'0,"-21"0"15,-1 21-15,1 1 16,0-1-16,21 21 0,-21 0 0,0 22 16,0-1-16,-1 1 0,22-1 15,-21 1-15,0-22 0,21 22 16,0-1-16,-21-20 0,21-1 0,-21 0 15,21 1-15,-21-1 0,21-21 16,0 21-16,0-20 0,0-1 0,0 0 16,0-42-1,0 0 1,0-1-16,0 1 0,0 0 16,21-21-16,0 21 0,-21-22 0,21 1 15,0 0-15,0 20 0,22-20 16,-22 0-16,21 21 0,-21-1 0,22 1 15,-1 21-15,-21 0 0,22 0 16,-1 0-16,-21 0 0,21 21 0,-20 1 16,-1-1-16,0 0 0,0 0 15,0 0-15,-21 0 0,0 22 16,0-22-16,0 0 0,-21 0 0,0 22 16,0-22-16,0 0 0,-22 0 15,22 0-15,-21 0 0,-1 1 0,1-1 16,0 0-16,-1-21 0,1 0 15,0 21-15,21-21 0,-22 0 0,22 0 16,0 0-16,0 0 0,42 0 47,0 0-47,0 0 0,0 0 16,22 0-16,-22 21 0,21-21 0,1 0 15,-1 0-15,0 0 0,22 0 16,-1 0-16,-20 0 0,20 0 0,1-21 15,-1 21-15,1-21 0,-22 0 16,21 0-16,-20-1 0,-1 1 0,0 0 16,-20-21-16,20 21 0,-21-22 15,-21 22-15,0-21 0,0 21 0,0-1 16,0 1-16,0 0 0,0 0 0,-21 42 31,21 0-31,-21 0 16,21 1-16,-21 20 0,21-21 15,-22 21-15,22 1 0,-21-1 16,0 0-16,0 85 0,21-63 16,-21-1-16,21 22 0,-21-21 15,21 20-15,0 1 0,-22 0 0,1-1 16,0 1-16,0 21 0,0-22 16,0-20-16,-1 21 0,1-22 0,0 1 15,0-22-15,0 21 0,0-20 0,-1-22 16,1 0-16,0 0 0,21 0 0,0 1 15,-21-22-15,21-22 16,0 1-16,0 0 16,0-21-16,0 21 0,0-22 0,0 22 15,0-21-15,0-22 16,21 22-16,-21-22 0,0 1 0</inkml:trace>
  <inkml:trace contextRef="#ctx0" brushRef="#br0" timeOffset="11668.63">5736 4995 0,'0'0'0,"21"-21"0,-21 0 0,0 0 16,0 42 31,21 0-47,1 0 15,-1-21-15,-21 22 0,21-22 16,0 0-16,0 21 0,0-21 0,1 21 16</inkml:trace>
  <inkml:trace contextRef="#ctx0" brushRef="#br0" timeOffset="11996.29">6117 5292 0,'0'0'0,"21"21"0,0-21 31,1 0-31,-1 0 16,0 0-16,0 0 0,0-21 16,0 21-16,1-21 0,-1-1 15,0 1-15,0 21 0,0-21 0,-21 0 16,0 0-16,21 0 0,-21-1 16,0 1-16,0 0 0,-21 21 15,0 0-15,0 0 16,-21 21-16,20 0 0,1 1 0,-21 20 15,21-21-15,0 21 0,-1-20 0,1 20 16,0-21-16,21 21 0,0-20 16,0-1-16,0 0 0,0 21 0,21-21 15,0 1-15,1-22 16,-1 21-16,0 0 0,21-21 0,1 0 16,-1 0-16,0 0 0,1-21 0,-1 0 15,0 21-15,22-22 0,-22 1 16</inkml:trace>
  <inkml:trace contextRef="#ctx0" brushRef="#br0" timeOffset="12454.59">7027 4995 0,'0'0'0,"0"-21"0,-21 21 16,0 21 0,0 1-16,0-1 15,-1 21-15,1-21 0,0 22 0,21-22 16,-21 21-16,0-21 0,21 22 0,0-22 15,0 21-15,0-21 0,0 0 16,0 22-16,0-22 0,21-21 0,21 42 16,-21-42-16,22 0 0,-22 0 15,21 0-15,1 0 0,-1 0 16,0 0-16,1-21 0,-22 21 0,21-21 16,-21-21-16,0 20 0,22-20 15,-22 21-15,0-43 0,0 22 0,0-21 16,1-1-16,-1-21 0,0 22 15,-21-1-15,0 22 0,21 0 0,-21-1 16,0 22-16,0 0 0,-21 42 31,0 0-31,0 22 0,21-1 16,-22 0-16,1 22 0,21-1 0,-21-20 16,21 20-16,0 1 0,-21-22 15,21 0-15,0 22 0,0-43 0,0 21 16,0 1-16,0-22 0,0 0 15,21 0-15,-21 0 0,21 1 0,0-22 16,1 0-16,-1 0 0,0 0 0,21 0 16,-21-22-16,1 22 0,20-21 15,-21 0-15,0-21 0,0 21 16,22-1-16</inkml:trace>
  <inkml:trace contextRef="#ctx0" brushRef="#br0" timeOffset="12608.61">7324 5144 0,'0'0'0,"-22"0"16,1 21-16,42-21 15,1 0-15,-1 0 16,21 0-16,-21 0 0,22 0 16,-1 0-16,0-21 0,22-1 15,-22 22-15</inkml:trace>
  <inkml:trace contextRef="#ctx0" brushRef="#br0" timeOffset="13724.63">9080 5271 0,'0'0'0,"-21"21"0,-21 0 0,21-21 16,0 21-16,-1 0 0,44-21 31,-1 0-15,0-21-16,0 21 0,21-21 0,1 0 15,-22-22-15,21 22 0,1-21 16,-22 0-16,21-1 0,-21 1 0,22-22 15,-22 22-15,21-170 16,-42 191-16,0 0 16,0 0-16,-21 21 15,0 0-15,21 21 16,-21 0-16,-1 22 0,1-1 0,0 21 16,-21-20-16,21 41 0,-1-20 15,1-1-15,-21 22 0,21 0 0,0-1 16,-1 1-16,1 21 0,0 0 0,0 0 15,0-1-15,0 1 0,-1 0 16,1 21-16,0-21 0,0 21 0,-21-21 16,20 0-16,1-1 0,-21-20 0,21 0 15,0-1-15,-1 1 0,1-21 16,0-1-16,21-21 0,-21 1 0,21-1 16,0-21-16,21-21 15,21 0-15,1-21 0,-1-21 0,0 21 16,22-22-16,-1 1 0,1-22 15,-1 22-15,1-21 0,-1-1 0,1 1 16,-1-1-16,1-21 0,-22 1 0,43-86 16,-64 86-16,-21-1 15,0 0-15,0 1 0,-21-1 0,-21 0 16,-1 22-16,1-22 0,-22 22 0,1-1 16,-1 22-16,1 0 0,-1-1 15,1 22-15,-1 0 0,1 0 0,21 21 16,20-21-16,-20 21 0,21 0 15,21-22 1,21 22-16,21 0 16,1-21-16,-1 21 0,22-21 15,-1 0-15,1 0 0,20 0 0,1-1 16,0 1-16,-1-21 0,1 0 0,0 20 16,-1-20-16,-20 0 0,-1-1 15,1 1-15,-22 21 0,-21-21 0,22 20 16,-43 1-16,0 0 0,-22 21 31,1 0-31,-21 21 0,21 0 0,-22 1 16,22-1-16,-21 0 0,21 21 15,0-21-15,-1 22 0,1-22 16,0 21-16,21-21 0,0 22 16,0-22-16,0 0 0,0 0 0,0 0 15,21 1-15,0-22 0,22 0 0,-1 21 16,0-21-16,1 0 0,20 0 15,-20 0-15,20-21 0,1 21 0,-22-22 16,21 1-16,-20 0 0,-1 0 0,0-21 16,1 20-16,-22-20 0,-21 0 15,0-1-15,0 1 0,0 0 0,0-1 16,-21 1-16,0 21 0,-22 0 16,1 0-16,0 21 0,-1 0 15,-20 0-15,20 0 0,-20 21 16,21 0-16,-1 0 0,1 21 0,0-20 15,20 20-15,1-21 0,0 21 0,0-20 16,21 20-16,0-21 0,0 0 16,0 0-16,21 1 0,0-1 0,22 0 15,-1 0-15,0-21 0,1 0 16,-1 0-16,21 0 0,-20 0 0,20 0 16,1 0-16,-22 0 0</inkml:trace>
  <inkml:trace contextRef="#ctx0" brushRef="#br0" timeOffset="14068.62">10583 5207 0,'0'-42'16,"0"84"-16,0-105 0,0 41 16,0 1-16,0 0 0,0 0 0,21 0 15,-21 0-15,22-22 0,-1 22 16,0 0-16,0 0 0,0 0 0,0-1 16,22 22-16,-22 0 0,21 0 15,-21 0-15,22 0 0,-22 22 0,21-1 16,-21 0-16,1 21 0,-1 22 15,-21-22-15,0 0 0,0 1 16,0-1-16,-21 0 0,21-20 0,-22 20 16,1-21-16,-21 0 0,21 0 0,0 1 15,-1-22-15,1 0 16,0 0-16,21-22 16,0 1-1,0 0-15,0 0 0,21 0 16,0 0-16,1-22 0,-1 22 0,0-21 15,21-1-15,-21 1 0,1 21 16,20-21-16,-21 20 0,0-20 0,22 21 16,-22 0-16,0 0 0,21-1 0,-21 22 15,1-21-15</inkml:trace>
  <inkml:trace contextRef="#ctx0" brushRef="#br0" timeOffset="14705.44">13547 4509 0,'0'0'0,"0"-22"16,-22 22-1,1 0 1,0 22-16,21-1 0,-21 21 0,0-21 16,0 22-16,-1 20 0,1-21 15,0 22-15,0-1 0,0 1 0,-22-1 16,22 1-16,-21-22 0,-22 64 15,43-42-15,-21-22 0,21-21 16,0 21-16,-1-20 0,1-1 0,21 0 16,-21-21-16,21-21 31,0 0-31,0-1 0,21 1 16,0-21-16,1 21 0,-1-22 15,0-20-15,21-1 0,1 1 0,-22-1 16,42 1-16,-20-22 0,-1 22 0,21-1 15,-20 1-15,-1-1 0,22 22 16,-22 0-16,0-1 0,1 22 0,-22 0 16,21 21-16,-21 0 0,0 21 15,1 0-15,-1 0 0,0 22 0,-21-22 16,21 21-16,-21 22 0,0-1 16,0-20-16,0 20 0,0 1 15,0-1-15,0 1 0,0-1 0,-21-21 16,0 1-16,21-1 0,-21 0 15,21 1-15,-22-22 0,22 0 0,0 0 16,-21 0-16,0 1 0,0-22 16,0 0-16,0 0 15,-1 0-15,1 0 0,0-22 16,-21 1-16</inkml:trace>
  <inkml:trace contextRef="#ctx0" brushRef="#br0" timeOffset="14869.57">13229 5144 0,'0'0'0,"-21"-22"0,0 22 15,0 0-15,21-21 16,21 21 0,0 0-16,0-21 0,21 21 15,1 0-15,-1 0 0,22 0 0,-1 0 16,-21 0-16,22-21 0,-1 21 16,22-21-16,-21 21 0,-1-21 0,1 21 15,-1-22-15,1 22 0,-22-21 0</inkml:trace>
  <inkml:trace contextRef="#ctx0" brushRef="#br0" timeOffset="15096.67">14457 4784 0,'0'0'15,"0"-21"-15,-21 21 0,-1 0 16,1 0-16,-21 0 0,21 0 16,0 0-16,-22 42 0,1-21 0,21 0 15,0 22-15,-22-1 0,22-21 0,0 21 16,0 1-16,0-1 0,-1 0 15,22-20-15,0 41 0,0-21 16,0-20-16,0-1 0,22 0 16,-1 0-16,0 0 0,21-21 0,-21 0 15,22 0-15,-1 0 0,0 0 0,22 0 16,-1 0-16,1-21 0,-22 0 16,22 0-16</inkml:trace>
  <inkml:trace contextRef="#ctx0" brushRef="#br0" timeOffset="15384.15">15261 4530 0,'0'0'16,"0"-21"-16,0-1 0,0 1 0,0 0 15,-21 0-15,0 21 0,0 0 16,-22 0-16,22 21 0,0 0 16,0 0-16,0 22 0,-22-22 0,22 21 15,0 22-15,0-22 0,0 0 16,-1 22-16,22-1 0,-21-20 0,0 20 15,21 1-15,-21-22 0,21 0 0,0 1 16,0-1-16,0-21 16,0 22-16,0-22 0,0 0 0,0 0 15,21 0-15,0-21 0,22 0 16,-1 0-16,-21 0 16,21-21-16,1 0 0,-1 21 0,-21-42 15,22 20-15,-1 1 0,0-21 16,1 21-16,-1-22 0,-21 1 0</inkml:trace>
  <inkml:trace contextRef="#ctx0" brushRef="#br0" timeOffset="15591.89">15473 4995 0,'21'-42'0,"-42"84"0,63-126 16,-21 63-16,-21-1 0,0 1 0,0 0 16,-21 21-1,0 21 1,0 0-16,0 1 0,-1 20 16,1-21-16,0 21 0,-21-20 15,21 20-15,-1-21 0,22 21 0,-21-20 16,0 20-16,21-21 0,-21 0 0,21 0 15,0 1-15,0-1 0,0 0 16,0 0-16,42-21 0,-21 0 0,1 0 16,20 0-16,0 0 0,1 0 15,-1 0-15,21 0 0,-20-21 0,20 0 16,-20 0-16,-1-1 0,0 1 16</inkml:trace>
  <inkml:trace contextRef="#ctx0" brushRef="#br0" timeOffset="16253.72">16044 4890 0,'0'0'0,"-21"0"16,0 0-16,0 21 16,0-21-16,21 42 0,-22-21 0,1 0 15,0 22-15,0-22 0,21 21 0,0-21 16,-21 1-16,21 20 0,-21-21 16,21 0-16,0 0 0,0 1 0,0-1 15,0 0-15,21-21 16,0 0-1,-21-21 1,0 0 0,0-1-16,0 1 0,0-21 0,0 21 15,0-22-15,21 1 0,0 0 16,-21-1-16,21 1 0,1 0 0,-1-1 16,0 1-16,0 21 0,0-21 15,0 42-15,22-22 0,-22 1 16,21 21-16,-21 0 0,22 0 0,-22 21 0,21 1 15,-21-1-15,1 0 0,-1 21 16,0 1-16,0-1 0,-21 0 0,21-21 16,-21 22-16,0-1 15,0 0-15,0 1 0,0-22 0,0 21 16,0-21-16,0 1 0,0-1 16,-21 0-16,0-21 15,0 0-15,0 0 16,21-21-1,0 0-15,0-1 16,0 1-16,0 0 0,21-21 16,21 21-16,-21-22 0,22-20 0,-22 20 15,21 1-15,0 0 0,1-22 0,20 43 16,-20-21-16,-1 21 16,0-1-16,-21 22 0,64 0 15,-64 22-15,0-1 0,1 0 16,-1 21-16,-21 1 0,0-1 0,0 0 15,0 1-15,0-1 0,0 0 16,0-21-16,-21 22 0,-1-22 0,1 21 16,0-21-16,0 1 0,21-1 15,-21 0-15,42-21 32,0-21-17,0 0-15,22-1 0,-22 1 16,21 0-16</inkml:trace>
  <inkml:trace contextRef="#ctx0" brushRef="#br0" timeOffset="16624.86">17674 4826 0,'0'0'15,"42"-42"-15,-20 21 0,-1-1 0,0 1 0,-21 0 16,0 0-16,-21 21 16,0 0-16,-22 0 0,22 0 0,-21 0 15,-22 0-15,22 21 0,0-21 16,-1 21-16,1 0 0,0 1 15,20-1-15,1 0 0,0 0 0,21 0 0,0 0 16,0 1-16,0-1 0,0 0 16,21-21-16,22 21 0,-22 0 15,0-21-15,21 21 0,1 1 16,-22-22-16,21 21 0,-21 0 0,22-21 16,-22 21-16,0 0 0,0 0 15,0 1-15,-21-1 0,0 0 0,0 0 16,0 0-16,-21 0 0,0-21 15,0 22-15,-22-22 0,1 0 16,21 21-16,-21-21 0,-1 0 0,1 0 16,0 0-16,-1 0 0,22 0 15,-21 0-15,21 0 0,-1 0 0,1 0 16,0 0-16,21-21 16,-21-1-1,21 1-15,0 0 0,0 0 0,0 0 16,0-22-16</inkml:trace>
  <inkml:trace contextRef="#ctx0" brushRef="#br0" timeOffset="16836.63">16531 4382 0,'0'0'0,"-21"0"0,0 0 16,0 0-16,-1-22 0,1 22 15,21-21-15,-21 21 63,0 0-63,0 0 0</inkml:trace>
  <inkml:trace contextRef="#ctx0" brushRef="#br0" timeOffset="17052.64">15028 4593 0,'0'0'0,"0"21"0,21-21 31,1 0-31,20 0 0,0 0 16,1 0-16,20 0 0,-21 0 0,22 0 15,-1-21-15,-20 21 0,20 0 16,-20-21-16,-1 21 0,21-21 0,-20 21 16,-1-21-16,0 0 0</inkml:trace>
  <inkml:trace contextRef="#ctx0" brushRef="#br0" timeOffset="17456.64">19494 4276 0,'0'0'0,"0"-21"0,0-1 0,0 1 0,0 0 16,0 0-16,-21 0 16,0 21-16,-21-21 0,21 21 0,-1 0 15,-20 0-15,21 0 0,-21 0 16,20 0-16,1 21 0,-21 0 0,21 0 16,0 0-16,-1 0 0,1 22 15,0-22-15,21 0 0,0 21 0,0-20 16,0-1-16,0 0 0,0 0 15,21 0-15,0 0 0,1 1 0,-1-1 16,21-21-16,-21 0 0,0 0 0,22 21 16,-22-21-16,21 0 0,1 0 15,-1 0-15,0-21 0,-21 0 16,22-1-16,-1 1 0</inkml:trace>
  <inkml:trace contextRef="#ctx0" brushRef="#br0" timeOffset="17932.34">19833 3852 0,'0'0'0,"-21"-21"0,-191-21 15,170 42 1,-22-21-16,22 21 0,-21 0 16,20 0-16,-20 0 0,20 0 15,1 21-15,-21 0 0,20 0 16,1 0-16,0 1 0,-22-1 0,22 21 15,-1 0-15,1 1 0,0 20 16,-1-20-16,22-1 0,0 21 0,-21-20 16,42-1-16,0 0 0,0 1 15,0-1-15,0 0 0,0 1 0,21-22 16,0 21-16,0-21 0,22 1 16,-1-1-16,-21 0 0,21 0 0,1-21 15,-1 0-15,0 21 0,22-21 0,-22 0 16,1 0-16,-1 0 0,21-21 15,1 21-15,-22-21 0,22 0 16,-1 0-16,1-22 0,-1 1 16,1 0-16,-1-1 0,-20 1 0,-1-22 15,0 1-15,-21-1 0,1 1 16,-22-1-16,0 22 0,0 0 0,0-1 16,-43 1-16,22 21 0,-21 0 15,-1 0-15,-20-1 0,21 1 0,-22 0 16,22 21-16,-22 0 0,22 0 15,0 0-15,-1 0 0,22 0 0,-21 0 16,21 0-16,-1 0 0,1 21 16,21 0-16,-21 1 0</inkml:trace>
  <inkml:trace contextRef="#ctx0" brushRef="#br0" timeOffset="18996.4">2095 8297 0,'0'0'0,"0"-42"0,0 21 16,0-21-16,0-1 0,0 1 0,0 21 16,0 0-16,0-22 0,0 22 15,0 42 1,-21 0-16,0 1 0,21 20 16,-21 0-16,0 1 0,21 20 15,-21 1-15,-1-1 0,1 1 16,0-1-16,21 1 0,-21-1 0,0 1 15,0-1-15,-22 1 0,22-1 16,0 1-16,0-22 0,0 0 0,-1 1 16,1-22-16,21 0 0,-21 0 15,21-42 1,0 0 0,21-22-16,0 22 0,1-21 0,-1 0 15,0-22-15,0 1 0,21-1 16,-20 1-16,-1-1 0,21 1 0,-21-22 15,22 0-15,-22 1 16,21-1-16,-21 0 0,22 1 0,-22 20 16,0 1-16,0 20 0,0 1 15,-21 21-15,0 0 0,21 21 16,-21 42 0,0 0-16,0 1 0,0 20 0,0 1 15,0-1-15,0 1 0,0-1 16,0 22-16,0-22 0,0 1 0,0-1 15,0 1-15,0-22 0,0 22 16,0-1-16,0-21 0,0 1 0,0-1 16,0 0-16,-21 1 0,21-22 15,0 0-15,0 0 0,0 0 16,-21-21 0,0 0-1,21-21-15,-21 0 0,0 0 16</inkml:trace>
  <inkml:trace contextRef="#ctx0" brushRef="#br0" timeOffset="19172.61">1651 8848 0,'0'0'0,"-21"0"0,42 0 32,0 0-17,0 0-15,22 0 0,-1 0 0,0-21 16,1 21-16,-1-22 0,0 1 15,22 21-15,-22-21 0,22 0 0,-1 0 16,1 0-16,-22 21 0,21-22 16,1 1-16</inkml:trace>
  <inkml:trace contextRef="#ctx0" brushRef="#br0" timeOffset="19421.83">2794 8382 0,'0'0'0,"-21"0"16,0 0-1,-22 0-15,22 0 0,0 21 16,-21 0-16,20 1 0,-20-1 0,21 21 16,0-21-16,0 22 0,-1-1 15,1 0-15,0 1 0,21-1 0,0 0 16,0 1-16,0-1 0,0 0 16,0-21-16,0 22 0,0-22 15,21 0-15,0 0 0,1 0 0,20 1 0,-21-22 16,21 0-16,1 0 15,-1 0-15,0-22 0,22 1 0,-22 0 0,1 0 16,-1 0-16,0-22 0,1 22 16</inkml:trace>
  <inkml:trace contextRef="#ctx0" brushRef="#br0" timeOffset="20657.81">3429 8149 0,'0'0'15,"0"-63"-15,21-1 0,-21 22 0,21 0 16,-21-1-16,0 22 0,0 0 0,-21 21 31,0 21-31,0 0 0,0 22 16,-1-1-16,1 0 0,0 22 15,0-1-15,0 1 0,0-1 0,-1 1 16,1-22-16,0 22 0,21-1 16,-21-21-16,0 22 0,0-22 0,21 1 15,-22-1-15,22 0 0,0 1 16,0-22-16,0 21 0,0-21 15,0 0-15,22-21 0,-1 0 16,0 0-16,0 0 0,0 0 16,0-21-16,22 0 0,-22 0 0,21 0 15,1-22-15,-1 22 0,-21-21 16,21 21-16,1-22 0,-1 1 0,-21 21 16,22-21-16,-22-1 0,21 22 15,-21 0-15,0 0 0,-21 0 0,0 42 47,0 0-47,-21 0 0,21 0 0,-21 22 16,0-22-16,0 21 0,0-21 15,-1 22-15,22-1 0,-21 0 0,0 1 16,21-22-16,0 21 0,0-21 16,0 22-16,0-22 0,0 0 0,21 0 15,22-21-15,-22 0 0,21 0 16,-21 0-16,22 0 0,-1-21 15,0 0-15,1 0 0,-1-1 0,21-20 16,-20 21-16,-1-21 0,-21-1 16,22 1-16,-1 21 0,-21-22 0,0 1 15,0 21-15,1 0 0,-1 0 16,-21-1-16,21 1 0,-42 21 31,0 0-15,-1 21-16,22 1 0,-21-1 0,0 0 15,0 0-15,0 0 0,21 22 0,-21-22 16,-1 21-16,22-21 0,0 22 16,0-22-16,0 0 0,0 0 0,0 0 15,0 0-15,0 1 0,0-1 16,22-21-16,-1 0 16,0 0-16,0 0 0,0 0 15,0-21-15,-21-1 0,22 22 16,-22-21-16,0 0 0,21 0 0,-21-21 15,0 20-15,0 1 0,0-21 16,0 21-16,-21-22 0,-1 22 0,22 0 16,0 0-16,-21 0 0,21 0 0,-21 21 15,21-22-15,0 1 16,0 0-16,21 21 0,0 0 16,1-21-16,-1 21 0,21 0 15,-21 0-15,22 0 0,-1 0 0,0 0 16,1 0-16,-1 0 0,0 0 0,1 21 15,-1 0-15,-21 0 16,21 1-16,-20-1 0,-1 0 0,0 0 16,-21 21-16,0-20 0,0 20 15,0-21-15,0 21 0,0 1 0,-21-22 16,0 21-16,-1-21 0,22 1 16,-21 20-16,0-21 0,21 0 0,-21-21 15,21 21-15,0-42 31,0 0-15,0 0-16,0 0 0,21 0 16,0-22-16,0 1 0,1 0 15,-1-1-15,21 1 0,-21 0 0,22-1 16,-1 1-16,0 21 0,1-22 0,-1 1 16,0 21-16,-21 0 0,22 0 15,-1 21-15,0 0 0,-20 0 0,-1 0 16,21 21-16,-21 0 0,-21 0 15,0 21-15,0-20 0,0 20 0,0-21 16,0 21-16,0 1 0,-21-1 0,0 0 16,0 1-16,0-22 0,-1 21 15,1-21-15,0 22 0,0-22 16,0 0-16,0 0 0,21 0 0,-22-21 16,22 22-16,22-22 15,-1-22 1,0 1-16,21 21 0,-21-21 15,22 0-15,-1-21 0,0 20 0,1-20 16,20 0-16</inkml:trace>
  <inkml:trace contextRef="#ctx0" brushRef="#br0" timeOffset="21024.6">6075 8551 0,'42'-21'16,"-84"42"-16,126-63 0,-62 21 0,-1 0 0,-21 0 16,-21 21-1,-1 0-15,1 0 0,-21 0 16,0 0-16,-1 0 0,1 21 15,0 0-15,-1-21 0,1 21 0,0 0 16,-1 0-16,22 1 0,0-1 16,21 0-16,0 0 15,0 0-15,42-21 0,-21 21 0,1-21 16,20 0-16,0 22 0,43-1 16,-43-21-16,1 21 0,-1 0 15,0-21-15,-21 21 0,1 0 0,-1 1 16,0-1-16,-21 0 0,0 0 0,0 0 15,0 0-15,-21 1 16,0-1-16,-1 0 0,-20-21 0,0 21 16,-1-21-16,1 0 0,0 21 15,-1-21-15,1 0 0,0 0 16,-1 0-16,1 0 0,21 0 0,-21 0 16,20 0-16,1-21 0,0 0 15,0 21-15,21-21 0,-21 0 0,21-1 16,0 1-16,0 0 0,0-21 15,0 21-15,0-1 0</inkml:trace>
  <inkml:trace contextRef="#ctx0" brushRef="#br0" timeOffset="21248.55">4826 7916 0,'0'0'0,"-21"0"0,-22-21 0,22 0 16,0 21-16,0 0 0,0 0 0,0 0 15,21-21-15,-22 21 0,1 0 47,0 21-47</inkml:trace>
  <inkml:trace contextRef="#ctx0" brushRef="#br0" timeOffset="21487.61">3111 8340 0,'0'0'0,"0"21"16,22-21-1,-1 0-15,21 0 0,0-21 16,1 21-16,20 0 0,1-21 0,-1 21 16,1 0-16,-1-22 0,1 22 15,-1 0-15,-20 0 0,-1 0 16,-21-21-16,21 21 0,-20 0 16,-22-21-16,21 21 0,-21-21 15</inkml:trace>
  <inkml:trace contextRef="#ctx0" brushRef="#br0" timeOffset="22304.63">8382 8551 0,'0'0'16,"21"0"-16,0 0 0,0-21 0,1 0 16,-1 21-16,0-21 0,0 0 15,21 0-15,-20-1 0,-1-20 16,0 21-16,-21-21 0,0 20 15,0 1-15,0-21 0,0 0 0,0-1 16,-21 1-16,0 21 0,-1-22 16,-20 22-16,21 0 0,0 0 0,-22 21 15,22 0-15,-21 0 0,21 21 0,-22 0 16,1 22-16,0-1 16,-1 0-16,-20 22 0,21-22 0,-1 22 15,1-22-15,21 21 0,-22-20 16,22 20-16,0-20 0,21-1 0,0 0 15,0 43-15,0-64 0,42 21 16,-20-20-16,20-22 0,-21 21 16,64-21-16,-43 0 0,0 0 15,1-21-15,-1-1 0,0 1 16,1 0-16,-1 0 0,0 0 0,1-22 16,-22 22-16,21-21 0,-21 0 15,1-1-15,-1 1 0,0 0 16,0-1-16,0 1 0,-21 0 0,21-1 15,-21 22-15,0 0 0,0 0 0,0 42 32,0 0-32,-21 21 0,0-20 0,21 20 15,-21-21-15,21 21 0,0 1 16,0-1-16,-21-21 0,21 22 0,0-22 16,0 21-16,0-21 0,0 0 0,21 22 15,0-22-15,0 0 16,0-21-16,1 21 0,-1-21 0,0 0 0,21 0 15,-21 0-15,22 0 0,-22 0 16,21-21-16,1 0 0,-22 0 16,21 0-16,0-1 0,-20 1 0</inkml:trace>
  <inkml:trace contextRef="#ctx0" brushRef="#br0" timeOffset="22536.36">9821 8319 0,'0'0'0,"-21"0"0,0 0 15,21 21-15,21-21 32,0 0-32,0 0 0,22 0 0,-22 0 15,21 0-15,-21 0 0,22 0 0,-22 0 16,21 0-16,-21 0 0,1 0 15,-1 0-15,0 0 0</inkml:trace>
  <inkml:trace contextRef="#ctx0" brushRef="#br0" timeOffset="22704.19">9800 8509 0,'0'21'0,"0"-42"0,-21 42 15,21 0-15,21-21 31,0 0-31,0 0 0,1 0 16,-1 0-16,0 0 0,21 0 0,-21 0 16,22 0-16,-1-21 0,-21 21 0,22-21 15,-1 21-15,0-21 0,22 0 16,-22 21-16</inkml:trace>
  <inkml:trace contextRef="#ctx0" brushRef="#br0" timeOffset="23216.61">11176 8149 0,'0'0'15,"-21"0"-15,0 0 0,-1 0 0,1 0 16,0 0-16,0 21 16,21 1-16,-21-1 0,21 0 15,0 0-15,0 21 0,0-20 16,0 20-16,0-21 0,0 21 0,0-20 15,0 20-15,-21-21 0,21 0 0,0 0 16,-22 1-16,1-1 0,0 0 0,21 0 16,-21 0-16,0-21 0,0 0 15,21 21-15,-22-21 0,1 0 16,21-21 0,0 0-1,0 0-15,0 0 0,0 0 0,21-22 16,22 22-16,-22-21 0,21-1 0,-21 1 15,22-21-15,20 20 0,-20 1 16,20-22-16,-21 22 0,22 21 0,-1 0 16,-20 0-16,20 21 0,-20 0 15,-1 0-15,0 21 0,1 0 16,-22 21-16,0-21 0,0 22 0,0-1 0,-21 0 16,0 1-16,0-1 15,0 0-15,0 1 0,0-1 0,0-21 16,0 0-16,-21 22 0,21-22 0,-21 0 15,21 0-15,0 0 16,-21-21-16,21-21 47,0 0-47,21 0 0,0 0 0,0 0 16</inkml:trace>
  <inkml:trace contextRef="#ctx0" brushRef="#br0" timeOffset="24154.63">11896 8446 0,'21'0'31,"0"0"-31,0 0 0,0 0 16,22 0-16,-22 0 0,21-22 0,-21 1 15,22 0-15,-1 21 0,0-21 16,-21-21-16,22 20 0,-22-20 15,0 21-15,-21-21 0,0-1 0,0 1 16,0 0-16,0 20 0,0-20 0,0 21 16,-42 21-16,21 0 0,-1 0 15,-20 21-15,0 0 16,-1 0-16,22 22 0,-21-22 0,0 21 16,20 1-16,1 20 0,0-21 0,0 1 15,0-1-15,21 0 0,0 1 16,0-22-16,0 21 0,0-21 0,0 22 15,21-22-15,0 0 0,21 0 0,-20-21 16,20 21-16,0-21 0,1 0 16,-1 0-16,0 0 0,1 0 0,-1 0 15,-21-21-15,21 21 0,1-21 0,-22 0 16,21 0-16,-21-22 0,1 1 16,20 21-16,-21-21 0,0-1 15,0 1-15,1 0 0,-22 20 16,0 1-16,21 0 0,-21 0 0,0 0 15,0 42 1,0 0-16,0 0 0,0 0 16,-21 1-16,21 20 0,-22-21 0,1 21 15,21-20-15,-21 20 0,21-21 16,0 0-16,0 22 0,0-22 0,0 0 16,0 0-16,0 0 0,0 0 15,21-21-15,0 0 16,1 0-16,-1 0 0,0 0 0,0 0 15,0 0-15,22-21 0,-22 21 16,0-21-16,0 0 0,21 0 16,-20 0-16,-1-22 0,0 1 0,21 21 15,-21-22-15,1 1 0,-1 21 16,0 0-16,0 0 0,0-1 0,-21 1 16,0 42-1,0 1-15,0-1 0,0 0 16,-21 21-16,0-21 0,0 1 0,21 20 15,0-21-15,-21 0 0,21 22 0,0-22 16,0 0-16,0 0 16,0 0-16,21 0 0,0-21 0,0 0 15,0 0-15,22 0 0,-22 0 16,21 0-16,0 0 0,1-21 16,-22 0-16,21 0 0,1 0 0,-22 0 15,0-1-15,21-20 0,-21 0 16,1-1-16,-1 1 0,-21 0 0,0-22 15,0 22-15,0 0 0,0-1 0,0 1 16,0 21-16,0 0 0,-21-1 16,-1 22-16,1 0 0,0 0 0,21 22 15,0-1 1,0 0-16,0 0 16,21-21-16,0 0 15,1 0-15,-1 0 0,0 0 16,21 0-16,-21 0 0,1-21 0,-1 0 15,0 0-15,0-1 0,0 1 16</inkml:trace>
  <inkml:trace contextRef="#ctx0" brushRef="#br0" timeOffset="24840.31">15748 7726 0,'0'0'0,"0"-21"15,0 0-15,0-1 0,0 1 0,0 0 16,0 42 0,0 0-1,-21 1-15,0-1 16,-1 21-16,1 0 0,0 22 0,0-1 16,-21 1-16,20-1 0,-20 1 0,0 21 15,-1-22-15,1 1 0,0-1 16,-1 1-16,1-1 0,0 1 0,-1-22 15,22 21-15,-21-20 0,21-1 16,0-21-16,21 0 0,0 1 0,0-1 16,0-42-1,0-1-15,21 1 0,0 0 16,0-21-16,21-1 0,-20 1 16,-1 0-16,21-1 0,-21-20 0,22-1 15,-1-20-15,-21 20 0,21-20 16,1-1-16,-1 0 0,0 1 0,1-1 15,-22 0-15,21 22 0,-21-22 16,22 22-16,-22 20 0,0 1 0,0 0 16,0 42-16,-21 42 15,0-21-15,0 43 16,0-22-16,0 21 0,0 1 0,0-1 16,0 22-16,-21-21 0,21 20 15,-21 1-15,21-22 0,0 22 0,0-21 16,-21-1-16,21-21 0,0 22 15,0-22-15,0-21 0,0 22 0,0-22 16,0 0-16,0 0 0,0 0 16,0-42 15,0 0-31,-21 0 0,0 0 16</inkml:trace>
  <inkml:trace contextRef="#ctx0" brushRef="#br0" timeOffset="25021.1">15134 8403 0,'0'0'16,"-21"0"-16,0 0 0,0 0 0,42 0 31,0 0-15,21 0-16,-21 0 0,43 0 16,-22 0-16,22 0 0,-1-21 0,1 21 15,-1 0-15,1-21 0,-1 21 0,1-21 16,-22 21-16,22-21 0,-22-1 15,21 1-15,-20 0 0</inkml:trace>
  <inkml:trace contextRef="#ctx0" brushRef="#br0" timeOffset="25270">16277 8043 0,'-42'-42'31,"21"42"-31,-1 0 0,1 0 16,-21 21-16,21 0 0,0 1 15,-1 20-15,1 0 0,-21-21 0,21 22 16,0-1-16,-1 0 0,1 1 0,21-1 16,0-21-16,-21 22 0,21-1 15,0-21-15,0 21 0,0-20 0,0 20 16,21-21-16,0 0 0,1-21 16,-1 21-16,0-21 15,21 0-15,1 0 0,-1 0 0,0 0 0,1-21 16,-1 0-16,21 21 0,-20-21 0,-1 0 15</inkml:trace>
  <inkml:trace contextRef="#ctx0" brushRef="#br0" timeOffset="25548.43">17039 7641 0,'0'-42'0,"0"84"0,0-126 0,0 41 15,0 1-15,0 21 0,0 0 0,-21-1 16,0 22-16,0 22 0,-22-1 15,22 0-15,0 0 0,0 21 16,-22 1-16,22 20 0,0-20 0,0 20 16,0-21-16,0 22 0,-1 21 15,1-22-15,0 1 0,21-1 16,-21 1-16,0-1 0,21 1 0,-21-22 16,21 0-16,-22 1 0,22-1 15,-21 0-15,21-21 0,0 1 0,0-1 16,0 0-16,0 0 0,21-21 15,1 0-15,-1 0 16,21-21-16,-21 0 0,0 21 0,22-21 16,-1-22-16</inkml:trace>
  <inkml:trace contextRef="#ctx0" brushRef="#br0" timeOffset="25781.34">17187 8192 0,'0'0'15,"0"-22"-15,0 1 0,0 0 16,0 0-16,-21 21 15,0 0-15,0 21 0,21 0 16,-21 0-16,-1 1 0,1-1 16,21 0-16,-21 21 0,0-21 0,0 22 15,21-22-15,0 21 0,-21-21 16,-1 1-16,22 20 0,-21-21 0,21 0 16,0 0-16,0 1 0,0-1 15,21-21 1,1 0-16,-1 0 0,0 0 0,21 0 15,-21 0-15,22 0 0,-1-21 0,0-1 16</inkml:trace>
  <inkml:trace contextRef="#ctx0" brushRef="#br0" timeOffset="26492.62">17653 8297 0,'21'-42'0,"-42"84"0,63-105 0,-42 21 16,0 20-16,0 1 0,-21 21 15,0 0 1,0 0-16,0 21 0,-1 1 0,1-1 15,-21 0-15,21 21 0,0-21 16,-1 22-16,1-22 0,0 21 0,0-21 16,0 22-16,21-22 0,0 0 0,0 0 15,0 0-15,0 1 16,0-1-16,0 0 0,21-21 16,0 0-16,0 0 0,0 0 15,1 0-15,-1-21 16,0 0-16,-21-1 15,0 1-15,0 0 0,0-21 0,0 21 16,21-22-16,-21 1 0,0 0 16,0-1-16,21 1 0,0 0 0,1 20 15,-1-20-15,0 21 0,21 0 16,-21 0-16,22-1 0,-22 22 16,21 0-16,-21 0 0,22 0 0,-22 0 15,0 22-15,0-1 0,0 0 16,1 21-16,-1-21 0,0 22 0,-21-22 15,0 21-15,0 1 0,0-22 16,0 21-16,0 0 0,0-20 0,0-1 16,0 0-16,-21 0 0,21 0 0,-21 0 15,21 1-15,0-1 16,-22-21-16,1 0 16,21-21-1,0-1-15,0 1 16,0 0-16,0 0 0,0-21 15,0 20-15,21-20 16,1 21-16,-1-21 0,21-1 0,-21 1 16,0 0-16,22-1 0,-1 1 0,0 21 15,-20-22-15,20 22 0,0 21 16,1 0-16,-1 0 0,-21 0 0,0 0 16,0 21-16,1 22 0,-22-22 15,0 21-15,0-21 0,0 22 0,0-1 16,0 0-16,-22 1 0,22-22 15,-21 21-15,0-21 0,0 22 0,0-22 16,0 0-16,-1 0 0,1 0 0,21 1 16,-21-22-1,21 21-15,21-42 32,-21-1-17,21 22-15,1-21 0,20 0 0</inkml:trace>
  <inkml:trace contextRef="#ctx0" brushRef="#br0" timeOffset="26860.08">19029 8065 0,'0'0'0,"21"-43"0,0 22 15,-21 0-15,0 0 0,0 0 16,-21 21-16,0 0 16,0 0-16,-1 0 0,-20 0 0,21 21 15,-21 0-15,20 0 16,-20 0-16,21 0 0,0 1 0,21 20 15,0-21-15,0 0 0,0 0 16,0 1-16,0-1 0,21 0 0,0 0 16,0 0-16,0-21 0,1 21 15,20 1-15,-21-1 0,0-21 0,0 21 16,1 0-16,-1 0 0,0 0 0,0 22 16,-21-22-1,0 0-15,0 0 16,-21-21-16,0 21 0,0-21 0,-1 0 0,-20 0 15,21 22-15,-21-22 16,-1 0-16,22 0 0,-21 0 0,-1 0 16,22 0-16,-21 0 0,21 0 0,0 0 15,-1 0-15,22-22 16,0 1 0,0 0-16,0 0 15,0 0-15</inkml:trace>
  <inkml:trace contextRef="#ctx0" brushRef="#br0" timeOffset="27079.78">17949 7535 0,'0'0'0,"-21"-21"0,-21 0 31,21 21-31,-1 0 47,1 0-31,0 0-16</inkml:trace>
  <inkml:trace contextRef="#ctx0" brushRef="#br0" timeOffset="27273.22">16658 7747 0,'0'0'0,"-21"21"0,0-21 0,21 21 15,21-21 1,0 0-16,0 0 16,0 0-16,22 0 0,-1 0 0,0 0 15,22-21-15,-22 21 0,1 0 0,-1-21 16,0 21-16,1-21 0,20 21 15,-21-21-15,1 21 0</inkml:trace>
  <inkml:trace contextRef="#ctx0" brushRef="#br0" timeOffset="27844.24">19854 7303 0,'0'0'0,"0"-22"16,21 1-16,1 0 0,-22 0 15,21 0-15,-21 0 0,0 42 31,-21 21-15,-1-21-16,1 22 0,0 20 16,-21-21-16,21 22 0,-1-1 0,-20 1 15,0-1-15,-1 1 0,-41 84 16,41-42-16,-20-21 0,21 20 16,-1-20-16,1 21 0,0-21 0,20 20 15,1 1-15,0 0 16,0-21-16,21-1 0,-21 1 0,21-21 15,0-1-15,0 1 0,0-22 0,0 0 16,21-21-16,0 1 0,0-1 16,22-21-16,-1 0 0,-21 0 0,21 0 15,22 0-15,-22 0 0,1-21 0,-1-1 16,0 1-16,1 0 0,-1 0 16,0 0-16</inkml:trace>
  <inkml:trace contextRef="#ctx0" brushRef="#br0" timeOffset="28372.64">20129 8213 0,'0'0'0,"-21"-21"16,0-1-16,0-20 0,0 21 0,0 0 16,-1 21-16,1-21 0,0 21 15,0 0-15,0 0 0,-22 0 0,22 21 16,0 0-16,0 0 0,0 21 15,0-20-15,-1 20 0,-20-21 0,21 21 16,0 1-16,0-22 0,-1 21 0,22-21 16,0 22-16,0-22 0,0 0 15,0 0-15,0 0 0,0 1 0,0-1 16,22-21-16,-1 0 0,0 0 16,0 0-16,21 0 0,-20 0 15,-1 0-15,21 0 0,-21 0 0,22-21 16,-22-1-16,21 1 0,-21 0 15,0-21-15,22-1 0,-22 1 0,0 0 16,0-22-16,0 1 0,1-1 0,-1 1 16,0-1-16,0 1 0,0-1 15,0 1-15,1 20 0,-22 1 0,0 0 16,0 21-16,0-1 0,0 1 16,0 42-1,-22 1-15,1-1 0,0 21 0,0-21 16,0 22-16,0 20 0,-1-21 15,1 1-15,21 20 0,0-20 0,-21 20 16,21-21-16,-21 1 16,21-1-16,0 0 0,0 1 0,0-1 15,0-21-15,0 22 0,0-22 0,0 0 16,21 0-16,0 0 16,0-21-16,1 0 0,-1 0 15,0 0-15,0 0 0,0 0 16</inkml:trace>
  <inkml:trace contextRef="#ctx0" brushRef="#br0" timeOffset="28788.32">20299 8361 0,'0'0'0,"-21"-21"0,-1 21 16,1-21-16,0 21 0,21-22 0,-21 1 16,21 0-16,0 0 15,0 0-15,0 0 0,21-1 0,0 22 16,0-21-16,1 0 0,20 21 0,-21 0 15,21 0-15,-20 0 0,20 0 16,0 0-16,1 0 0,-22 21 0,21 0 16,-21-21-16,0 22 0,1 20 15,-1-21-15,-21 0 0,0 0 0,0 22 16,0-22-16,0 0 0,0 0 16,-21 0-16,-1 1 0,1-1 15,0 0-15,0 0 0,0-21 0,0 0 16,-1 21-16,1-21 0,0 0 15,21-21 1,0 0-16,0 0 16,21 0-16,-21-1 0,21 1 15,1 0-15,-1 0 0,0-21 0,0 20 16,0 1-16,0-21 0,22 21 16,-22 0-16,0-1 0,0 1 0,22 0 15,-22 21-15,0-21 0,0 0 0,21 21 16,-20 0-16,-1-21 0,0 21 15,0 0-15,0 0 16,0 0-16</inkml:trace>
  <inkml:trace contextRef="#ctx0" brushRef="#br0" timeOffset="28972.66">21018 8128 0,'0'0'0,"0"21"0,0 0 16,0 1-16,0-1 0,-21 0 16,21 0-16,-21 0 0,21 0 0,0 1 15,0-1-15,0 0 0,-21 0 16,21 0-16,0 0 0,0 1 15,-21-22 1,21-22 31,0 1-47,0 0 0,0 0 16,21-21-16</inkml:trace>
  <inkml:trace contextRef="#ctx0" brushRef="#br0" timeOffset="29144.78">20976 7959 0,'0'0'16,"0"-21"-16,0-1 0,0 1 0,0 0 16,-21 21-16,0 0 15,0 0-15,21 21 32,0 0-17,21-21-15,-21 22 0,21-22 16,0 21-16,0-21 0,-21 21 0,21 0 15,1 0-15</inkml:trace>
  <inkml:trace contextRef="#ctx0" brushRef="#br0" timeOffset="29508.65">21188 8128 0,'0'21'31,"0"0"-16,0 1-15,0-1 16,0 0-16,0 0 0,0 0 16,0 0-16,0 1 0,0-1 15,0 0-15,0 0 16,21-21 15,0-21-15,-21 0-16,0 0 15,0-1-15,21 1 0,-21 0 0,21 0 16,-21 0-16,0 0 0,0-1 16,22 1-16,-22 0 0,21 21 15,0 0 32,0 0-31,-21 21-16</inkml:trace>
  <inkml:trace contextRef="#ctx0" brushRef="#br0" timeOffset="29827.63">21378 8170 0,'21'0'31,"1"0"-15,-22-21-16,21 21 15,-21-21-15,0 0 16,0 0-16,-21 21 31,-1 0-31,1 0 0,21 21 16,0 0-16,-21-21 0,21 21 0,-21 0 16,21 1-16,0-1 0,0 0 15,0 0-15,0 0 0,0 0 16,0 1-16,0-1 0,0 0 15,0 0-15,21-21 16,0 0-16,0 0 16,1 0-16,-1 0 15,0 0-15,0 0 0,0 0 16</inkml:trace>
  <inkml:trace contextRef="#ctx0" brushRef="#br0" timeOffset="30169.44">21548 8234 0,'0'-42'16,"0"20"-16,0 1 0,21 21 0,-21-21 16,0 0-16,21 21 15,-21-21-15,21 21 0,0 0 16,0 0-16,1 0 16,-22 21-16,0 0 0,21 0 15,-21 0-15,0 1 0,0-1 16,0 0-16,0 0 0,0 0 0,0 0 15,0 1-15,0-1 0,-21 0 16,21-42 47,0 0-48,0-1-15,0 1 16,0 0-16,21 0 0,0 0 15,-21 0-15,21-1 16,-21 1-16,21 0 0,0 0 16</inkml:trace>
  <inkml:trace contextRef="#ctx0" brushRef="#br0" timeOffset="30560.03">21632 7641 0,'0'0'0,"-21"0"0,21-21 16,21 21 0,0 0-16,1 0 0,-1 0 15,0 0-15,21 21 0,-21 0 16,22 1-16,-22-1 0,0 0 0,0 0 16,0 0-16,-21 22 0,0-1 15,22 0-15,-22 1 0,0-1 0,0 21 16,0-20-16,0-1 0,0 22 0,0-22 15,-22 0-15,22 1 0,-21-1 16,0 0-16,21 1 0,-21-1 0,0-21 16,0 0-16,-1 22 0,22-22 15,-21-21-15,0 21 0,0 0 16,0 0-16,0-21 0,-1 0 0,1 21 16,0-21-1,0 0-15,0 0 16,21-21 15,0 0-31,0 0 16,21 21-16,0-21 0,0 21 15</inkml:trace>
  <inkml:trace contextRef="#ctx0" brushRef="#br0" timeOffset="35244.46">22310 7959 0,'0'0'0,"0"-21"0,0-1 0,0 1 0,0 0 15,0 0-15,-22 21 16,1 0 0,0 0-16,21 21 15,0 0 1,21-21 0,0 0-1,1 0-15,-1 0 0,-21-21 16,0 0-1,0 0 1,0 42 31,0 0-47,-21 0 16,21 0-16,0 1 0,-22-22 0,22 21 15,0 0-15,0 0 0,-21 21 0</inkml:trace>
  <inkml:trace contextRef="#ctx0" brushRef="#br0" timeOffset="35488.6">22288 8361 0,'22'0'46,"-1"0"-46,-21 21 16,0 0-16,0 0 16,0 1-16,0-1 0,0 0 0,0 0 15,-21 0-15,-1 0 0,-20 1 16,21-1-16,-21 0 0,-1 0 16,-20 0-16,-1 0 0,1 1 0,-1-1 15,-20 21-15,20-21 0</inkml:trace>
  <inkml:trace contextRef="#ctx0" brushRef="#br0" timeOffset="36587.62">2074 10583 0,'-21'22'16,"0"-22"-1,0 0-15,0 0 32,21-22-32,0 1 0,0 0 0,0 0 15,-22 0-15,22-22 0,0 22 16,0-21-16,-21 21 0,0 0 0,21-22 16,-21 22-16,-21 0 0,20 0 15,-20-22-15,0 43 0,-1-21 0,1 21 16,0 0-16,-1 0 0,-20 0 15,21 0-15,-22 43 0,22-22 16,-1 21-16,1 22 0,0-1 16,-1 22-16,22-22 0,0 1 15,21-1-15,0 1 0,0-1 0,0-20 16,0 20-16,21-42 0,0 22 16,1-1-16,20-21 0,0-21 0,-21 21 15,22-21-15,-1 0 0,0 0 16,1-21-16,20 0 0,-20 0 0,-1 0 15,21-22-15,-20 1 16,-1 0-16,0-1 0,1 1 0,-1-22 16,0 1-16,-20 21 0,-1-22 15,0 1-15,-21 20 0,0 1 0,0 0 16,0 20-16,0 1 0,0 0 16,-21 21-16,0 21 0,-1 0 15,1 22-15,21-1 0,0 0 16,-21 1-16,21-1 0,0 22 0,0-22 15,0 0-15,0 1 0,0-1 16,0 0-16,0 1 0,0-22 0,21 21 16,-21-21-16,21 0 0,1-21 15,-1 22-15,21-22 0,-21 0 16,0 0-16,22-22 0</inkml:trace>
  <inkml:trace contextRef="#ctx0" brushRef="#br0" timeOffset="38249.61">2836 10414 0,'0'0'0,"-63"-85"31,20 85-31,22 0 0,-21 0 16,0 22-16,-1-1 0,22 21 0,-21-21 16,-1 22-16,22-1 0,-21 0 15,21 1-15,0-1 0,-1 0 0,22 1 16,0-1-16,0-21 0,0 21 15,0-20-15,0 20 0,22-21 0,-1 0 16,0-21-16,21 21 0,-21-21 16,22 0-16,-1 0 0,0 0 15,22 0-15,-22-21 0,1 0 0,20 0 16,-21 0-16,1 0 0,-1-22 16,0 22-16,1-21 0,-22-1 0,21 1 15,-21-21-15,1 20 0,-1-20 16,0-1-16,0 22 0,-21-22 0,0 22 15,0 0-15,0 21 16,0-22-16,0 22 0,-21 21 31,21 21-31,0 0 0,-21 22 16,0-1-16,21 22 0,0-22 0,-22 21 16,1 1-16,0-22 0,0 22 15,21-22-15,0 22 0,0-22 0,0 0 16,0 1-16,0-22 0,0 0 15,0 0-15,0 0 0,21 0 0,0-21 16,0 0-16,1 0 0,-1 0 16,21 0-16,0-21 0,-20 0 0,20 21 15,21-42-15,-20 21 0,-1-1 16,0-20-16,1 21 0,-1-21 16,-21-1-16,22 1 0,-22 21 0,0-22 0,0 22 15,0-21-15,-21 21 16,21 21-16,-21-21 0,0 42 15,0 0 1,-21 21-16,0-21 0,21 1 16,-21 20-16,21-21 0,0 21 15,0-20-15,-21 20 0,21-21 0,0 21 16,0-20-16,0-1 0,0 0 0,0 0 16,0 0-16,21 0 0,0-21 15,0 0-15,0 0 0,1 0 0,-1 0 16,21 0-16,-21 0 0,22 0 15,-1-21-15,0 0 0,-21 0 16,22 0-16,-1 0 0,0-1 0,-20-20 16,20 21-16,-21-21 0,21 20 15,-20-20-15,-1 21 0,-21 0 0,0 0 16,0-1-16,0 44 31,-21-1-31,-1 0 0,1 21 0,0-21 16,21 1-16,-21 20 0,21-21 15,-21 0-15,21 0 0,0 1 16,0-1-16,0 0 0,0 0 16,0 0-16,21-21 15,0 0-15,0 0 0,0 0 16,1-21-16,-1 0 0,0 21 16,0-21-16,-21 0 0,21-1 0,-21 1 15,0 0-15,0 0 0,0 0 16,0 0-16,0-22 0,-21 22 0,0-21 15,0 21-15,0-1 0,-1 1 0,1 0 16,0 0-16,0 0 16,21 0-1,21 21 1,0 0-16,0-22 0,1 22 0,-1 0 16,21 0-16,-21 0 0,22 0 15,-22 0-15,21 0 0,0 0 16,-20 22-16,20-1 0,-21 0 0,21 0 15,-20 0-15,-1 22 0,0-22 16,0 0-16,-21 21 0,0-21 0,0 1 16,0-1-16,0 21 0,0-21 15,0 0-15,0 1 0,0-1 16,-21 0-16,0 0 0,21-42 47,0 0-47,0-22 15,21 22-15,0 0 16,0-21-16,22-1 0,-22 1 0,0 0 16,21-1-16,1 1 0,-1 0 15,0-1-15,1 22 0,-1 0 0,0 0 16,1 21-16,-22 0 0,21 0 16,-21 21-16,0 21 0,-21 1 15,0-22-15,0 21 0,0 1 0,0-1 16,-21 0-16,0-21 0,0 22 15,21-22-15,0 21 0,-21-21 0,21 1 16,-21-1-16,21 0 0,0 0 16,21-21-1,0 0-15,0 0 0,0 0 16,0 0-16,22 0 0,-22-21 16,21 21-16,1-21 0,-1 0 0,0-1 15,1 1-15,-1 0 0,0-21 0,-21 21 16,22-22-16,-1 22 0,-21-21 15,0-1-15,1 1 0,-22 21 0,0-21 16,0 20-16,0 1 16,-22 21-16,1 0 0,-21 0 0,21 0 15,0 21-15,-1 1 0,1-1 16,0 0-16,21 0 0,0 0 16,0 0-16,0 22 0,0-22 0,0 0 15,21 0-15,0 0 0,-21 1 16,22-1-16,-1 0 0,-21 0 0,0 0 15,21 0-15,-21 1 0,0-1 16,-21 0 0,0-21-16,-1 0 0,1 0 15,0 0-15,0 0 0,0 0 16,0 0-16,-1 0 0,1-21 16,0 0-16,0 21 0,21-22 0,-21 1 15,-22 0-15,22-21 0,0 21 16</inkml:trace>
  <inkml:trace contextRef="#ctx0" brushRef="#br0" timeOffset="38440.28">4530 10033 0,'-64'0'15,"128"0"-15,-149 0 16,85-21-16,-21 21 0,0 0 15,-1 0 17,1 0-32,0 0 0,0 0 0,0 0 15,0 0-15</inkml:trace>
  <inkml:trace contextRef="#ctx0" brushRef="#br0" timeOffset="38633.08">3260 10351 0,'0'0'0,"0"21"16,21-21-1,0 0-15,0 0 0,21 0 16,1 0-16,-1-21 16,0 21-16,22-22 0,-1 22 0,1-21 15,-22 21-15,22-21 0,-22 21 0,22-21 16,-22 21-16,0 0 0</inkml:trace>
  <inkml:trace contextRef="#ctx0" brushRef="#br0" timeOffset="39202.25">7810 10372 0,'0'0'0,"43"-21"0,-22-1 16,0-20-16,-21 21 0,0 0 0,0 0 15,0-1-15,-21 1 0,0 21 16,0-21-16,-1 21 0,-20 0 0,0 0 15,21 0-15,-22 0 0,1 21 16,0-21-16,20 43 0,-20-22 0,21 21 16,-21 0-16,20 22 0,1-22 0,0 22 15,0-1-15,0-20 0,21 20 16,0-21-16,0 1 0,0-1 16,0 0-16,0 1 0,21-22 0,0 0 15,0 0-15,0 0 0,22 1 16,-22-22-16,21 0 0,1 0 0,-1 0 15,21 0-15,1 0 0,-22 0 16,22-22-16,-1 1 0,1 0 0,20-21 16,-41 21-16,20-22 0,1 1 0,-22 0 15,22-1-15,-22-20 0,-21-1 16</inkml:trace>
  <inkml:trace contextRef="#ctx0" brushRef="#br0" timeOffset="39424.6">8530 10329 0,'0'-63'0,"-21"169"0,42-149 0,0-62 0,0-1 15,-21 85-15,0-22 16,0 1-16,-21 63 31,0 0-31,0 0 0,21 22 16,-21-1-16,21 0 0,-21 1 15,21 20-15,-22 1 0,1-1 0,21-20 16,-21 20-16,21-21 0,-21 1 0,21-1 16,-21 0-16,21 1 0,0-22 15,0 21-15,0 1 16,0-22-16,21 0 15,0-21-15,0 0 0,0 0 0,1 0 16,20-21-16,-21 0 0,21 21 0,-20-22 16,20 1-16</inkml:trace>
  <inkml:trace contextRef="#ctx0" brushRef="#br0" timeOffset="40524.98">9165 10414 0,'0'0'0,"21"-42"0,-21 21 0,0-22 0,0 22 16,0 0-16,0 0 0,-21 0 0,0 21 15,-21 0-15,20 0 0,-20 0 16,-21 0-16,20 0 0,1 21 0,-22 0 16,22 0-16,0 21 0,-1 1 15,22-1-15,-21 0 0,21 1 0,0-1 16,-1 0-16,1 1 0,21-1 0,0-21 16,0 22-16,0-22 15,0 21-15,0-21 0,21 0 0,1-21 16,-1 22-16,0-22 0,21 0 0,-21 0 15,22 0-15,-1 0 0,0 0 16,-20 0-16,20-22 0,0 1 0,1 21 16,-1-21-16,0 0 0,-21-21 15,22 20-15,-22-20 0,0 0 0,0-1 16,0 1-16,1 0 0,-22-1 0,21 1 16,-21 0-16,0 21 0,0-1 15,0 1-15,0 42 16,-21 22-1,-1-22-15,22 21 0,-21-21 16,0 22-16,0-1 0,21 0 0,0-20 16,0 20-16,0 0 0,0-21 15,0 1-15,0-1 0,0 0 0,0 0 16,21 0-16,0 0 0,0-21 0,1 0 16,20 0-16,-21 0 0,0 0 15,22 0-15,-22 0 0,21-21 0,-21 0 16,22 0-16,-22 0 0,21 0 15,0-1-15,-20 1 0,20-21 0,-21 0 16,0-1-16,0 22 0,1-21 16,-22-1-16,21 1 0,-21 21 0,0 0 15,-21 21 1,-1 0-16,1 21 16,21 0-16,0 0 0,-21 22 0,21-22 15,0 21-15,0-21 0,0 0 0,0 22 16,0-22-16,0 0 0,0 21 15,21-20-15,-21-1 0,21 0 16,1 0-16,-22 0 0,21-21 16,-42 0 15,-1-21-15,1 21-16,0-21 0,0 0 0,21 0 15,-21 21-15,0-22 0,-1 1 16,22 0-16,0 0 0,-21 21 15,21-21-15,-21 21 16,21 21-16,0 0 16,0 0-16,0 0 0,0 1 15,0-1-15,0 0 0,0 0 16,21 0-16,22-21 16,-22 0-16,0 0 0,21 0 0,-21 0 15,22 0-15,-1 0 0,0 0 0,1 0 16,-1-21-16,0 0 0,22 21 15,-1-21-15,-20-22 0,20 22 16,-20 0-16,20-21 0,-21-1 0,1 1 16,-22 0-16,21-1 0,-21 1 15,1 0-15,-22-1 0,0 1 0,0 0 16,0 21-16,0-1 0,0 1 16,0 0-16,-22 21 0,-20 0 15,21 0-15,0 21 0,0 0 16,-1 1-16,1-1 0,21 0 0,0 21 15,0 1-15,0-1 0,0-21 0,0 21 16,21 1-16,-21-22 0,22 21 16,-1-21-16,0 1 0,-21 20 0,0-21 15,21 0-15,-21 0 0,0 1 16,0-1-16,-21 0 16,0-21-16,0 0 15,-1 0-15,-20 0 16,21 0-16,0 0 0,0-21 15,21 0-15,0-1 0,0 1 0</inkml:trace>
  <inkml:trace contextRef="#ctx0" brushRef="#br0" timeOffset="43150.64">11917 10795 0,'0'0'0,"0"21"0,0-42 31,21 0-31,-21 0 0,42 0 0,-21-1 16,22-20-16,-22 21 0,21-43 0,22 22 15,-22-21-15,22 20 0,-22-20 16,21-1-16,-20 1 0,-1 20 0,0-20 16,1-1-16,-1 22 0,-21 0 15,-21-1-15,0 1 0,0 21 0,-21 21 16,0 0-16,-21 0 0,-1 0 15,1 21-15,0 21 16,-1-20-16,1 20 0,0 0 0,-1 1 16,22-1-16,0 0 0,21 1 0,0-1 15,0 0-15,0 1 0,21-1 16,21 21-16,1-20 0,-1-1 0,22 22 16,-22-22-16,0-21 15,1 0-15,-22 0 0,21 1 0,-42-1 16,21-21-16,-21 21 0,-21-21 31,0-21-31,-21 0 0,-1 21 0,22-22 16,-21 1-16,-1-21 0,1 21 0,0-22 15,-1 22-15,1-21 16,21 0-16,-21 20 0,20-20 0,22 21 16,0 0-16,-21 21 0,21 21 15,0 0 1,21 0-16,1 22 0,-1-22 0,0 21 15,0-21-15,0 0 0,22 22 16,-22-22-16,21 0 0,-21 0 0,22 0 16,-1-21-16,0 0 0,1 22 15,-1-22-15,-21 0 0,21 0 0,1 0 16,20-22-16,-20 1 0,-1 0 0,0 0 16,1-21-16,-1 20 0,0-20 15,1 0-15,-22-1 0,0 1 0,21 0 16,-21-22-16,1 22 0,-22-22 15,21 22-15,-21-21 0,21 20 16,-21-20-16,0 20 0,0 1 0,0 21 16,0 0-16,0 0 0,-21 42 15,0 21-15,-22-21 16,1 22-16,21 20 0,-22-21 0,1 1 16,-21 63-16,41-43 15,1-21-15,0 1 0,0-1 0,21 0 16,0 1-16,0-1 0,0-21 15,0 0-15,0 1 0,0-1 16,21-21-16,0 0 0,0 0 0,1 0 16,-1 0-16,0 0 0,0 0 15,21-21-15,-20-1 0,-1 1 0,21 0 16,-21-21-16,22 21 0,-22-22 0,21 22 16,-21-21-16,22 21 0,-22-22 15,0 22-15,0 21 0,0-21 0,0 21 16,1 0-16,-22 21 15,0 0-15,0 0 0,0 1 16,0-1-16,0 21 0,0-21 0,0 0 16,0 22-16,0-22 0,0 0 15,0 0-15,0 0 0,21 1 0,0-1 16,0-21-16,0 0 16,0 0-16,1 0 0,20 0 15,-21 0-15,0 0 0,22-21 16,-22 21-16,0-22 0,21 1 0,-21 0 15,22 0-15,-22-21 0,0 20 16,0-20-16,0 0 0,1 21 0,-1-22 16,0 22-16,0 0 0,-21 0 15,0 0-15,0 42 16,0 0-16,-21 0 16,21 0-16,-21 22 0,21-22 15,-21 21-15,21 0 0,0-20 0,0 20 16,0-21-16,0 21 0,0-20 0,0-1 15,0 0-15,0 0 16,0 0-16,21-21 0,0 0 16,0 0-16,21 0 0,-20 0 0,20 0 15,0 0-15,1-21 0,-1 21 16,0-21-16,1 0 0,-1 0 0,-21-1 16,0 1-16,0-21 0,1 0 15,-1-1-15,-21 1 0,0 0 0,0-1 16,0-20-16,0 20 0,0 22 15,0-21-15,-21 21 0,-1-22 0,1 43 16,0-21-16,0 21 0,-21 0 16,-1 0-16,22 21 0,-21 1 15,-1-1-15,1 21 0,21 0 0,-21-20 16,20 20-16,1 0 0,0 1 0,21-1 16,0 0-16,0 1 0,0-22 15,21 21-15,0-21 0,1 0 0,-1 1 16,21-1-16,-21 0 0,22-21 15,-1 0-15,0 0 0,1 0 0,-1 0 16,0 0-16,1 0 0,20 0 0,-21-21 16,1 0-16,-1-1 0,0 1 15,1-21-15,-1 21 0,-21-22 16,22 22-16,-22-21 0,0 0 0,0 20 16,0-20-16,-21 21 0,0 0 15,0 0-15,-21 42 31,21 0-31,0 0 0,0 21 0,-21-20 16,21 20-16,0-21 0,-21 21 16,21-20-16,0-1 0,0 0 0,0 0 15,0 0-15,0 0 0,21-21 0,-21 22 16,21-22-16,0 0 16,0 0-16,1 0 0,-1 0 0,0 0 15,0 0-15,0-22 0,0 1 16,1 0-16,-1 0 0,0 0 0,0 0 15,0-22-15,0 22 0,1-21 16,-1 21-16,-21-22 0,21 22 16,-21 0-16,21 0 0,-21 0 0,0 42 31,0 0-31,-21 0 0,0 0 0,21 22 16,-21-1-16,21 0 0,0-21 0,-22 22 15,22-22-15,0 21 0,0-21 16,0 1-16,22-1 0,-1 0 0,0 0 15,21-21-15,1 21 0,-1-21 16,0 0-16,1 0 0,-1 0 16,0 0-16,1 0 0,-1-21 0,0 21 0,-21-21 15,22 0-15,-22 0 16,21-22-16,-21 1 0,1 0 0,-1-1 16,-21-20-16,21 20 0,-21-20 15,21 21-15,-21-22 0,0 1 0,0 20 16,0 1-16,0 0 0,21 20 0,-21 1 15,0 0-15,0 42 16,-21 0-16,0 1 0,0-1 16,0 21-16,-1-21 0,22 22 15,-21-1-15,0 0 0,21 1 0,-21-1 16,21 0-16,0 1 0,0-1 16,0 0-16,0 1 0,0-1 15,21-21-15,0 21 0,0-20 0,1-1 16,-1 0-16,21 0 0,-21 0 15,22-21-15,-22 0 0,21 0 0,0 0 16,1 0-16,-1 0 0,22 0 16,-22 0-16,0-21 0,22 0 0,-22 0 15,0 0-15,22-1 0,-22-20 16,-21 0-16,22-1 0,-22 1 16,0 0-16,0-1 0,-21 1 0,0 21 15,0-21-15,0 20 0,-21 1 0,0 0 16,0 21-16,-22 0 0,1 0 0,0 0 15,-1 0-15,1 21 0,0 0 16,-1 1-16,1-1 0,21 21 16,-21 0-16,20-20 0,1 20 0,0-21 15,21 21-15,0-20 0,0 20 16,0-21-16,0 0 0,0 0 0,0 1 16,21-1-16,0-21 0,1 0 0,-1 0 15,21 0-15,-21 0 0,22 0 16,-22 0-16,21 0 0,-21-21 0,22-1 15,-22 1-15,21 0 0,-21-21 16,22-1-16,-22 1 0,0 0 16,0-1-16,0 1 0,0-21 0,1 20 15,-1 1-15,0-22 0,0 22 16,-21 0-16,21-1 0,-21 1 0,21 21 16,-21 0-16,0 0 0,0-1 15,0 44-15,-21-1 16,0 0-16,0 21 0,21 1 15,-21-1-15,0 0 0,-1 1 0,1-1 16,21 0-16,-21 22 0,21-22 16,0 22-16,0-22 0,0 0 0,0 1 15,0-1-15,21 0 0,0-21 0,22 22 16,-22-22-16,0 0 16,0-21-16,0 21 0,1-21 0,-1 0 15,21 0-15,-21 0 0,22 0 16,-22 0-16,21 0 0,0-21 0,1 0 15,-1 0-15,22 0 0,-22-22 0</inkml:trace>
  <inkml:trace contextRef="#ctx0" brushRef="#br0" timeOffset="44020.35">18288 9694 0,'0'0'0,"-21"0"0,21 22 0,-21-1 16,21 0-16,0 21 16,-22 1-16,1-1 0,21 0 0,-21 1 15,21-1-15,0 21 0,-21-20 0,0-1 16,21 22-16,-21-22 0,21 21 16,-22-20-16,1-1 0,21 0 0,-21 1 15,21-22-15,0 21 0,0-21 16,0 1-16,-21-1 0,21 0 15,0-42 1,0 0 0,0-1-16,21 1 0,0-21 15,-21 21-15,21-22 16,1 1-16,20 0 0,-21 21 0,0-22 16,22 22-16,-1 0 0,-21 0 0,21 0 15,1 21-15,-1 0 0,0 0 16,-20 0-16,20 0 0,-21 0 0,21 0 15,-42 21-15,22 0 0,-22 0 16,0 21-16,0-20 0,0 20 0,0-21 16,-22 21-16,1-20 0,0-1 15,0 0-15,0 0 0,0 0 0,-1 0 16,1 1-16,0-22 0,0 0 0,0 21 16,0-21-16,-1 0 15,1 0-15,0 0 0,0 0 0,0 0 16,0 0-16,-1-21 0,1-1 15,21 1-15,0 0 0,0 0 16,0 0-16,21 42 47,1-21-47,-1 21 16,0-21-16,0 0 0,0 21 0,0-21 15,22 0-15,-1 0 0,-21 21 0,22-21 16,-1 0-16,21 0 15,-20 0-15,20 0 0,1 0 0,-1 0 0,1-21 16,-1 21-16,-20-21 16,-1 0-16,0 0 0,1-22 0,-22 1 15,0 21-15,21-21 0,-21-1 16,-21 22-16,0-21 0,0 21 0,0-1 16,0 1-16,-21 21 15,0 0-15,0 0 0,0 21 16,-22 1-16,22 20 0,0-21 0,21 21 15,0 1-15,0-1 0,0 0 16,0-20-16,0 20 0,0-21 0,0 21 16,21-20-16,0-1 0,22 0 0,-22 0 15,21-21-15,-21 0 16,22 21-16,-1-21 0,0 0 0,1 0 16,20 0-16,-20 0 0,-1-21 15,0 21-15,1-21 0,-1 0 0,0 21 16,1-21-16,-1-1 0,-21 1 15,0 0-15,-21 0 0</inkml:trace>
  <inkml:trace contextRef="#ctx0" brushRef="#br0" timeOffset="44656.6">2730 12594 0,'0'0'0,"-21"-42"0,21 21 0,0 0 0,0-1 16,0 1-16,-21 21 31,0 21-15,21 1-16,0-1 0,-21 0 0,0 0 15,21 21-15,-22-20 0,22-1 16,0 0-16,0 0 0,0 0 0,0 0 16,-21 1-1,42-22 16,1-22-31,-22 1 0,21 0 0,0 0 16,0 0-16</inkml:trace>
  <inkml:trace contextRef="#ctx0" brushRef="#br0" timeOffset="44820.78">2752 12277 0,'0'0'0,"0"-21"0,-22 21 15,1 0 1,0 0-16,21 21 15,0 0-15,0 0 16,21 0-16,0-21 16,1 0-16,-1 21 0,0-21 15,0 0-15,21 0 0,-20 0 0</inkml:trace>
  <inkml:trace contextRef="#ctx0" brushRef="#br0" timeOffset="45420.37">3154 12425 0,'0'0'15,"0"21"-15,0 0 0,0 0 0,0 1 16,0-1-16,0 0 16,0 0-16,-21 0 0,21 0 15,0 1 1,0-1-16,-22 0 0,22 0 16,-21-21-1,21-21 16,0 0-31,0 0 16,0-1-16,0 1 0,0 0 16,0 0-16,0 0 0,0 0 0,0-1 15,21-20-15,-21 21 0,22 0 16,-1 21-16,21-21 0,-21 21 16,0 0-16,1 0 0,-1 21 15,0-21-15,21 21 0,-21 0 0,-21 0 16,22 0-16,-1 1 0,-21-1 15,0 0-15,0 0 0,0 0 0,0 0 16,0 1-16,0-1 0,0 0 16,0-42 15,0 0-15,0-1-16,0 1 0,0 0 0,21 0 15,0 0-15,0 0 0,0-22 16,1 22-16,-1 0 0,21-21 15,-21 20-15,22 1 0,-1 0 0,0 21 16,1 0-16,-22 0 0,21 0 16,-21 21-16,0 0 0,1 22 15,-22-22-15,0 21 0,0-21 0,0 22 16,0-22-16,-22 21 0,1-21 0,21 22 16,-21-22-16,0 0 0,21 21 15,-21-20-15,21-1 0,21-21 31,0 0-31,0 0 0,0 0 16,1-21-16,-1-1 0,21 1 16,-21 0-16</inkml:trace>
  <inkml:trace contextRef="#ctx0" brushRef="#br0" timeOffset="45744.43">4276 12234 0,'0'0'0,"0"-21"0,0-21 16,0 21-16,0 42 31,0 21-31,0-21 0,0 22 0,-22-1 16,22 0-16,0 1 0,0 20 15,0-20-15,0 20 0,0 1 0,0 20 16,0-20-16,0 20 0,-21 1 16,21 0-16,0-1 0,-21 1 15,21 21-15,0-21 0,0 20 0,-21 1 16,21 0-16,-21 0 0,0-21 15,-1 20-15,22 1 0,-21 0 0,0-21 16,0-1-16,0 1 0,0-21 16,21-22-16,0 21 0,-22-41 0,22 20 15,0-21-15,0-42 16,22 0-16,-1-22 0,0 1 16,0 0-16,0-22 0,0 1 0,1-1 15,-1-20-15,0-1 0,0 0 0</inkml:trace>
  <inkml:trace contextRef="#ctx0" brushRef="#br0" timeOffset="46073.59">4170 12658 0,'0'0'0,"-21"-43"0,21 1 16,-22 0-16,22-1 0,-21 1 0,21 21 16,0 0-16,0-22 0,0 22 15,0 0-15,21 0 0,1 0 0,-1 0 16,21 21-16,0-22 0,1 22 15,20 0-15,1 0 0,-22 0 0,22 22 16,-22-1-16,0 0 0,1 0 16,-22 21-16,0-20 0,-21 20 15,0-21-15,0 21 0,-21-20 16,-22 20-16,22-21 0,-42 0 0,20 22 16,1-22-16,0 0 0,-1 0 0,1-21 15,21 21-15,-21-21 0,20 21 16,1-21-16,0 0 0,0 0 15,21-21-15,0 0 16,21 0-16,0 0 0,0 0 16,1-1-16,20 1 0,0 0 15,1 0-15,-1 0 0,0-22 0</inkml:trace>
  <inkml:trace contextRef="#ctx0" brushRef="#br0" timeOffset="46475.8">5016 12256 0,'0'0'0,"-21"0"31,21 21-31,-21 0 0,-21 0 16,21 0-16,-1 0 0,1 1 0,-21-1 15,21 21-15,0-21 0,-1 0 16,22 22-16,-21-22 0,21 0 0,0 21 16,0-20-16,0-1 0,0 0 15,0 0-15,21 0 0,22-21 16,-22 21-16,21-21 0,-21 0 0,22 0 15,-1 0-15,0-21 0,-20 0 16,20 21-16,-21-21 0,21 0 16,-20 0-16,-1-1 0,-21 1 15,0 0-15,21 0 0,-21-21 0,0 20 16,0-20-16,0 21 0,0-21 16,-21 20-16,0 1 0,-1 0 0,1 0 15,-21 21-15,21 0 0,-22 0 0,1 0 16,21 0-16,-21 21 0,20-21 15,1 21-15,-21 0 0,42 1 16,-21-1-16,21 0 0,0 0 16,0 0-16,0 0 0,21 1 15,0-22-15,21 0 0,-20 0 16,20 0-16,-21 0 0,21 0 16,1 0-16,-22 0 0,21 0 0</inkml:trace>
  <inkml:trace contextRef="#ctx0" brushRef="#br0" timeOffset="47049.39">5440 12510 0,'-21'-64'31,"21"43"-31,0 0 0,0 0 0,0-1 16,0 1-16,21 0 15,0 0-15,0 21 0,0-21 16,22 21-16,-22 0 0,0 0 0,21 0 15,-21 0-15,1 21 0,-1 0 16,0 0-16,0 0 0,0 22 0,-21-22 16,0 0-16,0 21 0,0-20 15,0-1-15,0 0 0,-21 21 0,0-21 16,0-21-16,0 22 0,-1-1 0,1-21 16,0 0-16,21 21 0,-21-21 15,0 0-15,21-21 16,0 0-1,0-1-15,21 1 16,0 21-16,0-42 0,0 21 0,1 0 16,20-22-16,-21 22 0,21-21 15,1-1-15,-1 1 0,0 0 0,1-1 16,-1 22-16,22-21 0,-22 21 16,0-22-16,1 22 0,-22 0 0,21 21 15,-21-21-15,0 21 0,-21 21 31,0 0-31,0 0 16,0 1-16,0 20 0,-21-21 0,0 21 16,0 1-16,21-1 0,-21-21 0,0 22 15,21-1-15,-22-21 0,1 21 16,21-20-16,-21 20 0,21-21 16,-21 0-16,21 0 0,-21 1 0,21-1 15,0 0-15,0 0 0,42-21 31,-21-21-31,0 0 16,-21 0-16,22-1 0,-22 1 16</inkml:trace>
  <inkml:trace contextRef="#ctx0" brushRef="#br0" timeOffset="47220.52">5990 12446 0,'0'0'0,"-21"0"0,42 0 47,0 0-47,0 0 0,22 0 0,-22 0 16,0 0-16,21 0 0,-20 0 0,20 0 15,-21-21-15,21 0 0,1 21 16,-22-21-16,21 21 0,1 0 0,-22-22 16,21 22-16</inkml:trace>
  <inkml:trace contextRef="#ctx0" brushRef="#br0" timeOffset="47592.52">6477 12467 0,'0'0'0,"-21"0"0,21 21 0,0 1 15,21-22 1,0 0 0,0 0-16,0 0 0,1 0 15,-1 0-15,0-22 0,0 22 0,0-21 16,-21 0-16,21 21 0,1-21 0,-1 0 15,-21 0-15,21-1 0,-21 1 16,0 0-16,0 0 0,0 0 16,-21 21-1,0 0-15,-22 0 0,22 0 0,0 0 16,0 21-16,0 0 0,-22 0 0,22 0 16,0 1-16,0 20 0,0-21 15,-1 21-15,22-20 0,0-1 0,0 42 16,0-42-16,0 1 15,0-1-15,22 0 0,-1 0 0,0-21 16,21 21-16,1-21 0,20 0 0,-21 0 16,43 0-16,-21 0 0,-1 0 15,22 0-15,-22-21 0,1 0 0,-1 21 16,-20-21-16,-1 0 0,21-1 16</inkml:trace>
  <inkml:trace contextRef="#ctx0" brushRef="#br0" timeOffset="48044.58">7472 12319 0,'0'-21'15,"0"42"-15,0-63 0,0 21 0,0-1 0,0 1 16,-21 0-16,-1 21 0,1 0 16,0 0-16,0 21 0,0 0 0,-22 1 15,22-1-15,-21 0 0,21 21 0,-22-21 16,1 22-16,21-1 0,0-21 16,-22 22-16,22-22 0,21 0 0,0 21 15,-21-21-15,21 1 0,0-1 16,0 0-16,21 0 0,0-21 15,1 0-15,20 0 0,-21 0 16,0 0-16,22 0 0,-22-21 16,21 21-16,-21-21 0,22 0 0,-22-1 15,0 1-15,21-21 0,-21 21 16,1-22-16,-1 1 0,0 0 0,0-22 16,0 1-16,0-1 0,1 1 15,-1-1-15,0 1 0,0-1 0,0 22 16,0-22-16,1 22 0,20 21 0,-42-21 15,21 42-15,-21-22 0,21 22 16,-21 22-16,0 20 16,-21 0-16,0 1 0,0-1 15,0 21-15,-1 1 0,1-1 16,21 1-16,-21-22 0,21 22 0,-21-22 16,21 22-16,0-22 0,0-21 15,0 21-15,0 1 0,0-22 0,0 0 16,21 0-16,0-21 0,0 21 0,1-21 15,-1 0-15,21 0 0,-21 0 16,22 0-16,-22-21 0,21 21 0,0-21 16</inkml:trace>
  <inkml:trace contextRef="#ctx0" brushRef="#br0" timeOffset="48853.56">8784 12383 0,'0'0'0,"0"21"0,21-21 16,0 0 0,1 0-16,-1 0 0,21-21 15,0-1-15,1 1 0,-1 0 0,0-21 16,1 21-16,-1-22 0,0 1 16,1 0-16,-1-1 0,-21 1 0,0-22 15,1 22-15,-1 0 0,-21-22 16,21 22-16,-21 0 0,0-1 0,0 1 15,0 21-15,0 0 0,-21-1 0,0 22 16,-1 0-16,1 0 0,0 0 16,0 22-16,0 20 0,0-21 15,-22 21-15,22 22 0,0-22 0,-21 43 16,20-22-16,1 1 0,0 21 16,0-1-16,0-20 0,-22 20 0,22 1 15,0 0-15,0-1 0,0 22 0,-22-21 16,22 21-16,0 0 0,-21-1 15,-1-20-15,22 21 0,-21 0 0,0 0 16,20-1-16,-20 1 0,21-21 16,-21 0-16,20-1 0,1-20 0,0-1 15,21 1-15,0-1 0,0-20 0,0-1 16,0 0-16,21-21 0,0-21 16,1 0-16,20 0 0,0 0 0,1-21 15,-1 0-15,21-21 0,1 21 16,-1-22-16,1 1 0,-1 0 15,-20-1-15,20-20 0,-20-1 0,-1 22 16,0-43-16,-21 22 0,-21-22 0,0 22 16,0-22-16,-21 0 0,0 1 15,-21-1-15,-1 0 0,1 1 0,-21-1 16,20 0-16,-20 22 0,-1-1 16,22 1-16,-22 20 0,22 22 0,0 0 15,-1 0-15,1 0 0,21 21 0,0 0 16,0 0-16,-1 0 0,22-21 31,22 21-15,20 0-16,-21 0 0,21-22 15,1 1-15,-1 21 0,22-21 0,-22 21 16,0-21-16,22 21 0,-22-21 16,0 21-16,1-21 0,-1-1 0</inkml:trace>
  <inkml:trace contextRef="#ctx0" brushRef="#br0" timeOffset="49239.86">9271 12361 0,'0'0'16,"0"-21"-16,0 0 0,0 0 15,0 0-15,0 0 0,0-1 16,0 1-16,0 0 0,21 0 16,0 21-16,0-21 15,1 0-15,-1 21 0,0-22 0,0 22 16,21 0-16,1 0 0,-1 0 15,0 0-15,1 0 0,-1 22 0,0-22 16,-20 21-16,20 0 0,-21 21 0,0-21 16,-21 22-16,0-22 0,0 0 15,-21 21-15,-21-20 0,21-1 0,-22 0 16,22 0-16,-21 0 0,-1 0 16,1 1-16,21-22 0,0 0 15,-22 0-15,22 0 0,0 0 16,21-22-1,0 1-15,21 0 16,0 0-16,1 0 16,-1 0-16,0-1 0,21 1 0,-21 0 15,22-21-15,-22 21 0,21-1 0,1 1 16,-1 0-16,0 0 0,1 21 16,-1-21-16,0 0 0,1-1 0,-1 22 15,0 0-15</inkml:trace>
  <inkml:trace contextRef="#ctx0" brushRef="#br0" timeOffset="50083.94">10308 12086 0,'0'21'16,"-21"1"-16,0-22 15,-22 21-15,22 21 0,0-21 16,-21 0-16,21 1 0,-22 20 0,22-21 16,0 21-16,0-20 0,0-1 15,-1 0-15,22 0 0,0 0 0,0 0 16,0 1-16,0-1 0,22-21 15,-1 21-15,0-21 0,0 0 16,21 0-16,-20 0 0,-1 0 0,21 0 16,-21-21-16,0 0 0,1 21 15,-1-22-15,-21 1 0,0 0 16,0 0-16,0 0 0,0-22 0,0 22 16,0-21-16,0 0 0,0 20 15,0-20-15,0 0 0,0 21 0,21-22 16,0 22-16,0 0 0,0 0 15,1 0-15,-1 21 0,0 0 0,0 0 16,0 0-16,22 21 0,-22 0 0,0 0 16,-21 21-16,21-20 0,0-1 15,-21 21-15,0-21 0,0 0 0,0 22 16,0-22-16,0 0 0,0 0 16,0 0-16,0 1 0,0-1 15,0 0-15,-21-21 0,21 21 16,-21-21-16,0 0 31,21-21-15,0 0-16,0 0 0,0-1 0,0 1 15,0 0-15,0-21 0,21 21 0,0-22 16,0 1-16,22 21 0,-22-22 16,21 22-16,0 0 0,-20 0 0,20 0 15,0 0-15,1 21 0,-1 0 16,-21 0-16,0 21 0,0 0 0,1 0 15,-1 0-15,-21 22 0,0-22 16,0 0-16,0 21 0,0-21 16,0 1-16,-21-1 0,-1 21 0,1-21 15,21 0-15,-21 1 0,0-1 16,21 0-16,-21-21 16,21 21-16,-21-21 0,-1 0 15,1 0-15,21-21 16,0 0-16,0 0 0,0-1 15,0 1-15,21 0 0,1-21 16,-1-1-16,21 1 0,0 0 16,1-1-16,20 1 0,-20 0 0,20-1 15,1 22-15,-22-21 0,21 42 16,-20 0-16,-1 0 0,0 0 0,-20 0 16,-1 21-16,0 21 0,-21-20 0,0 20 15,0 0-15,0-21 0,0 22 16,-21-1-16,0 0 0,21-20 0,-22 20 15,1-21-15,0 0 0,0 0 16,21 1-16,0-1 0,-21-21 0,21 21 16,-21-21-16,21-21 31,0 0-31</inkml:trace>
  <inkml:trace contextRef="#ctx0" brushRef="#br0" timeOffset="52224.18">13462 11875 0,'0'-22'15,"21"1"-15,0 21 16,0-21-16,-21 0 0,43 21 16,-22-21-16,0 0 0,0 21 15,22-22-15,-22 1 0,21-21 0,-21 21 16,0 0-16,1-1 0,-1 1 0,-21-21 16,21 21-16,-21 0 0,0-1 15,0 1-15,-21 0 0,0 21 0,-43 0 16,43 0-16,-21 0 15,-1 0-15,1 0 0,0 0 0,20 21 16,-20 0-16,0 1 0,21-1 0,-1 21 16,22-21-16,0 22 0,0-22 15,0 21-15,0-21 0,22 22 0,-1-1 16,0 0-16,0 1 0,21-1 16,-20 0-16,20 1 0,-21-1 15,0 0-15,0 1 0,1-1 0,-1 0 16,-21 1-16,0-22 0,0 21 15,0-21-15,0 0 0,-21 22 0,-22-22 16,1-21-16,0 21 0,-1 0 16,-20-21-16,20 0 0,-20 0 0,-1 0 15,1 0-15,21 0 0,-1-21 0,-20 0 16,42 0-16,-22-22 0,22 22 16,0-21-16,0 0 0,21-1 0,0 1 15,0-22-15,0 1 0,0 21 0,21-22 16,0 22-16,0-1 0,-21 1 15,21 21-15,1-21 0,-1 42 16,0-22-16,0 22 16,0 0-16,-21 22 15,0-1-15,21 0 0,-21 21 0,22 1 16,-22-1-16,0 0 0,21 1 16,-21-1-16,0 0 0,21 1 0,0-1 15,-21-21-15,21 21 0,0-20 16,1-1-16,20 21 0,-21-42 0,0 21 15,0 0-15,22-21 0,-1 0 0,-21 0 16,22 0-16,-1 0 16,0 0-16,1 0 0,-1-21 0,21 0 15,-20 0-15,-1 0 0,0 0 0,1-1 16,-1-20-16,0 21 0,-20-21 16,-1-1-16,0 1 0,-21 0 0,0 20 15,0-20-15,0 21 0,0 0 16,0 0-16,-21 21 0,0 0 0,-1 0 15,1 0-15,0 0 0,0 0 0,21 21 16,-21 0-16,0 0 0,-1 21 16,22 1-16,0-22 0,0 21 0,0 1 15,0-1-15,0-21 0,0 21 16,0 1-16,0-22 0,0 0 0,22 0 16,-1 0-16,0 1 0,21-1 0,-21-21 15,22 0-15,-1 0 16,0 0-16,1 0 0,-1 0 0,0-21 15,1 21-15,-1-22 0,0 1 16,1-21-16,-1 21 0,-21-22 16,22 22-16,-22-42 0,0 20 0,0 1 0,0-21 15,0 20-15,-21-20 0,0 20 16,0-20-16,0 21 0,22-22 0,-22 22 16,0 21-16,0-22 0,0 22 15,0 0-15,0 0 0,-22 21 16,1 21-1,21 0-15,-21 21 0,0-20 16,0 20-16,0 0 0,-1 1 0,1-1 16,0 0-16,21 22 0,0-22 15,0 22-15,0-22 0,0 21 0,0-20 16,0-1-16,0-21 0,21 22 16,0-22-16,1 0 0,-1 0 0,0 0 15,0 0-15,21-21 0,-20 0 0,20 0 16,-21 0-16,21 0 0,1 0 15,-22-21-15,21 0 0,-21 21 0,22-21 16,-22-21-16,0 20 0,0 1 16,0-21-16,1 0 0,-1 20 15,0-20-15,-21 0 0,0-1 0,0 22 16,0 0-16,0 0 0,0 0 16,-21 21-16,0 0 15,-1 0-15,22 21 0,-21 0 0,0 0 16,0 22-16,21-22 0,0 21 15,0-21-15,0 22 0,0-22 0,0 21 16,0-21-16,0 0 0,0 1 16,21-1-16,0-21 0,0 21 0,1-21 15,-1 0-15,0 0 0,21 0 0,-21 0 16,22 0-16,-22 0 0,21-21 16,-21 21-16,22-21 0,-22-1 15,0 1-15,21 0 0,-20 0 16,-1 0-16,0-22 0,0 1 0,0 21 15,-21-21-15,0 20 0,21 1 0,-21 0 16,0 0-16,0 0 0,0 42 16,0 0-1,-21 0-15,0 0 0,21 22 16,-21-22-16,0 21 0,21-21 0,-21 22 16,-1-22-16,22 0 0,-21 0 0,0 0 15,21 1-15,-21-1 0,21 0 16,0 0-16,0-42 47,0 0-47,21 0 0,0-1 15,0-20-15,1 21 0,-1-21 16,0 20-16,21-20 0,-21 21 0,1-21 16,20 20-16,-21-20 0,21 21 15,-20 21-15,-1-21 0,0 21 0,0 0 16,-21 21-16,21 0 0,-21 21 15,0-20-15,0 20 0,0 0 16,21 1-16,-21-1 0,0-21 16,0 21-16,22-20 0,-22 20 0,21-21 15,-21 0-15,0 0 0,21 1 16,0-22-16,-21 21 0,21-21 0,0 0 16,1 0-16,-1 0 0,0 0 15,0 0-15,0 0 0,0 0 0,1-21 16,-22-1-16,42 1 0,-42 0 15,42 0-15,-21 0 0,1-22 16,-1 22-16,0-21 0,0 0 0,0-1 0,22 1 16,-22 0-16,0 20 0,0-20 15,-21 21-15,0 42 16,0 0-16,0 0 16,0 22-16,-21-22 0,21 21 15,-21-21-15,21 22 0,-21-1 0,21-21 16,-22 22-16,22-22 0,0 0 15,0 0-15,0 0 0,0 0 16,0 1-16,22-22 0,-1 0 16,0 0-16,0 0 0,0 0 15,0 0-15,1 0 0,-1 0 0,0-22 16,0 1-16,21 0 0,-42 0 16,22 0-16,-1 0 0</inkml:trace>
  <inkml:trace contextRef="#ctx0" brushRef="#br0" timeOffset="52402.22">16637 11748 0,'-64'-22'0,"128"44"15,-149-44-15,64 22 0,0 0 0,0 0 0,-22 0 16,22 0-16,0 0 0,0 0 16,21 22-1,21-1 1,0-21-16,0 0 0,1 0 15,-1 21-15,0-21 0,0 21 0</inkml:trace>
  <inkml:trace contextRef="#ctx0" brushRef="#br0" timeOffset="53584.59">16806 11980 0,'0'22'31,"0"-1"-31,0 0 0,-21 0 16,21 0-16,-21 0 0,0 1 0,21-1 15,0 0-15,0 21 0,-21-21 16,21 1-16,0-1 0,0 0 0,0 0 16,0 0-16,0 0 0,21-21 15,-21 22-15,21-1 0,0-21 16,0 0-16,0 0 0,22 0 0,-22 0 15,0 0-15,21 0 0,-20 0 16,-1-21-16,0 21 0,21-22 0,-21 1 16,1 0-16,-1 0 0,21 0 15,-21-22-15,0 1 0,1 0 0,20 21 16,-21-22-16,0 1 0,-21 0 0,21 20 16,-21 1-16,0-21 15,-21 42 1,0 21-16,0 0 15,0 0-15,0 1 0,-1 20 16,1 0-16,21-21 0,0 22 0,0-22 16,0 21-16,0-21 0,0 1 15,0 20-15,0-21 0,0 0 0,21 0 16,1-21-16,-1 0 16,0 22-16,0-22 0,21 0 0,1 0 15,-22 0-15,21 0 0,-21 0 0,22-22 16,-22 22-16,21-21 0,-21 0 15,1 0-15,-1-21 0,0 20 0,0 1 16,-21-21-16,21 0 0,-21 20 16,21-20-16,-21 21 0,0 0 15,0 0-15,-21 42 32,21 21-32,-21-21 0,21 0 15,-21 1-15,21 20 0,-21-21 16,0 0-16,21 0 0,0 1 0,0-1 15,-22 0-15,22 0 0,0 0 16,-21-21-16,21 21 0,0-42 47,0 0-47,0 0 16,0 0-16,0-22 0,21 22 15,-21 0-15,22-21 0,20-1 16,-21 1-16,21 0 0,-20 21 15,20-22-15,0 1 0,1 21 0,-22 0 16,21-1-16,0 22 0,1 0 0,-22 0 16,21 0-16,-21 0 0,1 43 15,-22-22-15,0 0 0,0 21 0,0 1 16,0-1-16,0-21 0,0 22 16,0-1-16,0-21 0,-22 21 0,22-20 15,0-1-15,-21 0 0,21 0 0,-21 0 16,21 0-1,-21-21 1,21-21 0,0 0-16,0 0 15,0 0-15,0 0 0,21-22 16,0 22-16,0 0 0,1-21 16,20-1-16,0 1 0,1 0 0,-1-1 15,0 22-15,22-21 0,-22 21 16,0-1-16,1 1 0,-1 21 0,0 0 15,1 0-15,-22 0 0,-21 21 0,0 1 16,0 20-16,0-21 16,0 21-16,-21-20 0,21 20 0,-21 0 15,-1 1-15,1-22 0,21 21 16,0-21-16,0 22 0,0-22 0,0 0 16,0 0-16,0 0 0,0 0 0,21-21 15,-21 22-15,22-22 0,-1 0 16,0 0-16,0 0 0,0 0 0,0 0 15,1 0-15,-1 0 0,-21-22 16,21 1-16,0 0 0,-21 0 16,0 0-16,0 0 15,0-1-15,0 1 0,0 0 16</inkml:trace>
  <inkml:trace contextRef="#ctx0" brushRef="#br0" timeOffset="54108.42">19346 12044 0,'-21'0'32,"42"0"15,0-21-32,-21 0-15,0-1 16,-21 22 15,0 0-31,0 0 16,21 22-16,0-1 15,21-21 1,0 0 0,0 0-1</inkml:trace>
  <inkml:trace contextRef="#ctx0" brushRef="#br0" timeOffset="54765.6">11684 13420 0,'0'0'0,"-21"21"31,21 21-31,-21-21 16,21 22-16,-22-1 0,1-21 0,21 22 16,-21-1-16,21-21 0,-21 21 0,0-20 15,21 20-15,0-21 0,0 0 16,0 0-16,0 1 16,0-44-1,0 1 1,0 0-16,0 0 0,0 0 15</inkml:trace>
  <inkml:trace contextRef="#ctx0" brushRef="#br0" timeOffset="54940.32">11620 13208 0,'0'0'0,"0"-21"0,0 42 62,0 0-62,22 0 16,-1-21-16,-21 22 15,21-22-15,21 21 0</inkml:trace>
  <inkml:trace contextRef="#ctx0" brushRef="#br0" timeOffset="55620.59">12023 13399 0,'0'0'0,"0"84"32,0-63-32,-22 1 0,1-1 0,21 0 15,-21 21-15,21-21 0,-21 22 0,21-22 16,0 0-16,0 0 0,0 22 0,-21-22 16,21 0-16,0 0 0,-21 0 15,21 0-15,0-42 47,0 0-47,0 0 0,21 0 16,0 0-16,0-22 0,0 1 15,-21 21-15,43-22 0,-22 1 0,0 0 16,21-1-16,-21 1 0,22 0 16,-1 21-16,-21-1 0,22 1 0,-22 0 15,21 21-15,-21 0 0,0 0 0,1 0 16,-22 21-16,0 0 0,0 1 15,21-1-15,-21 21 0,0-21 0,0 22 16,0-22-16,0 21 0,0 0 16,0-20-16,0 20 0,21-21 15,-21 0-15,0 22 0,21-43 0,0 21 16,-21 0-16,21-21 0,1 0 16,-1 0-16,0 0 0,0 0 15,0 0-15,0-21 0,1 0 0,-1-1 16,0 1-16,0 0 0,-21-21 15,0 21-15,21-22 0,-21 1 0,21-22 16,-21 22-16,0 0 16,0-1-16,22 1 0,-22-21 0,21 20 15,-21 1-15,21 21 0,-21-22 0,0 22 16,0 0-16,0 42 16,0 0-16,0 1 15,0-1-15,-21 21 0,21 0 16,0 1-16,-21-1 0,-1 0 0,22 1 15,0-1-15,0 0 0,-21 22 16,21-22-16,0 1 0,0-1 0,0-21 16,0 21-16,0-20 0,0-1 0,0 0 15,0 0-15,21-21 16,1 0-16,-1 0 0,0 0 0,0 0 16,0 0-16,0 0 0,1-21 15,20 0-15,-21-22 0,0 22 16</inkml:trace>
  <inkml:trace contextRef="#ctx0" brushRef="#br0" timeOffset="55812.59">12763 13420 0,'0'0'16,"-42"0"-16,21 0 0,-21 0 0,20 0 16,1 0-16,21 21 15,21-21 1,1 0-16,-1 0 0,0 0 15,0 0-15,21 0 0,1 0 16,-1 0-16,0 0 0,1 0 16,-1 0-16,0 0 0,1-21 0,-1 21 15,0 0-15</inkml:trace>
  <inkml:trace contextRef="#ctx0" brushRef="#br0" timeOffset="56472.22">13166 13441 0,'0'0'0,"0"21"0,-22-21 15,22 21-15,-21 0 0,21 1 16,0-1 0,21-21-16,1 0 15,-1 0-15,21 0 0,-21 0 16,22-21-16,-22-1 0,21 22 16,-21-21-16,22 0 0,-22 21 0,21-21 15,-21 0-15,-21 0 16,21-1-16,-21 1 0,0 0 15,-21 21-15,0 0 0,0 0 16,0 0-16,-22 0 0,22 21 16,0 0-16,-21-21 0,21 22 0,-22-1 15,22 21-15,0-21 0,0 22 16,0-22-16,21 21 0,0-21 0,0 22 16,0-22-16,0 21 0,0-21 0,21 0 15,0 1-15,0-1 16,0-21-16,0 21 0,1 0 0,20-21 15,-21 0-15,21 0 0,-20 0 16,20 0-16,-21 0 0,0 0 0,0-21 16,-21 0-16,22 0 0,-1-1 0,0 1 15,-21-21-15,21 0 0,0 20 16,0-20-16,1 0 0,-1 21 0,21-22 16,-21 22-16,22 0 0,-22 0 15,21 0-15,0 21 0,1 0 0,-22 0 16,21 0-16,1 0 0,-1 0 15,-21 21-15,0 0 0,22 0 16,-22 0-16,0 0 0,-21 22 0,0-1 16,0-21-16,0 0 0,-21 22 15,0-22-15,-1 0 0,1 0 0,0 0 16,0-21-16,0 22 0,0-22 16,-1 0-16,1 0 15,21-22-15,0 1 0,0 0 16,0 0-16,0 0 15,21-22-15,1 22 0,-1 0 0,0-21 16,0 21-16,0-1 0,0-20 16,1 21-16,20 0 0,-21 0 15,21 21-15,1-22 0,-1 1 0,0 21 16,-20 0-16,20 0 0,-21 0 16,21 0-16,-20 0 0</inkml:trace>
  <inkml:trace contextRef="#ctx0" brushRef="#br0" timeOffset="56996.49">15049 13547 0,'0'0'0,"22"0"0,-1 0 0,0-21 16,-21-1-16,21 22 16,-21-21-16,0 0 0,0 0 15,0 0-15,0 0 0,0-1 0,0 1 16,0 0-16,0 0 0,-21 0 15,0 0-15,0-1 0,-1 22 0,1 0 16,0 0-16,0 0 0,-21 0 16,20 0-16,1 22 0,-21-1 0,21 0 15,-22 0-15,1 0 0,21 22 0,-21-22 16,-1 21-16,22 0 0,-21 1 16,21-1-16,-1 0 0,-20 22 15,42-22-15,0-21 0,0 1 16,21-1-16,0 0 0,1 0 0,20-21 15,0 0-15,1 0 0,-1 0 16,0 0-16,1 0 0,-1-21 16,0 0-16,-21 0 0,22-1 0,-1-20 15,-21 21-15,22-21 0,-22-1 16,21 22-16,-21-21 0,0-1 0,1 1 16,-22 21-16,0-21 0,0 20 0,0 1 15,-22 21 1,1 0-1,0 21-15,0 1 0,0-1 0,0 21 16,21-21-16,0 22 0,-22-22 16,22 0-16,0 21 0,0-21 15,0 1-15,0-1 0,0 0 16,0 0-16,0 0 0,22 0 0,20-21 16,-21 22-16,21-22 0,1 0 0,-1 0 15,0 0-15,22 0 0,-22 0 16</inkml:trace>
  <inkml:trace contextRef="#ctx0" brushRef="#br0" timeOffset="58688.59">15896 13441 0,'0'0'0,"0"-42"0,0-1 15,0 22-15,0 0 0,0-21 16,0 20-16,-21 1 0,0 21 16,0 0-16,-1 0 0,1 21 15,0 1-15,-21-22 0,-64 105 16,85-62-1,0-1-15,21-21 0,0 22 16,0-1-16,0-21 0,0 21 0,0 1 16,0-22-16,21 0 0,0 0 15,0 0-15,0 1 0,0-1 0,22-21 16,-1 0-16,0 0 0,-20 0 0,20 0 16,0 0-16,1 0 0,-22 0 15,21-21-15,-21-1 0,22 1 0,-22 0 16,21-21-16,-21-1 0,22 1 15,-22 0-15,0-22 0,21 22 16,-21-22-16,1 22 0,-1-21 0,21-1 16,-21 22-16,0-1 0,1 1 15,-22 0-15,21 21 0,-21-1 0,0 1 16,-21 42 0,-1 22-16,1-22 15,0 0-15,0 21 0,0 1 16,0-1-16,-1 0 0,1 1 0,0-22 15,0 21-15,21 1 0,-21-1 0,21 0 16,0 1-16,0-1 0,0 0 16,0-21-16,0 22 0,0-22 15,21 0-15,0 0 0,21 0 0,-20-21 16,-1 0-16,0 0 0,21 0 16,-21 0-16,22 0 0,-1-21 0,-21 21 15,22-21-15,-22 0 0,21-21 16,-21 20-16,22-20 0,-22 21 0,21-21 15,-21-1-15,0 22 0,1-21 16,-1 21-16,-21-1 0,0 1 0,0 42 31,-21 1-15,-1-1-16,1 0 0,21 0 16,0 0-16,-21 22 0,21-22 15,-21 21-15,21-21 0,0 0 0,0 1 16,0 20-16,0-21 0,21 0 15,0-21-15,0 21 0,1 1 0,-1-22 16,0 0-16,21 0 0,-21 0 16,22 0-16,-22 0 0,21 0 0,-21-22 15,22 22-15,-22-21 0,21-21 0,-21 21 16,22 0-16,-22-22 0,0 1 16,21 0-16,-20 20 0,-1-20 0,0 21 15,-21 0-15,0 0 0,21 21 0,-21-22 16,-21 44-1,0-1 1,0 0-16,-1 0 16,1 21-16,21-20 0,0-1 0,-21 21 15,21-21-15,0 0 0,0 1 0,0-1 16,0 0-16,0 0 0,21 0 16,0 0-16,1-21 0,-1 0 0,-21 22 15,21-22-15,0 0 0,0 0 16,0 0-16,-21-22 0,22 22 15,-22-21-15,0 0 0,0 0 16,0-21-16,0 20 0,0-20 16,0 21-16,-22-21 0,22 20 0,-21 1 15,0 0-15,0 0 0,0 0 16,0 21-16,-1 0 0,22-21 0,-21 21 16,42 0 15,1 0-31,-1 0 0,0-22 0,21 22 15,1-21-15,-1 21 0,-21 0 16,21 0-16,1 0 0,-1-21 0,0 21 16,22 0-16,-43 0 15,0 0-15,0 0 0,1 21 0,-1 0 16,-21 1-16,0-1 0,0 0 16,0 0-16,0 0 15,0 22-15,0-22 0,0 0 0,0 0 0,-21 0 16,21 0-16,-22-21 15,22 22-15,0-1 0,0 0 16,0-42 31,0 0-47,0-1 16,22 1-16,-1 0 0,0-21 0,0 21 15,21-1-15,1-20 0,-1 21 16,0 0-16,1 0 0,20-1 15,-20 1-15,-1 0 0,0 0 0,1 21 16,-1 0-16,-21 0 0,0 0 0,-21 21 16,0 0-1,0 0-15,-21 1 0,0-1 16,0 0-16,0 0 0,21 0 0,-22 0 16,1 1-16,21-1 15,0 0-15,0 0 0,0 0 16,0 0-16,21-21 0,1 0 0,-1 22 15,21-22-15,-21 0 0,22 0 16,-1 0-16,-21 0 0,21 0 0,1-22 16,-1 1-16,-21 0 15,22 0-15,-1 0 0,0-22 0,-21 22 16,22-21-16,-1 21 0,-21-22 16,0 1-16,1 0 0,-1-1 0,-21 22 15,0-21-15,0 21 0,0 0 0,-21 21 16,-1 0-16,1 0 15,0 0-15,0 21 0,21 0 0,-21 0 16,21 0-16,0 0 0,0 22 16,0-22-16,0 21 0,0-21 0,0 1 15,0 20-15,0-21 0,0 21 16,0-20-16,0-1 0,0 21 0,0-21 16,0 0-16,-21 1 15,-1-1-15,1-21 0,0 0 16,0 0-16,0 0 0,0 0 0,-1 0 15,1 0-15,0 0 0,21-21 16,0-1-16,-21 1 0,0 0 16,21 0-16,-21-21 0,21 20 15,0 1-15</inkml:trace>
  <inkml:trace contextRef="#ctx0" brushRef="#br0" timeOffset="58880.61">17759 13039 0,'0'0'0,"-43"0"0,22 0 15,0-21-15,-21 21 0,42-22 32,21 22-17,0 0-15</inkml:trace>
  <inkml:trace contextRef="#ctx0" brushRef="#br0" timeOffset="59068.41">16277 13187 0,'0'0'0,"-42"42"16,84-21-1,0-21-15,22 0 0,-1 0 16,1 0-16,21 0 0,-1 0 0,-20 0 16,20 0-16,1 0 0,0-21 0,-1 21 15,-20-21-15</inkml:trace>
  <inkml:trace contextRef="#ctx0" brushRef="#br0" timeOffset="59624.28">19791 13145 0,'0'0'0,"0"-22"15,21 1-15,-42 21 32,0 0-32,-1 21 15,1 22-15,0-22 0,21 21 16,-21 1-16,0-1 0,0 21 16,-1 1-16,1-1 0,0 22 0,0 0 15,0-1-15,0 1 0,-1 0 0,-20-1 16,21 22-16,-21-21 0,-1 21 15,-20 0-15,20-22 0,-20 22 0,21-21 16,-22 21-16,1-22 0,20 1 0,-20 0 16,20-22-16,1 1 0,0-1 15,21-21-15,-1 1 0,1-1 0,21-21 16,0 0-16,21-42 16,-21 0-1,22 0-15,-1-21 0,0 20 16,0-41-16</inkml:trace>
  <inkml:trace contextRef="#ctx0" brushRef="#br0" timeOffset="59956.09">19198 13716 0,'0'0'0,"0"-85"0,21 22 16,-21-1-16,0 22 0,0 0 0,21-1 15,1 1-15,-1 21 0,0-21 16,0 20-16,0 1 0,22 0 0,-1-21 15,0 42-15,22-21 0,-1-1 16,1 22-16,-1 0 0,1 0 16,-22 22-16,0-1 0,1 0 0,-1 0 15,-21 0-15,0 22 0,-21-22 16,0 21-16,0-21 0,-21 0 0,0 22 16,-21-22-16,-1 0 0,1 0 15,0 0-15,-1 1 0,-20-1 0,21-21 16,-1 0-16,22 21 0,-21-21 15,21 0-15,-1 0 16,44 0 0,-1 0-16,0-21 15,0 21-15,21-21 0,1-1 16,-1 22-16,0-21 0</inkml:trace>
  <inkml:trace contextRef="#ctx0" brushRef="#br0" timeOffset="60403.83">20426 13229 0,'0'0'16,"21"-21"-16,0 0 0,-21 0 0,21 21 0,-21-21 16,0-1-16,-21 22 15,0 0-15,0 0 16,0 0-16,-1 0 0,1 0 16,-21 0-16,21 22 0,-22-1 0,22 0 15,0 21-15,0-21 0,0 1 16,0-1-16,-1 21 0,22-21 15,-21 0-15,21 1 0,0-1 0,0 0 16,0 0-16,21-21 16,1 0-16,-1 0 0,0 0 15,21 0-15,-21 0 0,1 0 0,20 0 16,-21-21-16,21 0 0,-20 21 16,-1-21-16,0-1 0,0 1 0,0 0 15,0 0-15,-21 0 0,0 0 16,0-1-16,0 1 0,-21 21 31,21 21-15,-21 1-16,0-1 0,21 0 0,-21 0 15,21 0-15,0 0 0,0 1 16,0-1-16,0 0 0,0 0 16,0 0-16,21 0 15,0-21-15,0 0 0,22 0 16,-22 0-16,0 0 0,21 0 0,-21-21 15,22 0-15,-22 21 0,21-21 16</inkml:trace>
  <inkml:trace contextRef="#ctx0" brushRef="#br0" timeOffset="62117.85">20997 13166 0,'0'0'0,"0"-43"0,0 22 0,21 0 16,-21 0-16,0 0 0,-21 42 31,0 0-31,0 0 0,0 0 15,0 1-15,-1-1 0,1 21 0,0-21 16,0 0-16,0 1 0,0-1 0,21 0 16,0 0-16,0 0 0,0 0 15,0 1-15,21-1 0,0-21 0,21 21 16,-21-21-16,1 0 0,20 0 16,-21 0-16,21 0 0,-20 0 15,-1 0-15,21-21 0,-21 21 0,0-21 16,1-1-16,-1 1 0,0 0 15,0-21-15,0-1 0,0 1 0,1 0 16,-1-1-16,0-20 0,0 21 16,0-22-16,-21 1 0,21 20 15,-21 1-15,22 0 0,-22 20 0,0 1 16,-22 42 0,1 1-16,21 20 0,-21 0 15,0 1-15,0-1 0,21 0 16,0 1-16,-21-1 0,-1 0 0,22-21 15,0 22-15,0-22 16,0 21-16,-21-21 0,21 1 0,0-1 16,0 0-16,21-21 31,1-21-15,-1 0-16,0-1 15,21 1-15,-21 0 0,1 0 0,-1 0 16,21 0-16,-21 21 0,0-22 15,1 1-15,-1 21 0,0 0 0,0 0 16,-42 21 0,0 1-1,0-22-15,-1 21 0,1-21 16,0 0-16,0 21 0,-21-21 16,20 0-16,1 0 0,21 21 0,-21-21 15,0 0-15,0 0 0,21 21 31,-21-21-31,21 21 0,0 1 16,0-1-16,0 0 16,0 0-16,21-21 0,-21 21 15,21 0-15,0-21 0,0 22 0,0-22 16,22 0-16,-22 0 0,21 21 16,-21-21-16,22 0 0,-1 0 0,0 0 15,22 0-15,-22 0 16,1 0-16,20 0 0,-21 0 0,1-21 15,-22 21-15,21-22 0,-21 1 0,22 0 16,-22 0-16,0 0 0,0-22 16,0 22-16,-21-21 0,0 21 0,22 0 15,-22-22-15,0 22 0,0 0 16,0 0-16,0 0 0,0-1 0,-22 22 16,1 0-16,-21 0 0,21 22 15,0-22-15,-22 21 0,1 21 0,21-21 16,-22 22-16,1-22 0,21 0 15,0 21-15,0-21 0,21 1 0,0-1 16,0 0-16,0 0 0,0 0 16,21 0-16,0-21 15,0 0-15,0 0 0,0 0 0,22 0 16,-22 0-16,0 0 0,0 0 16,0-21-16,1 21 0,-1-21 0,0 0 15,0 0-15,0-22 16,0 22-16,-21 0 0,0 0 0,22-21 15,-22 20-15,21 1 0,-21 0 16,0 0-16,0 42 16,0 0-1,-21-21-15,-1 21 0,22 1 16,-21 20-16,0-21 16,21 0-16,0 0 0,0 1 15,0-1-15,0 0 0,0 0 0,21 0 16,0-21-16,1 0 0,-22 21 15,21-21-15,0 0 0,21 0 16,-21 0-16,1 0 0,20 0 0,0-21 16,-21 21-16,22-21 0,-22 0 15,21 0-15,-21 0 0,1-1 0,-1-20 16,0 21-16,0-21 0,-21 20 16,0-20-16,0 21 0,0 0 0,0 0 15,-21 21 1,0 0-16,-22 0 0,22 0 15,0 21-15,0 0 0,-21 0 0,20 0 16,22 0-16,-21 1 0,21-1 16,-21 0-16,21 0 0,0 0 15,0 0-15,0 1 0,21-22 16,0 0-16,1 0 16,-1 0-16,0 0 0,0 0 15,0 0-15,0 0 16,1 0-1,-22 21 17,0 0-32,-22-21 0,1 21 15,0 0-15,21 22 0,-21-22 16,0 21-16,0-21 0,-1 22 0,1 20 16,0-21-16,21 22 0,0-1 15,0-20-15,-21 20 0,21 1 0,0-1 16,0 1-16,-21-1 0,21-20 0,0 41 15,0-20-15,-21-1 0,-1 1 16,1-1-16,21 1 0,-21-1 0,0 1 16,0-22-16,-22 22 0,22-22 15,-21 0-15,0 1 0,-1-1 16,-20-21-16,-1 0 0,22 0 0,-22 1 16,22-1-16,-21-21 0,20 0 0,22 0 15,-21 0-15,-1-21 0,22-1 16,0 1-16,0 0 0,21-21 0,0-22 15,0 22-15,0-22 16,0 22-16,21-21 0,0-22 0,22 21 16,-22 1-16,21-22 0,22 22 15,-22-1-15,0 1 0,22-1 0,-22 1 16,22 20-16,-22-20 0,21-1 0,-20 22 16,-1-21-16,0 20 15,1 1-15,-1 0 0</inkml:trace>
  <inkml:trace contextRef="#ctx0" brushRef="#br0" timeOffset="62480.67">22479 13335 0,'-21'0'16,"0"0"-16,21-21 31,21 0-15,0 21-16,0 0 0,0-21 15,0 21-15,1 0 0,20-22 16,-21 22-16,0-21 0,0 0 0,1 0 16,-1 21-1,-21-21-15,-21 21 16,-1 0 0,1 21-16,0-21 0,0 21 0,0 0 15,-22 0-15,22 1 0,0-1 16,0 0-16,0 0 0,0 0 0,21 0 15,0 1-15,0-1 0,0 0 16,0 0-16,21-21 16,0 0-16,0 0 0,0 0 15,0 0-15,1 0 0,-1 0 16,21 0-16,-21 0 0,0 0 0,1 0 16,-1-21-16,0 21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14:57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804 0,'0'-21'141,"0"0"-126</inkml:trace>
  <inkml:trace contextRef="#ctx0" brushRef="#br0" timeOffset="484.13">1164 614 0,'21'-64'15,"-21"43"1,0 0 0,0 0-1,0 42 48,-21 0-63,21 0 0,-21 1 0,21-1 15,0 0-15,-21 21 0,0-21 16,21 22-16,-22-1 16,22 0-16,-21 22 0,0-22 0,21 1 15,-21-1-15,21 21 0,-21-20 16,0-1-16,21-21 0,-22 22 0,22-1 16,0-21-16,-21 21 0,21-20 15,-21-1-15,21 0 0,-21 0 16,21 0-16,0 0 0,0 1 15,0-44 32,0 1-47,0 0 0,0 0 16,21 0-16,-21 0 0,0-22 16,21 22-16</inkml:trace>
  <inkml:trace contextRef="#ctx0" brushRef="#br0" timeOffset="883.98">1249 572 0,'0'0'0,"0"-22"16,0 44 46,0-1-62,0 0 0,0 0 0,0 0 16,0 22-16,0-1 0,0 0 16,0 1-16,0-1 0,0 21 15,0-20-15,0-1 0,0 0 16,0 1-16,0-1 0,0 0 15,0 1-15,0-22 0,0 0 16,0 0-16,0 0 0,0 1 0,0-1 16,0 0-1,21-21 17,-21-21-32,0 0 15,0-1-15,0 1 0</inkml:trace>
  <inkml:trace contextRef="#ctx0" brushRef="#br0" timeOffset="1731.16">910 1122 0,'-21'0'16,"42"0"15,0 0-31,0 0 0,1 0 16,-1 0-16,21-21 0,-21 21 16,22 0-16,-1-21 0,0-1 0,-21 22 15,22 0-15,-1 0 16,0-21-16,-20 21 0,20 0 15,-21 0-15,0-21 0,0 21 0,1 0 16,-1 0-16,0 0 16,-21-21-1,21 21-15,0 0 32,-21 21 30,0 0-62,0 0 16,0 1-16,0 20 0,0-21 15,0 0-15,0 0 0,-21 22 0,21-22 16,0 21-16,0-21 0,0 1 16,0-1-16,0 0 0,0 0 0,0 0 15,0 0-15,21-21 16,0 0-16,-21 22 0,22-22 15,-1 0-15,0 0 0,0 0 0,21 0 16,-20 0-16,-1-22 0,0 22 16,21-21-16,-21 0 0,1 0 0,-1 0 15,0 0-15,0-22 16,0 22-16,0-21 0,1 21 0,-1-22 16,0 22-16,-21-21 0,0 21 15,21-1-15,0-20 0,-21 21 16,0 0-16,0 0 0,0-1 15,0 44 17,0-1-32,0 0 15,0 0-15,0 0 0,-21 22 16,21-22-16,0 21 0,0-21 16,0 0-16,0 22 0,0-22 0,0 0 15,0 0-15,0 0 16,0 1-16,0-1 0,0 0 15,21-21-15,-21 21 16,21-21-16,1 0 0,-1 0 16,0 0-16,0 0 0,0 0 15,0 0-15,1-21 0,-1 21 0,0-21 16,0 0-16,21-1 16,-20-20-16</inkml:trace>
  <inkml:trace contextRef="#ctx0" brushRef="#br0" timeOffset="2076.17">2794 508 0,'0'0'0,"0"-42"16,-21 21-16,0 21 16,-1 0-1,1 0-15,21 21 0,-21 0 16,0 0-16,0 0 15,21 22-15,-21-22 0,21 21 0,-22 0 16,22 1-16,-21-1 0,0 0 16,21 22-16,0-22 0,-21 1 15,21 20-15,-21-21 0,21 1 16,-21-1-16,21-21 0,0 22 16,0-22-16,0 0 0,0 0 0,0 0 15,0 0-15,0 1 0,0-1 16,21-21-1,0 0-15,0 0 16,0-21-16,-21-1 0,21 22 0,1-21 16,-1 0-16,0 0 0,0-21 15</inkml:trace>
  <inkml:trace contextRef="#ctx0" brushRef="#br0" timeOffset="2579.98">3090 783 0,'0'0'0,"0"21"31,0 1-15,-21-22-16,0 21 0,21 0 16,-21 21-16,0-21 0,21 22 0,-22-22 15,22 21-15,0-21 0,-21 22 16,21-22-16,-21 21 0,21-21 0,0 1 15,0-1-15,0 21 16,0-21-16,0 0 0,0 1 0,0-1 16,0 0-16,21-21 15,0 21-15,1-21 0,-1 0 16,0 0-16,0 0 16,0 0-16,0 0 0,1 0 0,-1-21 15,21 0-15,-21 0 0,0-1 16,1 1-16,-1 0 0,0-21 0,0-1 15,0 1-15,0 0 0,-21-1 16,0 1-16,0 0 0,0-1 16,0 1-16,0 21 0,0-21 15,0 20-15,0 1 16,-21 21-16,0 0 0,0 0 0,0 0 16,0 0-16,-1 0 0,1 21 15,0 1-15,0-22 0,0 21 0,0 0 16,-1 0-16,22 0 15,-21-21-15,0 21 0,21 1 16,-21-22 0,0-22-1</inkml:trace>
  <inkml:trace contextRef="#ctx0" brushRef="#br0" timeOffset="2851.15">2413 741 0,'0'0'0,"21"0"16,0 0 0,22 0-16,-22 0 0,21 0 15,-21 0-15,22 0 0,-1 0 0,0 0 16,1-21-16,-1 21 0,0 0 15,-21 0-15,22 0 0,-22-21 0,0 21 16,0 0-16,0 0 16</inkml:trace>
  <inkml:trace contextRef="#ctx0" brushRef="#br0" timeOffset="4423.89">4064 889 0,'21'0'16,"0"0"-1,0 0-15,1 0 16,-1 0-16,0-21 15,0 0-15,0 0 0,22 21 16,-22-22-16,0 1 0,21 0 16,-21 0-16,1 0 0,20 0 0,-21-1 15,-21 1-15,21 0 0,-21 0 16,0 0-16,0 0 0,0-1 0,0 1 16,-21 0-16,0 21 0,0 0 15,0 0-15,-1 0 0,-20 0 0,0 0 16,21 0-16,-22 0 0,22 0 15,-21 21-15,21 0 0,-1 1 16,-20-22-16,21 21 0,21 0 0,-21 0 16,21 0-16,0 0 0,0 1 15,0-1-15,0 0 0,0 0 16,0 0-16,21 0 0,-21 1 16,21-1-16,0 0 0,0 0 0,1 0 15,20 22-15,-21-22 0,0 0 16,22 0-16,-22 0 0,0 0 0,0 1 15,0-1-15,0 0 0,-21 0 16,0 0-16,0 0 0,0 1 0,0-1 16,0 0-16,0 21 0,-21-42 15,0 21-15,-21 1 0,21-1 0,-22 0 16,22-21-16,0 21 0,-21-21 16,20 0-16,-20 0 0,21 21 0,0-21 15,0 0-15,-22 0 0,22 0 16,0-21-16,0 0 0,0 21 15,-1-21-15,1-22 0,0 22 16,21-21-16,-21 21 0,21-22 0,0 1 16,-21 0-16,21 21 0,0-22 15,0 22-15,0-21 0,0 21 16,21-1-16,0 1 0,-21 0 0,21 21 16,-21-21-16,21 21 15,1 0-15,-22 21 0,0 0 16,21 0-16,-21 1 0,21-1 15,-21 0-15,0 21 0,0-21 16,0 22-16,21-22 0,-21 0 16,21 21-16,-21-20 0,0-1 0,0 21 15,21-21-15,1 0 0,-1 1 16,0-1-16,0 0 16,0 0-16,0-21 0,1 0 15,-1 0-15,21 0 0,-21 0 16,0 0-16,22 0 0,-22 0 0,21 0 15,-21-21-15,22 0 0,-1 21 16,-21-21-16,22-1 0,-22-20 16,21 21-16,-21-21 0,0 20 0,1-20 15,-1 21-15,0 0 0,0-22 16,-21 22-16,0 0 0,0 0 16,0 0-16,0 42 31,-21 0-31,21 0 15,-21 22-15,0-22 16,21 0-16,-22 0 0,22 21 0,0-20 16,0-1-16,0 0 0,0 0 15,0 21-15,0-20 0,0-1 16,0 0-16,0 0 0,22-21 16,-1 21-16,0-21 0,0 0 15,0 0-15,0 0 0,22 0 16,-22 0-16,0 0 0,21 0 0,-20-21 0,20 21 15,-21-21-15,21 0 16,-20 0-16,-1-1 0,0-20 0,0 21 16,0 0-16,0-22 0,1 1 15,-1 21-15,-21 0 0,0 0 0,0-1 16,21 1-16,-21 0 0,0 0 16,-21 42 15,21 0-16,0 0-15,0 1 0,-21-1 16,21 21-16,-22-21 0,22 0 0,0 22 16,0-22-16,0 0 0,0 0 15,0 0-15,0 1 0,0-1 0,0 0 16,0 0-16,0 0 16,22 0-16,-1-21 0,0 0 15,0 0-15,0 0 16,0 0-16,22 0 0,-22 0 0,21-21 15,-21 0-15,22 21 0,20-21 16,-20 0-16</inkml:trace>
  <inkml:trace contextRef="#ctx0" brushRef="#br0" timeOffset="5140.16">5969 1143 0,'0'0'0,"42"-21"0,-21 0 0,1 0 16,-1-1-16,0 1 0,-21 0 15,0 0-15,0 0 0,0 0 16,0-1-16,0 1 0,0 0 15,-21 21-15,0 0 16,-1 0-16,1 0 0,-21 0 16,21 0-16,0 0 0,-22 21 0,22 0 15,-21 1-15,21-1 0,-22 21 16,22-21-16,0 0 0,0 22 0,0-22 16,-1 0-16,1 21 15,0-20-15,21-1 0,0 0 0,0 0 16,0 0-16,0 0 0,0 1 0,21-1 15,0-21 1,1 0-16,-1 0 0,21 0 0,-21 0 16,22-21-16,-22-1 0,21 22 15,-21-21-15,22 0 0,-22 0 0,21 0 16,-21-22-16,0 22 0,1 0 16,-1-21-16,-21 21 0,0-1 15,21 1-15,-21 0 0,21 0 0,-21 0 16,0 42 31,-21 0-47,21 0 15,-21 0-15,21 1 0,0 20 16,0-21-16,-21 21 0,21-20 0,-22 20 16,22-21-16,-21 21 0,21 1 15,0-1-15,0 0 0,-21-20 0,21 41 16,0-21-16,-21 1 0,21 20 0,0-20 15,0-1-15,0 0 0,0 22 16,0-22-16,0 0 0,0 1 0,0-1 16,0-21-16,0 22 0,0-22 15,0 0-15,0 0 0,0 0 16,-21 0-16,0 1 16,-1-22-16,1 0 0,0 0 15,0 0-15,0 0 0,-22 0 0,22 0 16,-21-22-16,0 1 0,-1 21 15,1-21-15,0 0 0,-1 21 0,1-21 16,21 0-16,-22 21 0,22-22 16,0 1-16,21 0 0,-21 21 15,21-21-15,0 0 0,0 0 16,0-1-16,21 1 0,0 0 16,0 0-16,1 0 15,20-22-15,0 22 0,1-21 0,-1 0 16,21-1-16</inkml:trace>
  <inkml:trace contextRef="#ctx0" brushRef="#br0" timeOffset="5887.32">6943 910 0,'0'0'0,"0"-21"0,-22-64 31,1 85-31,21-21 0,-63 0 16,42 21-16,-1 0 0,1 0 15,-21 0-15,21 0 0,-22 0 16,22 21-16,-21 0 0,0 1 0,20-1 16,1 21-16,-21-21 0,21 22 15,0-1-15,-1-21 0,1 21 0,0 1 16,21-22-16,0 0 0,0 21 15,0-20-15,0-1 0,0 0 0,21 0 16,0-21-16,1 0 16,-1 0-16,21 0 0,-21 0 0,22 0 15,-1 0-15,0 0 16,1-21-16,-1 0 0,-21 0 0,21-1 16,-20 1-16,20 0 0,-21 0 15,0-21-15,0 20 0,1 1 0,-1 0 16,-21 0-16,0 0 0,0 0 15,0-1-15,0 44 47,0-1-47,0 0 0,0 0 16,0 0-16,-21 22 0,21-22 16,-22 21-16,22 0 0,0 1 15,0-1-15,0 0 0,0 1 0,0-22 16,0 42-16,0-20 0,0-1 15,0 0-15,0 22 0,0-22 0,0 1 16,0 20-16,0-21 0,0 22 16,0-22-16,0 1 0,0-1 0,0 21 15,0-20-15,0-1 0,0 0 16,-21-20-16,0 20 0,0 0 0,0-21 16,0 1-16,-22-1 0,22 0 15,0 0-15,-21 0 0,20-21 0,1 0 16,0 0-16,-21 0 0,21 0 0,-22 0 15,22 0-15,-21 0 0,21-21 16,-22 0-16,22 0 0,0 0 16,0 21-16,0-22 0,21 1 0,0 0 15,0 0-15,0 0 16,0 0-16,0-1 0,0 1 0,0 0 16,21 0-16,0 0 0,0-22 15,0 22-15,0-21 0,22-22 0,-1 22 16</inkml:trace>
  <inkml:trace contextRef="#ctx0" brushRef="#br0" timeOffset="6340.08">7302 1122 0,'22'0'47,"-1"-21"-47,0 0 16,0 21-16,0-22 0,0 1 0,1 21 16,-1-21-16,0 0 0,-21 0 15,0 0-15,0-1 16,0 1-16,0 0 0,0 0 15,-21 21-15,0 0 16,-1 0-16,1 0 0,0 0 16,0 0-16,0 21 0,0 0 0,-1 0 15,1 1-15,0 20 0,0-21 16,21 21-16,-21-20 0,21 20 0,-21-21 16,21 0-16,-22 22 0,22-22 15,0 0-15,0 0 0,0 0 0,0 0 16,0 1-16,22-1 15,-1-21-15,0 0 0,-21 21 16,21-21-16,0 0 0,0 0 16,22 0-16,-22 0 0,0-21 0,21 21 15,-20-21-15,20-1 0,0 1 16</inkml:trace>
  <inkml:trace contextRef="#ctx0" brushRef="#br0" timeOffset="6747.16">8064 910 0,'0'0'15,"22"-21"-15,-1 0 0,-21 0 0,0 0 16,-21 21 0,-1 0-16,1 0 0,0 0 0,0 0 15,0 0-15,-22 0 16,22 0-16,0 21 0,0-21 0,0 21 16,0 0-16,21 0 0,-22 0 15,22 1-15,-21-1 0,21 0 0,0 0 16,0 0-16,0 0 15,21 1-15,1-1 0,-1-21 0,0 21 16,0 0-16,21-21 0,-20 21 16,20-21-16,-21 21 0,21-21 0,-20 22 15,-1-22-15,21 21 0,-21-21 16,0 21-16,1-21 0,-22 21 16,0 0-1,0 0 1,-22 1-16,1-22 0,0 0 15,-21 0-15,-1 21 0,22-21 0,-21 0 16,0 0-16,20 0 0,-20 21 0,21-21 16,-21 0-16,20 0 0,1 0 15,0 0-15,0 0 0,0 0 0,0 0 16,-1 0 0,22-21-16,0 0 15</inkml:trace>
  <inkml:trace contextRef="#ctx0" brushRef="#br0" timeOffset="7580.16">8594 677 0,'0'0'0,"0"-21"0,42-21 16,-21 21-16,-21 0 16,0-1-16,0 1 15,21 0-15,-21 42 47,-21 0-47,21 1 16,0-1-16,-21 0 0,0 0 0,0 21 15,21 1-15,-22-1 0,1 0 16,0 22-16,21-22 0,-21 22 0,0-22 16,0 22-16,21-22 0,0 0 15,0 1-15,0-1 0,0-21 0,0 21 16,0-20-16,0-1 0,0 0 15,21 0-15,0-21 0,0 21 16,0-21-16,0 0 0,1 0 0,20 0 16,-21 0-16,21 0 0,1 0 15,-22-21-15,21 0 0,1 21 16,-22-42-16,21 20 0,-21 1 0,0 0 16,22-21-16,-22-1 0,0 22 0,-21-21 15,21 0-15,-21 20 0,21 1 16,-21 0-16,0 0 0,0 0 15,0 42 17,0 0-32,0 0 0,-21 0 0,21 1 15,-21 20-15,21-21 0,-21 0 16,21 22-16,0-22 0,0 0 16,0 0-16,0 0 0,0 0 0,0 1 15,0-1-15,0 0 0,0 0 16,21-21-16,0 0 15,0 0-15,1 0 0,20 0 16,-21 0-16,0 0 0,0 0 0,1-21 16,-1 0-16,0 0 0,0-1 15,21 1-15</inkml:trace>
  <inkml:trace contextRef="#ctx0" brushRef="#br0" timeOffset="7940">9440 508 0,'-21'0'0,"42"0"0,-63 0 0,21 0 0,0 0 15,-1 21-15,1-21 0,0 21 16,0 1-16,21-1 0,0 0 16,0 0-16,0 0 15,0 0-15,21-21 16,0 0-16,0 0 0,1 0 15,-1 0-15,0 0 0,0 0 16,0 0-16,-21-21 16,21 0-16,-21 0 15,0 0-15,0 0 16,0-1-16,0 1 0,-21 21 16,0 0-16,0 0 15,0 0-15,0 0 0,-1 0 16,1 0-16,0 21 15,0-21-15,21 22 0,0-1 16,-21 0-16,0 0 16</inkml:trace>
  <inkml:trace contextRef="#ctx0" brushRef="#br0" timeOffset="8225.81">8509 974 0,'21'0'32,"0"0"-32,0 0 0,1 0 15,-1 0-15,0 0 0,21 0 16,-21 0-16,1-21 0,20 21 0,-21 0 15,0 0-15,22 0 0,-43-22 16,21 22-16,0 0 16</inkml:trace>
  <inkml:trace contextRef="#ctx0" brushRef="#br0" timeOffset="9139.83">9842 995 0,'0'0'0,"0"-21"0,0 0 16,-21-1-1,0 22 1,0 0-16,0 0 0,0 0 16,-1 0-16,1 22 0,-21-1 15,21 0-15,0 0 0,-1 0 16,1 0-16,-21 1 0,21 20 0,0-21 16,-1 0-16,22 0 0,-21 22 15,21-22-15,-21 0 0,21 0 0,0 0 16,0 1-16,0-1 15,21 0-15,0-21 0,1 0 16,-1 0-16,0 0 16,0 0-16,21 0 0,-20 0 0,-1 0 15,0 0-15,0-21 0,0 21 16,-21-21-16,21-1 0,1 1 0,-1-21 16,-21 21-16,0-22 0,21 22 15,0-21-15,-21 0 0,21-1 16,-21 22-16,0-21 0,21 21 15,1-1-15,-22-20 0,21 21 0,0 21 16,0-21-16,0 0 0,22 21 16,-22 0-16,0-22 0,21 22 0,-21 0 15,22 0-15,-22 22 0,21-22 16,-21 21-16,1 0 0,20 21 0,-21-21 16,-21 1-16,21 20 0,-21-21 15,21 21-15,-21-20 0,0 20 16,0-21-16,0 21 0,0-20 15,0-1-15,0 0 0,0 0 0,0 0 16,-21 0-16,21 1 0,-21-1 31,21-42 1,0-1-32,0 1 0,0 0 15,0 0-15,0 0 0,0 0 16,0-22-16,0 22 0,21-21 0,0 21 15,1-22-15,-1 1 0,0 21 16,0-22-16,0 1 0,0 21 0,1 0 16,-1 0-16,21-1 0,-21 1 15,22 0-15,-1 21 0,0 0 16,1 0-16,-1 0 0,0 0 16,1 21-16,-1 0 0,-21 1 0,0-1 15,0 21-15,1 0 0,-1-20 16,-21 20-16,0 0 0,0 1 0,0-22 15,0 21-15,0 0 0,-21-20 16,-1-1-16,1 0 0,0 0 0,0 0 16,21 0-16,-21 1 0,0-22 0,21 21 15,-22-21-15,1 21 16,21-42 15,-21 0-31</inkml:trace>
  <inkml:trace contextRef="#ctx0" brushRef="#br0" timeOffset="11036.38">847 2053 0,'-43'0'15,"22"0"-15,42 0 79,0 0-64,1 0-15,-1 0 16,0 0-16,0 0 0,0 0 15,0 0-15,1 0 0,-1 0 16,0 0-16,0 0 0,21 0 0,-20 0 16,20 0-16,-21 0 0,21 0 15,1 0-15,-1 0 0,0 0 0,1 0 16,-1 0-16,0 0 0,1 0 16,-1 0-16,0 0 0,22 0 15,-22 0-15,1 0 0,-1 0 16,21 0-16,-20 0 0,-1 0 15,0-21-15,22 21 0,-22 0 0,22 0 16,-22 0-16,22 0 0,-1 0 16,1 0-16,20 0 0,-20 0 0,-1 0 15,22-21-15,-22 21 0,22 0 16,-21 0-16,-1 0 0,22 0 0,-22 0 16,1 0-16,-1 0 0,22 0 15,-22 0-15,22 0 0,0 0 0,-1-21 16,1 21-16,0 0 0,-1 0 15,1 0-15,0 0 0,-22 0 0,22 0 16,0 0-16,-1 0 16,-20 0-16,20 0 0,1 0 0,0 0 15,-1 0-15,1 0 0,-21 0 16,20 0-16,-20 0 0,20 0 0,-20 0 16,-1 0-16,1 0 0,21 0 15,-22 0-15,22 0 0,-22 0 0,22 0 16,0 0-16,-1 0 0,-20 0 15,20 0-15,-20 0 0,21 0 0,-22 0 16,1 0-16,-1 0 0,1 0 0,-1 0 16,1 0-16,20 0 0,-20 0 15,-1 0-15,1 0 0,-1 0 16,1 0-16,-1 0 0,1 0 16,-1 0-16,1 0 0,-1 0 0,1 0 15,-1 0-15,1-21 0,-22 21 16,22 0-16,-1 0 0,1 0 0,-22 0 15,21 0-15,1 0 0,-22 0 16,22 0-16,-22 0 0,22 0 0,-22 0 16,21 0-16,-20-22 0,-1 22 15,0 0-15,22 0 0,-22 0 0,1 0 16,-1 0-16,0 0 0,1 0 16,-1 0-16,0 0 0,1 0 0,-1 0 15,21 0-15,-20 0 0,-1 0 16,0 0-16,1 0 0,20 0 15,-20 0-15,-1 0 0,0 0 0,1-21 16,20 21-16,-21 0 0,1 0 16,-1 0-16,-21 0 0,22 0 0,-1 0 15,0 0-15,1 0 0,-22 0 16,21 0-16,0-21 0,1 21 0,-1 0 16,0 0-16,1 0 0,-1 0 15,0 0-15,1 0 0,-1 0 0,0 0 16,1 0-16,-1 0 0,0 0 15,1-21-15,-1 21 0,-21 0 16,22 0-16,-22 0 0,21 0 0,-21 0 16,0 0-16,22 0 0,-22 0 15,0 0-15,0 0 0,0-21 0,1 21 16,20 0-16,-21 0 0,0 0 16,0 0-16,1 0 0,-1 0 0,0 0 15,0 0-15,0 0 0,0 0 16,1 0-16,-1 0 0,0-21 15,0 21-15,0 0 16,0 0 0,1 0-16,-1 0 0,0 0 15,0 0-15,0 0 16,0 0-16,1 0 0,-1 0 16,0 0-16,-21-22 15,21 22-15,-21-21 16,0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4:00:3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1397 0,'21'0'16,"1"0"15,-1 0-31,-21 21 16</inkml:trace>
  <inkml:trace contextRef="#ctx0" brushRef="#br0" timeOffset="9075.92">2836 699 0,'0'0'0,"21"-22"16,-21 1-16,0 0 0,22 21 15,-22-21-15,0 0 0,0 0 16,0-1-16,0 1 0,0 0 15,0 0-15,0 0 16,0 42 0,0 21-16,0-21 15,0 22-15,0 20 0,0 1 16,0 20-16,0 1 0,-22 0 0,1-22 16,21 22-16,-21-22 0,21 22 15,-21-21-15,21-22 0,0 21 16,0-20-16,0 20 0,0-20 15,0-1-15,0-21 0,0 21 16,0-20-16,0-1 0,0 0 16,0-42-1,0 0-15,-21-1 16,21 1-16,0 0 0,0-21 16,0 21-16</inkml:trace>
  <inkml:trace contextRef="#ctx0" brushRef="#br0" timeOffset="9372.29">2265 1588 0,'0'0'0,"-21"21"16,-1 21-16,22 0 0,-21 1 0,21-1 16,0 0-16,0-20 0,0 20 15,21 0-15,1-21 0,-1 22 16,21-22-16,0 0 0,1 0 0,20-21 15,1 0-15,-1 21 0,22-21 16,-22 0-16,22 0 0,-21 0 0,20-21 16,-20 0-16,-1 0 0,-20 21 15,20-21-15,-21 0 0,1-1 16,-1 1-16,-21 0 0,0 0 16,1 0-16,-1 0 0,-21-22 0,21 22 15,-21 0-15,0-21 0,0 20 16,0-20-16,0 0 0,0-1 0,-21 22 15</inkml:trace>
  <inkml:trace contextRef="#ctx0" brushRef="#br0" timeOffset="9667.95">2371 656 0,'0'0'0,"-22"-21"0,1 0 15,0 21-15,21-21 0,21 0 16,22 21-16,-1-22 0,0 22 16,22-21-16,-1 0 0,22 21 15,-22-21-15,22 0 0,-21 21 0,-1-21 16,1 21-16,-1-22 0,1 22 16,-22 0-16,0 0 0,1 0 15,-22 0-15,0 0 0,0 0 0,-21 22 31,0-1-15,0 0 0,21 0-16,22-21 15,-22 21-15</inkml:trace>
  <inkml:trace contextRef="#ctx0" brushRef="#br0" timeOffset="10439.71">5101 635 0,'0'0'0,"0"-21"0,0 0 16,0 0-16,0-1 0,0 1 0,-21 21 15,0-21-15,0 21 0,-1 0 16,1 0-16,0 0 0,0 0 15,-21 0-15,20 0 0,-20 21 16,0 0-16,-1 22 0,1-1 16,0 0-16,-1 22 0,1-1 0,-21 1 15,20 21-15,-20-1 0,20 1 16,1-22-16,0 22 0,-1-21 0,22-1 16,0 1-16,21-1 0,0 1 15,0-1-15,0-21 0,21 22 0,22-22 16,-1-21-16,0 22 15,22-22-15,-1 0 0,22 0 0,0 0 16,-1-21-16,1 0 0,0 0 16,-1 0-16,-20-21 0,20 0 0,-20 0 15,21 0-15,-22-22 0,1 22 16,-22-21-16,21-22 0,-20 22 0,-1 0 16,0-22-16,1 1 0,-22-1 15,21-20-15,-21 20 0,-21-42 16,0 22-16,0-1 0,0-21 0,-21 21 15,-21 22-15,0-22 0,-1 22 16,-20-1-16,20 22 0,-20-22 16,-1 22-16,-20 21 0,20-21 15,1 42-15,-22 0 0,22 0 0,-22 0 16,21 0-16,22 21 0,-21 21 16,20-21-16,22 22 0,0-1 15,21 0-15,0 22 0,0-22 0,21 22 16,0-1-16,22 1 0,-1-1 15,0 22-15,22-22 0,-22 1 0,22-1 16,-22 1-16,0-22 0,1 22 16,-1-1-16,0 1 0,1-1 0,-22 1 15,0-1-15,0 1 0,0-1 16,-21 1-16,0-1 0,0 1 16,0-22-16,0 0 0,-42 22 15,21-22-15,0 0 0,-22 1 0,1-22 16,21 21-16,-22-21 0,1 1 15,0-1-15,21 0 0,-22 0 0,22-21 16,0 0-16,0 0 0,0 0 16,-1 0-16,1 0 0,0 0 15,0 0-15,0-21 0,0 0 16,-1 21-16,1-21 0</inkml:trace>
  <inkml:trace contextRef="#ctx0" brushRef="#br0" timeOffset="10975.69">1016 2815 0,'0'0'0,"-21"0"0,0-21 0,21 0 16,0 0-1,42 21 1,-21 0-1,43 0-15,-1 0 0,1 0 16,41 0-16,1-21 0,21 21 0,0-22 16,21 22-16,22 0 15,20 0-15,1-21 0,20 21 0,-20 0 0,21 0 16,20-21-16,-20 21 16,21 0-16,0 0 0,0 0 0,-1-21 15,-20 21-15,0 0 0,-1 0 16,1 0-16,-21 0 0,-22 0 0,0 0 15,-21 0-15,-21 0 0,-21 0 16,0 0-16,-21 0 0,-22 0 0,-20 0 16,-1 0-16,0 0 0,-21 0 15,-42 0 1,0 0 0,-21 0-16,-1 0 0,-20-21 0,-1 21 15,-20 0-15,-1 0 16</inkml:trace>
  <inkml:trace contextRef="#ctx0" brushRef="#br0" timeOffset="11520.07">614 2921 0,'0'0'0,"-43"0"0,-105 0 31,127 0-31,42 0 31,0 0-31,22 0 0,-1 0 16,22 0-16,-1 0 0,1 0 0,20 0 15,22 0-15,0 0 16,21 0-16,0 0 0,21 0 16,21 0-16,-20 0 0,41 0 0,1 0 15,-1 0-15,1 0 0,-1 0 16,22 0-16,-22 0 0,22-21 0,0 21 15,-1 0-15,-20 0 0,20 0 16,1 0-16,0 0 0,-22 0 0,-20-21 16,-1 21-16,0 0 0,-21 0 15,-21 0-15,0 0 0,-21 0 0,0-21 16,-21 21-16,-22 0 0,1 0 16,-22 0-16,0 0 0,1 0 0,-22 0 15,0 0-15,-21-22 16,-21 1-1,0 21 1,0-21-16,-22 21 0</inkml:trace>
  <inkml:trace contextRef="#ctx0" brushRef="#br0" timeOffset="11675.98">5990 2836 0,'0'0'0,"42"0"31,-20 0-15,-44 0 15</inkml:trace>
  <inkml:trace contextRef="#ctx0" brushRef="#br0" timeOffset="14543.86">1249 3916 0,'0'0'0,"21"-21"0,-21 0 16,0-1-16,0 1 0,0 0 16,0 0-1,0 42 16,0 21-15,0 1-16,0 20 0,21 1 16,-21-1-16,0 22 0,0-22 0,0 1 15,0-1-15,0 1 0,0-22 16,0 1-16,0-1 0,0 0 16,0-21-16,0 22 0,0-22 0,0 0 15,0-42 32,0 0-47,0 0 0,21-1 16,0 1-16,-21-21 0,22 21 0,-1 0 15,0-22-15</inkml:trace>
  <inkml:trace contextRef="#ctx0" brushRef="#br0" timeOffset="14833.21">1905 4276 0,'0'0'0,"0"21"16,0 0-16,0 0 0,0 0 16,0 1-16,21-22 31,0 0-31,0 0 0,-21-22 16,22 22-16,-1-21 0,-21-42 31,0 42-31,0-1 0,-21 22 15,-1 0 1,1 0-16,0 0 0,21 22 0,-21-22 16,21 21-16,-21-21 0,21 21 15,0 0-15,21-21 16,0 0 0,0 0-16,0 0 0,1-21 0</inkml:trace>
  <inkml:trace contextRef="#ctx0" brushRef="#br0" timeOffset="16532.74">4127 4212 0,'0'-21'16,"0"0"0,-21 21-16,21-21 15,0 0 16,0-1-31,0 1 16,0 0-16,0 0 16,0 0-16,-21 0 0,21-1 15,-21 1-15,0 0 0,0 21 16,-1-21-16,1 0 0,0 21 0,0-21 16,-21 21-16,-1 0 0,22 0 15,-21 0-15,-1 0 0,1 0 0,0 0 16,21 21-16,-22 21 0,1 0 15,21 22-15,-22-1 0,22 1 0,0-1 16,0 22-16,0-21 0,21-1 16,0-21-16,0 22 0,0-22 0,0 1 15,0-1-15,21-21 16,0 21-16,21-20 0,1-22 0,-22 0 16,21 0-16,1 0 0,20 0 15,-21-22-15,1-20 0,-1 21 16,22-21-16,-22-1 0,0 1 0,22-22 15,-22-20-15,0 20 0,1-20 16,-1-22-16,0 21 0,1 0 0,-1 1 16,-21-1-16,0 0 0,-21 22 15,0-22-15,0 22 0,0 20 0,0 1 16,-21 0-16,0 21 0,0-1 16,0 22-16,0 0 0,-1 22 0,1-1 15,-21 21-15,21 0 16,21 22-16,-21-1 0,-1 1 0,1-1 15,21 22-15,0 0 0,-21-1 16,21 22-16,-21-21 0,21-22 0,0 22 16,0-21-16,0-1 0,0-21 15,21 22-15,0-22 0,0-21 0,1 22 16,20-22-16,-21 0 0,21-21 16,1 0-16,-1 0 0,0 0 15,1 0-15,20-21 0,-20 0 0,20 0 16,1-1-16,-22-20 0,21 0 0,-20-1 15,-1 1-15,0 0 0,-20-22 16,20 22-16,-42 0 0,0-1 16,0 1-16,0 21 0,0 0 15,-21-1-15,0 22 0,-22 0 0,22 0 16,-21 22-16,21-1 0,-22 0 16,22 0-16,0 21 0,21-20 0,0 20 15,0-21-15,0 21 0,0-20 16,21-1-16,0 0 0,0 0 0,22 21 15,-22-20-15,0-1 0,21-21 16,-20 21-16,-1 0 0,0 0 0,0 0 16,0 1-16,0-22 0,1 21 15,-1-21-15,0 0 0,0 0 16,0 0-16,0 0 16,1 0-16,-1-21 0,0-1 15,21 1-15,-21 0 0,1-21 0,20-1 16,-21 1-16,21 21 0,-20-21 15,-1-1-15,0 1 0,0 0 0,-21 20 16,0 1-16,21 0 0,-21 0 16,0 42-16,0 0 15,0 0-15,0 1 0,0-1 16,0 21-16,0 0 0,0-20 0,0 20 16,-21-21-16,21 0 0,0 22 15,0-22-15,0 0 0,0 0 16,21-21-1,0 0 1,-21-21-16,0 0 16,22 0-16,-22-1 0</inkml:trace>
  <inkml:trace contextRef="#ctx0" brushRef="#br0" timeOffset="16663.68">5503 3958 0,'0'0'0,"-21"0"0,0 0 16,0 0-16,21 21 15,0 1-15,0-1 16,0 0-16,21-21 0,-21 21 16,42-21-16,-21 0 0,1 0 0,20 0 15</inkml:trace>
  <inkml:trace contextRef="#ctx0" brushRef="#br0" timeOffset="18876.06">6096 4128 0,'0'0'0,"21"0"15,0 0-15,0 0 0,1 0 0,-1-22 16,0 1-16,0 0 0,21-21 16,1 21-16,-22-22 0,21 22 0,22-21 15,-22-1-15,0 22 0,1-21 16,-1 0-16,-21-22 0,22 22 16,-22-22-16,-21 22 0,0-22 15,0 22-15,0 0 0,0 21 0,-21-1 16,-22 22-16,22 0 0,-21 22 15,-1 20-15,1 0 0,0 1 0,-1 20 16,22 1-16,-21 20 0,0 1 16,20 21-16,-20 0 0,21-1 0,-21 1 15,20 0-15,1 0 0,-21 21 16,21 0-16,-22 0 0,22 0 0,-21 0 16,21 0-16,-22 0 0,22 21 15,-21-42-15,0 21 0,20-21 0,1 0 16,0-22-16,0 1 0,21-22 15,0 1-15,0-22 0,21 1 16,0-22-16,0 0 0,22-21 0,-1 0 16,0-21-16,1-22 0,-1 22 15,22-42-15,-1 20 0,1-41 0,-1 20 16,1-20-16,-1-22 0,-21 21 0,1-21 16,-1 22-16,-21-1 0,-21-21 15,0 21-15,-21-20 0,-21 20 16,-1 0-16,-20 22 0,-1-1 15,-20 1-15,-1 20 0,0 1 0,1 21 16,-1 0-16,0 0 0,22-1 0,-1 22 16,22-21-16,21 21 0,0 0 15,42-21-15,21 21 16,1-21-16,20 21 0,22-21 16,-1 0-16,1-1 0,0 1 0,-1-21 15,22 21-15,21-22 0,0-20 16,-21 21-16,21-22 0,0-21 0,-21 22 15,-21-1-15,-1 1 0,-20-1 16,-1-20-16,-20 20 0,-1 1 0,-21-1 16,0 1-16,-21-1 0,0 22 15,0 0-15,0-1 0,-21 22 0,0 0 16,0 21-16,-22 0 16,22 0-16,0 21 0,-21 21 0,-1 22 15,22-1-15,-21 1 0,21 21 16,-22-1-16,22 22 0,-21 0 0,21 21 15,-22-21-15,22 21 0,-21 0 16,21 0-16,0 0 0,-22 0 0,22 21 16,-21-21-16,21 0 0,-22 0 0,1 21 15,0-21-15,-1 0 0,1-21 16,21 0-16,-22 0 0,22-22 0,0 1 16,21 0-16,0-43 0,0 21 15,0-41-15,21 20 0,0-42 16,1 0-16,20-21 0,0 0 0,22-22 15,-1 1-15,1-22 0,-1 1 16,22-22-16,0 1 0,-1-1 0,1-21 16,-22 0-16,1 0 0,-22 22 0,1-22 15,-22 0-15,-21 0 0,0 0 16,-21 22-16,-1-1 0,-20 0 0,-21 1 16,-1 20-16,-21 1 0,22 20 15,-22 1-15,1 21 0,-1-21 0,21 42 16,1 0-16,21 0 0,20 0 15,-20 0-15,21 0 0,21 21 0,0 0 16,0 0-16,0 0 0,21 0 16,21-21-16,-20 0 15,20 22-15,0-22 0,22 0 0,-1 0 16,1 0-16,-1-22 0,1 1 16,-1 0-16,1 0 0,-1 0 0,1-22 15,-1 22-15,-20-21 0,-1 0 0,0-1 16,1-20-16,-22 20 0,0 1 15,0 21-15,-21-21 0,0 20 0,0 1 16,0 0-16,-21 42 16,21 0-1,-21 1-15,0 20 0,21-21 16,0 21-16,0 1 0,-22-1 16,22 0-16,0 1 0,0-22 15,0 21-15,0-21 0,22 1 0,-22 20 16,21-42-16,0 21 0,21 0 15,-21-21-15,22 0 0,-22 0 0,21 0 16,1 0-16,-1-21 0,0 0 0,1 0 16,-1 0-16,21-1 0,-20-20 15,-22 0-15,21-1 0,1 22 0,-22-21 16,21 0-16,-21-1 0,0 22 16,1-21-16,-1 21 0,-21-1 0,0 1 15,21 21-15,-21 21 16,0 1-1,0-1-15,0 0 0,0 0 16,0 21-16,0-20 0,0 20 0,0 0 16,0-21-16,0 1 0,21 20 0,-21-21 15,21 0-15,0-21 0,1 21 16,-1 1-16,0-22 0,0 0 0,21 0 16,1 0-16,-22 0 0,21 0 15,1-22-15,-1 22 0,0-21 0,1 0 16,-1-21-16,-21 21 0,21-22 15,1 22-15,-22-21 0,0-1 16,0 22-16,0-21 0,1 21 0,-1 0 16,-21 42-1,0 0-15,0 0 16,-21 0-16,-1 0 0,22 22 16,-21-22-16,21 0 0,0 21 0,-21-20 15,21-1-15,0 0 0,0 0 16,0 0-16,0 0 15,21-21 1,0 0-16,-21-21 0,22 0 16,-1 0-16,-21 0 0,21 0 0,0-1 15,0-20-15,-21 21 0,21-21 16,1-1-16,-1 1 0,0 21 16,0-22-16,21 22 0,-20 0 15,-1 0-15,-21 0 0,21 0 0,0 21 16,0 0-16,0 0 15,-21 21-15,0 0 16,0 0-16,0 0 16,-21 0-16,21 1 31,0-44-15,21 22-1,-21-21-15,0 0 16,0 0-16,22 21 0,-22-21 15,0 0-15,0-1 16,-22 22 0,1 0-1,0 0-15,0 0 0,0 22 16,0-1-16,-1 0 0,1 0 16,0 21-16,0-20 0,21 20 15,-21 0-15,21 1 0,-21-1 0,21-21 16,0 21-16,0-20 0,0 20 0,21-21 15,0 0-15,21 0 0,-21-21 16,1 22-16,20-22 0,0 0 16,1 0-16,-1 0 0,0 0 0,1 0 15,20-22-15,-21 22 0,1-21 0,20 0 16,-20 0-16,-1-21 0,0 20 16,1-20-16,-1 0 0,-21-1 0,0 1 15,0 0-15,1 21 0,-22-22 16,0 22-16,0 0 0,-22 21 15,1 0-15,-21 0 0,0 21 16,20 0-16,-20 22 0,21-1 0,0-21 16,0 21-16,-1 1 0,22-1 15,0 0-15,0 1 0,0-22 16,22 21-16,-1-21 0,0 1 0,21-22 16,1 21-16,-1-21 0,0 0 15,1 0-15,-1 0 0,0 0 0,1-21 16,-1-1-16,0 1 0,1 0 15,-1 0-15,0-21 0</inkml:trace>
  <inkml:trace contextRef="#ctx0" brushRef="#br0" timeOffset="19472.06">11620 3577 0,'0'0'0,"0"-42"0,0 0 15,-21-1-15,21 1 0,0 0 16,0 20-16,0 1 0,-21 21 15,21 21-15,-21 1 0,21 20 16,0 0-16,0 1 0,0 20 16,-21-21-16,21 22 0,-21-1 15,-1 1-15,22-1 0,-21 22 0,0-21 16,0-1-16,0-21 0,21 1 0,-21-1 16,21 0-16,-22 1 0,22-22 15,0 0-15,0-42 16,0 0-1,0 0-15,22-1 0,-1-20 0,0 0 16,0-1-16,21-20 0,-20 21 16,20-1-16,0 1 0,1 0 0,-1-1 15,0 22-15,22 0 0,-22 0 16,22 21-16,-22 0 0,21 0 16,-20 0-16,-1 21 0,0 0 0,-20 21 15,-1 1-15,-21-1 0,0 0 16,-21 1-16,-22-1 0,1 22 0,0-22 15,-22 0-15,-21 1 0,22-22 16,-1 21-16,1-21 0,-1 0 0,1 1 16,21-22-16,-1 21 0,22-21 15,-21 0-15,21 0 0,21-21 16,0-1-16,21 1 0,0 0 16,21-21-16,1-1 0,-1 1 15,0 0-15,43-22 0</inkml:trace>
  <inkml:trace contextRef="#ctx0" brushRef="#br0" timeOffset="19727.11">12721 3366 0,'0'0'0,"0"21"16,-21 0-16,0 21 16,0 1-16,-1 20 0,1-21 0,0 22 15,-21-1-15,21 1 0,-22 21 16,1-1-16,0 1 0,-1 0 0,1-22 15,0 22-15,-22-1 0,22-20 16,-1-1-16,1 1 0,0-1 16,-1-20-16,1 20 0,21-20 15,0-22-15,21 21 0,0-21 0,0 0 16,21-21-16,21 0 16,-21-21-16,22 0 0,-1-21 15,0-1-15,22 1 0,-22 0 0,22-1 16</inkml:trace>
  <inkml:trace contextRef="#ctx0" brushRef="#br0" timeOffset="20191.34">12954 3958 0,'0'0'0,"0"-21"15,0 63 1,-21-20-16,0-1 0,-1 21 16,1 0-16,0 1 0,0-1 15,0 0-15,0 1 0,-1-1 0,1-21 16,0 22-16,0-22 0,21 0 0,0 0 15,0 0-15,21-21 32,0-21-32,22 0 0,-1 0 15,0 0-15,1-22 0,-1 1 0,0 21 16,1-22-16,-22 1 0,21 21 16,-21 0-16,0 0 0,1 21 0,-1 0 15,-21 21 1,0 21-16,0-21 0,0 0 15,0 22-15,0-22 0,0 21 0,0-21 16,0 22-16,0-22 0,0 0 16,21 0-16,0 0 0,21 1 0,-20-22 15,20 0-15,0 0 0,1 0 16,20 0-16,-21 0 0,1-22 0,-1 1 16,0 0-16,-20 0 0,-1-21 0,21-1 15,-21 1-15,-21-22 0,0 1 16,0-1-16,0 1 0,0 21 0,0-1 15,-21 1-15,0 0 16,0 20-16,0 1 0,21 0 0,-22 21 16,1 0-16,0 0 0,-21 0 15,42 21-15,-21 0 0,-1-21 0,22 22 16,0-1-16,0 0 0</inkml:trace>
  <inkml:trace contextRef="#ctx0" brushRef="#br0" timeOffset="20559.99">15642 3747 0,'0'0'16,"0"-22"-16,0 1 0,-21 0 0,21 0 0,-21 21 16,21 21-1,0 21-15,0-20 16,0 41-16,0-21 0,0 22 16,-21-1-16,21 1 0,-22-1 0,1 1 15,21-1-15,0 1 16,0-1-16,-21-20 0,21-1 0,0 0 15,0-20-15,0-1 0,0 21 0,0-21 16,21-21 0,0 0-16,1 0 0,-1-21 0,0 21 15,0-21-15,0-21 0,0 20 16,-21-20-16</inkml:trace>
  <inkml:trace contextRef="#ctx0" brushRef="#br0" timeOffset="20743.97">15663 3747 0,'0'0'0,"-21"0"16,21-22 0,21 22-1,0 0 1,1 0-16,-1 0 0,0 0 0,0 0 16,21 0-16,1 0 0,-22 0 0,21 0 15,1 0-15,-1 0 0,-21 22 16,0-22-16,0 21 0,-21 0 15</inkml:trace>
  <inkml:trace contextRef="#ctx0" brushRef="#br0" timeOffset="20911.93">15557 4170 0,'0'21'0,"0"-42"0,-21 63 16,21-21-16,21-21 15,1 0-15,-1 0 16,0 0-16,21 0 0,-21 0 0,22-21 15,-1 21-15,22-21 0,-1 0 16,1 0-16,20 0 0,-20-1 0,20 1 16,1-21-16,-21 21 0,20 0 0</inkml:trace>
  <inkml:trace contextRef="#ctx0" brushRef="#br0" timeOffset="21179.96">16785 3725 0,'-63'22'31,"41"-1"-31,-20 0 0,21 21 16,0-21-16,0 22 0,-22-1 0,22 0 16,0 22-16,0-22 0,0 1 15,21 20-15,0-21 0,0 1 0,0-1 16,0 0-16,0-20 0,0 20 16,21-21-16,21 21 0,-21-42 15,22 22-15,-1-22 0,0 0 0,1 0 16,-1 0-16,0 0 15,1 0-15,-1-22 0,0 22 0,1-21 16,-22 0-16,21-21 0,-21 21 16,22-1-16,-22-20 0,0 0 0,-21 21 15,0-22-15,0 1 0,-21 21 16</inkml:trace>
  <inkml:trace contextRef="#ctx0" brushRef="#br0" timeOffset="21343.93">16764 4064 0,'0'0'16,"-21"0"-16,-22 0 0,43 21 0,-21-21 15,21 21 1,21-21-16,1 0 0,-1 0 16,21 0-16,-21 0 0,22 0 15,-1 0-15,0 0 0,1-21 0,-1 0 16,0 21-16,1-21 16,-1 0-16,-21 0 0,0-1 0,0 1 15,-21 0-15,0 0 0</inkml:trace>
  <inkml:trace contextRef="#ctx0" brushRef="#br0" timeOffset="21495.64">16912 3789 0,'-21'0'16,"42"0"-16,-63 0 0,21 0 0,42 0 31,0 0-31,0 0 16,0 0-16,0 0 0,22 0 0,20 0 15,-20 0-15,20 0 16,1 0-16,-1 0 0,1 0 0,20 0 15,1 0-15</inkml:trace>
  <inkml:trace contextRef="#ctx0" brushRef="#br0" timeOffset="22055.38">19177 3810 0,'0'-21'0,"0"42"0,0-63 16,-21 42-16,0-21 0,-1-1 15,1 22-15,0 0 0,-21 0 0,-1 0 16,1 0-16,-21 0 0,-1 0 16,22 0-16,-22 0 0,22 22 15,0-1-15,-1 0 0,1-21 0,21 21 16,0 0-16,-1 0 0,22 1 16,22-1-16,-1 0 0,0 0 15,21-21-15,1 21 0,-1 0 16,0-21-16,1 22 0,20-22 0,-42 0 15,22 0-15,-1 0 0,-21 21 16,0-21-16,-42 0 31,-21 21-31,21-21 0,-22 0 16,-20 21-16,20-21 0,1 21 16,-21-21-16,20 21 0,1-21 0,0 0 15,20 0-15,1 22 0,42-1 16,1-21-1,20 0-15,0 0 0,1 21 16,-1-21-16,0 21 0,1-21 0,-1 21 16,0 0-16,-21 1 0,1 20 15,20-21-15,-21 21 0,-21-20 0,0 20 16,0 0-16,0 1 0,-21-1 16,0 0-16,-22 1 0,1-1 0,-43 64 15,22-64-15,21 0 16,-22 1-16,22-1 0,-1 0 15,22-20-15,0-1 0,21 0 0,0 0 16,42-21 0,-20 0-16,20 0 0,21-21 0,-20 0 15,20 0-15,1-22 0,-1 22 16</inkml:trace>
  <inkml:trace contextRef="#ctx0" brushRef="#br0" timeOffset="22295.99">20108 3683 0,'0'0'0,"0"-21"0,0 0 0,0 0 16,-21 42-1,0 0-15,0 0 0,0 21 0,-1 1 16,1 20-16,0 1 0,0 20 16,-21-20-16,20 21 0,1-22 0,0 1 15,0-1-15,0 1 0,0-22 16,21 0-16,0 1 0,0-22 0,0 0 15,0 0-15,21-21 16,0 0-16,0 0 0,0 0 16,0-21-16,1 0 0,-1 0 15,21-1-15</inkml:trace>
  <inkml:trace contextRef="#ctx0" brushRef="#br0" timeOffset="22492.05">20066 3683 0,'0'0'0,"-21"0"15,21-21-15,0 0 0,0 0 32,21 21-32,0 0 15,0 0-15,0 0 0,22 0 0,-22 0 16,21 0-16,1 0 0,-1 0 0,0 0 16,1 0-16,-1 0 0,0 21 15,-21 0-15,1-21 0,-1 21 0,-21 0 16,-21 0-1</inkml:trace>
  <inkml:trace contextRef="#ctx0" brushRef="#br0" timeOffset="22643.54">19854 4022 0,'-42'21'0,"84"-42"0,-126 63 16,62-21-16,22 0 0,0 1 16,22-22-1,-1 0-15,0 21 0,21-21 16,1 0-16,-1 0 0,0 0 0,1 0 15,-1-21-15,21-1 16,-20 22-16,20-21 0,1 0 0</inkml:trace>
  <inkml:trace contextRef="#ctx0" brushRef="#br0" timeOffset="22899.91">21167 3620 0,'0'0'16,"-22"0"-16,1 21 15,-21 0-15,21 0 0,-22 0 16,22 22-16,-21-22 0,0 21 0,20 0 16,-20 1-16,21 20 0,-21-20 15,20-1-15,1 0 0,0 1 0,21-1 16,0 0-16,0 1 16,0-22-16,0 21 0,21-21 0,0 0 15,1-21-15,20 22 0,-21-22 16,21 0-16,1 0 0,-1 0 0,0 0 15,1 0-15,-1 0 0,-21-22 16,22 1-16,-1 0 0,-21 21 0,0-21 16</inkml:trace>
  <inkml:trace contextRef="#ctx0" brushRef="#br0" timeOffset="23080.95">21040 4001 0,'0'0'0,"-22"0"0,1 0 0,0 0 0,42 0 31,0 0-15,22 0-16,-22 0 0,0 0 15,0 0-15,22 0 0,-22 0 16,21-22-16,-21 1 0,0 21 0,1-21 16,20 21-16,-42-21 0</inkml:trace>
  <inkml:trace contextRef="#ctx0" brushRef="#br0" timeOffset="23243.91">21145 3747 0,'0'0'0,"-21"0"15,21-22 1,21 22-16,1 0 16,-1 0-16,0-21 15,0 21-15,0 0 0,0-21 0,22 21 16,-22 0-16,21-21 0,-21 21 15</inkml:trace>
  <inkml:trace contextRef="#ctx0" brushRef="#br0" timeOffset="23455.55">21971 3323 0,'-21'0'31,"21"21"-15,0 1 0,0-1-16,-21-21 0,21 21 15,0 0-15,0 0 0,-22 0 16,22 1-16,-21-1 0,21 0 16,0 0-16</inkml:trace>
  <inkml:trace contextRef="#ctx0" brushRef="#br0" timeOffset="23855.71">22267 3725 0,'0'0'0,"21"0"16,1 0-1,-44 0 16,1 0-31,-21 22 0,21-22 16,-22 21-16,1-21 0,21 21 16,-21 0-16,20-21 0,1 21 15,0-21-15,21 21 0,0 1 0,0-1 16,0 0-16,21 0 16,0-21-16,1 21 0,-1 0 0,0-21 15,0 22-15,21-1 0,-20 0 16,-1 0-16,0 0 0,-21 0 0,21 1 15,-21-1-15,0 0 0,0 21 16,0-21-16,0 1 0,0-1 0,0 0 16,-21 0-16,0 0 0,0-21 15,-1 21-15,-20-21 0,21 0 0,0 22 16,0-22-16,-1 0 16,1 0-16,0 0 0,0 0 0,0 0 15,0 0-15,-1 0 0,-20 0 16,21 0-16</inkml:trace>
  <inkml:trace contextRef="#ctx0" brushRef="#br0" timeOffset="24832.75">910 6350 0,'0'0'0,"-42"0"0,-1-21 0,22 0 0,-21 0 16,21-1-16,0 1 0,-1 0 15,22-21-15,0 21 0,0-1 0,0-20 16,22 21-16,-1 0 15,0-22-15,21 22 0,1 0 16,-1 21-16,0 0 0,22 0 0,-1 0 16,-20 21-16,20 0 0,-21 22 15,-20 20-15,-1-20 0,-21 20 16,0 22-16,-21-22 0,-22 22 0,1-22 16,-22 1-16,1 21 0,-1-22 15,1-21-15,-1 22 0,1-22 0,-22-21 16,22 22-16,20-22 0,-20 0 15,21-21-15,-1 0 16,22 0-16,0 0 0,0 0 0,21-42 0,0 21 16,0-22-16,0 1 15,21 0-15,0-1 0,21-20 0,-20-1 16,20 22-16,0-22 0,1 22 16,-1 21-16,0 0 0,1 21 15,-1 0-15,0 21 0,-21 21 0,22 1 16,-22-1-16,21 21 0,-21 1 15,1-22-15,-1 22 0,-21-22 0,0 22 16,21-22-16,-21 0 0,0 1 16,21-1-16,-21-21 0,0 21 15,0-20-15,21-1 0,0-21 16,1 0-16,-1-21 16,0-1-16,0 1 0</inkml:trace>
  <inkml:trace contextRef="#ctx0" brushRef="#br0" timeOffset="24983.67">1820 6625 0,'0'0'0,"21"0"0,1 0 0,-1 0 16,0 0 0,0 0-16,0 0 15,0-21-15,1 21 16</inkml:trace>
  <inkml:trace contextRef="#ctx0" brushRef="#br0" timeOffset="25536.65">2815 6244 0,'0'0'16,"21"0"-16,0 21 0,-21 22 15,0-22-15,0 21 0,0 1 0,-21-1 16,0 21-16,21-20 15,-21-1-15,0 22 0,0-22 0,-1 0 16,1 1-16,0-22 0,0 21 16,21-21-16,0 0 0,0 1 0,0-44 31,21 22-31,21-42 0,-20 21 16,20-21-16,0 20 0,1-41 15,-1 21-15,-21-22 0,21 22 0,1-22 16,-22 22-16,0 0 0,0 20 15,0-20-15,-21 63 16,0 0-16,0 22 16,0-1-16,0 22 0,0-22 0,0 21 15,0-20-15,0 20 0,0-20 16,0-1-16,0 0 0,0 1 16,22-1-16,20-21 0,-21 0 15,0 0-15,22-21 0,-1 0 0,21 0 16,-20 0-16,20 0 0,1-21 15,-1 0-15,1 0 0,-1-21 0,1 20 16,-22-20-16,0 0 0,1-22 16,-1 1-16,-21-1 0,-21 1 0,0-1 15,0 1-15,0-1 0,-21 22 0,0 0 16,-21 20-16,-1-20 16,22 42-16,-42 0 0,20 0 0,1 0 0,0 0 15,-1 21-15,1 0 0,21 1 16,0 20-16,-1-21 0,22 21 15,0-20-15,0 20 0,0-21 16,22 0-16,-1 0 0,21-21 0,0 0 16,22 0-16,-22 0 0</inkml:trace>
  <inkml:trace contextRef="#ctx0" brushRef="#br0" timeOffset="26552.92">4424 5969 0,'0'0'0,"0"-21"0,0-21 0,0 20 15,0 44 1,0-1-16,-21 21 0,21-21 16,-22 22-16,22 20 0,-21-21 15,21 22-15,0-22 0,-21 22 0,0 20 16,0-20-16,21-1 0,-21 1 16,21-22-16,-22 22 0,22-22 0,-21 0 15,21-20-15,0 20 0,0-21 16,21-42-1,1 0 1,-22 0-16,21-22 0,0 1 0,0 0 16,0-1-16,0 1 0,1 0 15,-1-1-15,-21 1 0,21 21 0,0-22 16,0 43 0,0 22-16,-21-1 15,22 21-15,-22 0 0,0 1 0,0-22 16,0 21-16,0 1 0,21-1 15,0 0-15,0-21 0,0 22 0,0-22 16,22 0-16,-1 0 0,0-21 16,1 21-16,20-21 0,-20 0 0,20 0 15,1 0-15,-22-21 0,21 0 0,1 0 16,-22 0-16,22 0 0,-22-22 16,0 1-16,-20 0 0,20-1 15,-21-20-15,0 20 0,-21-20 0,0 21 16,0-1-16,0 1 0,-42 0 15,21 20-15,0 1 0,-22 0 16,22 21-16,-21 0 0,21 0 0,-22 21 16,1 22-16,21-22 0,-22 21 0,22 0 15,0 1-15,-21 20 0,42-20 16,-21-1-16,21 21 0,-22-20 0,22-1 16,0-21-16,0 22 0,0-22 15,0 21-15,22-42 0,-1 21 0,0 0 16,0-21-16,0 0 0,0 0 15,22 0-15,-22-21 0,21 0 16,-21 0-16,22 0 0,-1 0 0,-21-22 16,0 1-16,22 0 0,-22-1 15,0-20-15,0 20 0,-21 1 0,0-21 16,0 41-16,0-20 0,0 21 16,0 0-16,0 42 15,0 0-15,-21 21 16,21-20-16,0 20 0,-21 0 0,21 1 15,-21 20-15,21-21 0,0 1 0,0-1 16,0 0-16,0-20 0,0 20 16,21-21-16,0 0 0,0 0 0,0-21 15,22 0-15,-1 22 0,0-22 16,1 0-16,20 0 0,-20-22 16,-1 1-16,21 0 0,22-21 15,-43-1-15,1 1 0,-22 0 16,21-22-16,-21 1 0,1-1 0,-1 1 15,21-1-15,-42 1 0,21-1 16,-21 22-16,21-22 0,-21 43 0,0-21 16,0 21-16,0 0 0,0 42 15,-21 0-15,0 21 16,0-21-16,0 22 0,21 20 0,-21-20 16,-1 20-16,1 1 0,0-1 15,21 1-15,0-1 0,-21 1 16,21-22-16,0 0 0,0 1 0,0-1 15,0-21-15,0 0 0,21 0 16,0 1-16,0-22 0,1 0 0,-1 0 16,0 0-16,0 0 0,0-22 15,-21 1-15,21 21 0,-21-42 0</inkml:trace>
  <inkml:trace contextRef="#ctx0" brushRef="#br0" timeOffset="26728.33">5990 6477 0,'-21'0'0,"42"0"0,-42 21 16,21 0 0,21-21-16,0 0 15,22 0-15,-1 0 0,0 0 0,1 0 16,-1 0-16,21 0 0,1 0 16,-1-21-16,1 21 0,21-21 0,-1 21 15,22-21-15,-21 21 0,-1 0 16</inkml:trace>
  <inkml:trace contextRef="#ctx0" brushRef="#br0" timeOffset="26959.76">8043 6265 0,'0'0'0,"21"0"0,1 0 0,-44 43 31,1-22-31,0 0 0,0 21 16,-21 1-16,20-22 0,-20 21 15,21 1-15,0-1 0,-22 0 0,22 1 16,0-22-16,0 21 0,21-21 0,-21 22 16,21-22-16,0 0 0,0 0 15,0 0-15,21-21 0,0 0 16,0 0-16,22 0 0,-1-21 0,21 0 16,-20 21-16,20-21 0</inkml:trace>
  <inkml:trace contextRef="#ctx0" brushRef="#br0" timeOffset="27280.85">8615 6414 0,'0'0'16,"84"-106"0,-84 85-16,0-1 0,-21 22 15,-21 0-15,21 0 0,-22 0 16,22 0-16,-21 22 0,21-22 0,-22 21 16,22 0-16,0 0 0,0 0 15,21 0-15,0 1 0,0-1 0,0 0 16,21 0-16,0-21 0,22 21 15,-22 0-15,21-21 0,0 22 16,22-1-16,-22-21 0,1 21 16,-22 0-16,21 0 0,-21 0 0,0 1 15,1-1-15,-22 0 0,0 0 16,0 0-16,-22 0 0,1-21 0,-21 22 16,21-1-16,-22-21 0,1 21 15,0-21-15,-1 0 0,1 0 0,0 0 16,-1 0-16,1 0 0,0 0 0,21 0 15,-1 0-15,1-21 0,21 0 16,0-1-16,0 1 0,0 0 16,21-21-16</inkml:trace>
  <inkml:trace contextRef="#ctx0" brushRef="#br0" timeOffset="27431.7">8276 5948 0,'-42'0'31,"42"21"-31</inkml:trace>
  <inkml:trace contextRef="#ctx0" brushRef="#br0" timeOffset="27607.93">10943 6096 0,'-63'-42'31,"63"21"-31,-22 21 0</inkml:trace>
  <inkml:trace contextRef="#ctx0" brushRef="#br0" timeOffset="28087.69">10689 5821 0,'0'0'0,"0"-21"0,21 0 0,0-1 16,1 1-16,-22 0 0,0 42 31,0 0-31,-22 1 0,1 20 15,0 0-15,0 1 0,0 20 0,0-21 16,-1 1-16,1 20 0,0 1 16,0-22-16,0 22 0,21-1 0,-21 1 15,-22 41-15,22-62 0,0-1 16,21 0-16,0-20 16,0-1-16,-21 0 0,21-42 15,0-22 1,21 22-16,0-21 0,0-22 15,0 22-15,1-21 0,-1 20 0,21-20 16,-21-1-16,22 1 0,-22-22 16,0 22-16,21-1 0,-21-21 0,22 22 15,-22 21-15,0-1 0,0 1 16,0 42-16,-21 42 16,0 1-16,0-1 0,0 0 15,0 22-15,0-1 0,0 1 0,0-1 16,0 22-16,0-22 15,0 22-15,0-21 0,0 20 0,0-20 16,-21-1-16,21 1 0,0-22 0,0 0 16,0 1-16,0-22 0,0 21 15,0-21-15,0-42 16,0 0 0,0 0-16,0-21 0,0-1 15</inkml:trace>
  <inkml:trace contextRef="#ctx0" brushRef="#br0" timeOffset="28636.77">10477 6329 0,'0'0'0,"-21"0"0,-21 0 0,21 0 0,0 0 16,-1 0-16,22 21 0,0 0 15,0 0-15,22 1 16,-1-1-16,0-21 0,21 21 0,1-21 16,20 0-16,1 0 0,-1 0 15,22 0-15,-1-21 0,22 0 0,-21-1 16,0 1-16,-22 21 0,22-21 15,-22 0-15,-20 0 0,20 0 0,-21-1 16,-20 1-16,-1 0 0,0 0 0,-21 0 16,-21 21-1,0 21-15,-1 0 16,1 0-16,0 0 16,0 22-16,0-1 0,0 0 0,-1 22 15,1-22-15,0 1 0,0-1 0,21 0 16,-21 1-16,21-1 0,0-21 15,0 0-15,0 0 0,21 1 0,0-1 16,0-21-16,0 0 0,22 0 16,-1 0-16,0 0 0,-20-21 0,20 21 15,0-22-15,1-20 0,-1 21 0,0-21 16,-21-1-16,22 1 0,-22 0 16,0-22-16,0 22 0,0-1 0,-21 1 15,0 0-15,0-1 0,0 22 16,0 0-16,0 42 15,0 0 1,-21 1-16,21 20 0,-21 0 16,0 1-16,21-1 0,0 21 0,-21-20 15,21-1-15,-21 0 0,21 1 0,0-1 16,0-21-16,0 22 0,0-22 16,21 0-16,0-21 0,0 0 15,21 0-15,-20 0 0,20 0 16,0-21-16,1 0 0,-1-1 0,0 1 15,1-21-15,-1 0 0,0-22 16,1 22-16</inkml:trace>
  <inkml:trace contextRef="#ctx0" brushRef="#br0" timeOffset="28859.28">12531 5821 0,'0'0'0,"0"-42"0,21-1 16,-21 1-16,0 21 0,-21 21 15,-1 42 1,1-21-16,21 22 0,-21 20 0,0-21 15,0 22-15,0-1 0,21 1 16,-22-1-16,1 1 0,0-1 0,0 1 16,21-1-16,-21-20 0,0 20 0,-1-20 15,22 20-15,0-42 16,0 22-16,0-22 0,0 21 0,22-21 16,-1-21-16,21 0 0,-21 0 15,22-21-15,-1 0 0,0 0 16,-21-22-16,22 22 0</inkml:trace>
  <inkml:trace contextRef="#ctx0" brushRef="#br0" timeOffset="29171.68">12827 6223 0,'0'0'0,"0"-21"0,0 0 0,0 0 0,-21 21 15,0 21 1,-1 0-16,1 0 0,0 21 16,0 1-16,0-1 0,0 0 15,-1 1-15,22-1 0,0 0 16,0 1-16,0-1 0,0 0 0,0 1 15,0-22-15,0 0 0,22 0 16,-1-21-16,0 0 0,21 0 0,-21 0 16,22 0-16,-1 0 0,0 0 0,1-21 15,-1 0-15,-21-21 0,22 20 16,-1-20-16,-21 0 0,0-1 0,0-20 16,-21 21-16,0-1 0,0 1 15,0 0-15,-42-1 0,21 22 0,-21-21 16,20 21-16,-20-1 0,0 22 15,-1 0-15,1-21 0,0 21 0,21 0 16,-22 0-16,22 0 0,-21 0 0,21 0 16,-1 0-16,1 0 15,0 0-15,0 0 0</inkml:trace>
  <inkml:trace contextRef="#ctx0" brushRef="#br0" timeOffset="29341.97">12086 6033 0,'21'-22'32,"0"22"-32,1 0 0,20-21 15,0 21-15,1 0 0,20-21 0,-21 21 16,22-21-16,-1 0 16,1 21-16,-22-21 0,22-1 0,-1 22 15,-20-21-15</inkml:trace>
  <inkml:trace contextRef="#ctx0" brushRef="#br0" timeOffset="30435.93">14097 6117 0,'0'0'0,"-21"0"0,0 0 32,63 0-17,-21 0-15,0-21 0,22 21 16,-22-21-16,21 0 0,0 0 15,1-1-15,-1 1 0,-21 0 0,0-21 16,1 21-16,-22-22 0,0 22 16,0-21-16,0 21 0,-43-1 0,1 1 15,0 21-15,-22 0 0,-21 0 16,22 0-16,-22 21 0,22 22 0,-1-22 16,1 21-16,-1 1 0,22-1 15,21-21-15,0 21 0,-1 1 0,22-1 16,0 0-16,22-20 0,-1 20 15,21 0-15,0 1 0,22-22 0,-22 21 16,43 0-16,-22 1 0,1-1 0,-1 0 16,1-20-16,-22 20 0,1-21 15,-22 21-15,0-20 0,-21-1 16,0 0-16,-42 0 0,-1 0 16,1-21-16,-22 0 0,1 0 0,-1 0 15,1 0-15,-1 0 0,1 0 0,21-21 16,-22 0-16,22-21 0,-1 20 15,1-20-15,21 0 0,-21-1 0,20 1 16,22 0-16,0-1 0,0 1 16,0 0-16,0 21 0,0-1 0,22 22 31,-22 22-31,21-1 0,0 0 16,-21 21-16,21 1 0,0-1 0,0 0 15,-21 1-15,22-1 0,-1 0 16,0 1-16,-21-1 0,21-21 15,21 21-15,-20-20 0,-1-1 0,21-21 16,-21 21-16,22-21 0,-1 0 16,21 0-16,-20 0 0,20-21 0,-20 0 15,20-1-15,1 1 0,-22-21 16,21 21-16,-20-22 0,-22 1 0,21-21 16,-21 20-16,1 1 0,-1 0 15,-21-1-15,0 1 0,0 21 16,0-22-16,0 22 0,0 42 31,-21 1-31,-1-1 0,22 21 16,-21-21-16,21 22 0,-21-1 15,21 0-15,-21 1 0,21-1 0,0 0 16,0-21-16,0 22 0,0-22 0,21 0 16,21 0-16,-20-21 0,-1 0 15,0 0-15,21 0 0,-21 0 0,22 0 16,-1-21-16,-21 21 0,22-21 15,-1-21-15,-21 20 0,21 1 0,-20-21 16,20 0-16,-21-1 0,0 1 16,-21 0-16,0-1 0,21 22 0,-21-21 15,0 21-15,0-1 0,-21 22 32,21 22-32,-21-1 0,0 0 15,0 21-15,0-21 0,-1 22 0,22-1 16,-21 0-16,0 1 0,21-1 15,-21 0-15,21-20 0,0 41 16,0-42-16,42 0 0,-21 1 16,1-22-16,20 0 0,0 0 0,22 0 15,-1 0-15,1 0 0,-1-22 0,1 22 16</inkml:trace>
  <inkml:trace contextRef="#ctx0" brushRef="#br0" timeOffset="30974.9">15938 6392 0,'0'0'0,"22"-42"0,-1 0 15,-21 21-15,0-22 0,0 22 0,0 0 16,0 0-16,-21 21 0,-1 0 16,1 0-16,0 0 0,-21 0 0,-1 0 15,22 21-15,-21-21 0,-22 21 16,22 21-16,0-20 0,-1 20 0,1 0 16,0 1-16,21-1 0,-22 0 15,22 1-15,21-1 0,0-21 0,0 21 16,0-20-16,0-1 0,21 0 0,22-21 15,-22 21-15,21-21 16,0 0-16,1 0 0,-1 0 0,22-21 16,-22 21-16,0-21 0,1 0 0,-22-22 15,21 22-15,-21-21 0,22 21 16,-22-22-16,0 1 0,-21 0 0,21-22 16,-21 22-16,0 21 15,0-1-15,-21 44 31,0 20-31,21-21 0,-21 21 0,-1 1 16,22 20-16,-21-20 0,0 20 0,21 1 16,-21-22-16,0 21 0,21 1 15,-21-22-15,-1 22 0,22-1 16,0 1-16,-21 20 0,0-20 0,21-1 0,0 22 16,-21-21-16,0-1 15,21-21-15,-21 22 0,-1-22 0,1 1 16,0-1-16,0 0 0,0-21 0,0 1 15,-22-1-15,22 0 0,-21-21 16,21 0-16,-1 0 0,-20 0 0,0-21 16,21 0-16,-22-1 0,1-20 0,21 21 15,-22-21-15,22-1 0,0-20 16,21 20-16,0-20 0,0 21 0,0-22 16,21 1-16,0 20 0,22-20 0,-1 20 15,0 1-15,22 0 16</inkml:trace>
  <inkml:trace contextRef="#ctx0" brushRef="#br0" timeOffset="31575.56">16976 6371 0,'0'0'0,"0"-21"0,0-21 16,0 21-16,0-1 0,-22 1 0,1 0 15,-21 21-15,21 0 0,-22 0 0,1 0 16,-21 0-16,20 0 15,1 0-15,-22 21 0,-20 43 16,20-43-16,43 21 0,-21 1 16,21-1-16,-1-21 0,22 21 0,0-20 15,0-1-15,0 0 0,22-21 0,-1 21 16,21-21-16,-21 0 0,43 0 16,-22 0-16,0-21 0,22 21 0,-22-21 15,22 0-15,-22-22 0,0 22 16,-20 0-16,20-21 0,-21 20 0,21-20 15,-20 21-15,-1 0 0,-21 0 16,0-1-16,0 1 0,0 42 31,-21 1-31,21 20 0,-22 0 16,1 22-16,0-22 0,21 22 16,-21-1-16,0 1 0,21 20 15,-21-20-15,21-22 0,-22 43 0,1-22 16,21 1-16,-21-1 0,0 22 0,0-22 15,21 22-15,-21-21 0,-1 20 16,22-20-16,-21-1 0,0 1 0,0 20 16,0-20-16,0-1 0,-1-20 0,1 20 15,-21-20-15,21-1 0,-22-21 16,22 21-16,-21-42 0,21 0 0,-22 0 16,22 0-16,0-21 0,0-21 0,-21 21 15,20-22-15,1-20 0,0 21 16,21-22-16,-21 1 0,21-1 0,0 1 15,0-1-15,0 1 0,0-1 16,21 1-16,0-1 0,22 22 0,-1-22 16,-21 22-16,43 0 0,-22-1 15,0 1-15,22 0 0,-22 20 0,0-20 16,22 0-16,-1-1 0,-20 1 16,20-21-16</inkml:trace>
  <inkml:trace contextRef="#ctx0" brushRef="#br0" timeOffset="32152.03">17293 6541 0,'0'0'0,"21"0"16,0-22-1,1 22-15,-1-21 0,0 0 16,21 21-16,-21-21 0,1 0 16,20 0-16,-21-1 0,21 1 0,-20-21 15,-1 21-15,0 0 0,0-1 0,-21 1 16,0 0-16,-21 21 15,0 0-15,0 0 16,-22 0-16,1 21 0,0 0 16,-1 1-16,1-1 0,21 21 0,-22 0 15,1 1-15,21-1 0,0 0 0,0 1 16,21-22-16,0 21 16,0-21-16,0 22 0,21-22 0,0-21 15,0 21-15,21 0 0,1-21 16,-1 0-16,0 0 0,1 0 0,20 0 15,-20-21-15,20 0 0,-21 0 0,1 0 16,20-1-16,-20-20 0,-1 0 16,21-1-16,-20 1 0,-1 0 0,0-1 15,1 1-15,-22 0 0,0 21 16,0-22-16,-21 22 0,-21 21 16,0 0-16,0 0 15,-22 0-15,22 0 0,-21 21 16,21 0-16,0 22 0,21-22 0,0 21 15,0 1-15,0-22 0,0 21 16,0 0-16,42-20 0,-42 20 0,42-21 16,-42 21-16,21-20 0,1-1 15,-22 0-15,21 0 0,-21 0 0,0 0 16,-21-21-16,-1 22 16,1-22-16,0 0 0,0 0 0,-21 0 15,20 0-15,1 0 0,0-22 16,0 22-16,21-21 0,-21 21 0,21-21 15,0 0-15,21-21 16,0 20-16,0 1 0,22-21 0,-1 0 16</inkml:trace>
  <inkml:trace contextRef="#ctx0" brushRef="#br0" timeOffset="33411.9">18986 5990 0,'0'0'0,"0"-21"0,0 0 0,-21 21 31,0 21-31,0-21 0,0 42 16,0-20-16,-1 20 0,-20-21 0,21 21 16,0 1-16,-22-1 0,22 22 15,0-22-15,0 21 0,0-20 16,21 20-16,0-20 0,0-1 0,0 0 16,0 1-16,0-1 0,0-21 15,21 0-15,0 0 0,21-21 0,-20 0 16,-1 0-16,21 0 0,0 0 15,1 0-15,-1-21 0,0 0 0,-20 0 16,20-21-16,0-1 0,1 1 16,-1 0-16,-21-22 0,21 22 0,-20-1 15,-1 1-15,0 21 0,0 0 16,-21 0-16,21-1 0,-21 1 0,0 42 16,-21 1-1,0-1-15,0 0 16,0 21-16,-1-21 0,22 22 0,0-1 15,-21 0-15,21-20 0,0 20 16,0-21-16,0 21 0,0-20 0,0-1 16,0 0-16,21 0 0,22-21 15,-22 0-15,0 0 0,21 0 16,1 0-16,-1 0 0,0-21 0,-20 21 16,41-21-16,-21-22 0,1 22 15,-1-21-15,-21 0 0,22-1 0,-1 1 16,0 0-16,-21 20 0,1-20 15,-1 21-15,0 0 0,-42 42 32,0 0-32,-1 0 15,1 22-15,0-1 0,0-21 0,21 21 16,-21 1-16,21-22 0,0 21 16,0-21-16,0 1 0,0 20 0,0-21 15,21-21-15,0 21 0,21 0 16,-20-21-16,20 0 0,0 0 0,1 0 15,-22 0-15,21 0 0,0-21 16,-20 0-16,20 0 0,-21 0 0,21-22 16,-20 1-16,-1 0 0,0-22 15,0 22-15,0-22 0,-21 22 0,0 0 16,0-1-16,0 1 0,-21 21 16,0 0-16,0 0 0,-22 21 15,22 0-15,-21 0 0,-22 0 0,22 21 16,-21 0-16,20 0 0,1 21 15,0-20-15,-1 20 0,22 0 0,0 1 16,21 20-16,0-21 0,0 1 16,21-22-16,21 21 0,-20 1 15,20-22-15,0 0 0,1 0 0,-1-21 0,0 0 16,22 0-16,-22 0 0,22 0 16,-22 0-16,0-21 0,1 0 0,-1 0 15,21-22-15,-20 1 16,-1 0-16,0-1 0,-20-20 0,20 20 15,-21 1-15,0 21 0,0-21 16,1 20-16,-22 1 0,-22 21 16,1 21-16,0 22 15,0-22-15,-21 21 0,20-21 16,1 22-16,0-1 0,-21 0 0,21 1 16,21-1-16,-22-21 0,22 22 15,0-22-15,-21 0 0,21 0 16,0 0-16,21-21 15,1 0-15,-1 0 16,0-21-16,0 0 0,21 0 16,-20-22-16,-1 22 0,21-21 15,-21 0-15,22-22 0,-1 22 0,21-1 16,-20-20-16,-1 42 0,0-22 16,1 22-16,-22 0 0,0 0 0,0 21 15,0 0-15,-21 21 16,0 0-16,0 22 0,0-22 0,-21 42 15,0-20-15,21-1 0,-21 0 16,21 22-16,0-22 0,0 0 0,21 1 16,0-22-16,0 21 0,22-21 15,-22 1-15,21-22 0,-21 0 0,22 0 16,-22 0-16,21 0 0,-21 0 0,22 0 16,-1-22-16,-21 1 15,22 0-15,-1-21 0,-21 21 0,21-22 16,-20-20-16,20 20 0,-21-20 15,21-1-15,-20 22 0,-1 0 16,0-1-16,-21 1 0,0 0 0,0-1 16,0 1-16,-21 21 0,0-21 0</inkml:trace>
  <inkml:trace contextRef="#ctx0" brushRef="#br0" timeOffset="33599.78">20468 5673 0,'0'0'16,"-21"0"-16,0 0 0,0 0 0,21-21 31,-22 21 0,1 0-31,0 0 0</inkml:trace>
  <inkml:trace contextRef="#ctx0" brushRef="#br0" timeOffset="33796.3">18605 6033 0,'0'0'16,"-42"0"-16,0 21 0,84-21 15,-21 0-15,43 0 0,-1 0 16,1 0-16,-1 0 0,1-21 0,-1-1 15,1 22-15,-1-21 0,-20 21 16,20 0-16,-21 0 0,1-21 0,-22 21 16,0 0-16,-42 0 15,0 0-15</inkml:trace>
  <inkml:trace contextRef="#ctx0" brushRef="#br0" timeOffset="34355.86">5228 7789 0,'0'0'0,"0"-63"0,0 21 0,21-22 16,-21 22-16,0-22 0,0 43 0,0-21 15,0 21-15,-21 63 16,0 0-16,0 1 15,21-1-15,-21 21 0,-1 22 16,1-21-16,21 20 0,-21 1 0,0 0 16,0-1-16,0-20 0,21-1 15,-22 1-15,1-1 0,21-20 0,0-1 16,0 0-16,0-21 0,0 1 16,0-1-16,21-21 0,1 0 15,20 0-15,-21-21 0,0-1 0,22-20 16,-1 21-16</inkml:trace>
  <inkml:trace contextRef="#ctx0" brushRef="#br0" timeOffset="34571.15">5694 7811 0,'0'0'0,"21"-64"0,21 1 15,-42 20-15,0 1 0,0 21 0,0 0 16,0 42-16,0 0 16,-21 21-16,0 1 0,0-1 15,21 21-15,0 1 0,0-1 0,-21 1 16,21-1-16,0 22 15,-22-21-15,22-22 0,0 21 0,0-20 16,0-1-16,0 0 0,0-20 0,0-1 16,0 0-16,0 0 0,-21-21 15,0 0 1,0 0-16,0-21 0,0 0 16</inkml:trace>
  <inkml:trace contextRef="#ctx0" brushRef="#br0" timeOffset="35087.92">5059 8255 0,'0'0'15,"-43"0"-15,1 0 0,-21 0 16,41 0-16,22 21 16,43-21-16,-22 21 0,21-21 15,1 0-15,-1 22 0,0-22 0,22 0 16,-1 0-16,1 0 0,20-22 16,1 1-16,0 0 0,-1 0 0,22-21 15,-21 20-15,0 1 0,-22-21 16,1 21-16,-22 0 0,0-1 0,1 1 15,-22 0-15,-21 42 16,-21 22 0,-1-22-16,1 21 0,0 0 0,0 1 15,-21-1-15,20 0 0,1 1 16,0-1-16,21 0 0,0-20 16,0 20-16,0-21 0,0 0 0,21-21 15,0 21-15,1-21 0,20 0 16,-21 0-16,21 0 0,1 0 0,-1-21 15,0 0-15,1 21 0,-1-42 16,0 21-16,22-1 0,-22-20 0,1 0 16,-22-1-16,21 1 0,-21 0 0,-21-22 15,0 1-15,0 20 0,-21-20 16,-21 21-16,-1-1 0,1 22 0,0-21 16,-1 42-16,1 0 0,0 0 15,-1 0-15,22 21 0,-21 0 16,0 21-16,20 1 0,-20-1 0,21 22 15,0-22-15,0 21 0,-1 1 16,1-22-16,0 22 0,21-22 0,0 0 16,0 1-16,0-1 0,0-21 15,0 0-15,21 1 0,22-1 0,-1-21 16,0 0-16,1 0 0,20 0 0,1-21 16,-1-1-16,1 1 0,20 0 15</inkml:trace>
  <inkml:trace contextRef="#ctx0" brushRef="#br0" timeOffset="35567.78">7175 8043 0,'0'0'0,"22"-42"0,-1 21 0,-21 42 31,0 0-31,-21 22 0,-1-22 16,22 21-16,0 0 0,-21 1 0,0-1 16,21 0-16,-21 1 0,21-22 15,0 21-15,0-21 0,0 1 0,0-1 16,0 0-16,21-21 15,0 0-15,0 0 0,1 0 16,-1-21-16,21 0 0,-21-1 0,0 1 16,22 0-16,-22-21 0,0 21 15,21-22-15,-20 1 0,-1 0 0,21-1 16,-21 1-16,-21 21 0,21 0 16,-21-1-16,0 44 15,0-1-15,0 0 0,0 21 0,0 1 16,-21-22-16,21 21 0,0 22 15,0-43-15,0 21 0,0 0 0,0 1 16,0-22-16,21 0 0,1 0 0,-1 0 16,21-21-16,0 0 0,1 0 15,20 0-15,-20 0 0,20 0 0,-21 0 16,1-21-16,20 0 0,-20-21 0,-22 21 16,21-22-16,-21 1 0,0 0 15,-21-1-15,0-20 0,0-1 16,0 22-16,-21-22 0,0 1 15,0 21-15,0-1 0,0 22 0,-1 0 16,1 0-16,0 0 0,0 21 0,0 0 16,21 21-1,21 0-15,21-21 16,-21 21-16,22-21 0,-1 0 0</inkml:trace>
  <inkml:trace contextRef="#ctx0" brushRef="#br0" timeOffset="35819.58">9885 7620 0,'0'0'0,"-21"0"0,-22 0 16,22 21-16,0 0 0,0 1 16,-22 20-16,22-21 0,-21 43 0,21-22 15,-22 21-15,22 1 0,0-1 16,0 1-16,-21-1 0,20-20 0,22 20 15,-21-20-15,0-1 0,21 0 16,0 1-16,0-22 0,0 0 0,0 0 16,21-21-16,0 0 0,1 0 15,20 0-15,0 0 0,1-21 16,-1 0-16,21 0 0,-20-1 16</inkml:trace>
  <inkml:trace contextRef="#ctx0" brushRef="#br0" timeOffset="36124.93">10181 7980 0,'0'-21'0,"0"42"0,0-63 0,0 20 16,-21 22-16,0 0 0,0 0 0,-1 22 16,1 20-16,-21-21 0,21 21 0,0 1 15,-1-1-15,1 0 0,0 1 16,0-1-16,21 0 0,0 1 0,0-1 16,0-21-16,0 22 0,21-22 0,0 0 15,0 0-15,22-21 16,-1 0-16,-21 0 0,22 0 0,20 0 0,-21 0 15,1 0-15,-1-21 0,0 0 16,-20 0-16,20-1 0,-21 1 16,0-21-16,0 0 0,-21-1 0,0 1 15,0 0-15,0-1 0,0 1 0,0-22 16,-21 43-16,0-21 0,0 0 16,-21 20-16,-1 1 0,1 0 0,0 21 15,-1-21-15,-20 21 0,20 0 16,-20-21-16,-1 21 0,1-21 15,21 21-15,-22 0 0</inkml:trace>
  <inkml:trace contextRef="#ctx0" brushRef="#br0" timeOffset="36296.92">9229 7895 0,'0'0'0,"0"21"0,21-21 15,0 0-15,0 0 16,21 0-16,1 0 0,-1 0 15,0 0-15,1 0 0,20 0 0,-20 0 16,20-21-16,-21 0 0,1 21 0,20-21 16,-20 21-16,-22-21 0,21 21 15,-21 0-15</inkml:trace>
  <inkml:trace contextRef="#ctx0" brushRef="#br0" timeOffset="38555.56">11769 8446 0,'0'0'0,"-43"21"0,1 0 0,0 0 16,-1 0-16,22 0 0,-21 1 15,-1-1-15,22-21 0,0 21 0,63-21 32,-20 0-32,20-21 15,-21 21-15,21-21 0,22-1 0,-22-20 16,1 21-16,20-21 0,-21-1 16,22 1-16,-22 0 0,1-22 0,-1 1 15,-21-1-15,21 1 0,-20-1 16,-1 1-16,-21-1 0,0 22 0,0-1 15,0 22-15,0 0 0,-21 0 16,-1 21-16,1 0 0,-21 0 0,21 21 16,-22 0-16,1 22 0,21-1 15,-21 21-15,-1-20 0,22 20 16,-21 1-16,21 20 0,-1-41 0,-20 20 16,21 1-16,0-22 0,0 0 0,21 43 15,-22-64-15,22 22 16,0-22-16,0 0 0,22-21 31,-1-21-31,0 21 0,0-21 16,0-22-16,22 22 0,-22 0 0,21-21 15,0-1-15,1 1 0,20 0 0,-20 20 16,-1-20-16,0 21 16,-21 0-16,22 21 0,-22 0 0,0 0 15,0 0-15,-21 21 0,0 21 16,0-21-16,0 22 0,0 20 15,0-20-15,0-22 0,0 21 0,0-21 16,21 22-16,1-22 0,-22 0 16,21 0-16,21 0 0,-21-21 0,22 21 15,-1-21-15,-21 0 0,43 0 0,-22 0 16,0 0-16,22 0 0,-22-21 16,22 21-16,-22-21 0,21 0 0,1-21 15,-22 20-15,1-20 16,-1 21-16,-21-43 0,0 22 0,0 0 15,-21-22-15,0 1 0,0 20 0,-21 1 16,0 0-16,-21 21 0,21-1 16,-22 1-16,1 21 0,0 0 0,-1 21 15,1 1-15,0-1 0,-1 21 16,1 0-16,0 1 0,20-1 0,-20 0 16,21 1-16,0-1 0,0 0 0,21 1 15,0-22-15,0 21 16,0-21-16,0 1 0,21-1 0,21 0 0,-21-21 15,0 0-15,22 0 0,-1 0 16,0 0-16,1 0 0,-1 0 16,0-21-16,1 21 0,-1-21 0,0-1 15,1-20-15,-1 21 0,-21-21 16,22 20-16,-22-20 0,-21 0 0,0-1 16,0 1-16,0 21 0,0-21 0,0 20 15,-21 22 1,21 22-16,-22-1 0,1 0 15,21 21-15,-21-21 0,21 22 16,0-22-16,0 21 0,0-21 0,0 22 16,0-22-16,0 0 0,21 0 0,0 0 15,1 1-15,20-1 0,-21-21 16,21 0-16,1 0 0,-1 0 0,0 0 16,43 0-16,-21-21 15,-22-1-15,0 1 0,1 0 16,-22 0-16,21 0 0,-21-22 0,0 1 15,1 0-15,-1-1 0,-21 1 16,0 0-16,0 21 0,0-1 16,0 1-16,0 42 15,-21 1-15,-1-1 0,1 21 16,0 0-16,0 1 0,21-1 0,-21-21 16,0 22-16,21-22 0,0 21 15,0-21-15,-22 0 0,22 1 16,0-1-16,0 0 0,22-21 31,-1-21-31,0 21 16,0-21-16,-21-1 0,21 1 0,0 0 15,1 0-15,-1-21 0,0 20 16,21-20-16,-21 0 0,1 21 0,-1-22 16,0 22-16,0 0 0,0 21 0,0 0 15,-21 21 1,22 0-16,-22 0 0,0 1 15,0 20-15,0-21 0,21 21 0,-21-20 16,21-1-16,0 21 0,0-21 16,22 0-16,-22 1 0,21-22 0,0 21 15,1 0-15,-1-21 0,0 0 16,22 0-16,-22 0 0,1 0 0,-1 0 16,0 0-16,1-21 0,-1 0 0,0 21 15,-21-22-15,22 1 0,-22-21 16,0 0-16,0 20 0,0-41 0,-21 21 15,0-22-15,0 1 0,0-1 16,0 22-16,0-22 0,0 43 0,-21-21 16,0 21-16,0 21 0,0 0 0,-22 0 15,22 42-15,-21-21 0,21 21 16,-22 1-16,1-1 0,21 22 16,0-22-16,0 0 0,-1 1 15,22-1-15,0 0 0,0 1 0,0-1 16,0-21-16,22 0 0,-1 0 0,0 1 15,0-1-15,0-21 16,0 0-16,22 0 0,-22 0 0,21 0 16,-21 0-16,1-21 0,20-1 0,-21 1 0,0 0 15,22-21-15,-22 21 0,0-22 16,0-20-16,0 20 0,-21-20 0,21-22 16,1 22-16,-1-1 0,-21-20 15,21 20-15,0 22 0,-21-22 0,21 22 16,-21 21-16,0 0 0,0-1 15,0 44 1,-21-1-16,21 0 0,-21 21 0,0 1 16,0-1-16,21 21 0,0 1 15,-22-1-15,22 1 0,0-1 0,0 1 16,0-1-16,0-20 0,0-1 0,22 0 16,-1 1-16,0-1 0,0-21 15,0 0-15,22 1 0,-22-1 0,21-21 16,-21 0-16,22 0 0,-1 0 15,0 0-15,1 0 0,-22-21 0,21-1 16,0 1-16,1-21 0,-22 21 16,0-22-16,21-20 0,-20 21 15,-1-22-15,21-21 0,-21 22 0,0-22 16,1 22-16,-22-1 0,21 1 16,0 20-16,-21 1 0,21 21 0,-21 0 15,0 0-15,0 42 16,0 0-16,-21 0 0,0 21 15,0 1-15,21 20 0,-22 1 0,1-1 16,21-20-16,-21 20 0,21 1 16,0-1-16,0 1 0,0-22 0,0 0 15,0 1-15,21-1 0,0-21 16,1 0-16,20 0 0,-21 1 16,0-1-16,0-21 0,22 0 0,-22 0 15,21 0-15,1 0 0,-1-21 16,0 21-16,1-22 0,20 1 0,-21-21 15,1 21-15,-22-22 0,21 1 16,1 0-16,-22-1 0,0 1 0,0 0 16,-21 21-16,0-1 0,0 1 0,0 0 15,-21 21-15,-21 21 16,20 0-16,-20 1 0,-21 41 16,20-21-16,22 1 0,21-1 15,0-21-15,0 22 0,0-1 0,0-21 16,0 0-16,0 0 0,21 1 15,0-1-15,1 0 0,20-21 16,0 0-16,1 0 0,-1 0 0,21 0 16,-20 0-16,-1 0 0,22 0 0,-1 0 15,-21-21-15,22 0 0,-22-1 16</inkml:trace>
  <inkml:trace contextRef="#ctx0" brushRef="#br0" timeOffset="38812.54">18203 8043 0,'0'0'0,"0"22"31,-21-1-31,0 0 0,21 21 16,-21-21-16,0 22 0,21-1 0,0 0 15,0-20-15,-22 20 0,22 0 0,-21 1 16,21-22-16,0 0 0,0 21 15,0-21-15,0 1 0,0-1 16,0 0-16,0-42 31,21 0-31,1-1 16,-22 1-16</inkml:trace>
  <inkml:trace contextRef="#ctx0" brushRef="#br0" timeOffset="39171.65">18373 7705 0,'-43'0'0,"86"0"0,-128 0 15,64 0-15,-22 0 0,22 0 0,0 21 16,0-21-16,0 21 0,0 0 16,21 0-16,0 1 0,0-1 15,0 0-15,21-21 0,0 21 16,0 0-16,0-21 0,22 21 15,-1-21-15,0 0 0,-21 0 0,22 0 16,-1 0-16,0 0 0,-20 0 16,-1-21-16,0 0 0,0 0 0,0 0 15,-21 0-15,0-1 0,0-20 16,0 21-16,0 0 0,-21 0 0,0-1 16,0 1-16,-22 21 0,22 0 15,-21 0-15,0 0 0,20 0 0,-20 0 16,21 21-16,0 1 0,0-1 0,-1 0 15,22 0-15,0 0 16,0 0-16,0 1 0,22-1 0,-1-21 16,0 21-16,21 0 0,1-21 15,-1 0-15,0 21 0</inkml:trace>
  <inkml:trace contextRef="#ctx0" brushRef="#br0" timeOffset="39435.53">18965 7832 0,'21'-43'0,"-42"86"0,64-107 16,-22 43-16,0-21 0,0 21 0,0-1 15,-21 1-15,0 0 0,21 0 16,-21 42 0,0 21-1,-21-20-15,0-1 0,0 21 0,0 0 16,0 1-16,-1 20 0,-20 1 16,21-22-16,0 22 0,0-1 15,21-21-15,0 22 0,0-22 0,0 1 16,0-1-16,0 0 0,0-21 15,0 1-15,0-1 0,21 0 0,0 0 16,0-21-16,0 0 0,0 0 16,1 0-16,20 0 0,-21-21 0,0 21 15,22-21-15,-22 0 0,21-1 0,-21-20 16</inkml:trace>
  <inkml:trace contextRef="#ctx0" brushRef="#br0" timeOffset="39651.92">18923 7980 0,'-42'0'16,"84"0"-16,-106 0 0,43 0 0,21 21 16,21 0-16,1-21 15,20 0-15,0 21 0,1-21 16,20 0-16,1 0 0,-22 0 0,43 0 16,-22 0-16,1 0 0,-1 0 0,1 0 15,-1 0-15,-21 0 0,1 0 16,-22 0-16,0 22 0,0-22 0,0 0 15,-21 21-15,-21-21 16,0 21-16,-21-21 16,-1 21-16</inkml:trace>
  <inkml:trace contextRef="#ctx0" brushRef="#br0" timeOffset="40707.9">762 9927 0,'0'21'15,"-21"-21"-15,0 0 0,21-21 47,21 21-47,0-21 0,0 0 0,0 21 16,22-21-16,-1 21 0,-21 0 16,21-21-16,1 21 0,-1 0 15,0 0-15,-20 0 0,20 21 16,-21 0-16,0 0 0,-21 0 0,0 0 15,0 22-15,-21-22 0,-21 0 16,-1 0-16,1 22 0,0-22 0,-1 0 16,1 0-16,-21 0 0,20 0 15,1-21-15,0 0 0,20 0 16,1 0-16,0 0 0,21-21 16,21 0-1,0 21-15,22-21 16,-22 21-16,21 0 0,1 0 15,20 0-15,-21 0 0,1 0 0,20 0 16,1 21-16,-1 0 0,-20 0 16,20 1-16,-21 20 0,1 0 0,-22 1 15,0-1-15,-21 21 0,-21-20 16,0 20-16,-22-20 0,-20-1 16,-1 21-16,1-20 0,-22-1 0,1-21 15,-1 0-15,0 1 0,-21-1 16,22 0-16,20-21 0,1 0 0,-1 0 15,1 0-15,20-21 0,1 0 16,21 21-16,-21-22 0,20 1 16,22 0-16,0 0 15,0 0-15,0 0 0,22-1 0,20 1 16,0 0-16,1 0 0,20-21 16,1 20-16,-1 1 0,1-21 0</inkml:trace>
  <inkml:trace contextRef="#ctx0" brushRef="#br0" timeOffset="40883.93">1736 10266 0,'0'0'0,"21"0"0,-21 21 0,21-21 16,0 0 15,-21-21 0,21 0-31,-21 0 0,21 21 16</inkml:trace>
  <inkml:trace contextRef="#ctx0" brushRef="#br0" timeOffset="41584.89">3090 10224 0,'0'0'0,"-21"21"0,0-21 15,0 0-15,0 0 0,21 21 0,21-21 32,0 0-17,0 0-15,0 0 0,22 0 0,-1-21 16,0 21-16,22-21 0,-1-1 16,-20 1-16,20 0 0,1 0 0,-1 0 15,1 0-15,-22-1 0,0 1 16,-21 0-16,1 0 0,-22-21 0,0 20 15,-22 1-15,-20 21 0,-21-21 16,20 21-16,-20 0 0,-22 0 0,22 21 16,-1-21-16,1 21 0,-1 22 15,1-22-15,20 21 0,1-21 0,0 22 16,20-1-16,1 0 16,21 1-16,0-1 0,0-21 0,21 22 15,1-22-15,-1 21 0,21-21 16,0 0-16,1-21 0,20 22 0,1-22 15,-22 0-15,22 0 0,-1 0 16,-21 0-16,22 0 0,-43 0 0,0 0 16,0 0-16,-42 0 15,-21 0-15,-22 0 0,1 21 16,-1-21-16,-20 21 0,20 21 0,1-21 16,-22 1-16,22 20 0,-1 0 15,22-21-15,-1 22 0,1-22 16,21 0-16,0 21 0,21-20 15,0-1-15,21 0 0,0 0 0,0-21 16,22 21-16,20-21 0,-21 0 16,22 0-16,-1 0 0,1 0 0,21 0 15,-1-21-15,1 21 0,0-21 0,-1 0 16,1 0-16,-22-22 0,1 22 16,-1 0-16,-20-21 0,-1 20 0</inkml:trace>
  <inkml:trace contextRef="#ctx0" brushRef="#br0" timeOffset="41783.9">4022 10414 0,'0'0'0,"0"-21"0,0 0 16,0 0-16,0-1 0,0 44 16,0-1-16,0 0 15,0 0-15,21 21 0,0 1 16,0-22-16,-21 21 0,21 1 0,0-1 16,1-21-16,-1 21 0,-21-20 0,21-1 15,0 0-15,-21 0 0,0 0 16,21 0-16,0-21 0,1 0 31,-22-21-31,21 0 0,0 0 0,-21 0 16,21 0-16,0-22 0</inkml:trace>
  <inkml:trace contextRef="#ctx0" brushRef="#br0" timeOffset="41971.83">4424 10435 0,'0'0'0,"0"-21"16,0-21-16,0 21 0,-21 21 15,-1 0-15,1 0 0,0 0 16,0 21-16,-21 0 0,20 21 15,-20 1-15,0-1 0,21 0 0,-22 1 16,1-1-16,21 21 0,-22-20 16,22-22-16,-21 21 0,21 1 0,0-22 15,21 21-15,0-21 0,0 0 0,0 1 16,42-22 0,-21 0-16,21 0 0,1 0 0,-1-43 15,22 22-15,-22 0 0</inkml:trace>
  <inkml:trace contextRef="#ctx0" brushRef="#br0" timeOffset="42259.9">4847 10351 0,'0'0'0,"0"-22"0,0 1 15,-21 42 1,0 1-16,21-1 0,-21 21 16,-1 22-16,22-22 0,0 21 0,-21 1 15,0-1-15,21 1 0,-21 21 0,21-1 16,0 1-16,0 0 0,0 20 15,0-20-15,-21 21 0,21 0 0,-21 0 16,-1-1-16,1 1 16,0 0-16,0-21 0,0 21 0,0-22 15,-1-20-15,1 20 0,0-41 0,0 20 16,0-20-16,0-1 0,-1-21 16,1 0-16,21-42 15,0 0-15,0 0 0,21-22 16,1 1-16,-1-21 0,0-1 15,0-21-15,21 1 0,1-22 0,-22 21 16</inkml:trace>
  <inkml:trace contextRef="#ctx0" brushRef="#br0" timeOffset="42535.55">4699 10753 0,'0'0'0,"-21"-85"0,21 22 0,0-22 16,0 21-16,0 22 0,0 0 15,0-1-15,42 22 0,-21-21 0,22 21 16,-1 21-16,0-21 0,1 21 0,-1 0 15,0 0-15,1 21 0,-1-21 16,0 42-16,1 0 0,-22 1 0,0-1 16,0 22-16,-21-22 0,0 21 15,0-20-15,-21 20 0,0-20 0,-22-1 16,1 0-16,0-21 0,-22 22 0,22-22 16,-22 0-16,22 0 0,0-21 15,-1 0-15,22 0 0,-21 0 0,42-21 31,0 0-31,0 0 0,21-22 16,0 22-16,22-21 0,-1 0 0,0-1 16,1-20-16,-1-1 0</inkml:trace>
  <inkml:trace contextRef="#ctx0" brushRef="#br0" timeOffset="42751.74">5736 9906 0,'0'0'0,"21"-21"0,43 42 31,-64 0-31,0 0 0,0 22 0,-21-1 16,-1 0-16,1 1 0,0-1 0,0 0 16,0 1-16,0 20 0,21-20 15,-22-1-15,1 21 0,0-20 16,0-1-16,21-21 0,0 22 0,0-22 16,0 0-16,0 0 0,0 0 15,21-21-15,21 0 0,-20 0 16,20 0-16,0 0 0,22-21 0,-22 0 15,0 0-15</inkml:trace>
  <inkml:trace contextRef="#ctx0" brushRef="#br0" timeOffset="43795.73">6519 10308 0,'0'0'0,"0"-21"0,0-21 0,0 21 16,0-1-16,0 1 0,-21 0 0,0 21 15,-21-21-15,20 21 0,-20 0 16,0 0-16,-1 0 0,1 0 0,0 0 15,-1 21-15,1 0 0,-21 0 16,20 1-16,1 20 0,0 0 0,20 1 16,-20 20-16,21-21 0,21 22 15,0-22-15,0 1 0,0-1 0,0 0 16,21-21-16,21 22 0,1-22 0,-22 0 16,21 0-16,22-21 0,-22 0 15,0 0-15,1 0 0,-1 0 0,0 0 16,1-21-16,-1 0 0,0 0 15,-20 0-15,20-22 0,-21 1 16,0 0-16,0-1 0,1-20 0,-22 20 16,0 1-16,0-21 0,0 41 0,0-20 15,0 21-15,0 0 0,-22 42 32,1 0-32,0 21 0,21-20 15,-21 20-15,21 0 0,-21 1 0,21-1 16,-21 0-16,21 1 0,0-22 0,0 21 15,0-21-15,0 22 0,21-22 16,0-21-16,21 21 0,-21-21 16,1 0-16,20 0 0,0 0 0,1 0 15,-1 0-15,0-21 0,1 0 16,20-1-16,-21 1 0,22 0 0,-22-21 16,1-1-16,-1 1 0,0 0 15,-21-1-15,22 1 0,-22 0 0,0-22 16,-21 22-16,0 21 0,-21 21 31,0 21-31,0 0 0,-1 21 16,22 1-16,-21-1 0,0 0 15,21 1-15,0-1 0,0-21 16,0 22-16,0-1 0,0-21 0,0 0 16,21 22-16,0-22 0,22-21 15,-22 21-15,0-21 0,21 0 0,1 0 16,-1 0-16,0 0 0,1 0 0,-22-21 15,21 0-15,1-1 0,-1 1 16,-21 0-16,21-21 0,-20 21 16,-1-22-16,0 1 0,0-22 0,0 22 15,0 21-15,-21-21 0,0 20 0,0 1 16,0 0-16,-21 21 16,0 21-16,0 0 15,21 22-15,-21-22 0,21 21 16,-21 1-16,-1-22 0,22 21 0,0 0 15,-21-20-15,0-1 0,21 21 16,-21-21-16,21 0 0,0 1 16,0-44 15,0 1-31,0 0 0,21 0 0,0-21 16,0 20-16,1-20 0,-1 21 15,21-21-15,-21-22 0,22 22 0,-1-1 16,0 22-16,22-21 0,-22 21 15,0 0-15,1-1 0,-22 22 16,0 0-16,0 22 0,0-1 0,-21 0 16,0 21-16,0 1 0,0-1 15,0 0-15,0 1 0,0-1 0,0 21 16,0-41-16,0 20 0,0 0 0,22-21 16,-1 1-16,0-1 0,21 0 15,-21 0-15,22-21 0,-22 0 0,21 0 16,-21 0-16,22 0 0,-22 0 15,0 0-15,0-21 0,0 0 0,1 21 16,-1-43-16,-21 22 0,0 0 0,0-21 16,0-1-16,0 1 0,0 0 15,-21-1-15</inkml:trace>
  <inkml:trace contextRef="#ctx0" brushRef="#br0" timeOffset="43963.73">7493 9885 0,'0'0'16,"-21"0"-16,0 0 0,-1 0 0,1 0 0,0 0 16,42 0 46</inkml:trace>
  <inkml:trace contextRef="#ctx0" brushRef="#br0" timeOffset="47032.52">10435 10732 0,'0'0'0,"21"-22"16,-21 1 0,21 0-16,-21 0 15,0 0-15,0-22 0,0 22 0,0-21 0,0 21 16,0-22-16,0 1 16,0 0-16,-21-1 0,0 22 0,-21-21 15,-1 21-15,22 21 0,-42 0 0,20 0 16,-20 0-16,21 0 0,-22 42 15,1-21-15,20 22 0,-20-1 0,20 0 16,1 22-16,0-22 0,21 22 16,-1-22-16,1 0 0,21 1 0,0-1 15,0-21-15,21 0 0,22 0 0,-22 1 16,21-22-16,1 0 0,-1 0 16,21 0-16,-20 0 0,-1-22 0,22 1 15,-22 0-15,0 0 16,1 0-16,-1-22 0,-21 1 0,21 0 15,-20-1-15,-1 1 0,0 0 0,0-22 16,0 22-16,0 0 0,-21-1 16,0 22-16,0 0 0,0 0 0,0 42 31,0 0-31,-21 0 0,21 22 0,-21-1 16,0 21-16,21-20 0,0-1 0,0 22 15,0-22-15,0 0 0,0 1 16,0-1-16,21 0 0,0-21 0,22 1 15,-1-1-15,0 0 0,22-21 16,-22 0-16,43 0 0,-22 0 16,22 0-16,-22 0 0,22-21 0,-21 0 15,20-1-15,-20 1 0,-22 0 16,22-21-16,-22 21 0,0-22 0,-21 1 16,1 0-16,-1-22 0,-21 22 0,0-22 15,0 22-15,0-22 0,0 22 16,-21 0-16,-22 21 0,22-1 0,0 1 15,-21 0-15,-1 21 0,1 0 16,0 0-16,-1 21 0,1 0 0,-22 1 16,22 20-16,0 0 0,-22 22 0,22-22 15,0 22-15,20-22 0,-20 0 16,21 22-16,0-22 0,21 0 16,0-20-16,0 20 0,21-21 0,0 0 15,0 0-15,22-21 0,-1 0 16,0 0-16,22 0 0,-22 0 0,22-21 15,-22 0-15,21 0 0,-20 0 16,-1 0-16,0-22 0,1 1 16,-1 0-16,-21-22 0,0 1 0,1 20 15,-22-20-15,0-1 0,21 1 0,-21-1 16,0 1-16,21-1 0,-21 1 0,0 20 16,0 1-16,0 0 15,0 21-15,0-1 0,0 44 16,0-1-16,-21 21 0,0-21 0,-1 22 15,1 20-15,21-21 0,-21 1 16,0 20-16,21 1 0,-21-22 0,21 22 16,0-1-16,0 1 0,0-22 15,0 21-15,0-20 0,0-22 0,21 21 16,0 1-16,-21-22 0,42 0 0,-20-21 16,-1 21-16,21-21 0,-21 0 15,0 0-15,22 0 0,-1-21 0,-21 0 16,22 0-16,-1-1 0,0 1 15,-21 0-15,22-21 0,-1-1 16,-21 1-16,22 0 0,-22-1 0,0 1 16,0 21-16,0-43 15,0 43-15,-21 42 32,-21 22-32,0-22 0,21 21 0,-21 1 15,0-1-15,0 0 0,21 1 0,0-1 16,0-21-16,0 21 0,0-20 15,0-1-15,0 0 0,0 0 16,21 0-16,0 0 0,0-21 0,21 0 0,1 0 16,-1 0-16,0 0 0,1 0 15,-1 0-15,0-21 0,1 0 0,-1 21 16,0-21-16,1-21 16,-22 20-16,21-20 0,-21 21 0,1-21 15,-22-22-15,0 22 0,0-1 0,0 1 16,0 0-16,0 21 0,0-22 15,-22 22-15,1 0 0,0 21 0,0-21 16,0 21-16,42 0 31,0 0-31,21 0 0,-20 0 16,20 0-16,0 0 0,1 0 16,-1 0-16,0 0 0,22 0 0,-1 0 15,1 0-15,-1 0 0,1 0 16,-1 0-16,1 0 0,-22 0 15,-21 0-15,0 0 0,1 0 0,-44 0 16,1 0 0,0 0-16,-21 0 0,21 0 15,-22 0-15,1 21 0,0 0 0,-22 21 16,22-20-16,-1 20 0,22 0 16,-21-21-16,0 22 0,20-1 0,1 0 15,0 1-15,0-22 0,21 21 0,0-21 16,0 22-16,0-22 0,0 0 15,21 0-15,0-21 0,0 0 16,22 0-16,-1 0 0,0 0 16,1 0-16,-1 0 0,0-21 15,1 0-15,-1 0 0,22-22 16,-22 22-16,-21-21 0,0 21 16,0-22-16,1 22 0,-1-21 0,-21 0 15,21 20-15,-21 1 0,0 0 0,0 0 16,0 0-16,0 0 15,0-1 1,21 22 312,-21-21-328,21 21 47,-21-21-31,0 0 15,-21 21 47,21 21-62,0 0-16,-21 0 0,21 22 0,-21-22 15,0 21-15,21 1 0,0-22 16,0 21-16,-22 0 0,22-20 0,0 20 16,0-21-16,0 0 0,0 0 15,22 1-15,-22-1 0,21-21 16,0 21-16,21-21 0,-21 0 0,22 0 15,-1 0-15,0 0 0,-20 0 0,20 0 16,0-21-16,-21 21 16,1-21-16,20-1 0,-21 1 0,0-21 0,0 21 15,1-22-15,-1 22 0,0-21 16,-21 0-16,0-1 0,21 1 0,-21 21 16,0 0-16,0-1 0,-21 22 31,21 22-31,-21-1 0,0 21 15,-1 0-15,1-20 0,21 20 0,-21 0 16,21 1-16,-21-22 0,21 21 16,0-21-16,0 0 0,-21 1 0,21-1 15,0 0-15,0 0 0,21-21 32,0-21-32,0 0 15,0 0-15,1-1 16,-1-20-16,0 21 0,21-21 15,-21 20-15,1-20 0,-1 0 0,0-1 0,21 22 16,-21-21-16,1 21 16,-1 21-16,0 0 15,-21 21-15,0 0 16,0 0-16,0 22 0,0-1 0,0-21 16,0 21-16,0 1 0,0-22 0,0 21 15,0-21-15,21 22 0,0-22 16,0 0-16,22 0 0,-22-21 0,21 0 15,1 0-15,-22 0 0,21 0 16,0 0-16,1 0 0,-1-21 0,-21 0 16,22 0-16,-22 0 0,21-22 15,-21 1-15,22 0 0,-22-1 16,0-20-16,21-1 0,-21 1 0,1-1 16,-1 1-16,0-1 0,0 1 15,0-1-15,-21 22 0,0 0 0,0 20 16,0 1-16,-21 21 15,0 21-15,0 1 0,0 20 16,-1 0-16,1 1 0,0-1 16,0 21-16,0 1 0,0-1 0,21 1 15,0-1-15,0 1 0,0-22 16,0 1-16,0-1 0,0 0 0,0 1 16,21-22-16,0 0 0,0 0 0,-21 0 15,21 0-15,0-21 0,1 0 16,-1 0-16,0 0 0,21 0 15,-21-21-15,1 0 0,-1 21 0,21-21 16,-21-21-16,0 20 0,-21 1 16,0-21-16,0 0 0</inkml:trace>
  <inkml:trace contextRef="#ctx0" brushRef="#br0" timeOffset="47183.92">14690 10287 0,'0'0'0,"-43"0"0,22 0 0,63 0 31,-20 0-15,-1 0-16,21 0 0,0 0 16,1 0-16,-1 0 0,22 0 15,-22 0-15,21 0 0,1 0 0,-1 0 16,22 0-16</inkml:trace>
  <inkml:trace contextRef="#ctx0" brushRef="#br0" timeOffset="48079.71">15960 10541 0,'0'0'16,"0"21"-16,0-42 16,0 0-1,0 0-15,0 0 16,0-1-16,0 1 0,0 0 16,0 0-16,0 0 0,0 0 0,-22-1 15,1 1-15,0 0 0,0 21 16,0 0-16,-22 0 0,-20 0 0,21 0 15,-22 0-15,1 21 0,-1 0 16,22 1-16,-1 20 0,1 0 16,0 1-16,21-22 0,-1 21 0,22 0 15,0 1-15,0-22 0,0 21 16,22-21-16,-1 1 0,21-1 0,-21-21 0,22 21 16,-1-21-16,21 0 0,-20 0 15,20 0-15,-20 0 0,-1-21 0,0 21 16,1-21-16,-1-1 15,0 1-15,1-21 0,-1 21 0,0-22 16,1 22-16,-22-21 0,21 0 0,-21 20 16,0-20-16,-21 21 0,0 0 15,-21 21 1,0 21-16,0 0 0,0 0 16,0 22-16,-1-22 0,1 21 0,21 0 15,0-20-15,0 20 0,0 0 16,0-21-16,0 1 0,21 20 15,22-21-15,-1 0 0,43 0 0,-43 1 16,22-22-16,-22 0 16,21 0-16,1 0 0,-1 0 0,1 0 15,-1-22-15,-20 1 0,20 0 16,-20 0-16,-1-21 0,0 20 0,-21-20 16,22 0-16,-22-22 0,-21 22 0,0 0 15,0-1-15,0 1 0,0 21 16,0 0-16,-42-1 0,20 1 0,-20 21 15,0 0-15,-22 0 0,1 21 16,20 1-16,-20-1 0,21 0 0,-1 0 16,22 21-16,-21-20 0,42 20 15,0-21-15,0 0 0,0 0 0,21 22 16,0-22-16,21-21 0,1 21 16,-1 0-16,-21-21 0,22 0 15,-1 0-15,0 0 0,1 0 0,-22 0 16,21 0-16,-21 21 0,0-21 15,-21 22-15,22-1 0,-22 0 16,0 0-16,0 21 0,0 1 16,0-1-16,0 22 0,0-1 0,0 1 15,0-1-15,0 22 0,0-22 0,0 22 16,-22-22-16,1 1 0,0 21 16,0-22-16,0 1 0,0-1 0,-1-21 15,-20 22-15,21-22 0,-21 1 0,-1-1 16,22 0-16,-21-21 15,-1 1-15,1-22 0,-21 0 0,20 0 16,1-22-16,0 1 0,-1 0 0,1-21 16,21 21-16,0-22 0,-1 1 15,22 0-15,0-1 0,22 1 0,-1-22 16,21 1-16,0-1 0,22 1 16,-1-22-16,1 22 0</inkml:trace>
  <inkml:trace contextRef="#ctx0" brushRef="#br0" timeOffset="48547.91">17420 10626 0,'0'0'0,"0"-21"0,0-1 16,0 1-16,21 0 0,0 0 15,1 0-15,-22 0 0,21-1 16,0 1-16,0 0 0,0 0 0,0 0 16,1 0-16,-1-1 0,-21 1 15,21 21-15,-21-21 0,-21 21 16,-22 0-1,22 21-15,0-21 0,-21 21 0,21 1 16,-1 20-16,-20-21 0,21 0 16,21 22-16,0-22 0,0 0 0,0 21 15,0-21-15,0 1 0,21-1 0,21 0 16,-20-21-16,20 0 16,-21 0-16,21 0 0,1 0 0,-1 0 15,0 0-15,1 0 0,-1-21 16,0 0-16,1-1 0,-22-20 0,21 21 15,1-21-15,-22-1 0,0 1 16,21 21-16,-21-22 0,1 1 0,-1 21 16,-21 0-16,0 0 0,-21 42 31,21 0-31,-22 0 0,22 0 16,-21 22-16,21-1 0,0-21 15,0 21-15,0 1 0,0-1 16,0-21-16,0 22 0,0-22 0,0 0 15,0 0-15,0 0 0,0 0 16,-21-21-16,0 0 16,0 0-16,0-21 15,-1 0-15,1 0 0</inkml:trace>
  <inkml:trace contextRef="#ctx0" brushRef="#br0" timeOffset="49264.42">20172 10012 0,'0'0'0,"-21"0"15,-1 0 1,1 0-16,-21 0 0,21 21 16,-22 0-16,22 22 0,-21-22 0,21 0 15,-22 21-15,22-21 0,-21 22 0,42-1 16,-21-21-16,21 22 16,0-22-16,0 21 0,0-21 0,21 0 15,0-21-15,21 22 0,-20-22 16,20 0-16,-21 0 0,21 0 0,1 0 15,-22-22-15,21 22 0,-21-21 16,-21-21-16,0 21 0,0 0 0,0-22 16,0 1-16,0 0 0,0-1 15,-21 1-15,0 0 0,0-22 0,0 22 16,21-1-16,0 1 0,0 21 0,0-21 16,0 20-16,0 1 0,0 0 15,21 0-15,0 0 0,21 0 16,1 21-16,-1-22 0,22 22 15,-1 0-15,1-21 0,20 0 0,-20 21 16,20 0-16,1-21 0,-21 21 16,-1-21-16,1 21 0,-22-21 0,-21 21 15,21 0-15,-42-22 0,0 44 16,-21-1 0,0 0-16,-21 21 0,-1 22 15,1-1-15,21 1 0,-21-1 0,-1 22 16,1-22-16,21 22 0,0 21 15,-1-21-15,-20 20 0,21-20 16,21 21-16,-21-21 0,21-1 0,-21 22 16,21-21-16,-22 21 0,22-22 15,0 1-15,-21 0 0,0-22 0,21 22 16,-21-22-16,0 1 0,0-22 16,-1 0-16,1 1 0,0-1 0,0-21 15,-21 0-15,20 1 0,-20-22 0,0 0 16,21 0-16,-22 0 0,1-22 15,0 1-15,-1 0 0,1 0 0,-22 0 16,-20-22-16</inkml:trace>
  <inkml:trace contextRef="#ctx0" brushRef="#br0" timeOffset="49947.91">6773 11599 0,'0'0'0,"21"-21"0,1-21 16,-1 21-16,-21 0 0,-21 42 31,-1 21-31,1 0 0,-21 1 0,0 20 15,-1 22-15,22-22 0,-21 22 16,-1 0-16,1-22 0,0 22 0,-1-22 16,1 1-16,0-1 15,-1 1-15,1-22 0,21 1 0,0-1 16,0-21-16,-1 0 0,1 0 0,21 1 16,0-44-1,0 1-15,21 0 16,-21 0-16,22-21 0,-1-22 15,0 22-15,21-22 0,-21-20 0,22-1 16,-22 0-16,21 1 0,1-1 0,-1 0 16,0 1-16,1 20 0,-1 1 15,0-1-15,-21 43 0,1-21 16,-1 42-16,-21 21 0,0 21 16,0 0-16,21 1 0,-21 20 15,0 1-15,0-1 0,0 1 0,0-1 16,0 1-16,0 20 0,0-41 15,0 20-15,0 1 0,0-22 0,0 0 16,0 1-16,0-22 0,21 21 16,-21-21-16,0 1 0,-21-22 31,-21 0-31,20-22 0,1 1 16</inkml:trace>
  <inkml:trace contextRef="#ctx0" brushRef="#br0" timeOffset="51660.76">6308 12256 0,'0'0'0,"-43"-22"15,22 22-15,0-21 0,42 21 32,0 0-32,0 0 0,22 0 15,-1 0-15,0 0 0,22-21 16,-1 0-16,22 21 0,0-21 0,-1 0 16,1-1-16,21 1 0,-21-21 0,-1 21 15,1 0-15,-22-22 0,22 22 16,-43 0-16,1 0 0,-1 0 0,-21 21 15,0-22-15,-42 22 16,-21 0-16,21 22 16,-22-22-16,22 21 0,-21 21 15,21-21-15,-22 22 0,22-1 16,0 0-16,-21 1 0,21-1 0,-1 0 16,22 22-16,0-22 0,0-21 15,0 22-15,0-1 0,0-21 0,0 0 16,22 0-16,-1 1 0,0-1 0,0-21 15,21 0-15,-20 0 0,20 0 16,0 0-16,22 0 0,-22-21 0,0-1 16,22 1-16,-1 0 0,-20-21 15,20 21-15,1-22 0,-1 1 0,-20-22 16,20 1-16,-21-1 0,1 1 16,-22-1-16,21-20 0,-21 20 15,1 1-15,-1-64 0,-21 63 16,21 22-16,-21 0 0,0 20 15,0-20-15,0 63 16,0 0-16,-21 22 16,0-1-16,-1 0 0,22 1 0,-21 20 15,0 1-15,0-1 0,0 1 0,21-1 16,-21 1-16,-1-1 0,22 1 16,-21-1-16,21-20 0,0-1 0,0 0 15,0 1-15,0-22 0,21 0 16,1 0-16,-1 0 0,21-21 15,-21 0-15,22 0 0,-1 0 0,-21 0 16,21-21-16,1 0 0,-1 0 16,0 0-16,1-22 0,-1 22 0,0-21 15,22-64-15,-43 64 0,0-22 16,22 22-16,-22-1 0,-21 1 16,21 21-16,-21 0 0,0 0 0,0 42 31,0 0-31,-21 21 0,21-21 15,-21 22-15,21-1 0,0 0 0,-22 1 16,22-1-16,-21-21 16,21 22-16,0-22 0,-21 21 0,21-21 15,0 0-15,0 1 0,0-1 16,21-21-16,22 21 0,-22-21 16,21 0-16,0 0 0,1-21 0,20 21 15,-20-21-15,-1-1 0,21 1 16,-20-21-16,-1 21 0,0-22 0,1 1 15,-22 0-15,21 21 0,-21-22 16,-21 1-16,22 21 0,-22 0 0,0-1 16,0 1-16,0 42 15,-22 1-15,1 20 16,0-21-16,0 21 0,21-20 16,-21 20-16,0 0 0,21-21 15,0 22-15,0-22 0,0 21 0,0-21 16,0 1-16,0-1 0,0 0 0,0 0 15,21-21-15,0 0 16,0 0-16,0 0 0,0 0 0,22 0 16,-22 0-16,0-21 0,-21 0 15,21 0-15,-21-1 0,0 1 0,0-21 16,0 21-16,0-22 0,0 1 0,-21 0 16,0-1-16,0 22 0,-22-21 15,22 21-15,0 0 0,-21-1 16,21 1-16,-1 21 0,1 0 15,21-21-15,21 21 16,1-21 0,-1 21-16,21-21 0,0 21 0,1 0 15,41-21-15,-41 21 0,-1 0 16,0 0-16,1 0 0,-1 0 16,22 0-16,-22 21 0,-21 0 0,21 0 15,-20 21-15,-1-20 0,0 20 16,-21 0-16,0 1 0,0-22 0,0 21 15,0-21-15,0 22 0,0-22 0,-21 0 16,21 0-16,-21 21 0,21-20 16,-22-1-16,1-21 15,21 21-15,0-42 32,0 0-32,21-22 15,1 22-15,-1 0 0,0-21 16,21-1-16,-21-20 0,22 20 0,-1-20 15,0 21-15,22-22 0,-22 22 16,1 21-16,-1-22 0,0 22 0,1 0 16,-22 21-16,21 0 0,-21 0 0,0 21 15,-21 0-15,0 22 16,0-22-16,0 21 0,0 0 0,-21 1 16,0-1-16,0 0 0,0 1 0,0-1 15,-1 0-15,22-20 0,0 20 16,0-21-16,0 0 0,0 0 0,22 1 15,-1-1-15,0-21 0,21 0 16,-21 21-16,22-21 0,-22 0 0,21 0 16,1 0-16,-22-21 0,21 21 0,0-21 15,1-1-15,-1 1 0,0 0 16,-20-21-16,20-1 0,0 22 0,-21-42 16,22 20-16,-22 1 0,0 0 15,-21-1-15,0 22 0,0 0 16,0 0-16,0 0 0,-42 21 0,21 0 15,-1 0-15,-20 0 0,21 21 16,0 0-16,0 0 0,-1 0 0,22 22 16,0-1-16,0-21 0,0 22 0,0-1 15,0-21-15,0 21 0,22-20 16,-22 20-16,0-21 0,0 0 0,0 0 16,21 1-16,-21-1 0,0 0 15,-21-21 1,-1 0-16,1 0 15,21-21-15,-21 0 16,0-1-16,21 1 0,-21-21 0,0 21 16,-1-22-16,1 22 0</inkml:trace>
  <inkml:trace contextRef="#ctx0" brushRef="#br0" timeOffset="51831.96">9821 11515 0,'0'0'0,"-42"0"0,0 0 15,20 0-15,1 0 0,0 0 0,0 0 16,0 0 0,0 0-1,-1 0 1,1 0-16,0 0 0,0 0 16,0 0-16,0 0 0,-22 0 0</inkml:trace>
  <inkml:trace contextRef="#ctx0" brushRef="#br0" timeOffset="52003.74">8107 11769 0,'0'0'0,"-43"0"15,22 21-15,-21-21 0,63 0 32,0 0-32,22 0 0,-1 0 0,0 0 15,1 0-15,20 0 0,-21 0 0,43-21 16,-21 21-16,20-21 0,1 21 15,0-22-15,20 22 0</inkml:trace>
  <inkml:trace contextRef="#ctx0" brushRef="#br0" timeOffset="52431.11">12531 11980 0,'0'0'0,"0"-21"0,0 0 15,21-21-15,-21 21 0,21-1 16,0-20-16,-21 0 0,21 21 0,0-22 15,-21 22-15,22-21 0,-22 21 16,0-1-16,-22 22 16,1 0-16,0 0 0,-21 43 0,21-22 15,-22 21-15,1 1 16,0-1-16,-1 21 0,1 1 0,21-1 16,-22 1-16,22-1 0,0 1 0,0-1 15,21-20-15,0-1 0,0 0 16,0 1-16,21-1 0,0-21 0,0 22 15,22-22-15,-1-21 0,0 21 16,22-21-16,-22 0 0,22 0 0,-1 0 16,1-21-16,20 0 0,-20-1 0,21-20 15,-1 0-15,1-1 0,0 1 16</inkml:trace>
  <inkml:trace contextRef="#ctx0" brushRef="#br0" timeOffset="52652.05">13589 11790 0,'0'0'0,"21"-64"0,-21 1 16,0-22-16,0 43 0,0-22 0,0 22 15,0 0-15,0 21 0,-21-1 16,0 22-16,-22 22 0,22-1 16,0 21-16,0 0 0,0 1 0,-22-1 15,22 22-15,0-22 0,0 21 16,21 1-16,-21-1 0,0-20 0,21 20 16,-22 1-16,22-22 0,-21 22 15,21-22-15,0 0 0,0 1 0,0-22 16,0 21-16,21-21 0,1 0 15,-1-21-15,21 0 0,0 0 0,1 0 16,-1 0-16,0-21 0,1 0 16,20 0-16</inkml:trace>
  <inkml:trace contextRef="#ctx0" brushRef="#br0" timeOffset="53680.55">14097 11959 0,'0'0'0,"21"-21"0,0-21 0,-21 21 15,0-22-15,0 22 0,0 0 0,0 0 16,-21 0-16,0-1 0,-21 22 15,20 0-15,1 0 0,-21 0 0,0 0 16,-1 22-16,22-22 0,-21 42 0,-1-21 16,1 21-16,0 1 0,-1-1 15,1 22-15,21-22 0,0 21 16,-22-20-16,43-1 0,0 0 0,0 1 16,0-1-16,0-21 0,22 0 15,-1 1-15,21-1 0,-21-21 0,22 0 16,-1 0-16,0 0 0,22 0 15,-22-21-15,0-1 0,1 1 0,-1 0 16,0 0-16,1-21 0,-1-1 16,0 1-16,-20 0 0,20-22 0,-21 22 15,0-1-15,0-20 0,-21 21 0,0 20 16,0-20-16,0 21 0,0 0 16,-21 21-16,0 21 15,0-21-15,0 42 0,0-21 16,-22 22-16,22-1 0,0 0 15,21 22-15,-21-22 0,21 1 0,-21-1 16,21 0-16,0 1 0,0-22 16,0 21-16,21-21 0,0 0 0,0 1 15,0-22-15,0 0 0,1 0 16,20 0-16,0 0 0,1 0 0,-1 0 16,43-22-16,-43 1 0,0-21 15,1 21-15,-1-22 0,0 1 16,-21 0-16,22-1 0,-1-20 0,-21 21 15,0-1-15,1 1 0,-22 0 16,21 20-16,-21 1 0,0 0 16,-21 21-16,-1 0 0,1 0 15,0 0-15,0 42 0,0-20 16,21-1-16,0 21 0,0 22 16,0-22-16,0 0 0,21-21 15,-21 22-15,21-22 0,0 21 0,0-21 16,-21 1-16,22-1 0,-22 0 15,21-21-15,-21 21 0,-21-42 32,-1 0-17,22 0-15,-21-1 0,0 22 0,21-21 16,0 0-16,-21 21 0,0 0 16,0-21-16,-1 21 15,1 0-15,0 21 0,0 0 16,21 0-16,0 1 15,0-1-15,21 0 0,0 0 16,0 0-16,1-21 0,-1 21 16,21-21-16,-21 0 0,22 0 15,-22 0-15,21 0 0,0 0 0,1 0 16,20-21-16,-20 0 0,20 21 16,1-42-16,-22 21 0,21-1 0,-20-20 0,20 0 15,-20-1-15,-1 1 16,0 0-16,-21-22 0,22 22 0,-22 21 15,-21-22-15,0 22 0,0 0 16,0 0-16,-42 0 0,20 21 0,-41 0 16,21 0-16,-1 21 0,-20 0 0,20 0 15,1 0-15,21 1 0,0 20 16,21 0-16,0 1 0,0-1 0,0-21 16,0 21-16,21 1 0,0-1 15,0-21-15,0 0 0,1 1 0,-1-1 16,0 0-16,0 0 0,-21 0 15,0 0-15,-21-21 16,0 0-16,-22 0 16,1 0-16,0 0 0,-22 0 15,1 0-15,-22 22 0,0-22 0,1 21 16</inkml:trace>
  <inkml:trace contextRef="#ctx0" brushRef="#br0" timeOffset="54751.59">1016 13568 0,'0'0'0,"0"-21"0,0 0 0,0-22 0,0 22 15,0 0-15,0-21 0,0 20 16,21 1-16,0 0 0,-21 0 16,21 0-16,-21 0 0,0 42 15,0 0-15,-21 21 16,0 1-16,0 20 0,0 1 16,0-1-16,-1 22 0,-20-22 15,21 1-15,0-1 0,-22 1 16,22-1-16,0-20 0,0-1 0,0 0 15,0-21-15,21 1 0,0-1 16,-22-21-16,22-21 16,22-1-16,-1 1 15,0 0-15,21 0 0,-21-21 16,1 20-16,20-20 0,0 21 0,1 0 16,-1-22-16,21 22 0,-20 21 15,20-21-15,-20 0 0,-1 21 16,0 0-16,1 0 0,-1 0 0,0 0 15,-21 0-15,22 0 16,-22 0-16,0 0 0,0 0 0,-21-21 16,21 0-16,-21-1 15,22 1-15,-22 0 0,0 0 16,0 0-16,0-22 0,0 22 16,-22 0-16,1 0 0,0 21 15,0 0-15,0 0 0,0 21 16,-1 0-16,1 22 0,0-1 15,0 0-15,0 1 0,0 20 16,-1-21-16,1 1 0,0-1 16,0 0-16,21 1 0,-21-1 15,21 0-15,-21-20 0,21-1 0,0 0 16,0 0-16,0 0 0,0 0 16,21-21 15,0-21-31,0 21 0,0-21 15,0 0-15,1 0 0</inkml:trace>
  <inkml:trace contextRef="#ctx0" brushRef="#br0" timeOffset="54970.83">1990 13928 0,'0'0'16,"21"-21"-16,0 21 0,21 0 0,-42-22 15,0 44 64,0-1-79,21-21 15,1 0-15,-1 0 0</inkml:trace>
  <inkml:trace contextRef="#ctx0" brushRef="#br0" timeOffset="55915.83">3852 13653 0,'0'0'0,"0"-22"0,0 1 0,0 0 16,0 0-16,0 0 0,0 0 16,-21 21-1,0 21-15,21 0 16,0 0-16,0 0 16,-21-21-16,21 21 15,0-42 16,21 0-31,-21 0 0,21 0 16,-21 0-16,0-1 0,21 1 0,-21 0 16,21 0-16,-21 0 0,0 0 15,0-1-15,0 1 0,-21 21 16,0 0 0,0 21-16,0 1 0,-22 20 0,22 0 15,-21 22-15,0-1 0,-1 22 16,1-22-16,21 22 0,-22-21 0,1-1 15,0 22-15,-1-22 16,1 1-16,21-1 0,-21-20 0,20-1 16,1 0-16,21 1 0,0-22 15,21-42 1,1-1-16,-1-20 16,0 0-16,0-1 0,21 1 0,1 0 15,-22-22-15,21 1 0,1-1 16,-22-20-16,21-1 0,-21 21 0,0-20 15,1 20-15,-1 1 0,-21-1 16,21 22-16,-21 21 0,0 0 0,0 42 31,0 0-31,0 0 0,0 43 0,0-22 16,0 21-16,0 1 0,0-1 0,0 1 16,0-1-16,0 1 0,0-1 15,0-20-15,21 20 0,0-20 16,-21-1-16,21 0 0,-21 1 0,0-1 15,22-21-15,-22 0 0,0 0 16,0 1-16,-22-22 16,1-22-16,-21 1 15</inkml:trace>
  <inkml:trace contextRef="#ctx0" brushRef="#br0" timeOffset="56075.69">3175 14139 0,'0'0'0,"-21"0"0,42 0 31,0 0-31,21 0 16,1 0-16,-1 0 0,22 0 16,-22 0-16,43-21 0,-22 21 0,22 0 15,-1-21-15,22 0 0,-21 0 16,0 0-16,20-1 0,-20-20 0,21 21 16,-21 0-16</inkml:trace>
  <inkml:trace contextRef="#ctx0" brushRef="#br0" timeOffset="57731.12">4805 13695 0,'0'0'0,"0"-21"0,-21 0 0,-1 21 16,1 0-16,0 0 0,0 0 0,-21 0 16,20 21-16,1 0 15,0 0-15,0 21 0,0 1 0,0-1 16,-1 0-16,1 1 0,0 20 16,0-20-16,0-1 0,21 0 0,0 1 15,0-1-15,0 0 0,0 1 16,0-22-16,0 21 0,21-21 0,0-21 15,21 21-15,-20-21 0,20 0 0,0 0 16,22-21-16,-22 0 0,22 0 16,-1-21-16,-21 20 0,22-20 0,-22 0 15,22-22-15,-22 22 16,0-22-16,1 1 0,-22-22 0,0 22 16,0-22-16,0 0 0,-21 22 15,0-1-15,0 1 0,0-1 0,0 22 16,0 21-16,0 0 0,0 0 15,0 42-15,0 0 16,0 0-16,0 21 0,-21 22 16,0-22-16,21 22 0,-21-1 15,0 22-15,21-22 0,0 1 0,-21-1 16,21 1-16,-22-22 0,22 22 0,0-22 16,0 0-16,0-20 0,0 20 0,22-21 15,-1 0-15,0 0 0,0-21 16,0 0-16,22 0 0,-1-21 15,0 0-15,1 21 0,-1-42 16,21 21-16,-20-1 0,20-20 0,-20 0 16,-1-1-16,0 1 0,1 0 15,-22-1-15,21 1 0,-21 0 0,0-1 16,-21 1-16,0 21 0,0 42 31,-21 0-31,0 22 0,21-1 16,-21-21-16,21 21 0,0 1 15,0-1-15,0 0 0,0 1 16,0-1-16,0-21 0,0 22 16,0-22-16,0 21 0,0-21 0,0 0 15,21 1-15,0-22 0,0 0 0,22 0 16,-22 0-16,21 0 0,-21 0 16,22-22-16,-1 1 0,0 0 0,1 0 15,-22-21-15,21 20 0,1-20 16,-1 0-16,0-1 0,-21 1 0,1 0 15,-1-1-15,0 1 0,-21 0 0,21 21 16,-21-1-16,0 1 0,-21 42 16,0 22-1,0-22-15,21 0 0,-22 21 16,1 1-16,21-22 0,-21 21 16,21 1-16,0-22 0,0 21 15,0-21-15,0 22 0,0-22 0,0 0 16,21 0-16,0-21 0,1 21 0,20-21 15,-21 0-15,21 0 0,1 0 16,-1 0-16,-21-21 0,22 21 0,-1-21 16,0 0-16,1 0 0,-22-1 15,0-20-15,0 21 0,0-21 16,-21-1-16,0 1 0,0 0 0,-21-1 16,0-20-16,-21 20 0,-1 22 15,22-21-15,-42 21 0,20 0 0,-41 21 16,41 21-16,1 21 15,21-21-15,-22 22 0,22-1 0,-21-21 16,21 21-16,21 1 0,0-1 16,0-21-16,0 22 0,0-22 0,0 0 15,21 0-15,21-21 0,1 0 0,-1 0 16,0 0-16,22 0 0,-1 0 16,1 0-16,-1-21 0,1 21 0,20-42 15,-20 20-15,-1 1 0,1 0 16,-22-21-16,1 21 0,-1-22 0,-21 1 15,0 21-15,0 0 0,-21-1 0,22 1 16,-44 42 0,22 1-16,-21-1 15,0 21-15,0-21 16,21 22-16,-21-1 0,0-21 0,21 21 16,0-20-16,-22 20 0,22-21 0,-21 0 15,21 22-15,0-22 0,-21-21 16,21 21-16,0 0 0,0-42 31,21 0-31,0 0 16,1-1-16,-22 1 0,21-21 0,0 0 15,0-1-15,0 1 16,0-22-16,1 22 0,-1-21 0,21 20 16,-21 1-16,0 0 0,22-1 15,-22 22-15,0 0 0,0 21 0,0 0 16,1 21-16,-22 0 0,0 22 0,0-1 15,0 0-15,0 1 0,0-1 16,0 0-16,0 1 0,-22-1 0,22 0 16,0 1-16,0-22 0,0 21 15,0-21-15,0 0 0,0 1 0,22-1 16,20 0-16,-21-21 0,21 0 0,1 0 16,-1 0-16,0 0 0,1 0 15,20 0-15,-20 0 0,-1-21 16,21 0-16,-20-1 0,-1 1 0,0 0 15,1-21-15,-1-1 0,-21 1 16,22 0-16,-22-1 0,21-20 0,-21-1 16,-21 22-16,0 0 0,0-1 15,0 22-15,0 0 0,0 0 0,-21 21 16,0 0-16,-21 21 0,-1 0 16,1 22-16,0-1 0,-1-21 0,22 21 15,-21 1-15,42-1 0,0 0 16,0 1-16,0 20 0,21-20 15,0-22-15,0 0 0,0 0 0,1 21 16,-1-20-16,0-22 16,-21 21-16,0 0 0,0 0 15,-21-21 1,0 0-16,-1-21 16,1 0-16,0 21 0,0-21 15,-21-1-15,20-20 0,1 21 16,-21-21-16</inkml:trace>
  <inkml:trace contextRef="#ctx0" brushRef="#br0" timeOffset="57914.94">6710 13250 0,'0'0'0,"-21"-21"0,-64 21 31,85-21-31,-21 21 0,0 0 0,-1 0 31,1 0-31,0 0 0,0 0 16,0 0-16,-22 0 0,22 0 15</inkml:trace>
  <inkml:trace contextRef="#ctx0" brushRef="#br0" timeOffset="58083.84">5270 13504 0,'0'0'0,"-42"0"0,21 22 0,0-22 16,42 0 0,0 0-16,21 0 0,-20-22 15,41 22-15,-21 0 0,22-21 0,21 21 16,-1-21-16,1 0 0,0 21 16,-1-21-16,-20 21 0,20-21 0</inkml:trace>
  <inkml:trace contextRef="#ctx0" brushRef="#br0" timeOffset="58506.88">9673 13716 0,'21'-21'16,"-42"42"-16,63-63 0,-42-1 0,0 1 16,22 21-16,-22 0 0,0-22 0,0 22 15,0 0-15,-22 21 16,1 21-16,0 0 0,0 1 15,0 20-15,0 0 0,-1 1 0,-20 20 16,21 1-16,0-1 0,21-21 16,-21 22-16,21-22 0,-22 22 15,22-22-15,0 0 0,0-20 0,0 20 16,22-21-16,-1 21 0,21-20 0,0-22 16,1 21-16,-1-21 0,22 0 15,-1 0-15,1-21 0,20-1 16,-20 1-16,-1 0 0,22 0 0,-22-21 15,1-1-15,-1 22 0,-20-42 16</inkml:trace>
  <inkml:trace contextRef="#ctx0" brushRef="#br0" timeOffset="58712.73">10668 13547 0,'0'-43'0,"0"86"0,0-128 0,0 43 16,0-1-16,0 22 0,0 0 0,-21 21 16,0 0-16,-1 21 15,1 22-15,21-22 0,-21 21 0,0 22 16,0-22-16,0 21 0,-1 1 15,22-1-15,-21 1 0,21-22 16,-21 22-16,21 20 0,0-41 16,0-1-16,0-21 0,0 22 15,0-22-15,0 0 0,42-21 0,-20 21 16,20-21-16,-21 0 0,43 0 16,-22-21-16,0 21 0,22-21 0,-1 0 15</inkml:trace>
  <inkml:trace contextRef="#ctx0" brushRef="#br0" timeOffset="59707.72">11303 13885 0,'0'0'0,"21"-42"0,-21 0 16,0-1-16,0 1 0,0 0 16,-21-1-16,0 22 0,0 0 0,-22 21 15,1 0-15,0 0 0,-1 21 16,1 0-16,0 1 0,-1 20 16,-20 0-16,20 1 0,22-1 0,-21 0 15,21 22-15,-22-22 0,22 0 16,21-20-16,0 20 0,0 0 0,0-21 15,0 1-15,0-1 0,43 0 16,-22-21-16,21 0 0,-21 0 0,43 0 16,-22 0-16,0 0 0,22-21 0,-22 0 15,1-1-15,20 1 0,-21-21 16,-20 21-16,20-22 0,-21 1 16,0 0-16,0-22 0,-21 22 0,0 0 15,0-22-15,0 43 0,0-21 0,0 20 16,0 1-16,-21 21 0,0 0 15,0 21-15,0 1 16,0 20-16,-1 0 0,1 1 0,0-1 16,0 0-16,0 1 0,21-1 15,0 0-15,0 1 0,0-1 0,0-21 16,0 21-16,21-20 0,0-1 16,0 0-16,0 0 0,1-21 0,20 0 15,-21 0-15,21 0 0,1 0 0,-1-21 16,0 21-16,1-21 0,-1 0 15,0-1-15,-20-20 0,20 21 0,0-21 16,-21-1-16,1-20 0,20 20 16,-42 1-16,21 0 0,-21-1 15,0 22-15,0 0 0,0 0 0,-21 21 16,0 0-16,0 21 16,-1 0-16,1 0 0,0 1 0,0-1 15,21 21-15,0-21 0,0 22 16,0-22-16,0 21 0,0-21 0,21 0 15,0 22-15,0-22 0,1 0 16,-1 0-16,21 0 0,-21-21 0,0 22 16,1-22-16,-1 0 0,-21 21 0,-21-21 31,21-21-31,-22-1 0,-20 22 16,21-21-16,0 0 0,0 0 15,-22 0-15,22 0 0,0 21 16,0-22-16,0 22 0,-1 0 0,1 0 15,0 0-15,21 22 16,0-1-16,0 0 16,0 0-16,0 0 0,21 0 15,0-21-15,22 22 0,-22-1 0,0-21 16,21 0-16,-20 21 0,20-21 16,0 0-16,-21 0 0,22 0 0,-1 0 15,0-21-15,22 0 0,-22 21 0,22-22 16,-22 1-16,22-21 0,-22 21 15,21-22-15,-20 22 0,-22-21 16,21-22-16,-21 22 0,1 0 0,-22-22 16,0 22-16,0 0 0,0 20 15,-22-20-15,1 42 0,-21 0 0,0 0 16,-1 0-16,1 21 0,0 0 16,-1 22-16,22-22 0,0 21 0,21 1 15,0-1-15,0 0 0,21 1 16,0-22-16,22 21 0,-1-21 0,-21 22 15,21-22-15,-20 0 0,-1 0 16,21 0-16,-42 0 0,0 1 0,0-1 16,0 0-1,-21-21-15,0 0 0,0 0 16,-1 0-16,1 0 0,0 0 16,0-21-16,0 0 0,21-1 0</inkml:trace>
  <inkml:trace contextRef="#ctx0" brushRef="#br0" timeOffset="62139.87">14012 14076 0,'0'0'16,"-42"21"-16,21-21 0,-22 21 0,22-21 16,0 0-16,21 21 0,21-21 31,0-21-31,1 21 0,20-21 16,0 0-16,-21 0 0,43-22 0,-22 22 15,1-21-15,-1-22 16,21 22-16,-20-21 0,-1-1 0,0 1 15,-20-1-15,-1 22 0,0-22 0,-21 22 16,0 0-16,0 20 0,0-20 16,-21 42-16,-22-21 0,1 21 0,21 0 15,-21 0-15,-22 21 0,22 0 16,21 22-16,-22-22 0,22 42 0,0-20 16,21-1-16,0 21 0,0-20 15,0-1-15,21 22 0,0-22 0,0 0 16,22 1-16,-22-22 0,21 21 15,-21-21-15,22 22 0,-22-22 16,0 0-16,0-21 0,0 21 0,-21 0 16,-21-21-1,0 0-15,0 0 0,-21-21 16,-1 0-16,1 0 0,0 0 16,-1-22-16,1 22 0,0-21 0,-1 21 15,22-22-15,0 22 0,0 0 16,0 0-16,21 0 0,0 42 15,0 0-15,21 21 16,0-21-16,0 1 0,0 20 16,0-21-16,1 0 0,-1 0 0,21 1 15,-21-1-15,22 0 16,20 0-16,-21-21 0,22 0 0,-1 0 16,1 0-16,-1 0 0,1 0 0,-1-21 15,1 0-15,-1 0 0,-20-1 16,20-20-16,-20 21 0,-1-21 0,0-22 15,-21 22-15,1-22 0,-1 1 16,-21-22-16,0 22 0,0-1 16,0 1-16,0-22 0,0 43 0,-21-22 15,21 22-15,-22 21 0,1-1 0,0 44 16,0-1-16,0 21 16,0 0-16,21 1 0,-22 20 0,1 1 15,0 20-15,0-20 0,21-1 16,-21 22-16,21-21 0,-21-22 0,21 21 15,0-20-15,0-1 0,0-21 16,0 0-16,0 1 0,0-1 16,21-21-16,0 0 15,0-21-15,0-1 16,0 1-16,1-21 0,20 21 0,-21-22 16,0-20-16,0 21 0,1-1 0,-1-20 15,0 20-15,0 1 0,0 21 16,0 0-16,1 0 0,-22 42 15,0 0-15,0 0 16,0 21-16,0 1 0,0-1 16,21 0-16,-21 1 0,0-1 15,21 0-15,-21 1 0,21-1 0,0-21 16,0 22-16,1-22 0,-1 0 16,0 0-16,21-21 0,-21 21 0,22-21 15,-1 0-15,-21 0 0,22 0 0,-1 0 16,0-21-16,1 0 0,-22 0 15,21 0-15,-21-1 0,22-20 0,-22 0 16,0-1-16,0 1 0,0 0 16,0-1-16,1 1 0,-22 0 0,0 21 15,0-1-15,0 44 16,0-1 0,-22 0-16,1 0 0,21 21 0,0-20 15,-21 20-15,21 0 0,-21-21 16,21 22-16,0-1 0,0-21 0,0 0 15,0 22-15,0-22 0,21 0 16,0 0-16,0 0 0,1-21 0,-1 22 16,21-22-16,0 0 0,1 0 15,-1 0-15,0 0 0,1-22 16,-1 22-16,0-21 0,1 0 0,-1 0 0,-21-21 16,0 20-16,-21-20 15,0 0-15,0-22 0,0 22 0,0-22 0,0 1 16,-42 21-16,21-1 15,-21 1-15,-1 21 0,1 0 0,-22 21 16,22 0-16,0 0 0,-22 21 16,22 0-16,0 21 0,-1-21 0,22 22 15,-21 20-15,21-20 0,21-1 16,0 0-16,0 1 0,0-1 0,0 0 16,21 1-16,21-22 0,-21 0 0,22 0 15,-1 0-15,0 0 0,1 1 16,-1-22-16,21 0 0,-20 0 0,20 0 15,-20 0-15,20-22 0,-21 1 16,1 21-16,-1-42 0,0 21 16,1 0-16,-22-22 0,21 1 0,-21 0 15,1-1-15,-22 1 0,0 0 16,21 20-16,-21 1 0,0 0 0,0 42 31,-21 0-31,-1 1 0,22-1 0,-21 21 16,0 0-16,21-20 0,0 20 15,0-21-15,0 21 0,0-20 0,0-1 16,0 0-16,0 0 0,21 0 16,0-21-16,1 0 0,-1 21 0,0-21 15,0 0-15,21 0 0,-20 0 16,-1-21-16,21 0 0,-21 0 16,0 0-16,1 0 0,-1-1 0,0-20 15,0 0-15,0-1 0,0-20 16,1 21-16,-22-1 0,0 1 0,21 0 15,-21 20-15,0 1 0,0 0 16,0 42-16,0 22 16,0-22-16,-21 21 0,21 0 15,-22 1-15,22-1 0,0 0 16,0 1-16,0-22 0,0 21 0,0-21 16,0 22-16,22-22 0,-22 0 15,42 0-15,-21-21 0,21 21 0,1-21 0,-1 0 16,0 0-16,1 0 15,-1 0-15,0-21 0,1 0 0,-1 21 16,-21-21-16,0-21 0,22 20 0,-22-20 16,0 0-16,0-22 0,0 1 15,1-1-15,-1 1 0,-21-22 0,0 22 16,21 20-16,-21-20 0,0 20 16,21 22-16,-21 0 0,0 0 0,-21 42 15,0-21 1,0 42-16,-1 1 0,1-1 0,0 0 15,0 22-15,0-1 0,21-20 16,0 20-16,0 1 0,0-22 0,0 0 16,0 22-16,21-43 0,21 21 15,-21 1-15,1-22 0,20 0 16,0 0-16,-21 0 0,22-21 0,-1 0 16,0 0-16,1 0 0,-1 0 15,0 0-15,1 0 0,20-21 0,-20 0 16,-22 0-16,21 0 0,0-22 15,-20 1-15,-1 0 0,0-1 0,0 1 16,-21-21-16,0 20 0,0 1 0,0 21 16,-21-22-16,0 22 0,-43 21 15,22 0-15,0 0 0,-1 21 16,1 1-16,0-1 16,20 21-16,-20-21 0,21 22 0,0-1 15,0 0-15,-1-21 0,22 22 16,0-22-16,0 21 0,0-21 0,0 1 15,22-1-15,-1 0 0,-21 0 16,21-21-16,0 0 0,21 0 0,-20 0 16,-1 0-16,0 0 0,0 0 0,21-21 15,-20 0-15,-1 0 0,0-1 16,0-20-16,0 0 0,0-1 16,1-20-16,20-1 0,-21 1 15,0-1-15,0-20 0,1 20 0,-1 1 16,-21-1-16,0 22 0,21 21 15,-21-22-15,-21 43 16,0 22-16,-1-1 0,1 21 16,-21 0-16,42 1 0,-21 20 15,21 1-15,0-1 0,0 1 0,0-1 16,0 1-16,0-1 0,21-20 16,0-1-16,0 0 0,0 1 0,1-22 15,20 0-15,-21 0 0,21 0 16,1-21-16,-1 0 0,0 0 0,1 0 15,-1 0-15,22 0 0,-22-21 0,21 0 16</inkml:trace>
  <inkml:trace contextRef="#ctx0" brushRef="#br0" timeOffset="62920">20108 13208 0,'0'0'0,"0"-21"0,0 0 16,0 42-1,-21 0-15,0 0 16,0 22-16,21-22 0,0 21 16,-21 22-16,-1-22 0,22 21 0,0 1 15,-21-1-15,0 1 16,0-1-16,0-20 0,0 20 0,-1-20 16,22-1-16,-21-21 0,0 21 15,21-20-15,-21-1 0,21 0 0,21-42 47,0 0-47,0-1 0,22-20 0,-1 0 16,0 21-16,1-22 0,-1-20 15,22 20-15,-22 1 0,21 21 16,-20-21-16,20 20 0,-20 1 0,20 21 16,-21 0-16,1 21 0,-22 1 15,21-1-15,-21 0 0,-21 0 0,0 21 16,0-20-16,0 20 0,0-21 15,-21 21-15,-21-20 0,21-1 0,0 0 16,-22 0-16,1 0 0,0-21 16,20 21-16,-20-21 0,0 0 0,21 0 15,-22 0-15,22 0 0,0 0 16,0 0-16,0 0 0,-1-21 0,1 0 16,21 0-16,0 0 0,0 0 15,21 21 1,1 0-1,-1 0-15,0 0 0,0 21 0,0-21 16,0 21-16,1 0 0,-1-21 0,21 21 16,-21-21-16,22 21 15,-22-21-15,21 0 0,0 22 0,1-22 16,-1 0-16,22 0 0,-1 0 16,1 0-16,-1 0 0,1 0 0,-1 0 15,-21-22-15,22 1 0,-22 0 16,1 0-16,-1-21 0,0-1 0,1-20 15,-1 20-15,-21 1 0,0 0 16,0-1-16,-21 1 0,0 21 0,-21-21 16,0 42-16,0 0 0,-21 0 0,-1 0 15,1 21-15,0 0 0,-1 0 16,22 21-16,0 1 0,0-1 16,21 0-16,0-20 0,0 20 15,21 0-15,21-21 0,-21 1 0,1-1 16,20 0-16,0 0 0,1 0 15,20-21-15,1 0 0,-1 0 0,1 0 16,-1 0-16,-21 0 0,22 0 16,-22 0-16,-21-21 0,1 0 0,-22 0 15,0 0-15</inkml:trace>
  <inkml:trace contextRef="#ctx0" brushRef="#br0" timeOffset="64429.77">9186 15028 0,'0'0'0,"21"-21"0,1 0 0,-22 0 0,21-21 15,0 20-15,0-20 0,-21 0 16,21-1-16,-21-20 0,21-1 16,-21 1-16,0 21 0,0-22 0,0 22 15,0-1-15,0 1 0,0 21 16,0 0-16,0 42 15,0 0-15,0 21 0,0 1 16,22 20-16,-22 1 0,21-1 0,0-20 16,-21 20-16,0 1 0,0-1 15,0-21-15,0 22 0,0-22 16,0 22-16,0-22 0,-21 0 0,0 1 0,-1-22 16,1 21-16,0-21 0,0 1 15,0-1-15,-22-21 0,22 0 0,-21 0 16,0 0-16,20-21 15,-20-1-15,0 1 0,21-21 0,-22 21 16,22-22-16,0 1 0,-21 21 0,20-21 16,1-1-16,0 22 0,21 0 15,0 0-15,0 42 16,0 21 0,21-21-16,0 22 0,1-1 0,20 0 15,-21 1-15,0-1 0,22 0 16,-1 1-16,-21-22 0,21 0 0,1 21 15,-1-42-15,0 22 0,1-22 0,-1 0 16,0 0-16,1 0 16,20-22-16,-20 22 0,-1-42 0,21 21 15,-20 0-15,-1-22 0,0 1 16,1 0-16,-22-1 0,0 1 0,0 0 16,-21 21-16,21-22 0,-21 22 15,0 0-15,0 0 0,0 42 16,0 0-1,0 0-15,0 0 0,0 22 16,0-1-16,0 0 0,0-20 0,0 20 16,0-21-16,0 21 0,0-20 15,0-1-15,0 0 0,22-21 16,-1 0-16,0 0 16,0 0-16,0 0 0,0-21 15,1 0-15,-22-1 0,21-20 0,0 21 16,0 0-16,0-22 0,0 22 15,1-21-15,-1 21 0,-21 0 0,0-1 16,21 1-16,0 21 16,-21 21-1,0 1-15,21-1 0,-21 0 0,0 21 16,21-21-16,-21 22 0,0-22 16,22 21-16,-1-21 0,-21 1 0,21-1 15,0 0-15,0 0 16,0-21-16,1 0 0,-1 0 0,21 0 15,-21 0-15,0-21 0,22 0 0,-22 0 16,0-1-16,0 1 0,22 0 16,-43-21-16,21 21 0,0-22 0,-21 22 15,21-21-15,-21 21 0,0-22 16,0 22-16,0 0 0,0 42 16,0 0-1,0 0-15,0 1 0,0 20 16,0 0-16,0 1 0,0-1 0,0 0 15,0 1-15,0-1 0,0-21 16,21 21-16,0-20 0,1-22 16,20 21-16,-21-21 0,21 0 0,1 0 15,-1 0-15,22 0 0,-22-21 16,21-1-16,-20 1 0,-1 0 0,0-21 16,1 21-16,-22-22 0,0 1 15,0 0-15,0 20 0,-21-20 0,22 21 16,-22-21-16,0 20 0,-22 22 15,1 0 1,21 43-16,-21-22 0,0 21 0,0 1 16,0 20-16,-1-21 0,1 22 15,0-1-15,0 1 0,21 21 0,-21-22 16,21 22-16,-21-1 0,21 1 16,-22 0-16,22-1 0,0 1 15,0 0-15,-21-1 0,0 1 0,0 0 16,21-1-16,0-20 0,-21-1 15,21 1-15,-21-22 0,21 1 0,0-22 16,0 0-16,21-63 16,0 20-16,21-20 0,-21-21 15,22-1-15,-1 1 0,0-22 0</inkml:trace>
  <inkml:trace contextRef="#ctx0" brushRef="#br0" timeOffset="64708.82">11409 15431 0,'0'0'0,"-21"-22"15,-1-20-15,22 0 0,0 21 16,0-22-16,0 22 0,0-21 0,0 21 16,43-1-16,-22-20 0,0 42 0,21-21 15,-20 21-15,20 0 0,0 0 16,1 0-16,-1 21 0,0 0 0,1 22 16,-22-22-16,0 21 0,-21 0 15,0 1-15,0-1 0,0-21 0,-21 22 16,-22-1-16,22-21 0,-21 0 15,0 0-15,-1 1 0,1-1 0,0 0 16,20 0-16,-20-21 0,21 0 16,0 0-16,0 0 0,42 0 15,0 0 1,0-21-16,21 0 0,-20 0 16,20-1-16,0 1 0,22 0 0</inkml:trace>
  <inkml:trace contextRef="#ctx0" brushRef="#br0" timeOffset="65060.99">12298 15071 0,'21'-21'16,"-42"42"-16,0-21 15,-1 21-15,1 0 16,-21 21-16,21-20 0,-22 20 0,22 0 16,-21 1-16,21-1 15,21 0-15,0 1 0,0-1 0,0-21 16,0 0-16,21 0 0,0 1 15,0-1-15,22-21 0,-1 0 0,0 0 16,-21 0-16,22 0 0,-1-21 0,0-1 16,1 1-16,-22 0 0,21 0 15,-21 0-15,-21-22 0,0 1 0,0 0 16,0-1-16,0-20 0,0 21 16,0-1-16,-21 1 0,0 0 15,-21 20-15,21 1 0,-22 21 0,1 0 16,21 0-16,-22 0 0,1 21 15,21 1-15,-21 20 0,20-21 0,1 21 16,0 1-16,21-22 0,0 21 16,0 1-16,0-22 0,42 0 0,-20 0 15,20 0-15,0-21 0,1 0 16,20 0-16</inkml:trace>
  <inkml:trace contextRef="#ctx0" brushRef="#br0" timeOffset="65380.23">12721 15304 0,'0'0'15,"0"-22"-15,0 1 0,0-21 0,0 21 16,0-22-16,0 22 0,0-21 16,21 21-16,0 0 0,-21-1 0,22 1 15,-1 21-15,0 0 0,21 0 0,-21 0 16,22 0-16,-22 0 0,21 21 16,-21 22-16,22-22 0,-22 21 0,21-21 15,-21 22-15,1-1 0,-1 0 16,-21 1-16,0-22 0,0 21 0,0-21 15,0 22-15,0-22 0,-21-21 16,-1 21-16,1-21 0,0 0 0,0 0 16,0 0-16,21-21 15,0 0-15,0 0 16,0-1-16,0 1 0,0-21 0,21 0 16,0-1-16,0 22 0,0-21 0,22-1 15,-22 1-15,21 21 0,-21-21 16,22 20-16,-1 1 0,0 0 0,1 0 15,-1 0-15,0 0 0</inkml:trace>
  <inkml:trace contextRef="#ctx0" brushRef="#br0" timeOffset="65591.63">13885 14753 0,'0'0'16,"0"21"0,-21 1-16,0-1 15,0 0-15,21 21 0,-21 1 16,-1-22-16,1 21 0,21 22 0,-21-22 15,21 0-15,-21 1 0,21-1 16,0 0-16,0 1 0,-21-1 0,21-21 16,0 21-16,0-20 0,0-1 15,0 0-15,0 0 16,21-21-16,0-21 16,0 0-16,0 0 15,-21-1-15</inkml:trace>
  <inkml:trace contextRef="#ctx0" brushRef="#br0" timeOffset="65751.87">13652 15177 0,'0'0'0,"-21"0"16,0-22-1,42 22 1,0 0-16,1 0 0,-1 0 0,21 0 16,-21 0-16,22 0 0,-22 0 15,21 0-15,0-21 0,1 21 0,-1 0 16,0-21-16,-20 0 0,20 21 15,0 0-15,-21-21 0</inkml:trace>
  <inkml:trace contextRef="#ctx0" brushRef="#br0" timeOffset="66111.87">14182 15177 0,'0'0'0,"0"21"0,0 0 15,-22 0-15,22 0 0,43-21 31,-22 0-31,21 0 0,-21 0 16,22-21-16,-1 21 0,0-21 0,1 0 16,-22 0-16,21-1 0,-21 1 15,1 0-15,-1 0 0,0 0 0,-21 0 16,0-1-16,0 1 16,-21 21-16,0 0 0,-1 0 15,1 0-15,-21 0 0,21 0 0,-22 21 16,22 1-16,0-1 0,-21 21 15,21-21-15,21 22 0,-22-22 0,22 21 16,-21-21-16,21 22 0,0-22 16,0 21-16,0-21 0,0 0 0,21 1 15,1-22-15,20 21 0,0-21 0,1 0 16,-1 21-16,0-21 0,22 0 16,-1 0-16,1 0 0,-22 0 0,22 0 15,-1 0-15,1 0 0,20-21 16,-20 21-16,-1-21 0</inkml:trace>
  <inkml:trace contextRef="#ctx0" brushRef="#br0" timeOffset="66511.13">15388 15325 0,'64'-64'16,"-191"149"-16,190-106 0,22-85 0,-85 64 16,0 20-16,0 1 0,0-21 0,-21 21 15,-22 0-15,22 21 0,-21-22 16,-1 22-16,1 0 0,0 0 0,-1 0 16,1 22-16,0-1 0,-1 21 0,22-21 15,-21 0-15,0 22 0,20-1 16,1-21-16,0 22 0,0-1 0,21-21 15,-21 0-15,21 22 0,0-22 16,0 0-16,21 0 0,0-21 0,0 21 16,22-21-16,-1 0 0,-21 0 0,21 0 15,1 0-15,-1-21 0,0 21 16,1-21-16,-1 0 0,0 0 16,-20-22-16,20 22 0,-21-21 0,21-22 15,-20 22-15,-1 0 0,0-22 16,0 1-16,-21 20 0,0 1 0,21 0 15,-21-1-15,0 22 0,0 0 16,-21 21-16,0 0 16,0 42-16,0-21 0,-1 22 15,-20-1-15,21 0 0,21 1 0,-21-1 16,21 22-16,-21-22 0,21 0 0,0 1 16,0-1-16,0-21 15,21 21-15,0-20 0,-21-1 0,21-21 16,21 0-16,-20 0 0,-1 0 0,21 0 15,-21 0-15,22 0 0,-1-21 16,-21 21-16</inkml:trace>
  <inkml:trace contextRef="#ctx0" brushRef="#br0" timeOffset="67570.88">17060 15198 0,'0'0'0,"-84"0"16,-1 21-16,-106 0 16,170 0-16,42-21 15,1 0-15,-1 0 16,21 0-16,-21 0 0,22-21 15,-1 0-15,0 0 0,22 0 0,-22-1 16,22-20-16,-1 21 0,-21-21 0,22-1 16,-22 1-16,1 0 0,-1-1 15,0 1-15,1-22 0,-22 22 0,0 0 16,0-1-16,-21 1 16,0 21-16,0 0 0,-42 21 15,21 21-15,-22 0 0,22 0 16,-21 22-16,-1 20 0,1-21 0,-21 22 15,20-1-15,1 22 0,0 0 0,-1-1 16,22 1-16,-21 0 0,-1 21 16,22-22-16,0 1 0,0 21 15,0 0-15,0-1 0,-1 1 16,1 0-16,0-21 0,0 21 0,0-22 16,21 1-16,0 0 0,-21-1 0,21-20 15,0-22-15,0 22 0,0-43 0,0 21 16,21-42-16,0 0 0,21 0 15,-21 0-15,22-21 0,20 0 16,1 0-16,-1-22 0,22 1 0,-22-22 16,22 22-16,0 0 0,-22-22 0,1 1 15,-22-1-15,0 1 0,1-1 16,-43-20-16,0 20 0,0-21 0,-43 22 16,1-1-16,-21 1 0,-1 21 15,1-1-15,-22 1 0,0 0 0,22 20 16,-1 1-16,1 21 0,-1 0 0,22-21 15,0 21-15,20 0 0,1 0 16,0 0-16,42 0 31,0 0-31,22 0 0,-1 0 0,0 0 16,1 0-16,20-21 0,1 21 0,-1-21 16,22 0-16,0-1 0,-22 1 15,22 0-15,-22 0 0,1 0 0,-22-22 16,0 22-16,-20-21 0,-1 21 15,-21-22-15,0 22 0,0-21 0,0 21 16,-21 0-16,-1-22 0,22 22 16,-21 0-16,21 0 0,0 0 15,0-1-15,0 1 0,43 21 16,-22-21-16,0 21 0,0-21 16,21 21-16,-20-21 0,20 21 0,-21 0 15,21 0-15,1 0 0,-22 21 16,21 0-16,-21 0 0,1 0 0,20 1 15,-42 20-15,21 0 0,-21 1 16,0-1-16,0-21 0,0 21 0,0 1 16,-21-22-16,0 0 0,0 0 15,-1 0-15,1 1 0,0-22 16,0 0-16,0 0 0,21-22 16,0 1-1,0 0-15,0 0 0,0-21 0,21 20 16,0-20-16,0 0 15,0-1-15,1 22 0,20-21 0,-21 21 16,21 0-16,1-1 0,-1 1 16,22 0-16,-22 21 0,0 0 0,22 0 15,-22 0-15,0 0 0,22 0 0,-22 0 16,1 0-16,-1 0 0,0 0 16</inkml:trace>
  <inkml:trace contextRef="#ctx0" brushRef="#br0" timeOffset="68431.25">19029 14986 0,'0'21'15,"-21"0"-15,-1 1 16,1-1-16,0 0 0,0 0 16,-21 21-16,20-20 0,-20 20 0,21-21 15,0 21-15,0 1 0,-1-1 16,22-21-16,0 0 0,0 22 0,0-22 16,0 0-16,43 0 0,-22-21 15,0 21-15,0-21 0,0 0 0,22 0 16,-22 0-16,0 0 0,0 0 15,22-21-15,-22 21 0,0-21 0,-21 0 16,21 0-16,-21-22 0,0 22 0,0-21 16,0 0-16,0-1 0,0-20 15,-21 20-15,0 1 0,0 0 0,-1-1 16,22 22-16,0 0 16,-21 0-16,21 0 0,0 0 0,21 21 15,1 0 1,20 0-16,-21 0 0,0 0 15,0 21-15,1 0 0,20 0 16,-21 21-16,0-20 0,0 20 0,1-21 16,-1 21-16,0 1 0,-21-1 0,0-21 15,21 22-15,-21-22 0,0 21 16,0-21-16,0 0 0,0 1 16,0-1-16,0 0 0,0 0 15,0-42 1,-21 21-1,21-21-15,0 0 0,0-1 16,0 1-16,0-21 0,0 21 0,0-22 16,21 1-16,0 0 0,22-1 15,-22 1-15,21 0 0,0 21 0,1-22 16,-1 22-16,0 0 0,1 21 16,-1 0-16,-21 0 0,22 0 0,-22 0 15,21 21-15,-21 0 0,0 0 16,-21 22-16,0-22 0,0 21 0,22 1 15,-22-1-15,0-21 0,0 21 16,0 1-16,0-22 0,0 0 16,0 0-16,-22 0 0,1 1 0,21-1 15,-21-21 1,0 0-16,0 0 16,21-21-16,0-1 0,0 1 15,0 0-15,0 0 0,0 0 0,42-22 16,-21 22-16,0-21 0,22 0 15,-22-1-15,21 1 0,1 0 0,-1-1 16,0 1-16,22 21 0,-22 0 16,22 21-16,-22 0 0,21 0 0,-20 0 15,-1 0-15,-21 21 0,22 21 0,-22-21 16,0 22-16,-21-1 16,0 0-16,0 1 0,0-1 0,0 0 15,0 1-15,0-1 0,0-21 16,-21 0-16,21 0 0,-21 1 0,-1-1 15,22 0-15,-21-21 0,21 21 16,0-42 15,0 0-31,21 21 16,1-21-16</inkml:trace>
  <inkml:trace contextRef="#ctx0" brushRef="#br0" timeOffset="68647.88">20955 15388 0,'-21'0'31,"0"0"-15,21-21-16,21 21 46,0-21-46,0 21 0,0-21 16,0 0-16,22 21 0,-22 0 16</inkml:trace>
  <inkml:trace contextRef="#ctx0" brushRef="#br0" timeOffset="68839.8">21505 15325 0,'-21'0'31,"0"0"-31,42 0 47,0 0-31,0 0-16,1 0 0,-1 0 16,0 0-16,0-21 0,0 21 0,0 0 15</inkml:trace>
  <inkml:trace contextRef="#ctx0" brushRef="#br0" timeOffset="69208.89">22288 15240 0,'0'0'16,"0"-21"-16,0 0 0,0 0 0,0-1 16,0 1-16,-21 0 0,21 0 0,-21 0 15,21 0-15,0-1 0,0-20 16,0 21-16,0 0 0,0-22 15,0 22-15,0-21 0,0 21 0,0-22 16,21 22-16,0-21 0,22 21 0,-22 0 16,21-1-16,1 1 0,20 21 15,-21 0-15,1 0 0,20 0 0,-20 21 16,-22 1-16,21 20 0,-42-21 16,0 0-16,0 22 0,0-22 0,-21 21 15,-21 0-15,20-20 0,-20 20 16,0-21-16,-1 21 0,22 1 0,-21-22 15,0 21-15,20-21 0,1 22 16,0-22-16,0 21 0,0-21 0,21 1 16,-21-1-16,21 0 15,0 0-15,0 0 0,0 0 16,0 1-16,0-1 0,0 0 16,0 0-16,0 0 0</inkml:trace>
  <inkml:trace contextRef="#ctx0" brushRef="#br0" timeOffset="69435.75">22310 15790 0,'0'0'0,"0"22"0,0-1 0,0 0 16,0 0-16,0 0 15,21 0-15,0-21 0,0 22 0,0-22 16,0 0-16,1 0 16,-1 0-16,0 0 0,-21-22 15,0 1-15,0 0 16,0 0-1,-21 21-15,0 0 0,-1 0 16,1 0 0,0 0-16,0 0 0,0 0 15,0 0-15,-1 0 16,1 0-16</inkml:trace>
  <inkml:trace contextRef="#ctx0" brushRef="#br0" timeOffset="87827.87">2244 7916 0,'0'0'0,"0"-21"47,21 21 15,0 0-46,0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4:02:0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804 0,'0'0'0,"21"-21"0,-21 0 0,0 0 16,0 0-16,0 0 16,0-1-16,-21 22 31,0 43-31,0-22 0,21 21 16,0 22-16,-21-1 0,21 22 15,-21-22-15,21 22 0,-22 0 16,22-22-16,0 22 0,-21-22 15,21 22-15,-21-21 0,0-1 0,21 1 16,0-22-16,-21 21 0,21-41 16,0 20-16,-21-21 0,21 0 15,0-42 1,0 0 0,-22-21-16,22-1 0,0 1 0,-21 0 15</inkml:trace>
  <inkml:trace contextRef="#ctx0" brushRef="#br0" timeOffset="562.99">1079 1037 0,'0'0'0,"-42"-21"15,-43-106 1,85 85-16,0 21 0,0-1 16,0-20-16,0 21 0,22 0 15,-1-22-15,21 22 0,-21 0 0,22 0 16,-1 0-16,21 0 0,-20-1 15,20 1-15,1 21 0,20 0 16,-20 0-16,-1 21 0,22 22 0,-21-1 16,-1 0-16,-21 22 0,1 21 15,-1-1-15,-21-20 0,0 20 0,-21 1 16,0-21-16,0-1 0,0 1 16,0-1-16,-21 1 0,0-22 15,21 21-15,-21-41 0,0 20 16,0-21-16,21 0 0,0 0 15,-22-21-15,1-21 16,21 0-16,0-21 16,0 21-16,0-22 0,0-20 0,21 20 15,1-20-15,-22-1 0,21-20 16,0-1-16,21 0 0,-21 1 16,22-1-16,-1 0 0,0 1 0,1 20 15,20 1-15,-20-1 0,20 22 16,1 21-16,-1 0 0,-21 21 15,1 21-15,20 21 0,-42 0 16,22 1-16,-22 41 0,-21-20 0,0 21 16,0 20-16,0-20 0,-21-21 15,0 20-15,-22-20 0,22-1 16,0 1-16,0-1 0,0-20 0,-1-1 16,22 0-16,-21 1 0,21-22 15,0 21-15,0-21 0,0 0 16,0-42-1,21 0 1,1 0-16,-1 0 16,21 0-16</inkml:trace>
  <inkml:trace contextRef="#ctx0" brushRef="#br0" timeOffset="2424.04">3154 1461 0,'0'0'0,"21"0"0,21 0 16,-21-22-16,1 22 0,-1-21 0,0 0 15,0 21-15,-21-21 0,21 0 16,-21 0-16,21-1 0,-21 1 16,0-21-16,0 0 0,0 20 0,0-20 15,0 0-15,-21-1 0,0 1 16,21 21-16,-21 0 0,-21 21 16,20 0-16,1 0 0,-21 21 15,0 0-15,-1 21 0,1 1 0,-22-1 16,22 0-16,0 22 0,-22-22 15,22 1-15,0 20 0,20-21 0,1 1 16,0-22-16,21 21 0,0 1 16,0-22-16,21 0 0,0 0 15,1 0-15,20 0 0,-21-21 0,21 0 16,1 0-16,-1 0 0,0-21 16,1 0-16,-1 0 0,-21 0 0,22 0 15,-1-22-15,-21 22 0,21-21 16,-20-1-16,-1 1 0,0 0 15,0-1-15,0 1 0,-21 0 16,21 21-16,-21-1 0,0 1 0,0 42 16,0 1-1,0-1-15,-21 0 0,0 0 0,0 21 16,21-20-16,-21 20 0,21-21 16,0 21-16,0-20 0,0-1 0,0 0 15,0 0-15,0 0 0,0 0 16,21 1-16,0-22 0,21 0 15,-20 0-15,20 0 0,0 0 0,1 0 16,-1-22-16,0 1 0,1 0 16,-1 0-16,0 0 0,1 0 15,-1-22-15,-21 1 0,21 21 0,-20-22 16,-1 1-16,0 0 0,-21-1 16,0 1-16,21 21 0,-21 0 15,0 42 1,-21 0-16,21 21 0,-21 1 15,0-1-15,-1-21 0,1 22 0,0-1 16,0 0-16,21-21 0,-21 22 16,21-22-16,-21 0 0,21 0 0,0 0 15,0 1-15,0-1 0,21-42 47,0-1-47,0-20 0,0 21 16,0 0-16,1-22 0,-1 1 15,0 0-15,0-1 0,0 1 0,0 0 16,1 21-16,-1-22 0,0 43 16,0 0-16,-21 43 15,0-22-15,0 0 16,0 21-16,0-21 0,0 22 0,0-22 16,0 0-16,0 21 0,21-20 15,-21-1-15,21 0 0,1 0 16,-1-21-16,0 21 0,0-21 15,0 0-15,22 0 0,-22 0 0,21 0 16,-21 0-16,22-21 0,-22 21 16,0-21-16,21 0 0,-21 0 0,1-1 15,-1-20-15,0 0 0,0 21 16,0-43-16,-21 22 0,0-1 0,21 1 16,-21 0-16,22 21 0,-22-22 15,0 64 1,0 22-16,0-22 15,0 21-15,0 1 0,-22-1 0,22-21 16,0 21-16,-21 1 16,21-1-16,0-21 0,0 22 0,0-22 15,0 0-15,0 0 0,0 0 16,0 0-16,21-21 0,1 0 0,20 22 16,-21-22-16,21 0 0,1 0 15,-1-22-15,0 22 0,1-21 0,-1 0 16,0 0-16,-20 0 0,20 0 15,-21-22-15,0 22 0,0-21 0,-21-1 16,0 1-16,0 0 0,0-1 16,0 1-16,0 21 0,-21 0 0,21 0 15,-21-1-15,0 1 0,0 21 16,42 0 15,0 0-31,0 0 0,22 0 0,-22 0 16,21 0-16,-21 0 0,22 0 15,-1 0-15,21 0 0,-20 0 0,20 0 16,-20 0-16,20 0 0,-21-21 16,1 21-16,-22 0 0,21-21 15,-63 21 1,0 0 0,0 21-16,-22 0 0,22 0 0,-21 22 15,0-22-15,20 21 16,-20-21-16,21 22 0,-21-1 0,20-21 15,1 22-15,21-22 0,0 0 0,0 21 16,0-21-16,0 1 0,0-1 16,0 0-16,21 0 0,1-21 15,-1 0-15,0 0 0,0 0 16,21 0-16,-20 0 0,20 0 0,-21-21 16,21 0-16,1 0 0,-22-1 15,21 1-15,-21-21 0,1 21 0,-1-22 16,0 1-16,0 0 0,-21-22 15,0 22-15,0 21 0,0-22 0,0 22 16,0 0-16,0 42 16,-21 0-1,0 1-15,0 20 0,-1-21 16,1 21-16,0 1 0,0-1 0,21 0 16,0-20-16,0 20 0,0 0 15,0-21-15,0 1 0,0 20 0,0-21 16,21 0-16,0 0 0,0 1 15,22-22-15,-1 0 0,-21 21 0,22-21 16,-1 0-16,0 0 0,22-21 16,-22-1-16,0 1 0,1 0 0,-1 0 15,-21-21-15,22 20 0,-22-41 16,21 21-16,-21-22 0,0 1 16,22-1-16,-22-21 0,0 1 15,0 20-15,0 1 0,1-1 0,-22 22 16,0 0-16,0 20 0,0 1 15,-22 21-15,-20 21 0,21 22 16,0-1-16,-22 0 0,22 22 16,0 21-16,0-22 0,0 1 0,0-1 15,21 1-15,0-1 0,0 1 16,0-22-16,0 0 0,0 1 0,0-1 16,21 0-16,0-21 0,0 1 15,0-1-15,0 0 0,1-21 16,-1 0-16,0 0 0,21 0 15,-21-21-15,1-22 0,20 22 0,-21 0 16,21-21-16</inkml:trace>
  <inkml:trace contextRef="#ctx0" brushRef="#br0" timeOffset="3171.01">7789 953 0,'0'0'0,"0"-22"0,0 1 0,0 0 16,0-21-16,0 21 0,0-22 0,0 1 15,21 0-15,1-1 0,-22 1 0,21 0 16,-21-22-16,21 22 0,-21-1 15,0 22-15,0-21 0,0 21 16,-21 21-16,0 0 0,-22 21 0,1 0 16,21 21-16,-22 1 0,-20 20 15,21 1-15,-1-1 0,1 22 0,0 0 16,-1-1-16,-20 1 0,42 0 16,-22-1-16,22-20 0,0 20 15,21-20-15,0-22 0,0 22 0,0-22 16,21 0-16,0 1 0,22-1 15,-1-21-15,21 0 0,1 1 0,21-22 16,-1 0-16,1 0 0,21 0 16,84-64-16,-84 43 0,-21-21 15,21 20-15,-22-41 0,-20 21 16,20-22-16,-20 1 0,-1-22 0,-20 0 16,-22 1-16,0-1 0,-21-21 15,0 21-15,-21-20 0,-21-1 0,-1 21 16,1 0-16,-43 1 15,22 20-15,-22 22 0,-21 0 0,0 20 16,1 22-16,20 22 0,-21 20 16,21 0-16,22 1 0,-1 20 0,43 22 15,0-22-15,21 22 0,0 0 16,42 20-16,1-20 0,-1 21 0,22-21 16,-1 20-16,1-20 0,-1 0 15,1-1-15,-1 1 0,-21 21 0,1-21 16,-1-1-16,-21-20 0,0 20 15,-21 1-15,0-21 0,-21-1 16,0 1-16,-21-1 0,-22-21 0,22 22 16,-22-43-16,-20 21 0,20-20 15,1-1-15,-1 0 0,1-21 0,-1 0 16,1 0-16,20-21 0,1 0 16,0-1-16,-1-20 0,43 21 0,0-21 15,0-1-15,0-20 0,22-1 0,-1 1 16,21-1-16,22-20 0,-1-1 15,22 0-15,-1 1 0,22-1 0</inkml:trace>
  <inkml:trace contextRef="#ctx0" brushRef="#br0" timeOffset="3500.59">8890 1037 0,'21'0'0,"-42"0"0,42 21 0,-21 1 0,0-1 15,0 21-15,0-21 0,0 22 16,-21-1-16,-21 21 15,20-20-15,22-1 0,0-21 0,-21 22 16,21-22-16,0 21 0,0-21 0,0 0 16,0 1-16,0-1 0,21 0 15,1-21-15,-1 0 0,0 0 0,21 0 16,1 0-16,-22-21 0,21 0 16,0-1-16,1 1 0,-1 0 0,-21-21 15,22-1-15,-22 1 0,21 0 16,-21-1-16,0 1 0,1 0 15,-22-1-15,0 22 0,0 0 0,0 0 16,0 0-16,0 42 16,-22 0-1,1 0-15,21 0 16,-21 1-16,21-1 0,0 0 0,0 0 16,0 0-16,0 0 0,0 1 15</inkml:trace>
  <inkml:trace contextRef="#ctx0" brushRef="#br0" timeOffset="4075.44">9525 1503 0,'0'0'0,"21"0"0,21 0 15,-20 0 1,20-21-16,-21 21 0,0-21 0,22-1 16,-22 1-16,0 0 0,0-21 15,21 21-15,-20-22 0,-22 1 0,21 0 16,-21 20-16,0-20 0,0 21 15,0 0-15,-21 21 0,-1 0 16,1 0-16,0 0 0,0 21 16,-21 21-16,20-21 0,-20 22 0,21-22 15,0 21-15,-22 1 0,43-22 16,-21 21-16,21 0 0,0-20 16,0 20-16,0-21 0,0 0 0,0 22 15,21-22-15,1 0 0,-1-21 16,0 21-16,0-21 0,21 0 0,1 0 15,-1 0-15,0 0 0,1-21 16,20 0-16,-20 0 0,20-1 0,-21 1 16,22 0-16,-22-21 0,22-1 15,-22 1-15,0 0 0,1-1 0,-22 1 16,21 0-16,-42-1 0,0 22 16,0 0-16,0 0 0,-21 21 15,-21 0 1,21 21-16,-1 0 0,-20 0 0,21 1 0,0-1 15,21 0-15,0 21 16,0-21-16,0 1 0,0 20 0,21-21 16,0 0-16,0 0 0,0 22 0,-21-22 15,22 0-15,-22 0 0,21 0 16,-21 1-16,0-1 0,0 0 0,-21 0 16,-1-21-1,1 0-15,0 0 0,0 0 0,-21-21 16,42 0-16,-22 21 0,1-21 15,21-1-15,0 1 0,0 0 16,0 0-16,21-21 0,1 20 0,20-20 16,0 0-16,1-22 0,-1 1 15</inkml:trace>
  <inkml:trace contextRef="#ctx0" brushRef="#br0" timeOffset="5627.41">11176 466 0,'0'0'16,"-21"0"-16,0 0 15,-1 0-15,1 21 0,0 0 0,0 0 16,0 22-16,-22-22 0,22 21 16,0 0-16,0 22 0,0-1 0,0 1 15,-1-1-15,1 1 16,21-1-16,0 1 0,0-22 0,-21 22 0,21-22 16,0 0-16,0 1 15,0-1-15,0-21 0,0 22 0,21-22 16,0 0-16,1-21 0,-1 21 0,0-21 15,0 0-15,0 0 0,0 0 16,22 0-16,-22 0 0,0-21 0,21 0 16,-20 0-16,20-1 0,-21 1 15,21-21-15,1 0 0,-22-1 0,21 22 16,-21-21-16,1-1 0,-1 22 16,0 0-16,-21 42 31,-21 0-31,0 1 0,-1-1 15,1 21-15,0-21 0,0 0 16,0 22-16,21-22 0,-21 0 0,21 0 16,0 0-16,0 1 0,0-1 0,0 0 15,21-21-15,0 21 0,21 0 16,-21-21-16,22 0 0,-1 0 0,0 0 16,1 0-16,-22 0 0,21 0 15,-21-21-15,22 0 0,-22 0 0,21 0 16,-21-1-16,22-20 0,-22 0 15,0-1-15,21 1 0,-20 0 0,-1 21 16,0-22-16,-21 22 0,0 0 16,0 42-1,-21 21 1,0-20-16,-1-1 0,1 21 16,0-21-16,0 0 0,21 22 0,0-22 15,-21 0-15,21 0 0,0 0 16,0 1-16,0-1 0,0 0 0,0 0 15,21-21-15,0 21 0,0-21 16,0 0-16,1 0 0,20 0 0,-21 0 16,21 0-16,1 0 0,-22 0 0,21-21 15,-21 21-15,22-21 16,-22-21-16,0 20 0,0-20 0,0 0 16,1-1-16,-22 1 0,0-21 15,0 20-15,0-20 0,0 20 0,-22 1 16,1 21-16,-21 0 0,0 0 15,-1 21-15,1 0 0,-22 21 0,22 0 16,-21 0-16,20 21 0,1 1 16,21-1-16,0 0 0,-1-20 0,22 20 15,0 0-15,0 1 0,0-1 16,22-21-16,-1 21 0,21-20 0,-21-1 16,22 0-16,-1 0 0,21 0 15,-20-21-15,20 0 0,1 0 16,-22 0-16,22 0 0,-1 0 0,-21-21 15,1 0-15,-1 0 0,22 0 16,-22-22-16,-21 1 0,21 0 0,1-1 16,-1-20-16,-21 20 0,0-20 15,1 21-15,-1 20 0,-21-20 0,0 21 16,-21 63 0,21-21-16,-22 22 0,1-22 15,0 21-15,0 1 0,0-1 16,0 0-16,21 1 0,-22-22 0,1 42 15,21-20-15,0-22 16,0 0-16,0 21 0,0-21 0,0 1 16,0-1-1,21-21 1,1-21-16,-22-1 16,21 1-16,0 0 0,0 0 0,0 0 15,0-22-15,1 1 0,20 0 16,0-1-16,1 1 0,-1-21 0,0 20 15,22 1-15,-22 0 0,0-1 16,1 22-16,-22 0 0,0 21 0,0 0 16,-21 21-16,0 0 0,0 0 15,0 22-15,0-1 0,-21 0 16,0-20-16,0 20 0,0 0 0,-1 1 16,22-1-16,-21-21 0,21 21 15,0 1-15,0-22 0,21 21 0,1-21 16,-1 1-16,21-1 0,-21 0 15,0 0-15,22-21 0,-1 0 0,0 0 16,1 0-16,-1 0 0,22 0 16,-22-21-16,0 0 0,1 0 0,20-1 15,-21 1-15,1-21 0,-1 0 16,22-1-16,-22 1 0,0-22 0,1 1 16,-1-1-16,0 1 0,-21 21 15,1-1-15,-22 1 0,0 0 0,0 20 16,-22 22-16,1 0 0,-21 0 15,0 0-15,-1 22 0,1-1 16,21 0-16,-22 21 0,22 1 16,0-1-16,0 0 0,21 1 0,0-1 15,0 0-15,0 1 0,21-1 16,0-21-16,0 21 0,1-20 0,-1-1 16,0 0-16,21 0 0,-21 0 0,1 0 15,-1-21-15,0 22 0,-21-1 16,0 0-16,0 0 15,-21-21-15,21 21 16,-21-21-16,-1 0 0,1 0 0,0 0 16,0 0-16,0 0 15,0 0-15,-1 0 0,1 0 0,0-21 16,0 0-16,0 0 0,0 21 16,-1-21-16,1-22 0,21 22 0,-21 0 15,0 0-15</inkml:trace>
  <inkml:trace contextRef="#ctx0" brushRef="#br0" timeOffset="5859.8">12721 360 0,'0'0'0,"-85"-21"31,64 21-31,0 0 16,0 21 31,0-21-47,0 0 16</inkml:trace>
  <inkml:trace contextRef="#ctx0" brushRef="#br0" timeOffset="6084.49">10689 699 0,'0'0'0,"-42"21"0,-1 0 0,22-21 16,0 0-16,42 0 16,0 0-16,1 0 0,20 0 15,0 0-15,1 0 0,20 0 0,1 0 16,-1 0-16,1-21 0,20 21 15,-20 0-15,20 0 0,-41 0 16,-1 0-16,0 0 0,1 0 16,-86 0-1,22 0-15</inkml:trace>
  <inkml:trace contextRef="#ctx0" brushRef="#br0" timeOffset="6891.82">1376 2455 0,'0'0'0,"-43"0"0,1 0 0,21 0 15,-21 0-15,20 0 0,-20 0 16,21 0-16,-21 0 0,20 0 0,1 0 16,0 0-16,0 0 0,0 0 15,42 0 16,0 0-31,21 0 16,-20 0-16,20 0 0,21 0 16,1 0-16,-1 0 0,22 0 15,21 0-15,-21 0 0,20 0 0,1 0 16,21 0-16,-21 0 0,42 0 16,0 0-16,22 0 0,-1 0 15,22-21-15,-1 21 0,1-21 0,41 21 16,-20-21-16,21 21 0,21-21 15,0 21-15,21-21 0,-21-1 16,21 22-16,0 0 0,1 0 0,-1-21 0,0 0 16,21 21-16,-21 0 0,22-21 15,-1 21-15,0 0 0,1-21 0,-1 21 16,-21 0-16,22 0 16,-1 0-16,0 0 0,-21-21 0,1 21 15,-1 0-15,-21 0 0,0 0 16,-21 0-16,-1 0 0,-20 0 0,-21 0 15,-1 0-15,-21 0 0,-20 0 16,-22 0-16,0 0 0,-22 0 0,-20 0 16,-21 0-16,-1 0 0,-21 0 0,1 0 15,-22 0-15,0 0 0,0 0 16,0 0-16,-63 0 31,21 0-31,-21 0 0,-22 0 16</inkml:trace>
  <inkml:trace contextRef="#ctx0" brushRef="#br0" timeOffset="7552.26">1122 3831 0,'0'0'0,"0"-21"0,21 0 15,0-21-15,-21 20 0,21 1 0,-21-21 16,21 21-16,-21 0 0,22 21 15,-22 21 1,0 21-16,0-21 16,0 22-16,0-1 0,0 21 15,0-20-15,0 20 0,0 1 16,0-22-16,0 22 0,-22-22 0,1 43 16,21-64-16,0 21 15,0-21-15,0 0 0,21-21 16,1 0-1,-1-21-15,0 0 0,0 0 0,0 0 16</inkml:trace>
  <inkml:trace contextRef="#ctx0" brushRef="#br0" timeOffset="7704.2">1714 3958 0,'0'0'0,"0"21"16,0 1-1,0-1 1,22-21 0,-22-21-1</inkml:trace>
  <inkml:trace contextRef="#ctx0" brushRef="#br0" timeOffset="8372.03">3641 3683 0,'0'0'0,"-43"0"31,43 21-31,-21-21 0,0 0 16,21 21-16,-21-21 0,42 0 31,0 0-31,0-21 16,0 0-16,22 21 0,-1-21 0,0 0 15,1 0-15,-1-1 0,-21 1 16,22 0-16,-22-21 0,0 21 0,0-1 16,-21-20-16,0 0 0,0 21 15,-21-22-15,0 1 0,0 21 0,-22 0 16,1-1-16,-22 1 0,22 21 15,-21 0-15,20 21 0,-20 22 16,20-1-16,1 0 0,0 1 0,21 20 16,-22-20-16,22 20 0,21-21 15,0 22-15,0-22 0,0 1 16,0-22-16,21 21 0,0-21 0,22 0 16,-1 1-16,0-1 0,1 0 15,20 0-15,-20-21 0,20 0 0,-21 0 16,1 0-16,-1 0 0,0 0 15,-20 0-15,-1 0 0,-21-21 16,-43 21-16,22-21 0,-42 21 16,20 0-16,-20 0 0,-1 0 15,1 0-15,-1 0 0,1 21 0,21 0 16,-22 21-16,22-20 16,21 20-16,-22 0 0,22 1 0,0-1 15,0 0-15,21 1 0,0-1 16,0-21-16,0 21 0,0-20 0,21-1 15,0 0-15,21-21 0,1 0 16,-1 0-16,0 0 0,22 0 0,-1 0 16,1 0-16,-1-21 0,1 0 15,-1-1-15,1-20 0,-1 21 0,1-21 16,-22-1-16,22 1 0,-22 0 16,-21-1-16,22 1 0,-22 0 0</inkml:trace>
  <inkml:trace contextRef="#ctx0" brushRef="#br0" timeOffset="8556.02">4212 3789 0,'0'0'15,"0"-21"-15,0 0 0,-21 21 0,21 21 16,0 0 0,0 0-16,0 21 0,0 1 0,21-22 15,-21 21-15,21 1 0,0-1 16,1-21-16,-1 21 0,0-20 0,-21 20 16,21-21-16,0 0 0,0 0 15,1 1-15,-1-22 0,0 0 16,0 0-16,0 0 15,0 0-15,-21-22 0,22 22 16,-1-21-16,0 0 0,0-21 0</inkml:trace>
  <inkml:trace contextRef="#ctx0" brushRef="#br0" timeOffset="8752.96">4720 3831 0,'0'0'0,"0"-21"16,0 0-16,-21 21 15,0 0-15,-22 21 0,1 0 16,0 0-16,-1 22 0,1-22 15,0 21-15,-22-21 0,22 22 0,0-1 16,-1 0-16,1 1 0,0-22 16,20 21-16,1-21 0,0 1 0,21-1 15,0 0-15,0 0 0,21-21 16,22 0-16,-1-21 16,0 21-16,22-21 0,-1-22 15</inkml:trace>
  <inkml:trace contextRef="#ctx0" brushRef="#br0" timeOffset="9012.03">5080 3789 0,'0'0'16,"0"-21"-16,0 42 15,0 0-15,-21 0 16,0 22-16,-1-1 0,22 0 16,0 1-16,-21 20 0,21 1 0,-21-1 15,21 1-15,-21 20 0,21-20 0,0 20 16,0 1-16,-21 0 0,0 21 15,-1-22-15,1 22 0,-21 0 16,21-21-16,-22-1 0,22 1 0,-21 0 16,21-22-16,-22 1 0,22-1 0,0 1 15,0-22-15,0-21 0,21 0 16,0-42-16,21 0 16,0-21-16,0-1 0,22-20 0,-22-1 15,21 1-15,0-1 0</inkml:trace>
  <inkml:trace contextRef="#ctx0" brushRef="#br0" timeOffset="9319.4">5143 3979 0,'0'0'0,"0"-42"16,0-21-16,-21 41 0,21-20 0,-21 0 16,21 21-16,0-1 0,0 1 15,0 0-15,0 0 0,21 21 0,0 0 16,22 0-16,-1 0 0,-21 0 15,22 0-15,20 0 0,-21 21 16,1 0-16,20 0 0,-20 1 0,-1 20 16,-21-21-16,0 21 0,-21 1 0,0-1 15,0 0-15,-21 1 0,-21-1 0,-1 0 16,1-20-16,0-1 16,-22 21-16,22-21 0,0-21 0,-1 21 15,1-21-15,0 0 0,-1 0 0,22 0 16,0 0-16,21-21 15,0 0-15,0 0 0,0 0 0,42 0 16,-21-22-16,1 1 0,20 21 16,0-22-16,1 1 0</inkml:trace>
  <inkml:trace contextRef="#ctx0" brushRef="#br0" timeOffset="9551.66">6286 3281 0,'0'0'0,"22"-21"0,-22 42 15,-22 0 1,22 21-16,-21 1 0,0-1 16,-21 0-16,21 22 0,-1-1 0,1-20 15,0 20-15,0-20 0,0 20 16,0-21-16,-1 1 0,22-1 0,0 0 16,0 1-16,0-1 0,0-21 0,0 0 15,0 1-15,0-1 0,22 0 16,20-21-16,-21 0 0,21 0 0,1 0 15,20-21-15,-20 0 0,20-1 16,1 1-16</inkml:trace>
  <inkml:trace contextRef="#ctx0" brushRef="#br0" timeOffset="10632.03">6964 3789 0,'0'0'0,"21"-42"0,0-1 0,-21 22 16,0-21-16,0 21 0,0-1 15,-21 1-15,0 0 0,-22 0 0,22 21 16,-21 0-16,0 0 0,-22 0 15,22 21-15,-1 21 0,1-20 0,-21 20 16,20-21-16,1 21 0,21 1 0,-22-1 16,22 0-16,0 22 0,0-22 15,21 1-15,0-22 0,0 63 16,0-62-16,21-1 0,0 0 16,22 0-16,-22-21 0,21 0 15,0 0-15,1 0 0,-1 0 0,0-21 16,1 0-16,-1 0 0,0-1 15,1-20-15,-1 0 0,0 21 0,1-22 16,-22 1-16,0 0 0,21-1 16,-42 1-16,22 0 0,-1-1 0,-21 22 15,0 0-15,0 0 0,0 0 0,-21 42 32,-1 0-32,1 0 0,0 0 0,0 22 15,0-22-15,0 21 0,21-21 16,0 22-16,0-1 0,0-21 15,0 21-15,0-20 0,0-1 0,0 0 16,21 0-16,0 0 0,0 0 16,21-21-16,-20 0 0,20 0 0,-21 0 15,21 0-15,1 0 0,-1 0 16,0-21-16,1 0 0,-1 0 0,-21-21 16,22 20-16,-22 1 0,21-21 0,-21 21 15,0-22-15,1 1 0,-1 0 16,0 21-16,-21-22 0,21 22 0,-21 0 15,0 42 1,-21 0-16,0 0 16,0 1-16,21-1 0,0 21 15,-22-21-15,22 0 0,0 22 16,0-22-16,0 0 0,0 0 0,0 0 16,0 1-16,22-1 0,-1 0 15,0-21-15,0 0 0,21 21 0,1-21 16,20 0-16,-20 0 0,20 0 15,-21 0-15,1-21 0,20 21 16,-20-21-16,-22 0 0,21-1 0,-21 1 0,0-21 16,1 21-16,-1-22 15,0 22-15,-21-21 0,21 0 0,-21 20 0,0 1 16,0 0-16,0 0 0,0 0 16,-21 21-1,0 21-15,21 0 0,-21 0 0,-1 0 16,22 1-16,-21 20 0,0-21 15,21 0-15,0 0 0,-21 22 0,21-22 16,-21 0-16,21 0 0,0 0 16,0 1-16,0-1 0,-21-21 15,21-21 17,0-1-32,21 1 0,0 0 15,0-21-15,0 21 0,22-22 16,-22 22-16,21-21 0,0-1 15,1 1-15,-1 0 0,-21-1 16,22 1-16,-1 21 0,0 21 0,-21 0 16,22 0-16,-22 0 0,0 21 15,0 0-15,-21 0 0,0 22 0,0-1 16,0 0-16,0-20 0,0 20 0,-21 0 16,21-21-16,-21 22 0,21-22 15,0 0-15,0 0 0,0 0 0,0 1 16,21-1-16,0-21 0,0 0 15,1 0-15,-1 0 0,0 0 16,21 0-16,-21-21 0,1 21 0,20-22 16,-21 1-16,0 21 0,22-21 15,-22 0-15,-21 0 0,0 0 0,0-22 16,0 22-16,0 0 0,0-21 16,-21 20-16,-1-20 0,1 0 0,0 21 15,-21-22-15,-1 1 0</inkml:trace>
  <inkml:trace contextRef="#ctx0" brushRef="#br0" timeOffset="10783.81">7959 3112 0,'0'0'0,"-22"0"0,1 0 16,21 21 0,0 0-1</inkml:trace>
  <inkml:trace contextRef="#ctx0" brushRef="#br0" timeOffset="11155.37">10372 3027 0,'84'21'16,"-63"-21"-16,43 0 0,-22 0 16,22 0-16,-1 0 0,22 0 15,0 0-15,-1 0 0,1 0 16,0 0-16,-1 0 0,-20 0 0,-1 0 16,1 0-16,-22 0 0,0 0 0,-20 0 15,-1 0-15,-42 0 16,-22 0-16,1 0 15</inkml:trace>
  <inkml:trace contextRef="#ctx0" brushRef="#br0" timeOffset="11371.42">10964 3027 0,'0'0'0,"-21"0"16,0 0 0,21 21-16,0 0 0,0 22 15,0-1-15,-21 0 0,21 22 0,0-1 16,0 1-16,-21-1 0,-1 1 15,22-1-15,-21 1 0,0-22 0,0 22 16,21-22-16,0 0 0,0 1 16,-21-1-16,21-21 0,0 0 0,0 0 15,0 1-15,0-1 0,21-21 16,0 0-16,0 0 0,22 0 16,-22-21-16,0 21 0,21-22 0</inkml:trace>
  <inkml:trace contextRef="#ctx0" brushRef="#br0" timeOffset="11735.73">11134 3620 0,'0'0'0,"-22"-22"0,1 1 0,21-21 15,-21 21-15,21 0 0,0-1 0,0 1 16,0 0-16,21 0 0,0 0 16,22 0-16,-1 21 0,0 0 0,1 0 15,20 0-15,-20 21 0,-1 21 0,21-21 16,-20 22-16,-1-1 0,0 0 15,1 1-15,-1-1 0,-21 0 16,-21 22-16,0-22 0,0 0 16,0-20-16,0 20 0,-21-21 15,0 21-15,-21-20 0,20-1 0,1-21 16,0 21-16,0-21 0,0 0 16,0 0-16,21-21 15,0 0-15,0-1 0,0 1 16,21 0-16,0-21 0,0-1 0,21 22 15,-20-21-15,-1 0 0,21-1 16,-21 1-16,22 21 0,-1-22 16,-21 22-16,21 0 0,1 0 0,-22 0 0,21 21 15,1 0-15,-22 0 0,0 0 16,21 0-16,-21 0 0,22 0 16,-22 21-16</inkml:trace>
  <inkml:trace contextRef="#ctx0" brushRef="#br0" timeOffset="12227.27">12658 3789 0,'0'0'0,"21"0"0,85-21 31,-85 21-31,-21-21 0,0-1 16,0 1-16,0 0 0,0 0 0,0-21 16,0-1-16,0 22 0,0-21 15,-21-1-15,-1 1 0,1 21 0,0 0 16,0 0-16,-21 21 0,20 0 15,-20 0-15,0 21 0,-1 21 16,-20-21-16,21 22 0,-22-1 0,22 0 16,-1 1-16,-20-1 0,42 0 15,-22-21-15,22 22 0,0-1 0,21-21 16,0 22-16,0-22 0,0 0 0,42 0 16,-20 0-16,-1 0 0,21-21 15,0 0-15,1 0 0,20 0 0,-20 0 16,-1-21-16,21 0 0,-20 0 15,-1 0-15,-21 0 0,22-1 0,-1 1 16,-21-21-16,0 0 0,0 20 16,1-20-16,-22 0 0,0-1 15,0 1-15,0 21 0,0 0 0,0 0 16,-22 21 0,22 21-16,-21 0 0,0 0 0,0 0 15,21 22-15,-21-22 0,0 21 16,21-21-16,-22 22 0,22-22 15,0 21-15,0-21 0,0 0 0,0 1 16,0-1-16,0 0 0,0 0 16,22-21-16,-1 0 0,0 0 0,0 0 0,21 0 15,-20 0-15,20 0 16,21 0-16,-20-21 0,20 21 0</inkml:trace>
  <inkml:trace contextRef="#ctx0" brushRef="#br0" timeOffset="12455.48">13547 3471 0,'0'0'0,"0"-63"0,0 21 0,0 20 0,0-20 16,-22 42 0,1 0-16,0 21 0,-21 0 0,21 1 15,-22 20-15,22 0 0,-21 1 16,-1 20-16,22-21 0,-21 1 0,21-1 16,0 0-16,-1-20 0,22 20 15,0-21-15,0 21 0,0-20 16,0-1-16,22 0 0,-1 0 0,0-21 15,21 21-15,1-21 0,-1 0 16,0 0-16,1 0 0,-1 0 0,21-21 16,-20 0-16,-1 0 0,0 0 15,1-1-15</inkml:trace>
  <inkml:trace contextRef="#ctx0" brushRef="#br0" timeOffset="12807.82">13801 3620 0,'0'0'0,"-22"0"0,1 0 15,21 21-15,0 0 16,21-21 0,1 0-1,-1 0-15,0 0 0,0 0 16,21 0-16,-20 0 0,20-21 0,0 0 16,-21 21-16,22-22 0,-22 1 15,0 0-15,0 0 0,0-21 0,1 20 16,-22-20-16,0 21 0,0-21 15,0 20-15,-22 22 0,1 0 16,-21 0-16,0 0 0,20 22 16,-20 20-16,0-21 0,21 21 0,-22 1 15,22-1-15,-21 0 0,21 1 0,-1-1 16,1 0-16,21-20 0,0 20 16,0-21-16,0 0 0,0 0 15,0 1-15,21-1 0,1 0 0,20-21 16,0 0-16,-21 0 0,43 0 15,-22 0-15,22 0 0,-1 0 0,1-21 16,-22 0-16,22-1 0,-1 1 0</inkml:trace>
  <inkml:trace contextRef="#ctx0" brushRef="#br0" timeOffset="14751.19">14690 3175 0,'0'0'0,"21"-63"0,-21 20 15,0-41 1,-21 84-16,-1 21 0,1 0 15,0 21-15,21 1 0,-21 20 16,0 1-16,0-1 0,-1 1 16,1-1-16,21 1 0,0-22 0,0 21 15,-21-20-15,21-1 0,0 0 16,-21 1-16,21-22 0,0 21 0,0-21 16,0 1-16,0-44 31,0 1-31,0 0 15,21-21-15,0 21 0,0-1 16,1-20-16,-1 0 0,21-1 16,0 1-16,1 0 0,-1 21 15,-21-22-15,22 22 0,-1 21 0,0 0 16,1 0-16,-22 0 0,21 0 0,-21 21 16,22 22-16,-22-22 0,0 21 15,0-21-15,-21 22 0,0-22 0,0 0 16,0 21-16,0-21 0,-21 1 15,-21-1-15,20 0 0,1 0 0,0 0 16,-21-21-16,21 21 0,-22-21 16,22 0-16,0 0 0,-21 0 0,20 0 15,1 0-15,0 0 0,0-21 16,0 21-16,0-21 0,21 0 0,0 0 16,0 42 30,21 0-46,0-21 0,0 21 16,0-21-16,0 0 0,1 21 0,20-21 16,-21 0-16,21 0 0,1 0 15,-1 0-15,0 0 0,1 0 0,20 0 16,-20 0-16,20-21 0,-21 21 16,1-21-16,20 0 0,-20 0 0,-1 0 15,0-22-15,1 1 0,-22 0 16,21-1-16,-21 1 0,22 0 15,-43-1-15,21 1 0,-21 0 16,21 20-16,-21 1 0,-21 42 16,0 1-1,-1 20-15,1-21 0,0 21 16,21 1-16,-21-22 0,21 21 0,-21 1 16,21-22-16,0 21 0,0-21 15,0 0-15,0 1 0,21-1 0,21 0 16,-21 0-16,1-21 0,20 0 0,0 0 15,-21 0-15,22 0 16,-1 0-16,-21 0 0,22 0 0,-1 0 16,-21-21-16,21 0 0,1 0 15,-22-1-15,21-20 0,1 0 0,-22-22 16,21 1-16,0-1 0,1-20 0,-1 20 16,-21-21-16,22 22 0,-1-1 15,-21 1-15,0-1 0,0 22 0,-21 0 16,0-1-16,0 22 0,-21 21 15,0 0-15,0 0 0,-21 0 16,20 43-16,1-22 0,-21 21 16,21 0-16,0 1 0,-1 20 0,1 1 15,0-1-15,0 1 0,21-1 16,0 1-16,0-1 0,0 1 16,0-22-16,0 0 0,0 1 0,21-1 15,0 0-15,0-20 0,22-1 16,-22 0-16,0-21 0,21 0 0,1 21 15,-1-21-15,-21 0 0,22 0 16,-1 0-16,0-21 0,1 0 0,-22 0 16,21-1-16,-21 1 0,22-21 15,-22 21-15,0-22 0,0-20 0,0 21 16,0 20-16,-21-20 0,0 21 16,0 0-16,0 0 0,0 42 15,-21 0-15,21 0 16,-21 0-16,0 22 15,0-22-15,21 21 0,0-21 0,0 22 16,0-22-16,0 0 0,0 0 16,0 21-16,21-20 0,0-1 15,0 0-15,0-21 0,1 0 16,20 0-16,-21 0 0,0 0 0,22 0 16,-22 0-16,0 0 0,21-21 0,1 0 15,-22-1-15,21-20 0,0 0 16,1-1-16,-1-20 0,0-1 0,1 1 15,-1-22-15,-21 1 0,22 20 16,-1-21-16,-21 22 0,0-22 0,0 22 16,-21 20-16,0 1 15,0 0-15,0-1 0,0 22 0,0 0 16,-21 21-16,0 0 16,0 21-16,0 0 0,0 22 0,-1-1 15,1 0-15,0 1 0,0 20 16,21-20-16,0 20 0,-21 1 0,21 20 15,0-20-15,0-1 0,0-20 16,0 20-16,0 1 0,21-22 0,0 0 16,0-21-16,0 22 0,22-22 15,-22 0-15,0 0 0,21-21 0,1 0 16,-22 0-16,21 0 0,1 0 16,-1 0-16,-21-21 0,21 21 15,1-42-15,-22 21 0,21-1 0,-21-20 16,1 21-16,20-21 0,-21 20 15,-21 1-15,21 0 0,0 21 16,-21 21 0,0 0-16,-21 1 0,0-1 15,21 21-15,-21-21 0,21 0 0,0 1 16,0-1-16,0 21 0,0-21 16,0 0-16,21 1 0,0-1 0,0-21 15,1 21-15,-1-21 16,21 0-16,-21 0 0,22 0 0,-22 0 15,21 0-15,-21 0 0,22 0 16,-1 0-16,-21-21 0,21-22 0,1 22 16,-1-21-16,0 0 0,1-1 15,-22-20-15,21 20 0,1-20 0,-22 21 16,0-22-16,0 22 0,0 21 16,-21-1-16,0 1 0,0 0 0,-21 42 15,0 0 1,0 1-16,0-1 0,-1 21 0,1 0 15,0 1-15,0 20 0,0-20 16,0-1-16,-1 21 0,1-20 16,21 20-16,0 1 0,0 20 0,0-20 15,0 21-15,0 20 0,0-20 16,0 0-16,-21-1 0,21 1 0,0 0 16,-21-1-16,21 1 0,0-21 15,0 20-15,-21-20 0,21 20 0,0-20 16,-21-22-16,-1 22 0,22-22 0,-21-21 15,0 22-15,0-22 0,0-21 16,-22 0-16,22 0 0,-21 0 0,21 0 16,-22 0-16,22 0 0,0-21 15,0-1-15,21-20 0,0 21 16,0-21-16,0 20 0,0-41 0,21 21 16,0-22-16,22 1 0,-22-1 15,21-21-15</inkml:trace>
  <inkml:trace contextRef="#ctx0" brushRef="#br0" timeOffset="14977.91">17780 3217 0,'0'0'0,"-21"-21"0,0 21 0,-1-21 16,22 0-16,22 0 0,-1 21 15,21 0-15,-21 0 0,22-21 0,-1 21 16,0-22-16,1 22 15,-1 0-15,21 0 0,-20 0 0,-1 0 16,0 0-16,1 0 0,-1 0 16,-21 0-16,22 0 0,-22 0 0,0 0 15,-21-21 1</inkml:trace>
  <inkml:trace contextRef="#ctx0" brushRef="#br0" timeOffset="15159.97">17230 2794 0,'0'0'0,"-85"21"31,64-21-31,0 0 31,-1 0-15,1 0-16,0 0 15,0-21-15</inkml:trace>
  <inkml:trace contextRef="#ctx0" brushRef="#br0" timeOffset="15332.03">15176 2498 0,'-21'0'0,"42"0"0,-63 0 0,21 0 0,0 0 15,0 0-15,21 21 16,-22 0-16,1-21 16,0 0-16,0 21 0,0 0 15,-22-21-15</inkml:trace>
  <inkml:trace contextRef="#ctx0" brushRef="#br0" timeOffset="16227.86">5842 5101 0,'0'0'0,"42"-63"31,-42 84-31,0 0 0,0 21 0,0 1 16,0-1-16,-21 0 16,0 1-16,0-1 0,0 0 0,-1 1 15,1-1-15,21-21 0,-21 22 16,0-1-16,0-21 0,0 0 0,-1 22 15,22-22-15,0 0 0,-21-21 16,21-21 0,0-22-16,0 22 15,0 0-15,0-21 0,21-1 16,1 1-16,-1 0 0,21-1 16,-21 1-16,0-21 0,22 20 0,-22 1 15,21-22-15,1 22 0,-22 21 16,21-21-16,-21 42 0,22 0 0,-22 0 15,0 0-15,0 42 0,0-21 16,0 21-16,1 1 0,-22-1 0,21 0 16,-21 1-16,0-1 0,0 0 0,0 1 15,0-1-15,0 43 16,0-64-16,0 0 0,0 0 0,0 0 16,21-21-16,0 0 15,0-21-15,0 0 16,-21 0-16,22 0 0,-1 0 15,0-22-15,21 22 0,-21-21 0,22-1 16,-22 1-16,21 0 0,1-22 16,-22 22-16,21 0 0,-21 20 15,22 1-15,-22 0 0,0 21 0,-21 21 16,21 0-16,-21 1 16,0-1-16,0 21 0,0 0 0,0-20 15,0 20-15,0 0 0,0 1 0,0-22 16,0 21-16,0 0 0,0-20 15,21-1-15,0 21 0,1-42 0,-1 21 16,21 0-16,-21-21 0,22 0 16,-1 0-16,0 0 0,22 0 15,-22-21-15,22 0 0,-22 0 0,21 0 16,-20 0-16,20-1 0</inkml:trace>
  <inkml:trace contextRef="#ctx0" brushRef="#br0" timeOffset="17888.3">7705 5271 0,'0'0'0,"0"-43"16,0 1-16,0 0 0,0-1 0,-22 1 15,1 21-15,0 0 0,-21-1 0,21 1 16,-22 21-16,1 0 0,0 0 16,-1 21-16,1 1 0,0 20 0,-1-21 15,1 21-15,0 1 0,20-1 16,-20 0-16,0 1 0,21-1 0,-1 0 16,22 1-16,0-1 0,0-21 0,0 22 15,0-22-15,22 0 0,-1 0 16,0-21-16,21 0 0,-21 0 15,22 0-15,-1 0 0,0 0 16,-20-21-16,20 0 0,0 0 0,1-1 16,-22 1-16,21 0 0,-21-21 0,22-1 15,-22 22-15,0-21 0,0-22 16,-21 22-16,0-21 0,21 20 0,-21 1 16,0 0-16,0-1 0,0 22 0,0 0 15,0 0-15,0 42 16,0 0-16,0 21 0,-21-20 15,0 20-15,21 21 16,0-20-16,-21-1 0,21 0 0,-21 1 16,21-1-16,-22-21 0,22 22 0,0-1 15,0 0-15,0-21 0,0 22 16,0-22-16,43 21 0,-22-42 16,21 0-16,-21 0 0,22 0 0,-1 0 15,0 0-15,1 0 0,-1-21 16,22 0-16,-22 0 0,21 0 0,-20-22 15,-1 22-15,22-21 0,-22-1 16,-21 1-16,21-21 0,-20-1 16,20 1-16,-21-1 0,-21-21 0,21 22 15,-21-1-15,0 1 0,0 21 0,0-1 16,0 1-16,0 21 0,0 0 16,-21 21-16,0 21 15,0 0-15,0 0 0,-1 21 0,1 22 16,0-22-16,0 22 0,0-1 15,0-20-15,21 20 0,0 1 0,0-22 16,0 0-16,0 1 0,0-1 0,0 0 16,0-21-16,0 22 0,21-22 15,0 0-15,0 0 0,21-21 0,-20 21 16,-1-21-16,21 0 0,-21 0 0,22 0 16,-1 0-16,-21 0 0,21-21 15,-20 21-15,20-21 0,-21 0 0,0 0 16,22 0-16,-22-22 0,0 22 15,-21-21-15,0-1 0,0 22 16,0-21-16,0 0 0,0-1 0,0 22 16,0 0-16,-21 21 15,0 0-15,-1 0 0,1 21 0,21 0 16,0 0-16,-21 22 0,21-22 0,0 21 16,0-21-16,0 22 0,0-22 15,0 0-15,0 21 0,0-20 0,21-1 16,-21 0-16,21-21 0,1 21 15,-1-21-15,0 0 0,0 0 0,0 0 16,0 0-16,1 0 0,20 0 16,0 0-16,-21 0 0,22-21 15,-1 0-15,0 0 0,1-1 0,-22 1 16,21 0-16,1-21 0,-22 21 0,0-22 16,0 22-16,0-21 0,0 21 15,-21-1-15,0 1 0,0 42 16,0 1-1,0-1-15,-21 0 0,0 0 0,21 0 16,-21 0-16,0 22 0,21-22 16,-21 0-16,21 0 0,0 0 0,0 1 15,0-1-15,0 0 0,0 0 16,21-21-16,0 0 0,0 0 16,21 0-16,-20 0 0,20 0 15,-21 0-15,21 0 0,-20 0 0,20 0 16,-21-21-16,0 0 0,22 21 0,-22-21 15,0-1-15,0-20 0,0 21 16,0-21-16,1 20 0,-22-20 0,0 0 16,21 21-16,-21-1 0,21 1 15,-21 0-15,0 42 16,0 0-16,0 1 0,0 20 16,0-21-16,0 0 0,0 0 15,0 22-15,0-22 0,0 0 16,0 0-16,0 0 0,21 1 0,0-22 15,0 0-15,1 0 16,-1 0-16,0 0 0,0 0 16,0 0-16,0-22 0,1 22 15,-1-21-15,0 0 0,0 0 0,21 0 16,-20-22-16,20 22 0,-21-21 0,21 0 16,1 20-16,-1-20 0,0 0 15,22 21-15,-43-1 0,21 22 0,1 0 16,-22 0-16,0 0 0,0 22 15,-21-1-15,0 21 0,0-21 16,0 22-16,0-22 0,-21 21 16,0-21-16,-21 0 0,20 22 15,1-22-15,0 0 0,0 0 0,0-21 16,21 21-16,0 1 16,21-22-1,0 0-15,0-22 16,0 1-16,1 21 0,-1-21 15,0 0-15,0 0 0,0 0 16,0-22-16,1 22 0,-22-21 0,21-1 16,0 1-16,0 0 0,-21-1 15,0 1-15,21 21 0,-21 0 0,0 0 0,0 42 32,0 0-32,0 0 0,-21 21 0,0 1 15,0-1-15,0 0 0,-1 1 0,1-1 16,0-21-16,21 22 0,0-1 15,-21-21-15,21 0 0,0 0 0,0 1 16,0-1-16,21 0 0,0-21 16,0 0-16,1 0 0,20 0 0,-21 0 15,21 0-15,-20 0 0,20 0 0,-21 0 16,0 0-16,22-21 0,-22 0 16,0-1-16,0 1 0,0 0 15,0-21-15,1 21 0,-22-22 0,0 1 16</inkml:trace>
  <inkml:trace contextRef="#ctx0" brushRef="#br0" timeOffset="18075.14">10223 4530 0,'0'0'0,"-21"0"0,0 0 0,0 0 0,0 0 15,21 21-15,0 0 31,-21-21 1,-1 0-32,1 0 0,0 0 0,-21 0 15</inkml:trace>
  <inkml:trace contextRef="#ctx0" brushRef="#br0" timeOffset="18260.91">8445 4784 0,'0'0'0,"-42"21"0,42 0 0,0 0 16,21-21-1,0 0-15,1 0 0,20 0 16,0 0-16,22 0 0,-22 0 16,22 0-16,20 0 0,-20-21 0,-1 0 15,22 21-15,-22-21 0,1 0 0</inkml:trace>
  <inkml:trace contextRef="#ctx0" brushRef="#br0" timeOffset="19008">12615 5122 0,'0'0'0,"21"0"0,-21-21 0,22 21 0,-1-21 15,0 0-15,0 0 0,-21-22 16,21 22-16,-21 0 0,0-21 0,0 21 15,0-1-15,0 1 0,-21 0 0,0 21 16,0 0-16,-22 0 16,22 0-16,-21 0 0,-22 21 0,22 0 15,0 1-15,-1 20 0,1-21 16,0 21-16,-1-20 0,22 20 0,0 0 16,0-21-16,21 22 0,0-22 0,0 0 15,0 0-15,21 0 0,0 1 16,0-22-16,22 21 0,-22-21 0,21 0 15,1 0-15,-22 0 0,21 0 16,0 0-16,1 0 0,-1 0 0,-21 0 16,0 0-16,1-21 0,-1 21 15,-21-22-15,0 1 16,-21 21-16,-1 0 16,1 0-16,0 0 0,-21 0 0,-1 21 15,1 1-15,0-22 0,-1 21 16,1 0-16,0-21 0,-1 21 0,1 0 15,0 0-15,21-21 0,-1 22 0,1-1 16,21 0 0,21-21-16,1 0 15,20 0-15,-21 0 0,21 0 16,1 0-16,-1 0 0,0 0 0,1 0 16,-1 0-16,0 0 0,1 0 15,-1 0-15,-21 21 0,0 0 0,1 0 16,-22 22-16,0-1 0,0 0 15,0 1-15,-22-1 0,1 0 0,0 22 16,-21-22-16,-1 1 0,1 20 16,0-21-16,-1 1 0,1-1 0,0-21 15,-1 22-15,1-22 0,21 0 0,0 0 16,0-21-16,42 0 16,0 0-16,21-21 15,-21 0-15,22 0 0</inkml:trace>
  <inkml:trace contextRef="#ctx0" brushRef="#br0" timeOffset="19356.03">14139 4614 0,'0'0'0,"-21"0"16,42 0 0,22 0-16,-1 0 15,0 0-15,1 0 0,20 0 16,1 0-16,-1 0 0,1 0 0,-1 0 15,1 0-15,-1-21 0,-21 21 16,1 0-16,-1 0 0,0 0 0,-20 0 16,-1 0-16,-42 0 31,-1 0-31,-20 0 0</inkml:trace>
  <inkml:trace contextRef="#ctx0" brushRef="#br0" timeOffset="19581.02">14520 4614 0,'-21'22'0,"42"-44"0,-63 65 0,21-22 16,21 21-16,-21-21 0,-1 43 15,22-22-15,-21 22 0,0-1 0,0-20 16,0 20-16,0 1 0,-1-22 0,1 0 16,0 1-16,0-1 0,-21 0 15,42-21-15,-22 22 0,22-22 0,0 0 16,0 0-16,22-21 15,-1 0-15,0 0 16,0 0-16,21 0 0,-20 0 16,20-21-16,-21 0 0,21 0 0,1 0 15</inkml:trace>
  <inkml:trace contextRef="#ctx0" brushRef="#br0" timeOffset="20109.02">14859 5038 0,'0'0'0,"21"-21"0,-21-1 0,0 1 16,0 42-1,0 1-15,-21-1 16,0 21-16,0-21 0,-1 0 0,22 22 16,0-22-16,-21 21 0,21-21 15,-21 1-15,21-1 0,0 0 16,0 0-16,0 0 0,21-21 16,0 0-16,1 0 0,-1 0 15,0 0-15,21 0 0,-21 0 0,22-21 16,-1 21-16,0-21 0,1 0 15,-22 0-15,21-1 0,1-20 0,-22 21 16,21-21-16,-21 20 0,0-20 0,1 21 16,-22-21-16,0 20 0,0 1 15,0 42 1,-22 22 0,1-22-16,0 21 0,0 1 0,0-1 15,0 0-15,-22 1 0,43-1 0,-21 21 16,0-20-16,0 20 0,0 1 15,21-22-15,0 22 0,0 20 16,0-20-16,0-1 0,0 1 0,0-22 16,0 22-16,0-22 0,0 21 15,0-20-15,0-1 0,-22 0 0,1-20 16,0 20-16,0-21 0,0 0 0,0 0 16,-22-21-16,1 0 0,21 0 15,-22 0-15,-20 0 0,21-21 0,-22 0 16,22 0-16,-22 0 0,1 0 0,20-22 15,1 22-15,0-21 0,-1 21 16,22-22-16,0 1 0,21 21 16,0-22-16,0 22 0,21-21 0,22 21 15,-22 0-15,21-22 0,22 22 16,-1-21-16,1 21 0,-1-22 0,22 22 16</inkml:trace>
  <inkml:trace contextRef="#ctx0" brushRef="#br0" timeOffset="20403.99">15854 5101 0,'0'0'0,"42"-42"0,-21 0 0,-21-1 0,0 22 16,0 0-16,0 0 0,-21 21 15,0 0 1,0 21-16,0 21 0,-1-21 0,1 43 16,0-22-16,21 22 0,-21-22 15,0 22-15,0-1 0,-1 1 0,22-1 16,-21 22-16,0-22 0,21 1 0,-21 20 15,0-20-15,0-1 0,-1-20 16,-20 20-16,21 1 0,0-22 0,0 0 16,-1-20-16,1 20 0,21-21 15,-21 0-15,21 0 0,21-21 32,0 0-32,1-21 0,-1 0 15,0 0-15,-21 0 0,21 0 0,0-22 16,0 1-16,-21 0 0,0-1 15</inkml:trace>
  <inkml:trace contextRef="#ctx0" brushRef="#br0" timeOffset="20695.66">15621 5546 0,'0'0'0,"21"-64"0,-21-20 0,21 20 0,-21 1 15,0-1-15,43-63 16,-22 64-16,0 20 0,-21 1 0,21 0 16,0-1-16,0 22 0,1 0 15,20 0-15,-21 0 0,21 21 0,1 0 16,-1 21-16,0 0 0,1 0 15,-1 0-15,0 22 0,-20-1 0,20 0 16,-21 1-16,0-1 0,-21 0 16,0-21-16,-21 22 0,0-22 15,-21 21-15,20-21 0,-20 1 0,0-1 16,-1 0-16,1-21 0,0 21 16,-1 0-16,1-21 0,0 0 0,-1 21 15,22-21-15,0 0 0,0 0 16,0 22-16,42-22 15,0 0 1,0 0-16,0 0 0,22 0 16,-22 0-16,21 0 0</inkml:trace>
  <inkml:trace contextRef="#ctx0" brushRef="#br0" timeOffset="21371.99">16341 5313 0,'0'-21'0,"21"0"15,0 21-15,0-22 0,0 22 16,0-21-16,1 0 0,-1 21 0,0-21 16,21 0-16,1-22 0,-22 22 15,21 0-15,-21-21 0,22-1 0,-22 22 16,0-21-16,0 0 0,-21 20 16,0 1-16,0 0 0,0 0 0,0 0 15,-21 21-15,0 0 16,-22 0-16,22 21 0,-21 0 15,0 0-15,20 22 0,-20-22 16,0 21-16,21 0 0,-22 1 0,22-1 16,0 0-16,0-20 0,0 20 15,21 0-15,0-21 0,0 22 0,0-22 16,0 0-16,0 0 0,42 22 16,-21-22-16,21-21 0,-20 0 15,20 21-15,-21-21 0,21 0 0,1 0 16,-1 0-16,0 0 0,1-21 0,-1 0 15,0-1-15,1 1 16,20 0-16,-20 0 0,-1-21 0,0-1 0,22 1 16,-22-22-16,0 22 15,1-21-15,-1 20 0,-21 1 0,22 0 16,-22-1-16,-21 22 0,0 0 16,0 0-16,0 0 0,-21 21 0,-1 0 15,-20 0-15,21 0 0,-21 0 0,20 0 16,-20 21-16,21 0 0,0 0 15,0 21-15,21-20 0,-22 20 0,22 0 16,0-21-16,0 22 0,0-22 16,22 21-16,-1-21 0,0 22 0,0-22 15,0 0-15,0 0 16,-21 0-16,22 1 0,-1-1 0,-21 0 16,0 0-16,0 0 0,0 0 15,0 1 1,-21-22-16,-1 0 0,1 0 0,0 0 15,0 0-15,0 0 0,0 0 0,-1 0 16,1 0-16,0 0 16,0 0-16,21-22 31</inkml:trace>
  <inkml:trace contextRef="#ctx0" brushRef="#br0" timeOffset="21539.75">17103 5440 0,'-22'0'47,"1"0"-31,0 0-16,0 0 0,0 21 0,0-21 15,-22 0-15</inkml:trace>
  <inkml:trace contextRef="#ctx0" brushRef="#br0" timeOffset="23100">3006 8573 0,'0'0'0,"-43"-22"15,43 1-15,-21 21 0,21-21 0,0 0 16,21 21 0,22 0-16,-1-21 0,21 21 0,1 0 15,21-21-15,-1 21 0,1 0 16,21 0-16,0-22 0,-1 22 0,1 0 15,-21 0-15,-22 0 0,22 0 16,-43 0-16,1 0 0,-1 0 16,-21 0-16,-42 0 15,0 22 1,0-22-16,-22 0 0</inkml:trace>
  <inkml:trace contextRef="#ctx0" brushRef="#br0" timeOffset="23448.82">3725 8446 0,'0'0'0,"-21"0"0,0 0 15,0 0-15,21 21 16,0 0-16,0 0 16,0 0-16,0 22 15,21-22-15,0 21 0,0 0 0,0 1 16,1 20-16,-1-20 0,-21 20 16,0 1-16,21-1 0,-21-21 0,0 22 15,0-1-15,0 1 0,-21-22 0,0 22 16,-1-1-16,1-20 0,-21 20 15,0-21-15,20 22 0,-20-22 0,0-21 16,-1 22-16,1-22 0,0-21 16,-1 0-16,-20 0 0,21 0 0,-1 0 15,1-21-15,0 0 0,-1-1 0,1 1 16,0-21-16,-1 0 0,22-1 16,-21 1-16,21 0 0,21-1 0,0 22 15,0-21-15,0-1 0,0 1 16,0 0-16,21 21 0,21-22 15,-21 22-15,22 0 0,20 0 16,-21 21-16,22 0 0,-1-21 0,1 21 16,21 0-16,-22 0 0,22 21 0</inkml:trace>
  <inkml:trace contextRef="#ctx0" brushRef="#br0" timeOffset="24691.8">4635 9229 0,'0'0'0,"22"-21"0,-1-1 0,-21 1 0,0 0 16,0 0-16,0 0 0,0-22 0,-21 22 16,-1-21-16,1 21 15,-21-22-15,21 22 0,0 0 0,-22 0 16,22 0-16,-21 21 0,21 0 16,-1 21-16,-20 0 0,21 0 0,-21 22 15,20-1-15,-41 43 0,42-43 16,0 0-16,-1 1 0,-20-1 15,21 21-15,21-20 0,0-1 0,-21 0 16,21-20-16,0 20 0,0 0 16,0-21-16,21 1 0,0-1 15,0-21-15,0 0 0,22 0 0,-22 0 16,21 0-16,-21-21 0,22-1 16,-1 1-16,0 0 0,-20-21 0,62-22 15,-41 22-15,-1 0 16,0-1-16,-21 1 0,1 0 0,-1-22 15,0 22-15,0-1 0,0 1 16,0 0-16,-21 21 0,0-1 0,0 1 16,0 42-16,0 1 15,0-1-15,0 0 0,0 21 16,-21 1-16,21-1 0,-21 0 0,0 1 16,21-1-16,0 0 0,-21-21 15,21 22-15,-21-1 0,21 0 16,0-20-16,0 20 0,0-21 0,0 0 15,21 0-15,0 1 0,0-1 16,0-21-16,22 0 0,-22 0 0,21 0 16,0 0-16,1-21 0,-1-1 15,-21 1-15,22 0 0,-1 0 0,0 0 16,-21-22-16,22 1 0,-1-21 16,0 20-16,-20 1 0,-1 0 15,0-1-15,-21 22 0,21-21 0,-21 21 16,21-1-16,-21 44 15,0-1 1,-21 21-16,0-21 0,0 0 16,0 22-16,21-22 0,-22 21 15,22-21-15,-21 22 0,21-22 0,0 0 16,0 0-16,0 22 0,0-22 16,0 0-16,0 0 0,21-21 15,1 0-15,-1 0 0,0 0 0,21 0 16,1 0-16,-1 0 0,0-21 15,1 0-15,-1 21 0,0-21 0,1-1 16,-1-20-16,0 21 0,1 0 0,-22-22 16,21 1-16,-21 21 0,0-21 15,1-1-15,-22 1 0,0 0 16,0 20-16,0-20 0,0 21 0,21 0 16,0 21-1,0 0-15,0 0 0,0 0 0,1 0 16,20 0-16,-21 0 0,21 0 15,1 0-15,-1 0 0,0 0 0,1 0 16,-1 0-16,22 0 0,-22-21 0,0 21 16,1-22-16,-1 22 0,-21 0 15,21-21-15,-42 0 0,-21 21 32,-21 0-32,21 0 0,-22 21 15,22 0-15,-21 22 0,0-22 0,-1 21 16,22-21-16,-21 22 15,-1-1-15,-20 0 0,21-20 0,-1 20 16,1 0-16,21 1 0,-22-22 0,22 21 16,0-21-16,21 22 0,0-22 15,0 0-15,0 0 0,21-21 0,22 0 16,-22 0-16,21 0 0,0 0 16,128-42-1,-128 21-15,0-1 0,1 1 0,-1 0 16,0-21-16,1 21 0,-1-22 15,0 1-15,-20 0 0,20-1 0,-21 1 16,0-22-16,0 1 0,1 21 16,-22-22-16,0 22 0,0 21 15,0-1-15,0 1 0,-22 21 16,1 21-16,0 22 0,0-1 16,-21 0-16,20 22 0,1-22 0,0 1 15,0 20-15,0-21 0,0 1 0,21-1 16,0 0-16,0-20 0,0 20 0,0-21 15,21 0-15,0 0 0,0 1 16,0-22-16,0 0 0,22 0 0,-1 0 16,0 0-16</inkml:trace>
  <inkml:trace contextRef="#ctx0" brushRef="#br0" timeOffset="25442.98">8636 8530 0,'0'0'0,"-21"-21"0,-43-64 31,43 64-31,0 0 0,0 0 0,0 21 0,-1 0 16,1 0-16,0 21 0,-21 0 0,21 0 16,-1 22-16,-20-1 0,21 22 15,-21-1-15,20 22 0,1-1 0,0 1 16,-21-21-16,21 20 0,-1 1 15,1-22-15,0 1 0,0 21 0,21-22 16,0-21-16,0 22 0,21-1 16,0-20-16,22-1 0,-1-21 15,0 0-15,22 1 0,-22-1 0,22-21 16,-1 0-16,1 0 0,20-21 0,-20-22 16,20 22-16,1-21 0,0 21 15,-1-22-15,1-20 0,-21 20 0,-1 1 16,1-21-16,-22-1 0,0-21 15,-21 22-15,1-22 0,-22 1 16,0-1-16,-22 21 0,-20-20 0,0 20 16,-22 1-16,1-1 0,-22 1 15,22 20-15,-22 22 0,0 0 0,1 0 16,-1 21-16,21 21 0,1 0 16,-1 22-16,22-1 0,21 0 0,0 22 15,21 20-15,0 1 0,21 0 0,0-1 16,0 22-16,22-21 0,-1 0 15,0-1-15,1 1 0,-1 0 0,21-1 16,-20 1-16,-22-22 0,21 22 0,-21-21 16,-21-1-16,0 1 0,0-1 15,-63 64-15,21-63 0,-1-22 16,1 0-16,0 1 0,-1-22 0,1 0 16,-22 0-16,22-21 0,0 0 15,-1 0-15,1-21 0,0 0 16,-1 0-16,22-22 0,0 22 0,0-21 15,21-1-15,0-20 0,21 21 16,0-22-16,22 1 0,41-64 16,-20 42-16,-1 21 0</inkml:trace>
  <inkml:trace contextRef="#ctx0" brushRef="#br0" timeOffset="25803.52">9377 9081 0,'0'0'0,"148"-85"31,-127 85-31,-21 21 0,0 0 0,0 0 15,0 22-15,0-22 0,-21 21 16,21 1-16,-21-1 0,0-21 16,21 21-16,-22 1 0,22-1 0,0-21 15,0 22-15,-21-22 0,21 0 16,0 0-16,0 0 0,0 0 0,21-21 16,1 0-16,-1 0 0,0 0 15,0 0-15,0 0 0,22-21 0,-1 0 16,-21 0-16,21 0 0,1 0 0,-1-22 15,-21 1-15,22 21 16,-22-22-16,21-20 0,-21 21 0,-21-1 0,0 1 16,0 0-16,0-1 0,0 22 15,0 0-15,0 0 0,0 0 16,-21 21-16,0 21 16,0 0-16,0 0 0,21 0 15,0 0-15,0 1 0,0 20 0,0-21 16,0 0-16,0 22 0,0-22 0,0 0 15,21 0-15,-21 0 0,21 0 16,0-21-16,0 22 0</inkml:trace>
  <inkml:trace contextRef="#ctx0" brushRef="#br0" timeOffset="26284.73">10202 9356 0,'0'0'0,"43"-21"0,211-85 31,-212 85-31,0-22 0,1 1 0,-22 0 16,21 20-16,-21-20 0,-21 21 0,0-21 15,0 20-15,-21 22 16,0 0-16,0 22 0,0-1 16,-22 0-16,1 21 0,21-21 15,-22 22-15,22-22 0,-21 21 0,21 1 16,0-22-16,-1 21 0,22-21 0,0 0 16,0 22-16,0-22 0,22 0 15,-1 0-15,0-21 0,0 21 0,21-21 16,-20 0-16,20 0 0,0 0 0,-21 0 15,22 0-15,-1 0 0,0 0 16,1-21-16,-1 0 0,22 0 16,-22 0-16,21-22 0,-20 22 0,20-21 15,-20 21-15,-22-22 0,21 1 16,-21 0-16,-21-1 0,0 1 0,0 21 16,0 0-16,-21 21 0,-21 0 15,21 0-15,-22 0 0,1 21 0,0 0 16,20 0-16,1 22 0,0-22 0,21 21 15,-21-21-15,21 22 0,0-1 16,0-21-16,21 0 0,0 22 0,-21-22 16,21 0-16,1 0 0,-1 0 15,-21 0-15,0 1 0,0-1 16,-21-21 0,-1 0-16,1-21 15,0-1-15,0 1 0,21 0 16,0 0-16,0 0 0,0-22 0,0 1 15,21 0-15</inkml:trace>
  <inkml:trace contextRef="#ctx0" brushRef="#br0" timeOffset="27651.83">11726 8276 0,'0'0'0,"0"-21"0,0 42 15,0 0-15,0 22 0,0-22 16,-21 21-16,0 22 15,0-22-15,-22 22 0,22-1 0,0-21 16,0 43-16,0-21 0,-22-1 0,43 1 16,-21-22-16,21 21 0,-21-20 15,21-1-15,0 0 0,0 1 0,0-22 16,0 0-16,0 0 0,21 0 16,0-21-16,22 0 0,-22 0 0,0 0 15,21 0-15,1 0 0,-22 0 0,21-21 16,1 0-16,-1 0 0,0 0 15,1-22-15,-1 22 0,-21-21 0,21 0 16,1-22-16,-22 22 0,21-1 16,-21 1-16,-21 21 0,0 0 15,0 0-15,0-1 0,-21 44 16,21-1-16,-21 0 16,-21 21-16,21 1 0,-1-22 0,1 21 15,0 0-15,0 1 0,0-1 0,21-21 16,0 22-16,0-22 0,0 21 15,0-21-15,0 0 0,0 1 0,21-22 16,0 21-16,0-21 0,0 0 0,22 0 16,-1 0-16,-21 0 0,22 0 15,20 0-15,-21 0 0,1-21 0,-1-1 16,0 1-16,1-21 0,-1 21 16,0-22-16,-20 1 0,20 0 15,-21-1-15,0 1 0,0 0 0,1 21 16,-22-1-16,0 1 0,0 42 15,0 1 1,-22-1-16,1 0 0,0 0 16,21 21-16,0-20 0,-21-1 0,21 21 15,0-21-15,0 0 0,0 1 0,0-1 16,0 0-16,21 0 0,-21 0 16,21-21-16,0 0 0,1 21 0,20-21 15,-21 0-15,0 0 0,22 0 16,-1 0-16,-21 0 0,21-21 15,-20 0-15,-1 0 0,21 0 0,-21 0 16,0-22-16,1 1 0,-22 0 16,0-1-16,21-20 0,-21 20 0,0-20 15,0 21-15,-21-1 0,-1 1 0,1 21 16,-21 21-16,21 0 0,-22 0 16,1 0-16,-21 21 0,-22 42 15,43-20-15,-1-1 0,1 22 16,21-22-16,0 0 0,21 1 0,0-1 15,0-21-15,0 21 0,21-20 16,0-1-16,21 0 0,-21 0 16,22-21-16,-1 0 0,0 0 0,-20 0 0,20 0 15,0 0-15,22 0 16,-22 0-16,0-21 0,1 0 0,-1 0 16,0-1-16,1-20 0,-1 0 0,0-1 15,1 1-15,-1 0 0,0-1 16,1 22-16,-22-21 0,0 21 0,0 21 15,-42 21 1,0 0-16,0 21 0,0-20 16,-1 20-16,1 0 0,0-21 15,21 22-15,-21-22 0,0 21 16,21-21-16,-21 1 0,21-1 0,0 0 16,0 0-16,0 0 15,21-21 1,0 0-1,0-21-15,21 0 0,-20 0 0,20 0 16,-21-1-16,21 1 0,1-21 0,-1 0 16,0-1-16,1 1 0,-1 21 15,-21-22-15,22 22 0,-22 21 0,0 0 16,0 0-16,-21 21 16,0 22-16,0-22 0,0 21 15,0-21-15,0 22 0,0-22 0,0 0 16,0 21-16,0-20 15,0-1-15,0 0 0,0 0 16,21-21-16,0 0 0,1 0 16,-1 0-16,0-21 15,0 21-15,0-21 0,0 0 0,1-1 16,-1 1-16,21-21 0,-21 0 16,0-1-16,22 1 0,-22 0 0,21-1 15,-21 22-15,22-21 0,-22 21 16,0 21-16,-21 21 15,0 0-15,-21 21 0,0-21 0,0 22 16,-1-1-16,-20 0 0,21 1 16,0-22-16,0 21 0,-1-21 15,1 22-15,21-22 0,0 0 16,0 0-16,0-42 31,0 0-31,0 0 16,0 0-16,0-22 0,0 22 0</inkml:trace>
  <inkml:trace contextRef="#ctx0" brushRef="#br0" timeOffset="27823.82">13801 8255 0,'0'0'0,"-22"0"16,1 0-16,0 0 0,0 0 0,0 0 15,0 21-15,-1 0 0,1-21 16,0 22-16,21-1 0,-21-21 15,21 21-15,-21 0 0,0-21 0,-1 0 16,22 21-16,-42-21 0,21 0 16,-21 0-16,-1 0 0,1 0 0</inkml:trace>
  <inkml:trace contextRef="#ctx0" brushRef="#br0" timeOffset="28003.88">11790 8615 0,'0'0'0,"-43"21"0,22 0 0,0-21 0,21 21 16,21-21 0,22 0-16,-22 0 0,21 0 0,0 0 15,1 0-15,-1 0 0,22 0 0,-22 0 16,21 0-16,1 0 0,-22 0 16,1-21-16,-1 0 0,-21 21 0</inkml:trace>
  <inkml:trace contextRef="#ctx0" brushRef="#br0" timeOffset="28487.99">4022 10139 0,'0'0'16,"-149"21"-16,1 0 0,0 0 0,42 1 16,0-22-16,22 21 0,20 0 15,1-21-15,-1 21 0,22-21 0,0 0 0,-1 0 16,1 21-16,21-21 16,0 0-16,42 0 15,0 0-15,21 0 0,22 0 16,-1 0-16,22 0 0,21-21 0,21 21 15,21 0-15,21 0 0,1-21 0,41 0 16,22 21-16,21 0 0,21-21 16,43 21-16,-1-22 0,43 22 0,0 0 15,21-21-15,21 21 0,0-21 16,0 21-16,22 0 0,-1 0 0,0-21 16,1 21-16,-22 0 0,0 0 0,0 0 15,-21 0-15,-21 0 0,-21 0 16,-22 0-16,-20 0 0,-1 0 15,-42 0-15,-21 0 0,-43 0 16,1-21-16,-43 21 0,-21 0 0,-21-21 16,-22 21-16,-20-22 0,-22 22 0,-21 0 15,-21-21-15,-21 21 16,-21 0-16,0 0 0,-43 0 0,0 0 16,-21 0-16</inkml:trace>
  <inkml:trace contextRef="#ctx0" brushRef="#br0" timeOffset="28903.8">1185 11261 0,'0'0'0,"0"-21"0,0-22 0,21 22 16,-21-21-16,22 21 0,-22-1 15,21 44 1,-21-1-16,21 21 0,0 22 16,-21-1-16,0-21 0,0 22 0,0-1 15,0 1-15,0-1 0,0-20 16,-21 20-16,0-20 0,0-1 16,-1 0-16,1 1 0,0-22 0,21 21 15,0-21-15,21-21 16,0 0-16,1-21 15</inkml:trace>
  <inkml:trace contextRef="#ctx0" brushRef="#br0" timeOffset="29055.82">1820 11599 0,'0'0'0,"21"-21"0,-21 0 16,22 21 46,-1 0-62,0 0 0</inkml:trace>
  <inkml:trace contextRef="#ctx0" brushRef="#br0" timeOffset="29643.97">4191 11557 0,'0'0'0,"0"-21"31,21 21-31,0-21 16,0 21-16,1-21 0,-1-1 15,0 1-15,0 0 0,21 0 16,-20-21-16,-1 20 0,21-20 0,-21 21 15,0-21-15,1-1 0,-22 1 0,0 0 16,0 20-16,0-20 0,-22 21 16,-20 0-16,21 0 0,-21-1 0,-1 22 15,1 0-15,0 22 0,-22-1 16,22 21-16,-1-21 0,1 43 0,0-1 16,-1-20-16,22 20 0,-21 1 0,42-1 15,0 1-15,0-22 16,0 0-16,0 1 0,21-22 0,0 21 15,0-21-15,22 0 0,-22-21 16,21 22-16,1-22 0,-22 0 0,21 0 16,0 0-16,1 0 0,-22 0 0,0 0 15,0-22-15,-21 1 16,-21 21-16,-21-21 0,-1 21 16,22 0-16,-42 0 0,20 0 0,1 0 15,-21 0-15,20 21 0,-20 0 16,20-21-16,22 22 0,-21 20 0,21-21 15,0 0-15,-1 22 0,22-22 16,0 21-16,0-21 0,0 22 16,22-22-16,-1 0 0,0 0 0,21-21 15,1 0-15,-1 0 0,21 0 16,1-21-16,-1 0 0,1 0 0,-1-22 16,22 22-16,0-21 0,-22 21 15,22-22-15,-22 1 0,1 0 0,-22 20 16,1-20-16</inkml:trace>
  <inkml:trace contextRef="#ctx0" brushRef="#br0" timeOffset="29807.8">4847 11472 0,'0'0'0,"0"43"15,0-22-15,21 0 16,-21 21-16,21-20 0,1-1 0,-1 21 16,-21-21-16,21 0 0,-21 1 15,21 20-15,-21-21 0,0 0 0,0 0 16,0 1-16,21-22 15,0 0 1,1 0-16,-1 0 0,0-22 0</inkml:trace>
  <inkml:trace contextRef="#ctx0" brushRef="#br0" timeOffset="29974.96">5249 11663 0,'0'0'0,"0"-21"0,0 0 16,-21 21-16,0 0 15,0 0-15,-22 0 0,1 0 0,0 0 16,-1 21-16,-20 0 0,21 0 15,-22 0-15,1 0 0,20 1 16,1-1-16,0 0 0,-1 21 0,22-42 16,0 21-16,21 1 0,0-1 15,21-21-15,0 0 0,22 0 16,-1 0-16,0 0 0</inkml:trace>
  <inkml:trace contextRef="#ctx0" brushRef="#br0" timeOffset="30207.99">5397 11621 0,'0'0'0,"22"-22"0,-22 44 16,0-1 0,0 0-16,0 21 0,-22 1 15,22-1-15,-21 21 0,0 1 0,0 21 16,0-1-16,0 22 0,-1-21 16,1 21-16,0-1 0,0 22 0,0-21 15,0 21-15,-22-21 0,22 0 16,-21 0-16,21 0 0,-22-22 0,1 1 15,0-22-15,20-20 0,1-1 0,0 0 16,21-63 0,21 0-16,0-21 0,1-22 15,20 22-15,0-43 0</inkml:trace>
  <inkml:trace contextRef="#ctx0" brushRef="#br0" timeOffset="30484.93">5461 12023 0,'0'0'0,"0"-64"0,-21-20 0,0 20 15,-1 1-15,1-1 0,21 22 0,0-1 16,0 1-16,0 21 0,0-21 16,21 20-16,1 22 0,20 0 0,0 0 15,1 0-15,-1 0 0,21 22 16,-20-1-16,-1 0 0,22 21 0,-22-21 16,-21 22-16,0-1 0,-21 0 0,0 1 15,0-1-15,-21 0 0,0 1 16,-21-1-16,-22 0 0,22 1 15,-22-22-15,1 21 0,-1-21 0,1 1 16,20-22-16,1 0 0,0 0 16,21 0-16,-22 0 0,43-22 15,0 1-15,0-21 0,0 21 16,21-22-16,1-20 0,-1 21 0,21-22 16</inkml:trace>
  <inkml:trace contextRef="#ctx0" brushRef="#br0" timeOffset="30695.77">6286 10986 0,'0'0'0,"43"0"0,-22 21 31,-21 21-31,0 0 0,0 1 16,0 20-16,-21 1 0,0-1 0,-1 1 16,-20-1-16,21 1 0,0-1 0,0 1 15,-1-22-15,1 22 0,0-22 16,0 0-16,21 1 0,0-1 0,0-21 15,0 0-15,0 0 0,21 1 16,21-22-16,-20 0 0,20 0 0,21-22 16,-20 1-16,20 21 0</inkml:trace>
  <inkml:trace contextRef="#ctx0" brushRef="#br0" timeOffset="31652.09">7006 11578 0,'0'0'0,"0"-21"0,0-127 31,-21 127-31,-21 21 0,20 0 0,1 0 16,-21 0-16,0 21 0,20 0 0,-20 0 16,0 22-16,21-22 0,-22 21 15,22 0-15,-21 1 0,21-22 0,-1 21 16,22 1-16,0-22 0,0 21 0,0-21 16,0 22-16,0-22 0,22 0 15,20-21-15,-21 0 0,21 0 0,-20 0 16,20 0-16,0 0 0,1-21 0,-1 21 15,0-21-15,1-1 16,-1-20-16,-21 21 0,21-21 0,-20-1 16,-1 1-16,-21 0 0,0-1 15,0 1-15,0 21 0,0-22 0,0 22 16,0 0-16,0 42 16,-21 0-16,21 22 15,0-22-15,-22 21 0,22-21 0,0 22 16,0-1-16,0-21 0,0 22 0,0-22 15,0 21-15,0-21 0,22 0 16,-1 1-16,0-22 0,0 21 0,21-21 16,-20 0-16,-1 0 0,21 0 15,0-21-15,-20 21 0,20-22 16,-21 1-16,21 0 0,-20 0 0,-1-21 16,0 20-16,0-20 0,0 21 0,0-21 15,-21-1-15,0 1 0,0 21 16,22 0-16,-22-1 0,-22 22 15,22 22 1,0 20-16,-21-21 0,21 0 16,-21 22-16,21-22 0,0 21 0,0-21 15,0 0-15,0 1 0,0 20 16,21-21-16,0 0 16,1-21-16,20 0 0,-21 0 0,21 0 15,-20 0-15,20 0 0,0 0 0,-21-21 16,22 21-16,-22-21 0,0 0 15,0 0-15,0-1 0,1-20 0,-1 21 16,-21-21-16,21 20 0,-21-20 0,0 0 16,0 21-16,0-1 0,0 1 15,0 42 1,0 1-16,0-1 0,0 0 16,0 21-16,0-21 0,-21 1 0,0 20 15,21-21-15,-22 0 0,22 22 0,0-22 16,0 0-1,22-21 1,-1 0-16,0-21 16,0 21-16,0-21 0,0-1 15,22-20-15,-22 21 0,21 0 0,1-22 16,-1 1-16,-21 0 0,21 21 0,-20-22 16,20 22-16,-21 0 0,-21 0 15,0 42-15,0 0 16,0 0-16,0 22 0,0-22 0,0 21 15,0-21-15,0 22 0,0-22 16,0 21-16,0-21 0,0 0 16,0 1-16,0-1 0,21 0 15,0-21-15,1 0 0,20 0 16,-21 0-16,0 0 0,22-21 0,-22 0 16,0 21-16,0-22 0,21 1 15,-20-21-15,-22 21 0,21-22 0,-21 1 16,0 0-16,0-1 0,0 1 0</inkml:trace>
  <inkml:trace contextRef="#ctx0" brushRef="#br0" timeOffset="31796.5">7895 11049 0,'0'0'0,"-42"0"0,21 0 16,-1 0-16,1 0 15,21 21-15,21-21 47</inkml:trace>
  <inkml:trace contextRef="#ctx0" brushRef="#br0" timeOffset="31980">11028 11049 0,'0'0'0,"21"-21"0,0 21 0,-21-21 0,21 0 16,-21-1-16,21 1 0,-21 0 0</inkml:trace>
  <inkml:trace contextRef="#ctx0" brushRef="#br0" timeOffset="33200.8">11112 10732 0,'0'0'0,"-21"-43"0,0 1 0,0 21 15,0-22-15,0 22 0,-22 21 0,1 0 16,21 0-16,-22 0 0,1 21 16,-21 22-16,20-1 0,1 0 15,0 22-15,-1-1 0,22 1 0,-21 21 16,21-1-16,-22 1 0,22-22 0,0 22 16,21 0-16,0-22 0,0 1 15,0-22-15,0 22 0,21-43 0,0 21 16,22-21-16,-1 22 0,21-43 0,1 21 15,-1-21-15,22 0 0,-21 0 16,20 0-16,1-21 0,0-1 0,-1 1 16,-20 0-16,-1-21 0,1 21 15,-22-22-15,0 1 0,1 0 16,-22-22-16,0 22 0,-21-22 0,0 22 16,0-22-16,0 22 0,0 21 15,0 0-15,0 0 0,-21 21 16,0 21-16,0 0 0,-1 21 0,1 1 15,0-1-15,0 21 0,0-20 16,21-1-16,0 22 0,0-22 0,0 0 16,0 1-16,0-22 0,21 21 0,0-21 15,0 0-15,0 1 0,22-1 16,-1-21-16,0 0 0,1 0 0,-1 0 16,22 0-16,-22-21 0,21-1 0,1 22 15,-22-21-15,22 0 0,-22-21 16,0 21-16,-20-22 0,-1 22 15,-21-42-15,0 20 0,0 1 16,-21-22-16,-22 1 0,22 21 0,-21-1 16,-22 1-16,22 21 0,0 0 15,-22 21-15,22 0 0,-22 21 0,22 0 16,-22 21-16,22-21 0,0 22 16,-1 20-16,1-20 0,21-1 0,0 0 0,21 1 15,0-1-15,0 0 0,21-21 16,0 1-16,0-1 0,22 0 0,-1 0 15,21-21-15,1 0 0,-1 0 0,1 0 16,-1 0-16,22-21 0,-21 0 16,-1 0-16,1-1 0,-1 1 15,-21-21-15,1 21 0,-1-22 0,-21 1 16,0-21-16,1 20 0,-22 1 16,0-22-16,0 43 0,0-21 0,0 63 31,-22 0-31,1 22 0,21-1 15,0 0-15,-21 1 0,21-1 0,-21 0 16,21 1-16,0-22 0,-21 21 16,21 0-16,0-20 0,0-1 15,0 0-15,0 0 0,21-21 16,0 0 0,0 0-16,0-21 0,1 21 15,20-21-15,-21-22 0,0 22 0,0-21 16,22 0-16,-22-1 0,0 1 15,21 0-15,-20-22 0,20 22 0,0-22 16,-21 43-16,1 0 16,-1 21-16,0 0 0,-21 21 15,0 0-15,0 22 0,0-1 0,0-21 16,0 21-16,0 1 0,0-1 16,0 0-16,-21 1 0,21-22 0,0 21 15,0-21-15,0 1 0,0-1 0,0 0 16,21 0-16,0-21 15,0 0-15,22 21 0,-22-21 0,21 0 16,0 0-16,1 0 0,20-21 0,-20 21 16,-1-21-16,21 0 0,1 0 15,-22-1-15,1-20 0,-1 0 0,0-1 16,1 1-16,-22 0 0,21-1 16,-42 1-16,0 0 0,0 21 0,0-22 15,-21 43-15,0-21 0,-22 21 0,1 0 16,0 0-16,-1 21 0,1 0 15,21 1-15,0-1 0,0 21 0,21-21 16,0 22-16,0-1 16,21-21-16,0 21 0,0 1 0,0-22 15,0 0-15,22 21 0,-43-20 0,21-1 16,-21 0-16,0 0 0,0 0 16,0 0-16,-21-21 0,0 0 15,-1 0-15,1 0 0,-21 0 0,21 0 16,0-21-16,-1 21 0,22-21 15,0 0-15,0-43 0,22 43 16,20-21-16,0 0 0,1-1 0,-1-20 16,21-1-16,1 1 0</inkml:trace>
  <inkml:trace contextRef="#ctx0" brushRef="#br0" timeOffset="33407.26">14118 10710 0,'0'0'0,"64"-21"0,-43 0 15,21 0-15,-21 21 0,-21 21 16,0 21-16,-21-20 0,0 20 15,-21 0-15,20 1 0,1 20 16,-21 1-16,0-1 0,20 1 0,-41 63 16,42-64-16,0 1 0,-1-22 15,1 0-15,0 1 0,21-1 16,0 0-16,0-21 0,0 1 0,0-1 16,0 0-16,21-21 0,0 0 0,1 0 15,20 0-15,-21 0 16,0-21-16,22 0 0,-22-1 0,0 1 15,0 0-15</inkml:trace>
  <inkml:trace contextRef="#ctx0" brushRef="#br0" timeOffset="33568.94">13864 11218 0,'0'0'0,"-21"0"0,0 0 16,42 0 15,0 0-31,0 0 0,22 0 0,-1 0 15,0 0-15,1 0 0,20 0 16,1 0-16,-22 0 0,21 0 16,1 0-16,-22 0 0</inkml:trace>
  <inkml:trace contextRef="#ctx0" brushRef="#br0" timeOffset="34272.16">14520 11282 0,'0'0'0,"-84"0"31,84-21-31,0 0 0,0-1 16,0 1-16,0 0 0,0 0 0,0 0 16,21 0-16,0-1 0,0 1 15,21 21-15,-20 0 0,20 0 16,0 0-16,1 0 0,-22 0 0,21 0 16,-21 21-16,0 1 0,22 20 0,-43-21 15,21 21-15,-21 1 0,0-1 16,0-21-16,0 22 0,0-1 0,0-21 15,-21 21-15,0-20 0,-1-1 16,1 0-16,0-21 0,0 21 0,0-21 16,0 0-16,21-21 15,0 0 1,21 0-16,-21-1 0,42 1 16,-21 0-16,0-21 0,22 21 15,-22-22-15,21 1 0,1 0 16,-1-1-16,64-20 0,-64 20 0,0 22 15,22 0-15,-22 0 16,1 21-16,-1 0 0,-21 0 0,21 0 16,-20 0-16,-1 0 0,-21 21 15,0 0-15,0 0 0,0 1 16,-21 20-16,-1 0 0,1-21 0,0 22 16,0-1-16,21 0 0,0-20 15,-21 20-15,21 0 0,0-21 0,0 1 16,0 20-16,0-21 0,21-21 15,0 21-15,0 0 0,0-21 0,22 0 16,-22 0-16,21 0 0,1 0 16,-1 0-16,0 0 0,-21-21 15,22 0-15,-1 0 0,0 0 0,1-22 16,-22 22-16,21-21 0,-21 0 0,22-1 16,-22 1-16,0 0 0,0-1 15,0 22-15,-21 0 0,0 0 0,0 0 16,0 42-1,0 0-15,0 0 16,-21 0-16,21 22 0,-21-22 0,0 21 16,21-21-16,0 22 15,0-22-15,0 0 0,0 0 0,0 0 0,0 0 16,0 1-16,0-1 0,0 0 16,21-21-16,0 0 0,0 0 15,1 0-15,20 0 0,-21 0 0,64 0 16,-43-21-16</inkml:trace>
  <inkml:trace contextRef="#ctx0" brushRef="#br0" timeOffset="34507.82">16849 11007 0,'0'0'16,"0"-21"-16,0-1 0,0 1 0,-22 21 16,1 0-16,-21 21 15,21-21-15,-22 43 0,22-22 16,-21 0-16,0 21 0,20 1 0,1-1 0,0 0 15,0 1-15,0-1 16,21 0-16,0 1 0,0-22 0,0 21 16,21-21-16,0 1 0,0-1 15,22 0-15,-1 0 0,-21-21 0,21 0 16,22 0-16,-22 0 0,1 0 0,-1 0 16,0 0-16,1-21 0,-1 0 15,-21 0-15,21-22 0</inkml:trace>
  <inkml:trace contextRef="#ctx0" brushRef="#br0" timeOffset="35119.82">17547 10414 0,'0'0'15,"21"-63"-15,-21-22 0,0 43 0,0 20 16,-21 1-16,0 21 0,0 0 16,0 0-16,-1 21 0,1 1 0,-21 20 15,21 0-15,0 22 0,-22-1 0,22 22 16,0-22-16,0 22 0,0 0 15,-1-22-15,22 22 0,0 0 0,-21-22 16,21 22-16,0-22 0,0 1 16,0-1-16,0-20 0,0-1 0,0 0 15,21-21-15,1 1 0,-1-1 0,0 0 16,0-21-16,21 0 16,1 0-16,-1 0 0,0-21 0,1 21 15,-1-21-15,22-22 0,-22 22 0,21-21 16,-20-1-16,-1 1 0,0-21 15,1 20-15,-22 1 0,21 0 0,-21 20 16,-21-20-16,0 21 16,-21 42-1,0 0-15,0 0 0,0 1 16,0 20-16,-1 0 0,22 1 0,0-22 16,0 21-16,0 0 0,0 1 0,0-22 15,0 0-15,22 21 0,-1-20 16,21-1-16,-21 0 15,0-21-15,22 0 0,-22 0 16,0 0-16,0 0 0,0 0 0,22-21 16,-22 0-16,0-1 0,0 1 0,0 0 15,1-21-15,-1-22 0,0 22 16,0-22-16,0 22 0,-21-21 16,0 20-16,0 1 0,0 0 0,-21 20 15,-21 1-15,21 21 0,-22 0 0,1 0 16,21 0-16,-43 21 0,22 1 0,0-1 15,20 0-15,-20 21 0,21-21 16,0 22-16,21-1 0,0-21 16,21 64-16,21-43 15,-21-21-15,22 1 0,-22 20 0,21-21 16,1-21-16,-1 21 0,21-21 0,-20 0 16,-1 0-16,22 0 0</inkml:trace>
  <inkml:trace contextRef="#ctx0" brushRef="#br0" timeOffset="35471.67">18478 11451 0,'85'-21'16,"-64"-21"-16,-127 105 0,233-147 0,-105 41 15,20 1-15,-21-22 0,0 22 0,0 0 16,22-1-16,-22 1 0,0 0 16,0 21-16,0-1 0,1 1 15,-1 0-15,21 0 0,-21 21 0,0 0 16,1 0-16,-1 0 0,0 0 0,21 21 16,-21-21-16,1 42 0,-1-20 15,-21-1-15,21 21 0,-21 0 16,21 1-16,-21-1 0,0 0 0,0 1 15,0-1-15,0 0 0,0-20 0,0 20 16,0-21-16,0 21 0,0-20 16,0-1-16,0 0 0,-21-21 15,21-21 1,0 0-16,0-1 16,0 1-16,0-21 0,0 21 0,0-22 15,21 1-15,0 0 0,0-1 16,22 1-16,-22 0 0,21 21 15,1-22-15,-22 1 0,21 21 0,0-22 16,1 22-16,-1 21 0,-21-21 16,0 21-16,1 0 0,-1 0 0,-42 0 31</inkml:trace>
  <inkml:trace contextRef="#ctx0" brushRef="#br0" timeOffset="35687.87">17314 10499 0,'-275'-64'15,"233"64"-15,21 0 0,63 0 16,0 0-16,1 0 0,41 0 16,1 0-16,0 0 0,42 0 15,-22 0-15,1 0 0,21 21 0,-21-21 16,0 0-16,0 0 0,-22 0 15,1 0-15,-21 0 0,-22 0 0,0 0 16,-21 0-16,-21-21 0,-21 0 16</inkml:trace>
  <inkml:trace contextRef="#ctx0" brushRef="#br0" timeOffset="36515.44">1333 13018 0,'0'0'15,"0"-22"-15,-21 1 0,0 0 0,0 0 16,0 0-16,0 0 0,21-1 15,0 1-15,-22 0 0,22-21 0,0 21 16,0-1-16,22 22 16,20 0-16,-21 22 15,21-1-15,1 21 0,-1 22 16,0-22-16,1 21 0,-22 1 0,0-1 16,-21 1-16,0-1 0,-21 1 15,0-1-15,-22 1 0,1-22 16,0 22-16,-1-22 0,1 0 0,0 1 15,-1-22-15,1 0 0,0 0 16,-1-21-16,1 0 0,0 0 0,21 0 16,-1-21-16,1 0 0,0-21 15,21-1-15,-21 22 0,21-21 16,0-1-16,0 1 0,0 0 0,21 21 16,0-22-16,0 22 0,22 0 15,-22 21-15,21 0 0,1 0 0,-1 0 16,-21 21-16,21 0 15,1 0-15,-22 1 0,21 20 0,-21 0 16,1-21-16,-22 22 0,0-1 16,21-21-16,-21 22 0,0-22 15,0 21-15,21-21 0,-21 0 0,0 1 16,21-1-16,0-21 16,0 0-16,1 0 0,-1 0 15,0-21-15,0-1 0</inkml:trace>
  <inkml:trace contextRef="#ctx0" brushRef="#br0" timeOffset="36648.62">1884 13526 0,'0'0'0,"21"0"0,0 0 62,0 0-46,22 0-16</inkml:trace>
  <inkml:trace contextRef="#ctx0" brushRef="#br0" timeOffset="37031.98">6413 12827 0,'0'0'16,"-148"-21"-16,106 21 0,21 0 15,42 0-15,21 0 16,1 0-16,20 0 0,22 0 0,-1 0 16,22 0-16,-21 0 0,42 0 15,-21 0-15,0 0 0,-22 0 0,22-21 16,-21 21-16,-22 0 0,22 0 16,-43 0-16,22 0 0,-43 0 0,0 0 15,-21 21 1,-21-21-16,0 0 0,0 0 0,-22 0 15</inkml:trace>
  <inkml:trace contextRef="#ctx0" brushRef="#br0" timeOffset="37249">7175 12827 0,'-42'0'15,"84"0"-15,-105 0 0,21 0 0,20 0 16,1 0-16,-21 0 0,21 21 0,0 0 16,-1 1-16,22 20 0,0 0 15,-21 1-15,21-1 0,-21 21 0,21-20 16,-21 20-16,0 1 0,21-22 0,-21 22 15,21-1-15,-22-21 0,1 22 16,21-22-16,0 1 0,0-1 0,0 0 16,0-21-16,0 22 15,0-22-15,21-21 0,22 0 16,-22 0-16,21 0 0,1-21 0,-1 0 16,0-1-16,1-20 0,20 0 15</inkml:trace>
  <inkml:trace contextRef="#ctx0" brushRef="#br0" timeOffset="37748.28">7451 13377 0,'0'0'0,"21"-42"0,0 21 0,-21 0 16,0 0-16,-21 42 31,0 0-31,-1 0 0,1 0 0,0 0 16,-21 22-16,42-22 0,-21 0 16,-1 21-16,22-20 0,0-1 0,0 0 15,0 0-15,0 0 0,22 0 16,-1-21-16,0 0 0,21 0 15,1 0-15,-1 0 0,0-21 0,22 0 16,-22 0-16,22 0 0,-22 0 16,0-1-16,1-20 0,-1 21 15,0-21-15,-21 20 0,22 1 0,-43-21 16,0 21-16,21 0 0,-21-1 0,-21 22 16,0 0-1,-1 22-15,1-1 0,0 0 16,0 21-16,0 1 0,0-1 0,-1 0 15,1 22-15,21-1 0,-21 1 0,0-1 16,21 22-16,0-22 0,0 22 16,-21-21-16,21 20 0,-21 1 15,21 0-15,-22-1 0,22 1 0,-21 0 16,0-1-16,0-20 0,0-1 16,0 1-16,-1-1 0,-20-20 0,0-1 15,21-21-15,-22 0 0,1 0 0,0-21 16,-1 0-16,22-21 0,-21 0 15,-22 0-15,22-21 0,0-1 0,-1 1 16,1-22-16,0-20 0,-1 20 0,22-20 16,0-1-16,21 21 15,0 1-15,21-1 0,21 1 0,-20 21 16,20-1-16,21-20 0,-20 20 16,20 1-16,1 0 0,-1-1 0,1 1 15</inkml:trace>
  <inkml:trace contextRef="#ctx0" brushRef="#br0" timeOffset="38011.99">8403 13229 0,'0'0'16,"21"-21"-16,-21 0 0,0 42 15,0 0-15,-21 22 16,21-1-16,-21 0 0,0 22 0,0-1 16,21 22-16,-22 0 0,22-1 15,0 1-15,-21 0 0,0-1 0,21 1 16,-21 21-16,0-22 15,0 1-15,-1 21 0,1-21 0,0-1 16,0 1-16,-21-22 0,20 1 0,-20-1 16,21 1-16,0-22 0,0-21 15,-1 22-15,22-22 0,0-63 16,22 20-16,-1 1 16,0-21-16,21-22 0,-21 22 15,22-21-15,-22-22 0,0 21 0</inkml:trace>
  <inkml:trace contextRef="#ctx0" brushRef="#br0" timeOffset="38281">8255 13780 0,'0'-85'16,"0"170"-16,0-234 0,0 86 0,0-1 0,0 22 15,0 0-15,21-1 0,0 22 16,0-21-16,-21 21 0,43 0 0,-22-1 16,0 1-16,21 0 0,1 21 0,-1 0 15,-21 0-15,22 21 0,-1 0 16,0 1-16,-21-1 0,1 21 0,-1-21 15,-21 22-15,0-1 0,-21 0 16,-1 1-16,-20-1 0,21-21 16,-21 21-16,-22-20 0,-21 41 15,22-42-15,21 0 0,-1-21 0,22 0 16,-21 22-16,21-22 0,21-22 31,0 1-31,42 21 0,-21-21 0,0 0 16,22 0-16,-1-22 0,-21 22 0,21 0 15</inkml:trace>
  <inkml:trace contextRef="#ctx0" brushRef="#br0" timeOffset="38772.03">8826 13462 0,'0'0'16,"22"0"-16,-1 0 0,0 0 0,0-21 16,0 21-16,0-21 0,1 21 15,-1-21-15,0-1 0,0 22 16,0-21-16,0 0 0,1 0 15,-1 0-15,-21 0 0,0-1 16,21 1-16,-21 0 0,0 0 0,0 0 16,-21 21-16,0 0 15,-1 0-15,-20 0 0,21 21 16,0 0-16,-22 0 0,22 22 0,-21-22 16,21 21-16,0-21 0,-1 22 15,1-1-15,21 0 0,0-21 0,0 22 16,0-1-16,21-21 0,1 22 0,-1-22 15,21 0-15,-21 0 0,22 0 16,-1-21-16,0 0 0,43 0 16,-22 0-16,-20-21 0,20 0 15,-20-21-15,20 20 0,-21 1 16,22-21-16,105-127 16,-148 126-16,1 1 15,-22 0-15,0 20 0,0-20 0,0 21 16,-22 21-16,1 0 0,0 0 0,-21 0 15,-1 0-15,1 0 0,0 21 16,-1 0-16,22 0 0,0 1 0,0-1 16,21 0-16,0 0 0,0 21 15,0-20-15,0-1 0,0 0 16,21 0-16,0 0 0,0 0 0,1 1 16,-1-1-16,-21 0 0,21-21 15,-21 21-15,-21-21 16</inkml:trace>
  <inkml:trace contextRef="#ctx0" brushRef="#br0" timeOffset="39621.69">11282 13081 0,'0'0'0,"0"-21"0,0 0 0,0 0 16,0-1-16,-21 22 15,-22 0-15,22 0 0,-21 0 16,21 22-16,-22-1 0,1 21 0,0-21 16,-1 22-16,22-1 0,-21 0 15,21 1-15,-22-1 0,22 0 0,21 1 16,0-1-16,0-21 0,0 21 0,0-20 15,0-1-15,21 0 0,0 0 16,1-21-16,20 0 0,0 0 0,1 0 16,20 0-16,-21-21 15,22 0-15,-1 0 0,-20-1 0,20 1 16,-20 0-16,-22 0 0,21-21 0,-42 20 16,0-20-16,0 0 0,0 21 15,-21-22-15,0 1 0,-22 0 0,1-1 16,0 22-16,-1-21 0,-20 21 0,21-1 15,-1 1-15,22 0 0,0 21 16,0-21-16,21 0 16,21 21-16,21-21 0,1 21 15,-1-22-15,0 22 0,22-21 16,-1 0-16,1 21 0,-1-21 0,1 0 16,-1 21-16,-20-21 0,20 21 15,-21 0-15,1 0 0,-22 0 0,0 0 16,0 21-16,-21 0 0,0 0 15,0 21-15,0 1 0,-21-1 0,0 0 16,0 22-16,0-22 0,-1 22 0,1-1 16,0 22-16,0-22 0,0 22 15,21 0-15,-21-1 0,21 1 0,-22 21 16,22-21-16,0 20 0,0-20 0,0 21 16,0 21-16,0-21 0,0 0 15,0 21-15,0-22 0,0 22 0,0 0 16,0 0-16,-21 0 0,21-21 15,0 21-15,0-21 0,-21 0 16,21 0-16,-21 0 0,21-1 0,-21-20 16,21-21-16,-21-1 0,21 1 0,0-22 15,-22-21-15,22 0 0,-21-21 16,21-42-16,0 21 16,-21-22-16,21-20 0,-21-1 0,21-20 15,-21-1-15,21 0 0,-21-20 16,-1-1-16,1 0 0,0-21 0,0 21 15,0-21-15,21 21 0,0 0 16,21-105-16,0 105 0,21 21 16,-20 1-16,20-1 0,0 21 15,22 1-15,-22-1 0,22 1 0,-1-1 16,1 22-16,-1-21 0,22-1 16,-22 1-16,22 20 0,21-20 0</inkml:trace>
  <inkml:trace contextRef="#ctx0" brushRef="#br0" timeOffset="40639.8">13970 12848 0,'0'0'0,"0"-42"0,0 21 0,0-22 16,0 22-16,-21-21 0,21 21 0,-21 0 15,-1-22-15,22 22 0,-21 21 16,0-21-16,0 21 0,0 0 0,0 0 16,-22 0-16,22 21 0,-21-21 15,-1 42-15,1 1 0,21-1 0,-21 22 16,20-1-16,-20 22 0,21-22 0,0 1 16,21-1-16,0 1 0,0-22 15,0 22-15,0-22 0,0 0 0,21 1 16,0-1-16,0-21 15,0 0-15,22 0 0,-22 1 0,21-1 16,1-21-16,-1 0 0,21 0 0,-20 0 16,-1-21-16,22-1 0,-22 22 15,21-42-15,1 21 0,-22 0 16,1 0-16,-1-22 0,0 1 0,-21 21 16,1-22-16,-1 1 0,-21-21 15,0 20-15,0 22 0,-21 21 16,-1 0-1,1 21-15,0 0 0,0 1 0,21 20 16,-21-21-16,0 21 16,-1-20-16,22 20 0,0-21 0,0 0 15,0 22-15,0-22 0,0 0 0,22 0 16,-1 0-16,0-21 0,21 0 16,-21 0-16,22 0 0,-1 0 0,0 0 15,1 0-15,-1-21 0,0 21 16,-20-21-16,20 0 0,-21 0 0,0-1 15,-21 1-15,0 0 0,0 0 0,0-21 16,-21 20-16,0-20 0,-21 0 16,20 21-16,-20-22 0,0 22 15,-1 0-15,1 0 0,21 0 0,-21 21 16,20 0-16,1-22 0,42 22 31,1 0-31,20 0 0,0 0 16,1 0-16,-1 0 0,0 0 0,1 0 15,-1 0-15,0 0 0,1 0 16,-1 0-16,0 0 0,-21 22 0,22-1 16,-22 0-16,0 21 0,0-21 0,-21 1 15,0-1-15,0 21 0,0-21 16,0 0-16,0 22 0,0-22 0,0 0 16,0 0-16,-21-21 0,21 21 15,-21 1-15,21-1 16,0-42 15,0-1-31,0 1 16,0 0-16,0 0 0,21 0 15,0-22-15,0 1 0,1 21 16,-1-21-16,21-1 0,0 1 0,1 0 16,-1 20-16,-21 1 0,22 0 15,-1 21-15,-21 0 0,0 21 0,22 0 16,-43 1-16,0-1 0,0 21 0,0-21 15,0 22-15,0-1 0,-22 0 16,1-21-16,0 22 0,0-22 16,0 0-16,0 0 0,-1 0 0,1 1 15,21-1-15,0 0 0,-21-21 16,21 21-16,21-21 16,22 0-1,-22-21-15,21 0 0,0 0 0,1-1 16</inkml:trace>
  <inkml:trace contextRef="#ctx0" brushRef="#br0" timeOffset="41881.3">15790 13081 0,'43'-42'0,"-86"84"0,128-127 16,-64 64-16,0-21 0,0 21 15,-21 0-15,-21 21 16,0 0-16,-21 0 0,21 0 16,-22 0-16,1 21 0,0 0 15,20 0-15,-20 0 0,21 0 0,0 1 16,21-1-16,0 0 0,0 0 15,21 0-15,0 0 0,21 1 0,-20-1 16,20-21-16,0 21 0,-21 0 0,22 0 16,-1 0-16,-21 1 0,0-1 15,1-21-15,-1 21 0,0 0 0,-21 0 16,0 0-16,-21 1 16,0-22-16,-22 0 15,22 0-15,-21 0 0,-1 0 0,1 0 16,0 0-16,-1 0 15,1 0-15,0 0 0,-1-22 0,22 22 16,-21-21-16,21 21 0,0-21 0,-1 0 16,22 0-1,22 21-15,-1 0 16,21 0-16,-21 21 0,0 0 16,22-21-16,-22 21 0,0 0 0,21-21 15,-20 22-15,-1-1 0,21-21 0,-21 0 16,22 21-16,-22-21 0,21 0 15,-21 0-15,22 0 0,-1 0 0,-21 0 16,21-21-16,1 0 0,-1 21 16,0-22-16,1 1 0,-1-21 15,0 21-15,1-22 0,-1 1 0,-21 0 16,22-22-16,-22-20 0,0 20 16,21-21-16,-21 1 0,1 20 0,-1-20 15,0 20-15,0 22 0,0-22 0,-21 22 16,0 21-16,21 0 0,-42 42 15,0 0 1,-21 21-16,21 1 0,-1 20 16,-20-21-16,21 22 0,0 21 15,-22-22-15,43 1 0,-21-1 16,21 1-16,0-1 0,0 1 0,0-22 16,0 0-16,0 1 0,0-1 0,0-21 15,21 0-15,1 0 0,-1 1 16,0-1-16,21-21 0,-21 0 0,22 0 15,-1 0-15,0 0 0,1-21 0,-1-1 16,0 1-16,1 0 0,-22 0 16,21-21-16,1-1 0,-22 1 15,21 0-15,-21-1 0,0-20 0,-21 20 16,0 1-16,0 0 0,0 21 0,0-1 16,-21 22-16,0 0 15,0 22-15,-21-1 0,42 21 0,-22-21 16,1 22-16,21-22 0,0 21 15,0 0-15,0-20 0,0 20 16,0-21-16,0 21 0,21-20 0,1-1 16,-22 0-16,21-21 0,0 21 15,0 0-15,21-21 0,-20 0 0,20 0 16,-21 0-16,0 0 0,22 0 0,-22 0 16,0-21-16,0 21 0,21-21 15,-20 0-15,-1 0 0,0-22 16,0 22-16,0-21 0,0-1 0,1-20 15,-1 21-15,0-1 0,-21 22 0,0-21 16,0 21-16,0 42 16,-21 0-1,0 21-15,-1-21 0,22 22 16,-21-22-16,21 21 0,-21-21 16,21 22-16,0-22 0,0 0 0,0 0 15,0 0-15,0 1 0,0-1 0,21-21 16,0 0-16,1 0 15,-1 0-15,21 0 0,-21 0 0,22 0 16,-22 0-16,21 0 0,-21-21 16,0-1-16,22 1 0,-22 0 0,0-21 15,0 21-15,0-22 0,1 1 16,-1 21-16,0-22 0,0 1 16,-21 21-16,0 0 0,21 21 0,-21 21 31,0 21-31,0-21 0,-21 1 0,0 20 15,0 0-15,21-21 0,-21 1 16,21 20-16,-22-21 0,22 0 0,0 22 16,0-22-16,0 0 15,22-21 1,-1 0-16,0 0 0,0-21 16,0 0-16,0 21 0,1-22 15,-1 1-15</inkml:trace>
  <inkml:trace contextRef="#ctx0" brushRef="#br0" timeOffset="42116.16">18478 12742 0,'0'0'0,"0"-21"0,0 0 15,0 0-15,-21 42 16,0 0-16,0 0 0,0 22 16,0-1-16,-1-21 0,1 22 15,-21-1-15,21 0 0,0 1 0,21-1 16,-22 0-16,22-21 0,0 22 15,0-22-15,0 0 0,0 0 0,0 0 16,0 1-16,22-1 0,-1-21 16,21 0-16,-21 0 0,22 0 15,-1 0-15,0 0 0,1 0 0,-1-21 16,0 21-16,1-22 0,-1-20 16,0 21-16,1-21 0</inkml:trace>
  <inkml:trace contextRef="#ctx0" brushRef="#br0" timeOffset="43048.63">19050 12488 0,'0'0'0,"21"-63"0,0-1 0,0 22 16,-21 0-16,22 21 0,-22-1 16,0 44-16,-22-1 15,1 0-15,0 21 0,0-21 16,0 22-16,21 20 0,-21-20 16,-1 20-16,1 1 0,0 20 15,21-20-15,-21-1 0,0 1 0,21-22 16,-21 22-16,21-22 0,0 0 0,0 1 15,0-1-15,0-21 0,0 0 16,21 0-16,0 1 0,0-22 0,21 0 16,-20 0-16,-1 0 0,0 0 15,21 0-15,-21-22 0,1 1 0,20 0 16,-21 0-16,0 0 0,0 0 16,22-22-16,-22 1 0,0 0 0,0-1 15,0 1-15,1 0 0,-1 20 0,-21 1 16,0 0-16,0 42 15,-21 22 1,-1-22-16,22 0 0,-21 21 16,21 1-16,-21-22 0,0 21 0,21-21 15,0 22-15,0-22 0,0 0 0,0 0 16,0 0-16,21 0 0,0 1 16,0-1-16,1-21 0,20 0 0,-21 0 15,0 0-15,22 0 0,-1 0 16,-21 0-16,21 0 0,-20-21 0,-1-1 15,0 1-15,21 0 0,-21 0 16,-21-21-16,22-1 0,-22 1 0,21-22 16,-21 22-16,0-21 0,0 20 15,-21 1-15,-1 21 0,1 0 16,-21-1-16,21 22 0,-22 0 0,22 0 16,-21 0-16,21 22 0,0 20 15,-22-21-15,22 21 0,0 1 0,21-1 16,0-21-16,0 22 0,0-1 15,0-21-15,0 21 0,0-20 0,21-1 16,0 0-16,0 0 0,22 0 16,-22-21-16,0 0 0,21 21 0,1-21 15,-22 0-15,21 0 0,-21 0 0,22 0 16,-22-21-16,21 21 16,-21-21-16,1 0 0,-1 0 0,21-22 15,-21 1-15,0 0 0,22-1 16,-22 1-16,21-21 0,1 20 0,-22 22 15,21-21-15,0 21 0,-20-1 16,20 22-16,-21 0 0,0 0 0,0 22 16,1-1-16,-22 21 0,0-21 15,0 22-15,0-1 0,0 0 0,0-21 16,-22 22-16,1-1 0,0 0 0,0-20 16,21 20-16,-21-21 0,0 0 15,21 0-15,-22 1 0,22-1 0,-21-21 16,21-21 15,0-1-15,21 1-16,1 0 0,-1 0 15,0 0-15,0-22 0,0 1 0,0 21 16,1-21-16,20-1 0,-21 1 16,0 0-16,22 20 0,-22-20 0,-21 21 15,21 21-15,-21-21 0,21 21 16,-42 0 15</inkml:trace>
  <inkml:trace contextRef="#ctx0" brushRef="#br0" timeOffset="43311.48">19050 12488 0,'0'0'16,"42"0"-1,-21 0-15,22 0 0,-1 22 16,22-22-16,-1 0 0,22 0 16,-22 21-16,22-21 0,0 0 15,-1 0-15,-20 0 0,20 0 16,-20 0-16,-22 0 0,1 0 0,-1 0 15,-21 0-15,0 0 0,-21-21 16,-21 21-16,0-22 16</inkml:trace>
  <inkml:trace contextRef="#ctx0" brushRef="#br0" timeOffset="43597.32">16637 12531 0,'0'0'16,"-64"21"-16,22-21 0,21 0 0,0 0 16,0 0-16,42 0 15,0 0-15,21 0 0,1 0 0,20 0 16,1 0-16,-1 0 0,1 0 15,-1 0-15,22 0 0,-22 0 16,22-21-16,0 21 0,-1 0 16,-20 0-16,20-21 0,-41 21 0,20 0 15,-42 0-15,-42 0 16</inkml:trace>
  <inkml:trace contextRef="#ctx0" brushRef="#br0" timeOffset="44473.71">0 15304 0,'0'-22'31,"0"1"-31,0 0 0,0 0 0,42 0 16,1 0-16,-1 21 0,0-22 16,22 1-16,-22 21 0,0 0 15,1 0-15,-1 0 0,0 0 0,-42 21 16,0 1-16,0 20 15,-21-21-15,-21 21 0,0-20 16,-22 20-16,1-21 0,-22 21 0,0-20 16,43-1-16,42 0 0,0 0 15,0 0-15,0-42 32,0 0-17,0 0-15,0 0 16,0-1-16,85 22 0,-1 0 0,22 0 15,-21 0-15,-1 0 0,1 22 16,-21-22-16,-1 21 0,1 0 0,-22 0 16,-21 21-16,0-20 0,-21 20 15,0-21-15,-21 0 0,-21 22 16,-22-22-16,1 21 0,-1-21 0,-20 0 16,-1 1-16,21-1 0,-20 0 15,-1 0-15,0-21 0,22 0 0,63-21 31,0 0-15,0 0-16,0-1 16,0 1-16,0 0 15,0 0-15,0 0 16,0 0-16</inkml:trace>
  <inkml:trace contextRef="#ctx0" brushRef="#br0" timeOffset="44643.61">1333 15431 0,'0'0'0,"0"21"31,0 0-31,0 0 16,22-42 15</inkml:trace>
  <inkml:trace contextRef="#ctx0" brushRef="#br0" timeOffset="45259.26">3471 15325 0,'0'0'0,"-21"0"0,0 0 0,0 21 16,0-21-16,-1 0 0,1 21 0,42-21 31,1-21-15,20 0-16,-21 21 0,21-21 0,1-1 15,20 1-15,-20-21 0,-1 21 16,0-22-16,1 22 0,-22 0 15,0 0-15,-21 0 0,0 0 16,-21-1-16,-22 1 0,1 21 0,0 0 16,-22 0-16,1 0 0,-1 0 15,1 21-15,-1 1 0,22-1 0,0 0 16,-22 21-16,43-21 0,-21 22 16,20-22-16,22 21 0,0-21 0,0 22 15,0-22-15,0 0 0,22 0 16,20 0-16,-21 1 0,21-22 0,1 21 15,-1 0-15,0-21 16,1 0-16,-1 21 0,-21-21 0,22 0 16,-22 21-16,-21 0 15,-21 1-15,-22-22 16,22 21-16,-42-21 0,20 21 0,1 0 16,-22 0-16,22-21 0,0 21 15,-1 1-15,1-22 0,21 21 0,0 0 16,0-21-16,21 21 0,0 0 15,21 0-15,0-21 0,0 22 16,21-22-16,1 0 0,-1 21 16,0-21-16,1 0 0,-1 0 0,0 0 15,1 0-15,-1 0 16,22 0-16,-22-21 0,0-1 0,1 1 16,-1 21-16,0-21 0,-21-21 15,22 21-15,-1-1 0,-21 1 0</inkml:trace>
  <inkml:trace contextRef="#ctx0" brushRef="#br0" timeOffset="45415.17">3958 15452 0,'0'0'0,"0"-21"16,21 21 0,-21 21-1,21 0-15,-21 0 0,0 0 0,22 0 16,-22 1-16,21-1 0,-21 0 16,21 0-16,0 0 0,0-21 15,-21 21-15,21-21 31,-21-21-31</inkml:trace>
  <inkml:trace contextRef="#ctx0" brushRef="#br0" timeOffset="45588.07">4254 15431 0,'0'-22'0,"0"44"0,-21-44 16,0 44-16,0-22 15,0 21-15,-22 0 0,1 21 16,0-21-16,-22 1 0,22 20 0,-22-21 15,22 0-15,0 22 0,-1-22 16,22 0-16,0 0 0,21 0 16,21-21-1,22 0-15,-1 0 0,0 0 0</inkml:trace>
  <inkml:trace contextRef="#ctx0" brushRef="#br0" timeOffset="45859.91">4635 15388 0,'0'0'0,"0"-21"0,0 42 32,-21 0-32,0 22 0,0-1 15,0 22-15,0-22 0,-1 21 0,1 1 16,0 21-16,0-1 0,21 1 16,-21 0-16,0 20 0,21-20 15,-22 21-15,1 0 0,0 21 0,21-21 16,-21 21-16,0-22 0,-22 22 15,22-21-15,0 0 0,0 0 0,0-21 16,-22-1-16,43-20 0,-21-1 16,0-20-16,21-86 15,0 1-15,0 0 16,21-43-16,0 21 0,1-20 0,20-22 16</inkml:trace>
  <inkml:trace contextRef="#ctx0" brushRef="#br0" timeOffset="46123.76">4424 16108 0,'0'-85'0,"0"170"0,0-276 0,21 107 16,-21-1-16,0 22 0,0-1 0,0 22 16,21-22-16,0 43 0,0-21 15,1-1-15,-1 22 0,21 0 0,-21 21 16,22-21-16,-1 21 0,0 0 0,22 0 16,-22 21-16,-21 0 0,22 0 15,-22 22-15,0-22 0,-21 21 0,0 1 16,0-22-16,-21 21 0,0 0 15,-43-20-15,22 20 0,-22 0 0,-20-21 16,20 22-16,1-22 0,-1 0 16,1 0-16,-1 0 0,22 1 15,-1-22-15,22 0 0,21-22 16,0-20-16,43 21 16,-22 0-16,21-22 0,0 1 0,22 0 15</inkml:trace>
  <inkml:trace contextRef="#ctx0" brushRef="#br0" timeOffset="46335.64">5376 15134 0,'43'-21'0,"-86"42"0,107-42 0,-43 21 15,-21 21 1,-21 22-16,0-22 0,-1 21 0,1 0 16,0 1-16,0-1 0,0 0 15,0 22-15,-1-22 0,1 1 16,0-1-16,0 0 0,0 1 0,21-22 15,-21 21-15,21-21 0,0 22 16,0-22-16,0 0 0,0 0 0,21-21 16,0 0-16,0 0 0,21 0 15,1-21-15</inkml:trace>
  <inkml:trace contextRef="#ctx0" brushRef="#br0" timeOffset="47251.65">5948 15579 0,'0'0'0,"21"-43"0,0 22 0,-21-21 0,0 0 15,0 20-15,0 1 0,-21 0 16,0 0-16,0 21 0,-22 0 0,22 0 16,-21 21-16,-22-21 0,22 21 0,0 22 15,-1-22-15,1 21 0,0-21 16,20 22-16,-20-1 0,21 0 0,0-21 16,0 22-16,21-1 0,0-21 15,0 0-15,0 1 0,0-1 0,21 0 16,0 0-16,21-21 0,106 0 31,-105-21-31,-1 0 0,0 21 0,1-21 16,-1-1-16,0 1 0,-20-21 15,-1 21-15,0 0 0,0-22 0,0 22 16,-21 0-16,0-21 0,0 20 0,0 1 16,-21 42-1,0 1-15,21-1 16,-21 0-16,21 21 0,0-21 15,0 1-15,0 20 0,0-21 0,0 0 16,0 0-16,0 1 0,21-1 0,-21 0 16,42 0-16,-21-21 0,1 0 15,20 0-15,0 0 0,1 0 0,-1-21 16,0 0-16,1 21 16,-1-21-16,0-1 0,1 1 0,-1 0 15,-21-21-15,21 21 0,-20-22 0,-1 22 16,0 0-16,-21 0 0,0 0 15,0-1-15,0 44 32,0-1-32,-21 0 0,0 0 0,21 0 15,-22 0-15,22 22 0,0-22 0,0 0 16,0 0-16,0 0 0,0 1 16,0-1-16,43 0 0,-22-21 15,0 0-15,21 0 0,-20 0 0,20 0 16,0 0-16,-21 0 15,22-21-15,-1 0 0,-21-1 0,0 22 16,22-21-16,-22 0 0,0-21 16,-21 21-16,21-1 0,-21 1 0,21 0 15,-21 0-15,0 0 0,0 42 32,0 0-32,-21 0 0,0 0 15,0 1-15,21-1 0,-21 0 16,0-21-16,21 21 0,-22-21 0,22 21 15,0-42 17,22 21-32,-22-21 0,21 0 15,0 0-15,0 21 0,21-22 0,-20 1 16,-1 0-16,0 0 0,0 0 16,0 0-16,0-1 0,1 22 0,-1 0 15,-21 22 1,0-1-16,0 0 0,0 0 0,-21 0 15,-1 22-15,22-22 0,-21 0 0,0 0 16,21 0-16,0 0 0,0 1 16,0-1-16,21-21 31,0 0-31,-21-21 0,22-1 0,-1 1 16,-21 0-16,0 0 15,0 0-15</inkml:trace>
  <inkml:trace contextRef="#ctx0" brushRef="#br0" timeOffset="47412.56">6477 15240 0,'0'0'0,"-21"0"0,21 21 0,-21 0 16,-1 1-16,22-1 15,0 0 1,22-21-1,-1 0-15</inkml:trace>
  <inkml:trace contextRef="#ctx0" brushRef="#br0" timeOffset="49792.05">9991 15155 0,'0'-105'15,"0"83"-15,0-20 0,0 21 0,-22 0 16,22-22-16,-21 22 0,0 0 0,0 21 16,0 0-16,0 0 0,-22 0 15,1 0-15,0 21 0,-1 22 16,1-22-16,-22 21 0,22 22 0,0-1 16,-1 22-16,-20-22 0,21 22 15,-1-22-15,1 22 0,21-21 0,-22-1 16,22 1-16,21-1 0,0 1 15,0-22-15,21 0 0,22 1 0,-1-1 16,0-21-16,1 21 0,-1-42 16,22 0-16,-1 0 0,22 0 0,-22 0 15,1-21-15,20 0 0,-20-21 0,21 21 16,-22-22-16,1 22 0,-22-21 16,0-1-16,1 1 0,-1 21 0,-21-21 15,0-22-15,-21 22 16,0-1-16,0 22 0,0-21 0,0 21 15,0 0-15,-21 21 0,0 0 16,0 21-16,0 0 0,21 21 16,-22-21-16,1 22 0,0-1 0,21 0 15,0 1-15,-21-1 0,21 0 16,0 1-16,0-1 0,21-21 0,-21 22 16,42-22-16,-20 0 0,-1-21 0,21 0 15,0 0-15,1 0 0,-1 0 16,0 0-16,1-21 0,-1 0 0,0-1 15,1 1-15,-22 0 0,0 0 16,21-21-16,-42 20 0,0-20 16,0 0-16,0-1 0,0 1 0,-21 0 15,0-1-15,0 1 0,-21 0 16,-1 21-16,1-22 0,0 43 0,-1 0 16,1 0-16,0 0 0,-1 21 15,1 1-15,21 20 0,-22-21 0,22 21 16,0 1-16,0-1 0,21 0 15,0-20-15,0 20 0,0 0 0,21-21 16,0 22-16,22-22 0,-1 0 0,0-21 16,1 21-16,-1-21 0,0 0 15,22 0-15,-22 0 0,22-21 0,-22 21 16,21-21-16,-20 0 16,20 0-16,-20-1 0,20 1 0,-21 0 15,1-21-15,-22 21 0,0-22 0,0 22 16,0-21-16,-21 21 0,0-1 15,0 1-15,0 42 16,0 1 0,-21-1-16,0 0 0,21 21 0,-21-21 15,21 1-15,0-1 0,-21 21 0,21-21 16,-21 0-16,21 1 0,0-1 16,21-21 15,0-21-16,0-1-15,0 22 0,0-21 0,22-21 16,-22 21-16,21 0 0,-21-22 16,22 22-16,-22-21 0,21 21 0,-21-22 15,22 22-15,-22 0 0,21 0 16,-21 21-16,1 0 0,-22 21 16,0 0-16,0 0 0,0 22 15,0-22-15,0 0 0,0 21 16,0-21-16,0 22 0,0-22 0,0 0 0,0 0 15,0 0-15,0 1 0,21-1 16,0-21-16,0 0 0,21 0 16,-20 0-16,20 0 15,0 0-15,1 0 0,-1-21 0,0 21 16,22-22-16,-22 1 0,22 0 0,-22-21 16,21 21-16,-20-22 0,-1 22 15,-21-21-15,0-1 0,1 1 0,-1 21 16,-21 0-16,0-22 0,-21 43 15,-1 0-15,-20 0 0,21 0 16,-21 22-16,-1-1 0,1 0 0,21 0 16,0 0-16,-1 22 15,1-22-15,21 21 0,0 0 0,0 1 16,21-22-16,1 0 16,-1 0-16,0 0 0,0-21 0,0 22 15,0-22-15,1 0 0,-1 0 0,-21-22 31,-21 1-15,-1 0-16,1 0 0,0 0 0,0 0 16,0-1-16,0 1 0,-1 21 15,1-21-15,0 21 16,21 21 0,0 0-16,0 1 0,0-1 0,0 0 15,0 0-15,21 0 0,0 0 16,1-21-16,-1 22 0,0-1 15,21 0-15,-21-21 0,22 0 0,-1 0 16,0 0-16,1 0 0,-1 0 16,0-21-16,22 0 0,-22 21 0,1-22 15,41-41-15,-63 42 0,22-22 16,-22 1-16,0-21 16,0-1-16,22-21 0,-22 1 0,0-1 0,0 0 15,0 1-15,-21-1 16,21 0-16,1 22 0,-1-22 0,0-42 15,-21 85-15,0 21 0,0 0 16,0 42 0,-21 0-16,0 21 0,-1 1 0,1-1 15,0 21-15,0 1 0,0-1 16,0 1-16,-1 21 0,1-22 16,21 22-16,-21-22 0,21 1 0,0-1 15,0 64-15,0-84 0,0-1 16,0 0-16,0 1 0,0-22 0,21 0 15,0 0-15,1 0 0,-1-21 16,21 0-16,-21 0 0,22 0 0,-1 0 16,0 0-16,22-21 0,-22 0 15,0 0-15,1 0 0,-1-22 16,0 22-16,-20-21 0,20-64 16,-42 64-16,0-1 0,0 1 15,-21 0-15,0 20 0,-1 1 0,-20 0 16,21 21-16,-21 0 0,20 0 15,1 21-15,0 0 0,0 1 0,21-1 16,0 21-16,0-21 0,0 22 16,21-22-16,0 21 0,0 0 0,1-20 15,20 41-15,-21-42 0,0 0 16,-21 1-16,0-1 0,21 0 16,1 0-16,-1-21 15,0 0-15,0 0 16,0-21-16,0 21 15,22-21-15,-22 0 0,21 21 0,1-43 16,-1 22-16,0 0 0,1-21 16,-1-1-16,-21 1 0,21 0 0,-20-1 15,-1 22-15,0 0 0,0-21 16,-21 20-16,-21 44 16,0-1-16,0 0 15,-1 0-15,1 0 0,21 22 16,-21-22-16,21 21 0,-21-21 0,21 22 15,0-22-15,0 0 0,0 0 16,0 0-16,0 0 0,21-21 16,0 0-16,0 0 15,1 0-15,-1 0 16,0 0-16,21 0 0,-21-21 0,1 0 16,-1 0-16,21 0 0,-21 0 15,0-1-15,1-20 0,-1 0 0,0 21 16,0-22-16,0 22 0,-21 0 15,0 0-15,0 0 0,-21 42 16,0 0-16,0 0 16,0 0-16,-1 22 0,22-22 15,-21 0-15,21 21 0,-21-21 0,21 22 16,0-22-16,0 0 0,0 0 16,0 0-16,21-21 0,0 22 15,1-22-15,-1 0 0,21 0 0,-21 0 16,22 0-16,-1 0 0,0 0 0,1 0 15,-22-22-15,21 1 0</inkml:trace>
  <inkml:trace contextRef="#ctx0" brushRef="#br0" timeOffset="50015.92">14647 15219 0,'0'-42'0,"0"84"0,0-106 0,0 43 0,-21 21 31,0 0-31,0 21 0,0 1 0,-1 20 16,1-21-16,0 21 15,21 1-15,-21-22 0,0 21 0,21 1 16,0-22-16,0 21 0,0-21 16,0 22-16,0-22 0,21 0 0,0 0 15,0-21-15,22 21 0,-22-21 0,21 0 16,0 0-16,1 0 16,-22 0-16,21 0 0,1-21 0,-1 0 15,-21 0-15,21 0 0,1-22 0,-22 1 16</inkml:trace>
  <inkml:trace contextRef="#ctx0" brushRef="#br0" timeOffset="50920.08">15240 15007 0,'0'0'0,"21"-84"0,0-1 0,22 0 0,-43 1 16,0 20-16,0 1 0,0-1 15,0 43-15,0-21 0,-22 42 16,1 0-16,0 21 0,0 21 16,-21-21-16,20 43 0,1-22 15,-21 22-15,21-1 0,0 1 0,21 20 16,0-20-16,0 20 0,0-20 15,0 21-15,0-22 0,0 1 0,0-1 16,42 22-16,-21-43 16,0-21-16,0 22 0,22-22 0,-22-21 15,21 0-15,-21 0 0,22 0 0,-1 0 16,0 0-16,1 0 16,-1-21-16,-21-1 0,22-20 0,-1 21 15,0-21-15,1-1 0,-22-20 0,21 20 16,-21 1-16,0 0 0,1-1 15,-22 22-15,0-21 0,-22 42 16,1 0 0,0 21-16,0 21 0,0-20 0,0 20 15,-1 0-15,1 1 0,21-1 16,0 0-16,0 1 0,0-22 16,0 21-16,0-21 0,21 22 0,22-22 15,-22 0-15,21 0 0,-21-21 0,22 21 16,-22-21-16,21 0 0,-21 0 15,22 0-15,-1 0 0,-21-21 16,22 0-16,-22 0 0,0 0 0,0-22 16,0 1-16,-21 0 0,0-22 15,0 22-15,0-22 0,0 1 0,0 20 16,-21 1-16,0 0 0,0 21 0,-22-1 16,22 1-16,0 21 0,-21 0 15,21 0-15,-1 21 0,1 1 0,0-1 16,0 0-16,21 21 0,0-21 15,0 22-15,0-1 0,0 0 0,0 1 16,0-1-16,21 0 0,0-20 16,0 20-16,1-21 0,-1 0 15,21 0-15,-21 1 0,0-22 0,1 21 16,20-21-16,-21 0 0,0 0 16,0 0-16,22 0 0,-22 0 0,0-21 15,0 21-15,0-43 0,22 22 16,-22 0-16,0-21 0,21-1 0,1 1 15,-22 0-15,42-1 0,-20 1 16,-1 21-16,0-22 0,22 22 0,-22 21 16,1 0-16,-1 0 0,-21 0 15,21 0-15,-20 21 0,-1 1 0,0-1 16,-21 21-16,0-21 0,0 22 0,0-1 16,0-21-16,0 21 15,0-20-15,-21 20 0,0-21 0,21 0 16,0 0-16,0 1 0,-22-22 15,22 21-15,-21-21 0,21-21 32,0-1-32,0 1 0,0 0 15,0 0-15,0-21 0,21 20 0,1-20 16,-22 0-16,21-1 0,0 1 16,0 0-16,0 21 0,22-22 15,-22 22-15,0 0 0,-21 0 0,21 0 16,0-1-16,0 1 0,1 0 15,-22 0 1</inkml:trace>
  <inkml:trace contextRef="#ctx0" brushRef="#br0" timeOffset="51171.95">15388 14563 0,'-63'0'0,"126"0"0,-190 0 0,64 0 15,41 0-15,-20 0 0,42 21 16,0 0-16,21-21 16,22 0-16,-1 0 15,21 21-15,22-21 0,0 0 0,-1 0 16,1 21-16,0-21 0,-1 0 16,1 0-16,0 0 0,-22 0 0,22 0 15,-43 0-15,1 0 0,-1 0 0,-21 0 16,-42-21-1,0 0-15,-22 0 0,-20 21 0,-1-21 16</inkml:trace>
  <inkml:trace contextRef="#ctx0" brushRef="#br0" timeOffset="51367.75">13166 14457 0,'0'0'0,"-85"21"0,0 0 16,22 0-16,20 1 0,22-1 0,21 0 15,21 0-15,22-21 16,-1 21-16,0-21 0,22 0 0,21 0 16,-1 0-16,22 21 0,-21-21 15,21 0-15,-22 0 0,22 0 0,-21 0 16,21 0-16,-22 0 0,-20 0 0,-1 0 16,1 0-16</inkml:trace>
  <inkml:trace contextRef="#ctx0" brushRef="#br0" timeOffset="52303.17">14668 16468 0,'0'0'0,"0"-21"0,0-1 16,0 1-16,0 0 0,-21 0 15,0 21-15,0 0 0,-21 0 0,-1 0 16,-20 0-16,20 21 0,-20 0 16,21 22-16,-1-22 0,1 21 0,0 0 15,-1 22-15,22-22 0,0 22 16,0-1-16,21-20 0,0 20 16,0-21-16,0 1 0,0-1 0,42 0 15,-21 1-15,22-22 0,-1 0 16,0-21-16,22 0 0,-1 0 0,1 0 15,20-21-15,1 0 0,-21 0 16,20-22-16,1 1 0,0 0 0,-22-1 16,1 1-16,-1-22 0,-21 1 15,1 21-15,-22-22 0,-21 1 0,0-1 16,-21 1-16,0-1 0,-22 1 16,1-22-16,-22 43 0,22-22 0,-21 22 15,-1 21-15,22-1 0,-22 22 0,1 0 16,20 43-16,1-22 15,0 21-15,-1 22 0,22-22 0,-21 22 16,21-1-16,21 1 0,0-1 16,0 1-16,0-1 0,0 1 0,0-22 15,21 21-15,0-20 0,21 20 16,1-42-16,-1 22 0,0-22 16,1 0-16,-1 0 0,22 0 0,-22-21 15,21 0-15,-20 0 0,63-21 16,-64 0-16,0 0 0,-21 0 0,1 0 15,-1-1-15,0-20 0,0 0 16,0 21-16,-21-22 0,21 1 0,1 0 16,-1-1-16,0 22 15,0-21-15,0 21 0,0 21 0,22 0 16,-22 0-16,21 0 0,-21 0 16,1 21-16,-1 0 0,0 21 0,0 1 15,-21-1-15,0 0 0,0 1 16,0-1-16,0-21 0,0 21 0,0 1 15,-21-22-15,21 0 0,-21 0 0,21 0 16,0 1-16,0-44 31,21 1-15,0 0-16,0 0 0,0 0 0,1-22 16,-1 1-16,21 0 0,-21-1 15,0 1-15,1 21 0,-1-21 0,0-1 16,0 22-16,0 0 0,22 0 15,-22 0-15,0 21 0,0 0 16,0 0-16,0 0 0</inkml:trace>
  <inkml:trace contextRef="#ctx0" brushRef="#br0" timeOffset="52919.78">16044 16870 0,'0'0'0,"-21"21"0,21 0 0,0 0 16,21-21 15,0-21-31,1 0 0,-1 0 16,21 0-16,-21 21 0,22-43 15,-1 22-15,-21 0 0,21 0 0,-20 0 16,-1 0-16,0 21 0,-21-22 16,0 1-16,-21 21 15,0 0-15,-1 0 0,1 21 16,-21 1-16,21-1 0,-22 0 0,22 0 15,-21 21-15,21-20 0,0 20 0,-1-21 16,22 21-16,-21-20 16,21 20-16,0-21 0,0 0 0,21 0 15,1 1-15,-1-22 0,0 21 16,21-21-16,1 0 0,-1 0 0,0 0 16,22 0-16,-22 0 0,22 0 15,-22 0-15,0 0 0,1-21 0,-1-1 16,-21-20-16,21 21 0,-20-21 15,20-1-15,-21 1 0,0 0 0,0-1 16,1 1-16,-1 0 0,0 20 16,0 1-16,-21 0 0,21 0 15,0 21-15,1 0 0,-1 21 0,-21 21 16,21-20 0,-21 20-16,0-21 0,0 21 0,0 1 15,21-22-15,-21 21 0,0 1 16,0-22-16,0 21 0,0-21 0,-21 0 15,0-21-15,21 22 0,-21-22 16,-1 21-16,1-21 0,0-21 16,21-1-1,0 1-15,0 0 0,0 0 16,0 0-16,0-22 0,21 22 16,0-21-16,1 0 0,-1-1 0,21 1 15,-21 0-15,22-22 0,-1 22 16,0-1-16,22-20 0,-22 21 15,22-1-15,-1 1 0,1 0 0,-1-1 16</inkml:trace>
  <inkml:trace contextRef="#ctx0" brushRef="#br0" timeOffset="55039.44">17886 16108 0,'0'0'0,"21"-21"15,0 21-15,-42 21 32,0 0-32,0 21 0,-22 1 15,22-1-15,-21 0 0,-1 1 16,22-1-16,-21 0 0,21 1 0,-22 20 0,22-20 15,0-1-15,0 0 0,21 1 16,0-1-16,0 0 0,0 1 16,21-22-16,21 21 0,-20-21 15,20 0-15,0 1 0,22-22 0,-22 0 16,22 0-16,-22 0 0,0 0 16,1 0-16,20-22 0,-42 22 0,22-21 15,-1-21-15,-21 21 0,0 0 16,0-22-16,1 22 0,-22-21 0,21-1 15,-21 1-15,0 0 0,0 21 16,-21 21-16,-1 0 0,1 0 16,0 0-16,0 0 0,0 0 15,0 21-15,-1 0 0,1 21 16,21-21-16,0 22 0,0-1 0,0-21 16,0 22-16,0-22 0,0 21 0,0-21 15,0 0-15,0 1 0,21-1 16,1 0-16,-1-21 0,0 0 0,21 0 15,1 0-15,-22 0 0,42 0 16,-20 0-16,-1-21 0,0 0 0,1-1 16,-1 1-16,0 0 0,-21-21 15,22-1-15,-22 22 0,0-21 0,-21-22 16,0 22-16,0 0 0,0-1 16,0 1-16,-21 21 0,-21-21 0,20 20 15,-20 1-15,0 0 0,-1 21 0,1 0 16,0 0-16,-1 0 15,1 0-15,0 21 0,21 22 0,-22-22 16,22 0-16,0 21 0,0 1 16,21-22-16,0 21 0,0 0 0,0 1 15,0-1-15,21 0 0,21 1 0,-21-22 16,22 21-16,-1-21 0,0 1 16,1-22-16,-1 21 0,22-21 15,-22 0-15,21 0 0,1 0 0,-1 0 16,22-21-16,-43 21 0,22-22 0,-1 1 15,-20-21-15,-1 21 0,0-22 16,-20 1-16,20 21 0,-21-21 16,0-1-16,0 22 0,1-21 15,-22 21-15,0-1 0,0-20 0,0 21 16,-22 0-16,1 21 0,0 0 16,0 0-16,0 0 0,0 0 15,-1 21-15,1 0 0,21 0 0,0 0 16,-21 1-16,21 20 0,0-21 15,0 21-15,0-20 0,0 20 0,0-21 16,0 0-16,21 22 0,-21-22 16,21 0-16,1-21 0,-1 21 0,0 0 15,21-21-15,-21 0 0,22 0 16,-22 0-16,0 0 0,0 0 16,0-21-16,1 0 0,-1 0 0,0-22 15,-21 22-15,0-21 0,0 21 16,0-22-16,0 1 0,0 21 0,0 0 15,-21 0-15,0-1 0,-1 1 16,1 21-16,0 0 0,0 0 16,0 21-16,21 1 15,0-1-15,0 0 0,0 0 16,0 21-16,0-20 0,21-1 0,-21 0 16,21 0-16,21 0 0,-20 0 15,-1-21-15,0 22 0,21-22 0,1 0 16,-1 0-16,0 0 15,1 0-15,20 0 0,-21 0 0,22 0 16,-22 0-16,22 0 0,-22-22 16,0 1-16,1 0 0,-1 0 0,0-21 15,-20 20-15,-1 1 0,0-21 0,0 21 16,-21-22-16,0 22 0,0 0 16,0 0-16,-21 0 0,-21 21 15,-1 0-15,1 0 0,0 0 0,-1 0 16,-20 0-16,20 21 0,1 0 0,0 0 15,21 22-15,-22-22 0,22 21 16,21-21-16,0 22 0,0-22 16,0 0-16,21 21 0,0-21 15,22 1-15,-1-1 0,-21 0 0,22-21 16,-1 0-16,0 0 0,-21 0 16,22 0-16,-22 0 0,21 0 0,-21-21 15,1 0-15,-1-1 0,21-20 0,-21 0 16,0-1-16,1 1 0,-1 0 15,0-22-15,0 1 0,0-22 0,0 22 16,1-22-16,-1 0 0,0 1 16,0 20-16,-21-21 0,21 43 0,-21-21 15,0 20-15,0 22 0,0 0 16,0 0-16,-21 21 16,0 21-16,0 0 0,0 0 15,-1 22-15,1 20 0,0 1 16,21-1-16,0 1 0,0-1 0,0 1 15,0 20-15,0-20 0,21-1 16,0-20-16,1 20 0,-1-21 0,0 1 16,21-1-16,-21 0 0,1-20 15,-1-1-15,21 0 0,-21-21 0,0 0 16,22 0-16,-1 0 0,-21 0 16,22 0-16,-1-21 0,-21 0 0,21-1 15,1 1-15,-1 0 0,0-21 16,-20 21-16,20-1 0,-21 1 15,21 21-15,-20-21 0,-1 21 16,0 0-16,-21 21 16,0 0-1,0 1-15,0-1 0,0 0 16,21-21-16,-21 21 0,21 0 16,0-21-16,-21 21 0,22 1 0,-1-22 15,0 21-15,0-21 0,21 21 16,-20-21-16,-1 0 0,0 0 0,0 0 15,0 0-15,22 0 0,-22 0 16,21 0-16,-21 0 0,43-21 16,-22 0-16,22 21 0,-1-22 0,1 22 15,-1-21-15,1 21 0,-22-21 16,0 21-16,1-21 0,-22 21 0,0 0 16,0 0-16,0-21 46,-21 0-46,21 21 16,-21-22-16,0 1 0,0 0 16,0 0-16,22-21 0,-22 20 0,0-20 15,0 0-15,0-1 0,0 1 16,-22 0-16,1-1 0,0 22 16,0-21-16,-21 42 0,20 0 15,-20 0-15,0 0 0,21 21 0,-22 0 16,22 0-16,-21 22 0,21-1 15,-1 0-15,22-20 0,0 20 0,0 0 16,0 1-16,0-1 0,22 0 0,-1-21 16,0 22-16,21-1 0,-21-21 15,1 22-15,20-22 0,-21 21 16,0 0-16,0-20 0,1 20 0,-1 0 16,-21 22-16,0-22 0,0 22 0,0-22 15,0 21-15,0 1 0,0-1 16,-21 22-16,-1-21 0,1 20 15,0 1-15,0-22 0,0 22 16,0-21-16,-22-1 0,22-21 16,0 22-16,-21-22 0,-1 1 0,22-22 15,-21 0-15,-22 0 0,22-21 16,0 0-16,-22 0 0,22 0 0,-22 0 16,22-21-16,0-21 0,-1 20 15,1-20-15,0 21 0,20-21 16,1-1-16,21 1 0,0-22 0,0 22 15,21-21-15,22-1 0</inkml:trace>
  <inkml:trace contextRef="#ctx0" brushRef="#br0" timeOffset="55245.95">21738 15875 0,'0'-21'15,"0"42"-15,0-63 0,0 21 16,-21 21 15,0 0-31,0 0 16,21 21 0</inkml:trace>
  <inkml:trace contextRef="#ctx0" brushRef="#br0" timeOffset="55475.63">22627 16933 0,'0'43'15,"0"-22"-15,0 0 0,0 0 16,-21-21-16,0 0 16,0 0-16,-22 0 0,22 0 15,0 0-15,-21-21 0,20 0 16,-20 0-16,-21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08:21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2540 0,'-21'0'0,"21"21"15,0-42 17,0 0-32,0 0 0,21 0 15,0-1-15,1 1 0,-22 0 0,0-21 16,21 21-16,-21-1 15,0-20-15,0 21 0,0 0 0,0 0 16,0-22-16,-21 22 0,-1 21 16,1-21-16,0 21 0,-21 0 0,21 0 15,-22 21-15,1-21 0,0 21 16,-1 22-16,1-22 0,-22 21 0,22 0 16,0 1-16,-1-1 0,1 0 15,21-20-15,0 20 0,0 0 16,21 1-16,0-22 0,0 0 0,0 0 15,0 0-15,21-21 0,0 0 16,21 0-16,1 0 0,-1 0 16,0-21-16,22 0 0,-22 0 15,22-22-15,-1 1 0,-21 0 0,22-1 16,-22 22-16,1-21 0,-1 0 16,-21-1-16,21 22 0,-20 0 15,-1 0-15,-21 0 0,0 42 31,-21-21-15,21 21-16,0 0 0,0 21 16,0-20-16,-22 20 0,22 21 15,-21-20-15,21 20 0,0 1 0,0-22 16,0 43-16,0-22 0,0 1 16,-21-1-16,21 22 0,0 0 15,0-22-15,0 22 0,0-1 0,0-20 16,0 21-16,0-22 0,0 22 15,0-22-15,0 1 0,0-1 0,-21-20 16,21 20-16,0-21 0,-21 22 16,0-22-16,-1-21 0,1 22 0,0-22 15,-21 0-15,21 0 0,-22-21 16,1 0-16,0 0 0,-1 0 0,-20-21 16,20 0-16,-20-21 0,21 20 15,-22-41-15,22 21 0,-1-22 0,1 1 16,21-1-16,0 1 15,-22-1-15,43-21 0,0 22 0,0-1 16,0 1-16,0-1 0,0 1 16,43 21-16,-22-22 0,21 22 15,22-1-15,-22 1 0,43 0 0,-22-22 16,22 22-16,-22 0 0,22-1 16,0 1-16,-22 0 0,22-1 0,-22 1 15,1 0-15,-1 20 0</inkml:trace>
  <inkml:trace contextRef="#ctx0" brushRef="#br0" timeOffset="594.72">3619 2540 0,'0'0'0,"0"21"16,0-42 0,0 0-1,22 0-15,20 0 0,-21-1 0,0 1 16,22-21-16,-22 21 0,21-22 15,-21 22-15,0-21 0,1 21 0,-1 0 16,-21-22-16,0 22 0,0 0 16,0 0-16,-21 21 15,-1 0-15,1 0 0,-21 21 16,21 0-16,0 0 0,-22 22 16,22-1-16,0 0 0,0 1 15,0-1-15,21 0 0,-22 1 0,22-22 16,0 21-16,0 0 0,0-20 15,22-1-15,-1 0 0,0 0 16,0 0-16,21-21 0,-20 0 0,20 0 16,-21 0-16,21 0 0,1 0 15,-1-21-15,0 0 0,1 0 0,-1-22 16,0 1-16,1 0 0,-1-1 16,0 1-16,1-21 0,-1 20 0,-21-20 15,22-1-15,-1 22 0,-21-22 16,21 1-16,-20-1 0,-1 1 15,0 21-15,-21-1 0,0 1 16,0 21-16,0 0 0,-21 21 16,0 21-16,-1 21 15,1 0-15,0 1 0,0 20 0,0 1 16,0-1-16,-1 1 0,22-1 16,-21-20-16,0 20 0,0 1 0,0-22 15,21 21-15,0-20 0,-21-1 16,21-21-16,0 22 0,0-22 0,0 0 15,0 0-15,21-21 16,0-21 0,0 21-16,-21-21 15,21-22-15,-21 22 0,21-21 0,-21 0 16,22 20-16</inkml:trace>
  <inkml:trace contextRef="#ctx0" brushRef="#br0" timeOffset="783.03">4212 2159 0,'0'21'0,"-21"-21"31,21 21-31,21-21 0,0 0 16,0 0-16,1 0 0,20 0 16,0 0-16,1 0 0,-1 0 0,21-21 15,-20 0-15,20 21 0,1-21 16,-22 21-16,22-21 0,-22 0 0,0 21 15,22-22-15,-22 1 0</inkml:trace>
  <inkml:trace contextRef="#ctx0" brushRef="#br0" timeOffset="1283">5546 2032 0,'0'0'0,"21"0"0,0 0 15,64-21 1,-64 0-16,0 0 0,0 21 15,-21-22-15,0 1 0,0 0 0,0 0 16,0 0-16,-21 21 16,0 0-16,-22 0 0,1 0 15,0 0-15,-1 21 0,1 0 16,-21 0-16,20 22 0,1-22 0,0 0 16,-1 21-16,22-21 0,0 1 15,0-1-15,21 0 0,0 0 0,0 0 16,21 0-1,0-21-15,0 22 0,0-22 16,22 0-16,-22 0 0,21 21 16,1-21-16,-22 21 0,21-21 0,0 21 15,-20 0-15,-1 0 0,0 1 16,0-1-16,0 0 0,-21 21 0,0-21 16,0 22-16,0-22 0,-21 21 15,-21-21-15,21 22 0,-43-22 0,22 0 16,-22 0-16,22 0 15,-22 1-15,1-22 0,21 0 0,-22 21 0,22-21 16,-1 0-16,1 0 0,21-21 16,-21 21-16,20-22 0,1 1 15,0-21-15,0 21 0,0 0 16,21-22-16,0 22 0,0-21 0,0 21 16,0-1-16,0 1 0,21 0 15,0 0-15,0 0 0,0 21 0,22-21 16,-1 21-16,0-22 0,1 22 15,-1-21-15,0 21 0,22-21 0</inkml:trace>
  <inkml:trace contextRef="#ctx0" brushRef="#br0" timeOffset="1540.01">5948 2286 0,'-43'64'31,"22"-43"-31,0 21 0,21-21 0,-21 0 16,0 1-16,0 20 0,-1-21 15,22 0-15,-21 0 0,21 1 0,-21-1 16,21 0-16,0 0 16,0-42 15,0 0-16,21-22-15,0 22 0,1-21 16</inkml:trace>
  <inkml:trace contextRef="#ctx0" brushRef="#br0" timeOffset="1720.05">6075 1969 0,'-21'0'31,"-1"0"-15,22 21-16,0 0 31,22-21-15</inkml:trace>
  <inkml:trace contextRef="#ctx0" brushRef="#br0" timeOffset="2599.62">6286 2265 0,'0'21'32,"22"-21"-32,-1 0 0,0 0 15,0 0-15,0 0 0,22-21 16,-22 21-16,21-21 0,0 21 15,1-21-15,-1 21 0,0-22 0,1 22 16,-22 0-16,21-21 0,-21 21 16,1 0-16,-44 0 31,1 21-31,-21 1 0,21-1 16,0 0-16,-22 21 0,1-21 15,21 22-15,-22-1 0,1 0 0,0 1 16,21-1-16,-22 0 0,1 1 15,21-1-15,-22 0 0,22-20 0,0 20 16,0-21-16,0 0 0,0 0 16,-1 1-16,22-44 31,22 1-15,-1 0-16,0-21 0,0 21 15,0-1-15,0-20 0,1 0 16,-1 21-16,0-22 0,0 22 0,0-21 15,0 21-15,1-1 0,-1 22 16,0-21-16,0 21 0,0 0 16,-21 21-1,21-21-15,-21 22 0,0-1 0,0 0 16,0 21-16,0-21 0,0 1 0,0-1 16,0 0-16,0 21 0,0-21 15,22 1-15,-1-1 0,0 0 16,0-21-16,0 21 0,0-21 15,1 0-15,-1 0 0,21 0 0,-21 0 16,22 0-16,-1 0 0,0 0 16,1 0-16,-1-21 0,21 0 0,-20 0 15,-1-1-15,0 1 0,1 0 16,-22 0-16,21-21 0,1-1 0,-22 1 16,21 0-16,-21 20 0,0-20 15,1 0-15,-1 21 0,0-22 16,-21 22-16,0 0 0,0 0 15,-21 21 1,0 0-16,-1 0 0,1 21 0,0-21 16,-21 21-16,21 0 0,-1 22 15,1-22-15,0 21 0,0-21 0,0 22 16,21-1-16,0 0 0,-21 1 16,21-22-16,0 21 0,-22-21 0,22 22 15,0-22-15,0 0 0,0 0 16,22 0-16,-1-21 0,0 0 15,0 0-15,0 0 0,0 0 16,1 0-16,20 0 0,-21 0 16,21 0-16,-20 0 0,20-21 0,0 0 15,1 21-15,-1-21 0,0 0 16,1-1-16,-1-20 0,0 21 0,22 0 16</inkml:trace>
  <inkml:trace contextRef="#ctx0" brushRef="#br0" timeOffset="2886.95">8467 2180 0,'0'0'0,"21"-42"15,-21 21-15,-21 21 32,-1 0-32,1 21 0,0 0 15,0 0-15,0 0 0,21 1 16,-21 20-16,-1 0 0,1 1 0,0-1 15,0 0-15,0 1 0,21-1 16,-21 0-16,21-21 0,-22 22 0,22-1 16,0-21-16,0 22 0,0-22 15,0 0-15,0 0 0,0 0 16,0 0-16,22-21 0,-1 0 16,0 0-16,0 0 0,0 0 15,22 0-15,-22 0 0,21-21 16,0 0-16,-20 0 0</inkml:trace>
  <inkml:trace contextRef="#ctx0" brushRef="#br0" timeOffset="3207.92">9017 2117 0,'0'-21'16,"0"42"-16,0-64 0,21 43 15,0 0 1,0 0-16,1 0 15,-1 0-15,0 0 0,0 22 0,0-22 16,0 21-16,1 0 16,-1 21-16,-21-21 0,21 22 0,-21-22 15,0 21-15,0 1 0,0-1 0,0 21 16,0-20-16,0-1 0,0 0 16,-21 1-16,0-1 0,21 0 0,-22-20 15,-20 20-15,21-21 0,0 0 16,0 0-16,-1 1 0,1-1 0,0-21 15,0 0-15,0 21 0,0-21 16,-1 0-16,22-21 16,0 0-1,0-1-15,0 1 0,0 0 0</inkml:trace>
  <inkml:trace contextRef="#ctx0" brushRef="#br0" timeOffset="3879.72">10054 2582 0,'0'0'0,"-42"-21"31,21 21-31,-1 0 0,1 0 16,0 0-1,42 21 1,0-21 0,22 0-16,-22 0 0,21 22 15,22-22-15,-22 21 0,22-21 16,20 0-16,-20 0 0,20 0 0,1 0 16,0 0-16,21 0 0,-1 21 0,-20-21 15,21 0-15,-21 0 0,-1 0 16,1 0-16,-22 0 0,1 0 0,-22 0 15,1 21-15,-1-21 0,-21 0 16,0 0-16,0 0 16,-21-21 15,0 0-15,0 0-1,0-1-15,-21 1 16</inkml:trace>
  <inkml:trace contextRef="#ctx0" brushRef="#br0" timeOffset="4382.85">11388 2244 0,'0'0'0,"0"21"16,0 21 0,0-21-16,0 1 0,0-1 15,0 0-15,21-21 16,0 21-16,0 0 0,0-21 0,0 21 16,1-21-16,-1 22 0,0-22 15,0 0-15,21 21 0,-20-21 0,-1 0 16,21 0-16,-21 0 0,0 21 15,1-21-15,-1 0 0,0 0 16,0 0-16,0 0 16,-21-21-1,-21 21 17,0 0-32,0 0 0,0 0 15,-1 21-15,1 0 0,-21 0 16,21 0-16,0 1 0,-22 20 0,22-21 15,-21 21-15,-1-20 0,22 20 16,-21-21-16,21 0 0,0 0 0,-1 1 16,-20-1-16,42 0 0,-21 0 0,0-21 15,21 21-15,0-42 47,0 0-31</inkml:trace>
  <inkml:trace contextRef="#ctx0" brushRef="#br0" timeOffset="5941.01">13462 1969 0,'0'-22'0,"0"1"16,0 0-16,0 0 15,-21 21 1,0 21 0,-1 21-16,1 1 0,0-1 15,0 0-15,0 22 0,0-22 0,-1 22 16,1-1-16,0 1 0,0-1 15,0 1-15,0-1 0,-1-20 0,1-1 16,0 0-16,0 1 0,21-1 16,0-21-16,-21 0 0,21 0 0,0 1 15,0-44 17,0 1-32,0 0 15,21 0-15,-21-21 0,21-1 0,0 22 0,0-42 16,1 20-16,20 1 0,-21 0 15,0-1-15,0 22 0,22-21 16,-22 21-16,0 21 0,0 0 16,0 0-16,1 0 0,-22 21 15,21 0-15,-21 0 0,0 21 0,0-20 16,21 20-16,-21 0 0,0-21 16,21 22-16,-21-22 0,0 21 0,21-21 15,0 1-15,-21-1 0,22 0 16,-1 0-16,0-21 0,21 0 0,-21 0 15,1 0-15,20 0 0,0 0 16,1 0-16,-1 0 0,0-21 16,1 0-16,20-22 0,-21 22 0,1-21 15,-1 21-15,0-22 0,-20-20 16,20 21-16,-21-1 0,0 1 0,-21 21 16,0-22-16,0 1 0,0 21 15,0 0-15,-21 0 0,0 21 16,0 0-16,0 0 0,-1 21 15,1 0-15,0 0 0,0 0 0,21 22 16,-21-1-16,21-21 0,-21 21 16,21 1-16,0-22 0,0 21 15,0-21-15,0 22 0,21-22 0,0 0 16,0 0-16,0-21 0,0 21 16,1-21-16,-1 0 0,21 0 0,0 0 15,-20 0-15,20 0 0,0-21 16,-21 0-16,22 0 0,-22 0 0,21-22 15,-21 22-15,1-21 0,-1 0 16,0 20-16,0-20 0,-21 21 0,21 0 16,-21 42 15,-21 21-31,0-21 0,0 1 0,0 20 16,-1-21-16,1 0 0,21 22 15,-21-22-15,21 0 0,-21 0 0,21 0 16,0 0-1,21-42 17,0 0-32,0 0 0</inkml:trace>
  <inkml:trace contextRef="#ctx0" brushRef="#br0" timeOffset="6110.99">14711 2201 0,'0'0'0,"-21"0"15,-1 0 1,22 22 15,0-1-31,22-21 16,-1 21-16,0 0 16,-21 0-16,21-21 0</inkml:trace>
  <inkml:trace contextRef="#ctx0" brushRef="#br0" timeOffset="6771.82">15282 2540 0,'0'0'0,"43"0"0,-22 0 0,21 0 15,-21-21-15,0 0 16,1 21-16,-1-21 0,-21-1 0,0 1 16,0 0-16,0-21 0,0 21 15,0-1-15,-21 1 0,-1 21 0,-20-21 16,21 21-16,-21 0 0,-1 0 0,1 0 15,0 0-15,-1 21 0,-20 0 16,20 1-16,1 20 0,0-21 0,21 21 16,-22 1-16,22-22 0,0 21 15,21-21-15,0 22 0,0-22 0,0 0 16,21 0-16,0-21 0,22 0 16,-1 0-16,0 0 0,1 0 0,20 0 15,1 0-15,-1-21 0,1 0 16,-22 21-16,0-21 0,1-22 15,-1 22-15,-21 0 0,0 0 16,0 0-16,-21 0 0,0-1 0,0 1 16,0 0-16,-21 21 15,0 21-15,0 0 16,0 1-16,0-1 0,-1 21 16,1-21-16,0 22 0,0-1 0,0 0 15,0 1-15,-1-1 0,1 0 0,21 1 16,-21-1-16,0 21 0,21-20 15,-21 20-15,21 1 0,-21-1 0,21 1 16,-22-1-16,1 1 16,21-1-16,-21 1 0,0-1 0,21-20 15,-21 20-15,0 1 0,-1-22 0,1 0 16,0 1-16,-21-1 0,21 0 16,-22 1-16,1-22 0,0 0 0,20 0 15,-20 0-15,0-21 0,-1 0 16,1 0-16,0-21 0,-1 0 0,-20 0 15,21-22-15,-1 1 0,1 0 0,0-1 16,-1-20-16,22 21 16,0-22-16,0 1 0,21-1 0,0 22 15,0-22-15,0 1 0,0 20 16,21 1-16,0 0 0,0-1 0,0 1 16,22 21-16,-22 0 0,21 0 0,1-1 15,-1 1-15,0-21 0,22 21 16,-1 0-16,1-22 0,-1 22 0,22-21 15</inkml:trace>
  <inkml:trace contextRef="#ctx0" brushRef="#br0" timeOffset="7460.01">16192 1884 0,'0'0'0,"-21"0"16,0 21-16,-42 21 15,20-20-15,22 20 0,-21 0 0,21-21 16,-22 22-16,22-1 0,0 0 16,0 22-16,0-22 0,-1 1 0,1-1 15,0 21-15,0-20 0,0-1 0,21-21 16,0 22-16,-21-22 0,21 0 16,0 0-16,0 0 0,21-42 31,0 21-31,0-42 0,0 21 15,0-1-15,22-20 0,-22 0 16,21-1-16,1 1 0,-22 0 16,21 21-16,-21-22 0,22 22 15,-22 0-15,0 0 0,-21 42 32,0 21-32,0-21 0,0 22 15,0-1-15,0 0 0,0 1 16,0-1-16,0 0 0,0 1 0,0-22 15,0 21-15,0-21 0,0 1 16,0-1-16,21-21 0,0 21 0,22-21 16,-22 0-16,21 0 0,-21 0 15,22 0-15,-1-21 0,21 0 0,-20-1 16,-1 1-16,0-21 0,22 0 16,-22-1-16,1-20 0,-22 20 15,21-20-15,-21-1 0,22 22 0,-22-21 16,0-1-16,-21 22 0,0-22 15,21 22-15,-21 0 0,0 20 0,0-20 16,0 21-16,-21 42 31,21 21-31,-21 1 0,0-1 16,-1 0-16,22 22 0,-21-1 0,0 1 16,0-22-16,21 22 0,0-1 15,-21 1-15,21-22 0,0 0 0,0 1 16,0-1-16,0 0 15,0-20-15,0-1 0,21 0 0,0-21 16,0 0-16,0 0 0,1 0 16,-1 0-16,0 0 0,0-21 15,-21 0-15,21-22 0,0 22 0,-21-21 16</inkml:trace>
  <inkml:trace contextRef="#ctx0" brushRef="#br0" timeOffset="7646.99">16595 2223 0,'0'0'0,"-22"0"0,1 21 31,21 0-31,21-21 16,1 0-16,20 0 16,-21 0-16,21 0 0,1 0 0,-1 0 15,0 0-15,22 0 0,-1 0 16,1 0-16,21-21 0,-1 21 0,1-21 15</inkml:trace>
  <inkml:trace contextRef="#ctx0" brushRef="#br0" timeOffset="8219.79">18605 2138 0,'0'0'0,"22"0"0,-1 0 0,-21-21 15,0 0-15,0-1 16,-21 22-16,-1-21 15,-20 21-15,21 0 0,-21 0 16,-1 0-16,1 0 0,-22 21 0,22 1 16,-21-1-16,-1 0 0,22 0 15,-1 0-15,1 22 0,0-22 0,21 0 16,-1 0-16,1 0 0,21 0 16,0 1-16,0-1 0,0 0 15,0 0-15,21-21 0,1 0 16,20 0-16,0 0 0,1 0 0,20 0 15,-21 0-15,22 0 0,-1-21 16,-20 21-16,-1-21 0,0 21 0,-20 0 16,-1 0-16,-42 0 15,-1 0 1,-20 21-16,0-21 0,-1 21 16,1 0-16,0 0 0,-1 1 0,-20 20 15,21-21-15,20 0 0,-20 0 16,21-21-16,0 22 0,21-1 0,21-21 31,0 0-31,0 0 16,22 0-16,-1-21 0,0 21 0,1-22 15,-1 1-15,0 21 0,1-21 16,-1 21-16,-21 0 0,0 0 0,-21 21 16,0 0-16,0 22 15,-21-1-15,0 0 0,-21 1 0,-1-1 16,1 22-16,0-22 0,-1 0 15,-20 22-15,20-22 0,1 0 0,0 1 16,21-22-16,-1 21 0,1-21 16,0 22-16,0-22 15,21 0-15,0-42 16</inkml:trace>
  <inkml:trace contextRef="#ctx0" brushRef="#br0" timeOffset="9224.01">19579 2032 0,'0'0'0,"0"-21"0,0 0 0,0 42 31,0 0-31,0 21 0,0 1 16,-21-1-16,0 22 0,0-22 16,-1 21-16,-20 1 0,21-1 15,0-20-15,0 20 0,-1-20 16,1-1-16,0 0 0,21-21 0,-21 1 16,21-1-16,0 0 0,21-21 31,0-42-31,22 20 0,-22-20 15,21 0-15,0-1 0,1-20 0,-1 21 16,22-22-16,-22 22 0,0-1 16,1 1-16,-1 0 0,0-1 0,-21 22 15,22 21-15,-22 0 0,-21 21 16,0 1-16,0-1 16,0 21-16,0 0 0,0 1 0,0-1 15,0 0-15,0 1 0,0-1 16,0 0-16,0 1 0,0-1 0,0-21 15,0 0-15,21 22 0,0-43 16,0 21-16,1-21 0,-1 0 0,0 0 16,21 0-16,1 0 0,-1-21 15,0 0-15,1-22 0,-1 1 0,21 0 16,-20-1-16,-1-20 0,22 20 16,-22-20-16,0-1 0,1 22 0,-1-21 15,-21-1-15,0 22 16,0-22-16,-21 22 0,0 21 0,0 0 15,0-1-15,-21 1 0,0 21 16,0 0-16,0 21 0,-22 1 0,22-1 16,-21 21-16,21 0 0,0 1 15,-22-1-15,22 0 0,0 22 0,21-22 16,0 22-16,0-22 0,0 22 16,0-22-16,21 0 0,0 1 0,0-1 15,1-21-15,20 0 0,0 0 16,-21 1-16,43-22 0,-22 0 0,1 0 15,-1 0-15,0-22 0,1 1 16,-1 0-16,-21-21 0,21-1 0,-20 1 16,20 0-16,-21-1 15,0 1-15,-21 0 0,0-1 0,21 22 16,-21 0-16,-21 42 16,21 22-16,-21-22 15,0 21-15,0 0 0,0 1 16,-1-22-16,1 21 0,0 1 0,0-22 15,21 21-15,0-21 0,0 0 16,-21 1-16,21-1 0,0 0 16,21-21-1,-21-21-15,21 0 16,0-1-16,0 1 0,1-21 16</inkml:trace>
  <inkml:trace contextRef="#ctx0" brushRef="#br0" timeOffset="9396.01">21251 2138 0,'0'0'0,"0"-21"16,0 0 0,-21 21-16,0 0 15,0 0 1,21 21-16,0 0 31,21-21-31,0 21 16,0-21-16,-21 21 15</inkml:trace>
  <inkml:trace contextRef="#ctx0" brushRef="#br0" timeOffset="9911.23">21992 2286 0,'0'0'0,"0"-21"0,0 0 0,0 0 16,0-1-16,-21 22 0,0-21 15,0 0-15,-22 21 0,22 0 0,-21 0 16,-1 0-16,1 0 0,0 21 16,-1 0-16,1-21 0,0 43 15,21-22-15,-22 21 0,22 1 16,0-1-16,-21 0 0,42 1 0,0 20 16,-22-21-16,22 1 0,0-22 15,0 21-15,22-21 0,-1 22 0,0-22 16,0 0-16,0-21 0,22 21 15,-22-21-15,21 0 0,0 0 0,1 0 16,-1-21-16,0 0 0,1 0 16,-1 0-16,0-22 0,-20 1 15,20-22-15,0 1 0,-21-1 0,22 1 16,-22-1-16,0 1 0,21-1 16,-20 1-16,-1-1 0,0 1 15,0 21-15,-21-1 0,21 1 0,-21 21 16,-21 42-1,0 21-15,0 1 0,0-1 16,-1 0-16,1 22 0,0-22 16,0 22-16,0-1 0,0 1 0,21-1 15,0 1-15,0-22 0,0 21 16,0-20-16,0-1 0,0 0 0,0 1 16,0-22-16,0 0 0,0 0 15,0 0-15,21-21 0,0 0 16,0 0-1,21 0-15,-20-21 0,-1 0 0,21-21 16</inkml:trace>
  <inkml:trace contextRef="#ctx0" brushRef="#br0" timeOffset="10150.99">22966 1969 0,'0'0'0,"21"-22"0,-42 1 31,0 42-31,-1 1 0,1-1 15,-21 0-15,21 21 16,0 1-16,-1-1 0,1 0 0,21 22 16,-21-22-16,0 22 0,0-1 15,0-21-15,21 22 0,-22-22 0,22 22 16,-21-22-16,21-21 0,0 22 16,0-22-16,0 21 0,0-21 0,0 0 15,21-21 1,1 0-16,-1 0 0,21-21 15,-21 0-15</inkml:trace>
  <inkml:trace contextRef="#ctx0" brushRef="#br0" timeOffset="10571.98">23368 2053 0,'0'0'0,"21"-21"16,-21-42-1,0 84 1,-21 0-16,0 0 0,0 21 15,21-20-15,-22 20 0,1 0 0,21 1 16,-21 20-16,21-21 0,-21 22 16,0-22-16,21 22 0,0-22 0,-21 22 15,-1-22-15,22 0 0,-21-21 16,21 22-16,0-22 0,0 0 0,0 0 16,-21-21-16,21-21 31,21 0-16,-21 0-15,21-22 0,1 22 0,-1-21 16,0 0-16,21-1 0,1-20 16,-1 20-16,0 22 0,1-21 0,-1 21 15,0 0-15,-21-1 0,22 22 16,-1 0-16,-21 0 0,0 0 0,1 22 16,-22-1-16,21 0 0,-21 0 15,0 21-15,0 1 0,-21-22 16,-1 21-16,1 1 0,-21-22 0,21 21 15,0-21-15,-22 22 0,22-22 16,0-21-16,0 21 0,0 0 0,-1-21 31</inkml:trace>
  <inkml:trace contextRef="#ctx0" brushRef="#br0" timeOffset="10815">22733 2371 0,'0'0'15,"-21"0"-15,0 0 0,21-21 0,0-1 32,21 22-32,0 0 15,0 0-15,0-21 0,0 21 16,22 0-16,-22 0 0,21 0 0,-21 0 15,22 0-15,-22 0 0,0 0 16,21 0-16,-20 0 0,-1 0 16</inkml:trace>
  <inkml:trace contextRef="#ctx0" brushRef="#br0" timeOffset="11824.89">5461 5271 0,'0'21'15,"21"-21"-15,0 0 0,0-21 16,22-1-16,-22 22 15,21-21-15,-21 0 0,22 0 0,-1 0 16,-21 0-16,0-22 0,1 22 16,-1 0-16,-21 0 0,0 0 0,0-1 15,0 1-15,-21 21 0,-22 0 16,22 0-16,-21 0 0,-1 0 0,-20 0 16,21 21-16,-1 1 0,-20-1 15,20 0-15,1 0 0,0 0 0,21 0 16,-1 22-16,-20-22 0,42 0 15,-21 0-15,21 0 0,0 1 16,0-1 0,21-21-16,21 21 15,-20-21-15,-1 0 0,21 21 0,0 0 16,1-21-16,-1 21 0,22-21 16,-22 22-16,21-22 0,-20 21 0,-1 0 15,0-21-15,-20 21 0,-1 0 16,0 0-16,-21 22 0,0-22 0,0 0 15,-21 0-15,-22 22 0,1-22 16,-21 0-16,20 0 0,-20 0 0,-1 0 16,1 1-16,-1-22 15,22 0-15,-22 0 0,22 0 0,0 0 16,-1 0-16,1 0 0,0-22 0,21 1 16,-22 0-16,22-21 0,0 21 15,0-1-15,0-20 0,-1 21 0,22 0 16,0-22-16,0 22 0,0 0 15,0 0-15,0 0 0,22 21 0,-1-21 16,0 21-16,21 0 0,-21 0 16,22-22-16,-22 22 0,21 0 0,1-21 15,-1 21-15</inkml:trace>
  <inkml:trace contextRef="#ctx0" brushRef="#br0" timeOffset="12078.92">6011 5334 0,'0'0'0,"0"21"0,0 0 0,0 1 15,0-1-15,0 0 0,0 0 0,-21 0 16,21 0-16,-21 1 0,21 20 16,0-21-16,0 0 0,-21 0 0,21 1 15,-21-1-15,21 0 16,0-42 31,0 0-47,0-22 0,0 22 15,0 0-15,0-21 0</inkml:trace>
  <inkml:trace contextRef="#ctx0" brushRef="#br0" timeOffset="12263.96">6202 4890 0,'-21'21'32,"-1"0"-32,22 0 15,-21 0-15,21 0 16,0 1 0,0-1-1</inkml:trace>
  <inkml:trace contextRef="#ctx0" brushRef="#br0" timeOffset="13079.73">6435 5207 0,'0'0'0,"-43"64"16,43-43-16,21-21 47,1 0-47,20 0 0,-21 0 15,21 0-15,1-21 0,-1 21 0,0-22 16,1 1-16,-1 0 0,0 0 16,-20 21-16,20-21 0,-21 21 0,0 0 15,0-21-15,-42 21 16,0 21-16,0-21 15,-21 21-15,-1 0 0,22 21 0,-21-20 16,-1-1-16,1 21 16,0 0-16,-1-20 0,1 20 0,0 0 15,-1 1-15,1-22 0,21 21 16,0-21-16,-22 0 0,43 1 0,-21-1 16,21 0-16,-21 0 0,21-42 31,0 0-31,21 0 15,0-1-15,1 1 0,-1 0 0,0 0 16,0-21-16,0 20 0,22-20 0,-22 21 16,0 0-16,21 0 15,-21-1-15,1 22 0,-1 0 0,0 0 16,0 0 0,-21 22-16,0-1 0,0 0 0,0 0 15,0 0-15,0 0 0,21 1 16,-21-1-16,0 0 0,21 21 0,-21-21 15,22 1-15,-22-1 0,21 0 16,0-21-16,-21 21 0,21-21 0,0 0 16,22 0-16,-22 0 0,21 0 0,0 0 15,1 0-15,-1 0 0,-21-21 16,22 0-16,-1 0 0,0-1 0,1 1 16,-1 0-16,0-21 0,1 21 15,-22-22-15,21 22 0,-21-21 0,0 21 16,-21-22-16,0 22 0,0-21 15,0 21-15,0-1 0,0 1 16,-21 21-16,0 0 0,-21 0 16,21 0-16,-1 21 0,1 1 15,0 20-15,0-21 0,0 21 0,21-20 16,0 20-16,-21 0 0,21 1 16,0-22-16,0 21 0,0 0 0,0-20 15,0 20-15,21-21 0,-21 0 0,21 0 16,0 1-16,0-1 0,0 0 15,22-21-15,-22 0 0,0 0 16,0 0-16,0 0 0,22 0 16,-22 0-16,21-21 0,1 0 15,-1-1-15,0 1 0,1-21 0</inkml:trace>
  <inkml:trace contextRef="#ctx0" brushRef="#br0" timeOffset="13347.15">8424 5144 0,'-42'-22'31,"21"22"-31,0 0 0,-1 22 0,1-1 0,0 0 16,0 0-16,21 21 0,-21-20 0,21 20 16,-21-21-16,21 21 15,-22-20-15,22 20 0,0-21 0,0 21 16,0 1-16,0-22 0,0 0 15,0 21-15,0-20 0,0-1 0,22 0 16,-22 0-16,21-21 0,0 21 16,-21 0-16,21-21 0,0 0 0,0 0 15,1 0-15,-1 0 0,0 0 0,21-21 16,-21 0-16,1 0 0</inkml:trace>
  <inkml:trace contextRef="#ctx0" brushRef="#br0" timeOffset="13626.69">8953 5017 0,'0'0'0,"43"0"32,-22 0-32,0 0 0,0 0 0,0 21 15,1 0-15,-1 0 0,0 0 0,-21 22 16,21-22-16,0 21 15,-21 0-15,0-20 0,0 20 0,0 0 0,0 1 16,0-22-16,-21 21 0,0 0 16,0-20-16,0 20 0,-22-21 15,22 0-15,0 0 0,-21 1 0,20-1 16,1 0-16</inkml:trace>
  <inkml:trace contextRef="#ctx0" brushRef="#br0" timeOffset="16747.63">10096 5249 0,'0'0'0,"-21"0"15,0 0-15,0 0 16,21 22-16,21-1 31,0-21-31,0 0 0,22 0 16,-1 0-16,0 0 0,1 0 16,20 0-16,-20 0 0,20 0 0,-21 0 15,22 0-15,-1 0 0,1 0 16,-1 0-16,1 0 0,-1 0 15,22 0-15,-21-21 0,-22 21 0,21 0 16,-20 0-16,-1 0 0,-21-22 16,22 22-16,-43-21 15,0 0 1,-22 21-16,1-21 0,-21 21 0,0 0 16,20-21-16,-20 0 0,0 21 0,-1 0 15,1 0-15,21-22 0,-21 22 16,20 0-16,1 0 15,42 0 17,22 0-32,-22 0 0,21 0 15,1 0-15,-1 0 0,21 0 0,-20 0 16,20 22-16,-20-22 0,-1 0 16,-21 21-16,21-21 0,-20 21 0,-1-21 15,-21 21-15,0 0 0,0 0 0,-21 1 16,-1-1-16,-20 0 0,0 0 15,-1 0-15,-20 0 0,-1 1 0,1-1 16,21 0-16,-22 0 0,22 0 16,-22-21-16,43 21 0,-21 1 0,21-22 15,-1 0-15,22 21 16,22-21 0,-1 0-16,0 0 0,0-21 15,21-1-15</inkml:trace>
  <inkml:trace contextRef="#ctx0" brushRef="#br0" timeOffset="18650.97">12869 5017 0,'0'0'0,"0"-22"0,0-83 16,-21 83 0,0 22-16,21-21 0,-21 21 15,0 0-15,-1 0 0,1 0 0,0 0 16,0 0-16,0 21 0,-22 1 16,1 20-16,0-21 0,21 21 0,-22 1 15,1-1-15,0 0 0,-1 22 0,22-22 16,-21 1-16,21-22 15,-1 21-15,1 0 0,21 1 0,0-22 0,0 21 16,0-21-16,0 1 0,21 20 16,1-21-16,20 0 0,-21-21 15,21 21-15,1-21 0,-1 0 16,0 0-16,22 0 0,-22 0 0,22 0 16,-1-21-16,-20 0 0,20 0 0,1 0 15,-22 0-15,21-22 0,-20 22 16,-1 0-16,-21-21 0,22 20 0,-22-20 15,21 0-15,-42 21 0,21-22 16,-21 22-16,0-21 0,0 21 16,0-1-16,-21 22 15,0 0-15,0 0 0,0 0 0,-1 0 16,1 22-16,-21-1 0,21 21 16,0-21-16,-22 22 0,22-22 15,0 21-15,0-21 0,21 22 0,-21-22 16,21 21-16,0-21 0,0 22 15,0-22-15,0 21 0,0-21 0,21 0 16,0 1-16,0-22 0,0 21 16,22-21-16,-22 0 0,21 0 0,-21 0 15,22 0-15,-1-21 0,0 21 16,-21-22-16,22 1 0,-22-21 0,21 21 16,-21 0-16,1-22 0,-1 22 0,0-21 15,-21 21-15,0-22 16,0 1-16,0 0 0,0-1 0,0 1 15,-21 0-15,0 20 0,-1-20 16,1 21-16,-21 21 0,21 0 0,-22 0 16,1 0-16,21 0 0,-21 0 15,-1 21-15,22 21 0,-21-20 0,21 20 16,-1 0-16,1-21 0,21 22 0,0-1 16,0 0-16,0-20 0,0 20 15,0 0-15,0-21 0,21 1 0,22 20 16,-22-21-16,0-21 0,21 21 15,1 0-15,-1-21 0,-21 0 0,22 0 16,-1 0-16,0 0 16,1-21-16,-1 0 0,0 21 0,-21-21 15,22-21-15,-22 20 0,0 1 0,21 0 16,-20-21-16,-22-1 0,21 22 16,-21-21-16,21 21 0,-21-22 0,0 22 15,21 0-15,-21 0 0,0 42 31,0 0-15,0 0-16,-21 22 0,21-22 0,-21 0 16,21 21-16,0-20 0,0-1 15,0 21-15,0-21 0,0 0 0,0 1 16,0-1-16,0 0 0,0 0 16,21 0-16,0-21 0,0 0 15,0 0-15,1 0 0,-1 0 0,21 0 16,-21 0-16,22 0 0,-1-21 15,-21 0-15,21 0 0,-20 0 0,20-1 16,0 1-16,-21-21 0,22 0 16,-22 20-16,21-20 0,-21 0 0,1 21 15,-1-22-15,0 22 0,0 0 16,-21 0-16,21 21 0,-21 21 16,0 0-1,-21 0-15,0 22 0,0-22 16,21 21-16,-21-21 0,21 22 15,-22-22-15,22 0 0,0 21 16,0-21-16,0 1 0,0-1 0,0 0 16,0 0-16,22 0 0,-1-21 15,21 0-15,-21 0 0,0 0 16,22 0-16,-22 0 0,21 0 0,1-21 16,-22 0-16,21 0 0,-21 0 15,0-1-15,22-20 0,-22 21 0,0-21 16,0-1-16,0 22 0,-21-21 15,22 21-15,-22-1 0,21 1 16,-21 0-16,0 42 16,0 0-1,-21 1-15,-1-1 0,1 21 0,21-21 16,0 0-16,-21 22 0,0-22 16,21 0-16,0 0 0,0 22 0,-21-22 15,21 0-15,0 0 16,0-42 15,21 0-15,0 0-16,-21-1 0,21-20 15,22 21-15,-22-21 0,0 20 16,21-20-16,1 0 0,-1 21 0,0-22 16,1 22-16,-1-21 0,0 42 15,1-21-15,-22 21 0,21 0 0,-21 0 16,-21 21-16,0 0 0,0 0 15,0 0-15,0 22 0,0-22 0,0 0 16,0 21-16,-21-21 0,21 1 0,0 20 16,0-21-16,0 0 0,0 0 15,0 1-15,21-1 0,-21 0 0,43 0 16,-22-21-16,0 21 0,0-21 16,21 0-16,1 0 0,-22 0 0,21 0 15,-21 0-15,22-21 16,-1 0-16,-21 0 0,22 0 0,-22-1 15,21-20-15,-21 21 0,0-21 0,22-1 16,-22-20-16,21 20 0,-21-20 16,1-1-16,20 1 0,-21-1 0,21 1 15,-20-1-15,20 22 0,-21 0 16,0 21-16,0-22 0,-21 22 0,0 42 31,-21 0-31,0 22 0,0-1 16,0 22-16,-22-22 0,22 21 15,0 1-15,-21-22 0,21 22 0,-1-1 16,1-20-16,0-1 0,0 0 16,21 1-16,0-1 0,0 0 15,0-21-15,0 1 0,0-1 0,0 0 16,0 0-16,0 0 0,21-21 16,0 0-16,0 0 0,1 0 15,-1 0-15,0 0 0,0-21 16,21 0-16,-20 0 0,-1 0 0,21-1 15,-21 1-15</inkml:trace>
  <inkml:trace contextRef="#ctx0" brushRef="#br0" timeOffset="18835.95">15790 5249 0,'0'0'0,"-21"0"15,0 0-15,42 0 31,0 0-31,0 0 0,1-21 0,20 21 16,-21 0-16,21 0 0,-20-21 0,20 0 16,0 21-16,-21 0 0,1-21 15,20 0-15,-21 21 0,-21-22 0,21 22 16</inkml:trace>
  <inkml:trace contextRef="#ctx0" brushRef="#br0" timeOffset="19699.93">17357 5186 0,'0'0'0,"-22"0"0,1 0 0,0 0 15,0 21-15,0 0 0,0 0 0,-1 1 16,1-1-16,21 0 0,-21 0 15,0 0-15,0 0 0,21 1 0,-21-1 16,21 0-16,0 0 0,0 0 16,0 0-16,42-21 15,-21 0-15,0 0 16,22-21-16,-1 0 0,0 21 16,1-21-16,-1 0 0,0 0 0,-21-1 15,22-20-15,-22 21 0,0 0 16,-21-22-16,0 22 0,0 0 0,0-21 15,0 21-15,-21-1 0,0 1 16,0 0-16,-1 21 0,1-21 16,21 0-1,21 21 1,22 0-16,-22 0 16,21 0-16,-21 0 0,22 0 0,-1 0 15,-21 0-15,22 0 0,-22 0 16,0 21-16,0-21 0,0 21 15,-21 0-15,21 22 0,-21-22 0,0 21 16,0 0-16,0-20 0,0 20 16,-21 0-16,0 1 0,0 20 0,0-21 15,0 22-15,-1-1 0,1 1 16,0-1-16,0 1 0,-21-1 0,20 1 16,1-1-16,0 22 0,0 0 0,0-22 15,0 22-15,-1 0 0,1-1 16,0 1-16,0-22 0,0 1 0,0-1 15,-22 1-15,43-22 0,-21 1 0,0-1 16,0 0-16,0-21 16,-1 1-16,1-22 0,0 0 0,0 0 15,0 0-15,0 0 0,-1-22 16,22 1-16,-21-21 0,21 0 16,-21-1-16,21-20 0,0-1 0,0 1 15,0-22-15,21 0 0,22 22 0,-22-22 16,21 22-16,-21-1 0,22 1 15,20 20-15,-21-20 0,1 21 0,20-1 16,-20-20-16,20 20 0,-21 1 16,22 0-16,-22-22 0,22 22 15,-1-22-15,1 22 0</inkml:trace>
  <inkml:trace contextRef="#ctx0" brushRef="#br0" timeOffset="19956.59">19071 4678 0,'0'0'16,"-21"0"-16,0 0 0,-22 21 0,22 0 0,0 22 15,-21-1-15,21 0 0,-1 22 16,-20-22-16,21 22 0,0-1 0,-22-21 16,22 22-16,0-22 15,0 1-15,21-1 0,0 0 0,-21 1 0,21-1 16,0-21-16,0 0 15,0 0-15,0 1 0,0-1 0,0 0 16,21-21-16,0 0 16,0 0-16,0-21 0,1 0 0,-1-1 15,21 1-15,0 0 0,-20-21 0</inkml:trace>
  <inkml:trace contextRef="#ctx0" brushRef="#br0" timeOffset="20562.98">19431 4720 0,'0'-21'0,"0"42"0,-21-21 32,0 43-32,-1-22 0,1 21 0,0 22 15,0-22-15,0 0 0,0 22 16,-1-22-16,22 0 0,-21 1 0,0-1 16,21 0-16,-21-20 0,21 20 15,0-21-15,0 0 0,0 0 0,0 1 16,-21-22-16,21 21 0,21-21 31,0 0-31,0-21 0,0-1 0,1 1 16,20 0-16,-21 0 15,0-21-15,22 20 0,-22 1 0,0 0 16,0 0-16,0 21 0,0-21 0,-21 42 31,0 0-31,0 0 16,0 0-16,0 1 0,0 20 15,0-21-15,0 0 0,0 0 0,0 1 16,0-1-16,22-21 16,-1 21-16,21-21 0,-21 0 0,0 0 15,22 0-15,-1 0 0,0 0 0,1 0 16,-1 0-16,0-21 0,1 0 16,-1-1-16,0 1 0,1 0 0,-1 0 15,-21-21-15,22 20 0,-22-20 16,0 21-16,-21-21 0,0 20 15,0 1-15,-42 42 16,20 1 0,1-1-16,0 0 0,-21 0 0,42 21 15,-21-20-15,21-1 0,0 0 16,0 0-16,0 0 0,0 0 0,0 1 16,21-1-16,0-21 15,0 0-15,0 0 0,22 0 0,-22 0 16,21 0-16,-21 0 0,22 0 15,-1-21-15,0 21 0,1-22 0,-22 1 16,21 0-16,-21 0 0,-21 0 16,0 0-16,0-1 0</inkml:trace>
  <inkml:trace contextRef="#ctx0" brushRef="#br0" timeOffset="20768.96">18711 5059 0,'0'0'0,"-42"21"16,0-21-1,63 0-15,0 0 16,21 0-16,-21 0 0,22 0 16,-1-21-16,0 21 0,22 0 15,-22 0-15,1 0 0,-1 0 0,0 0 16,1 0-16,-1 0 0,0 0 0</inkml:trace>
  <inkml:trace contextRef="#ctx0" brushRef="#br0" timeOffset="21399.81">18542 6583 0,'0'0'0,"0"-21"0,0-85 16,0 64-16,0 20 0,0 1 15,0 0-15,0 0 0,0 0 0,-21 21 16,0 0 0,-1 0-16,1 21 0,0 0 0,0 21 15,-21 1-15,20-1 0,-20 0 16,21 1-16,-21-1 0,20 0 0,1 1 15,0-1-15,0 0 0,21 1 16,0-22-16,0 21 0,0-21 0,0 1 16,42-22-16,-21 21 0,22-21 15,-1 0-15,0 0 0,22 0 0,-22 0 16,22 0-16,-1-21 0,-20-1 16,-1 1-16,0 0 0,1 0 0,-22 0 15,0-22-15,0 1 0,-21 21 16,0-21-16,0-22 0,0 22 0,0 21 15,0-22-15,-21 1 0,0 21 16,-22 0-16,22 21 0,0 0 0,-21 0 16,-1 0-16,22 21 0,-21-21 15,21 21-15,0 0 0,-1 21 0,1-20 16,21-1-16,0 0 0,0 21 16,0-21-16,0 1 0,21-1 0,1 0 15,-1 0-15,0-21 0,21 0 0,-21 0 16,22 0-16,-1 0 15,0 0-15</inkml:trace>
  <inkml:trace contextRef="#ctx0" brushRef="#br0" timeOffset="21719.99">19177 6541 0,'0'0'0,"21"-64"32,-42 85-17,0 0-15,21 1 0,-21-1 16,-1 21-16,1 0 0,21 1 0,-21 20 15,0-20-15,21 20 0,-21-21 16,0 22-16,-1 21 0,1-22 16,0 22-16,0-1 0,0 22 0,0-21 15,-22 0-15,1 20 0,0-20 16,20 21-16,-41-21 0,21-1 0,-1 1 16,1 0-16,21-1 0,-22-20 0,22-22 15,-21 0-15,42 1 0,-21-1 16,21-21-16,0 0 0,0-42 15,21 0 1,0 0-16,0 0 0,0-22 16,22 1-16,-22-21 0,21 20 0,1-41 15,-1 20-15,0-21 0,1 1 16,-1-1-16,0 0 0</inkml:trace>
  <inkml:trace contextRef="#ctx0" brushRef="#br0" timeOffset="22003.97">19050 7133 0,'0'0'0,"0"-84"16,0 20-16,0 1 0,0-22 0,0 21 15,0 22-15,0-21 0,0-1 0,0 22 16,0-1-16,0 1 0,0 21 16,0-21-16,0 20 0,21 22 0,0-21 15,0 21-15,22 0 0,-1 21 16,-21 1-16,22-1 0,-1 0 0,-21 21 16,21 1-16,-20-1 0,-1 0 15,-21 1-15,0-1 0,0-21 16,0 21-16,0-20 0,-21-1 15,-22 0-15,22 0 0,-21 0 0,21-21 16,-22 0-16,22 21 0,-21-21 0,21 0 16,-1 0-16,1 0 0,0 0 15,21-21-15,0 0 16,0 0-16,0 0 16,21 21-16,-21-21 0,43-22 0,-22 22 15,0-21-15,21 21 0,1-22 0</inkml:trace>
  <inkml:trace contextRef="#ctx0" brushRef="#br0" timeOffset="22251.73">19960 6160 0,'0'0'0,"42"-22"32,-63 22-32,0 0 0,0 22 15,0-1-15,0 0 0,-1 21 0,1-21 16,0 22-16,0-1 0,0 22 15,0-22-15,-1 0 0,1 1 0,0-1 16,0 0-16,21 1 0,0-22 16,0 21-16,0-21 0,0 0 0,0 1 15,0-1-15,0 0 0,21-21 32,0 0-32,0 0 0,1 0 0,20-21 15,-21 0-15,0-1 0</inkml:trace>
  <inkml:trace contextRef="#ctx0" brushRef="#br0" timeOffset="22451.98">20129 6456 0,'0'-21'15,"0"42"1,-21 0-16,0-21 0,0 21 16,21 0-16,0 1 0,-21-1 15,21 0-15,-21 0 0,21 0 0,0 0 16,0 1-16,0-1 0,0 0 15,0 0-15,0 0 16,21-21-16,0 0 16,0 0-16,0 0 0,0 0 15,1 0-15,-1 0 0</inkml:trace>
  <inkml:trace contextRef="#ctx0" brushRef="#br0" timeOffset="23111.61">20532 6519 0,'21'-21'16,"-42"42"-16,63-63 0,-42 21 0,-21 21 31,0 0-31,-1 21 16,1 0-16,0 0 0,0 1 0,0-1 15,0 21-15,21-21 0,-22 0 0,22 22 16,-21-22-16,21 0 0,0 0 16,0 0-16,0 1 0,0-1 15,0 0 1,21-21-16,1 0 0,-1 0 15,-21-21-15,0 0 16,0-1-16,0 1 0,0 0 16,0-21-16,0 21 0,0-22 0,0 22 15,21-21-15,0 21 0,-21-22 16,21 22-16,0 0 0,1 0 16,-1 0-16,21-1 0,-21 22 15,0 0-15,22 0 0,-22 0 0,21 0 16,-21 0-16,1 22 0,-1-1 15,0 0-15,0 0 0,-21 21 0,0-20 16,0 20-16,0-21 0,0 21 16,0-20-16,0-1 0,0 21 0,0-21 15,0 0-15,-21 1 0,21-1 0,-21-21 16,0 21-16,-1-21 16,1 0-1,21-21 1,0 0-1,0-1-15,21-20 0,1 21 16,20-21-16,-21-1 0,0 22 0,22-21 16,-22-1-16,21 1 0,-21 21 0,22-21 15,-22 20-15,0 22 0,21-21 16,-21 21-16,1 21 0,-22 1 16,21-1-16,-21 21 0,0-21 15,0 22-15,0-1 0,0-21 0,-21 21 16,-1-20-16,1 20 0,21-21 15,-21 21-15,0-20 0,0-1 0,0 0 16,21 0-16,-22 0 16,22 0-1,22-21 1,-1-21 0,0 0-16,0 21 0,21-21 0</inkml:trace>
  <inkml:trace contextRef="#ctx0" brushRef="#br0" timeOffset="23489.99">21844 6456 0,'0'0'0,"0"-21"15,-21-22 1,0 43-16,-1 0 0,-20 0 16,21 0-16,0 0 0,-22 0 15,1 22-15,21-1 0,0 0 16,0 0-16,-1 0 0,22 0 0,0 1 15,0-1-15,0 0 0,0 0 0,22 0 16,-1 0-16,0-21 0,0 22 16,0-1-16,0-21 0,1 21 0,-1 0 15,21-21-15,-42 21 0,21-21 16,0 21-16,-21 1 16,0-1-16,-21 0 15,-21-21-15,21 21 16,0-21-16,-22 0 0,22 0 15,-21 0-15,21 0 0,-22 0 16,22 0-16,0 0 0,0 0 0,0 0 16,21-21-16,0 0 15,0 0-15,0-1 16,0 1-16,0 0 0,0-21 16,0 21-16,0-1 0</inkml:trace>
  <inkml:trace contextRef="#ctx0" brushRef="#br0" timeOffset="23676.16">21315 6138 0,'0'-21'0,"-21"21"16,-1 0-16,1 0 16,21-21-16,-21 21 15,0 0 1,0 0-1,0 0 1,-1 0-16,1 0 0,0 0 0</inkml:trace>
  <inkml:trace contextRef="#ctx0" brushRef="#br0" timeOffset="23867.13">19812 6244 0,'0'0'0,"-21"0"0,0 21 15,42-21 1,0 0 0,0 0-16,0 0 0,22 0 0,-22 0 15,21 0-15,0 0 0,1 0 16,-1 0-16,0 0 0,1 0 0,-22-21 16,21 21-16</inkml:trace>
  <inkml:trace contextRef="#ctx0" brushRef="#br0" timeOffset="24714.98">741 1715 0,'0'0'0,"21"-22"15,-21 65 1,0-1-16,-21 0 0,0 22 0,-1-1 16,-20 1-16,21-1 0,-21 1 15,-1-1-15,1 1 0,21 21 16,-22-22-16,22 1 0,0-22 0,0 21 15,21-20-15,0-1 0,0-21 16,0 0-16,0 1 0,0-1 16,0 0-16,21-21 15,0-21-15,0 0 0,1-1 16,-1 1-16</inkml:trace>
  <inkml:trace contextRef="#ctx0" brushRef="#br0" timeOffset="24887.99">974 2371 0,'0'0'0,"21"0"0,-21-21 16,-21 21 15,21 21-15,0 0-1,0 0 1,0 0-16,21 0 0</inkml:trace>
  <inkml:trace contextRef="#ctx0" brushRef="#br0" timeOffset="25627.92">1270 5017 0,'0'0'15,"-21"0"-15,-22-22 16,22 22-16,0-21 0,21 0 0,-21 21 16,21-21-16,0 0 0,0 0 15,0-1-15,21 1 0,0 21 16,0-21-16,22 21 0,-1 0 0,0 21 15,1 0-15,-1 22 0,0-1 16,1 0-16,-1 22 0,-21-1 16,0 22-16,1-21 0,-22-1 0,0 22 15,-22-1-15,-20 1 0,0-21 16,-1 20-16,-20-20 0,-22-1 0,22 1 16,-1-1-16,-20-20 0,20-1 15,1-21-15,20 0 0,-20 0 16,-1 1-16,22-22 0,0 0 15,-1 0-15,22-22 0,0 1 16,0-21-16,0 0 0,21-1 0,0-20 16,0-1-16,0 1 0,21-1 15,0-20-15,0 20 0,0 22 16,22-22-16,-1 22 0,-21 21 0,21 0 16,1 21-16,-1 0 0,22 21 15,-22 0-15,0 0 0,1 21 0,-22 22 16,21-22-16,-21 22 0,0-1 15,1-20-15,-22 20 0,0 1 16,0-22-16,0 21 0,21-20 16,-21-1-16,21 0 0,-21-20 15,21-1-15,-21 21 0,21-42 0,0 21 16,1 0-16,-1-21 0,0 0 16,0 0-16,0 0 0,0-21 0,22 0 15,-22-21-15,21 21 0</inkml:trace>
  <inkml:trace contextRef="#ctx0" brushRef="#br0" timeOffset="25810.91">2244 5757 0,'0'0'0,"-22"0"15,1-21-15,0 21 0,0 0 16,0 0-16,21-21 47,21 0-47,0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16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2625 0,'0'0'0,"-42"0"16,-1 0-16,1 0 16,0 0-16,-1 0 0,22 0 0,0 0 15,0 0-15,42 0 31,21 0-31,1 0 0,20-21 0,1 21 16,20 0-16,-20-22 0,20 22 16,1-21-16,-21 21 0,20-21 15,-20 21-15,20-21 0,-20 21 0,-1 0 16,1 0-16,-22 0 0,-21 0 16,1 0-16,-1 0 0,-42 0 15,-1 0-15,-20 21 16,0-21-16,21 21 15,-22-21-15</inkml:trace>
  <inkml:trace contextRef="#ctx0" brushRef="#br0" timeOffset="272.83">741 2625 0,'-21'0'16,"-1"0"-1,22 21-15,-21 0 16,21 21-16,-21-20 16,21-1-16,0 21 0,0-21 15,0 22-15,-21-22 0,21 21 16,-21-21-16,21 22 0,0-22 0,0 0 16,0 0-16,-21 0 0,21 0 15,0 1-15,21-22 31,0 0-31,0-22 16,0 1-16,22 0 0</inkml:trace>
  <inkml:trace contextRef="#ctx0" brushRef="#br0" timeOffset="948.45">1122 2561 0,'0'0'0,"0"21"31,0 1-31,0 20 0,-21-21 0,21 21 16,-22 1-16,1-22 0,21 21 16,-21 1-16,0-1 0,21 0 0,0 1 15,-21-1-15,0-21 0,21 21 16,-22-20-16,22 20 0,-21-21 16,21 0-16,0 0 0,0 1 0,0-1 15,0-42 16,0-1-31,0 1 16,21 0-16,1 0 0,-22 0 0,21-22 16,0 22-16,0-21 0,0 0 15,22 20-15,-22-20 0,21 0 16,0 21-16,1-1 0,-1 1 0,0 21 16,1 0-16,-1 0 0,-21 0 15,0 0-15,1 21 0,-1 1 16,-21-1-16,0 0 0,0 21 0,0-21 15,-21 22-15,-1-22 0,1 21 16,21 1-16,-21-22 0,21 0 0,0 21 16,0-21-16,0 1 15,0-1-15,21-21 16,0 0-16,1 0 0,20 0 0,0 0 16,1 0-16,-1-21 0,0-1 15,1 1-15,-1 0 0,0 0 0,1 0 16,-1-22-16,0 22 0,-21-21 15,22 21-15,-22-22 0,0 1 16,0 21-16,0-21 0,-21 20 0,0 1 16,-21 21-1,-21 0-15,21 21 16,0 1-16,-1-1 16,-20 0-16,21 0 0,0 21 0,0-20 15,-1 20-15,22-21 0,0 0 16,0 0-16,0 22 0,0-22 15,0 0-15,0 0 0,22-21 0,-1 21 16,0-21-16,0 0 0,0 0 16,0 0-16,1 0 0,20 0 0,0 0 15,-21 0-15,22-21 0,-1 0 16,-21 0-16,0 0 0,22-22 0</inkml:trace>
  <inkml:trace contextRef="#ctx0" brushRef="#br0" timeOffset="2216.14">4064 2879 0,'0'-21'0,"21"21"0,0 0 0,-21-22 15,21 1-15,1 21 0,-1-21 16,-21 0-16,21 0 0,0 0 16,0-1-16,22 1 0,-22-21 0,0 21 15,21-22-15,-21 1 16,1 21-16,-1-21 0,0 20 0,-21-20 16,21 21-16,-21 0 0,0 0 15,-21 21-15,-21 0 0,20 0 16,1 0-16,-21 0 0,0 0 15,20 0-15,-20 21 0,0 0 0,21 0 16,-22 0-16,22 0 0,0 1 16,21-1-16,0 0 0,0 0 15,0 0-15,0 22 0,0-22 0,21 21 16,0-21-16,0 0 0,1 22 16,-1-22-16,21 21 0,-21-21 0,0 22 15,22-22-15,-22 0 0,0 21 16,0-20-16,0-1 0,-21 21 15,0-21-15,0 0 0,0 22 0,-21-22 16,-21 0-16,21 0 0,-22 0 16,1 1-16,0-1 0,-1-21 0,1 0 15,0 0-15,-1 0 0,1 0 16,0 0-16,21-21 0,-22-1 0,22 1 16,-21 0-16,21 0 0,-1-21 15,1 20-15,0-20 0,0 0 0,0 21 16,21-22-16,0 1 0,-21 21 15,21 0-15,0-1 0,0 1 0,21 21 32,0 0-32,0 21 15,0 1-15,0-1 16,1 21-16,-22-21 0,21 22 0,0-22 16,-21 21-16,21-21 0,-21 22 15,21-22-15,0 21 0,1-21 0,-1 0 16,0 1-16,0-1 0,0 0 15,0 0-15,1-21 0,20 0 0,-21 0 16,0 0-16,22 0 0,-1 0 16,-21 0-16,21-21 0,1 0 15,-1 0-15,0-1 0,1 1 0,-1-21 16,0 21-16,1 0 0,-22-22 16,0 22-16,0-21 0,0 21 15,1-1-15,-22 1 0,0 0 16,-22 21-1,1 0-15,0 21 16,0 0-16,0 1 0,0-1 16,-1 0-16,22 0 0,-21 0 0,21 22 15,-21-22-15,21 21 0,0-21 16,0 0-16,0 22 0,0-22 0,21 0 16,0 0-16,1-21 0,-1 21 15,0-21-15,0 0 0,21 0 0,1 0 16,-22 0-16,21 0 0,1-21 15,-1 21-15,-21-21 0,21 0 16,-20 0-16,20 0 0,-21-22 0,0 22 16,0 0-16,1-21 0,-1 20 15,-21 1-15,0-21 0,0 21 16,21 0-16,-21-1 0,0 1 16,0 42-1,-21 1 1,0-1-16,21 0 0,0 0 0,-22 21 15,1-20-15,21-1 0,-21 21 16,21-21-16,0 0 0,0 1 0,0 20 16,0-21-16,0 0 15,0 0-15,0 1 0,21-22 16,0 0-16,1 0 0,20 0 0,-21 0 16,21 0-16,1 0 0,-1-22 15</inkml:trace>
  <inkml:trace contextRef="#ctx0" brushRef="#br0" timeOffset="2859.12">6117 2963 0,'0'0'0,"0"-21"0,0 0 0,0 0 16,-21 0-16,-21 21 16,20 0-16,1-21 0,-21 21 15,21 0-15,-22 0 0,1 0 0,0 0 16,21 21-16,-22 0 0,1-21 15,0 21-15,-1 0 0,22 22 0,-21-22 16,21 0-16,-1 0 0,1 0 16,0 0-16,21 1 0,0-1 0,0 0 15,0 0-15,21 0 16,0-21-16,1 0 0,20 0 0,-21 0 16,21 0-16,1 0 0,-22-21 15,21 0-15,1 21 0,-1-21 0,0 0 16,1-1-16,-22 1 0,0 0 15,0 0-15,0 21 0,0-21 16,1 0-16,-22-1 0,0 1 0,0 0 16,0 42 31,-22 0-47,1 1 0,21-1 0,-21 0 15,0 21-15,0 1 0,21-1 16,-21 21-16,-1 1 0,22-1 0,-21-20 15,21 20-15,0 1 0,0-1 16,0 1-16,-21-1 0,21-20 0,0 20 16,0 1-16,0-1 0,-21-21 15,21 22-15,0-22 0,0 22 16,0-22-16,-21 0 0,0 1 0,-1-22 16,1 21-16,0-21 0,-21-21 0,21 22 15,-22-22-15,1 0 0,0 0 16,-1 0-16,-20-22 0,-1 1 0,1-21 15,-1 0-15,1-1 0,-1 1 16,1-22-16,20 22 0,-20-21 0,21-1 16,20 22-16,1-1 0,21 1 15,0 0-15,0-1 0,0 22 0,21-21 16,1 21-16,-1 0 0,21-22 16,-21 22-16,22 0 0,20 0 15,-21-22-15,22 22 0,-1-21 0,22 21 16</inkml:trace>
  <inkml:trace contextRef="#ctx0" brushRef="#br0" timeOffset="3520.56">7027 2921 0,'0'0'15,"0"-21"-15,-21 0 16,0 0-16,0 21 0,0 0 15,-22-22-15,1 22 0,0 0 0,-1 0 16,1 0-16,0 0 0,-1 0 16,1 22-16,0-1 0,-1 0 0,1 0 15,21 0-15,-22 0 0,22 1 16,0-1-16,0 0 0,21 0 0,0 0 16,0 0-16,0 1 15,21-22-15,0 0 0,0 0 16,22 0-16,-1 0 0,0 0 0,1 0 15,-1 0-15,0-22 0,22 22 16,-22-21-16,1 0 0,-1 21 0,-21-21 16,21 0-16,-20 0 15,-1-1-15,-21 1 0,0 0 0,21 21 16,-21-21-16,0 0 0,0 42 31,-21 0-15,21 0-16,-21 22 0,-1-22 15,1 21-15,21 0 0,-21 1 0,0-1 16,21 22-16,-21-1 0,0 1 16,21-1-16,-22-21 0,22 22 15,0-1-15,0 1 0,-21-22 0,21 22 16,0-22-16,0 22 0,0-1 16,0 1-16,0-1 0,0 1 0,0-1 15,0 1-15,0-22 0,0 0 16,-21 1-16,21-1 0,-21-21 0,0 0 15,0 0-15,-1 1 0,-20-22 0,21 0 16,-21 0-16,-1 0 0,1-22 16,0 1-16,-1 0 0,1-21 0,0-1 15,20 1-15,-20-21 0,21-1 16,-21 1-16,20-1 0,1 22 0,21-22 16,0 22-16,0 0 0,0-1 0,0 1 15,0 21-15,0-22 0,21 22 16,1 0-16,-1 0 0,0 0 0,21 0 15,-21-22-15,22 22 16,-1-21-16,22-1 0</inkml:trace>
  <inkml:trace contextRef="#ctx0" brushRef="#br0" timeOffset="4168.56">7281 3006 0,'0'-21'47,"0"-1"-32,0 1-15,21 21 0,1-21 16,-1 0-16,0 21 0,0-21 0,0 0 16,-21-1-16,21 22 15,-21-21-15,-21 21 16,0 0-1,-21 0-15,42 21 0,-43 1 0,22-1 16,0 0-16,0 0 0,0 0 16,0 0-16,21 1 0,-22-1 15,22 0-15,-21 0 0,21 0 0,0 0 16,0 1-16,0-1 0,0 0 16,21-21-16,1 0 0,-1 0 15,21 0-15,-21 0 0,22 0 16,-22 0-16,21 0 0,0 0 0,22-21 15,-22 0-15,1 21 0,20-22 16,-21-20-16,22 21 0,-22 0 0,1 0 16,-1-22-16,0 22 0,1-21 15,-22 21-15,-21-1 0,0 1 16,-21 21 0,-1 0-16,1 0 15,-21 21-15,21 1 0,0-1 0,-1 0 16,1 0-16,21 0 0,0 0 15,0 1-15,0-1 0,21 0 16,1 0-16,-1 0 0,0 0 16,0 1-16,0-1 0,0-21 0,1 21 15,-22 0-15,0 0 16,-22-21-16,1 0 16,0 0-16,-21 0 0,21 0 0,-22 0 15,1 0-15,21 0 0,0 0 16,-22 0-16,22 0 0,21-21 15,0 0 1,21 0-16,22 0 16,-22-1-16,21 1 15</inkml:trace>
  <inkml:trace contextRef="#ctx0" brushRef="#br0" timeOffset="4460.97">8657 2328 0,'0'0'0,"-21"0"16,0 0-16,0 0 0,-1 22 0,1-1 15,0 21-15,0-21 16,0 43-16,0-22 0,-22 0 0,22 1 16,0 20-16,0-20 0,0 20 15,21-21-15,-22 1 0,1-22 0,21 21 16,-21 1-16,21-22 0,0 0 15,0 0-15,0 0 0,0 0 0,-21 1 16,21-1-16,21-21 16,0 0-1,0 0-15,1-21 0,20-1 16,-21 22-16,0-42 0,22 21 16,-22 0-16,21 0 0</inkml:trace>
  <inkml:trace contextRef="#ctx0" brushRef="#br0" timeOffset="4672.96">8784 2773 0,'0'0'16,"-21"21"0,0-21-1,21 21-15,-21 0 0,-1 1 16,1-1-16,0 0 0,0 0 0,21 0 16,-21 0-16,21 1 0,-21-1 15,21 0-15,0 0 0,0 0 0,0 0 16,0 1-1,21-22 1,0 0-16,0 0 16,21 0-16,-20-22 0,20 22 0,0-21 15</inkml:trace>
  <inkml:trace contextRef="#ctx0" brushRef="#br0" timeOffset="5381.01">9292 2815 0,'0'0'0,"-21"0"31,0 0-31,0 21 16,-1-21-16,1 22 0,0-1 15,-21 0-15,21 0 0,-1 0 0,1 0 16,21 1-16,-21-1 0,21 0 16,-21 0-16,21 0 0,0 0 0,0 1 15,0-1-15,21 0 16,0-21-16,0 21 0,1-21 15,-1 0-15,0 0 0,0 0 16,0 0-16,0 0 0,1-21 0,-1 21 16,-21-21-16,0 0 0,21-1 15,0 1-15,-21-21 0,0 21 0,0 0 16,0-22-16,21 22 0,-21-21 16,0 21-16,0-1 0,21 1 0,-21 0 15,22 0-15,-1 0 0,0 21 0,0-21 16,0 21-16,0 0 15,1 0-15,20 0 0,-21 0 0,21 21 16,-20 0-16,20 0 0,-21 0 16,0 0-16,22 1 0,-43 20 15,21-21-15,-21 0 0,21 0 0,-21 22 16,0-22-16,0 0 0,0 0 0,-21 0 16,21 1-16,-21-22 0,21 21 15,-22-21-15,1 0 16,0 0-16,21-21 31,0-1-15,0 1-16,0 0 0,21-21 15,0 21-15,1-22 0,20 22 0,-21-21 16,21-1-16,1 1 0,20 0 0,-20 21 16,20-22-16,1 22 0,-22 21 15,21 0-15,-20 0 0,-1 0 0,0 0 16,1 21-16,-22 0 0,0 22 15,-21-22-15,0 21 0,0-21 0,0 22 16,0-22-16,0 21 0,0-21 16,0 1-16,0 20 0,-21-21 15,0 0-15,21 0 0,-21-21 0,-1 22 16,22-1-16,-21-21 16,21 21-16,-21-21 0,0 0 31,21-21-31,0 0 0,0-1 15,-21 1-15,21-21 0</inkml:trace>
  <inkml:trace contextRef="#ctx0" brushRef="#br0" timeOffset="5576.12">9610 2477 0,'0'0'16,"-22"0"-16,-20 0 15,21 0-15,0 0 0,0 0 16,-1 0 31,1 0-31</inkml:trace>
  <inkml:trace contextRef="#ctx0" brushRef="#br0" timeOffset="5757.99">8318 2688 0,'0'0'15,"-42"0"-15,42 21 0,21 1 32,0-22-32,1 0 0,20 0 15,0 0-15,1 0 0,-1 0 0,0-22 16,22 22-16,-22-21 0,0 0 0,22 21 15,-22-21-15</inkml:trace>
  <inkml:trace contextRef="#ctx0" brushRef="#br0" timeOffset="6616.44">11282 2561 0,'0'0'0,"21"0"0,42-42 32,-41 21-32,-1 21 0,-21-21 0,0 42 31,0 0-31,0 0 15,0 21-15,-21 1 0,-1-22 0,1 21 16,0 1-16,21-1 16,-21-21-16,0 21 0,0-20 0,-1 20 15,1-21-15,0 0 0,21 0 16,0 1-16,0-1 0,0 0 16,21-21-1,0 0-15,1 0 16,-1-21-16,0 0 0,21 21 0,-21-22 15,22 1-15,-22-21 0,0 21 16,21 0-16,-20-22 0,-1 22 16,0 0-16,0 0 0,-21 0 0,0-1 15,21 22-15,-21 22 16,0-1 0,0 0-16,0 0 0,-21 0 15,21 0-15,0 22 0,-21-22 0,21 0 16,0 0-16,0 0 0,0 1 15,0-1-15,0 0 0,21-21 16,0 0-16,0 0 0,1 21 16,20-21-16,-21 0 0,21 0 0,1 0 15,-1 0-15,0-21 0,22 0 0,-22 21 16,1-21-16,-1-1 0,-21 1 16,21-21-16,-20 0 0,-1 20 0,0-41 15,-21 21-15,0-1 16,0 1-16,-21 0 0,0-1 0,-22 1 15,22 0-15,-21 20 0,-1 1 16,1 21-16,0 0 0,21 0 0,-22 0 16,1 0-16,21 0 0,-22 21 15,22 1-15,0-1 0,0 0 0,21 0 16,0 0-16,0 0 0,21 1 16,0-1-16,22-21 0,-1 0 15,0 0-15,1 0 0,20 0 16,1 0-16,-22 0 0</inkml:trace>
  <inkml:trace contextRef="#ctx0" brushRef="#br0" timeOffset="7293.14">12742 2096 0,'0'0'0,"0"-22"0,-21-62 31,0 84-31,0 0 0,0 21 16,-1 0-16,1 0 0,21 22 0,-21-1 15,0 0-15,0 1 0,21 20 16,-21-21-16,-1 22 0,1-1 0,21 1 16,-21-1-16,0 1 0,21-22 15,-21 1-15,21 20 0,-21-21 0,21-20 16,-22 20-16,22-21 16,0 0-16,0 0 0,0 1 0,-21-22 15,21-22 16,0 1-31,0 0 0,0 0 16,21 0-16,1-22 0,-1 22 16,0-21-16,0 0 0,0 20 0,0-20 15,1 21-15,-1 0 0,0 0 16,0-1-16,21 22 0,-20 0 0,-1 0 16,0 0-16,0 22 0,0-1 15,0 0-15,-21 0 0,22 0 0,-22 0 16,0 22-16,0-22 0,0 0 15,0 21-15,0-20 0,0-1 16,0 0-16,0 0 0,0 0 0,0 0 16,21 1-1,21-22-15,-21 0 16,0 0-16,22 0 0,-22 0 16,21-22-16,-21 1 0,22 21 0,-22-21 15,21 0-15,-21-21 0,22 20 16,-22-20-16,0 21 0,0-21 0,0-1 15,-21 22-15,0 0 0,0 0 0,0 42 32,-21 0-32,0 0 15,0 22-15,0-22 0,0 0 16,-1 0-16,22 0 0,-21 0 0,0 1 16,21-1-16,0 0 0,0 0 15,0 0-15,21-42 47,-21 0-47,21 0 16,1 0-16,-22-1 0</inkml:trace>
  <inkml:trace contextRef="#ctx0" brushRef="#br0" timeOffset="7445.44">13271 2434 0,'0'0'0,"0"-21"15,-21 0 1,0 21-16,0 0 0,0 0 15,0 0-15,-1 0 0,1 0 0,21 21 16,0 0-16,0 0 16,0 1-1,21-22-15,1 21 0,-1-21 16,21 0-16,-21 0 0</inkml:trace>
  <inkml:trace contextRef="#ctx0" brushRef="#br0" timeOffset="7721.12">13695 2455 0,'0'0'0,"0"-21"0,-21 21 16,-1 0-1,1 0-15,0 0 0,0 21 0,0 1 16,0-1-16,-1 0 0,-20 21 16,21-21-16,0 22 0,0-1 0,-1 0 15,1-20-15,0 20 0,21 0 16,0-21-16,0 1 0,0 20 0,0-21 15,0 0-15,21 0 0,0 1 16,22-22-16,-22 21 0,0-21 16,21 0-16,-20 0 0,20 0 0,0 0 15,-21 0-15,22 0 0,-1 0 16,0-21-16,1-1 0,-1 1 0,0-21 16,1 21-16,20-22 0,-20-20 15,-1-1-15</inkml:trace>
  <inkml:trace contextRef="#ctx0" brushRef="#br0" timeOffset="8144.8">14393 2074 0,'0'0'0,"0"-42"0,0 21 0,0 0 16,-21 0-16,0 21 0,0 0 0,0 0 15,-1 21-15,1 0 0,-21 0 16,21 0-16,0 22 0,-22-1 16,22 0-16,0 1 0,0 20 0,21 1 15,0-22-15,-21 21 0,21 1 16,-22-1-16,22 1 0,-21-22 0,21 1 15,0-1-15,0 0 0,0 1 16,-21-22-16,21 0 0,0 0 0,-21 0 16,21 0-16,0-42 31,0 0-15,0 0-16,0 0 0,21-22 15,0 22-15,0-21 0,1 0 16,-1 20-16,21-20 0,-21 0 15,22 21-15,-1-1 0,-21 1 0,21 21 16,1 0-16,-1 0 0,0 0 16,-20 0-16,-1 21 0,0 1 0,0-1 15,0 21-15,-21-21 0,0 0 16,0 22-16,0-22 0,0 0 0,0 0 16,-21 0-16,0 1 0,21-1 0,-21 0 15,0 0-15,-1-21 0,1 21 16,0-21-16,21 21 0,-21-21 15,21-21 1</inkml:trace>
  <inkml:trace contextRef="#ctx0" brushRef="#br0" timeOffset="8842.04">15981 2646 0,'0'0'16,"21"0"-16,0-21 0,0 0 0,0 21 0,1-22 15,-1 1-15,0 0 0,0 0 16,0 0-16,0 0 0,1-1 0,-1 1 16,-21-21-16,0 21 0,0-22 15,0 22-15,0-21 0,0 21 16,-21 0-16,-22-1 0,22 1 15,-21 0-15,-1 0 0,1 21 0,0 0 16,-1 0-16,1 0 0,21 21 16,-21 0-16,-1 0 0,1 22 0,0-22 15,-1 21-15,22 1 0,0-1 16,0 0-16,0 1 0,21-1 0,-22 0 16,22-21-16,0 22 0,0-22 15,0 0-15,22 0 0,-1 0 0,21 1 16,-21-22-16,0 0 0,22 0 15,-1 0-15,0 0 0,1 0 0,-1-22 16,22 1-16,-22 0 0,0 0 16,1 0-16,20 0 0,-42-22 15,22 1-15,-22 21 0,0-22 16,0 1-16,0 21 0,-21-21 0,0 20 16,0 1-16,-21 42 31,0 22-31,21-22 0,-21 21 0,0 1 15,-1-1-15,22-21 0,-21 21 16,21 1-16,0-22 0,0 0 0,0 21 16,21-20-16,1-1 15,-1-21-15,21 0 0,-21 0 16,22 0-16,-1 0 0,0 0 16,1 0-16,20-21 0,-21-1 0,1 1 15</inkml:trace>
  <inkml:trace contextRef="#ctx0" brushRef="#br0" timeOffset="9132.37">16827 2392 0,'0'0'0,"22"-148"32,-44 148-17,1 21-15,0 0 16,0 21-16,0 1 0,0-1 0,-22 0 16,22 22-16,0-1 0,-21-20 15,20 20-15,-20 1 0,21-1 16,-21 1-16,20-1 0,-20 1 15,21 20-15,0-20 0,0 21 0,-1-22 16,1 22-16,21-22 0,-21 1 16,21-1-16,-21 1 0,21-22 0,0 22 15,0-43-15,0 21 0,0-21 16,0 0-16,0 1 0,21-44 31,0 1-31,0 0 0,1-21 16,-1 21-16,21-22 0,-21-20 0,22-1 15,-22 1-15,21-1 0</inkml:trace>
  <inkml:trace contextRef="#ctx0" brushRef="#br0" timeOffset="9432.9">16700 2646 0,'0'0'16,"0"-42"-16,0-1 0,0 1 0,0 0 16,0-1-16,0 22 0,0 0 0,0 0 15,0 0-15,22-1 0,-1 1 16,0 21-16,0 0 0,21-21 0,-20 21 15,20 0-15,-21 0 0,21 0 16,1 21-16,-22 0 0,21 1 0,-21 20 16,1-21-16,-22 21 0,0-20 15,0 20-15,0 0 0,-43-21 0,22 1 16,-21-1-16,21 0 16,-22 0-16,1 0 0,0-21 0,-1 21 15,1-21-15,21 0 0,0 0 16,-1 0-16,1 0 0,42 0 31,1-21-31,20 21 16,-21-21-16,21 0 0,-20 0 0,20 21 15,0-21-15,1-1 0</inkml:trace>
  <inkml:trace contextRef="#ctx0" brushRef="#br0" timeOffset="9720.12">17420 2371 0,'0'0'0,"21"-21"16,-21-1-1,0 44 1,-21-1-16,0 0 16,0 21-16,0 1 0,-1-1 0,1 21 15,0-20-15,0 20 0,0 1 16,0-1-16,-1 1 0,1 20 16,0-20-16,0-1 0,0 22 0,0-21 15,-1 20-15,1-20 0,21-1 16,-21-20-16,0 20 0,21-21 0,0 1 0,0-22 15,-21 21-15,21-21 16,0 1-16,0-1 0,-21-21 16,21-21-1,21 21 1,0-22-16,-21-20 0,21 21 0,0-21 16,0-1-16,1-20 0,-1 20 15,0-20-15</inkml:trace>
  <inkml:trace contextRef="#ctx0" brushRef="#br0" timeOffset="10004.43">17314 2582 0,'0'0'0,"0"-42"0,0-106 31,0 127-31,0 0 0,0-1 16,21 1-16,1 0 0,-1 21 16,0 0-16,21 0 0,-21 0 0,22 0 15,-1 0-15,0 0 0,1 21 16,-1 0-16,-21 1 0,22-1 0,-22 21 15,-21-21-15,0 22 0,0-1 16,0-21-16,0 21 0,0-20 0,-43-1 16,22 0-16,0 0 0,-21 0 15,-1-21-15,22 0 0,-21 21 0,0-21 16,20 0-16,1 0 0,-21 0 16,21 0-16,21-21 31,21 21-31,0-21 0,0 0 15,22 0-15,-22 21 0</inkml:trace>
  <inkml:trace contextRef="#ctx0" brushRef="#br0" timeOffset="10365.33">17759 2561 0,'0'0'0,"0"21"0,21-21 0,0 0 15,0 0-15,0 0 16,1 0-16,-1 0 0,0 0 15,21 0-15,-21 0 0,22-21 0,-1 0 16,0 21-16,1-21 0,-1 0 16,0 0-16,-20-1 0,20 1 0,-21 0 15,0 0-15,0 0 0,-21 0 16,0-1-16,0 1 0,-21 21 16,0 0-16,-21 0 0,21 0 0,-22 0 15,22 0-15,-21 0 0,-1 21 16,1 1-16,21 20 0,-21-21 0,20 21 15,1 1-15,0-1 0,0 0 16,0-20-16,21 20 0,-21 0 0,21-21 16,0 1-16,0-1 0,0 0 15,0 0-15,21 0 0,0 0 0,0-21 16,21 0-16,-20 22 16,20-22-16,0 0 0,1 0 0,-1 0 15,0 0-15,22 0 0,-1-22 16,1 1-16,20 0 0</inkml:trace>
  <inkml:trace contextRef="#ctx0" brushRef="#br0" timeOffset="11160.11">19029 2413 0,'0'0'0,"21"-21"0,0-21 15,-21 20-15,0 1 0,-63-21 32,41 42-32,1 0 0,-21 0 0,0 21 0,20-21 15,-20 21-15,0 0 16,-1 22-16,1-1 0,0 0 0,-1 1 15,22-1-15,-21 0 0,21-20 16,21 20-16,0 0 0,0-21 0,0 22 16,0-22-16,0 0 0,0 0 15,0 0-15,42-21 0,-21 22 0,0-22 16,1 0-16,20 0 0,-21 0 16,21 0-16,-20 0 0,20-22 0,-21 1 15,21 0-15,-20 0 0,-1-21 16,21 20-16,-21-20 0,0-21 0,1 20 15,-1 1-15,-21-22 0,21 43 16,-21-21-16,0 21 0,21 0 16,-42 42-1,0 0-15,0 0 16,21 21-16,-22 1 0,1-1 16,0 0-16,21 1 0,0-1 0,0 0 15,0-20-15,0-1 0,0 21 16,0-21-16,0 0 0,21 1 0,0-1 15,1-21-15,-1 0 16,0 0-16,0 0 0,21 0 0,-20 0 16,-1 0-16,0 0 0,0 0 15,0-21-15,0-1 0,1-20 16,-22 21-16,21-21 0,0-1 16,0 1-16,0 0 0,0-22 0,1 22 15,-1-1-15,0 1 0,0 21 16,0 0-16,0-22 0,1 43 0,-1-21 15,21 21-15,-21-21 0,0 21 16,1 0-16,20 0 0,-21 21 0,0 0 16,0 1-16,1-1 0,-1 21 15,0-21-15,-21 22 0,0-1 0,0 0 16,0 1-16,0-1 0,0 0 16,0-21-16,0 22 0,0-22 0,0 0 15,0 21-15,-21-42 0,0 22 16,21-1-16,-22-21 0,1 0 15,0 0 1,0 0-16,21-21 16,0-1-16,0 1 0,0 0 15,0 0-15,21-21 0,0-1 0,0 1 16,1 0-16,-1-1 0,21 1 16,-21 0-16,0-1 0,22 1 0,-22 21 15,0 0-15,0-1 0,0 22 16,1 0-16,-1-21 0,0 21 0,0 0 15,0 0-15,0 0 16,1 0-16,-1 0 0,0 0 0,21 0 16,-21 0-16,1 0 0</inkml:trace>
  <inkml:trace contextRef="#ctx0" brushRef="#br0" timeOffset="11580.45">20510 2413 0,'22'0'16,"-1"0"-16,0 0 15,0-21-15,0 21 16,0-21-16,1 21 0,-22-21 0,21 21 16,-21-22-16,21 22 0,-21-21 15,-21 21 1,-22 0-16,22 0 16,-21 0-16,0 0 0,-1 0 0,1 0 15,0 21-15,-1 1 0,22-1 16,-21 0-16,21 0 0,-1 0 0,22 0 15,0 1-15,0-1 0,0 0 16,0 0-16,43 0 0,-22 0 0,21 1 16,1-1-16,-1 0 0,0-21 15,1 21-15,20 0 0,-21-21 0,1 21 16,-1 1-16,-21-22 0,22 0 16,-22 21-16,-21 0 0,0 0 15,-21-21-15,-1 0 16,-20 21-16,21-21 0,-21 0 15,-1 21-15,1-21 0,0 0 16,-1 0-16,1 0 0,0 0 0,20 0 16,-20 0-16,21 0 0,-21 22 15,20-22-15,1 0 0,0 0 0,0 0 16,0 0-16,0 0 0,-1 0 16</inkml:trace>
  <inkml:trace contextRef="#ctx0" brushRef="#br0" timeOffset="13850.75">1037 5165 0,'21'0'0,"0"0"0,1 0 16,-1 0-16,0-21 0,0-1 15,0 1-15,0 0 0,1 0 0,20 0 16,-42-22-16,21 22 0,-21 0 15,0-21-15,0-1 0,0 22 16,-21-21-16,0 21 0,0-22 0,-22 22 16,1 0-16,0 0 0,-1 0 15,1 0-15,0 21 0,-1 0 16,1 0-16,0 0 0,20 21 0,-20 0 16,0 0-16,-1 21 0,1 1 15,0-1-15,-1 0 0,22 22 16,0-1-16,0-20 0,0 20 15,21-20-15,0 20 0,0-21 16,0-20-16,21 20 0,0-21 0,0 0 16,22 0-16,-22 1 0,21-22 15,0 0-15,1 0 0,-1 0 16,0-22-16,1 1 0,20 0 0,-20 0 16,-1-21-16,0 20 0,1-20 15,20 0-15,-42 21 0,22-43 0,-1 22 16,-21-1-16,0 1 0,0 0 15,-21-1-15,0 1 16,0 0-16,0 21 0,0-1 0,0 1 16,-21 42-1,0 1-15,0 20 16,0-21-16,0 21 0,-1 22 0,22-22 16,-21 22-16,0-22 0,0 0 15,21 1-15,-21 20 0,21 1 16,0-43-16,0 0 0,0 0 15,21 0-15,21-21 0,-21 0 16,22 0-16,-22 0 0,21 0 0,1-21 16,-1 21-16,0-21 0,1-21 15,-22 21-15,21-1 0,0-20 16,-20 0-16,20-1 0,-21 1 16,0-21-16,0 20 0,-21-20 15,0 20-15,22 1 0,-22 0 0,0 21 16,0-1-16,0 1 0,0 42 31,0 1-31,-22 20 0,22 0 16,-21 1-16,0-1 0,0 0 15,21 1-15,-21-1 0,21 0 0,0 1 16,0-1-16,0-21 0,0 0 16,0 0-16,0 1 0,21-1 0,0-21 15,0 0-15,0 0 0,22 0 16,-22 0-16,0 0 0,21-21 15,-20-1-15,-1 1 0,0 0 16,21 0-16,-21-21 0,1 20 0,-1-20 16,0 0-16,-21-1 0,21 1 15,0 0-15,-21-1 0,0 1 16,0 0-16,21 21 0,-21-1 0,0 1 16,22 21-16,-22 21 15,0 1-15,0 20 16,0-21-16,-22 21 0,22 1 15,-21-1-15,0 0 0,21 1 0,0-22 16,0 21-16,0-21 16,0 22-16,0-22 0,0 0 0,0 0 15,0 0-15,21-21 16,0 0-16,1 0 0,20 0 16,-21 0-16,21-21 0,1 0 0,-1 0 15,0 0-15,1 0 0,-1-22 16,0 1-16,1 0 0,-1-1 0,-21-20 15,22-1-15,-1 22 0,-21-22 16,0 1-16,22-1 0,-22 1 0,0-1 16,0 22-16,0 0 0,-21-1 15,0 1-15,0 21 0,0 0 16,-21 42 0,0 0-1,0 0-15,0 22 0,-1-1 16,1 0-16,0 1 0,0-1 0,21 0 15,-21 22-15,21-22 0,-21 22 16,21-22-16,0 0 0,0 1 0,0-1 16,0 0-16,0 1 0,21-22 15,0 21-15,-21-21 0,21 0 0,0-21 16,0 22-16,1-22 0,20 0 16,-21 0-16,0 0 0,22 0 0,-22-22 15,21 1-15,-21 0 0,22 0 16,-22 0-16,21-22 0,-21 22 15,22-21-15,-22 21 0,0 0 16,0-1-16,0 1 0,0 21 16,-21 21 15,-21 1-31,0-1 0,0 21 0,0-21 16,21 0-16,-21 22 0,21-22 15,-22 21-15,22-21 0,-21 1 0,21 20 16,0-21-16,0 0 0,0 0 15,21-21-15,1 0 16,-1 0-16,0 0 0,0 0 0,21 0 16,-20 0-16,20-21 0,-21 0 15,21 0-15,1 0 0,-22 0 0,21-22 16,1 1-16,-22 0 0,0-1 16,0 1-16,-21 0 0,0-1 0,0 1 15,0 0-15,0-1 0,-21 22 16,0 0-16,0 0 0,-22 0 0,22 21 15,-21 0-15,-1 0 0,22 0 16,-21 21-16,0 0 0,20-21 0,-20 21 16,21 0-16,-21 0 0,20 1 15,1-22-15,0 21 0,0 0 16,0 0 0,0-21-16,-1 0 0,1 0 15</inkml:trace>
  <inkml:trace contextRef="#ctx0" brushRef="#br0" timeOffset="14029.12">2265 4763 0,'-21'0'0,"42"0"0,-42-22 16,42 22-16,0 0 16,0 0-16,21-21 0,1 21 15,-1 0-15,22 0 0,-22-21 0,21 21 16,1-21-16,-22 21 15,22 0-15,-1-21 0,-20 21 0,-1 0 16,-21-21-16,21 21 0,-20 0 16</inkml:trace>
  <inkml:trace contextRef="#ctx0" brushRef="#br0" timeOffset="15152.11">3916 4995 0,'0'-42'16,"0"21"-16,0 0 15,21 0-15,0-1 16,-21 1-16,0 0 0,21 0 16,0-21-16,-21 20 0,22 22 0,-22-21 15,21 0-15,0 0 0,0 21 16,0-21-16,0 21 15,1 0-15,-1 21 0,0-21 16,0 42-16,0-21 0,-21 22 0,21-1 16,-21 22-16,0-22 0,0 21 15,0-20-15,0-1 0,0 0 0,0 1 16,-21-1-16,21-21 0,0 0 16,0 1-16,-21-1 0,21 0 0,0 0 15,-21-21 1,21-21-1,0 0-15,0 0 16,0-1-16,0 1 0,0-21 0,0 0 16,0-1-16,21 1 0,0 0 15,0-22-15,1 22 0,-1-22 16,0 22-16,21 0 0,-21 20 0,22 1 0,-1 0 16,0 0-16,-20 0 0,20 21 15,0 0-15,-21 0 0,1 21 0,-1 0 16,0 0-16,0 22 0,-21-1 15,0 0-15,0 1 0,0-1 0,0 0 16,0 1-16,0-22 16,0 21-16,-21 0 0,21-20 0,0-1 0,-21 0 15,21 0-15,-21 0 16,21 0-16,0-42 31,0 0-31,0 0 0,21 0 16,0 0-16,-21-1 0,21-20 0,0 0 15,0-1-15,22 1 0,-22 0 16,0 21-16,21-22 0,-20 1 0,20 21 16,-21 0-16,21-1 15,-20 1-15,20 21 0,-21 0 0,0 0 0,0 0 16,1 21-16,-22 1 0,0-1 16,0 21-16,0-21 0,0 22 15,0-1-15,0-21 0,0 21 16,0 1-16,0-1 0,-22-21 0,22 0 15,0 22-15,0-22 0,0 21 16,22-42 0,-1 0-16,0 0 0,0 0 15,0 0-15,0 0 0,1-21 16,20 0-16,-21 0 0,0 0 0,22-1 16,-22-20-16,0 0 0,0 21 15,0-22-15,0 1 0,1 0 0,-1-1 16,-21 22-16,21 0 15,-21 0-15,0 0 0,0 42 16,0 0-16,-21 0 16,0 21-16,-1 1 0,22-22 15,0 21-15,-21-21 0,0 22 0,21-22 16,0 0-16,0 0 0,0 0 16,0 1-16,0-1 0,0 0 15,21-21 1,0 0-1,-21-21-15,22 0 16,-22-1-16,21 1 0,-21 0 16</inkml:trace>
  <inkml:trace contextRef="#ctx0" brushRef="#br0" timeOffset="15316.92">5588 4657 0,'0'0'0,"0"-21"0,-21 21 15,0 0-15,-1 0 16,1 0-16,0 0 0,0 0 0,0 0 15,0 21 1,21 0-16,21 0 16,0-21-1,21 21-15,-21-21 0,1 0 16,20 0-16,0 0 0</inkml:trace>
  <inkml:trace contextRef="#ctx0" brushRef="#br0" timeOffset="15608.11">6223 4678 0,'0'0'0,"0"-21"16,-21 21-1,0 0-15,-1 0 16,1 0-16,0 0 0,0 21 16,0 0-16,-22 0 0,22 22 0,0-22 15,-21 21-15,21 0 16,-1-20-16,1 20 0,0 0 0,21 1 15,0-22-15,-21 21 0,21-21 0,0 0 16,0 1-16,0 20 0,21-42 16,0 21-16,0 0 0,1-21 0,20 0 15,0 0-15,1 0 0,-22 0 16,21 0-16,0 0 0,1 0 0,-1 0 16,22-21-16,-22 21 0,0-21 15,1 0-15,-1 0 0,0 21 0,1-22 16</inkml:trace>
  <inkml:trace contextRef="#ctx0" brushRef="#br0" timeOffset="18916.91">5440 4763 0,'-21'0'16,"-1"0"-1,22-22-15,-21 1 16,21 0-16,-21 21 16,0 0-16,21-21 0,-21 21 15,0 0 1,-1 0-16,1 21 16,0 0-16,0 22 15,21-22-15,0 21 0,-21 0 0,21 1 16,-21-1-16,21 0 0,0 1 15,0-1-15,0-21 0,0 0 16,0 22-16,0-22 0,0 0 16,21 0-16,0-21 0,0 0 15,0 0-15,0 0 16,1 0-16,-1-21 0,0 0 16,0 0-16,-21 0 0,21-1 15,0 1-15,-21 0 0,22-21 0,-22 21 16,21-22-16,-21 1 0,0 21 15,21-22-15,0 1 0,-21 0 0,21 21 16,-21-1-16,0 1 0,0 0 16,0 0-16,0 42 31,0 0-31,0 0 0,0 22 0,0-1 16,0 0-16,0 1 0,0-1 15,0 0-15,0 1 0,0-1 0,0 0 16,21-20-16,-21-1 0,22 21 15,-22-21-15,21-21 0,0 21 0,-21 1 16,21-22-16,0 0 0,0 0 16,22 0-16,-22 0 0,0 0 0,0-22 15,22 1-15,-22 21 0,21-21 16,-21-21-16,22 21 0,-1-22 0,-21 1 16,0 0-16,22-22 0,-22 22 0,0-22 15,21 1-15,-21 20 0,1-20 16,-22 21-16,21-22 0,-21 22 15,21-1-15,-21-20 0,0 21 16,0-1-16,0 22 0,0 0 0,0 0 16,0 0-16,-21 21 15,0 21-15,-1 0 0,1 0 16,0 0-16,21 22 0,-21-1 16,0 0-16,21 1 0,-21-1 0,21 21 15,0-20-15,0 20 0,0 1 16,0-1-16,0-20 0,0 20 0,0-21 15,0 22-15,0-22 0,0-21 16,0 22-16,0-22 0,21 0 16,0 0-16,0 0 0,-21 1 0,21-22 15,0 0-15,22 0 0,-22 0 16,0 0-16,0-22 0,22 22 0,-1-21 16,-21 0-16,21 0 0,-20-21 15,20 20-15,0-20 0,-21 21 0,1-21 16,20-1-16,-42 1 0,21 0 15,0 20-15,-21 1 0,21 0 0,-21 0 16,0 42 0,0 0-16,0 0 0,0 1 15,-21-1-15,21 21 0,-21-21 16,21 22-16,0-22 0,-21 0 16,21 0-16,0 21 0,0-20 15,0-1-15,0 0 0,21-21 16,0 21-16,0-21 15,1 0-15,-1 0 0,0 0 16,0-21-16,-21 0 0,21 0 0,0-1 16,1 1-16,-22 0 0</inkml:trace>
  <inkml:trace contextRef="#ctx0" brushRef="#br0" timeOffset="19072.99">6879 4657 0,'0'0'0,"-21"0"31,0 0-31,0 0 0,-1 0 16,1 0-16,0 21 31,0-21-15,0 0-16</inkml:trace>
  <inkml:trace contextRef="#ctx0" brushRef="#br0" timeOffset="19252">6159 4826 0,'0'0'0,"-21"21"0,0-21 0,0 21 16,0-21-16,21 22 0,21-22 31,0 0-31,21 0 16,-20 0-16,20 0 0,21 0 0,-20 0 15,20-22-15,1 22 0,-1-21 16,1 21-16,20-21 0,-41 0 0,20 21 15,1 0-15</inkml:trace>
  <inkml:trace contextRef="#ctx0" brushRef="#br0" timeOffset="19544.2">7451 4657 0,'0'0'0,"21"0"0,-21-21 31,-21 21-31,-1 0 0,1 0 15,0 0-15,0 21 0,0 0 0,-22 0 16,22 21-16,0 1 0,0-1 16,-21 0-16,20 1 0,1-1 0,0 0 15,0 1-15,0-22 0,21 21 16,0-21-16,0 1 0,0 20 0,0-21 16,21-21-16,0 21 0,0-21 15,22 0-15,-22 0 0,21 0 16,0 0-16,1 0 0,-1 0 0,22 0 15,-22-21-15,21 21 0,1-21 16,-1 0-16,1 0 0,-1-22 0,1 22 16,-22-21-16,22 21 0,-22-22 15</inkml:trace>
  <inkml:trace contextRef="#ctx0" brushRef="#br0" timeOffset="21005.09">8170 4720 0,'0'0'16,"0"-21"-16,0 0 0,0 0 0,-21 0 15,0 21-15,0 0 0,0 0 0,-22 0 16,22 0-16,-21 0 0,-1 0 15,1 21-15,0 0 0,-1 21 16,1-21-16,21 22 0,-21-1 16,-1 0-16,22 1 0,0-1 0,0 0 0,21-20 15,0 20-15,0-21 0,0 0 16,0 22-16,21-43 0,0 21 16,0 0-16,22-21 0,-22 0 0,21 0 15,0 0-15,-20 0 0,20 0 16,0-21-16,1 0 0,-1-1 0,0 1 15,1 0-15,-22 0 0,21-21 16,-21-1-16,0 22 0,1-21 0,-22-1 16,21 1-16,-21 0 0,21 21 15,-21-1-15,0 1 0,0 0 16,-21 21 0,0 0-16,-1 21 15,1 22-15,0-22 0,0 21 0,21-21 16,0 22-16,-21-1 0,21 0 15,-21-21-15,21 22 0,0-22 0,0 0 16,0 21-16,0-20 0,0-1 16,21-21-16,0 21 0,0-21 0,0 0 15,0 0-15,1 0 0,20 0 0,-21 0 16,21 0-16,-20 0 0,-1-21 16,21 0-16,0-1 0,-20 1 0,-1-21 15,21 0-15,-21-1 16,22 1-16,-22-22 0,0 22 0,21-21 15,-21-1-15,1 22 0,-1-22 16,0 22-16,0-22 0,0 22 0,0 0 16,1-1-16,-1 22 0,-21 0 0,21 0 15,-21 42 1,-21 0-16,0 0 16,-1 22-16,1-22 0,0 21 0,0 1 15,0-1-15,0 0 0,-1 22 0,1-22 16,0 22-16,0-22 15,21 0-15,0 1 0,-21-1 0,21 0 0,0 1 16,0-1-16,0-21 0,0 0 16,0 0-16,21-21 0,-21 22 15,21-22-15,0 0 0,22 0 0,-22 0 16,21 0-16,-21-22 0,22 22 16,-1-21-16,0 0 0,1-21 0,-1 21 15,-21-22-15,21 1 0,1-22 16,-1 22-16,-21-21 0,22 20 0,-22-20 15,0 20-15,0-20 0,0 21 16,0-22-16,-21 22 0,0-1 0,22 1 16,-22 21-16,0 0 0,0 0 15,0 42 1,-22 0-16,1 0 16,0 21-16,0-20 0,0 20 15,21 0-15,-21 22 0,-1-22 0,22 0 16,0 22-16,-21-22 0,21 22 15,-21-22-15,21 0 0,0 1 0,0-1 16,0 0-16,0-20 0,0-1 16,21 0-16,0 0 0,1 0 0,-1-21 15,0 0-15,0 0 0,0 0 0,0 0 16,22 0-16,-22-21 0,0 0 16,21 0-16,-20 0 0,20-1 0,-21-20 15,0 0-15,0 21 16,1-22-16,-1 22 0,0 0 0,0 0 15,-21 0-15,21-1 0,-42 22 32,0 22-32,0-1 15,0 0-15,-1 0 0,1 21 16,21-20-16,0-1 0,-21 0 16,21 0-16,0 0 0,0 0 0,0 1 15,0-1-15,21 0 16,0-21-16,1 0 0,20 0 15,-21 0-15,21 0 0,1-21 0,-1 0 16,0 21-16,-20-22 0,20 1 16,0-21-16,-21 21 0,1 0 15,20-22-15,-21 22 0,0 0 0,0 0 16,-21 0-16,22-1 16,-22 44-1,-22-1 1,1 0-16,0 0 0,21 21 15,-21 1-15,0-22 0,0 21 0,-1 1 16,1-1-16,-21 0 0,21 1 16,0-1-16,21 0 0,-22 1 15,1 20-15,21-21 0,-21 22 0,21-22 16,0 22-16,0-1 0,0 1 16,0-1-16,0 1 0,0-1 0,0-20 15,0 20-15,0 1 0,0-22 0,0 0 16,0 1-16,0-1 0,0 0 15,0 1-15,-21-22 0,0 0 0,0 0 16,-22 0-16,22 0 0,-21-21 0,-1 0 16,1 0-16,0 0 0,-1-21 15,-20 0-15,-1 0 0,22 0 0,-21 0 16,-1-1-16,22 1 0,-1 0 0,1 0 16,0 0-16,-1 0 15,22-1-15,-21 1 0,42-21 0,0 21 0,0 0 16,0-22-16,0 1 0,0 0 15,21-1-15,21 1 0</inkml:trace>
  <inkml:trace contextRef="#ctx0" brushRef="#br0" timeOffset="22132.11">11832 4001 0,'0'0'15,"0"-22"-15,0-20 0,0 21 16,0 0-16,0 0 0,0-1 0,0 1 16,0 0-16,-21 21 15,0 0 1,0 0-16,-22 0 0,22 21 0,-21 22 16,-1-22-16,1 42 0,21-20 15,-21 20-15,-1 1 0,1-1 0,21 22 16,-22-22-16,1 1 0,21-1 0,0 1 15,0-22-15,-1 22 0,22-22 16,0 21-16,0-20 0,0-1 0,22-21 16,-1 22-16,0-22 0,21 0 15,1 0-15,-22 0 0,21-21 0,0 0 16,22 0-16,-22 0 0,1-21 16,20 0-16,-21 0 0,22 0 15,-22-1-15,22-20 0,-22 21 0,22-21 16,-22-1-16,0 22 0,-21-21 15,22-22-15,-22 22 0,0-22 0,-21 22 16,0-21-16,0-1 0,0-21 16,0 22-16,-42 21 0,21-22 0,-22 22 15,1-1-15,-22 22 0,22 0 16,-21 0-16,-1 21 0,1 0 16,-1 0-16,1 21 0,20 21 0,-20-20 15,20 20-15,1 0 0,0 22 0,-1-1 16,22-20-16,0 20 0,21 1 0,0-22 15,0 21-15,0-20 0,0-1 16,21 0-16,0 1 0,22-1 16,-1-21-16,-21 22 0,22-22 15,-1 0-15,21 0 0,-20-21 0,20 0 16,1 0-16,-22 0 0,22 0 16,-1 0-16,1-21 0,-1 0 0,1 0 15,-22 21-15,0-22 0,1-20 0,-1 21 16,0 0-16,-21 0 0,1-1 15,-1 1-15,-21 0 0,0 0 0,21 0 16,-21 0-16,-21 42 31,21 0-31,-21 0 0,-1 0 16,22 0-16,-21 22 16,0-22-16,21 0 0,-21 0 0,21 0 15,-21 1-15,21-1 0,0 0 16,-21 0-16,21 0 0,-22-21 15,22-21 17,0 0-32,22 0 0,-22 0 15,21-22-15,0 22 0,0 0 16,0-21-16,0 20 0,1-20 0,20 0 16,-21 21-16,21-22 0,-20 22 15,20 0-15,0 0 0,-21 21 0,22 0 16,-1 0-16,-21 0 15,0 0-15,1 21 0,-1 0 0,0 21 16,-21-20-16,0-1 0,0 21 0,0-21 16,0 0-16,0 22 0,-21-22 15,0 0-15,-1 0 0,22 0 0,-21 1 16,0-1-16,21 0 0,-21-21 16,21 21-16,0-42 31,21 21-16,0-21-15,22 0 0</inkml:trace>
  <inkml:trace contextRef="#ctx0" brushRef="#br0" timeOffset="23192.67">13716 4678 0,'0'0'0,"42"0"31,-21 0-31,1 0 16,-1 0-16,-21-21 0,21 0 15,0-1-15,0 22 0,-21-21 16,21 0-16,1-21 0,-22 21 0,21-22 16,0 22-16,0-42 0,0 20 15,0 1-15,1-22 0,-1 22 16,0-21-16,0 20 0,-21 1 0,21 21 15,-21 0-15,21-1 0,-21 1 16,-21 42 0,0 1-16,-21 20 0,21 0 15,-22 1-15,22 20 0,-21-21 0,21 1 16,-1 20-16,1-20 0,0-1 0,21 0 16,-21 1-16,21-1 0,0-21 15,0 21-15,0-20 0,21 20 0,0-21 16,0 0-16,1 0 15,-1-21-15,0 22 0,21-22 0,-21 0 16,22 0-16,-22 0 0,21 0 16,1-22-16,-1 22 0,0-21 0,1 0 15,-1-21-15,0 21 0,-21-22 0,22 22 16,-1-21-16,-21-22 0,22 22 16,-22-22-16,0 22 0,0-21 15,0 20-15,-21 1 0,21 0 0,-21 20 16,0 1-16,0 0 0,-21 42 15,0 0-15,0 1 16,0 20-16,0 0 0,-1 1 16,1-1-16,0 0 0,0 1 15,0-1-15,21 0 0,-21-21 0,21 22 16,-22-22-16,1 0 0,21 0 0,0 0 16,0 1-16,0-1 0,-21 0 15,21 0-15,21-42 31,0 0-15,1 0-16,-1-1 0,0 1 16,0 0-16,21 0 0,-20 0 15,-1 0-15,0-1 0,0 22 16,0 0-16,-21-21 0,21 21 16,-21 21-1,0 1-15,0-1 0,0 0 16,0 0-16,0 0 0,0 0 15,0 1-15,0-1 0,0 0 16,22 0-16,-22 0 16,21-21-16,0 0 0,0 21 0,0-21 15,0 0-15,1 0 0,-1 0 16,21 0-16,-21 0 0,22 0 0,-1-21 16,0 0-16,1 21 0,-1-21 15,0 0-15,1 0 0,-1-22 0,-21 22 16,21 0-16,-20-21 0,20 20 15,-21-20-15,-21 21 0,0 0 16,0 0-16,-21 21 16,0 0-16,0 0 15,-1 21-15,-20 0 0,21 0 0,-21 0 16,20 22-16,1-22 0,0 0 0,0 0 16,21 0-16,0 22 0,0-22 15,0 0-15,0 0 0,0 0 16,21 0-16,0 1 0,0-22 15,1 0-15,-1 0 0,0 21 0,0-21 16,21 0-16,-20 0 16,20 0-16,-21-21 0,0-1 0,0 22 15,22-21-15,-22 0 0,0 0 0,0-21 16,0 20-16</inkml:trace>
  <inkml:trace contextRef="#ctx0" brushRef="#br0" timeOffset="23421.1">14055 4212 0,'-43'0'0,"86"0"0,-128 21 0,64-21 16,0 0-16,-1 22 0,22-1 15,22-21 1,-1 0-1,0 0-15,21 0 0,1 0 16,-1 0-16,0 0 0,22-21 0,-22 21 16,0-22-16,1 22 0,-22-21 0,21 0 15</inkml:trace>
  <inkml:trace contextRef="#ctx0" brushRef="#br0" timeOffset="24168.75">16933 4064 0,'0'0'0,"21"0"0,1 0 16,-1-21-16,0 0 15,21 21-15,-21-21 0,1 21 0,20-22 16,0 1-16,-21 21 0,22-21 16,-22 0-16,21 0 0,-21 0 0,1 21 15,-1-22-15,-21 1 16,0 0-16,0 0 0,0 0 0,-21 0 16,-1-1-16,1 1 0,-21 21 15,0 0-15,-1 0 0,1 0 0,0 0 16,-1 0-16,1 0 0,21 0 0,-22 21 15,1 1-15,21-1 0,0-21 16,0 21-16,21 0 0,-22 21 0,22-20 16,0-1-16,0 21 0,22-21 15,-1 22-15,0-22 0,0 21 0,21-21 16,-20 22-16,-1-1 0,21-21 16,-21 21-16,22-20 0,-22 20 0,0-21 15,0 21-15,0-20 0,-21-1 16,0 0-16,0 0 0,-21 0 15,0 0-15,-21 1 0,20-1 0,-20-21 16,0 0-16,-22 21 0,22-21 16,-22 0-16,22 0 0,-21 0 0,-1 0 15,22 0-15,-22-21 0,22 0 16,0 21-16,20-22 0,-20 1 0,21 0 16,21 0-16,0 0 0,0 0 15,0-1-15,0-20 0,0 21 0,0 0 16,21 0-16,0-1 0,0 1 0,1 21 15,20-21-15,-21 21 0,21 0 16,-20 0-16,20-21 0,0 21 0,-21-21 16,22 21-16,-1 0 15</inkml:trace>
  <inkml:trace contextRef="#ctx0" brushRef="#br0" timeOffset="24453.12">17653 4043 0,'0'0'0,"0"-21"0,0-22 32,-21 22-32,0 21 0,-1 0 15,1 0-15,-21 21 0,21 1 16,-22-1-16,22 0 0,-21 0 16,21 21-16,-22 1 0,22-22 15,-21 21-15,21 1 0,0-22 0,21 21 16,-22-21-16,22 22 0,0-22 15,0 0-15,0 0 0,0 0 0,0 0 16,22 1-16,-1-22 0,0 21 0,0-21 16,21 0-16,-20 0 0,20 0 15,21 0-15,-20 0 0,-1 0 0,0 0 16,1-21-16,-1-1 0,0 1 16</inkml:trace>
  <inkml:trace contextRef="#ctx0" brushRef="#br0" timeOffset="24873.13">17992 4212 0,'-43'-21'16,"43"0"-16,-21 0 0,21 0 15,0-1 1,0 1-16,21 0 16,0 21-16,1-21 0,-1 21 15,21 0-15,0 0 0,-20 0 0,20 0 16,0 0-16,1 21 0,-22 0 15,21 0-15,-21 1 0,0 20 0,1 0 16,-1-21-16,-21 22 16,0-22-16,0 21 0,0-21 0,-21 22 15,-1-22-15,1 0 0,0 0 0,0-21 16,-21 21-16,20-21 16,1 22-16,0-22 0,0 0 15,21-22 1,0 1-1,0 0-15,0 0 0,0 0 16,21 0-16,0-1 0,0 1 0,1-21 16,-1 21-16,0-22 0,21 22 15,-21 0-15,1-21 0,-1 21 16,0-1-16,21 22 0,-21-21 0,1 21 16,20 0-16,-21 0 0,0 0 15,0 0-15,1 0 0,-1 0 0,0 0 16,0 0-16,0 0 15</inkml:trace>
  <inkml:trace contextRef="#ctx0" brushRef="#br0" timeOffset="25935.96">18775 4318 0,'21'21'16,"0"-21"-1,0 0-15,0 0 16,1 0-16,-1 0 0,0 0 15,0-21-15,0 0 0,0 21 16,1-21-16,-1 0 0,0 21 0,0-22 16,0 1-16,0 0 0,-21 0 15,0-21-15,0 20 0,0 1 0,0 0 16,0 0-16,0 0 0,0 0 16,0-1-16,-21 22 0,0 0 0,0 0 15,0 0-15,0 22 0,-1-1 16,1 0-16,0 0 0,0 21 15,0-20-15,0 20 0,-1-21 0,22 21 16,-21-20-16,21 20 0,0-21 0,0 0 16,0 22-16,0-22 15,0 0-15,0 0 0,21-21 0,1 21 16,-1 0-16,0-21 0,21 0 16,-21 22-16,22-22 0,-1 0 0,0 0 15,22 0-15,-22 0 0,22 0 0,-1 0 16,1-22-16,-1 1 0,1 21 15,-22-21-15,22 0 0,-1 0 0,-21-22 16,1 22-16,-1-21 0,-21 0 16,0-1-16,1 1 0,-1 0 15,-21 20-15,0-20 0,0 21 0,0 0 16,0 0-16,-21 21 16,-22 0-16,22 0 0,0 0 15,-21 0-15,-1 42 0,22-21 0,-21 0 16,21 22-16,-1-1 0,1-21 15,0 21-15,0 1 0,21-1 0,0-21 16,0 0-16,0 22 0,0-22 16,0 0-16,21 0 0,21 0 0,-20 1 15,-1-22-15,21 21 0,0-21 0,1 0 16,-1 0-16,22 0 0,-22 0 16,21 0-16,-20 0 0,-1 0 0,22-21 15,-22-1-15,0 1 16,1 0-16,-1 0 0,0-21 0,-21 20 15,22-20-15,-22 0 0,0 21 16,0-22-16,0 22 0,-21 0 0,0 0 16,0 0-16,-21 21 15,21 21-15,-21 0 0,0 0 16,0 0-16,0 22 0,-1-22 16,1 0-16,21 21 0,0-21 15,-21 1-15,21 20 0,0-21 0,-21 0 16,21 0-16,0 1 15,0-1-15,0 0 16,0-42 15,0 0-31,0-1 0,0 1 16,0 0-16,0 0 0,21-21 16,0 20-16,0-20 0,1 0 0,-1-1 15,21-20-15,0 21 0,1-1 16,-1 1-16,0 21 0,22-22 0,-22 22 15,22 21-15,-22 0 0,0 0 16,1 0-16,-1 0 0,0 21 0,1 22 16,-22-22-16,-21 21 0,0 1 15,0-1-15,0 0 0,0 1 16,0-1-16,0 0 0,-21-21 16,0 1-16,-1 20 0,22-21 0,-21 0 15,0 0-15,0 1 0,0-22 16,21 21-16,-21-21 0,21 21 15,-22-21-15,44 0 47,-1 0-31</inkml:trace>
  <inkml:trace contextRef="#ctx0" brushRef="#br0" timeOffset="26073.13">21103 4572 0,'0'21'0,"0"0"31,-21-21-15,0 0-1,0 0-15,-1 0 16,1 0-16,0 0 0,0 0 0</inkml:trace>
  <inkml:trace contextRef="#ctx0" brushRef="#br0" timeOffset="28608.89">1863 6752 0,'0'0'0,"0"-21"15,0 0-15,0 0 16,0 0-16,0-1 16,0 1-16,0 0 0,0 0 15,0 0-15,21 21 16,-21-21-16,0 42 16,0 0-1,0 0-15,0 0 0,0 22 16,0-22-16,-21 21 0,21-21 15,-22 22-15,22-22 0,-21 21 16,0-21-16,21 0 0,0 1 0,-21-1 16,21 0-16,-21 0 0,21 0 15,-21-21-15,21 21 0,21-42 47,0 0-47,0 0 16</inkml:trace>
  <inkml:trace contextRef="#ctx0" brushRef="#br0" timeOffset="28990.21">2392 6519 0,'0'0'0,"106"-84"16,-106 63 0,-22 21-1,-20 0-15,21 0 0,0 0 16,0 0-16,-1 21 0,-20 0 15,21 0-15,0 0 0,0 0 16,-1 1-16,1-1 0,21 0 0,0 0 16,0 0-16,0 0 0,0 1 15,21-1-15,1-21 0,20 21 16,-21-21-16,0 21 16,22-21-16,-1 21 0,-21-21 0,21 21 15,-20-21-15,-1 22 0,0-1 16,0-21-16,-21 21 0,0 0 0,0 0 15,-21 0-15,0 1 16,-22-1-16,22-21 0,-21 21 0,0-21 16,-1 0-16,22 21 0,-21-21 15,-1 0-15,22 0 0,0 0 16,0 0-16,0 0 0,0-21 0,-1 21 16,22-21-16,0 0 0,0-1 15,0 1-15,0 0 0,-21 0 16,21-21-16,0 20 0</inkml:trace>
  <inkml:trace contextRef="#ctx0" brushRef="#br0" timeOffset="29184.97">1884 6308 0,'0'0'0,"-21"0"0,21-21 31,21 21 31,0 0-62,0 0 16</inkml:trace>
  <inkml:trace contextRef="#ctx0" brushRef="#br0" timeOffset="31676.08">4360 6922 0,'-106'-43'31,"85"22"-31,21-21 16,-21 21-16,21-1 0,0-20 15,0 21-15,0-21 0,0-1 0,0 1 16,21 0-16,0-22 0,1 22 16,-1-1-16,21 1 0,0-21 15,1 20-15,-22 22 0,21-21 16,1 21-16,-1-1 0,-21 1 0,21 21 15,-20 0-15,-1 0 0,-21 21 16,0 1-16,0-1 16,0 0-16,0 0 0,0 0 0,0 0 15,0 1-15,0-1 0,0 0 16,0 0-16,0-42 31,0 0-15,21 0-16,-21-1 15,0 1-15,0 0 0,0 0 16,0 0-16,0 0 0,-21-22 16,0 22-16,-1 0 0,1 0 0,-21 21 15,21 0-15,0 0 0,-22 0 16,22 0-16,-21 0 0,21 21 0,-1 0 16,1 0-16,-21 22 0,21-1 15,0 0-15,21 1 0,-22 20 0,1 1 16,21-22-16,-21 21 0,21 1 15,0-22-15,0 22 0,0-22 0,0 0 16,0-20-16,21 20 0,0-21 16,1 0-16,-1 0 0,21 1 0,-21-1 15,22-21-15,-22 0 0,21 0 16,0 0-16,1 0 0,-1 0 16,0 0-16,-20-21 0,41-1 0,-21 1 15,1 0-15,-22-21 0,21 21 16,1-22-16,-1 1 0,0-22 0,1 22 15,-1 0-15,0-1 16,-21 1-16,22 0 0,-1-1 0,-21 22 0,0 0 16,22 21-16,-22 0 0,0 0 15,0 0-15,-21 21 0,21-21 16,-21 21-16,0 1 0,0 20 16,0-21-16,0 0 0,0 0 15,0 1-15,22-1 0,-22 0 16,0 0-16,0 0 0,21-21 15,0 0-15,-21-21 32,0 0-32,0 0 15,0 0-15,0-1 0,0 1 16,0 0-16,0-21 0,-21 21 0,21-1 16,-21 1-16,-1 0 0,1 0 15,0 21-15,0 0 0,0 0 0,0 0 16,-1 0-16,-20 0 15,21 21-15,0 0 0,0 0 0,-1 1 0,1 20 16,-21 0-16,21-21 16,0 22-16,-1-1 0,1 0 0,21 1 15,-21-1-15,21-21 0,-21 22 0,21-22 16,0 21-16,0-21 0,0 0 16,0 1-16,21-22 0,0 21 0,0 0 15,1-21-15,-1 0 0,0 0 16,0 0-16,0 0 0,0 0 0,22-21 15,-22 0-15,0-1 0,0 1 16,22 0-16,-22-21 0,0-1 0,0 22 16,0-21-16,0 0 0,-21-22 15,22 22-15,-22-1 0,21 1 0,-21 0 16,0 21-16,0-1 0,0 1 16,0 0-16,0 42 15,0 0-15,-21 1 16,21-1-16,-22 21 0,22-21 15,-21 22-15,21-22 0,0 21 0,0 0 16,0-20-16,0 20 0,0-21 16,0 0-16,0 22 0,0-22 0,21 0 15,1 0-15,-1 0 16,0-21-16,0 0 0,0 0 0,0 21 16,1-21-16,-1 0 0,21 0 0,-21 0 15,22-21-15,-1 0 16,-21 21-16,21-21 0,-20-21 0,20 20 15,-21-20-15,0 21 0,22-21 16,-22-22-16,0 22 0,0-22 0,-21 22 16,21-22-16,0 22 0,1-21 15,-1 20-15,-21 1 0,0 0 0,21 20 16,-21 1-16,21 0 0,-21 0 0,0 42 16,0 0-1,-21 0-15,0 22 0,0-1 0,21 0 16,-22 1-16,1 20 15,0 1-15,21-22 0,0 22 0,-21-22 0,21 0 16,0 1-16,0-1 16,0 0-16,0-21 0,0 22 0,0-22 15,21 0-15,0 0 0,0-21 0,-21 21 16,22-21-16,-1 0 0,0 0 16,21 0-16,-21 0 0,22 0 0,-22-21 15,0 0-15,21 21 0,-20-21 16,20-21-16,-21 20 0,0-20 0,22 0 15,-22-1-15,0-20 0,0 21 16,0-22-16,0 1 0,1 20 0,-1-20 16,0 20-16,-21 1 0,0 0 15,0 21-15,0-22 0,0 22 0,0 0 16,-21 21 0,0 21-1,21 0-15,-22 0 0,1 1 0,0 20 16,21-21-16,0 21 0,-21 1 15,21-1-15,0 22 0,0-22 0,0 0 16,0 1-16,0-1 0,0 0 16,0 1-16,0-22 0,0 21 0,21-21 15,0 0-15,-21 1 0,21-1 16,22-21-16,-22 0 0,21 21 0,1-21 16,-1 0-16,21 0 0,-20 0 15,20-21-15,-20 0 0,20 21 16,-21-22-16,22 1 0,-22-21 0,1 21 15,-22-22-15,21 22 0,-21-21 16,0 0-16,1-1 0,-22 22 0,0-21 16,0 21-16,0-1 0,0 1 15,0 0-15,-22 21 0,1 0 0,0 0 16,0 21-16,0 0 16,0 1-16,-1-1 0,1 0 0,0 21 15,21-21-15,0 22 0,0-22 16,0 21-16,0-21 0,0 22 0,0-22 15,0 0-15,21 0 0,0 0 16,1 1-16,-1-1 0,0-21 16,21 21-16,-21-21 0,22 0 0,-1 0 15,0 0-15,22 0 0,-22 0 16,22 0-16,-1-21 0,1 21 0,-1-21 16,1-1-16,-1 1 0,1 0 0,-22-21 15,0 21-15,1-22 0,-22 1 16,0 21-16,0-22 0,-21 1 0,0 21 15,0 0-15,0-22 0,-21 22 16,0 0-16,-21 0 0,20 21 16,-20 0-16,0 0 0,-1 0 15,22 0-15,-21 0 0,21 21 16,-22 0-16,22 0 0,0 22 16,-21-22-16,21 21 0,21-21 0,-22 22 15,22-22-15,-21 0 0,21 21 0,0-20 16,0-1-16,0 0 0,0 0 15,21 0-15,1-21 0,-1 0 0,0 21 16,0-21-16,0 0 0,0 0 16,22 0-16,-22 0 0,21-21 0,-21 0 15,1 0-15,20 0 0,-21 0 16,0-22-16,0 1 0,1 0 0,-1-1 16,0 1-16,0-22 0,0 22 15,-21 0-15,21-22 0,-21 22 16,22 0-16,-22-22 0,21 22 0,-21 21 15,21-22-15,-21 22 0,0 0 16,21 0-16,-21 42 16,0 0-16,0 0 15,0 22-15,-21-1 0,21 0 0,-21 1 16,0-1-16,21 21 0,0-20 16,-22 20-16,22-20 0,0-1 0,0 21 15,0-20-15,0-22 0,0 21 16,0-21-16,0 22 0,0-22 0,22 0 15,-1-21-15,-21 21 0,21-21 16,0 0-16,0 0 0,0 0 16,22 0-16,-22-21 0,0 0 0,21 0 15,-20-22-15,-1 22 0</inkml:trace>
  <inkml:trace contextRef="#ctx0" brushRef="#br0" timeOffset="32728.13">10393 6752 0,'0'0'0,"21"0"0,64-63 31,-64 42-31,0-1 0,0 1 0,0 0 16,0-21-16,-21 21 0,0-22 15,22 1-15,-22 0 0,0 20 0,0-20 16,0 0-16,0 21 0,-22-22 16,22 22-16,-21 0 0,-21 0 15,21 0-15,0 21 0,-22 0 0,22 0 16,-21 0-16,-1 21 0,1 0 15,0 0-15,-1 0 0,-20 22 0,21-22 16,-1 21-16,1 0 0,0 1 16,20 20-16,-20-20 0,21-1 0,0-21 15,21 21-15,0 1 0,0-22 0,0 0 16,0 21-16,21-42 0,0 22 16,21-1-16,-20-21 0,20 0 0,0 0 15,1 0-15,-1 0 0,0 0 16,1 0-16,-1-21 0,0-1 0,-21 1 15,22 0-15,-1 0 0,-21-21 0,0 20 16,1-20-16,-1 0 0,21-1 16,-42 1-16,21 0 0,0-1 0,1 1 15,-22 0-15,0 21 0,0-1 16,0 1-16,-22 42 31,1 1-15,21-1-16,-21 21 0,0-21 0,21 22 15,0-22-15,-21 21 0,21-21 16,-21 22-16,21-22 0,0 21 0,0-21 16,0 0-16,0 1 0,0-1 15,21 0-15,0 0 0,0-21 16,0 0-16,22 0 0,-22 0 16,21 0-16,-21 0 0,22 0 0,-1 0 15,-21-21-15,21 0 0,1 0 16,-1-1-16,0 1 0,1-21 15,-1 21-15,0-22 0,1 1 0,-22 0 16,21 21-16,-21-1 0,1-20 16,-22 21-16,0 0 15,0 42 1,-22 0-16,1-21 0,21 21 16,0 0-16,0 1 0,-21-1 0,21 0 15,0 21-15,0-21 0,0 1 16,0-1-16,21 0 0,0 0 0,-21 0 15,22-21-15,-22 21 0,21 1 16,-21-1-16,0 0 16,-21-21-1,-1 0-15,1 0 0,0 0 16,0 0-16,-21 0 0,20 0 0,1 0 16,0 0-16,21-21 0,-21 0 15,21-1-15,0-20 0</inkml:trace>
  <inkml:trace contextRef="#ctx0" brushRef="#br0" timeOffset="33881.08">12763 6541 0,'0'0'0,"22"-22"0,-1 22 0,0-21 16,0 21-16,0-21 0,-21 0 0,0 0 16,21 0-16,-21-1 0,0 1 15,0 0-15,0 0 0,0 0 0,-21 0 16,0-1-16,0 1 0,0-21 16,0 21-16,-1 0 0,1-1 0,-21 1 15,21 21-15,0 0 0,-1 0 0,-20 0 16,21 0-16,0 0 15,-22 21-15,22 1 0,0-1 0,-21 21 16,21-21-16,-22 43 0,22-22 0,0 0 16,0 1-16,0-1 0,-1 22 15,22-22-15,0-21 0,0 21 0,0-20 16,0-1-16,22 0 0,-1 0 16,21-21-16,-21 0 0,0 0 0,22 0 15,-1 0-15,0 0 0,-20 0 16,20-21-16,0 0 0,-21 0 0,22-1 15,-1-20-15,-21 21 0,22-21 0,-22-1 16,0 1-16,0 0 0,0-1 16,-21 1-16,0 21 0,0-22 0,21 22 15,-21 0-15,0 0 16,0 0-16,-21 42 16,21 0-16,0 0 15,-21 0-15,21 1 0,-21 20 16,21-21-16,-21 21 0,21 1 0,0-22 15,0 21-15,0 1 0,0-22 16,0 0-16,0 21 0,0-21 0,21-21 16,0 22-16,0-1 0,0-21 15,1 0-15,20 0 0,-21 0 0,21 0 16,1 0-16,-1-21 0,0-1 16,1 1-16,-1 0 0,-21 0 0,22-21 15,-22 20-15,21-20 0,-21 0 0,0 21 16,1-22-16,-1 1 15,-21 21-15,0-22 0,0 22 0,0 0 16,0 0-16,-21 42 31,-1-21-31,22 21 0,-21 0 0,0 1 16,21 20-16,0-21 0,-21 21 16,21 1-16,0-22 0,0 21 0,0-21 15,0 1-15,0 20 0,0-21 16,21-21-16,-21 21 0,21 0 0,0-21 15,1 0-15,-1 0 0,0 0 16,0 0-16,0 0 0,0 0 16,22-21-16,-22 0 0,0 0 0,0 0 15,0 0-15,1-22 0,-1 1 16,0 21-16,0-22 0,0 1 0,0 0 16,-21 21-16,0-22 0,22 22 15,-1 0-15,-21 0 0,0 0 0,0 42 31,-21 0-31,-1 0 16,22 0-16,-21 22 0,21-22 0,0 21 16,0-21-16,0 22 0,0-1 15,0-21-15,0 0 0,0 0 0,0 1 16,21-1-16,1 0 16,-1-21-16,0 0 0,21 0 15,-21 0-15,1 0 0,20 0 0,-21-21 16,21 0-16,-20-1 0,20-20 15,-21 21-15,21-21 0</inkml:trace>
  <inkml:trace contextRef="#ctx0" brushRef="#br0" timeOffset="34144.96">14584 5630 0,'0'0'15,"0"-21"-15,0 0 0,-21 21 0,-1 0 16,1 21-16,0 0 15,0 1-15,0 20 0,0-21 0,-1 43 16,1-22-16,0 0 0,0 1 16,0 20-16,21-21 0,-21 1 0,-1-1 15,22-21-15,0 22 0,-21-1 0,21-21 16,-21 21-16,21-20 0,0-1 16,-21 21-16,21-21 0,0 0 0,0 1 15,0-1-15,0 0 0,21-21 16,0 0-1,0 0-15,1 0 0,20 0 0,-21-21 16,0 0-16</inkml:trace>
  <inkml:trace contextRef="#ctx0" brushRef="#br0" timeOffset="34521.49">14711 6117 0,'0'0'0,"21"0"0,-42 0 31,0 21-31,21 1 15,-22-1-15,1 0 0,0 0 16,21 0-16,0 0 0,-21 1 0,0-1 16,21 21-16,0-21 0,0 22 15,0-22-15,0 0 0,0 0 16,0 0-16,21 0 0,0 1 0,0-22 16,0 0-16,1 21 0,-1-21 15,0 0-15,21 0 0,-21 0 0,22-21 16,-22-1-16,21 1 0,-21 0 15,22 0-15,-22 0 0,0-22 0,0 22 16,0-21-16,-21 0 0,22 20 0,-22-20 16,0 21-16,0 0 0,-22 0 15,1-1-15,0 1 0,-21 21 0,21 0 16,-22 0-16,22 0 0,-21 0 16,21 0-16,-1 0 0,-20 0 0,21 0 15,0 21-15,0-21 16,21 22-16,-22-22 0</inkml:trace>
  <inkml:trace contextRef="#ctx0" brushRef="#br0" timeOffset="34716.12">14160 5906 0,'22'0'31,"-1"0"-31,0 0 0,21 0 0,-21 0 16,22 0-16,-22 0 0,21 0 15,1 0-15,-1-22 0,-21 22 0,21 0 16,1 0-16,-22 0 0,21-21 16,-21 21-16,1 0 0,-1 0 0,-21-21 15</inkml:trace>
  <inkml:trace contextRef="#ctx0" brushRef="#br0" timeOffset="36013.1">16383 6138 0,'21'0'31,"0"-21"-31,0 21 0,1-21 16,-1 0-16,0 21 0,21-21 15,-21 0-15,22-1 0,-22 1 0,0 0 16,21 0-16,-20 0 0,-1 0 16,-21-22-16,0 22 0,0 0 0,0-21 15,0 20-15,-21-20 0,-1 21 16,1 0-16,0 21 0,-21 0 0,-1 0 15,-20 0-15,21 0 16,-22 0-16,22 21 0,-22 0 0,1 0 0,20 0 16,1 22-16,21-22 15,0 21-15,0-21 0,21 22 0,0-22 16,0 21-16,21 1 0,0-22 16,0 21-16,21-21 0,1 22 0,-1-22 15,0 21-15,1-21 0,-1 22 0,0-1 16,1 0-16,-1 1 0,-21-1 15,0 0-15,1-21 0,-22 22 0,0-1 16,0-21-16,0 0 0,0 1 16,-43-1-16,22 0 0,-21-21 0,-22 0 15,1 21-15,-1-21 0,1 0 16,-1 0-16,22 0 0,-22-21 16,22 0-16,-21 0 0,41-1 0,-20 1 15,21 0-15,0-21 0,0 21 16,-1-22-16,22 1 0,0 0 0,0-1 15,0 1-15,0 21 0,0-22 16,0 1-16,0 21 0,22 0 0,-1 0 16,-21-1-16,21 22 0,0 0 15,0 0 1,-21 22-16,0-1 16,0 0-16,0 0 0,0 0 15,21 0-15,-21 1 0,22 20 0,-22-21 16,21 21-16,0 1 15,-21-22-15,21 21 0,0-21 0,22 1 16,-22 20-16,0-21 0,0 0 16,21-21-16,-20 21 0,20-21 0,0 0 15,-21 0-15,22 0 0,-1 0 0,0 0 16,1 0-16,-1-21 0,-21 21 16,22-21-16,-1 0 0,-21 0 0,0 0 15,22-1-15,-22-20 0,-21 0 16,21 21-16,-21-22 0,21 22 15,-21-21-15,0 21 0,0-1 0,0 1 16,0 0-16,0 0 0,-21 42 31,21 0-31,-21 0 16,21 1-16,-21 20 0,-1-21 0,22 21 16,0-20-16,0 20 0,0-21 15,0 21-15,0-20 0,0-1 0,0 0 16,0 0-16,0 0 0,22-21 15,-1 21-15,0-21 0,0 0 0,0 0 16,0 0-16,1 0 0,-1 0 16,0-21-16,21 21 0,-21-21 15,1 0-15,-1 0 0,0 0 0,0-1 16,0-20-16,0 21 0,1-21 16,-1 20-16,0-20 0,-21 21 15,0-21-15,21 20 0,-21 1 16,0 42-1,-21 1 1,21-1-16,0 0 0,0 0 16,-21 21-16,21-20 0,0 20 0,0-21 15,0 0-15,0 0 0,0 22 16,0-22-16,0 0 0,0 0 16,21-21-16,-21 21 0,21-21 15,0 0-15,0 0 0,1 0 16,-1 0-16,21 0 0,-21 0 0,22 0 15,-1-21-15,0 0 0,-21 0 16</inkml:trace>
  <inkml:trace contextRef="#ctx0" brushRef="#br0" timeOffset="36620.86">17886 6308 0,'0'0'16,"42"-21"-16,-21-22 0,0 22 0,1 0 16,-22 0-16,0 0 0,0-1 15,-22 22-15,1-21 16,0 21-16,0 0 0,-21 0 15,-1 0-15,22 0 0,-21 0 0,-1 0 16,1 21-16,0 1 0,-1-22 16,1 21-16,21 0 0,-21 0 0,20 0 15,22 22-15,0-22 0,0 0 16,0 0-16,0 21 0,0-20 0,22-1 16,-1 0-16,0 0 0,21-21 15,-21 21-15,22-21 0,-22 0 0,21 0 16,-21 0-16,22 0 0,-22 0 15,21-21-15,-21 0 0,1 21 0,-1-21 16,0 0-16,-21-1 0,0 1 0,0 0 16,21 0-16,-21 0 0,0 0 15,0-1-15,0 1 0,0 42 32,0 1-17,0-1-15,-21 21 0,21-21 16,-21 22-16,0-1 0,-1 0 0,22 1 15,-21-1-15,0 0 0,21 1 0,-21-1 16,21 21-16,-21-20 0,21-1 16,-21 22-16,21-22 0,-22 21 0,22-20 15,-21 20-15,0 1 0,0-1 16,21 1-16,-21-22 0,0 22 0,-1-22 16,1 0-16,0 1 0,21-22 0,-21 0 15,21 0-15,-21 0 16,0-21-16,-1 0 0,1 0 0,0 0 15,0 0-15,0 0 0,-22 0 0,22 0 16,-21 0-16,0-21 0,-1 0 16,1 0-16,21-22 0,-22 22 0,22 0 15,-21-21-15,21 21 0,0-22 16,21 22-16,0 0 0,0-21 0,0 20 16,0 1-16,0-21 0,21 21 0,21 0 15,-21-22-15,22 22 0,-1 0 16,21-21-16,-20-1 0,20 22 15</inkml:trace>
  <inkml:trace contextRef="#ctx0" brushRef="#br0" timeOffset="37233.03">18457 6308 0,'0'0'16,"43"-43"-16,-22 22 0,-21 0 0,0 0 15,0 0-15,-21 0 0,-1 21 16,1-22-16,-21 22 0,21 0 0,-22 0 15,1 0-15,21 0 0,-21 0 0,-1 22 16,22-22-16,0 21 0,-21-21 16,42 21-16,-22 0 0,22 0 15,0 0-15,0 1 16,22-1-16,-1-21 16,0 0-1,21 0-15,-21 0 0,22 0 0,-22 0 16,21 0-16,1 0 0,-1 0 0,-21 0 15,21-21-15,-20 21 0,-1-22 16,0 22-16,0-21 0,0 21 0,0-21 16,-21 0-1,0 42 1,-21 0 0,0 0-16,21 22 0,-21-22 15,0 21-15,21 1 0,0 20 16,0-21-16,-21 22 0,21-22 15,-22 22-15,22-22 0,-21 22 0,21-22 16,-21 0-16,21 22 0,-21-22 16,0 0-16,21 22 0,-21-22 0,-1 1 15,1-1-15,0 0 0,0 1 16,0-1-16,0-21 0,21 0 0,-22 22 16,1-22-16,0-21 0,0 21 0,0-21 15,0 0-15,-1 0 0,1 0 16,0 0-16,0 0 0,0 0 15,0 0-15,-1-21 0,1 0 0,0-1 16,-21 1-16,21-21 0,-1 21 0,22-22 16,-21 1-16,21 21 0,0-21 15,0-1-15,0 22 0,0-21 16,0 21-16,0-22 0,21 22 0,-21-21 16,43 21-16,-22-22 0,0 22 0,21-21 15,1 21-15,-1-22 0,0 1 16</inkml:trace>
  <inkml:trace contextRef="#ctx0" brushRef="#br0" timeOffset="37908.08">18881 6287 0,'0'0'0,"0"-22"47,0 1-47,0 0 15,21 21-15,0-21 16,0 0-16,0 0 0,0-1 16,-21 1-16,0 0 0,22 0 15,-22 0 1,-22 21 0,1 21-16,0-21 0,0 21 15,0 0-15,0 0 0,-1 22 0,1-22 16,0 0-16,0 0 15,21 22-15,-21-22 0,21 0 0,0 0 16,0 0-16,0 0 0,0 1 16,0-1-16,21 0 0,0-21 15,0 0-15,0 0 0,1 0 16,-1 0-16,21 0 0,-21 0 0,0-21 16,22 0-16,-1-1 0,-21 1 15,22 0-15,-1 0 0,0-21 16,1 20-16,-1-20 0,0 21 15,-21-21-15,22-1 0,-22 22 0,21-21 16,-21 21-16,-21-1 0,22 1 16,-44 21-1,1 21-15,0-21 0,0 22 16,-21-1-16,20 0 0,1 0 16,21 0-16,0 0 0,0 1 0,0-1 15,0 0-15,0 0 0,0 0 16,21 0-16,-21 1 0,22-1 0,-1 0 15,-21 0-15,21 0 16,-21 0-16,0 1 0,21-22 0,-21 21 16,-21-21-1,0 0 1,0 0-16,-1 0 0,1 0 16,21-21-16,-21 21 0,0 0 15,21-22-15,0 1 16,0 0-16,0 0 15,0 0-15,0 0 16,0-1-16,21 22 0,0-21 16,22 0-16</inkml:trace>
  <inkml:trace contextRef="#ctx0" brushRef="#br0" timeOffset="39288.97">20002 5567 0,'0'0'0,"0"-21"0,0 0 31,0 42-15,-21 21-16,21-21 0,0 22 15,0-1-15,-21 0 0,0 1 16,0-1-16,21 21 0,-21-20 0,-1-1 16,1 0-16,21 1 0,-21-1 15,0 0-15,21-20 0,-21 20 0,21-21 16,0 21-16,0-20 0,0-1 15,0 0-15,0 0 0,0 0 16,21-21 0,0 0-1,0 0-15,0-21 0,1 0 16,-1 21-16,21-21 0,-21 0 0,0-1 16,22-20-16,-22 21 0,21 0 15,1-22-15,-22 22 0,0-21 0,21 21 16,-42 0-16,21 21 0,-21-22 15,22 22-15,-22 22 16,-22-22-16,1 21 0,21 0 16,-21 0-16,0 21 0,0-20 15,21-1-15,0 0 0,-21 0 0,21 0 16,-22 0-16,22 1 0,0-1 16,0 0-16,0 0 0,0 0 15,0 0 1,22-21-16,-1 0 0,0 0 15,21 0-15,-21-21 16,22 0-16,-22 21 0,21-21 0,1 0 16,-1 0-16,0-1 0,1 1 15,-1 0-15,0 0 0,-21 0 0,22 0 16,-22-1-16,0 1 0,-42 21 31,0 0-31,21 21 0,-21 1 16,-1-1-16,1-21 15,0 21-15,0 0 0,0 0 0,0 0 16,21 1-16,-22-22 0,22 21 16,0 0-16,0 0 0,22-21 31,-1 0-31,0 0 0,0 0 16,21 0-16,-20 0 0,-1-21 15,0 0-15,21 0 0,-21-1 0,1 1 16,-1 0-16,0-21 0,0 21 15,-21-1-15,0-20 0,0 21 16,0 0-16,0 0 0,-21-1 0,-21 22 16,20-21-16,-20 21 0,21 0 15,-21 0-15,20 0 0,1 0 0,0 0 16,0 0-16,42 0 31,21 0-31,-20 0 0,20 0 16,-21 0-16,21 0 0,1 0 0,-22 0 15,21 0-15,1 0 0,-1 0 16,0 0-16,-21-21 0,22 21 0,-22 0 16,0 0-16,0 0 0,0 21 15,-21 0 1,0 1-16,0-1 0,0 0 16,0 0-16,0 0 15,0 0-15,0 1 0,0-1 16,-21 0-16,0 0 0,0 0 15,21 0-15,0 1 16,-21-22-16,21 21 0,0 0 31,0-42 1,0 0-32,21-1 0,-21 1 15,21 0-15,0-21 0,0 21 16,1-1-16,-1-20 0,0 0 15,0 21-15,0-22 0,0 22 0,22 0 16,-22 0-16,0 0 0,0 21 16,22 0-16,-22 0 0,0 21 0,0 0 15,0 0-15,0 0 0,-21 0 16,0 1-16,0 20 0,0-21 0,0 0 16,0 0-16,0 1 0,0-1 15,-21 0-15,21 0 0,0 0 0,0 0 16,0 1-16,21-1 31,1-21-31,-1 0 0,0 0 16,0 0-16,0 0 0,22-21 15,-22 21-15,0-22 0,0 1 0,0 0 16,0 0-16,1 0 0,-22 0 16,21-22-16,-21 22 0,21 0 0,0 0 15,-21 0 1,0-1 15,-21 22-31,0-21 0,0 21 0,21-21 16,-22 21-16</inkml:trace>
  <inkml:trace contextRef="#ctx0" brushRef="#br0" timeOffset="39537.76">21145 5482 0,'0'0'0,"-21"0"0,0 0 0,0 0 15,21-21-15,-21 21 16,0 0-16,21-21 16,-22 21 30,1 0-46,0 0 0,0 0 16,0 0-16,0 0 0,-1 0 16,-20 21-16,0-21 0</inkml:trace>
  <inkml:trace contextRef="#ctx0" brushRef="#br0" timeOffset="39775.06">19685 5821 0,'0'0'0,"-21"0"16,0 21 0,42-21-16,21 0 0,22 0 15,-22 0-15,0 0 0,-21-21 16,22 21-16,-1 0 0,0 0 16,1-21-16,-1 21 0,-21 0 0,0 0 15,1 0-15,-1-21 0,0 21 16,0 0-16,0 0 0,0-22 15,1 22-15,-1 0 0,0 0 16,0 0-16,21 0 0</inkml:trace>
  <inkml:trace contextRef="#ctx0" brushRef="#br0" timeOffset="40264.76">22479 6350 0,'0'0'16,"21"0"-1,-21-21 17,-21 21-1,21-21 156,-21 21-171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28:26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9483 0,'0'0'0,"0"-85"0,0 22 0,0 20 0,0 1 16,0 21-16,21-22 16,1 22-16,-1 21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28:29.4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1482 0,'0'0'0,"-21"0"0,0 0 16,0 0-1,42 0 48,0 0-63,0 0 0,0 0 0,1 0 15,20-21-15,0 21 0,1-22 16,20 1-16,-21 0 0,22 0 16,-1-21-16,1 20 0,-1-20 15,1-21-15,-22 20 0,22-20 16,-22-1-16,0 1 0,1-1 0,-22 1 15,0-1-15,0 22 0,0-22 16,-21 22-16,0-21 0,0 41 16,0-20-16,0 21 0,-21 0 0,0 0 15,0 21-15,0 0 0,-22 0 16,22 21-16,-21 0 0,21 0 16,-22 21-16,22 22 0,-21-1 0,21 1 15,0 21-15,-1 20 16,-20-20-16,21 21 0,0-21 0,0 20 15,-1 1-15,1 21 0,0-21 16,0 0-16,0 21 0,0-21 16,-22 0-16,22-1 0,-21 22 0,21-21 15,-22 0-15,22 0 0,-21-21 16,21-1-16,-1 1 0,22-22 16,0 1-16,0-1 0,0-20 0,0-1 15,0-21-15,22 0 0,20 1 16,-21-1-16,0-21 0,22 0 0,-1-21 15,0 21-15,1-43 0,20 22 16,-21 0-16,1-21 16,20-1-16,-20 1 0,-1-22 0,0 1 15,1-1-15,-1-20 0,-21-1 16,0 0-16,0 1 0,-21-1 16,0 0-16,0 1 0,-21 20 0,0-20 15,-21 20-15,-22 1 0,1 20 16,-1-20-16,1 42 0,-22-22 0,22 22 15,-1-21-15,1 42 0,-1-21 16,22-1-16,-1 22 0,22 0 16,0 0-16,21-21 0,0 0 31,21 21-31,0-21 0,22 0 0,-1 21 16,22-21-16,-22-1 0,43 1 15,-22 0-15,22-21 0,-22 21 16,22-1-16,-22-20 0,1 21 0,-1-21 15,-20 20-15,-1 1 0,0 0 16,-20 0-16,-1 21 0,-21-21 16,0 0-16,0 42 31,-21 21-15,-1-21-16,22 22 0,-21-22 15,21 21-15,0 0 0,-21 1 16,21-1-16,0-21 0,0 22 15,0-1-15,0-21 0,0 0 16,0 0-16,21 1 0,0-22 16,1 0-16,-1 0 0,0 0 15,0 0-15,21-22 0,-20 1 16,-1 0-16,0-21 0,21-1 0,-21 22 16,1-21-16,-22 0 0,0-1 15,0 1-15,0 0 0,0-1 0,0 22 16,-22-21-16,1 21 0,0-1 15,0 22-15,0 0 0,0 0 16,-22 0-16,22 0 0,-21 0 16,21 0-16,-1 22 0,1-1 15,0 0-15,0 0 0,0 0 0,21 0 16,0 1-16,0 20 0,0-21 16,0 0-16,0 0 0,0 1 15,21-1-15,0 0 0,0-21 0,0 21 16,1-21-16,20 0 0,-21 0 15,21 0-15</inkml:trace>
  <inkml:trace contextRef="#ctx0" brushRef="#br0" timeOffset="415.52">2328 1418 0,'-63'-84'15,"63"62"1,0 1-16,0 0 0,21 0 15,0 0-15,0 21 16,0 0-16,22-21 0,-1 21 0,0 0 16,-20 0-16,20 21 0,0 0 15,1-21-15,-22 21 0,21 0 0,-21 22 16,0-22-16,1 0 16,-1 21-16,-21-21 0,0 22 0,0-22 15,0 21-15,0 1 0,0-22 16,0 0-16,0 0 0,-21 0 15,21 0-15,-22 1 0,1-22 16,21-22 0,0 1-16,0 0 0,0 0 15,0-21-15,0 20 0,21-20 16,1 0-16,-22-1 0,21 22 0,0-21 16,0 0-16,0 20 0,0 1 15,1 0-15,-22 0 0,0 0 16,21 21-16,0 0 0,-21 21 47</inkml:trace>
  <inkml:trace contextRef="#ctx0" brushRef="#br0" timeOffset="1343.87">4784 953 0,'0'0'0,"-22"0"16,22 21-16,-21-21 0,0 21 15,21 0-15,0 0 0,0 0 16,21 1-1,0-22 1,1 0-16,20 0 0,0 0 0,1 0 16,105-64-1,-106 43-15,0 0 0,22 0 16,-43-22-16,21 22 0,-20 0 16,-1-21-16,-21 20 0,0-41 15,0 21-15,-21 20 0,-1 1 16,1 0-16,-21 0 0,21 0 0,-22 21 15,-20 0-15,21 0 0,-22 0 16,1 21-16,-1 0 0,1 0 16,-1 0-16,1 1 0,20 20 0,-20 21 15,20-20-15,1-1 16,0 22-16,21-1 0,-1-21 0,22 22 16,0-22-16,0 1 0,0-1 15,22-21-15,20 21 0,-21-20 0,21-1 16,1 0-16,20-21 0,-20 0 15,-1 0-15,0 0 0,1 0 0,-1 0 16,0 0-16,-21 0 0,1 0 16,-1 0-16,-21-21 0,0 0 0,0-1 15,-21 1-15,-22 21 16,22-21-16,-42 21 0,20 0 0,1 0 16,-22 0-16,1 0 0,-1 21 15,22 0-15,-21 1 0,-1-1 16,22 0-16,-1 0 0,1 0 15,0 22-15,21-22 0,-22 21 16,22-21-16,0 22 0,21-1 0,0 21 16,0-41-16,0 20 15,0-21-15,0 0 0,21 0 0,21 1 16,-20-1-16,20-21 0,21 0 16,-20 0-16,20 0 0,22 0 0,-22-21 15,22-1-15</inkml:trace>
  <inkml:trace contextRef="#ctx0" brushRef="#br0" timeOffset="1864.29">5503 1439 0,'0'0'0,"0"-21"0,0 0 16,0-21-16,0 21 0,0-1 0,-21 1 16,-21 0-16,21 0 0,-1 21 15,1-21-15,0 21 0,-21-21 0,21 21 16,-1 0-16,1 0 0,0 21 15,0 0-15,-21 0 0,20 0 0,1 0 16,0 22-16,-21-1 0,21-21 16,-1 22-16,1-1 0,-21 0 15,42 1-15,-21-1 0,21 0 16,0-21-16,0 22 0,0-22 0,0 21 16,21-21-16,0 1 0,0-22 15,0 21-15,1-21 0,20 0 0,-21 0 16,21 0-16,1-21 0,-1-1 15,0 1-15,-20 0 0,20-21 0,0 21 16,1-22-16,-1 1 0,0 0 16,-21-1-16,22 1 0,-22 21 0,0-22 15,-21 22-15,0 0 0,0 0 16,0 0-16,0 0 0,-21 21 16,0 0-1,0 0-15,-1 21 16,1 0-16,0 0 0,0 0 15,0 0-15,0 22 0,21-22 0,0 21 16,-22-21-16,22 22 0,0-1 16,0-21-16,0 22 0,0-22 0,0 0 15,22 0-15,-1 0 0,0 0 16,0 1-16,0-22 0,0 0 0,22 0 16,-22 0-16,21 0 0,1 0 15,-22 0-15,21-22 0,0 1 0,1 0 16,-1 0-16</inkml:trace>
  <inkml:trace contextRef="#ctx0" brushRef="#br0" timeOffset="2144.19">6244 1376 0,'0'0'0,"0"-64"32,-21 43-17,0 21-15,0 0 16,-1 0-16,1 21 0,0 1 15,0 20-15,0-21 0,0 0 16,-1 0-16,22 22 0,0-22 16,-21 21-16,21-21 0,0 22 0,0-22 15,0 0-15,0 21 0,0-20 16,0-1-16,0 0 0,21 0 16,-21 0-16,22 0 0,-1-21 0,0 0 15,0 22-15,0-22 0,0 0 16,1 0-16,20-22 0,-21 1 0,21 21 15,1-42-15,-1 21 0,0-22 16,1 1-16,20 0 0</inkml:trace>
  <inkml:trace contextRef="#ctx0" brushRef="#br0" timeOffset="2772.13">7048 593 0,'0'0'0,"0"-21"0,-21-1 31,0 22-31,0 0 16,21 22-16,0 20 16,-21-21-16,21 21 0,-21 22 15,-1-22-15,22 22 0,-21-1 0,0 1 16,0-1-16,0 22 0,0-43 16,-1 22-16,1-1 0,0 1 0,0-22 15,0 22-15,0-22 0,21 21 16,-22-20-16,1-1 0,21 0 0,-21 1 15,21-22-15,0 21 0,0-21 16,0 1-16,-21-1 16,21-42-1,0-1-15,0 1 16,0-21-16,21 0 0,0-1 16,0 1-16,1 0 0,-1-1 0,0-20 15,0 20-15,21 1 0,-20 0 16,20-1-16,-21 22 0,21-21 0,1 21 15,-22 0-15,21-1 0,-21 1 16,22 21-16,-22 0 0,0 0 0,0 0 16,22 21-16,-43 1 0,21-1 15,-21 0-15,21 21 0,-21-21 16,0 22-16,0-1 0,0 0 16,0-20-16,-21 20 0,21 0 0,-21 1 15,21-1-15,0-21 0,0 0 16,0 0-16,0 1 0,0-1 0,21 0 15,0-21-15,0 0 0,0 0 16,0 0-16,1 0 0,-1 0 0,0-21 16,21 0-16,-21-1 0,1 1 15,20 0-15,-21-21 0,0 21 0,0-1 16,1-20-16,-1 21 0,0 0 16,0 0-16,-21-1 0,21 22 15,-21-21-15,-21 21 31,0 0-31,0 0 0,0 0 16,-1 0-16,-20 0 0</inkml:trace>
  <inkml:trace contextRef="#ctx0" brushRef="#br0" timeOffset="3411.28">2074 2223 0,'0'0'0,"21"0"78,1 0-78,-1 0 16,21 0-16,22 21 15,-1-21-15,22 0 0,-1 0 0,43 0 16,-21 0-16,21 0 0,0 0 15,0 21-15,21-21 0,1 0 0,20 0 16,-21 0-16,21 0 0,1 21 16,-1-21-16,0 0 0,22 0 0,-22 21 15,1-21-15,-22 0 0,0 0 16,0 21-16,0-21 0,-21 0 0,0 0 16,-21 0-16,0 22 0,-21-22 15,-1 0-15,1 0 0,-22 0 0,1 0 16,-22 0-16,1 0 0,-22 21 15,0-21-15,0 0 0,-42 0 32,-21 0-32,-1 0 0,-20 0 0</inkml:trace>
  <inkml:trace contextRef="#ctx0" brushRef="#br0" timeOffset="3988.28">2138 2413 0,'0'0'0,"-21"0"0,-22 0 15,22 0 1,63 0 31,-20 0-32,20 0-15,0 0 0,43 0 0,0 0 16,-1 0-16,22 0 0,21 0 16,0 0-16,-21 0 0,21 0 15,21 0-15,0 0 0,0 0 0,1 0 16,-1 0-16,0 0 0,21 0 16,1 0-16,-1 0 0,21 0 0,-20 0 15,-1 0-15,-21 0 0,22 0 16,-22 0-16,0 0 0,0 0 0,-21 21 15,0-21-15,-21 0 16,0 0-16,-22 0 0,1 0 0,-21 0 16,-1 0-16,-21 0 0,1 0 15,-1 0-15,-21 0 0,0 0 0,1 0 16,-22-21 15,0 0-15,-22 21-16</inkml:trace>
  <inkml:trace contextRef="#ctx0" brushRef="#br0" timeOffset="4771.29">9165 1482 0,'0'0'0,"-21"21"0,21 0 16,21-21 31,0 0-47,0-21 0,1 21 15,-1-21-15,0 0 0,21-22 16,-21 22-16,22-21 0,-22-1 0,21-20 15,-21 21-15,22-43 0,-1 21 16,-21-20-16,0-1 0,22 22 0,-22-22 16,0 21-16,-21 1 0,0-1 15,0 22-15,0 0 0,0-1 16,-21 1-16,0 21 0,0 0 16,-22 0-16,22 21 0,0 0 0,-21 21 15,20 0-15,1 21 0,-21-21 16,21 22-16,0 20 0,-22 1 0,22-1 15,0 1-15,-21 20 0,20 1 16,22 0-16,-21-22 0,21 1 0,-21 20 16,21-41-16,0 20 0,0-20 15,0 20-15,21-42 0,0 22 0,1-1 16,-22-21-16,21 0 0,21 0 16,-21 1-16,22-22 15,-1 0-15,-21 0 0,21 0 16,1 0-16,-22 0 0,42-22 0,-20-20 15,-1 21-15,22 0 0,-22-22 16,0 1-16,22 0 0,-22-1 0</inkml:trace>
  <inkml:trace contextRef="#ctx0" brushRef="#br0" timeOffset="5483.76">10139 1101 0,'0'0'0,"21"-21"0,-21-1 16,0 1-16,0 42 31,-21-21-15,0 43-16,-1-22 0,1 0 0,0 21 15,0-20-15,-21 20 0,20 0 16,1-21-16,0 1 0,0 20 16,21-21-16,0 0 0,0 0 0,0 1 15,0-1-15,0 0 16,21-21-16,0 0 0,22 0 16,-22 0-16,21 0 0,-21 0 15,22-21-15,-1 0 0,-21-1 0,21 1 16,-20 0-16,-1-21 0,0 21 15,0-22-15,-21 1 0,0 21 0,0-22 16,0 22-16,0 0 0,-21 0 16,0 0-16,0 0 0,-22 21 0,22 0 15,-21 0-15,21 0 0,-1 0 16,1 0-16,0 0 0,42 0 31,0 0-31,1 0 0,20 0 16,-21 0-16,21 0 0,1 0 15,-1 0-15,0 0 0,1 0 0,-1 0 16,-21 0-16,22 0 0,-22 0 16,21 0-16,-21 0 0,0 0 0,-21 21 15,0 0 1,0 0-16,0 0 0,0 0 0,0 1 16,0-1-16,-21 0 15,0 21-15,0-21 0,0 1 0,0-1 0,21 21 16,0-21-16,-22 0 15,22 1-15,0-1 0,0 0 16,0 0-16,22-21 16,-1 0-16,21 0 0,-21 0 15,22 0-15,-1 0 0,0-21 16,1 0-16,-1 0 0,0-1 0,22 1 16,-22-21-16,0 21 0,-20-22 15,-1 1-15,0 0 0,-21-1 0,0 22 16,0-21-16,-21 0 0,-22 20 15,22 1-15,-21 0 0,0 0 16,-1 21-16,1 0 0,21 0 0,-22 0 16,22 0-16,-21 21 0,21 0 15,21 0-15,0 1 0,-21-1 16,21 21-16,0-21 0,0 0 0,0 1 16,21-1-16,0 0 0,0 0 15,21-21-15,-20 0 0,20 21 0,0-21 16,1 0-16</inkml:trace>
  <inkml:trace contextRef="#ctx0" brushRef="#br0" timeOffset="5804.27">11515 1037 0,'0'0'16,"21"-21"-16,-21 0 0,0 0 16,0 42-1,0 0 1,-21 0-16,-1 22 0,22-1 0,-21 0 15,0 1-15,0 20 0,0-21 16,0 22-16,-1-22 0,1 22 0,-21-1 16,21 1-16,0 20 0,-1-20 15,22-1-15,-21-20 0,0 20 0,0-20 16,21 20-16,0-21 0,0 1 16,0-22-16,0 21 0,0-21 0,0 1 15,0-1-15,0 0 0,0 0 16,0-42-1,21-21 1,-21 20-16,21 1 16,0-21-16,1-22 0,-22 1 0,21-1 15,0 1-15,0-22 0,-21 22 0</inkml:trace>
  <inkml:trace contextRef="#ctx0" brushRef="#br0" timeOffset="6032.11">11366 1291 0,'0'-42'15,"0"84"-15,0-126 0,0 41 0,0 22 16,0-21-16,0 21 0,0-22 0,0 22 15,22 0-15,-1 0 0,0 0 16,21-1-16,-21 1 0,22 0 16,-1 21-16,0 0 0,1 0 15,-1 0-15,0 21 0,1 0 0,-22 1 16,0 20-16,0 0 0,0-21 16,-21 22-16,0-1 0,0 0 0,-21-20 15,0 20-15,0-21 0,-21 21 16,20-20-16,-20-1 0,0 0 0,-1 0 15,22-21-15,-21 21 0,0 0 16,-1-21-16,1 0 0,21 0 0,-22 0 16,1 0-16</inkml:trace>
  <inkml:trace contextRef="#ctx0" brushRef="#br0" timeOffset="6400.18">8953 1884 0,'-42'0'0,"84"0"0,-105 0 0,42 0 0,42 0 31,0 0-31,43 0 16,-22 0-16,43 0 15,-22 0-15,22 0 0,-1 0 0,22 0 16,21 0-16,-21 0 0,42 0 16,-21 0-16,0-21 0,0 21 0,0 0 15,0 0-15,-21 0 0,21 0 16,-21 0-16,-21 0 0,-1-21 0,-20 21 16,-1 0-16,1 0 0,-22 0 15,-21 0-15,0-22 0,1 22 0,-44 0 31,1-21-31,-21 21 16,0 0-16,-22 0 0,1 0 16</inkml:trace>
  <inkml:trace contextRef="#ctx0" brushRef="#br0" timeOffset="6731.11">8594 2032 0,'0'0'0,"-43"21"0,22-21 0,0 0 15,0 0-15,42 0 16,21 0-16,1 0 16,20 0-16,22 0 0,21 0 15,-1 0-15,1 0 0,0 0 0,21-21 16,0 21-16,0 0 0,21 0 15,-21 0-15,0 0 0,0 0 0,-21 0 16,-21 0-16,-1 0 0,1 0 16,-21 0-16,-1 0 0,-21 0 0,1 0 15,-22 0-15,0 0 0,0 0 16,-42 0 0,0 0-1,0 21-15,-22-21 0,1 21 16</inkml:trace>
  <inkml:trace contextRef="#ctx0" brushRef="#br0" timeOffset="8452.14">1947 4678 0,'0'0'0,"0"21"16,21-21 31,1-21-47,-1 0 0,0 21 15,21-21-15,-21-1 0,22-20 16,-1 21-16,0 0 0,1 0 16,-22-22-16,0 22 0,0 0 15,-21-21-15,0 20 0,0 1 0,0 0 16,-21 0-16,-21 0 0,21 21 16,-22 0-16,1 0 0,0 0 15,-1 21-15,-20 0 0,20 0 0,1 0 16,0 1-16,-1 20 0,22-21 15,-21 0-15,21 0 0,21 22 0,0-22 16,0 0-16,0 0 0,0 0 16,0 22-16,21-22 0,21 0 15,-21 0-15,22 22 0,-22-22 16,21 21-16,1-21 0,-1 0 16,0 22-16,-21-22 0,22 21 0,-1-21 15,-21 1-15,0-1 0,-21 0 16,0 21-16,-21-21 0,0-21 0,-21 22 15,-1-1-15,1-21 0,0 21 16,-22-21-16,1 0 0,-1 0 0,1 0 16,-1 0-16,1-21 0,20 21 15,1-21-15,0-22 0,-1 22 16,1-21-16,21-1 0,0 22 0,0-21 16,21 0-16,0 20 0,0 1 15,0 0-15,21 0 16,0 21-16,0 0 0,0 0 0,22 21 15,-22 0-15,21 0 0,-21 22 16,0-22-16,1 21 0,-1 1 0,0-22 16,0 21-16,0 0 0,-21-20 15,21-1-15,1 21 0,-1-21 16,0 0-16,0-21 0,0 22 0,0-22 16,22 0-16,-22 0 0,21 0 15,-21 0-15,22-22 0,-1 1 0,22 0 16,-22 0-16,0-21 0,1 20 15,20-20-15,-21 0 0,-20-1 0,20 1 16,-21 0-16,0-1 16,0 22-16,-21-21 0,22 21 0,-22 0 15,-22 21 1,1 21-16,0 0 16,0 0-16,0 0 0,21 0 15,-21 22-15,-1-22 0,1 21 16,21-21-16,0 22 0,0-22 0,0 0 15,0 0-15,0 0 0,0 1 16,21-22-16,1 0 0,-1 0 0,0 0 16,21 0-16,1 0 0,-22 0 15,21-22-15,0 22 0,1-21 0,-22 0 16,21-21-16,1 21 16,-22-22-16,21 22 0,-21-21 0,0 21 15,1-1-15,-1 1 0,-21 0 16,0 0-16,0 0 0,0 42 47,0 0-47,0 0 0,-21 22 15,21-1-15,-22-21 0,1 21 16,21 22-16,0-22 0,-21 1 0,21 20 16,-21-21-16,21 22 0,0-1 15,0-20-15,0 20 0,0 1 16,0-1-16,0 1 0,0-1 0,0 1 15,0-1-15,0 1 0,0-22 16,0 22-16,0-22 0,0 0 0,0 1 16,0-1-16,0-21 0,0 21 15,-42-20-15,20-1 0,1-21 0,-21 21 16,0-21-16,-22 0 0,22 0 16,-22 0-16,1-21 0,-1 0 0,1-1 15,20 1-15,-20 0 0,21-21 16,-1-1-16,1 22 0,21-21 0,0 0 15,-1-1-15,22 1 0,0 21 16,0-22-16,0 1 0,0 0 16,22-1-16,-1 22 0,0-21 15,21 0-15,1-22 0,-1 22 0,21-1 16,1-20-16,-1-1 0,22 1 16,-21-1-16</inkml:trace>
  <inkml:trace contextRef="#ctx0" brushRef="#br0" timeOffset="9128.93">3387 4636 0,'-22'0'15,"1"0"-15,0 0 16,0 21-16,0-21 0,21 21 0,0 0 16,-21 21-16,21-20 0,-22-1 15,22 21-15,0-21 0,-21 22 0,21-22 16,0 0-16,0 0 0,0 0 15,0 0-15,0 1 0,0-44 47,0 1-47,0 0 0,0 0 0,21 0 16,1-22-16,-22 1 0,21 0 16,0-1-16,0 22 0,0-21 15,0 0-15,1 20 0,20 1 0,0 0 16,-21 0-16,22 21 0,-1 0 15,0 0-15,1 0 0,-22 0 16,0 0-16,0 21 0,0 0 0,-21 22 16,22-22-16,-22 0 0,0 21 15,0 1-15,0-22 0,0 21 0,0-21 16,0 22-16,0-22 0,0 0 16,0 0-16,0 0 0,21-21 15,0 0-15,0 0 16,0 0-16,0 0 0,1 0 0,-1-21 15,0 0-15,0-21 0,0 20 16,0-20-16,1 0 0,20-1 16,-21 1-16,0 0 0,0-1 0,-21-20 15,22-1-15,-22 1 0,21 21 16,-21-22-16,21 22 0,-21-1 16,0 1-16,0 21 0,0 0 0,0 0 15,0 42 1,0 0-16,0 0 0,0 21 0,0 1 15,-21 20-15,0-20 0,-1-1 16,22 0-16,0 1 0,-21-1 0,0 0 16,21 1-16,-21-1 0,21 0 15,0-21-15,0 22 0,0-22 0,0 0 16,0 0-16,0 0 0,0 1 16,21-22-1,0 0-15,0 0 0,1-22 0,-22 1 16,21 0-16,0 0 0,0 0 15,0-22-15,-21 22 0</inkml:trace>
  <inkml:trace contextRef="#ctx0" brushRef="#br0" timeOffset="9316.06">4022 4509 0,'0'0'0,"0"21"0,21-21 47,0 0-31,0 0-16,21 0 0,-20 0 0,-1 0 15,21 0-15,0 0 0,-20 0 16,20 0-16,0 0 0</inkml:trace>
  <inkml:trace contextRef="#ctx0" brushRef="#br0" timeOffset="9868.12">4911 4614 0,'42'0'0,"-21"0"15,0 0-15,0 0 16,1-21-16,-22 0 16,0 0-16,21 0 0,-21 0 15,0-1-15,0 1 0,0 0 16,-21 21-16,-1-21 0,1 0 15,0 0-15,0 21 0,0 0 0,-22 0 16,22 0-16,-21 0 0,0 0 0,-1 21 16,22 0-16,-21 0 0,-1 21 15,1-20-15,21-1 0,-21 21 16,20-21-16,1 0 0,0 22 16,0-22-16,0 21 0,21-21 0,0 1 15,0 20-15,0-21 0,0 0 16,21 0-16,0-21 0,0 0 15,0 0-15,22 0 0,-1 0 16,-21 0-16,22-21 0,-1 0 0,0 0 16,1 0-16,-1 0 0,0-1 15,1-20-15,-22 21 0,0-21 0,0 20 16,0 1-16,0-21 0,-21 21 16,0 0-16,0-1 15,0 44 1,-21-1-16,0 0 15,0 0-15,21 0 0,-21 22 0,0-22 16,21 0-16,-22 21 0,22-21 16,0 1-16,0 20 0,0-21 0,0 0 15,0 0-15,0 1 0,43 20 32,-1-42-32,-21 0 0,0 0 15,1 0-15,20-21 0,-21 0 0,0-1 16,22 1-16,-22 0 0</inkml:trace>
  <inkml:trace contextRef="#ctx0" brushRef="#br0" timeOffset="10356.28">5292 4636 0,'0'0'0,"0"-22"0,0 1 0,0 0 15,0 0-15,63-64 32,-42 85-32,-21-21 0,21 21 15,1 0-15,-1 0 0,21 0 0,-21 0 16,0 0-16,1 0 0,-1 21 0,0 0 15,0 1-15,-21-1 0,0 0 16,0 0-16,0 0 0,0 22 0,0-22 16,0 0-16,-21 21 0,0-21 15,-22 1-15,22 20 0,0-21 0,0 0 16,0 0-16,0 1 16,-1-1-16,1-21 0,21 21 15,0-42 1,21 0-1,1-1-15,-1 1 0,21 0 16,-21-21-16,0 21 0,22-22 0,-1 1 16,-21 0-16,22-1 0,-1 22 15,-21-21-15,21-1 0,-20 22 0,-1 0 16,0 21-16,-21-21 0,0 0 16,0 42-1,0 0-15,-21 0 16,0 0-16,-1 1 0,1-1 15,0 21-15,0-21 0,0 22 0,0-22 16,21 21-16,0-21 0,0 22 16,0-22-16,0 0 0,0 0 0,0 21 15,0-20-15,21-1 16,0 0-16,0-21 0,21 0 0,-20 0 16,20 0-16,0 0 0,1 0 15,-1 0-15,0-21 0,-21 0 0,22 21 16</inkml:trace>
  <inkml:trace contextRef="#ctx0" brushRef="#br0" timeOffset="10876.29">1926 5313 0,'0'0'0,"-21"0"0,0 0 16,42 0 0,0 0-1,21 0-15,1 0 0,-1 0 16,43 0-16,-22 0 0,43 0 16,0 0-16,21 0 0,0 0 15,0 0-15,0 0 0,21-21 0,21 21 16,-20 0-16,20 0 0,0 0 15,1 0-15,-1 0 0,0 0 0,22 0 16,-22 0-16,0 0 0,-20 0 16,-1 0-16,-21 0 0,21 0 0,-42 0 15,21 0-15,-43 0 0,22 0 16,-42 0-16,-1 0 0,-20 0 0,-1 0 16,-21 0-16,-63 0 15,-1 0 1,1 0-16,-21 0 0,-1-21 0,1 21 15,-22 0-15</inkml:trace>
  <inkml:trace contextRef="#ctx0" brushRef="#br0" timeOffset="11320.35">1757 5376 0,'0'0'0,"-254"0"15,233 0 1,-1 0-16,1 22 0,42-22 16,22 0-1,-22 0-15,42 0 0,-20 0 16,20 0-16,22 0 0,-22 0 0,22 0 15,21 0-15,0 0 0,21 0 16,0 0-16,21 0 0,0-22 0,0 22 16,22 0-16,-22 0 0,21 0 15,0 0-15,1 0 0,-1 0 0,-21 0 16,22 0-16,-22 0 0,21 0 16,-21 0-16,-21 0 0,0 0 0,0 0 15,-21 0-15,-21 0 16,-1 0-16,1 0 0,-21 0 0,-22 0 15,21 0-15,-20 0 0,-22 0 0,21 0 16,-21 0-16,1 0 0,-1 0 16,0 0-16</inkml:trace>
  <inkml:trace contextRef="#ctx0" brushRef="#br0" timeOffset="11475.96">5567 5419 0,'-21'0'16,"21"21"15,-22 0 0,1-21-31,0 0 0</inkml:trace>
  <inkml:trace contextRef="#ctx0" brushRef="#br0" timeOffset="13036.27">2498 7662 0,'0'0'0,"0"-21"16,0 42 31,0 1-32,21-22 1,0 0-16,21 0 0,1 0 15,-1 0-15,0 0 0,1-22 0,20 1 16,-21 0-16,22 0 0,-1-21 16,-20 20-16,20-20 0,-20 0 0,-1-1 15,0-20-15,1 21 0,-1-22 16,0 22-16,-21-1 0,-21 1 16,0 0-16,0-1 0,0 1 0,0 21 15,0-21-15,-21 20 0,0 1 16,0 0-16,0 21 0,-22 0 15,22 0-15,0 0 0,0 0 0,0 0 16,0 0-16,21 42 0,-22-20 16,1-1-16,0 21 0,0 0 0,21 22 15,-21-1-15,0 1 0,-1-1 16,1 22-16,0-21 0,-21 20 0,21 1 16,-1 0-16,1-1 0,-21 1 15,21 21-15,0 0 0,-1-1 16,-20 1-16,21-21 0,0 42 0,0-21 15,-1 0-15,1 21 0,0-22 16,0 1-16,0 0 0,0 0 0,-1 0 16,1 0-16,0-1 0,0-20 15,21 0-15,0-1 0,-21-20 0,21-1 16,0 1-16,0-22 0,0 1 16,0-22-16,0 0 0,21 0 0,0-21 15,0 0-15,0 0 0,22-21 0,-1 0 16,22 0-16,-22-22 0,21 1 15,1 0-15,-1-22 0,1 1 16,-1-1-16,-20-21 0,20 22 16,1-22-16,-22 1 0,0-1 0,1 0 15,-1 1-15,-21-22 0,-21 21 0,0-21 16,0 22-16,-21 20 0,-21-21 16,21 22-16,-22-22 0,1 43 0,0-22 15,-1 22-15,1 0 0,0-1 16,20 22-16,-20-21 0,0 42 0,-1-21 15,1 0-15,21 21 0,-21 0 16,20 0-16,22-22 16,22 1-1,-1 0-15,0 21 0,21-21 16,1 0-16,-1 0 16,0-1-16,22 1 0,-22 0 0,0-21 15,22 21-15,-22-1 0,22-20 16,-22 21-16,22-21 0,-22 20 0,0 1 15,-21-21-15,22 21 0,-22 0 16,21-22-16,-42 22 0,21 0 0,1 0 16,-22 0-16,21-1 0,-21 1 15,0 0-15,-21 42 32,-1-21-32,1 21 0,21 1 0,-21 20 15,0-21-15,0 21 0,0-20 16,-1 20-16,1 0 0,0-21 15,21 22-15,0-1 0,0 0 0,0-20 16,0 20-16,0-21 0,0 0 16,0 0-16,21 1 0,22-22 0,-22 0 15,0 0-15,21 0 0,1 0 16,-22-22-16,21 1 0,0 0 0,1 0 16,-1 0-16,-21-22 0,22 22 15,-22-21-15,0 0 0,0-1 0,0 1 16,-21 0-16,0-22 0,0 22 15,0-1-15,0 1 0,0 0 0,-21 21 16,0-22-16,-21 43 0,20-21 16,-20 21-16,0 0 0,-1 0 15,1 0-15,0 21 0,-1 0 0,1 1 16,21 20-16,-21-21 0,20 21 16,1 1-16,21-22 0,0 21 0,0-21 15,0 22-15,0-22 0,0 0 16,0 21-16,0-20 0,21-1 0,22-21 15,-22 21-15,0 0 0,21-21 16,1 0-16,-1 0 0,0 0 0,1 0 16,-1 0-16,0 0 0</inkml:trace>
  <inkml:trace contextRef="#ctx0" brushRef="#br0" timeOffset="13537.07">4403 7620 0,'-64'-42'16,"64"21"0,0-1-16,0 1 15,0 0-15,0 0 0,21 21 16,0-21-16,1 0 0,-1-1 0,21 22 16,-21-21-16,22 21 0,-1 0 0,-21 0 15,21 0-15,1 0 0,-22 0 16,21 0-16,1 0 0,-22 21 15,0 1-15,0-1 0,0 21 16,0-21-16,1 22 0,-22-22 0,21 21 16,-21 0-16,0-20 0,0 20 15,0 0-15,0-21 0,-21 22 0,-1-22 16,1 21-16,0-21 0,0 22 0,0-22 16,0 0-16,-1 0 0,1 0 15,21 1-15,-21-22 0,0 0 16,21-22-1,0 1-15,0 0 16,0-21-16,21 21 0,0-22 16,22 1-16,-22 0 0,0-1 15,21 1-15,-21 0 0,1-1 0,20 1 16,-21 0-16,21-1 0,-20 22 16,-1-21-16,0 21 0,21-1 0,-42 1 15,21 0-15,1 0 16,-1 21-16</inkml:trace>
  <inkml:trace contextRef="#ctx0" brushRef="#br0" timeOffset="14192.32">6604 6414 0,'0'0'0,"21"-22"0,-21 1 0,0 0 16,21 0-16,-21 0 0,0 0 16,21 21-16,-21-22 15,0 1-15,-21 21 32,0 0-32,-21 0 0,21 21 0,-1-21 15,-20 22-15,21 20 0,-21-21 16,-1 21-16,22 1 0,-21-1 0,-1 0 15,22 22-15,-21-1 0,0-20 0,-1 20 16,1 1-16,0-1 0,-1 22 16,1-22-16,0 22 0,-1 0 0,1-1 15,21-20-15,-22 21 16,22-1-16,21-20 0,0 20 0,0-20 16,0 21-16,0-1 0,0-20 0,21 20 15,1-20-15,20-1 0,-21 1 16,21-1-16,22-20 0,-22-1 0,1 0 15,-1 1-15,0-1 0,22-21 0,-22 0 16,0 1-16,-20-1 0,20 0 16,0-21-16,-21 0 0,22 0 0,-22 0 15,0 0-15,0-21 0,22-22 0,-22 22 16,21 0-16</inkml:trace>
  <inkml:trace contextRef="#ctx0" brushRef="#br0" timeOffset="15535.28">19304 5334 0,'0'-21'0,"0"0"16,-21 21 15,42 21 31,0 0-46,0 0-16,-21 0 0,43 22 16,-22-22-16,0 21 0,0 22 0,0-22 15,22 22-15,-22-22 0,0 21 16,21 1-16,-21-1 0,1 1 0,20-1 16,-21 22-16,0-21 0,0 20 0,1 1 15,-1 0-15,-21-1 0,0 1 16,0 0-16,0-1 0,0 1 0,-21-22 15,-1 22-15,1 0 0,-21-1 16,0 1-16,-22-21 0,1 20 16,-1-20-16,1-1 0,-22-20 0,21 20 15,1-21-15,-1 1 0,1-22 16,-1 21-16,1-21 0,21 1 0,-22-1 16,22 0-16,21 0 0,-22 0 15,22-21-15,0 0 0,0 0 0,0 0 16,21-21 15,21 21-31,-21-21 0,21 0 0,-21 0 16,0-1-16,0 1 0</inkml:trace>
  <inkml:trace contextRef="#ctx0" brushRef="#br0" timeOffset="18151.23">14880 5969 0,'0'0'0,"0"-21"0,0 0 16,21 21-16,-21-21 0,0-1 16,-21 44 30,0-1-46,0 0 0,0 21 16,-1-21-16,22 22 0,-21-22 0,0 21 16,0-21-16,0 22 0,0-22 15,-1 0-15,1 21 0,0 1 0,0-22 16,0 21-16,21-21 0,-21 1 16,21-1-16,-22 0 0,22 0 0,0 0 15,22-42 16,-1 0-31,-21-21 16,21 20-16,0 1 0,0-21 16,0 21-16,1-22 0,-1 22 0,0-21 15,0 0-15,0-1 0,0 1 16,22 0-16,-22-1 0,0 1 0,0 0 16,0-1-16,1 22 0,-1-21 15,0 21-15,-21-1 0,21 22 16,-21 22-1,0-1-15,0 21 0,0-21 16,0 22-16,0-1 0,0 0 16,0 1-16,-21-22 0,21 21 0,0 0 15,0-20-15,-21 20 0,21-21 16,0 21-16,0-20 0,0-1 16,0 21-16,0-21 0,0 0 0,0 1 15,0-1-15,0-42 47,-21-1-47,21 1 0,-22 0 16</inkml:trace>
  <inkml:trace contextRef="#ctx0" brushRef="#br0" timeOffset="18340.25">14605 6202 0,'21'0'31,"0"0"-31,0 0 0,1 0 16,-1 0-16,0 0 0,0 0 15,21 0-15,-20 0 0,-1 0 0,21 0 16,-21 0-16,0 0 0,1-21 0,-1 21 16,0 0-16,0 0 0,0-21 15</inkml:trace>
  <inkml:trace contextRef="#ctx0" brushRef="#br0" timeOffset="18771.91">15240 6117 0,'-21'0'0,"0"0"0,21-21 16,-22 21-16,1 0 16,42 0 15,1 0-31,-1 0 0,0 0 0,0 0 15,21 0-15,-20 0 0,20 0 16,-21 0-16,0 21 0,22 0 0,-22 1 16,0-1-16,0 0 0,-21 0 0,0 0 15,0 0-15,0 1 16,0-1-16,0 0 0,0 0 0,0 21 16,-21-20-16,0-1 0,0 0 0,-1-21 15,22 21-15,-21 0 0,0-21 16,0 0-16,21-21 31,0 0-31,0 0 0,0 0 16,0-22-16,0 22 0,21 0 15,0 0-15,-21 0 0,21-1 0,1 1 16,-1 0-16,-21 0 0,21 0 16,0 0-16,0 21 0,0-22 15,1 22-15,-1 0 0,0 0 16,0 0-1,0 0-15,0 0 0,1 0 16,-1 0-16</inkml:trace>
  <inkml:trace contextRef="#ctx0" brushRef="#br0" timeOffset="19219.54">15854 6160 0,'-21'0'15,"21"-22"-15,0 1 16,0 0 0,21 21-1,0 0-15,0 0 16,0 0-16,0 21 16,1 0-16,-22 1 15,21-1-15,-21 0 0,21 0 0,-21 0 16,0 0-16,0 22 15,0-22-15,0 0 0,0 0 0,0 0 16,0 1-16,0-1 0,0 0 16,-21 0-16,0-21 0,21 21 15,-22-21-15,1 0 16,21-21 0,0 0-16,0 0 0,0 0 15,0-1-15,0 1 0,21 0 16,1 0-16,-22-21 0,21 20 0,0 1 15,-21 0-15,21 21 0,0-21 16,0 0-16,1 0 0,-1 21 16,0-22-16,0 22 0,0 0 15,0 0-15,1 0 0,-1 0 16,0 0-16,0 0 0,0 0 16,0 0-1,1 0-15</inkml:trace>
  <inkml:trace contextRef="#ctx0" brushRef="#br0" timeOffset="20403.82">16912 6265 0,'0'0'16,"0"-21"-16,0 0 0,0 0 15,0 0-15,0 0 16,0-1-16,0 1 0,0 0 15,-21 0-15,21 0 16,-21 21-16,0 0 16,-1 0-16,1 0 0,-21 0 15,21 0-15,0 21 0,-22 0 16,1 0-16,21 0 0,-22 1 0,1-1 16,21 0-16,-21 21 0,20-21 15,1 22-15,0-22 0,21 21 0,0-21 16,0 22-16,0-22 0,0 0 15,21 0-15,0 0 0,1 1 0,-1-22 16,21 0-16,-21 0 0,0 0 0,22 0 16,-22 0-16,0 0 0,21-22 15,-20 1-15,-1 0 0,0 0 0,0 0 16,21 0-16,-42-22 16,22 22-16,-1-21 0,0 21 0,-21-1 15,0-20-15,21 21 0,-21 0 16,21 0-16,-21-1 0,0 1 15,0 42 17,-21 1-32,0-1 15,21 0-15,-21 0 0,21 21 16,-21-20-16,21-1 0,-22 0 0,22 21 16,0-21-16,0 1 0,0 20 15,0-21-15,0 0 0,22 0 16,-1 1-16,0-22 15,0 0-15,0 0 0,0 0 16,1 0-16,-1-22 0,0 1 0,0 0 16,0 0-16,0 0 0,1 0 15,-1-22-15,0 22 0,0 0 0,0-21 16,0 20-16,1 1 0,-1 0 16,0 0-16,0 0 0,-21 0 0,0-1 15,21 22-15,0 0 16,-42 22-1,0-22 1,21 21-16,-21 0 16,0 0-16,0 0 0,21 0 0,0 22 15,-22-22-15,22 0 0,0 21 16,-21-20-16,21-1 0,0 0 0,0 0 16,0 0-16,0 0 15,21-21-15,1 0 0,-1 0 0,0 0 16,0 0-16,0 0 0,0-21 0,1 21 15,-1-21-15,0 0 0,21 0 16,-21 0-16,1-1 0,-1-20 16,0 21-16,0 0 0,0 0 0,0-1 15,1 1-15,-22 0 0,21 0 0,0 21 16,-21-21 0,0 42 15,0 0-31,-21 0 15,0-21-15,-1 43 0,22-22 0,-21 21 16,0-21-16,0 22 0,21-1 16,-21 0-16,0 1 0,-1-1 0,22 0 15,-21 1-15,21-22 0,-21 21 16,0 0-16,21 1 0,0-22 0,0 21 16,-21-21-16,21 1 0,0 20 0,-21-21 15,21 0-15,0 0 0,-22 1 16,22-1-16,-21 0 0,0 0 15,0 0-15,0 0 0,0-21 16,-22 0-16,22 0 0,0 0 16,0 0-16,-22 0 0,1 0 0,21 0 15,-21 0-15,-1-21 0,22 21 16,-21-21-16,21 21 0,-1-21 0,1 21 16,0 0-16,21-21 0,0 0 15,0-1 1,0 1-1,42 21-15,-20-21 0,-1 21 16,0-21-16,21 0 0,1 0 0,-1-1 16</inkml:trace>
  <inkml:trace contextRef="#ctx0" brushRef="#br0" timeOffset="20807.59">18542 5863 0,'0'0'0,"0"-21"0,-21 42 31,0 0-15,-1-21-16,1 22 0,0 20 15,0-21-15,-21 0 0,20 22 0,-20-1 16,0 0-16,-1 1 0,22 20 16,-21 1-16,0-1 0,-1 1 0,1 20 15,0-20-15,-22-1 0,22 1 16,-1-1-16,1-20 0,0-1 0,-1 0 16,22 1-16,-21-1 0,21-21 15,-22 21-15,22-20 0,0-1 16,0 0-16,0 0 0,0 0 0,-1 0 0,1 1 15,21-1 1,-21-21-16,21 21 16</inkml:trace>
  <inkml:trace contextRef="#ctx0" brushRef="#br0" timeOffset="21563.7">13547 7472 0,'0'0'0,"21"0"0,0-21 0,0 21 0,-21-21 15,0-1-15,21 1 0,-21 0 16,0 0-16,0 0 0,0 0 15,-21-1-15,0 22 16,0 0-16,0 0 0,-1 0 16,1 0-16,0 0 0,0 22 0,0-1 15,-22 21-15,22 0 0,-21-20 16,21 20-16,0 0 0,-22 1 0,22-1 16,0 0-16,0 1 0,0-1 15,-1 0-15,22 1 0,0-1 0,0-21 16,0 21-16,0-20 0,22 20 15,-1-21-15,0 0 0,21-21 16,1 21-16,-1-21 0,0 0 0,22 0 0,-22 0 16,22 0-16,-22-21 15,0 21-15,22-21 0,-22-21 0,0 21 16,1-1-16,-1 1 0</inkml:trace>
  <inkml:trace contextRef="#ctx0" brushRef="#br0" timeOffset="21984.33">14076 7705 0,'0'-21'16,"0"42"-16,0-64 0,0 22 0,0 0 15,0 0-15,0 0 0,0 0 16,-21 21 0,-1 0-16,1 0 15,21 21-15,-21 0 0,0-21 0,0 21 16,0 0-16,-1 22 0,1-22 16,0 0-16,0 0 0,21 0 0,0 0 15,0 1-15,0-1 0,0 0 0,0 0 16,0 0-16,21 0 15,0-21-15,22 0 0,-22 0 16,21 0-16,-21 0 0,22 0 0,-1 0 16,-21-21-16,21 21 0,-20-21 15,-1 21-15,0-21 0,0 0 0,-21 0 16,0-22-16,0 22 0,0 0 16,0-21-16,0 20 0,0-20 0,0 21 15,0-21-15,-21 20 0,0 1 0,0 0 16,-1 21-16,1 0 0,0 0 15,0 0-15,0 0 0,0 0 0,-1 21 16,-20-21-16,21 21 16,0 1-16,21-1 0,-21 0 0,-1 0 15,22 0-15,0 0 0,0 1 16,0-1-16,0 0 16,22 0-16,20-21 15,-21 0-15,21 0 0,-20 0 0,20 0 16</inkml:trace>
  <inkml:trace contextRef="#ctx0" brushRef="#br0" timeOffset="22284.15">14711 7408 0,'0'0'0,"0"-21"0,0 0 0,21 0 0,-21 0 16,0 0-16,0-1 0,-21 44 46,21 20-46,-21-21 0,21 0 0,-22 22 16,1-1-16,21 0 0,-21 1 0,21-1 16,-21 0-16,0 1 0,21-22 15,-21 21-15,-22 22 0,43-22 16,0-21-16,-21 21 16,21-20-16,0-1 0,0 0 0,0 0 15,21-21 1,0 0-1,1 0-15,-1-21 0,-21 0 16,21 0-16,0-1 0,0-20 16,0 21-16,1-21 0</inkml:trace>
  <inkml:trace contextRef="#ctx0" brushRef="#br0" timeOffset="22528.02">15007 7345 0,'21'-42'15,"-42"84"-15,42-106 0,-21 43 16,0 42-1,-21 1-15,0-1 0,0 21 16,0-21-16,21 22 16,-22-1-16,1 0 0,21 1 0,0-1 15,-21 0-15,21 1 0,-21-22 16,0 21-16,21-21 0,0 22 0,0-22 16,-21 0-16,21 0 0,-22 0 0,22 0 15,0 1-15,0-1 16,22-21-1,-1 0 1,-21-21-16,21-1 0,0 1 0,0 0 16</inkml:trace>
  <inkml:trace contextRef="#ctx0" brushRef="#br0" timeOffset="22916.79">15113 7705 0,'-42'21'15,"42"0"-15,0 0 16,21-21 0,0 0-1,21 0-15,-21 0 0,1 0 16,-1 0-16,0 0 0,0-21 16,0 21-16,0-21 0,1 21 0,-1-21 15,0 0-15,-21-1 16,0 1-1,-21 21-15,0 0 16,-22 0-16,22 0 0,0 0 16,0 0-16,-22 21 0,22 1 0,0-1 15,0 0-15,-21 0 0,42 0 0,-22 0 16,1 1-16,0-1 0,21 0 16,-21 0-16,21 0 0,0 0 0,0 1 15,0-1-15,0 0 0,0 0 16,21-21-16,0 21 15,22-21-15,-22 0 0,0 0 16,21 0-16,-21 0 0,22-21 0,-1 21 16,0-21-16,22 0 0,-22 21 15</inkml:trace>
  <inkml:trace contextRef="#ctx0" brushRef="#br0" timeOffset="24495.4">15833 7684 0,'0'0'16,"21"-22"-16,-21 1 0,0 0 15,-21 21 1,-1 0 0,1 0-16,0 0 0,0 0 15,0 21-15,0 0 0,-1 1 16,1-1-16,0 0 0,21 0 0,-21 0 16,0 0-16,21 1 0,0-1 15,0 21-15,0-21 0,0 0 0,0 1 16,0-1-16,0 0 0,0 0 0,0 0 15,0 0-15,21-21 0,0 0 16,21 22-16,-20-22 0,-1 0 0,0 0 16,21 0-16,-21-22 0,22 1 15,-22 21-15,21-21 0,-21 0 0,22-21 16,-22 20-16,42-41 16,-41 21-16,20-1 0,-21 1 0,0 0 15,0-1-15,1-20 0,-1 20 0,0 1 16,0 0-16,-21-1 15,0 22-15,0 0 0,21 0 0,-21 0 16,0 0-16,-21 42 16,0 0-16,0 0 15,0 21-15,-1-20 0,1 20 16,21 0-16,-21 1 0,0-1 0,0 0 16,21 1-16,0-1 0,0-21 0,-21 21 15,21 1-15,0-22 0,0 21 16,0-21-16,0 22 0,0-22 0,0 0 15,0 0-15,0 0 0,21 1 16,0-22-16,0 0 16,0 0-16,22 0 0,-22 0 0,0 0 15,21-22-15,1 1 0,-22 0 16,21 0-16,0 0 0,1 0 0,-22-22 16,21 22-16,1 0 0,-22-21 15,0 20-15,0 1 0,0 0 0,0 0 16,-21 0-16,22 21 0,-22-21 15,-22 21 1,1 21-16,0-21 16,0 21-16,21 0 0,-21 0 0,0 0 15,21 1-15,-22-1 0,22 0 16,0 0-16,-21 0 0,21 0 0,0 22 16,0-22-16,0 0 0,0 0 15,0 0-15,21-21 16,1 22-16,-1-22 0,0 0 15,0 0-15,21 0 0,-20 0 0,20-22 16,-21 22-16,0-21 0,22 0 16,-22 0-16,0 0 0,21-22 0,-21 22 15,1 0-15,-1 0 0,0-21 0,-21 20 16,21 1-16,0 0 16,-21 0-16,0 42 31,-21-21-16,0 21-15,21 0 0,0 1 0,0-1 16,-21 0-16,21 0 0,0 0 16,-21 0-16,21 1 0,0-1 0,0 0 15,0 0-15,0 0 0,0 0 16,0 1-16,21-22 0,0 0 16,0 0-16,0 0 0,0 0 15,1 0-15,-1 0 0,0 0 16,21 0-16,-21-22 0,1 1 0,-1 0 15,0-21-15,0 21 0,0-1 16,-21-20-16,21 21 0,-21-21 16,0 20-16,0 1 0,-21 0 0,0 0 15,0 0-15,0 0 0,0-1 16,-22 22-16,22 0 0,0 0 0,-21 0 16,20 0-16,1 0 15,42 0 16,1 0-31,-1 0 16,0 0-16,21 0 0,-21 0 0,22 0 16,-22 0-16,21 0 0,1 0 0,-22 0 15,21 0-15,-21 0 0,22 0 0,-22 0 16,21 0-16,-21 0 0,0 0 16,1 0-1,-22 22-15,0-1 0,0 0 16,0 0-16,0 0 0,0 0 15,0 1-15,-22-1 0,22 0 16,-21 0-16,21 0 16,-21 0-16,21 1 0,-21-1 0,21 0 15,0 0-15,-21-21 16,21 21-16,0-42 47,0 0-32,0 0-15,21 0 0,0-1 0,0-20 16,22 21-16,-22 0 0,21-22 16,0 22-16,1 0 0,-22 0 0,21 0 15,1 0-15,-22-1 0,21 1 16,-21 21-16,0 0 0,1 0 0,-1 0 16,0 0-16,-21 21 0,0 1 15,0-1-15,0 0 0,0 21 0,0-21 16,0 1-16,-21-1 0,0 21 0,-1-21 15,22 0-15,0 1 16,-21-1-16,21 0 0,-21 0 0,21 0 16,-21 0-16,21 1 15,0-44 32,0 1-47,0 0 0,21 0 0,-21 0 16,21 0-16,0-1 0,1 1 15</inkml:trace>
  <inkml:trace contextRef="#ctx0" brushRef="#br0" timeOffset="24895.17">18542 7705 0,'0'0'0,"0"-21"16,0-1-1,-21 22 1,0 0-16,-1 0 0,1 0 0,0 0 15,0 0-15,0 0 0,-22 22 16,22-22-16,0 21 0,0 0 0,21 0 16,-21 0-16,21 0 15,0 1-15,21-1 16,0-21-16,21 0 16,-20 21-16,-1-21 0,0 0 15,21 0-15,-21 0 0,22 21 16,-22-21-16,0 0 0,0 21 15,0-21-15,1 21 0,-1 1 0,-21-1 16,0 0-16,0 0 0,-21 0 16,-1 0-16,1-21 15,-21 22-15,21-22 0,-22 21 0,22-21 16,-21 0-16,21 21 0,0-21 16,-1 0-16,1 0 0,0 0 0,0 0 15,0 0-15,0 0 0,-1 0 16,1 0-1,21-21-15,0 0 0,-21 21 0,21-22 16,-21 1-16,0-21 0</inkml:trace>
  <inkml:trace contextRef="#ctx0" brushRef="#br0" timeOffset="25331.92">16616 7281 0,'21'0'15,"0"0"17,-21-21-17,21 21-15,0-21 16,-42 21 46,0 0-62,0 0 16</inkml:trace>
  <inkml:trace contextRef="#ctx0" brushRef="#br0" timeOffset="25547.79">16129 7535 0,'0'0'0,"0"22"0,-21-1 16,21 0 0,21-21-1,0 0-15,0 0 0,0 0 0,22 0 16,-22 0-16,21 0 0,-21 0 0,1 0 15,20 0-15,-21 0 16,-42 0 0,0 0-1,0 0-15,-1 0 0</inkml:trace>
  <inkml:trace contextRef="#ctx0" brushRef="#br0" timeOffset="26476.28">12594 6287 0,'-21'0'16,"0"0"0,0 0-16,-1 0 15,1 0-15,0 0 16,21 21-16,0 0 15,0 0 1,21-21 0,0 0-16,1 0 0,-1 0 0,0-21 15,0 0 1,-21 0-16,0-1 16,0 1-1,-21 21-15,0 0 0,0 0 16,-1 0-16,1 0 15,0 21 17,21 1-32,0-1 15,0 0 1,0 0-16,-21-21 0,21 21 16,0 0-16,-21 1 15,21-1-15,-21-21 0,21 21 0</inkml:trace>
  <inkml:trace contextRef="#ctx0" brushRef="#br0" timeOffset="27000.12">12382 6943 0,'0'0'0,"0"21"16,0 0 0,22-21 15,-1 0-31,0 0 16,0 0-16,0 0 15,0-21-15,-21 0 16,0 0-1,-21 21 1,0 0-16,0 0 0,0 0 16,0 0-16,-1 21 0,1 0 15,0 0-15,21 0 16,21-21 0,0 0-16,1 0 15,-1 0-15,0 0 0,0 0 16,0 0-16,-21-21 0,21 0 15,-21 0-15,0 0 16,0-1-16,-21 1 16,0 21-16,0 0 15,0 0-15,0 0 16,-1 0-16,1 0 0,21 21 31</inkml:trace>
  <inkml:trace contextRef="#ctx0" brushRef="#br0" timeOffset="27784.2">9737 6181 0,'0'0'0,"0"-43"31,0 22-31,0 42 47,0 1-31,0 20-16,0-21 0,-22 0 15,1 22-15,0-1 0,0 0 16,0 1-16,21-1 0,-21 0 0,-1 1 16,1-1-16,0 0 0,21 1 0,0-22 15,-21 21-15,21-21 0,-21 0 16,21 1-16,0-1 0,0 0 0,0 0 16,0 0-1,0-42 16,0 0-31,0 0 0,0 0 16,0-1-16,0-20 0,0 21 0,0-21 16,21-1-16,0 1 0</inkml:trace>
  <inkml:trace contextRef="#ctx0" brushRef="#br0" timeOffset="28340.8">9631 6202 0,'0'0'0,"0"-64"31,21 64-31,-21-21 0,21 21 0,0-21 16,0 21-16,1-21 0,-1 21 16,21 0-16,-21-21 0,22 21 0,-1 0 15,21-21-15,-20 21 0,-1 0 16,0 0-16,22 0 0,-22 0 0,1 0 16,-22 21-16,21-21 0,-21 21 0,0 0 15,-21 0-15,0 0 0,0 1 16,0-1-16,0 0 0,-42 0 0,21 0 15,-21 22-15,-1-22 0,-20 0 16,-1 21-16,22-21 0,-22 1 0,1-1 16,-1 0-16,22 0 0,-21 0 15,41 0-15,-20 1 0,0-22 16,21 0-16,-1 0 0,1 0 0,0 0 16,0-22-1,21 1-15,0 0 0,0 0 16,21 21 15,0 0-31,-21 21 16,0 0-16,21-21 15,-21 21-15,22 1 0,-22-1 0,0 0 16,0 0-16,21 0 0,0 0 0,-21 22 16,21-22-16,0 0 0,-21 0 15,21-21-15,1 21 0,-1 1 16,0-1-16,0-21 0,0 21 0,0-21 15,1 0-15,-1 0 16,0 0-16,0 0 0,0 0 16,0 0-16,1 0 0,-1 0 15,0 0-15,-21-21 16,21 21-16,0-21 0,-21-1 0,21 1 16,1 0-16,-1 0 0,-21 0 15</inkml:trace>
  <inkml:trace contextRef="#ctx0" brushRef="#br0" timeOffset="28640.39">10393 6519 0,'0'0'0,"0"22"31,-21-22-31,21 21 16,21-21-1,0 0 1,0 0-1,0-21-15,-21-1 16,0 1-16,0 0 16,-21 21-16,0 0 15,0 0-15,0 0 16,-1 0-16,1 0 0,21 21 31,0 0-15,21-21-1,1 0-15,-1 0 0,0 0 16,0 0-16</inkml:trace>
  <inkml:trace contextRef="#ctx0" brushRef="#br0" timeOffset="28959.26">10837 6160 0,'0'0'0,"0"-22"16,21 22 15,-21 22-31,22-1 16,-22 0-16,21 0 0,-21 21 0,0-20 16,0 20-16,0-21 0,0 21 0,0 1 15,0-22-15,0 21 0,0-21 16,0 22-16,-21-22 0,-1 0 0,22 0 15,-21 0-15,21 1 0,-21-22 16,21 21-16,-21-21 0,42-21 47,0-1-47,0 1 16,1-21-16,-1 21 0,0-22 0</inkml:trace>
  <inkml:trace contextRef="#ctx0" brushRef="#br0" timeOffset="29204.06">11388 6096 0,'0'0'16,"21"0"-16,21-21 15,-63 21 1,-21 21 0,20 0-16,1 0 0,-21 1 0,21-1 15,-22 21-15,1-21 0,0 22 16,21-1-16,-22-21 0,1 21 0,21 1 15,-22-22-15,22 21 0,0-21 16,0 1-16,-21-1 0,42 0 0,-22 0 16,22 0-16,-21 0 0,21 1 15,-21-22-15,0 0 16,0 0-16,21 21 0,-21-21 16,-1 0-16</inkml:trace>
  <inkml:trace contextRef="#ctx0" brushRef="#br0" timeOffset="30195.96">6816 6498 0,'-22'21'0,"1"-21"15,21-21 16,0 0-31,0 0 16,21 0 0,1 0-16,-1 21 0,0 0 15,0 0-15,0-22 0,0 22 16,1 0-16,-1 0 0,0 0 16,0 22-16,0-22 0,-21 21 0,0 0 15,21 0-15,-21 0 0,0 22 16,0-22-16,0 0 0,0 21 0,0-21 15,0 1-15,-21-1 0,21 0 16,0 0-16,-21 0 0,21 0 16,-21-21-1,21-21 1,0 0 0,0 0-16,0 0 15,0 0-15,0-1 0,21-20 0,0 21 16,-21 0-16,21-22 0,1 22 0,-22-21 15,21 21-15,0 0 0,0-1 16,0 1-16,0 0 0,1 0 0,-1 21 16,0 0-16,0-21 0,0 21 15,0 0-15</inkml:trace>
  <inkml:trace contextRef="#ctx0" brushRef="#br0" timeOffset="30543.25">7302 6456 0,'22'0'16,"-1"0"-1,0 0-15,-21-21 0,21 21 16,-21-21-16,21 21 0,0-22 16,-21 1-16,0 0 0,22 21 0,-22-21 15,0 0-15,0 0 16,-22 21-1,1 0 1,0 21-16,0-21 16,0 21-16,21 21 0,-21-21 0,-1 1 15,1 20-15,21-21 0,0 21 16,0-20-16,-21 20 0,21-21 0,0 0 16,0 0-16,0 1 0,0-1 0,0 0 15,21-21 1,0 0-16,1 0 0,-1 0 15,0 0-15,0 0 0,0 0 16,0-21-16,1 0 0,-1-1 16,21 1-16,-21 0 0,0-21 0,1-1 15</inkml:trace>
  <inkml:trace contextRef="#ctx0" brushRef="#br0" timeOffset="30804.49">7937 5948 0,'0'0'0,"0"-21"0,0 0 0,0-1 0,0 44 31,-21-1-31,0 21 16,0-21-16,21 22 0,-21-22 15,0 21-15,-1 0 0,1 1 0,0-1 16,0 0-16,0 1 0,0-1 16,21 0-16,-22 1 0,1-1 0,0 0 15,21-20-15,0-1 0,0 0 0,0 0 16,0 0-16,21-21 31,0 0-31,1-21 16,-1 0-16,-21 0 15,21 0-15,-21-1 0,0 1 0</inkml:trace>
  <inkml:trace contextRef="#ctx0" brushRef="#br0" timeOffset="30992.58">7620 6329 0,'-21'0'15,"42"0"-15,-21 0 32,21 0-17,0 0-15,0 0 0,1-21 0,-1 21 16,21 0-16,-21 0 0,22 0 16,-22 0-16,0-21 0,21 21 0,-21 0 15,1 0-15,-1-22 0,0 22 16,0-21-16,0 21 0</inkml:trace>
  <inkml:trace contextRef="#ctx0" brushRef="#br0" timeOffset="31372.28">8043 6244 0,'0'43'47,"-21"-22"-32,0 0-15,0 0 0,21 0 16,-21 0-16,21 1 0,0-1 0,-22 0 16,22 0-16,0 0 0,0 0 0,0 1 15,0-1-15,0 0 16,0 0-16,22-21 15,-1 0-15,0 0 16,0 0-16,0 0 0,0 0 0,1 0 16,-22-21-16,21 21 0,0-21 15,0 0-15,0-1 0,0 1 0,1 0 16,-22 0-16,0 0 0,21-22 0,-21 22 16,21 0-16,-21 0 15,0 42 16,0 0-15,0 0-16,-21 1 0,21-1 0,-21 0 16,21 0-16,0 0 15,0 0-15,0 1 0,0-1 0,0 0 16,0 0-16,0 0 16,21-21-1,0 0-15,0 0 16,0 0-1</inkml:trace>
  <inkml:trace contextRef="#ctx0" brushRef="#br0" timeOffset="31751.11">8403 6392 0,'0'0'0,"0"-21"16,0 0-1,0 0-15,21 0 16,0 21-1,1 0 1,-22 21 0,0 0-16,21 0 15,-21 0-15,0 1 0,0-1 16,0 0-16,0 0 0,0 0 0,0 0 16,-21 1-16,21-1 15,0 0-15,-22 0 16,22-42 15,0 0-31,0 0 16,0-1-16,22 1 0,-22 0 15,0 0-15,21 0 0,0 0 16,-21-1-16,0 1 0,0 0 16,21 21-16,0-21 0,0 21 15</inkml:trace>
  <inkml:trace contextRef="#ctx0" brushRef="#br0" timeOffset="32179.42">8636 6329 0,'0'0'0,"0"21"47,0 0-31,0 0-16,0 1 0,-21-22 15,21 21-15,0 0 0,0 0 0,0 0 16,0 0-16,0 1 16,0-1-16,0 0 15,0 0 1,-21-21-16,21-21 31,0 0-15,0 0-16,0-1 15,0 1-15,0 0 0,0 0 16,21-21-16,-21 20 0,21 1 16,0 0-16,0 0 0,-21 0 0,21 0 15,1 21-15,-1-22 0,0 22 0,0 0 16,0 0-16,0 0 0,1 22 16,-22-1-16,0 0 15,0 0-15,0 21 0,0-20 16,0-1-16,-22 21 0,1-21 0,21 0 15,0 1-15,-21-1 0,21 0 0,-21-21 16,21 21-16,0 0 0,-21-21 16,0 0-1</inkml:trace>
  <inkml:trace contextRef="#ctx0" brushRef="#br0" timeOffset="32647.34">6900 7006 0,'0'0'0,"43"-63"31,-43 42-31,-22 21 0,1 0 15,0 0-15,-21 21 0,21 0 16,-1 0-16,-20 0 0,21 0 16,-21 22-16,20-1 0,1 0 0,0 1 15,0-1-15,0 0 0,0 1 16,21-1-16,0 0 0,0 1 0,0-22 16,0 0-16,0 21 0,0-20 15,0-1-15,21 0 0,0-21 16,0 0-16,0 0 0,22 0 15,-22 0-15,0 0 0,0-21 16,0 0-16,0 21 0,-21-22 0</inkml:trace>
  <inkml:trace contextRef="#ctx0" brushRef="#br0" timeOffset="33272.36">6540 7303 0,'0'0'15,"-21"0"-15,0 0 0,0 0 0,63 0 47,-21 0-31,22 0-16,-22 0 0,21 0 0,1 0 15,-1-22-15,0 22 0,-21 0 0,22 0 16,-22-21-16,0 21 0,0 0 16,0 0-16,-42 21 31,0 1-31,0-22 0,0 21 15,0 0-15,21 0 0,0 0 16,-22 0-16,22 1 0,0-1 16,0 0-16,0 0 0,22 0 15,-1-21 1,0 0-16,0 0 0,0 0 0,22 0 16,-22 0-16,0 0 0,21-21 0,-21 21 15,22-21-15,-22 0 0,21 0 16,-21 21-16,1-22 0,-1 1 0,0 0 15,0 0-15,-21 0 0,0 0 16,0-1-16,0 1 16,0 42 15,0 1-31,-21-1 0,21 0 16,-21 0-16,21 0 0,-21 22 0,21-22 15,0 21-15,0 0 0,-22 1 16,22-22-16,-21 21 0,21 1 0,-21-22 15,21 0-15,0 21 0,0-21 0,0 1 16,0-1-16,0 0 0,0 0 16,-21-21-1,0 0 1,0 0-16,-1 0 0,1 0 16,0-21-16,-21 21 0,21 0 0,-1-21 15,1 21-15,0 0 0,0-21 16,0 21-16,21-22 15,0 1-15,0 0 0,21 0 16,0 0-16,0 0 0</inkml:trace>
  <inkml:trace contextRef="#ctx0" brushRef="#br0" timeOffset="33572.58">7493 7303 0,'0'-22'0,"0"44"0,0-65 16,0 64 15,0 1-15,0-1-16,-21 21 0,21-21 0,0 22 15,0-1-15,-21 0 0,21 1 0,0-1 16,-22-21-16,22 21 0,-21 1 16,0-1-16,0 0 0,21 1 0,-21-1 15,0-21-15,-1 22 0,22-1 0,-21-21 16,21 21-16,-21-20 0,21-1 15,0 0-15,0-42 32,21 0-17,-21-1-15,21 1 0,-21-21 0,22 21 16,-1-22-16,-21 22 0,21-21 16</inkml:trace>
  <inkml:trace contextRef="#ctx0" brushRef="#br0" timeOffset="33832.18">7493 7387 0,'0'0'0,"21"-42"0,-21 21 0,21 0 16,0-1-16,-21 1 0,22 0 0,-1 0 16,0 0-16,0 21 0,0 0 0,0-21 15,1 21-15,-1 0 16,0 21-16,0 0 0,0-21 0,-21 42 16,0-21-16,0 1 0,0 20 15,0-21-15,0 0 0,0 22 0,-21-22 16,0 0-16,-21 0 0,20 0 15,1 0-15,-21-21 0,21 22 16,0-1-16,-1-21 0,1 0 0,0 0 16,0 0-16,21-21 31,21 21-31,0-22 0,0 1 0,1 0 16,-1 21-16,21-21 0</inkml:trace>
  <inkml:trace contextRef="#ctx0" brushRef="#br0" timeOffset="34159.8">7916 7408 0,'0'0'0,"21"0"16,1 0-16,-1 0 0,0 0 0,0 0 15,0 0-15,0 0 0,1-21 16,-1 21-16,0 0 16,-21-21-16,21 0 0,0 21 0,-21-21 15,21 21-15,-21-21 0,22-1 16,-22 1-16,0 0 0,0 0 15,0 0-15,-22 21 32,22 21-32,-21 0 0,0 0 15,0 22-15,0-22 0,21 0 0,0 21 16,-21-21-16,21 1 0,-22 20 16,22-21-16,0 0 0,0 0 0,0 1 15,0-1-15,22-21 16,-1 21-16,0-21 0,0 0 15,0 0-15,0 0 0,1 0 0,-1-21 16,21 0-16,-21-1 16,0 1-16,1 0 0</inkml:trace>
  <inkml:trace contextRef="#ctx0" brushRef="#br0" timeOffset="35023.61">9631 8467 0,'0'0'15,"42"-21"-15,127-22 16,-147 22-16,-44 21 31,1 0-31,0 0 0,-21 0 0,21 0 16,-22 0-16,1 0 0,0 21 15,20 0-15,-20-21 0,0 22 0,-1-22 16,22 21-16,-21-21 0,21 21 0,0 0 16,-1-21-16,1 0 0,21 21 15,0 0-15,21-21 16,1 0-16,20 22 0,0-22 16,1 21-16,-1-21 0,0 21 15,22-21-15,-22 21 0,0 0 0,1 0 0,-1 1 16,-21-1-16,0 21 15,-21-21-15,0 0 0,0 1 0,0 20 16,-21-21-16,-21 0 0,21 0 16,-22 1-16,-20-1 0,21 0 0,-1 0 15,-20 0-15,20-21 0,1 0 0,0 21 16,21-21-16,-1 0 0,1 0 16,0 0-16,21-21 15,21 21 1,0-21-16,22 21 0,-22 0 15,0 0-15,21 0 0,-20 0 0,-1 21 16,21-21-16,-21 21 16,-21 1-16,21-1 0,-21 0 0,0 0 15,0 21-15,0-20 0,0 20 16,-21-21-16,0 0 0,21 0 16,-21 1-16,0-1 0,21 0 15,-21-21-15,21 21 0,-22-21 16,1 0-1,0 0 1</inkml:trace>
  <inkml:trace contextRef="#ctx0" brushRef="#br0" timeOffset="35728.15">9673 10859 0,'0'0'0,"0"-22"47,21 22-16,0 0-15,1 0-16,-1 22 0,0-1 16,0-21-16,0 21 0,0 0 15,-21 0-15,0 0 0,0 1 16,0-1-16,-21 0 0,0 21 0,-21-21 16,21 22-16,-22-22 0,1 21 15,0-21-15,-1 22 0,-20-22 0,20 0 16,22 0-16,0 0 0,-21 1 15,42-1-15,0 0 0,0 0 0,0 0 16,0 0-16,21 1 16,21-22-16,-21 21 15,1-21-15,-1 0 0,21 21 0,-21-21 16,0 21-16,1 0 0,20-21 0,-21 21 16,0-21-16,-21 22 0,21-1 15,-21 0-15,22-21 0,-22 21 0,0 0 16,0 0-16,0 1 0,-22-1 15,1-21-15,0 21 0,0-21 16,0 0-16,0 21 0,-1-21 0,1 0 16,0 0-16,0 0 15,0 0-15,0 0 16,-1 21-16,1-21 0,0 0 16,0 0-16,-21 0 0,20 0 0,-20 0 15,-21 21-15,20-21 0,-20 0 0</inkml:trace>
  <inkml:trace contextRef="#ctx0" brushRef="#br0" timeOffset="40227.49">6964 13208 0,'0'0'0,"42"-21"16,-21 21-16,0 0 15,1-21-15,-1 21 16,-21-21-16,21 21 15,-21-22-15,21 1 16,-21 0-16,0 0 0,0 0 16,0 0-16,-21-1 15,0 1-15,21 0 0,-21 0 0,-1 21 16,1-21-16,21 0 0,-21 21 0,0 0 16,0 0-16,0 0 15,-22 0-15,22 0 0,0 21 0,0 0 16,0 0-16,-22 0 0,22 0 15,0 22-15,-21-22 0,20 21 0,1-21 16,0 22-16,0-22 0,0 21 16,21-21-16,0 22 0,-21-22 0,21 0 15,0 21-15,0-20 0,0-1 16,21 0-16,0-21 16,0 0-16,21 0 0,-20 0 0,20 0 15,-21 0-15,21 0 0,1-21 16,-22 0-16,21-1 0,1 1 0,-1 0 15,-21-21-15,21 21 0,-20-22 0,-1-20 16,21 20-16,-21 1 16,0-21-16,-21-1 0,22 22 0,-1-22 15,-21 22-15,0 0 0,0-1 0,0 22 16,21-21-16,-21 21 0,0-1 16,0 1-16,-21 21 31,21 21-31,0 1 0,-21 20 15,21-21-15,-22 21 0,22 1 16,-21-1-16,21 22 0,0-22 0,-21 0 16,21 1-16,-21-1 0,21 0 0,0 1 15,0-1-15,0 0 0,0-21 16,0 22-16,0-22 0,0 0 16,21 0-16,0-21 0,0 21 0,1-21 15,20 0-15,-21 0 16,0 0-16,0 0 0,1 0 0,20-21 15,-21 21-15,21-21 0,-20 0 16,-1-21-16,0 20 0,0 1 0,0-21 16,0 21-16,1-22 0,-22 1 0,0 0 15,0 21-15,0-1 0,0 1 16,0 0-16,0 0 0,-22 21 16,1 0-16,0 0 0,0 0 15,0 21-15,0-21 16,-1 21-16,22 0 0,0 1 0,-21-1 15,21 0-15,0 0 16,0 0-16,21-21 16,1 0-16,-1 0 15,0 0-15,0 0 0,0 0 0,0 0 16,1-21-16,20 21 0,-21-21 0,0 0 16,0 21-16,1-21 0,-1-1 15,0 22-15,0-21 0,-21 0 0,0 0 16,21 21-16,-21-21 0,21 21 15,-21 21 17,0 0-32,0 0 15,0 22-15,-21-22 0,21 0 0,0 21 16,0-21-16,0 1 0,-21 20 16,21-21-16,0 0 0,0 0 0,0 1 15,0-1-15,0 0 0,0 0 16,21-21-16,0 0 15,1 0-15,20 0 0,-21 0 0,0 0 16,22 0-16,-22-21 0,21 0 16,-21 0-16,0-1 0,22 1 15,-22 0-15,0 0 0,0-21 0,-21 20 16,21 1-16,-21 0 0,22 0 16,-22 0-16,0 0 0,0 42 31,0 0-31,-22 0 0,22 0 15,-21 0-15,21 1 0,0-1 0,-21 0 16,21 0-16,-21 0 0,21 0 16,0 1-16,-21-22 0,21 21 0,0 0 15,0 0-15,0-42 47,0 0-47,21 0 16</inkml:trace>
  <inkml:trace contextRef="#ctx0" brushRef="#br0" timeOffset="40404.3">8234 12891 0,'-43'-22'16,"22"1"-16,21 42 46,21-21-30,1 0-16,-22 22 0,21-22 16</inkml:trace>
  <inkml:trace contextRef="#ctx0" brushRef="#br0" timeOffset="40767.4">8509 12933 0,'0'42'31,"0"-21"-31,0 1 16,0-1-16,0 0 0,0 0 15,0 0-15,0 0 0,0 1 16,0-1-16,0 0 0,21 0 0,-21 0 16,0 0-16,0 1 0,0-1 15,0 0-15,0 0 16,21-21 15,0-21-31,-21 0 0,0 0 16,22 21-16,-1-43 0,-21 22 0,21 0 15,0 0-15,-21-22 0,21 22 16,0-21-16,-21 21 0,22 0 0,-1-22 16,0 22-16,0 0 0,0 0 15,0 21-15,1 0 16,-1-21-16,0 21 15,0 21 1</inkml:trace>
  <inkml:trace contextRef="#ctx0" brushRef="#br0" timeOffset="41463.33">8996 13123 0,'0'0'0,"63"22"31,-42-22-31,1 0 0,-1 0 0,0-22 16,0 1-16,0 21 16,0-21-16,1 0 0,-1 0 0,0 0 15,0-1-15,0 1 0,0 0 16,-21 0-16,0 0 0,0 0 16,-21 21-1,0 0-15,-21 0 16,21 0-16,-1 21 0,1 0 0,-21 0 15,21 0-15,0 22 0,-1-22 16,22 0-16,0 21 0,-21-21 0,21 1 16,0-1-16,0 0 0,0 0 0,0 0 15,0 0-15,0 1 0,21-22 16,1 21-16,-1-21 0,0 0 16,0 0-16,21 0 0,-20 0 0,20 0 15,-21 0-15,21 0 0,1 0 16,-22 0-16,0-21 0,0-1 0,0 22 15,1-21-15,-1 0 0,0-21 16,-21 21-16,0-1 0,21 1 0,-21-21 16,21 21-16,-21 0 0,0-1 0,0 1 15,21 0-15,-21 0 0,22 0 16,-1 21-16,-21-21 0,21-1 0,0 22 16,0 0-16,0 0 15,1 0-15,-1 0 0,0 0 16,0 22-16,0-1 0,22 0 0,-22 0 15,0 0-15,0 22 0,0-22 16,0 0-16,1 0 0,-22 21 0,0-20 16,0-1-16,0 0 0,0 0 15,0 0-15,-22-21 0,1 21 0,0-21 16,0 0-16,0 0 0,0 0 0,-1 0 16,22-21-1,0 0 1,0 0-16,0 0 0,0 0 15,22-1-15,-1 1 0,0-21 16,0 21-16,0 0 0,0-1 16,1 1-16,-1 0 0,21 0 15,-21 21-15,22-21 0,-22 21 0,21 0 16,-21-21-16,0 21 0,1 0 0,20 0 16,-21 0-16,0 0 15</inkml:trace>
  <inkml:trace contextRef="#ctx0" brushRef="#br0" timeOffset="41615.25">10414 13018 0,'0'42'31,"0"-63"16,21 0-47</inkml:trace>
  <inkml:trace contextRef="#ctx0" brushRef="#br0" timeOffset="42563.8">11028 12996 0,'0'0'0,"-21"22"0,42-22 31,0 0-31,0 0 15,0-22-15,0 1 0,22 21 16,-22-21-16,21 0 0,-21 0 16,22 0-16,-1-1 0,0-20 15,-20 21-15,20-21 0,-21-1 0,21 1 16,1 0-16,-22-1 0,0 1 0,0 0 16,0-1-16,1 1 0,-1 0 15,-21 20-15,0-20 0,0 21 0,0 0 16,0 0-16,-21 21 15,21 21-15,-22-21 16,1 42-16,0-21 0,21 0 0,-21 22 16,0-1-16,0 0 15,21 1-15,-22 20 0,1 1 0,0-1 16,0 1-16,-21 20 0,20-20 0,1 21 16,0-22-16,-21 22 0,21-22 15,-1 22-15,1 0 0,-21-22 0,21 22 16,0-1-16,21-20 0,0-1 15,-22 1-15,22-1 0,0-20 0,0-1 16,0 0-16,22 1 0,-1-22 0,21 0 16,-21 0-16,0-21 0,22 0 15,-1 0-15,0 0 0,-20-21 0,20-21 16,0 21-16,22-22 0,-22 22 0,0-42 16,1 20-16,-22-20 0,21-1 15,-21 1-15,1-1 0,-1 1 16,-21 20-16,0-20 0,0-1 0,-21 22 15,-1-21-15,-20 20 0,21 1 16,-21 21-16,-1 0 0,1-1 0,-22 1 16,22 21-16,0 0 0,-1 0 15,1 0-15,0 0 0,-1 0 0,22 0 16,0 0-16,21-21 31,21 21-31,0-21 0,22 21 0,-1-21 16,-21 0-16,22 21 0,-1-22 15,0-20-15,1 21 0,20 0 0,-21-22 16,1 22-16,-1-21 0,0 21 0,-20 0 16,20-1-16,-21 1 15,0 0-15,-21 42 32,0 0-32,0 1 15,-21-1-15,0 0 0,21 0 0,-21 0 16,21 22-16,0-22 0,0 0 15,-21 0-15,-1-21 0,22 21 16,0 0-16,-21-21 0,21 22 0,0-44 31,21 1-15,1 0-16</inkml:trace>
  <inkml:trace contextRef="#ctx0" brushRef="#br0" timeOffset="42735.53">11959 12573 0,'0'0'16,"-21"0"15,0 0-31,21 21 16,21-21 15,0 0-31,0 0 0,0 0 16,1 0-16,-1 0 0</inkml:trace>
  <inkml:trace contextRef="#ctx0" brushRef="#br0" timeOffset="43124.72">12213 12721 0,'0'0'0,"0"21"0,0 1 16,0-1-16,0 0 0,0 0 0,-21 21 15,21-20-15,-21-1 0,21 0 0,-21 0 16,-1 0-16,22 0 15,0 1 1,-21-22-16,21-22 31,0 1-31,0 0 16,21-21-16,1 21 0,-1-1 16,0-20-16,0 0 0,0 21 0,22-22 15,-22 22-15,42-21 0,-20 21 16,-1-1-16,-21 22 0,21 0 15,-20 0-15,-1 0 0,0 0 0,0 22 16,0-1-16,-21 21 16,0-21-16,0 0 0,0 1 0,0 20 15,0-21-15,0 0 0,0 22 16,0-22-16,0 0 0,-21 0 16,21 0-16,0 0 0,0 1 0,0-1 15,21-21 1,0 0-1,1-21-15</inkml:trace>
  <inkml:trace contextRef="#ctx0" brushRef="#br0" timeOffset="43619.64">13293 12658 0,'0'-21'16,"0"42"-16,0-64 0,0 22 0,-22 0 15,1 0-15,0 21 0,0-21 16,-21 0-16,20 21 0,1 0 0,-21 0 15,21 0-15,0 0 0,-22 0 16,22 21-16,-21 0 0,21 0 0,-22 0 16,22 0-16,0 22 0,-21-22 15,20 21-15,1 1 0,21-22 0,0 21 16,-21 0-16,21-20 0,0-1 0,0 21 16,0-21-16,0 0 0,21-21 15,0 22-15,1-22 0,-1 0 0,21 0 16,-21 0-16,22 0 0,-22 0 15,21-22-15,0 1 0,-20 0 0,20 0 16,0 0-16,1-22 0,-22 1 0,21 0 16,-21-1-16,22 1 15,-22-21-15,0 20 0,21-20 0,-21 20 16,1-20-16,-1 21 0,0-22 16,-21 22-16,0 21 0,21-22 0,-21 22 15,0 0-15,0 42 16,-21 0-16,0 0 15,0 22-15,-1-1 0,-20 0 0,21 22 16,0-22-16,0 1 0,-1 20 16,1-21-16,0 1 0,21-1 15,0 0-15,0 1 0,0-22 0,0 21 16,0-21-16,0 1 0,21-1 16,0 0-16,1-21 0,20 0 15,-21 0-15,0 0 0,0 0 16,1-21-16,20 0 0,-21-1 0,0 1 15</inkml:trace>
  <inkml:trace contextRef="#ctx0" brushRef="#br0" timeOffset="45892.24">13928 12340 0,'0'0'0,"-22"21"31,44-21-15,-1 0-16,0 0 0,0-21 15,0 0-15,0 21 0,22-21 0,-22 21 16,0-21-16,0 21 0,-21-21 16,0-1-16,0 1 0,0 0 31,-21 21-31,0 0 0,0 0 0,0 0 15,-22 0-15,22 21 0,-21-21 16,21 21-16,-1 1 0,-20-22 16,21 21-16,0 0 0,0 0 0,21 0 15,0 0-15,0 1 0,0-1 16,0 0-16,0 0 0,21-21 16,0 21-16,0-21 15,0 0-15,0 0 0,1 0 0,-1 0 16,0 0-16,0 0 15,-42 0 17,0 21-32,0 1 15,-1-22-15,1 21 0,0 0 16,-21 0-16,21 0 0,-1 0 0,1 1 16,0 20-16,0-21 0,0 0 15,21 22-15,0-22 0,0 0 0,0 21 16,0-21-16,0 1 15,0-1-15,21 0 0,0-21 0,0 0 16,0 0-16,1 0 0,-1 0 0,0 0 16,21 0-16,-21-21 0,1 0 15,20-1-15,-21 1 0,21 0 0,1-21 16,-22-1-16,21 1 0,1 21 16,-1-43-16,0 22 0,-21 0 0,22-22 15,-1 1-15,-21 20 0,22-20 16,-22-1-16,0 22 0,0 0 15,0-1-15,-21 1 0,0 21 0,0 0 16,-21 42 0,0 0-16,0 21 15,0-20-15,-22 41 0,22-21 16,0 1-16,0-1 0,-22 22 0,22-22 16,0 0-16,21 1 0,-21-1 0,21 0 15,-21 1-15,21-22 0,0 21 16,0-21-16,0 22 0,0-22 0,0 0 15,21 0-15,0-21 0,0 0 16,22 21-16,-22-21 0,21 0 16,-21 0-16,22 0 0,-1-21 0,0 0 15,1 21-15,-1-21 0,0 0 16,1-1-16,-22-20 0,21 21 0,-21 0 16,0-22-16,-21 22 0,0 0 15,22 0-15,-22 0 0,-22 21 31,1 0-31,0 0 0,0 21 16,0 0-16,0 0 0,-1 0 0,22 1 16,0-1-16,-21 0 15,21 0-15,0 0 0,0 0 0,0 1 0,0-1 16,0 0-16,0 0 0,21-21 16,-21 21-16,22-21 0,-1 0 15,0 0-15,21 0 0,-21 0 0,22 0 16,-22 0-16,21 0 0,-21 0 15,22-21-15,-22 0 0,21 0 0,-21 0 16,1-1-16,20 1 0,-21 0 0,0 0 16,0-21-16,1 20 0,-1 1 15,-21 0-15,0 0 0,0 0 16,-21 42 0,-1-21-16,22 21 15,-21 0-15,21 0 0,-21 1 16,0-1-16,21 0 0,0 21 15,0-21-15,0 1 0,-21-1 0,21 0 16,0 0-16,0 0 16,-21-21-16,21 21 15,0-42 1,0 0 0,0 0-16,21-21 0,0 20 15,0 1-15,-21-21 0,21 21 16,0 0-16,1-22 0,-1 22 0,0 0 15,21 0-15,-42 0 0,21-1 0,1 22 16,-1 0-16,-21 22 31,0-1-31,0 0 16,0 0-16,0 0 0,0 22 0,0-22 16,0 0-16,0 0 0,0 0 0,0 22 15,0-22-15,0 0 16,0 0-16,0 0 15,21-21 1,0 0-16,-21-21 16,21 0-16,0 21 0,-21-21 15,22 0-15,-1-1 0,21 1 0,-21-21 16,0 21-16,22 0 0,-1-1 16,0 1-16,-20 0 0,20 0 15,-21 21-15,0-21 0,0 21 0,-21 21 31,0 0-15,0 0-16,0 0 0,0 1 0,-21-1 16,21 0-16,-21 21 0,21-21 15,0 1-15,0-1 0,0 0 0,0 0 16,0 0-16,0 0 0,0 1 16,21-1-1,0-21-15,22 0 16,-22 0-16,0 0 0,0 0 0,0 0 15,22-21-15,-22-1 0,0 1 0,21 0 16,-20 0-16,-1 0 0,21-22 16,-21 22-16,0-21 0,1 21 0,-1-22 15,-21 22-15,0 0 0,0 0 16,0 0-16,0 0 0,-21 21 16,-1 0-16,1 0 0,-21 0 15,21 21-15,0 0 0,-1 0 16,1 0-16,21 0 0,0 22 0,-21-22 15,21 0-15,0 0 0,0 0 16,0 22-16,0-22 0,0 0 16,21 0-16,0 0 0,1-21 15,-1 0-15,21 22 0,-21-22 16,22 0-16,-1 0 0,0 0 0,-21 0 16,22-22-16,-1 1 0,0 0 15,1 0-15,-22 0 0,21 0 0,1-22 16,-22 22-16,21-21 0,-21 21 0,0-22 15,-21 22-15,0 0 0,-21 21 32,0 0-32,0 21 15,0 0-15,0 0 0,-1 1 16,1 20-16,0-21 0,0 0 0,21 0 16,-21 1-16,21-1 0,-21 0 15,-1 0-15,22 0 0,0 0 0,0 1 16,-21-22-1,21-22 17,0 1-32,0 0 0,21 0 0,1 0 15,-1-22-15,0 22 0,0 0 0,21-21 16,-20-1-16,20 22 0,0-21 16,1 21-16,-1 0 0,0-1 0,1 1 15,-22 21-15,21 0 16,-21 0-16,0 0 0,-21 21 0,0 1 15,0-1-15,0 0 0,0 0 0,0 21 16,0-20-16,0 20 0,-21 0 16,21-21-16,0 22 0,0-22 0,-21 0 15,21 21-15,-21-20 0,21-1 16,-21-21-16,21 21 0,0 0 16,0-42 15,0 0-16,0 0-15,21-1 0,0 1 0,0-21 16,0 21-16</inkml:trace>
  <inkml:trace contextRef="#ctx0" brushRef="#br0" timeOffset="46144.42">17589 12044 0,'-148'106'31,"127"-64"-31,0-21 0,0 43 0,0-22 16,-1 0-16,1 1 0,21-1 15,-21 0-15,21 1 0,-21-1 0,0-21 16,21 22-16,0-1 0,0-21 16,0 0-16,-21 0 0,21 1 0,0-1 15,0 0-15,21-21 31,0-21-31,0 21 16,0-21-16,22-1 0</inkml:trace>
  <inkml:trace contextRef="#ctx0" brushRef="#br0" timeOffset="46492.21">17886 12425 0,'0'0'0,"21"0"0,-21-21 0,-21 21 15,0 0-15,-1 0 16,1 0-16,-21 0 0,21 0 15,-22 0-15,1 21 0,21 0 16,-21-21-16,20 21 0,22 0 0,0 1 16,0-1-1,0 0-15,22-21 0,20 21 16,-21-21-16,0 0 0,0 0 0,22 21 16,-22-21-16,0 0 0,0 21 15,0-21-15,1 0 0,-1 22 0,0-1 16,-21 0-16,0 0 15,0 0-15,0 0 0,-21 1 16,0-1-16,-1-21 16,1 0-16,0 21 0,-21-21 15,21 0-15,-1 0 0,1 21 0,0-21 16,-21 0-16,21 0 16,-1 0-16,1 0 15,21-21-15,0 0 16,0 0-16,0-1 0</inkml:trace>
  <inkml:trace contextRef="#ctx0" brushRef="#br0" timeOffset="46719.25">17378 12192 0,'63'-42'16,"-42"42"-16,22 0 15,-1 0-15,0 0 0,1 0 0,-1 0 16,0 0-16,1 0 0,-22 0 16,21 0-16,-21 0 0,22 0 0,-22 0 15,0 0-15,0 0 16,-21 21-16</inkml:trace>
  <inkml:trace contextRef="#ctx0" brushRef="#br0" timeOffset="47429.23">19410 11621 0,'0'0'0,"-21"-43"31,-1 43-31,1 0 0,0 0 16,0 0-16,-21 0 0,20 0 15,-20 21-15,0 1 0,21-1 0,-22 21 16,1 0-16,0 1 0,20 20 16,-20 1-16,0-1 0,21 1 0,-22 20 15,22-20-15,-21 21 0,21-22 0,-22 1 16,22 20-16,0-20 0,0 20 16,0 1-16,21-21 0,0 84 15,0-85-15,21-20 0,0 20 16,0-21-16,0-20 0,0 20 0,22-21 15,-22 0-15,21-21 0,1 0 0,-22 0 16,21 0-16,0 0 0,1-21 16,-22 0-16,21 0 0,1-22 15,-22 1-15,21 0 0,0-1 0</inkml:trace>
  <inkml:trace contextRef="#ctx0" brushRef="#br0" timeOffset="47680.9">19410 11917 0,'0'0'16,"-21"-21"-16,-1 0 0,1 21 0,0 0 15,0 0-15,21 21 16,-21 0-16,0 0 0,21 21 16,-22 1-16,22-1 0,-21 0 0,0 22 15,21-22-15,0 1 0,-21-1 16,0 0-16,0-21 0,21 22 0,0-22 15,-22 0-15,22 0 0,-21 0 0,21 1 16,0-1-16,0-42 31</inkml:trace>
  <inkml:trace contextRef="#ctx0" brushRef="#br0" timeOffset="48199.96">19177 12044 0,'0'0'0,"0"-21"0,0 0 0,0-1 16,0 1-16,0 0 0,0 0 16,21 0-1,0 21-15,0 0 16,1 0-16,20-21 0,-21 21 0,21 0 16,1 0-16,-22 21 0,21-21 15,1 21-15,-22 0 0,0 21 0,0-20 16,-21 20-16,0-21 0,0 21 0,0-20 15,-21-1-15,-21 21 0,-1-21 16,1 0-16,0 1 0,-22-1 16,22 0-16,-1 0 0,-20-21 0,42 21 15,-22-21-15,22 0 0,0 0 16,0 0-16,42 0 31,0-21-31,0 21 0,22 0 0,-22 0 16,21-21-16,1 21 0,-1 0 15,0 0-15,-21 0 0,22 0 0,-1 21 16,0 0-16,1-21 0,-1 21 0,-21 1 16,22-1-16,-22 0 15,-21 0-15,0 0 0,0 0 0,-21 1 16,-1-22-16,-20 21 0,0 0 16,-1-21-16,1 21 0,0-21 15,-22 0-15,22 21 0,0-21 0,20 0 16,-20 0-16,21 0 0,-21 0 0,20 0 15,1 0-15,21-21 16,0 0 0,21 21-16,1-21 0,-1 21 15,21-21-15,0 21 0,22-22 16,-22 1-16,22 0 0,-1 0 0,1 0 16</inkml:trace>
  <inkml:trace contextRef="#ctx0" brushRef="#br0" timeOffset="48769.17">19897 12277 0,'0'0'0,"21"0"15,-42 0 17,-1 0-32,1 21 0,0 0 15,0 0-15,21 0 0,0 1 16,-21-1-16,0 0 0,21 0 0,0 0 16,0 0-16,0 1 0,0-1 15,0 0-15,21-21 16,0 0-16,0 0 0,0 0 15,22 0-15,-22 0 0,0 0 16,21 0-16,-21 0 0,22-21 0,-22 21 16,21-21-16,-21-1 0,1 1 15,-1 0-15,0 0 0,0 0 16,0 0-16,-21-1 0,21 1 0,-21 0 16,0 0-16,-21 42 46,21 0-46,-21 0 0,21 1 0,-21-1 16,0 21-16,21-21 0,-21 22 16,21-22-16,0 21 0,-22 0 0,1 1 15,21-1-15,-21 0 0,21 1 0,0 20 16,-21-20-16,21-1 0,-21 21 16,21-20-16,0-1 0,0 22 15,0-22-15,0 0 0,-21 22 0,21-22 16,0 0-16,0-20 0,-22 20 0,1 0 15,21-21-15,-21 1 0,21-1 16,-42 0-16,21 0 0,-22-21 0,1 0 16,21 0-16,-22 0 0,1 0 0,0 0 15,-1-21-15,1 0 0,0 0 16,-1-1-16,22 1 0,-21-21 0,21 21 16,0 0-16,21-1 0,0 1 0,0-21 15,0 21-15,0 0 16,0-1-16,0 1 0,21-21 0,21 21 15,-21 0-15,22-22 0,-1 1 0,0 0 16,22 20-16</inkml:trace>
  <inkml:trace contextRef="#ctx0" brushRef="#br0" timeOffset="49115.73">20553 12467 0,'-21'0'0,"-1"0"16,1 0-16,0 0 0,0 0 16,21 21-16,-21-21 15,42 0 17,0 0-32,0 0 15,0 0-15,-21-21 16,22 21-16,-22-21 0,0 0 15,-22 21 1,1 0-16,0 0 0,0 0 16,0 0-16,0 0 0,-1 0 15,1 21 1,21 0 0,21-21-1,1 0-15,-1 0 16,0 0-16,0 0 0,0 0 0</inkml:trace>
  <inkml:trace contextRef="#ctx0" brushRef="#br0" timeOffset="49383.99">21040 12234 0,'0'0'0,"0"-21"31,-22 21-31,1 21 15,21 1-15,0-1 0,-21-21 16,21 21-16,-21 0 0,21 21 0,-21-20 16,21-1-16,0 0 0,0 0 15,0 0-15,0 0 16,-21-21-16,21 22 0,0-44 47,0 1-47,0 0 15,0 0-15,0 0 0</inkml:trace>
  <inkml:trace contextRef="#ctx0" brushRef="#br0" timeOffset="49568">21082 11959 0,'0'0'0,"0"-21"0,0 0 31,-21 21-15,0 0-16,21 21 31,0 0-31,0 0 16,21 1-1,0-1-15,0-21 0,0 21 16,0 0-16</inkml:trace>
  <inkml:trace contextRef="#ctx0" brushRef="#br0" timeOffset="50699.82">21590 12234 0,'0'0'0,"21"0"0,-21-21 15,21 21-15,-21-21 16,21 21-16,-21-21 0,0 0 16,0 0-1,-21 21-15,0 0 16,0 0-16,-21 0 0,20 21 16,1-21-16,-21 21 0,21 0 15,-22 0-15,22 22 0,-21-22 0,21 0 16,0 21-16,-1-21 0,1 1 15,21-1-15,-21 21 0,21-21 0,0 0 16,0 1-16,0-1 0,21-21 16,0 0-16,1 21 15,-1-21-15,0 0 0,0 0 0,0 0 16,0 0-16,1 0 0,20-21 16,-21 0-16,0-1 0,22 1 0,-22 0 15,0 0-15,21-21 0,1-1 0,-22 1 16,21 0-16,-21-22 0,22 1 15,-22 20-15,21-84 0,0 85 16,-20-22-16,-22 22 0,21 0 16,-21 21-16,21-43 0,-42 64 31,0 21-31,-1 0 0,1 22 16,0-22-16,0 42 0,0-20 15,-22 20-15,22-20 0,0 20 16,21-21-16,-21 22 0,21-22 0,-21 1 15,21-1-15,0 0 0,0-21 16,0 22-16,0-22 0,0 0 0,0 0 16,21 0-16,0-21 0,0 0 15,0 0-15,1 0 0,-1 0 16,0 0-16,21-21 0,-21 0 0,1 21 16</inkml:trace>
  <inkml:trace contextRef="#ctx0" brushRef="#br0" timeOffset="50987.22">22585 11621 0,'0'0'0,"-21"0"0,-1 0 16,1 0-16,0 21 0,0 0 0,0 0 15,0 21-15,-1-20 0,1 20 16,-21 0-16,42 22 0,-21-22 0,0 22 15,-1-1-15,22 1 0,-21-22 0,21 21 16,0-20-16,0 20 16,-21-20-16,21-1 0,0-21 0,0 21 15,0-20-15,0-1 0,0 0 0,0 0 16,0 0-16,21-21 16,0 0-16,1 0 15,-1 0-15,0-21 0,0 21 16,0-21-16</inkml:trace>
  <inkml:trace contextRef="#ctx0" brushRef="#br0" timeOffset="51220.24">22754 11917 0,'0'0'0,"-42"0"31,42 21-31,-21-21 0,21 21 16,0 0 0,0 1-1,21-22 17,0 0-32,0 0 15</inkml:trace>
  <inkml:trace contextRef="#ctx0" brushRef="#br0" timeOffset="51375.21">22881 11896 0,'0'0'0,"-21"0"47,0 0-47,21 21 0,0 0 0,-21-21 16,21 21-16,0 0 0,-22 1 15,22-1-15,0 0 16,0 0-1</inkml:trace>
  <inkml:trace contextRef="#ctx0" brushRef="#br0" timeOffset="51856.24">23008 12150 0,'0'0'0,"42"-85"31,-42 64-31,-21 21 31,0 0-31,0 21 0,0 0 16,0 0-16,-1 1 0,1-1 16,0 21-16,0-21 0,0 0 0,0 1 15,21-1-15,0 0 0,0 0 16,0 0-16,0 0 0,0 1 15,21-22 1,0 0 0,0 0-16,-21-22 0,21 22 0,0-21 15,-21 0-15,22 0 0,-1-21 16,0 20-16,0 1 0,0-21 0,0 21 16,1 0-16,-22-1 0,0 1 15,21 21-15,-21 21 31,0 1-31,-21-1 0,21 0 0,0 0 16,-22 0-16,1 0 0,21 1 16,-21-1-16,21 0 0,0 0 0,0 0 15,0 0-15,0 1 0,21-22 16,0 0 0,1 0-16,20 0 0,-21 0 0,0 0 15,22 0-15,-22 0 0,0-22 16</inkml:trace>
  <inkml:trace contextRef="#ctx0" brushRef="#br0" timeOffset="52304.3">23453 11917 0,'0'-21'15,"0"42"-15,0-63 0,0 20 16,-22 22 0,1 22-16,0 20 15,0-21-15,21 0 0,0 22 0,-21-1 16,21-21-16,-21 21 0,21 1 0,0-1 15,-22-21-15,22 22 0,0-22 16,0 21-16,0-21 0,0 0 0,-21 1 16,21-1-16,-21-21 15,21-21 32,0-1-47,0 1 0,0 0 0,21 0 16,-21 0-16,21 0 0,1-1 15,-1 1-15,-21 0 0,21 0 0,0 0 16,0 21-16,0-21 0,1 21 16,-1 0-16,0 0 0,-21 21 15,0 0 1,0 0-16,0 0 0,0 0 16,0 1-16,-21-1 0,0 0 15,21 0-15,-22-21 0,1 21 0,0-21 16,0 21-16,0-21 0,0 0 15,-1 0-15,1 22 16,42-44 15,1 1-31</inkml:trace>
  <inkml:trace contextRef="#ctx0" brushRef="#br0" timeOffset="52552.23">23812 12086 0,'-21'-21'16,"0"21"-16,0 0 15,0 21-15,0 0 16,-1 1-16,22-1 0,-21 0 0,0 0 16,21 0-16,-21 0 0,21 1 15,0-1-15,0 21 0,0-21 0,0 0 16,0 1-16,0-1 15,21-21-15,0 0 0,0 0 16,1 0-16,-1 0 0,0 0 0,0 0 16,0 0-16,0-21 0,1 21 15,-1-22-15,0 1 0</inkml:trace>
  <inkml:trace contextRef="#ctx0" brushRef="#br0" timeOffset="52786.99">24024 11875 0,'-21'-22'16,"21"44"15,0-1-31</inkml:trace>
  <inkml:trace contextRef="#ctx0" brushRef="#br0" timeOffset="52975.19">24109 11832 0,'0'0'0,"0"21"31,-21-21-15,21 22-16,-22-1 15,22 0 1,22-21 15,-1 0-31</inkml:trace>
  <inkml:trace contextRef="#ctx0" brushRef="#br0" timeOffset="53299.23">24172 11663 0,'0'0'0,"-21"0"15,21 21 16,21 0-31,0 0 16,1 1-16,-22 20 16,0-21-16,21 0 0,-21 22 0,0-1 15,0 0-15,0 1 0,0-1 16,-21 0-16,-1 1 0,1-1 0,0 0 16,0-21-16,0 22 0,-22-1 15,22-21-15,0 0 0,-21 1 16,21-1-16,-1 0 0,1-21 0,0 21 15,0-21-15,42 0 32,0-21-32,0 0 15,1 0-15,-1-1 0</inkml:trace>
  <inkml:trace contextRef="#ctx0" brushRef="#br0" timeOffset="53652.25">24193 11494 0,'0'0'0,"-21"0"15,42 0 17,1 0-32,-1 21 0,0 0 0,0 0 15,0 0-15,0 0 0,1 22 0,20-22 16,-42 21-16,21 1 0,-21-1 15,21 0-15,-21 22 0,0-1 0,0-20 16,0 20-16,-21 1 0,0-1 16,0-21-16,0 22 0,-1-22 0,1 22 15,0-22-15,-21 0 0,21 1 16,-22-1-16,22-21 0,-21 22 16,-1-22-16,1 21 0,21-21 0,-21 0 15,-1-21-15,22 22 0,0-1 16,-21-21-16,20 21 0,1-21 0,0 0 15,0 21-15,0-21 0,0 0 16,-1 0-16,1 21 0,-21-21 0,21 0 16</inkml:trace>
  <inkml:trace contextRef="#ctx0" brushRef="#br0" timeOffset="54755.37">5905 12869 0,'0'0'0,"-21"0"0,0 0 15,0 0-15,0 0 16,0 0 0,-1 0-1,44 0 17,-1 0-32,0 0 0,0 0 0,21 0 15,-20 0-15,-1 0 0,0 0 16,0 0-16,21 0 0,-20 0 0,-1 0 15,0 0-15,0 0 0,0 0 16,0 0 0,-42 0 46,0 0-62,21 22 0,-21-22 16,0 0-16,0 0 0,-1 21 15,1-21-15</inkml:trace>
  <inkml:trace contextRef="#ctx0" brushRef="#br0" timeOffset="55052.81">5778 13018 0,'0'0'0,"-21"21"31,42-21 1,1 0-32,-1 0 0,0 0 0,21 0 15,-21 0-15,1 0 0,20 0 16,-21 0-16,0 0 0,22 0 0,-22 0 16,0-21-16,0 21 0,0 0 15,0 0-15,-21-22 31,-21 22 1,0 0-17,21-21-15</inkml:trace>
  <inkml:trace contextRef="#ctx0" brushRef="#br0" timeOffset="55995.8">3133 12721 0,'0'0'16,"-22"0"-16,1 0 0,0 0 16,21 21-16,0 1 15,-21-22-15,21 21 16,21-21 0,0 0-16,0 0 15,1 0-15,20-21 0,-21 21 16,0-22-16,22 22 0,-22-21 15,21 21-15,-21-21 0,0 0 0,1 21 16,-22-21-16,0 0 16,0-1-16,0 1 0,0 0 15,-22 0-15,1 21 16,0 0-16,0 0 0,0 0 0,0 0 16,-1 0-16,-20 0 0,21 0 15,0 0-15,0 21 0,-22 0 0,22 22 16,0-22-16,0 21 0,0-21 15,-1 22-15,1-1 0,0 0 0,21 1 16,-21-1-16,21-21 0,0 21 16,0-20-16,0 20 0,21-21 15,0 0-15,0 0 0,1 1 0,-1-22 16,0 0-16,0 21 0,21-21 16,-20 0-16,-1 0 0,21 0 0,-21 0 15,22-21-15,-22-1 0,21 1 16,-21 0-16,22 0 0,-22 0 0,21-22 15</inkml:trace>
  <inkml:trace contextRef="#ctx0" brushRef="#br0" timeOffset="56284.2">3831 12319 0,'0'0'0,"0"-21"0,0 0 0,0 0 0,-21 21 31,0 0-31,0 21 15,-1 0-15,1 0 0,21 21 0,-21-20 16,21 20-16,-21 0 0,21 1 16,-21-1-16,21 0 0,0 1 0,0-1 15,0 0-15,0 1 0,0-1 16,0 0-16,0-21 0,0 22 0,-21-22 16,21 0-16,0 0 0,0 0 15,0 1-15,0-1 16,0-42 15,21 21-31,0-22 0,-21 1 0,21 0 16,0 0-16</inkml:trace>
  <inkml:trace contextRef="#ctx0" brushRef="#br0" timeOffset="56659.69">3852 12742 0,'-21'22'31,"42"-22"16,0 0-47,1 0 0,-1-22 16,0 22-16,-21-21 0,21 21 0,0-21 16,0 0-16,-21 0 0,0 0 15,22 21-15,-22-22 16,-22 22-1,1 0 1,0 22-16,0-22 0,0 21 0,0 0 16,-1 0-16,1 0 0,0 0 15,21 22-15,-21-22 0,21 0 16,-21 21-16,21-20 0,0-1 0,0 0 16,0 0-16,0 0 0,0 0 15,0 1-15,0-1 0,21 0 16,0-21-16,0 0 15,0 0-15,1 0 0,-1 0 16,0-21-16,0 0 0,21-1 16,-20 22-16,-1-21 0</inkml:trace>
  <inkml:trace contextRef="#ctx0" brushRef="#br0" timeOffset="57264.24">4339 12658 0,'0'0'0,"0"-21"31,0-1-31,21 1 0,0 21 16,-21-21-16,22 21 0,-22-21 15,21 0-15,0 0 0,0 21 16,-21-22 0,0 44-1,0-1 1,-21-21-16,21 21 0,0 0 15,0 0-15,-21 0 0,-22 85 32,43-85-32,0 1 0,0 20 0,0-21 15,0 0-15,0 0 0,0 1 0,0-1 16,-21 0-16,21 0 0,0 0 16,0 0-16,-21 1 15,21-1 1,-21-21-1,0 0-15,0 0 16,-1 0-16,1 0 16,0 0-16,0 0 0,0 0 15,0 0-15,21 21 0,-22-21 16,44 0 31,-1 0-47,0 0 0,0 0 0,0 0 15,0 0-15,1 0 0,-1 0 16,0 0-16,0 0 0,0 0 0,0 0 16,1 0-16,-1 0 15,0 0 17,-21-21-17,-21 21 32</inkml:trace>
  <inkml:trace contextRef="#ctx0" brushRef="#br0" timeOffset="59308.04">444 12488 0,'0'0'0,"0"-21"15,0 0-15,0 0 0,0 0 16,0 0-16,0-1 0,0 1 16,0 42 15,-21 1-16,0-1-15,0 21 0,0-21 16,21 22-16,-21-1 0,-1 0 0,1 22 16,0-22-16,0 22 0,0-1 15,-22-21-15,22 22 0,0-22 0,-21 1 16,21-1-16,-1-21 0,-20 21 16,21-20-16,21-1 0,0 0 15,0 0-15,0-42 31,0 0-31,0 0 0,0-1 16,0 1-16,0 0 16,0-21-16,0-1 0,0 1 0,0 0 15,0-1-15,0 1 0,0 21 16,0-21-16,0 20 0,21 1 0,0 21 16,0 0-16,1 21 15,-1 22-15,-21-22 16,21 21-16,-21-21 0,0 22 0,21-22 15,0 21-15,-21-21 0,0 1 16,21-1-16,-21 0 0,22 0 16,-1 0-16,0-21 0,0 21 15,0-21-15,0 0 16,1 0-16,-1 0 0,0 0 0,0 0 16,0-21-16,0 0 0,1 21 15,-1-21-15,0 0 0,-21 0 0,21-22 16,0 22-16,0-21 0,1 21 15,-1-22-15,0 22 0,-21-21 16,21 21-16,0-1 0,-21 1 0,21 21 16,-21 21-1,0 1-15,0-1 0,0 0 16,0 0-16,0 0 0,0 0 16,0 1-16,0 20 0,0-21 15,0 0-15,0 0 0,0 1 16,0-1-1,0 0 1,0-42 0,0 0-1,0-1-15,0 1 0,0 0 16</inkml:trace>
  <inkml:trace contextRef="#ctx0" brushRef="#br0" timeOffset="59487.86">762 12637 0,'21'0'79,"0"0"-79,0 0 0,1 0 15,-1 0-15,0 0 16</inkml:trace>
  <inkml:trace contextRef="#ctx0" brushRef="#br0" timeOffset="59831.49">1058 12637 0,'0'0'0,"0"21"16,0 0-1,-21 0 1,21 0-16,0 0 15,0 1 1,0-1-16,0 0 16,0 0-16,21-21 0,0 21 15,1 0-15,-22 1 0,21-22 16,-21 21-16,21 0 0,-21 0 16,0 0-16,0 0 15,-21 1-15,0-22 16,-1 21-16,1-21 0,0 21 15,0-21-15,0 0 0,0 0 0,-1 21 16,1-21-16,0 0 16,21-21-16,0 0 15,0 0-15,21-1 16,-21 1-16,21 0 0,1 0 0,-1 0 16,0 0-16</inkml:trace>
  <inkml:trace contextRef="#ctx0" brushRef="#br0" timeOffset="60063.21">1333 12594 0,'0'0'16,"22"-21"-1,-22 42 1,0 0 0,0 1-16,0-1 0,0 0 15,0 21-15,0-21 0,-22 1 16,22-1-16,0 0 0,-21 21 0,21-21 15,0 1-15,0-1 0,0 0 16,0 0-16,0-42 47</inkml:trace>
  <inkml:trace contextRef="#ctx0" brushRef="#br0" timeOffset="60211.57">1228 12827 0,'0'0'0,"-22"0"0,22-21 47,22 21-47,-1 0 0,0-21 16,0 0-16,21 21 0,-20-22 16,20 1-16,0 0 0,22 21 15</inkml:trace>
  <inkml:trace contextRef="#ctx0" brushRef="#br0" timeOffset="60571.62">2032 12531 0,'0'21'0,"-21"0"16,0 0-16,-1-21 16,22 21-16,-21 1 0,0-1 15,0 0-15,0 0 0,-22 0 0,22 0 16,0 1-16,0-1 0,-21 0 15,20 0-15,1 0 0,-21-21 0,21 21 16,0-21-16,-1 0 16,1 0-16,42 0 47,1 0-47,-1 0 0,0 0 15,0 0-15,0 0 0,0 22 0,1-22 16,-1 21-16,0-21 0,0 21 15,0-21-15,-21 21 0,21-21 0,1 0 16,-22 21-16,21-21 0,-21 21 16,21-21-16,0 0 15,-21-21 1,0 0-16,21 21 16</inkml:trace>
  <inkml:trace contextRef="#ctx0" brushRef="#br0" timeOffset="61081.09">2074 12594 0,'0'0'0,"0"21"32,0 1-32,0-1 0,0 0 15,-21 0-15,21 0 16,0 0-16,0 1 0,-21-22 15,21 21-15,0 0 16,0 0-16,0-42 47,0 0-47,21 0 16,0-1-16,0 22 31,-21 22 0,0-1-31,0 0 0,0 0 16,0 0-16,0 0 15,22-21-15,-1 0 16,0 0 0,0 0-1,-21-21-15,0 0 16,21 0-16,-21 0 0,0 0 15,0-1-15,0 1 0,0 0 16,0 0 0,21 21-1</inkml:trace>
  <inkml:trace contextRef="#ctx0" brushRef="#br0" timeOffset="61391.95">2265 12700 0,'0'0'16,"21"0"-1,0 0 1,0-21 0,0 21-16,-21-21 0,22 21 15,-22-21-15,-22 21 47,1 21-47,0-21 16,21 21-16,-21 0 0,21 0 15,0 0-15,0 1 0,0-1 16,0 0-16,0 0 16,0 0-16,21-21 31,0 0-31,0 0 15,1-21-15,-1 0 0,0 0 16,0 0-16,0 21 0</inkml:trace>
  <inkml:trace contextRef="#ctx0" brushRef="#br0" timeOffset="61756.03">2625 12425 0,'0'0'0,"-22"0"0,-20 0 31,21 0-31,21 21 0,-21-21 0,21 21 16,0 0-1,0 1-15,0-1 0,21 0 16,0-21 0,-21 21-16,21-21 0,0 21 0,1-21 15,-1 21-15,0-21 16,0 0-16,-21 22 0,21-22 0,0 0 15,1 21-15,-22 0 0,21-21 16,-21 21-16,0 0 0,0 0 16,0 1-16,0-1 15,-21-21-15,-1 21 0,1 0 0,-21 0 16,21 0-16,0 1 0,-22-22 16,22 21-16,0 0 0,0 0 15,21 0-15,-21-21 0,21 21 16,-22-21-16,22 22 15</inkml:trace>
  <inkml:trace contextRef="#ctx0" brushRef="#br0" timeOffset="62499.45">212 13420 0,'0'0'0,"-22"0"0,-62 0 16,63 0 0,-1 0-16,65 0 31,-22 0-15,21 0-16,1 0 0,20 0 0,1 0 15,-1 0-15,22 0 0,-22 0 16,22 0-16,-22 0 0,1 0 0,-1 0 15,1 0-15,-22 0 0,1 0 16,-1 0-16,0 0 0,1 0 16,-22 0-16,0 0 0,0 0 15,-21-21 1,-21 21 0,0 0-1,0 0-15,-1 0 0,1 0 16,0 0-16,0 0 0,-21 0 0,-1 0 15,1 0-15</inkml:trace>
  <inkml:trace contextRef="#ctx0" brushRef="#br0" timeOffset="62804.37">169 13462 0,'0'0'0,"-21"0"0,-21 0 31,21 0-31,42 0 31,21 0-31,0 0 16,1 0-16,-1 0 0,22 0 15,-1 0-15,22 0 0,-22 0 0,22 0 16,-22 0-16,1 0 16,-1 0-16,-20 0 0,-1 0 0,0 0 0,1 0 15,-1 0-15,-21 0 16,0 0-16,-21-21 15,-21 21 17,0 0-32,0 0 15,0 21-15,-22-21 0</inkml:trace>
  <inkml:trace contextRef="#ctx0" brushRef="#br0" timeOffset="65304.61">1164 14393 0,'0'22'0,"0"-1"16,21-21 31,0 0-47,1-21 0,-22-1 15,42 22-15,-21-21 0,0 0 16,22 0-16,-22 0 0,0 0 0,21-1 16,-21 1-16,1 0 15,-22 0-15,0 0 0,0 0 16,0-1-16,-22 1 16,-20 21-16,21 0 0,-21 0 15,-1 0-15,1 21 0,0 1 16,-1-1-16,1 0 0,0 0 15,-1 21-15,22-20 0,0 20 0,0 0 16,21 1-16,0-22 0,0 21 16,0-21-16,21 22 0,0-22 15,0 0-15,0-21 0,1 21 0,20-21 16,0 0-16,1 0 0,-22 0 16,21 0-16,-21 0 0,22 0 15,-22 0-15,-21-21 0,0 0 16,-21 0-1,-1 21-15,1 0 0,-21 0 16,0 0-16,-1 0 0,1 0 16,21 0-16,-22 0 0,1 21 0,0-21 15,-1 21-15,22 21 0,-21-21 16,21 1-16,0 20 0,-1-21 0,1 21 16,21-20-16,0 20 0,0-21 15,0 0-15,0 22 0,0-22 16,0 0-16,21 0 0,1-21 15,-1 21-15,0 0 0,0-21 16,0 0-16,0 0 0,1 0 0,20 0 16,0 0-16,1 0 0,-1-21 15,21 0-15,-20 0 0,20 21 0</inkml:trace>
  <inkml:trace contextRef="#ctx0" brushRef="#br0" timeOffset="65996.03">2032 14584 0,'0'0'0,"21"-21"0,-21 0 0,0-1 16,0-20-16,0 21 0,-21 0 16,0 0-16,-22 21 15,22 0-15,-21 0 0,0 0 16,-1 21-16,1 0 0,0 0 0,-1 0 16,1 0-16,-22 1 0,22 20 15,21-21-15,-21 21 0,20 1 0,-20-22 16,42 0-16,0 0 0,0 22 15,0-22-15,0 0 0,21-21 16,0 0-16,1 0 0,20 0 16,-21 0-16,21 0 0,22 0 15,-22 0-15,1-21 0,-1 0 16,0 21-16,1-22 0,-1 1 0,0 0 16,-21 0-16,1 0 0,-1 0 15,0-1-15,-21 1 0,0 0 16,21 0-16,-21 42 47,-21 0-47,21 0 0,-21 1 15,21 20-15,0-21 0,0 21 0,0 1 16,-21-1-16,21 0 0,0 1 16,0-1-16,0 22 0,0-1 0,0 1 15,0-1-15,0 22 0,0-22 16,0 1-16,0 20 0,0-20 15,-22-1-15,22 22 0,0-21 16,-21 20-16,21-20 0,-21 20 0,0-20 16,21-1-16,-21 1 0,0-1 15,-1-20-15,1 20 0,0-20 0,-21-22 16,21 21-16,-22-21 0,22 0 16,-21 1-16,-1-1 0,1-21 0,-21 0 15,20 0-15,-20-21 0,-1-1 16,22 1-16,-22-21 0,22 0 0,0-1 15,-1-20-15,22-1 16,0 1-16,0-22 0,21 0 0,0 1 16,0 20-16,21-20 0,0 20 15,0 1-15,22-1 0,-1 1 16,0-1-16,1 22 0,20-22 0,-20 22 16,20-22-16,1 22 0,-22 0 15,0-1-15,22 1 0,-22 0 0,0-1 16,-20 1-16,20 21 0,0-21 15</inkml:trace>
  <inkml:trace contextRef="#ctx0" brushRef="#br0" timeOffset="66340.25">2603 14563 0,'-21'0'16,"0"21"-1,42-42 48,0 21-63,-21-21 16,-21 21 15,0 0-31,0 0 0,0 0 15,0 0 1,-1 0-16,22 21 16,0 0-1,0 0 1,0 0-16,0 0 16,0 1-1</inkml:trace>
  <inkml:trace contextRef="#ctx0" brushRef="#br0" timeOffset="66607.52">2476 14859 0,'0'0'0,"0"42"15,0-20 1,22-22-16,-1 0 16,0 0-16,0 0 15,0 0-15,-21-22 16,21 22-16,-21-21 0,0 0 15,-21 21 1,0 0-16,0 0 0,0 0 0,0 0 16,-1 0-16,1 21 0,0 0 15,0-21-15,0 22 0,0-1 0,21 0 16,0 0 0,0 0-16,21-21 15,21 0-15,-21 0 0,0 0 16,22 0-16</inkml:trace>
  <inkml:trace contextRef="#ctx0" brushRef="#br0" timeOffset="74231.55">10012 12361 0,'0'0'0,"0"22"32,0-1-17,0 0 1,0 0-1,21-21-15,0 0 0,0 21 16,0-21-16,1 21 0,-1-21 16,0 22-16,0-22 0,21 0 15,-20 0-15,20 21 0,-21-21 0,21 0 16,1 0-16,-1 0 0,-21 21 16,22-21-16,-1 0 0,0 0 0,1 0 15,-1 0-15,0 0 0,1 0 0,-1 0 16,0 0-16,1 0 0,-1 0 15,0 0-15,1 0 0,-1 0 16,-21 0-16,21-21 0,1 0 0,-22 21 16,21-22-16,-21 22 0,22-21 0,-22 0 15,21 21-15,-21-21 0,22 0 16,-22 0-16,21-1 0,-21 1 0,22 0 16,-1 0-16,0 0 0,1 0 15,-1-1-15,22 1 0,-22 0 0,21 0 16,1-21-16,-1 20 0,1 1 0,-22 0 15,22 0-15,-1 0 0,-20 0 16,20-1-16,-21 1 0,22 0 0,-22 0 16,1 0-16,-1 0 0,0 21 0,1-22 15,-1 1-15,0 0 16,22 0-16,-22 0 0,0 0 0,1-22 16,20 22-16,-20 0 0,20 0 0,1-22 15,-1 22-15,1 0 0,-1 0 16,22 0-16,-22-22 0,1 22 0,-1 0 15,1 0-15,-1 0 0,1 0 0,20-1 16,-20 1-16,-1 0 0,22 0 16,0 0-16,-1 0 0,1-1 0,-21 1 15,20 0-15,1 0 0,-22 0 16,22 21-16,-21-21 0,20 21 0,-20-22 16,-1 22-16,22-21 0,-22 21 0,1 0 15,-1 0-15,1 0 16,-1 0-16,1 0 0,-22 0 0,22 0 15,-1 0-15,-20 0 0,-1 0 0,21 0 16,-20 0-16,-1 0 0,22 21 16,-22 1-16,0-1 0,22-21 0,-22 21 15,22 0-15,-22 21 0,21-20 0,-20-1 16,-1 0-16,22 0 0,-22 21 16,0-20-16,22-1 0,-22 0 0,0 21 15,1-21-15,-22 1 0,21-1 16,-21 0-16,22 0 0,-22 0 15,0 0-15,0 1 0,0-22 0,1 21 0,-1-21 16,0 0-16,-21 21 16,21-21-16,0 0 15,0 0-15,1 0 0,-1 0 16,0 0-16,0 0 16,0 0-16,0-21 0,1 21 0,-1 0 15,0-21-15,0 21 0,0-22 0,0 1 16,1 21-16,-1-21 0,0 0 15,0 21-15,0-21 0,-21 0 0,0-1 16,21 1-16,-21 0 0,22 0 16,-22 0-16,0 0 0,0-1 0,0 1 15,0 0-15,0 0 0,0 0 32,-22 21 14,22 21-46,-21 0 16,21 0 0,0 0-16,0 1 0,0-1 15,0 0 1,21-21-16,1 21 16,-1-21-16,0 0 0,0 0 15,0 0-15,0 0 0,1 0 16,-1 0-16,21 0 0,-21 0 15,22 0-15,-1 0 0,0 0 0,22 0 16,-22 0-16,22 0 0,-22 0 16,21 0-16,22-21 0,-21 21 0,20-21 15,1 0-15,-22 21 0,22-22 0,0 1 16,-1 0-16,1 0 0,0 0 16,-1 0-16,-20-1 0,21 22 0,-1-21 15,1 0-15,0 0 0,-1 0 16,1 0-16,0-1 0,-1 1 15,1 21-15,0-21 0,-1 0 0,1 0 16,0 21-16,-1-21 0,1-1 16,21 1-16,-22 0 0,1 21 0,0-21 15,-1 0-15,1 0 0,0 21 16,-22-22-16,1 1 0,-1 0 0,1 21 16,-1-21-16,1 21 0,-22-21 0,22 21 15,-1-21-15,-21 21 0,22 0 16,-22 0-16,1 0 0,20-22 0,-21 22 15,1 0-15,20 0 0,-20 0 16,-1 0-16,21 22 0,-20-22 0,-1 21 16,0-21-16,1 21 0,-1-21 0,0 21 15,-20 0-15,20-21 0,0 21 16,-21 1-16,1-22 0,20 21 16,-21-21-16,0 21 0,0 0 15,1-21-15,-22 21 0,21-21 0,-21 21 16,21-21-16,-21 22 0,21-22 15,-21 21-15,21-21 16,-21 21-16,0 0 16,0 0-1,0 0 1,-21-21-16,0 0 0,0 22 16,0-22-1,-1 0-15,1 0 0,0 0 0,0 21 16,0-21-16</inkml:trace>
  <inkml:trace contextRef="#ctx0" brushRef="#br0" timeOffset="75657.25">7027 12361 0,'0'0'0,"0"22"0,0-1 16,0-42 31,0-1-47,21 1 15,-21 0-15,0 0 0,0 0 16,0 0-16,0-1 0,0 1 0,0-21 16,0 21-16,0-22 0,0 1 15,0 0-15,0 21 0,0-22 0,-21 1 16,21 0-16,-21 20 0,0-20 0,21 21 15,-21-21-15,0 20 0,-1 1 16,1-21-16,0 21 0,0 0 0,0-1 16,0 1-16,-1 0 0,1 0 15,0 0-15,-21 0 0,21-1 0,-1 1 16,1-21-16,-21 21 0,21 0 16,0-1-16,-1 1 0,1 0 15,0 0-15,0 0 0,0 0 0,0-1 16,-1 1-16,1 0 0,0 21 15,0-21-15,0 0 0,0 21 16,-1-21-16,1-1 0,-21 22 0,21-21 16,-22 21-16,22 0 0,-21-21 15,-22 21-15,22-21 0,0 21 0,-1 0 16,1 0-16,0-21 0,21 21 0,-22 0 16,1 0-16,0-21 0,-1 21 15,1-22-15,0 22 0,-1 0 16,1 0-16,0-21 0,-1 21 0,22 0 15,-21 0-15,-1 0 0,1 0 16,21 0-16,-21 0 0,-1 0 0,1 0 16,21 0-16,-22 0 0,1 0 15,21 0-15,0 0 0,-22 0 0,22 0 16,-21 0-16,0 21 0,20-21 0,-20 0 16,21 22-16,-21-22 0,-1 0 15,1 21-15,0 0 0,-1-21 0,22 0 16,-21 21-16,-1-21 0,22 21 15,-21 0-15,21-21 0,0 22 16,-1-1-16,1 0 0,0 0 0,0 0 16,0 22-16,21-22 0,-21 21 15,-1-21-15,22 22 0,-21-22 0,0 21 16,21-21-16,-21 22 0,0-22 16,0 21-16,-1-21 0,1 0 0,0 1 15,0 20-15,21-21 0,-21 0 0,0 0 16,21 1-16,0-1 0,-22 0 15,1 0-15,0 0 0,21 0 0,-21 1 16,21-1-16,0 21 0,-21-21 16,0 0-16,21 1 0,-22-1 0,22 0 15,0 0-15,0 0 16,0 0-16,-21-21 0,21 22 16,0-44 46,0 1-62,0 0 16</inkml:trace>
  <inkml:trace contextRef="#ctx0" brushRef="#br0" timeOffset="76091.3">3408 11769 0,'0'0'0,"-43"-43"31,43 22-31,0 0 16,22 21-1,-1 0-15,0 0 0,0 0 16,0 21-16,0-21 16,1 21-16,-1 1 0,0-1 0,0 0 15,0 0-15,0 0 0,-21 0 16,22 1-16,-1-1 0,0 0 0,-21 21 16,0-21-16,21 1 0,-21-1 0,21 0 15,-21 0-15,0 0 0,0 0 16,0 1-1,21-22-15,-21-22 63,22 22-63,-22-21 0,0 0 16,21 0-16,0 21 15,-21-21-15</inkml:trace>
  <inkml:trace contextRef="#ctx0" brushRef="#br0" timeOffset="76391.35">4276 11811 0,'0'0'16,"0"-21"-16,21 21 0,-21-21 16,-21 21 15,-1 0-16,1 21-15,0 0 0,0 0 16,0 0-16,21 1 0,-21-1 16,-1 0-16,-20 0 0,21 0 0,0 0 15,0 1-15,-22-1 0,22 0 16,0 0-16,0 0 0,0-21 0,-1 21 16,22 1-1</inkml:trace>
  <inkml:trace contextRef="#ctx0" brushRef="#br1" timeOffset="93494.91">16319 15177 0,'-21'0'0,"0"0"31,0 0-15</inkml:trace>
  <inkml:trace contextRef="#ctx0" brushRef="#br1" timeOffset="93952.15">16235 15325 0,'0'0'0,"21"0"62,0 0-62,0 0 0,0 0 16,1-21-16,-1 21 0,0-22 15,0 1-15,0 21 0,0-21 0,1 0 16,-1 0-16,0 0 0,-21-1 16,0 1-16,21 0 0,-21 0 0,0 0 15,0 0 1,0-1-16,-21 22 15,0 0-15,0 0 0,-1 0 0,-20 0 16,21 0-16,-21 0 0,-1 22 16,22-1-16,-21 0 0,21 0 0,-22 0 15,22 22-15,0-22 0,0 21 16,0-21-16,-1 22 0,1-1 0,0-21 16,21 21-16,0-20 0,0-1 15,0 21-15,0-21 0,0 0 0,0 1 16,21-1-16,0 0 0,22 0 15,-22-21-15,21 21 0,-21-21 0,22 0 16,-1 0-16,0 0 16,1 0-16,-22 0 0,21 0 0,1 0 15,-1 0-15,-21-21 0,21 0 0,-20 0 16,20 0-16,-21-1 0,21-20 16,-20 21-16</inkml:trace>
  <inkml:trace contextRef="#ctx0" brushRef="#br1" timeOffset="94243.73">17208 14690 0,'-21'0'15,"42"0"-15,-42-21 0,0-1 0,0 22 16,0 0-16,0 0 16,-1 0-16,22 22 0,-21-1 0,0 0 15,0 21-15,0 1 0,0-1 16,21 0-16,-22 1 0,1 20 0,0-21 15,21 22-15,-21-1 0,0 1 16,21-22-16,0 22 0,-21-22 0,-1 0 16,22 1-16,0-1 0,0-21 15,-21 0-15,21 22 0,0-22 0,0 0 16,0 0-16,21-21 16,1 0-1,-1 0-15,0-21 0,0 0 16,0 0-16,0 0 0,1-22 15</inkml:trace>
  <inkml:trace contextRef="#ctx0" brushRef="#br1" timeOffset="94635.31">17166 15304 0,'0'0'0,"-21"0"16,21 21-16,-21-21 0,21 21 0,0 0 15,0 0 1,21-21-1,0 0-15,0 0 0,0 0 16,1 0-16,20 0 0,-21 0 0,0 0 16,22-21-16,-22 0 0,0 0 15,0 0-15,0-1 0,0 1 16,1 0-16,-22 0 0,0 0 0,0 0 16,0-1-16,0 1 15,-22 21-15,1 0 0,0 0 0,0 0 16,-21 0-16,20 0 0,1 21 15,-21 1-15,21-1 0,-22 0 0,22 0 16,0 21-16,0-20 0,0-1 16,21 21-16,0-21 0,0 0 0,0 1 15,0-1-15,0 21 0,0-21 16,0 0-16,21 1 16,0-1-16,0-21 0,0 21 0,1-21 15,-1 0-15,0 0 0,21 0 16,-21 0-16,1 0 0,-1 0 0,21 0 15,-21-21-15,22 0 0,-22 21 16</inkml:trace>
  <inkml:trace contextRef="#ctx0" brushRef="#br1" timeOffset="95259.57">17970 15219 0,'0'-64'31,"22"43"-15,-22 0-16,0 0 0,21 0 16,0 0-16,0-1 15,-21 1-15,0 0 0,21 21 0,-21-21 16,0 0 0,-21 42-1,0-21 1,21 21-16,0 0 0,0 0 15,-21 22-15,21-22 0,0 21 16,-21-21-16,21 22 0,0-1 16,-22-21-16,22 22 0,0-22 0,0 21 15,-21-21-15,21 22 0,-21-22 16,21 0-16,0 0 0,0 0 0,-21 0 16,21 1-16,0-1 0,-21-21 15,21 21-15,0 0 16,-21-21 15,-1 0-15,22-21-16,-21 0 0,0 21 15,0 0-15,0 0 0,21-21 0,-21 21 16,-1 0-16,1 0 16,42 0 15,-21 21-16,43-21-15,-22 0 0,0 0 0,0 21 16,0-21-16,22 0 0,-22 0 0,0 0 16,0 0-16,0 0 0,1 0 15,20 0-15,-21 0 0,0 0 0,0 0 16,1 0-16,-1 0 16,0 0-1,-42 0 16,0-21-31,-22 0 16</inkml:trace>
  <inkml:trace contextRef="#ctx0" brushRef="#br1" timeOffset="96032.22">14817 14923 0,'0'0'0,"0"-22"78,21 22-62,-21-21-1,-21 21 48,-1 0 77,1 0-140,0 0 16,0 21 0</inkml:trace>
  <inkml:trace contextRef="#ctx0" brushRef="#br1" timeOffset="96523.99">14647 15367 0,'0'0'0,"21"0"63,1 0-63,-22-21 15,0 0 1,21 21-16,-21-21 16,-21 42 15,21 0-31,-22 0 16,1 0-16,21 0 15,0 1-15,21-22 31,1 0-31,-1 0 32,-21-22-32,0 1 0,0 0 15,0 0 1,0 0-16,-21 21 16,-1 0-16,1 0 15,0 0 1,21-21 15,0-1-31</inkml:trace>
  <inkml:trace contextRef="#ctx0" brushRef="#br1" timeOffset="96926.91">14753 14838 0,'0'21'47,"21"-21"-32,0 0 1,1 0-16,-1 0 15,0 0-15,-21-21 16,0 0-16,0 0 16,0-1-1,-21 22-15,0 0 0,-1 0 16,1 0-16,0 0 16,21 22-16,-21-1 15,0 0-15,21 0 0,0 0 16,0 0-16,0 1 15,0-1 32</inkml:trace>
  <inkml:trace contextRef="#ctx0" brushRef="#br1" timeOffset="97255.88">14647 15304 0,'0'0'0,"-21"63"31,42-63 0,0 0-31,1 0 16,-1 0-16,-21-21 15,0 0-15,0 0 16,0-1-16,-21 22 16,-1 0-1,1 0 1,0 22-16,21-1 0,0 0 0,-21 0 16,21 0-16,0 0 0,0 1 15,21-22 1,0 0-16,0-22 15,1 22-15,20-21 0,-21-21 0</inkml:trace>
  <inkml:trace contextRef="#ctx0" brushRef="#br1" timeOffset="111044.04">12975 14753 0,'0'0'0,"0"-106"31,0 85-31,0 0 0,0 0 16,-21 42-1,0-21 1,0 21-16,21 0 0,-22 1 16,1 20-16,0-21 0,0 21 0,21 1 15,-21-22-15,21 21 0,-21 1 16,21-1-16,-22 0 0,22 22 16,0-22-16,0 0 0,0 1 0,0-1 15,-21 0-15,21 1 0,0-1 0,0-21 16,-21 0-16,21 22 0,0-22 15,0 0-15,0 0 16,0-42 15,0 0-31,0 0 16,0 0-16,0-1 16,0 1-16,21 0 0,-21 0 0,21 0 15,-21 0-15,22-1 0,-22 1 16,0 0-16,0 0 0,0 0 15,0 0 1,0-1-16,21 22 0,-21-21 0,0 0 16,21 21-1,0-21-15,0 21 0,-21-21 0,21 0 16,1 21-16,-1 0 0,0-22 0,0 22 16,21 0-16,-20 0 0,-1-21 15,21 21-15,-21 0 0,22 0 0,-1 0 16,-21 0-16,21 0 0,1 21 15,-22 1-15,21-22 0,-21 21 0,1 0 16,-1 21-16,-21-21 0,0 1 16,21-1-16,-21 21 0,0-21 15,0 0-15,0 22 0,-21-22 0,0 0 16,-1 0-16,-20 0 0,0 1 16,-1-1-16,1 0 0,-21 0 0,20-21 15,1 21-15,-22-21 0,22 21 16,0-21-16,-1 0 0,1 0 0,21 22 15,0-22-15,0 0 0,-1 0 16,1 0-16,0 0 0,0 0 16,0-22-1,0 1 48,21 0 234,0 0-297,21 0 0,0 0 15</inkml:trace>
  <inkml:trace contextRef="#ctx0" brushRef="#br1" timeOffset="115644.85">8001 14901 0</inkml:trace>
  <inkml:trace contextRef="#ctx0" brushRef="#br1" timeOffset="121308.02">7959 14690 0,'0'0'15,"0"-21"-15,0-1 0,21 22 16,-21-21-16,0 0 0,0 0 15,0 0-15,0 0 16,0-1-16,-21 44 31,21-1-31,-22 0 16,22 21-16,0 1 0,-21-1 0,0 0 16,0 22-16,21-22 0,-21 22 15,0-1-15,-1 1 0,1-1 0,0 1 16,0-1-16,0-21 0,0 22 15,-1-22-15,-20 22 0,42-22 0,-21-21 16,21 22-16,-21-22 0,21 0 16,21-42 15,0 0-31,0-1 0,0-20 0,22 0 16,-22-22-16,21 1 0,1 20 15,-22-20-15,21-1 0,-21 22 0,22 0 16,-22 21-16,0-22 0,0 43 0,0-21 15,0 21-15,1 0 0,-22 21 16,0 0-16,0 22 16,0-22-16,0 21 0,0 1 15,0-1-15,0 0 0,0 1 0,0-1 16,0 0-16,0-21 0,0 22 16,21-22-16,-21 21 0,21-21 15,0 1-15,0-22 0,0 0 0,1 0 16,-1 0-16,0 0 0,21 0 15,-21 0-15,1-22 0,20-20 0,-21 21 16,21-21-16,1-22 0,-22 22 16,0-22-16,0 1 0,0-1 0,1 1 15,-22-1-15,0 1 0,0-1 16,0 22-16,0 0 0,0-1 16,0 22-16,-22-21 0,1 42 15,0-21-15,0 21 0,0 0 0,0 0 0,-1 21 16,1-21-16,0 21 0,0 0 15,0 0-15,21 0 0,0 1 16,0-1-16,0 21 0,0-21 0,0 0 16,0 1-16,0-1 0,0 0 15,0 0-15,21 0 0,0 0 0,0 1 16</inkml:trace>
  <inkml:trace contextRef="#ctx0" brushRef="#br1" timeOffset="121623.15">8678 15282 0,'0'0'0,"43"0"32,-22 0-32,0-21 0,0 0 0,0 0 15,22 0-15,-22 0 0,0-1 16,0 1-16,0 0 0,0 0 0,-21 0 16,0 0-16,0-1 15,-42 22 1,21 22-16,-21-1 0,20 0 15,-20 21-15,0-21 0,21 22 16,-22-1-16,22 0 0,0-20 0,0 20 16,0 0-16,21-21 0,0 1 15,0 20-15,0-21 0,0 0 0,21 0 16,0-21-16,21 0 16,-21 0-16,22 0 0,-1 0 15,0-21-15,1 0 0,-1 0 0,0 0 16,1 0-16,-1-22 0,-21 1 15,22 0-15</inkml:trace>
  <inkml:trace contextRef="#ctx0" brushRef="#br1" timeOffset="122060.12">9271 14817 0,'0'0'0,"0"-43"0,0 22 0,0 0 16,0 0-16,-21 42 16,0 0-1,21 0-15,-22 22 0,22-22 0,0 21 16,-21 1-16,0-1 0,21 0 15,-21 1-15,21-1 0,0 21 16,0-20-16,0-1 0,0 0 0,-21-20 16,21 20-16,0-21 0,0 21 0,0-20 15,0-1-15,0-42 47,0-1-47,0 1 0,0-21 0,0 21 16,0-22-16,21 22 0,0 0 15,0 0-15,0-21 0,1 20 0,-1 22 16,0-21-16,0 0 0,21 21 16,-20 0-16,-1 0 0,0 0 15,0 21-15,0 0 0,0 1 0,-21-1 16,0 0-16,0 21 0,0-21 16,0 22-16,0-22 0,-21 21 0,0-21 15,0 22-15,-21-22 0,20 21 16,-20-21-16,21 1 0,-21-1 0,20 0 15,-20 0-15,21-21 0,0 21 0,21-42 32,0 0-32,0-21 15,21 20-15,0-20 0,0 0 16</inkml:trace>
  <inkml:trace contextRef="#ctx0" brushRef="#br1" timeOffset="122567.85">9631 15092 0,'21'0'31,"0"0"-31,0 0 16,0-21-16,1 21 16,-22-21-16,21 21 0,0-22 0,0 1 15,0 0-15,0 21 0,-21-21 0,0 0 16,0 0-1,0-1-15,-21 22 16,-21 0-16,21 22 16,-22-1-16,22-21 0,-21 21 0,21 0 15,-22 0-15,22 0 0,0 1 0,0-1 16,0 0-16,21 0 0,0 0 16,0 0-16,0 1 0,0-1 0,21-21 15,0 21-15,0-21 16,0 0-16,1 0 0,-1 0 0,0 0 15,0 0-15,0 0 0,-21 21 47,-21 0-47,0 0 0,0 1 16,0-1-16,-1 0 0,-20 0 0,21 21 16,21-20-16,-21 20 0,0-21 15,21 0-15,-22 22 0,22-22 0,0 0 16,0 0-16,0 0 15,22-21-15,-1 0 0,0 0 16,0 0-16,0 0 0,0 0 16,22 0-16,-22-21 0,0 0 0,21 0 15,1-22-15,-22 22 0,21-21 0,1 0 16,-22-22-16</inkml:trace>
  <inkml:trace contextRef="#ctx0" brushRef="#br1" timeOffset="122801.03">10223 14796 0,'0'0'15,"0"-43"-15,0 22 0,-21 21 16,0 21 0,0 0-16,0 1 0,0-1 0,-1 21 15,1 0-15,0-20 0,0 41 16,21-21-16,-21 1 0,0-1 16,21 0-16,0 22 0,-22-22 0,1 1 15,21-1-15,-21 0 0,21 22 16,0-43-16,0 0 0,0 0 15,0 0-15,0 1 0,0-1 16,21-21 0,0-21-16,1-1 0,-1 1 15,-21 0-15</inkml:trace>
  <inkml:trace contextRef="#ctx0" brushRef="#br1" timeOffset="124119.73">10096 15409 0,'-21'22'31,"42"-22"1,1 0-17,-1 0-15,0-22 0,0 22 16,0-21-16,0 0 0,1 0 16,-22 0-16,21 0 0,-21-1 15,0 1-15,-21 21 31,-1 0-31,1 21 0,0 1 16,-21-1-16,21 0 0,-1 0 0,1 0 16,21 0-16,-21 22 0,21-22 15,-21 0-15,21 0 0,0 0 16,0 1-16,0-1 0,0 0 0,0 0 16,21-21-16,0 21 15,0-21-15,1 0 0,-1 0 0,21 0 16,-21 0-16,22-21 0,-1 0 15,-21 0-15,21 0 0,-20-1 0,-1 1 16,0 0-16,0 0 0,0-21 16,0 20-16,-21 1 0,0 0 0,0 0 15,0 0-15,0 42 32,0 0-17,0 0-15,0 0 16,-21 1-16,21-1 0,0 0 0,-21-21 15,21 21-15,0 0 0,0 0 0,0 1 16,0-44 31,0 1-47,0 0 16,21 0-16,0-21 0,-21 20 0,22 1 15,-22 0-15,21 0 16,-21 42 15,0 0-31,0 0 16,0 1-16,0-1 0,0 0 0,0 0 15,0 0-15,0 0 16,0 1-16,21-22 16,0 0-1,0 0-15,0 0 0,1 0 16,-1-22-16,0 1 0,0 0 15,0 0-15,0 0 0,1 0 0,-1-1 16,-21 1-16,21 0 0,-21 0 0,21 0 16,-21 0-16,0 42 31,0 0-15,0 0-16,0 0 0,0 0 15,0 1-15,0-1 0,0 0 16,0 0-16,0 0 15,21-21-15,0 0 16,1 0-16,20 0 16,-21 0-16,0-21 0,0 21 0,1-21 15,-1 0-15,0 0 0,0 21 0,-21-22 16,0 1-16,21 0 0,-21 0 16,0 0-16,0 0 0,-21 21 31,0 0-31,21 21 15,-21-21-15,0 21 0,-1 0 0,22 21 16,0-20-16,0-1 0,-21 0 16,21 0-16,0 0 0,0 0 0,0 1 15,0-1-15,21-21 16,1 0 0,-1 0-16,0 0 0,0 0 0,0-21 15,0-1-15,22 1 0,-22 0 16,0-21-16,0 21 0,0-22 0,1 1 15,-1 0-15,0-1 0,0 1 16,0-22-16,0 22 0,1 0 16,-1-1-16,0 1 0,-21-21 0,0 41 15,21-20-15,-21 0 0,0-1 16,0 22-16,0 0 0,0-21 0,0 63 31,-21 0-31,0 0 0,21 22 16,0-1-16,-21 0 0,-1 22 15,22-22-15,-21 22 0,21-22 0,0 21 16,-21-20-16,21-1 0,0 0 0,0 1 16,-21-1-16,21-21 0,0 0 15,0 1-15,0-1 0,0 0 0,0 0 16,21-21 0,0 0-16,-21-21 15,21 0-15,1 0 0,-22-1 16,21 1-16,-21-21 0,0 21 15</inkml:trace>
  <inkml:trace contextRef="#ctx0" brushRef="#br1" timeOffset="124283.12">11282 15134 0,'0'0'0,"21"0"0,0 0 0,0 0 15,0 0-15,1 0 16,-1 0-16,0-21 0,0 0 15,0 21-15,0-21 0,1 21 0,-1-21 16,0 21-16,-21-22 0,0 1 16</inkml:trace>
  <inkml:trace contextRef="#ctx0" brushRef="#br1" timeOffset="125376.15">4826 15282 0,'0'0'0,"21"0"0,0 0 0,0 0 16,1 0-16,-1 0 0,0-21 15,0 0-15,0-21 16,0 21-16,1-1 0,-1-20 0,21 21 16,-21-21-16,0-1 0,1 1 15,-1 0-15,-21-1 0,0 1 0,21 0 16,-21-1-16,0 22 0,0-21 16,0 21-16,0-1 0,0 1 15,-21 21-15,21 21 0,-21 1 16,-1-1-16,1 0 15,-21 21-15,21 1 0,0-1 0,-1 0 16,1 22-16,0-1 0,0 1 16,21 20-16,-21 1 0,0 0 0,-1-1 15,1 1-15,0 0 0,0-1 16,0 1-16,21 0 0,-21-1 0,21 1 16,0 0-16,0-22 0,0 1 15,0-1-15,0-20 0,0 20 0,0-21 16,0-20-16,0 20 0,21-21 0,0 0 15,0-21 1,0 0-16,0 0 0,1 0 16,-1-21-16,0-21 0,0-1 15,0 1-15,0 0 0,1-22 0,-1 1 16,-21-1-16,0-20 0,0 20 0,0 1 16,0-1-16,-21 1 0,-1-1 15,1 22-15,-21-1 0,21 1 0,-22 0 16,22 21-16,-21 21 0,21-22 15,-22 22-15,22 0 0,0 0 0,0 0 16,0 0-16,42 0 16,0 0-1,21 0-15,1 0 0,-1-21 16,22 0-16,-22 0 0,21 0 16,-20-22-16,20 22 0,-20 0 0,-1-21 15,0 21-15,1-22 0,-22 22 16,21 0-16,-42-43 15,0 43-15,-21 21 16,0 0-16,0 0 0,-1 0 16,1 21-16,0 1 0,21-1 15,0 0-15,-21 21 0,21-21 16,0 1-16,0 20 0,0-21 0,0 0 16,0 0-16,21 1 0,0-1 15,0 0-15,1-21 0,-1 0 16,21 0-16,-21 0 0,0 0 0,22 0 15,-22 0-15,0-21 0,0 0 0,0 21 16,-21-22-16,0-20 0,0 21 16,0 0-16,0 0 0,0-22 0,-21 22 15,0 0-15,0 0 0,0 0 16,0 21-16,-1 0 0,1 0 0,0 0 16,21 21-1,0 0-15,0 0 16,0 0-16,21 0 15,0 1-15</inkml:trace>
  <inkml:trace contextRef="#ctx0" brushRef="#br1" timeOffset="125712.31">5673 15304 0,'0'-106'31,"21"85"-31,-21-1 0,21 1 0,0 21 15,0-21-15,0 21 0,1 0 16,20 0-16,-21 0 0,0 21 0,0 0 16,1 1-16,-1-1 0,0 0 0,-21 0 15,0 21-15,0-20 16,0 20-16,0-21 0,0 0 0,-21 0 16,0 1-16,-1-1 0,22 0 15,0 0-15,-21-21 0,0 0 16,21-21-1,0 0 1,0 0-16,0-1 0,21 1 0,-21-21 16,21 21-16,1-22 0,-1 22 15,0 0-15,0 0 0,21-21 0,-20 20 16,20 1-16,-21 0 0,21 0 16,1 0-16,-1 0 0,0-1 0</inkml:trace>
  <inkml:trace contextRef="#ctx0" brushRef="#br1" timeOffset="125975.43">7133 14393 0,'0'0'0,"-42"-42"16,21 42-16,-1 0 0,-20 0 0,0 21 0,21 0 15,-22 22-15,1-1 0,-22 0 16,22 22-16,0-1 0,-1 1 0,1-1 15,0 1-15,-1 21 0,1-22 16,0 22-16,21-1 0,-1 1 16,1 0-16,21-22 0,0 1 15,0-1-15,21-20 0,1-1 0,20 0 16,0 1-16,22-22 0,20 0 0,-20 0 16,42-21-16,-22 0 0,22 0 15,0 0-15,21-21 0,-21 0 0</inkml:trace>
  <inkml:trace contextRef="#ctx0" brushRef="#br1" timeOffset="126660.05">18500 13949 0,'0'0'0,"-22"0"0,22-21 0,0 0 16,22-1-16,-1 22 15,21 0-15,0 0 0,22 0 0,-1 0 16,-20 0-16,20 22 0,1 20 16,-1 0-16,1 1 0,-22 20 0,0 22 15,1-1-15,-22 1 0,0 0 16,-21 21-16,0-22 0,-21 22 0,0 0 16,-22-21-16,1 20 15,0-20-15,-1 0 0,1-1 0,0-20 16,-1-1-16,-20-20 0,21-1 15,-1 0-15,1 1 0,0-22 0,-22 0 16,22 0-16,-1 0 0,-20 1 0,-1-22 16,1 21-16,-22-21 0</inkml:trace>
  <inkml:trace contextRef="#ctx0" brushRef="#br1" timeOffset="127235.53">10858 16425 0,'0'0'15,"-21"0"-15,21-21 0,-21 0 0,21 0 16,-21 0 0,0 0-16,21-1 0,-21 22 15,-1-21-15,1 21 0,0 0 0,0 0 16,0 0-16,0 0 0,-1 0 16,1 0-16,0 0 0,0 21 0,21 1 15,-21-1-15,21 0 0,0 0 16,0 0-16,21 0 0,0 1 15,0-1-15,22-21 0,-1 21 16,0 0-16,22 0 0,-22-21 0,22 21 16,-22 1-16,0-1 0,1-21 15,-22 21-15,0 0 0,-21 0 0,0 0 16,-21 1-16,0-1 16,-22-21-16,22 21 0,-21 0 15,-1-21-15,1 0 0,21 21 0,-21-21 16,20 0-16,1 0 0,0 0 15,42 0 1,0 0-16,1 0 16,-1 0-16,0 0 0,21 21 0,-21 1 15,1 20-15,-1-21 0,-21 21 16,0-20-16,0 20 0,0 0 0,0 1 16,-21-1-16,-1 0 0,-20-21 15,21 22-15,-21-1 0,20 0 16,-20-20-16,21 20 0</inkml:trace>
  <inkml:trace contextRef="#ctx0" brushRef="#br1" timeOffset="127551.1">10922 17971 0,'0'0'0,"0"-22"0,21 22 0,0 0 15,0 0-15,1 22 16,-1-22-16,-21 21 16,0 0-16,0 0 0,0 0 15,0 0-15,0 1 0,0-1 0,-21 0 16,-1 21-16,-20-21 0,0 22 16,-1-1-16,-20 0 0,21 22 15,-22-22-15,22 1 0,-22-1 0,22 21 16,0-20-16,-1-1 0,1-21 15,21 22-15,0-22 0,-1 0 0,22 0 16,0-42 0,0 0-16,22-22 15,-1-20-15,21-1 0</inkml:trace>
  <inkml:trace contextRef="#ctx0" brushRef="#br1" timeOffset="127839.51">11832 17039 0,'0'0'0,"-21"21"0,21 1 0,-21-22 15,0 21-15,-1 0 16,22 0-16,22-21 16,-1 0-16,21 0 0,0 0 15,1 0-15,20 0 0,1 0 0,-1 0 16,22-21-16,0 21 15,-22 0-15,22-21 0,-1 21 0,1 0 16,0 0-16,-22 0 0,1 0 16,-22 0-16,-21 0 0,0 0 0,-42 0 15,-21 0-15,0 21 16,-22 0-16,22-21 0,-43 21 16,22 0-16,-22 1 0,-21-22 0,21 21 15</inkml:trace>
  <inkml:trace contextRef="#ctx0" brushRef="#br1" timeOffset="128063.12">11684 17314 0,'-42'22'15,"338"-86"-15,-550 106 0,148-20 0,64-22 0,21 21 16,42-21 0,21 0-16,0 0 0,22 0 15,-1 0-15,22 0 0,0 0 16,21 0-16,-22 0 0,22 0 0,0 0 16,0 0-16,0 0 0,-1 0 15,-20 0-15,0 0 0,-1 0 0,-20 0 16,-22 0-16,-21 0 0,1 0 15,-44 0-15,1 0 0,-21 0 16,-22 21-16,1-21 0,-22 21 16,1 0-16,-1 0 0,-21 22 0,0-22 15,-21 0-15,21 21 0,1-20 16,20 20-16</inkml:trace>
  <inkml:trace contextRef="#ctx0" brushRef="#br1" timeOffset="128288.05">11642 17738 0,'-85'21'15,"64"0"-15,169-84 0,-190 84 0,-43 21 16,106-42-16,21 0 15,1-21-15,-1 21 0,22 0 16,20-21-16,1 21 0,0 0 0,-1-21 16,22-1-16,-21 22 0,21 0 15,-22-21-15,22 21 0,-21 0 0,-1 0 16,1-21-16,-21 21 0,-22 0 16,21 0-16,-41 0 0,-1 0 0,-42 21 31,-22-21-31,1 21 0,-22 1 15,1-1-15,-1 0 0,-20-21 16,-1 21-16,0 0 0,1 0 0,-22 1 16,0-1-16,0-21 0</inkml:trace>
  <inkml:trace contextRef="#ctx0" brushRef="#br1" timeOffset="128440.13">11874 17928 0,'-63'21'0,"-22"1"16,233-65-16,-338 86 0,190-22 16,0 0-16,42-21 15,-21 0-15,43 0 0,-22 0 16,22 0-16,20 0 0,1 0 0,0-21 15,-1 21-15,1-21 0,21-1 16,-21 1-16,-1 0 0,1 21 16,0-21-16,-22 0 0,1 0 15,-1-1-15,-21 1 0,1 21 0,-1-21 16,-21 0-16,0 0 0</inkml:trace>
  <inkml:trace contextRef="#ctx0" brushRef="#br1" timeOffset="129607.82">14880 6879 0,'0'0'0,"-21"0"0,0 0 0,0 0 15,-1 0-15,1 0 0,0-21 16,0 21-16,0 0 15,42 0 17,0 0-17,0 0-15,43 0 0,-1 0 0,1 0 16,42 0-16,-1 0 0,1 0 16,21 0-16,0 0 0,0 0 0,0 0 15,21 0-15,1 0 0,-1 0 16,0 0-16,-21 0 0,0 0 0,21 0 15,-42-21-15,21 21 0,-21 0 0,0 0 16,-43 0-16,1 0 0,-1 0 16,-21 0-16,-20 0 0,-1 0 0,0 0 15,-21 21 17,-21-21-32,0 21 15,-1-21-15,1 21 0,0-21 0,0 22 16,-21-22-16</inkml:trace>
  <inkml:trace contextRef="#ctx0" brushRef="#br1" timeOffset="130131.16">14563 8446 0,'0'0'0,"-22"0"0,-41-22 31,42 22-31,0 0 0,42 0 31,0 22-15,21-22-16,1 0 0,-1 0 0,21 0 16,22 21-16,0-21 0,21 0 15,-1 0-15,22 0 0,0 0 0,22 0 16,-1 0-16,-21 0 0,42 0 0,-21 0 15,0 0-15,-21 0 0,22 0 16,-44 0-16,1 0 0,0 0 0,-21 0 16,-1 0-16,-20 0 0,-22 0 0,22 0 15,-22 0-15,-21 0 0,22 0 16,-22 0-16,0 0 0,0 0 16,-21-21 15,0-1-16,-21 1-15,0-21 0,0 21 0</inkml:trace>
  <inkml:trace contextRef="#ctx0" brushRef="#br1" timeOffset="131603.45">9779 7133 0,'-21'0'0,"0"0"0,-1 21 0,1-21 16,0 22-16,0-22 0,0 0 15,0 0-15,-1 0 16,1 0-16,0 0 31,21 21-15,21-21-1,0 0-15,22 0 16,-1 0-16,0 0 0,22 0 0,21 0 16,-1 0-16,1 0 15,21-21-15,-22 21 0,22 0 0,0-22 16,212 22-16,-213-21 16,-20 21-16,0 0 0,-22 0 15,1 0-15,-22 0 0,0 0 0,1 0 16,-22 0-16,0 0 0,0 0 0,0 0 15,-21-21 64,0 0-64,0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57:5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1122 0,'0'21'47,"0"0"-31,0 0-1,21-21 1</inkml:trace>
  <inkml:trace contextRef="#ctx0" brushRef="#br0" timeOffset="619.66">3429 995 0,'0'-21'0,"0"0"15,0 42 17,0 21-17,0-21-15,0 22 0,-21-1 0,0 21 16,-1-20-16,22-1 0,-21 22 15,0-22-15,0 0 0,0 22 16,21-22-16,-21 22 0,-1-22 0,1 0 16,21 1-16,0-1 0,0 0 15,-21-21-15,21 1 0,0-1 16,0-42 0,21-1-1,-21-20-15</inkml:trace>
  <inkml:trace contextRef="#ctx0" brushRef="#br0" timeOffset="852.45">3746 1037 0,'0'0'0,"22"-21"0,-22 42 16,21 0 0,-21 1-16,0 20 0,0-21 0,0 21 15,0 1-15,0-1 0,-21 0 16,21 1-16,-22-1 0,1 22 15,0-22-15,0 21 0,0-20 0,0-1 16,21 0-16,-22 1 0,1-1 16,0 0-16,21-20 0,-21-1 15,21 0-15,0 0 0,0-42 32,0 0-32,0 0 0</inkml:trace>
  <inkml:trace contextRef="#ctx0" brushRef="#br0" timeOffset="1039.45">3217 1482 0,'-21'0'0,"42"0"32,0 0-32,1 0 0,20 0 15,-21 0-15,21 0 0,1-21 0,-1 21 16,0 0-16,1-22 0,-1 22 15,0-21-15,1 0 0,-1 21 0,0-21 16,1 21-16</inkml:trace>
  <inkml:trace contextRef="#ctx0" brushRef="#br0" timeOffset="1260.42">3979 1291 0,'21'-21'31,"1"21"-15,-1 0-16,0 0 0,21-21 0,-21 21 16,22 0-16,-1-21 0,0 21 15,1-21-15,20 21 0,-20 0 0,20 0 16,-21 0-16,1 0 0,-1 0 16,-21 0-16,0 0 0,-42 0 15,0 0 1,-21 0-16,21 21 0</inkml:trace>
  <inkml:trace contextRef="#ctx0" brushRef="#br0" timeOffset="1472.3">4318 1270 0,'0'0'0,"0"21"16,0 0-16,-21 1 0,21-1 0,0 0 15,-21 21-15,-1-21 0,22 22 16,0-1-16,-21 0 0,21 1 15,-21-1-15,21 22 0,-21-22 0,21-21 16,-21 21-16,21 1 0,0-22 16,0 0-16,0 0 0,0 0 0,0 1 15,21-44 1,0 22-16,0-42 16</inkml:trace>
  <inkml:trace contextRef="#ctx0" brushRef="#br0" timeOffset="1720.15">4889 1270 0,'0'21'0,"-63"149"32,42-149-32,0 21 15,-1 0-15,22 22 16,-21-22-16,0 1 0,0-1 0,21 0 15,0-21-15,-21 22 0,21-22 16,0 0-16,-21 0 0,21 0 0,0 1 16,21-44-1,0 1 1,-21 0-16,21-21 0,0-1 16</inkml:trace>
  <inkml:trace contextRef="#ctx0" brushRef="#br0" timeOffset="1920.04">4868 1334 0,'0'0'0,"21"-22"0,-21 1 0,22 0 16,-1 21-16,0 0 16,0 21-16,-21 0 15,21 1-15,0-1 0,1 0 0,-1 0 16,0 21-16,0-20 0,0 20 16,0 0-16,-21-21 0,22 22 0,-1-22 15,0 21-15,0-21 0,-21 1 16,0-1-16,0 0 0,21 0 0,0-21 31,-21-21-31,0 0 0</inkml:trace>
  <inkml:trace contextRef="#ctx0" brushRef="#br0" timeOffset="2148.78">5609 1270 0,'0'0'0,"0"21"31,-21 0-31,0 1 0,0-1 0,-1 0 16,-20 0-16,21 0 0,0 0 16,0 1-16,-22 20 0,22-21 0,0 0 15,0 22-15,0-22 0,-1 0 16,1 0-16,21 0 0,-21-21 0,21 21 16,0-42-1,21 0 1,0 0-16,1 0 0,-1 0 15,0-1-15,21-20 0</inkml:trace>
  <inkml:trace contextRef="#ctx0" brushRef="#br0" timeOffset="2384.39">5694 1270 0,'0'0'16,"21"-21"-16,0 21 0,-21 42 31,0-21-31,0 1 16,-21 20-16,0 0 0,0 1 15,-1-1-15,1 0 0,0 1 0,21 20 16,-21-21-16,0 1 16,0-1-16,21 0 0,-22 1 0,22-22 15,0 21-15,0-21 0,0 1 16,0-1-16,0 0 0,22-21 16,-1-21-1,0 0-15,0-1 0,21-20 16,-20 21-16,-1-43 0</inkml:trace>
  <inkml:trace contextRef="#ctx0" brushRef="#br0" timeOffset="2636.25">6138 1249 0,'0'0'0,"21"-21"0,1 0 32,-22 42-17,0 0-15,0 21 0,0-21 16,-22 22-16,1-1 0,0 22 0,0-22 15,21 21-15,-21 1 0,0-1 16,-1-20-16,1 20 0,21-20 0,0-1 16,0 0-16,0 1 0,0-1 15,0-21-15,0 0 0,0 0 16,21 1-16,22-22 0,-22 0 16,0 0-16,21 0 0,-20-22 0,20 22 15,0-21-15,1-21 0,-1 21 0,-21 0 16,21-22-16</inkml:trace>
  <inkml:trace contextRef="#ctx0" brushRef="#br0" timeOffset="3355.83">8234 1503 0,'42'-42'16,"-21"20"-16,-21 1 0,21 0 15,1 0-15,-1 0 0,0-22 16,21 22-16,-21 0 0,1-21 0,-1-1 15,21 22-15,-42-21 0,21 21 16,-21-22-16,0 22 0,0 0 0,-21 21 16,0 0-16,0 0 0,-22 0 15,1 0-15,-21 21 0,-1 0 16,22 1-16,-22-1 0,1 21 0,20 0 16,-20-20-16,42 20 0,-22-21 15,43 21-15,0-20 0,0-1 0,0 21 16,22-21-16,-1 0 0,0 1 15,21-1-15,1 21 0,-1-21 16,0 22-16,1-22 0,-1 21 0,0 0 16,1-20-16,-22 20 0,21 0 15,-42 1-15,0-22 0,0 21 0,0-21 16,0 22-16,-21-22 0,0 0 16,-22 0-16,-20 0 0,21-21 0,-22 21 15,1-21-15,-1 0 0,1 0 16,-1 0-16,1 0 0,20-21 0,1 0 15,0 0-15,20 0 0,1 0 16,0-22-16,21 1 0,0 21 16,0-22-16,0 1 0,0 0 0,21 21 15,22-22-15,-1 22 0,0 0 16,22 0-16,-1 0 0,-20 21 0,20-22 16,1 1-16,-1 21 0</inkml:trace>
  <inkml:trace contextRef="#ctx0" brushRef="#br0" timeOffset="4951.66">8826 1461 0,'-84'63'15,"63"-42"-15,-1 0 16,1 22-16,-21-22 0,21 21 16,0 1-16,-1-1 0,1 0 0,0 1 15,0-1-15,21 0 0,0 1 16,0-22-16,0 21 0,0-21 0,21 0 15,0-21-15,0 22 0,1-22 16,20 0-16,-21 0 0,21 0 0,1-22 16,-1 22-16,0-21 0,1-21 15,-22 21-15,21-22 0,1 1 0,-22 0 16,0-22-16,0 1 0,-21 20 16,0-20-16,0 21 0,0-1 0,-21 1 15,0 0-15,-22 20 0,22 1 16,-21 0-16,0 21 0,-22 0 15,22 0-15,-1 21 0,-20 0 0,21 1 16,-1-1-16,22 21 0,-21 0 16,21 1-16,-1-1 0,1 0 0,21 1 15,0 20-15,0-20 0,0-1 16,0 0-16,21-21 0,1 22 0,-1-22 16,0 0-16,21 0 0,1 0 15,-1-21-15,0 0 0,1 0 0,-1 0 16,21 0-16,-20 0 0,20-21 15,-20 0-15,20 0 0,-21 0 0,22-22 16,21-41-16,-64 41 16,21-20-16,-21 21 0,0-1 15,1 22-15,-22-21 0,0 21 0,0-1 16,0 1-16,-22 42 31,1 1-31,21-1 0,-21 0 16,0 21-16,21 1 0,0-1 0,-21-21 15,21 21-15,-21 1 0,21-22 16,0 21-16,0-21 0,0 1 0,0-1 16,0 0-16,21 0 0,-21 0 15,21 0-15,0-21 0,0 0 0,22 0 16,-22 0-16,0 0 0,21 0 16,-21-21-16,22 0 0,-22 0 15,64-21-15,-64-1 0,21 1 16,-21 0-16,0-1 0,1 1 15,20 0-15,-42 20 0,21 1 0,-21 0 16,21 0-16,-21 0 0,0 42 31,-21 0-31,0 0 16,0 22-16,0-22 0,21 21 0,-22 0 16,22-20-16,-21 20 0,21 0 15,0-21-15,0 1 0,0 20 0,0-21 16,0 0-16,21 0 15,1-21-15,-1 0 0,0 0 16,0 0-16,21 0 0,-20 0 0,20 0 16,0 0-16,1-21 0,-22 0 15,21 0-15,0-21 0,1-1 0,-1 22 16,-21-21-16,0-1 0,1 1 0,-1 21 16,-21 0-16,21 0 0,-21-1 15,0 1-15,0 42 16,0 1-1,0-1-15,0 0 0,0 21 0,0-21 16,0 1-16,0 20 0,0-21 16,0 0-16,0 0 0,0 22 15,21-22-15,0-21 0,-21 21 16,21 0-16,-21 0 0,22-21 0,-1 0 16,0 0-16,0 0 0,0 0 0,0 0 15,1 0-15,20 0 0,-21-21 16,0 0-16,0 0 0,22-21 0,-22 20 15,0-20-15,0 0 0,0-1 16,1 1-16,-1 21 0,-21-21 0,21 20 16,0 1-16,0 0 0,-21 0 15,21 21-15,1 0 16,-22 21 0,0 0-16,0 0 15,0 1-15,-22-1 16,22 0-16,-21-21 0,21-21 47,0 0-47,0-1 15,0 1-15,0 0 0,0 0 16,0 0-16,-21 21 16,0 0-16,0 0 15,0 0-15,-1 21 0,1 0 16,0 0-16,0 0 0,0 22 15,0-22-15,-1 21 0,1 1 16,21-1-16,0-21 0,0 21 16,0-20-16,0-1 0,0 21 0,0-21 15,0 0-15,0 1 0,21-22 0,1 21 16,-1-21-16,0 0 0,0 0 16,21 0-16,-20 0 0,20 0 0,0 0 15,1 0-15,-1-21 0,0-1 16,22 1-16,-22-21 0,-21 21 0,22-22 15,-1 1-15,-21 21 0,0-21 16,0-1-16,-21 22 0,0 0 16,0 0-16,-21 21 15,0 0-15,0 0 16,0 21-16,0 21 0,-1-21 0,1 1 16,0 20-16,21-21 0,-21 0 15,21 22-15,0-22 0,0 0 0,0 0 16,0 0-16,0 0 0,21 1 15,0-1-15,0-21 0,1 21 0,-1-21 16,21 0-16,-21 0 0,22 0 0,-1 0 16,-21 0-16,21 0 0,1-21 15,20 0-15,-20-22 0,20 22 0</inkml:trace>
  <inkml:trace contextRef="#ctx0" brushRef="#br0" timeOffset="5227.51">12467 1334 0,'0'0'0,"0"-22"0,0 1 0,-21 0 16,0 21-16,0 0 0,-1 0 15,1 0-15,0 0 0,0 21 0,0 0 16,-22 1-16,22 20 0,-21 0 16,21 1-16,-22-1 0,22 0 0,-21 22 15,21-1-15,0-20 0,-1 20 16,1-21-16,21 1 0,0-1 15,0 0-15,0-20 0,0 41 16,0-42-16,0 0 0,43 1 16,-22-22-16,0 0 0,0 0 0,21 0 15,1 0-15,-1 0 0,0-22 0,22 1 16,-22 0-16,1-21 0,-1 21 16,21-22-16,-20 1 0</inkml:trace>
  <inkml:trace contextRef="#ctx0" brushRef="#br0" timeOffset="5583.3">12721 1672 0,'0'0'0,"21"-21"0,0 0 0,-21 0 0,-21 21 31,0 0-31,0 21 16,21 0-16,-21 21 0,0-20 15,-1-1-15,1 21 0,0-21 0,0 22 16,21-22-16,0 0 0,-21 21 0,21-21 16,0 1-16,0-1 0,0 0 15,0 0-15,0 0 0,21-21 0,0 0 16,-21 21-16,21-21 0,0 0 15,1 0-15,20 0 0,-21-21 0,0 21 16,22-21-16,-22 0 0,21 0 16,-21 0-16,22-22 0,-22 22 0,0-21 15,-21-1-15,0 1 0,0 21 16,0-21-16,0 20 0,0 1 16,-21 0-16,0 0 0,-1 21 0,1 0 15,0 0-15,-21 0 0,21 0 16,-22 0-16,22 21 0,0 0 0,-21 0 15,20 1-15,1-1 0,0 0 16,0 21-16,21-21 0,0 1 0,0-1 16,0 0-16,0 0 15,21-21-15,0 0 0,22 21 0,-1-21 16,0 0-16</inkml:trace>
  <inkml:trace contextRef="#ctx0" brushRef="#br0" timeOffset="6284.37">13652 1672 0,'0'0'0,"0"-21"0,0-21 0,0 21 16,-21-1-16,0 22 15,0 0-15,0 0 0,0 0 0,-1 0 16,-20 0-16,21 0 0,-21 22 0,20-1 16,-20 0-16,0 0 0,21 21 15,-22-20-15,22 20 0,-21-21 0,21 21 16,21-20-16,0 20 0,-22-21 15,22 0-15,0 22 0,0-22 16,0 0-16,22-21 0,-22 21 0,42-21 16,-21 0-16,0 0 0,0 0 15,22 0-15,-1 0 0,0 0 0,1-21 16,-1 0-16,0 0 0,-20-22 16,20 1-16,0-22 0,1 22 0,-22-21 15,21-1-15,-21 1 16,22-1-16,-22 1 0,21-1 0,-21 1 15,0-1-15,1 22 0,-1-1 16,-21 1-16,0 0 0,0 21 0,0-1 0,0 1 16,0 0-16,-21 42 15,-1 0-15,1 22 16,0-1-16,0 0 0,-21 1 16,20 20-16,1-20 0,0 20 15,21 1-15,-21-1 0,21 1 16,0-1-16,0-21 0,0 22 0,0-22 15,0 22-15,0-22 0,21 0 16,-21-20-16,21-1 0,0 21 0,22-42 16,-22 21-16,0 0 0,21-21 15,1 0-15,-1 0 0,0 0 0,1-21 16,-1 0-16,0 0 0,1-21 0,-1-1 16,0 1-16,1 0 0,-22-1 15,0 1-15,0 0 0,-21-1 0,0 22 16,0 0-16,0 0 0,-21 21 15,0 0-15,-21 21 0,-1 0 16,22 21-16,-21-20 0,21 20 16,-1 0-16,1-21 0,21 22 0,0-1 15,0-21-15,0 22 0,21-22 16,1 0-16,-1 0 0,21 0 0,0 0 16,1-21-16,20 0 0,-20 0 15,20 0-15,1 0 0,-22 0 0,21-21 16,-20 0-16,-1 0 0,0 0 0,-20 0 15,-1-22-15,-21 22 0,0-21 16</inkml:trace>
  <inkml:trace contextRef="#ctx0" brushRef="#br0" timeOffset="6889.02">3979 2265 0,'0'-21'31,"21"21"-31,1 0 0,-1 0 16,0 0-16,21 0 0,-21 0 15,43 0-15,-1 0 0,1 0 16,42 21-16,0-21 0,21 0 16,0 0-16,21 21 0,21-21 0,0 0 15,22 0-15,-1 21 0,22-21 16,0 0-16,21 21 0,-1-21 0,22 22 16,0-22-16,22 21 0,-1-21 15,21 21-15,-21-21 0,22 0 0,-1 21 16,0-21-16,1 0 0,-22 0 15,21 0-15,-21 0 0,0 0 0,1 0 16,-22 0-16,0 0 0,-22 0 16,-20 0-16,0 0 0,-22 0 15,-20 0-15,-22 0 0,-21 0 16,-21 0-16,-22 0 0,-20 0 0,-1 0 16,-20 0-16,-22 0 0,-42-21 15,-22 21 1,1 0-16,-22 0 0,-20 0 0</inkml:trace>
  <inkml:trace contextRef="#ctx0" brushRef="#br0" timeOffset="7295.79">6181 2985 0,'0'0'0,"21"-22"0,63-105 31,-62 85-31,-1 21 0,0-21 16,0 42-16,0 0 0,-21 21 15,21 0 1,-21 21-16,0 1 0,0-1 16,0 21-16,0-20 0,0 20 0,0 22 15,0-22-15,0 1 0,0-1 16,0 1-16,0-1 0,-21-20 0,21-1 16,-21 0-16,21 1 0,0-22 15,-21 0-15,21 0 0,0 0 0,0-42 31,0 0-31,0 0 0,0-21 16,21-1-16,0 1 0,0-22 16</inkml:trace>
  <inkml:trace contextRef="#ctx0" brushRef="#br0" timeOffset="7511.35">6837 2646 0,'0'0'15,"21"-21"-15,-21 0 0,0 42 16,0 0-16,-21 0 15,0 21-15,-1 1 0,1-1 0,0 22 16,0-22-16,-21 21 0,42 1 16,-22-1-16,1 1 0,0-1 0,0 1 15,0-1-15,0 1 0,21-22 16,0 22-16,-22-22 0,1 0 16,21 1-16,-21-22 0,21 0 0,0 0 15,-21 0-15,0 1 0,0-22 16,-1 0-16</inkml:trace>
  <inkml:trace contextRef="#ctx0" brushRef="#br0" timeOffset="7740.22">5905 3344 0,'0'0'0,"0"22"31,0-1-31,22 0 16,-1 21-16,0-21 15,0 22-15,0-22 0,0 21 0,1-21 16,20 22-16,-21-22 0,0 21 16,0-21-16,1 1 0,-1-1 0,-21 0 15,21 0-15,0 0 0,-21 0 0,21-21 16,0 0-16,1 0 0,-1 0 16,21 0-16,-21 0 0,22-21 0,-1 0 15,0 0-15</inkml:trace>
  <inkml:trace contextRef="#ctx0" brushRef="#br0" timeOffset="7868.16">6943 3514 0,'0'0'0,"42"-21"0,0-1 16,-21 1-16,-42 42 16,0 1-1,-21-1-15,-1 0 0,1 0 16,0 0-16,-1 0 0,-20 22 0,21-22 16,-1 0-16,1 0 0,0 0 0,-1 1 15,1-1-15</inkml:trace>
  <inkml:trace contextRef="#ctx0" brushRef="#br0" timeOffset="8255.94">5038 4530 0,'0'0'0,"0"-21"0,0-1 15,0-20-15,0 21 0,0 0 0,0 0 16,0-1-16,0 1 0,-22 0 16,22 0-16,-21 21 0,0 0 0,0 0 15,-21 0-15,20 21 0,1 0 16,-21 0-16,21 1 0,0 20 15,-22 0-15,22 1 0,0-1 0,0 0 16,0 22-16,-1-1 0,1 1 16,21-22-16,0 22 0,0-1 0,0-21 15,0 1-15,0-1 0,0 0 16,0-20-16,0 20 0,21-21 0,1-21 16,20 0-16,-21 0 0,21 0 0,1 0 15,-22-21-15,21 21 0,1-42 16,-1 20-16</inkml:trace>
  <inkml:trace contextRef="#ctx0" brushRef="#br0" timeOffset="8639.45">5461 4657 0,'0'0'0,"0"-21"0,0-1 16,-21 22 0,0 22-16,-1-22 15,1 21-15,0 0 0,0 0 0,-21 21 16,20-20-16,1 20 0,0 0 15,21 1-15,0-1 0,-21 0 0,21-21 16,0 22-16,0-22 0,0 21 0,0-21 16,21 1-16,0-22 0,0 21 15,1-21-15,20 0 0,-21 0 16,21 0-16,1 0 0,-1-21 0,0-1 0,1 1 16,-1 0-16,-21-21 15,22 21-15,-22-22 0,0 1 0,-21 21 16,0-22-16,0 1 0,0 0 15,-21-1-15,0 22 0,-1 0 0,1 0 16,-21 0-16,21 0 0,-22 21 0,22 0 16,-21 0-16,21 21 0,-22 0 15,22-21-15,0 42 0,0-21 0,0 1 16,0 20-16,21-21 0,0 21 16,0 1-16,0-22 0,21 21 15,0-21-15,0 1 0,0-1 0,22-21 16,-1 0-16,21 0 0,-20 0 15</inkml:trace>
  <inkml:trace contextRef="#ctx0" brushRef="#br0" timeOffset="9273.79">6413 4720 0,'0'0'0,"0"-21"0,-21-42 31,0 63-31,0 0 0,0 0 16,0 0-16,-22 21 0,22 0 15,0 0-15,0 21 0,0-20 0,-1 20 16,1 0-16,0 1 16,0-1-16,21 0 0,0-21 0,0 22 15,0-22-15,0 21 0,0-21 0,0 1 16,21-1-16,0-21 0,0 0 16,1 0-16,-1 0 0,0 0 0,21 0 15,-21-21-15,22-1 0,-22-20 0,21 21 16,1-21-16,-1-22 0,0 22 15,1-22-15,-1 1 0,21-1 0,-20 1 16,-1-22-16,22 22 0,-22-1 16,0 22-16,-21-22 0,1 22 0,20 21 15,-42-22-15,0 22 0,-21 42 32,0 1-32,-22-1 0,1 21 0,0 0 15,-1 1-15,1-1 0,0 22 16,20-22-16,-20 21 0,21 1 0,0-22 15,0 22-15,21-22 0,0 0 0,0 22 16,0-22-16,21 1 0,21-22 16,0 21-16,-20-21 0,41 0 0,-21-21 15,22 22-15,-1-22 0,1 0 16,-1 0-16,1 0 0,-1-22 0,1 1 16,-1 0-16,1 0 0,-1-21 0,1 20 15,-22-20-15,1 0 0,-1-1 16,-21 22-16,0-21 0,-21 21 15,0 0-15,-21 21 0,-21 0 16,21 0-16,-22 21 0,1 0 16,21 0-16,-22 21 0,22-20 0,-21 20 15,21-21-15,21 21 0,0-20 16,0 20-16,0-21 0,0 0 0,21 0 16,0 1-16,21-22 0,1 0 0,-1 0 15,0 0-15,22 0 0,-1 0 16,1 0-16,-1 0 0,1-22 15,42 1-15</inkml:trace>
  <inkml:trace contextRef="#ctx0" brushRef="#br0" timeOffset="9751.81">3217 5884 0,'0'0'0,"-21"-21"16,-21 21-1,42 21-15,0 1 0,0 20 16,0 21-16,0 1 0,0-1 0,-21 22 16,21 0-16,0 21 0,-22-22 15,22 22-15,0 0 0,-21 0 0,21 21 16,-21-21-16,21 21 0,-21 0 15,0-22-15,0 22 0,-1-21 16,1 21-16,0-21 0,0 0 0,0 0 16,0 0-16,21-22 0,0-20 15,0-1-15,0-20 0,0-1 0,0 0 16,0-21-16,21-21 0,0 0 0,0 0 16,-21-21-16,21-21 0,0 0 15,1-1-15,-1-20 0,0-1 0,0-20 16</inkml:trace>
  <inkml:trace contextRef="#ctx0" brushRef="#br0" timeOffset="10373.36">3450 5927 0,'0'0'16,"0"-43"-16,0 1 0,0 0 0,0 21 15,0-1-15,21 1 0,0 0 0,43 21 16,-1-21-16,1 21 0,42-21 15,0 21-15,21 0 0,21-21 0,0 21 16,21-22-16,22 22 0,-1 0 16,22-21-16,-22 21 0,22 0 0,0 0 15,-22 0-15,22 0 0,-22 0 16,1 0-16,-22 0 0,1 0 16,-22 0-16,-21 0 0,0 0 0,-21 0 15,-22 0-15,1 21 0,0-21 16,-22 22-16,1-22 0,-22 21 0,0 0 15,-21 0-15,1 21 0,-22 1 16,0-1-16,0 22 0,0-1 0,0 1 16,-43-1-16,22 22 0,0-1 15,-21 1-15,20 21 0,-20 0 0,21-22 16,-21 22-16,20 0 0,1 0 0,-21 0 16,21 21-16,0-21 0,-1-1 15,22 1-15,0 0 0,-21 0 0,21 0 16,0 0-16,0-1 0,0 1 15,0-21-15,0 0 0,0-1 0,0-20 16,21-1-16,-21 1 0,0-22 16,0 0-16,0 1 0,0-1 0,0-21 15,-21 22-15,-21-22 0,0-21 0,-1 21 16,-20-21-16,-22 0 0,-21 0 16,-21 0-16,0 0 0,-21-21 0,-21 0 15,-22-1-15,-20 1 0,-1 0 0,-21 0 16,-21 0-16,-21 0 0,21-1 15,0 1-15,0 0 0,21 0 0,0 21 16,43-21-16,20 0 0,22-22 0,0 22 16,42 0-16,0 0 15,1 0-15,41-22 0,1 22 0,20-21 16,22-1-16,21 1 0,0 0 0,21-1 16,22-20-16,-1-1 0,21 22 15,22-43-15,0 22 0,-1-1 0</inkml:trace>
  <inkml:trace contextRef="#ctx0" brushRef="#br0" timeOffset="11140.78">4360 6689 0,'0'0'0,"-42"0"0,0 0 0,20-21 0,-20 21 15,21 0-15,0 0 0,42-22 16,0 22-16,21 0 15,22 0-15,21 0 0,-1 0 16,22-21-16,0 21 0,0 0 0,0 0 16,-1 0-16,1 0 0,21 0 15,-21 0-15,21 0 0,-21 0 0,-21 0 16,-1 21-16,1-21 0,-22 0 16,-20 22-16,-22-22 0,-21 21 0,-21 0 15,-22-21-15,-20 21 0,-22 0 16,-21-21-16,1 21 0,-22 1 15,-22-1-15,1 0 0,0 0 16,0 0-16,21 0 0,0 1 0,21 20 16,21-21-16,22-21 0,-1 21 15,22 0-15,21-21 0,21 22 16,21-22-16,21 0 0,1 0 16,20 0-16,22 0 0,0 0 0,20 0 15,1 0-15,21 0 0,-21 0 0,42 0 16,-21 0-16,21 0 0,-21 0 15,0 0-15,0 21 0,-21 0 0,-21-21 16,-22 0-16,-20 21 0,-22 0 0,-42 0 16,-22-21-1,-20 22-15,-43-1 0,0 0 0,0-21 16,-21 21-16,-21 0 0,0 0 16,-21 22-16,21-22 0,-22 0 0,22 0 15,21 0-15,0 22 0,21-22 16,22 0-16,20 0 0,22 0 0,21-21 15,21 22-15,21-22 0,42 21 16,-20-21-16,41 0 0,1 0 16,21 0-16,0 0 0,21 0 0,0 0 15,0 0-15,21 0 0,0 0 0,0 21 16,-21-21-16,0 21 16,0-21-16,-21 21 0,-43-21 0,1 21 15,-22-21-15,-42 22 0,-21-1 16,-42-21-16,-1 21 0,-42 0 15,0-21-15,1 21 0,-22-21 0,-22 21 16,1 1-16,0-1 0,0 0 0,0 0 16,42 0-16,0 0 0,0-21 15,43 22-15,20-1 0,22-21 0,21 21 16,43-21-16,-1 0 16,43 0-16,-1-21 0,1 21 15,21-21-15,21-1 0,0 1 16,0 0-16,21-21 0,21 21 0,-21-22 15</inkml:trace>
  <inkml:trace contextRef="#ctx0" brushRef="#br0" timeOffset="11844.06">11176 6350 0,'0'0'15,"-42"0"-15,20 0 0,-20 0 0,21 0 0,0 0 16,0 0-16,21 21 31,21-21-31,21 21 0,0 1 16,22-22-16,-1 21 0,22-21 15,21 21-15,0 0 0,21-21 0,21 21 16,0-21-16,0 21 0,0-21 0,22 22 16,-1-22-16,22 0 0,-22 0 15,0 21-15,1-21 0,-22 0 0,-21 0 16,0 0-16,-43 0 0,1 0 16,-43 0-16,-20 0 0,-22-21 0,0-1 15,-22 22-15,-20-21 0,0 0 16,-1 0-16,-20 21 0,-1-21 15,-20 0-15,20-1 0,-20 1 0,20 21 16,1-21-16,-1 21 0,22 0 16,-1-21-16,1 21 0,63 0 15,0 0 1,22 0-16,-1 0 0,0 0 0,1 0 16,-1 0-16,22 0 0,-22 21 0,0 0 15,1 22-15,-1-22 0,-21 21 16,0 0-16,-21 1 0,0-1 0,-42 22 15,21-22-15,-22 0 16,-20 1-16,-1-22 0,1 21 16,-1-21-16,1 0 0,-1 22 0,22-22 15,-21 0-15,20-21 0,1 21 16,21-21-16,0 0 0,21-21 16</inkml:trace>
  <inkml:trace contextRef="#ctx0" brushRef="#br0" timeOffset="13352.57">15960 5186 0,'0'0'0,"0"21"16,-22-21-16,44 0 16,-1 0-16,0 0 15,0 0-15,0 0 0,0 0 16,1 0-16,-1-21 0,0 0 15,21 21-15,-21-21 0,1-1 16,-22 1-16,0 0 0,0-21 0,0 21 16,0-22-16,0 22 0,-43 0 15,22-21-15,0 20 0,-21 22 0,-1-21 16,1 21-16,0 0 0,-1 0 0,1 21 16,0 1-16,-22 20 0,22 0 15,-1 1-15,1-1 0,0 0 0,21 1 16,-1 20-16,1-21 0,21 1 15,0-22-15,0 21 0,0-21 0,0 22 16,21-22-16,1 0 0,-1-21 16,21 21-16,-21-21 0,22 0 15,-1 0-15,21 0 0,-20 0 0,20-21 16,-20 0-16,20 0 0,1 0 16,-1-22-16,1 22 0,-1-42 0,1 20 15,-1-20-15,-21-1 0,1-20 16,20 20-16,-20-21 0,-1 1 15,0 20-15,1-20 0,-22-1 0,0 21 16,0 1-16,-21-1 0,0 1 0,0 21 16,0-1-16,0 1 0,-21 21 15,0 21-15,0 0 0,-22 21 0,22 0 16,-21 0-16,-1 22 0,1-1 0,0 21 16,-1 1-16,1-1 15,21 1-15,-21-1 0,20 1 0,1 21 16,21-22-16,0 1 0,0-1 15,0 1-15,0-22 0,21 21 0,1-20 16,-1-22-16,0 21 0,21-21 16,-21 1-16,22-22 0,-1 0 0,0 0 15,1 0-15,-1 0 0,0 0 0,1 0 16,-22-22-16,21 1 0,1-21 16,-22 21-16,0-22 0,0 1 0,0 0 15,0-1-15,-21-20 16,22 21-16,-22-1 0,0 22 0,0-21 0,0 21 15,-22 21-15,1 0 16,0 0-16,0 21 0,0 0 16,0 0-16,-1 21 0,22 1 15,0-1-15,-21 0 0,21 1 0,0-22 16,0 21-16,0 1 0,0-22 0,0 21 16,21-21-16,-21 0 0,22 1 15,-1-22-15,0 21 0,0-21 0,0 0 16,0 0-16,22 0 0,-22 0 15,21 0-15,-21 0 0,22-21 0,-1-1 16,0 1-16,-20 0 16,20-21-16,0-1 0,1 22 0,-22-21 15,21 0-15,-21-1 0,22 22 16,-22-21-16,0 21 0,-21 42 16,0 0-1,0 0-15,0 21 0,-21-20 16,0 20-16,21-21 0,0 21 0,-22-20 15,22-1-15,0 0 0,0 21 16,0-21-16,0 1 0,22-22 16,-1 0-16,21 0 15,-21 0-15,0 0 0,22 0 0,-1 0 16,-21 0-16,22-22 0,-1 1 16,-21 0-16,21 0 0,-20 0 15,-1-22-15,0 1 0,0 0 0,0-1 16,0 1-16,1 21 0,-22-21 15,0 20-15,0 1 0,0 0 0,0 42 32,0 0-32,-22 1 0,1-1 0,21 21 15,-21 0-15,21-20 0,0 20 16,0-21-16,-21 21 0,21-20 0,0-1 16,0 0-16,0 0 0,0 0 15,21 0-15,-21 1 0,21-22 16,0 0-16,1 21 0,-1-21 0,21 0 15,-21 0-15,22 0 0,-1 0 16,0-21-16,1 21 0,-22-22 0,21 1 16,-21 0-16,22-21 0,-22 21 15,0-22-15,-21 1 0,0 0 0,0-1 16,0 22-16,0-21 0,0 21 16,-21-1-16,0 22 0,-1 0 0,1 0 15,-21 0-15,21 22 0,0-1 16,-1 21-16,1 0 0,0-20 0,0 20 15,21 0-15,0 1 0,0-1 16,0-21-16,0 21 0,0-20 16,0-1-16,21 0 0,0 0 0,0-21 15,1 0-15,-1 21 0,21-21 16,0 0-16,1 0 0,-1 0 0,0-21 16,22 0-16,-22 0 0</inkml:trace>
  <inkml:trace contextRef="#ctx0" brushRef="#br0" timeOffset="13595.27">19283 4382 0,'-21'0'0,"-1"21"16,1 0-16,-21 0 16,21 0-16,-22 22 0,22-1 0,0 0 15,-21 1-15,21-1 0,-1 21 16,-20 1-16,21-22 0,0 22 0,0-22 15,-1 22-15,22-22 0,-21 0 16,21-21-16,-21 22 0,21-22 0,0 0 16,0 0-16,0 0 0,21-21 15,0 0-15,1 0 16,-1 0-16,21 0 0,-21-21 0,22 0 16</inkml:trace>
  <inkml:trace contextRef="#ctx0" brushRef="#br0" timeOffset="13943.44">19346 4932 0,'-84'21'16,"62"0"-16,-20 0 0,21 1 15,0 20-15,-22-21 0,22 21 0,21-20 16,-21-1-16,21 0 0,0 21 16,0-21-16,0 1 0,0-1 0,21 0 15,-21 0-15,43-21 16,-22 0-16,0 0 0,21 0 0,1 0 15,-1 0-15,0 0 0,1-21 0,-1 21 16,0-42-16,1 20 16,-1-20-16,-21 0 0,21-1 0,-20 1 15,-22-21-15,0 20 0,0 1 16,0 0-16,-43 20 0,22 1 0,-21 0 16,-1 21-16,1 0 0,0 21 15,-22 0-15,22 1 0,0-1 0,20 0 16,-20 21-16,21-21 0,0 22 15,21-22-15,0 21 0,0-21 0,0 1 16,21-1-16,0 0 0,0 0 0,22 0 16,-22-21-16,21 0 0,22 0 15,-22 0-15</inkml:trace>
  <inkml:trace contextRef="#ctx0" brushRef="#br0" timeOffset="14189.46">19981 4995 0,'0'0'0,"0"-21"0,0 0 0,0 0 15,0 0-15,-21 42 16,21 0-16,-21 0 16,0 22-16,0-1 0,-1 0 0,1 1 15,0 20-15,21-21 0,-21 22 16,0-1-16,0-20 0,-1 20 0,22 1 16,-21-1-16,21-20 0,-21 20 0,21-21 15,0 1-15,0-1 0,0 0 16,0-20-16,-21-1 0,21 0 15,0 0-15,21-21 32,-21-21-32,0 0 0,0-22 0,0 22 15</inkml:trace>
  <inkml:trace contextRef="#ctx0" brushRef="#br0" timeOffset="14676.04">19918 5186 0,'0'0'0,"21"-64"0,0 22 16,0 0-16,0-1 0,-21 22 0,22 0 15,-22 0-15,21 0 0,0 21 16,0 0-16,0 0 0,0 0 16,-21 21-16,22 0 15,-22 0-15,0 0 0,0 1 0,0-1 16,0 0-16,0 0 0,0 0 16,-43 0-16,22 1 0,0-1 0,-21 0 15,-1 0-15,1 0 0,0-21 16,-1 21-16,22-21 0,-21 22 15,21-22-15,-1 0 0,22 21 0,22-21 16,-1 0 0,0 0-16,21 0 0,1 0 0,-22 0 15,21 0-15,0-21 0,1-1 16,-1 22-16,22-21 0,-22 0 0,0 0 16,22 0-16,-22-22 15,0 22-15,1 0 0,-1-21 0,-21 21 16,0-1-16,1 1 0,-22 0 15,-22 21 1,1 0-16,0 0 0,0 21 0,-21 0 16,20 1-16,1-1 0,0 21 15,0-21-15,21 0 0,0 22 0,-21-22 16,21 0-16,0 0 0,0 0 16,0 1-16,0-1 0,21 0 15,0-21-15,0 0 0,22 0 16,-1 0-16,21 0 0,1 0 0,-1 0 15,1 0-15,-1 0 0,22-21 16,-21 0-16,-1-1 0,1 1 16,-1 0-16</inkml:trace>
  <inkml:trace contextRef="#ctx0" brushRef="#br0" timeOffset="15064.32">21336 5038 0,'0'0'16,"21"-21"-16,0-22 0,-21 22 0,0 0 0,0 0 16,-21 0-16,0 21 0,0 0 15,0 0-15,-22 0 0,22 21 0,-21 0 16,-1 0-16,22 0 0,-21 0 15,0 1-15,20-1 0,-20 21 0,21-21 16,0 0-16,21 1 0,0-1 16,0 0-16,0 0 0,0 0 15,0 0-15,21-21 0,-21 22 0,21-22 16,0 0-16,0 0 0,22 0 16,-22 0-16,0 0 0,0-22 0,22 1 15,-22 0-15,0 0 0,0-21 16,21-1-16,-20 1 0,20-22 0,0 22 15,-21-21-15,22-1 0,20 1 16,-20 20-16,-1-20 0,0 20 0,-21 1 16,1 21-16,-1 0 0,-21 0 15,-21 42 1,-22 21-16,22-21 16,-21 22-16,-1 20 0,22-21 0,-21 22 15,0-1-15,20 1 0,1-22 0,0 22 16,21-22-16,0 0 0,0 1 15,0-1-15,21-21 0,0 0 0,1 1 16,-1-1-16,0-21 0,21 0 16,-21 0-16,22-21 0,-22-1 0,0 1 15</inkml:trace>
  <inkml:trace contextRef="#ctx0" brushRef="#br0" timeOffset="15616.62">18923 1778 0,'0'0'0,"21"-21"0,0 21 32,-42 21-32,-21 0 0,21 0 15,-22 1-15,1 20 0,0 0 16,-1 1-16,22-1 0,-21 0 15,-1 1-15,22-1 0,0 0 0,21 1 16,0-1-16,0 0 0,0 1 0,21-1 16,22 0-16,-22-21 0,21 1 15,0-1-15,1 0 0,-1 0 16,0-21-16,1 0 0,-1 0 0,22-21 16,-22 0-16,21-22 0,-20 22 15,-1-21-15,0 0 0,22-1 16,-43 1-16,21-22 0,1 22 0,-22-21 15,21-1-15,-21 1 0,1-1 16,-1 1-16,0 20 0,-21 1 0,0 0 16,21 20-16,-21 1 0,0 0 15,0 42 1,0 0-16,0 1 0,21-1 16,-21 0-16,21 0 0,-21 0 0,22 0 15,-1 1-15</inkml:trace>
  <inkml:trace contextRef="#ctx0" brushRef="#br0" timeOffset="15839.47">20235 1884 0,'0'0'15,"0"-21"-15,0 0 0,-21 42 32,0 0-17,0 0-15,0 21 0,-1-20 0,1 20 16,0-21-16,0 21 0,0 1 15,21-22-15,-21 21 0,-1-21 0,22 22 16,-21-22-16,21 0 0,0 0 16,0 0-16,0 1 0,0-1 15,0 0-15,-21-21 16</inkml:trace>
  <inkml:trace contextRef="#ctx0" brushRef="#br0" timeOffset="16060.43">19664 2434 0,'0'0'0,"0"21"0,0 1 16,-21-1-16,21 0 0,0 0 15,21-21-15,0 21 0,0 0 16,21-21-16,1 0 0,-1 0 0,0 0 16,1 0-16,-1 0 0,0 0 15,22 0-15,-22 0 0,1-21 16,20 0-16,-21 0 0,1 0 0,-1 0 15,0-22-15,-20 22 0,-1-21 16,21-1-16,-21 1 0,-21-21 0,0 20 16,0-20-16,0 20 0</inkml:trace>
  <inkml:trace contextRef="#ctx0" brushRef="#br0" timeOffset="16227.91">20002 1672 0,'85'43'31,"-64"-43"-31,22 0 0,-1 0 0,0 0 16,22 21-16,-22-21 0,22 0 15,-1 0-15,1 0 0,-22 0 16,0 0-16,22 21 0,-43-21 0,0 0 16,0 21-16,-21 0 0</inkml:trace>
  <inkml:trace contextRef="#ctx0" brushRef="#br0" timeOffset="16756.43">16446 6350 0,'0'0'0,"22"-42"0,-1 21 0,0-1 0,0 22 15,0 0-15,0 0 0,-21 43 16,0-1-16,0 0 0,0 22 16,0 21-16,0-1 0,-21 1 0,0 0 15,21-1-15,-21 1 0,0 21 16,0 0-16,21-1 0,-22 1 15,1 0-15,0-21 0,0 21 0,0-1 16,0 1-16,-1 0 0,1 0 0,0-21 16,-21-1-16,21 1 0,-22-22 15,22 1-15,-21-1 0,21-20 0,-1-1 16,22-21-16,0 0 0,0 1 0,0-44 16,0 1-1,22-21-15,-1 0 0,0-1 0,0-20 16,21-1-16</inkml:trace>
  <inkml:trace contextRef="#ctx0" brushRef="#br0" timeOffset="17360.27">16319 6477 0,'0'0'16,"-21"-63"-16,-85-107 15,106 128-15,0 21 0,0 0 16,22-1-16,20 1 0,21 0 0,22 21 15,0-21-15,21 0 0,21 21 16,0 0-16,21-21 0,21 21 0,22 0 16,-1 0-16,1 0 0,20 0 15,1 0-15,0 0 0,-22 0 0,22 21 16,-22-21-16,-20 21 16,20 0-16,-42-21 0,0 21 0,-42 0 15,0-21-15,-21 22 0,-1-22 16,-41 21-16,-1-21 0,0 21 0,-20 0 15,-1 0-15,0 0 0,-21 1 16,0-1-16,0 21 0,0 22 0,0-22 16,0 43-16,-21-22 0,21 1 15,-21 20-15,-1 1 0,1 0 0,21-1 16,-21 22-16,0-21 0,21 21 0,-21-1 16,21 1-16,0-21 0,0 21 15,0 0-15,0 21 0,0-22 0,0 1 16,0 0-16,0 0 15,0 0-15,0 0 0,0-1 0,0-20 16,0 21-16,-21-21 0,-1-1 0,1 1 16,-21-22-16,0 1 0,-1-1 15,1 1-15,-22-22 0,-20 1 0,-1-1 16,0-21-16,-20 21 0,-1-20 0,-21-22 16,-21 21-16,-1-21 0,1 0 15,-21 0-15,0 0 0,-1-21 0,-41-1 16,20 1-16,1 0 0,-22 0 0,0 0 15,-21 0-15,22-1 0,-1 1 16,0-21-16,22 21 0,-1 0 0,43 21 16,0-22-16,21 1 0,42 0 15,22 0-15,-1 0 0,43-22 16,21 22-16,0-21 0,21 0 0,22-1 16,20-20-16,1-1 0,20 1 0,1-22 15</inkml:trace>
  <inkml:trace contextRef="#ctx0" brushRef="#br0" timeOffset="17632.37">17420 7070 0,'-42'-21'15,"84"42"-15,-127-42 0,64-1 0,21 1 0,21 0 16,22 21-16,-22 0 15,42-21-15,1 21 0,-1 0 0,22 0 16,0 0-16,-1 0 0,1 0 0,21 0 16,21 21-16,-21 0 0,0-21 15,-1 21-15,1 1 0,0-1 0,-42 0 16,-1 0-16,-21-21 0,-20 21 16,-22 0-16,0 1 0,-43-22 0,-20 0 15,-22 21-15,-21-21 0,0 21 16,-21-21-16</inkml:trace>
  <inkml:trace contextRef="#ctx0" brushRef="#br0" timeOffset="17963.77">17505 7303 0,'0'0'0,"-106"21"0,-233 85 31,360-85-31,22-21 16,20 21-16,1 0 0,20-21 0,22 21 16,0 0-16,0-21 0,0 22 15,21-1-15,0 0 0,0 0 0,0 0 16,0 0-16,-21 1 0,-1-1 0,-41 0 15,-1 0-15,-20 0 16,-22 0-16,-63 1 0,-1-22 0,-20 0 16,-1 0-16,-20 21 0,-22-21 15,21 0-15,-42 21 0,21-21 16,-21 21-16,21 0 0,-21-21 0,22 21 16,-1 1-16,21-1 0,0 0 15,22 0-15,21 0 0,20 0 0,1 1 16,21-1-16,0 0 0,21 0 15,1-21-15,20 21 0,21 0 16,1-21-16,-1 22 0,1-1 0,21-21 0,-22 21 16,22-21-16,-22 21 0,1 0 0,-1 0 15,-20 1-15,-22-22 0,0 21 16,-21 0-16,-21 0 0</inkml:trace>
  <inkml:trace contextRef="#ctx0" brushRef="#br0" timeOffset="18108.43">17378 8573 0,'-106'21'0,"212"-42"0,-318 63 0,106-21 0,22 21 15,-1-20-15,21-1 0,22 0 0,0 0 16,42 0-16,0 0 16,21 1-16,21-22 0,1 0 0,20 0 15,1 0-15,20 0 0,22-22 0,21 1 16,0 0-16,21 0 0,0 0 16,22-22-16,-1 22 0,22-21 0</inkml:trace>
  <inkml:trace contextRef="#ctx0" brushRef="#br0" timeOffset="18571.43">20997 7535 0,'0'0'0,"64"-21"31,-43 21-31,0 0 0,0 21 16,0 22-16,1-22 0,-1 21 16,0 1-16,0-1 0,0 0 0,22 1 15,-22 20-15,21-21 0,-21 22 16,22-22-16,-22-21 0,0 22 0,0-22 15,0 0-15,0 0 0,1 0 0,-1-21 16,0 0 0,0-21-16,0 0 0,-21-21 15,21 21-15,22-22 16,-22 1-16,0 0 0,21-1 0,-20 1 0,20 0 16,-21-1-16,21 1 15,-20 21-15,-1 0 0,-21-1 0,-43 22 16,1 22-16,-21 20 15,-1-21-15,-21 43 0,-20-22 16,-1 21-16,0 1 0,-42-1 0,0 22 16,-1-21-16,1-1 0,0 1 15,0-1-15,0-21 0</inkml:trace>
  <inkml:trace contextRef="#ctx0" brushRef="#br0" timeOffset="20504.47">2794 6879 0,'21'-21'0,"-42"42"31,0 0-31,0 1 16,-1-1-16,-20 0 0,0 0 0,21 21 15,-22 1-15,1-1 0,-22 0 16,22 1-16,0-1 0,-1 0 0,1 1 16,0-1-16,-1-21 15,22 0-15,0 1 0,0-1 0,21 0 16,21-21 0,0-21-16,22 0 0,-1-1 0,0 1 15,22-21-15,-1 21 0,1-22 16,-1 1-16</inkml:trace>
  <inkml:trace contextRef="#ctx0" brushRef="#br0" timeOffset="20600.22">2709 7154 0,'127'-63'15,"-317"169"-15,253-149 0,107-41 0,-107 63 16,-42-1-16,0 22 0,-21 22 16,-21 20-16,-21 0 15,-22 1-15,1 20 0,-1 22 0,1-22 16,-22 1-16,1 20 0,-1 1 16,0-21-16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2:59:58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1080 0,'0'0'0,"21"0"94,0 0-94,1 0 16,-1 0-16,0 0 0,0-22 15,0 22-15,0-21 0,1 0 16,-1 21-16,21-21 0,-21-21 16,22 20-16,-22 1 0,0-21 0,0 0 15,0 20-15,0-20 0,-21 0 16,0-1-16,0 22 0,22-21 15,-22 0-15,0-1 0,0 1 0,0 0 16,0 20-16,0-20 0,0 21 16,-22 0-16,1 0 0,0-1 15,0 22-15,0 0 16,21 22 0,-21-1-16,-1 0 0,22 21 15,-21-21-15,21 22 0,0-1 16,0 22-16,-21-22 0,21 21 15,-21 1-15,0 21 0,21-22 0,0 22 16,-21-1-16,-1-20 0,22 21 16,-21-22-16,0 22 0,21-1 0,0 1 15,-21 21-15,21-21 0,-21 20 16,21-20-16,-21 21 0,-1-21 16,22 20-16,-21-20 0,0 21 0,21-21 15,-21-1-15,21-20 16,0-1-16,0 1 0,0-22 0,0 0 15,0-20-15,0-1 0,21 0 16,0 0-16,0-21 0,22 0 0,-22 0 16,0-21-16,21 0 0,1 0 15,-1-22-15,0 22 0,1-21 0,-1-1 16,0 1-16,-20 0 0,20-22 16,0 1-16,-21-1 0,22 1 15,-22-1-15,0 1 0,0-1 0,-21-20 16,0 20-16,0-21 0,-21 22 15,0-1-15,-21 1 0,-1-1 0,-20 22 16,-1 0-16,22 21 0,-22-1 16,1 1-16,21 0 15,-1 21-15,1 0 0,21 0 0,0-21 16,-1 21-16,1 0 16,42-21-1,1 21-15,-1 0 16,21-21-16,0-1 0,1 22 15,-1-21-15,22 0 0,-1 0 0,1 0 16,-1 0-16,-21-1 0,22 1 16,-22 0-16,1 0 0,-1 0 0,0 0 15,-21-1-15,1 1 0,-1 0 16,0 0-16,-21 0 0,0 0 16,0-1-16,0 1 15,0 42 16,-21 1-31,21-1 0,-21 0 16,-1 0-16,22 0 0,0 0 0,-21 1 16,21-1-16,-21 0 0,0 0 15,21 0-15,0 0 16,0-42 31,0 0-47,-21 21 0,21-21 15</inkml:trace>
  <inkml:trace contextRef="#ctx0" brushRef="#br0" timeOffset="195.21">1651 910 0,'0'-21'15,"0"42"32,0 0-31,0 1-16,21-1 15,0-21-15,-21 21 16,21-21-16,1 0 0</inkml:trace>
  <inkml:trace contextRef="#ctx0" brushRef="#br0" timeOffset="679.7">1990 1101 0,'0'0'0,"0"21"0,-22-21 0,22 21 16,0 0-16,-21 0 15,21 1-15,0-1 0,-21 0 16,21 0-16,0 0 0,0 0 15,0 1-15,0-1 0,0 0 16,0 0 0,0-42 15,0 0-31,0 0 16,0-1-16,0-20 15,0 21-15,0 0 0,21-22 0,0 22 16,1-21-16,-1 21 0,0 0 15,0-1-15,21 1 0,-20 0 16,20 0-16,0 21 0,1 0 0,-22 0 16,21 0-16,0 0 0,-20 0 15,-1 21-15,0 0 0,0 0 0,-21 1 16,0-1-16,0 21 0,0-21 16,0 0-16,-21 1 0,0-1 0,21 0 15,-21 0-15,-1 0 0,22 0 16,-21-21-16,21 22 0,21-22 47,1 0-47,-1 0 15,0-22-15,21 22 0</inkml:trace>
  <inkml:trace contextRef="#ctx0" brushRef="#br0" timeOffset="1243.75">3090 931 0,'0'0'16,"0"-21"-16,0 0 0,-21 0 0,0 0 15,0 21-15,0-21 16,-1 21-16,-20 0 0,21 0 16,0 21-16,-22 0 0,1-21 15,0 42-15,21-21 0,-22 1 16,1 20-16,0 0 0,20-21 0,1 22 15,0-22-15,0 21 0,21-21 16,0 22-16,0-22 0,0 0 0,0 0 16,0 0-16,21-21 0,0 22 15,0-22-15,1 0 0,-1 0 0,0 0 16,21 0-16,-21 0 0,22 0 16,-22 0-16,21-22 0,-21 1 15,22 0-15,-1 0 0,-21-21 0,22-1 16,-1 1-16,0-22 0,1 1 15,-1-1-15,-21 1 0,21-1 16,1 1-16,-22-1 0,0 22 16,21-21-16,-42 20 0,0 1 0,22 21 15,-22-22-15,0 22 0,0 0 16,-22 21-16,1 0 0,0 0 16,0 0-16,0 21 0,0 0 15,-1 22-15,1-22 0,0 21 0,0 1 16,21 20-16,-21-21 0,21 22 15,0-1-15,0-20 0,0 20 16,0-20-16,0 20 0,0-21 0,0 1 16,0-1-16,0-21 15,0 22-15,0-22 0,0 0 0,0 0 16,84 0 0,-62-21-1,-1 0-15,0-21 0,0 0 16,0 0-16,22-22 0</inkml:trace>
  <inkml:trace contextRef="#ctx0" brushRef="#br0" timeOffset="1843.66">3831 699 0,'0'0'0,"-21"0"16,0 0-16,42 0 47,0 0-47,0 0 0,22 0 15,-22-22-15,0 22 0,21-21 16,-21 0-16,22 21 0,-22-21 0,21 0 16,-21 21-16,-21-21 15,22-1-15,-22 1 0,0 0 0,-22 21 31,1 0-31,-21 0 0,21 0 16,-22 0-16,1 21 0,0-21 16,-1 21-16,1 1 0,0-1 0,21 0 15,-1 0-15,1-21 0,0 21 16,21 0-16,0 1 0,0-1 0,0 0 16,0 0-16,21-21 15,0 0-15,1 21 0,-1-21 0,21 0 16,-21 0-16,22 0 0,-22 0 15,21 0-15,-21 0 0,0 0 16,1-21-16,-1 21 0,-64 0 31,22 0-15,-21 0-16,21 21 0,-22 0 16,-20 22-16,21-22 0,-1 21 0,1-21 15,0 22-15,-1-1 0,22-21 16,-21 22-16,21-22 0,21 21 0,0-21 15,-22 0-15,22 1 0,0-1 16,0 0-16,0 0 0,22 0 0,-1-21 16,0 21-16,21-21 0,-21 0 15,22 0-15,-1 0 0,0 0 16,1 0-16,-1 0 0,0-21 0,1 21 16,-1-21-16,0 0 0,22 0 15</inkml:trace>
  <inkml:trace contextRef="#ctx0" brushRef="#br0" timeOffset="2134.58">4678 254 0,'0'0'16,"-21"0"-16,-1 0 0,1 0 0,0 0 15,0 21-15,0 0 0,0 22 0,-1-1 16,1 0-16,0 1 15,0-1-15,21 0 0,-21 22 0,0-22 16,-1 22-16,1-1 0,21-20 16,-21 20-16,0-21 0,21 1 0,-21-1 15,21 0-15,0 1 0,0-22 16,-21 0-16,21 0 0,0 0 0,0 1 16,21-22-1,0 0-15,0 0 16,0-22-16,0 1 15,1 0-15</inkml:trace>
  <inkml:trace contextRef="#ctx0" brushRef="#br0" timeOffset="2507.96">4530 1037 0,'0'0'15,"0"21"-15,-22-21 0,22 22 16,22-22 15,-1 0-31,0 0 0,0 0 0,21 0 16,-20-22-16,-1 22 0,0-21 15,21 0-15,-21 21 0,1-21 16,-22 0-16,21 21 16,-21-21-16,-21 21 15,-1 0 1,-20 0-16,21 0 0,0 21 15,0-21-15,-1 21 0,-20 0 0,21 0 16,0 0-16,0 1 0,-1-1 16,22 21-16,0-21 0,-21 0 0,21 1 15,0-1-15,0 0 0,0 0 16,0 0-16,21-21 0,1 0 16,-1 21-16,21-21 0,-21 0 0,22 0 15,-1 0-15,0 0 0,1-21 16,20 0-16,-21 0 0,1 0 15,-1 0-15</inkml:trace>
  <inkml:trace contextRef="#ctx0" brushRef="#br0" timeOffset="3175.31">5165 931 0,'0'0'0,"-22"0"31,1 0-31,21 22 0,-21-1 16,0 0-16,21 0 0,0 0 15,0 0-15,-21 22 0,21-22 16,-21 0-16,21 0 0,0 0 0,-22 22 16,22-22-16,0 0 15,0 0-15,0 0 0,0 1 16,0-1 0,0-42 15,0-1-31,0 1 0,22 0 15,-22 0-15,21-21 0,-21 20 0,21-20 16,0 21-16,-21 0 0,21-22 16,0 22-16,1 0 0,-1 0 0,0 0 15,0 0-15,0-1 0,0 22 16,1 0-16,-1 0 0,0 0 16,0 0-16,0 22 15,-21-1-15,0 0 0,0 0 0,0 21 16,0-20-16,0-1 0,0 21 15,0-21-15,0 0 0,0 22 0,0-22 16,0 0-16,0 0 0,0 0 16,0 1-16,-21-22 15,21 21-15,-21-21 16,21-21 0,0-1-16,0 1 15,0 0-15,0 0 0,0-21 0,21 20 16,0-20-16,0 0 15,1 21-15,-1-22 0,21 22 0,-21 0 16,22 0-16,-22 0 0,21-1 16,-21 22-16,22 0 0,-22 0 0,0 0 15,0 0-15,0 22 0,0-1 16,-21 0-16,0 0 0,0 0 0,0 22 16,0-22-16,0 0 0,0 0 15,0 0-15,0 0 0,-21 1 0,21-1 16,-21 0-16,21 0 15,-21-21-15,21 21 0,-21-21 16,21-21 15,21 0-31</inkml:trace>
  <inkml:trace contextRef="#ctx0" brushRef="#br0" timeOffset="3600.69">6054 1185 0,'-22'0'0,"44"0"0,-22 0 31,21-21-31,0 21 16,21-21-16,-21 0 0,22 21 15,-22-21-15,21 0 0,-21-1 0,22 1 16,-22 0-16,0 0 0,0 0 16,-21 0-16,0-1 0,-21 22 15,0 0 1,0 0-16,0 0 0,-22 0 16,22 0-16,-21 22 0,21-1 0,-22 0 15,22 0-15,-21 0 0,21 22 16,-22-22-16,22 0 0,21 21 15,-21-21-15,21 1 0,0-1 0,0 0 16,0 21-16,0-21 0,21-21 16,0 22-16,22-1 0,-1 0 0,-21-21 15,21 0-15,1 21 0,-1-21 16,0 0-16,22 0 0,-22 0 0,1 0 16,-1-21-16,-21 0 0,21 0 15,1 21-15</inkml:trace>
  <inkml:trace contextRef="#ctx0" brushRef="#br0" timeOffset="4054.89">6731 974 0,'0'0'0,"-21"-21"31,0 21-31,-1 0 0,22 21 16,-21 0-16,21 0 0,0 0 16,-21 0-16,21 22 0,0-22 0,0 0 15,0 0-15,0 22 0,0-22 16,0 0-16,0 0 0,0 0 0,0 0 15,0 1-15,0-1 16,0-42 15,0-1-15,0 1-16,0 0 16,0-21-16,0 21 0,0-22 15,21 22-15,0-21 0,1-1 0,20 22 16,-21-21-16,21 21 0,1 0 15,-1-1-15,22 1 0,-22 0 16,0 21-16,1 0 0,-1 0 0,0 21 16,-21 0-16,22 1 0,-22-1 15,0 0-15,-21 21 0,0-21 0,0 22 16,0-22-16,0 21 0,0-21 16,-21 1-16,21 20 0,-21-21 0,0 0 15,21 0-15,-22 1 0,1-22 16,21 21-1,0-42 17,21-1-32,1 1 0,-1 0 0,0 0 15,0-21-15,21 20 0</inkml:trace>
  <inkml:trace contextRef="#ctx0" brushRef="#br0" timeOffset="4371.64">7789 318 0,'0'0'16,"0"-85"0,-21 106 15,0 0-31,21 0 0,-21 22 0,0-1 16,-1 0-16,22 22 0,-21-22 15,0 1-15,0 20 0,21 1 0,-21-22 16,21 21-16,0 1 0,0-22 15,0 1-15,0 20 0,0-21 0,0 1 16,0-22-16,0 21 0,0-21 16,0 22-16,21-22 0,0 0 0,0 0 15,0 0-15,1-21 16,-1 22-16,0-22 0,0 0 0,0 0 16,0 0-16,1 0 0,20-22 15,-21 1-15,0 0 0,0 0 16,1 0-16,-1 0 0,0-1 0</inkml:trace>
  <inkml:trace contextRef="#ctx0" brushRef="#br0" timeOffset="4607.47">7451 783 0,'0'0'0,"-22"0"0,1 0 15,42 0 16,22 0-31,-22 0 0,0 0 16,21 0-16,1 0 0,-22 0 16,21 0-16,-21 0 0,22 0 0,-22 0 15,0 0-15,0 0 0,0 0 16,1 0-16,-1 0 0,-21 21 16</inkml:trace>
  <inkml:trace contextRef="#ctx0" brushRef="#br0" timeOffset="7216.27">11747 254 0,'0'0'0,"0"-21"0,0-43 31,0 43-31,0 0 0,0 0 16,0 0-16,0 0 15,0 42 32,0 0-31,0 0-16,0 0 15,0 0-15,0 1 0,0-1 16,0 0-16,0 0 0,0 0 0,0 22 16,0-22-16,0 0 0,0 0 15,0 0-15,-21 0 0,21 22 0,0-22 16,0 0-16,0 0 0,0 22 15,0-22-15,0 0 0,-21 0 16,21 21-16,0-20 0,0 20 16,0-21-16,0 21 0,0-20 0,0 20 15,0 0-15,-21-21 0,21 22 16,-21-1-16,21-21 0,-21 22 0,21-1 16,0-21-16,0 21 0,-22-20 15,22 20-15,-21-21 0,21 21 0,0-20 16,0 20-16,-21-21 0,21 0 0,-21 22 15,21-22-15,0 21 0,0-21 16,0 22-16,-21-1 0,21 0 0,-21-21 16,21 22-16,0-1 0,0 0 15,-22-20-15,22 20 0,-21 0 16,21 1-16,0-22 0,0 21 0,-21 0 16,21-20-16,-21 20 0,21 0 15,-21-21-15,21 22 0,0-1 0,0-21 16,-21 22-16,21-1 0,-22 0 0,22 1 15,0-1-15,0 0 0,0 1 16,-21-1-16,21 0 0,0 1 0,-21-1 16,21 0-16,0 1 0,-21-1 0,21 0 15,0 1-15,0-1 0,0 0 16,0 1-16,0 20 0,0-21 16,0 1-16,0 20 0,0-20 0,0-1 15,0 0-15,0 22 0,0-22 16,0 0-16,0 1 0,0-1 0,0 0 15,-21 1-15,21-1 0,0 0 0,-21 22 16,21-22-16,0 1 0,0-1 16,0 21-16,0-20 0,0-1 0,-22 22 15,22-22-15,-21 0 0,21 1 0,0 20 16,0-21-16,0 1 0,-21-1 16,21 0-16,0 1 0,-21 20 15,21-20-15,0-1 0,0 21 0,0-20 0,0-1 16,0 22-16,0-22 15,0 0-15,0 22 0,0-22 0,0 0 16,0 1-16,0-1 0,-21 0 0,21 1 16,0-1-16,0 0 0,-21 1 15,21 20-15,0-20 0,0-1 0,0 43 16,0-22-16,0-21 0,0 1 16,0-1-16,0 0 0,0 1 15,0-1-15,0 0 0,0 1 0,0-1 16,0 0-16,0 1 0,0-1 0,0 0 15,0 22-15,0-22 0,0 1 0,0-1 16,0 21-16,-22-20 0,22-1 16,0 0-16,0 1 0,-21-1 15,21 0-15,0 1 0,0-1 0,0 0 16,-21 1-16,21 20 0,-21-20 16,21-1-16,0 0 0,0 22 0,0-22 15,-21 0-15,21 1 0,0 20 0,-21-20 16,21-1-16,0 0 0,0 1 0,0-1 15,0 21-15,0-20 0,0-1 16,-22 0-16,22 1 0,0 20 0,-21-20 16,21-1-16,0 21 0,0-20 0,0-1 15,0 22-15,-21-22 0,21 0 0,0 1 16,0-1-16,-21 0 0,21 22 16,0-22-16,0 0 0,0 1 15,0-1-15,0 22 0,0-22 0,0 0 16,0 1-16,0 20 0,0-21 0,0 1 15,0 20-15,-21-20 0,21-1 16,0 0-16,0 22 0,-21-22 0,21 0 16,0 1-16,0 20 0,0-20 0,0 20 15,0-21-15,-22 1 0,22 20 0,0-20 16,0-1-16,0 0 0,-21 22 16,21-22-16,0 0 0,0 1 15,0-1-15,0 0 0,0 22 0,0-22 16,0 1-16,0 20 0,-21-21 0,21 22 0,0-22 15,-21 22-15,21-22 16,0 22-16,0-22 0,-21 21 0,21-20 16,-21 20-16,-1-20 0,22 20 0,0 1 15,0-22-15,-21 21 0,21 1 0,0-22 16,-21 22-16,21-22 0,0 22 16,-21-22-16,21 21 0,0-20 0,0-1 15,0 22-15,0-22 0,0 21 0,-21-20 16,21 20-16,0-20 0,-21 20 0,21 1 15,0-1-15,0-21 0,-22 22 16,22-1-16,-21 1 0,21-22 0,-21 22 16,21-1-16,0 1 0,-21-22 15,21 22-15,-21-1 0,21 1 0,-21-22 16,21 21-16,0 1 0,0-22 16,0 22-16,0-22 0,-22 22 0,22-22 15,0 0-15,0 22 0,0-22 16,-21 22-16,21-22 0,0 21 0,0-20 0,0 20 15,0-20-15,0 20 16,0 1-16,-21-22 0,21 21 0,-21-20 0,21 20 16,0-20-16,0 20 0,-21-21 0,21 22 15,-21-22-15,21 22 0,-22-22 16,22 22-16,0-22 0,-21 21 16,21-20-16,-21 20 0,21-20 0,-21-1 0,21 0 15,0 22-15,0-22 0,0 0 16,0 1-16,-21 20 0,21-20 15,0-1-15,0 21 0,-21-20 0,21 20 16,0-20-16,0-1 0,0 21 0,0-20 16,-22-1-16,22 0 0,-21 22 15,21-22-15,0 22 0,0-22 0,-21 22 16,21-22-16,-21 21 0,0-20 0,21 20 16,-21-20-16,21-1 0,0 21 15,-22-20-15,22-1 0,-21 22 0,21-22 16,0 0-16,0 1 0,-21-1 15,21 0-15,-21 1 0,21-1 0,0 0 16,0 22-16,0-22 0,0 0 16,-21 1-16,21-1 0,0 0 0,-21 1 15,21-1-15,0 0 0,-22 1 0,22-1 16,0 0-16,0 1 0,0-1 16,-21-21-16,21 22 0,0-1 0,-21-21 15,21 0-15,0 22 0,0-22 16,0 0-16,0 0 0,0 0 0,0 0 15,0 1-15,0-1 0,-21 0 0,21 0 16,0 0 0,0 0-16,0 1 15,0-1-15,-21-21 16,21-21 0,0-22-16</inkml:trace>
  <inkml:trace contextRef="#ctx0" brushRef="#br0" timeOffset="9082.95">12128 1058 0,'0'0'0,"0"22"15,22-22 1,-1 0 0,0 0-16,0 0 0,0 0 15,0-22-15,1 1 0,20 21 16,-21-21-16,0 0 0,22 0 0,-22-22 15,0 22-15,21 0 0,-21-21 16,1 21-16,-1-1 0,0-20 0,0 21 16,0-21-16,-21 20 0,0 1 15,0-21-15,0 21 0,0 0 0,0-1 16,0 1-16,0 0 16,-21 21-1,0 0-15,0 21 16,21 0-16,-21 1 0,-1-1 15,22 0-15,-21 21 0,0 22 0,0-22 16,0 22-16,21-1 0,-21 1 16,-1 20-16,1-20 0,21 20 0,-21-20 15,0 21-15,21-22 0,0 22 16,-21-1-16,21 1 0,-21-21 0,21 20 16,0-20-16,0 20 0,0-20 0,0-22 15,0 22-15,0-22 0,0 0 16,0 1-16,21-22 0,0 0 0,-21 0 15,21 0-15,0-21 0,0 0 16,1 0-16,20 0 0,-21-21 16,0 0-16,0 0 0,22 0 0,-22-22 15,0 22-15,0-21 16,22-22-16,-22 22 0,0-21 0,0 20 16,0-20-16,-21-1 0,0 1 0,0-1 15,0 1-15,0-1 0,-21 22 16,0 0-16,0-1 0,-22 1 0,22 21 15,0 0-15,-21-1 0,-1 1 16,22 0-16,-21 21 0,21 0 0,0-21 16,-1 21-16,1 0 0,0 0 15,21-21 1,21 21 0,0-21-16,22-1 15,-1 22-15,0-21 0,1 0 0,20 0 16,-20-21-16,20 20 0,1 1 15,-1-21-15,-21 21 0,22 0 0,-22-22 16,1 43-16,-22-21 0,0 0 16,0 21-16,-42 21 31,0 0-31,0 0 0,21 1 16,-22-1-16,1 0 0,0 0 15,21 0-15,0 0 0,0 1 0,-21-1 16,21 0-16,0 0 0,-21 0 15,21 0-15,0 1 16,0-1-16,0 0 31,0-42-15,0 0-16,0-1 16,0 1-16</inkml:trace>
  <inkml:trace contextRef="#ctx0" brushRef="#br0" timeOffset="9259.87">12996 762 0,'0'-42'15,"-21"42"1,42 0 31,0 0-32,1 21-15,-1-21 0</inkml:trace>
  <inkml:trace contextRef="#ctx0" brushRef="#br0" timeOffset="9724.44">13356 868 0,'0'0'0,"0"21"0,0 0 16,0 0-16,0 22 0,0-22 0,0 0 15,0 0-15,-21 22 0,21-22 16,0 0-16,-21 0 0,21 0 0,0 0 16,0 1-16,0-1 0,0 0 15,-21-21-15,21 21 0,-22 0 16,22-42 15,0 0-15,0 0-16,0 0 0,0-1 15,0 1-15,0-21 0,0 21 16,22-22-16,-1 22 0,0-21 16,21 21-16,-21-22 0,1 22 0,20 0 15,-21 0-15,0 0 0,22 21 16,-22 0-16,21 0 0,-21 0 0,0 0 16,1 21-16,-1 0 0,0 0 15,0 0-15,-21 22 0,0-22 0,0 0 16,0 21-16,0-20 0,0-1 15,0 21-15,0-21 0,0 0 0,0 1 16,0-1-16,0 0 0,-21 0 16,0-21-16,21 21 15,-21-21-15</inkml:trace>
  <inkml:trace contextRef="#ctx0" brushRef="#br0" timeOffset="10295.74">14457 1016 0,'0'0'0,"21"0"16,-21-21-16,0 0 0,0 0 0,-21-1 15,0 1-15,-1 21 16,1-21-16,0 21 0,0 0 15,0 0-15,0 0 0,-1 0 0,1 21 16,0 0-16,0 1 0,-21-1 16,20 0-16,1 21 0,-21-21 0,21 22 15,0-22-15,-1 21 0,1-21 16,21 22-16,0-22 0,0 0 0,0 21 16,0-20-16,0-1 15,0 0-15,0 0 16,21-21-16,1 0 0,20 0 15,-21 0-15,0 0 0,22 0 16,-22-21-16,21 21 0,-21-21 0,22 0 16,-22-1-16,21-20 0,0 21 15,-20-21-15,20-1 0,-21 1 0,0-22 16,22 1-16,-22 21 0,0-22 16,0 22-16,-21-22 0,0 22 0,21 0 15,-21 20-15,0-20 0,0 21 0,0 0 16,0 0-16,-21 42 31,21 0-31,-21 0 0,0 0 16,0 22-16,21-1 0,0 0 15,-22 22-15,1-22 0,21 0 16,-21 22-16,21-22 0,0 1 0,0-1 16,0-21-16,0 21 0,0-20 0,0 20 15,0-21-15,0 0 0,21 0 16,0 1-16,1-22 15,-1 0-15,0 0 0,0 0 16,0 0-16,22 0 0,-22-22 0,0 22 16,21-21-16,1 0 0,-1-21 0</inkml:trace>
  <inkml:trace contextRef="#ctx0" brushRef="#br0" timeOffset="11106.95">15600 931 0,'0'-21'47,"0"0"-47,0 0 15,21 0-15,0 0 16,21-1-16,-20 1 0,-1 0 16,0 21-16,0-21 0,21 0 15,-20 0-15,-1-1 0,0 1 16,0 21-16,-21-21 0,0 0 0,0 0 16,0 0-1,-21 21-15,0 0 0,0 0 16,-22 0-16,22 0 0,-21 21 15,21 0-15,-22-21 0,1 21 0,21 0 16,-22-21-16,22 21 0,0 1 16,0-1-16,21 0 0,0 0 15,0 0-15,0 0 16,0 1-16,21-22 0,-21 21 16,42-21-16,-20 0 0,-1 0 15,0 0-15,0 0 0,21 0 0,-20 0 16,-1 0-16,0 0 0,0 0 15,0 0-15,-42 0 32,0 0-32,-21 0 0,20 21 15,-20 0-15,0-21 0,-1 42 16,1-20-16,21-1 0,-21 0 0,-1 21 16,22-21-16,0 22 0,0-22 15,0 0-15,21 21 0,0-20 16,0-1-16,0 0 0,0 0 0,0 0 15,21 0-15,0-21 16,0 0-16,0 22 0,22-22 0,-22 0 16,0 0-16,21 0 0,-21 0 0,22 0 15,-22 0-15,21 0 0,-21 0 16,22-22-16,-22 1 0,0 0 0,21 21 16,-20-42-16,20 21 0,-21-1 15,0-20-15,22 21 0,-1-21 0</inkml:trace>
  <inkml:trace contextRef="#ctx0" brushRef="#br0" timeOffset="11367.59">16277 487 0,'0'0'0,"0"-21"15,0 0-15,0-1 0,-21 22 16,0 0 0,0 22-16,-1-1 0,1 21 15,0-21-15,21 22 0,-21-1 16,21 0-16,-21 1 0,0-1 0,21 21 15,0-20-15,-22-1 0,22 22 16,-21-22-16,21 0 0,0 1 0,-21-1 16,21-21-16,-21 0 0,21 22 15,0-22-15,-21 0 0,21 0 16,0 0-16,21-21 31,0 0-31,0-21 0,0 0 16,1 0-16,-1 0 0</inkml:trace>
  <inkml:trace contextRef="#ctx0" brushRef="#br0" timeOffset="11767.99">16298 1101 0,'0'0'0,"-21"21"16,0-21-16,21 21 0,0 0 31,21-21 0,0 0-31,0-21 0,1 21 16,20-21-16,-21 0 0,0 21 0,22-21 15,-22-1-15,0 1 0,0 0 16,0 0-16,-21-21 0,0 20 0,0 1 16,0 0-16,0 0 15,-21 21-15,0 0 16,0 0-16,0 21 0,-1 0 15,1 0-15,-21 1 0,21-1 0,0 0 16,21 21-16,-22-21 0,22 1 16,-21 20-16,21-21 0,0 0 15,0 0-15,0 1 0,0-1 0,0 0 16,0 0-16,21 0 16,1-21-16,-1 0 0,0 0 15,0 0-15,0 0 0,0 0 16,22 0-16,-22 0 0,0-21 0,21 21 15,-20-21-15,20 0 0,-21 0 16</inkml:trace>
  <inkml:trace contextRef="#ctx0" brushRef="#br0" timeOffset="12487.55">17018 889 0,'0'0'0,"0"21"31,0 0-31,-21 1 15,0-1-15,21 0 0,-22 0 16,22 0-16,0 0 0,0 22 0,-21-22 16,21 0-16,-21 0 0,21 0 15,0 1-15,-21-1 0,21 0 0,0 0 16,0 0 0,0-42 15,0 0-16,0 0-15,0 0 0,0-1 16,21 1-16,-21-21 0,21 21 16,0-22-16,1 22 0,-22-21 0,42 0 15,-21 20-15,0 1 0,0-21 16,22 21-16,-22 0 0,0 21 0,0-22 16,22 22-16,-22 0 0,0 0 15,0 22-15,-21-1 0,21 0 16,-21 0-16,21 0 0,-21 22 0,0-22 15,0 21-15,0-21 0,0 22 0,0-22 16,0 21-16,0-21 0,0 0 16,0 1-16,0-1 0,0 0 15,0 0-15,0 0 16,0-42 15,0 0-15,0 0-16,0 0 15,22-1-15,-22 1 0,21-21 0,0 21 16,21-22-16,-21 1 0,1 0 16,20 21-16,-21-22 0,21 1 0,1 21 15,-1 0-15,-21-1 0,0 1 16,22 21-16,-22 0 0,0 0 0,0 0 16,0 21-16,-21 1 0,0 20 15,0-21-15,0 21 0,0 1 16,0-1-16,0 0 0,0-20 0,0 20 15,-21-21-15,21 21 0,-21-20 16,21-1-16,0 0 0,0 0 16,-21-21-16,21 21 15,21-21 17,-21-21-17,21 0-15,0 21 0,1-21 16</inkml:trace>
  <inkml:trace contextRef="#ctx0" brushRef="#br0" timeOffset="12891.96">18055 1185 0,'-21'22'31,"42"-22"0,0 0-31,0-22 16,1 22-16,-1-21 0,0 0 0,0 0 16,21 21-16,-20-21 15,-1 0-15,0-22 0,0 22 0,0 0 16,0 21-16,-21-21 0,0 0 16,0-1-16,-21 22 15,0 0 1,0 0-16,-21 0 0,20 22 0,1-1 15,0 0-15,0 0 0,0 0 16,0 0-16,-1 22 0,1-22 0,21 21 16,0-21-16,0 1 0,0-1 15,0 0-15,0 0 0,0 0 0,0 0 16,0 1-16,0-1 0,21-21 16,1 0-16,-1 21 0,0-21 15,21 0-15,-21 0 0,22 0 0,-22 0 16,21-21-16,1 0 0,-1 21 15,-21-22-15,21 1 0,1 0 0,-1 0 16</inkml:trace>
  <inkml:trace contextRef="#ctx0" brushRef="#br0" timeOffset="13383.96">18775 953 0,'0'-22'0,"0"44"0,21-44 0,-21 1 0,-21 42 31,0-21-31,21 22 16,-22-1-16,1 21 15,21-21-15,0 0 0,-21 22 0,0-22 16,21 0-16,0 21 0,0-20 16,-21-1-16,21 0 0,0 0 0,-21 0 15,21 0-15,0 1 0,-22-1 16,22 0-16,0-42 47,0 0-32,0-1-15,0 1 0,0 0 16,22 0-16,-1-21 0,0 20 0,0-20 16,21 0-16,1-1 15,-22 1-15,21 21 0,1-21 0,-1 20 16,0 1-16,1 0 0,-1 0 16,-21 21-16,21 0 0,-20 0 0,20 0 15,-21 0-15,0 21 0,-21 0 16,0 0-16,21 22 0,-21-22 0,0 21 15,0-21-15,0 22 0,0-1 16,-21-21-16,21 0 0,-21 22 0,21-22 16,0 0-16,-21 0 0,21 0 15,-21 1-15,0-1 0,21 0 16,0-42 31,21 0-32,0 21-15,0-22 0</inkml:trace>
  <inkml:trace contextRef="#ctx0" brushRef="#br0" timeOffset="13679.59">19854 550 0,'0'0'0,"0"-21"15,-21 21 1,0 21-16,0-21 16,21 22-16,-21 20 0,-1-21 0,1 21 15,0 1-15,-21-1 0,42 0 16,-43 1-16,43 20 0,-21-20 0,0-1 16,0 0-16,21 1 0,0-1 15,-21 0-15,21-21 0,-21 22 0,21-22 16,-22 0-16,22 0 0,0 0 15,0 1 1,22-22 0,-1-22-1,21 22-15</inkml:trace>
  <inkml:trace contextRef="#ctx0" brushRef="#br0" timeOffset="14111.25">20299 995 0,'0'0'0,"0"-21"0,-64 0 16,43 21-16,0 0 15,0 0-15,0 0 0,-22 0 16,22 0-16,0 0 16,0 0-16,0 21 0,-1 0 15,22 0-15,0 0 16,0 0-16,0 1 0,0-1 15,0 0-15,22-21 16,-1 21-16,0-21 0,0 21 0,0-21 16,22 0-16,-22 21 0,0 1 15,0-22-15,0 0 0,0 21 0,1-21 16,-1 21-16,0 0 16,-21 0-16,0 0 15,-21-21 1,0 22-16,-1-22 0,1 0 0,0 0 15,0 21-15,0-21 16,0 0-16,-1 0 0,1 0 0,0 21 16,0-21-16,0 0 0,0 0 0,-1 0 15,1 0 1,0 0-16,21-21 31,0 0-31,0-1 16</inkml:trace>
  <inkml:trace contextRef="#ctx0" brushRef="#br0" timeOffset="14411.4">19643 762 0,'0'0'0,"-22"0"0,22-21 16,22 21-1,-1-21 1,21 21-16,-21 0 0,22 0 16,-1 0-16,-21 0 0,21 0 0,1 0 15,-22 0-15,21 0 0,-21 0 16,1 0-16,-1 0 0,0 0 0,0 0 16,0 0 46,0 0-46</inkml:trace>
  <inkml:trace contextRef="#ctx0" brushRef="#br0" timeOffset="14764.57">21378 572 0,'0'0'0,"-21"-22"16,0 22-16,0 0 16,0 0-16,-1 0 15,1 0-15,21 22 0,-21-1 0,0 0 16,0 0-16,0 0 0,-1 22 15,1-1-15,21 0 0,0 1 0,-21-1 16,21 0-16,-21 1 0,21 20 16,0-21-16,0 1 0,0-22 15,0 21-15,0-21 0,0 22 16,0-22-16,0 0 0,0 0 0,0 0 16,21 1-16,0-22 15,0 0-15,1 0 0,-1 0 16,0 0-16,0 0 0,0-22 0,22 22 15,-22-21-15,21 0 0</inkml:trace>
  <inkml:trace contextRef="#ctx0" brushRef="#br0" timeOffset="15078.97">22056 529 0,'0'0'15,"21"0"-15,-21-21 0,21 21 16,0 0-16,0 0 16,0 0-16,1 21 15,20 0-15,-21 1 0,0-1 16,0-21-16,1 21 0,-1 21 0,0-21 16,0 1-16,0 20 0,-21-21 15,0 21-15,0 1 0,0-22 16,0 21-16,0 1 0,-21-22 0,0 21 15,0-21-15,0 22 0,-1-22 16,1 0-16,21 0 0,-21 0 16,0 0-16,0 1 0,0-22 0,-1 21 15,1-21 1,0 0-16,0 0 0</inkml:trace>
  <inkml:trace contextRef="#ctx0" brushRef="#br0" timeOffset="16160.59">2117 1926 0,'0'0'15,"-22"0"-15,1 0 0,0 0 0,0 0 0,0 0 16,0 0 0,42 0 30,0 0-30,0 0-16,21 0 0,1 0 0,20-21 16,1 21-16,20 0 0,1 0 15,21-21-15,0 21 0,0-21 0,-1 21 16,22 0-16,0-21 0,0 21 16,0 0-16,22 0 0,-22 0 0,21 0 15,-21 0-15,0 0 0,0 0 16,21 0-16,-21 0 0,0 0 0,0 0 15,0 0-15,-21 0 16,0 0-16,-1 0 0,-20 0 0,21-22 16,-21 22-16,-1 0 0,-20 0 15,-1-21-15,1 21 0,-22 0 0,0 0 16,1 0-16,-22-21 0,0 21 16,0 0-16,0 0 15</inkml:trace>
  <inkml:trace contextRef="#ctx0" brushRef="#br0" timeOffset="17159.62">12912 1863 0,'0'0'0,"-22"0"16,-20-21-16,21 21 0,-64 0 31,64 0-31,0 0 16,42 0 30,0 0-46,22 0 16,-22 0-16,21 0 0,0 0 16,22 0-16,-22 0 0,22 0 0,-1 0 15,22 0-15,-22 0 0,22 0 16,-21 0-16,20 0 0,1 0 0,0 0 16,-1 0-16,22 0 0,-21 0 15,42 0-15,-21 0 0,21 0 16,-22 0-16,22 0 0,0 0 15,0 0-15,22 21 0,-22-21 0,21 0 16,0 0-16,0 0 0,0 0 0,0 21 16,1-21-16,20 0 0,0 21 15,-21-21-15,1 0 0,20 0 0,0 21 16,1-21-16,-1 0 0,0 0 16,1 0-16,-1 0 0,0 21 0,1-21 15,-1 0-15,0 22 16,1-22-16,-22 21 0,0 0 0,0-21 15,0 21-15,-21-21 0,21 0 16,-21 21-16,-21-21 0,0 0 0,-21 0 16,-1 0-16,1 0 0,-21 0 15,-1 0-15,-21 0 0,22 0 0,-43 0 16,21 0-16,-20 0 0,-1 0 16,0-21-16,-63 21 46,20 0-30,-20 0-16,0 0 0,-22 0 0,22 0 16</inkml:trace>
  <inkml:trace contextRef="#ctx0" brushRef="#br0" timeOffset="18467.97">508 3302 0,'0'0'16,"-42"0"-16,20 0 0,1 0 0,0 0 15,0 0-15,0 21 16,42 0 15,0-21-31,21 0 0,1 0 0,20 0 16,1 0-16,-1 0 0,22 0 15,-22 0-15,22 0 0,0 0 16,-1 0-16,1 0 0,0 0 16,-1 0-16,1 0 0,0-21 15,-1 21-15,-20 0 0,-1 0 0,1 0 16,-22 0-16,1 0 0,-22-21 16,0 21-16,0 0 0,-42-21 31,0 21-31,0 0 15,-1 0-15,-20-21 0,21 21 0,-21 0 16,20 0-16,-20-21 16,0-1-16,21 22 0,-1 0 15,-20-21-15,21 21 0,0 0 16,21-21-16,-21 21 0,21-21 31,21 21-15,0 0-16,0 0 0,21 0 15,-20 0-15,20 0 0,0 0 0,1 0 16,-22 0-16,21 0 0,-21 0 16,0 0-16,1 0 0,-1 0 0,-21 21 15,0 0-15,0 0 0,0 1 16,0-1-16,0 0 0,-21 0 16,-1 0-16,-20 0 0,21 22 15,-21-22-15,-1 0 0,1 0 16,0 22-16,-1-22 0,1 0 0,0 0 15,-1 0-15,22 0 0,-21 1 16,21-1-16,-1 0 0,1-21 0,21 21 16,-21-21-16,21 21 15,21-21 1,0 0-16,1-21 16,-1 0-16,21 21 0</inkml:trace>
  <inkml:trace contextRef="#ctx0" brushRef="#br0" timeOffset="20675.55">2476 2942 0,'0'21'15,"-21"-21"-15,42 0 47,1 0-47,-1 0 0,-21-21 16,21 21-16,0-21 0,0 0 0,0 0 15,1 0-15,-22-1 16,0 1-16,0 0 0,0 0 16,0 0-16,0 0 0,0-1 15,0 1-15,-22 21 31,22 21-15,0 1-16,0-1 0,0 21 0,0-21 16,0 22-16,0-1 0,0-21 15,0 21-15,0 1 0,0-1 0,-21-21 16,21 22-16,0-1 0,0 0 16,0-21-16,0 22 0,0-22 15,0 21-15,0-21 0,-21 1 0,0-1 16,21 0-16,-21-21 15,0 0-15,-1 0 16,1 0-16,-21 0 0,21 0 16,0-21-16,-1 21 0,-20-21 0,21-1 15,0 1-15,0 0 0,-1 0 16,1 21-16,0-21 0,0 21 16,21-21-16,-21 21 15,42 0 32,0 0-47,21 0 0,-20-22 16,20 22-16,-21-21 0,21 0 0,22 0 15</inkml:trace>
  <inkml:trace contextRef="#ctx0" brushRef="#br0" timeOffset="20975.61">3006 2667 0,'0'0'16,"0"-21"-16,0 0 16,0 42-1,0 0 1,0 0-16,0 0 0,-22 22 0,22-22 0,0 21 16,-21-21-16,21 22 15,0-1-15,0 0 0,0-20 0,-21 20 16,21 0-16,-21-21 0,21 22 15,0-1-15,0-21 0,0 22 0,0-22 16,0 0-16,0 0 0,0 0 16,0 0-16,0 1 0,21-22 31,0 0-31,-21-22 16,21 1-16,-21-21 0,22 21 15,-22 0-15</inkml:trace>
  <inkml:trace contextRef="#ctx0" brushRef="#br0" timeOffset="21155.47">2752 3006 0,'0'0'0,"21"0"32,0 0-17,0 0-15,21 0 0,-20 0 16,20 0-16,-21 0 0,21 0 0,-20 0 15,20 0-15,-21 0 0,0 0 16,0-21-16,22-1 0,-22 22 16</inkml:trace>
  <inkml:trace contextRef="#ctx0" brushRef="#br0" timeOffset="21726.93">4149 2985 0,'0'0'0,"-43"0"32,43-22-32,0 1 0,0 0 15,0 0-15,0 0 16,21 21-16,1-21 0,-1 21 16,0-22-16,0 22 0,0 0 15,22 0-15,-22 0 0,0 0 0,21 0 16,-21 22-16,22-1 0,-22 0 15,0 0-15,21 0 0,-42 0 16,22 22-16,-22-22 0,0 0 16,0 21-16,0-20 0,-22 20 0,1-21 15,0 0-15,0 0 0,0 1 16,0-1-16,-1 0 0,1-21 16,0 0-16,21-21 15,0 0 1,0-1-16,0 1 0,0-21 15,0 21-15,0 0 0,21-22 0,0 22 16,1-21-16,-1 21 0,0-1 16,0-20-16,21 21 0,-20 0 15,20 0-15,0-1 0,-21 1 0,22 0 16,-22 21-16,21 0 0,-21-21 16,1 21-16,-1 0 0,0 0 0,0 0 15</inkml:trace>
  <inkml:trace contextRef="#ctx0" brushRef="#br0" timeOffset="22371.82">4889 3048 0,'0'0'0,"0"21"15,43 22 1,-22-43 0,0 0-16,0 0 15,0-22-15,1 22 0,-1-21 16,0 0-16,0 21 0,0-21 15,0 0-15,1 0 0,-1-1 0,-21 1 16,0 0-16,0 0 0,0 0 16,0 0-16,0-1 0,-21 22 15,-22 0 1,22 0-16,0 0 0,0 0 0,-22 22 16,22-1-16,0 0 0,-21 0 15,21 21-15,-1-20 0,1-1 0,0 0 16,21 21-16,0-21 15,0 22-15,0-22 0,0 0 0,0 0 16,0 0-16,0 1 0,0-1 16,21 0-16,0 0 0,1-21 0,-1 0 15,0 0-15,21 0 0,-21 0 0,22 0 16,-22 0-16,21-21 0,-21 21 16,22-21-16,-22-22 0,21 22 0,-21 0 15,22-21-15,-22 21 0,21-22 16,-21 1-16,1 0 0,-1-1 0,0 1 15,0 0-15,0-1 0,0-20 16,-21 20-16,0 1 0,22 21 16,-22-21-16,0 20 0,0-20 15,0 21-15,0 0 0,0 42 32,-22 0-32,22 21 0,0-20 15,-21 20-15,0 0 0,21 1 16,-21-1-16,21 0 0,0 1 15,-21-1-15,21 0 0,-21 1 0,21-22 16,-22 21-16,22-21 0,0 22 0,0-22 16,0 0-16,0 21 0,0-21 15,0 1-15,22-22 0,-1 0 16,0 0-16,0 0 16,0 0-16,0 0 0,-21-22 15,22 22-15,-1-21 0,-21 0 16,0 0-16,21-21 0,-21 20 0</inkml:trace>
  <inkml:trace contextRef="#ctx0" brushRef="#br0" timeOffset="22554.95">5376 2879 0,'0'0'0,"-21"0"0,0 0 31,42 0-15,0 0-1,0 0-15,1 0 0,20 0 16,-21 0-16,21 0 0,1 0 0,-1 0 16,-21 0-16,22 0 0,-1 0 15,0-21-15,-21 21 0</inkml:trace>
  <inkml:trace contextRef="#ctx0" brushRef="#br0" timeOffset="23023.95">6011 2815 0,'-21'21'31,"0"1"-15,21-1-16,0 0 0,-21 0 15,21 0-15,0 0 0,-21 22 16,21-22-16,0 0 0,0 0 16,0 0-16,0 1 0,0-1 0,0 0 15,0 0-15,0 0 0,0 0 16,0 1-16,0-1 0,21-21 0,0 0 15,0 0-15,0 0 0,0 0 16,1 0-16,20 0 0,-21 0 0,0-21 16,22 21-16,-22-22 0,0 1 15,21-21-15,-21 21 0,1 0 0,-1-1 16,0-20-16,0 21 0,0 0 16,0-22-16,-21 22 0,0 0 15,0 0-15,0 0 0,0 0 16,0 42-1,-21 0 1,21 0-16,-21 0 0,21 0 16,0 1-16,-21-1 0,21 0 15,0 0-15,0 0 0,0 0 0,0 1 16,0-1-16,0 0 0,0 0 16,0 0-16,0 0 0,21-21 15,0 0 1,0 0-16,1 0 0,-1 0 15,21 0-15,-21 0 0,22-21 0,-22 0 16,0 21-16</inkml:trace>
  <inkml:trace contextRef="#ctx0" brushRef="#br0" timeOffset="23423.95">6667 3027 0,'0'0'0,"-21"0"0,0 0 0,21-21 0,0 0 15,0-1 1,0 1-16,21 0 15,0 0-15,1 21 0,-1-21 16,21 21-16,0 0 0,1 0 0,-1 0 16,0 0-16,1 0 15,-1 0-15,0 0 0,1 0 0,-1 21 16,-21 0-16,22 0 0,-22-21 16,-21 21-16,21 1 0,-21 20 0,0-21 15,0 0-15,0 0 0,0 1 0,-21-1 16,0 0-16,-1 0 0,1-21 15,-21 21-15,21 0 0,0-21 0,-1 0 16,1 22-16,0-22 16,0 0-16,21-22 15,0 1-15,0 0 16,0 0-16,0 0 0,0 0 0,21-1 16,0 1-16,-21-21 15,21 21-15,1 0 0,-1-1 0,0 1 16,-21 0-16,42 21 0,-21-21 15,1 0-15,-1 21 0,0 0 0,0-21 16,0 21-16,0 0 0,1-22 0,-1 22 16,21 0-16,-21-21 0,0 21 15</inkml:trace>
  <inkml:trace contextRef="#ctx0" brushRef="#br0" timeOffset="23883.96">7578 2794 0,'0'21'31,"0"0"-31,0 1 15,0-1-15,0 0 0,0 0 16,0 0-16,0 0 0,-22 1 16,22-1-16,0 0 0,-21 0 15,21 0-15,0 0 0,0 1 16,0-1-16,0 0 0,0 0 16,0 0-16,0 0 15,-21-21 1,0 0-1,21-21-15,0 0 16,0 0-16,0 0 16,0 0-16,0-22 0,0 22 15,21 0-15,0-21 0,0 20 0,1-20 16,-1 21-16,0 0 0,21 0 16,1-1-16,-1 1 0,0 21 0,1 0 15,-1 0-15,-21 0 0,21 0 16,1 21-16,-22 1 0,0-1 0,0 0 15,0 21-15,-21-21 0,22 1 16,-22-1-16,0 21 0,0-21 0,0 0 16,0 1-16,-22-1 0,1 0 15,21 0-15,-21 0 0,0 0 0,21 1 16,-21-22-16,21 21 16,-21-21-16,42-21 31,0-1-31,0 1 15,0 0-15,0 0 0</inkml:trace>
  <inkml:trace contextRef="#ctx0" brushRef="#br0" timeOffset="24264.2">8678 2815 0,'0'0'15,"-21"-21"-15,0 0 16,0 21-16,0 0 0,-1 0 15,1 0-15,0 0 0,0 0 0,-21 0 16,20 21-16,1-21 0,0 21 16,-21 0-16,21-21 0,21 22 0,0-1 15,-22 0-15,22 0 16,0 0-16,22 0 0,-1-21 16,0 22-16,21-22 0,-21 0 15,22 0-15,-22 21 0,21-21 0,1 21 16,-22-21-16,21 0 0,-21 21 15,0-21-15,22 0 0,-43 21 0,21-21 16,-21 21-16,0 1 16,0-1-16,-21-21 0,0 21 15,-1-21-15,-20 21 0,21-21 16,0 0-16,-22 21 0,22-21 16,-21 0-16,21 0 0,0 21 0,-22-21 15,22 0-15,0 0 16,0 0-16,0 0 0,-1 0 15,1 0-15,0 0 0,0 0 0</inkml:trace>
  <inkml:trace contextRef="#ctx0" brushRef="#br0" timeOffset="24943.44">275 4170 0,'0'0'0,"0"-21"0,0 0 0,0-1 16,21 1-16,-21 0 16,0 42-1,0 0-15,0 1 0,0 20 16,0 0-16,0 1 0,0 20 16,0-21-16,0 1 0,-21-1 15,21 0-15,-21 1 0,21-1 16,0-21-16,-21 22 0,0-22 15,21 21-15,0-21 0,0 0 0,-22 1 16,1-22 15,21-22-31,-21 22 0,21-21 16,0 0-16</inkml:trace>
  <inkml:trace contextRef="#ctx0" brushRef="#br0" timeOffset="25570.97">0 4445 0,'0'0'16,"21"0"15,21 0-15,1-21-16,20 21 0,-20-21 16,41 0-16,-20-1 0,-1 22 15,1-21-15,-22 0 0,22-21 0,-22 21 16,0-1-16,-21 1 0,1 0 15,-1 0-15,-21 0 0,0 0 16,0-1-16,0 1 0,0 0 16,-21 0-16,-1 21 0,1 0 0,0 0 15,0 0-15,0 0 16,21 21-16,-21 0 0,21 0 16,-22 22-16,22-1 0,0 0 15,0 1-15,0-1 0,0 0 0,0 1 16,0-22-16,0 21 0,0 1 15,0-22-15,0 21 0,0-21 0,0 0 16,0 1-16,0-1 0,0 0 16,0 0-16,0-42 47,0 0-47,0 0 15,0-1-15,0 1 0,0 0 16,22 0-16,-1-21 0,-21 20 15,21-20-15,21 21 0,-21 0 0,1 0 16,20-1-16,-21 1 0,21 21 16,-20 0-16,20 0 0,-21 0 15,0 0-15,22 21 0,-22 1 0,-21-1 16,21 0-16,-21 0 0,0 0 16,0 22-16,0-22 0,0 0 0,0 0 15,0 0-15,0 0 0,-21 1 16,21-1-16,0 0 0,-21-21 15,21 21-15,-22-21 0,44 0 47,-1-21-47,-21 0 16,21 0-16,0-1 0</inkml:trace>
  <inkml:trace contextRef="#ctx0" brushRef="#br0" timeOffset="25959.6">1291 4509 0,'0'42'31,"21"-42"-15,0 0-16,1 0 15,-1-21-15,0 0 0,0 21 16,0-22-16,0 1 0,1 21 15,-1-21-15,0 0 0,0 0 0,0 0 16,0-1-16,-21 1 0,0 0 16,0 0-16,-21 21 15,0 0-15,0 0 0,0 0 0,0 21 16,-22 0-16,22 0 0,-21 1 16,21-1-16,-1 21 0,1-21 15,0 0-15,21 1 0,-21 20 16,21-21-16,0 0 0,0 0 15,0 1-15,0-1 0,21-21 0,0 21 16,0-21-16,22 0 0,-22 0 16,0 0-16,21 0 0,-20 0 0,20 0 15,0 0-15,1 0 0,-22-21 16,21 0-16,0-1 0,1 1 16,-1 0-16</inkml:trace>
  <inkml:trace contextRef="#ctx0" brushRef="#br0" timeOffset="26687.88">3133 4509 0,'0'-22'31,"21"22"-31,0-21 0,0 0 16,0 0-16,0 21 0,1-21 0,-1 0 15,-21-1-15,21-20 0,0 21 0,-21 0 16,0-22-16,0 22 0,0 0 16,0-21-16,0 21 0,0-1 0,-21 1 15,0 0-15,0 21 0,-1 0 16,-20 0-16,21 0 0,-21 21 0,20-21 16,-20 21-16,21 22 15,-21-22-15,-1 21 0,22 1 0,0-22 16,0 21-16,0 0 0,-1 1 15,1-1-15,21 0 0,0-20 0,0 20 16,0-21-16,0 0 0,0 0 16,0 1-16,21-22 0,1 21 15,-1-21-15,0 0 0,0 0 16,21 0-16,-20-21 0,-1 21 0,21-22 16,-21 1-16,22 0 0,-1 0 15,0 0-15,-21-22 0,22 22 16,-22-21-16,21 0 0,-21-1 0,1 1 15,-1 21-15,-21-22 0,0 1 16,0 21-16,0 0 0,-21 42 31,21 0-15,-22 21-16,1-20 0,21 20 0,0-21 16,0 21-16,0-20 0,0-1 15,0 21-15,0-21 0,0 0 0,0 1 16,0-1-16,0 0 0,0 0 15,21 0-15,1-21 0,-1 21 16,21-21-16,-21 0 0,22 0 16,-22 0-16,21 0 0,0 0 15,1-21-15,-1 21 0,0-21 0,1 0 16</inkml:trace>
  <inkml:trace contextRef="#ctx0" brushRef="#br0" timeOffset="27196.92">4149 4255 0,'0'0'0,"0"-22"0,0 1 0,-22 0 16,1 21-16,0-21 0,0 0 16,0 21-16,-22 0 0,22-21 0,0 21 15,-21 0-15,21 0 0,-22 0 16,22 21-16,0 0 0,0 0 0,-22 0 16,22 0-16,0 1 15,0 20-15,0-21 0,21 21 0,0-20 16,-21 20-16,21-21 0,0 0 15,0 0-15,0 1 0,0-1 0,0 0 16,21-21-16,0 0 0,0 21 16,0-21-16,22 0 0,-22 0 0,21 0 15,-21 0-15,22-21 0,-22 21 16,21-21-16,-21 0 0,22-1 0,-22 1 16,0-21-16,0 0 0,0 20 15,0-20-15,1 0 0,-22-1 0,21-20 16,-21 21-16,0-1 0,0-20 15,0 20-15,0 22 0,0-21 16,0 21-16,0-22 0,0 22 16,0 0-16,0 42 15,0 0-15,0 1 16,-21 20-16,-1 0 0,22 1 16,-21-1-16,21 0 0,0 1 0,0 20 15,-21-21-15,21 1 0,0-1 16,0 0-16,0-20 0,0 20 0,0-21 15,0 0-15,0 0 0,0 1 16,21-22-16,0 21 0,1-21 0,-1 0 16,0 0-16,21 0 0,1 0 15,-1 0-15,0-21 0,1 21 16,-1-22-16,21 22 0</inkml:trace>
  <inkml:trace contextRef="#ctx0" brushRef="#br0" timeOffset="27718.86">5038 4149 0,'0'0'0,"0"-43"0,0 22 0,-64-42 31,43 42-31,0 21 0,0 0 0,-1 0 16,-20 0-16,21 0 0,-21 0 16,-1 21-16,22 0 0,-21 0 0,-1 0 15,22 0-15,-21 22 0,21-22 16,0 21-16,-22-21 0,22 22 0,0-1 15,21-21-15,0 22 0,0-22 16,0 21-16,0-21 0,0 0 0,0 1 16,0-1-16,21 0 15,0-21-15,0 0 0,1 0 0,20 0 16,-21 0-16,21 0 0,1 0 16,-1-21-16,0 0 0,1-1 0,-1 1 15,0 0-15,-20-21 0,20 21 16,0-22-16,-21 1 0,1-22 15,-1 22-15,0 0 0,0-22 0,0 22 16,0 0-16,-21-1 0,0 1 16,0 0-16,22 20 0,-22 1 0,0 0 15,0 0-15,-22 42 32,1 0-32,21 22 0,-21-22 15,0 21-15,0 0 0,21 22 0,-21-22 16,-1 1-16,22-1 0,-21 21 15,21-20-15,-21-1 0,21-21 16,0 22-16,0-22 0,0 21 0,0-21 0,0 0 16,21 1-1,22-1-15,-22-21 0,0 0 0,0 0 16,21 0-16,-20 0 0,-1 0 16,0 0-16,21-21 0,-21-1 0,1 1 15</inkml:trace>
  <inkml:trace contextRef="#ctx0" brushRef="#br0" timeOffset="28127.93">5461 4297 0,'0'0'15,"-21"-21"-15,0 21 0,21-21 0,0-1 16,0 1 0,0 0-16,0 0 15,21 0-15,0 21 0,-21-21 16,21 21-16,0 0 0,0 0 0,1 0 15,20 0-15,-21 0 0,0 0 0,0 21 16,1 0-16,20 0 0,-21 0 16,0 0-16,0 1 0,-21 20 0,22-21 15,-22 0-15,0 0 0,0 1 16,0-1-16,0 0 0,0 0 0,-22 0 16,1-21-16,21 21 0,-21-21 15,0 0-15,0 0 0,0 0 16,21-21 15,0 0-31,0 0 0,0 0 0,0 0 16,0-1-16,0 1 0,21 0 15,0 0-15,-21 0 0,21 0 0,0-1 16,0 1-16,1 0 0,-1 0 16,0 21-16,21-21 0,-21 0 0,1 21 15,-1 0-15,0-22 0,0 22 16,0 0-16,0 0 0</inkml:trace>
  <inkml:trace contextRef="#ctx0" brushRef="#br0" timeOffset="28502.96">6202 4297 0,'0'0'0,"0"21"16,21-21-16,-21 21 0,21-21 0,0 0 15,0 0-15,1 0 16,-1 0-16,0 0 0,0 0 0,0-21 15,0 0-15,1 0 0,-1 21 16,0-21-16,0-1 0,0 1 0,0 0 16,-21 0-16,0-21 0,0 20 0,0 1 15,0 0-15,0 0 0,0 0 16,-21 21-16,0 0 16,0 0-16,0 0 0,0 0 0,-1 0 15,1 21-15,0 0 0,0 0 16,0 22-16,0-22 0,-1 21 15,1-21-15,21 22 0,0-22 0,-21 0 16,21 21-16,0-21 0,0 1 16,0-1-16,0 0 0,0 0 0,0 0 15,0 0-15,21 1 0,0-22 16,1 0-16,-1 0 0,0 0 16,0 0-16,0 0 0,0 0 15,1 0-15,20 0 0,0-22 0,-21 22 16,22-21-16,-1-21 0,22 21 15,-22 0-15</inkml:trace>
  <inkml:trace contextRef="#ctx0" brushRef="#br0" timeOffset="28867.96">7197 4001 0,'0'0'0,"-43"-64"32,22 64-32,0 0 0,-21 0 0,20 0 15,1 21-15,0-21 0,0 21 16,0 1-16,0-1 0,-1 0 0,1 21 15,21-21-15,0 1 0,0-1 16,0 0-16,0 0 0,21 0 0,1 0 16,-1 1-16,21-1 15,-21-21-15,0 21 0,22 0 0,-22-21 16,21 21-16,-21-21 0,1 0 16,-1 21-16,0-21 0,0 22 0,0-22 15,-21 21-15,0 0 0,0 0 16,-21-21-1,0 0-15,0 0 0,-22 21 0,22-21 16,-21 0-16,0 0 0,20 0 16,-20 0-16,0 0 0,21 0 0,-1 0 15,1 0-15,0 0 0,0 0 16,0 0-16,42-21 31,0 0-31,0 21 16,22-21-16,-1 0 0</inkml:trace>
  <inkml:trace contextRef="#ctx0" brushRef="#br0" timeOffset="29255.75">7810 4085 0,'0'0'0,"0"-63"16,-42 63-1,0 0-15,21 0 0,-1 0 16,-20 0-16,21 0 0,0 21 0,0 0 16,-1 0-16,1 0 0,0 1 15,21-1-15,0 0 0,0 0 0,0 0 16,0 0-16,0 1 0,21-1 16,0 0-16,22 0 0,-22-21 0,21 21 15,-21 0-15,22-21 0,-22 22 16,0-22-16,0 21 0,0-21 0,1 21 15,-22 0-15,-22 0 16,1-21 0,0 0-16,-21 0 0,-1 21 15,22-21-15,-21 0 0,0 0 16,20 0-16,-20 0 0,21 0 0,0 22 16,0-22-16,-1 0 0,1 0 15,21-22 1,0 1-16,21 0 0,1 0 15,-1 0-15</inkml:trace>
  <inkml:trace contextRef="#ctx0" brushRef="#br0" timeOffset="30298.91">9250 3874 0,'0'0'0,"21"0"0,-21-22 0,21 22 15,-42 0 17,0 0-17,0 0-15,-1 22 0,1-1 0,-21 0 16,21 0-16,0 0 0,-1 0 16,-20 1-16,21 20 0,0 0 0,21-21 15,-21 22-15,21-22 0,0 21 0,0-21 16,0 22-16,0-22 0,21 0 15,21-21-15,-21 21 0,22 0 0,-1-21 16,0 0-16,22 0 0,-22 0 16,0 0-16,1 0 0,-1-21 15,0 0-15,-20 21 0,20-21 16,-21-21-16,21 20 0,-20 1 0,-22-21 16,0 0-16,0-1 0,0 1 0,0 0 15,0-1-15,0 22 0,-22-21 16,1-1-16,0 22 0,-21 0 0,21 0 15,-1 0-15,-20 0 0,21 21 16,0 0-16,0 0 0,-1 0 0,1 0 16,0 0-16,21 21 15,21 0 1,0 0-16,1-21 0,20 0 16,-21 0-16,21 0 0,1 0 15,20 0-15,-20 0 0,20 0 0,1 0 16,-22 0-16,21 0 0,1-21 15,-22 21-15,1-21 0,-1 0 0,-21 21 16,0-22-16,0 22 0,1-21 16,-22 0-16,0 0 15,0 0-15,-22 21 16,1 0 0,0 0-16,0 0 15,21 21-15,-21 0 0,0 0 16,21 0-16,0 1 0,-22-1 15,1 21-15,21-21 0,-21 22 16,21-1-16,0 0 0,-21 22 0,0-22 16,21 22-16,-21-1 0,21-21 0,0 22 15,0-1-15,0 1 0,0-1 16,0 1-16,0-1 0,0 1 0,-22-1 16,22 22-16,-21-21 0,21-1 15,-21 22-15,21-22 0,0 1 0,-21-1 16,21 1-16,0-1 0,0 1 0,0-22 15,0 22-15,0-22 0,-21 21 16,21-20-16,0-22 0,0 21 0,0-21 16,-21 1-16,-1-1 0,1-21 15,0 0-15,0 0 16,0 0-16,0 0 0,-1-21 0,1-1 16,0 1-16,0 0 0,-21 0 0,20-21 15,1 20-15,0-20 0,21 21 16,-21-21-16,0 20 0,0-20 0,21 21 15,0 0-15,0 0 0,-22-1 16,22 1-16,-21 0 0,0 0 0,0 0 16,0 21-16,-22 0 0,1 0 15</inkml:trace>
  <inkml:trace contextRef="#ctx0" brushRef="#br0" timeOffset="31559.95">614 5715 0,'0'0'0,"21"0"0,64-21 31,-64 0-31,0 0 0,21-1 0,22-20 16,-43 21-16,0-21 0,0 20 16,0 1-16,1 0 0,-1-21 15,-21 21-15,0-1 0,0 1 16,0-21-16,0 21 0,0 0 0,0-22 15,-21 22-15,-1 0 0,1 21 16,0 0-16,0 0 0,0 0 16,0 0-16,-1 0 0,1 21 0,21 0 15,-21 0-15,0 1 0,0 20 16,21 0-16,-21 1 0,21 20 16,0-21-16,-22 22 0,22-1 0,-21 1 15,0-1-15,21 1 0,0-1 16,-21 1-16,0-1 0,0 1 15,21-1-15,-22 22 0,1-21 16,0 20-16,0 1 0,21-22 0,-21 1 16,21 21-16,-21-22 0,21-21 15,0 22-15,0-22 0,0 1 16,0-1-16,0-21 0,21 21 0,0-20 16,0-1-16,0-21 0,0 21 15,22-21-15,-22 0 0,21 0 0,1-21 16,-22 21-16,21-21 0,0-1 15,1-20-15,-22 21 0,21-21 0,1-1 16,-22 22-16,0-42 0,21 20 16,-42 1-16,0-22 0,0 1 15,0 21-15,0-22 0,0 1 16,-21-1-16,-21 22 0,-1-1 16,1 1-16,0 0 0,-22-1 0,1 1 15,-1 21-15,22 0 0,-22 0 16,1-1-16,21 22 0,-1 0 0,1 0 15,21 0-15,0 0 0,-1 0 16,44 0 0,-1 0-1,0 0-15,21-21 0,1 21 0,-1-21 16,0 0-16,1 21 0,20-21 0,-21-22 16,22 22-16,-22 0 0,1 0 15,-1-21-15,-21 20 16,21 1-16,-20-21 0,-1 21 0,-21 0 15,21-1-15,-21 44 47,-21-1-47,21 0 0,0 0 16,0 0-16,0 22 0,0-22 0,0 0 16,-21 21-16,21-21 0,0 1 15,0-1-15,0 0 0,0 0 16,-22 0-16,22 0 15,22-42 17,-1 0-17,-21 0-15,21 0 0,-21 0 0</inkml:trace>
  <inkml:trace contextRef="#ctx0" brushRef="#br0" timeOffset="31759.95">1185 5461 0,'-21'0'16,"0"0"-1,0 0 1,21 21 0,0 0 15,21-21-31,0 0 0,0 0 15</inkml:trace>
  <inkml:trace contextRef="#ctx0" brushRef="#br0" timeOffset="32187.18">1312 5673 0,'-21'0'15,"0"0"-15,21-21 16,0-1-16,0 1 16,0 0-16,0 0 15,21 21-15,0 0 16,0 0-16,1 0 0,-1 0 0,21 0 16,-21 0-16,0 21 0,1 0 15,20 0-15,-21 1 0,0-1 0,-21 21 16,0-21-16,21 22 0,-21-22 15,0 21-15,0-21 0,0 0 16,0 1-16,-21-1 0,21 0 16,0 0-16,0 0 0,0-42 47,0 0-47,0 0 0,0 0 15,0-1-15,0 1 0,21-21 16,1 21-16,-22-22 0,0 22 0,21-21 15,0 21-15,0 0 0,0-1 16,0 1-16,1 21 0,-22-21 16,21 21-16,0-21 0,0 21 15,0 0-15,0 0 16</inkml:trace>
  <inkml:trace contextRef="#ctx0" brushRef="#br0" timeOffset="32635.97">2265 5652 0,'0'0'0,"21"-22"0,0 22 16,0-21-16,0 21 0,1-21 15,-1 21-15,-21-21 16,0 0-16,-21 21 16,-1 0-16,-20 0 15,21 0-15,0 0 0,-22 0 16,22 21-16,-21-21 0,21 21 15,0 0-15,-1-21 0,1 21 0,21 1 16,0-1-16,0 0 0,0 0 16,0 0-16,0 0 15,0 1-15,21-22 0,1 21 16,20-21-16,-21 21 0,0-21 0,22 21 16,-22-21-16,21 0 0,-21 21 15,0-21-15,1 21 0,-1-21 0,-21 22 16,0-1-16,0 0 15,0 0-15,-43-21 16,22 21-16,0-21 0,-21 0 16,21 21-16,-22-21 0,22 0 0,-21 0 15,21 0-15,-1 0 0,1 0 16,0 0-16,0 0 0,0 0 0,21-21 31,0 0-31,0 0 16,0 0-16,21 21 0,0-21 15,21-1-15,-20 1 0</inkml:trace>
  <inkml:trace contextRef="#ctx0" brushRef="#br0" timeOffset="32939.58">2879 5313 0,'0'0'0,"0"-21"0,0 0 0,0-1 16,0 1-16,0 0 15,-22 21 1,1 21-16,0 0 16,21 1-16,-21-1 0,0 0 15,21 21-15,0 1 0,0-1 0,-21 0 16,21 1-16,-22-1 0,22 0 16,0 1-16,-21-1 0,21 0 15,0 1-15,0-1 0,0-21 16,0 21-16,0-20 0,0-1 15,0 0-15,21-21 16,1 0 0,-1-21-16,0 0 15,-21-1-15,21 1 0,-21 0 16</inkml:trace>
  <inkml:trace contextRef="#ctx0" brushRef="#br0" timeOffset="33146.91">2582 5673 0,'0'0'0,"21"0"31,1 0-31,-1 0 0,0-21 16,0 21-16,0 0 0,0 0 0,1 0 15,20-22-15,-21 22 0,0-21 16,0 21-16,1 0 0,20-21 0,-21 21 15,0-21-15,0 21 16,1-21-16</inkml:trace>
  <inkml:trace contextRef="#ctx0" brushRef="#br0" timeOffset="34030.78">3704 5525 0,'0'0'16,"21"-22"-16,0 22 0,1-21 0,-1 21 0,0-21 15,0 0-15,0 21 0,22 0 16,-43-21-16,21 21 0,0 0 0,0 0 16,-21 21-1,21-21-15,-21 21 0,0 21 16,0-20-16,0 20 15,0-21-15,0 21 0,0 1 0,0-1 16,0 0-16,0 1 0,0-22 0,0 21 16,0 1-16,-21-22 0,21 0 15,0 0-15,0 0 0,0 0 0,-21-21 16,21 22-16,0-44 31,0 1-31,0 0 16,21 0-16,-21 0 0,21 0 0,0-1 15,-21-20-15,22 0 0,-1-1 16,0 1-16,0 0 0,0-1 16,0 22-16,1-21 0,-1 21 0,0 0 15,0-1-15,0 1 0,0 21 16,1 0-16,-1 0 0,0 0 0,0 0 16,0 21-16,-21 22 15,21-22-15,-21 0 0,22 21 0,-22-20 16,0 20-16,0-21 0,0 21 15,0-20-15,0 20 0,0-21 0,0 0 16,0 0-16,0 1 0,0-1 16,-22 0-16,22 0 0,-21-21 15,21-21 1,0 0 0,0 0-16,0-22 15,21 22-15,1 0 0,-22-21 16,21-1-16,0 1 0,0 0 0,21-1 15,-20 22-15,20-21 0,-21 21 16,21-1-16,1 1 0,-22 0 0,21 21 16,-21 0-16,22 0 0,-22 0 0,0 21 15,0 0-15,0 1 0,1-1 16,-22 0-16,0 21 0,0 1 0,0-22 16,0 21-16,0-21 0,0 22 15,0-22-15,0 21 0,-22-21 0,22 0 16,0 1-16,0-1 0,-21 0 15,21 0 1</inkml:trace>
  <inkml:trace contextRef="#ctx0" brushRef="#br0" timeOffset="34843.81">5567 5652 0,'0'0'0,"21"-22"0,-21 1 0,0 0 16,0 0-16,0 0 16,0 0-16,0-1 0,-21 1 0,0 21 15,-1-21-15,1 0 0,0 0 16,-21 21-16,21 0 0,-1-21 0,1 21 16,0 0-16,-21 0 0,21 21 15,-1 0-15,-20 0 0,21 21 0,-21 1 16,20-22-16,-20 42 0,21-20 15,0-1-15,0 0 0,-1 1 0,22-1 16,0-21-16,0 22 0,0 20 16,22-42-16,-1 0 15,0-21-15,21 0 0,-21 0 0,1 0 16,-1 0-16,21 0 16,-21 0-16,0-21 0,22 0 0,-22 0 15,21 0-15,-21 0 0,1-22 16,20 22-16,-21-21 0,0 21 0,0-22 15,1 1-15,-22 0 0,21-1 0,-21 22 16,21 0-16,-21-21 0,21 42 16,-21-22-16,0 1 0,-21 21 31,0 21-31,0 1 16,-1-1-16,1 21 0,21-21 15,-21 22-15,21-22 0,-21 21 0,21-21 16,-21 22-16,21-22 0,0 21 15,0-21-15,0 0 0,0 1 16,0-1-16,0 0 0,21 0 0,0-21 16,0 0-16,0 0 0,22 0 15,-22 0-15,21 0 0,-21 0 0,22-21 16,-1 0-16,-21 21 0,22-43 0,-1 22 16,-21 0-16,21-21 0,-20 21 15,-1-22-15,0 1 0,0 0 0,0-22 16,0 22-16,1-1 0,-22 1 15,0 21-15,21-21 0,-21 20 0,21-20 16,-21 21-16,0 0 0,0 42 31,-21 0-15,21 0-16,0 0 0,0 1 16,0 20-16,-21 0 0,21-21 0,0 22 15,-22-1-15,22 0 0,0 1 0,0-1 16,-21 0-16,21 1 0,0-22 15,0 21-15,0-21 0,0 1 0,0-1 16,0 0-16,0 0 0,0 0 16,21-21-1,1 0-15,-1 0 0,0 0 0,-21-21 16,21 0-16,0 0 16,-21 0-16,0-1 0,0 1 0,0 0 15</inkml:trace>
  <inkml:trace contextRef="#ctx0" brushRef="#br0" timeOffset="35023.66">5863 5525 0,'0'0'15,"-21"0"1,42 0 0,0 0-1,0 0-15,1 0 0,-1 0 0,0 0 16,0 0-16,0 0 0,0 0 15,1 0-15,20 0 0,-21 0 16,0 0-16,22 0 0</inkml:trace>
  <inkml:trace contextRef="#ctx0" brushRef="#br0" timeOffset="35387.17">6964 5482 0,'0'0'0,"-21"-21"0,-1 21 0,1-21 15,0 21-15,0 0 0,0 0 0,0 0 16,-1 0-16,1 0 0,0 0 16,0 0-16,0 0 0,0 21 0,-22 0 15,22 0-15,0 1 0,0-1 16,-22 21-16,22-21 0,21 22 0,-21-22 15,21 21-15,-21 0 0,21-20 16,0 20-16,0-21 0,0 21 0,0-20 16,21-1-16,0 0 0,0 0 0,22-21 15,-22 21-15,21-21 0,1 0 16,-1 0-16,0 0 0,1 0 0,20 0 16,-21 0-16,22-21 15,-22 21-15,1-21 0,-1 0 0,0-22 16,1 22-16,-22-21 0,21 0 0,-21-1 15,0 1-15,1 0 0</inkml:trace>
  <inkml:trace contextRef="#ctx0" brushRef="#br0" timeOffset="36455.76">7408 5355 0,'0'0'15,"0"-21"-15,0 0 0,0 0 16,-21 42 0,21 0-16,-21 0 0,21 0 15,-21 1-15,21 20 0,-21 0 16,21-21-16,0 22 0,0-1 15,-22 0-15,22 1 0,-21-22 0,21 21 16,0 1-16,0-22 0,-21 0 0,21 21 16,0-21-16,-21 1 0,21-1 15,21-21 17,0-21-17,0-1-15,-21 1 0,22 0 0,-1-21 16,0 21-16,0-22 15,21-20-15,-20 42 0,-1-1 0,21-20 16,-21 21-16,-21 0 16,21 21-16,-21 21 15,0 0-15,0 0 16,0 0-16,0 1 0,0 20 16,0-21-16,0 0 0,0 0 0,0 22 15,0-22-15,0 0 0,0 0 16,0 0-16,22 1 0,-1-22 0,0 21 15,0-21-15,0 0 0,0 21 16,1-21-16,-1 0 0,21 0 0,-21 0 16,22 0-16,-22 0 0,0 0 0,21-21 15,-21 0-15,1-1 0,-1 1 16,0 0-16,0 0 0,0 0 0,0-22 16,-21 1-16,0 21 0,0-21 15,22 20-15,-22 1 0,0 0 16,21 0-16,-21 0 15,0 42 1,-21-21-16,-1 21 16,22 0-16,-21 0 0,21 1 15,0 20-15,0-21 0,0 0 0,0 0 16,0 1-16,0-1 0,0 0 0,0 0 16,0 0-16,0 0 0,21-21 15,1 22-15,-1-22 0,0 0 16,0 0-16,0 0 0,22 0 15,-22 0-15,21-22 0,-21 1 16,0 21-16,22-21 0,-22 0 0,0 0 16,0-22-16,0 22 0,-21 0 15,0-21-15,22-1 0,-22 22 0,0 0 16,0 0-16,0 0 0,0 0 0,-22 42 47,22 0-47,0 0 0,0 0 15,-21 22-15,21-22 0,-21 0 0,21 21 16,-21-21-16,21 1 0,0-1 16,0 0-16,-21 0 0,21 0 15,0 0-15,-21 1 0,21-44 47,0 1-47,0 0 16,0 0-16,0 0 0,21 0 15,0-1-15,-21-20 0,21 21 0,0-21 16,0-1-16,22 22 16,-22-21-16,21 21 0,1-1 0,-1 1 15,0 0-15,1 0 0,-1 21 0,0 0 16,-21 0-16,22 21 0,-22 0 16,-21 0-16,21 22 0,-21-22 15,0 21-15,0-21 0,0 1 16,0 20-16,0-21 0,0 0 0,-21 0 15,21 1-15,-21-1 0,21 0 0,0 0 16,-21 0-16,42-21 47,-21-21-47,21 21 0,0-21 16</inkml:trace>
  <inkml:trace contextRef="#ctx0" brushRef="#br0" timeOffset="37103.74">9610 5503 0,'0'0'0,"0"-21"16,-22 21-16,22-21 0,-21 0 16,0 21-16,0 0 0,0 0 0,0 0 15,-1 0-15,-20 0 0,21 0 0,-21 21 16,20-21-16,-20 21 0,21 0 15,-21 22-15,20-22 0,1 0 0,-21 21 16,21-20-16,21 20 0,0-21 16,-21 21-16,21-20 0,0-1 15,0 0-15,0 0 0,21 0 0,0 0 16,0-21-16,0 0 0,0 22 16,22-22-16,-22 0 0,0 0 0,21 0 15,-20 0-15,-1-22 0,0 22 16,0-21-16,0 0 0,0 0 0,1 0 15,-1-22-15,0 22 0,-21 0 0,21-21 16,-21-1-16,21 22 0,0 0 16,-21-21-16,0 21 0,0-1 15,22 1-15,-22 42 47,-22 1-47,22-1 0,0 0 16,0 0-16,-21 21 0,0-20 0,21 20 15,-21 0-15,0-21 0,21 22 16,0-1-16,-21 0 0,21 1 0,-22 20 16,22-20-16,0-1 0,0 21 0,0-20 15,-21 20-15,21-20 0,0 20 16,0 1-16,0-1 0,0 1 0,0-1 16,0 1-16,0-22 0,0 21 0,0-20 15,0-1-15,0 22 0,0-43 16,0 21-16,0 0 0,0-20 0,0 20 15,0-21-15,0 0 0,-21 0 16,0 1-16,0-22 16,21 21-16,-21-21 0,-1 0 15,22-21-15,-21-1 0,0 1 16,21 0-16,-21 0 16,21-21-16,0 20 0,0-20 0,-21 0 15,0-1-15,-1-20 0</inkml:trace>
  <inkml:trace contextRef="#ctx0" brushRef="#br0" timeOffset="37346.97">8361 5101 0,'0'-21'31,"-21"21"-31,42 21 63,0-21-63,-21 21 0,0 1 15,0-1-15</inkml:trace>
  <inkml:trace contextRef="#ctx0" brushRef="#br0" timeOffset="38374.94">3175 6435 0,'21'0'32,"0"0"-32,0 0 0,1-21 15,-1 21-15,0-22 0,21 22 16,-21-21-16,1 0 0,-1 21 16,0-21-16,0 21 0,0-21 0,-21 0 15,0-1-15,0 1 16,-42 21-16,21 0 15,0 0-15,-22 0 0,22 0 16,-21 0-16,-1 0 0,22 0 16,-21 21-16,0 1 0,20-1 0,-20 0 15,21 0-15,0 21 0,0 1 16,-1-22-16,22 21 0,0 1 16,0-22-16,0 0 0,0 21 0,0-21 15,22 1-15,-1-22 0,0 21 16,0-21-16,0 0 0,22 0 0,-22 0 15,0 0-15,21 0 0,-21 0 16,1 0-16,-1 0 0,0 0 0,-21-21 16,-21 21-1,0 0 1,-1 0-16,-20 0 0,0 21 16,21 0-16,-22-21 0,1 21 0,0 0 15,20 0-15,-20 1 0,0 20 16,21-21-16,-1 0 0,1 22 0,0-1 15,21-21-15,0 21 0,0-20 16,0 20-16,0-21 0,0 0 0,21 0 16,0 1-16,22-22 0,-22 0 15,21 0-15,-21 0 0,22 0 0,-1 0 16,0 0-16,1-22 0,-1 1 16,0 21-16,1-21 0,20 0 15,-20-21-15,-1 20 0,0 1 0,22-21 16,-22 21-16,-21-22 0,22 1 15</inkml:trace>
  <inkml:trace contextRef="#ctx0" brushRef="#br0" timeOffset="38635.68">3810 6287 0,'0'-22'16,"0"44"-1,0-1-15,-21 21 0,21 0 16,-21 1-16,21-1 0,0 22 0,-22-22 15,1 21-15,0-20 0,21 20 16,-21-20-16,0-1 0,21 0 16,0 1-16,0-22 0,-21 21 0,21-21 15,0 0-15,0 1 0,0-1 16,0 0-16,21-21 16,0 0-1,0-21-15,0 0 0,0 21 16,1-22-16,-1 1 0,-21 0 0,21-21 15,0 21-15</inkml:trace>
  <inkml:trace contextRef="#ctx0" brushRef="#br0" timeOffset="39043.94">3937 6879 0,'0'0'0,"21"21"0,0-21 31,0 0-31,1 0 16,-1 0-16,0 0 0,0 0 0,0-21 16,0 0-16,1 21 0,-1-21 15,0 0-15,0 0 0,0-1 16,-21 1-16,21 0 16,-21 0-16,0 0 0,0 0 0,0-1 15,-21 22-15,0 0 16,0 0-16,0 0 0,0 0 0,-1 0 15,-20 22-15,21-1 0,0 0 16,0 0-16,21 0 0,-22 0 0,22 22 16,0-22-16,0 0 0,0 0 0,0 0 15,0 1-15,0-1 0,0 0 16,0 0-16,0 0 0,22 0 16,-1-21-16,0 22 15,0-22-15,0 0 0,0 0 0,1 0 16,-1 0-16,0 0 15,0 0-15,21-22 0,-20 22 0,-1-21 16,21 0-16,-21 0 0,22 0 0,-22 0 16,21-1-16,-21 1 0</inkml:trace>
  <inkml:trace contextRef="#ctx0" brushRef="#br0" timeOffset="39735.94">4635 6668 0,'0'0'0,"0"21"31,0 0-31,0 0 15,0 0-15,-21 0 0,21 1 16,-21-1-16,21 0 0,0 0 0,-21 0 16,21 0-16,0 1 0,0-1 15,0 0-15,0 0 0,0 0 16,0 0-16,0 1 16,0-44 15,0 1-16,0 0-15,0 0 16,0 0-16,0 0 0,0-22 0,0 22 16,21-21-16,0 21 0,0-22 15,1 22-15,-1 0 0,0 0 0,0 0 16,0-1-16,0 22 0,1 0 16,-1 0-16,0 0 0,0 0 0,0 22 15,0-1-15,1 0 16,-1 0-16,-21 0 0,21 0 0,-21 1 15,21-1-15,-21 0 0,0 21 0,21-21 16,-21 1-16,0-1 0,0 0 16,0 0-16,0 0 0,0 0 15,0 1 1,-21-22-16,21-22 31,0 1-31,0 0 16,0 0-16,0-21 0,21 20 15,-21 1-15,21-21 16,1 21-16,-1 0 0,0-22 0,0 1 16,21 21-16,-20 0 0,-1-22 15,21 43-15,-21-21 0,22 21 0,-1 0 16,-21 0-16,0 0 0,22 21 0,-22-21 16,0 43-16,0-22 0,-21 0 15,0 21-15,0-21 0,0 22 0,0-22 16,0 0-16,0 21 0,-21-20 15,21-1-15,-21 0 0,0 0 0,-1 0 16,22 0-16,-21 1 0,21-1 16,0 0-1,0-42 17,21 0-32,1 21 15,-22-22-15,21 1 0,0 0 0,0 0 16</inkml:trace>
  <inkml:trace contextRef="#ctx0" brushRef="#br0" timeOffset="40135.62">5757 6879 0,'0'21'16,"0"1"-1,21-22 1,1 0-16,-1 0 0,0 0 15,0-22-15,0 22 0,0-21 16,22 21-16,-22-21 0,0 0 0,0 21 16,0-21-16,1 0 0,-1-1 15,0 22-15,-21-21 0,21 0 0,-21 0 16,0 0-16,0 0 0,0-1 16,0 1-16,-21 21 0,0 0 0,0 0 15,-1 0-15,1 0 0,-21 21 16,21 1-16,-22-1 0,22 0 15,-21 0-15,21 21 0,0-20 0,-1-1 16,1 21-16,21-21 0,0 0 16,0 1-16,0 20 0,0-21 0,0 0 15,21 0-15,1-21 0,-1 22 16,0-22-16,0 0 0,0 0 16,22 0-16,-22 0 0,21 0 0,0 0 15,1 0-15,-1 0 0,0 0 16,1-22-16,-22 1 0,21 0 0,1 0 15,-22 0-15,21 0 0</inkml:trace>
  <inkml:trace contextRef="#ctx0" brushRef="#br0" timeOffset="40595.94">6498 6710 0,'-42'42'16,"21"-42"-1,21 21-15,-22 1 0,22-1 16,0 0-16,-21 0 0,21 0 0,0 0 15,0 1-15,0-1 0,0 0 16,-21 0-16,21 0 0,-21 0 16,21 1-1,0-44 32,0 1-47,0 0 0,0 0 16,0-21-16,21 20 0,-21 1 15,21-21-15,0 21 0,1-22 16,-1 22-16,21-21 0,-21 21 0,22 0 16,-22-1-16,21 1 0,-21 0 15,22 21-15,-22 0 0,0 0 0,0 0 16,0 21-16,0 0 0,-21 1 16,22-1-16,-22 0 0,0 0 0,0 21 15,0-20-15,0-1 0,0 21 0,-22-21 16,1 0-16,0 1 15,21-1-15,-21 0 0,0 0 0,0 0 16,21 0-16,0 1 16,21-22-1,0 0 1,0 0-16,0 0 0,0-22 16,22 1-16,-22 21 0,21-21 0,-21 0 15</inkml:trace>
  <inkml:trace contextRef="#ctx0" brushRef="#br0" timeOffset="40896.44">7408 6435 0,'0'-21'0,"0"42"0,0-64 0,0 22 0,0 0 16,-21 21 15,0 21-31,21 0 0,-21 22 16,0-22-16,-1 21 0,22 1 0,-21 20 15,0-21-15,0 1 0,21-1 16,-21 0-16,21 1 0,0-22 0,-21 21 16,21 1-16,0-22 0,0 0 0,0 0 15,0 0-15,0 0 0,0 1 16,21-22-16,0 21 0,0-21 16,0 0-16,0 0 0,1 0 15,-1 0-15,0 0 16,0 0-16,0 0 0,-21-21 0,21-1 15,1 22-15,-1-21 0,-21 0 16,21 0-16</inkml:trace>
  <inkml:trace contextRef="#ctx0" brushRef="#br0" timeOffset="41171.93">7239 6689 0,'0'0'0,"-21"0"0,21-21 15,21-1 1,0 22-16,0 0 16,0 0-16,1 0 0,-1-21 15,0 21-15,0 0 0,0 0 0,0 0 16,1 0-16,-1 0 0,0 0 16,0 0-16,0 0 15,-42 0 32,0 0-31,0 0-16,0 0 15</inkml:trace>
  <inkml:trace contextRef="#ctx0" brushRef="#br0" timeOffset="45245.17">11896 3154 0,'0'0'15,"-22"0"-15,-83 0 16,83 0-16,1 0 16,42 0 15,1 0-16,-1 0-15,21 0 0,0 0 0,22 0 16,-1 0-16,1 0 0,-1 0 16,1 0-16,21 0 0,-22 0 0,1 0 15,20 0-15,-20 0 0,-1 0 16,1 0-16,-22 0 0,22 0 0,-22-21 16,0 21-16,-21 0 0,22 0 15,-22 0-15,-21-21 0,0-1 16,-21 1-1,0 21-15,-1 0 16,-20-21-16,21 21 0,-21 0 0,20-21 16,1 21-16,0-21 0,0 21 15,0 0-15,21-21 0,0-1 32,21 22-17,0 0-15,0 0 16,0 0-16,1 0 0,-1 0 0,0 22 15,0-22-15,0 21 0,0-21 16,1 21-16,-22 0 0,0 0 16,0 0-16,0 1 0,0-1 15,-22 0-15,1 0 0,0 0 16,-21 0-16,21 22 0,-22-22 0,22 0 16,-21 0-16,21 22 0,-1-22 15,1 0-15,21 0 0,-21-21 0,21 21 16,0 0-16</inkml:trace>
  <inkml:trace contextRef="#ctx0" brushRef="#br0" timeOffset="45459.18">13547 2731 0,'0'0'0,"-43"0"0,22-22 15,0 22-15,0 0 0,0 0 0,-1 0 16,1 0 0</inkml:trace>
  <inkml:trace contextRef="#ctx0" brushRef="#br0" timeOffset="45987.9">13441 2794 0,'0'0'0,"0"21"15,-21 43 1,-1-43-16,22 0 16,0 0-1,22-21 1,-1 0-16,0 0 0,21-21 15,-21 21-15,22-21 0,-22 0 16,0 21-16,21-21 0,-20-1 0,20 1 16,-21 0-16,0-21 15,0 21-15,1-1 0,-22 1 0,0-21 16,0 21-16,21-22 0,-21 22 16,0 0-16,0 0 0,0 0 0,0 0 15,-21 21-15,-1 0 16,1 21-16,0 0 15,0 21-15,21 1 0,0-22 16,-21 21-16,21 0 0,-21 1 0,21-1 16,-22 0-16,22 1 0,0-1 15,0 0-15,0 1 0,0-1 0,0 0 16,0 1-16,0-1 0,0-21 0,0 22 16,0-1-16,-21-21 15,21 21-15,-21-20 0,21-1 0,0 0 16,-21 0-16,0-21 0,0 21 15,-1-21-15,-20 0 0,21 0 0,-21 0 16,-1 0-16,22 0 0,-21 0 16,-1-21-16,22 0 0,0 21 0,0 0 15,0 0-15,21-21 0,-21 0 0,21-1 16,0 1 0,21 0-16,0 21 0,0-21 0,21 0 15,-20 0-15,20-1 0,-21 1 16</inkml:trace>
  <inkml:trace contextRef="#ctx0" brushRef="#br0" timeOffset="46280.92">14203 2519 0,'0'0'0,"0"-85"31,-21 106-16,-1 1-15,22-1 0,-21 21 0,0 0 16,21 1-16,-21 20 0,0-20 16,0-1-16,21 21 0,-22-20 15,1-1-15,0 0 0,21 1 0,0-1 16,-21 0-16,21 1 0,0-22 16,0 21-16,0-21 0,0 1 0,0-1 15,0 0-15,21-21 16,0 0-16,0 0 15,1 0-15,-1-21 0,0 0 16,0-1-16,0 1 0,0-21 0</inkml:trace>
  <inkml:trace contextRef="#ctx0" brushRef="#br0" timeOffset="46455.15">13970 2942 0,'0'0'0,"-21"0"0,0 0 16,-1 0 15,44 0-31,-1 0 16,21 0-16,-21 0 0,22 0 0,-1 0 15,21 0-15,-20 0 0,-1 0 0,0 0 16,22 0-16,-22 0 0,1 0 16</inkml:trace>
  <inkml:trace contextRef="#ctx0" brushRef="#br0" timeOffset="46918.94">15621 2879 0,'0'0'0,"-21"-21"0,0 21 0,21-22 16,0 1-16,-22 21 0,22-21 0,0 0 15,0 0-15,0 0 16,22-1-16,-1 22 0,0-21 0,0 21 16,0 0-16,0 0 0,22 0 15,-22 0-15,0 21 0,21 1 16,-20-1-16,20 0 0,-21 21 0,0-21 16,0 22-16,1-22 0,-22 21 15,0 1-15,0-22 0,0 21 0,0-21 16,0 0-16,0 22 0,-22-22 15,1 0-15,0 0 0,0 0 0,0-21 16,0 0 0,21-21-1,0 0-15,0 0 16,0 0-16,0 0 0,0-1 0,0 1 16,21 0-16,-21-21 15,21 21-15,-21-1 0,21-20 0,0 21 16,-21 0-16,21 0 0,1-1 15,-1 1-15,0 0 0,0 21 0,0-21 16,0 0-16,1 21 0,-1 0 16,21 0-16,-21 0 0,0 0 0</inkml:trace>
  <inkml:trace contextRef="#ctx0" brushRef="#br0" timeOffset="47535.84">16277 2942 0,'0'0'0,"21"64"16,0-43-1,1-21-15,-1 0 16,0 0-16,0 0 0,21 0 16,-20 0-16,-1 0 0,21 0 0,-21-21 15,22 0-15,-22 21 0,21-22 16,-21 1-16,0 0 0,-21 0 0,0 0 16,22 0-16,-22-1 0,0 1 15,0-21-15,0 21 0,-22 0 16,1 21-16,0-22 0,-21 22 0,21 0 15,-22 0-15,22 22 0,-21-1 0,21 0 16,-1 0-16,-20 0 0,21 22 16,0-22-16,0 21 0,-1-21 0,22 22 15,0-22-15,0 0 0,0 21 16,0-21-16,0 1 0,22-1 16,20 0-16,-21 0 0,21 0 0,-20-21 15,20 21-15,0-21 0,1 0 16,20 0-16,-21 0 0,1 0 0,-22-21 15,21 0-15,1 21 0,-22-21 16,21 0-16,-21 0 0,0-22 0,1 22 16,-1-21-16,0 21 0,0-22 15,0 1-15,-21 0 0,21-22 16,-21 22-16,22-22 0,-22 1 0,0 20 16,21-20-16,-21 21 0,21-1 15,-21 22-15,0 0 0,0 0 16,0 0-16,0 42 15,0 0-15,0 21 0,0 1 16,-21-1-16,0 21 0,21 1 16,-22-22-16,22 22 0,-21-22 0,21 22 15,0-22-15,-21 0 0,21 1 16,-21-22-16,21 21 0,0-21 0,0 22 16,0-22-16,0 0 0,0 0 15,0 0-15,0 0 16,21-21-1,0 0-15,0 0 0,1-21 16,-22 0-16,21 0 0,0 0 16,0 0-16</inkml:trace>
  <inkml:trace contextRef="#ctx0" brushRef="#br0" timeOffset="47731.81">16976 2836 0,'0'0'15,"-22"0"-15,1 0 16,42 0 15,1 0-31,-1 0 16,21 0-16,-21 0 0,22 0 16,-1 0-16,21 0 0,-20 0 0,-1 0 15,22 0-15,-22-21 0,21 21 0</inkml:trace>
  <inkml:trace contextRef="#ctx0" brushRef="#br0" timeOffset="48203.54">17738 2815 0,'-85'0'31,"64"0"-15,0 0-16,-1 21 0,22 1 15,0-1-15,-21 0 16,21 0-16,0 0 0,0 22 0,0-22 15,0 0-15,0 0 0,0 21 16,0-20-16,0-1 0,0 0 0,21 0 16,-21 0-16,22 0 0,-22 1 15,21-22-15,0 21 0,0-21 16,0 0-16,0 0 0,1 0 16,-1 0-16,0-21 0,21-1 0,-21 1 15,1 21-15,-1-42 0,0 21 16,0 0-16,0-1 0,0-20 15,1 21-15,-22-21 0,21-1 16,-21 22-16,21-21 0,-21 21 0,0-1 16,0 1-16,0 0 0,-21 42 31,21 0-31,-21 1 16,21-1-16,-22 21 0,22-21 0,0 22 15,0-22-15,0 0 0,0 21 16,0-21-16,0 1 0,0-1 0,0 0 15,0 0-15,0 0 0,0 0 16,22-21-16,-1 22 0,0-22 0,0 0 16,0 0-16,22 0 15,-22 0-15,0 0 0,21 0 16,1-22-16,-1 1 16</inkml:trace>
  <inkml:trace contextRef="#ctx0" brushRef="#br0" timeOffset="48571.72">18457 2985 0,'0'0'15,"-21"-22"-15,0 1 0,21 0 0,-21 0 0,0 0 16,21 0-16,0-1 16,0 1-16,21 0 15,0 21-15,21 0 16,-21 0-16,22 0 0,-22 0 16,21 0-16,1 21 0,-1 0 15,-21 1-15,21-1 0,-20 0 0,20 0 16,-21 21-16,-21-20 0,21-1 15,-21 21-15,0-21 0,0 0 0,0 22 16,0-22-16,0 0 0,0 0 16,-21 0-16,21 1 0,-21-22 0,0 21 15,0-21-15,-1 0 16,1 0-16,21-21 16,0-1-16,0 1 15,0 0-15,0 0 0,21 0 16,1-22-16,-1 22 0,-21 0 15,21-21-15,0 21 0,0-1 16,0 1-16,1 0 0,-1 0 16,21 0-16,-21 0 0,0 21 0,1-22 15,20 1-15,-21 21 0,0 0 16,22-21-16,-22 21 0</inkml:trace>
  <inkml:trace contextRef="#ctx0" brushRef="#br0" timeOffset="49043.67">19304 2794 0,'0'0'0,"-21"0"0,0 0 16,-1 0-16,1 21 16,0 0-16,21 1 15,-21-22-15,21 21 0,0 0 16,0 0-16,0 0 0,0 0 0,0 1 16,0 20-16,0-21 0,0 0 15,0 0-15,-21 1 0,21-1 0,0 0 16,0 0-16,0 0 15,0 0-15,0 1 0,-21-22 32,21-22-17,0 1-15,0 0 16,0 0-16,0 0 0,0 0 16,21-22-16,0 22 0,0-21 15,0 21-15,0-22 0,1 1 0,-1 0 16,21 20-16,-21-20 0,22 21 15,-1 0-15,0 0 0,1-1 0,-22 22 16,21 0-16,0 0 0,-20 22 16,20-1-16,-21 21 0,0-21 0,0 22 15,1-1-15,-22 0 0,0 1 16,0-22-16,0 21 0,0-21 0,0 0 16,0 1-16,0-1 0,-22 0 15,1 0-15,0-21 0,0 21 0,0-21 16,0 0-16,21 21 0,-22-21 15,22-21 17,22 21-32,-1-21 0</inkml:trace>
  <inkml:trace contextRef="#ctx0" brushRef="#br0" timeOffset="49403.69">20278 2900 0,'0'0'0,"21"-21"0,-21 0 0,0-1 15,0 1-15,-21 21 16,-1 0-16,1 0 16,0 0-16,0 0 15,0 0-15,0 21 0,-1-21 0,1 22 16,21-1-16,0 0 0,0 0 16,0 0-16,0 0 15,0 1-15,21-22 0,1 21 16,20-21-16,-21 21 0,0-21 15,0 0-15,1 21 0,-1-21 0,0 0 16,0 21-16,0-21 0,-21 21 16,21 1-16,-21-1 15,0 0-15,-21 0 16,0-21-16,0 21 0,0-21 16,0 0-16,-1 21 0,1-21 15,0 0-15,0 22 0,-21-22 0,20 0 16,1 0-16,0 0 0,0 0 15,0 0-15,21-22 16,0 1-16</inkml:trace>
  <inkml:trace contextRef="#ctx0" brushRef="#br0" timeOffset="49850.8">21738 2540 0,'0'0'0,"21"-21"0,0-21 15,22 20-15,-22 1 0,0 0 0,-21 0 16,0 0-16,21 21 0,-21 21 31,-21 21-31,0 1 16,0-1-16,0 21 0,-1-20 0,1 20 15,-21 1-15,21-22 0,0 0 16,-1 1-16,22-1 0,-21 0 0,0 1 16,21-22-16,-21 0 0,21 0 15,0 0-15,0 1 0,0-1 0,0 0 16,21-21 0,0 0-1,0 0-15,1-21 0</inkml:trace>
  <inkml:trace contextRef="#ctx0" brushRef="#br0" timeOffset="50579.47">22204 2477 0,'0'0'0,"0"-43"0,0 1 32,-21 63-17,-1 0-15,1 22 0,0-1 16,21 0-16,-21 1 0,0 20 0,21-21 15,0 1-15,0-1 16,-21 0-16,21 1 0,-22-1 0,22-21 16,0 22-16,0-22 0,0 0 15,-21 0-15,21 0 0,0 0 16,-21-21-16,21-21 31,21 0-15,0 21-16,-21-21 0,22-21 0,-1 20 15,0 1-15,21-21 0,-21 21 16,1-22-16,20 1 0,-21 21 0,21 0 16,1-22-16,-22 43 0,0-21 15,0 21-15,22 0 0,-22 0 16,0 21-16,-21 1 16,0-1-16,0 21 0,0-21 15,0 0-15,0 22 0,0-22 0,0 0 16,0 0-16,0 0 0,0 1 15,0-1-15,0 0 0,0 0 0,21-21 16,-21 21-16,21-21 0,0 0 16,1 0-16,-1 0 0,21 0 0,-21 0 15,22 0-15,-22 0 0,21 0 16,0 0-16,1-21 0,-1 21 0,0-21 16,22 0-16,-22 0 15,-21-1-15,22-20 0,-1 21 0,-21-21 16,0 20-16,1-20 0,-1 21 15,-21-21-15,0 20 0,0 1 0,0 0 16,-21 21-16,-1 0 16,1 0-16,0 21 0,0-21 0,-21 43 15,20-22-15,-20 0 0,21 21 16,0-21-16,21 22 0,0-22 0,0 0 16,0 0-16,0 0 0,0 1 15,0-1-15,21 0 0,-21 0 0,21-21 16,0 0-16,0 21 0,1-21 15,20 0-15,-21 0 0,0 0 16,0 0-16,22 0 0,-22 0 16,0 0-16,0-21 0,0 0 0,1 21 15,-1-21-15,0 0 0,-21-1 16,0-20-16,0 21 0,0 0 0,0 0 16</inkml:trace>
  <inkml:trace contextRef="#ctx0" brushRef="#br0" timeOffset="50803.35">21865 2646 0,'0'0'0,"-42"0"0,-85 42 32,106-21-32,21 1 0,42-22 15,-21 0-15,21 0 16,1 0-16,-1 0 0,0 0 15,22 0-15,-22 0 0,22 0 0,-22 0 16,0 0-16,-20 0 0,20 0 16,-63 0-1</inkml:trace>
  <inkml:trace contextRef="#ctx0" brushRef="#br0" timeOffset="51810.77">12531 4487 0,'0'-21'15,"0"0"1,0 0-16,0 0 15,0 0-15,0-1 0,0 1 16,-22 0-16,22 0 0,-21 0 16,-21 21-16,21-21 0,0-1 0,-22 22 15,22 0-15,-21 0 0,-1 0 16,1 0-16,0 0 0,-1 22 0,1-1 16,0 21-16,-1-21 0,1 0 15,21 22-15,-21-1 0,20 0 0,1-20 16,0 20-16,0 0 15,21-21-15,0 22 0,0-22 0,0 21 16,0-21-16,0 1 0,0-1 0,21 0 16,21-21-16,-20 0 0,-1 0 15,21 0-15,0 0 0,1 0 0,-1-21 16,22 21-16,-22-21 0,0-1 16,22 1-16,-22 0 0,0 0 0,1 0 15,-22-22-15,21 22 0,-21 0 16,1-21-16,-1 21 0,0-22 0,-21 22 15,0-21-15,0 21 0,0-1 16,0 1-16,21 0 0,-21 0 0,0 42 31,0 0-31,0 0 16,-21 1-16,21-1 0,0 0 0,0 21 16,0-21-16,0 1 0,0 20 15,-21-21-15,21 0 0,0 0 0,0 1 16,0 20-16,0-21 0,0 0 15,0 0-15,21 1 0,-21-1 16,21-21-16,0 0 0,0 21 16,1-21-16,-1 0 0,21 0 0,-21 0 15,22 0-15,-1-21 0</inkml:trace>
  <inkml:trace contextRef="#ctx0" brushRef="#br0" timeOffset="52327.47">13695 4487 0,'0'0'0,"0"-21"0,0 0 16,0 0-16,0 0 0,0 0 16,-21-22-16,-1 43 0,1-21 0,0 0 15,-21 0-15,-1 21 0,22 0 16,-21 0-16,0 0 0,-1 21 0,-20 0 16,20 0-16,1 0 0,0 1 15,-1-1-15,22 21 0,-21-21 0,0 22 16,20-1-16,1-21 0,0 21 15,0-20-15,21-1 0,0 21 16,0-21-16,0 0 0,0 1 0,21-1 16,0 0-16,22-21 0,-22 0 15,21 21-15,-21-21 0,22 0 0,-1 0 16,0 0-16,1-21 0,-1 0 16,0 21-16,1-21 0,-1-1 0,0-20 15,1 21-15,-22 0 0,21-22 16,0 1-16,-20 21 0,-1-21 0,0-1 15,0-20-15,0 20 0,0 1 16,1 0-16,-1-1 0,-21 1 0,0 0 16,0 21-16,0-22 0,0 22 15,0 42 1,0 0 0,-21 22-16,-1-1 0,1 0 0,0 1 15,21-1-15,-21 0 0,0 1 16,21-1-16,-21 0 0,21-20 0,0 20 15,0 0-15,0-21 0,0 1 0,0-1 16,0 0-16,0 0 0,21 0 16,0 0-16,21-21 0,-21 0 0,1 0 15,20 0-15,-21 0 0,21 0 16,1 0-16,20 0 0,-20 0 0</inkml:trace>
  <inkml:trace contextRef="#ctx0" brushRef="#br0" timeOffset="52835.51">14541 4593 0,'0'0'15,"43"0"-15,-22-21 0,0 0 0,-21 0 16,0 0-16,0-1 0,0 1 0,0 0 16,0 0-16,0 0 0,-21 0 15,0 21-15,0-22 0,-1 22 0,-20 0 16,21 0-16,0 0 0,-22 0 16,1 0-16,21 22 0,-21-1 0,-1 0 15,1 0-15,21 0 0,-22 22 16,22-22-16,-21 0 0,21 21 15,0-21-15,21 1 0,0 20 0,-22-21 16,22 21-16,0-20 0,0-1 16,0 0-16,22 0 0,-1 0 0,0-21 15,0 0-15,0 21 0,22-21 16,-1 0-16,-21 0 0,21 0 0,1-21 16,-1 0-16,-21 0 0,22 0 15,-1 0-15,-21-1 0,21-20 0,-20 21 16,-1-21-16,21-1 0,-21 1 15,0 0-15,1-1 0,-1 1 0,0-22 16,0 22-16,0-21 0,-21 20 16,21-20-16,-21 20 0,22 1 15,-22 21-15,21-21 0,-21 20 0,0 44 32,0-1-32,-21 21 0,-1 0 0,22 22 15,-21-22-15,0 22 0,0-1 16,21-20-16,-21 20 0,21-21 0,-21 1 15,21-1-15,0 0 0,0-20 16,0 20-16,0-21 0,0 0 0,0 22 16,0-22-16,0 0 15,21 0-15,0-21 0,0 0 16,0 0-16,0 0 0,1 0 16,-1 0-16,0-21 0</inkml:trace>
  <inkml:trace contextRef="#ctx0" brushRef="#br0" timeOffset="53239.87">15028 4636 0,'0'0'16,"0"-22"-16,0 1 16,0 0-16,0 0 0,0 0 15,0 0-15,21-1 0,1 1 16,-1 0-16,0 0 0,0 21 16,21-21-16,-20 0 0,20 21 0,0 0 15,1-22-15,-1 22 0,0 0 16,-21 0-16,22 22 0,-22-22 0,0 21 15,0 0-15,-21 21 16,0-21-16,0 22 0,0-22 0,0 21 16,0-21-16,0 22 0,-21-22 15,21 21-15,-21-21 0,0 1 0,0-1 16,-1 0-16,1 0 0,0-21 16,0 21-16,0-21 15,21-21 1,0 0-16,0 0 0,0 0 15,21-1-15,0 1 0,0 0 16,0 0-16,1 0 0,-1-22 0,42-20 16,-42 42-16,1-22 15,20 22-15,-21 0 0,0-21 16,22 21-16,-22 21 0,0-22 0,0 1 16,0 21-16,0 0 0,1 0 15,-1 0-15,0 0 0,-21 21 16,0 1-16</inkml:trace>
  <inkml:trace contextRef="#ctx0" brushRef="#br0" timeOffset="54210.84">15875 4593 0,'21'21'31,"0"-21"-31,0 0 16,1 0-16,-1 0 0,21 0 0,-21 0 15,0-21-15,22 0 0,-22 21 0,0-21 16,0 0-16,-21 0 0,0-1 15,21-20-15,-21 21 0,0 0 0,0 0 16,0-1-16,0 1 0,-21 21 16,0 0-16,0 0 0,0 0 15,0 0-15,-1 21 0,1 1 16,0-1-16,0 0 0,21 0 0,-21 0 16,0 0-16,-1 22 0,22-22 15,-21 0-15,21 0 0,0 22 0,0-22 16,0 0-16,0 0 0,0 0 15,0 0-15,0 1 0,21-1 16,1-21-16,-1 21 0,0-21 0,0 0 16,21 0-16,-20 0 0,20 0 15,21 0-15,-20-21 0,-1 21 0,22-21 16,-22-1-16,21 1 0,-20 0 16,20-21-16,-20 21 0,-1-22 0,0 22 15,1-21-15,-22-1 0,0 1 16,0 21-16,0-21 0,-21 20 0,0 1 15,0 0-15,-21 21 0,0 0 16,0 0-16,0 0 0,-1 0 0,1 21 16,0 0-16,0 1 15,21 20-15,-21-21 0,21 0 0,0 22 16,0-22-16,0 0 0,0 21 16,21-21-16,0 1 0,-21-1 0,0 0 15,21 0-15,-21 0 0,21 0 31,-42-21-15,0-21 0,0 21-16,0-21 15,0 0-15,-1 21 0,1-21 16,0 21-16,0 0 16,0 0-16,0 21 15,21 0 1,0 0-16,21 0 15,0-21-15,0 22 0,0-22 0,0 21 16,1-21-16,-1 0 0,0 0 16,0 0-16,21 0 0,-20 0 0,20 0 15,-21 0-15,21 0 0,-20-21 16,20-1-16,0 22 0,-21-21 0,1 0 16,20-21-16,-21 21 0,0-1 15,22-20-15,-22 21 0,0-21 0,0-1 16,0 22-16,0 0 15,-21-21-15,0 20 0,0 1 16,-21 21-16,0 0 0,0 21 16,0-21-16,21 22 0,0-1 15,0 21-15,0-21 0,0 0 16,0 1-16,0-1 0,0 21 0,0-21 16,0 0-16,0 1 0,0-1 0,0 0 15,0 0-15,21 0 0,-21 0 16,0 1-16,0-1 0,0 0 0,0 0 15,-21-21 1,0 0-16,-1 0 0,1 0 16,0 0-16,0 0 15,21-21-15,0 0 16,0 0-16,0-1 0,0 1 16,0-21-16</inkml:trace>
  <inkml:trace contextRef="#ctx0" brushRef="#br0" timeOffset="55299.22">18521 4085 0,'0'0'16,"21"-21"-16,21-21 0,-42 21 15,21 21-15,1-22 0,-22 1 16,21 21-16,-42 21 31,-1-21-31,1 43 0,0-22 0,0 0 16,0 21-16,-22 1 0,22-22 16,-21 21-16,21 1 0,-22-1 0,22 0 15,-21-21-15,21 22 0,0-22 16,-1 21-16,1-21 0,21 1 0,0-1 15,0 0-15,0 0 0,0 0 16,43-21-16,-22 0 0,0 0 16,21 0-16,1 0 0,-22 0 0,21 0 15,0-21-15,22 0 16,-22 0-16,1 0 0,-22-1 0,21 1 16,-21 0-16,0-21 0,1-1 15,-22 1-15,0 0 0,0-1 0,-22 1 16,1 21-16,0-21 0,0 20 15,-21-20-15,20 42 0,1-21 0,0 21 16,-21 0-16,21 0 16,42 0-1,0 0 1,21 0-16,-21 0 0,22 0 0,-1 0 16,0 0-16,1 0 15,20 0-15,-20 0 0,-1-21 0,0 21 16,-21-21-16,22 21 0,-22 0 15,0 0-15,0-22 0,0 22 16,-21 22 0,-21-1-1,21 0-15,0 21 16,0-21-16,-21 1 0,21 20 0,-21 0 16,21-21-16,-21 22 0,21-1 15,0 0-15,0-20 0,-21 20 0,21 0 16,-22 1-16,22-1 0,0 0 15,0 1-15,-21 20 0,21 1 0,0-22 16,-21 21-16,21 22 16,0-21-16,0-1 0,0 1 0,0-1 15,0-21-15,0 22 0,-21-1 0,21-20 16,-21 20-16,21-20 0,-21 20 16,21-21-16,0 1 0,-22-1 0,1-21 15,0 0-15,0 1 0,0-1 16,21 0-16,-43-21 0,22 0 0,0 0 15,0 0-15,0 0 0,0-21 0,-1 0 16,1-1-16,21-20 0,0 0 16,0-1-16,0 1 0,0 0 15,0-22-15,0 1 0,21-1 0,1-20 16,-1-1-16,0 0 0,21 1 16,-21-1-16,22 0 0,-22 1 0,21 20 15,1-21-15,-1 22 0,0-1 16,1 1-16,-1-1 0,0 22 15,1 0-15,-1-1 0,-21 1 0,21 21 16,-20 0-16,20 0 0,-21 21 0,0-22 16,22 22-16,-22 0 0,21 0 15</inkml:trace>
  <inkml:trace contextRef="#ctx0" brushRef="#br0" timeOffset="56383.6">20976 4297 0,'0'0'0,"21"-21"0,43-106 31,-64 106-31,0-22 0,0 1 0,0 21 0,0-22 16,0 22-16,0 0 0,0 0 15,-21 21-15,-1-21 0,1 21 16,-21 0-16,0 0 0,-1 0 0,1 0 16,0 21-16,-22 0 0,22 0 15,-1 22-15,-20-1 0,21 0 0,-1 1 16,1-1-16,0 0 0,20 1 16,1-1-16,0 0 0,21 1 0,0-22 15,0 21-15,0-21 0,0 0 0,0 1 16,21-1-16,0 0 0,22-21 15,-22 0-15,0 21 0,21-21 0,1 0 16,-22 0-16,21 0 0,1 0 16,-1-21-16,0 21 0,-21-21 15,22 0-15,-1-1 0,-21 1 0,22-21 16,-22 21-16,0-22 0,21 1 16,-21-21-16,1 20 0,-1 1 0,-21-22 15,21 22-15,-21 21 0,21-21 16,-21 20-16,0 1 0,0 0 0,-21 42 31,0 0-31,-22 1 0,22-1 0,0 21 16,0 0-16,0 1 15,21-1-15,0 0 0,0 1 0,0-22 0,0 21 16,0-21-16,0 22 0,0-22 16,21 0-16,-21 0 0,21 0 15,0-21-15,0 22 0,22-22 16,-22 0-16,0 0 0,21 0 0,1 0 15,-22 0-15,21 0 0,1-22 0,-1 22 16,0-21-16,1-21 0,-22 21 16,21-22-16,0 1 0,1 0 0,-1-1 15,0-20-15,1 21 0,-22-22 16,0 22-16,0-1 0,0 1 0,1 0 16,-22 21-16,0-22 0,0 22 15,0 0-15,-22 21 16,1 0-16,0 21 15,0 0-15,0 0 0,21 1 16,-21 20-16,-1 0 0,22 1 16,-21-1-16,21 0 0,0 22 15,0-22-15,0 0 0,0 1 0,0-22 16,0 21-16,0-21 0,0 22 0,0-22 16,0 0-16,21 0 0,1-21 15,-1 21-15,21-21 0,-21 0 0,22 0 16,-22 0-16,21 0 0,0 0 15,1 0-15,-22-21 0,21 0 0,-21 0 16,22-21-16,-1 20 0,-21-20 16,0-21-16,22 20 0,-22-20 0,0 20 15,0-20-15,22 21 0,-43-1 16,21 1-16,-21 0 0,21 20 16,-21 1-16,0 0 0,-21 21 31,0 21-31,-1 0 0,1 1 0,0 20 15,0 0-15,0 22 0,0-22 16,21 22-16,0-22 0,0 0 0,0 1 16,0-1-16,0 0 0,0-21 15,0 22-15,0-22 0,21 0 16,0 0-16,0-21 0,0 0 0,0 21 16,22-21-16,-22 0 0,0 0 15,21 0-15,-20-21 0,20 21 16,-21-21-16,21 0 0,1 0 0,-22 0 15,21-1-15,-21 1 0</inkml:trace>
  <inkml:trace contextRef="#ctx0" brushRef="#br0" timeOffset="57478.97">12742 5673 0,'0'0'15,"-21"0"-15,0 0 16,21 21 0,0 0-16,0 0 15,0 0-15,0 1 0,0 20 0,0-21 16,0 21-16,0 1 0,-21 20 16,21-42-16,0 1 0,-21 20 15,21-21-15,0 0 0,0 0 0,0 1 16,0-1-1,-22-21-15,22-21 32,22-1-32,-22 1 15,21 0-15,-21 0 0,21-21 0,0 20 16,-21-20-16,21 0 0,0-1 16,1 1-16,-1-21 0,0 20 0,0 22 15,21-21-15,-20 21 0,-1-1 16,0 1-16,0 21 0,0 0 15,0 0-15,1 43 0,-22-22 16,21 0-16,-21 21 0,0 1 16,21-22-16,-21 21 0,0 0 0,0 1 15,0-22-15,0 21 0,0-21 16,0 22-16,0-22 0,0 0 0,0 0 16,0 0-16,0 1 15,21-22 1,0 0-16,-21-22 15,21 1-15,1 0 0,-1 0 16,0 0-16,0-22 0,0 22 0,0-21 16,22 0-16,-1-22 0,0 22 15,1-1-15,-1-20 0,0 21 0,1 20 16,-1-20-16,0 21 16,-20 21-16,20 0 0,-21 0 0,0 21 15,-21 0-15,0 0 0,0 22 0,0-1 16,0-21-16,0 22 0,0-1 15,0 0-15,0-21 0,0 22 0,0-22 16,-21 21-16,21-21 0,0 1 16,0-1-16,-21 0 0,21 0 15,0 0-15,21-21 32,0 0-32,0 0 0,1-21 15,20 0-15</inkml:trace>
  <inkml:trace contextRef="#ctx0" brushRef="#br0" timeOffset="58231.07">14478 5884 0,'0'0'0,"42"-21"0,43-85 31,-85 85-31,0 0 0,0 0 16,0 0-16,0-22 0,-21 22 0,0 21 15,-1-21-15,1 21 0,-21 0 16,21 0-16,-22 0 0,1 0 0,0 21 15,-1 0-15,1 22 0,0-22 16,-1 21-16,1 1 0,0-1 0,-1-21 16,22 21-16,-21 1 15,21-1-15,0 0 0,21-20 0,0-1 16,0 21-16,0-21 0,0 0 0,21-21 16,0 22-16,21-22 0,-21 0 15,22 0-15,-1 0 0,0 0 0,1 0 16,-1 0-16,0 0 0,1-22 15,-1 1-15,0 0 0,-20 21 0,20-42 16,-21 21-16,0-1 0,0 1 0,1-21 16,-1 0-16,-21 20 0,21-20 15,-21 0-15,0-1 0,0 22 0,0 0 16,0-21-16,0 21 16,0 42-1,-21 0 1,21 0-16,-21 21 0,21-20 0,-22 20 15,22-21-15,0 21 0,0 1 0,0-22 16,0 0-16,0 21 0,0-20 16,0-1-16,0 0 0,0 0 0,0 0 15,22-21-15,-1 0 16,0 0-16,0 0 0,0 0 0,0 0 16,1 0-16,-1 0 0,21-21 0,-21 21 15,22-21-15,-22 0 0,0 0 16,21-22-16,-21 22 0,1-21 0,-1-1 15,0 1-15,0 0 16,0-22-16,0 22 0,1-22 0,-22 22 16,0 0-16,21-1 0,0 1 0,-21 0 15,0 21-15,0-1 0,0 1 16,0 42 0,0 1-16,-21-1 15,0 0-15,-1 21 0,1 1 0,21-1 16,-21 0-16,0 22 0,21-22 15,-21 0-15,21 1 0,0-1 0,0 0 16,-21-20-16,21 20 0,0-21 0,0 0 16,0 0-16,0 1 15,0-1-15,21-21 16,0 0-16,0 0 16,0 0-16,0-21 0,1 21 0,-1-22 15,0 1-15,0 0 0,0 0 0</inkml:trace>
  <inkml:trace contextRef="#ctx0" brushRef="#br0" timeOffset="58422.96">14859 5652 0,'0'0'0,"0"21"0,-21 0 15,42-21 1,0 0-16,0 0 15,0 0-15,1 0 0,-1 0 0,21 0 16,0 0-16,1 0 0,-1 0 16,0-21-16,1 21 0,-1-21 0,0 21 15</inkml:trace>
  <inkml:trace contextRef="#ctx0" brushRef="#br0" timeOffset="59863.93">15854 5630 0,'0'-21'0,"0"42"0,-21-42 15,21 0-15,-22 21 0,1 0 16,0 0-16,0 0 0,0 21 16,0-21-16,-1 21 0,1 1 0,0 20 15,0-21-15,0 0 0,0 22 16,-1-1-16,1-21 0,0 21 0,0-20 15,21 20-15,0-21 0,0 0 16,0 0-16,0 22 0,21-43 0,0 21 16,0 0-16,1-21 0,-1 0 15,21 0-15,0 0 0,1 0 16,-22 0-16,21 0 0,1 0 0,-1 0 16,0-21-16,1 0 0,-1 0 15,0-1-15,1 1 0,-1 0 0,-21-21 16,0 21-16,22-22 0,-22 1 15,0 0-15,0-22 0,0 22 0,-21-1 16,0 1-16,0-43 0,0 43 16,0 21-16,0 0 0,0 0 15,0 42 1,0 0 0,0 0-16,0 21 0,-21 1 15,0-1-15,21 0 0,-21 1 16,0-1-16,21 0 0,-22 1 0,1-1 15,21 0-15,-21 1 0,21-22 0,-21 21 16,21-21-16,-21 1 0,21-1 16,0 0-16,21-21 31,0 0-31,0-21 16,0 0-16,1-1 0,-22 1 0,21 0 15,0 0-15,0 0 0,0-22 16,0 22-16,22-21 0,-22 21 15,0-22-15,0 22 0,0 0 16,1 0-16,-1 0 0,0 21 0,0 0 16,0 0-16,-21 21 15,0 0 1,0 0-16,0 22 0,0-22 16,0 0-16,-21 0 0,21 0 0,0 22 15,0-22-15,0 0 0,0 0 16,0 0-16,0 0 0,21-21 15,0 22-15,22-22 0,-22 0 16,0 0-16,0 0 0,0 0 16,22 0-16,-22 0 0,0 0 15,21-22-15,-20 1 0,-1 0 0,0 0 16,0 0-16,0 0 0,0-1 16,1-20-16,-1 21 0,0-21 0,0 20 15,0 1-15,-21-21 0,21 21 16,-21 0-16,0 42 31,0 0-31,0 0 0,-21 0 16,21 0-16,0 1 0,-21 20 15,21-21-15,-21 0 0,21 0 16,0 1-16,0 20 0,0-21 0,0 0 16,0 0-16,21-21 15,0 22-15,0-22 0,1 0 16,-1 0-16,0 0 0,106-22 15,-64 1 1,-20 0-16,-22 0 0,0 0 16,0 0-16,0-1 0,1 1 15,-1 0-15,0-21 0,-21 21 0,0-1 16,21 1-16,-21 0 0,-21 42 47,21 0-47,-21 1 0,21-1 0,-21 0 15,-1 0-15,22 0 16,-21 0-16,0 1 0,21-1 0,-21 0 16,0 0-16,0 0 0,21 0 15,-22-21-15,22 22 16,-21-22-16,21-22 31,0 1-31,21 21 16,1-21-16,-1 0 0,0 0 15,0-22-15,0 22 0,0 0 0,22-21 16,-22-1-16,21 22 0,1-21 0,-1 21 16,21 0-16,-20-1 15,-1 1-15,22 21 0,-22 0 0,0 0 16,-21 0-16,22 21 0,-22 1 16,-21-1-16,0 21 0,0-21 0,0 22 15,0-22-15,0 21 0,0-21 16,0 22-16,-21-22 0,0 0 0,21 0 15,-22 0-15,1 0 0,0 1 16,21-1-16,-21-21 0,0 21 16,42-21 31,0 0-47,0-21 15,0 21-15,1-21 0,-1-1 0,0 22 16,21-21-16</inkml:trace>
  <inkml:trace contextRef="#ctx0" brushRef="#br0" timeOffset="60455.57">18521 5757 0,'0'0'15,"21"-21"-15,0 0 0,-21 0 0,0 0 0,0 0 16,0-1-16,-21 22 16,0 0-16,0 0 0,-1 0 15,1 0-15,-21 22 0,21-1 16,-22 0-16,22 0 0,0 0 15,-21 22-15,21-22 0,-1 0 16,1 21-16,0-21 0,21 1 0,0-1 16,0 0-16,-21 0 0,21 0 0,0 0 15,0 1-15,0-1 16,21-21-16,0 0 0,0 0 0,1 0 16,-1 0-16,0 0 0,21 0 15,-21 0-15,22 0 0,20-21 16,-42-1-16,1 1 0,-1 0 0,0 0 15,0 0-15,0 0 0,0-22 16,1 22-16,-22 0 0,0 0 0,0 0 16,0-1-16,0 44 47,-22-1-47,22 0 0,-21 0 0,0 0 15,21 0-15,0 22 0,0-22 0,0 21 16,-21 1-16,21-22 0,0 21 15,0 0-15,0 22 0,0-22 0,0 1 16,21 20-16,-21 1 0,0-1 16,21 1-16,0-1 0,-21-21 0,0 22 15,22-1-15,-22 1 0,21-22 0,-21 22 16,0-22-16,0 22 0,0-22 16,0 0-16,0 1 0,0-1 15,0 0-15,-21 1 0,-1-22 0,1 0 16,0 0-16,0 0 0,0-21 15,0 0-15,-1 0 0,1 0 16,0-21-16,21 0 16,0 0-16,0-22 0,0 22 15,0-21-15,0 21 0,0-22 0,0 1 16,0-21-16,0 20 0,0-20 0,0 20 16</inkml:trace>
  <inkml:trace contextRef="#ctx0" brushRef="#br0" timeOffset="60682.91">17759 5355 0,'0'0'0,"-21"-21"31,21 0-31,21 21 31,0 0-31,0 0 16,0 0-16,0 21 15</inkml:trace>
  <inkml:trace contextRef="#ctx0" brushRef="#br0" timeOffset="63061.32">19283 5906 0,'0'0'16,"0"21"-16,21-21 31,0 0-31,0 0 15,-21-21-15,21 21 0,1-22 0,20 1 16,-21 0-16,0 0 0,22 0 16,-22 0-16,0-22 0,21 22 0,-21-21 15,1-1-15,-1 1 0,0 0 16,0 21-16,-21-22 0,0 22 0,0 0 16,0 0-16,0 0 0,-21 21 15,0 0-15,0 0 0,-1 21 16,-20 0-16,21 0 0,0 21 0,-22-20 15,22 20-15,0 0 0,0 1 16,0-1-16,21 0 0,-21 1 0,21 20 16,0-42-1,0 22-15,21-22 0,0 0 0,0-21 16,0 21-16,22 0 0,-1-21 0,-21 0 16,21 0-16,1 0 0,20 0 15,-20 0-15,-1-21 0,0 0 0,1 21 16,-1-21-16,0 0 0,-21-22 15,22 22-15,-22-21 0,0-1 0,0 1 16,0 0-16,-21-22 0,0 22 16,22 0-16,-22-22 0,0 22 0,21-1 15,-21 1-15,0 0 0,0 21 16,0-1-16,0 1 0,0 0 16,0 42-1,0 0-15,0 22 16,-21-22-16,-1 21 0,1 1 0,21-1 15,0 21-15,-21-20 0,21 20 16,-21-20-16,21 20 0,-21-21 0,21 1 16,0-1-16,0-21 0,0 22 15,0-22-15,0 0 0,0 0 0,21-21 16,0 21-16,0-21 0,0 0 16,1 0-16,20 0 0,-21 0 0,21 0 15,1 0-15,-1-21 0,0 0 16,1 0-16,-1 0 0,-21-1 0,22 1 15,-1-21-15,-21 0 0,21 20 16,-20-20-16,-1 21 0,-21 0 16,0-22-16,0 22 0,0 0 15,-21 21-15,-1 0 16,1 0-16,-21 0 0,21 0 0,0 0 16,-1 21-16,1 0 0,0 1 15,0-1-15,21 0 0,-21 21 0,21-21 16,0 1-16,0-1 0,0 0 15,0 0-15,0 0 0,21 0 0,0 1 16,0-22-16,0 21 16,1-21-16,-1 0 0,21 0 0,-21 0 15,22 0-15,-1 0 0,-21 0 0,21 0 16,1-21-16,-22-1 0,21 1 16,-21 0-16,1 0 0,20 0 0,-21 0 15,0-22-15,0 22 0,-21-21 16,22 21-16,-1-22 0,-21 22 0,0 0 15,0 42 17,0 0-32,0 0 0,-21 1 15,-1-1-15,22 21 0,0-21 16,-21 0-16,0 22 0,21-22 0,-21 21 16,21-21-16,0 1 0,0-1 15,-21 0-15,21 0 0,0 0 16,0-42 31,0 0-47,21 0 0,-21 0 15,21-1-15,0-20 0,-21 21 16,21 0-16,1-22 0,-1 1 0,-21 21 16,21 0-16,0-22 0,0 22 15,0 0-15,1 21 0,-1 0 16,0 21-1,-21 0-15,0 1 16,21 20-16,-21-21 0,0 21 0,0-20 16,0-1-16,0 21 0,0-21 15,0 0-15,0 1 0,0-1 16,0 0-16,0 0 0,0-42 47,0 0-32,0 0-15,0-1 0,21 1 16,0 0-16,1-21 0,-22 21 16,21-22-16,0 1 0,21 21 15,-21-22-15,1 22 0,20-21 16,-21 21-16,21 0 0,-20 21 0,-1 0 16,21-22-16,-21 22 0,0 0 15,1 0-15,-22 22 0,0 20 16,0-21-16,0 0 0,0 0 15,0 22-15,0-22 0,0 21 0,0-21 16,0 1-16,0 20 0,0-21 0,0 0 16,0 0-16,0 1 15,0-1-15,21-21 0,0 21 0,21-21 16,-21 0-16,1 0 0,20 0 16,-21 0-16,21 0 0,1 0 15,-22 0-15,21 0 0,-21 0 16,22 0-16,-22-21 0,0 0 0,21-22 15,-20 22-15,-1-21 0,-21 21 16,0-22-16,21 1 0,-21 21 16,0-22-16,0 22 0,0 0 0,0 0 15,-21 21 1,0 0-16,-1 0 0,1 0 0,21 21 16,-21 0-16,0 0 0,0 1 15,21 20-15,0-21 0,0 21 0,0-20 16,0 20-16,0-21 0,0 0 15,0 0-15,0 1 0,0-1 16,0 0-16,0 0 0,21-21 16,0 0-16,0 0 15,0 0-15,1 0 0,-1 0 16,0 0-16,0-21 0,0 21 16,22-21-16,-22 0 0,0-1 15,21-20-15,-21 21 0,1 0 0,-1-22 16,0 22-16,0-21 0,-21 21 0,0 0 15,0-1-15,0 1 16,0 42 0,-21 1-1,0 20-15,21-21 0,-21 0 16,21 0-16,0 1 0,0-1 0,0 0 16,-22 0-16,22 0 0,0 0 15,0 1-15,-21-22 0,21 21 0,0 0 16,0-42 31,0 0-47,0-1 15,0 1-15,0 0 0,0 0 0,21-21 16,1-1-16,-1 22 16,0-21-16,0-1 0,0 1 0,22 21 15,-1-21-15,-21 20 0,21-20 16,1 21-16,-1 21 0,43 0 15,-64 0-15,21 0 0,-21 21 16,-21 21-16,22-20 0,-22 20 0,21 64 16,-21-64-16,0 0 15,0 1-15,0-1 0,0-21 0,0 22 16,0-22-16,0 0 0,0 0 0,-21 0 16,21 0-16,-22-21 15,22 22-15,0-44 47,0 1-47,0 0 16,22 0-16,-1 0 0,0 0 15,-21-22-15,21 22 0,0-21 0</inkml:trace>
  <inkml:trace contextRef="#ctx0" brushRef="#br0" timeOffset="63339.16">23389 5271 0,'-21'42'31,"0"-21"-31,21 21 0,-21-20 16,-1 20-16,1-21 0,21 21 0,-21 1 15,0-1-15,21 22 0,-21-22 16,0-21-16,21 21 0,-22 1 0,22-22 15,0 0-15,0 0 0,0 0 16,-21 1-16,21-1 0,0 0 16,21-21-1,1 0-15,-1 0 16,0 0-16,0-21 0,0 0 16,0 21-16,1-22 0</inkml:trace>
  <inkml:trace contextRef="#ctx0" brushRef="#br0" timeOffset="63735.65">23749 5588 0,'0'0'0,"0"-21"16,0 0-16,-42 21 15,20 0 1,1 0-16,0 0 0,0 21 16,0 0-16,0 0 0,-1 0 0,1 1 15,0-22-15,0 21 0,21 0 16,0 0-16,0 0 0,0 0 15,0 1-15,21-1 16,0-21-16,0 0 16,1 21-16,-1-21 15,0 0-15,-21 21 0,21-21 16,-21 21-16,0 0 0,0 1 16,0-1-1,0 0-15,-21-21 0,0 0 16,0 21-16,-1-21 15,1 0-15,0 21 0,0-21 16,0 0-16,0 0 16,-1 0-1,1 0 17,21-21-32,0 0 0,0 0 15,0 0-15,0-1 16</inkml:trace>
  <inkml:trace contextRef="#ctx0" brushRef="#br0" timeOffset="64031.49">23283 5440 0,'0'-21'16,"21"0"-1,1 21-15,-1 0 0,21-22 16,-21 22-16,22 0 0,-1 0 0,0 0 16,1-21-16,-1 21 0,0 0 15,1 0-15,-22 0 0,21 0 0,-21-21 16,0 21-16,1 0 0,-22-21 31,-22 21-15,1 0-16,0 0 15,0 0-15,0 0 16,0 0-16,-22 0 0,22 0 16</inkml:trace>
  <inkml:trace contextRef="#ctx0" brushRef="#br0" timeOffset="72359.67">254 8932 0,'0'0'0,"-42"0"0,20 0 0,-20 0 16,0 0-16,-1 0 0,1 0 15,21 0-15,42 0 94,43 0-94,20 0 0,1 0 0,0 0 16,-1 0-16,1 0 0,0 0 15,-1 0-15,-20 0 0,20 0 16,-20 0-16,-22 0 0,22 0 0,-22 0 15,0-21-15,1 21 0,-22 0 16,0 0-16,-42 0 31,0-21-31,0 21 16,-1 0-16,-20-21 0,21 21 0,-21 0 16,-1-21-16,22 21 0,-21 0 15,21-21-15,-22 21 0,22 0 0,0-22 16,0 22-16,0-21 0,-1 21 15,22-21 1,22 21 0,-1 0-16,0 0 15,21 0-15,-21 0 0,1 0 0,20 0 16,-21 0-16,0 21 0,0-21 16,1 21-16,-1-21 0,0 22 15,-21-1-15,0 0 0,0 0 16,-21 21-16,0-20 0,-1-1 15,-20 21-15,0-21 0,-1 22 0,1-22 16,-21 0-16,20 0 0,1 21 16,0-20-16,20-22 0,-20 21 15,21 0-15,21 0 0,-21-21 16,42 0 0,0 0-1,0 0-15,0-21 0,22 21 16</inkml:trace>
  <inkml:trace contextRef="#ctx0" brushRef="#br0" timeOffset="73027.28">1968 8763 0,'-42'0'31,"21"-21"-15,21 0-16,0 0 16,0-1-16,0 1 0,0 0 15,0 0-15,21 0 16,0 0-16,0-1 0,1 22 15,-1 0-15,21 0 0,-21 0 16,0 0-16,22 22 0,-22-22 0,21 21 16,-21 0-16,22 21 0,-22-21 15,0 22-15,0-1 0,-21 0 16,0 1-16,0-1 0,0 0 0,0 1 16,-21-1-16,0-21 0,0 22 15,0-22-15,-1 0 0,1 0 16,0 0-16,0-21 15,0 0 1,21-21-16,0 0 0,0 0 0,0 0 16,0-22-16,0 1 0,21 0 15,0-1-15,-21 1 0,21 0 16,0-1-16,22 1 0,-22 0 0,0 20 16,21-20-16,1 21 0,-22 0 15,21 0-15,1-1 0,-22 22 16,21 0-16,-21 0 0,0 0 0,1 0 15,20 0-15,-21 0 0,-21 22 16,0-1-16</inkml:trace>
  <inkml:trace contextRef="#ctx0" brushRef="#br0" timeOffset="73618.95">2752 8890 0,'0'21'0,"0"-42"0,21 42 0,-21 0 15,21-21-15,0 0 16,0 0-16,0-21 0,1 0 15,-1 0-15,0 0 0,0 0 16,0-1-16,0 1 0,1-21 16,-1 21-16,-21 0 0,0-22 15,0 22-15,0 0 0,0 0 0,0 0 16,0-1-16,-21 22 16,-1 0-16,1 0 0,0 0 15,-21 22-15,21-1 0,-1 0 0,1 0 16,-21 0-16,21 22 0,0-22 15,-1 21-15,1 0 0,0 1 0,21-1 16,0 0-16,0-20 0,0 20 16,0 0-16,0-21 0,0 1 0,21-1 15,0 0-15,1 0 0,-1-21 16,21 0-16,-21 0 0,22 0 16,-1 0-16,-21 0 0,21-21 15,1 21-15,-1-21 0,0 0 0,1-22 16,-1 22-16,0-21 0,1-1 15,-22 1-15,21-21 0,-21 20 0,22 1 16,-22-22-16,0 22 0,0-21 16,0 20-16,1 1 0,-22-22 0,0 22 15,21 21-15,-21-21 0,21 20 16,-21 1-16,0 0 0,0 0 0,0 42 16,0 0-1,0 0-15,-21 22 0,21-1 16,-21 0-16,-1 1 0,22-1 15,-21 0-15,0 1 0,21-1 16,-21 0-16,21 22 0,-21-22 0,21 1 16,-21-22-16,21 21 0,0 0 15,0-20-15,0-1 0,0 0 0,0 0 16,0 0-16,21-21 0,0 0 16,0 0-16,0 0 0,0 0 15,1-21-15,-1 0 0,0 21 0,0-21 16,0 0-16</inkml:trace>
  <inkml:trace contextRef="#ctx0" brushRef="#br0" timeOffset="73810.84">3344 8721 0,'0'0'0,"-21"-21"31,42 21-15,0 0-16,22-22 15,-22 22-15,0 0 0,21 0 0,-20-21 16,20 21-16,0 0 0,1 0 0,-22-21 16,21 21-16,0 0 0,-20-21 15,20 21-15,-21 0 0,0 0 0</inkml:trace>
  <inkml:trace contextRef="#ctx0" brushRef="#br0" timeOffset="74967.96">4043 8573 0,'0'0'0,"0"21"47,0 0-47,0 0 0,-21 0 15,21 0-15,-22 22 0,22-22 0,0 0 16,0 21-16,-21-20 0,21-1 16,0 21-16,-21-21 0,21 0 0,0 1 15,0 20-15,0-21 0,0 0 16,0 0-16,21-21 15,0 0-15,1 0 16,-1 0-16,0 0 0,0 0 0,0 0 16,0 0-16,1-21 0,-1 0 0,0 0 15,0-21-15,0 20 0,22-20 16,-22 21-16,0-21 0,0-1 0,0 22 16,-21-21-16,21 21 0,1-1 15,-22 1-15,21 0 0,-21 0 0,0 0 16,0 42 15,-21-21-31,-1 21 16,22 0-16,-21 0 0,0 22 15,21-22-15,0 21 0,-21-21 16,21 22-16,-21-22 0,21 0 16,0 21-16,0-20 0,0-1 0,0 0 15,0 0-15,0 0 0,21-21 0,0 0 16,-21 21-16,21-21 0,0 0 15,1 0-15,20 0 0,-21 0 0,0-21 16,22 21-16,-1-21 0,-21 0 16,21-21-16,1 20 0,-1 1 0,0-21 15,1 0-15,-22-1 0,0 22 16,0-21-16,0 21 0,-21-1 0,0 1 16,0 0-16,0 0 0,-21 21 31,0 0-31,0 0 0,0 0 0,21 21 15,-21 0-15,21 0 0,0 1 16,0-1-16,0 21 16,0-21-16,21 0 0,0 1 0,-21-1 15,0 0-15,21 0 0,-21 0 16,21 0-16,0 1 0,-21-1 0,22 0 16,-1 0-16,0-21 0,0 21 15,0-21-15,0 0 0,1 0 16,-1 0-16,0 0 0,0 0 0,21 0 0,-20 0 15,-1 0-15,21-21 0,-21 0 16,0 0-16,1 0 0,-1-1 16,0-20-16,0 21 0,0-21 0,-21-1 15,21 22-15,-21-21 0,0 21 16,0-1-16,0 1 0,0 0 0,0 0 16,-21 42 15,21 0-31,0 0 0,0 1 15,-21-1-15,21 0 0,0 21 16,-21-21-16,21 22 0,0-22 0,0 0 16,0 21-16,-21-20 15,21-1-15,0 0 0,0 0 0,-21-21 16,21 21-16,0 0 0,0-42 47,0 0-47,0 0 15,0 0-15,0 0 0,0-22 0,0 22 16,0-21-16,21-1 0,0 1 0,0 0 16,21 21-16,-20-22 0,20 22 15,-21-21-15,21 21 0,1-1 0,-1 22 16,0 0-16,-20 0 0,20 0 16,-21 0-16,21 22 15,-42 20-15,0-21 0,0 21 0,0 1 16,0-1-16,0 0 0,0 1 15,-21-1-15,0-21 0,0 22 0,0-1 16,0-21-16,-1 0 0,22 0 16,0 1-16,-21-1 0,21 0 0,-21-21 15,42 0 1,0-21 0,1 21-16,-1-21 0,0-1 0</inkml:trace>
  <inkml:trace contextRef="#ctx0" brushRef="#br0" timeOffset="75394.94">6943 8403 0,'0'0'0,"0"-21"0,0 0 0,0 0 16,0 42 15,-22 0-31,1 0 15,0 22-15,21-22 0,-21 21 0,0-21 16,0 22-16,-1-22 0,1 21 16,21 0-16,-21 1 0,0-1 0,0-21 15,21 22-15,0-1 0,-21 0 16,21-21-16,-22 1 0,22 20 0,0-21 16,0 0-16,0 0 0,0 1 15,0-1 1,22-21-16,-1 0 15,0-21-15,-21-1 0,0 1 16,0 0-16</inkml:trace>
  <inkml:trace contextRef="#ctx0" brushRef="#br0" timeOffset="76099">6562 8742 0,'0'0'0,"0"-21"0,21 21 31,0 0-16,0 0-15,21 0 0,-20 0 16,41 0-16,-21-21 0,1 21 0,20 0 16,1-22-16,-22 22 0,22 0 15,-22-21-15,0 21 0,1 0 0,-22-21 16,0 21-16,0 0 0,0 0 16,-21-21-16,-21 42 31,0-21-31,21 21 15,0 0-15,-21 1 0,21-1 0,-21 0 16,21 0-16,0 0 0,0 22 16,0-22-16,0 0 0,0 0 15,0 0-15,0 0 0,0 1 16,21-22-16,0 0 16,0 0-16,0 0 0,0 0 0,1 0 15,20 0-15,-21 0 0,0-22 16,22 1-16,-22 0 0,0 0 0,0 0 15,21 0-15,-20-1 0,-22-20 0,21 21 16,0 0-16,-21 0 0,21-1 16,-21 1-16,0 0 0,0 0 0,0 0 15,0 42 17,-21 0-17,21 0-15,0 0 0,0 22 16,-21-22-16,21 21 0,-21-21 0,21 22 15,0-1-15,-22 0 0,22 1 0,-21 20 16,21-20-16,0-1 0,-21 0 16,21 1-16,-21-1 0,21 21 0,-21-20 15,21-1-15,0 0 0,0 22 0,-21-22 16,21 1-16,-22-1 0,1 0 16,21 1-16,-21-1 0,0 0 0,0-21 15,0 1-15,-1-1 0,1 0 16,0-21-16,0 0 0,0 0 15,0 0-15,-22 0 0,22 0 0,0-21 16,0 0-16,-22-1 0,22 1 0,21-21 16,-21 21-16,21 0 0,-21-22 15,21 22-15,0 0 0,0 0 0,0 0 16,0-1-16,21-20 0,0 21 16,0 0-16,22 0 0,-22-1 0,21 1 15,-21 0-15</inkml:trace>
  <inkml:trace contextRef="#ctx0" brushRef="#br0" timeOffset="76455.82">8128 8657 0,'0'0'0,"-64"-21"31,43 21-31,0 0 0,21 21 15,0 22-15,-21-22 0,0 21 16,21 0-16,-21 1 0,21 20 0,0-20 16,0 20-16,-22 1 0,1-22 0,21 21 15,-21-20-15,0-1 0,21 22 16,-21-22-16,0 0 0,-1 22 0,1-22 16,0 0-16,0 1 0,0-1 15,21-21-15,0 22 0,-21-22 16,21 0-16,0 0 0,-22-21 0,22-21 31,22 0-15,-22 0-16,21-22 0,0 22 0,0-21 15,0-1-15,0 1 0,1 0 0,-22-1 16,21-20-16,0 21 0,-21-22 16</inkml:trace>
  <inkml:trace contextRef="#ctx0" brushRef="#br0" timeOffset="76730.87">7895 8954 0,'0'0'16,"0"-64"-16,21 22 0,-21 21 0,0-22 15,0 1-15,21 21 0,1 0 0,-1-1 16,0 1-16,0 0 0,0 0 16,0 21-16,1-21 0,20 21 0,-21 0 15,21 0-15,1 0 0,-22 0 0,21 0 16,-21 0-16,22 21 0,-22 0 16,0 21-16,-21-20 0,0 20 0,0 0 15,0 1-15,0-1 0,0-21 16,-21 21-16,-21-20 0,20 20 0,-20-21 15,0 0-15,-1 0 0,1-21 16,0 22-16,21-22 0,-22 0 0,22 0 16,0 21-16,0-21 0,21-21 31,21-1-31,0 1 0,0 0 16,22 0-16,-22 0 0,0 0 0,21-1 15,-21-20-15,22 21 0</inkml:trace>
  <inkml:trace contextRef="#ctx0" brushRef="#br0" timeOffset="77067.05">8530 8763 0,'21'0'15,"0"0"1,1 0-16,-22-21 0,21 21 0,0 0 16,0-21-16,0 21 0,0-21 15,1 21-15,-1-22 0,0 1 16,0 21-16,0-21 0,0 0 0,1 21 15,-22-21-15,0 0 0,0-1 16,-22 22 0,1 0-16,0 0 0,0 0 0,-21 22 15,20-22-15,1 21 0,-21 0 16,21 0-16,0 0 0,-1 0 0,1 1 16,0 20-16,21-21 0,0 0 0,0 0 15,0 22-15,0-22 0,0 0 16,0 0-16,21 0 15,-21 1-15,21-22 0,1 0 16,-1 0-16,21 0 0,-21 0 0,0 0 16,22 0-16,-22 0 0,21 0 0,1 0 15,-1-22-15,0 1 0,1 21 16,-1-21-16</inkml:trace>
  <inkml:trace contextRef="#ctx0" brushRef="#br0" timeOffset="77330.81">9610 8551 0,'0'0'0,"21"-63"16,-42 63 31,-1 21-47,1 0 0,21 0 0,0 1 15,-21 20-15,0-21 0,21 21 16,0-20-16,0 20 0,-21-21 0,21 0 15,-21 0-15,21 22 0,0-22 0,0 0 16,0 0-16,21-21 31,0 0-31,0 0 16,0 0-16,0-21 0,1 0 0,-1 0 16</inkml:trace>
  <inkml:trace contextRef="#ctx0" brushRef="#br0" timeOffset="77683.89">10181 8551 0,'0'0'0,"0"-21"0,0 0 16,-21 21-1,0 0-15,-22 0 0,22 0 16,-21 0-16,21 0 0,-22 21 0,22-21 16,-21 21-16,21-21 0,0 22 0,21-1 15,0 0-15,0 0 16,21-21-16,0 21 15,0-21-15,0 21 0,22-21 16,-22 22-16,0-22 0,0 21 16,21 0-16,-20-21 0,-22 21 0,21 0 15,-21 0-15,21 1 0,-21-1 16,0 0-16,0 0 0,0 0 16,-21-21-16,0 21 0,-1-21 15,-20 0-15,21 22 0,0-22 0,-22 0 16,22 0-16,0 0 0,0 0 0,-21 0 15,20 0 1,1 0-16,21-22 0,0 1 16,0 0-16,0 0 15,0 0-15,0 0 0</inkml:trace>
  <inkml:trace contextRef="#ctx0" brushRef="#br0" timeOffset="77879.84">9715 8234 0,'0'0'16,"-21"0"-16,0-21 0,0 21 31,21-21-15,-21 21 15,21 21-31,-21 0 15</inkml:trace>
  <inkml:trace contextRef="#ctx0" brushRef="#br0" timeOffset="78879.72">2815 10075 0,'0'0'0,"-21"-21"16,0-42-1,0 84 1,21 0-1,0 21-15,-22-20 16,22 20-16,0 0 0,0 1 0,0-1 16,0 0-16,0 22 0,-21-22 15,0 22-15,21-22 0,-21 0 0,0 1 16,0-1-16,21-21 0,0 0 16,0 0-16,-22 1 0,44-44 31,-1 1-31,0 0 0,0-21 15,0 21-15,0-22 0,1 1 16,20 0-16,-21-1 0,0 1 0,22 0 16,-22-1-16,0 22 0,0-21 0,0 21 15,0-1-15,1 22 16,-1 0-16,-21 22 16,21-1-16,-21 0 0,21 21 15,-21 1-15,0-1 0,0 0 16,0 1-16,0-1 0,0 0 0,0-21 15,0 22-15,21-22 0,0 0 0,-21 0 16,22 0-16,-1-21 16,0 0-16,0 0 0,21 0 0,-20 0 15,20-21-15,0 0 0,1 0 16,-1-21-16,0 20 0,1-20 0,-1 0 16,0-1-16,1-20 0,-1 21 0,-21-1 15,0-20-15,0 20 0,-21 1 16,0-64-16,0 64 0,-21 21 15,0-22-15,0 22 0,0 0 16,0 0-16,-1 21 0,1 0 0,0 0 16,0 0-16,0 0 0,0 0 15,-1 21-15,1 0 0,21 0 0,0 1 16,0 20-16,0-21 16,0 0-16,0 0 0,0 1 15,21-1-15,1 0 0,-1 21 0,0-21 16,0 1-16,0-1 0,0 0 15,1 0-15</inkml:trace>
  <inkml:trace contextRef="#ctx0" brushRef="#br0" timeOffset="79179.77">3768 10393 0,'0'0'0,"84"21"15,-63-21-15,1 0 16,-1-21-16,0 0 0,0 0 0,0-1 16,0 1-16,1 0 0,-1 0 15,0 0-15,0 21 0,-21-21 16,0-22-16,0 22 0,0 0 15,0 0-15,0 0 0,-21 21 16,-21 0-16,20 0 16,1 21-16,-21 0 0,0 0 15,20 0-15,1 0 0,0 1 0,0 20 16,0 0-16,21-21 0,0 22 16,0-22-16,0 21 0,0-21 0,0 22 15,0-22-15,21 0 0,0 0 0,0-21 16,0 21-16,22-21 0,-22 0 15,21 0-15,-21 0 0,22 0 16,-22 0-16,21-21 0,1 0 0,-22 0 16,21 0-16,0 0 0,1-22 15,-1 1-15,-21 21 0</inkml:trace>
  <inkml:trace contextRef="#ctx0" brushRef="#br0" timeOffset="79650.06">4593 9843 0,'0'-22'0,"0"44"0,0-65 0,-21 43 31,0 0-31,21 43 0,-21-22 16,21 0-16,0 21 0,-22 1 15,22-1-15,-21 0 0,21-21 0,-21 22 16,21-1-16,0 0 0,-21 1 0,0-1 16,21-21-16,-21 22 15,21-1-15,-22-21 0,22 0 0,0 0 16,0 1-16,0-44 31,0 1-31,0 0 16,0 0-16,22 0 0,-1-22 15,-21 22-15,21-21 0,0 21 0,0 0 16,22-22-16,-22 22 0,0 0 16,21 0-16,1 0 0,-1 21 0,-21 0 15,21-22-15,-20 22 0,20 0 16,-21 0-16,21 22 0,-20-1 0,-1 0 15,-21 0-15,0 0 0,21 0 16,-21 1-16,0-1 0,0 21 16,-21-21-16,0 0 0,-22 22 0,22-22 15,-21 0-15,-1 21 0,1-20 16,0-1-16,-1 0 0,1 0 0,21-21 16,0 21-16,0-21 0,-1 0 15,1 0-15,21-21 16,0 0-16,21 0 0,1 0 15,-1-22-15,21 22 0,-21-21 16,22 21-16</inkml:trace>
  <inkml:trace contextRef="#ctx0" brushRef="#br0" timeOffset="80466.89">5355 10097 0,'0'0'0,"0"-22"32,21 22-17,0-21-15,1 21 0,20-21 16,-21 0-16,0 0 0,22 0 16,-22-1-16,21 1 0,-21 0 15,0 0-15,-21 0 0,0 0 16,0-1-16,-21 22 15,0 0-15,0 0 0,-21 22 16,-1-1-16,1 0 0,0-21 0,20 21 16,-20 0-16,21 0 0,0 1 15,0-1-15,-1 0 0,22 0 0,0 0 16,0 0-16,0 1 16,0-1-16,22 0 0,-1-21 15,0 0-15,0 0 0,21 0 0,-20 21 16,-1-21-16,21 0 0,-21 0 15,0 0-15,1 0 0,-1 0 0,0 0 16,-21 21 0,-21 0-1,0-21-15,-22 22 0,22-22 16,0 21-16,0 0 0,0 0 16,-1 0-16,1 0 0,0 1 15,0-1-15,0 0 0,21 0 0,0 0 16,-21 0-16,21 1 0,0-1 0,0 0 15,0 0-15,0 0 16,21-21-16,0 0 0,0 0 16,0 0-16,0 0 0,1 0 15,20 0-15,-21 0 0,21 0 0,1-21 16,-22 0-16,21 0 0,1 0 16,-1-1-16,0-20 0,-21 21 0,22-21 15,-22 20-15,21-20 0,-21 0 16,1-1-16,-1 1 0,0 0 0,0-1 15,0 1-15,-21 0 0,21-1 16,-21 1-16,22 21 0,-22-21 0,0 20 16,0 1-16,0 0 0,-22 21 15,1 21 1,0 22-16,21-22 0,-21 21 0,0 0 16,0-20-16,21 20 15,-22 0-15,22 1 0,-21-1 0,0 0 16,21 1-16,0-1 0,0-21 0,-21 21 15,21-20-15,0 20 0,-21-21 16,21 0-16,0 0 0,0 1 16,21-22-1,0 0-15,21 0 0,-20 0 16,-1-22-16,0 1 0,0 21 16,0-21-16,0 0 0,1 0 0</inkml:trace>
  <inkml:trace contextRef="#ctx0" brushRef="#br0" timeOffset="82143.78">6096 10287 0,'-21'21'31,"21"0"-31,21-21 32,0 0-32,0 0 15,0 0-15,1-21 0,-1 21 0,0-21 16,0 21-16,0-21 0,0 0 15,1 21-15,-1-21 0,0-1 0,-21 1 16,0 0-16,0 0 16,-21 21-1,0 0 1,-1 0-16,1 0 0,0 21 16,0-21-16,0 21 0,21 0 0,-21 1 15,-1-1-15,22 0 0,0 0 0,0 0 16,0 22-16,0-22 0,0 0 15,0 0-15,0 0 0,22-21 16,-1 21-16,21-21 16,-21 0-16,0 0 0,22 0 15,-22 0-15,21 0 0,-21-21 16,22 0-16,-22 0 0,0 21 0,21-21 16,-20 0-16,-1-1 0,0 1 15,0 0-15,0 0 0,-21 0 16,0 0-16,21-1 0,-21 1 0,0 42 47,-21 1-47,21-1 0,-21 0 15,21 0-15,0 0 16,0 0-16,0 1 0,0-1 0,-21 0 16,21 0-16,0-42 62,0 0-62,0 0 0,0-1 16,21 1-16,-21 0 0,21 0 0,-21 0 15,21 0-15,1-1 0,-1 1 16,0 0-16,0 0 0,0 0 0,0 0 16,1 21-16,-1 0 0,0 0 15,0 0-15,0 0 0,-21 21 16,21 0-16,-21 0 0,0 0 0,0 0 15,0 1-15,0-1 0,0 0 16,22 0-16,-22 21 0,0-20 0,21-1 16,-21 0-16,0 0 0,0 0 15,0 0-15,0-42 47,0 0-31,21 0-16,0 0 0,0 0 15,-21-1-15,21-20 0,1 21 0,-1 0 16,0 0-16,21-22 0,-21 22 16,1 0-16,-1 0 0,21 0 0,-21-1 15,0 22-15,1 0 0,-1 0 0,0 0 16,-21 22 0,0-1-16,0 0 0,0 0 15,0 0-15,0 0 0,0 1 16,0-1-16,0 0 0,0 21 0,0-21 15,0 1-15,-21-1 0,21 0 0,0 0 16,0 0-16,21 0 16,0 1-16,0-22 0,0 0 15,1 0-15,-1 0 0,0 0 16,0 0-16,0 0 0,22-22 0,-22 1 16,21 0-16,-21 21 0,22-21 15,-22-21-15,21 20 0,-21 1 0,22 0 16,-22-21-16,0 21 0,0-1 15,-21-20-15,0 21 0,0 0 16,0 0-16,0-1 0,-21 22 16,0 0-16,0 22 15,-1-22-15,1 21 0,0 0 16,0 0-16,0 0 0,21 22 0,-21-22 16,21 0-16,0 21 0,0-21 15,0 1-15,0-1 0,0 0 0,21 21 16,0-42-16,0 21 0,0 1 15,0-22-15,1 0 0,20 21 0,0-21 16,1 0-16,-1 0 0,-21 0 0,21 0 16,1-21-16,-1 21 15,-21-22-15,22 1 0,-22 0 0,0-21 16,21 21-16,-21-22 0,1 22 16,-22-21-16,21 21 0,0-22 0,-21 22 15,0-21-15,0 21 0,0-1 0,21 22 16,-21-21-16,0 42 15,0 1 1,-21-1-16,21 0 16,0 21-16,0-21 0,0 1 0,-21-1 15,21 0-15,0 21 0,-21-21 16,21 1-16,0-1 0,-22 0 16,22 0-16,0 0 0,0 0 0,0-42 46,0 0-30,0 0-16,0 0 0,22 0 0,-22-1 16,21 1-16,0-21 0,0 21 15,21-22-15,-20 22 0,-1-21 0,21 21 16,-21-22-16,22 22 0,-1 0 0,0-21 16,-21 42-16,22-21 0,-22 21 15,21 0-15,-21 0 0,1 0 0,-22 21 16,0 0-16,0 0 15,0 21-15,0-20 0,0 20 0,0-21 16,0 21-16,0-20 0,-22 20 0,22-21 16,-21 21-16,0-20 0,21-1 15,0 0-15,0 0 0,0 0 0,0 0 16,-21-21-16,42 0 31,0 0-31,-21-21 0,21 21 16,1-21-16,-1-21 0,21 21 15,-21-1-15,0-20 0,22 21 16,-22-21-16</inkml:trace>
  <inkml:trace contextRef="#ctx0" brushRef="#br0" timeOffset="82399.69">9377 9652 0,'21'-42'16,"-42"84"-16,42-105 0,-21 41 0,-21 22 31,0 22-31,21-1 0,-22 0 0,1 21 15,0 1-15,0-1 0,0 0 16,21 1-16,-21 20 0,-1-21 0,1 1 16,21-1-16,-21 0 0,0 1 15,21-1-15,-21-21 0,21 22 0,0-22 16,0 21-16,0-21 0,0 0 0,0 1 16,0-1-16,0 0 15,21-21 1,0 0-16,0 0 0,0-21 15,22 0-15,-22-1 0,0 1 0,0 0 16,0 0-16,1 0 0</inkml:trace>
  <inkml:trace contextRef="#ctx0" brushRef="#br0" timeOffset="82603.7">9080 9970 0,'0'0'15,"-21"0"-15,0 0 0,0 0 0,0 0 0,21 21 16,21-21-1,0 0-15,21 0 16,-20 0-16,20 0 0,0 0 0,22 0 16,-22 0-16,-21 0 0,22 0 15,-1 0-15,-21 0 0,0 0 0,0 0 16,1 0-16,-22-21 31,-22 21-31</inkml:trace>
  <inkml:trace contextRef="#ctx0" brushRef="#br0" timeOffset="83395.28">12065 8340 0,'0'0'0,"21"0"0,21-64 15,-20 43 1,-1 21-16,0-21 0,0 21 15,0 0-15,22 0 0,-22 0 0,0 0 16,0 0-16,0 21 0,0 0 16,1 22-16,-1-1 0,-21 0 15,0 1-15,0-1 0,0 0 0,0 1 16,0-22-16,0 21 0,-21 0 16,-1 1-16,1-1 0,0-21 0,0 0 15,0 1-15,-22-1 0,22-21 16,0 0-16,21-21 31,0-1-31,0 1 0,21 0 0,0 0 16,1-21-16,-1 20 0,0 1 0,0-21 15,21 0-15,-20 20 0,-1-20 16,21 0-16,-21-1 0,22 22 0,-22-21 16,0 0-16,21 20 15,-21 1-15,1 0 0,-1 21 0,0 0 16,0 0-16,0 0 0,0 0 15,-21 21 1,0 0-16</inkml:trace>
  <inkml:trace contextRef="#ctx0" brushRef="#br0" timeOffset="83958.85">12763 8509 0,'0'0'0,"0"21"0,64 22 31,-43-43-31,0 0 0,0 0 0,1 0 0,-1 0 16,21-22-16,-21 22 15,22-21-15,-1 0 0,-21 21 0,21-21 16,-20 0-16,-1 0 0,0-1 16,0 22-16,-21-21 0,0 0 0,0 0 15,0 0-15,0 0 0,-21 21 0,-21 0 16,20 0-16,1 0 0,-21 0 16,0 0-16,20 0 0,-20 21 0,21 0 15,-21 0-15,20 21 0,1-20 16,0-1-16,0 21 0,21-21 0,0 0 15,0 22-15,0-22 0,0 0 16,0 0-16,21 0 0,0 1 0,0-1 16,1 0-16,-1-21 0,0 0 0,21 21 15,1-21-15,-22 0 16,21 0-16,22 0 0,-22-21 0,0 0 16,22 0-16,-22 21 0,0-22 15,22-20-15,-22 21 0,-21 0 0,22-22 16,-1 1-16,-21 0 0,0-1 0,1-20 15,-1 21-15,0-22 0,0 1 16,-21 20-16,0-20 0,0 20 0,21 1 16,-21 0-16,21 21 0,-21-1 15,0 1-15,0 42 16,0 1 0,0 20-16,-21 0 0,0 22 15,21-22-15,0 0 0,-21 22 0,0-22 16,0 22-16,21-22 0,-22 0 15,22 1-15,0-22 0,-21 21 0,21-21 16,0 22-16,0-22 0,0 0 16,0 0-16,0 0 0,21-21 15,1 0-15,-1 0 0,0 0 16,0 0-16,0 0 0,-21-21 16</inkml:trace>
  <inkml:trace contextRef="#ctx0" brushRef="#br0" timeOffset="84155.68">13652 8361 0,'-21'0'31,"42"0"-15,1 0-1,-1 0-15,0 0 0,0 0 16,0 0-16,22 0 0,-22 0 0,21 0 15,-21 0-15,22 0 0,-1 0 16,0-21-16,1 21 0,-1 0 16</inkml:trace>
  <inkml:trace contextRef="#ctx0" brushRef="#br0" timeOffset="85243.02">14266 8340 0,'-21'0'15,"0"21"-15,21 0 0,-21 0 16,0 0-16,-1-21 0,22 22 15,-21-1-15,21 0 0,0 0 16,-21 0-16,0 0 0,21 1 0,0-1 16,0 0-16,0 0 0,0 0 15,0 0-15,0 1 16,0-1 0,21-21-16,0 0 0,0 0 15,1 0-15,-1 0 0,0-21 16,0 21-16,21-22 0,-20 1 15,20 0-15,-21 0 0,21 0 0,-20 0 16,-1-1-16,21-20 0,-21 0 16,0 21-16,1-22 0,-1 22 0,0-21 15,0 21-15,-21-1 0,21 1 16,-42 21 0,0 21-1,0 1-15,21-1 0,-21 21 16,-1-21-16,1 0 0,21 22 0,-21-22 15,21 0-15,-21 0 16,21 0-16,0 22 0,0-22 0,0 0 16,0 0-16,0 0 0,21-21 15,0 22-15,0-22 16,22 0-16,-22 0 0,21 0 0,-21 0 16,22 0-16,-1 0 0,-21-22 15,22 22-15,-22-21 0,21 0 0,-21 0 16,22 0-16,-1-22 0,-21 22 15,0-21-15,22-22 0,-43 43 16,0-21-16,0 21 0,0 0 16,-22 21-1,1 0-15,0 0 0,21 21 16,-21 0-16,21 0 16,0 0-16,-21 0 0,21 1 0,0-1 15,0 0-15,0 0 0,0 0 0,0 0 16,0 1-16,0-1 0,0 0 15,0 0-15,0 0 0,21 0 16,0-21-16,0 0 0,-21 22 16,43-22-16,-22 0 0,0 0 0,21 0 15,-21 0-15,22 0 0,-1 0 0,0-22 16,1 22-16,-1-21 0,0 0 16,1 0-16,-1 0 0,0 0 0,-20-22 15,-1 22-15,21-21 0,-42-1 16,21 22-16,-21 0 0,0-21 15,0 21-15,0-1 16,-21 22 0,0 22-16,0-1 0,0 0 15,-1 0-15,1 0 0,21 22 0,-21-22 16,0 0-16,21 0 0,-21 0 0,21 22 16,0-22-16,-21 0 0,21 0 15,0 0-15,-22 0 0,22 1 16,0-44 31,0 1-47,0 0 15,22 0-15,-1 0 0,0-22 0,0 22 16,21-21-16,-20 21 0,20-22 16,-21 1-16,21 0 0,1 21 0,-1-22 15,0 22-15,1 0 0,-22 21 16,21 0-16,-21 0 0,1 0 0,-1 21 15,0 0-15,-21 0 0,0 22 16,0-1-16,0-21 0,0 22 0,0-22 16,0 21-16,0 0 0,-21-20 15,0 20-15,21-21 0,-22 0 16,22 0-16,0 1 0,0-1 0,-21 0 16,21 0-16,-21-21 15,21-21 1,0 0-16</inkml:trace>
  <inkml:trace contextRef="#ctx0" brushRef="#br0" timeOffset="85675.91">17251 8149 0,'0'0'0,"21"0"0,21-63 31,-42 42-31,0 42 16,0 0 0,0 0-16,0 0 0,0 22 0,-21-1 15,0 0-15,21 1 0,-21-22 16,0 21-16,21 0 0,-22 1 0,1-22 16,21 21-16,-21-21 0,21 22 15,0-22-15,0 0 0,0 0 0,0 0 16,0 1-16,0-1 0,0 0 15,21-21 1,0 0-16,-21-21 16,0 0-16,0-1 15</inkml:trace>
  <inkml:trace contextRef="#ctx0" brushRef="#br0" timeOffset="86334.87">16997 8488 0,'0'0'16,"21"0"-1,0 0 1,0 21-16,0-21 0,22 0 0,-22 0 16,21 0-16,1 0 0,20 0 0,-21 0 15,22 0-15,-22 0 0,1 0 16,-1 0-16,0-21 0,1 21 0,-22 0 16,0 0-16,0-21 15,0 21-15,-42 0 31,0 0-31,0 0 0,0 21 16,-1-21-16,22 21 0,0 0 16,0 0-16,-21-21 0,21 22 15,0-1-15,0 0 0,0 0 16,21 0 0,1-21-16,-1 0 0,0 0 0,0 0 15,0 0-15,0 0 0,22 0 0,-22 0 16,0 0-16,21 0 15,-20-21-15,-1 0 0,0 21 0,0-21 16,0 0-16,0 21 0,1-22 16,-22 1-16,0 0 0,21 0 0,-21 0 15,0 0-15,0-1 0,21 1 0,-21 42 32,-21 1-17,21-1-15,-21 21 16,21-21-16,0 0 0,0 1 0,-22 20 15,22 0-15,-21-21 0,0 22 16,21-1-16,-21 0 0,21 22 16,-21-22-16,21 1 0,-21-1 0,-1 21 15,22-20-15,0-1 0,0 0 16,-21 1-16,21-22 0,-21 21 0,0-21 16,21 1-16,-21-1 0,0 0 0,-1 0 15,1-21-15,0 0 0,0 0 16,0 0-16,0 0 0,-22 0 0,22 0 15,-21-21-15,-1 0 0,22 0 0,0-1 16,-21 1-16,21 21 0,21-21 16,0 0-16,0 0 0,0 0 0,0-1 15,21 1-15,0 0 16,21 0-16,-21 0 0,22 0 0,-1-1 16,22 1-16</inkml:trace>
  <inkml:trace contextRef="#ctx0" brushRef="#br0" timeOffset="86631.87">18415 8424 0,'0'-21'16,"-21"21"-16,0 21 16,-1 1-16,22 20 0,-21-21 15,0 21-15,21 1 0,-21-1 0,21 0 16,-21 1-16,0 20 15,21-20-15,0 20 0,-22-21 0,1 22 16,0-22-16,21 1 0,-21-1 0,0 0 16,21-21-16,-21 22 0,21-22 15,0 0-15,0 0 0,-22 0 0,44-21 47,-1-21-47,-21 0 0,21 0 16,0-21-16,0 20 0,-21-20 15,0 0-15</inkml:trace>
  <inkml:trace contextRef="#ctx0" brushRef="#br0" timeOffset="86919.59">18267 8530 0,'0'0'0,"0"-42"16,0 21-16,0-22 0,0 22 0,0 0 16,21 0-16,-21 0 0,21 0 15,-21-1-15,21 1 0,0 21 0,1 0 16,20 0-16,-21 0 0,21 0 15,-20 0-15,20 21 0,-21 1 0,0-1 16,22 0-16,-22 0 0,-21 21 16,0-20-16,0 20 0,0-21 0,0 0 15,0 0-15,-21 1 0,-1-1 0,1 0 16,0-21-16,-21 21 0,21-21 16,-22 0-16,1 0 0,21 0 0,-22 0 15,22 0-15,0 0 16,0 0-16,42-21 31,0 21-31,22-21 16,-22 0-16,21 21 0,0-22 0</inkml:trace>
  <inkml:trace contextRef="#ctx0" brushRef="#br0" timeOffset="87263.62">19008 8509 0,'0'-21'31,"21"21"-15,0-21-1,0 0-15,0 21 0,0-22 16,1 22-16,-1-21 0,21 0 0,-21 0 16,22 0-16,-22 0 0,0-1 0,0 1 15,0 21-15,0-21 0,-21 0 16,-21 21-1,0 21-15,-21 0 16,21 0-16,-22 1 0,22-1 0,-21 0 0,21 0 16,-22 21-16,22-20 0,21-1 15,-21 21-15,21-21 0,0 0 16,0 1-16,0-1 0,0 0 0,0 0 16,0 0-16,21-21 15,0 0-15,0 21 0,1-21 0,-1 0 16,0 0-16,21 0 0,1 0 15,-1 0-15,0-21 0,22 0 0</inkml:trace>
  <inkml:trace contextRef="#ctx0" brushRef="#br0" timeOffset="87535.39">20913 8192 0,'0'0'0,"21"-22"0,-21 1 16,0 42 0,0 1-16,-21-1 15,-1 0-15,1 21 0,0-21 0,0 22 16,0-1-16,0-21 0,-1 22 16,1-22-16,0 0 0,0 0 0,21 0 15,-21 0-15,21 1 0,-21-1 16,21 0-1,21-21 1,21 0-16,-21-21 16,0 21-16</inkml:trace>
  <inkml:trace contextRef="#ctx0" brushRef="#br0" timeOffset="87923.92">21463 8234 0,'0'0'0,"0"-21"0,0 0 0,0-1 15,-21 1 1,0 21-16,-1 0 16,1 0-16,0 0 0,0 0 0,-21 0 15,20 0-15,22 21 16,-21-21-16,21 22 0,0-1 16,21 0-1,1 0-15,-1-21 0,0 21 16,0-21-16,21 21 0,-20 1 15,-1-22-15,0 21 0,0 0 0,0-21 16,-21 21-16,0 0 0,0 0 16,0 1-16,0-1 0,0 0 0,0 0 15,-21 0-15,0-21 16,0 21-16,0-21 0,21 22 0,-43-22 16,22 0-16,0 0 0,0 0 15,0 0-15,-1 0 16,1 0-16,21-22 31,0 1-31,0 0 16,0 0-16,0 0 0,0 0 0,0-1 15</inkml:trace>
  <inkml:trace contextRef="#ctx0" brushRef="#br0" timeOffset="88123.14">20976 7811 0,'0'0'0,"-21"0"16,21-22-1,-21 22-15,0 22 47,-22-1-31,22 0-16</inkml:trace>
  <inkml:trace contextRef="#ctx0" brushRef="#br0" timeOffset="89111.11">12446 9546 0,'0'0'0,"0"21"31,0 1-31,0 20 0,0-21 16,0 21-16,0 1 0,-21-1 16,0 22-16,-1-22 0,22 0 0,-21 1 15,-21 20-15,21-21 0,0 1 16,-22-22-16,22 21 0,-21 1 15,-1-1-15,1-21 0,0 21 0,-1-20 16,1 20-16,21-42 0,-21 21 0,20 0 16,1-21-16,21-21 31,0 0-31,0 0 0,0-22 0,0 22 16,0-21-16,0 21 0,0-22 15,21 1-15,1 0 0,-1-1 0,-21 1 16,21-21-16,0 20 0,0 1 0,-21 0 15,21 20-15,1-20 0,-1 21 16,-21 42 0,21 0-16,-21 0 0,21 1 15,-21 20-15,0-21 0,0 21 0,0 1 16,21-22-16,-21 21 0,0 1 0,0-22 16,21 21-16,1-21 15,-1 0-15,0 1 0,0 20 0,0-21 16,0-21-16,1 21 0,-1 0 15,0-21-15,21 0 0,-21 0 0,22 0 16,-22 0-16,0 0 0,21 0 0,-20-21 16,20 0-16,-21 0 0,0 21 15,0-21-15,1 0 0,-22-1 0,0 1 16,21-21-16,-21 21 0,0 0 16,0-1-16,0 1 0,0 42 31,-21 1-16,21-1-15,-22 0 0,22 0 16,0 0-16,-21 0 16,21 1-16,-21-1 0,21 0 15,21-21 17,0 0-32,1-21 15,-22 0-15,21-1 16</inkml:trace>
  <inkml:trace contextRef="#ctx0" brushRef="#br0" timeOffset="89295.17">12827 9843 0,'0'0'0,"0"-64"31,-21 64 0,21 21-15,0 0-1,21 1-15,0-22 16,0 0-16,0 0 0,1 21 0,-1-21 16,0 0-16,0 0 0</inkml:trace>
  <inkml:trace contextRef="#ctx0" brushRef="#br0" timeOffset="89683.12">13462 9906 0,'0'0'0,"21"0"16,21 0-16,-63-21 31,0 21-31,-21 0 0,21 0 16,-22 0-16,1 0 0,0 0 15,-1 0-15,1 0 0,0 21 0,-1-21 16,22 21-16,0 0 0,0-21 0,21 22 16,0-1-16,0 0 15,21 0-15,21 0 0,-21 0 0,22-21 16,-22 22-16,21-1 0,1 0 15,-1-21-15,-21 21 0,21 0 16,-20 0-16,20-21 0,-21 22 0,-21-1 16,0 0-16,0 0 15,0 0-15,-21 0 0,0-21 16,-22 0-16,1 22 0,0-22 0,-1 0 16,1 0-16,0 0 0,-22 0 15,43 0-15,-21 0 0,-1 0 16,22 0-16,0 0 0,0-22 0,21 1 15,0 0-15,0 0 16,21 0-16,21 0 16,-20 21-16,20-22 0,0-20 15,1 21-15,20 0 0,-21-22 0</inkml:trace>
  <inkml:trace contextRef="#ctx0" brushRef="#br0" timeOffset="89942.86">14033 9589 0,'0'0'0,"0"-22"0,0 44 32,-21-1-32,21 0 0,-21 21 0,21-21 15,0 22-15,-21-1 0,0 0 0,0 1 16,21-1-16,-22 0 0,22 1 16,-21-22-16,21 21 0,-21-21 0,0 22 15,21-22-15,0 0 16,-21 21-16,21-20 0,-21-22 0,21 21 15,0 0-15,0 0 16,21-21 0,0 0-16,0-21 0,0 21 15,0-21-15,1 0 0,-22-1 0,21 1 16</inkml:trace>
  <inkml:trace contextRef="#ctx0" brushRef="#br0" timeOffset="90111.43">13801 9927 0,'0'0'0,"-22"0"0,44 0 31,-1 0-15,0 0-16,0 0 0,0 0 0,0 0 16,22 0-16,-1 0 0,-21 0 15,22-21-15,-1 0 0,-21 21 0,21-21 16</inkml:trace>
  <inkml:trace contextRef="#ctx0" brushRef="#br0" timeOffset="90766.87">15684 9652 0,'0'0'0,"0"-42"0,0 21 0,22-1 15,-22 1-15,21 0 0,-21 0 16,-21 42 0,-1 0-1,-20 0-15,21 22 0,-21-22 0,-1 21 16,1 22-16,0-22 0,-1 0 16,-20 22-16,20-22 0,-20 1 0,21-1 15,-22 0-15,22 1 0,-22-22 16,22 21-16,0-21 0,-1 22 0,1-22 15,21-21-15,-22 21 0,22 0 16,0-21-16,21-21 31,0 0-31,21 0 0,0-22 16,1 22-16,-1 0 0,0 0 16,21 0-16,-21-1 0,1 1 0,-1 21 15,21-21-15,-21 21 0,0 0 16,1 0-16,-1 0 0,0 21 0,0-21 15,0 21-15,0 1 16,1-1-16,-1 0 0,-21 0 0,21 0 16,-21 0-16,21 1 0,0-1 0,-21 0 15,21 0-15,1 0 0,-22 0 16,21 1-16,0-22 0,0 21 0,-21 0 16,21-21-16,0 0 0,1 0 15,-1 0-15,0 0 0,0 0 0,0 0 16,0 0-16,1 0 0,-1-21 15,21 0-15,-21-1 0,22 1 0,-22 0 16</inkml:trace>
  <inkml:trace contextRef="#ctx0" brushRef="#br0" timeOffset="91404.28">16256 9673 0,'0'0'0,"0"-21"0,0 0 0,0 42 31,-21 21-31,0-20 0,21 20 16,-22 0-16,1 1 0,0-1 0,21 0 16,-21 1-16,0-1 0,21-21 15,-21 21-15,21 1 0,-22-22 0,1 21 16,0-21-16,21 22 0,0-22 16,-21 0-16,21 0 0,-21-21 0,21 21 15,21-21 16,0-21-31,0 0 0,0 0 16,1 0-16,20 0 0,-21-1 16,0-20-16,22 21 0,-22-21 0,21 20 15,-21-20-15,22 21 0,-22 0 16,0 0-16,0-1 0,0 1 0,-21 42 16,0 1-1,0-1-15,0 0 16,0 0-16,0 21 0,0-20 15,-21-1-15,21 0 0,-21 21 0,21-21 16,-21 1-16,21-1 0,0 21 16,0-21-16,0 0 0,0 1 15,0-1-15,21-21 0,0 0 16,0 0-16,22 0 0,-22 0 0,0 0 16,21 0-16,-21 0 0,22-21 15,-1 21-15,-21-22 0,22 1 0,-1-21 16,-21 21-16,0 0 0,22-22 15,-22 1-15,0 0 0,-21-1 0,0-20 16,21 20-16,-21-20 0,0 21 16,0-1-16,0-20 0,0 42 0,0-22 15,0 22-15,-21 21 0,0 0 16,0 0-16,-1 0 0,1 0 16,0 0-16,21 21 0,0 0 15,-21 1-15,21-1 0,0 0 16,0 0-16,0 0 0,0 0 0,0 1 15,0-1-15,21 0 0,0 0 16,0-21-16,-21 21 0,22-21 0</inkml:trace>
  <inkml:trace contextRef="#ctx0" brushRef="#br0" timeOffset="91762.86">17060 10118 0,'0'0'0,"0"21"16,21-21-16,1 0 0,-1 0 15,0 0 1,0 0-16,0-21 0,22 21 16,-22-21-16,0-1 0,0 22 0,0-21 15,0 0-15,1 0 0,-1 0 16,0 0-16,0-1 0,-21 1 0,0 0 16,0 0-16,0 0 0,-21 21 15,-21 0-15,20 0 0,1 0 16,-21 0-16,21 21 0,-22 0 15,22 0-15,-21 0 0,21 22 0,0-22 16,-1 0-16,1 21 0,0-20 16,21 20-16,0-21 0,0 0 15,0 0-15,0 1 0,0-1 0,0 0 16,0 0-16,21 0 0,-21 0 16,21-21-16,1 0 0,-1 22 0,21-22 15,-21 0-15,22 0 0,20 0 0,-21 0 16,22-22-16,-22 1 0,22 21 15,-1-21-15,-20 0 0,-1-21 0</inkml:trace>
  <inkml:trace contextRef="#ctx0" brushRef="#br0" timeOffset="92219.68">17992 9779 0,'0'0'0,"0"-42"0,0-22 16,0 85 15,-22 1-31,22-1 0,-21 0 0,0 21 15,21 1-15,0-1 0,-21-21 16,21 21-16,-21 1 0,0-1 0,21 0 16,0-20-16,-22 20 0,22-21 0,-21 0 15,0 22-15,21-22 0,-21 0 16,0 0-16,21 0 0,-21 0 16,-1-21-16,22 22 0,0-44 31,0 1-31,0 0 15,0 0-15,0 0 0,22 0 16,-1-1-16,0 1 0,0 0 0,0 0 16,22 0-16,-22-22 0,0 22 15,21 0-15,-21 21 0,22-21 0,-22 21 16,21 0-16,-21 0 0,22 0 16,-22 0-16,0 21 0,0 0 0,0 0 15,1 1-15,-22-1 0,21 0 0,-21 0 16,0 0-16,0 0 0,-21 1 15,-1-1-15,1 0 0,0 0 0,0-21 16,-21 21-16,20-21 0,-20 21 16,0-21-16,21 0 0,-22 0 15,22 22-15,-21-22 0,21 0 0,-1 0 16,22-22 0,0 1-16,22 0 15</inkml:trace>
  <inkml:trace contextRef="#ctx0" brushRef="#br0" timeOffset="94883.29">18669 10012 0,'0'0'0,"0"21"15,21-21 1,0 0-16,0 0 0,1 0 15,-1-21-15,21 21 16,-21-21-16,22 0 0,-22 21 0,21-22 16,-21 1-16,0 0 0,1 0 15,-1 0-15,0-22 0,-21 22 0,0 0 16,0-21-16,0 21 0,0-1 16,0 1-16,-21 21 15,0 0-15,-1 0 0,-20 21 0,21 1 16,0-1-16,-22 0 0,22 0 15,0 0-15,-21 22 0,21-22 0,21 0 16,0 0-16,0 0 0,0 0 16,0 1-16,0-1 0,21 0 15,-21 0-15,42-21 0,-21 21 0,0-21 16,1 0-16,20 0 0,-21 0 16,0 21-16,0-21 0,1 0 0,-1 0 15,0 0-15,-42 0 31,0 0-31,-1 0 0,-20 0 16,21 22-16,-21-1 0,20-21 0,-20 21 16,21 0-16,0-21 0,-22 21 0,22 0 15,0 1-15,0 20 0,21-21 16,0 0-16,0 0 0,0 1 0,0-1 16,0 0-16,21 0 15,0 0-15,0-21 0,22 21 0,-22-21 16,21 0-16,-21 0 0,22 0 0,-1 0 15,0 0-15,1 0 0,20-21 16,-20 0-16,-1 0 0,21 0 0,-20-22 16,20 22-16,-20-21 0,-1 21 15,0-22-15,1 1 0,-1 0 0,0-1 16,-21 1-16,1-21 0,-1 20 16,0-20-16,0 20 0,0 1 0,-21 0 15,21-1-15,-21 1 0,0 21 16,0 0-16,-21 21 15,0 21-15,0 0 16,0 21-16,0 1 0,-22-1 16,22 0-16,0 1 0,-21-1 0,20 0 15,1 22-15,0-43 0,21 21 16,0 1-16,-21-1 0,21-21 0,0 22 16,0-22-16,0 21 0,21-21 0,0 0 15,0 1-15,1-1 16,-1 0-16,21 0 0,-21-21 0,22 0 0,-22 0 15,21 0-15,0 0 0,1 0 16,-22-21-16,21 0 0,1 21 16,-22-21-16,21-1 0,-21 1 15,0-21-15,1 21 0,-1 0 0,0-1 16,-21 1-16,21-21 0,-21 21 0,0 0 16,0-1-16,0 1 15,-21 21 1,0 0-16,0 0 0,-1 21 15,1 1-15,0-22 0,0 21 0,0 0 16,21 0-16,0 21 0,0-20 16,0-1-16,0 0 0,0 0 0,0 0 15,0 0-15,21-21 0,0 22 0,0-22 16,0 0-16,1 0 0,-1 0 16,21 0-16,-21 0 0,22 0 15,-22 0-15,21 0 0,-21-22 16,22 1-16,-22 0 0,0 0 0,21 0 15,-21 0-15,1-1 0,-1-20 0,0 21 16,0 0-16,0-22 0,0 22 16,-21 0-16,22 0 0,-22 0 0,0 0 15,-22 21 1,1 21 0,21 0-16,-21 0 0,0 0 15,21 0-15,0 1 0,0-1 0,-21 0 16,21 0-16,0 0 0,-21 0 15,21 1-15,0-1 0,0 0 16,0 0-16,0 0 0,0-42 47,0 0-31,0 0-16,0 0 15,0-1-15,21-20 0,0 21 0,0 0 16,0-22-16,22 22 0,-22 0 15,0 0-15,0-21 0,21 20 16,-20 22-16,-1-21 0,21 21 0,-21 0 16,0 0-16,1 0 0,-22 43 15,0-22-15,0 0 0,0 0 16,0 21-16,0-20 0,0-1 16,0 21-16,21-21 0,-21 0 0,0 1 15,0-1-15,0 0 0,0 0 16,0 0-16,0 0 0,0-42 47,21 0-32,0 0-15,0 0 0,-21 0 16,21-1-16,1 1 0,-1 0 0,0 0 16,21-21-16,-21 20 15,1 1-15,20-21 0,-21 21 0,21 0 16,-20-1-16,-1 22 0,0 0 15,21 0-15,-21 0 0,-21 22 16,0-1-16,0 0 16,0 0-16,0 0 0,0 0 15,-21 22-15,21-22 0,0 0 0,0 0 16,0 0-16,0 1 0,0-1 16,0 0-16,0 0 0,0 0 15,21-21-15,1 0 16,-1 21-16,0-21 0,0 0 0,21 0 15,-20 0-15,-1 0 0,21 0 16,-21 0-16,22-21 0,-22 0 16,21 21-16,-21-21 0,22 0 0,-22 0 15,0-1-15,0-20 0,0 21 16,0 0-16,-21 0 0,0-22 0,0 22 16,0 0-16,-21 21 15,0 0-15,0 0 16,0 21-16,0-21 0,-1 21 0,1 0 15,0 1-15,21-1 0,0 21 16,-21-21-16,21 0 0,0 1 0,0-1 16,0 0-1,0 0-15,0 0 0,21-21 16,0 0-16,0 0 0,1 0 16,-1 0-16,21 0 0,-21 0 0,0 0 15,1-21-15,20 21 0,-21-21 0,0 0 16,0 0-16,1-1 0,-1-20 15,0 21-15,0-21 0,0 20 0,0 1 16,-21 0-16,0 0 0,22 21 16,-44 21-1,1 0-15,0 0 16,0 1-16,0-1 0,21 21 0,-21-21 16,-1 0-16,1 1 0,21-1 15,0 0-15,-21 0 0,21 0 16,-21 0-16,21 1 0,-21-22 15,21-22 17,21 1-32,0 21 15,0-21-15,0 0 0,1 0 0,-1 0 16,0-1-16,21 1 0,-21 0 16,22-21-16,-22 21 0,0-22 0,0 22 15,22 0-15,-22 21 0,0-21 16,-21 42-1,0 0-15,0 0 16,0 0-16,0 22 0,0-22 16,-21 0-16,21 0 0,0 0 0,0 1 15,0-1-15,0 0 16,0 0-16,0 0 0,21-21 0,0 0 16,0 21-16,0-21 15,1 0-15,-1 0 0,0 0 0,-21-21 16,21 0-16,0 21 0,-21-21 15,21 0-15,1-22 0,-1 22 16,0-21-16,0 21 0,0-22 0,0-20 16,1 21-16,20-22 0,0 22 15,1-22-15,-22 1 0,21 20 0,-21-20 16,22 21-16,-22 20 0,0 1 16,-21 0-16,0 0 0,0 0 0,-21 21 15,-22 21 1,22 0-16,0 21 0,-21-20 0,21 20 15,-1 0-15,1 22 0,0-22 16,0 0-16,0 1 0,0 20 16,21-20-16,0-22 0,0 21 0,0 0 0,0-20 15,0 20-15,0-21 0,0 0 16,0 0-16,0 1 0,21-22 16,0 21-16,0-21 15,0 0-15,0 0 0,1 0 16,-1-21-16,0-1 0,0 22 0,0-21 15,0 0-15</inkml:trace>
  <inkml:trace contextRef="#ctx0" brushRef="#br0" timeOffset="95078.85">22500 9864 0,'-21'0'15,"42"0"-15,-63 0 0,21 0 0,-1 0 0,22 21 16,0 0-1,22-21 1,-1 0-16,0 0 0,0 0 16,0 0-16,22 21 0,-22-21 0,21 0 15,0 0-15,1 0 0,-1 0 16,22 0-16,-22 0 0,21 0 0,-20 0 16</inkml:trace>
  <inkml:trace contextRef="#ctx0" brushRef="#br0" timeOffset="95447.36">23453 9631 0,'0'0'0,"-22"-21"31,22 42-15,0 0-16,0 0 15,0 0-15,22 1 0,-1-22 16,-21 21-16,21 0 0,0 0 15,0-21-15,0 21 0,1-21 0,-1 21 16,0-21-16,21 0 0,-21 0 16,1 22-16,-1-22 0,0 0 0,0 0 15,0 0-15,-42 0 32,0 0-32,0 21 0,0 0 15,-22 0-15,1 0 0,0 0 16,20 1-16,-20-1 0,0 21 0,-1-21 15,1 0-15,21 22 0,-21-22 16,-1 0-16,22 0 0,-21 0 0,21-21 16,-1 22-16,1-1 0,0-21 15,21 21-15,-21-21 0,0 0 16</inkml:trace>
  <inkml:trace contextRef="#ctx0" brushRef="#br0" timeOffset="96575.74">0 12510 0,'0'0'0,"0"21"0,63-21 78,43 0-78,0 0 0,0 0 15,-21-21-15,20 21 0,-20 0 16,0 0-16,-22-22 0,1 22 0,-1-21 16,-20 21-16,-1 0 0,-21 0 15,0 0-15,0 0 0,-21-21 16,-21 21 0,0-21-16,0 21 15,0 0-15,-22 0 0,22-21 16,-21 21-16,21 0 0,-22 0 15,22 0-15,-21 0 0,21 0 0,0 0 16,42 0 15,0 0-31,0 0 16,0 0-16,22 0 0,-22 21 16,0-21-16,0 21 0,0 0 0,-21 0 15,0 1-15,0-1 16,0 0-16,-21 0 0,0 0 15,-21 0-15,20 1 0,-20-1 16,21 0-16,-21-21 0,20 21 0,1-21 16,0 0-16,42 0 31,0-21-31,22 0 0,-22 21 0</inkml:trace>
  <inkml:trace contextRef="#ctx0" brushRef="#br0" timeOffset="97623.52">1841 12171 0,'0'0'0,"0"-21"47,0 0-47,0-1 15,22 1-15,-22 0 0,21 0 16,0 0-16,0 0 0,-21-22 16,21 22-16,0 0 0,-21 0 15,0-22-15,0 22 0,0 0 0,0 0 16,0 0-16,0 42 31,-21-21-31,0 42 16,21-21-16,-21 22 0,21-1 0,0 0 15,-21 1-15,21-1 0,0 22 16,-21-22-16,21 0 0,0 1 0,0-1 16,0 0-16,0-21 0,0 22 15,0-1-15,0-21 0,0 0 0,0 1 16,0-1-16,0 0 16,-22-21 15,1 0-31,0-21 0,0 0 15,0 21-15,0-22 16,-1 1-16,1 0 0,-21 0 0,21 0 16,0 21-16,-1-21 0,1-1 15,0 22-15,0 0 0,21 22 32,21-1-17,0-21-15,22 21 0,-22-21 16,21 0-16,0 0 0,-20 0 15,41 0-15,-21 0 0,1 0 16,-1 0-16,0 0 0,22-21 16,-22 21-16,1-21 0,-1-1 0,0 1 0,1 0 15,-1 0-15,0 0 16,-21-22-16,1 22 0,-1-21 0,0 21 16,-21-22-16,0 1 0,21 21 15,-21-21-15,0-1 0,0 22 0,0 0 16,0 0-16,0 0 0,0-1 15,-21 44 1,21-1-16,-21 0 16,21 0-16,-21 21 0,21 1 0,0 20 15,-22-20-15,1 20 0,0-21 16,21 1-16,-21 20 0,0-20 0,21 20 16,-21 1-16,-1-22 15,1 21-15,0 22 0,21-21 0,-21-1 16,0 22-16,0-22 0,-1 22 15,1-22-15,21 1 0,-21-1 0,21 1 16,-21-1-16,21-20 0,0-1 16,0 0-16,0 1 0,0-22 0,21-21 15,0 0-15,0 0 0,1 0 16,20 0-16,0-21 0,1-22 0,-1 22 16,0-21-16,1 0 0,-1-1 15,0 1-15,1 0 0,-1-22 0,-21 1 16,0-1-16,-21 1 0,0-1 15,0 1-15,-21-1 0,0 1 16,-21-1-16,20 22 0,-20-1 16,0 1-16,-1 21 0,1-21 0,21 42 15,-21-22-15,20 1 0,1 21 16,21-21-16,0 0 16,0 0-1,21 21-15,1-21 0,-1 21 16,0-22-16,21 1 0,1 21 0</inkml:trace>
  <inkml:trace contextRef="#ctx0" brushRef="#br0" timeOffset="100123.16">3789 12256 0,'0'21'16,"21"-21"-1,0 0 1,0-21-16,0 21 0,1-22 16,-1 1-16,0 0 0,0 21 15,0-42-15,0 21 0,1-1 0,-1 1 16,0-21-16,0 21 0,0-22 16,-21 22-16,0 0 0,0 0 0,0 0 15,0 0-15,-21 21 16,0 0-16,0 0 15,0 0-15,-1 21 0,1 0 0,-21 0 16,21 21-16,0-20 0,-1 20 16,1 0-16,0 1 0,0-1 0,0 0 15,21 1-15,0-1 0,0-21 16,0 21-16,0-20 0,0-1 0,21 0 16,0 0-16,0 0 0,0 0 15,22-21-15,-22 0 0,21 0 0,-21 0 16,22 0-16,-1 0 0,0-21 15,22 0-15,-22 0 0,22 0 0,-22 0 16,22-1-16,-22-20 0,0 0 16,22-1-16,-22-20 0,-21 21 15,22-22-15,-22 22 0,0-22 0,0 22 16,0 0-16,-21-22 0,0 43 16,0-21-16,0 20 0,0-20 0,0 21 15,-21 21-15,0 0 16,0 21-16,0 0 15,-1 0-15,22 22 0,-21-22 0,0 21 16,0 1-16,21 20 0,0-21 16,-21 1-16,21-1 0,-21 22 0,21-22 15,0 0-15,0-21 0,0 22 16,0-1-16,0-21 0,21 0 0,0 1 16,0-1-16,0-21 0,0 21 15,1-21-15,20 0 0,0 0 16,1 0-16,-1 0 0,-21-21 0,21 21 15,1-21-15,-1-1 0,0 1 16,1-21-16,-22 21 0,64-127 16,-85 126-1,0-20-15,21 21 0,-21 0 0,0 0 16,0-1-16,0 1 0,-21 21 16,-1 0-16,1 0 15,0 21-15,0 1 0,21-1 0,-21 0 16,21 21-16,-21-21 15,21 1-15,0 20 0,0-21 0,0 21 0,0-20 16,0-1-16,0 0 16,0 0-16,21 0 0,0 0 0,0-21 15,0 0-15,0 0 0,1 0 0,20 0 16,-21 0-16,0 0 0,22 0 16,-22-21-16,21 0 0,-21 21 0,22-21 15,-22-21-15,0 20 0,21 1 16,-21-21-16,1 21 0,-1-22 15,-21 22-15,0 0 0,21-21 0,-21 21 16,0-1-16,0 44 31,0-1-31,-21 0 0,21 0 16,0 0-16,0 0 0,0 22 0,-21-22 16,21 0-16,0 21 0,0-20 15,0-1-15,-22 0 0,22 0 0,0 0 16,0 0-16,0 1 0,0-1 15,0-42 17,0-1-17,0 1-15,22 0 0,-1 0 0,0 0 16,-21-22-16,21 1 0,0 21 16,0-21-16,1-1 0,-1 1 15,0 0-15,21 20 0,-21-20 0,1 21 16,-1 21-16,0 0 0,0 0 15,0 0-15,0 21 0,-21 0 16,0 0-16,0 1 0,0 20 16,0 0-16,0-21 0,0 22 0,0-22 15,0 21-15,0-21 0,0 22 0,0-22 16,0 0-16,0 0 0,0 0 16,0 1-16,22-22 15,-1 0 1,0-22-1,0 1-15,-21 0 16,21 0-16,0 0 0,1 0 16,-22-22-16,21 1 0,21 0 0,-21-1 15,0 1-15,1 21 0,-1-22 16,21 1-16,-21 21 0,0 0 0,1 0 16,-1 21-16,0 0 0,0 0 15,0 0-15,-21 21 0,0 21 16,0-21-16,0 0 0,0 1 15,0 20-15,0-21 0,-21 21 16,21-20-16,0 20 0,0-21 0,0 0 16,0 22-16,0-22 15,0 0-15,0 0 0,0 0 16,0 0-16,21-21 0,0 0 0,1 0 16,20 0-16,-21 0 0,0 0 15,22 0-15,-22 0 0,21 0 0,-21-21 16,22 21-16,-1-21 0,0 0 15,-21 0-15,22 0 0,-1-1 0,-21-20 16,0 21-16,1-21 0,-1 20 16,-21-20-16,0 21 0,0 0 0,0-22 15,0 22-15,0 0 0,-21 21 16,-1 0-16,1 0 16,0 21-16,0-21 0,0 21 0,0 1 15,-1-1-15,1 21 16,21-21-16,0 0 0,0 22 0,0-22 15,0 0-15,0 0 0,0 0 0,21 1 16,-21-1-16,22 0 0,-1 0 16,21-21-16,-21 0 0,22 0 0,-1 0 15,0 0-15,1 0 0,-1 0 16,0 0-16,-21 0 0,22-21 0,-22 0 16,21 21-16,-21-21 0,1-1 15,-1-20-15,-21 21 0,0-21 0,21 20 16,-21-20-16,0 21 0,0-21 15,0 20-15,0 1 0,0 0 16,0 63 0,0-20-1,0-1-15,-21 21 0,21-21 0,0 22 16,0-22-16,0 21 0,-21-21 16,21 0-16,0 1 0,-22-1 0,22 0 15,0 0-15,0 0 0,0 0 16,0-42 15,0 0-31,0 0 16,0 0-16,22 0 0,-1-1 15,0-20-15,0 0 0,0 21 0,0-22 16,1 1-16,-1 0 0,0-1 16,21 22-16,-21-21 0,1 21 0,41-1 15,-42 22-15,0 0 16,1 0-16,-1 22 0,-21-1 0,0 0 15,0 0-15,0 21 0,0 1 0,0-22 16,0 21-16,0 1 0,0-22 16,0 0-16,0 21 0,0-21 0,0 1 15,0-1-15,0 0 0,21 0 16,0 0-16,0-21 0,22 0 16,-22 0-16,0 0 0,0 0 15,21 0-15,-20 0 0,-1-21 16,21 21-16,-21-21 0,0-21 0,1 20 15,-1-20-15,0 21 0,0-43 16,0 22-16,0 0 0,-21-22 0,22 1 16,-1 20-16,0 1 0,-21-21 15,21 20-15,0 1 0,0 21 0,1-22 16,-22 22-16,0 0 0,0 42 31,-22 0-31,22 22 0,-21-22 0,0 21 16,0 1-16,21-1 0,-21 0 15,21 22-15,-21-22 0,21 0 16,0 1-16,0-1 0,0 0 0,0 1 16,0-1-16,0-21 0,0 0 15,0 1-15,21-1 0,-21 0 0,21-21 16,0 0-16,0 0 16,0 0-16,1 0 0,-1 0 15,0-21-15,-21 0 0,0-1 16,0 1-16,21 0 0,-21-21 0</inkml:trace>
  <inkml:trace contextRef="#ctx0" brushRef="#br0" timeOffset="100291">8107 11875 0,'-21'0'0,"42"0"0,-64 0 0,65 0 31,20 0-15,-21 21-16,21-21 0,-20 0 15,20 0-15,0 0 0,1 0 0,-1 0 16,21 0-16,-20 0 0,-1 0 16,0-21-16,1 21 0</inkml:trace>
  <inkml:trace contextRef="#ctx0" brushRef="#br0" timeOffset="100542.85">9377 11832 0,'0'0'0,"-21"21"31,-1-21-31,22 22 0,-21-1 16,0 0-16,21 0 0,0 0 0,-21 0 16,21 1-16,-21-1 0,21 0 15,-21 0-15,21 0 0,0 0 0,0 1 16,0-1-1,0 0-15,21-21 32,0 0-32,21 0 0,-21-21 0</inkml:trace>
  <inkml:trace contextRef="#ctx0" brushRef="#br0" timeOffset="100891.94">9779 11896 0,'0'0'0,"0"-21"0,-21-22 31,0 43-31,-1 0 0,1 0 16,0 0-16,0 0 0,0 0 16,0 0-16,-1 21 0,1 1 15,21-1-15,0 0 16,0 0-16,21-21 0,1 21 16,-1-21-16,0 21 0,0-21 0,21 22 15,-20-22-15,-1 21 0,21 0 16,-21-21-16,0 21 0,1 0 0,-22 0 15,0 1-15,0-1 0,0 0 16,-22 0-16,1-21 0,0 21 16,0-21-16,0 21 0,-22-21 0,22 0 15,-21 22-15,0-22 0,20 0 16,1 0-16,-21 21 0,21-21 0,0 0 16,-1 0-16,1 0 0,21-21 46,0-1-46,0 1 16,0 0-16</inkml:trace>
  <inkml:trace contextRef="#ctx0" brushRef="#br0" timeOffset="101107.92">9334 11557 0,'0'0'0,"-21"0"0,0 0 0,0 0 32,21-21-32,-21 42 62,0-21-62,-1 0 0</inkml:trace>
  <inkml:trace contextRef="#ctx0" brushRef="#br0" timeOffset="101972.13">106 13568 0,'0'-21'47,"0"0"-47,21-1 16,0 22-16,-21-21 0,21 0 16,0 21-16,1 0 0,-22-21 0,21 21 15,21 0-15,-21 0 0,0 0 16,1 21-16,20-21 0,-21 42 15,0-20-15,0 20 0,1-21 0,-1 21 16,0 1-16,-21-1 16,0 0-16,0 1 0,0-1 0,0-21 15,0 22-15,-21-22 0,21 0 16,-21 0-16,21 0 0,-22-21 16,1 0-16,21-21 15,0 0 1,0 0-16,0-22 15,21 22-15,1-21 0,-1 0 0,0-1 16,0 1-16,21 0 0,1-22 16,-22 22-16,21-1 0,22 22 0,-22-21 15,-21 21-15,22 21 0,-1 0 16,-21 0-16,0 0 0,0 21 16,-21 0-16,0 0 0,0 22 0,0-1 15,0 0-15,0 1 16,0-22-16,0 21 0,-21 0 0,0 1 15,21-1-15,-21-21 0,21 0 16,0 22-16,-21-43 0,21 21 0,-21 0 16,21 0-1,0-42 1,21 0 0,0 0-16,0 0 0,0-1 15</inkml:trace>
  <inkml:trace contextRef="#ctx0" brushRef="#br0" timeOffset="102371.51">1460 13441 0,'0'0'0,"0"-21"15,-21 42 1,0-21 0,0 21-16,0 0 0,0 22 15,-22-22-15,22 21 0,0 0 16,0 1-16,21-22 0,-21 21 0,21 1 15,-22-1-15,22-21 0,0 0 16,0 22-16,0-22 0,0 0 16,0 0-16,22-21 0,-1 0 15,0 0-15,21 0 0,-21 0 16,1 0-16,20 0 0,0-21 0,-21 0 16,22 0-16,-22-1 0,21 1 15,-21 0-15,1-21 0,-1-1 0,0 22 16,-21-21-16,0 0 0,0-1 15,0 22-15,-21-21 0,0 21 0,-22-1 16,22 22-16,-21-21 0,21 21 16,-22 0-16,22 0 0,0 0 15,-21 0-15,20 21 0,1-21 0,21 22 16,0-1 0,21-21-1,1 0-15,-1 0 16,21 0-16,0-21 0,1 21 0</inkml:trace>
  <inkml:trace contextRef="#ctx0" brushRef="#br0" timeOffset="102616.27">2117 13250 0,'0'0'0,"0"22"31,0-1-31,-22 0 16,1 21-16,21-21 0,-21 22 0,0-22 15,21 21-15,0 1 0,-21-1 16,21 0-16,-21 1 0,21-1 16,0 0-16,0-21 0,0 22 0,-22-22 15,22 0-15,0 0 0,0 0 16,22-21 0,-1 0-16,0 0 15,-21-21-15,21 0 0,-21 0 0,21 0 16,-21 0-16</inkml:trace>
  <inkml:trace contextRef="#ctx0" brushRef="#br0" timeOffset="102805.13">1820 13504 0,'21'0'47,"1"0"-47,-1 0 15,21 0-15,-21 0 0,22 0 16,-22 0-16,21 0 0,0-21 0,-20 21 16,20-21-16,-21 0 0,21 21 15,1-21-15</inkml:trace>
  <inkml:trace contextRef="#ctx0" brushRef="#br0" timeOffset="105342.93">3175 13631 0,'0'22'16,"0"-44"-16,0 65 15,21-43 1,0 0-16,22-21 16,-22-1-16,21 1 0,0 21 0,-20-21 15,20 0-15,0 0 0,1-22 16,-1 22-16,0 0 0,1 0 0,-22-21 15,21 20-15,-21-20 0,0 21 0,-21-21 16,0-1-16,0 22 16,0-21-16,0-1 0,0 22 0,0 0 15,0 0-15,0 0 0,-21 0 16,0 21-16,0 0 0,0 0 0,21 21 16,-21 0-16,-1 0 0,1 21 15,-21 1-15,21-1 0,0 0 0,-1 1 16,1 20-16,0 1 0,0-1 15,-21 1-15,20 20 0,1-20 0,0 21 16,21-22-16,-21 1 0,21 20 16,-21-20-16,21-1 0,0 22 0,-21-22 15,21 1-15,0 21 0,0-22 16,0 1-16,0-22 0,0 21 0,0-20 16,0-22-16,0 21 0,0-21 15,21 1-15,0-22 0,0 0 16,0 0-16,0 0 0,22 0 15,-22-22-15,21-20 0,-21 21 16,22-21-16,-22-1 0,21-20 0,-21 20 16,22-20-16,-22-1 0,0 1 15,0-1-15,-21 1 0,0 21 0,0-22 16,0 1-16,0-1 0,-21 22 16,0-22-16,0 22 0,0 0 0,-22 20 15,22 1-15,-21 0 0,21 0 16,-22 21-16,22 0 0,0 0 0,0 0 15,0 0-15,42 0 32,0 0-17,21 0-15,1 0 0,-1 0 16,0-21-16,1 0 0,20-1 0,1 1 16,-22 0-16,21 0 0,1 0 15,-22 0-15,1-1 0,-1 1 0,0 0 16,1 0-16,-22 0 0,0 0 15,0 21-15,0-22 0,0 22 16,-42 22 15,0-22-15,0 21-16,21 0 0,-21 0 0,0 21 16,-1-20-16,22 20 0,0-21 0,0 0 15,-21 22-15,21-22 0,0 21 16,0-21-16,0 0 0,0 1 0,0-1 15,21 0-15,1 0 0,-1-21 16,0 0-16,0 0 0,0 0 16,0 0-16,22 0 0,-22 0 15,0-21-15,21 0 0,-20 0 0,20-1 16,-21-20-16,0 21 0,0-21 16,1-1-16,-22 1 0,0 21 15,0-22-15,0 1 0,0 0 16,0 21-16,0-22 0,-22 22 0,1 0 15,0 0-15,0 0 0,0 21 0,0 0 16,-22 0-16,22 0 0,0 0 16,0 0-16,-22 21 0,22-21 0,0 21 15,0 0-15,0 0 0,0 22 16,-1-22-16,22 21 0,0 0 0,0-20 16,0 20-16,0 0 0,0-21 15,0 22-15,0-22 0,22 0 0,-1 0 16,0 0-16,21 1 0,1-22 15,-22 0-15,21 0 0,22 0 16,-22 0-16,0 0 0,22 0 0,-22-22 16,0 1-16,1 0 0,-1 0 15,0 0-15,1 0 0,-22-1 0,21-20 16,-21 21-16,1 0 0,-22-22 16,0 22-16,21 0 0,-21 0 0,0 0 15,0 0-15,-21 21 31,-1 21-31,22 0 16,-21 0-16,21 21 16,-21-20-16,21-1 0,0 21 0,0-21 15,0 22-15,0-22 0,0 0 16,0 21-16,0-21 0,0 1 0,0-1 16,0 0-16,21-21 0,0 21 15,1-21-15,20 0 0,-21 0 16,0 0-16,22 0 0,-1-21 15,-21 21-15,21-21 0,1 0 0,-22-1 16,21-20-16,1 21 0,-22 0 16,0-22-16,0 1 0,0 0 0,0 21 15,-21-22-15,22 22 0,-22 0 0,0-21 16,0 20-16,0 1 16,-22 21-1,1 21 1,0 1-16,21-1 0,-21 0 0,21 0 15,0 0-15,0 22 0,0-22 16,0 21-16,0-21 0,0 22 0,0-22 16,0 0-16,0 0 0,21 0 0,0 0 15,0-21-15,1 0 16,-1 0-16,0 0 0,0 0 0,21 0 16,-20-21-16,20 21 0,0-21 15,1 0-15,-22 0 0,21 0 16,-21-22-16,22 22 0,-22 0 0,0-21 15,0 20-15,-21 1 0,0-21 16,21 21-16,-21 0 0,-21 42 31,0 0-31,21 0 16,-21 0-16,0 22 0,21-22 16,-22 0-16,1 21 0,21-21 0,-21 1 15,21 20-15,-21-21 0,21 0 16,-21-21-16,21 21 0,0 1 0,0-44 47,21 1-32,-21 0-15,21 0 0,0-21 0,22 20 16,-22-20-16,0 21 0,42-43 16,-41 22-16,-1 21 0,21 0 15,-21 0-15,0 21 0,1 0 16,-1 0-16,0 0 0,0 0 15,-21 21-15,0 0 0,0 0 16,0 0-16,0 22 0,0-22 0,0 0 16,0 21-16,0-21 0,0 1 0,0 20 15,21-21-15,-21 0 0,21 0 16,1-21-16,-1 22 0,0-1 0,0-21 16,21 0-16,-20 0 15,20 0-15,-21 0 0,21 0 0,1 0 16,-22 0-16,21 0 0,1-21 15,-1-1-15,0 1 0,1 0 0,-1 0 16,-21 0-16,21 0 0,-20-22 16,-1 1-16,0 21 0,-21-22 0,0 22 15,0 0-15,0 0 0,0 0 0,-21 0 16,0 21-16,-22 0 0,22 0 16,0 0-16,-21 0 0,20 0 0,-20 0 15,21 21-15,0 0 0,-22 0 0,22 0 16,0 0-16,0 1 15,0 20-15,0-21 0,-1 0 0,1 22 16,21-22-16,0 0 0,0 0 16,0 0-16,0 0 0,0 1 0,0-1 15,21-21-15,1 0 0,-1 0 16,0 0-16,0 0 0,21 0 16,-20 0-16,-1-21 0,21 21 0,-21-22 15,0-20-15,22 21 0,-22-21 16,0 20-16,21-20 0,-20-21 0,20 20 15,-21 1-15,21 0 0,-20-22 16,20 22-16,0-22 0,1 22 16,-22-22-16,21 22 0,-21 0 0,0-1 15,1 22-15,-22 0 0,0 0 16,0 0-16,-22 21 16,-20 21-16,21 21 0,0 1 15,0-22-15,-1 42 0,1-20 0,0-1 16,21 21-16,-21-20 0,21 20 0,0-20 15,0 20-15,0-21 0,0 1 16,0-1-16,21 0 0,0 1 0,0-22 16,1 21-16,20-21 0,-21-21 15,0 22-15,22-22 0,-1 0 16,-21 0-16,21 0 0,1 0 0,-1-22 16,-21 1-16,22 0 0,-1 0 15</inkml:trace>
  <inkml:trace contextRef="#ctx0" brushRef="#br0" timeOffset="105675.19">8318 13229 0,'0'0'0,"-21"0"16,0 0 15,21 21-31,-21 1 0,21-1 16,0 0-16,0 0 0,0 0 16,0 0-16,0 1 0,0-1 0,0 0 15,0 0-15,-21 0 0,21 0 0,0 1 16,-21-22-16,21 21 0,0-42 47,0-1-47,21 1 15,-21 0-15</inkml:trace>
  <inkml:trace contextRef="#ctx0" brushRef="#br0" timeOffset="105840.34">8340 13123 0,'0'0'16,"0"-21"-16,0 0 0,0 0 15,-22 21-15,1 0 16,42 21 31,1-21-47,-1 0 0,0 0 0,0 0 16,0 0-16,22 0 0</inkml:trace>
  <inkml:trace contextRef="#ctx0" brushRef="#br0" timeOffset="106142.85">9017 12869 0,'0'0'0,"0"-21"0,0-42 16,0 42 0,-21 21-16,0 21 15,-1 0-15,1 0 0,0 21 16,21-20-16,-21 20 0,0 0 0,0 1 15,-1-1-15,22 0 0,-21 1 16,0-1-16,21 0 0,-21 1 16,21-1-16,0 0 0,0-21 0,0 22 15,0-22-15,0 21 0,0-21 16,0 1-16,0-1 0,0 0 0,0 0 16,21-21-16,0 0 0,22 0 15,-22 0-15,0 0 0,21 0 0,1-21 16,-22 21-16,21-21 0,-21 0 0,22-1 15,-22-20-15,0 21 0,0 0 16</inkml:trace>
  <inkml:trace contextRef="#ctx0" brushRef="#br0" timeOffset="106342.75">8763 13166 0,'0'0'0,"-21"0"0,0 0 15,-1 0-15,44 0 31,-1 0-31,0 0 0,21 0 0,1 0 16,-1 0-16,0 0 0,22 0 16,-22 0-16,0 0 0,22 0 0,-22 0 15,1 0-15,-1 0 0,-21-21 16,21 21-16,-20 0 0,-1 0 0,-21-22 16</inkml:trace>
  <inkml:trace contextRef="#ctx0" brushRef="#br0" timeOffset="106974.98">1460 14330 0,'0'0'0,"0"-21"0,0 0 15,0-1-15,0 1 0,-21 21 16,0 0 0,21 21-16,-21 1 0,21-1 15,-21 21-15,0 0 0,21 22 16,0-22-16,-22 22 0,1-22 0,0 22 15,0-22-15,21 21 0,-21-20 16,0-1-16,-1-21 0,1 22 0,21-22 16,-21 21-16,0-21 15,21 0-15,0-42 32,0 0-32,0 0 0,0 0 15,0 0-15</inkml:trace>
  <inkml:trace contextRef="#ctx0" brushRef="#br0" timeOffset="107573.04">931 14690 0,'0'0'0,"21"0"31,1 0-31,-1 0 0,0 0 16,21-21-16,1 21 0,-1-22 0,0 22 15,22-21-15,-1 0 0,22 0 16,-22 0-16,1 0 0,21-1 15,-43-20-15,21 21 0,-20-21 0,-1 20 16,0-20-16,-20 21 0,-1 0 16,0 0-16,-21-22 0,0 22 15,0 0-15,-21 21 16,0 0-16,-1 0 16,1 21-16,0 0 15,0 22-15,0-22 0,21 21 0,-21 0 16,21 22-16,-22-22 0,1 1 15,21-1-15,0 0 0,-21 1 16,21-1-16,-21 0 0,21-21 0,-21 22 16,21-22-16,0 0 0,0 0 15,-21 0-15,21 1 0,0-44 32,21 1-17,0 0-15,0 0 16,0 0-16,0-22 0,1 22 0,-1-21 15,21 0-15,-21-1 0,22 1 16,-22 21-16,21-22 0,-21 22 16,0 21-16,22 0 0,-22 0 0,0 0 15,-21 21-15,0 22 0,21-22 16,-21 21-16,0-21 0,0 22 0,0-22 16,0 21-16,0-21 0,0 22 15,-21-22-15,21 0 0,-21 0 0,21 0 16,0 1-16,0-1 15,0-42 32,0-1-47,21 1 0,-21 0 16,21 0-16,0 0 0</inkml:trace>
  <inkml:trace contextRef="#ctx0" brushRef="#br0" timeOffset="107955.31">2159 14647 0,'0'-21'32,"0"0"-32,0 0 15,21 0-15,0 21 16,0-21-16,1-1 0,-1 22 0,21 0 16,-21 0-16,22 0 0,-22 0 15,21 0-15,0 22 0,-20-1 0,20 0 16,-21 0-16,0 21 0,0-20 15,1-1-15,-22 21 0,0-21 0,0 22 16,0-22-16,0 0 0,-22 21 16,1-21-16,21 1 0,-21-1 0,0-21 15,21 21-15,-21-21 0,21-21 47,0 0-47,21-1 0,0 1 16,0 0-16,-21-21 0,21 21 15,1-22-15,-1 22 0,0-21 0,0-1 16,0 22-16,0-21 0,1 21 16,20 0-16,-21-1 0,0 1 15,0 21-15,1-21 0,-1 21 0,0 0 16,0 0-16,0 0 0,0 0 0</inkml:trace>
  <inkml:trace contextRef="#ctx0" brushRef="#br0" timeOffset="109259.59">3133 14499 0,'0'0'0,"-22"85"31,1-64-31,0 0 0,21 22 16,-21-22-16,0 0 0,21 0 16,-21 0-16,21 0 0,0 1 0,-22-1 15,22 0-15,0 0 0,0 0 16,0 0-16,22-21 15,-1 0-15,0 0 0,0 0 16,21 0-16,-20 0 0,20 0 0,-21 0 16,21 0-16,-20-21 0,20 21 15,0-21-15,-21 0 0,1 0 16,20 0-16,-21-1 0,0 1 0,-21-21 16,0 21-16,0-22 0,0 1 15,0 21-15,0-21 0,0 20 0,-21-20 16,0 21-16,-21 21 0,20 0 15,1 0-15,-21 0 0,21 0 0,-22 21 16,22 0-16,0 0 0,-21 22 16,21-22-16,-1 21 0,22 1 0,0-22 15,0 21-15,0 0 0,0-20 16,0-1-16,0 21 0,0-21 0,22 0 16,-1 1-1,21-22-15,-21 0 0,22 0 0,-1 0 16,0 0-16,22 0 0,-22 0 15,22 0-15,-22 0 0,21-22 0,-20 1 16,-1 0-16,22 0 0,-43 0 16,21 0-16,0-1 0,-20-20 0,-1 21 15,0-21-15,0 20 0,-21-20 16,0 21-16,0 0 0,0 0 0,0-1 16,0 44-1,-21-1 1,21 0-16,-21 0 0,21 0 0,-21 22 15,21-22-15,0 0 0,0 21 16,0-21-16,0 1 0,0-1 16,0 0-16,0 0 0,0 0 15,0 0-15,21-21 0,0 0 16,0 0-16,0 0 16,0 0-16,1 0 0,20 0 0,-21 0 15,0-21-15,0 0 0,1 21 16,-1-21-16,0 0 0,0 0 0,0-22 15,-21 22-15,21 0 0,-21-21 0,22 20 16,-22 1-16,21 0 16,-21 0-16,0 0 0,0 42 31,0 0-15,-21 21-16,21-20 0,0-1 15,-22 0-15,22 21 0,0-21 0,0 1 16,0-1-16,0 0 0,0 0 15,0 0-15,0 0 0,0 1 0,22-22 16,-1 21-16,0-21 0,0 0 0,0 0 16,0 0-16,1 0 0,-1 0 15,21 0-15,-21-21 0,0-1 0,22 1 16,-22 0-16,0 0 0,21 0 16,-20 0-16,-1-22 0,0 1 15,0 21-15,0-22 0,0 1 16,1 21-16,-22 0 0,0 0 0,0-1 15,0 1-15,0 42 16,0 1 0,0-1-16,0 0 0,-22 21 0,22-21 15,-21 1-15,21 20 0,0-21 16,-21 0-16,21 0 0,0 1 0,0-1 16,0 0-16,0 0 0,0 0 15,21 0-15,0-21 0,1 0 0,20 22 16,-21-22-16,21 0 0,1 0 15,-1 0-15,0 0 0,1 0 0,-1-22 16,-21 1-16,22 21 0,-1-21 16,-21 0-16,21 0 0,-20 0 15,20-22-15,-21 22 0,0 0 0,0 0 16,-21-22-16,0 22 0,0 0 16,0 0-16,0 0 0,-21 21 15,21 21 1,0 21-1,0-21-15,0 1 0,0-1 16,0 0-16,0 0 0,0 0 16,0 22-16,21-22 0,-21 0 15,0 0-15,0 0 0,0 0 16,-21-21-16,0 22 0,0-22 16,0 0-16,0 0 0,-1 21 15,1-21-15,0 0 0,0 0 16,0 0-16,0 0 0,-1 0 15,1 0-15,-21 0 0</inkml:trace>
  <inkml:trace contextRef="#ctx0" brushRef="#br0" timeOffset="109699.22">783 15685 0,'0'0'0,"0"-22"0,0 1 16,0 0-16,21 0 0,-21 0 0,0 0 16,21 21-1,-21 21 1,0 0-16,0 0 0,0 21 0,0 1 16,0-22-16,0 21 0,0 22 15,0-22-15,0 0 0,-21 22 0,21-22 16,0 1-16,-21-1 0,21 0 15,-21 1-15,21-22 0,-21 0 16,21 0-16,0 0 0,0 0 0,0-42 31,0 0-31,21-21 16,-21 21-16,21-1 0</inkml:trace>
  <inkml:trace contextRef="#ctx0" brushRef="#br0" timeOffset="109924.85">783 15706 0,'0'0'15,"0"-43"-15,0-20 16,21 63-16,0 0 16,1 21-16,-1 0 0,0 0 15,21 22-15,-21-1 0,1 0 16,20 1-16,-21-1 0,21 0 0,-20 22 16,-1-22-16,0-21 15,0 22-15,-21-1 0,0-21 16,21 22-16,-21-22 0,21-21 0,-21 21 15,22-21 1,-1 0-16,0-21 0,-21 0 16,21-22-16,0 22 0,0-21 15</inkml:trace>
  <inkml:trace contextRef="#ctx0" brushRef="#br0" timeOffset="110143.09">1524 15515 0,'0'0'0,"0"-21"0,0 0 16,0 0-16,-21 21 15,0 0-15,-1 21 16,1 0-16,0 0 0,0 22 16,0-1-16,0 0 0,-1 1 0,22-1 15,-21 0-15,0 1 0,21-1 16,0 0-16,-21 1 0,21-1 16,-21 0-16,21 1 0,0-22 0,0 0 15,0 0-15,0 0 0,0 0 16,21-21-16,0 0 0,21 0 0,-20-21 15,20 0-15,0 21 0,1-42 16</inkml:trace>
  <inkml:trace contextRef="#ctx0" brushRef="#br0" timeOffset="110491.71">1841 15812 0,'0'0'0,"-21"0"31,0 21-31,0 0 16,0 0-16,0 21 0,-1-20 15,1-1-15,21 21 0,0-21 0,-21 22 16,21-22-16,0 0 0,0 21 16,0-21-16,0 1 0,21-22 0,0 21 15,1-21-15,-1 0 0,21 0 16,-21 0-16,22 0 0,-22 0 0,21-21 16,-21-1-16,22 1 15,-22 0-15,0 0 0,21 0 0,-21-22 16,-21 22-16,0 0 0,0-21 15,0 21-15,-21-22 0,0 22 0,-21 0 16,21 0-16,-22 0 0,1-1 16,0 22-16,-1 0 0,1 0 15,21 0-15,-22 22 0,1-22 0,21 21 16,0 0-16,0 0 0,21 0 16,0 0-16,0 1 0,0-1 0,21 0 15,21-21-15,-21 0 0,22 0 16,-1 0-16</inkml:trace>
  <inkml:trace contextRef="#ctx0" brushRef="#br0" timeOffset="111614.8">2984 15812 0,'85'-64'16,"-64"43"-1,0 0-15,1 0 0,-1-22 16,-21 22-16,0 0 0,0 0 15,0 0-15,0-1 0,0 1 0,-21 0 16,-1 21-16,1 0 0,0 0 16,0 0-16,-21 0 0,20 0 0,-20 0 15,21 21-15,0 0 0,0 1 16,-1-1-16,22 21 0,0-21 0,0 0 16,0 22-16,0-22 0,22 21 15,-22-21-15,21 1 0,0 20 16,21-21-16,-21 21 0,1-20 15,-1 20-15,0-21 0,-21 21 0,0-20 16,0-1-16,0 21 0,0-21 16,0 0-16,0 1 0,-21-1 0,-22 0 15,22 0-15,0 0 0,-21-21 16,-1 0-16,22 0 0,-21 0 0,21 0 16,-22 0-16,22-21 0,0 0 15,0 0-15,0 0 0,0-1 0,-1-20 16,22 21-16,-21-21 0,21-1 15,0 1-15,0 0 0,0-1 0,0 22 16,0-21-16,0 21 16,0-1-16,0 44 31,0-1-31,0 21 0,0-21 16,0 22-16,0-1 0,21-21 15,-21 21-15,0 1 0,22-1 0,-22-21 16,0 22-16,21-22 0,0 21 15,0-21-15,0 0 0,0 1 0,1-22 16,-1 21-16,0-21 0,0 0 16,21 0-16,-20 0 0,20 0 15,-21-21-15,21 21 0,-20-22 0,20 1 16,0 0-16,-21 0 0,22-21 16,-22 20-16,21-20 0,-21 21 15,1-21-15,-1-1 0,0 1 0,0 21 16,-21-22-16,21 22 0,-21 0 15,0 0-15,0 42 32,-21 21-32,0-20 15,21-1-15,-21 21 0,21-21 16,-21 22-16,21-22 0,0 21 0,0-21 16,0 0-16,0 1 0,0-1 15,0 0-15,0 0 0,0 0 16,21-21-16,0 0 15,0 0-15,0 0 0,0 0 0,22 0 16,-22-21-16,21 0 0,-21 0 16,22 0-16,-1-1 0,-21-20 0,22 21 15,-1-21-15,-21-1 0,0 22 16,0-21-16,1 21 0,-22-22 0,21 22 16,-21 0-16,-21 21 31,-1 21-31,1 0 15,21 0-15,0 22 0,0-22 16,0 21-16,-21-21 0,21 22 0,0-22 16,0 0-16,0 21 0,0-20 15,0-1-15,21-21 0,-21 21 0,21-21 16,1 0-16,-1 0 0,0 0 16,21 0-16,-21 0 0,1 0 0,20 0 15,-21-21-15,21 0 0,-20-1 16,20 1-16</inkml:trace>
  <inkml:trace contextRef="#ctx0" brushRef="#br0" timeOffset="112324.48">4297 15769 0,'0'0'0,"0"-21"0,0 0 16,-21 21 0,-1 0-16,22 21 0,-21 0 15,0-21-15,0 21 0,0 22 0,0-22 16,-1 0-16,22 21 0,0-20 15,-21 20-15,21 0 0,0-21 0,0 22 16,0-22-16,0 21 0,0-21 16,0 1-16,0-1 0,21-21 0,1 21 15,-1-21-15,21 0 0,-21 0 16,22 0-16,-1 0 0,0-21 0,1 21 16,-1-21-16,0-1 0,1 1 15,-22-21-15,21 21 0,0-22 16,-20 22-16,-1-21 0,0 0 0,0-1 15,0-20-15,-21 20 0,21 1 16,-21 0-16,0-1 0,0 1 0,0 0 16,0 21-16,0-1 0,0 1 15,0 0-15,0 42 16,0 0-16,0 1 16,0-1-16,0 21 0,-21-21 0,21 22 15,-21-1-15,21 0 0,-21 1 16,21-1-16,0 0 0,0 1 0,-21-22 15,0 21-15,21 0 0,-22-20 16,22-1-16,0 0 0,0 0 16,-21 0-16,21-42 31,21 0-15,1 0-16,-1-22 0,0 22 15,21-21-15,-21 21 0,1-22 0,20 22 16,-21-21-16,21 21 0,-20 0 15,-1-1-15,21 22 0,-21 0 16,0 0-16,1 22 0,-22-1 16,0 0-16,0 0 0,0 21 15,0-20-15,0 20 0,0-21 16,0 21-16,0-20 0,0 20 16,0-21-16,0 0 0,0 0 0,0 1 15,21-22-15,0 21 0,0-21 16,0 0-16,0 0 0,1 0 0,-1 0 15,21 0-15,-21-21 0,22-1 0,-22 1 16,0 0-16,21 0 0,-21 0 16,1 0-16,-22-1 0,0-20 0,21 21 15,-21 0-15,0-22 0,0 22 16,0 0-16,0 0 0</inkml:trace>
  <inkml:trace contextRef="#ctx0" brushRef="#br0" timeOffset="114979.64">5821 15685 0,'0'21'31,"0"0"-16,21-21 1,0 0-16,0 0 16,0 0-16,22 0 0,-22 0 15,21 0-15,1 0 0,-1-21 0,-21 21 16,21-21-16,1-1 0,-1 1 16,-21 21-16,0-21 0,1 0 0,-1 0 15,-21 0-15,0-1 16,0 1-16,0 0 0,-21 21 15,-1 0-15,-20 0 16,21 0-16,0 0 0,-22 0 0,22 21 16,0 0-16,0 1 0,0-1 0,0 0 15,-1 0-15,22 21 0,-21-20 16,21-1-16,0 21 0,0-21 0,0 0 16,0 1-16,0-1 15,21 0-15,1 0 0,20-21 0,-21 0 16,0 21-16,22-21 0,-22 0 15,0 0-15,21 0 0,-21 0 0,1-21 16,-1 21-16,0 0 0,-21-21 16,0 0-1,-21 21-15,-22 0 0,22 0 0,-21 0 16,0 0-16,-22 0 0,22 21 16,-1-21-16,1 21 0,0 0 0,-1 22 15,1-22-15,21 0 0,-21 21 16,20-21-16,22 22 0,0-1 0,0-21 15,0 0-15,0 22 16,22-22-16,-1 0 0,0-21 0,21 21 16,1-21-16,-1 0 0,0 0 15,22 0-15,-22 0 0,22 0 0,-22 0 16,21-21-16,1 0 0,-1 0 0,-20 0 16,20-22-16,1 22 0,-22-21 15,0-1-15,1 1 0,-1 0 0,0-1 16,-20-20-16,20 21 0,-21-1 15,0 1-15,-21-22 0,0 22 0,21 0 16,-21-22-16,0 22 0,0 21 16,0-22-16,0 22 0,0 0 15,-21 21 1,21 21-16,-21 22 16,0-22-16,0 21 0,0 0 0,-1 1 15,1-1-15,0 0 0,0 1 16,0 20-16,0-20 0,-1-1 0,22 21 15,0-20-15,0-1 0,0 0 16,0 1-16,0-1 0,0-21 0,0 22 16,22-22-16,-1 0 0,0-21 15,0 21-15,0-21 0,22 0 0,-22 0 16,21 0-16,0 0 0,-20-21 0,20 0 16,0 0-16,1-1 0,-1 1 15,-21-21-15,21 21 0,-20-22 16,-1 1-16,0 21 0,0-21 15,-21 20-15,0 1 0,0 0 0,0 0 16,0 0-16,-21 21 16,0 0-16,0 0 0,-1 21 15,1 0-15,21 0 0,-21 0 16,0 1-16,21-1 0,-21 0 0,21 0 16,0 21-16,0-20 0,0-1 0,0 0 15,0 0-15,21 0 16,0 0-16,0-21 0,0 22 15,1-22-15,-1 0 0,0 0 16,0 0-16,0 0 0,0-22 16,1 1-16,-1 21 0,0-21 15,-21 0-15,21 0 0,-21 0 0,21-1 16,-21-20-16,0 21 0,0-21 16,21 20-16,-21 1 0,0 0 0,0 0 15,22 21-15,-22 21 31,0 0-31,0 0 0,0 1 0,0-1 16,0 21-16,0-21 16,0 0-16,0 22 0,0-22 0,0 0 15,0 0-15,-22 0 0,22 1 16,0-1-16,0-42 31,0-1-15,0 1-16,22-21 15,-1 21-15,-21 0 0,21-22 0,0 22 16,-21-21-16,21 21 0,0-22 0,1 22 16,-22 0-16,21 0 0,0 21 15,0 0-15,0 0 16,0 21 0,-21 0-16,0 0 0,0 0 0,0 1 15,0 20-15,0-21 16,0 0-16,0 0 0,0 1 0,0-1 15,0 0-15,0 0 0,22 0 16,-1-21 0,0-21-1,-21 0 1,21 0-16,0 0 0,0-22 0,1 22 16,-1-21-16,0 21 0,0-22 15,0 22-15,0-21 0,22 21 0,-22-1 16,0 1-16,21 0 0,-20 21 15,-1 0-15,0 0 16,-21 21-16,0 0 16,0 22-16,0-22 15,0 0-15,0 0 0,0 22 0,-21-22 16,21 0-16,0 0 0,0 0 16,0 0-16,0 1 0,0-1 0,0 0 15,21-21-15,0 21 0,0-21 0,0 0 16,22 0-16,-22 0 0,0 0 15,21 0-15,1 0 0,-22 0 0,0 0 16,21-21-16,-20 0 0,20 0 16,-21-1-16,0 1 0,0 0 15,-21 0-15,0-21 0,22 20 16,-22 1-16,0-21 0,0 21 0,0 0 16,-22 21-16,1 0 15,0 0-15,0 0 16,21 21-16,-21 0 0,21 0 0,0 0 15,0 22-15,0-22 0,0 0 16,0 21-16,0-21 0,0 1 0,0-1 16,0 0-16,21 0 15,0-21-15,0 0 0,0 0 16,1 0-16,-1 0 0,0 0 16,0 0-16,0-21 0,0 0 15,1 0-15,-1-1 0,0 1 0,0 0 16,0 0-16,-21-21 0,0 20 15,0-20-15,21 21 0,-21 0 0,0 0 16,0-1-16,0 1 0,22 21 16,-22 21-1,0 1-15,0-1 0,0 0 16,0 0-16,-22 0 0,22 22 16,0-22-16,-21 0 0,21 0 0,0 0 15,0 0-15,0 1 16,21-22 15,1-22-15,-1 22-16,0-21 0,0 0 0,0 0 15,-21 0-15,21 0 0,1-1 16,-1 1-16,0 0 0,-21 0 0,21 21 16,0 0-1,-21 21 1,0 0-16,0 0 0,0 1 15,0-1-15,0 0 0,0 0 0,21 0 16,1-21-16,-22 21 0,21 1 16,0-22-16,0 0 0,0 21 15,0-21-15,1 0 0,-1 0 0,21 0 16,-21 0-16,0 0 0,22-21 16,-22-1-16,0 1 0,0 0 0,0 0 15,1 0-15,-1 0 0,0-22 16,-21 22-16,0-21 0,21 21 0,-21-22 15,21 1-15,-21 0 0,0-22 16,0 22-16,0-1 0,0-20 0,0 21 16,0-22-16,0 43 0,0-21 0,0 20 15,0 1-15,0 42 16,0 1-16,0-1 0,-21 21 16,0 0-16,0 1 15,0-1-15,21 0 0,0 22 0,0-22 16,-22 1-16,22-1 0,0 0 15,0 1-15,0-1 0,0 0 16,0 1-16,0-1 0,0-21 0,22 0 0,-22 0 16,21 1-16,0-1 0,0-21 15,0 0-15,0 0 16,1 0-16,-1-21 0,-21-1 16,21 22-16,0-21 0,0 0 0,-21-21 15,0 21-15,0-1 0</inkml:trace>
  <inkml:trace contextRef="#ctx0" brushRef="#br0" timeOffset="115199.52">9398 15663 0,'21'0'32,"0"0"-32,0 0 0,1 0 0,-1 0 15,0 0-15,0 0 0,0 0 16,0 0-16,1 0 0,-1 0 0,0 0 15,0 0-15,0 0 0,0 0 16,1 0-16,-22 22 31,-22-22-31,1 0 16,0 0-16,0 0 0</inkml:trace>
  <inkml:trace contextRef="#ctx0" brushRef="#br0" timeOffset="116084.02">6371 16595 0,'0'21'16,"21"-21"0,0 0-1,1 0-15,-1 0 0,0-21 16,0 21-16,0-21 0,0 21 0,1-22 15,-1 1-15,0 0 16,-21 0-16,0 0 16,-21 21-1,0 0-15,-1 0 0,1 0 0,0 0 16,0 0-16,0 21 0,0-21 16,-1 21-16,1 0 0,0 0 0,0 1 15,0-1-15,21 0 0,0 0 16,0 0-16,0 0 0,0 1 0,0-1 15,0 0-15,21-21 16,0 0-16,21 0 0,-20 0 16,-1 0-16,0 0 0,0 0 0,0 0 15,-21-21 1,-21 21 0,0 0-16,-21 0 15,20 0-15,-20 0 0,21 21 0,-21 0 16,20-21-16,-20 21 0,21 0 15,0 1-15,-22-1 0,22 0 0,0 0 16,21 0-16,-21 0 0,21 22 16,0-22-16,0 0 0,0 0 15,21 0-15,0 1 0,0-22 16,1 0-16,20 0 0,0 0 16,1 0-16,-1 0 0,0 0 15,1 0-15,20 0 0,-21-22 0,1 22 16,-1-21-16,0 0 0,1 0 0,-1 0 15,0 0-15,-20-1 0,-1 1 16,0-21-16,0 21 0,0 0 0,-21-22 16,21 22-16,-21 0 0,0 0 15,22 21 1,-1 21 0,0 0-16,-21 0 0,21 0 0,0 22 15,-21-22-15,21 0 0,1 21 16,-1-20-16,-21-1 0,21 0 15,0 0-15,-21 0 0,21-21 16,-21 21-16,21-21 0,1 22 16,-1-22-1,0 0-15,-21-22 0,0 1 16,0 0-16,0 0 0,21 0 16</inkml:trace>
  <inkml:trace contextRef="#ctx0" brushRef="#br0" timeOffset="116302.88">7260 16722 0,'0'0'0,"-21"0"32,0 0-32,0 21 15,-22 0-15,22 0 16,-21 0-16,21 1 0,-22-1 0,1 0 16,21 21-16,-22-21 0,22 1 15,-21-1-15,21 0 0,0-21 0,-1 21 16,22 0-16,0 0 15,22-21 1,20 0-16,-21 0 0,0 0 16,22 0-16,-1-21 0,0 21 15,1-21-15</inkml:trace>
  <inkml:trace contextRef="#ctx0" brushRef="#br0" timeOffset="116636.7">7535 16785 0,'0'21'47,"0"1"-47,-21-1 0,21 0 0,0 21 16,-21-21-16,21 22 0,0-1 16,-21-21-16,21 22 0,0-1 0,0 0 15,-21 1-15,-1 20 0,22-21 16,-21 1-16,0 20 0,0 1 0,0-1 15,0 22-15,-1-22 16,1 1-16,0 21 0,0-22 0,0 1 16,0-1-16,21 1 0,-22-1 15,1 1-15,0-22 0,21 0 0,0 1 16,0-1-16,-21-21 0,21 0 16,0 0-16,0-42 15,0 0-15,21-21 16,0 21-16,0-22 0,1-20 0,-1 20 15,0-20-15,21-1 0</inkml:trace>
  <inkml:trace contextRef="#ctx0" brushRef="#br0" timeOffset="116919.54">7599 16891 0,'0'-21'0,"0"-43"31,21 64-31,0-21 0,21 0 16,-20 0-16,20 0 0,0 0 16,1 21-16,-1-22 0,0 22 0,1 0 15,-1 0-15,-21 0 0,21 22 0,-20-1 16,-22 21-16,0-21 0,0 22 16,0-1-16,-22-21 0,1 21 0,-21-20 15,0 20-15,-22-21 16,22 21-16,-22-20 0,1-1 0,-1 0 15,1-21-15,20 21 0,-20-21 16,21 0-16,-1 0 0,22 0 0,-21 0 16,21 0-16,-1-21 0,1 0 0</inkml:trace>
  <inkml:trace contextRef="#ctx0" brushRef="#br0" timeOffset="119219.82">11430 12425 0,'0'0'0,"-21"0"0,-64 0 32,64 0-32,42 0 31,0 0-31,22 0 0,-22 0 15,21 21-15,22-21 0,-22 0 0,21 0 16,22 0-16,-21 0 0,20 0 16,1 0-16,0 0 0,-22 0 0,22 0 15,-22 0-15,-20 0 0,20 0 0,-21 0 16,-20 0-16,-1 0 0,0 0 16,-21-21-1,-21 21-15,-22 0 0,22 0 16,-21 0-16,21 0 0,-22-21 0,1 21 15,21 0-15,-21 0 0,20-21 0,1-1 16,0 22-16,0 0 16,21-21-16,0 0 15,21 21-15,0 0 0,0-21 16,1 21-16,20 0 0,-21 0 16,21 0-16,-20 21 0,20-21 0,-21 21 15,0 0-15,0 1 0,-21-1 16,0 21-16,0-21 0,0 0 0,0 1 15,-21 20-15,-21-21 0,21 0 0,-22 0 16,-20 1-16,21 20 16,-1-21-16,-20 0 0,20-21 0,1 21 15,0 1-15,-1-1 0,22-21 16,0 0-16,42 0 16,0 0-16,22-21 0,-1-1 15</inkml:trace>
  <inkml:trace contextRef="#ctx0" brushRef="#br0" timeOffset="120303.79">13144 12340 0,'0'0'16,"22"-21"15,-1 21-15,0-21-16,0 0 0,0 0 0,0-1 16,1 1-16,-1 0 0,0-21 15,0 21-15,0-22 0,0 1 16,1 0-16,-1 20 0,0-20 15,-21 21-15,0 0 0,0 0 0,0 42 16,-21 0 0,0 21-16,-1 1 0,1-1 15,0 0-15,0 1 0,0 20 0,0-21 16,-1 1-16,22 20 0,-21-20 16,0-1-16,21 0 0,-21 1 0,21-22 15,0 21-15,0 0 0,0-20 0,0-1 16,0 21-16,0-21 0,0 0 15,0 1-15,-21-44 32,0 1-17,-1 0-15,1 0 0,0 0 0,21 0 16,-21-1-16,0 1 0,21 0 16,-21 0-16,21 0 0,0 42 31,0 0-16,0 0-15,21-21 0,0 21 16,0 1-16,0-22 0,0 0 16,1 21-16,20-21 0,0 0 0,1 0 15,-1 0-15,0 0 0,1 0 0,-1-21 16,21-1-16,-20 22 0,-1-21 16,0 0-16,1 0 0,-1 0 15,0-22-15,1 22 0,-22 0 16,0-21-16,0-1 0,-21 1 0,0 21 15,0-21-15,0-1 0,0 1 0,0 0 16,0 20-16,0 1 0,0 0 16,-21 0-16,0 21 0,0 0 15,0 21-15,21 0 16,-22 22-16,22-1 0,-21 0 0,0 1 16,0-1-16,21 21 0,-21-20 15,0 20-15,-1 1 0,-20-1 0,21 22 16,0-22-16,-22 22 0,22 0 0,-21-1 15,21 1-15,-22 0 16,22 21-16,-21-22 0,21 22 0,0 0 16,-22-21-16,22 20 0,0-20 0,21 0 15,0-22-15,-21 22 0,21-22 16,0-20-16,0-1 0,0 0 0,21-20 16,0-1-16,21 0 0,-20-21 0,20 0 15,0-21-15,1 0 0,20-1 16,-21 1-16,22-21 0,-22 0 0,22-1 15,-22 1-15,0-22 0,1 22 16,-22-21-16,0-1 0,-21-21 16,0 22-16,0-22 0,-21 22 0,0-1 15,0-20-15,-22 20 0,-20 1 16,20 20-16,1-20 0,-21 20 0,20 1 16,1 21-16,0 0 0,-1 0 15,22-1-15,0 1 0,21 0 16,0 0-1,21 0-15,21 21 16,-20-21-16,20-1 0,0 22 0,1-21 16,-1-21-16,0 21 0,1 0 15,-1-22-15</inkml:trace>
  <inkml:trace contextRef="#ctx0" brushRef="#br0" timeOffset="122892.01">15198 12213 0,'0'0'0,"21"-21"31,0 0-31,21 0 15,-21 0-15,22-1 0,-1-20 16,0 21-16,1 0 0,-1-22 16,0 22-16,1 0 0,-22-21 15,0 21-15,0-1 0,-21 1 0,0 0 16,0 0-16,0 0 0,-21 21 16,0 0-16,-21 0 0,-1 0 15,1 0-15,0 21 0,-1 0 0,1 0 16,-22 0-16,22 1 0,21 20 15,-21 0-15,20 1 0,1-22 0,0 21 16,21-21-16,0 22 0,0-22 16,0 0-16,21 0 0,0 0 0,1-21 15,-1 0-15,0 21 0,21-21 0,1 0 16,-22 0-16,0 0 0,21 0 16,-21 0-16,1 0 0,-44 0 31,1 22-31,0-22 15,0 21-15,-21 0 0,20 0 0,-20 0 16,21 0-16,0 1 0,0 20 16,-1-21-16,1 0 0,21 0 15,0 22-15,0-22 0,0 0 0,0 0 16,0 0-16,21 1 0,1-22 16,20 0-16,-21 21 0,21-21 0,1 0 15,-1 0-15,0 0 0,1 0 0,-1-21 16,0-1-16,22 1 0,-22 0 0,22 0 15,-22-21-15,22 20 0,-22-20 16,21 0-16,-20-1 0,-1 1 16,0-21-16,-20 20 0,20-20 0,-21-1 15,0 22-15,0-22 0,-21 22 16,0 0-16,0-1 0,0 22 0,0 0 16,0 0-16,-21 0 0,0 21 15,0 0-15,0 0 0,0 0 0,-1 21 16,1 0-16,0 0 0,0 22 0,0-1 15,0 0-15,-1 1 0,1 20 16,21 1-16,-21-22 0,21 21 0,0-20 16,0-1-16,0 0 15,0 1-15,0-1 0,0 0 0,21-20 16,0-1-16,1 21 0,-1-42 0,0 21 16,21-21-16,-21 0 0,22 0 15,-1 0-15,0 0 0,1 0 0,20 0 16,1-21-16,-22 0 0,22 0 15,-1 0-15,-21-22 0,1 22 0,-22-21 16,0 21-16,0-22 0,0 22 0,-21-21 16,0 21-16,0-1 0,0 1 15,-21 21-15,0 0 0,-21 0 16,21 0-16,-1 0 0,1 21 16,0 1-16,0-1 0,0 0 0,0 21 15,-1-21-15,22 1 0,0-1 16,0 0-16,0 0 0,0 0 15,22 0-15,-1 1 0,0-1 0,0-21 16,0 21-16,22-21 0,-22 0 16,21 0-16,-21 0 0,22 0 15,-1 0-15,-21 0 0,21 0 0,1-21 0,-1 0 16,-21-1-16,22 1 0,-22 0 16,21 0-16,-21-21 0,0 20 0,-21 1 15,22 0-15,-22-21 0,0 21 16,0-1-16,-22 44 31,1-1-31,21 0 16,0 0-16,-21 0 0,21 0 0,-21 1 15,21-1-15,0 0 0,0 0 0,0 0 16,-21 0-16,21 1 0,0-1 16,0 0-16,-21-21 0,21 21 15,0-42 16,0 0-31,21 0 16,-21-1-16,21 1 0,0 0 0,-21-21 16,21 21-16,0-22 0,1 22 15,-22 0-15,21-21 0,0 20 16,0 1-16,0 21 0,0-21 0,1 21 16,-1 0-16,0 0 0,-21 21 15,0 0-15,21 1 0,-21-1 16,21 0-16,-21 0 0,21 0 15,-21 22-15,0-22 0,0 0 0,0 0 16,0 0-16,0 0 0,0 1 0,0-1 16,0 0-16,22-21 47,-1-21-47,0 21 0,-21-21 0,21-1 15,0 1-15,0 0 0,1 0 16,20 0-16,-21-22 0,0 22 15,22-21-15,-22 0 0,0 20 0,21 1 16,-21 0-16,22-21 0,-22 42 16,-21 21-1,0 0-15,0 21 16,0-20-16,0-1 16,0 0-16,0 21 0,0-21 0,0 1 15,0-1-15,0 0 0,0 0 16,0 0-16,0 0 0,0 1 0,0-1 15,21 0-15,0-21 16,0 0-16,1 0 0,-1 0 16,21 0-16,-21 0 0,0 0 0,22 0 15,-1 0-15,-21-21 0,22 21 0,-1-21 16,0-1-16,-21 1 0,22 0 16,-22 0-16,0-21 0,0 20 0,0-20 15,-21 21-15,0-21 0,0 20 16,0 1-16,0 0 0,0 0 0,-21 0 15,0 21-15,0 0 0,0 0 0,0 0 16,-1 21-16,1 0 0,0 0 16,0 0-16,21 1 0,0 20 15,-21-21-15,21 21 0,0-20 16,0-1-16,0 0 0,21 0 0,0 0 16,0 0-16,0 1 0,1-22 0,-1 0 15,21 21-15,0-21 0,1 0 16,-1 0-16,0 0 0,22 0 0,-22 0 15,1-21-15,-22 21 0,21-22 16,0 1-16,-20 0 0,-1 0 0,0 0 16,0 0-16,0-1 0,-21-20 0,0 21 15,0 0-15,0-22 0,0 22 16,0 42 0,-21 1-1,21-1-15,-21 0 0,0 0 16,21 21-16,0-20 0,0-1 0,-21 0 15,21 0-15,-22 0 0,22 0 16,0 1-16,-21-22 0,21 21 0,0-42 47,21 21-47,1-22 0,-1 1 16,-21 0-16,21 0 0,0-21 15,0 20-15,22-20 0,-22 21 0,21-21 16,-21-1-16,22 1 0,-1 21 15,0 0-15,1-1 0,-1 1 16,-21 21-16,21 0 0,-20 0 16,-1 21-16,-21 1 0,0 20 0,0-21 15,0 21-15,0-20 0,0 20 0,0-21 16,0 21-16,-21-20 0,21-1 16,0 0-16,0 0 0,0 0 0,0 0 15,0 1-15,21-1 16,0-21-16,0 0 15,0 0-15,22 0 0,-22-21 0,0-1 16,21 22-16,-21-21 16,1 0-16,-1-21 0,0 21 0,0-22 15,0-20-15,0 20 0,22-20 16,-22 21-16,0-22 0,0 1 0,0-1 16,-21 22-16,22-1 0,-22 1 0,0 21 15,0 0-15,0 0 0,-22 42 16,1 0-1,0 0-15,0 21 0,0 22 16,21-22-16,-21 22 0,-1-22 0,22 22 16,-21-1-16,21-21 0,0 1 0,0-1 15,0 0-15,0 1 0,0-22 16,0 21-16,21-21 0,1 1 16,-1-1-16,0-21 0,0 21 15,0-21-15,0 0 0,1 0 0,-1 0 16,0 0-16,0 0 0,-21-21 0,21 0 15,0-1-15,-21 1 0,22 0 16</inkml:trace>
  <inkml:trace contextRef="#ctx0" brushRef="#br0" timeOffset="123055.16">19579 12107 0,'0'0'0,"-21"0"0,0 0 0,0 0 15,42 0 1,0 0-16,0 0 15,0 0-15,0 0 0,22 0 0,-22 0 16,21 0-16,1 0 0,-1 0 16,0 0-16,1 0 0,20 0 0,-21 0 15,22 0-15</inkml:trace>
  <inkml:trace contextRef="#ctx0" brushRef="#br0" timeOffset="123327.7">21294 12192 0,'-43'-42'16,"22"42"-16,0 0 16,0 0-16,0 21 15,21 0-15,-22 0 0,1 0 0,21 1 16,-21-1-16,21 0 0,-21 0 15,0 21-15,0-20 0,21-1 0,-22 0 16,1 0-16,21 0 0,-21-21 16,21 21-16,0 1 0,42-22 15,-20 0-15,-1 0 16,0 0-16,21 0 0</inkml:trace>
  <inkml:trace contextRef="#ctx0" brushRef="#br0" timeOffset="123663.15">21675 12192 0,'0'0'0,"0"-21"0,0 0 0,0 0 16,0-1-16,-22 22 0,1 0 15,0 0-15,0 0 0,-21 0 0,20 0 16,-20 22-16,21-1 0,0 0 16,0 0-16,-1 0 0,22 0 0,0 1 15,0-1-15,0 0 0,22 0 16,-1-21-16,21 21 0,-21 0 0,0-21 15,22 0-15,-22 0 0,21 0 16,-21 22-16,22-22 0,-22 21 16,0-21-16,0 21 0,0-21 0,-21 21 15,0 0-15,-21 0 16,0-21-16,0 0 0,-21 22 16,20-22-16,1 0 0,-21 21 0,21-21 15,0 0-15,-1 0 0,1 0 16,0 0-16,0 0 15,0 0-15,21-21 16,-21-1 0,21 1-16</inkml:trace>
  <inkml:trace contextRef="#ctx0" brushRef="#br0" timeOffset="123830.86">21145 11853 0,'0'0'0,"-21"-21"0,0 21 0,0 0 16,0 0-16,0-21 0,-1 21 16,1 0-1,0 0-15,0 21 16,0-21-16,-22 21 0,22-21 0,-21 22 16</inkml:trace>
  <inkml:trace contextRef="#ctx0" brushRef="#br0" timeOffset="124479.3">15579 13547 0,'0'0'0,"0"-21"0,0-43 16,0 43-1,-22 21-15,1 21 16,0 0-16,21 0 0,-21 22 0,21-1 16,0-21-16,-21 22 0,0-1 15,21 0-15,-22-21 0,22 22 16,0-1-16,-21-21 0,0 22 16,21-22-16,-21 0 0,21 0 0,-21-21 15,21 21-15,-21-21 0,21-21 31,0 0-31,0 0 0,21 0 16,0-22-16,21 1 0,-21 21 16,1-43-16,20 22 0,-21 0 0,21-1 15,1 1-15,-1 0 0,0-1 16,1 22-16,-1 0 0,-21 0 0,22 21 16,-22 0-16,21 0 15,-21 21-15,-21 0 0,0 0 0,0 22 16,0-1-16,0-21 0,0 21 0,0 1 15,0-1-15,-21 0 0,0-20 16,0 20-16,0-21 0,21 21 0,0-20 16,-22-1-16,22 0 15,0 0-15,22-21 32,-1 0-32,0-21 0,0 21 15,21-21-15,-20 0 0,20-1 0</inkml:trace>
  <inkml:trace contextRef="#ctx0" brushRef="#br0" timeOffset="124827.92">16383 13547 0,'0'-43'16,"0"86"-16,0-107 0,-42 64 31,20 0-31,1 21 0,-21 1 0,21-1 16,-22 21-16,22-21 0,-21 22 0,21-22 15,-22 21-15,22 0 0,0-20 16,21 20-16,-21-21 0,21 21 0,0-20 15,0-1-15,0 0 0,0 0 16,21-21-16,0 0 0,0 21 0,1-21 16,20 0-16,0 0 15,-21 0-15,22 0 0,-1-21 0,0 0 16,1 21-16,-22-21 0,21-22 0,-21 22 16,-21 0-16,0-21 0,0 21 15,0-22-15,0 1 0,-42 0 16,21-1-16,0 22 0,0 21 15,-1-21-15,-20 21 0,21 0 0,0 0 16,0 0-16,-1 0 0,1 0 16,0 0-16,21 21 15,21-21 1,0 0-16,1 0 0</inkml:trace>
  <inkml:trace contextRef="#ctx0" brushRef="#br0" timeOffset="125083.87">16912 13250 0,'0'0'0,"0"-21"0,0 42 31,-21 1-15,0-1-16,21 21 0,-21-21 0,-1 22 15,1-1-15,0 0 0,0 22 16,0-22-16,-22 0 0,22 1 0,21-1 15,-21 0-15,21-20 0,-21 20 16,21-21-16,0 0 0,0 0 16,0 1-16,0-1 0,21-21 0,0 0 15,0 0-15,1 0 0,-1 0 16,0 0-16,0-21 0,0 21 0,0-22 16,-21 1-16</inkml:trace>
  <inkml:trace contextRef="#ctx0" brushRef="#br0" timeOffset="125260.21">16679 13547 0,'0'0'16,"-42"0"-1,63 0 17,21 0-17,-20 0-15,20 0 16,-21 0-16,21 0 0,-20 0 0,-1-21 15,21 21-15,-21-22 0</inkml:trace>
  <inkml:trace contextRef="#ctx0" brushRef="#br0" timeOffset="127691.3">17759 13356 0,'0'0'0,"-21"0"0,-1 0 0,1 0 16,21 21-16,0 1 0,0-1 16,0 0-16,0 0 15,0 0-15,0 0 16,0 1-16,21-22 0,1 0 0,-1 0 15,0 0-15,21 0 0,-21 0 16,22-22-16,-1 22 0,-21-21 0,22 0 16,-1 0-16,0 0 0,1 0 15,-1-22-15,0 22 0,-21 0 0,1-21 16,20-1-16,-42 22 0,21-21 16,-21-1-16,0 1 0,0 0 0,0-1 15,0 22-15,0-21 0,0 21 0,0 0 16,-21 21-16,0 0 15,0 0-15,-1 21 0,1 21 16,0 0-16,0-20 0,21 41 16,-21-21-16,0 1 0,-1 20 15,1 1-15,0-1 0,0 1 16,-21 20-16,20-20 0,1 21 0,-21-1 16,21 1-16,-22 0 0,22-1 0,0 1 15,-21 0-15,21-1 0,-1 22 16,-20-21-16,21-1 0,0-20 0,0 21 15,-1-22-15,1 1 0,21-1 0,0-21 16,-21 22-16,21-22 0,0 1 16,0-22-16,0 0 0,0 0 0,21 0 15,0-21-15,1 0 0,20 0 16,-21-21-16,21 0 0,1 0 0,-1 0 16,0-22-16,1 1 0,20 0 15,-20-1-15,-1-20 0,0-1 16,-21 1-16,22-22 0,-22 22 0,0-22 15,-21 0-15,0 1 0,0 20 0,0-21 16,-21 22-16,0-22 0,-22 22 16,22 20-16,0 1 0,-21 0 0,21-1 15,-1 22-15,-20 0 0,21 0 16,0 21-16,21-21 0,21 21 31,0 0-31,0-21 0,22 21 16,-1-22-16,21 22 0,1-21 15,-1 0-15,1 21 0,21-21 16,-22 0-16,1 0 0,-1-1 16,-21 22-16,1-21 0,-1 0 0,0 0 15,-20 0-15,-1 21 0,-21-21 0,-21 21 32,-1 0-32,-20 0 15,21 21-15,0 0 16,0 0-16,-1 0 0,1 0 0,21 22 15,-21-22-15,21 21 0,0-21 16,0 22-16,0-22 0,0 0 16,0 0-16,21 0 0,-21 1 0,21-1 15,1 0-15,-1-21 0,0 0 16,21 0-16,-21 0 0,1 0 0,20 0 16,-21 0-16,0 0 0,22 0 15,-22-21-15,21 0 0,-21-1 0,0 1 16,1 0-16,-22-21 0,0-1 15,0 1-15,0 21 0,0-21 0,0-1 16,0 1-16,0 21 0,0 0 16,-22-1-16,1 1 0,0 21 0,0 0 15,0 0-15,0 0 0,-22 0 0,22 0 16,-21 0-16,21 21 0,-1 1 16,-20-1-16,21 21 0,0-21 15,0 22-15,21-22 0,0 21 16,0-21-16,0 0 0,0 22 0,0-22 15,21 0-15,0-21 0,0 21 16,21-21-16,-20 0 0,-1 0 0,21 0 16,0 0-16,-20 0 0,20 0 0,-21 0 15,21-21-15,-20 0 0,20 21 16,-21-21-16,0 0 0,0-22 16,1 22-16,-1 0 0,0 0 15,0-22-15,-21 22 0,0 0 0,0 0 16,0 42 15,-21 0-31,21 0 0,-21 1 0,0-1 16,21 21-16,-22-21 0,22 22 15,0-22-15,0 0 0,0 21 0,0-21 16,0 1-16,0-1 0,22 0 16,-1-21-16,0 0 0,0 0 15,0 0-15,0 0 0,1 0 16,20 0-16,-21 0 0,21 0 0,1-21 15,-1 21-15,0-21 0,-20-1 16,20 1-16,-21-21 0,21 21 16,-20-22-16,-1 22 0,0-21 0,0 21 15,-21 0-15,0-1 0,0 1 16,-21 42 0,0 1-1,0-1-15,-1 0 0,1 0 0,21 21 16,0-20-16,-21-1 0,21 0 15,0 21-15,0-21 0,0 1 0,0-1 16,21 0-16,0-21 16,1 0-16,-1 0 0,21 0 15,-21 0-15,0 0 0,22 0 0,63-42 32,-85 20-32,21-20 0,-21 21 0,0 0 15,1-22-15,-1 22 0,0-21 16,-21 21-16,0-22 0,0 22 0,0 0 15,21 21-15,-21 21 32,-21 0-32,0 1 0,21 20 15,0-21-15,-21 0 0,-1 22 0,1-22 16,21 0-16,0 0 0,-21 21 16,0-20-16,21-1 0,0 0 15,0-42 16,0 0-15,21-1-16,0 1 16,0-21-16,-21 21 0,22 0 0,-1-22 15,0 22-15,0-21 0,0 21 16,0-1-16,-21 1 0,22 0 0,-1 0 16,0 21-16,0 21 15,-21 0-15,0 0 16,0 1-16,0 20 0,0-21 0,0 0 15,0 22-15,0-22 0,0 0 16,21 0-16,0 0 0,-21 0 0,22 1 16,20-1-16,-21 0 0,21-21 15,-20 21-15,20-21 0,0 0 16,1 0-16,-1 0 0,21 0 0,-20 0 16,-1 0-16,0 0 0,1-21 15,-22 0-15,21 0 0,1-1 0,-22 1 16,0-21-16,0 21 0,0-22 15,-21 1-15,0 0 0,0-1 0,0 22 16,0 0-16,0 0 0,0 0 16,-21 21-16,0 0 0,0 0 0,-22 0 15,22 0-15,-21 0 0,-22 21 16,22 0-16,0 21 0,-1-20 0,22 20 16,-21-21-16,21 21 0,0-20 15,21 20-15,0-21 0,0 21 16,0-20-16,0-1 0,0 0 0,0 0 15,21 0-15,0-21 0,0 0 16,0 21-16,0-21 0,22 0 0,-22 0 16,0 0-16,0-21 0,22 0 15,-22 21-15,0-42 0,21 21 0,-21-22 16,22 1-16,-22 0 0,0-1 16,21-20-16,-20 20 0,-1-20 0,0 21 15,21-22-15,-21 22 0,1-22 16,-1 22-16,0 0 0,0-1 0,0 1 15,-21 21-15,0 0 0,0-1 16,0 44 0,-21-1-16,0 21 0,21-21 15,-21 22-15,0-1 0,-1 0 16,1 1-16,21-1 0,0 0 0,0 22 16,0-22-16,0 0 0,0 1 15,0-1-15,0 0 0,0-20 0,0 20 16,0-21-16,21 0 0,-21 0 15,22 1-15,-1-22 0,0 0 0,0 0 16,0 0-16,0 0 0,1 0 16,-1 0-16,0 0 0,21 0 15,-21 0-15,1 0 0,20-22 0,-21 22 16,21 0-16</inkml:trace>
  <inkml:trace contextRef="#ctx0" brushRef="#br0" timeOffset="127958.86">22564 13547 0,'0'0'0,"0"-21"0,0-1 15,0 44 1,-22-1-16,1-21 16,21 42-16,-21-21 15,0 0-15,0 1 0,21-1 0,0 0 16,-21 0-16,21 0 0,-22 0 15,22 1-15,0-1 0,0 0 16,0 0 0,0-42-1,0 0 1,0 0-16,0-22 16,22 22-16</inkml:trace>
  <inkml:trace contextRef="#ctx0" brushRef="#br0" timeOffset="128127.52">22606 13335 0,'0'0'0,"0"-21"16,0 0-16,-21 21 16,0 0-16,21-21 15,-22 21-15,44 0 47,-1 0-47,21 0 16,-21 0-16,0 0 0,22 0 0,-1 0 15</inkml:trace>
  <inkml:trace contextRef="#ctx0" brushRef="#br0" timeOffset="128410.8">23347 13123 0,'0'0'0,"0"-21"0,0 42 47,-21 1-47,-1-1 0,1 21 15,21-21-15,-21 22 0,0-1 16,0 0-16,-22 1 0,22-1 0,0 21 16,0-20-16,0-1 0,0 0 15,-1 1-15,1-1 0,0 0 0,21 1 16,0-22-16,-21 21 0,21-21 16,0 1-16,0-1 0,0 0 15,21-21 1,0 0-16,0 0 0,1 0 0,-1 0 15,21 0-15,-21-21 0,0 0 16,22-1-16,-22 1 0,0 0 0,0-21 16,0 21-16</inkml:trace>
  <inkml:trace contextRef="#ctx0" brushRef="#br0" timeOffset="128595.01">23114 13483 0,'0'0'0,"-21"0"0,0 0 0,-1 0 16,44 0-1,-1 0 1,21 0-16,-21-21 0,22 21 16,-1 0-16,0 0 0,-21-21 0,22 21 15,-1-21-15,0 21 0,1 0 0,-1-21 16,0 21-16,-20 0 0,20 0 16,-21 0-16,-21-22 0</inkml:trace>
  <inkml:trace contextRef="#ctx0" brushRef="#br0" timeOffset="129760.25">12594 15134 0,'0'0'0,"0"-21"0,0 0 15,-21 0-15,21 0 0,0-1 16,-21 1-16,21 0 0,0 0 16,0-21-16,0 20 0,0 1 15,-21 21-15,21 21 32,0 1-32,0-1 0,-22 0 15,22 21-15,-21 1 0,21-1 0,-21 0 16,21 1-16,-21-1 0,0 0 0,21 1 15,0-1-15,0 0 0,-21-21 16,21 1-16,0-1 0,0 0 16,21-21-1,-21-21-15,21 0 16,0-1-16,0 1 0,0 0 0,1-21 16,-1-1-16,-21 1 0,21 0 15,0 21-15,21-22 0,-20 22 0,-1 0 16,0 0-16,-21 0 0,21-1 15,0 22-15,0 0 0,-21 22 16,0-1-16,0 21 16,0-21-16,0 0 0,0 22 0,0-22 15,0 0-15,0 21 0,0-20 16,0-1-16,0 0 0,0 0 16,22-21-16,-1 0 0,0 0 0,0 0 15,0 0-15,22 0 0,-22 0 16,21-21-16,0 21 0,1-21 0,-1 0 15,-21-22-15,22 22 0,-1 0 16,-21-21-16,21-1 0,-20 22 0,-1-21 16,-21-1-16,0 22 0,21 0 15,-21 0-15,0 0 0,0 0 0,-21 42 32,21 0-17,0 0-15,0 0 0,-21 0 0,21 22 16,0-22-16,0 0 0,0 0 15,0 22-15,0-22 0,0 0 16,0 0-16,21 0 16,0-21-16,0 0 0,0 0 0,0 0 15,1 0-15,-1 0 0,0-21 0,0 21 16,21-21-16,-20 0 0,-1 0 16,0-1-16,-21 1 0,0 0 0,21 0 15,-21 0-15,0 0 0,0-1 16,0 1-16,0 0 0,0 42 31,-21 0-31,21 1 0,0-1 16,-21 0-16,21 21 15,0-21-15,-21 1 0,21-1 16,0 0-16,0 0 0,-22-21 16,22 21-16,0-42 31,0 0-31,0 0 15,0-22-15,0 22 0</inkml:trace>
  <inkml:trace contextRef="#ctx0" brushRef="#br0" timeOffset="129919.41">13547 14859 0,'0'-21'0,"0"42"0,0-63 16,0 63 31,0 0-32,21 0 1,0-21-16,0 0 0,0 0 0,0 0 16,1 0-16,20 0 0</inkml:trace>
  <inkml:trace contextRef="#ctx0" brushRef="#br0" timeOffset="130384.77">14182 14711 0,'0'-21'0,"0"42"0,0-63 16,-22 42-1,1 0 1,0 0-16,0 21 0,21 0 0,-21 0 16,0 0-16,-1 0 0,22 22 15,0-22-15,-21 0 0,21 21 0,-21-20 16,0 20-16,21 0 0,0-21 16,-21 22-16,0-1 0,-1 0 0,22 1 15,0-22-15,0 21 0,-21-21 16,21 1-16,0-1 0,21-21 15,1 0-15,-1 0 16,0 0-16,0-21 0,21-1 16,-20-20-16,20 21 0,0-21 15,-21 20-15,22-20 0,-1 0 16,0-1-16,-20 1 0,20 0 0,-21-1 16,21 1-16,-20 0 0,-1 21 15,-21-22-15,0 22 0,0 0 16,-21 21-1,-1 21-15,-20 21 16,21 1-16,0-22 0,0 21 0,-1-21 16,22 22-16,-21-1 0,0 0 15,21 1-15,-21-1 0,21-21 0,0 22 16,0-22-16,0 21 0,0-21 16,0 0-16,0 1 15,21-22-15,0 0 0,0 0 16,1 0-16,20-22 0,-21 1 15,43 21-15,-22-42 0</inkml:trace>
  <inkml:trace contextRef="#ctx0" brushRef="#br0" timeOffset="130739.68">16256 14732 0,'0'0'0,"0"-21"0,-21 0 32,0 21-32,-1 21 15,1 0 1,0 21-16,21-20 0,-21 20 15,0 0-15,21 1 0,-21-1 0,-1 0 16,1 1-16,21-1 0,-21 0 16,0-21-16,0 22 0,0-1 0,-1 0 15,1-20-15,21-1 0,-21 0 16,21 0-16,0 0 0,0-42 31,0 0-15,0 0-16</inkml:trace>
  <inkml:trace contextRef="#ctx0" brushRef="#br0" timeOffset="132447.81">15706 15071 0,'0'0'0,"-22"-21"0,1 21 15,0 0-15,42 0 32,0 0-32,22 0 15,-22 0-15,21 0 0,1 0 16,20 0-16,-21 0 0,43-22 0,-21 1 15,20 21-15,1-21 0,0 0 16,-1 0-16,-20 21 0,-1-21 0,1-1 16,-22 1-16,0 0 0,1 0 0,-22 0 15,0 0-15,-21-1 16,0-20-16,0 21 0,0 0 0,0 0 0,-21 21 16,0-22-16,0 22 0,-1 0 15,1 0-15,0 0 0,0 22 16,0-22-16,0 21 0,-1 21 0,1-21 15,0 22-15,21-1 0,-21-21 16,21 21-16,0 1 0,0-1 0,0 0 16,-21 1-16,21 20 0,-21-42 15,21 22-15,0-1 0,0 0 0,-22-20 16,22-1-16,-21 0 0,21 0 16,-21 0-16,0-21 15,21-21 1,0 0-16,0 0 15,0 0-15,21-22 0,0 1 0,0 21 16,1-22-16,-1 22 0,21-21 16,-21 21-16,22 0 0,-22-1 15,21 1-15,0 21 0,-20 0 16,-1 0-16,0 0 0,0 0 0,0 0 16,-21 21-16,21 1 0,-21-1 0,0 0 15,0 21-15,0-21 0,0 22 16,0-22-16,0 21 0,-21-21 0,21 1 15,-21 20-15,21-21 0,0 0 16,0 0-16,0 1 0,21-22 16,0 0-16,1 0 15,-1 0-15,0 0 0,21 0 0,-21-22 16,22 1-16,-22 21 0,21-21 16,1 0-16,-22-21 0,21 20 15,-21-20-15,0 21 0,1-21 0,-1-1 16,0 22-16,-21-21 0,0 21 15,0-1-15,0 1 0,0 0 0,-21 21 16,0 0-16,-1 0 16,1 0-16,0 0 0,0 0 0,21 21 15,0 0-15,0 1 0,0-1 16,0 0-16,0 21 0,0-21 16,0 1-16,0-1 0,21 0 15,0-21-15,-21 21 0,21 0 16,1 0-16,-22 1 0,21-22 0,0 21 15,0-21-15,0 0 0,-21 21 0,21-21 16,1 0-16,-1 0 0,0 0 16,0 0-16,0 0 0,22 0 0,-22-21 15,0 0-15,21-1 0,-21 1 16,22 0-16,-22 0 0,21 0 0,-21 0 16,22-1-16,-22 1 0,0 0 15,0 21-15,-21-21 0,0 42 31,0 0-31,-21 0 0,21 1 16,-21-1-16,0 0 0,0 0 0,21 0 16,-22 0-16,22 1 15,0-1-15,0 0 0,0 0 16,0 0 0,22-21-16,-1 0 0,0 0 0,0 0 15,0 0-15,22 0 0,-22 0 16,0-21-16,0 0 0,0 21 0,22-21 15,-22 0-15,0-1 0,0-20 0,-21 21 16,21-21-16,-21 20 0,21-20 16,-21 21-16,0-21 0,0 20 0,0-41 15,0 42-15,-21 0 16,0 21-16,0 0 0,0 0 0,-22 0 16,22 0-16,0 0 0,-21 0 15,21 21-15,-22 0 0,22 0 16,0 0-16,0 22 0,0-22 0,21 21 15,0-21-15,0 22 0,0-22 16,0 21-16,0-21 0,21 0 0,0 1 16,0-1-16,0 0 0,0 0 15,22-21-15,-22 0 0,21 21 0,1-21 16,-1 0-16,0 0 0,-21 0 16,22-21-16,-1 0 0,0 0 0,-20 0 15,20-1-15,-21 1 0,21 0 16,-20-21-16,-1 21 0,0-22 15,0 22-15,0 0 0,-21 0 0,21 0 16,-21-1-16,-21 22 31,0 22-31,0-1 0,21 0 0,0 0 16,-21 0-16,21 0 0,-21 1 16,21-1-16,0 0 0,0 0 0,0 0 15,0 0-15,21-21 16,0 0-16,0 0 15,0 0-15,0 0 0,1 0 16,-1-21-16,21 21 0,-21-21 0,0 0 16,22 0-16,-22 0 0,0-1 15,21 1-15,-20 0 0,-1 0 16,0 0-16,0 21 0,-21 21 31,0 0-31,0 0 0,-21 0 0,0 1 16,21-1-16,0 21 0,-21-21 15,21 0-15,0 1 0,0-1 0,0 0 16,0 0-16,0 0 0,21-21 16,21 21-16,-21-21 0,0 0 15,22 0-15,-22 0 0,21 0 0,-21-21 16,22 0-16,-22 0 16,21 0-16,-21 0 0,1-1 0,-1-20 0,-21-21 15,0 20 1,0 22-16,0-21 0,0 21 0,0-1 15,0 1-15,0 0 0,-21 21 16,-1 0-16,1 0 16,0 0-1,21-21 1</inkml:trace>
  <inkml:trace contextRef="#ctx0" brushRef="#br0" timeOffset="134036.81">20849 14647 0,'0'0'0,"-42"0"0,-64 0 31,85 0-31,21 22 0,-21-22 0,21 21 16,-22 0-16,1-21 15,21 21-15,0 0 0,21-21 32,22 0-32,-22 0 0,21 0 15,-21 0-15,22 0 0,-1-21 16,0 0-16,1 21 0,-1-21 0,-21 0 15,22-1-15,-22 1 0,-21 0 0,0-21 16,0 21-16,0-1 0,0-20 16,0 21-16,-21 0 0,-1 0 0,1 21 15,-21 0-15,0 0 0,-1 0 16,1 0-16,-22 21 0,22 0 0,0 21 16,-1-21-16,1 22 15,0-1-15,21-21 0,-1 22 0,1-1 16,21-21-16,0 21 0,0-20 15,0-1-15,21 0 0,1 0 0,-1 0 16,21-21-16,0 21 0,-20-21 0,20 0 16,21 0-16,-20 0 0,-1 0 15,-21 0-15,22 0 0,-22 0 16,0 0-16,-21-21 16,-21 21-16,0 0 0,-22 0 15,1 0-15,-22 0 0,22 0 16,0 0-16,-22 21 0,22-21 15,-22 22-15,22-1 0,0 21 0,21-21 16,-22 22-16,22-1 0,0 0 16,0 1-16,21-22 0,0 21 0,0 0 15,0-20-15,21-1 0,0 0 16,0 0-16,22-21 0,-1 0 0,0 0 16,22 0-16,-1 0 0,1 0 15,-1 0-15,1-21 0,-1 21 0,1-21 16,-22-22-16,22 22 0,-22 0 15,0-21-15,1 21 0,-22-22 0,0 22 16,0-21-16,0 21 0,-21-22 16,0 22-16,0 0 0,0 0 15,-21 21 1,0 0-16,0 0 16,21 21-16,-21 0 0,-1 0 0,1 0 15,21 22-15,0-22 0,0 21 16,-21-21-16,21 22 0,0-22 0,-21 21 15,21-21-15,0 1 0,0-1 0,0 0 16,0 0-16,21-21 31,0 0-31,-21-21 16,21 0-16,-21 0 0,22-1 0,-22 1 16,0 0-16,21-21 15,0 21-15,-21-22 0,21 1 0,0 21 16,-21 0-16,21-22 0,1 22 0,-22 0 15,21 21-15,0-21 0,0 21 16,0 21 0,0 0-16,-21 0 0,0 0 15,0 1-15,0-1 0,22 0 0,-22 21 16,0-21-16,21 1 0,-21-1 0,0 0 16,0 0-16,21 0 15,-21 0-15,21-21 0,0 22 16,0-22-16,1 0 0,-1 0 15,0 0-15,0-22 0,0 22 16,0-21-16,1 0 0,-1 0 16,0 0-16,0 0 0,0-1 0,0-20 15,1 21-15,-1 0 0,0 0 0,0-1 16,0 1-16,0 0 0,1 21 16,-22 21-1,0 0 1,0 1-16,0 20 0,-22-21 15,22 0-15,0 0 0,0 1 16,0 20-16,0-21 0,0 0 0,0 0 16,0 1-16,0-1 15,22-21-15,-1 0 0,0 0 16,0 21-16,0-21 0,0 0 0,22 0 16,-22 0-16,0-21 0,0 0 15,0-1-15,1 22 0,-1-21 0,0-21 16,0 21-16,-21 0 0,0-22 15,21 22-15,-21 0 0,21 0 0,-21-22 16,0 22-16,0 0 16,0 42-1,0 0 1,0 22-16,0-22 0,0 21 16,-21 1-16,21-1 0,-21 0 0,0 1 15,21 20-15,0-21 16,-21 22-16,0-22 0,21 22 0,-22-22 15,22 22-15,0-1 0,-21 1 16,0-1-16,0 22 0,21-22 0,0 1 16,-21-1-16,0 1 0,-1-22 0,1 22 15,21-22-15,-21 0 0,0-21 16,21 1-16,-21-1 0,21 0 16,0 0-16,0-42 15,0 0-15,21 0 16,0-1-16,0-20 0,0 21 0,22-21 15,-22-22-15,0 22 16,0-22-16,22 1 0,-22-1 0,21 1 16,-21-1-16</inkml:trace>
  <inkml:trace contextRef="#ctx0" brushRef="#br0" timeOffset="134346.79">22373 15219 0,'0'0'0,"-42"-148"31,42 127-31,0-1 0,0 1 15,21 0 1,0 21-16,0 0 0,0 0 0,1 0 16,20 0-16,-21 0 0,21 0 15,-20 0-15,20 21 0,-21 0 16,0 1-16,0-1 0,-21 21 16,0-21-16,0 22 0,0-22 0,0 21 15,-21-21-15,-21 0 0,21 1 0,-22-1 16,1 0-16,0 0 0,-1 0 15,1-21-15,0 0 0,-1 0 0,22 0 16,-21 0-16,21 0 0,21-21 47,21 21-47,21-21 0,-21 0 0,22 21 16,-22-21-16,21-1 0,1 1 15</inkml:trace>
  <inkml:trace contextRef="#ctx0" brushRef="#br0" timeOffset="135227.76">23029 14859 0,'0'0'0,"21"-42"0,-21 21 0,22-22 0,-22 22 15,0 0-15,21 0 0,-21 0 16,-21 21 0,-1 21-16,1 0 15,0 0-15,0 21 0,0-20 0,0 20 16,-1 0-16,1-21 0,21 22 15,-21-1-15,21 0 0,-21 1 16,21-22-16,0 21 0,0 1 0,0-1 16,0-21-16,0 0 0,0 22 15,21-22-15,0 0 0,0-21 16,1 0-16,-1 0 0,0 0 16,0 0-16,0 0 0,0-21 0,1 21 15,-1-21-15,0-1 0,0 1 16,0 0-16,0 0 0,1-21 0,-22 20 15,0 1-15,21 21 0,-21-21 16,0 0-16,0 42 31,0 0-31,0 0 16,0 1-16,-21-1 0,21 0 0,0 0 16,0 0-16,0 0 0,0 1 15,0-1-15,0 0 0,0 0 16,21-21-16,0 0 15,0 0-15,0 0 0,0 0 0,1 0 16,-1-21-16,0 0 16,0 21-16,0-21 0,0-1 0,1-20 15,-1 21-15,0 0 0,-21-22 0,21 22 16,0 0-16,-21 0 16,21 0-16,-21 0 0,0-1 15,0 44 1,0-1-1,-21 0-15,21 0 0,-21 0 0,0 0 16,21 22-16,-21-22 0,0 21 16,21 1-16,-22-1 0,1 0 0,0 1 15,21-1-15,0 0 0,-21 1 16,0-1-16,21 0 0,-21 22 0,21-22 16,0 0-16,-22 22 0,22-22 0,-21 22 15,21-1-15,0-20 16,-21 20-16,21 1 0,-21-1 0,21 1 15,-21-1-15,21-21 0,0 22 16,0-22-16,0 22 0,0-22 0,0 0 16,0 1-16,0-22 0,0 21 0,0-21 15,21-21-15,0 0 16,-21-21 0,21 0-16,-21-21 0,21 21 15,-21-22-15,0 1 0,0 0 0,0-1 16,0-20-16,0 20 0,0-20 0,0 21 15,0-22-15,0 1 0,0 20 16,0-20-16,0 20 0,0-20 0,22 21 16,-1 20-16,-21-20 15,21 21-15,0-21 0,0 20 0,0 1 16,22 0-16,-22 0 0,0 0 0,0 0 16,0-1-16,1 1 0,-1 0 15,-21-21-15,0 21 0</inkml:trace>
  <inkml:trace contextRef="#ctx0" brushRef="#br0" timeOffset="135475.81">22860 14923 0,'21'0'31,"0"-22"-31,0 22 0,1 0 0,20 0 16,-21 0-16,21 0 0,-20-21 15,20 21-15,0 0 0,1-21 0,-22 21 16,21 0-16,0 0 0,-20 0 16,-1 0-16,21 0 0,-21 0 0,0-21 15,1 21-15</inkml:trace>
  <inkml:trace contextRef="#ctx0" brushRef="#br0" timeOffset="136307">24786 14669 0,'0'0'15,"0"-22"-15,0 1 0,0 0 0,0 0 16,0 0-16,21 0 0,-21-1 0,21 22 16,1-21-16,-1 21 15,0 0-15,-21 21 16,0 1-16,0 20 0,0 0 15,0 1-15,-21-1 0,0 0 0,-1 22 16,1-22-16,0 0 0,-21 22 16,21-22-16,-22 22 0,1-22 0,0 22 15,-1-22-15,22 0 0,-21 1 0,-1-1 16,1-21-16,0 0 0,21 0 16,-22 1-16,1-1 0,21-21 15,0 0-15,-22 0 0,22 0 16,0 0-16,0 0 0,21-21 0,0-1 15,-21 1-15,21-21 0,0 21 0,-22-22 16,22 1-16,0 0 0,0-1 16,0 1-16,0 0 0,22-1 0,-1 1 15,0 0-15,-21-1 0,21 1 16,0 21-16,0 0 0,1 0 0,-1 21 16,0 0-16,0 0 0,0 0 15,-21 21-15,0 0 16,21 21-16,-21-21 0,0 22 15,0-22-15,0 21 0,0 1 16,0-1-16,0 0 0,0 1 0,22-22 16,-1 21-16,-21-21 0,21 22 15,0-22-15,0 0 0,0 0 0,1-21 16,20 21-16,-21-21 0,21 0 16,-20 0-16,20 0 0,0 0 0,1-21 15,-1 21-15,-21-21 0,21 0 16,1 0-16,-22-22 0,21 22 0,-21-21 15,1-1-15,-1 22 0,0-21 0,0 21 16,0 0-16,-21-1 0,0 1 16,-21 42 15,0 1-31,0-1 0,21 0 16,-21 0-16,-1 0 0,22 0 0,-21 1 15,21-1-15,-21 0 0,21 0 16,0 0-16,0 0 31,21-21-15,-21-21-16,21 0 0,1 21 15,-22-21-15,21-21 0</inkml:trace>
  <inkml:trace contextRef="#ctx0" brushRef="#br0" timeOffset="136619.84">25315 14753 0,'-63'43'31,"63"-22"-31,0 0 16,21-21 15,0 0-31,0 0 0,0 0 16,-21-21-16,0 0 15,0-1 1,0 1 0,0 0-16,-21 21 15,0 0-15,0 0 16,0 21-16,21 0 0,-21 1 16,21-1-16,0 0 15,0 0-15,0 0 16,21 0-16</inkml:trace>
  <inkml:trace contextRef="#ctx0" brushRef="#br0" timeOffset="137443.57">25675 15028 0,'0'0'0,"21"0"16,0-21-1,-21 0-15,0 0 0,0 0 16,0 0-16,-21 21 15,0 0-15,0 0 16,0 0-16,0 0 0,-1 0 0,1 0 16,0 0-16,0 0 0,21 21 15,-21 0-15,21 0 0,-21-21 0,21 21 16,0 0-16,0 1 0,0-1 0,0 0 16,0 0-16,21 0 15,0 0-15,0 1 0,0-1 16,-21 0-16,21 0 0,-21 0 15,22-21-15,-22 21 0,0 1 16,-22-22 0,1 0-1,0 0-15,0 0 0,0 0 0,0 0 16,-22-22-16,22 22 16,0-21-16,0 0 0,0 0 0,-1 0 0,1 0 15,0-1-15,21 1 16,0 42 15,0 1-31,21-1 16,0 0-16,-21 0 0,22-21 15,-1 21-15,0 0 0,-21 1 0,21-1 16,0-21-16,22 21 0,-22-21 16,0 0-16,21 0 0,1 0 0,-1 0 15,0 0-15,1 0 0,-1-21 0,0 0 16,1 21-16,-1-22 0,0-20 15,1 21-15,-22-21 0,21-1 0,0 22 16,1-42-16,-22 20 0,21 1 16,-21-22-16,22 22 0,-22-21 0,0-1 15,21 22-15,-20-22 16,-1 1-16,-21 20 0,21 1 0,-21 21 16,21 0-16,-21 0 0,0-1 15,-21 44-15,0-1 16,0 0-16,-1 21 0,1-21 15,-21 22-15,21 20 0,0-20 0,-22-1 16,22 0-16,0 1 0,0-1 16,0 0-16,-1 1 0,1-1 0,0 0 15,21 1-15,0-1 0,0 0 16,0 1-16,0-22 0,0 21 0,0-21 16,0 0-16,0 1 15,21-1-15,0-21 0,1 21 16,-1-21-16,0 0 0,0 0 15,21 0-15,-20-21 0,-1 0 0,0 21 16,0-22-16,0 1 0,0 0 16,1 0-16,-22 0 0,0 0 0,21-1 15,-21 1-15,21-21 0,-21 21 0,0 0 16</inkml:trace>
  <inkml:trace contextRef="#ctx0" brushRef="#br0" timeOffset="137702.75">26077 14838 0,'0'0'0,"21"0"47,1 0-47,-1 0 0,0 0 0,0 0 16,21 0-16,1 0 0,-22 0 15,21 0-15,1 0 0,-22 0 0,21 0 16,-21 0-16,0 0 0,1 0 15,-1 0-15,0 0 0</inkml:trace>
  <inkml:trace contextRef="#ctx0" brushRef="#br0" timeOffset="137963.95">26987 15452 0,'-21'0'16,"21"-21"31,-21 21-31,21-22-16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09:23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1058 0,'0'-21'0,"0"0"0,0 0 16,0 0-16,0 0 0,0-1 16,0 1-16,0 0 0,0 0 15,0 0-15,-21 21 16,0 0 0,21 21-16,0 0 15,-21 0-15,21 22 0,-21-1 0,0 0 16,21 1-16,-22 20 0,22-21 15,-21 22-15,0-1 0,0 1 16,0-1-16,0 1 0,21-1 16,-22 1-16,1-1 0,0-20 15,21 20-15,-21-20 0,21-22 0,0 21 16,0-21-16,0 0 0,0 1 16,-21-1-16,21-42 31,0-22-31,0 22 0,0-21 15,0-1-15,21 1 0,0-21 16,0 20-16</inkml:trace>
  <inkml:trace contextRef="#ctx0" brushRef="#br0" timeOffset="282.57">1418 995 0,'0'0'0,"0"-21"0,21 0 0,-21-1 16,0 1-16,0 42 31,0 1-31,0 20 0,0-21 16,0 21-16,0 1 0,0 20 15,0-20-15,0-1 0,-21 21 0,21-20 16,-21 20-16,21-20 0,0 20 16,0-21-16,-21 1 0,21 20 15,-21-20-15,21-1 0,0-21 0,0 0 16,0 22-16,0-22 15,0 0-15,0 0 16,0-42 0,0 0-16,0 0 15,0-22-15,0 22 0</inkml:trace>
  <inkml:trace contextRef="#ctx0" brushRef="#br0" timeOffset="883.44">1037 1545 0,'0'0'0,"-21"0"0,-21 0 16,63 0 15,0 0-15,21 0-16,-21 0 0,22-21 16,-1 0-16,22 21 0,-22-21 15,21 0-15,-20-1 0,20 22 0,1-21 16,-22 0-16,0 21 0,1-21 15,-22 21-15,21 0 0,-21 0 16,1 0-16,-22 21 31,0 0-31,0 22 16,-22-22-16,1 0 16,21 0-16,0 21 0,-21-20 0,21 20 15,-21-21-15,21 21 0,0-20 16,0-1-16,0 0 0,0 0 15,0 0-15,21-21 0,0 0 16,0 0-16,1 0 16,20 0-16,-21-21 0,0 0 15,0 0-15,1-22 0,20 22 0,-21-21 16,0 21-16,0-22 0,-21 1 16,22 21-16,-1-21 0,-21 20 0,21 1 15,-21-21-15,0 21 16,0 0-16,21 21 0,-21 21 47,0 0-47,0 0 0,0 0 0,0 22 15,0-22-15,0 0 0,-21 21 16,21-21-16,0 1 0,0 20 0,0-21 16,0 0-16,0 0 0,0 1 15,0-1-15,0 0 0,0 0 16,21-21-16,0 0 15,0-21-15,1 0 16,-1 0-16,0-1 0,0 1 16</inkml:trace>
  <inkml:trace contextRef="#ctx0" brushRef="#br0" timeOffset="1178.43">2773 783 0,'-64'0'32,"43"0"-32,0 21 0,0 1 0,0 20 0,-1 0 15,1 1-15,0-1 0,0 0 16,21 22-16,-21-22 0,0 22 16,-1-22-16,22 0 0,-21 1 15,0-1-15,0 0 0,21 1 0,-21-1 16,21-21-16,-21 21 0,21-20 15,0-1-15,0 0 0,0 0 16,0 0-16,21-21 16,0 0-16,0 0 15,0 0-15,0 0 0,1-21 0,20-21 16,-21 21-16,21-1 0</inkml:trace>
  <inkml:trace contextRef="#ctx0" brushRef="#br0" timeOffset="1566.42">2984 1185 0,'0'22'0,"0"-1"15,-21 0-15,0 0 0,0 0 16,0 0-16,21 22 0,-21-22 0,-1 21 16,1-21-16,0 22 0,21-22 15,0 21-15,-21-21 0,21 1 0,0 20 16,0-21-16,0 0 0,0 0 15,21 1-15,0-22 0,0 0 16,1 0-16,-1 0 16,21 0-16,-21-22 0,0 1 0,22 0 15,-22 0-15,0 0 0,0 0 16,0-22-16,1 22 0,-1-21 16,0 21-16,-21-22 0,21 22 0,-21 0 15,0-21-15,0 20 0,0 1 16,0 0-16,-21 21 15,0 0-15,0 0 0,-1 0 16,1 0-16,-21 21 0,21 0 0,0-21 16,-1 22-16,1-22 0,0 21 15,0-21-15,0 0 0,0 0 16,-1 0-16,1 0 16</inkml:trace>
  <inkml:trace contextRef="#ctx0" brushRef="#br0" timeOffset="1838.02">2392 1080 0,'0'0'0,"-21"0"0,-1 0 16,1 0-16,42 0 15,1 0 1,20 0-16,0 0 15,1 0-15,20 0 0,-21 0 0,22-22 16,-1 22-16,-20 0 0,20 0 16,-20-21-16,-1 21 0,0 0 15,-21 0-15,1 0 0,-1 0 0,0 0 16,0 0-16</inkml:trace>
  <inkml:trace contextRef="#ctx0" brushRef="#br0" timeOffset="3106.41">4106 1334 0,'21'0'31,"1"0"-15,-1 0-16,0-22 0,21 1 0,-21 0 16,22 0-16,-1 0 0,-21 0 15,22-22-15,-22 22 0,21 0 0,-21-21 16,0 20-16,-21 1 0,0 0 16,0 0-16,0 0 0,-42 21 15,21 0-15,-21 0 0,-1 0 0,1 0 16,0 0-16,-22 0 0,22 21 15,-1 0-15,1 0 0,0 0 16,-1 1-16,22-1 0,0 0 16,0 0-16,21 0 0,0 0 15,0 1-15,0-1 0,21 0 16,0 0-16,22 0 0,-22-21 0,21 21 16,-21 1-16,22-1 0,-1 0 15,0 0-15,-21 0 0,22 0 0,-1 1 16,-21-1-16,0 0 15,1 0-15,-22 0 0,0 0 0,0 1 16,0 20-16,-22-21 0,1 0 16,-21 22-16,0-22 0,-1 0 0,1 0 15,-22 0-15,22-21 0,0 21 16,-1-21-16,1 0 0,21 0 16,-21 0-16,20 0 0,-20-21 0,21 0 15,-21 0-15,20-21 0,1-1 16,0 22-16,0-21 0,21-1 0,0 1 15,0 0-15,0 21 0,0-22 16,0 22-16,0 0 0,21 0 0,-21 0 16,21-1-16,0 22 0,1 0 15,-1 0-15,0 0 0,0 22 16,-21-1-16,0 0 0,21 0 16,-21 0-16,21 0 0,-21 1 15,0 20-15,0-21 0,0 21 16,0 1-16,0-22 0,22 21 0,-22-21 15,21 1-15,0-1 0,0 21 16,0-21-16,0 0 0,1-21 16,-1 0-16,0 0 0,21 0 15,-21 0-15,1 0 0,20 0 16,-21-21-16,21 0 0,-20 0 0,20 0 16,-21-22-16,21 22 0,1-21 15,-22 0-15,21 20 0,-21-20 16,1 21-16,20 0 0,-21 0 15,-21-1-15,21 1 0,-21 0 0,21 21 16,-42 21 15,0 0-31,0 1 16,21-1-16,-21 0 0,0 0 0,21 0 16,-22 22-16,22-22 0,0 0 15,0 0-15,0 21 0,0-20 0,0-1 16,22 0-16,-22 0 15,42-21-15,-21 0 0,0 0 16,0 0-16,22 0 0,-1 0 16,-21-21-16,22 0 0,-1 0 0,-21-1 15,21 1-15,-20-21 0,20 21 16,-21 0-16,0-22 0,0 22 0,1-21 16,-1 21-16,0-1 0,-21 1 15,0 0-15,0 42 31,-21 0-15,21 1-16,-21-1 0,-1 0 16,1 0-16,21 0 0,-21 0 0,0 22 15,21-22-15,0 0 0,0 0 16,-21 0-16,21 1 0,0-1 16,0 0-16,0 0 15,21-21-15,0 0 0,21 0 16,-20 0-16,20 0 0,-21 0 15,21-21-15</inkml:trace>
  <inkml:trace contextRef="#ctx0" brushRef="#br0" timeOffset="3758.31">5863 1334 0,'0'0'0,"0"-22"0,0 1 0,-21 21 16,0 0-16,0 0 15,-1 0-15,-20 0 0,0 0 16,-1 0-16,22 21 0,-21 1 0,0-22 16,-1 21-16,1 21 0,0-21 15,20 0-15,-20 1 0,21-1 0,0 21 16,0-21-16,21 0 0,0 1 16,0 20-16,0-21 0,0 0 0,0 0 15,21-21-15,21 0 16,-21 0-16,0 0 0,22 0 0,-1 0 15,0-21-15,-20 0 16,20 0-16,0 0 0,1 0 0,-22-1 16,21 1-16,-21 0 0,0-21 15,1 21-15,-1-1 0,-21 1 16,0 0-16,0 0 16,-21 21-1,-1 21 1,1-21-16,21 21 0,-21 0 0,0 1 15,21-1-15,0 0 0,-21 21 16,0-21-16,21 22 0,-22-1 0,22 0 16,-21 1-16,21-1 0,0 0 15,-21 22-15,21-22 0,0 22 0,-21-22 16,21 0-16,0 22 16,0-22-16,0 1 0,0 20 0,-21-21 15,21 22-15,-21-22 0,21 1 0,0 20 16,-22-21-16,1 1 0,21-22 15,-21 21-15,0-21 0,0 22 0,0-22 16,-22-21-16,1 21 0,0-21 16,-1 0-16,-20 0 0,-1 0 0,1 0 15,-1 0-15,1-21 0,-1 0 16,22-22-16,-22 22 0,43 0 0,-21-21 16,21 21-16,0-1 0,21-20 0,0 21 15,0-21-15,0 20 0,21 1 16,21-21-16,-21 21 0,22-22 15,-1 22-15,21 0 0,1-21 16,-22 21-16,43-22 0,-22 1 0,1 0 16</inkml:trace>
  <inkml:trace contextRef="#ctx0" brushRef="#br0" timeOffset="4415.35">6329 1482 0,'0'0'0,"0"-85"31,0 64-31,0 0 16,-43 21-16,22 0 15,-21 0-15,21 0 16,0 0-16,-22 21 0,1 0 0,21 0 16,-22 22-16,1-22 0,21 0 15,-21 21-15,20-21 0,1 22 0,0-22 16,21 0-16,0 0 0,0 0 15,0 1-15,21-22 0,0 0 0,1 0 16,-1 0-16,21 0 0,0 0 16,-20-22-16,20 1 0,0 0 0,1 0 15,-22 0-15,21 0 0,-21-1 16,0 1-16,1 0 0,-1 0 16,0 0-16,0 0 0,-21-1 15,0 44 16,0-1-15,0 0-16,0 21 0,-21-21 0,0 22 16,21-1-16,-21 0 0,21 22 15,-22-22-15,22 22 0,0-22 0,-21 22 16,0-22-16,21 21 0,-21 1 16,0-22-16,0 22 0,21-1 0,-22 1 15,1-1-15,0 1 0,21 20 16,0-20-16,0-1 0,0 1 15,0-22-15,0 22 0,-21-22 0,21 0 16,0 1-16,-21-1 0,0-21 16,-1 0-16,1 1 0,0-22 0,0 0 15,-21 0-15,20 0 0,-20-22 0,0 1 16,-1 0-16,1 0 0,-21 0 16,20-22-16,1 1 0,0 0 0,-1 21 15,22-22-15,0 1 0,0 0 16,0 20-16,21-20 0,0 0 15,0-1-15,0 22 0,0-21 0,0 0 16,21 20-16,0-20 0,0 0 16,0-1-16,22 1 0,-22 0 15,21-1-15,22-20 0,-1 21 0,1-22 16</inkml:trace>
  <inkml:trace contextRef="#ctx0" brushRef="#br0" timeOffset="5146.34">6456 1566 0,'0'-21'47,"21"21"-47,0-21 0,0 0 16,0 21-16,1-21 0,20 0 0,-21-1 15,0 22-15,0-21 0,1 0 16,-1 21-16,-21-21 0,-21 21 31,-1 0-31,1 0 16,0 0-16,0 0 0,0 21 16,-22 0-16,22 0 0,0 1 0,0-1 15,21 0-15,-21 0 0,21 0 16,-21 0-16,21 1 0,0 20 15,0-21-15,0 0 0,0 0 16,0 1-16,21-1 0,0-21 16,0 0-16,0 21 0,0-21 15,22 0-15,-1 0 0,0 0 0,1-21 16,20 0-16,-20 21 0,20-43 16,-21 22-16,22 0 0,-22-21 0,22-1 15,-22 22-15,0-21 0,1-1 16,-1 22-16,-21-21 0,0 21 0,1 21 15,-22-21-15,21 21 0,-42 0 16,-1 0 0,-20 21-16,21-21 15,-21 21-15,-1 0 0,22 0 0,-21 0 16,21 1-16,21-1 0,0 0 16,0 0-16,0 0 0,0 0 0,21 1 15,0-1-15,0 0 16,21 0-16,-20 0 0,-1 0 0,0-21 15,0 22-15,0-1 0,0-21 16,-21 21-16,0 0 0,0 0 16,-21-21-1,0 0-15,0 0 0,-21 0 16,20 0-16,-20 0 16,21 0-16,-21 0 0,-1 0 0,22 0 15,0 0-15,0 0 0,0 0 16,21-21-16,0 0 15,21 0 1,0 21-16,0-21 0,21-1 16,-20 1-16,20 0 0</inkml:trace>
  <inkml:trace contextRef="#ctx0" brushRef="#br0" timeOffset="6406.4">8064 868 0,'0'0'0,"0"-21"0,0 0 0,-21-1 16,0 1-16,21 0 0,-21 21 16,0 0-16,0 0 0,-1 0 15,1 0-15,0 21 0,0 0 16,-21 22-16,20-1 0,1 22 0,0-22 16,-21 21-16,21-20 0,-1 20 15,1 1-15,0-22 0,0 22 0,21-22 16,-21 21-16,0-20 0,-1-1 15,22 0-15,0 1 0,0-1 16,0-21-16,0 22 0,0-22 16,0 0-16,0 0 0,0 0 15,22-21 1,-1 0-16,0 0 0,0-21 0,0 0 16,0 0-16,22 0 0,-22-1 15,21-20-15,1 21 0,-1-21 0,0-1 16,-21 22-16,22-21 0,-22 21 0,21-22 15,-21 22-15,1 0 0,-22 42 32,0 0-17,-22 0-15,1 1 0,0-1 0,21 21 16,-21-21-16,0 0 16,0 22-16,-1-22 0,22 21 0,0-21 15,0 1-15,0-1 0,0 0 16,0 0-16,0 0 0,22-21 15,-1 0-15,0 0 16,0 0-16,0 0 0,22 0 0,-22-21 16,21 0-16,-21 0 0,22 0 15,-1-1-15,0 1 0,-21-21 0,22 21 16,-22-22-16,0 22 0,0 0 16,0 0-16,1 0 0,-22 0 0,0 42 31,-22-21-16,1 21-15,0 0 0,0 21 16,0-20-16,21-1 0,-21 21 0,21-21 16,-22 0-16,22 1 0,0-1 15,0 0-15,0 0 0,0 0 0,22-21 16,-1 21-16,0-21 16,0 0-16,0 0 0,0 0 0,1 0 15,-1 0-15,0 0 0,-21-21 0,21 0 16,0 0-16,-21 0 0,0 0 15,0-1-15,0-20 0,0 21 0,0 0 16,0-22-16,0 22 0,0 0 16,-21 0-16,0 21 0,0-21 15,0 21-15,-1 0 0,1 0 16,21-21-16,0-1 31,21 22-31,1-21 16,-1 21-16,0 0 0,0-21 15,21 0-15,-20 21 0,20 0 0,-21 0 16,21 0-16,1 0 0,-22 0 16,21 0-16,-21 0 0,1 0 0,20 0 15,-42 21-15,21 0 0,-21 0 16,21 1-16,-21-1 0,0 21 16,0-21-16,0 0 0,0 22 15,0-22-15,-21 0 0,21 21 0,-21-20 16,21-1-16,-21 0 0,21 0 0,0 0 15,0 0-15,-21 1 16,-1-1-16,22-42 47,0-1-47,0 1 0,0 0 16,0-21-16,0 21 0,22-22 0,-1 1 15,0 21-15,0-22 16,0 22-16,22-21 0,-1 21 0,0 0 15,1-1-15,-1 1 0,-21 0 16,21 21-16,1 0 0,-22 0 0,21 0 16,-21 0-16,1 21 0,-1 0 15,0 1-15,-21-1 0,21 0 0,-21 21 16,0 1-16,0-22 0,0 21 16,0-21-16,-21 22 0,0-22 0,0 0 15,21 0-15,-22 0 0,1 0 16,21 1-16,-21-22 0,21 21 0,0-42 47,21 21-47,0-22 0,22 1 15,-22 0-15</inkml:trace>
  <inkml:trace contextRef="#ctx0" brushRef="#br0" timeOffset="6806.22">10202 1439 0,'0'0'0,"21"-21"15,-42-42 1,-21 63-16,21-21 0,0 21 16,-22 0-16,1 0 0,0 0 15,20 0-15,-20 0 0,0 21 0,-1-21 16,22 21-16,-21 0 16,21-21-16,0 21 0,21 0 0,0 1 15,0-1-15,0 0 16,21-21-16,0 21 0,0-21 0,21 21 15,1-21-15,-1 21 0,0 1 16,-20-22-16,20 21 0,0-21 0,-21 21 16,1 0-16,-1-21 0,0 21 15,0 0-15,-21 1 0,0-1 0,0 0 16,0 0-16,0 0 16,-21 0-16,0-21 0,-22 0 15,22 22-15,-21-22 0,0 21 0,20-21 16,-20 0-16,0 0 15,-1 0-15,1 0 0,21 0 0,0 0 16,0 0-16,-1 0 0,1 0 16,21-21-1,0-1 1,0 1-16,21 0 0,-21 0 0,22 0 16</inkml:trace>
  <inkml:trace contextRef="#ctx0" brushRef="#br0" timeOffset="7045.65">9567 910 0,'0'0'0,"-106"-21"31,85 21-31,21-21 0,-21 21 16,21 21 31,-21 0-16</inkml:trace>
  <inkml:trace contextRef="#ctx0" brushRef="#br0" timeOffset="7293.27">7472 1185 0,'0'0'0,"-64"22"32,85-22-17,22 0-15,-22 0 0,42 0 16,-20 0-16,20 0 15,1 0-15,-1 0 0,22 0 0,-22 0 16,1 0-16,-22 0 0,1 0 16,-1 0-16,0 0 0,-21 0 0,1 0 15,-1 0-15,0 0 16</inkml:trace>
  <inkml:trace contextRef="#ctx0" brushRef="#br0" timeOffset="7958.18">11239 1630 0,'0'0'0,"-21"0"0,21-21 0,-21 21 15,0 0-15,0 0 0,0 0 16,-1 0-16,44 0 47,-1 0-47,21 0 0,22 0 15,-1 0-15,1 0 0,-1 0 16,22 0-16,-1 0 0,1 0 0,21 0 16,-21 0-16,-1 0 0,1 0 15,0 0-15,-22 0 0,1 0 0,-1 0 16,-21 0-16,1 0 0,-22 0 15,21 0-15,-21 0 0,1 0 16,-22-21 15,-22 21-15,1 0-16,0 0 16,0-22-16,0 22 15,0-21-15,-1 21 0</inkml:trace>
  <inkml:trace contextRef="#ctx0" brushRef="#br0" timeOffset="8417.36">12340 1249 0,'0'0'0,"-85"0"15,64 21 1,0 0-16,21 0 0,-21-21 15,0 22-15,21-1 0,-21 0 0,21 0 16,0 0-16,0 0 0,21 1 16,0-1-16,21 0 0,1 0 0,-1-21 15,0 21-15,22 0 0,-22-21 16,0 0-16,22 22 0,-22-22 0,1 0 16,-22 0-16,21 0 0,-21 0 15,22 0-15,-22-22 0,-21 1 0,21 21 16,-21-21-16,0 0 15,0 0 1,-21 21-16,0 0 0,-1 0 16,-20 0-16,21 0 0,-21 21 15,20 0-15,-20 0 0,0 0 16,-22 22-16,22-1 0,0-21 0,-1 22 16,1-1-16,0 0 0,-1 1 0,1-22 15,21 21-15,0-21 0,-1 22 16,22-22-16,-21 0 0,21 0 15,0 0 1,21-21 0,1 0-16,-22-21 15,21 21-15,0-21 0,0 0 0,0-22 16,0 22-16</inkml:trace>
  <inkml:trace contextRef="#ctx0" brushRef="#br0" timeOffset="13430.42">14266 1545 0,'-21'0'0,"0"0"16,42 0 77,0 0-77,0 0-16,1 0 0,20-21 16,-21 21-16,21-21 0,1 21 0,-1-21 15,0 0-15,1 21 0,-1-22 16,0 1-16,1 0 0,-22 0 0,21 0 16,-21 0-16,1-1 15,20 1-15,-42 0 0,21-21 0,-21 21 16,0-1-16,21 1 0,-21-21 15,0 21-15,0 0 0,0-1 0,0 1 16,0 0-16,0 0 0,-21 21 16,0 0-16,0 0 0,0 0 15,-1 21-15,1 0 16,0 0-16,0 1 0,0 20 0,-22-21 16,22 21-16,0 1 0,-21-1 15,21 0-15,-1 1 0,1 20 16,-21-20-16,21 20 0,0-21 15,-1 22-15,1-1 0,0 1 0,0-1 16,0 1-16,0 21 0,-1-22 16,1 1-16,21-1 0,-42 22 0,21-22 15,0 22-15,-1 0 0,1-1 0,-21 1 16,21 0-16,0-1 0,-22 1 16,22-22-16,0 22 0,0 0 0,0-1 15,-1 1-15,1-21 0,21 20 16,-21-20-16,0 20 0,21-20 0,-21-1 15,21 1-15,0-1 0,0 1 0,0-22 16,0 22-16,0-22 0,0 0 0,0-20 16,0 20-16,0-21 0,21 0 15,0-21-15,0 0 0,0 0 16,22-21-16,-22 21 0,21-42 0,22 21 16,-22-22-16,22 1 0,-1 0 0,22-22 15,-22 1-15,1-1 0,20 1 16,-20-1-16,-1-21 0,1 1 0,-22-1 15,1 0-15,-1 22 0,-21-22 0,0 1 16,-21-1-16,0 0 0,0 1 16,-21-1-16,0 0 0,-21 1 15,-1 20-15,1 1 0,-22-1 16,22 1-16,-21 20 0,20 22 0,-20-21 16,20 21-16,-20-1 0,21 22 0,-1 0 15,1-21-15,21 21 0,0 0 16,-1 0-16,1 0 0,42-21 31,1 21-31,-1-21 0,21 21 16,0-21-16,22 0 0,-22 21 0,22-22 15,-1 1-15,1-21 16,-1 21-16,-20 0 0,20-22 0,1 1 0,-22 21 16,21-22-16,-20 1 15,-1 0-15,-21 21 0,22-22 0,-22 22 16,0 0-16,0 0 0,-21 0 15,0 42 17,-21 0-32,0-21 0,21 42 0,-21-21 15,-1 1-15,22-1 0,-21 0 0,0 21 16,21-21-16,-21 1 0,21-1 16,0 0-16,-21 0 0,0 0 15,21 0 1,0-42 15,0 0-31,0 0 16,0 0-16,0 0 15,0-1-15,0 1 16,0 0-16,0 0 0,21 0 0,0 0 16</inkml:trace>
  <inkml:trace contextRef="#ctx0" brushRef="#br0" timeOffset="13641.99">15367 1397 0,'0'0'0,"-21"0"47,0 0-47,-1 0 15,22 21 16,0 0-15,0 1 0,22-1-16</inkml:trace>
  <inkml:trace contextRef="#ctx0" brushRef="#br0" timeOffset="14122.25">15473 1630 0,'0'0'0,"0"21"15,-21 0-15,21 22 0,-22-22 0,1 0 16,21 0-16,0 0 0,-21 0 16,21 1-16,-21-1 0,21 0 0,0 0 15,0 0-15,0 0 0,0 1 16,0-1 0,0-42 30,0-1-46,0 1 0,0 0 16,0 0-16,0-21 0,21 20 0,0-20 16,0 0-16,22 21 0,-22-22 15,21 22-15,-21-21 0,22 21 16,-1-1-16,0 1 0,1 0 0,-22 21 16,21 0-16,1-21 0,-1 21 15,-21 0-15,21 0 0,-20 0 0,-1 21 16,0 0-16,0 0 0,0 1 15,0 20-15,-21-21 0,0 21 0,0-20 16,0 20-16,0-21 0,0 21 16,-21-20-16,0-1 0,0 0 0,0 0 15,0 0-15,-1 0 0,22 1 16,-21-22-16,21 21 0,-21-21 16,21 21-16,0-42 31,0 0-16,21-1-15,0 22 0,1-21 16,-1 0-16</inkml:trace>
  <inkml:trace contextRef="#ctx0" brushRef="#br0" timeOffset="14705.32">16806 1672 0,'0'0'0,"21"-21"0,1 0 0,-22 0 0,0 0 16,0-1-16,0 1 15,0 0-15,0 0 0,0 0 0,-22 0 16,1-1-16,0 22 0,0-21 16,0 21-16,-22 0 0,22 0 0,0 0 15,-21 0-15,-1 0 0,22 0 0,-21 21 16,21 1-16,-22-1 0,22 0 16,-21 21-16,21 1 0,-22-1 0,22 0 15,0 1-15,0-1 0,0 0 16,21-21-16,-21 22 0,21-1 15,0-21-15,0 0 0,0 22 0,0-22 16,21-21-16,0 21 0,0 0 0,0-21 16,0 0-16,22 0 15,-22 0-15,21 0 0,1 0 0,-1-21 16,-21 0-16,21 0 0,1-22 0,-1 22 16,0-21-16,1-22 0,-22 22 15,21-21-15,1-1 0,-22 22 0,21-22 16,-21 1-16,0-1 0,1 22 15,-1-22-15,0 1 0,0 21 0,0-1 16,-21 1-16,0 0 0,0-1 16,0 22-16,0 0 0,0 42 31,-21 21-31,0-20 0,0 41 16,0-21-16,-1 1 0,1 20 15,0 1-15,0-1 0,21-20 0,0 20 16,-21 1-16,21-1 0,-21 1 15,21-22-15,0 0 0,0 22 0,-22-43 16,22 21-16,0 1 0,0-22 16,0 0-16,0 0 0,0 0 15,22-21 1,-1 0-16,0-21 16,0 21-16,0-42 0,0 21 0,1-1 15,20-20-15</inkml:trace>
  <inkml:trace contextRef="#ctx0" brushRef="#br0" timeOffset="15342.26">17674 1355 0,'0'0'0,"-85"21"15,107-21 32,-1 0-47,21-21 0,-21 21 16,22 0-16,-22-21 0,21-1 15,0 22-15,1-21 0,-1 0 16,-21 0-16,22 0 0,-22 0 0,21-1 16,-21 1-16,-21 0 0,21 21 15,-21-21-15,0 0 0,-21 21 16,0 0-16,0 0 15,-21 0-15,-1 21 0,1-21 0,0 21 16,-22 21-16,22-20 0,-22-1 16,22 0-16,0 0 0,-1 21 0,22-20 15,-21-1-15,42 0 0,0 0 16,0 0-16,0 0 0,0 1 16,0-1-16,42 0 0,-21-21 15,0 0-15,22 0 0,-22 21 16,21-21-16,1 0 0,-22 0 0,21 0 15,-21 0-15,0 0 0,22-21 16,-22 21-16,-21-21 0,21 21 16,-42 0-1,0 0-15,-22 0 16,22 0-16,-21 21 16,0 0-16,-1 0 0,1 0 0,-22 22 0,22-22 15,0 21-15,-1 1 0,22-1 16,-21 0-16,21-21 0,21 22 15,0-22-15,-21 21 0,21-21 0,0 1 16,0-1-16,0 0 0,21 0 16,0-21-16,0 21 0,21-21 0,-20 0 15,20 0-15,0 0 0,1 0 16,-22 0-16,42 0 0,-20-21 0,-1 0 16,0 0-16,1 0 0,-1-22 15,0 1-15,1 0 0,20-1 0,-21-20 16,22-1-16</inkml:trace>
  <inkml:trace contextRef="#ctx0" brushRef="#br0" timeOffset="15617.97">18563 1037 0,'0'0'0,"0"-21"0,0 0 0,0 0 16,-21 21-16,0 0 0,0 0 0,-1 21 16,1 0-16,0 0 0,-21 0 15,21 22-15,-1-22 0,1 21 0,0 1 16,0-1-16,-21 21 0,42-20 15,-22-1-15,1 22 0,0-22 0,0 21 16,0-20-16,0 20 0,21-20 16,-22-1-16,1 0 0,21 1 0,0-22 15,0 21-15,-21-21 0,21 0 16,0 1-16,-21-1 16,21 0-16,21-21 15,0-21 1,-21 0-16,21-1 0,1 1 0,-1 0 15,0 0-15,0-21 0,21 20 16</inkml:trace>
  <inkml:trace contextRef="#ctx0" brushRef="#br0" timeOffset="16678.11">18457 1736 0,'0'0'0,"0"21"16,21-21 15,1 0-15,-1 0-16,0 0 0,0-21 0,0 0 15,22 21-15,-22-22 0,0 1 16,21 0-16,-21 0 0,1 0 0,-1 0 16,-21-1-16,0 1 15,-21 21 1,-1 0-16,1 0 0,-21 21 15,21 1-15,-22-1 0,22 0 0,-21 0 16,21 21-16,-22-20 16,22 20-16,0-21 0,0 0 0,21 22 15,-21-22-15,21 0 0,0 21 16,0-21-16,21 1 0,0-1 16,0-21-16,0 0 0,22 21 0,-22-21 15,21 0-15,1 0 0,-1 0 16,0 0-16,22 0 0,-22-21 0,0 21 15,1-21-15,-1-1 0,0 1 16,-20-21-16,20 21 0,-21-22 0,0 1 16,0 0-16,-21 21 0,0-22 15,0 22-15,0 0 0,0 0 0,0 0 16,-21 21 0,21 21-16,-21 0 15,0 0-15,21 0 0,-21 22 16,21-22-16,0 21 0,-21-21 0,21 22 15,-22-22-15,22 21 0,0-21 16,0 0-16,0 1 0,0-1 0,0 0 16,0 0-16,0 0 0,0-42 62,0 0-62,0 0 0,0 0 16,22-1-16,-1-20 0,0 0 15,-21 21-15,21-22 0,0 1 0,22 0 16,-22-1-16,0 22 0,0-21 16,0 21-16,0-1 0,22 22 0,-22 0 15,0 0-15,0 0 16,0 0-16,-21 22 0,0 20 16,0-21-16,0 21 0,0-20 15,0 20-15,0 0 0,0-21 0,0 22 16,0-22-16,0 21 0,0-21 0,-21 1 15,21-1-15,-21 0 0,21 0 16,-21-21-16,21 21 0,0-42 63,0 0-63,0 0 0,21 0 15,0-1-15,0-20 0,1 21 0,20-21 16,-21-1-16,21 1 0,1 0 15,-1-1-15,0 22 0,1 0 0,-1 0 16,0 0-16,-20 21 0,20 0 16,-21 0-16,-21 21 0,0 0 0,0 0 15,0 21-15,0-20 0,0 20 16,0 0-16,-21 1 0,0-22 16,21 21-16,-21-21 0,-1 22 15,1-22-15,21 0 0,-21 0 0,21 0 16,0 0-16,0 1 15,-21-22-15,42 0 47,-21-22-47,21 1 0,0 0 0,22 0 16,-22 0-16,21-22 0</inkml:trace>
  <inkml:trace contextRef="#ctx0" brushRef="#br0" timeOffset="17050.05">20002 1863 0,'0'0'0,"-21"21"0,0-21 16,21 21-1,21-21 17,0 0-32,1 0 0,20 0 0,-21-21 15,0 21-15,0-21 0,1 0 16,20-1-16,-21 22 0,0-21 15,0-21-15,1 21 0,-1 0 0,0-1 16,-21 1-16,0 0 0,0 0 0,0 0 16,-21 21-1,0 21-15,-1 0 16,-20 0-16,21 0 0,-21 22 0,20-22 16,1 21-16,0-21 0,0 22 15,0-22-15,21 21 0,0-21 0,0 1 16,0-1-16,0 0 0,0 0 15,0 0-15,21 0 16,0-21-16,0 0 16,0 0-16,22 0 0,-22 0 0,21 0 15,1-21-15,-22 21 0,21-21 16,0 0-16,1 0 0</inkml:trace>
  <inkml:trace contextRef="#ctx0" brushRef="#br0" timeOffset="17546.4">20659 1757 0,'0'0'0,"0"-21"0,0 0 0,0-1 15,-22 22-15,1 0 16,0 0 0,0 0-16,0 0 0,21 22 15,0-1-15,-21 0 0,-1 0 16,22 21-16,-21-20 0,21-1 0,0 21 16,-21-21-16,21 0 0,-21 1 15,21-1-15,0 0 0,-21 0 16,21 0-16,0 0 15,0 1 1,0-44 15,0 1-31,21 21 0,-21-21 0,42-21 16,-21 21-16,1-22 0,20 1 16,0 0-16,1-1 0,-1 1 0,0 0 15,22-1-15,-22 1 0,0 21 16,1 0-16,-1-1 0,-21 22 0,0 0 15,1 0-15,-1 0 0,-21 22 16,21-1-16,-21 0 0,0 0 16,0 21-16,0 1 0,0-1 15,0-21-15,-21 22 0,0-1 0,21-21 16,-22 21-16,22-20 0,-21 20 16,0-21-16,0 0 0,0 0 0,21 1 15,-21-1-15,21 0 0,-22 0 16,22 0-16,0-42 47,22 0-32,-1 0-15,0 0 0,0-22 16,21 22-16,-20-42 0</inkml:trace>
  <inkml:trace contextRef="#ctx0" brushRef="#br0" timeOffset="17862">21590 1037 0,'0'0'0,"-42"43"32,20-22-32,22 0 0,-21 0 0,0 21 15,0 1-15,0-1 0,0 0 16,-1 1-16,22-1 0,-21 0 15,0 22-15,0-22 0,0 22 0,21-22 16,-21 22-16,-1-22 0,1 0 16,21 22-16,0-43 0,0 21 0,-21 1 15,21-22-15,-21 0 0,21 0 16,0 0-16,0 0 0,0 1 16,21-22-1,0 0 1,0-22-16,1 1 0,20 0 15,-21 0-15,21-21 0</inkml:trace>
  <inkml:trace contextRef="#ctx0" brushRef="#br0" timeOffset="18257.55">21865 1609 0,'0'0'16,"0"-21"-16,-21 21 15,0 0-15,0 0 0,-1 0 0,1 0 16,0 0-16,-21 0 0,21 21 15,-22 0-15,22-21 0,0 21 0,0 0 16,0 0-16,-1 1 0,22-1 16,-21 0-16,21 0 0,0 0 0,0 0 15,0 1-15,21-1 0,22 0 16,-22-21-16,0 21 16,0-21-16,0 21 0,22-21 15,-22 0-15,0 21 0,0-21 0,0 0 16,1 22-16,-1-22 0,0 21 15,-21 0-15,0 0 16,-21 0 0,0 0-16,-1-21 0,1 0 15,0 22-15,-21-22 0,21 0 16,-22 21-16,22-21 0,0 0 16,0 0-16,-22 21 0,22-21 0,0 0 15,0 0 1,21-21 15,0 0-31,0-1 0,21 1 0,0 0 16</inkml:trace>
  <inkml:trace contextRef="#ctx0" brushRef="#br0" timeOffset="18558.7">21399 1418 0,'0'0'0,"-21"0"0,0-21 0,42 21 32,0 0-17,1 0-15,-1 0 0,21-21 16,-21 21-16,22 0 0,-1 0 0,0 0 16,-21 0-16,22-21 0,-22 21 15,21 0-15,-21 0 0,1 0 0,-1 0 16,0-21-16,0 21 15,0 0 1,0 0 47</inkml:trace>
  <inkml:trace contextRef="#ctx0" brushRef="#br0" timeOffset="18922.8">22606 1312 0,'0'0'0,"0"-21"31,-21 21-16,0 0-15,-1 0 16,1 0-16,21 21 0,-21 1 16,0-22-16,0 21 0,0 21 15,-1-21-15,1 0 0,21 22 0,-21-22 16,0 21-16,0 1 0,21-1 16,0 0-16,-21 1 0,21-1 0,-22 0 15,22 1-15,0-1 0,0-21 16,0 21-16,0-20 0,0 20 0,0-21 15,0 0-15,0 0 0,22 1 16,-1-1-16,0-21 16,0 0-16,0 0 0,0 0 15,1 0-15,-1 0 0,0-21 16,21-1-16,1 22 0</inkml:trace>
  <inkml:trace contextRef="#ctx0" brushRef="#br0" timeOffset="19302.04">23177 1291 0,'0'0'0,"0"-21"0,0 0 15,22 21 1,-1 0-1,0 0-15,0 0 16,0 21-16,0-21 0,1 21 16,-1 0-16,0 1 0,-21-1 0,0 0 15,21 0-15,-21 0 0,21 22 16,-21-22-16,0 21 0,0 0 0,0-20 16,0 20-16,0 0 0,0 1 15,-21-22-15,21 21 0,-21 0 0,0-20 16,0 20-16,21-21 0,-22 21 15,1-20-15,0-1 0,0 0 16,0 0-16,0 0 0,-1-21 0,1 21 16,0-21-16,0 0 15,0 0-15,0 0 0,-1 0 16,1 0-16</inkml:trace>
  <inkml:trace contextRef="#ctx0" brushRef="#br0" timeOffset="64830.31">4191 4212 0,'0'-21'0,"0"42"0,0-84 0,0 20 16,0 1-16,0 0 0,0 21 16,0-1-16,0 1 0,0 0 0,0 0 15,0 0-15,-21 0 16,21-1-16,-21 22 16,-1 0-16,22 22 15,0 20 1,0 0-16,0 1 0,0-1 0,0 21 15,0 22-15,0-21 0,0 20 16,0 1-16,-21 0 0,0 20 0,0 1 16,0 0-16,21 0 0,-21 0 0,-22 0 15,22 21-15,0 0 0,0-22 16,0 22-16,-1-21 0,1 21 0,0 0 16,0-21-16,-21 21 0,20 0 15,1-21-15,-21 21 0,21-21 16,0 0-16,-1-1 0,1 1 0,0-21 0,21 21 15,0-22-15,0-20 0,-21 21 16,21-22-16,0-21 0,-21 22 16,21-22-16,0-21 0,0 1 0,0-1 15,0 0-15,0-42 16,21-22-16,0-20 16,0-1-16,0-20 0,1-1 0,20-21 15,0-21-15,1 0 0</inkml:trace>
  <inkml:trace contextRef="#ctx0" brushRef="#br0" timeOffset="65625.39">4487 4043 0,'0'0'0,"0"-42"0,0-1 0,0 1 16,-21 0-16,0-1 0,0 22 15,21 0-15,-21-21 0,21 20 16,0 1-16,0 0 16,21 21-16,21-21 0,0 21 0,1 0 0,41-21 15,1 21-15,21 0 0,0 0 16,0 0-16,21 0 0,21 0 0,0 0 16,21 0-16,1 0 15,-1 0-15,0 0 0,1 0 0,20 0 16,1 0-16,-22 0 0,0 0 0,1 0 15,-22 0-15,21 0 0,-21-21 16,-21 21-16,21 0 0,-42 0 0,0 0 16,0 0-16,-21 0 0,-1 0 15,-20 0-15,-1 0 0,1 0 0,-22 0 16,0 0-16,1 0 0,-22 21 16,21 0-16,-21-21 0,1 21 0,-22 0 15,0 0-15,0 1 0,0 20 16,0 0-16,0 1 0,0-1 15,-22 21-15,1 1 0,0 21 0,0-22 16,-21 22-16,20-1 0,1 1 16,0 0-16,0-1 0,0 1 0,0 21 15,-1 0-15,22-22 0,0 22 0,0-21 16,0 21-16,0-22 0,0 22 16,0 0-16,0 0 0,0 0 0,0-22 15,-21 22-15,21 0 0,0-21 0,-21 21 16,21-1-16,0 1 0,0 0 15,-21-21-15,0-1 0,21 1 0,-21 0 16,-1-1-16,22 1 0,-21-21 16,0 20-16,0-20 0,21-22 0,-21 22 15,0-22-15,-1 0 0,1 1 16,-21-22-16,21 0 0,-22 0 0,1 0 16,0 0-16,-1 1 0,-20-1 0,21-21 15,-43 21-15,21-21 0,-20 0 0,-1 21 16,-21-21-16,0 0 0,-42 0 15,21 0-15,-42 0 0,0 0 0,-1 0 16,-41 0-16,20 0 0,-21 0 0,-20 0 16,20 0-16,0 0 0,1 0 15,20 0-15,1 0 0,20 0 0,22 0 16,0 0-16,21 0 0,0 0 16,21-21-16,0 21 0,0-21 0,1 0 15,-1 21-15,21-22 0,0-20 0,22 21 16,-1 0-16,22-22 0,0 22 15,21-42-15,-1 20 0,22 1 0,0-21 16,22-22-16,-1 21 0</inkml:trace>
  <inkml:trace contextRef="#ctx0" brushRef="#br0" timeOffset="66091">4889 4593 0,'0'0'0,"-21"0"0,-42 0 15,42 0 1,-1 0-16,1 0 31,42 0-15,1 0-16,20 0 16,21 0-16,22 0 0,0 0 0,21 0 15,21 0-15,21 0 0,21 0 0,0-21 16,22 21-16,-1 0 0,1 0 15,-1-21-15,1 21 0,-1 0 16,1 0-16,-22 0 0,1 0 0,-22 0 16,0 0-16,-21 0 0,-21 0 0,-22 0 15,1 0-15,-43 0 0,1 0 16,-1 0-16,-63 0 16,0 0-16,-22 0 15,1 0-15,-21-21 0,-1 0 16,1 21-16</inkml:trace>
  <inkml:trace contextRef="#ctx0" brushRef="#br0" timeOffset="66346.39">6604 3895 0,'0'0'0,"0"-21"16,0 42 0,0 0-1,0 0-15,0 0 0,0 0 16,-21 1-16,21-1 0,0 0 0,-21 0 16,21 0-16,-22 0 0,22 1 15,0 20-15,0-21 0,-21-21 0,0 21 16,0 0-16,21 1 0</inkml:trace>
  <inkml:trace contextRef="#ctx0" brushRef="#br0" timeOffset="66857.32">6329 5122 0,'-21'0'15,"-1"-21"-15,22 0 16,0 0-16,0 0 0,0 0 0,0-1 15,0 1-15,0 0 0,0 0 16,0 0-16,22 0 0,-1-1 0,0 22 16,-21-21-16,21 21 0,0 0 15,0 0-15,1 0 0,20 0 0,-21 21 16,-21 1-16,21-1 0,0 0 0,-21 0 16,0 0-16,0 0 0,0 22 15,-21-22-15,0 21 0,-21-21 0,-1 1 16,22 20-16,-21-21 15,21 0-15,-22 0 0,22-21 0,21 22 16,-21-22-16,42 0 31,0 0-31,1 0 0,-1 0 16,21 0-16,0-22 0,-20 22 16,20 0-16,21 0 0,-20-21 0,-1 21 15,0 0-15,1 0 0,-22 0 0,0 0 16,0 0-16</inkml:trace>
  <inkml:trace contextRef="#ctx0" brushRef="#br0" timeOffset="67217.34">4276 5694 0,'-22'0'0,"44"0"0,-65 0 0,22 0 16,42 0-1,0 0-15,22 0 16,20-21-16,22 21 16,21-21-16,0 21 0,21-22 0,0 22 15,21 0-15,0-21 0,21 21 16,1 0-16,20-21 0,-21 21 0,1 0 15,20 0-15,-20 0 0,20-21 0,-42 21 16,0 0-16,1 0 0,-44 0 16,1 0-16,0 0 0,-42 0 0,-1 0 15,-21 0-15,1 0 0,-22 0 16,0 0-16,-21-21 0,-21 0 16,-21 21-16,20 0 15,-20 0-15,0 0 16,-1 0-16,1 0 0</inkml:trace>
  <inkml:trace contextRef="#ctx0" brushRef="#br0" timeOffset="67613.49">6371 5715 0,'0'0'0,"-21"0"0,0 0 0,21 21 15,-21-21-15,42 0 31,0 0-15,0 0-16,0 0 0,22 0 0,-22 0 16,0 0-16,21 0 0,-21 0 15,1 0-15,-22 21 16,0 1-16,0-1 16,-22-21-16,-20 21 0,21-21 15,0 21-15,-22-21 0,22 21 0,-21-21 16,21 0-16,0 21 0,21 1 31,0-1-15,21-21-16,0 21 0,0-21 15,-21 21-15,21-21 0,0 21 0,1-21 16,-1 21-16,-21 1 16,0-1-1,-21 0-15,-1-21 16,-20 0-16,21 21 0,-21-21 0,-1 0 15,-20 0-15,20 0 0</inkml:trace>
  <inkml:trace contextRef="#ctx0" brushRef="#br0" timeOffset="67961.92">4085 6287 0,'0'0'0,"-21"0"0,21 21 0,42-21 31,1 0-31,20 0 0,1 0 16,20 0-16,22 0 0,21 0 16,0 0-16,0 0 0,21 0 0,0 0 15,22 0-15,20-21 0,-20 21 0,20 0 16,-21 0-16,22 0 0,-22 0 15,1 0-15,-22 0 0,0 0 0,-21 0 16,-21 0-16,0 0 0,-22 0 0,-20 0 16,-1 0-16,-20 0 15,-1 0-15,-21 0 0,-42 0 16,0 0 0,-22 0-16,22 0 0,-42 0 15,20 0-15,-20 0 0,-1 21 0,-20-21 16</inkml:trace>
  <inkml:trace contextRef="#ctx0" brushRef="#br0" timeOffset="68311.12">6032 6541 0,'0'0'0,"-21"0"15,0 0 1,21 21-16,0 0 15,-21-21-15,21 21 0,-21 0 16,21 0-16,0 1 0,0-1 0,-21-21 16,21 21-16,-22 0 0,22 0 15,0 0-15,0 1 16,22-22 0,-1 0-16,0 0 0,0 0 15,0-22-15,0 22 0,22 0 0,-22-21 16,0 21-16,0 0 0,0 0 15,1 0-15,-1 0 16,-21 21 0,-21-21-1,21 22-15,-22-22 0,1 0 16,0 21-16,-42-21 16</inkml:trace>
  <inkml:trace contextRef="#ctx0" brushRef="#br0" timeOffset="68730.08">3577 7027 0,'0'0'16,"-42"0"-16,-1 0 0,1 0 0,0 0 0,21 0 16,-1 0-16,22 22 15,43-22-15,-1 21 16,0 0-16,22-21 0,21 0 16,20 21-16,1-21 0,21 0 0,21 0 15,1 0-15,20 0 0,0 0 16,22 0-16,-1 0 0,1 0 0,20 0 15,1 0-15,0 0 0,-1 0 0,1 0 16,0 21-16,-1-21 0,-20 0 16,-1 0-16,-20 0 0,-1 0 0,-21 0 15,-21 0-15,0 0 0,-21 0 0,-21 0 16,-22 0-16,1 0 0,-22 0 16,0 0-16,-20 0 0,-1 0 0,0 0 15,-42 0 1,0 0-1,-1 0-15</inkml:trace>
  <inkml:trace contextRef="#ctx0" brushRef="#br0" timeOffset="69317.53">5969 7366 0,'0'0'0,"-21"0"15,21 21 1,21-21 0,0 0-16,0 0 0,0 0 0,1 0 15,-1 0-15,0 0 0,21 0 0,-21 0 16,1 0-16,-1 0 0,0 0 16,0 0-16,0 0 0,-42 0 31,0 0-31,0 0 15,-22 21-15,22-21 0,-21 22 16,0-22-16,20 21 0,-20-21 0,21 21 16,-21-21-16,20 21 0,1-21 0,0 0 15,21 21-15,0 0 16,21-21-16,0 22 16,22-22-16,-22 21 0,0-21 0,21 21 15,-20 0-15,20-21 0,-21 21 0,0 0 16,22 1-16,-22-1 15,-21 0-15,0 0 0,0 0 16,-21 0-16,-1 1 0,1-22 16,-21 21-16,0 0 0,-1-21 0,1 21 15,0-21-15,-22 21 0,22-21 16,-1 21-16,-20-21 0,21 0 0,-1 0 16,1 0-16,21 0 0,-22 0 0</inkml:trace>
  <inkml:trace contextRef="#ctx0" brushRef="#br0" timeOffset="69593.34">5884 8107 0,'43'0'0,"-86"0"0,107 0 0,-64 21 15,21-21-15,-42 0 125,0-21-125,-1 21 0,1 0 16,21-21-16</inkml:trace>
  <inkml:trace contextRef="#ctx0" brushRef="#br0" timeOffset="70134.14">10160 6054 0,'0'0'0,"-21"0"0,-127 42 15,148-21 1,0 0-16,0 1 16,42-22-16,0 21 0,1 0 0,-1-21 0,21 21 15,22-21-15,0 0 0,-1 0 16,1 0-16,21 0 0,0 0 16,21 0-16,-21 0 0,-1 0 0,1 0 15,-21 0-15,0 0 0,-22 0 16,1 0-16,-22 0 0,0 0 0,-21 0 15,-63 0 1,0 0-16,-1 0 0,-20-21 16</inkml:trace>
  <inkml:trace contextRef="#ctx0" brushRef="#br0" timeOffset="70350.03">10012 6287 0,'0'0'0,"-43"105"15,43-83 1,22-1-16,20 0 0,0 0 0,22 0 16,-1 0-16,1-21 0,-1 22 15,22-22-15,-22 0 0,22 0 0,0 0 16,21 0-16,-22 0 0,1 0 0,0 0 16,-1-22-16,-20 22 0,-1-21 15,-20 0-15,20 21 0,-42-21 0,0 0 16,1 0-16,-22-1 0,0-20 0</inkml:trace>
  <inkml:trace contextRef="#ctx0" brushRef="#br0" timeOffset="70726.22">11049 5884 0,'0'0'0,"21"22"31,0-1-31,0 0 15,22-21-15,-22 21 0,21 0 16,-21-21-16,22 21 0,20-21 16,-20 0-16,-1 0 0,21 22 0,-20-22 0,20 0 15,-20 0-15,20 0 0,-21 0 16,1 0-16,-1 0 0,-21 0 16,0 0-16,1 0 0,-1 0 0,-21 21 31,-21 0-31,-22-21 0,22 21 0,-21 21 15,-1-20-15,1 20 0,0-21 0,-22 21 16,22 1-16,0 20 0,-22-20 16,22-1-16,-22 0 0,22 22 0,0-22 15,-1 0-15,1 1 0,0-1 0,-1-21 16,22 22-16,0-22 0,0 0 16,21 0-16,0 0 0,0 0 0,21-21 15,0 0-15,21 0 0,1 0 16,-1-21-16,22 0 15</inkml:trace>
  <inkml:trace contextRef="#ctx0" brushRef="#br0" timeOffset="71761.92">12658 6181 0,'0'0'0,"-22"-64"31,22 43-31,0 0 0,22-21 0,-1 20 16,0 1-16,21-21 15,-21 0-15,22-1 0,-22 1 0,21 0 16,-21-22-16,1 22 0,-1-22 0,0 22 16,0 0-16,0-22 0,-21 22 15,0 21-15,0-22 0,0 22 0,0 0 16,-21 0-16,0 21 0,0 0 15,0 0-15,-1 0 0,1 21 0,0 21 16,0-21-16,-21 43 0,20-1 0,1 1 16,-21 21-16,21-1 0,0 1 15,-1 21-15,1-22 0,0 1 16,0 21-16,0 0 0,0 0 0,-1-1 16,1 1-16,0 0 0,0 0 15,0-21-15,0 20 0,-22 1 0,22 0 16,0-21-16,-21 21 0,-1-22 0,22-20 15,-21 20-15,21-20 0,-1-1 0,1 1 16,0-1-16,0-20 0,21-1 16,0 0-16,0-20 0,0 20 0,21-21 15,0-21-15,0 0 0,22 0 16,-22-21-16,21 0 0,1-22 16,20 22-16,-21-21 0,22-22 0,-1 22 15,-20-21-15,20-1 0,1 1 16,-22-22-16,22 0 0,-22 1 0,0-1 15,-21 0-15,1 1 0,-22 20 16,0-21-16,-22 1 0,-20 20 0,0-20 16,-1 20-16,1 1 0,0 20 0,-22-20 15,22 20-15,0 22 0,-1-21 16,1 21-16,21 0 0,0 21 0,-1 0 16,22-22-16,0 1 15,22 21 1,-1-21-16,0 21 0,21-21 0,-21 21 15,22-21-15,-1 0 16,0-1-16,1 1 0,20 0 0,-20 0 0,20-21 16,-21 20-16,22-20 0,-22 21 15,1-21-15,-1 20 0,-21 1 16,0-21-16,-21 21 0,0 0 16,0-1-16,-21 22 15,0 0-15,0 0 16,0 22-16,-1-22 0,1 21 0,21 0 15,0 0-15,-21 21 0,21-20 16,0-1-16,0 0 0,0 0 0,0 21 16,0-20-16,0-1 0,0 0 15,0 0-15,21 0 0,0 0 16,1 1-16,-1-22 0,0 0 16,-21 21-16,21-21 0,0 0 0,0 0 15,1 0-15,20-21 0,-21-1 16,0 1-16,0 0 0,1 0 0,-1-21 15,-21-1-15,21 22 0,0-21 0,0-1 16,-21 1-16,0 21 0,0-21 16,0 20-16,0 1 0,0 0 0,0 0 15,0 0 1,-21 21-16,0 0 0,0 0 0,0 0 16,21 21-16,-22 0 0,1 0 15,21 0 1,0 1-16,0-1 0,0 0 15,0 0-15,21 0 16,1-21-16,-1 21 0,0-21 0,0 0 16,0 22-16</inkml:trace>
  <inkml:trace contextRef="#ctx0" brushRef="#br0" timeOffset="72185.32">13631 6117 0,'0'-21'31,"0"0"-31,0 0 0,0 0 0,0-1 16,0 1-16,0 0 0,21 0 16,1 0-16,-1 0 0,0-1 15,21 1-15,-21 0 0,1 0 0,20 21 16,-21 0-16,21 0 0,1 0 16,-22 0-16,21 0 0,1 0 0,-22 21 15,0 0-15,0 0 0,0 22 16,-21-22-16,0 0 0,0 21 0,0-20 15,0-1-15,0 0 0,-21 0 0,0 0 16,0 0-16,0 1 0,-1-1 16,1 0-16,0-21 0,0 21 15,0-21-15,0 0 0,21-21 32,0 0-17,0 0-15,21-1 0,0 1 0,0 0 16,0-21-16,22 21 0,-22-1 15,0-20-15,21 21 0,-21 0 0,22 0 16,-22-1-16,21 1 0,-21 0 16,22 21-16,-22-21 0,21 0 0,-21 21 15,22 0-15,-22 0 0,0 0 0,0 0 16,0 0-16,1 0 0,-22 21 16,21-21-16</inkml:trace>
  <inkml:trace contextRef="#ctx0" brushRef="#br0" timeOffset="73246.13">14859 6117 0,'0'0'0,"21"0"0,85-42 32,-85 21-32,21 0 0,-20-1 15,20-20-15,-21 0 0,21-1 0,-20-20 16,20 21-16,-21-22 0,0 1 15,22-1-15,-22 22 0,0-22 16,0 22-16,0 0 0,0 20 0,-21 1 16,0 0-16,0 0 0,0 0 15,0 42 1,-21 0-16,0 0 0,0 22 16,-21-1-16,20 0 0,-20 1 0,21 20 15,-21-21-15,20 22 0,1-22 0,0 22 16,0-22-16,21 0 0,0 1 15,0-1-15,0 0 0,0-20 0,0 20 16,0-21-16,0 0 0,0 0 16,21 1-16,0-1 0,0-21 15,1 0-15,-1 0 0,21 0 0,0 0 0,-20 0 16,20 0-16,21 0 16,-20-21-16,-1-1 0,0-20 0,22 21 15,-22-21-15,1-1 0,-22 1 0,21 0 16,-21-1-16,0 22 0,1-21 15,-22 21-15,0-1 0,0 1 0,-22 21 32,1 0-32,-21 21 0,21 1 0,-64 41 15,64-42 1,21 0-16,-21 22 0,21-22 0,-21 0 16,21 0-16,0 0 0,0 1 15,21-22-15,0 21 16,0-21-16,0 21 0,0-21 0,1 0 15,20 0-15,-21 0 0,0 0 0,22 0 16,-22-21-16,0 0 0,0-1 16,0 1-16,0 0 0,1-42 15,-22 41-15,0-20 0,0 0 16,0 21-16,-22-1 0,1 1 0,0 0 16,0 0-16,-21 21 0,20 0 0,-20 0 15,21 0-15,0 0 0,0 0 16,-1 0-16,22 21 15,22-21 1,-1 0-16,0 0 0,21 21 16,1-21-16,-1 0 0,0 0 15,1 0-15,-1 0 0,21 0 0,-20 0 16,20 0-16,1 0 0,-22 21 0,0-21 16,1 0-16,-1 0 0,-21 0 15,-21 22-15,0-1 16,-21 0-16,0-21 0,-21 21 15,20 0-15,1 0 0,-21 1 0,21-1 16,0 0-16,-1 0 0,22 21 16,0-20-16,0-1 15,0 0-15,0 0 0,22-21 0,-1 0 16,0 21-16,0-21 0,0 0 16,0 0-16,1 0 0,-1 0 15,21 0-15,-21-21 0,0 0 0,1 0 16,-1 0-16,0-1 0,0 1 15,0-21-15,-21 0 0,0 20 0,0-20 16,0 0-16,0-1 0,-21 1 0,0 21 16,0 0-16,0 0 0,-22-1 15,22 22-15,-21 0 0,-1 0 0,22 0 16,-21 0-16,0 22 0,20-22 16,1 21-16,0 0 0,0 0 0,21 0 15,0 0-15,0 1 0,0-1 16,0 0-16,0 0 15,21 0-15,21 0 0,-20-21 0,20 22 16,0-22-16</inkml:trace>
  <inkml:trace contextRef="#ctx0" brushRef="#br0" timeOffset="73634.11">17103 5821 0,'0'0'15,"0"-21"-15,0 0 0,-22 21 0,22-22 0,-21 1 16,21 0-16,-21 21 31,0 0-31,21 21 0,0 0 16,-21 1-16,0-1 0,-1 21 16,1-21-16,21 22 0,-21-1 0,0 21 15,0-20-15,0 20 0,-1 1 16,1-1-16,21 22 0,0-22 0,0 22 15,0 0-15,0-1 0,0 1 0,0-21 16,0 20-16,0-20 0,0 20 16,-21-20-16,21 21 0,-21-22 15,0 1-15,21-1 0,-21 1 0,-1-22 16,1 21-16,21-20 0,0-1 0,-21-21 16,21 22-16,-21-22 0,21 0 15,0 0-15,0 0 0,0-42 31,0 0-31,0 0 0,0-22 16,0 1-16,21 0 0,0-1 0,-21-20 16</inkml:trace>
  <inkml:trace contextRef="#ctx0" brushRef="#br0" timeOffset="74035.09">16954 5800 0,'0'0'0,"-21"-21"0,21-1 15,-21 22 1,0 0-16,21-21 0,-21 21 16,42 0 15,0 0-31,0 0 0,22 0 15,-22 0-15,21 0 0,22 0 16,-22-21-16,0 21 0,1 0 16,20 0-16,-21 0 0,1-21 0,-22 21 15,21 0-15,-21 0 16,-21 21-16,-21-21 16,0 21-16,0 0 0,-21 1 15,-1-1-15,1 21 0,0-21 0,-1 0 16,1 1-16,21 20 0,-22-21 15,22 0-15,0 0 0,0 1 16,0-1-16,0 0 0,21 0 0,0 21 16,-22-20-16,22-1 0,-21 0 15,21 0-15</inkml:trace>
  <inkml:trace contextRef="#ctx0" brushRef="#br0" timeOffset="75762.03">13568 6879 0,'0'0'0,"0"21"16,21 1-16,0-22 15,0 0-15,0 0 0,22 0 0,20 0 16,1 0-16,-1 0 0,22 0 15,21 0-15,21 0 0,-21 0 0,21 0 16,0 0-16,21 0 0,-21 0 0,21 0 16,-21 0-16,21 0 0,0 0 15,-42 0-15,21 0 0,0 0 0,-21 0 16,-21 0-16,-1 0 0,1 0 0,-22 0 16,1 0-16,-1 0 0,-20 0 15,-22 0-15,21 0 0,-63 0 31,0 0-15,-21 0-16,-1 0 0,1 0 0,0 0 16,-1 0-16</inkml:trace>
  <inkml:trace contextRef="#ctx0" brushRef="#br0" timeOffset="76114.33">13631 6922 0,'0'0'0,"-42"0"15,-85-22 1,127 44 0,21-1-16,0-21 15,22 21-15,-1-21 0,21 21 0,1-21 16,21 21-16,-1-21 0,22 21 15,0-21-15,21 0 0,0 22 0,-21-22 16,21 21-16,0-21 0,0 21 16,0-21-16,0 0 0,-21 21 0,-1-21 15,1 0-15,-21 21 0,-22-21 0,1 0 16,-1 0-16,-41 0 0,20 0 0,-21 0 16,-42-21 15,0 21-31,0-21 0,-1 0 15,1 21-15,-21-21 0</inkml:trace>
  <inkml:trace contextRef="#ctx0" brushRef="#br0" timeOffset="76794.36">12933 5313 0,'21'0'0,"-42"0"0,63 0 0,-21 0 15,0 0-15,-21-21 0,22 21 16,-1 0-16,-21-21 0,21-1 15,-21 1-15,21 0 0,-21 0 16,0 0-16,0-22 0,0 1 0,0 0 16,0-1-16,0-20 0,-21 21 15,0-22-15,0 22 0,-1-22 16,1 1-16,-21 20 0,21-20 16,-22-1-16,1 1 0,0-1 0,-22 1 15,1-1-15,-22 1 0,-21-1 0,0 1 16,1-1-16,-22 1 0,0 21 15,0-1-15,-22 1 0,-20 0 0,21-1 16,-21 22-16,-1 0 0,1 0 16,0 0-16,-1 21 0,1 0 0,0 0 15,20 21-15,22-21 0,0 21 0,0 0 16,22 0-16,-1 0 0,21 22 16,0-22-16,1 0 0,20 0 0,1 0 15,-1-21-15,22 22 0,0-1 16,20 0-16,1 0 0,0 0 15,0-21-15,21 21 0,0 1 0,0-1 16,0 0-16,21-21 16,0 0-1,0 0-15,1 0 0,-1 0 16,0-21-16</inkml:trace>
  <inkml:trace contextRef="#ctx0" brushRef="#br0" timeOffset="77230.44">9546 3514 0,'0'0'0,"21"-21"0,22-106 31,-43 105-31,0 1 0,-22 21 16,1 0-1,0 21-15,0 22 0,0-22 0,-22 0 16,1 21-16,0 1 0,-1-1 15,1 0-15,0 1 0,-22-1 0,22-21 16,0 22-16,-22-1 0,22-21 16,21 0-16,-22 22 0,22-43 0,0 21 15,0 0-15,21-42 47,0 0-47,21 21 0,0-22 0,0 1 16,0 21-16,1 0 0,-1-21 15,21 21-15,-21 0 0,0 0 0,22 0 16,-22 0-16,21 21 0,-21 0 16,1 1-16,20-22 0,-21 21 0,0 0 15,0 0-15,1-21 0,-22 21 0,21 0 16,0 1-16,0-1 0,-21 0 16,0 0-16,0 0 0,0 0 0,0 1 15,0-1 1,0 0-16,0 0 0,0 0 0,0 22 15,-21-22-15</inkml:trace>
  <inkml:trace contextRef="#ctx0" brushRef="#br0" timeOffset="82281.31">3196 3683 0,'0'0'0,"0"-21"15,21 0-15,-21 0 16,0-1 0,0 1-16,-21 0 15,0 21-15,0 0 16,-22 0-16,22 0 0,-42 0 0,20 0 16,-20 0-16,-22 21 0,22-21 15,-22 21-15,0 1 0,22 20 0,-22-21 16,22 0-16,-1 22 15,1-22-15,-1 21 0,22-21 0,0 22 16,-1-1-16,22-21 0,0 0 16,0 22-16,21-22 0,0 0 0,0 0 15,0 0-15,0 0 0,21 1 16,0-1-16,21 0 0,-20 0 0,20 0 16,21 22-16,-20-22 0,20 21 15,-20-21-15,20 22 0,1-1 0,-1 0 16,-21 1-16,1-1 0,-1 0 15,0 1-15,-20-1 0,20 0 0,-42 1 16,0-1-16,0 21 0,0-20 16,0-1-16,-21 0 0,0 22 15,-22-22-15,1 1 0,0-1 0,-1 0 16,1 1-16,0-1 0,-22 0 16,22 1-16,-1-1 0,1-21 0,0 21 15,-1 1-15,1-22 0,21 0 16,0 0-16,0 0 0,-1 1 0,22-1 15,-21-21-15,42 0 32,1 0-32,-1 0 0,0 0 15,0 0-15,21 0 0,-20 0 0,20 0 16,0 0-16,-21 0 16,22 21-16,-22 0 0,0 0 0,0 22 15,-21-22-15,21 21 0,-21 0 16,0 1-16,0-1 0,-21 0 0,-21 64 15,21-63-15,-22-1 16,22 21-16,-21 1 0,21-1 0,-22 1 16,22-1-16,0 1 0,-21-1 0,21 1 15,-1 21-15,1-22 0,0 1 16,0 20-16,0 1 0,0 0 0,21-1 16,-22 1-16,22-22 0,0 22 15,0 42-15,0-63 16,0-1-16,0-21 0,0 1 0,22-22 15,-22 21-15,21-21 0,0 1 16,0-22-16,0 0 0,0 0 0,22 0 16,-22 0-16,0-22 0,0 1 15,22-21-15,-22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8T03:11:20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826 0,'0'0'0,"0"-22"0</inkml:trace>
  <inkml:trace contextRef="#ctx0" brushRef="#br0" timeOffset="476.23">3619 741 0,'0'0'0,"22"-21"32,-22 0-32,0-1 31,0 44 16,0-1-47,-22 0 15,22 0-15,-21 0 0,21 22 0,-21-1 16,21 0-16,-21 1 0,0-1 16,0 0-16,-1 1 0,22 20 0,-21-21 15,0 1-15,0-1 16,0 0-16,0 1 0,-1-1 0,1 0 16,0 1-16,0-1 0,0 0 15,0 1-15,-1-1 0,1 0 0,21 1 16,-21-22-16,21 21 0,-21-21 15,21 22-15,-21-22 0,21 0 0,0 0 16,0 0-16,0-42 47,0 0-47,0-21 16,0 21-16,0-22 0,0 22 15</inkml:trace>
  <inkml:trace contextRef="#ctx0" brushRef="#br0" timeOffset="939.12">3535 868 0,'0'0'15,"42"-64"1,-42 43 0,21 0-1,0 21-15,1-21 0,-1 21 16,0 0-16,0 0 0,0 0 16,0 0-16,1 0 0,-1 0 0,0 0 15,0 0-15,0 0 0,22 0 16,-22 21-16,0 0 0,-21 0 0,21 22 15,0-1-15,0 0 0,-21 1 16,0-1-16,0 22 0,0-22 0,0 0 16,0 1-16,0-1 0,0 0 15,0 1-15,0-1 0,0 0 0,0 1 16,0-22-16,0 21 0,0 0 16,-21-20-16,0 20 0,21 0 15,-21-21-15,21 1 0,0-1 16,0 0-16,0 0 0,0 0 0,0 0 15,0-42 32,0 0-47,0 0 0</inkml:trace>
  <inkml:trace contextRef="#ctx0" brushRef="#br0" timeOffset="1275.93">3302 1482 0,'0'0'0,"-21"0"15,21-21 1,21 21-16,0 0 15,21 0-15,-20-22 0,20 22 0,0 0 16,22-21-16,-22 0 0,22 21 16,-22 0-16,0 0 0,22 0 15,-22 0-15,0 0 0,-20 0 0,-1 0 16,21 0-16,-21 0 16,0 0-16,1 0 62,-1 0-62</inkml:trace>
  <inkml:trace contextRef="#ctx0" brushRef="#br0" timeOffset="1704.08">4720 1291 0,'0'0'16,"21"-21"-16,-21 0 15,0 0-15,0 0 16,-21-1 0,0 22-1,0 0-15,0 0 0,-1 0 16,1 0-1,0 22-15,-21-1 0,21 0 0,-1 0 16,1 0-16,-21 0 0,21 22 16,0-22-16,-1 21 0,1-21 0,0 22 15,0-22-15,21 21 0,-21 1 16,21-22-16,-21 21 0,21-21 0,0 22 16,0-22-16,0 0 0,0 0 15,0 0-15,0 0 0,21 1 0,0-1 16,0-21-16,0 0 0,0 0 15,22 0-15,-1 0 0,-21 0 0,22 0 16,-1 0-16,21-21 16,-20 21-16,-1-22 0,0 1 0,22 0 15,-22 0-15,1-21 0,-1 20 16,0-20-16,-21 21 0,22-21 0</inkml:trace>
  <inkml:trace contextRef="#ctx0" brushRef="#br0" timeOffset="2052.25">5355 804 0,'0'-21'0,"0"42"0,0-63 0,0 21 0,-21 21 32,0 0-17,0 0-15,21 21 16,0 21-16,0-20 0,0 20 0,-22 0 15,22 1-15,0-1 0,-21 21 16,21-20-16,-21-1 0,21 0 0,0 22 16,-21-22-16,21 1 0,-21-1 15,0-21-15,21 21 0,0 1 0,0-22 16,0 21-16,-22-21 0,22 1 16,0-1-16,0 0 0,0 0 0,0 0 15,0 0-15,22 1 16,-1-22-16,0 0 15,0 0-15,0 0 16,0-22-16,1 1 0,-1 0 0,0 0 16,0 0-16,0 0 0,0-22 15</inkml:trace>
  <inkml:trace contextRef="#ctx0" brushRef="#br0" timeOffset="2316.23">5588 1334 0,'42'-43'16,"-63"43"31,21 21-32,-21 1-15,21-1 0,-21 0 0,21 0 16,0 0-16,0 22 0,-21-22 16,21 0-16,0 0 0,-22 21 0,22-20 15,0-1-15,0 0 0,0 0 16,0 0-16,0 0 0,0 1 0,0-1 15,0 0-15,22-21 32,-1 0-17,-21-21-15,21 0 0</inkml:trace>
  <inkml:trace contextRef="#ctx0" brushRef="#br0" timeOffset="2819.91">6202 1291 0,'0'0'0,"0"-21"0,0 0 31,-21 21-31,-1 0 0,1 0 16,0 0-16,21 21 0,-21-21 15,0 21-15,0 0 0,-1 1 0,1-1 16,0 0-16,0 0 15,0 21-15,0-20 0,-1-1 0,1 21 16,0 0-16,21-20 0,0 20 16,-21-21-16,21 0 0,0 22 0,0-22 15,0 0-15,0 0 0,0 0 16,0 0-16,21-21 0,0 22 0,0-1 16,1-21-16,-1 0 0,21 0 15,-21 0-15,0 0 0,1 0 0,20 0 16,-21-21-16,0-1 0,0 1 0,1 0 15,-1 0-15,0 0 0,0-22 16,-21 22-16,0-21 0,21 0 16,-21 20-16,0-20 0,0 0 15,0 21-15,0-22 0,0 22 0,0 0 16,0 0-16,-21 0 0,0-1 16,0 22-16,0 0 0,-1 0 15,1 0-15,0 0 0,0 0 16,0 0-16,0 0 0,-1 22 15,1-22-15,21 21 16,0 0-16,0 0 16,21-21-1,1 0-15,-1 0 0,0 0 16</inkml:trace>
  <inkml:trace contextRef="#ctx0" brushRef="#br0" timeOffset="3431.28">6519 1312 0,'0'0'0,"0"-21"16,0 42 31,0 1-47,0 20 15,0-21-15,0 0 16,0 0-16,0 1 0,0-1 16,0 0-16,-21 21 0,21-21 0,0 1 15,-21-1-15,21 21 0,0-21 16,0 0-16,0 1 0,0-1 16,0 0-1,0-42 16,0 0-31,0-1 16,0 1-16,0 0 16,0 0-16,0-21 0,0 20 0,0-20 15,0 21-15,0 0 0,0-22 0,21 22 16,0-21-16,0 21 0,1 0 16,-1-1-16,21 1 0,-21 0 0,22 21 15,-22-21-15,21 0 0,-21 21 16,22 0-16,-1 0 0,-21 0 0,0 0 15,0 21-15,1 0 0,-1-21 16,0 21-16,-21 0 0,21 22 0,-21-22 16,0 0-16,0 0 0,0 22 15,0-22-15,0 0 0,-21 0 0,0 21 16,21-20-16,-21-1 16,21 0-16,-22 0 0,1 0 0,21 0 15,0 1-15,0-1 0,-21 0 16,21 0-16,0-42 47,0 0-47,21 0 0,0-1 15,1 1-15</inkml:trace>
  <inkml:trace contextRef="#ctx0" brushRef="#br0" timeOffset="4090.23">7705 1249 0,'0'0'0,"0"-42"15,0 20-15,0 1 16,-22 21-1,22-21-15,-21 21 0,0 0 16,0 0-16,0 0 16,0 21-16,-1 0 15,1 1-15,0-1 0,0 0 16,0 0-16,21 0 0,-21 0 16,21 1-16,0-1 0,0 0 15,0 0-15,0 0 16,21-21-16,0 0 15,0 0-15,0 0 0,0 0 16,1 0-16,-1 0 0,0 0 0,0 0 16,0 0-16,0 0 0,1 0 15,-1 0-15,0 0 0,0 0 16,0 0-16,0 0 0,1 0 0,-1 21 16,0-21-16,0 0 0,0 22 0,0-22 15,1 21-15,-1-21 0,-21 21 16,21 0-16,0 0 15,-21 0-15,0 1 0,0-1 16,0 0-16,-21 0 16,0-21-16,-22 21 0,22-21 15,0 21-15,-21-21 0,21 0 16,-22 22-16,22-22 0,0 21 0,-21-21 16,20 0-16,1 0 0,-21 0 15,21 0-15,0 0 0,-1 0 0,1 0 16,0 0-16,0 0 15,0 0-15,0 0 0,-1 0 16,1 0 0,21-21-16,0-1 15,0 1 1,-21 0-16,0 0 16,0 0-16</inkml:trace>
  <inkml:trace contextRef="#ctx0" brushRef="#br0" timeOffset="4467.82">6371 529 0,'0'0'0,"-21"0"0,0 0 16,0 0 77,-1 0-77,1 0 0,0 0-16</inkml:trace>
  <inkml:trace contextRef="#ctx0" brushRef="#br0" timeOffset="4919.6">5228 1016 0,'21'0'16,"0"0"-1,1 0-15,20 0 0,-21 0 16,0 0-16,0 0 0,22 0 16,-22-21-16,0 21 0,21 0 0,-20 0 15,-1 0-15,21-21 0,-21 21 16,0 0-16,1 0 0,-1 0 16,0 0-16,0 0 0,0 0 15,0 0-15,1 0 16,-1 0-16,0 0 15,-21-21-15,21 21 16,0 0 0,-21-22-16,21 22 0</inkml:trace>
  <inkml:trace contextRef="#ctx0" brushRef="#br0" timeOffset="5607.45">9631 381 0,'0'-21'15,"0"0"-15,-21 0 16,-1 21-16,1 0 0,0-22 15,0 22-15,0 0 16,0 0-16,-1 0 0,1 22 0,0-22 16,-21 21-16,21 0 0,-1-21 15,-20 21-15,21 0 0,0 0 0,0 1 16,-1-1-16,1 0 0,0 0 16,0 21-16,0-20 0,0-1 0,21 0 15,-22 0-15,22 0 0,0 0 16,0 1-16,0-1 0,0 0 15,0 0-15,0 0 16,22-21-16,-1 21 0,0 1 0,0-22 16,0 0-16,0 21 0,22-21 15,-22 0-15,21 0 0,1 0 0,-22 0 16,21 0-16,0 0 0,-20-21 16,20-1-16,-21 22 0,0-21 0,22 0 15,-22 0-15</inkml:trace>
  <inkml:trace contextRef="#ctx0" brushRef="#br0" timeOffset="6416.16">9906 169 0,'0'0'0,"0"-21"0,-64-63 15,43 62-15,0 1 0,0 0 16,0 21-16,0 0 0,-1 0 0,1 0 16,0 0-16,0 0 0,-21 0 15,20 0-15,1 0 0,-21 0 0,21 0 16,0 0-16,-22 0 0,22 0 16,-21 0-16,-1 0 0,22 0 15,-21 0-15,0 0 0,20 0 0,-20 0 16,0 0-16,-1 0 0,22 21 15,-21 22-15,0-22 0,20 21 0,-20-21 16,21 22-16,0-1 0,0 0 16,-1 1-16,1-1 0,0-21 0,21 21 15,0 1-15,0-1 0,-21-21 16,21 22-16,0-1 0,0-21 0,0 21 16,0-20-16,0 20 0,0 0 15,0-21-15,0 22 0,0-22 0,21 21 16,-21-21-16,21 1 0,0-1 15,-21 21-15,22-21 0,-1 0 16,0-21-16,0 22 0,21-1 16,-20 0-16,20-21 0,-21 21 0,21-21 15,1 0-15,-1 21 0,-21-21 16,22 0-16,20 0 0,-21 0 0,1 0 16,-1 0-16,0 0 0,1 0 0,-1 0 15,0 0-15,1 0 0,20 0 16,-20-21-16,-1 21 0,0-21 0,-21 0 15,22 0-15,-1-1 0,-21 1 16,22-21-16,-22 21 0,21-22 16,-21 22-16,0-21 0,1 0 15,-1 20-15,0-20 0,0 0 0,0-1 16,0 22-16,1-21 0,-22 0 16,21 20-16,-21-20 0,21 0 0,-21-1 15,0 1-15,0 21 0,0-21 16,0-1-16,0 1 0,0 21 0,0-22 15,-21 22-15,0-21 0,-22 21 16,22 0-16,0-22 0,-21 22 0,20 21 16,-20 0-16,21 0 0,-21 0 15,20 0-15,1 0 0,-21 0 0,21 0 16,-22 0-16,22 0 0,-21 0 16,21 0-16,0 0 0,-1 0 15,1 0-15,0 0 0,0 0 16,0 0-1,0 0-15,-1 0 32,1 0-32</inkml:trace>
  <inkml:trace contextRef="#ctx0" brushRef="#br0" timeOffset="7440.25">3111 2350 0,'0'0'0,"-21"0"0,0 21 0,0-21 16,0 0-16,0 0 15,-1 0-15,1 0 16,42 0 31,1 0-47,-1 0 0,0 0 16,21 0-16,-21 0 0,1 0 15,20 0-15,0 0 0,-21 0 0,22 0 16,20 0-16,-20 0 0,20-21 15,1 21-15,20 0 0,-20 0 16,20 0-16,1 0 0,0-22 16,-1 22-16,1 0 0,0 0 0,-1 0 15,22 0-15,-21 0 0,42 0 0,-21 0 16,21 0-16,0 0 0,0 0 16,-21 0-16,21 0 0,0 0 0,0 0 15,0 0-15,0 0 0,-22 0 16,22 0-16,-21 0 0,0 0 0,0 0 15,21 0-15,-21 0 0,21 0 16,-21 0-16,-1 0 0,1 0 0,0 0 16,0 0-16,-21 0 0,-1 0 15,1 0-15,0 0 0,-1 0 0,-20 0 16,20 0-16,-20 0 0,-22 0 16,22 0-16,-22 0 0,0 0 15,-20 0-15,20 0 0,-21 0 0,0 0 16,0 0-1,-21-21 1,-21 21-16,-21 0 16,21 0-16,-22 0 0,1 0 15,0 0-15,-1 0 0,-20 0 0</inkml:trace>
  <inkml:trace contextRef="#ctx0" brushRef="#br0" timeOffset="8451.85">3069 2477 0,'0'0'0,"-21"0"16,0 0-16,0 0 0,-1 0 31,44 0 32,-1 0-63,0 0 0,0 0 15,0 0-15,0 0 0,1 0 0,-1 0 16,21 0-16,0 0 0,-20 0 15,20 0-15,0 0 0,22 0 16,-22 0-16,22 0 0,-22 0 0,21 0 16,1 0-16,-1 0 0,1 0 15,-1 0-15,1 0 0,-1 0 16,1 0-16,-1 0 0,1 0 0,-1 0 16,1 0-16,-1 0 0,22 0 15,0 0-15,-1 0 0,1 0 0,0 0 16,21 0-16,-22 0 0,1 0 15,0 0-15,-1 0 0,1 0 16,0 0-16,-1 0 0,1 0 0,0 0 16,-1 0-16,1 0 0,0 0 15,-1 0-15,1 0 0,-22 0 0,22 0 16,0 0-16,-1 0 0,1 0 16,0 0-16,-1 0 0,1 0 0,0 0 15,-1 0-15,1 0 0,0 0 16,-22 0-16,22 0 0,-22 0 0,1 0 15,-1 0-15,1 0 0,-1 0 16,-20 0-16,20 0 0,-20 0 0,-1 0 16,0 0-16,1 0 0,-1 0 15,0 0-15,1 0 0,-22 0 0,21 0 16,-21 0-16,0 0 16,1 0-16,-1 0 0,0 0 15,0 0-15,-42 0 78,0 0-78,0 0 0,-1 0 16</inkml:trace>
  <inkml:trace contextRef="#ctx0" brushRef="#br0" timeOffset="8572.71">8043 2477 0,'-21'0'15,"0"0"17,0 0-32,21-22 15,-21 22-15</inkml:trace>
  <inkml:trace contextRef="#ctx0" brushRef="#br0" timeOffset="15832.21">635 4509 0,'0'-22'15,"0"1"-15,0 0 16,0 0-16,0 0 16,0 0 15,-21 21-15,21 21-1,0 0-15,0 0 16,-21 0-16,21 0 0,0 1 15,0 20-15,0-21 0,0 0 16,-22 22-16,1-1 0,21-21 0,-21 21 16,21 1-16,0-1 15,-21 0-15,0 1 0,21-1 0,-21 0 16,21-20-16,-22 20 0,22-21 16,0 21-16,0-20 0,0-1 0,0 0 15,0 0-15,-21-21 0,21 21 16,0 0-1,21-21 17,-21-21-32,22 0 15,-1 0-15,-21 0 0,21 0 16,-21-1-16,21 22 16</inkml:trace>
  <inkml:trace contextRef="#ctx0" brushRef="#br0" timeOffset="16263.04">825 4932 0,'0'21'0,"0"0"16,22 0 15,-1-21-15,0 0-16,0-21 15,0 21-15,-21-21 16,21 21-16,-21-21 0,22 0 16,-22 0-16,0-1 0,0 1 15,0 0-15,-22 21 16,1 0-1,0 0-15,0 0 0,21 21 16,-21 0 0,0 1-16,21-1 0,0 0 15,0 0 17,0-42-1,21 0-16</inkml:trace>
  <inkml:trace contextRef="#ctx0" brushRef="#br0" timeOffset="16859.22">2349 4382 0,'0'0'16,"-21"-22"-16,21 1 15,0 42 17,0 1-17,0-1-15,0 0 0,0 0 16,0 0-16,0 22 0,0-22 0,0 21 16,0-21-16,0 22 0,0-1 15,0 0-15,-21 1 0,21-1 16,-21 0-16,21 1 0,0-1 0,-21 0 15,0 1-15,-1-1 0,1-21 16,21 21-16,0-20 0,-21-1 0,21 0 16,-21 0-16,21 0 15,0-42 17,0 0-32,0-21 15,0 20-15,0 1 0</inkml:trace>
  <inkml:trace contextRef="#ctx0" brushRef="#br0" timeOffset="17603.56">1905 4636 0,'0'0'15,"-21"-22"-15,21 1 0,-21 0 0,21 0 16,0 0-1,0 0-15,0-1 0,0 1 0,0 0 16,0 0-16,0-21 0,21 20 16,0 1-16,0 0 0,0 0 15,22 0-15,-22 0 0,0-1 0,21 1 16,1 0-16,-22 21 0,21 0 16,0-21-16,22 21 0,-22 0 0,1 0 15,-1 21-15,0 0 0,1 0 16,-1 22-16,-21-22 0,0 21 15,0 1-15,1-22 0,-22 21 0,21 0 16,-21 1-16,0-1 0,0-21 16,0 22-16,0-1 0,-21 0 15,21 1-15,-22-1 0,22-21 0,-21 21 16,21-20-16,0-1 0,0 21 16,0-21-16,0 0 0,0-42 46,0 0-46,0 0 0,0-21 16,0 20-16,0-20 0,0 0 16,0-1-16,0 1 0,0 0 0,21-1 15,1 1-15,-1 0 0,0-1 16,0 1-16,0 0 0,0-1 16,22 22-16,-22-21 0,21 21 0,1 0 15,-22-1-15,21 1 0,0 0 16,1 21-16,-22 0 0,21 0 15,-21 0-15,22 0 0,-22 21 0,21 0 16,-21 1-16,1 20 0,-22-21 16,0 21-16,0 1 0,0-22 0,0 21 15,0 1-15,0-1 0,0 0 16,-22 1-16,1-1 0,0 0 0,21 1 16,-21-1-16,0 0 0,0 1 15,-1-1-15,22 0 0,-21 1 0,0-22 16,0 0-16,21 21 15,0-21-15,-21 1 0,0-1 16,-1 0 0,22-42 15,0 0-15,22-1-16,-1 1 0,0 0 15,-21 0-15</inkml:trace>
  <inkml:trace contextRef="#ctx0" brushRef="#br0" timeOffset="18171.65">3514 4636 0,'0'0'0,"21"-22"0,0 22 16,0-21-16,-21 0 16,0 42 15,-21 0-31,0-21 15,21 22-15,-21-1 0,-1 0 16,22 0-16,-21 21 0,0-20 0,0-1 16,21 21-16,-21 0 0,0-20 15,21 20-15,0 0 0,-22-21 0,1 22 16,21-22-16,0 21 16,0-21-16,0 1 0,0-1 0,0 0 15,0 0-15,21-21 0,1 0 16,-1 21-16,21-21 0,-21 0 0,22 0 15,-22 0-15,21-21 0,0 21 0,1-21 16,-1 0-16,0 0 0,-20-1 16,20 1-16,-21-21 0,21 21 0,-20-22 15,-22 1-15,21 0 0,-21-1 16,0 1-16,0 0 0,0-1 0,0 1 16,0 0-16,-21 21 0,-1-22 15,1 22-15,0 0 0,0 21 0,-21 0 16,20-21-16,-20 21 0,0 0 15,21 0-15,-22 0 0,1 21 16,21 0-16,-22 0 0,22 0 16,0 1-16,-21-1 0,21 21 0,-1-21 15,1 22-15,21-22 0,0 21 16,-21 0-16,21 1 0,0-22 0,0 21 16,0-21-16,0 1 0,0 20 15,0-21-15,0 0 0,21-21 0,0 21 16,1-21-16,-1 0 0,0 0 15,0 0-15,0 0 0,0 0 16,22 0-16,-22 0 0,21 0 16,-21-21-16,22 0 0,-22 0 0</inkml:trace>
  <inkml:trace contextRef="#ctx0" brushRef="#br0" timeOffset="18661.59">4149 4614 0,'0'0'0,"21"-21"0,-21 0 16,0 42 31,0 0-47,0 1 16,-21-1-16,21 0 0,0 0 15,0 0-15,0 22 0,0-22 0,-22 21 16,22-21-16,0 22 0,0-1 15,-21-21-15,21 0 0,0 22 0,0-22 16,0 0-16,0 0 0,0 0 16,0 0-16,21-21 0,1 0 15,-1 22-15,0-22 0,0 0 16,0 0-16,0 0 0,1 0 16,-1-22-16,21 1 0,-21 0 0,0 0 15,1 0-15,-1-22 0,21 22 16,-21-21-16,0 0 0,1-1 15,-1 1-15,0 0 0,0-1 16,0 1-16,0 21 0,1 0 0,-22-1 16,0 1-16,0 0 15,-22 21 17,22 21-17,-21-21-15,21 21 0,0 1 16,0-1-1,21-21 17</inkml:trace>
  <inkml:trace contextRef="#ctx0" brushRef="#br0" timeOffset="19136.16">5080 4678 0,'42'0'15,"-42"-21"1,-21 21 15,0 0-31,0 0 0,0 0 16,-22 21-16,22 0 0,0-21 16,0 21-16,0 0 0,-1-21 15,1 22-15,21-1 0,0 0 16,0 0-16,0 0 15,21 0-15,1-21 16,-1 0-16,21 22 0,-21-22 0,0 21 16,1-21-16,-1 0 0,0 21 15,0-21-15,0 21 0,0-21 0,1 21 16,-1 0-16,-21 1 16,0-1-16,0 0 0,0 0 15,0 0-15,-21-21 0,-1 21 16,1 1-16,0-22 0,-21 0 15,21 21-15,-1-21 0,-20 0 16,0 0-16,21 21 0,-1-21 16,-20 0-16,21 0 0,0 0 0,0 0 15,-1 0-15,1 0 0,0 0 16,21-21-16,0 0 0,0-1 16,0 1-1,21 0-15,0 21 0,1-21 16,-1 21-16,0-21 0,0 0 0,21 21 15,-20-22-15</inkml:trace>
  <inkml:trace contextRef="#ctx0" brushRef="#br0" timeOffset="19560.12">5313 4911 0,'42'0'15,"-21"0"-15,0-21 16,1-1-16,-1 22 0,-21-21 0,21 21 16,0-21-16,21 0 0,-20 0 15,-1 21-15,0-21 0,-21-1 0,21 1 16,0 0-16,-21 0 0,0 0 16,0 0-16,0-1 15,-21 22-15,0 0 16,0 0-16,0 0 0,-1 0 15,1 0-15,0 22 0,-21-22 0,21 21 16,-1 0-16,1 21 0,21-21 16,-21 1-16,0 20 0,0 0 0,21-21 15,0 22-15,0-22 0,0 21 16,0-21-16,0 1 0,0-1 0,0 0 16,0 0-16,0 0 0,0 0 15,21 1 1,0-22-16,0 0 0,0 0 0,1 0 15,-1 0-15,0 0 0,0 0 16,0 0-16,0-22 0,22 1 0,-22 21 16,21-21-16,-21 0 0,22 0 15,-1-22-15,22 22 0</inkml:trace>
  <inkml:trace contextRef="#ctx0" brushRef="#br0" timeOffset="19988.23">6329 4297 0,'0'0'0,"-21"-42"0,21 20 0,0 1 16,0 0-16,0-21 0,0 21 0,-22 21 15,22-22-15,0 1 0,0 42 32,0 1-17,0 20-15,0-21 0,-21 21 0,21 1 16,-21-1-16,21 22 16,-21-22-16,21 0 0,-21 1 0,0 20 15,-1-21-15,22 1 0,-21 20 0,0-20 16,0-1-16,21 0 0,-21 1 15,21-1-15,0-21 0,0 21 0,-21-20 16,21-1-16,0 0 0,0 0 16,0 0-16,21-21 31,-21-21-31,21 0 16,0 0-16,-21 0 0,21-1 0,0-20 15,1 0-15,-1-1 0</inkml:trace>
  <inkml:trace contextRef="#ctx0" brushRef="#br0" timeOffset="20308.15">6710 4085 0,'0'0'0,"0"-21"0,0 0 0,0 0 16,0 42-1,0 0 1,0 21-16,0-20 0,-21 20 15,21 21-15,-22-20 0,22 20 0,0-20 16,-21-1-16,0 21 0,0-20 16,21-1-16,0 22 0,-21-22 15,0 0-15,21 22 0,-22-22 0,22 0 16,0 1-16,-21-22 0,21 21 16,-21-21-16,21 1 0,0-1 0,0 0 15,0 0-15,0 0 16,0-42 15,0 0-15,0 0-16,0 0 0,0-1 0,0-20 15,0 21-15</inkml:trace>
  <inkml:trace contextRef="#ctx0" brushRef="#br0" timeOffset="20971.97">6159 4741 0,'0'0'0,"-21"0"16,42 0 15,1 0-31,-1-21 0,21 21 16,-21-21-16,22 21 0,-22 0 0,21-21 15,22 21-15,-22 0 0,0-21 0,1 0 16,20 21-16,-21-22 0,1 22 15,-1 0-15,0-21 0,1 21 16,-1 0-16,-21-21 0,0 21 16,1 0-16,-1 0 0,-42 0 47,21 21-47,-22-21 0,1 21 15,21 1-15,-21-1 0,0 0 16,0 0-16,21 0 0,-21 0 0,21 1 15,-22 20-15,22-21 0,0 21 16,0-20-16,-21-1 0,21 0 16,0 21-16,0-21 0,0 1 0,21-1 15,1 0-15,-1-21 16,0 21-16,0-21 0,0 0 0,22 0 16,-22 0-16,21 0 0,0 0 15,-20 0-15,20 0 0,0 0 0,-21-21 16,1 0-16,20 0 0,-21-1 0,0 1 15,0 0-15,1-21 0,-22 21 16,0-22-16,0 1 0,0 0 0,0 20 16,0-20-16,0 0 0,0 21 15,-22-1-15,1 1 0,0 0 0,0 0 16,0 21-16,-22 0 16,22-21-16,-21 21 0,21 0 0,-22 0 15,1 0-15,21 0 0,0 21 0,-22-21 16,22 21-16,0 0 0,0 0 15,0 1-15,21-1 16,0 0-16,0 0 0,0 0 16,0 0-16,0 1 15,21-22-15,0 21 0,0-21 16,0 0-16,22 0 0,-22 0 0,21 0 16,-21 0-16,22 0 0,-22 0 15</inkml:trace>
  <inkml:trace contextRef="#ctx0" brushRef="#br0" timeOffset="21459.2">7451 4572 0,'0'0'16,"21"-21"-16,-21 0 16,21 21-16,0 0 15,0 0 1,-21 21-1,21-21-15,-21 21 0,22-21 16,-22 21-16,0 0 0,0 1 0,21-1 16,-21 0-16,0 21 0,0-21 15,21 22-15,-21-22 0,0 21 16,0-21-16,0 1 0,0 20 0,0-21 16,0 0-16,0 0 0,0 1 15,0-1-15,21-21 47,-21-21-47,21-1 0,-21 1 16,21 0-16,1 0 0,-1-21 15,-21 20-15,21-20 0,21 0 0,-21 21 16,1-22-16,-1 22 0,0-21 16,21 21-16,-21-1 0,1 22 15,-1-21-15,0 21 0,0-21 0,0 21 16,0 0-16,1 0 15,-1 0 1</inkml:trace>
  <inkml:trace contextRef="#ctx0" brushRef="#br0" timeOffset="21855.2">8086 4741 0,'21'0'15,"0"0"1,0 0-16,0 0 0,0 0 0,1-21 16,20 21-16,-21-21 0,0 21 15,0-21-15,22 0 0,-22 21 0,0-21 16,0-1-16,-21 1 15,21 0-15,-21 0 0,-21 21 32,0 0-32,0 0 15,0 0-15,-22 0 0,22 0 0,0 0 16,-21 21-16,21-21 0,-1 21 16,1 0-16,0 1 0,21-1 0,-21 0 15,21 0-15,-21 0 0,21 0 16,0 22-16,0-22 0,0 0 0,0 0 15,0 22-15,0-22 0,21 0 0,0 0 16,0 0-16,0 0 0,1 1 16,-1-22-16,21 0 0,-21 21 15,0-21-15,22 0 0,-22 0 16,0 0-16,21 0 0,-20 0 16,-1-21-16,21-1 0,-21 1 15,0 21-15,22-21 0</inkml:trace>
  <inkml:trace contextRef="#ctx0" brushRef="#br0" timeOffset="22578.8">8763 4551 0,'0'0'16,"-21"-42"-1,21 20 1,21 1-16,0 21 15,0 0-15,22-21 16,-22 21-16,21 0 0,0 0 0,22 0 16,-22 0-16,1 0 0,20 0 0,-21 0 15,-20 21-15,20-21 0,-21 21 16,0 1-16,0-1 0,1 0 0,-22 0 16,0 0-16,0 0 0,0 1 15,0-1-15,0 0 0,0 21 0,0-21 16,-22 1-16,1 20 0,21-21 15,0 0-15,-21 22 0,0-22 0,21 0 16,-21 0-16,21 0 16,-21 0-16,-1 1 15,22-44 17,0 1-17,0 0-15,22-21 0,-1 21 16,0-22-16,21 22 0,-21-21 0,22-1 15,-22 1-15,0 21 0,21-21 16,1 20-16,-22-20 0,0 21 0,21 0 16,-20 0-16,-1-1 0,21 22 15,-21-21-15,0 21 0,1 0 0,-1 0 16,0 0 0,-42 0 202,0 21-202,-1-21-16,1 0 0</inkml:trace>
  <inkml:trace contextRef="#ctx0" brushRef="#br0" timeOffset="24643.95">783 6964 0,'-21'0'31,"0"-21"-31,21 0 16,-21-1-1,21 1-15,0 0 16,0 0-16,21 0 15,-21 0-15,21 21 16,-21-22-16,21 22 0,0-21 0,0 21 16,-21-21-16,22 21 15,-1 0-15,0 0 0,0 0 0,0 0 16,0 0-16,1 21 0,-1 0 16,0 1-16,-21-1 0,21 0 0,-21 21 15,0-21-15,0 22 0,0-1 16,0-21-16,0 22 0,0 20 15,-21-21-15,0 1 0,0-1 0,-22 22 16,22-22-16,0 0 0,-21-21 16,20 22-16,-20-1 0,21-21 0,-21 0 15,-1 22-15,22-22 0,-21-21 16,21 21-16,-22-21 0,22 0 16,-21 0-16,21 0 0,-22 0 15,22 0-15,0 0 0,-21 0 16,20-21-16,1 0 0,0 0 0,0-1 15,21 1-15,0 0 0,0-21 16,0 21-16,0-22 0,0 22 0,0 0 16,0-21-16,42 20 0,-21-20 15,1 21-15,20 0 0,0 0 16,-21-1-16,22 22 0,-1 0 0,-21 0 16,22 0-16,-22 0 0,21 0 15,-21 0-15,0 22 0,-21-1 0,22 21 16,-22-21-16,21 22 15,-21-22-15,0 21 0,0 0 0,0 1 16,0-22-16,0 21 0,0-21 16,0 22-16,0-22 0,0 0 15,0 0-15,0 0 0,21-21 0,-21 22 16,21-22-16,-21 21 16,21-21-16,0 0 31,-21-21-31,22-1 0,-1 1 15,-21 0-15,0 0 0</inkml:trace>
  <inkml:trace contextRef="#ctx0" brushRef="#br0" timeOffset="24888.22">1355 7324 0,'0'0'0,"21"0"15,0 0 79,-21-21-78,21 21-16,-21-22 0,21 22 15,0-21-15</inkml:trace>
  <inkml:trace contextRef="#ctx0" brushRef="#br0" timeOffset="25455.65">2434 6519 0,'0'0'0,"0"-21"16,0 42 15,0 1-31,0-1 0,0 0 0,0 21 16,0-21-16,0 22 0,0-1 15,0 0-15,0 1 0,-21-1 0,21 0 16,-21 1-16,0-22 0,21 21 16,-22 1-16,22-1 0,0 0 15,-21 1-15,21-1 0,-21 0 0,21-21 16,0 22-16,0-22 0,0 0 15,0 21-15,0-20 0,0-1 16,0-42 15,0-1-15,0 1-16,0-21 0,0 21 0</inkml:trace>
  <inkml:trace contextRef="#ctx0" brushRef="#br0" timeOffset="26331.93">2413 6710 0,'0'0'0,"-21"-106"32,21 85-32,0-21 0,0 20 0,0 1 15,0 0-15,21-21 0,0 21 16,0-1-16,0 1 0,1 0 0,20 0 15,-21 0-15,21 21 0,-20-21 16,20-1-16,0 22 0,-21 0 0,22 0 16,-1 0-16,-21 0 15,22 0-15,-22 22 0,0-22 0,0 42 16,0-21-16,0 21 0,-21 1 16,0-1-16,0 0 0,0 1 0,0 20 15,-21-20-15,-21-1 0,21-21 16,-22 21-16,1 1 0,0-22 0,-1 21 15,1-21-15,0 1 0,-1-1 16,22 0-16,-21 0 0,21 0 0,-22-21 16,22 21-16,0-21 0,0 0 0,0 0 15,0 0-15,-1 0 16,1 0-16,0 0 16,21-21-16,0 0 15,-21 21-15,21-21 16,0 0-1,21 21 1,0 0 0,0 0-16,1 0 0,-1 0 15,0 0-15,0 0 0,0 21 16,0-21-16,1 21 0,-1 0 16,0-21-16,0 21 0,0 1 0,0-1 15,1 0-15,-1 21 0,21 22 16,-21-43-16,0 0 15,1 21-15,-1-20 0,-21-1 0,21 0 16,0 0-16,0 0 0,0 0 16,1-21-16,-1 0 0,0 22 0,21-22 15,-21 0-15,1 0 0,-1 0 16,21 0-16,-21-22 0,0 1 0,1 0 16,20 0-16,-21 0 0,0-22 0,0 22 15,1-21-15,-1 0 0,0 20 16,0-20-16,0 0 0,0 21 0,-21-1 15,0-20-15,22 21 0,-22 0 16,21 21-16,-21-21 0,0-1 16,-21 44 15,21-1-31,-22 0 0,22 0 0,-21 0 16,21 0-16,0 1 0,0-1 15,-21 0-15,21 0 0,0 0 0,-21 0 16,21 1-16,0-1 15,0 21 1,0-63 15,0 0-15,0 0-16,0-22 0,0 22 16</inkml:trace>
  <inkml:trace contextRef="#ctx0" brushRef="#br0" timeOffset="26516.19">3408 6731 0,'0'0'16,"0"21"46,0 0-46,21 1-1,0-22-15</inkml:trace>
  <inkml:trace contextRef="#ctx0" brushRef="#br0" timeOffset="27424.24">4276 7091 0,'0'0'16,"21"0"-16,42-42 16,-63 20-16,0 1 0,0 0 15,0 0-15,0 0 16,0 0-16,0-1 0,-21 1 16,0 0-16,0 21 0,0 0 15,-1-21-15,1 21 0,0 0 0,-21 0 16,21 0-16,-22 0 0,22 21 0,0 0 15,-21-21-15,20 21 0,-20 1 16,21 20-16,0-21 0,0 0 0,-1 0 16,22 1-16,0-1 0,0 21 15,0-21-15,0 0 0,0 1 0,0-1 16,22 0 0,-1-21-16,0 0 0,21 0 0,-21 0 15,1 0-15,20 0 0,-21 0 0,0 0 16,22-21-16,-22 21 0,0-21 15,0-1-15,0 22 0,22-42 16,-43 21-16,0 0 0,21 21 16,-21-21-16,21-1 0,-21 1 15,0 42 48,0 1-63,0-1 0,0 0 15,0 0-15,0 0 0,0 64 16,0-64-16,0 21 0,0 1 16,0 20-16,0-20 0,0-1 0,0 21 15,-21-20-15,21-1 0,0 22 16,0-1-16,0 1 0,0-1 0,0 1 16,0-1-16,0 1 0,0-1 0,0 1 15,0-1-15,0 1 0,0-22 16,0 21-16,0-20 0,0-1 0,0 22 15,0-22-15,0 0 0,-21 1 0,21-22 16,-22 21-16,22 0 0,-21-20 16,0 20-16,21-21 0,-21 0 15,0 0-15,0 1 0,-1-1 0,-20 0 16,21-21-16,0 0 16,0 0-16,-22 0 0,1 0 0,0-21 15,-1 0-15,-20-1 0,20 1 0,-20-21 16,21 0-16,-1 20 0,1-41 15,0 21-15,20-1 0,-20-20 0,21 20 16,0-20-16,0-22 0,21 22 0,-22-1 16,22 1-16,0-22 0,0 22 15,22-1-15,-1 1 0,0-1 0,0 1 16,0-1-16,22 22 16,-22-22-16,21 22 0,-21 0 0,22-1 15,-1 1-15,-21 0 0,21 20 0,1-20 16,-22 21-16,0 0 0,0 0 15,0-1-15,1 22 0,-1 0 0,0-21 16,0 21-16,0 0 0,-21-21 16,21 21-16,1 0 0,-1-21 0</inkml:trace>
  <inkml:trace contextRef="#ctx0" brushRef="#br0" timeOffset="28235.85">5016 6541 0,'0'0'15,"0"-22"-15,0 1 0,0 0 0,-21 21 16,0 0-16,0 0 16,0 0-16,0 21 0,21 0 0,-22 1 15,1 20-15,21-21 0,0 21 16,0 1-16,-21-1 0,0-21 0,21 22 15,-21-1-15,0 0 0,21 1 16,-22-1-16,1 0 0,21-21 16,-21 22-16,0-1 0,0-21 0,0 22 15,21-22-15,0 0 0,-22 0 16,1 0-16,21-42 31,0 0-31,0 0 16,0 0-16,0-1 0,21-20 0,1 21 15,-1 0-15,0-22 0,21 22 16,-21 0-16,1 0 0,20 0 0,-21 0 16,21-1-16,-20 1 0,20 0 15,-21 21-15,0-21 0,0 21 0,22 0 16,-22 0-16,0 0 16,0 0-16,-21 21 0,21-21 15,-21 21-15,0 0 0,0 1 0,0-1 16,0 0-16,0 0 0,0 21 0,0-20 15,0-1-15,0 0 0,0 0 16,0 0-16,0 22 0,0-22 0,22 0 16,-22 0-16,21-21 15,0 0-15,0 0 0,0 0 16,0 0-16,1 0 0,-1 0 16,21-21-16,-21 0 0,0 0 0,1-1 15,20 1-15,-21-21 0,21 0 0,-20-1 16,-1 1-16,21 0 15,-21-22-15,0 1 0,1-1 0,-1 22 16,0-22-16,0 1 0,-21 20 16,21 1-16,-21 0 0,0 21 0,0-1 15,0 1-15,0 42 16,0 1 0,-21 20-16,0-21 0,21 21 0,-21 22 15,21-22-15,-21 1 0,21 20 16,-22-21-16,1 1 0,21-1 0,0 0 15,0 1-15,-21-1 0,21-21 0,0 22 16,0-22-16,0 21 0,0-21 16,0 0-16,0 1 0,0-1 15,0 0-15,21-21 16,0 0-16,1 0 16,-1 0-16,0-21 0,0 0 0,21-1 15,-20 1-15,20 0 0</inkml:trace>
  <inkml:trace contextRef="#ctx0" brushRef="#br0" timeOffset="28451.09">5503 6837 0,'0'0'16,"-21"0"-16,0 0 0,42 0 46,0 0-46,0 0 0,1 0 0,-1 0 16,21 0-16,-21-21 0,22 21 16,-1 0-16,-21-21 0,21 21 0,-20 0 15,20 0-15,-21-22 0,21 22 16,-20 0-16,20-21 0</inkml:trace>
  <inkml:trace contextRef="#ctx0" brushRef="#br0" timeOffset="29283.8">6816 6646 0,'0'0'0,"0"-21"0,0 0 16,0 0-16,0 0 0,-22 21 15,1-21-15,0 21 16,0 0-16,0 0 0,0 0 15,-1 0-15,1 21 0,0 0 16,0 0-16,0 0 0,0 22 16,-1-22-16,1 21 0,0 0 0,0 1 15,0-1-15,0-21 0,21 22 16,-22-1-16,22 0 0,0 1 0,0-22 16,0 21-16,0 0 0,0-20 0,22 20 15,-1-21-15,0 21 0,21-20 16,-21-1-16,22-21 0,-1 21 0,0-21 15,1 0-15,-1 0 0,0 0 16,1 0-16,-1-21 0,22 0 0,-22-1 16,0 1-16,1-21 0,-1 0 0,0-1 15,1 1-15,-1 0 0,-21-1 16,21 1-16,-20-22 0,20 22 0,-21-21 16,0-1-16,0 22 15,1-22-15,-22 22 0,0 0 0,0-1 16,0 1-16,0 21 0,0 0 15,0-1-15,0 1 0,0 42 32,0 1-32,-22-1 0,22 0 0,-21 21 15,21 1-15,-21-1 0,21 0 16,0 1-16,0-1 0,-21 0 0,21 1 16,-21-1-16,21 0 0,0 1 0,0-22 15,0 21-15,0-21 0,0 0 16,0 22-16,0-22 0,0 0 0,0 0 15,0 0-15,21 1 16,0-22-16,0 0 16,0 0-16,1 0 0,-1-22 15,0 22-15,0-21 0,0 0 16,0 0-16,1 0 0,-1 0 0,0-1 16,0 1-16,0 0 0,22-21 0,-43 21 15,21-1-15,0 1 16,-21 0-16,0 42 31,0 0-31,0 1 0,-21-1 16,21 0-16,-21 0 0,21 0 0,0 0 15,0 1-15,0-1 0,0 0 16,0 0-16,0 0 0,21-21 31,0 0-31,0 0 16,0 0-16,-21-21 0,21 0 15,1 21-15,-1-21 0,0 0 16,0-1-16,0 1 0,-21 0 0</inkml:trace>
  <inkml:trace contextRef="#ctx0" brushRef="#br0" timeOffset="29451.7">8001 6625 0,'0'0'0,"-42"-21"31,20 21-31,1 0 0,21 21 32,21-21-1,1 0-31,-1 21 0</inkml:trace>
  <inkml:trace contextRef="#ctx0" brushRef="#br0" timeOffset="29783.51">8467 6604 0,'0'0'0,"0"-63"31,-22 63-31,1 0 0,0 0 16,0 0-16,0 0 0,0 0 0,-1 21 15,1 0-15,0 0 0,21 0 16,-21 22-16,0-22 0,0 21 0,21 0 15,-22-20-15,22 20 0,0-21 0,0 21 16,0-20-16,0-1 0,0 21 16,0-21-16,0 0 0,0 1 0,22-1 15,-22 0-15,21 0 0,0-21 16,0 21-16,0-21 0,0 0 16,1 0-16,20 0 0,-21 0 0,0 0 15,22 0-15,-22-21 0,21 0 16,0 0-16,-20 0 0,20-1 0,0 1 15,1-21-15,-1 0 0,0-1 16,-21 1-16,22-22 0,-1 22 0</inkml:trace>
  <inkml:trace contextRef="#ctx0" brushRef="#br0" timeOffset="30472.12">9059 6414 0,'0'0'0,"0"-43"0,0 1 16,0 0-16,0 20 0,0 1 0,0 0 16,-21 21-1,0 0 1,0 0-16,21 21 0,-21 0 0,21 1 15,-22 20-15,1 0 0,21 1 16,-21-1-16,0 21 0,21-20 0,-21 20 16,0-20-16,21-1 0,-22 0 15,1 1-15,0-1 0,0 0 0,21-21 16,0 1-16,-21 20 0,21-21 0,-21 0 16,21 0-16,0-42 46,0 0-46,21 0 16,0 0-16,-21 0 0,21-1 0,0 1 16,22-21-16,-22 21 0,21-22 15,-21 22-15,22-21 0,-1 21 0,0 0 16,1-22-16,-1 43 0,0-21 0,-21 0 16,1 21-16,20 0 0,-21 0 15,0 0-15,-42 21 31,0-21-15,0 21-16,-22-21 0,22 0 16,-21 0-16,0 0 0,20 0 15,-20 0-15,21 0 0,0 0 0,0 0 16,-1 0-16,1 0 0,0 0 16,21 21-1,0 1 1,0-1-16,0 0 15,0 0-15,0 0 0,0 0 0,0 1 16,0 20-16,-21-21 0,21 0 16,0 0-16,0 1 0,0 20 0,0-21 15,0 0-15,21 0 0,-21 1 0,21-1 16,0 0-16,22-21 16,-22 21-16,21 0 0,-21-21 0,22 0 15,-1 21-15,0-21 0,1 0 16,-1 0-16,-21 0 0,22 0 0,-1-21 15,-21 21-15,0-21 0,0 21 0,1-21 16,-1 0-16,0 21 0,0-21 16,-21-1-16,0 1 0,21 21 0,-21-21 15,21 0-15,-21 0 32,-21 21-32</inkml:trace>
  <inkml:trace contextRef="#ctx0" brushRef="#br0" timeOffset="31559.3">487 9462 0,'0'0'0,"-106"0"16,85 0-16,42-22 31,0 1-31,0 21 16,0-21-16,22 21 0,-1 0 16,0-21-16,1 21 0,-1 0 0,0 0 15,1 0-15,-1 0 0,0 0 16,-20 21-16,20 0 15,-42 0-15,0 22 0,0-22 0,0 0 16,-21 21-16,0-20 0,-22 20 16,1 0-16,0-21 0,-1 1 15,-20 20-15,20-21 0,1 0 0,0 0 16,-1-21-16,1 22 0,21-22 16,0 0-16,0 0 0,21-22 31,0 1-31,21 0 15,0 21-15,21-21 0,-21 21 16,22 0-16,-22-21 0,21 21 16,1-21-16,-1 21 0,-21 0 0,21 0 15,1 0-15,-22 21 0,21 0 16,-21 0-16,1 0 0,-1 0 16,-21 1-16,0-1 0,0 0 15,0 21-15,0-21 0,0 1 0,-21-1 16,-22 21-16,22-21 0,-21 0 15,-1 1-15,1-1 0,0 0 16,-1 0-16,1-21 0,0 21 0,-1-21 16,1 0-16,0 0 0,-1 0 15,1 0-15,0 0 0,21 0 0,-22-21 16,1 21-16,21-21 0,0 0 16,-1 0-16,-20 21 0,42-22 0,-21 1 15,21 0-15,0 0 16,0 0-1,21 21 1,0-21 0,22 21-16,-22-22 0,0 22 15,21 0-15,1-21 0</inkml:trace>
  <inkml:trace contextRef="#ctx0" brushRef="#br0" timeOffset="31763.18">1185 9864 0,'0'0'16,"21"0"-16,1 0 15,-1 0 48,-21-21-63,21 21 15,0-22-15,0 22 0</inkml:trace>
  <inkml:trace contextRef="#ctx0" brushRef="#br0" timeOffset="33487.19">2773 9927 0,'21'0'0,"-21"-21"0,21 21 0,-21-21 16,21 0-16,-21 0 0,0-1 15,0 1-15,0 0 0,0-21 16,0 21-16,0-1 0,-21 1 16,0-21-16,21 21 0,-42-22 0,20 22 15,1 0-15,-21 0 0,21 21 16,-22-21-16,22 21 0,-21 0 0,0 0 15,20 0-15,-20 0 0,0 21 16,-1 0-16,1 21 0,21-20 16,-21 20-16,20 0 0,1 1 15,0-1-15,0 0 0,21 1 0,-21-1 16,21 0-16,0-21 0,0 22 16,0-22-16,0 0 0,21 0 0,0 0 15,0-21-15,0 22 0,22-22 0,-22 0 16,0 0-16,21 0 0,1 0 15,-1 0-15,0-22 0,1 1 0,-1 0 16,0 0-16,1 0 0,-1-22 16,0 22-16,1-21 0,-1-22 0,0 22 15,1 0-15,-22-22 0,0 1 16,0 20-16,0-20 0,-21 21 0,0-22 16,0 22-16,0-1 15,0 1-15,0 0 0,0-1 0,0 22 16,0 0-16,0 0 0,0 0 15,-21 21-15,0 0 16,21 21-16,-21 0 0,21 21 0,0-20 16,0 20-16,-21 0 0,21 1 15,0-1-15,0 0 0,0 1 0,0 20 16,0-21-16,0 22 0,0-22 16,0 22-16,0-22 0,0 0 0,0 1 15,0-1-15,0 0 0,21-20 16,-21-1-16,21 0 0,0 0 0,0 0 15,1-21-15,-1 0 0,0 0 16,0 0-16,0 0 0,0 0 16,22-21-16,-22 0 0,0 0 0,21 0 15,-20-1-15,20 1 0,-21-21 16,0 21-16,0-22 0,1 22 0,-1-21 16,0 0-16,0-1 0,0 22 15,-21-21-15,0 21 0,0-1 16,0 1-16,21 21 0,-21 21 31,0 1-31,-21-1 0,21 21 0,0-21 16,-21 22-16,0-22 0,21 21 15,-21 0-15,21-20 0,0 20 16,0-21-16,0 21 0,0-20 16,0-1-16,21 0 0,0 0 0,21-21 15,-20 21-15,-1-21 0,0 0 0,21 0 16,1 0-16,-22 0 0,21 0 15,0-21-15,-20 21 0,20-21 0,0 0 16,-21 0-16,22-1 0,-22 1 16,21-21-16,-21 0 0,-21 20 0,0-20 15,22-21-15,-22 20 0,0 1 16,0 0-16,-22-1 0,1 22 0,0-21 16,0 21-16,0-1 0,-22 1 0,22 0 15,-21 21-15,0 0 16,-1 0-16,22 0 0,-21 0 0,-1 21 15,1 0-15,0 1 0,-1 20 0,1-21 16,21 21-16,0 1 0,0-1 16,-1 0-16,22 1 0,0-1 0,0 0 15,0 1-15,0-22 0,22 21 16,-1-21-16,0 1 0,0-1 0,21 0 16,1-21-16,-1 21 0,0-21 15,1 0-15,-1 0 0,0 0 16,22 0-16,-22 0 0,1-21 0,-1 0 15,0 0-15,1-1 0,-22 1 16,21 0-16,-21 0 0,0-21 0,1-1 16,-1 22-16,0-21 0,0-1 15,-21 1-15,0 21 0,0-21 0,21 20 16,-21 1-16,0 0 0,0 42 31,0 0-31,0 22 16,-21-22-16,21 0 0,0 21 15,0-20-15,0 20 0,0-21 0,0 21 16,0-20-16,0 20 0,0-21 16,0 0-16,0 0 0,0 1 15,0-1-15,21 0 0,0-21 16,1 0-16,-1 0 0,0 0 16,0 0-16,21 0 0,-20 0 0,20-21 15,-21 0-15,21 21 0,1-22 0,-1 1 16,-21-21-16,22 21 0,-22-22 15,0 22-15,21-21 0,-42 0 0,21 20 16,-21-20-16,22 0 0,-22 21 16,0-1-16,0 1 0,0 0 0,-22 21 31,1 0-31,0 21 16,21 0-16,-21 22 0,0-22 0,21 21 15,0-21-15,-21 22 0,21-1 16,0-21-16,0 22 0,0-22 0,0 21 15,0-21-15,0 0 0,0 1 0,21-1 16,0 0-16,0-21 0,0 0 16,0 21-16,1-21 0,20 0 0,0 0 15,-21 0-15,22 0 0,-1-21 0,0 0 16,1 0-16,-1-1 0,-21 1 16,22 0-16,-22-21 0,0-1 15,0 1-15,0 0 0,0-22 0</inkml:trace>
  <inkml:trace contextRef="#ctx0" brushRef="#br0" timeOffset="33967.43">5292 9186 0,'0'0'0,"0"-21"0,0 0 0,-22 42 31,22 0-31,0 1 0,-21-1 0,21 21 16,0-21-16,0 22 0,0-1 0,0 0 15,0 1-15,0-1 0,0 0 16,0 1-16,-21-1 0,21 0 0,0 1 15,0-22-15,0 21 0,-21-21 16,21 22-16,0-22 0,0 0 16,0 0-16,-21-21 15,21-21 1,0 0 0,0 0-16,0-1 0,0 1 15,0-21-15,0 21 0,21-22 0,0 22 16,0-21-16,0 21 0,1-22 0,20 22 15,-21 0-15,21 0 0,-20 0 16,20 21-16,0 0 0,-21 0 16,22 0-16,-1 0 0,0 0 0,1 21 0,-1 0 15,-21 21-15,22-20 0,-22 20 16,0-21-16,-21 21 0,0 1 16,0-22-16,0 21 0,-21-21 15,-22 1-15,1 20 0,0-21 0,-1 0 16,-20 0-16,21 1 0,-1-1 0,-20-21 15,20 21-15,1-21 0,0 0 16,21 0-16,-1 0 0,1 0 0,0 0 16,0 0-16,21-21 15,0 0-15,21-1 16,0 1-16,0 0 0,22 0 16,-22 0-16,21 0 0</inkml:trace>
  <inkml:trace contextRef="#ctx0" brushRef="#br0" timeOffset="34256.26">6435 9165 0,'-22'0'16,"1"0"0,0 0-16,21 21 0,-21-21 0,0 22 15,0 20-15,-1-21 0,22 0 0,-21 22 16,0-1-16,0 0 0,0 1 15,21-1-15,-21 0 0,21 1 0,-22-1 16,22 0-16,0 1 0,0-1 16,0-21-16,0 21 0,0-20 15,0-1-15,0 0 0,0 0 0,0 0 16,22-21 0,-1 0-16,0 0 15,0 0-15,0-21 0,0 0 0,1 0 16,-1 0-16,0-1 0,0 1 15</inkml:trace>
  <inkml:trace contextRef="#ctx0" brushRef="#br0" timeOffset="34611.06">6498 9631 0,'21'0'47,"0"0"-47,1 0 0,-1-21 16,0 21-16,0 0 0,0-21 0,0-1 15,1 22-15,-1-21 0,21 0 16,-21 21-16,0-21 0,1 0 0,-22 0 16,0-1-16,0 1 15,-22 21 1,1 0-16,-21 0 0,21 0 16,0 0-16,-22 0 0,22 21 15,-21 1-15,21-1 0,-1 0 0,1 21 16,0-21-16,0 1 0,21 20 15,0-21-15,0 0 0,0 22 16,0-22-16,0 0 0,0 0 0,0 0 16,0 0-16,0 1 0,0-1 0,21-21 15,0 21-15,0-21 0,1 0 16,20 0-16,-21 0 0,21 0 0,1 0 16,-1 0-16,22 0 0,-22 0 0,21-21 15,1 0-15,-1 21 0</inkml:trace>
  <inkml:trace contextRef="#ctx0" brushRef="#br0" timeOffset="35335.22">7747 9335 0,'0'0'0,"-21"-22"16,0 1-16,-1 21 0,1 0 16,0 0-16,0 0 0,0 0 15,-22 0-15,22 0 0,0 0 0,0 21 16,0 1-16,-22-1 0,22 0 15,0 21-15,0-21 0,0 22 0,0-1 16,-1 0-16,22 1 0,0-1 0,0-21 16,0 22-16,0-1 0,0-21 15,0 21-15,22-20 0,-1-1 0,0 0 16,0 0-16,0 0 0,0 0 16,22-21-16,-1 0 0,0 0 15,1 0-15,-1 0 0,0 0 0,1 0 16,20 0-16,-20-21 0,-1 0 0,0 0 15,1-21-15,-1 20 0,0-20 16,-21 0-16,22-22 0,-1 22 0,-21-22 16,22 1-16,-22-1 0,21 1 15,-21-1-15,0 22 0,1-21 0,-1 20 16,0-20-16,-21 42 0,0-22 0,21 22 16,-21 0-16,-21 42 15,0 0 1,0 0-16,-1 22 15,1-1-15,0 0 0,21 1 0,-21-1 16,0 0-16,0 1 0,21-1 0,0 0 16,-22 1-16,22-1 0,-21 0 15,21 1-15,0-1 0,0 0 0,0-20 16,0 20-16,21-21 0,-21 21 0,22-20 16,-1-1-16,21-21 0,-21 21 15,0-21-15,22 0 0,-22 0 0,0 0 16,21 0-16,-20 0 0,-1 0 15,0-21-15,0 0 0,21-1 16,-20-20-16,-1 21 0,0-21 0,0-1 16,0 1-16,-21 0 0,21 20 15,-21-20-15,22 21 0,-22 0 0,0 42 32,0 21-17,0-21-15,-22 1 0,22-1 0,0 21 16,0-21-16,0 0 0,0 1 0,0-1 15,0 0-15,0 0 16,0 0-16,22-21 16,-1 0-1,0 0-15,0 0 0,-21-21 0,21 0 16,0 0-16,1 0 16,-22-22-16</inkml:trace>
  <inkml:trace contextRef="#ctx0" brushRef="#br0" timeOffset="35487.99">8890 9377 0,'-64'-21'31,"43"21"-31,42 0 32,1 0-17,20 0-15,-21 0 16</inkml:trace>
  <inkml:trace contextRef="#ctx0" brushRef="#br0" timeOffset="36459.92">9525 9313 0,'0'-42'16,"-21"21"0,0 21-16,-1-21 15,1 21-15,0 0 0,0 0 16,0 0-16,0 0 0,-1 21 15,1 0-15,0 0 0,0 0 0,21 22 16,-21-22-16,0 21 0,-1-21 0,1 22 16,21-1-16,0 0 15,0-20-15,0 20 0,0 0 0,0-21 16,0 22-16,21-22 0,1 0 0,20 0 16,-21 0-16,0 1 0,22-22 15,-22 0-15,21 0 0,0 0 0,-20 0 16,-1 0-16,21 0 0,-21-22 15,22 1-15,-22 0 0,21-21 0,-21-1 16,0 1-16,22 0 0,-22-1 0,0-20 16,0 21-16,22-22 0,-22 1 15,21-1-15,-21 1 0,0-1 0,1 1 16,-1 20-16,0 1 0,-21 0 16,21 20-16,-21 1 0,0 0 15,0 0-15,-21 21 16,0 21-16,0 0 0,-1 22 15,1-22-15,0 21 0,0 0 0,0 1 16,0-1-16,-1 22 0,22-22 16,-21 0-16,0 1 0,0-1 0,21 0 15,-21 1-15,0-1 0,21-21 0,0 21 16,0-20-16,-22-1 0,22 0 16,-21 0-16,21 0 0,0-42 31,0 0-16,21-21-15,-21 20 0,22 1 16,-1 0-16,0-21 0,21 21 0,-21-1 16,22-20-16,-1 21 0,-21 0 15,22 0-15,-1-1 0,0 1 0,1 0 16,-1 0-16,0 21 0,-21 0 16,22-21-16,-22 21 0,0 0 0,0 0 15,-21 21-15,0 0 16,-21 0-16,-21-21 15,21 21-15,-1 1 0,-20-22 0,0 21 16,-1 0-16,1-21 0,0 21 16,21-21-16,-22 0 0,22 0 15,0 21-15,0-21 0,21 21 78,0 1-78,0-1 0,0 21 16,0-21-16,0 22 0,0-22 0,21 21 16,-21 0-16,0-20 0,21 20 15,0-21-15,0 21 0,1-20 0,-22-1 16,42 0-16,-21 0 0,0-21 16,22 21-16,-1-21 0,-21 0 15,21 0-15,1 0 0,-1 0 0,0 0 16,-20-21-16,20 21 0,-21-21 15,21 0-15,-20 0 0,-1-1 0,21 1 16,-21-21-16,0 21 0,-21 0 16,22-22-16,-1 22 0,-21 0 15,0 0-15,-43 21 32</inkml:trace>
  <inkml:trace contextRef="#ctx0" brushRef="#br0" timeOffset="37643.56">677 12002 0,'0'-22'15,"0"1"-15,0 42 32,0 1-32,0-1 0,0 0 15,0 21-15,-21 1 0,21-1 16,-21 0-16,0 1 0,0-1 0,-1 0 16,1 1-16,-21-22 0,0 21 15,20-21-15,-20 0 0,0 1 0,-1-1 16,1 0-16,21 0 0,-21-21 15,20 0-15,1 0 0,21-21 16,0 0 0,0 0-16,0-1 15,21 1-15,22 0 0,-22 21 16,0 0-16,21 0 16,-20 0-16,20 0 0,0 0 0,1 0 15,-1 0-15,21 0 0,-20 0 16,-1 0-16,0 0 0,1-21 15,-1 21-15,-21 0 0,22 0 0,-22-21 16,0 21-16,0-21 0,0 21 16,0-22-16,1 1 0,-22 0 15,0 0-15,0 0 0,0-22 16,0 22-16,0 0 0,0-21 0,0 21 16,0-1-16,0 1 0,0 0 15,-22 0-15,22 42 16,-21 0-16,21 0 15,0 22-15,0-22 0,0 21 0,0 1 16,-21-1-16,0-21 0,21 21 16,-21-20-16,0 20 0,21-21 15,-22 21-15,22-20 0,-21-1 0,21 0 16,-21 0-16,0 0 0,21 0 16,0-42 30,21 0-46</inkml:trace>
  <inkml:trace contextRef="#ctx0" brushRef="#br0" timeOffset="37827.17">1143 12383 0,'0'0'0,"0"-22"0,0 1 16,21 21 31,0 0-16,0 0-31</inkml:trace>
  <inkml:trace contextRef="#ctx0" brushRef="#br0" timeOffset="38735.16">2942 11748 0,'0'0'0,"0"-22"0,0 1 0,-21 21 16,0 0 0,0 21-1,-1 1-15,22-1 0,-21 0 16,0 21-16,0 1 0,0-1 0,0 21 15,-1-20-15,1 20 0,0-20 16,0 20-16,0-21 0,0 1 0,-1-1 16,1 0-16,-21 1 0,21-1 15,0-21-15,-1 0 0,-20 1 16,21-1-16,0-21 0,0 0 16,-1 0-1,22-21-15,0-1 0,0 1 16,0 0-16,0-21 0,0 21 15,22-22-15,-1 1 0,-21 0 0,21-1 16,0-20-16,-21 20 0,21 1 16,0 0-16,1-1 0,-22 1 0,21 21 15,0 0-15,-21 0 0,21 21 16,0 0-16,0 21 16,1 0-16,-22 21 15,21 1-15,0-22 0,-21 21 0,0 0 16,21 1-16,0 20 0,0-42 15,-21 22-15,22-1 0,-1 0 0,-21-20 16,21 20-16,0-21 0,0 0 16,0 0-16,1-21 0,-1 22 0,0-22 15,0 0-15,21 0 0,-20 0 0,20 0 16,-21-22-16,21 1 0,1 0 16,-22 0-16,21 0 0,1-22 15,-22 22-15,21-21 0,-21 0 0,0-22 16,-21 22-16,0-22 0,0 1 0,0 20 15,0-20-15,0 21 16,-21-22-16,0 22 0,0-1 0,-21 1 16,20 0-16,-20 21 0,0-1 15,-1 1-15,1 0 0,0 21 0,-1 0 16,1 0-16,0 21 0,-1 0 16,1 1-16,0 20 0,21-21 0,-1 21 15,22 1-15,0-1 0,0 0 16,0 1-16,22-1 0,-1 0 0,0 1 15,0-22-15,21 21 0,-20-21 0,20 1 16,-21-1-16,21 0 0,-20 0 16,20-21-16,0 0 0,-21 21 15,22-21-15,-22 0 0,0 0 16,21 0-16,-20 0 0,-1 0 0,0-21 16,0 21-16,0-21 0,0 0 15,1 21-15,20-21 0,-21 21 0</inkml:trace>
  <inkml:trace contextRef="#ctx0" brushRef="#br0" timeOffset="39207.97">3556 12171 0,'0'0'0,"-42"0"31,42-21-15,0 0-1,0-1-15,0 1 0,21 0 16,0 0-16,0 0 0,0 0 16,0-1-16,22 22 0,-22 0 0,0-21 15,21 21-15,-20 0 0,20 0 16,-21 21-16,21-21 0,-20 22 0,-1 20 16,0-21-16,0 0 0,0 22 15,-21-22-15,21 21 0,-21-21 0,0 22 16,0-22-16,0 0 0,0 21 15,0-21-15,-21 1 0,0-1 16,0-21-16,21 21 0,-21-21 16,21 21-16,-21-21 0,-1 0 15,22-21 1,0 0-16,0 0 16,0-1-16,0 1 0,0 0 0,22-21 15,-1 21-15,0-22 0,-21 22 0,21-21 16,0-1-16,0 22 0,1-21 15,-1 21-15,0 0 0,0-1 0,0 1 16,0 0-16,1 21 16,-22-21-16,21 21 0,0 0 0,0 0 15,0 0-15,0 0 16,1 0-16,-22 21 0,21-21 0,0 21 16</inkml:trace>
  <inkml:trace contextRef="#ctx0" brushRef="#br0" timeOffset="39812.19">4932 12192 0,'0'0'0,"0"-21"0,21 0 0,-21 0 15,0-1-15,0 1 0,0-21 0,0 21 16,0-22-16,0 22 0,0-21 0,-21 21 15,0 0-15,-1-1 0,1 22 16,0-21-16,-21 21 0,21 0 0,-22 0 16,1 0-16,0 0 0,20 21 15,-126 64 1,106-43-16,21 1 0,0-1 0,-1 0 16,1 1-16,0-1 0,21-21 15,0 22-15,0-1 0,0-21 0,0 21 16,0-20-16,0-1 15,0 0-15,0 0 0,21-21 0,0 21 16,1-21-16,-1 0 0,0 0 0,21 0 16,-21 0-16,22 0 0,-1 0 15,-21-21-15,22 0 0,-1 0 0,-21 0 16,21-1-16,-20 1 0,-1 0 16,21-21-16,-21 21 0,0-22 0,1 1 15,-1 0-15,0-1 0,-21 1 16,0 21-16,0 0 0,0-22 0,0 22 15,0 0-15,-21 21 16,21 21 0,-21 0-16,-1 0 0,1 1 0,0-1 15,21 21-15,0-21 16,-21 22-16,21-1 0,0-21 0,0 21 16,0-20-16,0 20 0,0-21 0,0 0 15,0 0-15,0 1 0,21-1 16,0 0-16,0-21 0,1 21 0,-1-21 15,0 0-15,21 0 0,-21 0 16,22 0-16,-1 0 0,0 0 0,1 0 16,-1 0-16,0-21 0,1 0 0,20 0 15,-20-1-15</inkml:trace>
  <inkml:trace contextRef="#ctx0" brushRef="#br0" timeOffset="40500.17">5842 12002 0,'0'0'0,"-64"-127"31,43 127-31,-21 0 16,21 0-16,-22 0 0,1 0 0,0 21 16,21 0-16,-22 0 0,1 0 0,21 0 15,0 22-15,-22-22 0,22 21 16,21-21-16,-21 22 0,21-1 0,-21-21 16,21 0-16,0 22 0,0-22 15,0 0-15,0 0 0,0 0 0,21-21 16,0 22-16,0-22 0,0 0 15,1 0-15,-1 0 0,21 0 16,-21 0-16,22 0 0,-1 0 0,-21-22 16,21 1-16,-20 0 0,-1 0 15,0 0-15,0 0 0,0-1 0,0 1 16,-21-21-16,22 21 0,-22 0 0,0-22 16,0 22-16,0 0 0,0 0 15,0 0-15,0 42 31,0 0-15,0 21-16,0-21 0,0 22 16,0-22-16,0 21 0,0 1 15,-22-1-15,22-21 0,0 21 0,0 1 16,0-1-16,0 0 0,0 1 0,0 20 16,0-20-16,0 20 0,0-21 15,0 22-15,0-1 0,0 1 0,0-1 16,0 1-16,0-1 0,0-20 15,0 20-15,0 22 0,0-22 0,0 1 16,0-1-16,0 22 0,0-21 0,0-1 16,0 22-16,0-22 0,0 1 15,0-1-15,0 1 0,0-1 0,0-20 16,0 20-16,0-21 0,0 1 16,-21-1-16,0 0 0,21 1 15,-21-22-15,0 0 0,0 0 0,-1-21 16,-20 0-16,21 0 0,0 0 15,0-21-15,-22 0 0,22 0 0,-21 0 16,-1-22-16,22 22 0,-21-21 16,0 21-16,20-22 0,-41-20 15,42 20-15,0 1 0,-1 21 16,1-43-16,21 22 0,0 0 0,0-1 16,0 1-16,0-21 0,0 20 0,0 1 15,21-22-15,22 22 16,-22-21-16,0 20 0,21-20 0</inkml:trace>
  <inkml:trace contextRef="#ctx0" brushRef="#br0" timeOffset="41643.94">6985 12234 0,'0'0'0,"0"-21"0,21 21 0,21-106 31,-42 85-31,0 0 0,0-21 16,0 21-16,0-22 0,0 22 0,0-21 15,-21 21-15,0-1 0,0 1 16,0 0-16,-22 0 0,22 21 16,-21 0-16,-43 0 0,43 0 15,0 0-15,-1 0 0,1 21 16,0-21-16,-1 21 0,22 22 0,-21-22 15,21 21-15,-1-21 0,1 22 16,0-1-16,21 0 0,-21 1 0,21-22 16,0 21-16,0-21 0,0 22 15,0-22-15,0 0 0,21 0 0,0 0 16,0-21-16,1 0 0,20 0 0,-21 0 16,0 0-16,22 0 0,-1 0 15,0-21-15,1 0 0,-1 0 0,0 0 16,1-1-16,-1-20 0,0 21 15,-21-21-15,22-1 0,-22 1 16,0 0-16,-21-1 0,0 1 0,0 21 16,0-22-16,0 22 0,0 0 0,0 0 15,-21 42 1,21 0 0,-21 22-16,21-22 0,0 21 15,0-21-15,0 22 0,0-1 0,0 0 16,0-21-16,0 22 0,0-1 0,0-21 15,21 0-15,0 1 0,0-1 16,0 0-16,22-21 0,-22 0 16,0 0-16,0 0 15,0 0-15,1 0 0,20-21 0,-21 21 16,0-21-16,0-1 0,22 1 0,-22-21 16,0 21-16,0-22 0,0 1 15,1 0-15,-1-1 0,-21 22 0,0-21 16,21 21-16,-21-22 0,0 22 15,0 0-15,0 0 16,0 42 0,0 0-16,0 0 0,0 1 15,-21-1-15,21 21 0,0-21 0,0 22 16,0-22-16,0 21 0,0 0 16,0-20-16,-21-1 0,21 21 15,0-21-15,0 0 0,0 1 0,-22-22 16,22 21-16,0-42 47,0-1-47,0 1 0,0 0 15,0 0-15,0 0 0,0-22 0,22 1 16,-22 21-16,21-21 0,0-1 16,0 1-16,0 21 0,0-22 0,1 22 15,20-21-15,0 42 0,1-21 0,-1 0 16,21 21-16,-20 0 15,-1 0-15,22 21 0,-43 0 0,21 0 16,-21 0-16,0 22 0,1-1 16,-22-21-16,0 21 0,0 1 0,0-22 15,0 21-15,0-21 0,-22 1 0,1 20 16,21-21-16,-21 0 0,0-21 16,21 21-16,-21 1 0,21-1 15,21-42 16,-21-1-31,21 1 0,0 21 0</inkml:trace>
  <inkml:trace contextRef="#ctx0" brushRef="#br0" timeOffset="42216.18">8890 11790 0,'0'0'0,"-106"-127"32,85 127-32,0-21 0,0 21 0,-1 0 15,-20 0-15,21 0 0,0 0 16,-22 21-16,22 0 0,-21 0 0,21 0 16,0 22-16,-22-22 0,22 21 15,0 1-15,0-22 0,0 21 16,-1 0-16,22 1 0,-21-22 0,21 21 15,0-21-15,0 1 0,0-1 16,0 0-16,21 0 0,1 0 0,-1-21 16,0 0-16,0 0 0,0 0 0,22 0 15,-22 0-15,21 0 0,-21-21 16,22 0-16,-1 0 0,0 0 0,-21-22 16,22 1-16,-1 0 0,0-1 15,-20 1-15,20 0 0,-21-1 0,21 1 16,-20 0-16,-1-22 0,0 22 15,0-1-15,-21-20 0,0 21 16,21-1-16,-21 1 0,0 21 0,0-22 16,0 22-16,0 0 0,0 0 0,-21 42 31,0 0-31,0 0 0,0 22 0,21-1 16,0 0-16,0 1 0,0-1 15,-22 22-15,22-22 0,0 0 0,0 22 16,0-22-16,0 0 0,0 1 15,0-1-15,0 0 0,0 1 0,22-1 16,-22-21-16,21 22 0,0-22 0,-21 0 16,21 0-16,0 0 15,0-21-15,22 0 0,-22 21 0,21-21 16,-21 0-16,22 0 0,-22 0 0,21-21 16,1 21-16</inkml:trace>
  <inkml:trace contextRef="#ctx0" brushRef="#br0" timeOffset="43428">10414 11875 0,'0'0'0,"0"-22"0,21 22 0,-21-21 16,0 0-16,0 0 0,0 0 0,-21 0 16,-21-22-16,-1 22 15,22 21-15,-21-21 0,21 0 16,-22 21-16,22 0 0,-21 0 0,21 0 15,-22 0-15,1 0 0,21 0 16,-22 21-16,22 0 0,-21 0 0,21 0 16,0 1-16,-1 20 0,1-21 0,0 21 15,21 1-15,0-1 0,0-21 16,0 22-16,0-1 0,0-21 0,0 21 16,0-20-16,0-1 0,21 0 0,0 0 15,1 0-15,-1-21 0,0 0 16,0 0-16,21 0 0,-20 0 15,-1 0-15,21 0 0,-21 0 16,22-21-16,-22 0 0,21 0 0,-21-22 16,22 22-16,-22-21 0,21 0 0,-21-22 15,0 22-15,1-1 0,20-20 16,-21 21-16,0-22 0,0 22 0,-21-22 16,22 22-16,-22-22 0,21 22 15,-21-21-15,0 20 0,0 22 0,0-21 16,0 21-16,0-1 0,0 1 15,-21 21 1,-1 21-16,22 1 0,-21-1 0,0 21 16,21-21-16,0 22 15,-21-1-15,21 21 0,-21-20 0,21-1 16,-21 0-16,21 1 0,0-1 16,0 22-16,0-22 0,0-21 0,0 21 15,0 1-15,0-1 0,0 0 0,0-20 16,0 20-16,0-21 0,21 0 15,0 0-15,0-21 0,0 22 0,0-22 16,1 0-16,-1 0 0,21 0 16,-21 0-16,0 0 0,22-22 0,-22 1 15,21 0-15,-21 0 0,22 0 0,-22-22 16,0 22-16,0-21 16,22 0-16,-22 20 0,0-20 0,-21 0 15,21 21-15,-21-22 0,0 22 0,0 0 16,0 0-16,0 0 0,0-1 15,-21 22-15,0 0 0,0 0 16,-1 0 0,22 22-16,0-1 0,0 0 0,0 0 15,0 0-15,0 0 0,0 1 0,0 20 16,0-21-16,0 0 0,0 0 16,0 1-16,22-1 0,-1 0 0,-21 0 15,21 0-15,0 0 0,0 1 0,22-22 16,-22 21-1,0-21-15,0 0 0,0 0 0,0 0 16,22 0-16,-22-21 0,0-1 16,21 1-16,-20 0 0,-1 0 0,0 0 15,0 0-15,21-1 0,-42 1 0,22-21 16,-1 21-16,-21 0 0,21-1 16,-21 1-16,0 0 0,-21 42 31,0-21-31,-1 21 15,22 1-15,-21 20 0,21-21 0,-21 0 16,21 0-16,-21 22 0,21-22 16,0 0-16,0 0 0,0 0 15,0 1-15,0-1 0,0 0 0,21 0 16,0-21-16,0 21 0,1-21 16,20 0-16,-21 0 0,21 0 0,-20 0 15,20 0-15,-21 0 0,21 0 16,-20-21-16,20 0 0,-21-21 0,0 20 15,0-20-15,1 21 0,-1-21 0,-21-1 16,0 1-16,0 0 0,0-1 16,0 22-16,0-21 0,-21 21 0,21-1 15,-43 1-15,22 0 0,0 0 16,-21 21-16,-1 0 0,1 0 16,0 0-16,20 0 0,-20 21 0,0 0 15,-1-21-15,22 21 0,-21 1 16,21-1-16,21 0 0,0 0 0,-21 0 15,21 0-15,0 1 0,21-1 16,0 0-16,0 0 0,0 0 16,0 0-16,22 1 0,-22-1 0,21-21 15</inkml:trace>
  <inkml:trace contextRef="#ctx0" brushRef="#br0" timeOffset="43827.34">12446 11790 0,'0'-21'16,"0"42"-16,0-63 0,-21 42 15,0 0 1,-1 21-16,1 0 0,0 0 0,0 0 16,0 22-16,0-22 0,-1 21 15,1 22-15,-21-22 0,21 0 0,0 1 16,-1 20-16,1-21 0,21 22 15,0-1-15,0-20 0,-21 20 0,21 1 16,0-1-16,0 1 0,0-1 0,0 1 16,0-1-16,0 22 15,0-22-15,-21 1 0,21-1 0,0 1 16,0-22-16,0 22 0,-21-1 0,21-20 16,-21 20-16,21-21 0,-22 22 15,22-22-15,-21 1 0,21-22 0,0 21 16,0-21-16,0 0 0,0 1 0,0-44 31,0-20-15,0 21-16,0 0 0,21-22 0,1 1 15,-22 0-15,21-1 0,0 1 16,0-21-16,0 20 0</inkml:trace>
  <inkml:trace contextRef="#ctx0" brushRef="#br0" timeOffset="44199.53">12277 11980 0,'0'0'0,"-43"-105"15,43 83-15,-21-20 0,21 21 0,0 0 16,0-22-16,0 22 0,0 0 0,21 0 16,0 0-16,1 21 0,-1-21 15,21-1-15,-21 22 0,22 0 0,-1 0 16,0 0-16,1 0 0,-22 0 15,21 0-15,0 22 0,1-22 16,-22 21-16,21 0 0,-21 0 0,1 0 16,-1 0-16,-21 1 0,0-1 15,0 0-15,0 0 0,0 0 16,-21 0-16,-1-21 0,1 22 16,-21-22-16,0 21 0,-1-21 0,-20 0 15,-1 21-15,22-21 0,-22 21 16,1-21-16,21 21 0,-1-21 0,1 0 15,21 21-15,-43-21 0,43 22 32,42-22-1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28EC-48CE-44B5-AC20-9753D603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4B28-9F69-487A-BF23-15BCC630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A636-1680-4714-96C6-BD61C132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F8F6-12E4-442F-AD0C-596808F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78F4-5B94-4A83-B24F-19E23867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4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036-9146-4DDC-AC33-A11D6F78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8B58-BC91-414D-B238-F903C19BB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C499-3854-4809-9F4C-A8190536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DC1D-3F15-48F1-AF42-3DA91F13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B8BB-4EE0-441E-992F-4217F81E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15279-BA1E-4EEE-AEAD-5998274AB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3BA6A-E427-425F-922B-A2E13782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E408-454A-4D01-A774-F4A811BC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4327-1F58-40D8-8040-0F39FDD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6894-74FA-4601-8F5C-95F76FBA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2647-A440-4971-AA8F-A1A55E03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D47A-2845-4B94-8D87-E04C49CB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BEF0-0B8E-4F3A-B1ED-718F90AB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5F51-FD3E-416D-A11B-7A11D0B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06EE-DE42-4C1C-A5DE-B7D6D96B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7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4B9-286D-452B-9788-0A736471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E07D-D13E-4D7B-8AC9-A306A046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2536-6B47-43FC-9814-C9E5481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CE74-2BC2-410B-90D0-5DAD16BA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51A7-B362-4F25-9E63-E495B046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5D55-783A-470B-AAE3-D269938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8FF2-8DC0-4A0C-8674-028C6977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3223-5F08-46F9-AB0B-7A459EF3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6B9D-4121-422A-8BBA-31A06837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1D228-293C-4C89-8E9C-B777A1CC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45F9B-0A63-4390-B101-7F583971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1B10-3584-4299-B4DB-72522A9D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FBFC-9FF4-49BA-865F-82AA3457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39BD-8CE0-42A3-B149-ECDF550C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577B3-B641-4832-897D-62938CDB1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A5F15-3E8F-41A7-85E1-B493D8144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7926C-6F12-493F-8BB8-69C7960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54469-62CC-4DC8-B773-F195D579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D70DF-0862-4499-9AEB-460E363A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B168-75BB-491C-9172-4330830E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AFCB7-82D0-4C2D-974D-DD9944E4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63C7-D6DB-46E7-83B8-6997306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2C0AA-E51A-4920-A0A5-07140C5C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5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5B4E3-2380-4B1F-A0A5-52889700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1A988-0F93-4D0F-B103-13B101EE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1C32-55D4-41A0-9739-9F74E8C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7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DC89-04D5-4279-B77F-7713EF69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6EBE-FDC6-4802-ADF6-7ECF960B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FA8CE-9DEF-4C44-BEDD-77FAD65D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E10AB-3D6C-4F73-9E71-9C86509E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0591-A9B2-4793-B044-DA98AE4A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5523-6EEA-4A53-B838-CF198780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0C2-CA53-4803-942F-5F316BBE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CDEDB-C22F-4001-93E0-45706261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2A54-C381-407A-B8C8-A434DD0D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40A6-ED9E-4ACC-85B5-F9D0E485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1D93E-1C1E-4316-936A-57AE2261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17900-6890-44D3-8460-22700BD5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3CAA3-3A9C-4761-A32B-B6BDA0A1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4EE9-4BAB-4FB2-AD03-2EFBB5AE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E297-3636-4B02-A330-C61AC2AE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56E-0375-4CAF-BE13-D44644D31DAE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4A33-18D0-4DF9-85C8-C188B9511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7533-E2CF-4B20-9280-669F06E8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2564-C8A2-4984-8F2D-98070757F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80E3D-30A1-44DD-A982-27D32122DA07}"/>
                  </a:ext>
                </a:extLst>
              </p14:cNvPr>
              <p14:cNvContentPartPr/>
              <p14:nvPr/>
            </p14:nvContentPartPr>
            <p14:xfrm>
              <a:off x="289440" y="106560"/>
              <a:ext cx="670608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80E3D-30A1-44DD-A982-27D32122D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7200"/>
                <a:ext cx="672480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0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F8FBAD-7628-4227-90B6-C0A532E5A219}"/>
                  </a:ext>
                </a:extLst>
              </p14:cNvPr>
              <p14:cNvContentPartPr/>
              <p14:nvPr/>
            </p14:nvContentPartPr>
            <p14:xfrm>
              <a:off x="3436560" y="38098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F8FBAD-7628-4227-90B6-C0A532E5A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7200" y="3800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AD1F63-0354-4F7A-883F-E2C7AB52BAFC}"/>
                  </a:ext>
                </a:extLst>
              </p14:cNvPr>
              <p14:cNvContentPartPr/>
              <p14:nvPr/>
            </p14:nvContentPartPr>
            <p14:xfrm>
              <a:off x="76320" y="15120"/>
              <a:ext cx="7422120" cy="620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AD1F63-0354-4F7A-883F-E2C7AB52B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5760"/>
                <a:ext cx="744084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15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02767A-9AA9-43F8-90E7-E31A27045361}"/>
                  </a:ext>
                </a:extLst>
              </p14:cNvPr>
              <p14:cNvContentPartPr/>
              <p14:nvPr/>
            </p14:nvContentPartPr>
            <p14:xfrm>
              <a:off x="419040" y="480240"/>
              <a:ext cx="7772760" cy="506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02767A-9AA9-43F8-90E7-E31A27045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70880"/>
                <a:ext cx="77914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42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0405B2-F3D8-40EC-A433-73A8A4F56E71}"/>
                  </a:ext>
                </a:extLst>
              </p14:cNvPr>
              <p14:cNvContentPartPr/>
              <p14:nvPr/>
            </p14:nvContentPartPr>
            <p14:xfrm>
              <a:off x="68400" y="114480"/>
              <a:ext cx="812340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0405B2-F3D8-40EC-A433-73A8A4F56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05120"/>
                <a:ext cx="814212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25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D7FBC-F049-48C6-84EA-418CDAA54A6F}"/>
                  </a:ext>
                </a:extLst>
              </p14:cNvPr>
              <p14:cNvContentPartPr/>
              <p14:nvPr/>
            </p14:nvContentPartPr>
            <p14:xfrm>
              <a:off x="0" y="60840"/>
              <a:ext cx="814608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D7FBC-F049-48C6-84EA-418CDAA54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816480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67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868FA-4B61-4FD0-89A0-E01715FDBE62}"/>
                  </a:ext>
                </a:extLst>
              </p14:cNvPr>
              <p14:cNvContentPartPr/>
              <p14:nvPr/>
            </p14:nvContentPartPr>
            <p14:xfrm>
              <a:off x="137160" y="609480"/>
              <a:ext cx="840528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868FA-4B61-4FD0-89A0-E01715FDB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00120"/>
                <a:ext cx="842400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8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C8DD9-E54C-48D1-9B82-D9407C8AB934}"/>
                  </a:ext>
                </a:extLst>
              </p14:cNvPr>
              <p14:cNvContentPartPr/>
              <p14:nvPr/>
            </p14:nvContentPartPr>
            <p14:xfrm>
              <a:off x="281880" y="160200"/>
              <a:ext cx="3749400" cy="71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C8DD9-E54C-48D1-9B82-D9407C8AB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0840"/>
                <a:ext cx="37681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09E4D6-37FA-4108-9AF4-38FAB2B4968F}"/>
                  </a:ext>
                </a:extLst>
              </p14:cNvPr>
              <p14:cNvContentPartPr/>
              <p14:nvPr/>
            </p14:nvContentPartPr>
            <p14:xfrm>
              <a:off x="83880" y="708840"/>
              <a:ext cx="8016480" cy="204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09E4D6-37FA-4108-9AF4-38FAB2B49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699480"/>
                <a:ext cx="8035200" cy="20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844E2D-9FB0-4ABF-8BBF-E82AA2DB6C3C}"/>
                  </a:ext>
                </a:extLst>
              </p14:cNvPr>
              <p14:cNvContentPartPr/>
              <p14:nvPr/>
            </p14:nvContentPartPr>
            <p14:xfrm>
              <a:off x="563760" y="3299400"/>
              <a:ext cx="30960" cy="11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844E2D-9FB0-4ABF-8BBF-E82AA2DB6C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400" y="3290040"/>
                <a:ext cx="4968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15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4D4B33-9793-4967-9029-3E04DBF4828D}"/>
                  </a:ext>
                </a:extLst>
              </p14:cNvPr>
              <p14:cNvContentPartPr/>
              <p14:nvPr/>
            </p14:nvContentPartPr>
            <p14:xfrm>
              <a:off x="0" y="114480"/>
              <a:ext cx="879372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4D4B33-9793-4967-9029-3E04DBF48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881244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9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AE058-43C5-4AA4-B285-A6B43758CC85}"/>
                  </a:ext>
                </a:extLst>
              </p14:cNvPr>
              <p14:cNvContentPartPr/>
              <p14:nvPr/>
            </p14:nvContentPartPr>
            <p14:xfrm>
              <a:off x="777240" y="343080"/>
              <a:ext cx="712512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AE058-43C5-4AA4-B285-A6B43758C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333720"/>
                <a:ext cx="714384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1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0AE285-BA61-4862-BB78-C7117DD94523}"/>
                  </a:ext>
                </a:extLst>
              </p14:cNvPr>
              <p14:cNvContentPartPr/>
              <p14:nvPr/>
            </p14:nvContentPartPr>
            <p14:xfrm>
              <a:off x="0" y="23040"/>
              <a:ext cx="9715680" cy="662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0AE285-BA61-4862-BB78-C7117DD94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734400" cy="66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4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E32BB9-B983-4334-B6DD-B2CAE345CD12}"/>
                  </a:ext>
                </a:extLst>
              </p14:cNvPr>
              <p14:cNvContentPartPr/>
              <p14:nvPr/>
            </p14:nvContentPartPr>
            <p14:xfrm>
              <a:off x="350640" y="274320"/>
              <a:ext cx="807732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E32BB9-B983-4334-B6DD-B2CAE345C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64960"/>
                <a:ext cx="80960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61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E69F0-940D-4AD6-A90A-01F6EF19FAA9}"/>
                  </a:ext>
                </a:extLst>
              </p14:cNvPr>
              <p14:cNvContentPartPr/>
              <p14:nvPr/>
            </p14:nvContentPartPr>
            <p14:xfrm>
              <a:off x="0" y="0"/>
              <a:ext cx="461052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E69F0-940D-4AD6-A90A-01F6EF19F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4629240" cy="52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CE0443-DB75-4515-8991-71CBAE3D0C95}"/>
                  </a:ext>
                </a:extLst>
              </p14:cNvPr>
              <p14:cNvContentPartPr/>
              <p14:nvPr/>
            </p14:nvContentPartPr>
            <p14:xfrm>
              <a:off x="137160" y="1325880"/>
              <a:ext cx="10226520" cy="522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CE0443-DB75-4515-8991-71CBAE3D0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1316520"/>
                <a:ext cx="1024524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26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35B7E5-56FE-4D8E-8B15-33DC6DE5F3F0}"/>
                  </a:ext>
                </a:extLst>
              </p14:cNvPr>
              <p14:cNvContentPartPr/>
              <p14:nvPr/>
            </p14:nvContentPartPr>
            <p14:xfrm>
              <a:off x="594360" y="213480"/>
              <a:ext cx="3177720" cy="6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35B7E5-56FE-4D8E-8B15-33DC6DE5F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204120"/>
                <a:ext cx="3196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095734-8B35-43D0-80F1-BA160F54302D}"/>
                  </a:ext>
                </a:extLst>
              </p14:cNvPr>
              <p14:cNvContentPartPr/>
              <p14:nvPr/>
            </p14:nvContentPartPr>
            <p14:xfrm>
              <a:off x="243720" y="1051560"/>
              <a:ext cx="8367120" cy="195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095734-8B35-43D0-80F1-BA160F543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1042200"/>
                <a:ext cx="8385840" cy="19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3DF1AB-61EC-4C68-AB0B-24B8DEA3A869}"/>
                  </a:ext>
                </a:extLst>
              </p14:cNvPr>
              <p14:cNvContentPartPr/>
              <p14:nvPr/>
            </p14:nvContentPartPr>
            <p14:xfrm>
              <a:off x="914400" y="3756600"/>
              <a:ext cx="305280" cy="14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3DF1AB-61EC-4C68-AB0B-24B8DEA3A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040" y="3747240"/>
                <a:ext cx="32400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3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30A-195C-40ED-902E-1E451CD7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AB19-5673-4476-819E-926B61F2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07D139-B06F-4B74-B163-46BEFE8E1C2B}"/>
                  </a:ext>
                </a:extLst>
              </p14:cNvPr>
              <p14:cNvContentPartPr/>
              <p14:nvPr/>
            </p14:nvContentPartPr>
            <p14:xfrm>
              <a:off x="769680" y="175320"/>
              <a:ext cx="3215880" cy="64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07D139-B06F-4B74-B163-46BEFE8E1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65960"/>
                <a:ext cx="32346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B80AC8-2E87-41CD-BC54-ADEF0086B1B7}"/>
                  </a:ext>
                </a:extLst>
              </p14:cNvPr>
              <p14:cNvContentPartPr/>
              <p14:nvPr/>
            </p14:nvContentPartPr>
            <p14:xfrm>
              <a:off x="442080" y="891720"/>
              <a:ext cx="7764840" cy="155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B80AC8-2E87-41CD-BC54-ADEF0086B1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882360"/>
                <a:ext cx="778356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0D2212-0B54-4E15-99F5-207CFEFA98C4}"/>
                  </a:ext>
                </a:extLst>
              </p14:cNvPr>
              <p14:cNvContentPartPr/>
              <p14:nvPr/>
            </p14:nvContentPartPr>
            <p14:xfrm>
              <a:off x="716400" y="2986920"/>
              <a:ext cx="5654160" cy="153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0D2212-0B54-4E15-99F5-207CFEFA98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040" y="2977560"/>
                <a:ext cx="5672880" cy="15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68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2022-04-28T04:03:19Z</dcterms:created>
  <dcterms:modified xsi:type="dcterms:W3CDTF">2022-04-28T04:03:35Z</dcterms:modified>
</cp:coreProperties>
</file>