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6T02:45:13.2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1228 656 0,'0'0'0,"0"-21"0,0-21 16,0 21-16,0-1 0,0 1 16,0-21-16,-22 21 0,22 0 15,0-1-15,0 1 0,0 0 16,0 0-16,-21 21 15,0 0-15,0 0 16,0 0-16,21 21 0,-21 0 16,-1 0-16,1 22 0,0-22 0,0 21 15,0 22-15,0-1 0,-1 1 16,1-1-16,0 1 0,0 20 16,21-20-16,-21-1 0,0 1 15,-1-1-15,22-20 0,0 20 0,0-20 16,0-22-16,0 21 0,0-21 15,0 22-15,0-22 16,0 0-16,0-42 31,0 0-31,0-1 0</inkml:trace>
  <inkml:trace contextRef="#ctx0" brushRef="#br0" timeOffset="383.78">995 550 0,'0'-21'0,"0"42"0,-21-63 0,21 21 16,0-21-16,0 20 0,0 1 16,0 0-16,0 0 0,21 0 0,0 0 15,-21-1-15,21 1 0,0 0 16,22 21-16,-22-21 0,21 0 15,-21 21-15,22 0 0,-1 0 0,21 0 16,-20 21-16,20 21 0,-20-21 16,20 22-16,-21 20 0,1-20 15,-1 20-15,-21 1 0,0-22 16,1 43-16,-22-22 0,0 1 16,0-1-16,0 1 0,0-1 0,-22 1 15,1-1-15,21-21 0,0 1 0,-21-1 16,21-21-16,-21 22 0,21-22 15,0 0-15,0 0 0,-21-21 0,21 21 16,-21-21 0,21-21-1,-22 21-15,1-21 0,21 0 16,-21 0-16</inkml:trace>
  <inkml:trace contextRef="#ctx0" brushRef="#br0" timeOffset="599.65">847 1101 0,'-22'0'0,"44"0"0,-22 0 31,21 0-15,0 0-16,0 0 0,21 0 0,1-21 15,-1 21-15,0-22 0,22 22 16,-22 0-16,22 0 0,-22 0 15,0-21-15,1 21 0,-1 0 16,-21 0-16,0 0 0,1 0 0,-1 0 16</inkml:trace>
  <inkml:trace contextRef="#ctx0" brushRef="#br0" timeOffset="1440.17">2265 1185 0,'0'0'15,"21"0"-15,0 0 0,0 0 16,0 0-16,1-21 16,-1 0-16,0 0 0,-21 0 15,21 0-15,-21-1 16,0 1-16,0 0 0,0 0 0,0 0 15,-21 0-15,0-1 0,0 22 16,-22-21-16,22 21 0,-21 0 0,21 0 16,-22 0-16,1 0 0,21 21 15,-22 1-15,1-1 0,21 0 16,0 0-16,-22 0 0,22 22 16,0-22-16,0 21 0,21-21 0,0 22 15,0-22-15,0 0 0,0 0 16,0 0-16,0 0 0,21-21 15,0 0-15,0 0 0,1 0 16,20 0-16,0 0 0,-21-21 16,22 0-16,-1 21 0,0-21 0,-20 0 15,-1 0-15,21-1 0,-21 1 0,0 0 16,1 0-16,-1 21 0,-21-21 16,0 0-16,21 21 0,-21-22 15,21 22-15,-21 22 31,0-1-15,0 0-16,-21 21 0,21-21 0,-21 22 16,21-22-16,0 21 0,0 1 15,0 20-15,0-21 0,0 22 0,0 21 16,0-22-16,0 22 0,0-1 16,21 1-16,-21 0 0,21 21 0,0-22 15,-21 22-15,21-21 0,1 21 16,-1-22-16,-21 22 0,21-21 0,0-1 15,0 1-15,22 84 16,-22-84-16,0-21 0,0 20 16,-21-20-16,0-1 0,0-20 0,0-1 15,0 0-15,-21 1 0,0-22 0,0 21 16,-22-21-16,1-21 0,-22 0 16,1 0-16,-1 0 0,1 0 0,-1-21 15,1-21-15,-22-1 0,22 1 16,20-21-16,-20-22 0,-1 21 0,22-20 15,0-1-15,21 0 0,-22-84 16,43 84-16,0 1 0,0-22 16,0 21-16,0 22 0,0-22 15,21 0-15,1 22 0,-1-22 16,21 22-16,-21-1 0,22-20 0,-22 20 16,21 1-16,0-1 0,-20 1 15,20-1-15,0 22 0,1-22 0,-22 22 16,21 0-16,0-1 0,1 1 15</inkml:trace>
  <inkml:trace contextRef="#ctx0" brushRef="#br0" timeOffset="1895.91">2688 1228 0,'0'0'0,"21"0"47,0 0-47,1-21 0,-1-1 0,0 1 16,21 0-16,-21 0 0,1 0 15,-1 0-15,21-1 0,-21-20 0,0 21 16,-21 0-16,22-22 16,-22 22-16,0 0 0,0 0 0,-43 21 31,22 21-31,0-21 0,0 42 16,0-20-16,-1 20 15,-20 0-15,21-21 0,0 22 0,21-1 16,-21-21-16,21 22 0,0-22 0,0 0 15,0 21-15,0-21 0,21 1 16,-21-1-16,42-21 0,-21 0 16,0 0-16,1 0 0,20 0 0,0 0 15,1 0-15,-22-21 0,21-1 16,0 1-16,1 0 0,-1 0 16,0 0-16</inkml:trace>
  <inkml:trace contextRef="#ctx0" brushRef="#br0" timeOffset="2343.65">3450 953 0,'0'0'0,"-21"0"0,0 0 15,21 21-15,-21-21 0,21 21 16,-22 0-16,1 0 0,21 0 16,0 1-16,0 20 0,-21-21 0,21 0 15,-21 0-15,21 1 0,0-1 16,0 0-16,-21-21 0,21 21 15,0 0-15,-21-21 0,21 21 16,0-42 15,-22 0-31,22 0 16,0 0-16,0 0 0,0-1 0,0-20 16,0 21-16,0-21 0,22 20 15,-1 1-15,0 0 0,21-21 0,-21 21 16,22 21-16,-1-22 0,0 1 15,64 21-15,-63 0 16,-1 0-16,-21 21 0,21 1 0,-20-1 16,20 0-16,-21 21 0,-21-21 15,0 1-15,0 20 0,0-21 16,0 21-16,0-20 0,0-1 0,0 0 16,-21 0-16,0 0 0,0 0 15,-1-21-15,22 22 0,-21-22 16,21-22 15,0 1-31,21 0 0,-21 0 0</inkml:trace>
  <inkml:trace contextRef="#ctx0" brushRef="#br0" timeOffset="2975.29">4424 910 0,'0'0'15,"0"-21"-15,0 0 0,0 0 0,-21 0 16,21-1-16,-22 1 0,1 21 0,0 0 16,0-21-16,0 21 15,0 0-15,-1 0 0,1 0 0,0 0 16,0 21-16,-21 0 0,20 1 0,-20 20 15,21-21-15,0 21 0,0 1 16,-22-22-16,22 21 0,21 1 0,0-22 16,-21 21-16,21-21 0,0 0 15,0 22-15,0-22 0,21 0 16,-21 0-16,21-21 0,0 0 16,22 0-16,-22 0 0,0 0 0,0 0 15,22 0-15,-22-21 0,21 0 16,-21 0-16,0 0 0,22-1 0,-22-20 15,0 0-15,0-1 0,0 1 16,1-21-16,20-43 16,-21 63-16,0-20 0,-21-1 0,21 22 15,1-21-15,-22-1 0,0 22 16,0-1-16,21-20 0,-21 21 0,0-1 16,0 22-16,0-21 0,0 21 15,0-1-15,0 1 0,-21 21 16,21 21-1,-22 1-15,22 20 0,-21 21 0,0-20 16,0 20-16,21 1 0,-21-1 0,0 1 16,-1-1-16,22 1 0,-21-1 15,0 1-15,21-1 0,-21-20 0,21 20 16,0-21-16,0 1 16,0-1-16,0 0 0,0 1 0,0-22 0,0 0 15,21 0-15,0 0 16,0 1-16,1-22 0,-1 21 0,21-21 15,-21 0-15,0 0 0,1 0 0,-1 0 16,0 0-16,21 0 0,-21-21 16,1-1-16</inkml:trace>
  <inkml:trace contextRef="#ctx0" brushRef="#br0" timeOffset="3556.96">5228 953 0,'0'0'0,"0"-22"0,0 1 15,0-21-15,0 21 0,0 0 0,0-1 16,0 1-16,0 0 0,-21 21 16,0-21-16,0 21 0,-1 0 0,-20 0 15,21 0-15,0 0 0,-22 0 16,22 21-16,0 0 0,-21 0 15,21 1-15,-22 20 0,22-21 0,-21 21 16,21 1-16,-1-1 16,1-21-16,21 22 0,0 20 15,-21-21-15,21-20 0,0-1 0,0 0 16,0 0-16,21 0 0,0-21 16,1 21-16,-1-21 0,0 0 0,0 0 15,0 0-15,0 0 0,22 0 16,-22-21-16,0 21 0,21-21 0,-20 0 15,-1-21-15,0 20 0,-21-20 16,21 0-16,0-1 0,0 1 0,-21 0 16,0-22-16,0 22 0,22 0 0,-22 20 15,21-20-15,-21 21 0,0 0 16,0 0-16,0 42 31,0 0-31,0 0 0,0 0 0,-21 22 16,21-1-16,0 0 0,0 1 15,-22-1-15,22 0 0,0 1 0,0-1 16,0-21-16,0 21 0,0 1 0,22-22 16,-1 0-16,0 0 0,0 0 15,0 1-15,0-22 0,22 21 0,-22-21 16,21 0-16,-21 0 0,22 0 16,-22 0-16,21 0 0,-21 0 0,22-21 15,-22-1-15,21 1 0,-21 0 0,1 0 16,20 0-16</inkml:trace>
  <inkml:trace contextRef="#ctx0" brushRef="#br0" timeOffset="4451.43">275 1693 0,'0'0'0,"-21"0"0,-21 0 0,20 0 16,1 0-16,0 0 15,42 0 32,22 0-47,-22 0 0,21 0 16,0 0-16,22 0 0,-1 0 0,1 0 15,-1 0-15,1-21 0,21 21 16,-22 0-16,22 0 0,-1 0 0,1 0 16,0 0-16,21 0 0,-22 0 15,22 0-15,0 0 0,21 0 0,-21 0 16,0 0-16,21 0 0,0 0 15,0 0-15,21 0 0,-21 0 0,21 0 16,0 0-16,-21 0 0,21 0 16,-21 0-16,21 0 0,-21 0 15,22 0-15,-22 0 0,0 0 0,0 0 16,0 0-16,0 0 0,-22 0 16,22 0-16,-21 0 0,0 0 0,-21-21 15,21 21-15,-22 0 0,-20 0 16,20-21-16,-20 21 0,-22-21 0,1 21 15,-1 0-15,0 0 0,-21 0 0,22-21 16,-22 21-16,0 0 16,0 0-16,0 0 31</inkml:trace>
  <inkml:trace contextRef="#ctx0" brushRef="#br0" timeOffset="4587.37">5609 1609 0,'0'0'0,"0"21"31</inkml:trace>
  <inkml:trace contextRef="#ctx0" brushRef="#br0" timeOffset="5875.63">3387 2625 0,'0'-21'0,"21"21"0,-21-22 15,0 44 32,0-1-47,0 0 0,0 21 0,0-21 16,0 22-16,0-1 0,0 0 15,0 1-15,0-1 0,0 0 16,0-20-16,0 20 0,0 0 0,0 1 16,0-1-16,0-21 0,0 21 15,0-20-15,0-1 0,0 0 0,0 0 16,0 0-16,0 0 15,0-42 17,0 0-32,0 0 0,0 0 15,21 0-15</inkml:trace>
  <inkml:trace contextRef="#ctx0" brushRef="#br0" timeOffset="6243.42">3789 3006 0,'0'21'15,"0"0"-15,0 0 31,21-21 1,0-21-17,-21 0 1,0 0 0,-21 21 15,21 21-16,-21-21-15,21 21 16,-21-21-16,21 21 16,-22-21-1</inkml:trace>
  <inkml:trace contextRef="#ctx0" brushRef="#br0" timeOffset="9391.91">5186 2413 0,'0'21'47,"-21"-21"-47,21 21 31,0 1 16,21-22-15,0 0-17,0 0 1,0 0-16,0-22 0,1 1 15,-1 0-15,0 21 16,-21-21-16,21 0 0,0 21 0,-21-21 16,0-1-16,21 22 0,-21-21 15,0 0-15,0 0 0,0 0 16,0 0-16,0-1 16,0 1-16,-21 21 31,0 0-16,21 21-15,-21 1 0,21-1 16,0 21-16,0 0 0,0 1 16,0-1-16,0 0 0,0 22 0,0-22 15,0 22-15,0-22 0,0 22 16,0-22-16,0 0 0,0 22 0,0-22 16,0 0-16,0-20 0,-21 20 15,21 0-15,0-21 0,0 22 0,-21-22 16,21 0-16,0 0 0,0 0 0,0 1 15,-22-1-15,1-21 16,0 0-16,0 0 16,0 0-16,21-21 0,-21-1 15,-1 1-15,1-21 0,-21 21 16,21 0-16,0-22 0,-22 1 0,22 21 16,0-22-16,0 22 0,-22 0 15,22 0-15,21 0 0,-21 0 0,0 21 16,21-22-16,0 44 15,0-1 1,0 0-16,0 0 0,21 0 0,0 22 16,-21-22-16,21 0 0,1 21 15,-1-21-15,0 22 0,0-22 16,0 0-16,0 21 0,22-20 0,-22-1 16,0 0-16,0-21 0,22 21 15,-22-21-15,0 0 0,21 0 0,-21 0 16,22-21-16,-1 21 0,-21-21 15,22 0-15,-1-22 0,-21 22 0,21 0 16,-20-21-16,-1 20 0,0-20 0,0 21 16,0-21-16,0-1 0,-21 22 15,0 0-15,0-21 16,0 20-16,0 1 0,0 42 31,-21-21-15,21 22-16,-21-1 0,21 21 15,0-21-15,0 0 0,0 1 0,-21 20 16,21-21-16,0 0 0,-21 22 16,21-22-16,0 0 0,0 0 0,0 0 15,0 0-15,0 1 0,0-1 16,0-42 15,0-1-31,0 1 0,21 0 16,-21 0-16,21 0 0,0-22 15,-21 22-15,21-21 0,1 0 0,-1-1 16,0 22-16,21-21 0,-21 21 0,1-1 16,20 1-16,-21 0 0,21 21 15,-20 0-15,-1 0 0,0 0 16,0 0-16,0 21 0,-21 0 0,0 22 16,0-22-16,0 0 0,0 21 15,0-20-15,0 20 0,0-21 0,0 21 16,0-20-16,0 20 0,-21-21 0,0 43 15,0-43-15,21 0 0,0 0 16,0-42 15,21 0-15,-21 0-16,21-22 0,0 22 16</inkml:trace>
  <inkml:trace contextRef="#ctx0" brushRef="#br0" timeOffset="9673.75">6371 2371 0,'0'-21'0,"0"42"0,0-64 15,21 22-15,-21 0 16,0 42 0,0 0-16,0 1 15,0 20-15,-21 0 0,21 1 16,-21-1-16,21 21 0,0 1 0,-42 42 15,20-64-15,22 22 16,-21-22-16,21 0 0,0 1 0,-21-1 16,0 0-16,21-21 0,0 22 0,-21-22 15,21 0-15,0 0 0,0 0 16,0 1-16,21-22 16,0-22-16,0 1 15,0 0-15</inkml:trace>
  <inkml:trace contextRef="#ctx0" brushRef="#br0" timeOffset="9884.62">6117 2752 0,'0'0'0,"0"21"0,21-21 31,0 0-31,1 0 16,-1 0-16,0 0 0,0 0 16,21 0-16,-20 0 0,-1-21 15,0 21-15,21-21 0,-21 21 0,1 0 16,-1 0-16</inkml:trace>
  <inkml:trace contextRef="#ctx0" brushRef="#br0" timeOffset="10379.83">6667 2858 0,'-42'-106'31,"42"85"-15,0-1 0,21 22-16,0 0 15,1 0-15,-1 0 16,0 0-16,21 22 0,-21-22 0,1 21 16,20 0-16,-21 0 0,0 0 0,0 0 15,1 1-15,-1 20 0,0-21 16,-21 0-16,21 22 0,-21-22 0,0 0 15,0 0-15,0 0 0,-21 0 0,0 1 16,0-1-16,-1 0 0,1-21 16,21 21-16,-21-21 15,0 0-15,21-21 16,0 0 0,0 0-16,0-1 0,0 1 0,0 0 15,0 0-15,0-21 0,21 20 16,0-20-16,0 21 0,1-21 15,-1 20-15,0-20 0,0 21 0,0 0 0,0 0 16,1-1-16,-1 22 0,0 0 16,0-21-16,0 21 0,0 0 15,1 0-15,-1 0 0</inkml:trace>
  <inkml:trace contextRef="#ctx0" brushRef="#br0" timeOffset="10794.99">7578 2646 0,'0'0'0,"-22"0"0,1 0 0,0 0 16,0 21-16,0 0 16,21 0-16,-21 1 0,-1-1 0,22 0 15,-21 21-15,21-21 0,-21 22 0,0-22 16,21 21-16,0-21 0,0 22 15,0-22-15,0 0 0,0 21 16,0-20-16,0-1 0,0 21 0,0-21 16,0 0-16,21-21 0,-21 22 15,21-22-15,0 0 0,1 0 0,41 0 16,-42 0-16,22 0 0,-22-22 16,21 1-16,-21 0 0,22 0 15,-22-21-15,0 20 0,21 1 0,-42-21 16,21-22-16,-21 22 15,0 0-15,0-1 0,0 22 16,-21-21-16,0 21 0,0 0 0,0-1 16,0 22-16,-22 0 0,22 0 15,-21 0-15,21 0 0,-22 0 0,22 0 16,0 22-16,0-1 0,0-21 0,-1 21 16,1 0-16,21 0 15,0 0-15</inkml:trace>
  <inkml:trace contextRef="#ctx0" brushRef="#br0" timeOffset="11937.45">8361 2900 0,'0'0'0,"-21"0"31,21-21-15,0 0-1,0-1-15,0 1 16,0 0-16,0 0 0,-22 0 15,22 0-15,-21-1 0,0 1 16,21 0-16,-21-21 0,0 42 0,0-21 16,-1-1-16,1 22 0,0 0 15,0 0-15,0 0 0,0 0 0,-1 22 16,1-1-16,0 0 0,-21 0 0,21 21 16,-1-20-16,1 20 0,0 0 15,21 1-15,0-22 0,0 21 0,0 0 16,0 1-16,0-22 0,0 21 15,0-21-15,21 1 0,0-1 16,1 0-16,-1-21 0,21 0 0,-21 0 0,22 0 16,-22 0-16,21 0 15,0-21-15,-20 0 0,20 21 0,-21-22 16,0-20-16,0 21 0,1 0 0,-1-22 16,0 22-16,0-21 0,-21 0 15,0-22-15,0 22 0,0-22 0,21 1 16,-21-1-16,0 1 0,0-1 15,0 22-15,0-22 0,0 22 16,0 0-16,0 21 0,0-22 0,0 22 0,0 0 16,0 0-16,0 42 15,-21 0 1,21 21-16,0 1 0,0-1 16,0 22-16,0-22 0,0 21 15,0 1-15,0-1 0,0 1 0,0-1 16,-21-20-16,21 20 0,0-20 15,0 20-15,0-21 0,0 1 0,0-22 16,0 21-16,0-21 0,0 1 16,0 20-16,21-42 0,-21 21 15,21-21-15,0 0 0,1 0 0,-1 0 16,0 0-16,0-21 0,0 21 16,0-21-16,22 0 0,-22-1 0,0-20 15,0 21-15,0-21 0,1 20 16,-1-20-16,0 21 0,0-21 15,-21 20-15,0 1 0,21 0 0,-21 0 16,0 0-16,0 42 31,0 0-31,-21 0 16,21 0-16,-21 1 0,21-1 16,0 21-16,-21-21 0,0 0 0,21 22 15,0-22-15,0 0 0,0 0 0,0 0 16,0 1-16,0-1 15,21-21-15,0 0 16,0 0-16,21 0 0,-20 0 0,-1-21 0,21-1 16,-21 1-16,22 0 0,-22 0 15,0 0-15,0 0 0,0-22 16,0 22-16,1-21 0,-1 21 0,0-1 16,-21 1-16,21 0 0,-21 0 15,0 0-15,0 42 31,-21-21-31,0 21 0,21 0 16,-21 0-16,21 1 0,0-1 0,0 0 16,-22 0-16,22 21 0,0-20 15,0-1-15,0 0 0,0 0 0,0 0 16,0 0-16,0 1 0,0-1 16,0 0-16,22-21 15,-1 0-15,0 0 0,0 0 16,0 0-16,22 0 0,-22 0 0</inkml:trace>
  <inkml:trace contextRef="#ctx0" brushRef="#br0" timeOffset="12211.29">9758 2646 0,'0'0'0,"-43"-42"15,22 20-15,0 22 16,0 0-16,-21 0 0,20 0 0,1 22 15,0-1-15,0 0 0,-21 21 16,20-21-16,1 22 0,0-22 16,0 21-16,21 1 0,-21-22 15,21 21-15,0-21 0,0 22 0,0-22 16,0 0-16,0 0 0,0 21 0,0-20 16,0-1-16,21 0 0,21 0 15,-21-21-15,1 0 0,-1 0 16,21 0-16,-21 0 0,22 0 0,-22 0 15,21-21-15,-21 21 16,22-21-16,-22-22 0</inkml:trace>
  <inkml:trace contextRef="#ctx0" brushRef="#br0" timeOffset="12527.48">10223 2074 0,'0'0'15,"-21"-21"-15,0 21 0,0-21 0,0 21 16,0 0-16,-1 0 0,1 0 16,0 21-16,21 0 0,-21 1 0,0 20 15,0-21-15,21 21 0,-22 1 16,1 20-16,21 1 0,-21-22 16,0 22-16,21-1 0,-21 1 0,21-1 15,0 1-15,-21-1 0,21-21 0,-22 22 16,22-22-16,-21 1 0,21-1 15,0-21-15,0 21 0,0 1 0,0-22 16,0 0-16,0 21 0,0-20 16,21-22-1,1 0-15,-1 0 0,0 0 0,0 0 16,0-22-16,0 1 0,1 0 0,20 0 16,-21 0-16</inkml:trace>
  <inkml:trace contextRef="#ctx0" brushRef="#br0" timeOffset="12769.13">10499 2709 0,'0'0'16,"-22"0"15,1 22-31,0-1 16,0 0-16,21 21 0,-42 1 15,20-1-15,22-21 0,-21 21 16,0-20-16,21 20 0,0-21 15,-21 21-15,21-20 0,-21-1 0,21 21 16,0-21-16,0 0 0,0 1 16,0-1-16,21-21 15,0 0-15,0 0 0,0 0 0,22-21 16,-22-1-16,21 1 0,1 0 16</inkml:trace>
  <inkml:trace contextRef="#ctx0" brushRef="#br0" timeOffset="13473.41">10901 2794 0,'0'0'0,"-64"0"31,43 21-31,0 0 0,0 1 16,21-1-16,-21 0 0,-1 0 0,22 0 16,-21 22-16,21-22 15,0 0-15,0 0 0,0 21 0,0-20 16,0-1-16,0 0 0,0 0 0,0 0 15,0 0-15,21 1 16,1-22 0,-1 0-16,-21-22 0,0 1 15,0 0-15,0-21 16,0 21-16,0-1 0,0-20 0,0 0 16,0 21-16,0-22 0,0 1 15,0 21-15,0 0 0,21-22 0,0 22 16,-21 0-16,21 0 0,0 0 15,1 21-15,-1-22 0,0 1 0,42 21 16,-20 0-16,-22 0 16,21 0-16,-21 0 0,22 21 0,-22 1 15,0-1-15,0 0 0,0 0 0,1 21 16,-22-20-16,0 20 0,0 0 16,0 1-16,0-22 0,0 0 15,0 21-15,-22-21 0,1 1 0,21-1 16,-21 0-16,21 0 0,0 0 15,0 0-15,-21-21 0,0 0 32,0 0-17,21-21-15,0 0 0,0 0 0,0 0 16,0 0-16,0-22 0,0-20 16,21 20-16,0 1 0,0 21 15,0-21-15,0-1 0,22 1 16,-22 0-16,21 20 0,-21-20 0,22 21 0,-1 0 15,-21 0-15,22 21 0,-22 0 16,21 0-16,-21 21 0,0 0 16,1 21-16,-1-21 0,-21 22 0,21-22 15,-21 21-15,0 1 0,0-1 0,0-21 16,0 21-16,-21 1 0,0-22 0,21 21 16,-22-21-16,1 1 15,21-1-15,-21 0 0,21 0 16,-21-21-1,21-21 1,0 0-16,-21 0 16</inkml:trace>
  <inkml:trace contextRef="#ctx0" brushRef="#br0" timeOffset="13675.29">11007 2350 0,'0'0'0,"-22"0"0,1-22 16,0 22-16,0 0 0,0 0 16,0 0 15,-1 0-15,1 0-1,0 0-15,0 0 0,0 22 16</inkml:trace>
  <inkml:trace contextRef="#ctx0" brushRef="#br0" timeOffset="13844.2">9588 2477 0,'-21'0'16,"42"0"-16,-42 21 0,21 0 15,21-21-15,1 0 0,-1 0 16,21 0-16,-21 0 0,22 0 15,-1 0-15,21 0 0,-20-21 0,-1 0 16,22 21-16,-22-22 0,0 22 0</inkml:trace>
  <inkml:trace contextRef="#ctx0" brushRef="#br0" timeOffset="14406.87">13631 2455 0,'0'0'16,"0"-21"-16,0 0 0,0 0 0,0 0 15,0-22-15,0 22 0,-21 0 0,0 0 16,0-21-16,21 20 0,-21-20 15,-22 21-15,22-21 0,0 20 16,-21 1-16,-1-21 0,22 21 0,-21 21 16,-1-21-16,22 21 0,-21 0 15,0 0-15,20 0 0,-20 0 0,0 21 16,-1 0-16,22 21 0,-21-21 16,0 22-16,-1-1 0,-20 64 15,42-43-15,-1 1 0,1 21 0,21-22 16,0 22-16,0-22 0,0 1 15,0-22-15,0 22 0,0-22 0,0 21 16,21-20-16,1-22 0,20 21 0,-21-21 16,0 22-16,22-22 0,-1 0 15,0 0-15,-21-21 0,22 0 0,-1 0 16,0 0-16,1 0 16,-1 0-16,0 0 0,1-21 0,-22 0 15</inkml:trace>
  <inkml:trace contextRef="#ctx0" brushRef="#br0" timeOffset="15139.9">13779 2709 0,'0'0'0,"22"-21"0,-1-21 16,-21 21-16,0 0 0,0-1 15,0 1-15,-21 21 16,-1 21-16,1 1 16,21-1-16,-21 0 15,-21 0-15,21 21 0,-1-20 0,1 20 0,21 0 16,-21-21-16,0 22 0,21-22 15,0 0-15,0 0 0,0 0 16,0 1-16,0-1 0,0 0 0,21 0 16,0-21-16,0 0 15,1 0-15,-1 0 0,0 0 16,0 0-16,0 0 0,0-21 0,1 0 16,-22 0-16,0-1 0,21 1 0,-21 0 15,0 0-15,0-21 0,0 20 16,0-20-16,0 21 0,0-21 0,0 20 15,0 1-15,0 0 0,0 0 16,0 0-16,0 0 0,0-1 16,0 1-16,21 21 15,0-21-15,0 21 0,0-21 16,22 21-16,-22 0 0,21 0 0,-21 21 16,22 0-16,-22-21 0,21 21 0,-21 22 15,1-22-15,-1 0 0,0 0 16,-21 22-16,0-22 0,0 21 0,0-21 15,0 0-15,0 22 0,0-22 16,0 0-16,0 0 0,0 0 0,-21 1 16,0-1-16,21 0 0,0 0 15,-22-21-15,22-21 47,0 0-47,0 0 0,0-1 0,0 1 16,0-21-16,0 21 0,0-22 15,22 1-15,-1 0 0,0 21 0,0-22 16,0 1-16,0 21 0,1-22 16,20 22-16,-21 0 0,21 0 0,-20 21 15,20 0-15,-21 0 0,21 0 0,-20 21 16,-1 0-16,21 0 16,-42 22-16,21-22 0,-21 21 0,21-21 15,-21 22-15,0-22 0,0 21 0,0-21 16,0 1-16,0 20 0,0-21 15,-21 0-15,21 0 0,-21-21 0,0 43 16,0-43-16,0 21 16,21-42 15,0 0-31,0-1 0,21 1 0</inkml:trace>
  <inkml:trace contextRef="#ctx0" brushRef="#br0" timeOffset="15440.06">15155 2074 0,'0'0'16,"-21"22"15,21 20-31,-21-21 0,0 21 16,0-20-16,-1 41 0,22-21 0,-21 1 15,0 20-15,0 1 0,0-22 0,0 22 16,-1-22-16,1 21 0,0-20 16,21-1-16,0 0 0,0-20 0,0 20 15,0-21-15,0 0 0,0 0 0,0 1 16,0-1-16,0 0 16,21-21-1,0-21 1,1 0-16,-1 21 0,-21-22 15</inkml:trace>
  <inkml:trace contextRef="#ctx0" brushRef="#br0" timeOffset="15648.94">14880 2561 0,'-21'0'16,"21"21"-1,21 1 1,0-22-16,0 0 0,1 0 16,-1 0-16,21 0 0,-21 0 15,0 0-15,22 0 0,-22 0 0,21 0 16,-21 0-16,1 0 0,-1-22 0,0 22 16,0 0-16</inkml:trace>
  <inkml:trace contextRef="#ctx0" brushRef="#br0" timeOffset="16063.7">15325 2815 0,'21'0'0,"0"0"15,0 0-15,0 0 16,0-21-16,1 21 0,-1-21 16,0 0-16,0 0 0,-21-1 0,21 1 15,0 0-15,-21 0 0,0 0 0,0 0 16,0-1-16,0 1 16,0 0-16,-21 21 31,0 21-31,21 0 0,-21-21 15,0 43-15,0-22 0,21 0 0,-22 0 16,1 0-16,21 22 0,-21-22 16,21 0-16,0 0 0,0 0 0,0 1 15,0-1-15,0 0 0,0 0 16,21-21-16,0 21 16,1-21-16,-1 0 0,0 0 0,0 0 15,0 0-15,22 0 0,-22-21 16,0 21-16,0-21 0,0 0 15</inkml:trace>
  <inkml:trace contextRef="#ctx0" brushRef="#br0" timeOffset="16559.83">15917 2498 0,'0'0'0,"0"21"15,-21 0 1,21 0-16,-21 0 0,21 1 0,0-1 15,0 0-15,-21 21 0,21-21 16,-21 1-16,-1-1 0,22 21 0,0-21 16,0 0-16,-21 1 0,21-1 15,0 0-15,-21 0 0,21 0 16,0 0-16,0-42 47,0 0-47,0 0 15,0 0-15,0 0 0,0-1 0,21-20 16,0 21-16,-21-21 0,22-1 16,-1 22-16,21-21 0,-21-1 0,0 22 15,22 0-15,-22 0 0,21 0 16,1 0-16,-1 21 0,-21 0 16,21 0-16,-20 0 0,20 0 0,-21 21 15,0 0-15,-21 0 0,0 0 16,0 22-16,0-22 0,0 21 0,0-21 15,0 22-15,-21-22 0,0 21 16,0-21-16,21 0 0,0 1 0,-21-1 16,21 0-16,-22 0 0,22 0 0,0 0 15,0-42 32,22 21-47,-1-21 0,0 0 16,-21-21-16,21 20 0</inkml:trace>
  <inkml:trace contextRef="#ctx0" brushRef="#br0" timeOffset="16895.64">16722 1990 0,'0'21'0,"0"0"0,-22 0 16,22 0-16,-21 1 0,21 20 0,-21-21 16,0 21-16,0 1 15,0-1-15,-1 0 0,1 22 0,0-22 16,0 22-16,0-22 0,21 0 0,-21 22 16,21-22-16,0-21 0,0 22 15,0-1-15,0-21 0,0 0 0,0 1 16,0-1-16,21 0 0,0-21 15,0 21-15,0-21 16,0 0-16,1 0 0,-1 0 0,0 0 16,0-21-16,-21 0 0,21 21 0,0-21 15,1-1-15,-1 22 0,0-21 16,-21 0-16,21 0 0,-21 0 0,21 0 16</inkml:trace>
  <inkml:trace contextRef="#ctx0" brushRef="#br0" timeOffset="17175.48">16362 2413 0,'0'0'16,"-21"0"-16,42 0 16,0 0-1,0 0-15,0 0 0,22 0 16,-1 0-16,0 0 0,-21 0 0,22 0 0,-1 0 15,0 0-15,-20 0 16,20 0-16,-21 0 0,0 0 0,0 0 16,1-21-16,-1 21 0,0 0 15,0 0-15,-21-21 16,-21 21 15,0 0-31,0 0 16</inkml:trace>
  <inkml:trace contextRef="#ctx0" brushRef="#br0" timeOffset="29259.77">3450 4424 0,'0'-21'16,"0"0"15,-21-1 1,0 22-1,21-21-16,0 0 1,0 0 0,0 0-16,0 0 15,21-1-15,0 1 16,0 0-16,0 0 16,1 21-16,-1-21 0,0 21 15,0 0-15,0-21 0,0 21 16,1 0-16,-1 0 15,0 0-15,0 0 0,-21 21 16,21 0-16,-21 0 0,21 0 16,-21 0-16,22 22 0,-22-22 0,0 21 15,0-21-15,0 22 0,0-1 16,0 0-16,0-20 0,0 20 16,0 0-16,0 1 0,-22-1 0,1 0 15,0 1-15,0-1 0,0 0 16,-22 1-16,22-1 0,0 0 0,-21 1 15,21-22-15,-1 21 0,1-21 16,-21 0-16,21 1 0,0-1 0,-1-21 16,1 0-16,0 0 0,0 0 15,0 0-15,21-21 16,-21-1-16,21 1 0,-22 0 0,22-21 16,0 21-16,0-22 0,0 22 15,0-21-15,0-1 0,0 22 16,0-21-16,22 21 0,-22 0 0,21-1 15,0 1-15,0 0 0,-21 0 16,21 21-16,0-21 0,1 21 0,-1 0 16,0 0-16,0 0 15,0 0-15,0 21 0,1 0 0,-1 0 16,0 0-16,0 1 0,0-1 16,0 21-16,-21-21 0,22 0 0,-1 43 15,-21-43-15,0 0 16,21 0-16,-21 1 0,21-1 0,-21 0 15,21-21-15,-21 21 0,21-21 32,1 0-17,-22-21 1,0 0-16</inkml:trace>
  <inkml:trace contextRef="#ctx0" brushRef="#br0" timeOffset="29591.58">4191 4890 0,'0'21'0,"0"-42"0,0 63 15,21-42 1,0 0-16,-21-21 15,21 0 1,-21-1-16,0 1 16,0 0-16,0 0 0,-21 21 15,0 0 1,0 0 0,0 21-1,21 0 1</inkml:trace>
  <inkml:trace contextRef="#ctx0" brushRef="#br0" timeOffset="31775.86">5207 4022 0,'-21'0'0,"0"21"0,-1-21 16,1 21-16,0-21 16,21 21 15,21-21-31,0 0 16,1 0-16,20 0 0,-21 0 15,43 0-15,-22 0 0,21 0 0,-20 0 16,20 0-16,1 0 0,20 0 15,-20 0-15,-1 0 0,1 0 0,-22 0 16,22 0-16,-22 0 0,-21 0 0,22 0 16,-22 0-16,-42 21 31,-1-21-31,1 0 16,-21 0-16</inkml:trace>
  <inkml:trace contextRef="#ctx0" brushRef="#br0" timeOffset="32231.59">5694 4191 0,'-21'0'31,"21"21"0,-22 0-31,22 1 16,0-1-16,0 0 0,0 0 15,0 0-15,0 0 0,0 22 0,0-22 16,0 21-16,0 1 0,0-22 0,0 21 16,22 0-16,-22 1 0,0 20 15,21-20-15,-21-1 0,21 0 0,-21 1 16,21-1-16,-21 0 0,0 1 0,0-22 16,0 21-16,0-21 15,0 0-15,0 1 0,0 20 0,0-21 0,-21 0 16,0-21-16,0 21 0,-1 1 15,-20-1-15,21-21 0,-21 0 16,20 0-16,-20 0 0,21 0 0,-21 0 16,-1 0-16,1-21 0,21 21 0,-22-22 15,22 1-15,-21 0 0,21 0 16,0 0-16,-1 0 0,22-1 0,0 1 16,0 0-16,0 0 0,0 0 15,0 0-15,0-1 0,0 1 0,0 0 16,22 0-16,-1 0 0,0 21 15,0 0-15,0 0 0,0-21 16,1 21-16,-1 0 0,21 0 0,0 0 16,-20 0-16,20 0 0</inkml:trace>
  <inkml:trace contextRef="#ctx0" brushRef="#br0" timeOffset="32795.26">6413 4826 0,'0'0'15,"0"-21"-15,0 0 0,0 0 0,0-1 16,-21 1-16,0 0 0,0 0 16,0 0-16,0 0 15,-1 21-15,1 0 0,0 0 16,-21 0-16,21 0 15,-1 21-15,1 0 0,0 21 16,21 1-16,-21-22 0,0 21 0,0 22 16,21-22-16,0 0 0,-22 1 15,22-1-15,0 0 0,-21 1 0,21-22 16,0 21-16,0-21 0,0 0 0,0 1 16,21-22-16,1 21 15,-1-21-15,0 0 0,0 0 16,0 0-16,0-21 0,22-22 15,-1 22-15,-21 0 0,0-21 16,1 20-16,-1-20 0,0 0 0,0-1 16,0 1-16,0 0 0,1-1 0,-22 22 15,0-21-15,0 21 0,21-22 16,-21 22-16,0 0 0,0 42 31,-21 0-31,21 1 16,0-1-16,0 0 0,0 21 0,0-21 15,0 22-15,0-1 0,0-21 16,0 22-16,0-22 0,0 21 16,0-21-16,0 0 0,0 1 0,21-1 15,0 0-15,-21 0 0,21-21 0,0 0 16,0 0-16,1 0 16,20 0-16,-21 0 0,0-21 0,0 21 15,1-21-15,-1 0 0,0-1 0</inkml:trace>
  <inkml:trace contextRef="#ctx0" brushRef="#br0" timeOffset="33680.15">6900 4657 0,'0'0'0,"0"21"47,0 0-47,0 0 0,0 0 0,0 1 15,0 20-15,0-21 0,0 21 16,0 1-16,0-22 0,0 0 0,0 21 16,0-20-16,0-1 0,0 0 0,0 0 15,0 0-15,0 0 0,0 1 16,21-22-16,1 0 0,-1 0 16,0 0-16,0 0 0,0 0 15,0 0-15,1-22 16,-1 1-16,0 0 0,-21 0 0,21-21 15,-21 20-15,21-20 0,-21 21 0,0-21 16,0-1-16,0 22 0,0-21 16,0 21-16,0-1 0,0 1 0,0 0 15,0 0-15,0 0 16,21 21 0,1 0-1,-1 0-15,0 0 0,0 0 0,0 0 16,22 0-16,-22-21 0,21 21 15,0 0-15,1 0 0,-1 0 0,0-22 16,1 22-16,-1-21 0,0 21 16,1 0-16,-22 0 0,21-21 0,-21 21 15,-42 0 17,0 0-17,0 0-15,0 0 0,0 21 0,-1 0 16,1-21-16,0 22 0,0-1 0,0 0 15,0 0-15,-1 0 0,1 0 16,0 22-16,0-22 0,0 21 0,21-21 16,-21 22-16,21-22 0,-22 0 0,22 21 15,0-20-15,0-1 0,0 0 16,0 0-16,0 0 0,0 22 16,22-43-16,-1 0 0,0 21 15,0-21-15,0 0 0,0 0 16,1 0-16,20 0 0,-21-21 0,0 21 15,0-22-15,1 1 0,-1 0 0,21 0 16,-21-21-16,0 20 0,1-20 16,-1 0-16,-21-1 0,21 1 0,0 0 15,0 21-15,0-22 0,-21 22 0,0 0 16,0-21-16,22 42 0,-22-22 16,0 1-16,-22 42 31,1 1-31,21-1 15,0 0-15,-21 21 0,21-21 0,0 22 16,-21-1-16,21-21 0,0 43 16,0-22-16,0-21 0,0 0 15,21 1-15,0-1 0,-21 0 0,21-21 16,1 21-16,-1-21 0,21 0 0,0 0 16,1 0-16,20-42 15,-20 21-15,-22-1 0,21 1 16,-21-21-16</inkml:trace>
  <inkml:trace contextRef="#ctx0" brushRef="#br0" timeOffset="34291.98">9525 4318 0,'0'0'0,"0"-21"0,21 0 16,0 0-16,-21-1 0,21 1 15,-21 0-15,0 0 0,0 0 0,0-22 16,0 22-16,0 0 0,0 0 16,0 0-16,-21 21 0,0-43 15,0 43-15,0 0 0,0 0 0,-22 0 16,22 0-16,0 22 0,0-1 16,-22 0-16,22 21 0,-21-21 0,21 22 15,-22-1-15,22 0 0,-21 1 16,21-1-16,0 22 0,-1-22 0,1 21 15,0-20-15,21-1 0,0 22 0,0-22 16,0 0-16,0 22 16,0-22-16,0 0 0,0 1 0,21-22 15,0 21-15,22-21 0,-22 1 0,21-1 16,-21-21-16,22 0 0,-1 0 16,-21 0-16,22 0 0,-22 0 0,21-21 15,0 21-15,1-22 0</inkml:trace>
  <inkml:trace contextRef="#ctx0" brushRef="#br0" timeOffset="35054.19">10075 4551 0,'0'0'0,"21"-21"0,-21 0 16,0-1-16,0 1 16,-21 21-1,0 0 1,0 21-16,0-21 0,0 22 0,-1-1 15,1 0-15,0 0 0,0 0 16,0 22-16,0-22 0,-1 0 0,1 21 16,21-21-16,-21 22 0,21-22 0,0 0 15,0 21-15,0-20 0,0-1 16,0 0-16,21-21 0,0 0 16,1 0-16,-1 0 0,0 0 0,0 0 15,0 0-15,0-21 0,1 21 16,-1-21-16,-21-1 0,0 1 0,21 0 15,-21 0-15,0 0 0,0-22 16,0 22-16,0 0 0,0 0 16,21 0-16,-21-22 0,0 22 0,0 0 15,21 0-15,0 21 0,-21-21 0,22 0 16,-1-1-16,0 1 0,21 21 16,-21-21-16,1 21 0,20 0 0,-21 0 15,21 0-15,1 0 0,-22 0 0,0 0 16,21 0-16,-20 21 0,-1 0 15,0 1-15,0-1 0,0 0 0,-21 0 16,0 21-16,0-20 0,0-1 0,0 21 16,0-21-16,0 22 15,0-22-15,-21 0 0,0 0 0,0 0 16,21 0-16,0 1 0,-21-1 0,-1-21 16,22-21 15,0-1-31,0 1 0,0 0 15,0 0-15,0 0 0,0-22 16,0 22-16,0-21 0,0 21 0,0-22 16,22 22-16,-1-21 0,21 21 15,-21-22-15,22 22 0,-22 0 16,21 0-16,22 0 0,-22 21 0,0 0 0,1 0 16,20 0-16,-21 0 0,22 42 15,-43-21-15,0 0 16,-21 1-16,0 20 0,0-21 0,0 0 15,0 22-15,0-22 0,-21 21 0,0-21 16,-21 0-16,20 1 0,1 20 16,0-42-16,0 21 0,21 0 0,-21 0 15,0-21-15,21-21 32,0 0-32,0 0 15,21 0-15,0 0 16,0-1-16</inkml:trace>
  <inkml:trace contextRef="#ctx0" brushRef="#br0" timeOffset="35363.26">11578 4382 0,'0'0'0,"0"-22"0,0 1 31,-21 21-31,0 0 16,0 0-16,-1 0 0,1 0 0,0 21 16,21 1-16,-42-1 0,21 0 0,-1 0 15,1 21-15,0-20 0,0-1 16,21 21-16,-21-21 0,0 22 0,-1-22 16,22 21-16,0-21 0,0 22 0,0-22 15,0 0-15,0 0 0,0 0 16,0 0-16,0 1 0,22-1 0,-1-21 15,0 0-15,0 0 0,0 0 0,22 0 16,-22 0-16,21 0 0,0 0 16,-20-21-16,20-1 0,0 1 0,1 0 15</inkml:trace>
  <inkml:trace contextRef="#ctx0" brushRef="#br0" timeOffset="35797.01">12023 4551 0,'-22'0'0,"44"0"0,-65 0 0,22 0 16,0 21-16,0-21 0,21 21 15,0 0 1,21-21 15,0 0-31,0 0 0,0 0 16,1 0-16,20 0 0,-21-21 0,0 0 15,0 21-15,1-21 0,-1 21 16,-21-21-16,21 0 0,-21-1 16,0 1-16,-21 21 15,0-21-15,-1 21 16,-20 0-16,21 0 0,0 0 0,-22 0 16,22 21-16,-21-21 0,21 21 0,0 1 15,-22-1-15,22 0 0,0 0 16,0 0-16,0 22 0,21-22 0,0 0 15,0 0-15,0 0 0,0 0 16,0 1-16,0-1 0,0 0 16,21 0-16,0-21 0,0 21 0,0-21 15,22 0-15,-1 0 0,-21 0 0,21 0 16,1 0-16,20 0 0,-20 0 16,-22-21-16,21 0 0,0 0 0,1 0 15,-1-1-15,-21 1 0,22 0 0</inkml:trace>
  <inkml:trace contextRef="#ctx0" brushRef="#br0" timeOffset="36154">12573 4509 0,'0'-22'16,"0"1"-1,-21 21 1,0 0 0,21 21-16,-22 1 0,1 20 15,21-21-15,0 0 16,-21 0-16,0 22 0,21-22 0,-21 21 15,21 22-15,0-22 0,0 22 0,0-1 16,0 1-16,0-1 0,0 22 16,0-22-16,0 22 0,0 0 0,0-1 15,0 107-15,-21-107 0,-1 1 16,22 21-16,-21-21 0,21-1 16,-21 1-16,21-22 0,-21 22 0,0-21 15,21-1-15,0 1 0,0-22 0,-21 0 16,21 1-16,-22-22 0,22 0 15,-21 0-15,21 0 0,0-42 32,0 0-32,0 0 0,0-22 15,21 1-15,1 0 0,-1-1 0,0-20 16,0-1-16,0 1 0,0-1 0,1-20 16,20-1-16,-21 0 0</inkml:trace>
  <inkml:trace contextRef="#ctx0" brushRef="#br0" timeOffset="36493.07">12573 5038 0,'0'0'0,"0"-64"16,0 1-16,0-1 0,0 22 16,-21 0-16,21 20 0,0-20 0,-21 21 15,21 0-15,0 0 0,-22-1 0,22 1 16,0 0-16,0 0 0,0 0 16,22 0-16,-1-1 0,0 22 15,0 0-15,0 0 0,22 0 16,-22 0-16,0 0 0,0 22 15,21-22-15,-42 21 0,22 21 0,-1-21 16,-21 0-16,0 1 0,0 20 0,0-21 16,0 21-16,0-20 0,-21-1 15,-1 0-15,1 0 0,0 0 0,0 0 16,0 1-16,-22-1 0,22-21 16,0 0-16,0 0 0,0 0 0,0 0 15,-1 0-15,1 0 0,0 0 16,21-21 15,21-1-31,0 22 16,1-21-16,-1 0 0,0 0 0,0 0 15,21 0-15</inkml:trace>
  <inkml:trace contextRef="#ctx0" brushRef="#br0" timeOffset="36781.9">13250 4170 0,'0'-21'16,"0"42"-16,0-63 0,0 20 0,0 1 16,0 0-16,-21 21 15,0 0 1,21 21-16,-21 0 0,21 1 0,0-1 16,-21 21-16,21-21 0,-22 22 0,22-1 15,-21 0-15,21 22 0,0-22 16,0 0-16,-21 1 0,21-1 0,-21 0 15,21 1-15,-21-22 0,21 21 0,0 1 16,0-22-16,0 21 16,0-21-16,0 0 0,0 1 0,0-1 15,21-21 1,0-21 0,0 21-16,0-43 0,1 22 0</inkml:trace>
  <inkml:trace contextRef="#ctx0" brushRef="#br0" timeOffset="37227.16">13652 4509 0,'0'-22'15,"0"44"-15,0-65 16,-21 43 0,0 0-16,0 0 15,0 0-15,0 21 16,-1-21-16,1 22 0,0-1 0,0 0 15,0 0-15,21 0 0,0 0 16,0 1-16,0-1 16,0 0-16,0 0 0,0 0 15,21-21-15,0 0 0,0 21 16,0-21-16,1 0 0,-1 0 16,0 0-16,0 0 0,0 0 0,0 0 15,1 0-15,-1 0 0,0 0 16,-21 22-1,0-1-15,0 0 16,0 0-16,-21 0 0,0 0 16,-1-21-16,1 22 0,0-1 15,0-21-15,-21 21 0,20-21 0,1 21 16,-21-21-16,21 0 0,0 21 0,-1-21 16,1 0-16,0 0 0,0 0 15,0 0 1,21-21-1,0 0 1,0 0-16,21 0 16,-21-1-16,21 1 0</inkml:trace>
  <inkml:trace contextRef="#ctx0" brushRef="#br0" timeOffset="37563.48">13123 4297 0,'0'0'15,"-21"0"-15,42 0 32,0-21-32,1 21 0,20 0 15,-21 0-15,21-21 0,1 21 16,-1 0-16,0 0 0,1-22 0,-1 22 15,22-21-15,-22 21 0,0 0 0,1 0 16,-1-21-16,-21 21 0,21 0 16,-20 0-16,-1 0 0,-42 0 47,-1 0-47,1 0 15,0 21-15,0-21 16,0 0-16,0 21 0,-1 1 15</inkml:trace>
  <inkml:trace contextRef="#ctx0" brushRef="#br0" timeOffset="43031.77">3238 6625 0,'-21'0'0,"0"0"31,21-21-15,0 0 0,0 0-16,21 21 15,0-21-15,1 21 0,-1 0 16,21-22-16,-21 22 0,22 0 15,-1 0-15,-21 0 0,21 0 16,-20 0-16,20 22 0,-21-22 0,0 21 16,-21 0-16,0 21 0,0-21 15,0 1-15,-21 20 0,-21-21 0,-1 21 16,22-20-16,-21 20 0,0-21 16,-1 0-16,22 0 0,0 1 0,0-1 15,0 0-15,-1-21 0,1 21 16,21-42 15,0 0-15,21 0-16,1 21 0,-1-22 15,0 22-15,21-21 0,-21 21 0,1 0 16,20-21-16,0 21 0,-21 0 16,22 0-16,-1 0 0,0 0 0,-20 0 15,20 21-15,-21-21 0,0 21 16,22 1-16,-22-1 0,-21 0 0,21 0 15,-21 0-15,0 0 0,0 1 0,0-1 16,0 21-16,0-21 0,-21 0 16,0 22-16,-22-22 0,1 0 0,0 21 15,-1-20-15,-20-1 0,20 0 16,-20 0-16,21-21 0,-22 21 16,22-21-16,-1 0 0,22 0 0,-21 0 15,0 0-15,20 0 0,1 0 16,0 0-16,0 0 0,0-21 0,0 21 15,21-21-15,0 0 16,0 0 0,0-1-1,21 22 1,0 0-16,0-21 0,0 21 0,0-21 16,1 0-16,-1 21 0,0-21 0</inkml:trace>
  <inkml:trace contextRef="#ctx0" brushRef="#br0" timeOffset="43361.28">4149 6858 0,'0'64'15,"0"-43"1,0 0-16,0 0 0,0 0 31,21-21-15,0-21-16,0 0 0,0 0 15,0 0 1,-21-1-16,0 1 0,0 0 16,-21 21-1,0 0-15,0 0 0,0 0 16,0 0-16,-1 21 0,22 0 15,-21-21-15,21 22 0,0-1 16,0 0-16,21-21 31</inkml:trace>
  <inkml:trace contextRef="#ctx0" brushRef="#br0" timeOffset="45511.1">5524 6710 0,'22'0'16,"-1"0"-1,-21-21-15,21 0 0,0-1 0,21 1 0,-20 0 16,-1 0-16,21 0 16,-21 0-16,0-22 0,22 22 0,-22-21 15,0 21-15,0-22 0,0 1 0,-21 21 16,0-22-16,22 22 0,-22 0 16,0-21-16,0 21 0,0-1 0,0 1 15,0 0-15,-22 21 31,22 21-31,0 0 0,0 1 0,0 20 16,0 0-16,0 1 0,0 20 16,0 1-16,0-1 0,0 1 15,0-1-15,0 1 0,0-1 0,0 1 16,0-1-16,0 1 0,0-1 16,0 1-16,0-1 0,0-21 0,0 22 15,0-22-15,0 1 0,0-1 0,0-21 16,-21 21-16,21-20 0,0-1 15,-21 0-15,0-21 0,0 0 16,0 0-16,-1 0 0,1-21 16,0 0-16,-21-22 0,21 22 15,-22-21-15,22 21 0,-21-22 16,-1 1-16,1 0 0,21 20 0,-21-20 16,20 21-16,1 0 0,0 21 0,0-21 15,0 21-15,21 21 16,0 0-1,0 21-15,21-21 0,0 1 16,0 20-16,0-21 0,1 0 0,20 0 16,-21 1-16,0-1 0,22 0 15,-1 0-15,-21 0 0,21-21 0,1 0 16,-1 0-16,0 0 0,1 0 0,-1 0 16,0-21-16,1 0 0,-1 21 15,0-42-15,-20 20 0,20 1 0,-21-21 16,0 21-16,0-22 0,1 1 0,-22 21 15,0-21-15,0 20 0,21 1 16,-21 0-16,0 0 0,0 0 0,0 42 31,0 0-15,0 0-16,0 0 0,0 1 0,0-1 16,0 0-16,0 21 0,-21-21 0,21 1 15,0 20-15,0-21 0,0 0 16,0 0-16,0 1 0,0-1 15,0-42 17,0-1-32,0 1 0,0 0 15,21-21-15,0 21 0,-21-22 0,21 22 16,-21-21-16,21 21 16,0-1-16,-21-20 0,22 21 0,-1 21 15,0-21-15,-21 0 0,21 21 0,0 0 16,0 0-16,1 0 0,-1 0 15,0 21-15,-21 0 0,21 0 16,-21 0-16,0 0 0,0 1 0,0-1 16,0 21-16,0-21 0,0 0 15,0 22-15,0-22 0,0 0 0,21 21 16,-21-20-16,21-1 0,1 21 16,-1-42-16,-21 21 15,21-21-15,0 21 0,0-21 0,0 0 0,1 0 16,-1 0-16,21-21 0,-21 0 15,0 21-15,1-42 0,-1 21 0,21-1 16,-21-20-16,0 0 0,1-1 16,-22 1-16,21 0 0,0-22 0,0 22 15,-21-22-15,0 1 0,21-1 16,0 1-16,1-1 0,-22 1 0,0-1 16,21 1-16,-21 21 0,21-1 0,-21 1 15,0 0-15,0 20 0,0 1 16,0 42-1,-21 1 1,21 20-16,-21 0 0,21 1 16,-22 20-16,22 1 0,0-22 15,0 21-15,-21 1 0,21-1 0,0-20 16,0 20-16,-21 1 0,21-22 16,0 22-16,0-22 0,0 21 0,0-20 15,0-1-15,0 43 16,0-43-16,0-21 0,21 22 0,0-22 15,1-21-15,-1 21 0,0-21 0,0 0 16,0 0-16,0 0 0,22-21 0,-22 0 16,21-1-16,-21 1 0,22-21 15,-1 21-15,-21-22 0,22 1 16,-22 0-16,21-1 0,-21 1 0,0 0 16,1-1-16,-22 1 0,0 21 0,0 0 15,0 0-15,0-1 0,-22 22 16,1 0-16,-21 0 0,21 0 15,0 0-15,-1 22 0,22-1 16,-21 0-16,21 0 16,0 0-16,0 0 0,21 1 15,1-1-15,-1 0 16,0-21-16,0 21 0,0 0 0,-21 0 16,21 1-16,1-1 0,-22 0 0,0 0 15,21 0-15,-21 0 16,21 1-16,-21-1 0,0 0 15,21 0-15,0-21 16,0 0-16,1 0 16,-1-21-16,0 0 0,0 21 15,0-21-15,0-1 0,1-20 0,-1 21 16,0 0-16,0-22 0,0 22 16,-21 0-16,21-21 0,1 21 0,-22-1 15,0 1-15,0 0 0,21 0 0,-21 0 16,21 21-1,-21 21 17,0 0-32,-21 0 0,21 0 0,-21 22 15,21-22-15,-22 0 0,22 21 16,0-20-16,0 20 0,0-21 0,0 0 16,0 22-16,0-1 0,0-21 15,22 0-15,-1-21 16,0 0-16,0 0 0,0 0 15,0 0-15,1-21 0,-1 0 16,0 21-16,0-42 0,0 20 0,0 1 16,-21-21-16,0 0 0,22 20 15,-22-20-15,0 0 0,0-1 0,0 22 0,0-21 16,0 21-16,0 0 16,-22-1-16,22 1 0,-21 21 0,0 0 15,0 0-15,-21 0 0,20 0 0,1 0 16,-21 0-16,21 0 0,0 0 15,-22 0-15,22 0 0,0 0 0,-21 0 16,20 0-16,1 0 0,0 0 16,0 0-1,0-21 1,0 0-16</inkml:trace>
  <inkml:trace contextRef="#ctx0" brushRef="#br0" timeOffset="45727.03">6964 6689 0,'-21'0'0,"42"0"0,-21 0 31,21 0-15,21 0-16,-21 0 0,22 0 0,-1-21 15,0 21-15,1-22 0,20 22 16,-20-21-16,20 21 0,-21 0 0,1-21 15,-1 21-15,0 0 0,1 0 0,-22 0 16,0 0-16,0 0 16,0 0-16</inkml:trace>
  <inkml:trace contextRef="#ctx0" brushRef="#br0" timeOffset="46952.67">8932 7176 0,'0'0'0,"0"-22"31,0 1-15,0 0 0,0 0-16,0 0 0,0 0 0,0-1 15,0-20-15,0 21 16,0 0-16,0 0 0,0-22 0,0 22 15,0 0-15,-42-21 0,42 20 16,-42 1-16,20 0 0,1 0 0,0 21 16,0 0-16,-21 0 0,20 0 15,-20 0-15,21 21 0,-21 0 0,20 0 16,-20 1-16,21 20 0,0-21 0,0 21 16,-1 1-16,1-22 0,0 64 15,21-43-15,0 0 0,0-21 16,0 22-16,0-22 0,0 21 0,0-21 15,0 1-15,21-22 0,0 21 16,1-21-16,-1 0 0,0 0 16,0 0-16,0 0 0,0 0 0,22-21 15,-22-1-15,21 22 0,-21-42 16,22 21-16,-22 0 0,21-22 0,-21 1 16,1 0-16,20 21 0,-21-43 0,0 22 15,-21-1-15,21-20 0,1 21 16,-22-22-16,0 22 0,0-22 15,0 1-15,0 20 0,0-20 0,0 21 0,0 20 16,0-20-16,0 21 0,0 0 16,0 63-1,0-21 1,0 22-16,0-1 0,0 0 16,0 22-16,0-1 0,0-20 0,0 20 15,0-21-15,0 22 0,0-22 0,0 22 16,0-22-16,0 0 0,0 22 15,0-22-15,0 1 0,21-22 0,-21 21 16,21-21-16,-21 22 0,21-22 0,0 0 16,0-21-16,1 0 15,-1 0-15,0 0 0,0 0 0,0-21 16,0 0-16,22-1 0,-22 1 0,0 0 16,0 0-16,0-21 0,1 20 15,-1-20-15,0 0 0,0 21 16,0-22-16,-21 22 0,0-21 0,0 21 15,0-1-15,0 1 0,0 0 16,0 0-16,0 42 31,0 0-31,-21 0 0,21 1 16,0-1-16,0 0 0,-21 0 0,21 21 16,0-20-16,0-1 0,0 0 0,0 0 15,0 0-15,0 22 0,0-22 16,21 0-16,0 0 0,0-21 15,1 0-15,-1 0 16,0 0-16,0 0 0,-21-21 16,21 21-16,0-21 0,1 0 15,-1-1-15,0 1 0,0 0 0,-21 0 16,21-21-16,0-22 0,-21 43 16,0 0-16,22 0 0,-22-22 15,0 22-15,0 0 0,-22 42 31,22 0-31,-21 22 16,21-22-16,0 0 0,-21 0 16,21 0-16,0 0 0,0 1 0,0 20 0,0-21 15,0 0-15,0 0 0,0 1 16,0-1-16,0 0 0,0 0 16,21-21-16,0 0 0,1 0 15,-1 0-15,0 0 0,0 0 16,0 0-16,0 0 0,22-21 15,-22 0-15,21 0 0,-21-1 0</inkml:trace>
  <inkml:trace contextRef="#ctx0" brushRef="#br0" timeOffset="47216.51">10329 6816 0,'0'0'16,"21"-21"-16,-21-1 0,0 1 15,-21 21 1,0 0-16,0 0 15,0 0-15,0 21 0,-1 1 0,1-1 16,0 0-16,0 21 0,0-21 16,0 22-16,-1-22 0,1 21 0,0-21 15,21 22-15,0-1 0,0 22 16,0-43-16,0 21 0,0-21 16,0 0-16,21 1 0,0-1 0,1 0 15,-1 0-15,0-21 0,0 0 0,43 0 16,-22 0-16,0 0 0,-21-21 15,22 0-15,-1 0 0,0-22 16,22 22-16,-22-21 0</inkml:trace>
  <inkml:trace contextRef="#ctx0" brushRef="#br0" timeOffset="47520.34">11176 6244 0,'0'0'16,"0"-21"-16,0 0 0,-21 21 0,0-21 15,-1 21-15,1 0 0,0 0 0,0 0 16,0 0-16,0 21 0,-22 0 16,22 0-16,0 0 0,0 22 0,0-1 15,-1 0-15,1 22 0,0-1 16,0-20-16,0 20 0,21 1 0,-21-1 16,21-20-16,-22 20 0,22-21 0,-21 22 15,21-22-15,0 1 0,0-1 16,0 0-16,0 1 0,0-22 0,0 21 15,0-21-15,0 0 0,0 1 16,0-1-16,21-21 16,1 0-16,20 0 0,-21-21 15,0 21-15,22-43 0,-22 22 16,21 0-16,0-21 0,1 20 0,-22-20 16</inkml:trace>
  <inkml:trace contextRef="#ctx0" brushRef="#br0" timeOffset="48419.51">11366 6858 0,'0'0'0,"22"-21"0,-44 42 47,1 0-47,0 0 0,0 1 0,0-1 16,21 0-16,-21 0 0,-1 0 16,1 0-16,21 1 0,-21-1 0,21 21 15,0-21-15,0 0 0,0 1 0,0-1 16,0 0-16,0 0 0,0 0 0,21 0 15,0-21-15,1 0 16,-1 22-16,0-22 0,21 0 0,-21 0 0,1 0 16,20 0-16,0-22 0,-21 1 0,22 0 15,-1 0-15,-21 0 16,22-22-16,-1 22 0,-21-21 0,0 21 16,0-22-16,1 22 0,-1-21 0,0 21 15,-21 0-15,21-1 16,-42 44-1,0-22-15,21 21 16,-21 0-16,21 0 0,-22 0 0,1 0 16,21 22-16,0-22 0,-21 0 15,21 0-15,0 22 0,0-22 0,0 0 16,0 0-16,0 0 0,0 0 16,0 1-16,21-1 15,0-21-15,1 0 0,-1 0 16,0 0-16,0 0 0,0 0 0,-21-21 15,0-1-15,0 1 0,21 0 16,-21 0-16,0 0 0,0 0 0,0-22 16,0 22-16,0-21 0,0 21 0,0-22 15,0 22-15,0 0 0,0-21 0,0 20 16,0 1-16,22 0 16,-1 21-16,0-21 0,0 21 0,21-21 15,1 21-15,-22 0 0,21 0 16,1 0-16,-1 0 0,0 0 15,1 21-15,-1 0 0,0 0 0,-21 0 16,1 1-16,-1 20 0,0-21 0,0 0 16,-21 22-16,0-22 0,0 0 15,0 21-15,0-21 0,0 1 16,0-1-16,0 0 0,-21 0 0,21 0 0,-21 0 16,21 1-16,-21-22 15,21 21-15,-22-21 0,1 0 16,21-21-16,0-1 15,0 1-15,0 0 0,0 0 0,0-21 16,0 20-16,0-20 0,21 21 16,1-21-16,-1-1 0,0 1 15,21 21-15,1-64 0,-1 64 16,0-21-16,-21 20 0,22 22 16,-1 0-16,0 0 0,1 0 0,-1 0 15,0 0-15,1 22 0,-22-1 0,0 21 16,0-21-16,-21 22 0,0-22 15,0 21-15,0-21 0,0 22 0,0-22 16,-21 21-16,0-21 0,0 22 0,0-22 16,21 0-16,-22 0 0,1 0 0,0 0 31,-21 22-31,21-43 16,21-21-1,0-1-15,-22 1 0</inkml:trace>
  <inkml:trace contextRef="#ctx0" brushRef="#br0" timeOffset="48639.9">11938 6308 0,'0'0'0,"-21"0"0,0-21 0,-1 21 16,1 0-16,0 0 0,0 0 15,0 0 1,21 21 0,-21-21-16,-1 21 0,1 0 15,0-21-15,0 21 16,0-21-16</inkml:trace>
  <inkml:trace contextRef="#ctx0" brushRef="#br0" timeOffset="48815.31">10880 6646 0,'-22'0'0,"1"22"0,64-44 0,-86 65 15,43-22 1,21-21-16,1 21 16,-1-21-16,21 0 0,-21 0 0,22 0 15,20 0-15,-21 0 0,22-21 16,-1 0-16,1 21 0,-1-21 0,-20-1 15</inkml:trace>
  <inkml:trace contextRef="#ctx0" brushRef="#br0" timeOffset="49307.5">13758 6414 0,'0'-22'0,"0"44"0,0-65 15,0 22-15,0 0 0,0 0 0,0 0 16,0-1-16,0 1 0,0 0 16,0 0-16,0 0 0,0 0 15,0 42 17,0 0-32,0 0 0,0 21 15,0 1-15,0-1 0,0 0 16,0 22-16,0-1 0,-21-20 0,21 20 15,0-20-15,-21 20 0,21-21 0,-21 43 16,21-43-16,0 1 16,-21-1-16,21-21 0,0 0 0,0 1 15,0-1-15,0 0 16,21-21 0,-21-21-1,21 21-15,0-21 0,0-1 0,-21-20 16,21 21-16,1-21 0</inkml:trace>
  <inkml:trace contextRef="#ctx0" brushRef="#br0" timeOffset="49647.31">14118 6583 0,'0'0'0,"0"21"0,0 0 0,-21 0 16,0 1-16,21-1 0,-21 0 15,-1 21-15,1-21 0,21 1 16,0 20-16,-21-21 0,21 0 0,-21 0 15,21 22-15,0-22 0,0 0 0,0 0 16,0 0-16,21-21 16,0 0-16,0 0 0,1 0 0,-1 0 15,0 0-15,21 0 0,-21 0 16,1-21-16,-1 0 0,0 0 0,-21 0 16,21 0-16,-21-1 0,21 1 0,-21-21 15,0 21-15,0-22 0,0 22 0,0 0 16,0 0-16,-21 0 0,0 0 15,0 21-15,0 0 0,-1 0 16,1 0-16,0 0 0,0 0 0,0 0 16,0 21-16,-22-21 0,22 21 15,0-21-15,0 0 0,0 21 16,-1-21-16,1 0 0,0 0 0,0 0 16,0 0-16</inkml:trace>
  <inkml:trace contextRef="#ctx0" brushRef="#br0" timeOffset="49843.2">13547 6498 0,'0'-42'16,"0"21"0,21 21-16,0 0 0,0-21 15,0 21-15,0 0 0,22-22 16,-22 22-16,21-21 0,22 21 0,-22-21 15,0 21-15,22-21 0,-22 21 0,1-21 16,20 21-16,-21-21 0</inkml:trace>
  <inkml:trace contextRef="#ctx0" brushRef="#br0" timeOffset="50317.45">15811 6117 0,'0'0'15,"0"-21"-15,0 0 0,0 0 16,0 42 0,0 0-16,-21 0 15,21 0-15,-21 22 0,0-22 0,21 42 16,-21-20-16,0 20 0,-1-20 15,1 20-15,0 1 0,0-1 0,0-21 16,0 22-16,-1-1 0,-20-20 0,21-1 16,0 0-16,0 1 0,-1-1 15,1-21-15,0 0 0,21 22 16,-21-43-16,21 21 0,0-42 31,21 21-31,0-21 0,-21-1 16,0 1-16,21-21 0,1 21 0,-1-22 15</inkml:trace>
  <inkml:trace contextRef="#ctx0" brushRef="#br0" timeOffset="50555.31">15748 6160 0,'21'-22'0,"-42"44"0,42-65 16,-21 64 15,0 1-31,0 20 0,0 0 0,0 1 15,0 20-15,0 1 0,0-1 0,0 1 16,0-1-16,0-21 0,0 22 16,0-22-16,0 22 0,0-22 0,0 0 15,0 1-15,0-22 0,0 0 0,0 21 16,0-20-16,0-1 16,0-42 15,0-1-31</inkml:trace>
  <inkml:trace contextRef="#ctx0" brushRef="#br0" timeOffset="51149.97">15346 6731 0,'-21'0'0,"-43"21"32,64 0-32,0 1 0,0-1 15,21-21-15,0 0 0,1 0 16,20 21-16,0-21 0,1 0 15,-1 0-15,0 0 0,1 0 0,20 0 16,-21-21-16,1 21 0,20-21 16,-20-1-16,20 22 0,-21-21 15,1 0-15,-1 0 0,0 0 0,-20 0 16,20-1-16,-21 1 0,0-21 0,-21 21 16,0 0-16,0-1 15,0 44 1,0-1-16,-21 0 15,21 0-15,-21 21 0,0-20 16,21 20-16,0-21 0,-21 21 0,21-20 16,-22 20-16,22-21 0,0 0 15,0 22-15,0-22 0,0 0 16,0 0-16,22-21 16,-1 0-16,0 0 0,0 0 0,0 0 15,0 0-15,22 0 0,-22-21 0,21 21 16,-21-21-16,1 0 0,20-1 15,-21 1-15,21-21 0,-20 0 0,-1 20 16,21-62-16,-21 20 0,-21 43 16,0-21-16,21-1 0,-21 22 15,0 0-15,22 21 0,-22 21 16,0 0-16,0 1 16,-22 20-16,22 0 0,-21-21 15,0 22-15,21-1 0,0-21 0,0 22 16,0-22-16,-21 21 0,21-21 15,0 0-15,0 1 0,0-1 16,0 0-16,0 0 0,21-21 16,0 0-16,0 0 0,1 0 15,-1 0-15,0 0 0,0-21 0,0 0 16,0 0-16,1-1 0,20 1 16,-21-21-16</inkml:trace>
  <inkml:trace contextRef="#ctx0" brushRef="#br0" timeOffset="51415.82">17230 5948 0,'0'-21'0,"0"42"0,0-63 0,0 20 15,-22 22-15,1 0 16,0 22-16,0-1 0,0 0 0,0 0 16,21 0-16,-22 22 0,1-1 15,0 0-15,0 1 0,0 20 0,0-21 16,-1 22-16,22-1 0,-21 1 0,0-22 15,21 22-15,-21-1 0,21-20 16,0-1-16,0 0 0,0 1 0,0-22 16,0 21-16,0-21 0,0 0 15,0 1-15,0-1 0,21-21 16,0 0 0,0 0-16,1 0 0,-22-21 0,42-1 15,-21 1-15,21 0 0</inkml:trace>
  <inkml:trace contextRef="#ctx0" brushRef="#br0" timeOffset="51779.61">17568 6519 0,'-21'22'31,"0"-22"-31,0 21 0,0 0 16,-1 0-16,1 0 0,0 0 0,0 1 15,21-1-15,-21 0 0,0 0 0,21 0 16,0 0-16,0 1 0,0-1 15,0 0-15,0 0 0,0 0 16,0 0-16,0 1 0,21-22 16,0 0-16,0 0 0,0 0 0,0 0 15,1 0-15,20 0 0,-21 0 16,21 0-16,-20-22 0,20 1 0,-21 21 16,21-21-16,-20 0 0,-1-21 15,-21 20-15,0-20 0,0 21 0,0-21 16,0-1-16,0 22 0,-21-21 0,-1 21 15,1-1-15,-21 1 0,21 0 0,-22 21 16,22 0-16,0 0 0,-21 0 16,21 0-16,-1 0 0,-20 21 15,21-21-15,21 21 0,-21 1 0,0-1 16,-1-21 0</inkml:trace>
  <inkml:trace contextRef="#ctx0" brushRef="#br0" timeOffset="51975.49">16997 6329 0,'0'0'0,"-21"0"0,21 21 15,21-21 1,0 0-16,21 0 0,-21 0 15,22 0-15,-1 0 0,0 0 0,1 0 16,-1-21-16,0 21 0,1 0 16,-1-21-16</inkml:trace>
  <inkml:trace contextRef="#ctx0" brushRef="#br0" timeOffset="52863.98">17822 6541 0,'0'-22'0,"0"44"0,0-65 16,0 22-16,21 21 16,1 0-1,-1 0-15,-21 21 0,21 0 16,0 1-16,-21-1 0,21 0 15,-21 0-15,21 0 0,-21 22 0,0-22 16,0 0-16,0 21 0,0-21 16,0 1-16,0-1 0,0 0 0,0 0 15,-21 0-15,21 0 0,-21-21 16,21 22-16,-21-22 16,21-22-1,0 1-15,0 0 16,0-21-16,0 21 0,0-1 15,0-20-15,21 21 0,-21-21 16,21 20-16,0-20 0,1 0 0,-1 21 16,0-1-16,21 1 0,-21 0 0,22 21 15,-22 0-15,21 0 0,1 0 16,-1 0-16,-21 0 0,21 42 0,-20-20 16,-1-1-16,0 0 0,0 21 15,-21-21-15,21 1 0,-21 20 16,0-21-16,0 0 0,0 0 0,0 22 15,0-22-15,0 0 0,-21 0 16,0-21-16,0 21 16,0-21-16,-1 0 15,22-21-15,0 0 16,0 0-16,0 0 16,0 0-16,0-1 0,0 1 0,0-21 15,0 21-15,0-22 0,22 22 0,-1-21 16,0 21-16,21 0 0,-21-1 15,22-20-15,-1 42 0,0-21 0,1 21 16,20 0-16,-20 0 0,-1 0 16,0 21-16,1 0 0,-1 0 15,-21 1-15,0-1 0,0 21 0,1 0 16,-22-20-16,0-1 0,0 21 0,0-21 16,-22 22-16,1-22 15,0 0-15,0 0 0,0-21 0,0 21 16,-1-21-16,1 0 0,0 0 0,21-21 47,21 0-47,0 21 0,1-21 15</inkml:trace>
  <inkml:trace contextRef="#ctx0" brushRef="#br0" timeOffset="53351.71">19579 6541 0,'0'0'16,"0"-22"-16,0 1 0,0 0 0,0 0 0,0 0 15,-42-22-15,21 43 0,-1-21 16,1 21-16,-21 0 0,21 0 16,0 21-16,-22-21 0,22 22 0,-21-1 15,21 21-15,-22-21 0,22 0 16,0 22-16,-21-22 0,20 21 15,1-21-15,0 22 0,0-22 0,21 21 16,0-21-16,0 1 0,0-1 0,0 0 16,0 0-16,42 0 15,-21-21-15,1 0 0,-1 0 0,21 0 16,-21 0-16,22 0 0,-22 0 0,21 0 16,-21-21-16,22 0 0,-22 0 15,0 0-15,0-1 0,0-20 0,0 21 16,1-21-16,-1-1 0,0 1 0,-21 0 15,0 20-15,21 1 0,-21 0 16,0 0-16,0 0 0,0 42 16,0 0-1,-21 21-15,0-20 0,21 20 16,-21-21-16,-1 21 0,1-20 0,21 20 16,0-21-16,-21 0 0,21 22 0,0-22 15,0 0-15,0 0 0,0 0 16,0 0-16,21-21 0,0 0 15,1 0-15,-1 0 0,0 0 16,0 0-16,0 0 0,0 0 0,1-21 16,20 0-16</inkml:trace>
  <inkml:trace contextRef="#ctx0" brushRef="#br0" timeOffset="53643.54">20087 5969 0,'0'0'15,"0"-21"-15,0 0 0,0 0 0,0-1 16,-21 22-16,0 0 16,0 0-16,-1 22 0,1-1 15,0 21-15,21-21 0,-21 22 16,0-1-16,21 0 0,-21 1 0,21-1 16,-22 21-16,1-20 0,21 20 15,0 1-15,0-22 0,-21 0 0,21 22 16,-21-22-16,21 1 0,0-22 0,0 21 15,0-21-15,0 0 0,0 1 16,0-1-16,0 0 0,21-21 16,0 0-1,0 0-15,1 0 0,-22-21 16,21 0-16,0-1 0,0 1 16</inkml:trace>
  <inkml:trace contextRef="#ctx0" brushRef="#br0" timeOffset="53871.41">20362 6371 0,'0'0'0,"0"-21"16,-21 21-1,0 0-15,0 0 16,0 21-16,-1 0 0,1 1 16,0-1-16,21 0 0,-21 21 0,0 1 15,21-22-15,-21 21 0,21-21 16,0 22-16,0-22 0,0 21 0,0-21 15,0 0-15,0 1 0,0-1 0,0 0 16,0 0 0,21-21-16,0 0 0,0 0 0,0 0 15,22-21-15,-1 21 0</inkml:trace>
  <inkml:trace contextRef="#ctx0" brushRef="#br0" timeOffset="54572.01">20870 6477 0,'0'-21'16,"-21"21"-16,0 0 0,0 0 16,0 21-16,-1 0 15,1 0-15,-21 1 0,21-1 16,0 0-16,-1 0 0,1 0 0,0 22 0,21-22 16,0 0-16,-21 0 0,21 0 15,0 0-15,0 1 0,0-1 16,0 0-16,21-21 0,0 0 15,0 0-15,1 0 16,-1 0-16,-21-21 16,21 21-16,-21-21 0,0-1 15,21 1-15,-21 0 0,0-21 16,0-1-16,0 22 0,0-21 0,21 0 16,0 20-16,-21-20 0,22 21 0,-1 0 15,0 0-15,0-1 0,0 1 16,22 0-16,-22 21 0,21 0 0,-21-21 15,22 21-15,-22 0 0,21 0 0,-21 21 16,0-21-16,1 42 16,-1-20-16,0-1 0,-21 21 0,0 0 15,0 1-15,0-1 0,0-21 0,0 22 16,0-1-16,0 0 0,0-21 16,0 1-16,-21 20 0,0-21 0,-1 0 15,1 0-15,21 1 0,-21-22 16,0 0-1,21-22 1,0 1-16,0 0 16,0 0-16,0-21 0,21 20 15,0-20-15,0 0 0,1-1 0,20 1 16,-21 0-16,21-1 0,-20 22 16,20-21-16,0 0 0,1 20 15,-1 1-15,0 21 0,1 0 0,-22 0 16,0 0-16,21 21 0,-21 1 0,-21-1 15,22 0-15,-22 21 0,0 1 16,0-22-16,0 21 0,0-21 0,0 22 16,-22-22-16,22 21 0,-21-21 0,0 0 15,0 1-15,0-1 0,0 0 16,21 0-16,-22 0 0,1 0 0,0-21 16,21 22-16,-21-22 0,0 0 15,0 0-15,21-22 31,-22 1-31,22 0 0</inkml:trace>
  <inkml:trace contextRef="#ctx0" brushRef="#br0" timeOffset="54815.87">20870 6011 0,'0'0'16,"-21"0"-16,0 0 16,0 0-1,0 0 17,-1 0-17,1 0-15,0 22 0,0-22 16,0 0-16,0 0 15</inkml:trace>
  <inkml:trace contextRef="#ctx0" brushRef="#br0" timeOffset="55038.74">19812 6244 0,'0'0'16,"-21"0"-16,0 21 0,-1-21 15,44 0 1,-1 0-16,21 0 0,-21 0 16,0 0-16,1 0 0,20 0 15,-21 0-15,21 22 0,-20-22 0,-1 0 16,0 0-16,0 0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6T03:01:44.1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1609 931 0,'21'0'0,"0"0"16,0 0-16,0 0 16,0 0-16,1 0 0,20-21 0,-21 0 0,0 0 15,22 0-15,-22 0 0,21-1 16,-21 1-16,0 0 15,1 0-15,-1 0 0,-21 0 0,0-1 16,0 1-16,0 0 16,-21 0-16,-22 0 0,22 21 0,-21-21 15,-1 21-15,22 0 0,-21 0 16,0 0-16,-1 0 0,1 0 16,0 21-16,-1 0 0,22 0 0,-21 0 15,21 0-15,-1 1 0,1-1 16,21 0-16,-21 21 0,21-21 15,0 22-15,0-22 0,0 0 16,21 21-16,0-20 0,1-1 16,20 21-16,-21-21 0,0 0 15,22 22-15,-1-22 0,0 0 0,-21 21 16,22-20-16,-22-1 0,21 0 16,-21 21-16,1-21 0,-22 1 0,0-1 15,0 0-15,0 21 0,-22-21 16,1 1-16,0-1 0,-21 0 0,-22 0 15,1 0-15,-1 0 0,-20 1 16,20-22-16,-21 0 0,22 0 16,-1 0-16,1 0 0,21 0 0,-1-22 15,1 1-15,21 0 0,0 0 16,-1 0-16,1 0 0,0-22 16,21 22-16,0-21 0,0 21 15,0-22-15,0-20 0,21 42 16,0-1-16,1 22 0,20-21 15,0 21-15,1 0 0,-1 0 16,21 0-16,1 0 0,-1 0 0</inkml:trace>
  <inkml:trace contextRef="#ctx0" brushRef="#br0" timeOffset="402.76">1968 1397 0,'22'0'0,"20"-21"16,-21 21-16,-21-21 16,21 0-16,0-1 0,1 1 15,-1 0-15,0 0 0,0 0 0,0 0 16,-21-1-16,21 1 15,-21 0-15,0 0 0,0 0 0,-21 21 16,-21 0-16,21 0 16,0 0-16,-22 21 0,22 0 0,0 0 15,-21 0-15,20 1 0,1-1 16,0 21-16,21-21 0,0 22 0,0-22 16,0 0-16,0 0 0,0 0 15,0 0-15,0 1 0,0-1 16,21-21-16,0 21 0,1-21 0,-1 21 15,21-21-15,-21 0 16,0 0-16,1 0 0,20 0 0,-21 0 16,0 0-16,22 0 0,-22-21 15,21 0-15,0 0 0</inkml:trace>
  <inkml:trace contextRef="#ctx0" brushRef="#br0" timeOffset="700.59">2857 1016 0,'0'0'0,"-21"0"31,0 0-31,0 21 0,0 0 16,0-21-16,-22 22 0,22 20 16,0-21-16,-21 0 0,-1 43 15,22-43-15,0 21 16,0-21-16,21 1 0,0 20 0,0-21 15,0 0-15,0 0 0,0 1 16,0-1-16,21 0 0,0 0 0,0-21 16,0 0-16,1 21 0,20-21 15,-21 0-15,21 0 0,-20 0 0,20 0 16,0 0-16,1-21 0,-22 21 16,21-21-16,-21 0 0,22 0 0,-22-1 15,21 1-15</inkml:trace>
  <inkml:trace contextRef="#ctx0" brushRef="#br0" timeOffset="1030.92">3408 614 0,'0'0'0,"-21"0"0,-1 0 0,1-21 15,0 21-15,0 0 0,0 0 0,0 0 16,-1 0-16,1 0 15,0 0-15,21 21 0,0 0 16,-21 0-16,0 0 0,21 22 0,-21-1 16,21 0-16,0 1 15,-22-1-15,1 22 0,21-22 0,-21 0 0,21 22 16,0-22-16,0 0 0,-21 1 16,21-22-16,0 21 0,-21-21 15,21 1-15,0 20 0,0-21 16,0 0-16,0 0 0,0 1 31,21-22-15,0-22-16,-21 1 15,21 0-15,0 0 0,1 0 0</inkml:trace>
  <inkml:trace contextRef="#ctx0" brushRef="#br0" timeOffset="1274.78">3556 995 0,'0'21'16,"-21"0"-1,0 0-15,-1 1 0,1-1 0,0 0 16,0 0-16,0 0 0,0 22 16,-1-22-16,1 0 0,0 0 0,21 21 15,0-20-15,-21-1 0,21 0 16,0 0-16,0 0 0,0 0 15,21-21 1,0 0-16,0 0 16,1 0-16,-1 0 0,0 0 15,21-21-15,-21 0 0</inkml:trace>
  <inkml:trace contextRef="#ctx0" brushRef="#br0" timeOffset="2018.87">4000 1080 0,'0'0'0,"-21"0"32,0 21-17,0 0-15,0 0 0,21 0 16,0 0-16,-21 1 0,21-1 16,-22 0-16,22 0 0,0 0 0,0 0 15,0 1-15,0-1 0,0 0 16,22-21-1,-1 0 1,0 0-16,0 0 16,-21-21-16,0 0 15,21-1-15,-21 1 16,0 0-16,0 0 0,0-21 0,0 20 16,21 1-16,-21-21 0,0 21 15,0-22-15,0 22 0,22 0 16,-1-21-16,0 21 0,-21-1 15,21 1-15,0 21 0,0-21 0,1 21 16,20-21-16,-21 21 0,0 0 16,22 0-16,-22 21 0,21 0 15,0 0-15,-20 1 0,20-1 0,-21 21 16,0-21-16,0 22 0,-21-22 16,0 21-16,0-21 0,0 0 0,0 22 15,0-22-15,0 0 0,0 0 16,-21 0-16,21 1 0,-21-22 15,21 21-15,-21 0 0,0-21 16,0 0 0,21-21-1,0 0 1,0-1-16,0 1 0,0-21 16,21 21-16,0-22 0,21 1 15,-21 0-15,22-1 0,-22 1 16,21 0-16,1 21 0,-1-22 0,21 1 15,-20 21-15,-1 0 0,0 21 16,1 0-16,-1 0 0,-21 0 0,0 21 16,1 0-16,-1 0 0,0 0 15,-21 22-15,21-1 0,-21 0 0,0 1 16,0-22-16,0 21 0,0 0 16,0-20-16,0-1 0,0 21 15,0-21-15,0 0 0,-21 1 16,21-1-16,-21-21 15,0 0-15,-1 0 32,1 0-32,21-21 0,-21-1 0,21 1 15</inkml:trace>
  <inkml:trace contextRef="#ctx0" brushRef="#br0" timeOffset="2226.75">4635 466 0,'-21'0'0,"42"0"0,-63 0 0,21 0 0,0 0 16,0 0-16,-1 0 16,1 0-16,0 0 15,0 0 1,0 0-16,0 0 15</inkml:trace>
  <inkml:trace contextRef="#ctx0" brushRef="#br0" timeOffset="2439.63">3302 572 0,'0'0'0,"-21"21"0,-22 0 0,43 0 15,22 0 1,-1-21-16,0 0 16,21 0-16,1 0 0,-1 0 15,21 0-15,-20 0 0,20 0 16,1 0-16,-1 0 0,1 0 16,-22 0-16,22 0 0,-1 0 0,1-21 15</inkml:trace>
  <inkml:trace contextRef="#ctx0" brushRef="#br0" timeOffset="2731.46">5863 1016 0,'-21'0'0,"42"0"0,-63 0 16,63 0 15,0 0-15,0 0-16,0 0 15,1 0-15,-1 0 0,0 0 16,0-21-16,21 21 0,-20 0 0,-1-21 15,0 21-15,0-21 0</inkml:trace>
  <inkml:trace contextRef="#ctx0" brushRef="#br0" timeOffset="3290.92">6816 677 0,'0'0'15,"0"-21"-15,0 0 16,21 0-16,0 0 0,-21 0 16,21 21-16,0-22 15,0 1-15,1 21 0,-1 0 0,21-21 16,-21 21-16,0 0 0,1 0 16,20 0-16,-21 21 15,0-21-15,-21 21 0,21 1 16,-21 20-16,0-21 0,0 21 15,0 1-15,0-1 0,0 22 0,-21-22 16,21 0-16,-42 22 0,21-22 16,0 0-16,-22 1 0,1-1 0,0-21 15,-1 22-15,1-22 0,0 0 16,-1 0-16,1-21 0,0 21 16,-1-21-16,1 0 0,0 0 0,20 0 15,1 0-15,-21 0 0,21 0 16,0-21-16,21 0 0,0 0 15,-22 0-15,22-1 0,0-20 0,0 21 16,0-21-16,0-1 0,0 1 16,22 21-16,-22-22 0,21 22 0,-21 0 15,21 0-15,0 21 0,0 0 16,0 0-16,1 21 0,-1 0 16,0 22-16,0-22 0,0 21 15,0 0-15,1-20 0,20 20 0,-21-21 16,0 21-16,0-20 0,22-1 15,-22 0-15,0 0 0,21 0 16,-20 0-16,-1-21 0,0 22 0,21-22 16,-21 21-16,1-21 15,-1 0-15,-21-21 16</inkml:trace>
  <inkml:trace contextRef="#ctx0" brushRef="#br0" timeOffset="3911.57">2180 1482 0,'0'0'0,"-63"21"31,63 0-15,21-21-16,0 0 16,0 0-16,21 0 0,-20 0 15,41 0-15,-21 0 0,22 0 0,-1 0 16,1 0-16,-1 0 0,22 0 16,0 0-16,-22 0 0,22 0 0,21 21 15,-22-21-15,22 0 0,21 0 16,0 0-16,148 0 15,-105 0-15,-1 21 0,0-21 16,22 0-16,-1 0 0,1 22 0,-1-22 16,1 0-16,-1 0 0,1 0 15,-22 0-15,1 0 0,168 0 16,-168 0-16,-1 0 0,-21 0 16,-21 0-16,0 0 0,-21 0 0,0 0 15,-22 0-15,-20 0 0,-1 0 16,1 0-16,-22 0 0,-21 0 0,1 0 15,-1 0-15,0 21 16,-21 0 15,-21-21-31,0 0 0,-1 0 16,1 0-16</inkml:trace>
  <inkml:trace contextRef="#ctx0" brushRef="#br0" timeOffset="4462.25">995 2752 0,'-21'0'15,"21"63"1,0-20-16,-22-1 15,22 0-15,0 22 0,-21-1 16,21 1-16,0-1 0,-21 1 0,0-1 16,21 1-16,-21-22 0,21 0 15,-21 1-15,21-1 0,-22-21 0,22 22 16,0-22 0,0 0-16,0-42 31,0 0-31</inkml:trace>
  <inkml:trace contextRef="#ctx0" brushRef="#br0" timeOffset="4751.09">825 2879 0,'0'0'0,"0"-21"0,0-1 15,0 1-15,22 21 16,-1 0-16,0 0 15,0 0-15,-21 21 0,42 1 16,-20-1-16,-1 21 0,0 0 0,21-20 16,-21 41-16,1-21 0,20 1 15,-21 20-15,0-20 0,0-1 16,1 0-16,-1 1 0,-21-1 0,0-21 16,0 21-16,0-20 0,0-1 15,0 0-15,0 0 0,0 0 16,0-42 15,0 0-31,0 0 0,0 0 16</inkml:trace>
  <inkml:trace contextRef="#ctx0" brushRef="#br0" timeOffset="5006.93">1609 2688 0,'0'-21'0,"0"42"0,0-84 0,0 42 15,-22 21-15,1 0 16,0 0-16,0 21 0,0 21 16,0-21-16,21 22 0,0 20 15,-22-21-15,1 22 0,21-22 16,-21 22-16,0-1 0,0-20 16,0 20-16,-1 1 0,1-22 15,0 21-15,21-20 0,-21-1 0,0-21 16,21 22-16,0-22 0,0 0 15,0 0-15,0 0 0,0 0 16,21-21 0,0-21-16</inkml:trace>
  <inkml:trace contextRef="#ctx0" brushRef="#br0" timeOffset="5410.71">1863 3133 0,'0'0'0,"0"-21"0,0-1 16,0 44 15,-22-1-31,22 0 0,-21 21 16,0-21-16,21 22 0,-21-1 0,21 0 16,-21-20-16,21 20 0,0-21 15,0 21-15,0-20 0,0-1 0,0 0 16,0 0-16,21 0 0,0-21 15,21 0-15,-20 0 0,20 0 16,-21 0-16,21 0 0,1 0 16,-1-21-16,22 0 0,-22 0 0,-21 0 15,21-1-15,-20 1 0,-1 0 16,0-21-16,-21 21 0,0-22 0,0 1 16,0 0-16,-21-1 0,0 22 15,-1-21-15,-20 21 0,21-1 16,0 1-16,0 0 0,-22 21 0,22 0 15,0 0-15,0 0 0,0 0 16,-1 0-16,1 21 0,0 0 0,0 1 16,21-1-16,0 0 15,0 0-15,-21-21 0,21 21 16</inkml:trace>
  <inkml:trace contextRef="#ctx0" brushRef="#br0" timeOffset="6484.61">3979 2836 0,'0'0'15,"0"-21"-15,-21 0 0,0 21 16,0 0-16,0 0 0,-1 0 0,1 0 15,0 0-15,-21 21 16,21 0-16,-1 1 0,1-1 0,0 0 0,-21 21 16,21-21-16,-1 22 15,1-22-15,0 21 0,0 1 0,21-22 16,0 21-16,0 0 0,0-20 16,0 20-16,0-21 0,21 0 0,0 0 15,0 1-15,22-1 0,-1-21 16,-21 0-16,22 0 0,-1 0 0,0 0 15,1 0-15,-1-21 0,0-1 16,-21 1-16,22 0 0,-22-21 16,21-1-16,-21 1 15,-21 21-15,0-21 0,0 20 0,0-20 16,0 0-16,0 21 0,-21-22 0,0 1 16,0 0-16,0 20 0,0-20 15,-1 21-15,1 0 0,-21 21 16,21-21-16,0 21 0,-1 0 0,1 0 15,0 0 1,21 21-16,0 0 0,0 0 16,21-21-16,0 0 15,1 0-15,-1 0 0,21 0 0,-21 0 16,0 0-16,22 0 0,-1 0 16,0 0-16,1 0 0,-1-21 15,0 0-15,22 0 0,-1-1 0,-20 1 16,20 0-16,1 0 0,-1-21 0,-20 20 15,-1-20-15,0 21 0,-21 0 16,1-22-16,-22 22 0,0 0 16,0 0-16,0 0 15,-22 21-15,-20-21 0,21 21 0,-21 0 16,20 0-16,-20 0 0,21 21 16,-21 21-16,20-21 0,-20 22 0,21-1 15,0 21-15,0-20 0,-1 20 16,1 1-16,0 20 0,21-20 0,0 21 15,-21-1-15,21 1 0,-21 21 16,21-22-16,-21 1 0,21 21 16,0-21-16,0 20 0,0 1 0,0 0 15,0-21-15,0 21 0,0-1 16,0-20-16,0 0 0,0-1 0,0 1 16,0-21-16,0 20 0,0-20 15,0-1-15,0-20 0,0-1 0,0 0 16,-22 1-16,1-22 0,0-21 15,0 0-15,0-21 16,0-1-16,-1-20 0,-20 0 0,21-1 16,0 1-16,-22 0 0,1-22 0,0 22 15,-1-22-15,1 22 16,0 0-16,-1-22 0,1 22 0,0 0 16,21 20-16,-22-20 0,43 0 15,0-1-15,0 22 0,0-21 0,0 0 16,21-1-16,1 1 0,20 0 0,-21-1 15,21 1-15,1 0 0</inkml:trace>
  <inkml:trace contextRef="#ctx0" brushRef="#br0" timeOffset="7207.19">6583 3112 0,'0'0'15,"-21"0"-15,-1 0 0,1 0 16,21-22 15,0 1-31,0 0 16,0 0-16,0 0 0,0 0 0,0-1 15,-21 1-15,21 0 0,-21-21 16,0 21-16,0-1 0,-1 1 0,1 21 16,-21-21-16,21 21 0,0 0 15,-22 0-15,22 21 0,-21-21 0,-1 21 16,1 22-16,21-22 0,-21 21 15,-1-21-15,1 22 0,0-1 0,20 0 16,1 1-16,0-1 0,0 0 16,21-20-16,0 20 0,0-21 15,0 21-15,0-20 0,21-22 0,0 21 16,0 0-16,1-21 0,20 0 16,-21 0-16,21 0 0,-20 0 0,20-21 15,0 0-15,-21-1 0,22 1 16,-1-21-16,0 21 0,-20-22 0,20 1 15,0 0-15,1-22 0,-22 22 16,21-22-16,-21 22 0,0-21 0,1-1 16,-1 1-16,-21-64 15,0 63-15,0 22 0,0-1 16,0 1-16,-21 0 0,21 21 0,-22-1 16,1 1-16,0 21 0,0 0 0,0 0 15,0 43-15,21-1 16,-22 0-16,22 22 0,0-1 15,0 22-15,0-22 0,0 1 16,0 21-16,0-22 0,0 1 0,22-22 16,-1 21-16,0-20 0,0-1 15,0 0-15,0 1 0,1-22 0,-1 21 16,0-21-16,0-21 0,21 22 0,-20-22 16,-1 0-16,21 0 0,-21 0 15,22 0-15,-22 0 0,21 0 0,-21-22 16</inkml:trace>
  <inkml:trace contextRef="#ctx0" brushRef="#br0" timeOffset="7694.91">7218 2900 0,'0'0'15,"0"-21"-15,-21 21 16,-1 0-16,1 0 0,0 0 15,0 0-15,0 0 0,-22 21 0,1-21 16,0 21-16,-1 0 0,1 0 16,0 22-16,-1-22 0,22 0 0,-21 21 15,21 1-15,0-22 0,-1 21 16,1-21-16,21 22 0,0-22 16,0 0-16,0 0 0,21 0 0,1 1 15,-1-22-15,0 21 0,0-21 16,21 0-16,1 0 0,-1 0 0,-21 0 15,22 0-15,-1-21 0,0-1 16,-21 1-16,22 0 0,-22-21 0,0 21 16,0-22-16,0 22 0,1-21 15,-1-1-15,-21 1 0,21 0 0,-21 21 16,0-22-16,0 22 0,0 0 16,0 0-16,0 42 15,0 0-15,-21 0 16,21 22-16,-21-22 15,21 21-15,-22-21 0,22 22 0,0-1 16,0-21-16,0 21 0,0-20 16,0-1-16,0 0 0,0 0 0,22 0 15,-1 22-15,21-43 0,-21 0 16,0 21-16,22-21 0,-22 0 16,21 0-16,-21 0 0,22-21 0,-1-1 15,0 1-15</inkml:trace>
  <inkml:trace contextRef="#ctx0" brushRef="#br0" timeOffset="8579.4">7937 2921 0,'0'0'0,"22"-21"0,-22 0 0,0 0 15,-22 42 1,1 0 0,0 0-16,0 21 0,0-20 0,0 20 15,21-21-15,-22 21 0,1 1 16,21-22-16,0 21 0,0-21 0,0 22 15,0-22-15,0 0 0,0 0 16,0 0-16,21-21 0,1 0 0,20 22 16,-21-22-16,21 0 0,1 0 15,-1 0-15,0-22 0,1 1 16,-1 0-16,0 0 0,1 0 16,-22 0-16,21-22 0,-21 1 0,22 21 15,-22-22-15,0 22 0,0-21 0,0 0 16,1-1-16,-22 22 0,0 0 15,0 0-15,0 0 0,0-1 0,0 44 32,0-1-32,-22 0 0,22 21 0,-21-21 15,0 43-15,21-22 0,0 22 16,-21-1-16,0 1 0,21-1 0,-21 1 16,21-1-16,0 1 0,0-1 15,0 1-15,0-1 0,0 22 16,0-22-16,0 1 0,0 21 0,0-22 15,0 1-15,0 20 0,0-20 0,0-1 16,0 1-16,0-22 0,0 22 16,0-22-16,0 0 0,0 1 0,0-1 15,0-21-15,0 0 0,-22 0 0,22 1 16,-21-22 0,21-22-16,-21 1 15,0 0-15,0 0 0,0-21 0,21-1 16,-22 1-16,1 0 0,0-22 15,0 1-15,0-1 0,0 1 16,21-1-16,0 1 0,0-1 16,0 22-16,0-22 0,0 22 0,21 0 15,0-22-15,21 22 0,-21-1 0,22 1 16,-1 0-16,0-1 0,1-20 16,-1 21-16,22-22 0,-22 22 0,21-22 15,1 1-15,-1 20 0,1 1 16,-22-21-16,22 20 0,-22 22 0,-21-21 15,22 21-15,-22-1 0,-21 1 0,0 0 16,0 0-16,-21 21 0,-1 0 16,1 0-16,-21 0 0,0 0 0,-1 0 15,22 0-15,-21 0 0,21 0 16,-1 21-16,1 0 0,21 0 16,0 1-1,0-1-15,21-21 0,1 21 0,-1 0 16,0 0-16,0 0 0,21 1 0,-20-1 15,-1 0-15,0 0 0,-21 0 16,0 0-16,0 1 0,0-1 16,0 0-16,0 0 0,-21-21 15,0 21-15,-1 0 0,1-21 0,0 0 16,0 0-16,0 22 0,-22-1 16,22-21-16,0 0 0,0 0 0,-21 21 15,20-21-15,1 0 0,-21 0 16</inkml:trace>
  <inkml:trace contextRef="#ctx0" brushRef="#br0" timeOffset="9055.12">4572 4551 0,'0'0'0,"0"-21"0,0 0 0,0-22 15,0 22-15,0-21 0,0 21 0,0-1 16,0 1-16,0 0 0,0 0 16,0 42-1,0 21 1,0 1-16,0-1 0,0 0 15,0 22-15,0-1 0,0 1 0,0-1 16,0 1-16,0-1 0,-21 1 16,21-1-16,-21-20 0,21 20 0,0-20 15,0-1-15,0-21 0,0 21 0,0-20 16,0-1-16,0 0 16</inkml:trace>
  <inkml:trace contextRef="#ctx0" brushRef="#br0" timeOffset="9431.92">4170 4699 0,'0'0'0,"-64"-212"31,64 191-31,0 0 0,0 0 0,21 0 16,1 0-16,20 21 0,0-22 15,22 1-15,-1 21 0,22 0 0,0 0 16,20 0-16,-20 0 0,0 21 16,-1 1-16,-20 20 0,21-21 0,-43 21 15,0 1-15,1 20 0,-22-20 16,0 20-16,-21 1 0,0-1 0,-21 1 16,-22-1-16,1 1 0,0-22 15,-22 0-15,1 22 0,-1-22 0,-20-21 16,20 22-16,1-22 0,-1 0 0,1 0 15,20 0-15,1-21 0,-43 0 16,64 0-16,0 0 0,21-21 31,0 0-31,0 0 0,21 0 0,0-1 16,22 1-16,-22 0 0,21 0 16,0-21-16</inkml:trace>
  <inkml:trace contextRef="#ctx0" brushRef="#br0" timeOffset="10584.26">5143 4699 0,'0'0'0,"43"-42"0,-1 21 0,-21-1 0,22 22 16,-22-21-16,21 21 0,-42-21 15,21 21-15,-21 21 16,0 0-16,0 1 16,0 20-16,0-21 0,-21 21 15,21-20-15,0 20 0,-21 0 16,0 1-16,21-22 0,0 21 0,-21 0 15,21-20-15,0 20 0,0-21 0,0 0 16,0 0-16,21 1 0,0-1 16,-21 0-16,21-21 0,0 0 0,0 0 15,1 0-15,-1 0 0,0 0 16,0 0-16,21 0 0,-20 0 0,-1-21 16,21 0-16,-21-1 0,22 1 15,-22-21-15,0 21 0,0-22 0,0 1 16,0 21-16,1-21 0,-1-1 0,0 22 15,-21-21-15,0 21 16,0-1-16,0 1 0,21 21 0,-21-21 16,0 42-1,0 0-15,-21 1 16,0-1-16,21 0 0,0 21 0,-21 1 16,21-22-16,0 21 0,-22-21 15,22 22-15,0-22 0,0 0 0,0 0 16,0 0-16,22 0 0,-1 1 15,0-22-15,0 0 0,0 21 0,22-21 16,-1 0-16,-21 0 0,0 0 16,22-21-16,-22-1 0,21 22 15,-21-21-15,0 0 0,22-21 16,-22 21-16,21-43 0,-42 22 16,0-1-16,21 1 0,-21 0 15,0 21-15,0-22 0,0 22 0,0 0 16,-21 21-16,0 0 15,0 0-15,0 0 0,0 21 16,-1 0-16,1 0 0,0 1 0,21 20 16,0 0-16,0-21 0,0 22 15,0-1-15,0-21 0,0 22 0,21-22 16,0 21-16,1-21 0,20 22 16,-21-22-16,0 0 15,0 0-15,1 0 0,-1-21 0,0 21 16,0-21-16,0 0 0,0 0 0,1 0 15,-1 0-15,21 0 0,-21 0 16,22 0-16,-22 0 0,21-21 0,0 0 16,1 0-16,-1 0 0,-21 0 15,22-1-15,-1 1 0,0-21 0,1 21 16,-22-22-16,21 1 0,-21 0 0,-21-1 16,0 22-16,0-21 0,0 21 15,0-22-15,0 22 0,0 0 16,-21 21-16,0 0 0,0 0 0,0 0 0,-22 0 15,22 0-15,-21 21 0,21 0 16,-22 1-16,-20 41 16,42-21-16,-1 1 0,1-1 15,0-21-15,0 22 0,21-1 0,0-21 16,0 0-16,0 0 0,0 1 0,0-1 16,21 0-16,0-21 0,0 21 15,1-21-15,20 0 0,-21 0 0,0 0 16,0 0-16,1 0 0,20 0 0,-21-21 15,0 0-15,0 21 0,1-43 16,-1 22-16,0 0 0,0-21 16,-21-1-16,21 22 0,0-21 0,1 0 15,-1-1-15,0 22 0,-21 0 16,0 0-16,21 0 0,-21 42 16,0 0-1,-21 0-15,0 21 0,21-20 0,-21 20 16,-1 0-16,22-21 0,0 22 0,0-22 15,0 0-15,0 21 0,0-20 16,22-1-16,-1-21 0,0 21 16,0 0-16,0-21 0,0 0 0,22 0 0,-22 0 15,0 0-15,0 0 0,0 0 16,1 0-16,-1 0 0,0-21 0,0 0 16,-21 0-16,21-1 0,0-20 15,1 21-15,-1-21 0,0-1 16,0-20-16</inkml:trace>
  <inkml:trace contextRef="#ctx0" brushRef="#br0" timeOffset="10815.12">7683 4487 0,'22'-63'0,"-44"126"0,44-168 16,-22 83-16,0-20 0,0 21 0,0 0 15,-22 42 1,1 21-16,0-21 16,21 22-16,-21-1 0,21 0 15,-21 1-15,21 20 0,-21-20 0,21 20 16,0 22-16,0-22 0,0-20 15,-22-1-15,22 0 0,0-21 16,0 22-16,0-1 16,0-21-16,0 0 0,0 1 0,0-1 15,22-21 1,-1 0-16,0 0 16,0-21-16,0-1 0,0 1 15</inkml:trace>
  <inkml:trace contextRef="#ctx0" brushRef="#br0" timeOffset="11055.5">8149 4699 0,'0'0'0,"0"-21"15,0 42 1,-21 0 0,21 0-16,-21 22 0,0-22 0,21 21 15,-22 1-15,1-1 0,21-21 16,0 21-16,-21-20 0,21 20 0,-21-21 15,21 0-15,0 0 0,0 1 16,0-1-16,0 0 0,21-21 16,0 0-16,0 0 15,1 0-15,-1 0 0,0 0 16,0-21-16,21 0 0,-20-1 0,20 1 16,0 0-16</inkml:trace>
  <inkml:trace contextRef="#ctx0" brushRef="#br0" timeOffset="11763.1">8657 4784 0,'0'0'0,"0"21"32,0 0-32,-21 0 0,0 0 15,21 1-15,-21-1 0,-1 21 0,22-21 16,-21 22-16,21-22 0,0 0 16,0 0-16,0 0 0,0 0 0,0 1 15,0-1-15,0 0 16,21-21-1,1 0-15,-1 0 0,0 0 16,0-21 0,-21 0-16,0-1 0,0 1 15,0 0-15,0 0 0,0-21 0,0 20 16,0-20-16,0 0 0,21 21 16,-21-22-16,21 22 0,-21-42 15,22 41-15,-1 22 0,-21-21 0,21 0 16,0 21-16,21-21 0,-20 21 15,-1 0-15,21 0 0,0 0 0,-20 0 16,20 0-16,0 0 0,-21 0 0,22 0 16,-1 21-16,-21 21 0,0-20 15,1 20-15,-1-21 0,-21 21 0,0 1 16,0 20-16,0-20 16,0-22-16,0 0 0,-21 21 15,-1-21-15,22 1 0,-21-1 16,0 0-16,0-21 15,21 21-15,-21-21 16,21-21 0,0 0-16,0 0 15,0-1-15,0 1 0,0 0 0,21 0 16,-21-21-16,21-1 0,21 1 0,-20 0 16,-1-1-16,21 1 0,-21 0 15,22-1-15,-1 1 0,0 21 0,22-22 16,-22 22-16,0 0 0,22 21 15,-22 0-15,1 0 0,-1 0 16,0 0-16,-21 21 0,1 0 0,-22 1 16,0 20-16,0-21 0,0 21 15,0 1-15,0-1 0,0 0 0,-22 1 16,22-1-16,-21 0 0,0-20 0,0 20 16,0-21-16,0 0 0,21 0 15,-22 1-15,1-1 0,0-21 16,21 21-1,0-42 1,0 0 0,0-1-16,0 1 0</inkml:trace>
  <inkml:trace contextRef="#ctx0" brushRef="#br0" timeOffset="12103.9">9165 4191 0,'0'0'0,"-169"85"32,126-64-32,43 0 0,0 0 0,0 0 15,22-21 1,-1 0-16,0 0 15,0 0-15,0 0 0,0 0 16,1 0-16,-1-21 0,-21 0 16,21 0-16,-21 0 0,0 0 15,-21-1 1,0 22-16,-1 0 0,1 0 31,0 22-31,0-1 0,0-21 16,0 21-16,-22 0 0,22-21 15</inkml:trace>
  <inkml:trace contextRef="#ctx0" brushRef="#br0" timeOffset="12370.75">7514 4593 0,'0'0'16,"-21"21"-16,42-21 16,21 0-16,-20 0 15,20 0-15,-21 0 0,21 0 16,1 0-16,-1 0 0,0 0 16,1 0-16,-1 0 0,-21 0 0,0 0 15,22 0-15,-22 0 0,-21 22 31,-21-1-31,0-21 16,-22 21-16,1 0 0</inkml:trace>
  <inkml:trace contextRef="#ctx0" brushRef="#br0" timeOffset="16126.51">3746 6244 0,'0'0'0,"-21"21"16,21 1-16,0 20 15,0-21-15,0 0 0,0 22 16,0-22-16,0 21 0,0-21 0,0 0 16,0 1-16,21-1 0,1 0 0,-1-21 15,0 0-15,0 0 16,0 0-16,0 0 0,1 0 0,-1 0 16,21-21-16,-21 21 15,0-21-15,22-1 0,-22 1 0,0 0 16,0 0-16,0-21 0,1 20 0,-1 1 15,0-21-15,-21 21 0,0 0 16,0-1-16,0 1 0,0-21 0,0 21 16,0 0-16,0 42 31,-21 0-31,21 21 16,0 1-16,-21-1 0,21 0 15,0 22-15,0-1 0,0 1 16,0-22-16,0 22 0,0-1 15,0-21-15,0 1 0,-22 20 0,22-20 16,-21-1-16,21-21 0,0 21 0,-21 1 16,0-1-16,21-21 0,-21 22 15,21-22-15,0 0 0,-21 0 0,-1 0 16,1-21-16,0 0 16,0-21-1,0 0-15,0 0 0,-1 0 0,1-22 16,0 22-16,-21-21 0,21 21 15,-22-22-15,22 1 0,-21 21 16,-1-22-16,1 1 0,21 21 16,-21 0-16,20 21 0,1 0 0,0 0 15,0 0-15,21 21 0,0 0 16,0 0-16,0 22 0,0-22 16,0 0-16,0 21 0,21-21 0,0 1 15,0-1-15,1 21 0,20-21 16,-21 0-16,21 1 0,1-22 0,-22 21 15,21 0-15,1-21 0,-1 0 16,0 0-16,1 0 0,-1 0 0,0 0 16,1 0-16,-22-21 0,21 0 0,0 21 15,1-22-15,-1-20 0,0 21 16,1 0-16,-1 0 0,-21-22 16,22 22-16,-1 0 0,-21-21 0,21 20 15,-20 1-15,-1 0 0,0 21 16,0-21-16,0 0 0,-42 42 31,0 0-31,0 0 16,21 0-16,0 1 0,-21-1 0,21 0 15,0 0-15,0 0 0,0 0 16,0 1-16,0-1 0,0 0 0,21-21 16,-21 21-16,21 0 0,0-21 15,0 0-15,0 0 0,1 21 0,-1-21 16,21 0-16,-21 0 0,22 0 15,-22 0-15,21-21 0,0 0 0,-20 21 16,20-21-16,0 0 0,-21 0 16,22-1-16,-22 1 0,0 0 0,0 0 15,0 0-15,-21 0 0,0-1 0,22 1 16,-22 0-16,0 0 16,0 0-16,0 42 31,-22 0-31,22 0 15,0 0-15,0 1 0,0-1 16,0 0-16,0 0 0,0 0 16,0 0-16,0 1 15,0-1-15,0 0 16,0-42 31,0 0-47,0-1 15,0 1-15,0 0 0,0 0 16,0 0-16,0 0 0,0-22 0,22 22 16,-1 0-16,-21 0 0,21 0 0,0-1 15,-21 1-15,21 21 0,0 0 16,1 0-16,-1 0 0,0 0 16,0 21-16,0 1 0,0-1 15,-21 0-15,22 0 0,-1 21 16,-21-20-16,0-1 0,21 0 0,-21 0 15,21 0-15,-21 0 0,0 1 0,21-1 16,-21 0-16,21-21 16,1 21-16,-1-21 15,0 0-15,0 0 16,0-21-16,0 21 16,-21-21-16,22 0 0,-1 21 15,0-22-15,0 1 0,0 0 0,-21 0 16,43-21-16,-22 20 0,0 1 0,0 0 15,0 0-15,0 0 0,-21 0 16,22 21-16,-22 21 31,0 0-31,0 0 16,0 0-16,0 0 0,0 1 0,0-1 16,0 0-16,0 0 0,21 0 15,-21 0-15,0 1 0,21-22 0,0 21 16,-21 0-16,21-21 0,0 21 0,1-21 15,-1 21 1,0-21-16,0 0 0,0 0 0,0 0 16,1 0-16,-1 0 0,0 0 0,21-21 15,-21 21-15,22-21 0,-1 0 16,-21 0-16,22-1 0,20-20 16,-42 21-16,0 0 0,1 0 15,-1-22-15,0 22 0,-21 0 0,0 0 16,0 0-16,0-1 0,0 44 31,0-1-31,0 0 16,0 0-16,0 0 0,0 0 0,0 1 15,0-1-15,0 0 0,0 0 16,0 0-16,21 0 0,0 1 16,0-22-16,1 21 0,-1 0 0,21-21 15,-21 0-15,22 0 0,-1 0 0,0 0 16,1 0-16,-1 0 0,-21 0 0,21 0 15,1 0-15,-1-21 0,-21 21 16,22-21-16,-22-1 0,0 1 0,21 0 16,-21 0-16,-21 0 0,22 0 0,-1-22 15,-21 22-15,21 0 0,-21 0 16,0 0-16,0 42 31,0 0-31,0 0 16,0 0-16,-21 0 0,21 1 0,-21 20 15,21-21-15,-22 0 0,22 0 16,0 1-16,0-1 16,0 0-1,22-21-15,-1 0 16,0 0-16,-21-21 0,21 21 16,0-21-16,-21-1 0,21 22 0,1-21 15,-1 0-15,0 0 0,0 0 0,0-22 16,0 22-16,1 0 0,20-21 15,-21 21-15,0-1 0,0 22 0,1-21 16,-1 21-16,0 0 16,-21 21-16,0 1 0,21-22 15,-21 42-15,0-21 0,0 0 0,0 0 16,0 1-16,21 20 0,-21-21 0,21 0 16,1 0-16,-1 1 0,0-1 15,0 0-15,0 0 0,22 0 0,-1 0 16,-21-21-16,21 22 0,22-22 0,21 0 15,-43 0-15,0 0 16,1 0-16,-1 0 0,0-22 0,1 22 16,-1-21-16,0 0 0,-21 0 0,22 0 15,-22 0-15,0-22 0,0 22 16,22-64-16,-43 43 16,0 0-16,0-1 0,0 1 0,0 21 15,0-21-15,0 20 0,-22 1 0,1 0 16,0 21-16,0 0 15,0 21-15,0 0 0,-1 1 16,-20-1-16,21 0 0,0 21 0,0-21 16,-1 22-16,1-22 0,0 0 0,21 0 15,0 0-15,0 1 0,0-1 16,0 0-16,0 0 0,21-21 0,-21 21 0,21-21 16,1 0-16,-1 0 0,0 0 15,0 0-15,0 0 0,0 0 16,1 0-16,-1 0 0,0-21 15,0 0-15,0 0 0,-21 0 16,0-1-16,21 1 0,-21 0 16,22 21-16,-22-21 0,0 42 47,0 0-47,0 0 0,0 1 0,0-1 15,-22 0-15,22 0 0,-21 21 16,21-20-16,0 20 0,0 0 0,0 1 15,0-1-15,0 21 0,0 1 0,21-22 16,1 22-16,-1-1 0,0-20 16,0 20-16,0 1 0,0-1 15,1 1-15,-22-1 0,21 1 0,0-1 16,-21 1-16,21-1 0,-21 1 0,0-1 16,0 1-16,0-22 0,0 21 0,0-20 15,0-1-15,0 22 0,0-22 16,-21 0-16,21 1 0,0-1 0,-21-21 15,0 21-15,21-20 0,-22-1 0,22 21 16,-21-21-16,0-21 16,0 0-16,0 0 15,21-21-15,-21 0 0,21 0 16,0 0-16,0-1 0,0-20 16,0 0-16,0-1 0,-22 1 0,22 0 15,0-22-15,0 22 0,0-43 0,0 22 16,0-22-16,0 22 0,0-22 0,0 0 15,0 1-15,0 20 0,0-21 16,22 22-16,-22-22 0,0 22 16,0-1-16,0 1 0,21-1 0,-21 1 0,21-1 15,-21 22-15,0 0 0,21-1 16,-21 1-16,21 21 0,-21 0 16,21-22-16,-21 22 0,0 0 0,22 0 15,-22 0-15,21-1 16,-21 1-16,0 0 15,0 0-15,0 0 16,0 0-16,0-1 16</inkml:trace>
  <inkml:trace contextRef="#ctx0" brushRef="#br0" timeOffset="16538.56">9356 6392 0,'0'-21'32,"-22"21"-17,22-21-15,-21 21 0,0 0 16,0 0-16,0 0 16,0 0-16,-1 21 0,22 0 0,-21-21 15,0 22-15,21-1 0,0 0 0,0 0 16,0 0-16,0 0 0,0 1 15,21-1-15,0-21 0,1 21 16,-1 0-16,0-21 0,0 21 0,21 0 16,-20-21-16,20 22 0,-21-22 15,21 21-15,-20 0 0,-1-21 0,0 21 16,-21 0-16,0 0 16,0 1-1,-21-1-15,0 0 0,-1-21 16,1 21-16,0-21 0,0 0 0,0 21 15,0-21-15,-1 0 0,1 0 16,0 0-16,0 0 16,0 0-16,0 0 0,-1 0 15,1 0-15,0-21 0,0 21 16</inkml:trace>
  <inkml:trace contextRef="#ctx0" brushRef="#br0" timeOffset="16910.86">7705 6138 0,'0'22'16,"21"-22"-16,0 0 15,-21-22 1,0 1 15,-21 21-15,0 0-16,-1 0 15,1 0-15,0 0 16</inkml:trace>
  <inkml:trace contextRef="#ctx0" brushRef="#br0" timeOffset="17455.56">5546 5990 0,'0'0'0,"0"21"15,-22-21-15,22 22 16,-21-22-1,21 21 1,-21-21 0,21 21 15,-21-21-31</inkml:trace>
  <inkml:trace contextRef="#ctx0" brushRef="#br0" timeOffset="22826.73">10477 2815 0,'-21'0'15,"0"0"-15,0 0 16,0 0-16,0 0 15,-1 0-15,1 0 16,0 0 0,0 0-1,42 0 32,0 0-47,22 0 0,-22 0 16,21 0-16,0 0 15,1 0-15,-1-21 0,22 21 0,-1 0 16,1 0-16,-1-21 0,22 21 16,-22 0-16,22 0 0,0 0 0,-1 0 15,1-21-15,-22 21 0,1 0 0,-1 0 16,-20 0-16,-1 0 0,0 0 16,1 0-16,-1 0 0,-21 0 0,0 0 15,1 0 1,-44 0 62,1 0-78,0 0 16,0 0-16,0 0 0,0 0 15,-1 0-15,1 0 0,0 0 0</inkml:trace>
  <inkml:trace contextRef="#ctx0" brushRef="#br0" timeOffset="23374.42">10414 2815 0,'0'0'16,"-21"0"-16,21 21 0,-21-21 0,42 0 62,0 0-62,0 0 16,0 0-16,0 0 0,22 0 0,-1 0 16,22 0-16,-22 0 0,21 0 15,22 0-15,-21 0 0,20 0 0,-20 0 16,20 0-16,-20 0 0,-1 0 15,64 0-15,-63 0 0,-22 0 16,43-21-16,-43 21 16,-21 0-16,22 0 0,-22 0 15,0 0-15,0 0 16,0 0 0,-21-21 30,0 0-30,-21 21-16</inkml:trace>
  <inkml:trace contextRef="#ctx0" brushRef="#br0" timeOffset="24150.77">11557 2244 0,'0'21'15,"0"0"1,0 0-16,0 0 16,0 1-16,0-1 0,0 0 15,0 0-15,21 0 0,-21 0 0,21 1 16,0-1-16,1 0 0,20 0 16,-21 0-16,21 0 0,-20-21 0,20 22 15,-21-1-15,21 0 0,-20-21 16,20 21-16,-21 0 0,21-21 0,-20 0 15,20 21-15,-21-21 16,21 0-16,-20 0 0,-1 0 0,0 0 0,21 0 16,-21 0-16,1 0 15,-1 0-15,-42 0 47,-1 0-47,1 0 0,0 22 0,-21-22 16,21 0-16,-1 21 0,1-21 15,-21 21-15,21 0 0,-22-21 0,22 21 16,-21 0-16,0 1 0,-1-1 16,1 0-16,0 21 0,-1-21 0,1 1 15,0 20-15,-1-21 0,22 0 16,-21 22-16,-1-22 0,1 0 0,21 0 16,-21 21-16,20-20 0,1-1 15,0 0-15,0 0 0,0 0 0,0-21 16,-1 21-16,22 1 15,-21-22-15,21 21 0,-21-21 0,21 21 16,0-42 140,0 0-156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6T03:02:39.5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12806 2519 0,'0'0'0,"0"-21"16,21 21 93,-21 21-109,21-21 16,-21 21 0</inkml:trace>
  <inkml:trace contextRef="#ctx0" brushRef="#br0" timeOffset="395.77">12869 2413 0,'0'-21'0,"0"42"0,0-63 15,0 21-15,0-1 16,0 1-16,0 0 15,0 0-15,21 0 0,-21 0 16,0-1-16,0 1 0,0 42 47,0 22-31,0-22-16,0 21 0,0 1 0,0 20 15,0-21-15,0 22 0,-21-1 0,21 1 16,0-22-16,-21 22 0,21-22 15,-21 0-15,21 1 0,-21-1 0,21 0 16,0-20-16,0-1 0,0 0 16,0 0-16,0 0 0,0 0 15,0 1-15,0-44 47,0 1-47,21 0 0,0 0 16,0 0-16</inkml:trace>
  <inkml:trace contextRef="#ctx0" brushRef="#br0" timeOffset="707.66">13610 2392 0,'0'0'0,"0"21"47,0 0-31,-21 0-16,0 1 0,0 20 0,-1-21 15,22 0-15,0 0 0,-21 1 16,0-1-16,21 0 0,0 0 15,-21 0-15,21 0 0,-21-21 0,21 22 16,0-1-16</inkml:trace>
  <inkml:trace contextRef="#ctx0" brushRef="#br0" timeOffset="1052.46">14160 2201 0,'0'0'0,"-21"0"15,0 0 1,0 22-16,0-1 15,0 0-15,-1 0 0,1 21 16,0 1-16,0-1 0,0 22 16,-22-22-16,22 21 0,0-20 0,0 20 15,0-20-15,0-1 0,-22 0 0,22 1 16,0-1-16,0-21 0,0 43 16,-1-43-16,22 0 15,-21 0-15,21 0 0,-21 0 0,21 1 16,0-1-16,21-21 31</inkml:trace>
  <inkml:trace contextRef="#ctx0" brushRef="#br0" timeOffset="1452.75">14287 2773 0,'0'0'0,"-21"-42"16,21 20-1,0 1-15,21 21 16,1 0-16,-1 0 16,0 0-16,0 0 15,0 0-15,0 0 0,1 0 0,-22 21 16,21 1-16,-21-1 0,0 0 15,0 0-15,0 21 0,0-20 16,-21-1-16,-1 0 0,1 21 16,-21-21-16,0 1 0,-1-1 0,1 0 15,0 0-15,-1 0 0,22 0 16,-21-21-16,21 22 0,-1-22 0,1 0 16,21 21-16,21-21 31,1 0-31,-1 0 0,0 0 0,21 0 15,-21 0-15,22 0 0,-1 0 0,0 0 16,1-21-16,-1 21 0,0-22 16,22 22-16,-22 0 0,1-21 0</inkml:trace>
  <inkml:trace contextRef="#ctx0" brushRef="#br0" timeOffset="1659.65">15430 3154 0,'-21'21'15,"0"0"-15,0 0 16,0-21 0,21 22-1</inkml:trace>
  <inkml:trace contextRef="#ctx0" brushRef="#br0" timeOffset="4760.84">11409 4445 0,'0'0'0,"-21"0"0,-1 0 16,1 0-16,0 0 16,0 0-16,0 0 0,0 0 15,-1 0-15,1 0 16,0 0-1,63 0 17,-20 0-32,20 0 0,0 0 15,1 0-15,-1 0 0,21 0 16,-20 0-16,20 0 0,1 0 0,-22 0 0,22 0 16,-1-21-16,1 21 0,-22 0 15,21 0-15,-20 0 0,-1 0 16,0 0-16,1 0 0,-1-21 15,-21 21-15,0 0 0,-42 0 32,0 0-17,0 0-15,0 0 0,0 0 16,-22 0-16,22 0 0,0 0 0,-21-21 16,20 21-16,-20-22 0,21 22 15,-21 0-15,20 0 0</inkml:trace>
  <inkml:trace contextRef="#ctx0" brushRef="#br0" timeOffset="5220.58">11790 4085 0,'0'0'0,"21"-21"0,-21 0 0,0 0 0,0 0 16,0-1-16,0 44 47,0-1-47,0 0 15,0 0-15,21 0 0,0 0 0,0 1 16,1-22-16,-1 21 0,0 0 16,21 0-16,-21 0 0,22-21 15,-1 21-15,0-21 0,1 0 0,-22 22 16,21-22-16,1 0 0,-22 0 15,0 21-15,0-21 0,0 0 0,0 0 16,-21 21 15,-21-21-31,0 0 0,0 21 0,-21 0 16,20-21-16,1 21 0,-21 1 0,21-1 16,-22 0-16,1 0 15,0 0-15,21 22 0,-22-22 0,1 21 16,21-21-16,0 0 0,-22 1 0,22 20 15,0-21-15,0 0 0,0-21 16,21 21-16,0 1 0,21-44 31,21 1-31,-21 0 16</inkml:trace>
  <inkml:trace contextRef="#ctx0" brushRef="#br0" timeOffset="5823.91">14055 4064 0,'0'0'0,"-43"0"16,22 0-16,0-21 0,0 21 16,21 21-1,0 0 1,0 0-16,21-21 15,0 22-15,0-1 0,22-21 0,-1 0 16,0 21-16,1-21 0,-1 0 0,21 0 16,-20 0-16,20 0 0,-20-21 15,20 0-15,-21 21 0,1-22 0,-1 1 16,-21 21-16,0-21 0,1 0 16,-1 0-16,-21 0 0,21-1 15,-21 1-15,0 0 0,0 0 16,0 0-16,-21 21 15,0 0-15,-1 0 16,1 21-16,0 21 16,21 1-16,-21-1 0,0 0 0,0 22 15,-1-22-15,1 22 0,0-1 0,0-21 16,0 22-16,21-22 0,-21 1 16,-1-1-16,22-21 0,-21 21 0,21 22 15,0-43-15,0 0 0,0 0 16,0 1-16</inkml:trace>
  <inkml:trace contextRef="#ctx0" brushRef="#br0" timeOffset="6427.42">13991 4551 0,'0'0'0,"0"-21"32,21 21-32,0 0 15,22 0-15,-22 0 16,21 0-16,1-21 0,-1 21 0,0 0 16,22 0-16,-22-22 0,22 22 15,-1 0-15,1-21 0,-22 21 0,21-21 16,-20 0-16,20 21 0,-20-21 0,-1 0 15,0 21-15,1-22 0,-22 22 16,21 0-16,-21-21 0,0 21 0,-21 21 47,0 1-47,-21-1 0,21 0 16,-21 0-16,0 0 0,0 0 15,21 1-15,-21-1 0,-1 21 16,22-21-16,-21 0 0,21 1 0,0-1 15,0 0-15,0 0 0,0 0 16,0 0-16,21 1 0,1-22 16,-1 0-16,0 0 0,21 0 0,1 0 15,-1 0-15,0 0 0,1 0 16,20-22-16,-21 22 0,1-21 0,20 0 16,-20 0-16,-1 0 0,-21-22 15,21 22-15,-20-21 0,-1 21 0,-21-22 16,0 1-16,0 21 0,0-21 0,-43-1 15,22 1-15,0 0 0,-21 20 16,-1 1-16,1 0 0,0 0 16,-43 21-16,43 0 0,-1 0 15,1 0-15,21 0 0,-21 21 16,20 0-16,1-21 0,-21 21 0,42 1 16,-21-1-16,21 21 0,0-21 15,0 0-15,0 1 0,21-1 16,0 0-16,0-21 0,22 21 15,-1-21-15,21 0 0,-20 0 0,20 0 16</inkml:trace>
  <inkml:trace contextRef="#ctx0" brushRef="#br0" timeOffset="6975.79">16192 3916 0,'0'0'0,"0"-42"0,0 20 0,0 1 15,0 0-15,0 42 32,0 0-32,0 1 15,0 20-15,0 0 0,0 1 16,-21-1-16,21 0 0,0 1 0,0-1 16,-21 21-16,21-20 0,-21-1 15,21-21-15,0 22 0,0-1 16,0-21-16,0 0 0,0 0 0,0 1 15,0-1-15,0 0 0,-21 0 16,21 0-16,-21-21 16,-1 0-1,22-21-15,0 0 16,-21 0-16,21 0 0,0-1 16,0 1-16,0 0 0,21-21 0,1-1 15,20 22-15,0-21 0,1 0 16,-1 20-16,0-20 0,22 21 0,-1 0 15,1 21-15,-22 0 16,22 0-16,-1 0 0,1 0 0,-22 21 16,0 0-16,1 0 0,-1 22 0,-21-22 15,0 21-15,0-21 0,-21 22 16,0-1-16,0-21 0,0 21 0,0-20 16,-21-1-16,0 0 0,0 0 15,0 0-15,0 0 0,-22 1 16,22-22-16,0 0 0,0 0 0,21 21 15,-21-21-15,42-21 32,0-1-32,0 22 15,0-21-15,0 0 16,22 0-16,-22 21 0</inkml:trace>
  <inkml:trace contextRef="#ctx0" brushRef="#br0" timeOffset="7391.55">17081 4276 0,'0'-21'0,"0"42"0,0-64 0,0 22 16,0 0-16,0 0 0,0 0 15,0 0-15,22 21 0,-1-22 16,0 22-16,21 0 16,-21 0-16,1 0 0,20 0 0,-21 0 15,21 0-15,-20 0 0,20 22 16,-21-1-16,0 0 0,0 21 15,1-21-15,-1 22 0,-21-22 0,0 21 16,0 1-16,0-22 0,0 21 16,0-21-16,-21 0 0,-1 1 0,22-1 15,-21 0-15,0-21 0,21 21 0,-21-21 16,21-21 15,0 0-15,0 0-16,0-1 0,21 1 0,0 0 15,0 0-15,1-21 0,-1 20 0,0-20 16,0 21-16,0-21 16,22-1-16,-22 22 0,0 0 0,0 0 15,0 0-15,-21-1 0,21 1 16,1 21-16,-1 0 0,0 0 16,0 0-16,0 21 15,0 1-15,1-1 16</inkml:trace>
  <inkml:trace contextRef="#ctx0" brushRef="#br0" timeOffset="7872.25">18203 4318 0,'0'0'0,"21"0"0,22 0 0,-22 0 16,0-21-16,0 0 0,0 21 0,1-21 15,-1-1-15,0 1 0,0 0 16,-21-21-16,0 21 0,21-1 0,-21 1 15,0 0-15,-21 21 16,0 0 0,0 0-16,-22 0 0,22 0 0,-21 21 15,21 0-15,-22 1 0,22-1 16,-21 0-16,21 0 0,0 0 0,-1 0 16,22 1-16,0-1 0,0 0 15,0 0-15,0 0 0,22 0 16,-1 1-16,0-22 0,0 0 15,0 21-15,22-21 16,-22 0-16,0 21 0,0-21 0,0 21 16,0-21-16,1 21 15,-22 0-15,0 1 16,0-1-16,0 0 16,-22-21-16,1 21 15,0-21-15,0 0 0,0 0 16,0 0-16,-1 0 0,1 0 0,0 0 15,0 0 1,0 0 0,42 0 31</inkml:trace>
  <inkml:trace contextRef="#ctx0" brushRef="#br0" timeOffset="8080.13">18436 4657 0,'-21'0'32,"21"-21"-17,0-1-15,0 1 16,-21 0-1,0 21 1,-1 0-16,22-21 0,-21 21 16,0 0-1</inkml:trace>
  <inkml:trace contextRef="#ctx0" brushRef="#br0" timeOffset="11599.76">10774 6498 0,'0'0'0,"-21"0"0,-1-21 15,1 21-15,0 0 0,0 0 0,0 0 0,21-21 16,-21 21-16,-1 0 16,44 0 15,-1 0-16,0 21-15,0-21 0,21 0 16,1 21-16,20-21 0,1 0 0,-1 0 16,1 21-16,-1-21 0,22 0 15,-22 0-15,22 22 0,-21-22 0,20 0 16,-20 0-16,63 0 0,-64 0 16,1 21-16,-22-21 0,0 0 15,1 0-15,-1 0 0,-21 0 16,0 0-16,1 0 0,-1 0 0,0 0 15,-21-21-15,0-1 16,-21 1 0,0 0-16,-1 21 0,22-21 15,-21 21-15,0-21 0,0 0 16,0 21-16,0-22 0,-1 1 0,1 0 16,0 21-16,0-21 0,-21 0 15,20 0-15,1 21 16,0 0-16,0 0 31,21 21 0,21 0-31,0-21 16,0 0-16,1 21 0,-1 0 0,21-21 16,0 0-16,-20 0 0,20 21 0,0-21 15,1 0-15,-1 0 0,-21 0 16,21 0-16,1 0 0,-22 0 0,0 0 15,0 0-15,0 22 0,1-22 16,-22 21-16,0 0 16,0 0-16,-22-21 0,-20 21 0,21 0 15,-21 1-15,-1-1 16,1 0-16,0 0 0,-1 0 0,1 0 16,0 1-16,-1-1 0,1 0 0,0 0 15,-1 0-15,1 0 0,0 1 16,20-1-16,-20 0 0,21 0 0,0 0 15,0 0-15,-1 1 0,1-1 0,0-21 16,0 21-16</inkml:trace>
  <inkml:trace contextRef="#ctx0" brushRef="#br0" timeOffset="21864.75">13420 6265 0,'-22'0'15,"1"0"1,0 0-16,0 0 0,0-21 16,0 21-16,-1 0 0,1-21 0,0 0 15,0 21-15,0-21 0,0 0 16,21-1-16,-22 1 0,22 0 15,0 0-15,0 0 0,0 0 0,0-1 16,0 1-16,22 0 0,-1 0 16,21 0-16,-21 0 0,22 21 15,-1-22-15,0 1 0,1 21 16,-1 0-16,0-21 0,1 21 0,-1 0 16,0 0-16,1 0 0,-22 0 0,21 21 15,-21 0-15,0-21 0,-21 22 16,0-1-16,0 0 0,0 21 0,0-21 15,0 1-15,-21-1 0,0 21 16,-21-21-16,-1 0 0,1 22 0,0-22 16,-1 21-16,1-21 0,0 22 0,-1-1 15,1-21-15,21 22 0,-21-1 16,20 0-16,1 1 0,0-22 16,21 21-16,0-21 0,0 22 0,0-22 0,21 0 15,0 0-15,1 0 16,20 0-16,-21-21 0,21 22 0,1-22 15,-1 0-15,0 0 0,1 0 0,-1 0 16,0 0-16,1-22 0,-1 22 16,0-21-16,1-21 0,-1 21 0,-21 0 15,22-22-15,-22 1 0,0 0 16,-21-1-16,0 1 0,0 21 0,0-22 16,0 1-16,-21 21 0,0-21 15,-22 20-15,22 1 0,-21 21 0,-1-21 0,1 21 16,0 0-16,-1 0 0,-20 0 15,21 0-15,-1 0 0,1 0 0,0 21 16,20 0-16,-20 1 0,21-1 16,-21 0-16,20 0 0,22 0 15,0 22-15,0-22 0,0 0 0,0 0 16,22 0-16,-1-21 16,0 0-16</inkml:trace>
  <inkml:trace contextRef="#ctx0" brushRef="#br0" timeOffset="22403.07">15727 5969 0,'0'0'0,"-43"-85"31,43 64-31,0 0 16,-21 21-16,21-21 16,0 42 15,0 0-31,0 0 0,0 22 0,0-22 16,0 21-16,-21 1 0,21-1 0,0-21 15,0 21-15,0 1 0,0-1 16,-21 0-16,0 1 0,21-1 0,-21 0 15,21-20-15,0 20 0,0-21 0,0 0 16,-22 0-16,22 1 0,0-1 16,0 0-16,0 0 0,0 0 15,22-21 17,-1 0-32,-21-21 15,21 0-15,0 0 0,0 0 0,0-1 16,1-20-16</inkml:trace>
  <inkml:trace contextRef="#ctx0" brushRef="#br0" timeOffset="22823.83">16087 6181 0,'0'21'15,"0"0"-15,-22-21 16,22 21-16,-21 0 0,21 1 0,-21-1 15,0 21-15,21-21 0,0 0 16,-21 22-16,21-22 0,-21 0 0,21 0 16,0 0-16,0 1 0,0-1 0,0 0 15,21 0-15,0-21 0,0 0 16,0 21-16,0-21 0,22 0 0,-22 0 16,21 0-16,-21 0 0,22-21 0,-1 0 15,0 0-15,-20 0 0,20-1 16,0 1-16,-21 0 0,1-21 15,-1 21-15,0-22 0,-21 1 0,0 21 16,0-22-16,0 22 0,0 0 16,-21-21-16,0 21 0,-1 21 0,-20-22 15,21 1-15,-21 21 0,20 0 0,-20 0 16,0-21-16,21 21 0,-22 0 16,22 0-16,0 0 0,-21 0 0,20 0 15,1 21-15,0-21 0,0 21 0,0 1 16,21-1 15</inkml:trace>
  <inkml:trace contextRef="#ctx0" brushRef="#br0" timeOffset="23112.66">15430 6011 0,'-21'0'0,"42"0"0,-21 0 31,43 0-31,-22-21 0,21 21 16,1 0-16,-1 0 0,0 0 0,22 0 15,-22 0-15,22 0 0,-1 0 16,1 0-16,-1-21 0,1 21 0,-22 0 15,21 0-15,1 0 0,-22 0 0,1 0 16,-1 0-16,-21 0 0,0 0 16,0 0-16,1-21 0,-22 0 47</inkml:trace>
  <inkml:trace contextRef="#ctx0" brushRef="#br0" timeOffset="23644.37">17822 5969 0,'0'-21'15,"0"-43"1,0 43-16,0 0 16,0 0-16,0 0 15,0 42 17,0 0-32,0 0 0,0 0 15,0 1-15,0 20 0,0 0 0,0-21 16,0 22-16,0-1 0,0 0 15,-21-20-15,21 20 0,0 0 0,-21 1 16,21-22-16,0 21 0,0-21 0,0 22 16,0-22-16,0 0 0,0 0 15,0 0-15,0 0 0,0 1 0,0-44 47,0 1-47,0 0 0,21 0 16</inkml:trace>
  <inkml:trace contextRef="#ctx0" brushRef="#br0" timeOffset="23953.99">18246 5800 0,'0'-21'16,"0"42"-1,0 0-15,0 0 16,0 0-16,0 22 0,0-22 0,0 21 16,0 0-16,0 1 15,-22-22-15,22 21 0,-21 1 0,21-1 16,0-21-16,0 21 0,-21 1 0,21-22 16,0 21-16,0-21 0,0 22 15,0-22-15,-21 0 0,21 0 0,0 0 16,21-21 15,0 0-31,0-21 16,-21 0-16,22 0 0,-1 0 0</inkml:trace>
  <inkml:trace contextRef="#ctx0" brushRef="#br0" timeOffset="25475.81">19113 5842 0,'0'-21'0,"0"42"0,0-63 16,0 21 0,-21 21-1,0 0 1,0 0-16,21 21 0,-21 0 0,0 0 15,-1 0-15,1 22 0,0-22 0,0 21 16,0 0-16,21 1 16,-21-1-16,-1-21 0,1 22 0,0-1 15,21-21-15,0 0 0,0 22 0,0-22 16,0 21-16,0-21 0,0 0 16,0 1-16,21-1 0,0-21 0,1 21 15,-1-21-15,21 0 0,-21 0 0,22 0 16,-1 0-16,0 0 0,1-21 15,-1 0-15,0-1 0,1 1 16,-1 0-16,0-21 0,1 21 0,-1-22 0,0 1 16,1 0-16,-1-1 0,-21 1 15,21 0-15,-20-22 0,-1 22 0,21-22 16,-21 22-16,0-22 16,1 22-16,-1 0 0,0-1 0,-21 22 15,21 0-15,-21 0 0,0 0 0,0 0 16,0 42-1,-21 0-15,0 0 0,-22 21 16,22 1-16,0-1 0,0 0 16,0 1-16,0-1 0,-1 0 0,1 22 15,0-22-15,21 1 0,0-22 0,0 21 16,0 0-16,0-20 0,0 20 16,0-21-16,0 0 0,0 22 15,21-22-15,0 0 0,1-21 0,-1 21 0,21 0 16,-21-21-16,22 0 15,-22 0-15,21 0 0,0 0 0,1 0 16,-22-21-16,21 0 0,22-21 16,-22-1-16,0 22 0,-20-21 15,20-1-15,0 1 0,-21-21 16,22 20-16,-22-20 0,21-1 0,-21 1 0,1-1 16,-22 22-16,21 0 0,-21-1 15,0 1-15,0 0 0,0 20 0,0 1 16,0 0-16,-21 21 15,-1 21 1,1 0-16,21 1 0,-21 20 16,0 0-16,21 1 0,-21 20 15,0-21-15,21 22 0,-22-22 0,1 1 16,21 20-16,-21-21 0,21 1 0,0-1 16,-21-21-16,21 22 0,-21-22 15,21 21-15,-21-21 0,21 0 0,0 1 16,0-1-16,0 0 0,-22-21 15,22 21-15,0-42 16,0 0 0,22 0-16,-22-1 15,21 1-15,0-21 0,0 21 0,0-22 0,0 1 16,1 0-16,-1 21 0,21-22 16,-21 1-16,22 21 0,-1-22 15,-21 22-15,21-21 0,1 21 0,41 0 16,-41-1-16,-22 22 0,21 0 15,1 0-15,-22 0 0,21 0 16,-21 0-16,0 22 0,-21-1 0,0 0 16,0 0-16,0 0 15,-21 0-15,0 1 0,-21-1 0,21-21 16,-43 21-16,22 0 0,-1 0 0,-20-21 16,21 21-16,-1-21 15,1 0-15,0 0 0,-1 0 0,22 0 0,0 0 16,0 0-16,0 0 15,21-21 17,0 0-32,21 42 31,-21 0-31,0 1 16,0-1-16,0 0 15,21 0-15,-21 0 0,0 0 0,0 1 16,0-1-16,21 0 0,0 0 0,0 0 15,1-21-15,-1 21 0,0-21 16,0 22-16,0-22 0,0 21 0,22-21 16,-22 0-16,21 0 0,1 0 15,-1 0-15,0 0 0,1 0 0,-1 0 16,-21 0-16,21 0 0,-20 0 16,-1-21-16,0 21 0,-21-22 0,0 1 15,21 21-15,-21-21 0,21 0 16,-21 0-16,21 0 0,-21-1 15,0 1-15,0 0 47</inkml:trace>
  <inkml:trace contextRef="#ctx0" brushRef="#br0" timeOffset="32451.81">13377 8721 0,'0'0'0,"-21"-21"0,21-1 31,-21 22-31,0 0 16,0 0-16,-1 0 47,22 22-32,-21-22 1,0 21-16,21 0 15,-21-21-15,21 21 0</inkml:trace>
  <inkml:trace contextRef="#ctx0" brushRef="#br0" timeOffset="32939.53">13335 8657 0,'0'0'0,"0"-21"0,0 0 15,-21 21 1,0 0-16,21 21 16,0 0-16,0 0 15,0 1-15,0-1 0,0 0 0,0 0 16,0 0-16,21 0 0,0 1 0,0-1 16,0 0-16,0-21 0,22 21 15,-22-21-15,0 0 0,21 0 16,1 0-16,-1 0 0,-21 0 0,22 0 15,-1-21-15,0 0 0,1 0 16,-1-1-16,0 1 0,-21 0 0,22 0 16,-1 0-16,-21 0 0,0-1 15,1-20-15,-1 21 0,-21 0 0,0 0 16,0-1-16,0 1 0,-21 21 31,-1 0-31,1 21 0,21 1 16,-21-1-16,0 0 0,0 21 0,0 1 15,-1-1-15,22 21 0,-21 1 16,0-22-16,0 22 0,0-1 16,0 1-16,-1-22 0,22 22 0,-21-22 15,0 21-15,0-20 0,0-1 16,21-21-16,0 22 0,0-1 0,-21-21 16,21 0-16,0 0 0,0 1 0,0-1 15,0-42 16,0-1-15,0 1-16,0 0 0,0 0 16</inkml:trace>
  <inkml:trace contextRef="#ctx0" brushRef="#br0" timeOffset="33176.4">13293 9313 0,'0'0'0,"-22"0"0,44 0 31,-1 0-15,0 0-16,21 0 0,-21 0 15,22 0-15,-1 0 0,22 0 0,-22 0 16,0 0-16,1-21 0,20 21 0,-21 0 16,1 0-16,-1 0 0,-21 0 15,22 0-15,-22 0 0,0 0 16,0-21-16,0 21 0,0-21 15,1 21-15,-1 0 0,0-21 16</inkml:trace>
  <inkml:trace contextRef="#ctx0" brushRef="#br0" timeOffset="33525.19">15409 8551 0,'0'-42'0,"0"84"0,0-105 0,0 42 16,0 0-16,0-1 0,0 1 15,-21 21 1,21 21-16,0 1 16,-21-1-16,21 21 0,0 0 15,0 1-15,0 20 0,0 1 0,0-1 16,0 1-16,0-1 0,0 1 0,0-1 15,-21 1-15,21-1 0,-21-20 16,21-1-16,-22 0 0,22 1 16,0-1-16,0-21 0,-21 0 0,21 0 15,-21 1-15,21-1 0,0 0 16,21-42 15,0 0-31,22-1 0,-22 1 16,21-21-16,-21 21 0</inkml:trace>
  <inkml:trace contextRef="#ctx0" brushRef="#br0" timeOffset="33951.94">15854 8911 0,'0'0'0,"0"-21"16,0 42 0,0 0-1,-21 1-15,21-1 0,-22 0 0,22 0 16,-21 21-16,0-20 0,21 20 15,0 0-15,0-21 0,-21 22 16,21-22-16,0 21 0,0-21 0,0 1 16,0-1-16,0 0 0,0 0 15,0 0-15,21 0 0,0-21 16,0 0-16,1 0 0,-1 0 0,0 0 16,0 0-16,21 0 0,-20 0 15,20-21-15,-21 0 0,0 0 0,22 0 16,-22 0-16,0-1 0,0-20 0,0 0 15,0-1-15,-21 1 0,22 0 0,-22-1 16,0 1-16,0 0 0,0 21 16,-22-1-16,1-20 0,-21 42 0,21-21 15,0 0-15,-22 21 0,22 0 16,-21 0-16,21 0 0,-22 0 16,22 0-16,0 0 0,0 0 0,0 0 15,-1 0-15,22 21 0</inkml:trace>
  <inkml:trace contextRef="#ctx0" brushRef="#br0" timeOffset="34219.8">15198 8805 0,'0'0'0,"-22"-21"31,22 0-31,22 21 16,-1 0-16,21 0 0,-21 0 16,22 0-16,-1-21 0,0 21 0,1 0 15,-1 0-15,0 0 0,1 0 16,-1 0-16,0 0 0,-21 0 15,22 0-15,-22 0 0,0 0 0,0 0 16,0 0-16,1 0 16,-1 0-1,0 0-15,0 0 0,0 0 16</inkml:trace>
  <inkml:trace contextRef="#ctx0" brushRef="#br0" timeOffset="34587.58">17357 8678 0,'0'0'0,"0"-21"0,0 0 0,0 0 16,0 42 15,-22 0-31,1 0 0,0 1 16,21 20-16,-21 0 0,0 1 0,21-1 15,-21 0-15,-1 22 0,1-22 16,21 0-16,-21 1 0,0 20 16,0-20-16,21-22 0,0 21 15,0-21-15,0 0 0,-21 1 0,21-1 16,0 0-16,21-21 31,0 0-15,0-21-16,0 21 0,0-21 15,1-1-15,20 1 0</inkml:trace>
  <inkml:trace contextRef="#ctx0" brushRef="#br0" timeOffset="35020.33">17822 8763 0,'21'-21'0,"-42"42"0,42-63 0,-21 21 32,-21 21-32,0 0 0,0 0 0,0 0 15,0 21-15,-1 21 0,1-21 16,0 0-16,0 22 0,0-22 0,21 21 16,-21-21-16,21 22 0,0-1 0,-22-21 15,22 22-15,0-22 0,0 0 16,0 21-16,22-21 0,-1 1 0,0-1 15,0 0-15,21 0 0,-20-21 0,-1 21 16,21-21-16,-21 0 0,0 0 16,22 0-16,-22 0 0,0 0 15,21 0-15,-20-21 0,-1 0 16,0 0-16,0 0 0,0-1 0,0-20 16,1 21-16,-22-21 0,0-1 15,21 1-15,-21-22 0,0 22 0,0 0 16,0-1-16,0 1 0,-21 21 0,21-21 15,-22 20-15,1 1 0,0 21 16,-21-21-16,21 21 0,-22 0 0,22 0 16,-21 0-16,21 0 0,-22 0 0,22 21 15,0-21-15,0 21 0,0-21 16,-1 22-16,22-1 0,0 0 16,0 21-16,0-21 15,22-21-15,-1 22 16,0-22-16</inkml:trace>
  <inkml:trace contextRef="#ctx0" brushRef="#br0" timeOffset="35729.94">19410 8594 0,'-21'-21'0,"42"42"0,-64-42 0,22 21 15,0-22-15,0 22 0,0 0 0,0 0 16,-1 0-16,1 0 15,0 0-15,0 0 0,-21 0 0,20 0 16,1 22-16,0-1 0,-21 21 0,21-21 16,-1 22-16,-20-1 15,21 0-15,0 1 0,-22 20 0,22-21 16,0 1-16,21-1 0,0 0 0,-21 1 16,21-22-16,0 21 0,0-21 15,0 1-15,21-1 0,-21 0 0,42 0 16,-20 0-16,-1 0 0,21-21 0,0 0 15,1 22-15,20-22 0,-20 0 16,20 0-16,1 0 0,-1 0 16,1-22-16,-22 1 0,21 0 0,1 0 15,-22 0-15,22 0 0,-22-22 0,0 1 16,1 0-16,-1-1 0,-21 1 16,22-22-16,-22 1 0,21 21 15,-21-22-15,0 22 0,-21-22 0,22 22 16,-22 0-16,0-1 0,21 22 0,-21 0 15,0 0-15,0 0 0,0-1 0,-21 22 32,-1 22-32,22-1 0,-21 21 0,0-21 15,0 22-15,0-1 0,0 21 0,-1-20 16,-20-1-16,21 22 0,21-22 16,-21 0-16,21 1 0,-21-1 0,21 0 15,0 1-15,0-22 0,0 21 16,0-21-16,0 0 0,0 1 15,21-1-15,0 0 0,0-21 0,-21 21 16,21-21-16,22 0 16,-22 0-16,0 0 0,21 0 0,-21-21 15,1 21-15,20-21 0,-21 0 0,21-1 16,1-20-16,-22 21 0</inkml:trace>
  <inkml:trace contextRef="#ctx0" brushRef="#br0" timeOffset="36428.53">20764 8446 0,'0'0'0,"22"-22"0,-22 1 0,0 0 16,0 42 15,-22 0-31,1 1 0,21-1 0,-21 21 16,0-21-16,0 22 0,0-1 0,-1 21 15,1-20-15,0-1 0,0 22 16,0-22-16,-22 21 0,22-20 0,0-1 15,0 0-15,0 1 0,0-22 0,21 21 16,-22-21-16,22 1 0,-21-1 16,0 0-16,21 0 0,0 0 15,-21-21 1,21-21 0,0 0-1,0 0-15,0 0 0,21-22 16,-21 22-16,21 0 0,0-21 0,1 20 15,20-20-15,-21 21 0,21-21 16,1 20-16,-1-20 0,0 21 0,1 0 16,-1 0-16,22-1 0,-22 22 15,0 0-15,1 0 0,-1 0 0,-21 0 16,21 0-16,-42 22 0,0-1 0,0 0 16,0 0-16,0 0 0,0 0 15,-21 1-15,0-1 0,-21 0 16,21 0-16,-22-21 0,1 21 0,0-21 15,-1 0-15,1 0 0,0 0 16,-1 0-16,1 0 0,21 0 0,-22 0 16,22 0-16,0 0 0,0 0 0,0 0 15,21-21-15,21 42 47,0-21-47,0 21 0,-21 1 16,21-22-16,1 21 0,-22 0 15,21-21-15,0 21 0,0 0 0,0-21 0,0 21 16,1-21-16,-1 0 16,21 22-16,-21-22 0,0 0 0,1 0 15,-1 0-15,0 0 0,0 0 16,0 0-16,0 0 0,1 0 16,-1 0 30,-21-22-30</inkml:trace>
  <inkml:trace contextRef="#ctx0" brushRef="#br0" timeOffset="36592.44">21103 9335 0,'-21'21'15,"21"-42"32</inkml:trace>
  <inkml:trace contextRef="#ctx0" brushRef="#br0" timeOffset="62200.7">13949 7112 0,'-21'0'0,"-1"0"16,1 0-16,0 0 16,0 0-16,0 0 0,0-21 15,-1 21-15,-20 0 0,21 0 16,-21 0-16,20 0 0,-20 0 0,0 0 16,-1 0-16,-20 0 15,-1 0-15,1 0 0,-1 0 0,1 0 16,-1 0-16,1 0 0,-1 0 0,1 0 15,21 0-15,-22 0 0,22 0 16,-1 0-16,22 0 0,0 0 16,0 0-16,0 0 0,42 0 62,0 0-62,0 0 0,0 0 16,1 0-16,-1 0 15,21 0-15,-21 0 0,0 0 0,22 0 16,-22 0-16,21 0 0,1 0 16,-1 0-16,0 0 0,22 0 0,-22 0 15,0-21-15,22 21 0,-22 0 16,22 0-16,-22 0 0,22 0 0,-1 0 16,-21 0-16,22 0 0,-1 0 0,22 0 15,-21 0-15,-1 0 0,22 0 16,-22 0-16,22 0 0,-22 0 0,22 0 15,-21 0-15,20 0 0,-20 0 16,20 0-16,-20 0 0,21 0 16,-1 0-16,1-21 0,-22 21 0,128 0 15,-106 0-15,-1 0 0,1 0 16,-22 0-16,22 0 0,0 0 16,-22 0-16,22 0 0,0 0 0,-22 0 15,22 0-15,-1 0 0,1 0 16,63-22-16,-63 22 0,0 0 15,-22 0-15,22 0 0,-1 0 0,-20-21 16,21 21-16,-1 0 0,1 0 16,0 0-16,-1-21 0,1 21 0,0 0 15,-1 0-15,-20-21 0,20 21 16,-20 0-16,-1 0 0,1-21 16,-1 21-16,1-21 0,-1 21 0,1 0 15,21-22-15,-22 22 0,1 0 0,20-21 16,-20 21-16,-1-21 0,1 21 15,-1 0-15,-20-21 0,20 21 0,-21 0 16,22-21-16,-22 21 0,1-21 16,-1 21-16,-21 0 0,21 0 0,-20 0 15,20-22-15,-21 22 0,0 0 0,0 0 16,1 0-16,-1 0 16,0 0-16,-42 0 62,0 0-62,-1 0 0,-20-21 16,0 21-16,-22 0 0,-20 0 0</inkml:trace>
  <inkml:trace contextRef="#ctx0" brushRef="#br0" timeOffset="63276.09">13144 7049 0,'0'0'0,"-21"21"0,0-21 15,0 21-15,0-21 0,0 0 16,-1 21-16,1-21 0,0 0 16,0 0-16,-21 21 0,20-21 0,1 0 15,0 0-15,0 21 0,0-21 16,0 0-16,-1 0 0,1 0 31,21 22 0,21-22-15,1 0-16,-1 0 16,0 0-16,21 0 0,-21 0 15,22 0-15,-1 0 0,0 0 0,22 0 16,-22 0-16,22 0 0,-1 0 16,1 0-16,-1 0 0,-20 0 0,20 0 15,1 0-15,-1 0 0,1 0 0,-1 0 16,1 0-16,20 0 15,-20 0-15,-1 0 0,22 0 0,0-22 16,-22 22-16,22 0 0,-1 0 16,1-21-16,0 21 0,-1 0 0,22 0 15,-21 0-15,21-21 0,0 21 0,105 0 16,-105 0-16,0 0 16,0 0-16,-22-21 0,1 21 0,21 0 15,-21 0-15,-1 0 0,22 0 0,-21 0 16,-1 0-16,1-21 0,0 21 15,-1 0-15,1-21 0,0 21 0,-1 0 16,1 0-16,0 0 0,-1 0 0,22-22 16,-21 22-16,0 0 0,-1 0 15,1 0-15,63-21 0,-63 21 16,-22 0-16,1 0 0,-22 0 16,22-21-16,-1 21 0,-21 0 15,22 0-15,-1 0 0,-20 0 0,20-21 16,1 21-16,-1 0 0,1 0 15,-1 0-15,1 0 0,-1 0 0,1 0 16,-22 0-16,22 0 0,-22 0 0,0 0 16,1-21-16,-1 21 0,0 0 15,1 0-15,-22 0 0,21 0 0,-21 0 16,0 0-16,22 0 0,-22-21 0,0 21 16,0 0-16,0 0 15,1 0-15,-1 0 0,0 0 31,-42 0 79</inkml:trace>
  <inkml:trace contextRef="#ctx0" brushRef="#br0" timeOffset="69280.64">14414 10097 0,'0'21'0,"-21"-21"46,0 0-46,0 0 16,0 0-16,0 0 0,-1 0 16,1 0-16,0 0 0,0 0 15,-21 0-15,20 0 0,-20 0 0,21 0 16,-21-21-16,20 21 0,-20 0 0,0 0 16,-1-22-16,22 22 0,-21 0 15,21 0-15,-22-21 0,22 21 0,-42 0 16,42-21-1,42 21 32,0 0-47,21 0 16,-21 0-16,22 0 0,-1 0 0,22 0 16,-1 0-16,1 0 0,-1 0 15,22 0-15,-22 0 0,22 21 0,21-21 16,-22 0-16,1 21 0,21-21 0,0 0 15,0 22-15,-1-22 0,1 0 16,21 0-16,0 0 0,0 0 0,0 0 16,0 0-16,21 21 0,1-21 0,-22 0 15,21 0-15,148 0 16,-169 0-16,21 0 0,-21 0 0,0 0 16,0 0-16,0 0 0,-21 0 0,-21 0 15,21 0-15,-43 0 16,22 0-16,-22 0 0,-20 0 0,-1 0 15,0 0-15,1 0 0,-22 0 0,21 0 16,-42-21-16,21 21 0,0 0 16,-21-22-1,-21 22-15,0-21 16,0 21-16,0 0 0,-22 0 16,1-21-16,0 21 0,-1 0 15,1 0-15,0-21 0,-22 21 0,22 0 16,-22 0-16,22-21 0,-21 21 0</inkml:trace>
  <inkml:trace contextRef="#ctx0" brushRef="#br0" timeOffset="69764.37">14097 10097 0,'0'0'15,"-64"21"-15,22-21 0,0 0 0,-1 0 16,1 0-16,21 0 0,0 0 16,0 0-16,21 21 0,21-21 31,0 0-31,21 0 0,1 0 15,-1 0-15,21 0 0,22 0 0,-21 0 16,20 0-16,22 0 0,-21 0 16,21 0-16,-1 0 0,22 0 0,0 0 15,22 0-15,-22 0 0,21 0 16,0 0-16,0 0 0,0 0 0,191 0 16,-170 0-16,-21 0 0,1 0 15,-1 0-15,21 0 0,-21 0 16,0 0-16,-21 0 0,0 0 15,0 0-15,-21 0 0,0 0 0,-21 0 16,-1 0-16,1 0 0,-21 0 16,-1 0-16,-21 0 0,1 0 0,-22 0 15,0 0-15,0 0 0,0 0 0,-42 0 32,-21 0-17,0 0-15,-1 0 0,1 0 0</inkml:trace>
  <inkml:trace contextRef="#ctx0" brushRef="#br0" timeOffset="72248.94">7070 9567 0,'21'0'0,"0"-21"15,0 0-15,0 0 0,0 21 0,1-21 16,20 0-16,-21-1 0,21 1 0,1-21 15,-1 21-15,0 0 0,1-1 16,41-41-16,-41 42 0,-1 0 16,-21-1-16,-21 1 0,0 0 15,0 0-15,0 0 0,-21 21 0,0-21 16,-21 21-16,-1 0 0,1 0 16,-22 0-16,1 0 0,-1 0 15,1 0-15,-1 0 0,1 0 0,-22 21 16,22-21-16,20 21 0,-20 0 15,21 0-15,-1-21 0,1 21 0,21 1 16,0-1-16,21 0 0,0 0 16,0 21-16,42-20 0,-21-1 15,21 0-15,1 21 0,20-21 0,-20 22 0,20-1 16,-21 0-16,22 1 0,-22-1 16,1 0-16,-1 1 0,-21-1 0,21 43 15,-42-64-15,0 21 16,0 1-16,-21-1 0,-21-21 15,0 21-15,-1-20 0,-20-1 0,-1 0 16,-20 0-16,20 0 0,-21-21 16,22 0-16,-22 0 0,22 0 0,-22 0 15,43 0-15,-22-21 0,1 21 0,20-21 16,1-21-16,21 20 0,-21-20 16,20 21-16,1-21 0,0-22 15,21 22-15,0-1 0,0 1 0,0 0 16,0-1-16,0 1 0,21 0 0,0 21 15,1-1-15,-1 22 0,0 0 16,0 0-16,0 22 16,0-22-16,1 42 0,-1-21 0,-21 0 15,21 22-15,0-1 0,0-21 16,-21 21-16,21-20 0,1 20 0,-1 0 16,-21-21-16,21 1 0,0 20 15,0-21-15,0 0 0,1 0 0,-1-21 16,0 22-16,21-1 0,-21-21 0,22 0 15,-22 0-15,21 0 0,1 0 16,-1 0-16,0 0 0,1 0 0,-1-21 16,0 21-16,1-22 0,-1 1 0,0 0 15,1 0-15,-22 0 0,21 0 16,-21-1-16,0-20 0,1 21 16,-1 0-16,-21-43 15,0 43-15,0 0 0,0 0 16,0 42-1,0 0 1,-21 0-16,21 0 0,-22 1 0,22-1 16,0 0-16,0 21 0,0-21 15,0 1-15,0-1 0,0 0 0,0 0 16,22 0-16,-1 0 0,0-21 16,0 0-16,0 0 15,22 0-15,-22 0 0,21 0 0,-21 0 16,22 0-16,-22-21 0,21 21 15,0-21-15,-20 0 0,20 0 16,-21 0-16,0-1 0,0 1 0,1-21 16,-1 21-16,-21 0 0,0-22 15,0 22-15,0 0 0,0 0 0,0 0 16,0 42 0,0 0-1,0 0-15,0 0 0,0 0 16,-21 22-16,21-22 0,0 0 0,0 0 15,0 22-15,0-22 0,0 0 16,0 0-16,21 0 0,0-21 0,0 0 16,21 0-16,-20 0 15,20 0-15,-21 0 0,21 0 0,43-21 16,-43 0-16,1 21 0,-1-21 16,0-22-16,1 22 0,-1 0 15,0 0-15,-20 0 0,20-22 0,-21 22 16,-21 0-16,0 0 0,21 0 15,-42 21 1,0 0-16,0 21 16,21 0-16,-21 0 0,-1 0 15,22 1-15,0-1 0,-21 0 0,21 0 16,-21 0-16,21 0 16,0 1-16,0-1 15,0-42 32,0-1-47,21 1 0,-21 0 16,21 0-16,-21 0 0,22 0 15,-22-1-15,0 1 0,21 0 0,-21 0 16,21 0-16,0 21 16,0 0-1,-21 21-15,21 0 0,-21 0 0,0 0 16,22 1-16,-1-1 15,-21 0-15,21-21 0,-21 21 0,21 0 16,0 0-16,-21 1 0,21-22 0,1 21 16,-1-21-16,0 0 0,0 0 15,0 0-15,22 0 0,-22 0 0,21 0 16,0 0-16,1 0 0,-1 0 0,0-21 16,1-1-16,-1 1 0,0 0 15,-20 0-15,-1 0 0,21 0 0,-21-1 16,-21-20-16,21 21 0,-21-21 15,0 20-15,0-20 0,0 21 0,0-21 16,0 20-16,-21 1 0,0 0 16,0 21-16,0 0 0,0 0 15,-1 0-15,-20 0 0,21 0 0,-21 0 16,20 21-16,-20 0 0,21 1 0,-21 20 16,20-21-16,1 21 0,0-20 15,21 20-15,0-21 0,-21 21 0,21-20 16,0 20-16,0-21 0,0 0 15,0 0-15,21-21 0,-21 22 0,21-1 16,22-21-16,-22 0 0,0 0 0,21 0 16,-21 0-16,22 0 0,-22 0 15,21 0-15,-21-21 0,1-1 0,20 1 16,-21 0-16,0 0 0,0 0 0,1-22 16,-22 22-16,21-21 15,-21 0-15,21-1 0,-21-63 16,0 64-16,21 0 0,-21-22 15,21 22-15,-21 0 0,21-1 0,-21 1 16,0 21-16,0-22 0,0 22 0,0 0 16,0 0-16,-21 42 31,0 0-31,0 0 0,21 1 16,-21 20-16,0-21 0,21 21 0,0 43 15,-22-43-15,22 1 16,0-1-16,0 22 0,0-22 15,0 0-15,0 1 0,0-22 0,0 21 16,0-21-16,22 0 0,-22 22 0,21-43 16,21 42-16,0-42 15,-20 0-15,20 0 0,-21 0 0,21 0 16,1 0-16,-1 0 0,0-21 0,1 0 16,-1 21-16,-21-21 0</inkml:trace>
  <inkml:trace contextRef="#ctx0" brushRef="#br0" timeOffset="73486.24">10202 9462 0,'0'-22'0,"0"44"0,-21-65 0,0 43 16,0 0-16,0 0 0,-1 0 16,1 0-16,-21 0 0,21 0 0,-22 0 15,22 0-15,-21 21 0,21 1 0,-22-1 16,22 0-16,-21 0 0,21 21 15,0-20-15,-1 20 0,1-21 0,21 21 16,0-20-16,0 20 0,0-21 16,0 0-16,0 0 0,0 1 0,0-1 15,0 0-15,21-21 16,22 0-16,-22 0 0,0 0 16,21 0-16,-20 0 0,20-21 0,0 21 15,1-21-15,-22-1 0,21 1 0,-21 0 16,22 0-16,-22-21 0,0 20 15,0-20-15,0 21 0,0 0 0,-21-22 16,0 22-16,22 0 0,-22 0 16,-22 21 15,1 21-31,21 0 0,-21 0 16,0 1-16,21 20 0,0-21 0,0 0 15,-21 22-15,21-22 0,0 0 16,0 0-16,0 0 0,0 0 15,0 1-15,0-1 0,21 0 0,0-21 16,0 0-16,0 21 0,1-21 0,-1 0 16,21 0-16,-21 0 0,22 0 15,-1-21-15,-21 0 0,21 21 0,-20-21 16,20-1-16,-21-20 0,21 21 16,-20 0-16,-1-22 0,21 22 0,-21-21 15,0 21-15,1 0 0,-1-22 16,-21 22-16,21 0 0,0 0 15,-21 0-15,0-1 16,-21 44 15,21-1-31,-21 0 16,21 0-16,-21 21 0,21-20 16,0 20-16,0-21 0,-22 21 0,22-20 15,0 20-15,0-21 0,0 21 0,0-20 16,0-1-16,0 0 0,0 0 15,22 0-15,-1-21 0,0 0 16,21 0-16,-21 0 0,22 0 16,-1 0-16,0 0 0,-20-21 0,20 21 15,-21-21-15,21 0 0,-20 0 0,20-22 16,-21 22-16,0 0 16,0 0-16,1 0 0,-1-43 15,-21 43-15,21 0 0,-21 0 0,0-1 16,0 1-16,0 0 0,0 0 15,-21 42 17,21 0-32,-21 0 15,-1 22-15,22-22 0,0 21 0,-21-21 16,0 22-16,0-1 0,0 0 16,21 1-16,-21-1 0,21 0 0,-22 1 15,22 20-15,0-20 0,0 20 0,0 1 16,22-1-16,-1 1 0,0 20 15,0-20-15,0 20 0,-21 1 16,21-21-16,1 20 0,-22 1 0,21 0 16,-21 20-16,0-20 0,0 0 0,0 21 15,0-22-15,0 1 0,0 0 16,0-1-16,0 1 0,0 0 0,0-22 16,0 22-16,-21-22 0,-1 1 15,1-1-15,0 1 0,0-22 0,-21 0 16,20 1-16,-20-1 0,21-21 15,-21 0-15,20 1 0,-20-1 0,0-21 0,-1 0 16,1 0-16,0-21 0,-43-22 16,43 1-16,-22 0 15,22-1-15,0-20 0,-22-22 0,22 22 16,-1-22-16,-20-21 0,21 21 0,20-20 16,-20-22-16,21 21 0,0-21 15,21 21-15,0 0 0,0 0 0,0 0 16,21 1-16,0 20 0,0 0 0,0 1 15,22-1-15,-1 0 0,0 22 16,1-1-16,20 1 0,1-1 0,-1 1 16,1-1-16,20 1 0,-20 20 15,21-20-15,-1 21 0,1-1 0,0 1 16,-22 0-16,22 20 0,-22-20 0</inkml:trace>
  <inkml:trace contextRef="#ctx0" brushRef="#br0" timeOffset="73860.02">12128 9398 0,'0'0'0,"-84"0"32,105 0-1,21 0-31,-21 0 0,22 0 0,-1 0 16,0 0-16,1-21 0,-1 21 15,0 0-15,1 0 0,-1 0 16,-21 0-16,22 0 0,-1 0 0,0 0 0,1 0 15,-22 0-15,0 0 0,0 0 16,-42 0 0,0 0-1,0 0-15,-22 21 0,22-21 16,-21 0-16,-1 0 0,1 0 0,-21 21 16</inkml:trace>
  <inkml:trace contextRef="#ctx0" brushRef="#br0" timeOffset="74099.88">11917 9525 0,'0'21'16,"21"-21"15,0 0-31,0 0 0,22 0 0,-22 0 16,21 0-16,-21 0 0,22 0 15,-1 0-15,0 0 0,1-21 0,-22 21 16,21 0-16,-21 0 0,22-21 0,-22 21 15,0 0-15,0 0 0,0-21 16,0 21-16,1 0 0,-22-21 16,0-1-16,0 1 0,0 0 15,0 0 1,0 0-16</inkml:trace>
  <inkml:trace contextRef="#ctx0" brushRef="#br0" timeOffset="74487.66">12488 9165 0,'-21'0'0,"-21"0"16,21 21-1,-1 1-15,22-1 16,0 0-16,0 0 0,0 0 16,0 0-16,22-21 15,-1 22-15,0-22 0,0 21 16,0-21-16,0 21 0,1-21 0,20 0 15,-21 0-15,21 0 0,-20 0 0,20 0 16,-21 0-16,0 0 0,0 0 16,1 0-16,-1 0 15,-42 21 1,-1-21-16,1 21 0,0 0 16,0 1-16,0-1 0,-22 0 15,22 21-15,-21 1 0,21-1 0,-22 0 16,1 1-16,0-1 0,-1 0 0,22 1 15,-21-1-15,0-21 0,20 0 16,-20 22-16,21-22 0,-21 0 0,20-21 16,-20 42-16,21-42 0,0 21 15,0-21 1,-1 0-16,22-21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6T03:05:32.3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1524 1164 0,'0'21'16,"-21"-21"-16,0 22 15,21-1 1,21-21 15,0 0-15,0-21-16,21-1 0,-20 1 0,20 0 16,0 0-16,1 0 0,-22 0 15,21-22-15,0 22 0,-20-21 16,20 21-16,-21-22 0,-21 22 0,0 0 15,0-21-15,0 20 0,0 1 16,-42 21-16,21 0 0,-22 0 16,1 0-16,0 0 0,-1 0 15,-20 21-15,20 1 0,1 20 16,-21-21-16,41 21 0,-41 22 16,42-43-16,21 21 15,0-20-15,0 20 0,0-21 0,0 21 16,21-20-16,0-1 0,0 21 15,22-21-15,-1 0 0,0 22 0,1-22 16,-1 0-16,-21 0 0,21 22 16,1-22-16,-1 0 0,-21 21 0,22 1 15,-43-1-15,0-21 16,0 0-16,0 22 0,-43-22 0,22 0 16,-21 0-16,-22 0 0,1 0 15,-1 1-15,1-22 0,-1 0 16,1 0-16,-22 0 0,43 0 15,-22 0-15,22-22 0,0 1 16,-1 0-16,1-21 0,21 21 0,0-1 16,-1-20-16,22 21 0,0 0 15,0 0-15,0-1 0,22 1 0,-1 0 16,21 0-16,-21 21 0,22-21 16,20 21-16,-21-21 0,1-1 15,20 22-15,-20 0 0</inkml:trace>
  <inkml:trace contextRef="#ctx0" brushRef="#br0" timeOffset="343.8">1926 1609 0,'21'0'0,"-42"0"0,63 0 0,-20 0 15,-1 0-15,0-21 16,0-1-16,0 22 0,22-21 0,-22 0 15,21 0-15,-21 0 0,22 0 16,-22-1-16,0-20 0,0 21 16,-21 0-16,0 0 0,0-1 15,-42 22-15,21 0 0,-22 0 16,22 0-16,-21 22 0,-1-22 16,22 21-16,-21 0 0,0 21 15,20-21-15,-20 1 0,21 20 16,0 0-16,0-21 0,-1 22 0,22-1 15,0-21-15,0 22 0,0-22 16,0 0-16,22 0 0,20 0 0,-21 0 16,0 1-16,22-22 0,-1 0 15,0 0-15,1 0 0,-1 0 0,21-22 16,-20 1-16,20 21 0</inkml:trace>
  <inkml:trace contextRef="#ctx0" brushRef="#br0" timeOffset="623.19">2963 1249 0,'0'0'0,"0"-21"0,-21 21 0,0 0 15,0 0-15,0 0 0,-1 0 16,1 0-16,0 0 0,-21 21 0,21 0 16,-22 21-16,22-20 0,0 20 15,-21-21-15,20 21 0,1 1 0,0-1 16,0 0-16,21 1 0,0-1 15,0 0-15,0 1 0,0-22 0,0 21 16,21-21-16,21 1 0,-20-1 16,20-21-16,0 0 0,1 0 15,-1 0-15,0 0 0,1 0 0,-1-21 16,21-1-16,-20 1 0,-1-21 16,0 21-16,1-22 0,-22 1 0,21-21 15,1 20-15</inkml:trace>
  <inkml:trace contextRef="#ctx0" brushRef="#br0" timeOffset="876.7">3450 804 0,'0'-21'0,"0"42"0,0-63 15,0 21-15,-21 21 16,0 0-16,0 21 16,-1 0-16,22 0 0,-21 22 0,0 20 15,0-20-15,0 20 0,0 1 16,21-1-16,-22 1 0,1-22 0,0 21 15,0 1-15,21-1 0,0-20 16,-21 20-16,21-20 0,0-1 0,0 0 16,0 1-16,0-22 0,0 0 15,0 0-15,21 0 0,0-21 0,0 0 16,0 0-16,1 0 0,20 0 16,-21 0-16,21-42 0,-20 21 0,20 0 15,21-64-15</inkml:trace>
  <inkml:trace contextRef="#ctx0" brushRef="#br0" timeOffset="1096.85">3895 1164 0,'0'0'0,"0"21"16,-22 1-16,1-1 0,0 0 16,21 0-16,-21 21 0,0-20 15,0 20-15,-1-21 0,1 21 0,21-20 16,-21 20-16,21 0 0,-21-21 0,21 22 15,0-22-15,0 21 0,0-21 16,0 1-16,0-1 0,21-21 0,0 21 16,0-21-16,1 0 0,20 0 15,-21 0-15,0 0 0,22-21 16,-1 21-16,-21-21 0,21-1 0</inkml:trace>
  <inkml:trace contextRef="#ctx0" brushRef="#br0" timeOffset="1767.6">4360 1334 0,'0'0'16,"0"-22"-16,-21 22 0,0 0 16,0 22-16,0-1 15,21 0-15,-22 0 0,22 0 16,-21 0-16,21 22 0,0-22 16,0 21-16,0-21 0,0 22 0,0-22 15,0 0-15,0 0 0,0 22 16,21-22-16,1 0 0,20-21 0,-21 21 15,0 0-15,0-21 0,1 0 16,-1 0-16,0 0 16,-21-21-16,0 0 0,0 0 0,0-43 31,-21 22-31,0-22 0,-1 22 0,22 0 16,0-1-16,0 22 0,0-21 15,0 21-15,0 0 0,0-22 16,22 22-16,-1 0 0,21 0 0,-21 21 0,22-21 15,-1 21-15,0 0 16,1 0-16,-1 0 0,0 0 16,1 21-16,-1 0 0,0 0 0,1 0 15,-22 0-15,0 1 0,0 20 0,-21-21 16,0 21-16,0-20 0,0-1 0,0 21 16,0-21-16,-21 0 0,0 1 15,21-1-15,-21 0 0,-1 0 0,1-21 31,21-21-15,0 0-16,0 0 0,0-1 16,0 1-16,21 0 0,-21-21 15,22-1-15,-1 22 0,0-21 0,0 0 16,21-1-16,-20 1 0,20 0 16,0 20-16,-21-20 0,22 42 0,20-21 15,-20 21-15,-1 0 0,21 0 16,1 21-16,-22 0 0,-21 22 15,1-22-15,-22 21 0,0-21 0,0 22 16,0 20 0,0-42-16,0 22 0,0-22 0,-22 0 0,1 21 15,0-21-15,21 1 16,-21-22-16,0 21 0,21 0 0,-21-21 0,-1 21 16,1-21-16,0 0 15,0 0 1,21-21-16,-21 21 0,21-21 0</inkml:trace>
  <inkml:trace contextRef="#ctx0" brushRef="#br0" timeOffset="1959.48">4741 889 0,'0'0'0,"-21"-21"0,0 21 0,-21 0 16,20 0-16,1 0 0,0 0 15,0 0-15,0 0 16,0 0 0,21 21-16,-22-21 0,1 0 15,0 0-15,0 21 0,0 0 16</inkml:trace>
  <inkml:trace contextRef="#ctx0" brushRef="#br0" timeOffset="2133.38">3344 1164 0,'-21'21'0,"42"-21"31,0 0-31,1 0 0,-1 0 16,21 0-16,0 0 0,1 0 0,-1-21 15,22 21-15,-1-21 0,22 21 16</inkml:trace>
  <inkml:trace contextRef="#ctx0" brushRef="#br0" timeOffset="2456.19">5842 1397 0,'-21'0'0,"0"0"31,42 0 0,0 0-31,0 0 16,-21-21-16,21 21 0,0 0 0,1 0 16,20 0-16,-21 0 0,0-21 15,0 21-15,22 0 0,-22-21 0</inkml:trace>
  <inkml:trace contextRef="#ctx0" brushRef="#br0" timeOffset="2983.9">6689 1164 0,'-22'-84'16,"22"62"0,22 1-16,-1 21 0,0-21 15,21 0-15,-21 21 0,1 0 0,20-21 16,-21 21-16,21 0 0,-20 0 15,20 0-15,-21 21 0,0 0 0,-21 0 16,0 0-16,0 1 0,0 20 0,0-21 16,-21 0-16,0 22 0,-21-22 15,-1 0-15,1 0 0,0 0 0,-22 0 16,22 1-16,-1-1 0,1-21 16,0 0-16,21 21 0,-1-21 15,1 0-15,0 0 0,21-21 31,21 21-31,0 0 0,22 0 0,-22-21 16,21 21-16,1 0 0,-1 0 16,0 0-16,22 0 0,-22 0 0,0 0 15,1 21-15,20 0 0,-20-21 0,-1 21 16,-21 0-16,21 0 0,-20 1 16,20 20-16,-42-21 0,0 0 15,0 0-15,0 22 0,-21-22 16,0 0-16,-1 0 0,-20 22 0,-21-22 15,20 0-15,-20 0 0,-1-21 16,1 21-16,-1 0 0,1-21 16,20 0-16,-20 22 0,21-22 0,-1 0 15,22 0-15,-21 0 0,21 0 0,-1 0 16,1 0-16,0-22 0,0 22 16,0-21-16,0 21 0</inkml:trace>
  <inkml:trace contextRef="#ctx0" brushRef="#br0" timeOffset="3456.34">2138 2265 0,'-43'21'16,"86"-42"-16,-149 42 0,64 0 0,-1-21 16,1 0-16,0 0 0,20 21 15,1-21-15,0 0 0,42 0 16,0 0 0,22 0-16,-1-21 0,22 21 0,20-21 15,22 21-15,21-21 0,21 21 16,0-21-16,22 21 0,-1-21 0,22 21 15,-1 0-15,22-22 0,-22 22 16,22 0-16,21 0 0,-22 0 0,22 0 16,-21 0-16,0 0 0,-1 0 0,1-21 15,0 21-15,-43 0 0,21 0 16,-20-21-16,-22 21 0,0-21 0,0 21 16,-21 0-16,-21-21 0,-21 21 15,-1 0-15,-20-21 0,-1 21 16,-20 0-16,-1 0 0,-21 0 15,0 0-15,-63 0 47,21 0-47</inkml:trace>
  <inkml:trace contextRef="#ctx0" brushRef="#br0" timeOffset="4006.02">3281 3895 0,'0'-21'0,"0"42"0,0-64 16,0 22-16,0 0 0,0 0 15,0 0-15,-21 21 16,-1 0 0,22 21-16,0 0 0,0 21 15,0 1-15,0-1 0,0 22 16,0-22-16,-21 21 0,21 1 15,-21-1-15,21 1 0,0-1 0,-21 1 16,0-22-16,21 22 0,-21-22 16,21 0-16,0 1 0,-22-1 0,22 0 15,0-20-15,0-1 0,0 0 0,0 0 16,-21-21 0,21-21-1,0-21-15</inkml:trace>
  <inkml:trace contextRef="#ctx0" brushRef="#br0" timeOffset="4475.91">2836 4022 0,'0'0'0,"-21"-43"0,21 1 0,-21 21 0,0-21 16,21-1-16,0 22 0,0-21 15,0 21-15,0-1 0,0 1 0,0 0 16,21 0-16,21 0 0,-21 0 15,22 21-15,-1-22 0,0 22 16,1 0-16,20 0 0,1 22 0,-1-1 16,22 0-16,0 21 0,-22 1 15,22-1-15,-22 21 0,-20 22 0,20-21 16,-21 20-16,-20-20 0,-1 20 0,0-20 16,0-1-16,-21 1 0,0-22 15,0 22-15,21-22 0,-21-21 16,0 0-16,0 22 0,21-43 0,-21 21 15,0-42 1,0 0 0,0-22-16,0 22 0,0 0 15,0-21-15,0-1 0,0-20 0,0 20 16,0-20-16,0-22 0,0 22 16,22-1-16,-1-20 0,0 20 0,0-21 15,-21 22-15,21-1 0,0 1 16,1-1-16,-1 22 0,0 0 15,0 21-15,0-1 0,0 1 0,1 21 16,-22 21 0,21-21-16,-21 22 0,0-1 0,0 21 15,21-21-15,-21 22 0,0-22 0,21 21 16,-21-21-16,0 0 0,0 22 16</inkml:trace>
  <inkml:trace contextRef="#ctx0" brushRef="#br0" timeOffset="4931.17">4466 4085 0,'0'21'0,"0"1"0,0-1 16,-21 0-16,21 0 0,-21 21 15,0-20-15,21 20 0,-22 0 0,22 1 16,-21-1-16,21-21 0,0 21 0,0-20 15,0 20-15,0-21 0,0 0 16,0 0-16,21 1 0,1-1 0,-1-21 16,0 0-16,21 21 0,-21-21 0,22 0 15,-22 0-15,21 0 0,1-21 16,-1 21-16,0-21 0,1-1 16,-22 1-16,21 0 0,0 0 0,-20-21 15,20 20-15,-21-20 0,0-21 16,0 20-16,-21 1 0,0-22 0,0 22 15,0-21-15,0 20 0,-42-20 0,21 42 16,-21-22-16,-1 22 0,1 0 16,0 0-16,-22 21 0,22 0 0,-22 0 15,22 21-15,-22 0 0,22 0 16,0 22-16,21-22 0,-22 21 0,22 0 16,0 1-16,21 20 0,0-20 0,0-1 15,0 0-15,0-21 0,0 22 16,21-22-16,0 21 0,22-21 15,-22 1-15,0-22 0,21 21 0,1-21 16,-1 0-16,0 0 0,1 0 16,-1 0-16</inkml:trace>
  <inkml:trace contextRef="#ctx0" brushRef="#br0" timeOffset="5204.02">5715 3725 0,'0'0'0,"0"-42"0,0 21 0,0 0 0,0 0 16,0-1-16,0 1 0,-21 21 16,0 0-16,-1 0 15,1 0-15,0 43 16,0-22-16,21 21 0,0 0 0,-21 1 16,21-1-16,-21 22 0,21-1 0,-22 1 15,22-1-15,0 1 0,-21-1 16,21 1-16,-21-22 0,21 21 0,0-20 15,0-1-15,0 0 0,0-20 0,0 20 16,0-21-16,0 0 0,0 0 16,21-21-16,0 0 15</inkml:trace>
  <inkml:trace contextRef="#ctx0" brushRef="#br0" timeOffset="5431.23">5376 4170 0,'0'0'0,"-21"0"0,0 0 0,0 0 16,42 0 0,0 0-1,21 0-15,-20 0 0,20 0 0,0 0 16,1 0-16,-1 0 0,0 0 15,1 0-15,-1 0 0,0 0 16,1-21-16,-1 21 0,-21 0 0,21 0 16,-20-21-16</inkml:trace>
  <inkml:trace contextRef="#ctx0" brushRef="#br0" timeOffset="5828">6159 4212 0,'0'0'0,"0"21"0,-21-21 16,21 22-16,-21-1 0,0 0 0,21 0 16,21-21 15,0 0-31,0 0 0,1 0 0,-1-21 16,21 0-16,-21 21 0,0-21 15,1-1-15,-1 22 0,0-21 0,-21 0 16,21 0-16,-21 0 0,21 0 0,-21-22 15,0 22-15,0 0 0,0 0 16,0 0-16,-21 21 0,0-22 0,0 22 16,0 0-16,-1 0 0,1 0 0,0 0 15,0 0-15,0 22 0,0-1 16,-1 0-16,1 21 0,0-21 16,21 22-16,-21-1 0,0 43 15,21-64-15,0 21 0,0 1 16,0-22-16,0 21 0,0-21 0,0 0 15,0 1-15,0-1 0,21-21 0,0 21 16,0-21-16,22 0 0,-22 0 0,21 0 16,0 0-16,-20 0 0,20 0 15,21-21-15,-20 0 0</inkml:trace>
  <inkml:trace contextRef="#ctx0" brushRef="#br0" timeOffset="6167.81">7197 4001 0,'21'-43'0,"-42"86"0,42-107 0,-21 43 0,0 0 16,0 0-16,-21 21 16,-1 0-16,1 0 0,-21 0 0,21 0 15,0 0-15,-22 21 0,22 0 0,0 0 16,0 0-16,0 0 0,-1 22 16,1-22-16,21 21 0,0-21 0,0 1 15,0 20-15,0-21 0,0 0 16,21 0-16,1 1 0,-1-1 0,0-21 15,21 21-15,-21 0 0,1-21 0,20 21 16,-21-21-16,0 21 0,0-21 16,1 22-16,-22-1 0,0 0 15,0 0-15,0 0 16,-22 0 0,1-21-16,0 0 0,0 22 15,0-22-15,0 0 0,-1 0 0,22 21 16,-21-21-16,0 0 0,0 0 0,0 0 15,-22 0-15,22 0 0,0 0 16,0 0-16</inkml:trace>
  <inkml:trace contextRef="#ctx0" brushRef="#br0" timeOffset="6759.47">1884 4995 0,'0'0'0,"-21"0"0,42 22 47,0-22-47,0 0 0,0 0 0,22 0 16,-1 0-16,0 21 0,1-21 15,20 0-15,22 0 0,-1 0 0,1 0 16,21 0-16,0 0 0,0 0 0,21-21 15,0 21-15,0 0 0,21 0 16,0-22-16,21 22 0,-21 0 16,1-21-16,20 0 0,-21 21 0,21-21 15,1 21-15,-1-21 0,-21 21 16,22-21-16,-1 21 0,-21-22 0,21 1 16,128 0-16,-149 0 0,-21 21 15,-21-21-15,21 21 0,-43-21 16,22 21-16,-21-22 0,-22 22 0,1 0 15,-22 0-15,43-21 0,-64 21 16,0 0-16,0 0 0,-42 0 31,0 0-15,0 0-16,0 0 0,0 0 16,-1 0-16,1 0 0,0 0 15</inkml:trace>
  <inkml:trace contextRef="#ctx0" brushRef="#br0" timeOffset="6943.36">6794 4826 0,'0'0'0,"0"21"16,0 0-1</inkml:trace>
  <inkml:trace contextRef="#ctx0" brushRef="#br0" timeOffset="38012">1079 3937 0,'0'-21'15,"0"0"1,0 0 15,0 42 32,0 0-48,0 21-15,-21 1 0,21-1 0,-21 21 16,21 1-16,0-22 0,0 85 16,0-63-16,0-1 15,0-20-15,0 20 0,0-21 0,0 22 16,0-22-16,0 1 0,0-1 15,0 0-15,0 1 0,0-22 16,0 0-16,0 0 0,0 0 16,0 0-16,0-42 47,21 0-32,-21 0-15,0 0 0,21 0 16,-21-1-16</inkml:trace>
  <inkml:trace contextRef="#ctx0" brushRef="#br0" timeOffset="38583.76">1841 4445 0,'-21'0'31,"0"0"-31,21 21 0,-21 0 0,21 1 16,-21-1-16,0 0 0,21 0 15,0 0-15,0 0 16,0 1-16,21-22 15,0 0 1,0 0-16,0 0 0,-21-22 0,21 22 16,1-21-16,-22 0 0,21 0 15,-21 0-15,0 0 0,0-1 16,0 1-16,0 0 16,-21 21-16,-1 0 0,1 0 15,0 0-15,0 0 0,21 21 16,-21-21-16,21 21 0,-21 1 0,21-1 15,0 0 1,0 0-16,21-21 16,0 0-1,0 0-15,0 0 16,-21-21-16,0 0 16,0 0-16,0-1 31,0 44 0,0-1-15,0 0-1,0 0-15,0 0 16</inkml:trace>
  <inkml:trace contextRef="#ctx0" brushRef="#br0" timeOffset="39816.58">847 6350 0,'0'-21'0,"0"0"16,0 0 0,0-1-1,0 1-15,0 0 0,0 0 16,21 0-16,0 0 15,0-1-15,0 1 16,0 21-16,1 0 16,-1 0-16,0 0 0,0 0 0,0 0 15,0 0-15,1 21 0,-1 22 16,-21-22-16,21 21 0,-21 1 16,21-1-16,-21 21 0,0-20 0,0 20 15,0-20-15,-21 20 0,0-21 16,0 1-16,-1 20 0,-20-20 15,0-1-15,21-21 0,-22 21 16,1-20-16,0 20 0,-1-21 0,1 0 16,0-21-16,20 21 0,-20-21 0,21 0 15,-21 0-15,20 0 0,1 0 16,0 0-16,0 0 0,0-21 16,0 0-16,-1 0 0,22 0 0,-21 0 15,21-22-15,0 22 0,0-21 16,0-1-16,0 22 0,0-21 15,21 21-15,1 0 0,20-1 0,-21 1 16,0 21-16,22 0 0,-22 0 16,21 0-16,-21 0 0,22 21 0,-22 22 15,21-22-15,-21 21 0,22-21 16,-22 22-16,0-22 0,0 21 16,0-21-16,-21 1 0,21 20 0,1-21 15,-1 0-15,-21 0 16,21-21-16,0 22 15,0-22 1,0 0-16,-21-22 16,22 1-16,-22 0 0</inkml:trace>
  <inkml:trace contextRef="#ctx0" brushRef="#br0" timeOffset="40015.47">1545 6689 0,'0'0'0,"0"-21"31,0-1 1,0 1-17,0 0 1</inkml:trace>
  <inkml:trace contextRef="#ctx0" brushRef="#br0" timeOffset="40816.01">3450 6752 0,'0'0'0,"21"0"47,0-21-47,1 21 0,-22-21 15,21 0-15,0 0 0,0 21 0,0-22 16,0 1-16,1 0 16,-1 0-16,-21 0 0,0 0 0,0-1 0,0-20 15,-21 21-15,-1 0 16,-20 0-16,21-1 0,-21 1 15,-1 0-15,-20 21 0,20 0 0,1 0 16,-21 0-16,20 0 0,-20 0 16,-64 85-16,84-43 15,1 0-15,21 22 0,0-22 16,21 1-16,0 20 0,0-21 0,0 1 16,0-22-16,21 21 0,21 1 15,-21-22-15,1 0 0,20 0 16,21-21-16,-41 21 0,20-21 0,0 0 15,1 0-15,20-21 0,-21 0 16,22 21-16,-22-21 0,22-22 0,-22 22 16,22 0-16,-22-21 15,0-1-15,-21 1 0,22 0 0,-22-1 16,0-20-16,0-1 0,-21 1 0,0 21 16,0-22-16,0 1 0,0 20 15,0-20-15,-21 20 0,0 1 0,0-21 16,0 41-16,21-20 0,-22 21 15,1-21-15,0 42 0,21-22 0,-21 22 16,21 22-16,-21-1 16,0 42-16,21-20 15,-22-1-15,22 0 0,0 22 0,0-22 0,0 22 16,0-1-16,0 1 0,0-1 16,0-21-16,0 1 0,22 20 15,-1-20-15,-21-22 0,21 21 16,-21-21-16,21 22 0,0-22 0,0-21 15,1 21-15,-1-21 0,0 0 16,0 0-16,0 0 0,0 0 16,1 0-16,-1-21 0,0 0 0</inkml:trace>
  <inkml:trace contextRef="#ctx0" brushRef="#br0" timeOffset="41255.76">4212 6329 0,'0'0'0,"21"-21"0,-21 0 0,0-1 15,0 1 1,0 42 0,0 1-16,0-1 15,0 0-15,-21 21 0,21-21 0,0 22 16,0-1-16,-21 0 0,21-20 16,0 20-16,0 0 0,0-21 0,0 22 15,0-22-15,0 0 0,0 21 0,21-20 16,0-1-16,0-21 15,1 0-15,-1 0 0,0 0 0,0 0 16,21 0-16,-20 0 0,-1 0 16,21-21-16,-21-1 0,0 1 0,1 0 15,-1 0-15,0 0 0,0-22 16,0 1-16,-21 0 0,0-1 16,0 1-16,0 0 0,0-1 0,0 1 15,-21 0-15,0-1 0,0 22 0,-22 0 16,22 0-16,0 0 0,0 21 15,-43 0-15,43 0 0,-21 21 16,21 0-16,-22 0 0,22 0 16,0 22-16,-21-22 0,21 21 0,-1 1 15,1-1-15,21-21 0,0 21 0,-21 1 16,21-22-16,0 0 0,0 0 16,0 0-16,21 1 0,0-1 15,1-21-15,-1 0 0,21 0 0,0 0 16</inkml:trace>
  <inkml:trace contextRef="#ctx0" brushRef="#br0" timeOffset="43303.59">5165 6308 0,'0'-21'15,"0"42"-15,0-64 0,0 22 0,0 0 0,0 0 16,-22 21-16,1 0 15,0 0-15,0 0 16,0 21 0,21 0-16,-21 0 0,21 22 15,0-22-15,0 21 0,0 1 0,-22-1 16,22 0-16,0 1 0,0-1 0,0 0 16,0-21-16,0 22 0,0-22 15,0 0-15,22 0 0,-1 0 0,0 1 16,0-1-16,0-21 0,0 0 0,1 0 15,-1 0-15,0 0 0,0 0 16,0 0-16,0-21 0,1 21 16,20-22-16,-21 1 0,0 0 0,0-21 15,1 21-15,-1-22 0,0 1 16,0 0-16,0-1 0,0 1 0,-21-43 16,22 43-16,-22 21 15,21-22-15,-21 22 0,0 0 0,0 42 31,0 0-31,0 22 16,-21-22-16,-1 21 0,22 1 0,-21-1 16,21-21-16,0 21 0,0 1 0,0-1 15,0-21-15,0 0 16,0 22-16,0-22 0,0 0 0,21-21 16,1 21-16,-1-21 0,0 0 0,21 0 15,-21 0-15,22 0 0,-22 0 16,21 0-16,-21 0 0,22-21 0,-22 0 15,21 0-15,1 0 0,-22-1 0,0 1 16,21-21-16,-21 0 0,1-1 16,-1 1-16,-21 0 0,0 20 0,21-20 15,-21 0-15,0 21 0,0-22 16,0 64 15,-21 1-31,21-1 0,0 21 16,0-21-16,0 22 0,0-22 15,0 21-15,0 0 0,0-20 0,0 20 16,0-21-16,0 0 0,21 0 0,0 1 16,0-22-16,0 21 0,1-21 15,20 0-15,-21 0 0,21 0 0,1 0 16,20 0-16,-42-21 0,22-1 16,-22 1-16,0 0 0,21 0 15,-20-21-15,-1-1 0,-21 1 0,21 0 16,0 20-16,0-62 15,-21 63-15,0-1 0,0-20 0,0 21 16,0 42 15,0 0-31,0 22 16,-21-22-16,21 0 0,-21 21 0,21 1 16,0-22-16,0 21 0,0-21 0,0 0 15,0 22-15,0-22 0,0 0 16,0 0-16,0 0 0,0 1 15,0-44 17,0 1-32,0 0 15,0 0-15,0 0 0,0 0 0,0-22 0,21 1 16,0 21-16,-21-22 16,0 22-16,21-21 0,1 21 0,-22 0 15,21-1-15,0-20 16,0 42-16,0 0 0,0 0 15,1 0-15,-22 42 16,0-20-16,0-1 0,21 21 16,-21-21-16,21 22 0,-21-22 0,0 21 15,0-21-15,21 22 0,0-22 0,0 0 16,-21 0-16,22 0 0,-22 0 16,21-21-16,0 22 0,0-22 15,0 0 1,0-22-16,-21 1 0,22 0 15,-22 0-15,21 0 0,0-22 16,-21 1-16,21 0 0,0 21 0,-21-22 16,21 1-16,1 0 0,-1-1 15,0 22-15,0-21 0,0 21 0,0-1 16,1 22-16,-1 0 0,0-21 0,-21 42 31,0 1-31,0-1 0,0 0 0,0 0 16,0 21-16,0-20 0,0 20 0,0 0 15,0-21-15,0 22 0,0-1 16,0-21-16,0 22 0,21-22 16,0 0-16,0 0 0,22 21 15,-22-20-15,0-22 0,21 0 16,-20 0-16,-1 0 0,21 0 0,-21 0 16,22 0-16,-22 0 0,21-22 0,0 1 15,-20 0-15,20 0 0,-21-21 16,0 20-16,22-20 0,-22 0 0,0-1 15,0 1-15,0 0 0,-21 21 16,0-22-16,0 22 0,0 0 0,0 0 16,0 0-16,-21 21 0,0 0 15,0 0-15,0 0 0,-1 0 0,1 0 16,0 21-16,0 0 0,0 0 0,21 21 16,0-20-16,0 62 15,0-63-15,0 22 0,0-22 16,0 21-16,21-21 0,0 1 0,0-1 15,0 0-15,1 0 0,20-21 0,-21 21 16,21-21-16,-20 0 0,20 0 16,0 0-16,1 0 0,-1 0 0,-21 0 15,21-21-15,1 0 0,-22 0 0,0 0 16,0-1-16,0-20 0,1 21 16,-1-21-16,0-1 0,-21 22 0,0-42 15,0 41-15,0 1 0,0 0 16,0 0-16,0 0 15,0 42 1,0 0-16,0 0 16,0 0-16,-21 1 0,21-1 15,-21 0-15,21 21 0,-22-21 0,22 1 16,0 20-16,0-21 0,0 0 0,0 22 16,0-22-16,0 0 0,0 0 15,0 0-15,0 0 16,0-42 15,0 0-31,0 0 16,0 0-16,0 0 0,0-22 0,0 22 15,0-21-15,22 21 0,-1-22 16,-21 22-16,21-21 0,0 21 0,0-22 16,0 22-16,22 0 0,-22 0 0,0 0 15,21-1-15,1 22 0,-1 0 16,0 0-16,1 0 0,-1 0 0,0 22 15,1-1-15,-22 0 0,0 21 0,-21-21 16,0 22-16,0-1 0,0 0 16,0-20-16,0 20 0,0 0 0,0 1 15,-21-22-15,21 21 0,0-21 16,-21 0-16,0 1 0,-1-1 0,1 0 16,21 0-16,-21-21 0,21 21 15,-21-21-15,21 21 0,-21-21 0,21-21 31,0 0-15,0 0-16,0 0 0,21 0 0,0-1 16</inkml:trace>
  <inkml:trace contextRef="#ctx0" brushRef="#br0" timeOffset="43624.4">9504 5694 0,'0'0'0,"0"-21"0,0 42 31,0 0-31,0 21 0,0-20 16,0 20-16,0 0 0,0 1 0,0 20 16,0-21-16,0 1 0,0 20 15,-21-20-15,-1-1 0,22 0 0,0 1 16,-21-1-16,21 0 0,-21 1 0,21-22 15,0 21-15,0-21 0,0 0 16,0 1-16,-21-22 0,21 21 16,0 0-16,21-42 47,0 0-47,0-1 0,1 1 15,20 0-15</inkml:trace>
  <inkml:trace contextRef="#ctx0" brushRef="#br0" timeOffset="44015.18">10181 6117 0,'0'0'0,"21"0"0,-21-21 15,0 0-15,0 0 16,-21 21 0,0 0-16,0 0 0,0 0 15,-1 21-15,1 0 0,-21 0 16,21 0-16,0 1 0,-1-1 15,1 0-15,21 0 0,0 0 0,0 0 16,0 1-16,0-1 0,21 0 16,1-21-16,-1 21 15,0-21-15,21 21 0,-21 0 0,1-21 16,-1 22-16,21-22 0,-21 0 0,0 21 16,1-21-16,-1 21 15,0 0-15,-21 0 16,0 0-16,0 1 15,-21-22 1,0 21-16,-1-21 0,-20 0 0,21 21 16,-21-21-16,20 0 0,-20 0 15,21 0-15,-21 0 0,20 0 0,1 0 16,0 21-16,0-21 0,0 0 0,0 0 16,-1 0-16,22-21 15,0 0 1,0 0-16</inkml:trace>
  <inkml:trace contextRef="#ctx0" brushRef="#br0" timeOffset="44363.98">9059 5863 0,'0'0'16,"-21"-21"-16,42 0 15,0 21-15,22 0 0,-22 0 16,21 0-16,22 0 0,-22 0 0,0 0 16,22 0-16,-1 0 15,-20 0-15,20 0 0,-20 0 0,-1 0 16,0 0-16,1 0 0,-1 0 15,-21-21-15,0 21 0,0 0 0,1 0 16,-22-21 0,0-1-1,-22 22-15,1 0 16,0 0-16,0 0 0,0 0 16,0 0-16,-1 0 0</inkml:trace>
  <inkml:trace contextRef="#ctx0" brushRef="#br0" timeOffset="54816.19">974 8001 0,'-22'21'15,"22"0"-15,0 1 16,0-44 31,0 1-47,0 0 16,0 0-16,22 0 0,-1 21 15,-21-21-15,21 21 16,0 0-16,0 0 0,0 0 0,22 0 15,-22 0-15,0 0 0,0 0 16,22 0-16,-22 21 0,-21 0 16,21 21-16,-21-21 0,0 22 0,0-22 15,0 21-15,-21 1 0,0-1 16,-22-21-16,22 21 0,-21-20 0,-1 20 16,1-21-16,21 0 0,-21 0 15,20 1-15,1-22 0,0 0 0,0 0 16,21-22 15,0 1-31,0 0 16,21 21-16,-21-21 0,21 0 0,22 21 15,-22-21-15,0 21 0,0 0 16,21 0-16,1 0 0,-22 0 0,21 0 16,1 21-16,-1 0 0,0 0 15,1 0-15,-22 0 0,0 22 16,0-22-16,0 21 0,-21-21 0,0 22 15,0-22-15,-21 21 0,0 1 16,-21-22-16,-1 21 0,1-21 0,-43 43 16,22-43-1,20-21-15,-20 21 0,21-21 0,-22 0 0,22 0 16,-1 0-16,1 0 16,21 0-16,-43-21 0,43 0 15,0 0-15,0-1 16,21 1-16,0 0 0,0 0 15,21 0-15,0 0 0,0 21 16,1-22-16,-1 1 0,0 21 16,0-21-16,21 21 0,-20-21 0</inkml:trace>
  <inkml:trace contextRef="#ctx0" brushRef="#br0" timeOffset="55011.08">1587 8424 0,'0'0'0,"22"0"0,-1-21 0,0 21 0,-21-21 31,0 42 1,-21-21-17,0 0 1</inkml:trace>
  <inkml:trace contextRef="#ctx0" brushRef="#br0" timeOffset="55483.32">3344 7938 0,'0'0'16,"-21"-85"-16,0 64 15,21 0-15,0-1 0,0 1 0,0 0 16,0 0-16,0 0 16,0 42-1,0 0 1,0 0-16,0 22 0,0 20 16,0 1-16,0-1 0,0 22 0,0-22 15,0 22-15,0-22 0,0 1 16,-21 42-16,21-43 0,-21-20 15,21-1-15,0 0 0,-22 1 16,1-1-16,21-21 0,-21 21 0,21-20 16,0-1-16,0 0 15,0-42 1,0 0-16,0-22 16,0 22-16,0 0 0</inkml:trace>
  <inkml:trace contextRef="#ctx0" brushRef="#br0" timeOffset="55828.13">3027 8149 0,'0'0'0,"-43"-275"31,43 233-31,0 21 16,22-22-16,-1 22 0,0 0 16,0 0-16,0 0 0,0-1 0,22 1 15,-1 0-15,0 21 0,22 0 16,-1 0-16,-20 0 0,20 0 0,1 0 15,-1 0-15,1 21 0,-22 0 16,22 22-16,-43-1 0,21 0 0,-21 1 16,-21 20-16,0 1 0,0-1 15,-42 1-15,21-1 0,-22-20 0,1 20 16,0-21-16,-22-20 0,22 20 16,21-21-16,-22 0 0,1 0 15,21 1-15,0-1 0,0-21 0,-1 0 16,22 21-1,22-21 1,-1 0-16,0-21 16,0 0-16,0 21 0,22-22 15,-22 22-15,0-21 0</inkml:trace>
  <inkml:trace contextRef="#ctx0" brushRef="#br0" timeOffset="56259.88">3873 8446 0,'-42'21'32,"42"-42"-17,0-1-15,0 1 16,0 0-16,21 0 0,0 21 16,-21-21-16,22 21 0,20 0 0,-21-21 15,0 21-15,0 0 0,1 0 16,-1 0-16,21 0 0,-21 21 0,0 0 15,1-21-15,-1 21 0,0 21 16,0-20-16,0-1 0,0 0 16,-21 0-16,0 0 0,0 0 0,0 1 15,0-1-15,0 0 0,-21 0 16,0 0-16,0-21 16,0 0-16,0 0 15,21-21 1,0 0-16,0 0 0,0 0 15,0-1-15,0 1 0,0-21 0,0 21 16,0 0-16,0-22 0,0 22 16,0 0-16,0 0 0,21 0 0,0-1 15,0 1-15,0 21 16,0-21-16,1 21 0,-1 0 16,0 0-16,0 0 0,0 0 15,0 0-15,1 21 16,-1-21-16</inkml:trace>
  <inkml:trace contextRef="#ctx0" brushRef="#br0" timeOffset="56720.14">4953 8297 0,'0'0'0,"21"-21"0,0 21 16,-21-21-16,0 0 16,0 0-16,0 0 15,0-1-15,-21 22 16,0 0-16,0 0 0,0 0 15,21 22-15,-22-22 0,1 21 16,0 0-16,0 0 0,0 21 0,0-20 16,21 20-16,-22-21 0,1 0 15,0 22-15,21-22 0,0 21 0,-21-21 16,21 0-16,0 1 0,0-1 16,0 0-16,0 0 0,21 0 0,0-21 15,22 0-15,-1 0 0,-21 0 0,43 0 16,-22 0-16,0 0 0,22 0 15,-22 0-15,0-21 0,22 0 0,-22 0 16,-21 0-16,43-22 16,-22 22-16,-42-21 0,0 21 15,0-22-15,0 1 0,0 21 0,0-22 16,-21 1-16,0 0 0,0 21 0,-22-22 16,22 22-16,-21 0 0,0 21 15,-1 0-15,1 0 0,0 0 0,-1 0 16,-20 21-16,20 0 0,1 22 15,0-22-15,-1 0 0,1 21 0,21-21 16,0 1-16,21 20 0,0-21 0,0 0 16,0 0-16,21-21 0,0 22 15,21-22-15,-20 0 0,20 0 0,21 0 16,-20 0-16,-1 0 0</inkml:trace>
  <inkml:trace contextRef="#ctx0" brushRef="#br0" timeOffset="57496.19">6159 8255 0,'0'0'16,"22"0"-16,-22-21 0,0 0 0,0 0 15,0-1-15,-22 1 0,1 0 16,0 21-16,0-21 0,-21 0 16,20 21-16,-20 0 0,21 0 0,-21 0 15,-1 0-15,22 21 0,-21 0 0,21 0 16,-22 0-16,22 1 15,0 20-15,0-21 0,0 21 0,-1-20 16,22 20-16,-21-21 0,21 0 0,0 0 16,0 1-16,0-1 0,21 0 15,1 0-15,-1-21 0,0 0 0,21 0 16,-21 0-16,22 0 0,-1 0 0,-21 0 16,22 0-16,-1-21 0,0 21 15,-21-21-15,22 0 0,-22-1 0,0 1 16,0 0-16,0 0 0,1 0 0,-22 0 15,0-1-15,0 1 16,0 0-16,0 0 0,21 0 0,-21 42 63,0 0-63,0 0 0,0 0 0,0 22 15,0-22-15,0 21 0,0 1 16,0-1-16,-21 0 0,21 1 0,0 20 15,0 1-15,0-1 0,0 1 0,0 20 16,0 1-16,0-22 0,0 22 16,0 0-16,0-1 0,21 1 0,0 0 15,-21 21-15,0-22 0,21 22 0,0-21 16,-21-1-16,21 22 0,-21-21 16,0 21-16,22-22 0,-22 1 15,0 0-15,0-1 0,0 1 0,0 0 16,0-22-16,0 1 0,0-22 0,0 22 15,0-22-15,-22 0 0,1-21 16,21 22-16,-21-22 0,-21-21 0,21 0 16,-1 0-16,-20 0 0,21 0 0,-21-21 15,-1-22-15,1 22 0,21-21 0,-22-22 16,-20 1-16,21-1 0,-1-20 16,1-1-16,-22 0 0,22-20 0,0-1 15,-1 0-15,1 0 0,0-127 16,42 127-16,0 22 15,0-22-15,21 21 0,0 1 0,21 20 16,-20-21-16,-1 22 0,21-1 0,-21 1 16,0-1-16,22 1 0,-22-1 15,21 1-15,-21 21 0,1-22 0,20 22 16,-21-1-16,0 1 0,22 0 0,-22-1 16,42-20-16,-20 21 0,-1 20 15</inkml:trace>
  <inkml:trace contextRef="#ctx0" brushRef="#br0" timeOffset="58011.9">6477 8107 0,'0'0'0,"-21"0"0,21-21 16,-21 0-16,21-1 0,0 1 15,0 0-15,0 0 0,21 0 16,0 0-16,0-1 0,0 22 0,0 0 16,1-21-16,-1 21 0,0 0 15,21 0-15,-21 21 0,22 1 16,-22 20-16,21-21 0,-21 21 0,1 1 15,-1-1-15,0 0 0,-21 1 0,0-1 16,0 0-16,0 1 0,0-1 16,0-21-16,0 0 0,-21 1 0,0-1 15,21 0-15,-22-21 0,1 0 16,0-21 0,21 0-16,0-1 15,0 1-15,0 0 0,0 0 0,0-21 16,0 20-16,21-20 15,0 0-15,-21-1 0,22 1 0,-1 21 16,-21-21-16,21-1 0,0 22 0,0 0 16,0 0-16,1 0 0,-1 21 15,0-22-15,0 22 0,0 0 16,0 0-16,1 0 0,-1 22 0,-21-1 16,21 0-16,0 0 0,-21 0 15,21 0-15,0 1 0,-21-1 0,22 0 16,-1 0-16</inkml:trace>
  <inkml:trace contextRef="#ctx0" brushRef="#br0" timeOffset="59492.05">7768 8192 0,'0'0'16,"21"-22"-16,0 1 0,-21 0 0,0 0 0,0 0 15,0-22-15,0 22 0,0-21 16,-21 21-16,0-22 0,0 22 0,0 0 15,0 0-15,-1 21 0,1 0 0,-21-21 16,21 21-16,-22 0 0,22 0 16,-21 21-16,21 0 0,0 0 0,-22 0 15,22 22-15,0-22 0,0 21 16,0 1-16,-1-1 0,22 0 0,0 1 16,0-1-16,0-21 0,0 21 15,0-20-15,0-1 0,22 0 0,-1 0 16,0-21-16,0 21 0,0-21 15,0 0-15,22 0 0,-1 0 0,-21 0 16,22 0-16,-22-21 0,21 21 0,-21-21 16,22 0-16,-22 0 0,0-22 15,0 22-15,0-21 0,0 21 0,-21-22 16,0 1-16,0 0 0,0 20 16,0-20-16,0 21 0,0 0 0,0 0 15,-21 21 1,0 0-16,21 21 0,-21 0 15,0 21-15,21-21 0,-21 22 16,21-22-16,0 21 0,0 1 0,0-22 16,0 21-16,0-21 0,0 0 15,0 1-15,21-1 0,0 0 0,0 0 16,0 0-16,0-21 0,1 0 0,20 0 16,0 0-16,-21 0 0,43 0 15,21 0-15,-43-21 0,0 0 16,1 0-16,-1 0 0,0-1 0,-21-20 15,1 21-15,-1-21 0,0-1 16,0 22-16,-21-21 0,0-1 16,0 22-16,0-21 0,0 21 0,0 0 15,-21 42 1,21 0 0,-21 0-16,0 21 0,21-20 0,0 20 15,0 0-15,0 1 0,0 20 16,0-42-16,0 22 0,0-22 15,0 0-15,0 0 0,0 0 16,0 0-16,21-21 31,-21-21-15,21 0-16,-21 0 0,0 0 16,0 0-16,21-22 0,0 22 0,0-21 15,-21-1-15,22 1 0,-1 0 16,0-1-16,-21 1 0,21 0 0,0 21 15,0-1-15,1-20 0,-1 42 0,-21-21 16,21 21-16,0 0 0,0 21 16,0 0-16,-21 0 15,0 22-15,0-22 0,22 21 0,-22 1 16,21-22-16,-21 21 0,0-21 16,0 22-16,21-22 0,0 0 0,0 0 15,-21 0-15,0 0 0,21 1 16,1-22-16,-1 0 31,0 0-31,0-22 0,-21 1 0,21 21 16,0-42-16,-21 21 0,22 0 15,-1-22-15,0 22 0,0-21 0,0-1 16,0 1-16,1 21 0,-1-21 0,0 20 16,0-20-16,0 21 0,0 0 15,1 21-15,-1-21 0,0 21 16,0 0-16,-21 21 15,0 0-15,21 0 0,-21 0 16,0 0-16,0 22 0,0-22 16,0 21-16,0-21 0,0 22 0,0-1 15,0-21-15,0 22 0,0-22 16,21 21-16,-21-21 0,22 0 0,-1 1 16,-21-1-16,21 0 0,0 0 0,0 0 15,0-21-15,22 0 0,-1 21 16,0-21-16,1 0 0,-1 0 15,0-21-15,1 0 0,-1 21 16,0-21-16,22-21 0,-22 20 0,1-20 16,-1 0-16,21-1 0,-41 1 0,20 0 15,0-22-15,-21 22 0,1 0 16,-1-1-16,0 1 0,0 21 16,-21-22-16,0 22 0,0 0 0,0 0 15,-21 21-15,0 0 0,0 0 16,-22 0-16,1 21 0,21-21 0,-22 21 15,1 22-15,21-22 0,0 0 16,0 21-16,21 1 0,0-22 0,0 21 16,0-21-16,0 22 0,21-22 0,0 0 15,0 0-15,21 0 0,22 22 16,-22-22-16,-21 0 0,22 0 16,-22 0-16,0-21 0,0 21 15,0 1-15,1-1 0,-22 0 0,0 0 16,-22 0-1,1-21-15,0 0 16,0 0-16,0 21 0,-22-21 0,1 0 16,21 0-16,0 0 15,42 0 17,0 0-32,0-21 0,0 21 15</inkml:trace>
  <inkml:trace contextRef="#ctx0" brushRef="#br0" timeOffset="59687.93">10880 8509 0,'-22'0'15,"1"0"1,0 0-16,0 0 31</inkml:trace>
  <inkml:trace contextRef="#ctx0" brushRef="#br0" timeOffset="77696.03">995 10393 0,'0'-21'16,"0"0"-16,0-1 15,0 1-15,0 0 16,0 0-16,0 0 16,0 0-16,0-1 15,0 1-15,21 21 16,-21 21-1,0 22 1,0-22-16,0 21 0,0 1 16,0 20-16,0 1 0,0-22 0,0 21 15,0-20-15,-21 20 0,0-20 16,-1-1-16,22 0 0,-21 1 16,0-22-16,0 21 0,0-21 15,21 0-15,-21 1 0,21-1 0,-22-21 16,22 21-16,0-42 31,0 0-15,0-1-16,0 1 15,0 0-15,22 21 16,-1 0-16,0-21 0,0 21 16,0 0-16,22 0 0,-22-21 0,21 21 15,0 0-15,-20 0 0,20-21 16,0 21-16,1 0 0,-22-22 15,21 22-15,-21-21 0,22 21 0,-22-21 16,0 0-16,0 21 0,0-21 16,0 0-16,1-1 0,-22 1 0,21 0 15,-21-21-15,0 21 0,0-1 16,0-20-16,0 0 0,0 21 0,0-22 16,0 22-16,0 0 0,0-21 15,0 20-15,-21 1 16,-1 42-1,22 1-15,0 20 0,0-21 0,0 21 16,0 1-16,0 20 0,-21-20 16,21-1-16,-21 0 0,21 1 15,-21-1-15,21 0 0,0 1 16,-21-1-16,0 0 0,21-21 0,-22 1 16,22 20-16,0-21 0,0 0 0,0 0 15,0 1-15,0-44 47,0 1-47,0 0 16,22 0-16,-1 0 0,-21 0 15</inkml:trace>
  <inkml:trace contextRef="#ctx0" brushRef="#br0" timeOffset="78004.37">1884 10774 0,'0'21'16,"0"-42"-16,0 63 0,0-21 16,0 1-16,21-22 15,0 0 1,0 0 0,0 0-16,-21-22 15,22 1-15,-22 0 0,21 0 16,-21 0-16,0 0 15,-21 21 1,-1 0-16,1 0 16,21 21-16,-21-21 15,0 21-15,0 0 0,21 0 16,21-21 15,0 0-31</inkml:trace>
  <inkml:trace contextRef="#ctx0" brushRef="#br0" timeOffset="78472.1">3090 10224 0,'0'-85'15,"0"170"-15,0-191 16,0 85-16,0 42 16,-21-21-1,21 42-15,-21-21 0,21 22 16,-21 20-16,21-21 0,0 22 16,-21-1-16,21 1 0,-22 63 0,1-64 15,21 1-15,0-1 0,-21-20 16,0-1-16,0 22 0,21-22 15,0 0-15,0 1 0,-21-22 0,21 21 16,0-21-16,0 0 0,0 1 16,0-1-16,0-42 15,0-1 1,0 1-16,0 0 0</inkml:trace>
  <inkml:trace contextRef="#ctx0" brushRef="#br0" timeOffset="78952.36">2773 10414 0,'-21'-21'0,"42"42"0,-64-84 0,43 20 15,0 22-15,-21-21 0,21 21 16,0-22-16,0 22 0,0 0 0,0 0 16,21-22-16,-21 22 0,43 0 15,-22 0-15,21 21 0,-21-21 0,22 21 16,20 0-16,-20 0 0,20 21 0,-21 0 15,22 0-15,-1 22 0,1-1 16,-22 21-16,22 1 0,-22-1 0,0 22 16,-20 0-16,20-22 0,-21 22 0,0-22 15,-21 1-15,0-1 0,21 1 16,-21-1-16,0-20 0,0 20 16,0-20-16,0-22 0,0 21 0,0-21 15,0 0-15,0-42 31,0 0-31,0 0 0,0 0 16,0-22-16,0 1 0,0 0 16,22-1-16,-22 1 0,0-21 0,0-1 15,21 1-15,0-22 0,0 21 16,-21-20-16,21 20 0,-21 1 16,21-1-16,1 1 0,-22 20 0,21 1 0,-21 0 15,0 21-15,21-1 0,-21 1 16,0 0-16,0 42 15,0 0 1,0 1-16,0-1 16,0 0-16,0 0 0,21 0 0,-21 0 15,21 1-15,-21 20 0</inkml:trace>
  <inkml:trace contextRef="#ctx0" brushRef="#br0" timeOffset="79364.61">4276 10668 0,'0'0'0,"0"21"0,-22 0 0,1 1 15,0-1-15,0 0 0,0 21 16,0-21-16,-1 1 0,1-1 16,21 0-16,-21 0 0,0 21 0,0-20 15,21-1-15,0 0 0,0 0 16,21-21-1,0 0-15,0 0 0,0 0 16,1 0-16,-1 0 0,21-21 0,-21 0 16,22 21-16,-22-21 0,21-1 15,-21 1-15,0 0 0,1-21 0,-1-1 16,-21 1-16,0 0 16,0 21-16,-21-22 0,-1 1 0,1 21 15,0 0-15,-21-1 0,21 1 16,-1 21-16,-20 0 0,21 21 0,-21 1 15,20-1-15,-20 21 0,21 0 16,0-20-16,0-1 0,21 21 16,-22-21-16,22 0 0,-21 1 0,21-1 15,0 0-15,0 0 0,21-21 16,1 0-16,-1 0 0,0 0 16,21 0-16,-21 0 0,22-21 0</inkml:trace>
  <inkml:trace contextRef="#ctx0" brushRef="#br0" timeOffset="80000.03">5757 10689 0,'-21'-21'0,"42"42"0,-63-42 0,42 0 16,-21 0-16,21 0 0,-21-1 0,21 1 16,0 0-16,0 0 0,0 0 15,0 0-15,0-1 0,21 1 0,0 0 16,0 21-16,0-21 0,22 21 0,-22 0 15,21 0-15,0 0 0,1 0 16,-22 0-16,21 21 0,1 0 16,-1 22-16,-21-1 0,21-21 0,-20 21 0,20 43 15,-42-21-15,0-22 0,0-21 16,0 21-16,0 1 0,0-1 16,-21-21-16,0 0 0,-1 1 15,1-1-15,21 0 0,-21 0 0,0-21 31,21-21-15,0 0-16,0 0 16,0-1-16,0 1 0,0 0 0,0 0 15,0 0-15,0-22 0,0 22 16,0-21-16,0 21 0,0-22 0,0 22 16,21-21-16,-21 21 0,21 0 0,-21-1 15,0 1-15,21 21 0,1-21 16,-1 0-1,-21 0 1,21 21 0,-21 21 31,0 0-47,21-21 0,-21 21 15,0 0-15</inkml:trace>
  <inkml:trace contextRef="#ctx0" brushRef="#br0" timeOffset="80385.25">6646 10710 0,'21'0'15,"1"0"1,-1 0-1,0-21-15,0 21 0,-21-21 16,21 0-16,0 21 0,1-21 0,-1 0 16,0-1-16,0 1 15,0 21-15,-21-21 0,0 0 0,21 0 16,-21 0-16,-21 21 31,0 0-31,0 0 0,-21 0 0,20 21 16,-20 0-16,0 0 0,-1 0 0,1 22 15,0-1-15,21-21 0,-22 21 16,22 1-16,0-22 0,21 21 0,0-21 16,0 1-16,0 20 0,0-21 15,0 0-15,21 0 0,0-21 16,0 0-16,22 0 16,-22 0-16,21 0 0,1 0 0,-1 0 0,0 0 15,1-21-15,-1 21 0,0-21 0,22 0 16</inkml:trace>
  <inkml:trace contextRef="#ctx0" brushRef="#br0" timeOffset="80656.09">7472 10435 0,'0'-21'16,"0"42"-16,0-63 0,0 21 16,-21 21-16,-1 0 15,1 0-15,0 0 0,0 21 16,0 0-16,0 0 0,-1 22 15,1-1-15,0-21 0,0 21 0,0 1 16,0-1-16,21 0 0,0 1 0,-22-22 16,22 21-16,0-21 0,0 1 15,0 20-15,0-21 0,0 0 16,22-21-16,-1 21 0,0 1 0,0-22 16,0 0-16,0 0 0,22 0 0,-22 0 15,21 0-15,-21 0 0,22-22 16,-22 22-16,21-21 0,1 0 15,-1 0-15,0 0 0,-21 0 0</inkml:trace>
  <inkml:trace contextRef="#ctx0" brushRef="#br0" timeOffset="81067.86">7980 10562 0,'0'-21'0,"0"42"0,21-63 0,-21 21 16,-21 21 15,0 21-31,-1 0 0,1 0 16,0 0-16,0 22 0,0-22 0,0 21 15,-1-21-15,22 22 0,-21-22 0,21 0 16,0 21-16,0-20 0,0-1 16,0 0-16,0 0 0,21 0 15,1-21-15,-1 0 0,0 21 0,0-21 16,21 0-16,-20 0 0,20 0 16,-21 0-16,21-21 0,-20 21 0,20-21 15,-21 0-15,21 0 0,-20 0 0,-1-1 16,0 1-16,0 0 0,-21-21 15,0 21-15,0-22 0,0 1 16,0 21-16,0-22 0,0 1 0,-21 21 16,-21-21-16,20 20 0,1 1 0,0 21 15,-21 0-15,21 0 0,-22 0 16,1 0-16,21 0 0,0 21 0,-22 22 16,22-22-16,0 0 0,0 21 0,0-20 15,21 20-15,-22-21 0,22 21 0,0-20 16,0-1-16,0 21 0,22-21 15,-1 0-15,0 1 0,21-22 0,1 21 16,-22 0-16,21-21 0,0 0 0,1 21 16,-1-21-16,0 0 0</inkml:trace>
  <inkml:trace contextRef="#ctx0" brushRef="#br0" timeOffset="81439.64">8509 10837 0,'0'0'0,"0"-21"16,0 0-16,0-21 0,0 21 0,0-1 15,0 1-15,0-21 0,0 21 0,21 0 16,-21-1-16,21 1 0,0-21 16,1 21-16,20 21 0,-21-21 0,21-1 15,1 22-15,-1 0 0,22 0 0,-22 0 16,0 22-16,22-1 0,-22 0 0,0 0 16,-20 21-16,20-20 15,-21 20-15,0 0 0,0 1 0,-21-1 16,0 0-16,0 1 0,0-22 0,0 21 15,-21-21-15,0 22 0,0-22 0,0 0 16,0 0-16,-1-21 0,1 21 16,0-21-16,0 0 0,0 0 0,0 0 15,21-21-15,-22 0 16,22 0-16,0 0 16,0-22-16,0 22 0,0 0 15,0-21-15,0 20 0,22-20 0,-1 0 16,0 21-16,0-22 0,0 1 0,0 21 15,1-22-15,-1 22 0,21 0 16,0 0-16,-20 0 0,20 0 0,-21-1 16,21 1-16,1 0 0,-22 21 0</inkml:trace>
  <inkml:trace contextRef="#ctx0" brushRef="#br0" timeOffset="82339.12">9758 10689 0,'21'0'0,"-42"0"0,63-21 0,0 0 16,-20 21-16,-1-21 0,21 0 16,-21-1-16,0 1 0,1 0 0,-1 0 15,-21 0-15,0 0 0,0-22 0,0 22 16,0 0-16,-21-21 16,-22 20-16,22 1 0,-21 21 0,21-21 15,-22 21-15,1 0 0,21 0 0,-22 0 16,1 0-16,0 21 0,-1 0 0,22 22 15,-21-1-15,21-21 0,0 22 16,-22-1-16,22 0 0,0 1 0,0-1 16,21 0-16,0 22 15,0-22-15,0-21 0,0 22 0,0-22 16,21-21-16,0 21 0,0 0 0,0-21 16,1 0-16,20 0 0,-21 0 0,21 0 15,-20 0-15,20 0 0,0 0 16,1-21-16,-1 0 0,-21-22 15,21 22-15,1 0 0,-22-21 0,21-1 16,-21 1-16,22 0 0,-22-1 0,21-62 16,1 41-16,-22 1 15,0 20-15,-21-20 0,21 20 0,0-20 16,0 21-16,-21-1 0,0 1 0,0 0 16,0-1-16,22 1 0,-22 21 0,0 0 15,0-1-15,0 44 16,0-1-16,0 21 15,-22-21-15,22 22 0,-21 20 0,21-21 16,0 1-16,0 20 16,0 1-16,-21-1 0,21-20 0,0 20 15,0 1-15,0-1 0,0-21 0,0 1 16,0-1-16,0 0 0,0 1 16,0-22-16,0 0 0,0 0 0,21 0 15,0 1-15,1-22 0,-1 0 16,0 0-16,0 0 0,0 0 15,0 0-15,1 0 0,-1-22 0,21 1 16,-21 0-16,0 0 0,1 0 0,20-22 16,-21 1-16,0 21 0,0 0 15,-21-22-15,22 22 16,-22 42 0,0 1-16,0-1 15,0 0-15,-22 0 0,22 0 0,0 0 16,0 1-16,-21-1 0,21 0 15,0 0-15,0 0 0,0 0 16,21-21 15,1-21-31,-1 0 16</inkml:trace>
  <inkml:trace contextRef="#ctx0" brushRef="#br0" timeOffset="82683.92">10774 10118 0,'0'0'0,"-21"0"0,-1 0 0,-20 0 15,21 21-15,0-21 16,21 21-16,0 0 0,0 0 16,0 1-16,0-1 15,21-21 1,0 0-16,0 0 0,0 0 15,1 0-15,-1 0 0,0 0 0,0 0 16,0 0-16,0-21 0,1-1 16,-22 1-16,0 0 15,-22 0-15,1 0 16,0 21-16,0 0 0,-21 0 0,20 0 16,1 0-16,0 0 0,0 0 0,0 0 15,21 21-15,-21 0 16,21 0-16,0 0 0,0 1 0,0-1 15,0 0-15,0 0 0,0 0 16,0 0-16,21 1 0,0-22 16,0 21-16</inkml:trace>
  <inkml:trace contextRef="#ctx0" brushRef="#br0" timeOffset="83207.63">11261 10393 0,'0'-21'0,"0"42"0,0-21 47,0 21-31,0 0-16,0 0 0,0 1 0,0 20 16,0-21-16,-22 0 0,22 0 15,0 1-15,0 20 0,-21-21 16,21 0-16,0 0 0,0 1 0,0-1 15,0 0 1,-21-21 15,21-21-31,0 0 16,-21 21-16,21-22 0,0 1 16,0 0-16,0-21 0,0 21 0,0-22 15,21 22-15,0-21 0,0-1 0,1 1 16,-1 21-16,21-21 0,-21-1 15,22 22-15,-1-21 0,0 21 0,1-1 16,-1 1-16,0 21 0,1 0 0,-1 0 16,0 0-16,-21 0 0,1 0 0,20 21 15,-42 1-15,21-1 16,-21 21-16,0-21 0,0 22 0,0-1 16,0 0-16,0 1 0,0-1 0,-21 0 15,21-21-15,-21 22 0,0-22 16,21 0-16,-22 21 0,1-20 15,0-22-15,21 21 0,-21 0 0,0-21 16,21 21-16,0-42 31,0 0-31,21 0 0,21 21 0</inkml:trace>
  <inkml:trace contextRef="#ctx0" brushRef="#br0" timeOffset="84232.04">12742 10266 0,'0'0'0,"0"-21"0,-21 0 16,0-1-16,0 1 16,0 0-16,-1 21 0,1 0 0,0 0 15,0 0-15,0 0 16,0 21-16,-1 0 0,-20 1 0,21-1 0,0 21 15,-22 0-15,22-20 0,-21 20 16,21 0-16,0-21 0,-1 22 0,1-22 16,21 21-16,0-21 0,0 1 15,0-1-15,0 0 0,0 0 0,21 0 16,1-21-16,-1 0 0,0 21 0,21-21 16,-21 0-16,1 0 0,20 0 15,-21 0-15,21 0 0,1-21 0,-22 0 16,21 0-16,-21 0 0,1 0 0,20-1 15,-21-20-15,0 21 0,0-21 0,1 20 16,-1-20-16,0 21 16,-21 0-16,0 0 0,21-1 0,-21 1 15,21 0-15,-21 42 32,0 0-17,0 1-15,-21-1 0,21 0 0,0 21 16,-21-21-16,21 22 0,0-1 0,0-21 15,0 22-15,0-1 0,0 0 16,0 1-16,0 20 0,0-21 0,0 1 16,0-1-16,0 22 0,0-22 0,0 21 15,21 1-15,-21-1 0,21 1 0,-21 84 16,21-84-16,1-1 16,-22 1-16,0-1 0,0 22 15,0-22-15,0 1 0,0 20 0,0-20 16,0 21-16,0 42 0,0-64 15,0 1-15,0-1 0,0 1 0,0-1 16,-22 1-16,22-22 0,-21 21 16,21-20-16,0 20 0,0-20 0,0-22 15,-21 21-15,0 22 16,21-43-16,-21 0 0,0-21 0,-1 0 16,1 0-16,0 0 0,0 0 15,0-21-15,0 21 0,-1-21 16,1-1-16,0-20 0,0 21 15,0-21-15,0-1 0,-1 1 0,1 0 16,0-1-16,0-20 0,0-1 0,21 1 16,-21-1-16,-1 1 0,1-22 15,21 0-15,0 1 0,-21-1 0,21 0 16,0 1-16,-21 20 0,21-20 0,0-65 16,0 65-16,0 20 15,0 1-15,21-1 0,0 1 0,0-1 16,1 22-16,-1-22 0,0 22 0,0 21 15,21-43-15,-20 22 16,-1 21-16,0 0 0,0 0 0,0-1 16,0 1-16,1 0 0,-1 0 15,0 21-15,0-21 0,0 21 0,0 0 16,1-21-16,-22-1 16,21 22-16,0 0 15,-42 0 32,0 0-47,-1 0 0,1 0 16,0 0-1,0 0 1</inkml:trace>
  <inkml:trace contextRef="#ctx0" brushRef="#br0" timeOffset="84813.71">14055 9313 0,'21'-42'16,"-42"84"-16,63-105 0,-21 21 0,0-1 16,-21 22-16,0 0 0,21 0 0,-21 0 15,0-1-15,22 22 0,-1 0 32,0 22-32,-21-1 0,21 0 0,0 0 15,22 21-15,-22 1 0,21-1 16,0 0-16,1 22 0,-1-1 0,0 1 15,1-1-15,-1 1 0,-21 21 0,22-22 16,-1 1-16,0-1 0,-21 1 16,22-1-16,-1-21 0,-21 22 0,22-22 15,-22 1-15,0 20 0,21-21 0,-21-20 16,1 20-16,-1 0 0,0-21 0,0 22 16,-21-22-16,0 0 15,21 0-15,-21-42 31,0 0-15,0 0-16,0 0 0,0-1 0,-21-20 16,0 21-16,21-21 0</inkml:trace>
  <inkml:trace contextRef="#ctx0" brushRef="#br0" timeOffset="85179.5">15176 8954 0,'0'0'0,"0"-22"0,0 1 0,-21 21 15,21-21-15,0 0 0,-21 21 0,0 0 16,0 0-16,0 0 0,-1 0 16,1 21-16,0 0 0,-21 0 15,21 22-15,-22-22 0,1 21 0,0 22 16,-22-22-16,22 22 0,-22-1 15,1 1-15,-1 20 0,1 1 0,-22 0 16,22-1-16,-1 1 0,-21 0 0,22-22 16,-1 22-16,22-1 0,-21-20 15,20-1-15,1 1 0,0-1 16,20-20-16,-20 20 0,21-20 0,0-22 16,0 21-16,-1-21 0,1 0 0,21 1 15,-21-1-15,21 0 0,0-42 31,0 0-15,0-1-16,21 1 0,0 0 0,1-21 16</inkml:trace>
  <inkml:trace contextRef="#ctx0" brushRef="#br0" timeOffset="140118.99">21950 4805 0,'0'0'0,"0"21"16,0 0-16,21-21 15,-21 21-15,21 1 0,-21-1 16,0 0 0,0 0-1,-21-21 17,0 0-17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6T03:08:23.5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2434 931 0,'0'0'0,"21"0"62,0-21-62,1 21 0,-1-21 16,0 21-16,0-21 0,0 21 16,22-21-16,-22 0 0,21 21 0,-21-22 15,0 1-15,22 0 0,-22 0 16,0 21-16,0-21 0,-21 0 0,0-1 16,-21 1-1,-21 21-15,21 0 0,-43 0 16,22 0-16,-1 0 0,-20 21 0,-1 1 15,22-22-15,-21 21 0,20 0 16,1 0-16,0 0 0,-1 0 16,22 1-16,-21-1 0,42 21 15,-21-21-15,21 0 0,0 22 0,0-22 16,0 0-16,0 21 0,21-20 16,0-1-16,0 21 0,21-21 0,1 0 15,-22 22-15,21-22 0,1 0 16,-1 0-16,-21 0 0,21 1 0,-20-1 15,20 0-15,-42 0 0,21 0 16,-21 0-16,0 1 16,-21-22-16,0 21 0,-22 0 0,1-21 15,0 21-15,-22-21 0,22 0 16,-22 0-16,1 0 0,21 0 0,-22 0 16,22 0-16,-22 0 0,22-21 15,0 0-15,-1 0 0,1-1 16,21 1-16,0 0 0,-1 0 0,1 0 15,21 0-15,0-1 16,0 1-16,21 0 0,1 0 16,20 21-16,-21-21 0,21 0 15,1-1-15,-1 1 0,0 21 0,22-21 16,-22 0-16</inkml:trace>
  <inkml:trace contextRef="#ctx0" brushRef="#br0" timeOffset="367.78">2900 1291 0,'0'0'0,"21"0"16,21-42 0,-21 21-16,22-22 15,-22 1-15,0 21 16,0-21-16,-21 20 0,21-20 15,-21 21-15,0 0 0,0-22 16,0 22-16,-21 21 0,0 0 0,0 0 16,0 0-16,-22 0 0,1 21 15,21 1-15,-21 20 0,-1-21 0,22 21 16,-21 1-16,21-22 0,-1 21 16,1 1-16,21-22 0,-21 21 0,21-21 15,0 0-15,0 22 16,21-22-16,0-21 0,22 42 15,-22-42-15,21 0 0,-21 21 0,22-21 16,-1 0-16,0 0 0,43 0 16,-43-21-16,22 21 0,-22-21 15,1 0-15,-1 0 0,21 0 16,-20-1-16</inkml:trace>
  <inkml:trace contextRef="#ctx0" brushRef="#br0" timeOffset="635.63">3768 847 0,'0'0'0,"0"-21"0,0-22 0,0 22 0,0 0 16,-22 21 0,1 0-16,0 21 0,0 0 0,21 0 15,-21 1-15,0 20 0,-1 0 16,1 1-16,0-1 0,0 0 16,21 1-16,0-1 0,-21 0 15,21 1-15,0-1 0,0 0 0,0-21 16,0 1-16,0 20 0,21-21 15,0 0-15,0-21 0,0 21 0,1-21 16,20 0-16,-21 0 0,21 0 0,-20 0 16,20 0-16,0 0 0,-21 0 15,22-21-15,-1 0 0,-21 0 0,22 0 16,-22-22-16,21 1 0,0 0 16,-20-1-16</inkml:trace>
  <inkml:trace contextRef="#ctx0" brushRef="#br0" timeOffset="883.49">4339 677 0,'0'0'0,"0"-63"0,21 21 15,0-1-15,-21 1 16,22 21-16,-22 0 0,0-1 0,0 44 31,0-1-31,0 0 0,0 21 16,-22 1-16,22-1 0,-21 0 0,21 22 16,0-22-16,0 22 0,0-22 15,0 21-15,0 1 0,0-22 0,0 1 16,0-1-16,-21 0 0,21 1 15,0-22-15,0 21 0,0-21 0,0 0 16,0 1-16,0-1 16,21-21-16,-21 21 0,21-21 0,1 0 15,-1 0-15,0 0 16,0-21-16,0 0 0,0-1 0,22 1 16,-1-21-16</inkml:trace>
  <inkml:trace contextRef="#ctx0" brushRef="#br0" timeOffset="1119.34">5080 762 0,'0'0'0,"21"-21"0,0 21 16,-21 21-1,0 0-15,0 22 0,0-22 16,0 21-16,-21 0 0,21-20 16,0 20-16,-21 0 0,0 1 0,21-22 15,-21 21-15,21 0 0,0-20 16,-22-1-16,22 21 0,0-21 15,0 0-15,0 1 0,0-1 16,22-21-16,-1 0 16,0 0-16,0 0 0,0 0 0,22-21 15,-22 21-15,21-22 0,0 1 16,1 0-16</inkml:trace>
  <inkml:trace contextRef="#ctx0" brushRef="#br0" timeOffset="1775.42">5694 868 0,'0'0'0,"0"-21"15,0 0-15,-21 63 32,21-21-32,-22 21 0,1-20 15,21 20-15,-21 0 0,21-21 0,0 22 16,-21-22-16,21 0 0,0 21 0,0-20 16,0-1-16,0 0 0,0 0 15,0 0-15,21 0 16,0-21-1,0-21 1,-21 0-16,0 0 0,0 0 16,0 0-16,0-1 0,0-20 15,0 0-15,0-1 0,0 1 16,0 0-16,22-1 0,-1 1 16,0 0-16,0-1 0,21 1 0,-20 21 15,20 0-15,0 0 0,-21-1 16,22 22-16,-1 0 0,0 0 0,1 0 15,-1 22-15,-21-1 0,22 21 16,-22-21-16,21 22 0,-21-1 0,0 0 16,-21 1-16,0-1 0,0 0 0,0 1 15,0-1-15,0-21 0,0 21 16,0-20-16,0-1 0,0 0 0,0 0 16,-21-21-16,21 21 0,-21-21 15,21-21 16,0 0-31,0 0 16,0 0-16,21-22 0,0 1 0,1 0 16,-1-22-16,21 22 0,-21-22 15,22 1-15,-1 20 0,0 1 0,1 0 16,20 21-16,-21-1 0,22 1 16,-22 21-16,1 0 0,-1 21 0,0 1 15,1-1-15,-22 21 0,0 0 0,0 1 16,-21-1-16,0 22 0,0 20 15,0-41-15,0-1 16,-21 0-16,21-21 0,-21 1 16,0 20-16,21-21 0,-22 0 15,22 0-15,-21-21 0,0 0 32,21-21-32,-21 0 15,21 0-15</inkml:trace>
  <inkml:trace contextRef="#ctx0" brushRef="#br0" timeOffset="1967.33">6117 508 0,'-42'0'0,"84"0"0,-105 0 0,41 0 15,1 0-15,0 0 0,0 0 0,0 0 16,0 0-1,-1 0-15</inkml:trace>
  <inkml:trace contextRef="#ctx0" brushRef="#br0" timeOffset="2152.21">4487 677 0,'0'0'0,"-21"22"0,-21-22 0,21 0 16,21 21-16,0 0 15,21-21-15,0 0 16,0 0-16,21 0 0,1 0 16,-1 0-16,22 0 0,-1-21 0,22 21 15,-22-21-15</inkml:trace>
  <inkml:trace contextRef="#ctx0" brushRef="#br0" timeOffset="2532.01">8001 1164 0,'21'0'31,"0"0"-31,0 0 16,1 0-16,-1 0 0,0 0 15,0-21-15,0 21 0,0 0 16,1 0-16,-1 0 0,0 0 16,0-21-16,21 21 0,-20 0 15,-1 0-15,0-21 0,0 21 0</inkml:trace>
  <inkml:trace contextRef="#ctx0" brushRef="#br0" timeOffset="3035.97">9250 550 0,'0'0'15,"21"-21"-15,-21 0 0,0 42 31,-21 0-31,0 1 0,-1-1 16,1 21-16,0 0 0,21 1 0,-42-1 16,21 22-16,-1-22 0,1 21 15,0-20-15,-21-1 0,21 0 0,-1 1 16,1-22-16,0 21 0,0-21 16,21 1-16,0-1 0,21-21 15,0 0-15,0 0 16,22 0-16,-22-21 0,21 21 15,1-22-15,-1 1 0,0 0 0,1 0 16,-22 0-16,21 0 0,0-1 16,1 1-16,-22-21 0,21 21 15,-21 0-15,1-1 0,-1-20 16,0 21-16,-21 0 0,0 0 0,0-1 16,0 1-16,-21 21 15,0 0 1,-1 21-16,1 1 0,0 20 0,21-21 15,-21 21-15,0 1 0,21-1 16,-21-21-16,21 22 0,-22-1 0,1 0 16,21-21-16,0 22 0,0-22 0,0 21 15,-21-21-15,21 1 0,0-1 16,0 0-16,0 0 0,0 0 16</inkml:trace>
  <inkml:trace contextRef="#ctx0" brushRef="#br0" timeOffset="3579.17">2328 2032 0,'43'0'15,"-22"0"1,21 0-16,0 0 0,1 0 16,-1-21-16,22 21 0,-22 0 0,43 0 15,-22-21-15,22 21 0,-1-21 16,22 21-16,-21 0 0,42 0 0,0-22 16,21 22-16,0 0 0,0 0 15,43-21-15,-1 21 0,1-21 0,21 21 16,-1 0-16,1 0 0,21 0 15,0 0-15,-1-21 0,1 21 0,21 0 16,-21 0-16,21 0 0,0 0 0,0-21 16,0 21-16,-21 0 15,21-21-15,-21 21 0,21 0 0,-43-22 0,22 22 16,-21 0-16,0-21 0,-22 21 16,1-21-16,-1 21 0,-21 0 15,-20 0-15,-22-21 0,0 21 0,-22 0 16,-20 0-16,-21 0 0,-1 0 15,1 0-15,-43 0 0,0 0 0,0 0 16</inkml:trace>
  <inkml:trace contextRef="#ctx0" brushRef="#br0" timeOffset="4412.34">3429 3154 0,'0'42'0,"0"-84"0,-21 148 16,21-43-16,0 1 0,0 20 15,-21-20-15,21 21 0,-22-22 0,22 22 16,-21-1-16,0-20 0,0 21 0,0-22 16,0 1-16,-1-1 0,1 1 15,21-22-15,-21 0 0,0 1 0,21-22 16,0 0-16,0 0 0,0 0 16,0-42-1,0 0-15,0-43 16,0 22-16,0 0 0,0-1 15,21-20-15,0-1 0,0 1 0,-21-22 16,22 22-16,-1-22 16,0 22-16,0-22 0,-21 0 0,21 1 15,0-1-15,1 21 0,-1 1 0,0 21 16,0-1-16,0 1 0,0 21 16,1 0-16,-1 21 0,0 0 0,0 42 15,-21-21-15,21 43 0,0-1 16,1 1-16,-1 20 0,0 1 0,0-22 15,0 22-15,-21 0 16,0-1-16,0 1 0,0 63 16,0-63-16,0-43 0,0 22 0,0-22 0,-21 0 15,21 1-15,-21-22 16,0 0-16,21 0 0,-21 0 0,-1-21 16,1 0-16,0 0 15,0 0-15,0-21 0,0 0 16</inkml:trace>
  <inkml:trace contextRef="#ctx0" brushRef="#br0" timeOffset="4940.68">2921 4043 0,'0'0'0,"-21"0"32,42 0-32,0 0 0,0 0 15,22 0-15,-22 0 0,21 0 16,-21 0-16,22 0 0,-1 0 0,0-21 15,22 21-15,-22-21 0,22 21 16,-1-22-16,1 1 0,-1 21 0,1-21 16,-1 0-16,1 0 0,-1 0 15,-21 21-15,22-22 0,-22 1 16,1 0-16,-22 0 0,21 21 0,-21-21 0,0 21 16,1 0-16,-22-21 15,-22 21 1,1 0-16,0 0 0,0 0 15,0 21-15,-22-21 0,22 21 16,0-21-16,0 21 0,0-21 16,0 21-16,-1-21 0,22 21 15,0 1-15,0-1 16,0 0-16,22 0 0,-1 0 16,21 0-16,-21 1 0,0-22 15,22 21-15,-22 0 0,0 0 0,21 0 16,-20 0-16,-22 1 0,21-1 0,-21 0 15,0 0-15,0 0 16,-21 0-16,-1 1 0,1-22 0,-21 21 16,21-21-16,-22 0 0,1 21 15,0-21-15,-1 0 0,1 0 16,21 0-16,-21 0 0,20 0 0,1-21 16,21 0-16,-21-1 15,21 1-15,0 0 0,0 0 0,21 0 16,0 0-16,1-1 0,-1 1 0,21 0 15,0-21-15,1 21 0</inkml:trace>
  <inkml:trace contextRef="#ctx0" brushRef="#br0" timeOffset="5327.14">4889 3810 0,'0'0'16,"0"-21"-16,-21 21 15,-21 0-15,21 0 0,0 0 0,-22 0 16,22 0-16,-21 21 0,-1-21 16,22 21-16,-21 0 0,21-21 0,0 22 15,-1-1-15,1 0 0,21 0 16,0 0-16,21 0 16,1-21-16,-1 22 0,21-22 0,0 21 15,1-21-15,-1 0 0,22 21 0,-22-21 16,21 21-16,-20 0 15,-1-21-15,-21 21 0,22 1 0,-22-22 0,0 42 16,-21-21-16,0 0 16,-21 0-16,0-21 0,-1 22 15,-20-1-15,0 0 0,-22-21 0,22 21 16,0-21-16,-22 0 0,22 0 0,-1 0 16,-41 0-16,63 0 15,-1 0-15,1 0 0,0 0 0,21-21 16,0 0-16,0 0 15,0-1-15,0 1 0,21 0 0,0-21 16,22 21-16,-22-1 0</inkml:trace>
  <inkml:trace contextRef="#ctx0" brushRef="#br0" timeOffset="5548.02">5355 3874 0,'0'0'0,"0"21"0,0 0 0,0 0 16,0 0-16,0 0 0,0 22 0,0-22 16,0 21-16,0 1 15,-21-22-15,21 0 0,-21 0 16,21 0-16,0 0 0,0 1 16,0-44 15,0 1-31,0 0 0</inkml:trace>
  <inkml:trace contextRef="#ctx0" brushRef="#br0" timeOffset="5707.94">5334 3725 0,'0'-21'0,"0"42"0,-21-42 0,21 0 16,0 42 15,0 0-16,21-21 1,0 0-16,0 0 16</inkml:trace>
  <inkml:trace contextRef="#ctx0" brushRef="#br0" timeOffset="6531.5">6286 4001 0,'-21'0'15,"21"-22"1,21 1-16,1 21 16,-22-21-16,0 0 15,21 0-15,-21 0 0,21-1 0,-21 1 16,0 0-16,0 0 0,0 0 15,0 0-15,-21 21 16,0 0-16,-1 0 0,-20 0 0,21 0 16,-21 0-16,20 21 0,-20 0 15,0 0-15,-1 0 0,22 0 16,0 1-16,-21 20 0,21-21 0,-1 21 16,22-20-16,0 20 0,0-21 15,0 0-15,0 0 0,0 22 16,22-43-16,-1 0 0,0 21 0,0-21 15,0 0-15,22 0 0,-22 0 16,21-21-16,0 0 0,1-1 0,-22 1 16,21 0-16,1 0 0,20-43 15,-21 43-15,-20-21 0,-1 21 16,0 0-16,0-22 0,0 22 0,-21 0 16,0 0-16,21 21 0,-21-21 0,0 42 31,0 0-16,0 21-15,0-21 0,-21 22 16,21-1-16,0 0 0,0 22 16,-21-22-16,21 22 0,0-1 0,-21 1 15,21-1-15,0 1 0,0-1 0,0 1 16,0 20-16,0 1 0,0 0 0,21-1 16,0 1-16,-21 0 0,21-1 15,1 1-15,-1 0 0,0-1 16,0 1-16,0 0 0,0-1 0,1 1 0,-1 0 15,0-22-15,0 1 0,0-1 16,0 1-16,-21-1 0,0 1 0,0-22 16,0 0-16,0 1 0,0-22 15,-21 21-15,0-21 0,-21 1 0,21-1 16,-22-21-16,1 0 0,0 0 0,-22 0 16,22-21-16,-22-22 0,-20 22 0,20-21 15,-21-1-15,1-20 0,-1-1 16,0-20-16,1-1 0,20 0 0,1-20 15,-1 20-15,22 0 0,0-21 0,20 22 16,22-1-16,0 0 0,0 1 16,22 20-16,-1-20 0,21 20 0,-21 1 15,22 20-15,-1-20 0,21-1 0,1 22 16,42-64-16,-22 64 16,-20-22-16,-1 22 0,22-22 15,-21 22-15,20-21 0,1 20 0</inkml:trace>
  <inkml:trace contextRef="#ctx0" brushRef="#br0" timeOffset="8550.57">6985 3916 0,'-21'-21'16,"0"21"-16,21-21 16,-22 21-16,22 21 31,0 0-31,0 0 0,0 0 0,0 0 15,0 1-15,0-1 0,-21 0 16,21 21-16,0-21 0,0 1 16,-21-1-16,21 0 0,0 0 0,0 0 15,0 0-15,-21-21 16,21-21 15,0 0-31,0 0 0,0-21 16,0 20-16,0-20 0,0 21 15,21-21-15,0-1 0,-21 22 0,0 0 16,21-21-16,1 20 0,-1 1 16,0 21-16,0 0 15,0 21 1,0 1-16,-21-1 0,22 0 0,-22 21 16,0-21-16,0 22 0,0-22 15,0 21-15,0-21 0,0 22 0,0-22 16,0 21-16,0-21 0,0 1 0,21-1 15,0 0-15,0-21 16,0 0-16,0 0 16,1 0-16,20 0 0,-21 0 0,0-21 15,22 0-15,-22-1 0,21 1 16,-21 0-16,22-21 0,-22 21 16,21-22-16,-21 1 0,0 0 0,1 20 15,-1-20-15,21 0 16,-42 21-16,21-1 0,-21 1 15,0 42 1,0 1 0,0-1-16,0 0 0,-21 0 0,21 21 15,-21-20-15,21 20 0,-21-21 0,21 21 16,-21-20-16,21 20 0,0-21 16,0 0-16,0 0 0,-22 1 0,22-1 15,0 0-15,0 0 16,0-42 15,0 0-31,0 0 16,0-1-16,22-20 0,-22 21 0,0-21 15,21 20-15,0-20 0,-21 0 16,21 21-16,0-1 0,-21-20 0,21 42 16,1-21-16,-22 0 0,21 21 0,0 0 15,0 0-15,-21 21 16,0 0-16,21 0 0,0 0 0,-21 1 15,0-1-15,0 0 0,22 21 16,-22-21-16,21 1 0,-21 20 16,0-21-16,21 0 0,0 0 0,-21 1 15,21-1-15,-21 0 0,21-21 0,-21 21 16,22-21 0,-1 0-16,0 0 15,-21-21-15,21 21 0,-21-21 0,21 0 16,0-22-16,1 22 0,-22-21 15,21 21-15,0-22 0,0 1 0,21 0 16,-20-1-16,-1 22 0,21-21 16,-21 21-16,0-1 0,22 22 15,-22 0-15,0 0 0,0 0 0,0 0 0,-21 22 16,0-1 0,0 21-16,0-21 0,0 0 15,0 22-15,0-1 0,0-21 0,0 22 16,0-22-16,0 0 0,22 0 0,-22 21 15,21-20-15,-21-1 0,21-21 16,0 21-16,0 0 0,0-21 16,1 0-16,20 0 0,-21 0 0,0 0 15,22 0-15,-22 0 0,21 0 16,0-21-16,1 0 0,-22 0 0,21-1 16,1 1-16,-22-21 0,21 0 0,-21-1 15,0 1-15,1 0 0,-1 20 16,0-20-16,-21 21 0,21-21 15,-21 20-15,0 1 0,0 0 0,-21 21 16,0 0 0,-22 0-16,22 0 0,0 0 0,0 21 15,0 0-15,0 1 0,-1-1 16,1 21-16,21-21 0,-21 22 0,21-22 16,0 0-16,0 21 0,0-21 0,0 1 15,21 20-15,0-21 0,1 0 0,-1-21 16,0 21-16,0-21 15,21 0-15,-20 0 0,20 0 0,-21 0 16,0 0-16,22 0 0,-22 0 0,21-21 0,-21 0 16,0 0-16,22-21 15,-22 20-15,-21-20 0,0 21 16,21-21-16,-21-1 0,0 22 0,21-21 16,-21 21-16,0-1 0,0 1 15,0 42 1,0 1-1,0-1-15,0 0 0,0 21 16,-21-21-16,21 22 0,0-22 0,0 0 16,-21 21-16,21-20 0,0-1 0,0 0 15,0 0-15,0 0 0,0 0 16,0-42 31,0 0-47,0 0 0,0 0 0,21 0 15,0-22-15,0 22 0,1-21 0,-1-1 16,0 1-16,21 21 0,-21-21 16,22 20-16,-22 1 0,21 0 0,-21 0 15,1 0-15,-1 21 0,0 0 16,0 21-16,-21 0 16,0 0-16,0 22 0,0-22 0,0 0 15,21 21-15,-21-21 0,21 22 0,-21-22 16,22 0-16,-1 0 0,-21 0 15,21 1-15,0-1 0,0 0 16,22 0-16,-22-21 0,0 0 0,0 0 16,21 0-16,-20 0 0,-1 0 15,21 0-15,-21-21 0,0 21 16,1-42-16,-1 20 0,0 1 0,0-21 16,0 0-16,0-1 0,-21 1 15,22 0-15,-1-22 0,0 1 16,-21 20-16,21-20 0,-21-1 0,0 1 0,0-1 15,21 1-15,-21 20 0,0-20 16,21 42-16,-21-22 0,0 22 0,0 42 31,0 1-15,0 20-16,-21 0 0,21 1 0,-21-1 16,21 0-16,-21 22 0,21-22 0,0 0 15,0 22-15,0-22 0,0 1 16,0 20-16,0-21 0,0 1 0,0-1 15,0 0-15,0-20 0,0 20 0,0-21 16,0 0-16,21 0 0,-21 1 16,21-22-16,0 21 0,1-21 15,20 0-15,-21-21 16,0 21-16,0-22 0,1 1 16,-1 0-16,0 0 0,0-21 15,0 20-15,22-41 16,-22 21-16,0 20 0,-21-20 0</inkml:trace>
  <inkml:trace contextRef="#ctx0" brushRef="#br0" timeOffset="8755.45">10393 3598 0,'-21'0'0,"42"0"16,-42 22-16,42-22 15,0 21-15,0-21 16,21 0-16,-20 0 0,20 0 0,0 0 15,1 0-15,-1 0 0,0 0 16,22 0-16,-22 0 0,0 0 16,1 0-16,-1 0 0,0 0 0,-20 0 15,-1 0-15,0 0 0,-42 21 32</inkml:trace>
  <inkml:trace contextRef="#ctx0" brushRef="#br0" timeOffset="9448.06">2900 4805 0,'-21'0'16,"42"0"-16,-85 21 0,43-21 0,0 0 0,0 21 16,0-21-16,-1 21 0,44-21 31,-1 22-31,0-22 0,21 0 0,64 0 16,-42 0-16,-1 0 15,1 0-15,20 0 0,22 0 16,0 0-16,0 0 0,21 0 0,0 0 0,0 0 15,21 0-15,0 0 0,0 0 16,22 0-16,-1 0 0,0-22 16,1 22-16,20-21 0,-21 21 0,22-21 15,-1 21-15,22-21 0,-21 0 16,-1 21-16,22-21 0,-1 21 0,-20-22 16,21 22-16,-22 0 0,22-21 0,-22 0 15,1 21-15,-1 0 0,-20 0 16,20-21-16,-21 21 0,-20 0 15,-1 0-15,0-21 0,0 21 0,-21 0 16,21 0-16,-21 0 0,-21-21 16,21 21-16,-21 0 0,0 0 0,42 0 15,-85 0-15,1 0 0,-43 0 16,21 0-16,-20 0 0,-44 0 31,1-22-31,0 22 16,-21 0-16,21 0 15,-1-21-15,1 21 0,0-21 0,-21 21 16,21 0-16</inkml:trace>
  <inkml:trace contextRef="#ctx0" brushRef="#br0" timeOffset="9582.96">10033 4614 0,'0'0'15,"0"22"-15,21-22 31,0 21-31,0-21 0</inkml:trace>
  <inkml:trace contextRef="#ctx0" brushRef="#br0" timeOffset="20757.48">1947 6604 0,'0'42'31,"0"-20"-31,0-1 16,21-21-1,1 0 1,-1 0-16,21 0 16,-21-21-16,0-1 0,22 22 0,-22-21 15,21 0-15,-21 0 0,22 21 16,-22-21-16,0 0 0,0-1 0,0 1 16,1 0-16,-22 0 0,0 0 15,0 0-15,0-1 0,0 1 16,0 0-16,-22 21 0,1 0 15,0 0-15,-21 0 0,21 0 0,-22 0 16,22 0-16,-21 21 0,-1 0 16,22 1-16,-21-1 0,21 21 15,0-21-15,-1 22 0,1-22 16,0 21-16,21-21 0,0 0 0,0 22 16,0-22-16,0 0 0,0 0 15,0 0-15,21 1 0,0-22 0,1 21 16,-1-21-16,0 0 0,0 0 0,21 0 15,-20 0-15,-1 0 0,0 0 16,0 0-16,0 0 0,0 0 0,1 0 16,-44 0 15,1 0-31,0 0 0,0 21 16,0 0-16,-22 0 0,22 22 15,0-22-15,0 0 0,0 21 16,0 1-16,-1-1 0,22 0 0,-21 1 15,21-1-15,0 0 0,0 1 0,0-1 16,0 0-16,0-21 0,21 1 16,1-1-16,-1 0 0,0 0 0,0-21 15,0 0-15,0 0 16,1 0-16,-1 0 0,0 0 0,0 0 16,0-21-16,-21 0 0,21 0 15,1-1-15,-1-20 0,0 21 0,0-64 16,0 64-16,22-21 0,-22-1 15,0 22-15,0-21 16,0 21-16,22-22 0,-22 22 0,21 0 16,-21 21-16,22-21 0,-22 21 15,0 0-15,21 0 0,-21 0 0,1 21 16,-22 0-16,21 0 0,-21 22 16,0-22-16,0 0 0,0 21 15,0 1-15,0-22 0,-21 21 0,-1 1 16,1-22-16,0 21 0,21-21 15,-21 0-15,0 1 0,21-1 16,0 0-16,0-42 31,21 0-15,0-1-16,0 1 0,0 0 0,1-21 16,-1 21-16,0-22 0,21 1 15,-21 21-15,1-22 0,20 1 0,-21 21 16,0-21-16,22 20 0,-22 1 15,0 0-15,0 0 0,-21 0 16,0 42 15,-21 0-31,0 0 0,0 0 0,-1 1 16,1 20-16,0-21 16,0 21-16,0 1 0,21-1 0,0 0 0,-21-20 15,21 20-15,0-21 0,0 21 16,0-20-16,0-1 0,0 0 15,21-21-15,0 21 0,21-21 16,1 0-16,-22 0 0,21 0 0,-21 0 16,22-21-16,-1 21 0,-21-21 15,21 0-15,1-22 0,-1 22 0,-21 0 16,22-21-16,-1 20 0,-21-20 0,21 0 16,-20-1-16,-1 22 0,0-21 15,-21 21-15,0-22 0,0 22 16,0 0-16,0 0 0,-21 21 15,0 0 1,-1 21-16,1-21 16,0 21-16,21 22 0,-21-22 15,21 0-15,-21 21 0,21 1 0,-21-22 16,21 21-16,0-21 0,0 22 0,0-22 16,0 0-16,0 0 0,21 0 15,0 0-15,0 1 0,0-22 0,0 0 16,1 0-16,-1 0 0,21 0 0,-21 0 15,22 0-15,-22-22 16,21 22-16,-21-21 0,22 0 0,-22 0 16,21 0-16,-21 0 0,0-22 0,1 22 15,-1-21-15,21-1 0,-21 22 0,0-21 16,1 21-16,-1-22 0,21 1 16,-21 21-16,-21 0 0,21 21 15,1 0-15,-22 21 16,0 0-1,0 0-15,0 0 16,0 1-16,0-1 16,0 0-16,21-21 47,-21-21-47,0 0 15,21 21-15,-21-22 0,0 1 16,0 0-16,0 0 15,0 0-15,0 0 0,-21 21 16,21-22-16,-21 22 16,-1 0-1,22 22-15,-21-1 0,21 0 16,-21 0-16,21 21 0,-21-20 16,0-1-16,21 21 0,-21-21 15,21 22-15,0-1 0,0-21 0,0 21 16,0-20-16,0-1 0,0 0 15,0 0-15,21 0 0,0 0 16,0 1-16,0-22 0,0 0 16,22 0-16,-22 0 0,0 0 0,21 0 15,-20 0-15,20-22 0,-21 22 0,21-21 16,1 0-16,-22 0 0,21 0 16,-21 0-16,1-22 0,20 22 0,-21-21 15,0 21-15,0-22 0,-21 22 0,22-21 16,-22 21-16,21-1 0,-21 1 15,0 0-15,0 0 0,0 42 47,0 0-47,0 22 0,-21-22 16,21 0-16,0 0 0,-22 21 0,22-20 16,0 20-16,0-21 0,0 0 15,0 0-15,0 1 0,0-1 0,22 0 16,-1-21-16,0 21 0,0-21 15,0 0-15,0 0 0,22 0 16,-22 0-16,0 0 0,0-21 0,0 21 16,1-21-16,-1 0 0,0-1 0,0 1 15,0-21-15,-21 21 0,21 0 16,-21-22-16,22 22 0,-22-21 16,0 21-16,21-1 0,-21 1 0,21 0 15,-21 0-15,0 0 0,0 42 31,0 0-15,0 0-16,0 0 0,0 1 0,0-1 16,0 0-16,0 0 0,0 0 15,0 0-15,0 1 0,0-1 0,0 0 16,0 0-16,0 0 0,21 0 0,0-21 16,0 22-16,1-22 0,-1 0 15,0 0-15,0 0 0,0 0 0,0 0 16,1 0-16,-1 0 0,0 0 15,0-22-15,0 1 0,0 21 16,1-21-16,-1-21 0,0 21 16,-21-1-16,21-20 0,0 21 0,0-21 15,1-1-15,-22 1 0,21 0 16,-21-1-16,21 1 0,-21 0 0,0-1 16,0 1-16,21 0 0,-21 20 0,0-20 15,21 21-15,-21 0 0,0 0 0,0-1 16,0 1-16,0 42 31,0 1-31,0-1 0,-21 21 0,21-21 16,-21 22-16,21-22 0,-21 21 15,21 0-15,0 1 0,-21-1 16,21-21-16,-22 22 0,22-1 0,-21-21 16,21 21-16,0 1 0,0-22 0,0 21 15,0-21-15,0 22 0,0-22 16,0 0-16,21 0 0,1 0 0,-22 1 15,21-1-15,0-21 0,0 21 16,21-21-16,-20 0 0,20 0 0,-21 0 0,21 0 16,-20 0-16,20-21 0,0 21 15,-21-21-15,22-1 0,-22 1 16,21 0-16,-21 0 0,22-21 0,-22 20 16,0 1-16,0-21 0,0 21 15,1 0-15,-22-22 0,0 22 0,0 0 16,21-21-16,-21-1 0,0 22 15,-21 21 1,-1 0-16,1 0 0,0 0 0,0 21 16,0 0-16,21 1 0,-21-1 0,-1 0 15,1 0-15,21 0 0,0 22 0,0-22 16,0 0-16,0 21 16,0-21-16,0 1 0,0-1 0,0 0 15,0 0-15,21-21 0,1 21 0,-1-21 16,0 0-16,0 0 0,0 0 0,22 0 15,-22 0-15,0 0 0,0 0 16,21 0-16,-20-21 0,-1 21 0,21-21 16,-21 0-16,0 0 0,22-1 0,-22 1 15,0 0-15,21 0 0,-20 0 16,20-43-16,-21 43 16,0 0-16</inkml:trace>
  <inkml:trace contextRef="#ctx0" brushRef="#br0" timeOffset="21032.32">5461 6773 0,'0'0'0,"21"0"31,0 0-31,22-21 16,-22 21-16,21-21 0,0 21 16,-20 0-16,20-21 0,0 21 0,43-21 15,-64 21-15,21 0 0,-20 0 16,-1-21-16,0 21 0,0 0 16</inkml:trace>
  <inkml:trace contextRef="#ctx0" brushRef="#br0" timeOffset="21680.95">2074 7874 0,'0'0'0,"-63"0"0,-1 21 15,1-21-15,-1 21 0,22-21 0,0 0 16,20 0-16,-20 22 15,21-22-15,42 0 32,0 0-32,22 0 15,-1 0-15,0-22 0,1 22 0,20 0 16,-21 0-16,22-21 0,-1 21 16,22 0-16,-21 0 0,20-21 0,22 21 15,-21 0-15,21 0 0,-1-21 0,1 21 16,0 0-16,0 0 0,0 0 15,0 0-15,21-21 0,-22 21 0,22 0 16,-21 0-16,21 0 0,-21 0 0,0 0 16,0 0-16,0 0 0,-1 0 15,1 0-15,0 0 0,0-21 0,0 21 16,0 0-16,-22 0 0,1 0 16,0 0-16,-22 0 0,1 0 0,-1 0 15,1 0-15,-1 0 0,-21 0 16,1 0-16,-22-22 0,21 22 0,-21 0 15,1 0-15,-1 0 16,0 0-16,-21-21 94</inkml:trace>
  <inkml:trace contextRef="#ctx0" brushRef="#br0" timeOffset="23220.6">1968 8170 0,'-42'0'0,"84"0"0,-126 0 0,63 0 16,-22 0-16,22 0 0,-21 0 15,-1 0-15,22 0 0,0-21 0,-21 21 16,21-21-16,-1 21 15,22-21-15,-21 21 0,0 0 16,21-21-16,21 21 31,0 0-15,1 0-16,20 0 0,0 0 16,1 0-16,-1 0 0,21 0 0,1 0 15,-22 0-15,22 0 0,-1 0 16,1 0-16,20 0 0,1 0 0,-21-21 15,41 21-15,-20 0 0,21 0 0,0 0 16,-22-22-16,22 22 0,0-21 16,21 21-16,-21 0 0,21 0 0,-21 0 15,127 0-15,-128-21 0,22 21 16,-21 0-16,0-21 0,0 21 16,-21 0-16,20 0 0,1 0 15,-21 0-15,0 0 0,-1 0 0,1 0 16,-22 0-16,22 0 0,-21 0 15,-1 0-15,1 0 0,-1 0 0,-21 0 16,1 0-16,-1 0 0,0 0 0,-20 0 16,-1 0-16,0 0 0,0 0 0,-21-21 109,-21 21-109,0 0 16,0 0-16</inkml:trace>
  <inkml:trace contextRef="#ctx0" brushRef="#br0" timeOffset="23411.42">5482 7980 0,'0'21'32,"-21"-21"-32</inkml:trace>
  <inkml:trace contextRef="#ctx0" brushRef="#br0" timeOffset="29947.73">12192 3662 0,'-21'0'0,"42"0"0,-63 21 16,20-21-16,1 0 0,21 21 31,21-21-15,22 0-16,-1 21 0,0-21 15,22 0-15,-1 0 0,22 0 0,-21 0 16,20 0-16,-20 0 0,20 0 16,1 0-16,0 0 0,-22 0 0,22 0 15,-22 0-15,1 0 0,-22 0 16,1 0-16,-1 0 0,0-21 15,-21 21-15,-21-21 16,0 0-16,-21 0 0,0 21 16,-21-21-16,21 21 0,-22-22 15,22 22-15,-21 0 0,21-21 0,-22 21 16,22 0-16,0 0 0,0-21 16,0 21-16,21-21 15,21 0 1,21 21-16,-21 0 0,22 0 15,-1 0-15,0 0 0,22 0 0,-22 0 16,-21 0-16,22 21 0,-22 0 16,0 0-16,0 0 0,-21 1 15,0-1-15,-21 21 0,0-21 0,0 22 16,-43-22-16,22 21 0,-22 0 16,1-20-16,-1 20 0,1-21 0,20 21 15,-20-20-15,21-1 0,-1 0 0,22 0 16,-21 0-16,42 0 0,21-21 31,0 0-31</inkml:trace>
  <inkml:trace contextRef="#ctx0" brushRef="#br0" timeOffset="30644.31">15282 3641 0,'0'0'0,"64"-85"31,-43 64-31,-21 0 0,21 0 0,0-22 16,0 22-16,22 0 0,-22 0 0,0-22 15,0 22-15,0 0 16,1 0-16,-1 0 0,-21 0 0,0-1 15,-21 22 1,-1 0-16,-20 0 16,0 22-16,-1-22 0,1 21 0,-21 0 0,20 21 15,-20-21-15,20 22 16,1-22-16,0 0 0,21 21 0,-1-20 16,1-1-16,21 0 0,0 0 15,0 0-15,0 0 0,0 1 0,21-22 16,1 21-16,-1 0 0,0 0 0,21 0 15,1 0-15,-1 1 0,-21-1 16,21 0-16,1 0 0,-1 0 0,-21 22 16,22-22-16,-22 0 0,0 21 15,0-21-15,-21 22 0,0-22 16,0 0-16,-21 21 0,0-20 0,0-1 16,-22 0-16,1-21 0,0 21 0,-22-21 0,22 0 15,-1 0-15,-20 0 16,21 0-16,-1 0 0,1 0 0,0 0 15,20-21-15,-20 0 0,21 21 0,0-21 16,0-1-16,-1 1 0,1 0 16,0 0-16,21 0 0,-21 0 15,21-1-15,0 1 0,0 0 0,0 0 16,21 0-16,0 21 0,22-21 0,-1 21 16,0-22-16,1 22 0,-1-21 0</inkml:trace>
  <inkml:trace contextRef="#ctx0" brushRef="#br0" timeOffset="32255.74">15960 3704 0,'0'-21'0,"-43"21"16,22 0-1,0 0-15,0 0 0,0 0 16,-1 21-16,1-21 0,21 21 0,-21 1 15,0-1-15,0 0 0,0 0 16,-1 0-16,1 0 0,0 1 0,21 20 16,-21-21-16,21 0 0,0 22 15,-21-22-15,21 0 0,0 0 16,0 0-16,0 0 0,21-21 0,21 22 16,-21-22-16,1 0 0,20 0 15,-21 0-15,21 0 0,1 0 0,-22 0 16,21 0-16,1 0 0,-1-22 0,0 1 15,1 21-15,-1-21 0,-21 0 16,21 0-16,-20-22 0,20 22 0,-21 0 16,0 0-16,-21 0 0,0 0 0,0-1 15,0-20-15,0 21 0,-21 0 16,0 21-16,0 0 16,0 0-16,-1 0 0,1 0 0,-21 21 15,21-21-15,0 21 0,-1 0 16,1 0-16,0 22 0,0-22 0,0 0 15,21 21-15,0-20 0,0-1 16,0 21-16,0-21 0,0 0 0,21 1 16,0-22-16,21 21 0,-20 0 0,20-21 15,0 0-15,1 0 0,20 0 16,-21 0-16,1 0 0,20-21 0,-20 0 16,-1-1-16,0 1 0,1 0 15,-1 0-15,-21 0 0,21 0 0,-20-22 16,-1 22-16,-21 0 0,0-21 15,21 20-15,-21 1 0,0 0 16,-21 42 0,0 0-1,-1 1-15,22 20 0,-21-21 16,0 21-16,21-20 0,0 20 0,-21-21 16,21 21-16,-21-20 0,21-1 0,0 21 15,0-21-15,0 0 16,21-21-1,0 0 1,0-21-16,0 0 0,1 0 0,-1 0 16,0 0-16,0-1 0,0-20 15,0 21-15,1-21 0,-1 20 16,0-20-16,0 21 0,0 0 0,-21 0 16,21-1-16,1 22 15,-22 22 1,0-1-16,0 0 0,0 0 15,0 0-15,0 22 0,0-1 16,0-21-16,0 0 0,0 0 16,0 1-16,0-1 0,21 0 0,0 0 15,0-21-15,21 21 0,-20-21 16,-1 0-16,21 0 0,0 0 0,-20 0 16,20 0-16,0 0 15,1-21-15,-1 21 0,-21-21 0,21 0 16,1 0-16,-1-22 0,-21 22 0,22-21 15,-22 21-15,0-22 0,0 22 16,0-21-16,-21 21 0,21-22 16,-21 22-16,0 0 0,0 0 0,-21 0 15,0 21-15,0 0 0,0 0 0,0 0 16,-22 0-16,1 0 0,0 21 0,20 0 16,-20 21-16,0-21 15,21 1-15,-1 20 0,1-21 0,0 21 16,21-20-16,0 20 0,0-21 0,0 0 15,0 0-15,0 1 0,21-1 16,0-21-16,1 21 0,20-21 0,-21 0 16,0 0-16,22 0 0,-22 0 15,0 0-15,21 0 0,-21-21 0,1 0 16,-1-1-16,0 1 0,0 0 0,-21 0 16,21-21-16,-21 20 0,21 1 15,-21-21-15,22 21 0,-22 0 16,0-1-16,0 1 0,0 42 31,0 1-31,0 20 16,0-21-16,0 0 0,0 0 15,0 22-15,0-22 0,0 0 16,0 0-16,21 0 0,-21 1 16,21-1-16,0-21 0,0 21 0,0-21 15,1 0-15,-1 0 16,0 0-1,-21-21-15,0 0 0,21 21 0,-21-43 16,0 22-16,0 0 0,0-21 16,0 20-16,0-20 0,21 21 0,0 0 15,-21-22-15,22 22 0,-1 0 16,0 0-16,0 21 0,0-21 16,0 21-16,1 0 0,-1 0 0,0 0 0,0 0 15,0 0-15,22 42 16,-22-42-16,-21 21 0,0 22 15,0-22-15,0 0 0,0 0 0,0 21 16,0-20-16,0 20 0,0-21 16,0 0-16,0 0 0,0 1 15,-21-22-15,21-22 32,0 1-17,0 0-15,0 0 0,0 0 16,21 0-16,-21-1 0,21 1 15,0 0-15,0 0 0,-21 0 0,21 0 16,1-1-16,-1 1 0,-21 0 16,21 0-16,0 21 0,0 0 15,-21-21 1,21 21-16,1 0 0,-1 0 0</inkml:trace>
  <inkml:trace contextRef="#ctx0" brushRef="#br0" timeOffset="32481.53">18838 3725 0,'0'22'32,"-21"-1"-17,21 0 1,-21 0-16,21 0 0,-21 0 0,21 1 16,0-1-16,0 0 15,0 0-15,0 0 0,-21-21 0,21 21 16,0 1-16,0-1 15,21-42 17,-21-1-32,21 1 0,-21 0 15,0 0-15</inkml:trace>
  <inkml:trace contextRef="#ctx0" brushRef="#br0" timeOffset="32643.44">18923 3535 0,'0'0'0,"0"-21"16,-21 21-16,0 0 16,-1 0-1,22 21 1,0 0 0</inkml:trace>
  <inkml:trace contextRef="#ctx0" brushRef="#br0" timeOffset="33435.37">19473 3641 0,'0'0'0,"0"21"16,-21-21-16,0 0 0,0 21 15,0-21-15,-1 21 0,1-21 16,0 21-16,0 1 0,-21-22 0,42 21 15,-22 0-15,1 0 0,0 0 0,0 0 16,21 1-16,0-1 16,0 0-16,0 0 0,0 0 15,0 0-15,21 1 0,-21-1 16,21-21-16,0 21 0,1-21 16,20 0-16,-21 0 0,0 0 0,22 0 15,-22 0-15,0 0 0,21-21 16,-21 21-16,1-21 0,20-1 0,-21 1 15,0 0-15,0 0 0,-21 0 0,0 0 16,0-1-16,0-20 0,0 21 16,0 0-16,0 0 0,0-1 0,-21 22 15,0-21-15,0 21 0,-21 0 16,20 0-16,-20 0 0,21 0 0,-21 0 16,-1 0-16,22 0 0,0 21 15,-21-21-15,20 22 0,1-1 16,0 0-16,0 0 0,21 0 0,0 0 15,0 1-15,0-1 16,21 0-16,0 0 0,0-21 16,1 21-16,20 0 0,-21-21 0,21 0 15,-20 0-15,20 0 0,0 0 16,1 0-16,-1 0 0,0 0 0,1-21 16,20 21-16,-21-21 0,22 0 15,-22 21-15,22-21 0,-22 0 16,0-1-16,-20 1 0,-1 0 0,0 0 15,0 0-15,0 0 0,-21-1 0,0 1 16,-21 21 0,0 0-16,0 0 15,0 0-15,-22 0 0,22 0 0,0 21 16,0 1-16,0-22 0,21 21 16,0 0-16,0 0 0,0 0 0,0 0 15,21-21-15,0 22 0,0-1 0,0 0 16,0 0-16,1 0 0,-1 0 15,0 1-15,0-1 0,-21 0 16,0 0-16,0 0 16,0 0-16,-21-21 15,0 0-15,0 0 16,-1 0-16,1 22 0,0-22 0,-21 0 16,21 0-16,-22 0 0,22 0 0,0 0 15,0 0-15,0 0 0,-1 0 16,1 0-16,0 0 0,0 0 15,0 0-15,0 21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6T03:09:10.6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656 741 0,'0'-21'16,"-21"21"-16,21-21 15,0-1-15,0 1 16,0 0 0,0 0 15,-21 21 219</inkml:trace>
  <inkml:trace contextRef="#ctx0" brushRef="#br0" timeOffset="499.7">656 762 0,'0'0'16,"0"-21"-16,0 0 0,0 0 15,0-1 1,0 1-16,0 0 16,0 0-16,0 0 0,0 0 15,0 42 32,0 0-47,0 0 0,0 0 16,0 0-16,0 22 0,0-1 15,0 0-15,0 1 0,0-1 16,0 0-16,0 22 0,0-22 0,0 1 16,0 20-16,0-21 0,0 1 15,0-1-15,0-21 0,0 22 16,0-22-16,0 21 0,0-21 15,0 0-15,0 1 0,0-1 16,0 0 0,0-42 15,0 0-31,21 21 0,-21-22 16,21 1-16,-21 0 0,22 21 15</inkml:trace>
  <inkml:trace contextRef="#ctx0" brushRef="#br0" timeOffset="847.51">1079 1185 0,'0'0'0,"0"22"0,0-1 16,0 0-16,0 0 15,0 0-15,0 0 16,22-21 0,-1 0-16,0-21 31,-21 0-31,21 21 0,-21-21 0,0 0 16,0 0-16,0-1 15,0 1-15,0 0 0,0 0 16,-21 21-16,0 0 15,0 0 1,-1 21-16,22 0 0,-21-21 16,21 21-16,0 1 0,0-1 15</inkml:trace>
  <inkml:trace contextRef="#ctx0" brushRef="#br0" timeOffset="1820.95">2222 635 0,'0'-21'16,"0"0"-1,0 42 16,0 0-31,0 0 0,0 0 16,0 22-16,0-1 0,0 0 0,0 22 16,0-1-16,0-20 15,-21 20-15,21 1 0,-21-22 0,21 22 16,0-22-16,-21 0 0,21 1 0,0-22 16,0 21-16,0-21 0,0 0 15,0 1-15,0-1 0,0 0 16,21-42 15,0 21-31,-21-21 0,21-1 16,1-20-16,-1 21 0</inkml:trace>
  <inkml:trace contextRef="#ctx0" brushRef="#br0" timeOffset="2090.79">2582 720 0,'0'0'0,"43"-85"31,-22 106-15,-21 0-1,0 1-15,0-1 0,0 21 16,0 0-16,0 1 0,0-1 16,0 22-16,0-22 0,0 0 0,0 22 15,0-22-15,0 43 0,0-64 16,0 21-16,0-21 0,0 22 15,0-22-15,0 0 16,0 0-16,21-21 31,0-21-31</inkml:trace>
  <inkml:trace contextRef="#ctx0" brushRef="#br0" timeOffset="2287.67">2180 1207 0,'0'0'0,"-21"0"16,21 21-16,21-21 31,0 0-15,22 0-16,-22 0 0,21 0 15,-21-21-15,22 21 0,-1-22 0,-21 22 16,21-21-16,-20 21 0,20-21 15,-21 21-15,0-21 0</inkml:trace>
  <inkml:trace contextRef="#ctx0" brushRef="#br0" timeOffset="2960.37">3323 1270 0,'0'0'0,"21"0"15,0-21 17,1 0-32,-1 0 15,-21-1-15,0 1 0,21 0 16,-21 0-16,0 0 0,0 0 0,0-1 15,0 1-15,0 0 0,-21 0 0,0 0 16,-1 0-16,1-1 0,0 1 16,0 21-16,0 0 0,0 0 15,-22 0-15,22 0 0,-21 21 0,21 1 16,-22-1-16,1 21 0,21-21 16,-22 22-16,22-1 0,0 0 0,0 1 15,0-22-15,0 21 0,21 0 16,-22-20-16,22 20 0,0-21 0,0 0 15,0 0-15,0 1 0,22-1 16,20 0-16,-21-21 16,0 0-16,0 0 0,22 0 0,-22 0 15,21 0-15,-21-21 0,22 0 16,-22-1-16,21 1 0,1 0 0,-22-21 16,21 21-16,-21-1 0,0-20 15,1 0-15,-1-1 0,0 22 16,-21-21-16,0 0 0,0 20 0,0 1 15,0 0-15,0 0 0,-21 21 32,0 0-32,21 42 0,-22-21 0,22 1 15,0 20-15,0-21 0,-21 21 16,21 1-16,0-22 0,-21 21 0,21-21 16,0 1-16,0 20 0,0-21 15,0 0-15,0 0 0,0 1 16,21-22-16,0 0 15,1 0-15,-1 0 0,0 0 16,0 0-16,0 0 0,22 0 0,-22-22 16,21 1-16,-21 0 0,0 0 15,22 0-15,-22-22 0</inkml:trace>
  <inkml:trace contextRef="#ctx0" brushRef="#br0" timeOffset="3435.13">3810 1080 0,'0'-22'31,"0"44"-15,0-1-16,-21-21 0,21 21 16,0 0-16,0 0 0,0 0 0,0 1 15,-21 20-15,21-21 0,0 0 0,0 0 16,0 1-16,0-1 0,0 0 16,0 0-16,0 0 0,0 0 0,0 1 15,0-1-15,-22 0 16,22 0-16,-21-21 15,0 0-15,21-21 32,-21 0-32,21 0 0,-21 21 15,21-43-15,0 22 0,0 0 16,0-21-16,0 20 0,0-20 0,21 21 16,0-21-16,0-1 0,22 22 15,-22 0-15,21 0 0,0 0 0,1-1 16,20 1-16,-20 21 0,-1 0 15,0 0-15,22 0 0,-22 0 16,0 21-16,22 1 0,-43-1 0,21 0 16,1 0-16,-22 21 0,-21-20 0,0 20 15,0-21-15,0 0 0,0 22 0,0-22 16,-21 0-16,0 0 0,-1 0 16,1 0-16,0 1 0,0-22 15,0 21-15,0 0 0,-1-21 0,22-21 47,22 0-47,-22-1 0,21 1 16</inkml:trace>
  <inkml:trace contextRef="#ctx0" brushRef="#br0" timeOffset="4070.38">5165 1143 0,'0'0'0,"0"-21"0,0 0 16,0 0-16,0-1 0,-22 1 16,1 21-16,21-21 0,-21 0 15,0 0-15,0 0 0,0 21 0,-1-22 16,-20 22-16,21 0 15,0 0-15,0 0 0,-1 22 0,-20-1 16,21 0-16,0 0 16,-22 0-16,22 22 0,0-1 0,0-21 15,0 21-15,0-20 0,-1 20 0,1 0 0,0-21 16,21 1-16,0 20 16,0-21-16,0 0 0,0 0 0,0 1 15,0-1-15,21-21 0,0 0 16,22 0-16,-22 0 0,0 0 15,21 0-15,1 0 0,-22 0 0,21-21 16,-21-1-16,22 1 0,-1 0 16,-21 0-16,22-21 0,-22-1 0,0 22 15,0-21-15,0-1 0,0-20 0,-21 21 16,22-1-16,-22-20 16,0 20-16,0-20 0,0 21 0,0-1 15,0 1-15,0 0 0,0 20 16,-22 1-16,22 0 0,-21 0 0,21 42 31,-21 0-31,21 0 0,0 22 16,0-1-16,0 0 0,0 22 0,0-22 15,0 22-15,0-22 0,0 22 16,0-22-16,0 0 0,0 1 0,0-1 16,0 0-16,0 1 0,0-22 15,0 0-15,0 0 0,0 0 0,0 0 16,21 1-1,0-22-15,1 0 0,-1 0 16,0-22-16,0 22 0,0-21 16,22 0-16,-22 21 0</inkml:trace>
  <inkml:trace contextRef="#ctx0" brushRef="#br0" timeOffset="4469.14">5757 995 0,'0'0'0,"21"-21"0,-21 0 0,-21 21 31,-21 0-15,21 0-16,0 21 0,-1 0 0,1-21 15,-21 21-15,21 0 0,0 0 16,-1 1-16,1-1 0,0 0 0,21 0 16,0 0-16,0 0 15,0 1-15,21-22 16,-21 21-16,43-21 0,-22 0 15,0 0-15,21 0 0,-21 0 16,22 0-16,-22 0 0,42 21 16,-41-21-16,-1 0 0,0 21 15,-21 0-15,0 0 16,-21-21 0,0 22-1,-22-22-15,22 0 0,0 0 0,-21 21 16,-1-21-16,22 0 0,-21 0 0,21 0 15,-1 0-15,1 0 0,0 21 16,0-21-16,0 0 0,0 0 16,21-21-1</inkml:trace>
  <inkml:trace contextRef="#ctx0" brushRef="#br0" timeOffset="5432.12">7429 889 0,'-21'-21'0,"42"42"0,-42-63 16,0 42-16,21-21 0,-21 21 16,0 0-1,21 21 1,-21 0-16,-1 0 0,1 0 0,21 22 15,-21-22-15,21 21 0,0 0 16,-21-20-16,21 20 0,0 0 0,0-21 16,0 22-16,0-22 0,0 0 0,0 0 15,0 0-15,0 1 0,21-22 16,0 21-16,0-21 0,1 0 0,-1 0 16,21 0-16,-21 0 0,0 0 15,22 0-15,-22 0 0,0-21 16,0 21-16,0-22 0,1 1 0,-22 0 15,0 0-15,0 0 16,0 0-16,-22-1 0,1-20 0,0 21 16,-21 0-16,21 0 0,-1-22 0,-20 22 15,21 0-15,0 0 0,0 0 16,-1-1-16,22 1 16,0 0-16,0 0 0,0 0 15,22 21-15,-1-21 0,0 21 16,21 0-16,-21 0 0,22 0 0,-1 0 15,0 0-15,22 0 0,-22 0 16,1 0-16,20 21 0,-21 0 16,1 0-16,20 21 0,-42-20 0,22 20 15,-1-21-15,-21 0 0,0 22 0,-21-22 16,0 21-16,0-21 0,0 0 16,0 1-16,0-1 0,0 0 0,0 0 15,0 0-15,0 0 0,-21-21 0,21 22 16,-21-22-16,0 0 15,0 0-15,0-22 32,21 1-32,0 0 15,0 0-15,0 0 0,0 0 0,0-1 16,0-20-16,0 0 0,21 21 16,0-22-16,0 1 0,0 0 0,0-1 15,1 1-15,20 21 0,0-22 0,1 22 16,-1 0-16,0 0 0,1 0 15,-1 21-15,0 0 0,1 0 16,-1 21-16,0 0 0,1 21 0,-22-20 16,0 20-16,0 0 0,-21 1 0,0-1 15,0 0-15,0 1 0,0-1 0,-21 21 16,21-41-16,-21 20 16,0-21-16,-1 0 0,22 0 15,-21 1-15,21-44 31,21 1-15,1 0-16,-1-21 0,0 21 0</inkml:trace>
  <inkml:trace contextRef="#ctx0" brushRef="#br0" timeOffset="6487.52">10350 677 0,'0'0'0,"0"22"0,22-22 46,-1 0-46,0 0 0,0 0 0,21 0 16,-20 0-16,20-22 0,-21 22 16,21-21-16,1 0 0,-1 21 0,0-21 15,1 0-15,-1 0 0,-21 21 16,22-22-16,-22 1 0,0 0 0,-21 0 16,0 0-16,0 0 15,-42-1-15,20 22 0,-20-21 16,0 0-16,-1 21 0,1 0 0,0 0 15,-1 0-15,1 0 0,0 0 0,-1 21 16,1-21-16,0 21 0,21 22 16,-43 20-16,43-42 0,21 22 15,0-1-15,0 0 0,0 1 16,0-1-16,0 0 0,0 1 16,21-1-16,0-21 0,0 22 0,1-22 15,-1 0-15,0 0 0,21 0 0,-21 0 16,22-21-16,-22 0 0,21 0 0,1 0 15,-22 0-15,21 0 16,-21 0-16,0 0 0,1 0 0,-22-21 16,0 0-16,0 0 15,-22 21-15,-20-21 0,21 21 16,-43 0-16,22 0 0,0 0 0,-22 0 16,22 0-16,-22 0 0,22 21 15,0 0-15,-1 0 0,1 0 0,21 1 16,-21 20-16,20-21 0,1 21 0,21 1 15,0-22-15,0 21 0,0-21 16,0 1-16,0 20 0,21-21 0,1 0 16,20-21-16,-21 21 0,0 1 15,22-22-15,-1 0 0,-21 0 16,21 0-16,1 0 0,-1 0 0,0 0 16,1 0-16,20 0 0,22-43 15,-43 22-15,1 0 0,-1 0 16,0 0-16,-21-1 0,1 1 0,-1 0 15,0-21-15,-21 21 0,0-1 0,0 1 16,0-21-16,0 21 0,0 0 16,-21 21-16,21-22 0,-21 22 15,21 22 1,0 20-16,0-21 16,0 0-16,21 0 0,0 22 0,0-22 15,-21 0-15,21 0 16,0 0-16,1 22 0,-22-22 0,21-21 15,0 21-15,0 0 0,-21 0 0,21-21 16,0 22-16,1-22 16,-1 0-16,0 0 0,0-22 15,0 1 1,-21 0-16,0 0 16,0 0-16</inkml:trace>
  <inkml:trace contextRef="#ctx0" brushRef="#br0" timeOffset="6691.4">11218 1058 0,'0'0'0,"0"-21"0,0 0 16,-21 21 0,0 21-16,0 0 0,-22 22 15,43-22-15,-21 21 0,0-21 16,0 22-16,-21-22 0,20 0 16,1 21-16,0-20 0,0-1 0,0 0 15,0 0-15,-1 0 0,22 0 0,-21 1 16,21-1-1,21-21 1,1 0-16,-1 0 0,0-21 16,0-1-16,0 22 0</inkml:trace>
  <inkml:trace contextRef="#ctx0" brushRef="#br0" timeOffset="7060.19">11493 1016 0,'0'21'16,"0"0"-16,0 1 0,0 20 15,0-21-15,0 21 0,0-20 0,0 20 16,0 0-16,0-21 16,0 22-16,0 20 0,0-20 0,0-1 15,0 21-15,0 1 0,22-1 0,-22 1 16,21-1-16,-21 1 0,0-1 15,0 22-15,0-21 0,0 20 0,0-20 16,0 20-16,0-20 0,-21-1 0,-1 1 16,1-1-16,0-20 0,0 20 0,0-20 15,0-1-15,-1-21 0,1 21 16,21-20-16,0-1 0,0-42 31,0-1-31,0 1 16,0 0-16,0 0 0,21 0 15,1 0-15,-22-22 0,21 22 16,-21-21-16,0-1 0,21-20 0,-21 21 16</inkml:trace>
  <inkml:trace contextRef="#ctx0" brushRef="#br0" timeOffset="7356.02">11515 1376 0,'0'0'0,"-22"-64"0,1 1 0,0 21 0,21-1 16,0 1-16,0 21 0,0-22 15,0 22-15,0 0 0,0 0 0,0 0 16,0 0-16,21-1 0,0 22 16,1-21-16,-1 21 0,0 0 15,21 0-15,-21 0 0,22 0 0,-1 0 16,-21 21-16,22 1 0,-22-1 16,21 0-16,-21 0 0,-21 0 0,0 0 15,0 1-15,0 20 0,0-21 0,-21 0 16,0 0-16,0 1 0,-22-1 15,22 0-15,-21 0 0,0 0 16,20-21-16,-20 21 0,0 1 0,21-22 16,-22 21-16,22-21 0,0 0 0,0 0 15,0 0-15,42-21 16</inkml:trace>
  <inkml:trace contextRef="#ctx0" brushRef="#br0" timeOffset="8535.6">13822 508 0,'0'0'16,"21"-21"-16,-21 0 0,21 0 0,-21-1 15,0 1-15,0 0 0,-21 21 31,0 0-31,0 0 0,-1 0 16,1 21-16,0 22 0,0-22 0,0 21 16,0 0-16,-1 1 0,1-1 15,0 22-15,0-1 0,0-21 16,21 22-16,0-1 0,-21 1 16,21-1-16,-22 1 0,22-1 0,0-20 15,0-1-15,0 0 0,0 1 0,0-1 16,22-21-16,-1 0 0,0 1 15,0-1-15,0 0 0,22 0 0,-22-21 16,21 0-16,-21 0 0,64 0 16,-43 0-16,1 0 0,20 0 15,-21-21-15,1 0 0,-1 0 0,0-1 16,1-20-16,-1 21 0,0-21 0,1-1 16,-22 1-16,21 0 0,-21-1 15,-21 1-15,0 0 0,0-22 16,0 22-16,0-22 0,0 22 0,0-22 15,-42 22-15,21 0 0,0-1 16,-22 22-16,1-21 0,0 21 0,-1-22 16,1 22-16,0 21 0,-1-21 0,1 21 15,0 0-15,-1 0 0,1 0 16,21 21-16,-21 0 0,20 1 0,1 20 16,0 0-16,0 1 0,0 20 15,21-21-15,0 22 0,0-1 0,0 1 16,0-1-16,0-20 0,0 20 15,21-20-15,0-1 0,0 0 16,0-21-16,1 22 0,-1-22 0,21 0 16,-21 0-16,22-21 0,-1 0 0,0 0 15,1 0-15,-1 0 0,0 0 0,22 0 16,-22 0-16,0-21 0,22 0 16,-22 0-16,1 0 0,-1-22 0,-21 22 15,21-21-15,-20 21 0,-1-22 16,0 1-16,0 0 0,-21-1 0,0 1 15,0 21-15,0 0 0,0-1 16,0 1-16,0 42 16,0 1-16,0-1 15,0 0-15,0 21 0,0 1 0,0-22 16,0 21-16,0 0 0,0-20 16,0 20-16,0-21 0,0 21 0,-21-20 15,21-1-15,0 0 0,0 0 0,0 0 16,-21-21-16,21 21 0,0 1 15,-21-44 17,21 1-32,0 0 15,0 0-15,0-21 0,0 20 16,0-20-16,0 21 0,0-21 16,0-1-16,21 1 0,0-22 15,0 22-15,0 0 0,0-1 0,22 22 0,-22-21 16,21 21-16,1 21 15,-1 0-15,0 0 0,1 21 0,-1 0 16,-21 0-16,21 22 0,-20-1 0,20 0 16,-21 1-16,-21-22 0,21 21 15,-21 0-15,0 22 16,0-22-16,0-21 0,-21 1 0,21-1 0,-21 0 16,0 0-16,0 0 0,-1 0 15,1-21-15</inkml:trace>
  <inkml:trace contextRef="#ctx0" brushRef="#br0" timeOffset="9299.16">16976 762 0,'0'-21'31,"21"21"-31,0 0 0,0-21 16,0 21-16,0-21 0,1 21 16,20-22-16,-21 1 0,0 21 0,22-21 0,-1-21 15,0 21 1,-21 21-16,-21-22 0,0 1 0,0 0 15,0 0-15,0 0 0,-21 0 0,0 21 16,-21-22-16,-1 1 0,1 21 16,0 0-16,-1 0 0,-20 0 0,21 0 15,-1 0-15,1 21 0,0 1 16,-1-22-16,1 21 0,0 0 0,20 0 16,1 0-16,0 22 0,21-22 0,0 0 15,0 21-15,0 1 0,21-22 16,0 21-16,22 0 0,-22 1 15,0-1-15,21 0 0,-20-20 16,20 20-16,0 0 0,-21 1 0,22-22 16,-22 21-16,21 0 0,-21-20 0,1 20 15,-1-21-15,-21 21 0,0-20 16,0-1-16,0 0 0,-21 0 0,-22 0 16,1 0-16,0-21 0,-1 22 0,1-22 15,-22 0-15,1 0 0,-1 0 16,1 0-16,-1 0 0,1 0 0,-1 0 15,1-22-15,21 1 0,-1 0 0,1 0 16,0 0-16,20 0 0,1-22 16,0 1-16,0 21 0,21-22 15,0-20-15,0 21 0,0-1 0,0 1 16,21-22-16,0 22 0,0 0 16,22 21-16,-1-1 0,0-20 0,1 42 15,-1 0-15,0 0 0,22 0 16,-22 0-16,1 21 0,-22 0 0,21 22 15,-21-22-15,0 21 0,1 1 0</inkml:trace>
  <inkml:trace contextRef="#ctx0" brushRef="#br0" timeOffset="9668.95">17187 1376 0,'21'0'0,"43"-21"16,-43 0 0,0-1-16,0 1 0,1 0 15,-1 0-15,0 0 0,-21 0 16,0-1-16,21-20 0,-21 21 0,0 0 16,0-22-16,0 22 0,0 0 0,0 0 15,-21 0-15,0 21 16,0 0-16,-1 0 0,1 0 0,0 21 15,0 0-15,0 0 0,0 0 0,-1 1 16,1 20-16,21-21 0,0 21 16,-21 1-16,21-22 0,0 21 0,-21 1 15,21-1-15,0-21 16,0 0-16,0 0 0,21 1 16,0-22-16,0 0 0,1 0 0,-1 0 15,0 0-15,0 0 0,21 0 16,1 0-16,-1-22 0,-21 1 15,22 0-15,-22 0 0,21 0 0</inkml:trace>
  <inkml:trace contextRef="#ctx0" brushRef="#br0" timeOffset="9956.31">17822 423 0,'0'-21'16,"0"42"-16,0-63 0,0 21 0,0 42 15,0 0 1,0 0-16,-21 1 0,0 20 0,0 0 16,21 1-16,-21-1 15,21 0-15,-22 22 0,1-1 0,21-20 0,0 20 16,0 1-16,-21-22 0,21 21 16,-21-20-16,21-1 0,0 0 15,0 43-15,0-64 0,0 0 16,0 1-16,0-1 0,0 0 15,0 0-15,21-21 16,0 0-16,0 0 16,1-21-16,-22 0 0,21 0 15,0-1-15</inkml:trace>
  <inkml:trace contextRef="#ctx0" brushRef="#br0" timeOffset="10348.18">17907 1122 0,'0'0'0,"0"21"0,0 0 16,0 0-16,21-21 16,0 0-1,0 0-15,1 0 16,-1 0-16,0 0 0,0 0 16,0-21-16,0 21 15,-21-21-15,0 0 0,0 0 16,0 0-16,0-1 0,0 1 15,0 0-15,-21 21 16,0 0-16,0 0 0,21 21 16,-21 0-16,0 1 15,-1-1-15,22 0 0,-21 0 0,21 21 16,-21-20-16,21 20 0,-21-21 0,21 0 16,0 0-16,0 1 0,0-1 15,0 0-15,0 0 0,0 0 16,21-21-16,0 21 0,0-21 15,1 0-15,20 0 0,-21 0 16,0 0-16,22 0 0,-22-21 0,21 21 16,-21-21-16,22 0 0,-22 0 15,21 0-15,-21-1 0,0 1 0,22-21 16,-22 21-16</inkml:trace>
  <inkml:trace contextRef="#ctx0" brushRef="#br0" timeOffset="10795.93">18436 1207 0,'21'-43'16,"0"22"-16,-63 85 0,84-149 0,-20 21 15,-22 43-15,0 42 31,0 1-15,0-1-16,0 0 0,0 21 0,0-21 16,0 1-16,0-1 0,0 0 15,0 0-15,0 0 0,-22 0 0,22 1 16,0-1-16,0 0 0,-21-21 16,21 21-16,-21-21 31,21-21-16,0 0 1,0 0-16,0-1 0,0 1 16,0 0-16,0 0 0,0 0 0,0-22 15,0 22-15,21-21 0,0 21 16,1-22-16,-1 1 0,0 21 0,21 0 16,-21 0-16,22-1 0,-22 22 15,21 0-15,-21 0 0,22 0 0,-22 0 16,0 22-16,21 20 0,-20-21 0,-1 0 15,0 22-15,0-22 16,0 21-16,-21-21 0,0 22 0,0-22 0,0 0 16,0 0-16,0 0 0,0 0 15,0 1-15,0-1 0,0 0 16,0 0-16,-21-21 16,42-21 15,0 0-16,1 0-15,-1-1 16</inkml:trace>
  <inkml:trace contextRef="#ctx0" brushRef="#br0" timeOffset="11031.79">19410 953 0,'0'0'0,"0"21"0,0 0 0,0 0 15,0 0-15,-21 0 0,-1 22 0,1-22 16,21 0-16,-21 21 0,21-20 16,0-1-16,-21 0 0,21 0 0,0 0 15,-21 0-15,21 1 0,0-1 0,0 0 16,21-21 15,0 0-15,-21-21-16,21 0 0</inkml:trace>
  <inkml:trace contextRef="#ctx0" brushRef="#br0" timeOffset="11388.1">19389 699 0,'0'0'0,"-22"-22"15,-41 1 1,42 21-16,0 0 0,-1 0 0,1 21 0,0 1 15,21-1-15,0 0 16,0 0-16,0 0 0,0 0 16,21-21-16,0 22 0,1-22 15,-1 0-15,0 0 0,0 0 16,0 0-16,0 0 0,1 0 0,-1 0 16,0 0-16,0-22 0,0 22 15,-21-21-15,0 0 0,21 21 0,-21-21 16,0 0-16,0 0 0,0-1 0,0 1 15,-21 21-15,0 0 16,0 0-16,0 0 0,0 0 0,-1 0 16,1 0-16,0 0 0,0 21 15,0 1-15,0-1 0,-1-21 0,22 21 16,0 0-16,0 21 0,0-20 0,0-1 16,0 0-1,0 0-15,22-21 0,-1 21 0,0-21 16</inkml:trace>
  <inkml:trace contextRef="#ctx0" brushRef="#br0" timeOffset="11875.82">19727 974 0,'0'0'0,"0"-21"16,0-1-16,0 1 16,0 0-16,0 0 15,0 42 1,0 0 0,0 0-16,0 1 0,0-1 0,0 21 15,0-21-15,-21 22 0,21-1 16,0-21-16,0 21 0,0-20 0,0 20 15,0-21-15,0 0 0,0 0 0,0 1 16,0-1-16,21 0 16,0-21-16,1 0 0,-1 0 15,0 0-15,0 0 0,0 0 0,0 0 16,1 0-16,-1 0 0,0-21 16,0 0-16,0-1 0,0 1 0,1 0 15,-22 0-15,0-21 0,21 20 16,-21-20-16,0 0 0,0 21 0,0-22 15,0 1-15,0 21 0,0 0 16,0-1-16,0 44 31,0-1-15,0 0-16,0 0 0,21-21 16,0 21-1,0-21-15</inkml:trace>
  <inkml:trace contextRef="#ctx0" brushRef="#br0" timeOffset="12566.88">20405 995 0,'0'0'0,"0"-42"31,0 63 0,0 0-31,0 0 0,0 21 0,0-20 16,0 20-16,0-21 0,0 21 0,0 1 15,0-22-15,0 0 16,0 21-16,0-20 0,0-1 0,0 0 16,0 0-16,0 0 0,0 0 0,0 1 15,0-44 32,-22 22-47,22-21 0,0 0 16,0 0-16,0 0 0,0 0 0,0-22 15,0 22-15,0-21 0,0 21 16,22-22-16,-1 1 0,0 0 0,0 20 16,0-20-16,0 21 0,22-21 15,-22 20-15,21 22 0,-21 0 16,22 0-16,-1 0 0,0 0 0,-20 43 16,20-22-16,0 21 0,1 1 15,-22-22-15,42 63 0,-42-41 16,1-1-16,-22-21 0,0 22 0,0-22 15,0 0-15,0 0 0,0 0 16,0 0-16,-22-21 0,1 0 16,0 0-16,0 0 15,21-21 1,0 0-16,0 0 16,0 0-16,0 0 15,21-1-15,0-20 0,0 21 0,1-21 16,-1-1-16,0 1 0,21 0 0,1-1 15,-1 22-15,0-21 0,1 21 16,20-1-16,-21 22 0,1 0 0,-1 0 16,0 0-16,1 22 0,-22-1 15,21 21-15,-21-21 0,1 22 0,-1-1 16,-21 0-16,0-21 0,0 22 0,0-1 16,0-21-16,-21 22 0,-1-22 15,1 21-15,-21 0 16,21-42-16,0 22 0,-1-1 0,22 0 15,-21-21-15,0 0 16</inkml:trace>
  <inkml:trace contextRef="#ctx0" brushRef="#br0" timeOffset="21717.4">974 2752 0,'0'21'0,"-22"-21"31,1 0-31,0 0 16,0 0-1,0-21 1,0 0-16,21-1 16,0 1-16,0 0 0,0 0 15,0 0-15,0 0 0,0-1 16,0 1-16,21-21 0,0 21 0,0 0 15,0-1-15,0 1 0,1 0 16,-1 0-16,21 21 0,-21 0 16,0 0-16,22 0 0,-22 0 15,21 0-15,-21 21 0,1 0 16,20 0-16,-21 1 0,0 20 0,0 0 0,1 1 16,-1-1-16,-21 0 15,0 1-15,0 20 0,0-21 0,0 1 16,-21-1-16,-22 0 0,22 22 15,-21-22-15,21 1 0,-22-1 0,1-21 16,0 21-16,-1-20 0,1 20 16,21-21-16,-22 0 0,22-21 15,0 21-15,-21-21 0,21 0 0,-1 0 16,1 0-16,0-21 0,21 0 16,-21 0-16,21 0 0,0 0 15,0-1-15,0 1 0,0-21 16,0 21-16,0 0 0,0-22 0,0 22 15,0 0-15,0 0 0,0 0 16,21-1-16,0 1 0,0 0 16,1 21-16,-1 0 0,0 0 15,0 0-15,0 21 0,0 0 16,22 1-16,-22-1 0,0 0 0,-21 21 16,21-21-16,0 22 0,1-22 15,-1 0-15,0 21 0,-21-20 16,21-1-16,0 0 0,-21 0 0,0 0 15,21 0-15,1 1 0,-22-1 16,21-21 0,0 0-16,0-21 15,0-1 1</inkml:trace>
  <inkml:trace contextRef="#ctx0" brushRef="#br0" timeOffset="22060.21">1714 3090 0,'0'0'0,"0"22"16,22-22-1,-1 0-15,0-22 16,0 1-1,-21 0-15,0 0 16,0 0 0,-21 21-1,0 0-15,0 21 16,-1 0-16,1 0 16,21 0-1,0 1-15,0-1 16,21-42 15,1-1-31,-1 22 16</inkml:trace>
  <inkml:trace contextRef="#ctx0" brushRef="#br0" timeOffset="22851.75">3323 2646 0,'0'-21'15,"0"42"-15,-21-63 0,21 20 16,0 1-16,0 0 0,0 0 15,0 0-15,-21 21 0,21-21 16,0-1-16,-21 22 0,21 22 31,0-1-31,0 21 16,0 0-16,0 1 0,0 20 0,0-20 16,0 20-16,0 1 0,0-22 15,0 21-15,0 1 0,0-22 0,-22 22 16,1-22-16,0 0 0,21 1 15,0-1-15,0-21 0,0 22 0,-21-22 16,21 0-16,0 0 16,21-42-1,-21 0-15,21-22 0,0 22 16,1-21-16</inkml:trace>
  <inkml:trace contextRef="#ctx0" brushRef="#br0" timeOffset="23095.61">3619 2561 0,'0'0'0,"22"-42"0,-22 21 16,0-22-16,0 22 0,0 42 31,21 22-31,-21-1 0,0 0 16,21 1-16,-21-1 0,0 22 0,0-22 15,0 21-15,0-20 16,0-1-16,0 22 0,0-22 0,0 0 0,0 1 15,0-1-15,0 0 0,0 1 16,0-22-16,0 21 0,0-21 16,0 0-16,0 1 0</inkml:trace>
  <inkml:trace contextRef="#ctx0" brushRef="#br0" timeOffset="23319.48">3133 3048 0,'21'0'32,"0"0"-32,0 0 0,0 0 15,22 0-15,-22 0 0,21 0 0,0 0 16,22 0-16,-22 0 0,1 0 15,20 0-15,-21 0 0,1 0 16,-1 0-16,0-21 0,1 21 0,-22 0 16,21 0-16,-21 0 0</inkml:trace>
  <inkml:trace contextRef="#ctx0" brushRef="#br0" timeOffset="26351.88">4212 3196 0,'21'0'16,"-42"0"-16,63 0 16,-20 0-16,-1 0 15,-21-21-15,21 21 0,0-21 0,-21 0 16,21 21-16,-21-21 0,21-1 16,-21 1-16,0 0 0,0 0 15,0 0-15,0 0 0,0-1 16,-21 1-16,0 0 15,21 0-15,-21 0 0,0 21 0,0-21 16,-1-1-16,1 22 0,0 0 0,0 0 16,0 0-16,-22 22 0,22-1 15,0 0-15,0 0 0,0 0 0,0 22 16,-1-22-16,1 21 0,0 0 16,21-20-16,-21 20 0,21 0 0,0-21 15,0 22-15,0-22 0,0 0 0,21 0 16,0-21-16,0 21 0,1-21 15,-1 0-15,0 0 0,0 0 0,0 0 16,0 0-16,1 0 0,-1-21 0,21 0 16,-21 21-16,0-21 15,1 0-15,-1 0 0,0-22 0,-21 22 16,21 0-16,0 0 0,0-22 0,-21 22 16,0 0-16,0 0 0,0-21 15,0 20-15,0 1 0,0 0 16,0 42-1,0 0 1,0 1-16,0 20 0,0-21 0,0 0 16,0 22-16,0-22 0,22 21 15,-1-21-15,0 0 0,-21 22 0,21-22 16,0-21-16,0 21 0,1 0 16,-1-21-16,21 0 0,-21 0 15,0 0-15,22 0 0,-22 0 0,21-21 16,-21 0-16,1 21 0,20-21 0,-21 0 15,0-1-15,0 1 0,1 0 16,-1-21-16,-21 21 0,0-1 0,0-20 16,0 21-16,0 0 0,0 0 0,0-1 15,0 1-15,0 42 32,-21 1-32,21 20 15,-22-21-15,22 0 0,0 0 0,0 22 16,0-22-16,-21 0 0,21 21 15,0-20-15,0-1 0,0 0 16,0 0-16,-21-21 0,21 21 16,0-42 15,0 0-31,0 0 16,0 0-16,0-1 0,0 1 0,0 0 15,0-21-15,0 21 0,0-22 16,21 22-16,0-21 0,1 21 0,-1-22 15,21 22-15,-21 0 0,22 0 16,-1 0-16,-21 21 0,21 0 0,1 0 16,-1 0-16,-21 21 0,22 0 15,-22 0-15,21 0 0,-21 22 16,0-22-16,1 0 0,-1 21 0,0-21 16,0 22-16,-21-22 0,21 0 0,0 0 15,-21 0-15,0 1 16,22-1-16,-1 0 0,0-21 15,0-21 1,0 0-16,-21-1 16,0 1-16,21 0 0,1 0 0,-22 0 15,21-22-15,0 22 0,0-21 16,0 0-16,22 20 0,-22-20 0,21 0 16,-21 21-16,22-22 0,-1 22 15,0 0-15,-21 21 0,22 0 0,-1 0 16,-21 0-16,0 21 0,1-21 15,-1 21-15,0 0 0,-21 22 0,0-22 16,21 0-16,-21 0 0,0 22 16,0-22-16,0 0 0,0 0 0,0 0 15,0 0-15,0 1 0,0-44 47,0 1-31,0 0-1,0 0-15,-21 0 0,21 0 16,-21-1-16,21 1 0,-21 0 0,-1 0 16,1 0-16,0 0 0,0-1 15,0 22-15,0 0 0,-1 0 0,1 0 16,-21 0-16,21 22 0,-22-1 0,22 0 16,0 0-16,-21 0 0,21 0 15,-1 1-15,1 20 0,0-21 0,21 43 16,0-22-16,0-21 0,0 0 15,0 22-15,0-22 0,21 0 16,0-21-16,1 21 0,-1 0 0,0-21 16,0 0-16,21 0 0,-20 0 15,41 0-15,-21-21 16,-20 0-16,-1 0 0,21 0 0,-21-1 16,0 1-16,1-21 0,-1 0 15,0 20-15,0-20 0,0 0 0,0-22 16,1 22-16,-22-22 0,21-41 15,-21 41-15,0 1 0,21-1 16,-21 22-16,0-1 0,0 1 0,0 21 16,0 0-16,0 0 0,0 42 15,0 0 1,0 0-16,-21 21 0,21 1 16,-21 20-16,-1-20 0,22 20 15,-21-21-15,21 22 0,0-22 0,0 1 16,0 20-16,0-21 0,0 1 0,0-22 15,0 21-15,0 1 0,21-22 16,1 0-16,-1 0 0,0 0 0,21 0 16,-21-21-16,1 0 0,20 0 0,-21 0 15,21 0-15,-20 0 0,20 0 16,0 0-16,-21-21 0,22 0 0,-22 0 16,21 0-16,1-43 0,-22 22 15,0 0-15,0-1 0,0 1 16,-21-22-16,21 22 0,-21-21 15,0-1-15,0 1 0,0-1 0,0 1 16,0 20-16,0 1 0,0 21 16,0 0-16,0-1 0,0 1 0,-21 21 15,21 21 1,0 1-16,-21-1 0,21 21 0,-21 22 16,0-22-16,21 21 0,0-20 0,-21 20 15,21-20-15,-22 20 0,22-21 16,0 1-16,0-1 0,0 0 0,0 1 15,0-1-15,0-21 0,0 0 0,22 22 16,-1-22-16,-21 0 0,21-21 16,21 21-16,1-21 15,-22 0-15,0 0 0,21 0 0,-21 0 16,22-21-16,-22 0 0,21 0 16,-21 0-16,1-1 0,20 1 0,-21-21 15,0 21-15,0-22 0,1 1 16,-1 21-16,-21-21 0,0 20 0,0 1 15,0 0-15,0 42 32,0 0-32,0 1 0,-21-1 0,21 0 15,0 0-15,0 0 0,0 22 0,-22-22 16,22 0-16,0 0 0,0 0 16,0 0-16,0 1 0,22-22 15,-1 21-15,0 0 0,0-21 0,0 0 16,0 21-16,1-21 0,20 0 15,0 0-15,-21 0 0,22 0 0,-1-21 16,-21 21-16,22-21 0,-22 0 0,0-1 16,21 1-16,-21 0 0,1 0 15,-1-21-15,0 20 0,0-20 0,0 21 16,-21 0-16,0 0 0,0-1 0,0 44 31,0-1-15,0 0-16,-21 0 0,21 0 0,0 0 15,-21 1-15,0-1 16,21 0-16,0 0 0,0 0 0,-21 0 16,21 1-16,0-1 0,-22 0 15,22 0-15,0-42 32,22 0-32,-1 0 15,0-1-15,0 1 16,0 0-16,0-21 0,1 21 0,20-1 15,0 1-15,-21-21 0,22 21 16,-1 0-16,-21 21 0,22-22 16,-22 22-16,0 0 0,0 0 15,0 43-15,-21-22 16,0 0-16,0 0 0,0 0 0,0 1 16,0-1-16,0 0 0,0 0 0,21 0 15,-21 0-15,22 1 0,-1-1 16,0 0-16,0-21 0,0 21 15,0-21-15,22 0 0,-22 0 0,21 0 16,1 0-16,20 0 0,-21 0 0,22 0 16,-1 0-16,-20-21 0,20 21 0,-20-21 15,-1 0-15,0-1 0,1-41 16,-1 42-16,-21-22 0,-21 1 16,0 0-16,0-1 0,0 1 15,0 0-15,0-1 0,0 22 0,-21-21 16,0 21-16,-22 21 0,1 0 15,21 0-15,-21 0 0,-1 0 0,1 21 16,0 21-16,-1-21 0,1 22 0,0-22 16,20 21-16,-41 22 15,42-22-15,21-21 0,0 22 0,0-22 16,0 0-16,0 0 0,42 0 0,-21 0 16,0-21-16,1 0 0,20 22 15,-21-22-15,21 0 0,1 0 16,-22 0-16,21-22 0,1 22 0,-22-21 15,21 0-15,0-21 16,1-1-16,-22 22 0,21-21 16,-42 21-16,0 0 15,21-1-15,-21 1 0,0 42 32,-21 1-32,0-1 0,0 21 0,0-21 15,0 22-15,-1-1 16,1 0-16,21 1 0,0 20 0,0 1 0,0 84 15,0-85-15,0 22 16,0-22-16,0 22 0,0-21 0,0 20 16,0 1-16,21 0 0,1-1 15,-22 1-15,0-22 0,21 22 0,0-21 16,-21 20-16,21-20 0,-21-1 16,0-20-16,0 20 0,0-21 0,0 1 15,0-1-15,0 0 0,-21-20 0,0-1 16,-22 0-16,22 0 0,0-21 0,-21 0 15,21 0-15,-1 0 0,1 0 16,-21-21-16,21 0 0,0 0 0,-1-22 16,1 22-16,0 0 0,0-21 0,21-1 15,-21 22-15,0-42 0,21 20 16,-22 1-16,1-22 0,0 1 0</inkml:trace>
  <inkml:trace contextRef="#ctx0" brushRef="#br0" timeOffset="26559.27">7662 2413 0,'-21'-21'0,"42"42"0,-63-42 16,42 0-16,0 0 31,21 21 16</inkml:trace>
  <inkml:trace contextRef="#ctx0" brushRef="#br0" timeOffset="27827.6">10583 2498 0,'0'21'16,"0"0"15,21-21-31,1 0 16,-1 0-16,0 0 0,21 0 16,-21 0-16,22-21 15,-22 21-15,21-21 0,-21 0 0,64-22 16,-64 43-16,22-21 15,-22 0-15,0 0 0,0 0 0,-21-1 16,0 1-16,0 0 0,0 0 0,-21 0 16,-21 0-16,20 21 15,-20 0-15,0 0 0,-1 0 0,1 0 16,0 0-16,-1 0 0,-20 21 0,21 0 16,-1 0-16,1 0 0,21 22 15,-22-1-15,22 0 0,0 1 16,0-1-16,21 21 0,0-20 0,0-1 15,0 0-15,21-20 0,0 20 16,0-21-16,1 21 0,-1-20 0,0-22 16,21 21-16,-21 0 0,1-21 0,20 0 15,-21 0-15,21 0 0,-20 0 16,20 0-16,-21 0 0,0 0 0,-21-21 31,0 0-31,-21 21 0,-21-22 16,21 22-16,-1 0 0,-20 0 0,0 0 15,-1 0-15,1 0 0,21 0 16,-21 22-16,20-1 0,-20 0 16,21 21-16,0-21 0,0 22 0,21-1 15,0 0-15,0-20 0,0 20 0,0 0 16,0 1-16,0-22 0,21 21 16,0-21-16,0 0 0,0 1 0,0-1 15,22 0-15,-1-21 0,-21 0 0,22 0 16,-1 0-16,0 0 0,1 0 15,20-21-15,1 0 0,-22-1 0,21-20 16,1 21-16,-22-21 0,22-1 16,-22 22-16,22-21 0,-22-22 0,0 22 15</inkml:trace>
  <inkml:trace contextRef="#ctx0" brushRef="#br0" timeOffset="28076.45">11536 2328 0,'0'0'0,"0"-42"0,0 0 16,0 21-16,0-1 0,-21 22 15,-1 22 1,1-1-16,21 21 0,0 0 0,0 22 16,-21-1-16,21 1 0,-21-1 15,21 1-15,-21-1 0,21 1 0,0-1 16,0-20-16,-21 20 0,21-20 0,-22-1 16,22 0-16,-21 1 0,21-1 15,0-21-15,0 21 0,0-20 16,0-1-16,0 0 0,0 0 0,21-21 31,1-21-15,-1 0-16,-21 0 0,21-1 0,0-20 15</inkml:trace>
  <inkml:trace contextRef="#ctx0" brushRef="#br0" timeOffset="28467.23">11599 2942 0,'0'21'15,"-21"43"1,21-43-16,0 0 0,0 0 16,21-21-1,0 0 1,1 0-16,-1 0 16,0 0-16,21 0 0,-21-21 0,1 0 15,-1 21-15,0-21 0,0 0 0,0 0 16,-21-1-16,0 1 0,0-21 15,0 21-15,0 0 0,0-1 0,0 1 16,-21 0-16,0 21 0,0 0 0,0 0 16,-1 0-16,1 21 0,0 0 15,-21 1-15,21 20 0,-1-21 16,1 0-16,0 22 0,0-1 0,21-21 16,0 21-16,0-20 0,0 20 15,0-21-15,0 0 0,0 0 0,0 1 16,21-1-16,0 0 0,0-21 0,1 0 15,20 0-15,0 0 0,1 0 16,-1 0-16,0 0 0,1-21 0,-1 0 16,21-1-16,-20 1 0,20 0 0,-20-21 15,-1 21-15,0-1 0,-21-20 16</inkml:trace>
  <inkml:trace contextRef="#ctx0" brushRef="#br0" timeOffset="29070.88">12340 2836 0,'0'-21'15,"0"42"-15,-21-42 16,0 21-16,0 0 0,-1 21 15,1 1-15,21 20 0,0-21 16,0 0-16,-21 22 0,21-1 16,0-21-16,-21 21 0,21-20 0,0 20 15,0-21-15,0 21 0,0-20 16,0-1-16,21 0 0,-21 0 0,21 0 16,-21 0-16,0-42 31,0 0-31,21 0 15,-21 0-15,0-22 0,0 22 0,0-21 16,22 21-16,-22-22 0,21 1 0,-21 0 16,21-1-16,21 1 0,-21 0 15,1-1-15,20 22 0,-21 0 16,21 0-16,1 21 0,-22 0 0,21 0 16,1 0-16,-22 21 0,21 0 15,-21 0-15,22 22 0,-22-22 16,21 21-16,-21 1 0,0-22 0,-21 21 15,0 0-15,0-20 0,0 20 0,0-21 0,0 21 16,0-20-16,-21-1 0,0 0 16,0 0-16,0-21 0,21 21 0,-21-21 15,-1 0-15,1 0 0,0 0 16,21-21-16,0 0 0,0 0 16,0 0-16,0-1 0,0 1 15,0-21-15,21 21 0,22-22 0,-22 1 16,0 0-16,21-1 0,1 1 15,-22 0-15,21 21 0,22-1 0,-22 1 16,0 0-16,1 21 0,-1 0 0,0 0 16,22 21-16,-22 0 0,0 1 15,-20 20-15,-1-21 0,0 21 16,0 43-16,-21-43 0,0-20 0,0 20 16,0 0-16,0-21 0,-21 22 15,0-22-15,0 0 0,21 0 0,-22 0 16,1-21-16,21 22 0,0-44 31,0 1-15,21 0-16,1 0 0,-1-21 0</inkml:trace>
  <inkml:trace contextRef="#ctx0" brushRef="#br0" timeOffset="29864.73">13716 2963 0,'0'22'15,"0"-1"-15,0 0 16,21-21 0,0 0-16,0 0 15,1 0-15,-1 0 16,0 0-16,0 0 0,0 0 0,22-21 16,-22 21-16,0-21 0,0-1 0,0 22 15,0-21-15,1 0 0,-22 0 16,0 0-16,0 0 0,0-1 0,-22 1 15,1 21-15,0 0 0,-21 0 16,21 0-16,-22 0 0,22 21 16,-21 1-16,21-1 0,-22 0 0,22 21 15,0-21-15,0 1 0,21-1 16,0 21-16,0-21 0,0 0 16,0 1-16,0 20 0,21-21 0,0 0 0,0 0 15,0 1-15,22-22 0,-1 21 16,22-21-16,-22 0 15,21 0-15,-20 0 0,-1 0 0,0 0 16,22-21-16,-22-1 0,1 22 0,-22-21 16,42-42-16,-42 42 15,1-22-15,-1 1 0,0 0 0,-21 20 16,21-20-16,-21 21 0,0-21 0,0 20 16,0 1-16,0 42 15,-21 1 1,0-1-16,21 0 0,-21 0 15,-1 0-15,22 22 0,0-22 16,-21 21-16,21-21 0,-21 0 0,21 22 16,0-22-16,0 0 0,0 0 15,-21 0-15,21 1 0,0-1 16,-21-21-16,21-21 31,0-1-31,0 1 16,0 0-16,0-21 0,0 21 0,21-22 15,0 22-15,0-21 0,22-1 0,-22 22 16,21-21-16,-21 0 0,22 20 16,-22 1-16,21 0 0,-21 21 15,22 0-15,-22 0 0,21 0 0,0 0 16,-20 21-16,20 0 0,0 1 16,-21-1-16,1 21 0,-1-21 0,0 22 15,0-1-15,-21-21 0,0 21 0,0-20 16,0 20-16,0-21 0,0 21 0,0-20 15,0-1-15,-21 0 0,0 0 16,0 0-16,21-42 47,0 0-47,0 0 0,0 0 0,21-1 16,0 1-16</inkml:trace>
  <inkml:trace contextRef="#ctx0" brushRef="#br0" timeOffset="30113.59">15621 2371 0,'0'-21'0,"0"42"0,0-64 0,-21 43 15,0 0-15,-1 0 16,22 22-16,-42-1 0,42 0 0,-42 21 0,21-21 16,-1 43-16,1-22 0,21 22 15,-21-22-15,0 22 0,21-22 0,-21 21 16,21-20-16,0 20 0,0-20 15,0-1-15,0-21 0,0 21 0,0 1 16,0-22-16,0 0 0,0 0 16,0 0-16,0 1 0,21-22 15,0 0-15,0 0 0,22 0 16,-22-22-16,0 1 0,21 0 16,-21 0-16</inkml:trace>
  <inkml:trace contextRef="#ctx0" brushRef="#br0" timeOffset="30471.96">16002 2794 0,'-21'0'15,"0"0"1,21 21-16,-43-21 16,22 21-16,0-21 0,0 22 0,0-1 15,-1 0-15,1-21 0,0 21 0,21 0 16,-21 22-16,21-22 15,0 0-15,21-21 0,0 21 16,0-21-16,1 0 0,-1 0 0,0 21 16,21-21-16,-21 0 0,1 0 15,20 0-15,-21 21 0,21-21 16,-20 0-16,-1 22 0,0-22 0,0 0 16,-21 21-16,0 0 0,0 0 15,-21 0-15,-21-21 16,20 21-16,1-21 0,0 0 0,-21 0 15,21 0-15,-22 22 0,22-22 16,-21 0-16,21 0 0,-1 0 0,1 0 16,0 0-16,0-22 15,21 1-15,0 0 0,0 0 16,0 0-16</inkml:trace>
  <inkml:trace contextRef="#ctx0" brushRef="#br0" timeOffset="30673.23">15240 2625 0,'-21'0'0,"42"0"0,-42-21 15,42 21 1,21-22-16,1 22 0,-1 0 16,0 0-16,22 0 0,-1-21 0,1 21 15,-1 0-15,1 0 0,-1-21 16,1 21-16,-1-21 0,-20 21 0,41-21 15,-41 0-15,-22 21 0,0-22 16</inkml:trace>
  <inkml:trace contextRef="#ctx0" brushRef="#br0" timeOffset="31115.98">17462 2773 0,'0'0'0,"22"-21"0,-22 0 16,21-22-16,-21 64 31,0 22-15,0-22-16,0 0 0,0 21 15,0-20-15,-21 20 0,21-21 0,-22 0 16,22 22-16,0-22 0,0 0 0,0 0 16,-21 0-16,21 0 15,0-42 1,21 0 0</inkml:trace>
  <inkml:trace contextRef="#ctx0" brushRef="#br0" timeOffset="31467.77">17526 2265 0,'0'0'0,"-21"0"0,0 21 16,-1 0-16,1 22 0,21-22 15,-21 0-15,21 0 0,0 0 16,0 0-16,0 1 0,21-1 15,0-21-15,22 0 0,-22 0 16,0 0-16,21 0 0,-20 0 16,-1 0-16,21-21 0,-21-1 0,0 1 15,1 21-15,-1-21 0,-21 0 16,21 0-16,-21 0 0,0-1 16,0 1-16,0 0 0,-21 0 0,0 0 15,-1 21-15,1 0 0,0 0 16,0 0-16,0 0 0,21 21 15,-21 0-15,-1 21 0,22 1 0,-21-22 16,21 21-16,0 1 0,0-1 16,0 21-16,0-20 0,0-22 15,0 21-15,0-21 0,21-21 0,1 22 16</inkml:trace>
  <inkml:trace contextRef="#ctx0" brushRef="#br0" timeOffset="31903.13">18076 2625 0,'0'21'31,"0"0"-31,0 0 16,0 0-16,0 1 0,0-1 0,0 21 16,0 0-16,0-20 0,0-1 15,0 0-15,0 0 0,0 0 16,0 0-16,0 1 15,0-44 17,0 1-32,0 0 15,0 0-15,0-21 16,0 20-16,0 1 0,0-21 16,0 0-16,21-1 0,1 1 0,20 0 15,-21-1-15,21 1 0,22 21 16,-22-22-16,22 43 0,-22 0 15,22 0-15,-1 0 0,-21 22 0,22-1 0,-22 21 16,1 0-16,-22 1 0,21 20 16,-21-20-16,-21-1 0,0 0 0,0 1 15,0-1-15,0 0 0,0-21 16,0 22-16,0-22 0,-21 0 16,0-21-16,0 21 0,0 0 15,-1-21-15,1 0 16,21-21-16,0 0 0,0 0 15</inkml:trace>
  <inkml:trace contextRef="#ctx0" brushRef="#br0" timeOffset="32291.9">20151 2265 0,'0'0'0,"0"-21"0,0 0 0,-22 21 0,22-22 15,-21 1-15,21 42 31,0 22-31,0-22 16,0 42-16,0-20 0,0 20 0,0 1 16,0-1-16,0 1 15,0-1-15,0-20 0,0 20 0,0-21 16,0 1-16,0-1 0,0-21 0,0 0 16,0 1-16,0-1 0,0 0 15,21-42 16,1 21-31,-1-21 0</inkml:trace>
  <inkml:trace contextRef="#ctx0" brushRef="#br0" timeOffset="32527.77">20722 2392 0,'0'0'0,"-63"21"31,41 0-31,-20 0 0,0 22 0,-1-1 15,1 0-15,0 1 0,-1-1 0,1 0 16,0 22-16,21-43 0,-22 21 16,1 1-16,21-22 0,0 0 0,-1 0 15,1 0-15,21 1 0,-21-22 0,42 0 32,0 0-32,1 0 0,-22-22 15,42 1-15,-21 0 0,0-21 0,0 21 16,22-22-16,-22 22 0</inkml:trace>
  <inkml:trace contextRef="#ctx0" brushRef="#br0" timeOffset="32703.67">20616 2371 0,'0'-21'15,"0"42"-15,21-42 0,1 42 0,-22 0 16,0 21-16,0-21 0,0 22 16,21-1-16,-21 22 0,21-22 0,-21 0 15,21 1-15,-21-1 0,21 0 0,0 1 16,-21-22-16,22 0 0,-1 21 15,0-21-15,0-21 0,0 22 0,0-22 16,1 0-16,-1 0 0,0 0 16,0 0-16,0-22 15</inkml:trace>
  <inkml:trace contextRef="#ctx0" brushRef="#br0" timeOffset="32939.53">21188 2180 0,'0'0'0,"0"-21"0,0-21 0,0 21 16,0-1-16,-21 22 16,-1 0-16,1 22 0,0 20 15,21-21-15,-21 21 0,21 1 16,-21 20-16,21 1 0,0-1 0,-21 1 0,21-1 16,0 1-16,0-22 0,0 22 15,0-22-15,0-21 0,0 21 16,0 1-16,0-22 0,0 0 15,0 0-15,21-21 32,-21-21-32</inkml:trace>
  <inkml:trace contextRef="#ctx0" brushRef="#br0" timeOffset="33277.33">21272 2752 0,'0'21'0,"0"-42"0,0 63 16,0-21-16,22 0 16,-1-21-16,0 0 15,0 0-15,0 0 0,22 0 16,-22 0-16,0-21 0,0 0 16,0 21-16,0-21 0,1 0 0,-22 0 15,0-1-15,0 1 0,0 0 0,0-21 16,0 21-16,0-1 0,0 1 15,0 0-15,-22 21 0,1 0 0,0 0 16,0 0-16,-21 21 0,20 0 16,1 22-16,0-1 0,-21-21 0,21 22 15,-1 20-15,22-21 16,-21-20-16,21 20 0,0-21 0,0 0 16,0 0-16,21-21 0,1 22 15,-1-1-15,0-21 0,0 0 0,21 0 16,-20 0-16,62 0 0</inkml:trace>
  <inkml:trace contextRef="#ctx0" brushRef="#br0" timeOffset="33776.06">21992 2223 0,'0'0'0,"0"-43"0,0 1 15,0 21-15,0 0 0,0-1 16,-21 22-16,0 0 0,0 22 15,-1-1-15,22 21 16,0 0-16,-21 1 0,21-1 0,-21 0 16,21 22-16,0-1 0,0 1 0,0-22 15,0 22-15,-21-22 0,21 22 16,0-22-16,0-21 0,0 21 0,-21-20 16,21 20-16,0-21 0,0 0 15,0 0-15,-21-21 16,21-21-1,0 0-15,0 0 16,0 0-16,0 0 0,0-22 16,0 22-16,21-21 0,-21-1 0,42-20 15,-21 21-15,0-22 0,22 22 0,-1 21 16,0-22-16,-20 22 0,20 0 16,0 21-16,-21 0 0,22 0 0,-22 21 15,0 0-15,0 22 0,0-22 16,1 21-16,-1 0 0,-21 1 0,0-1 15,0 0-15,0 1 0,0-22 0,0 21 16,-21 1-16,-1-22 0,1 0 16,-21 0-16,21 0 0,-22 0 15,22 1-15,-42-1 0,20-21 16,1 0-16,21 0 0,-21 0 16,20 0-16,1 0 0,0 0 0,21-21 15,0-1-15,0 1 16,21 0-16,0-21 0</inkml:trace>
  <inkml:trace contextRef="#ctx0" brushRef="#br0" timeOffset="34035.9">22712 2138 0,'-21'0'16,"42"0"-16,-64 0 0,22 21 0,0-21 15,21 21-15,0 0 0,-21 1 16,0 20-16,21 0 0,-21 1 0,21-1 16,0 21-16,0-20 0,0 20 0,0-20 15,0 20-15,0-21 0,-22 1 16,22-1-16,0-21 0,0 22 0,0-22 16,0 0-16,0 21 0,-21-21 15,21-42 16</inkml:trace>
  <inkml:trace contextRef="#ctx0" brushRef="#br0" timeOffset="34324.74">22394 2328 0,'0'0'0,"-21"-42"0,0-21 16,21 20-16,-21 1 0,21 0 0,0-1 15,0 22-15,0 0 0,21-21 16,21 20-16,-21 22 0,22-21 0,63 0 15,-64 21-15,21 0 16,1 0-16,-1 21 0,-20 0 0,-1 1 16,0-1-16,1 0 0,-22 21 0,0-21 15,-21 22-15,0-22 16,0 21-16,-42-21 0,21 22 0,-22-22 16,22 21-16,-21-21 0,-22 22 0,22-22 15,0 0-15,-1 0 0,1 0 16,0 1-16,20-22 0,-20 21 0,21-21 15,21 21-15,0 0 16,21 0 0,0-21-16,0 0 0,22 0 0</inkml:trace>
  <inkml:trace contextRef="#ctx0" brushRef="#br0" timeOffset="34791.47">23389 2582 0,'0'0'16,"0"-21"-16,0 0 0,0 0 16,0 0-16,0 0 0,0-1 0,0 1 15,-21 21-15,0 0 0,0 0 0,-1 0 16,1 21-16,-21 1 0,0-1 16,20 0-16,-20 21 0,0 1 0,-1-22 15,1 21-15,21 0 16,-21-20-16,20 20 0,22-21 0,0 21 15,0-20-15,0-1 0,0 0 0,0 0 16,43 0-16,-22-21 16,0 0-16,0 0 0,22 0 0,-22 0 15,21 0-15,-21 0 0,22 0 16,-22-21-16,0 0 0,0 0 0,21 0 16,-20-1-16,-1-20 0,0 21 0,0-21 15,0-1-15,0 22 0,1-21 16,-1 21-16,0-1 0,-21 1 0,0 42 31,0 1-31,0-1 16,-21 21-16,0-21 0,21 0 0,0 1 15,0-1-15,0 0 0,0 0 0,0 0 16,0 0-16,21 1 16,0-22-16,0 21 0,0 0 0,22-21 15,-1 0-15,21 21 0,-20-21 0,20 0 16,1 0-16,-22 0 0,22 0 15,-1 0-15,-21-21 0,1 0 0</inkml:trace>
  <inkml:trace contextRef="#ctx0" brushRef="#br0" timeOffset="35395.12">24320 2709 0,'0'-42'15,"0"84"-15,0-126 0,0 41 0,0-20 0,0 42 0,0-22 16,-21 22-16,0 0 0,0 0 16,0 21-16,-22 0 0,-41 21 15,63 0-15,-22 0 16,1 22-16,0-22 0,-1 0 0,22 21 15,0-20-15,0 20 0,21-21 0,0 0 16,0 22-16,0-22 0,21 0 16,0-21-16,0 21 0,22 0 0,-22-21 15,21 0-15,-21 0 0,22 0 16,-22 0-16,21 0 0,-21 0 0,0 0 16,22-21-16,-22 0 0,0 0 0,0 0 15,-21-1-15,21 1 0,1 0 16,-1 0-16,-21 0 0,0 0 15,0 42 17,-21 0-32,-1 0 15,1 21-15,21-20 0,-21-1 16,0 21-16,21-21 0,0 22 0,0-1 16,0 0-16,0 22 0,0-22 15,0 22-15,21-1 0,-21 22 0,21-22 16,0 22-16,1-22 0,-1 22 0,0-21 15,-21-1-15,21 22 0,-21-22 16,0 1-16,0 20 0,0-20 0,21-1 16,-21 1-16,0-1 0,0-20 15,0-1-15,-21 22 0,0-43 0,0 21 16,0 0-16,-1-20 0,-20-1 16,0-21-16,-1 21 0,1-21 0,0 0 15,-22 0-15,-20-21 0,41 0 16,1-1-16,0 1 0,-1-21 0,22 21 15,0-22-15,0 1 0,0-21 16,21-1-16,0 1 0,0-1 0,0 1 16,0-1-16,21-21 0,42-63 15,-42 64-15,22-1 16,-1 0-16,22 22 0,-22-22 0,0 22 16,1-1-16,-1 22 0,0-1 0,1 1 15,-22 0-15,21 21 0,-21-1 16,22 1-16</inkml:trace>
  <inkml:trace contextRef="#ctx0" brushRef="#br0" timeOffset="36011.76">24574 2815 0,'22'-21'62,"-1"0"-62,0 21 16,-21-21-16,21 0 0,0 21 16,0-22-16,-21 1 0,22 0 15,-22 0-15,0 0 16,-22 21 0,1 0-16,0 0 0,0 0 15,0 0-15,0 21 0,21 0 16,-22 0-16,22 0 15,-21 1-15,21-1 16,0 0-16,0 0 0,21-21 16,1 0-16,-22 21 0,21-21 15,0 0-15,0 0 0,21 0 16,-20 21-16,-1-21 0,21 0 0,-21 0 16,0 0-16,22 0 0,-1 0 0,-21 0 15,0-21-15,22 21 0,-22-21 16,21 0-16,-21 0 0,1 0 0,-1-1 15,0 1-15,0 0 0,0-21 16,0 21-16,1-1 0,-22 1 0,0 0 16,0 0-16,0 0 0,-22 21 15,1 0-15,0 0 16,0 0-16,0 0 0,0 0 16,21 21-16,0 0 0,0 0 15,0 0-15,0 1 0,0-1 16,21-21-16,0 21 0,0 0 15,0-21-15,0 21 0,1 0 0,-1-21 16,0 22-16,0-1 0,0-21 16,0 21-16,1-21 0,-22 21 15,0 0 1,-22-21 0,1 0-16,0 0 15,0 0-15,0 0 16</inkml:trace>
  <inkml:trace contextRef="#ctx0" brushRef="#br0" timeOffset="37751.76">931 4784 0,'-21'0'16,"21"-21"-16,0-1 15,0 1 1,21 21-1,0-21-15,1 21 0,20 0 16,-21 0-16,0 0 16,0 0-16,1 0 0,-1 0 15,0 21-15,0 0 0,-21 1 0,21-1 16,-21 21-16,0-21 0,0 22 16,-21-1-16,0-21 0,0 21 15,0-20-15,-22 20 0,22-21 0,-21 21 16,-1-20-16,22-1 0,-21-21 15,21 21-15,0 0 0,-1-21 16,1 0-16,21-21 31,0 0-31,21 0 16,1-1-16,-1 22 0,0-21 16,0 21-16,0 0 0,0 0 15,1 0-15,20 0 0,-21 0 16,21 0-16,-20 0 0,20 21 0,-21-21 15,0 22-15,22 20 0,-22-21 16,0 0-16,-21 22 0,0-22 0,0 21 16,0-21-16,0 22 0,-21-1 15,0-21-15,-22 21 0,22 1 0,-21-22 16,-1 0-16,1 21 0,0-42 16,-22 22-16,22-1 0,0-21 15,-1 0-15,22 0 0,-21 0 0,-1 0 16,22 0-16,0-21 0,0-1 15,0 1-15,0 21 0,21-21 0,-22 0 16,22 0-16,0 0 0,0-1 16,0 1-16,0 0 0,22 0 15,-1 21 1,0-21-16,0 21 0,0 0 16,0-21-16,1 21 0,-1 0 15,0 0-15</inkml:trace>
  <inkml:trace contextRef="#ctx0" brushRef="#br0" timeOffset="38091.58">1630 5313 0,'0'21'16,"0"-42"15,0 0-15,21 21-16,-21-21 15,0-1-15,0 1 16,-21 21 0,0 0-16,-1 0 15,1 21-15,21 1 16,-21-22-16,21 21 0,0 0 15,0 0-15,0 0 32,21-21-32,0 0 15,1 0-15,-1 0 0,0 0 16</inkml:trace>
  <inkml:trace contextRef="#ctx0" brushRef="#br0" timeOffset="41891.4">3133 4784 0,'0'0'0,"-22"21"15,22 0-15,-21 0 16,21 0-16,0 1 0,0-1 16,0 21-16,0-21 0,-21 0 0,21 1 0,0-1 15,0 0-15,0 0 16,21-21 0,0 0-1,1-21-15,-1 21 16,0-21-16,0 0 0,0-1 15,0 1-15,1 0 0,-1 0 0,0 0 16,0 0-16,0-1 0,0 1 16,1 0-16,-22 0 0,21 0 0,-21 0 15,0-1-15,0 1 0,0 0 0,-21 0 16,-1 0-16,1 21 16,0 0-16,-21-21 0,21 21 0,-22 0 15,22 0-15,-21 0 0,-1 0 16,22 21-16,-21 0 0,21 0 0,-22 0 15,22 0-15,0 1 0,0-1 16,0 0-16,0 21 0,21-21 16,-22 1-16,22 20 0,0-21 15,0 0-15,0 0 0,0 1 16,0-1-16,22 0 0,-1-21 0,0 21 16,0 0-16,21-21 0,1 43 15,-1-22-15,-21-21 0,0 21 16,22 0-16,-22-21 0,0 21 15,21 0-15,-20-21 0,-1 22 0,0-1 16,-21 0-16,21 0 16,-21 0-16,0 0 0,0 1 15,-21-1-15,0 0 0,0 0 16,-22-21-16,22 21 16,0-21-16,0 0 0,0 0 0,-22 0 15,22 0-15,0 0 0,0 0 16,-22 0-16,22 0 0,0 0 0,0 0 15,0-21-15,0 0 0,-1 0 0,1 0 16,21-1-16,-21 1 0,21 0 16,-21-21-16,0 21 0,21-1 15,0 1-15,0 0 0,0 0 16,0 0-16,0 0 0,21 21 16,0 0-1,0 0-15,0 0 0,1 0 16,20 0-16</inkml:trace>
  <inkml:trace contextRef="#ctx0" brushRef="#br0" timeOffset="42571.01">3619 5122 0,'0'0'0,"22"-21"0,-1 21 16,-21-21-16,0 0 15,-21 21 16,21 21-31,0 0 0,-22 0 16,22 22-16,0-22 0,0 0 16,0 21-16,0-20 0,-21 20 15,21-21-15,0 21 0,0-20 0,0-1 16,0 21-16,0-21 0,0 0 0,21 1 16,1-1-16,-1-21 0,0 21 15,0-21-15,21 0 0,-20 0 0,20 0 16,-21 0-16,21-21 0,1 21 15,-1-21-15,-21-1 0,22 1 0,-1 0 16,-21 0-16,0 0 0,22 0 0,-22-1 16,0-20-16,-21 21 15,21 0-15,-21 0 0,0-1 0,0-20 16,0 21-16,0 0 0,0 0 16,0-1-16,0 1 0,-21 21 15,21 21 1,-21 1-16,21 20 15,0-21-15,0 21 0,0-20 0,0 20 16,0 21-16,0-20 0,-21-1 16,21 22-16,0-1 0,0 1 0,0-1 15,0 1-15,0-1 0,0 1 0,0-1 16,21 1-16,-21-1 0,21 22 16,-21-22-16,0 22 0,21-22 15,-21 22-15,0-21 0,0-1 0,0 1 16,0-1-16,0-21 0,0 22 0,-42 21 15,21-43-15,-1 0 16,-20 1-16,21-22 0,-21 0 0,-43 21 16,43-42-16,-1 0 0,-20 0 15,20-21-15,-20 0 0,21-21 16,-85-22-16,84 22 0,1-1 16,0-20-16,-1-1 0,1 1 0,21-1 15,0-20-15,-1 20 0,22 1 16,-21-1-16,21-20 0,0 41 0,21-20 15,1-1-15,-1 1 0,21 20 16,0-20-16,1-1 0,20 22 16,-20-21-16,20 20 0,1 1 0</inkml:trace>
  <inkml:trace contextRef="#ctx0" brushRef="#br0" timeOffset="43047.74">4318 5165 0,'0'0'0,"21"-21"0,-21 42 32,0 0-17,0 0-15,0 21 0,0-20 0,0-1 16,0 0-16,0 0 0,0 21 16,0-20-16,0-1 0,0 0 0,0 0 15,0 0-15,0 0 0,-21 1 16,0-22-1,0 0 1,21-22 0,-22 1-16,22 0 15,0 0-15,0 0 0,0 0 16,0-1-16,0-20 0,22 21 0,-1-21 16,0 20-16,0-20 0,21 0 15,-20-1-15,20 22 0,0 0 0,1 0 16,-1 0-16,0 0 0,1 21 15,-1 0-15,0 21 0,1 0 0,-1 0 16,-21 0-16,0 22 0,0-22 0,-21 21 16,0 0-16,0-20 0,0 20 15,0-21-15,-21 21 0,0-20 0,0-1 16,-21 21-16,20-42 16,1 21-16,0 0 15,42-42 16,0 21-31,1-21 0,-1 21 16,0-21-16</inkml:trace>
  <inkml:trace contextRef="#ctx0" brushRef="#br0" timeOffset="43315.59">5355 4995 0,'0'-21'16,"0"42"-16,0-63 0,-21 21 0,0 21 15,0 0-15,-1 0 0,1 0 16,-21 0-16,21 21 0,-22 0 0,22 0 16,0 1-16,0 20 0,0-21 0,0 21 15,-1 1-15,1-1 16,21 0-16,0-20 0,0 20 0,0 0 16,0-21-16,0 1 0,0-1 0,21 0 15,22 21-15,-22-42 16,21 0-16,-21 0 0,1 0 0,20 0 15,0 0-15,-21 0 0,22-21 0,-1 21 16,-21-21-16,22 0 0,-1 0 16,0-22-16</inkml:trace>
  <inkml:trace contextRef="#ctx0" brushRef="#br0" timeOffset="43771.33">5863 4657 0,'0'0'0,"0"-43"16,0 22-16,0 0 0,0 0 0,-21 0 15,0 21-15,0 0 0,-1 0 0,22 21 16,-21 0-16,0 0 0,0 22 16,21-1-16,0 0 0,0 1 0,0 20 15,0 1-15,-21-1 0,21-21 0,0 22 16,0-22-16,0 1 0,0-1 16,-21 0-16,21-21 0,0 22 15,0-22-15,0 0 0,0 0 0,0 0 16,-22-21-1,1 0-15,21-21 16,0 0 0,0 0-16,0 0 15,0-22-15,0 22 0,0 0 0,21-21 16,1-1-16,-1 22 0,21-21 16,-21 21-16,22-22 0,-1 43 0,-21-21 15,21 21-15,-20 0 0,20 0 0,-21 21 16,21 1-16,-20-1 0,-1 0 15,0 21-15,0 1 0,0-22 0,-21 21 16,0 0-16,0-20 0,0 20 16,0-21-16,0 0 0,0 0 0,-21 1 15,0-1-15,21 0 0,0 0 16,-21-21-16,42 0 31,-21-21-31,21 0 16,0 0-16,0-1 0</inkml:trace>
  <inkml:trace contextRef="#ctx0" brushRef="#br0" timeOffset="44160.1">6456 5038 0,'0'-21'16,"0"-1"-16,0 1 15,0 0 1,21 21-16,0-21 15,0 21-15,0 0 0,1 0 16,-1 0-16,0 21 0,21 0 0,1 22 16,-22-22-16,0 21 0,-21-21 15,0 22-15,21-1 0,-21-21 16,0 21-16,0-20 0,0-1 0,0 0 16,-21 21-16,0-21 15,0-21-15,-1 22 0,1-22 31,21-22-31,0 1 16,0 0 0,0 0-16,0 0 0,0 0 0,21-1 15,1 1-15,-22-21 0,21 21 0,0 0 16,-21-22-16,21 22 0,0 0 16,0-21-16,1 20 0,-22 1 15,21 0-15,0 21 0,0-21 0,0 21 16,0-21-16,1 21 15,-1 0-15</inkml:trace>
  <inkml:trace contextRef="#ctx0" brushRef="#br0" timeOffset="44547.88">7281 4911 0,'0'0'0,"0"21"31,0 0-31,0 0 15,-21 0-15,21 1 0,-42 20 0,21-21 16,-1 0-16,1 22 0,0-22 0,0 21 16,0-21-16,0 0 0,21 1 15,0-1-15,0 0 0,0 0 16,0 0-16,21-21 0,0 0 16,21 0-16,-21 0 0,22 0 15,-22 0-15,21 0 0,1 0 16,-1 0-16,0-21 0,-21 21 0,22-21 15,-22 0-15,21 0 0,-42-22 0,21 22 16,-21 0-16,0-21 0,0-1 16,0 22-16,0-21 0,0-1 0,-21 22 15,-21-21-15,21 21 16,0 21-16,-1 0 0,1 0 0,-21 0 16,21 0-16,0 21 0,-1 0 0,1 0 15,0 0-15,0 1 0,0-1 16,21 0-16,0 0 0,0 0 15,21-21 1,0 0-16</inkml:trace>
  <inkml:trace contextRef="#ctx0" brushRef="#br0" timeOffset="45003.62">7916 4932 0,'0'0'0,"0"-21"0,-21 42 31,0-21-31,0 21 0,21 0 16,0 0-16,-21 1 0,21-1 0,-22 0 16,22 21-16,0-21 0,0 1 15,0-1-15,0 0 0,0 0 16,0 0-16,-21 0 0,21 1 16,0-1-1,-21-21-15,21-21 31,0-1-31,0 1 16,0 0-16,0 0 0,21 0 0,0 0 16,1-22-16,-1 22 0,0-21 0,0-1 15,21 1-15,1 0 16,-1-1-16,0 22 0,1-21 0,-1 21 16,0 21-16,-20 0 0,20 0 0,-21 0 15,21 0-15,-20 42 0,-22-21 16,21 22-16,-21-1 0,21 0 0,-21 1 15,0-1-15,0 0 0,0 1 0,0-22 16,0 21-16,0-21 0,-21 0 16,21 22-16,-21-22 0,-1 0 15,22 0-15,0-42 32,0 0-17,22 0-15</inkml:trace>
  <inkml:trace contextRef="#ctx0" brushRef="#br0" timeOffset="45219.5">8784 4932 0,'0'42'16,"0"-21"-16,-21 1 16,0-1-16,21 0 0,-21 42 15,21-41-15,0 20 0,-22-21 16,22 0-16,-21 0 0,21 1 0,0-1 15,0 0-15,-21 0 0,21 0 16,0-42 15,0 0-15</inkml:trace>
  <inkml:trace contextRef="#ctx0" brushRef="#br0" timeOffset="45391.4">8699 4763 0,'0'-22'16,"0"44"-16,0-65 0,0 22 0,0 0 16,0 0-16,22 21 78</inkml:trace>
  <inkml:trace contextRef="#ctx0" brushRef="#br0" timeOffset="46139.97">8911 4995 0,'0'0'0,"21"0"16,0 0-16,1 0 0,-1 0 15,0 0-15,0 0 0,0-21 16,0 21-16,1 0 0,20 0 0,-21-21 16,0 21-16,22 0 0,-22 0 15,0 0-15,21 0 0,-21 0 16,1 21-16,20-21 0,-21 21 0,-21 1 16,0-1-16,0 0 0,0 0 15,0 0-15,0 0 0,-21 1 0,0-1 16,-22 0-16,1 0 0,21 0 0,-21 0 15,-1 1-15,1-22 0,0 21 16,-1 0-16,1-21 0,21 0 0,0 0 16,-1 21-16,1-21 15,42 0 1,1 0 0,-1 0-16,0 0 0,0 0 15,0 0-15,0 21 0,22 0 0,-22-21 16,21 22-16,-21-1 0,22 0 15,-22 0-15,21 21 0,1-20 0,-1 20 16,-21 0-16,21 1 0,1-1 0,-22 0 16,0 1-16,0-1 0,0 0 15,-21 1-15,0-1 0,0 0 0,-21 22 16,0-22-16,0 0 0,-21 1 0,-1-22 16,1 21-16,0 1 0,-1-22 15,1 0-15,-22 0 0,22 0 0,0-21 16,21 0-16,-22 0 0,1 0 15,0 0-15,-1-21 0,1 0 0,0 21 16,-1-21-16,1-22 0,0 22 0,20 0 16,-20-21-16,0 21 0,21-22 15,-1 1-15,22 21 0,0-22 0,0 1 16,0-21-16,0 20 0,0-41 16,0 20-16,43 22 0,-22-22 0,0 22 15,21-22-15,1 1 0,-1 21 16</inkml:trace>
  <inkml:trace contextRef="#ctx0" brushRef="#br0" timeOffset="46643.68">9969 4911 0,'0'0'0,"43"-85"31,-43 64-31,0 0 0,0 0 0,-21-1 15,-1 1-15,1 0 0,0 0 16,0 21-16,-43 0 16,43 0-16,0 0 0,-21 0 0,21 21 0,-1 0 15,1 22-15,0-1 16,0-21-16,0 21 0,21 1 0,0-1 0,0 0 16,0 1-16,0-22 0,0 21 15,0-21-15,0 1 0,0-1 16,21 0-16,0 0 0,0 0 15,0-21-15,1 0 0,-1 0 16,0 0-16,0 0 0,0 0 16,0 0-16,1-21 0,-22 0 15,0 0-15,21 0 0,0-1 0,-21-20 16,0 21-16,0-21 0,21-1 16,-21 1-16,21 0 0,-21-1 0,0 22 15,0-21-15,0 21 16,0 42-1,0 0-15,0 21 16,0-21-16,0 22 0,0-1 0,0-21 16,0 22-16,0-22 0,0 21 15,0-21-15,0 0 0,0 1 0,0-1 16,21 0-16,1-21 0,-1 21 16,21-21-16,-21 0 0,0 0 15,1 0-15,-1 0 0,21-21 0,-21 21 16,0-21-16</inkml:trace>
  <inkml:trace contextRef="#ctx0" brushRef="#br0" timeOffset="46926.52">10520 4530 0,'21'-43'0,"-42"86"0,42-107 0,0 22 16,-21 21-16,0 0 0,0 42 31,-21-21-31,0 42 0,21-21 15,-21 0-15,-1 22 0,1-1 0,21 0 16,-21 1-16,0-1 0,21 0 16,-21 1-16,21 20 0,0-20 0,0-1 15,0 0-15,0 1 0,0-1 16,0-21-16,0 21 0,0-20 16,0-1-16,0 21 0,0-21 0,0 0 15,21 1-15,0-22 16,0 0-16,0 0 15,1 0-15,-1 0 0,0-22 16,-21 1-16</inkml:trace>
  <inkml:trace contextRef="#ctx0" brushRef="#br0" timeOffset="47163.38">11197 4699 0,'0'0'0,"21"-21"0,0 21 15,1-21-15,-22 42 31,-22-21-31,1 21 0,0 21 16,0-20-16,0 20 0,0-21 16,-1 21-16,1 1 0,0-1 0,0 0 15,21-20-15,0 20 0,0-21 16,0 0-16,-21 0 0,21 1 0,0-1 16,0 0-16,0 0 0,0 0 15,21-21-15,21 0 16,-21 0-16,22 0 0,-1 0 0,0-21 15,1 21-15,-1-21 0</inkml:trace>
  <inkml:trace contextRef="#ctx0" brushRef="#br0" timeOffset="47875.95">11938 4805 0,'0'-21'0,"0"42"0,-21-42 0,0 21 15,-1-21-15,-20 21 0,21 0 0,0 0 16,0 0-16,-1 0 0,1 21 0,0-21 15,-21 21-15,21 0 0,-1 0 16,22 0-16,-21 22 0,21-22 16,-21 0-16,21 0 0,0 22 0,0-22 15,0 0-15,0 0 0,0 0 0,21 0 16,-21 1-16,21-22 0,-21 21 0,22 0 16,-1-21-1,-21-21 16,0 0-31,0-1 0,0 1 16,0-21-16,21 21 0,-21-22 16,21 1-16,0 0 0,-21-1 0,21 1 15,22 0-15,-22-1 0,0 1 16,21 21-16,1 0 0,-22 0 0,21-1 16,1 1-16,-1 21 0,-21 0 0,21 0 15,1 0-15,-22 0 0,0 21 16,0 1-16,0 20 0,1-21 15,-22 21-15,0 1 0,0-1 0,0-21 16,0 22-16,0-1 0,0 0 16,0 1-16,-22-22 0,22 21 0,-21-21 15,21 0-15,-21 1 0,21-1 0,0 0 16,-21 0-16,0-21 16,0 0-16,-1 0 15,1 0-15,21-21 16,0 0-16,0 0 0,0-1 15,0 1-15,0-21 0,21 21 0,1-22 16,-1-20-16,21 21 0,-21-1 0,22 1 16,-1 0-16,0-1 15,1 1-15,-1 0 0,21 20 0,-20 1 16,20-21-16,-20 42 16,-22 0-16,21 0 0,-21 0 0,-21 21 15,21 0-15,1 22 0,-22-22 0,21 21 16,-21 22-16,0-22 0,0 0 15,0 1-15,0-1 0,0 0 0,0 1 16,0-22-16,0 21 0,0-21 0,-21 0 16,21 1-16,-22-22 0,22 21 15,0 0-15,-21-21 16,0-21 0,21 0-1</inkml:trace>
  <inkml:trace contextRef="#ctx0" brushRef="#br0" timeOffset="48091.38">11874 4382 0,'0'0'0,"-21"0"0,0 0 15,0 0 1,21-22-16,-21 22 0,0 0 47,-1 0-32,1 0-15,0 0 0,0 0 16</inkml:trace>
  <inkml:trace contextRef="#ctx0" brushRef="#br0" timeOffset="48281.27">10562 4509 0,'-42'0'0,"84"0"0,-105 21 0,41-21 0,22 21 15,22-21 1,-1 0-16,0 0 16,21 0-16,1 0 0,-1 0 0,21 0 15,1 0-15,-1 0 0,22-21 16,0 21-16,-1-21 0,1 21 15,0 0-15</inkml:trace>
  <inkml:trace contextRef="#ctx0" brushRef="#br0" timeOffset="48772.04">13335 4784 0,'0'0'0,"127"-64"32,-106 43-32,-21 0 15,0 0-15,0 0 0,0-1 16,-21 22-16,0 0 0,0 0 15,-22 0-15,22 0 16,-21 0-16,-1 0 0,1 0 0,0 0 16,-1 0-16,1 22 0,21-22 0,0 21 15,0 0-15,-1-21 0,22 21 16,0 0-16,0 0 0,0 1 16,22-1-16,-1 0 0,21-21 15,-21 21-15,22 0 0,-1 0 0,0 1 16,1-1-16,-1-21 0,21 42 15,-41-21-15,-1-21 0,-21 21 16,0 1-16,-21-1 16,-1-21-16,-20 21 15,21-21-15,-21 0 0,-1 0 16,1 0-16,0 0 0,-1 0 0,1 0 16,21 0-16,-22 0 0,22 0 0,0 0 15,0 0-15,0 0 0,0 0 16,-22 0-16,22 21 0</inkml:trace>
  <inkml:trace contextRef="#ctx0" brushRef="#br0" timeOffset="50347.14">550 6922 0,'0'21'16,"0"0"-16,-21-21 16,0 42-16,0-21 0,21 22 15,-21-1-15,-1 22 0,22-1 0,-21 1 16,0-1-16,0 1 0,-21 41 15,20-62-15,1 20 16,0-20-16,0-1 0,-21-21 0,20 21 16,1-20-16,0-1 0,0 0 15,21 0-15,-21-21 0,21-21 32,0 0-32,0 0 0,0-1 15,0 1-15,21 0 0,0 21 16,0-21-16,0 21 0,1 0 15,-1-21-15,21 21 0,-21 0 16,22 0-16,-22 0 0,21 0 0,0-21 16,1 21-16,-1 0 0,0 0 15,1-22-15,-1 22 0,-21-21 0,22 21 16,-22-21-16,0 21 16,0 0-16,0-21 0,-21 0 0,0 0 15,0-1-15,0 1 0,0 0 16,0 0-16,0 0 0,0-22 0,0 22 15,-21-21-15,21 21 0,-21-22 16,21 22-16,0 0 0,0 0 0,-21 21 16,0 21-1,21 21-15,-22 1 0,22-1 16,0 0-16,0 1 0,-21 20 16,21-20-16,-21 20 0,21-21 0,-21 1 15,21-1-15,0 0 0,0 1 16,-21-22-16,21 21 0,-21-21 0,21 1 15,0-1-15,0 0 0,0 0 16,21-21 0,0 0-16,0 0 15,0-21-15,0 0 0,1 0 16,20-1-16</inkml:trace>
  <inkml:trace contextRef="#ctx0" brushRef="#br0" timeOffset="50623.86">1312 7620 0,'0'0'0,"0"21"0,0 0 0,0 1 15,21-22-15,-21 21 0,22-21 16,-1 0-16,0 0 16,0 0-16,-21-21 15,21-1-15,-21 1 16,0 0-16,0 0 15,0 0-15,-21 21 16,0 0-16,0 0 0,0 0 16,-1 0-16,1 0 15,0 21-15,21 0 0,0 0 16,0 0 0,21-21-1</inkml:trace>
  <inkml:trace contextRef="#ctx0" brushRef="#br0" timeOffset="56655.4">2328 7049 0,'0'0'0,"-21"0"0,-21 0 16,-1 0-16,1 0 0,21 0 16,0 0-16,0 0 0,-1 0 0,44 0 31,-1 0-31,0 0 15,21 0-15,1 0 16,-1 0-16,21-22 0,-20 22 0,20 0 16,1 0-16,-22-21 0,22 21 15,-1-21-15,-21 21 0,43 0 16,-43 0-16,-20 0 0,-1 0 0,0 0 16,-42 0-1,-22 0 1,1 0-16,0 0 0,-1 0 15</inkml:trace>
  <inkml:trace contextRef="#ctx0" brushRef="#br0" timeOffset="56899.26">2349 7070 0,'0'0'0,"0"42"31,0-21-31,0 0 0,0 22 16,0-1-16,0 0 0,0 1 0,0-1 15,0 22-15,0-22 0,-21 21 16,21-20-16,0-1 0,0 22 0,-21-22 16,21 0-16,0 1 0,0-22 0,0 21 15,0 0-15,0-20 0,0-1 16,0 0-16,0 0 0,0 0 16,0 0-1,21-21-15,0 0 0,1 0 0,-22-21 16,21 0-16,0 0 0,21 0 0</inkml:trace>
  <inkml:trace contextRef="#ctx0" brushRef="#br0" timeOffset="57715.79">3027 7472 0,'0'0'0,"21"-42"0,21 20 0,-21 1 16,-21 0-16,22 21 15,-22 21 1,0 0-16,0 1 15,-22-1-15,22 21 0,0 0 16,-21 1-16,21-22 0,-21 21 0,21 1 16,0-1-16,0-21 0,0 21 15,0-20-15,0 20 0,0-21 0,0 0 16,21 0-16,0 1 0,1-1 16,-1-21-16,0 0 0,21 0 15,-21 0-15,1 0 0,20 0 0,-21-21 16,21-1-16,-20 1 0,20 0 15,-21 0-15,0 0 0,0 0 0,22-22 16,-43 22-16,0-21 0,0 21 16,0-22-16,-21 22 15,-1 0-15,1-21 0,0 20 0,-21 1 16,21 0-16,-22 0 0,22 0 16,0 21-16,-21 0 0,20 0 0,1 0 15,0 0-15,0 0 16,42 0-1,0 0-15,0 21 16,22-21-16,-1 0 0,0 0 16,1 0-16,20 0 0,-20 0 0,20-21 15,1 0-15,-22 21 0,21-22 0,-20 22 16,-1 0-16,0 0 0,1-21 16,-1 21-16,-21 0 0,0 0 15,1 0-15,-22 21 16,0 1-16,0-1 15,0 0-15,-22 21 0,1-21 0,0 1 16,21 20-16,-21-21 0,0 21 0,0 1 16,-1-22-16,1 21 0,21-21 15,0 1-15,0 20 0,0-21 0,0 0 16,0 0-16,0 1 0,0-1 16,21-21-16,1 0 0,20 0 15,-21 0-15,0 0 0,22 0 0,-22 0 16,0-21-16,21 21 0,-21-22 15,22 1-15,-22 0 0,0 0 16,0 0-16,0 0 0,1-1 0,-1-20 16,-21 21-16,21 0 0,-21-22 15,0 1-15,0 21 0,-21-21 0,0-1 16,-1 22-16,1-21 0,0 21 0,0-1 16,-21 1-16,20 0 0,-20 0 15,21 21-15,-21 0 0,20 0 16,-20 0-16,21 0 0,0 21 0,0 0 15,-1 0-15,22 1 0,0-1 16,0 0-16,0 0 0,22-21 16,-1 0-16,21 0 0,-21 0 0,22 0 15,-22 0-15,21 0 16</inkml:trace>
  <inkml:trace contextRef="#ctx0" brushRef="#br0" timeOffset="58015.62">4868 6943 0,'-21'-43'31,"21"65"-15,0-1-16,0 0 15,0 21-15,0 1 0,0-1 16,0 0-16,0 22 0,0-1 0,0-20 15,0 20-15,-21 1 0,0-22 16,21 21-16,-21-20 0,-1-1 0,22 0 16,-21 1-16,21-1 0,-21-21 0,21 0 15,-21 22-15,21-22 0,0 0 16,21-21 0,0 0-16,0 0 0,1 0 15,-1 0-15,0-21 0,21 0 16</inkml:trace>
  <inkml:trace contextRef="#ctx0" brushRef="#br0" timeOffset="58475.36">5757 7260 0,'0'-21'0,"0"42"0,-21-42 16,0 21-1,0 0-15,0 0 0,-1 0 16,1 0-16,-21 0 0,21 0 0,-22 21 16,22 0-16,-21 1 0,21-1 15,-22 0-15,22 21 0,0-21 0,0 1 16,0-1-16,21 0 0,-21 0 16,21 0-16,0 0 0,0 1 15,21-22-15,0 0 16,0 0-16,21 0 0,-20 0 0,20 0 15,0 0-15,1 0 0,-22 0 0,21 0 16,0 21-16,1-21 0,-1 21 16,-21-21-16,0 21 0,1-21 0,-1 21 15,0 0-15,-21 1 0,0-1 16,0 0-16,-21-21 0,0 21 16,-1-21-16,1 21 0,-21 0 15,21-21-15,-22 22 0,1-22 0,0 0 16,-1 0-16,1 21 0,0-21 15,-1 0-15,1 0 0,21 0 0,-21 0 16,20 0-16,1 0 0,0 0 16,21-21-1,21 21 1</inkml:trace>
  <inkml:trace contextRef="#ctx0" brushRef="#br0" timeOffset="59251.92">1122 9123 0,'0'-21'0,"0"42"0,0-63 0,0 20 15,0 1 1,0 42 0,0 1-16,0 20 15,0-21-15,0 21 0,0-20 0,0 20 16,0 0-16,-21 1 0,21-1 15,-22 0-15,22-21 0,0 22 16,0-1-16,-21 0 0,21-20 0,0-1 16,0 21-16,-21-21 0,21 0 15,0 1-15,21-22 16,0 0 0,-21-22-16,22 1 0,-1 21 15,0-21-15</inkml:trace>
  <inkml:trace contextRef="#ctx0" brushRef="#br0" timeOffset="59547.74">1460 9335 0,'0'21'32,"0"0"-32,22 0 15,-1-21-15,-21 21 16,21-21-16,0 0 0,0 0 15,0 0-15,1 0 0,-1 0 16,0 0-16,0 0 0,0-21 0,0 21 16,-21-21-16,0 0 15,0 0-15,-21 21 16,0 0 0,0 0-16,0 0 0,0 0 15,-1 0-15,1 0 0,21 21 0,-21 0 16,0-21-16,21 21 0,0 0 15</inkml:trace>
  <inkml:trace contextRef="#ctx0" brushRef="#br0" timeOffset="59983.5">2942 9017 0,'0'-21'0,"0"42"0,-21-63 0,0 21 0,0-1 16,21 1-16,-22 21 15,1 0-15,0 0 16,0 21-16,0 1 0,0-1 16,-1 21-16,1-21 0,0 22 15,0 20-15,0-21 0,-22 1 0,22-1 16,0 0-16,-21 1 0,21-1 0,-1 0 16,-20 1-16,21-22 15,0 21-15,21-21 0,0 1 0,-21-1 16,21 0-16,42-85 31,-21 43-15,0 0-16,-21 0 0,21-21 15,1-1-15,-1 1 0,0 0 0,0-1 16,0 1-16,0-22 0,1 22 16</inkml:trace>
  <inkml:trace contextRef="#ctx0" brushRef="#br0" timeOffset="60151.4">2688 8975 0,'64'-64'15,"-43"22"-15,-106 148 0,191-233 16,-85 127-16,0 21 0,-21 0 15,21 21-15,-21-20 0,0 20 0,0 21 16,0-20-16,0-1 16,0 0-16,0 1 0,0-1 15,0 0-15,0 1 0,0-1 0,0-21 0,0 22 16,0-22-16,0 21 0,22-21 16,-22 0-16,0 1 0,-22-22 15,1 0 1,0 0-16,0 0 0</inkml:trace>
  <inkml:trace contextRef="#ctx0" brushRef="#br0" timeOffset="60579.15">2286 9419 0,'-21'0'16,"42"0"-16,-63-21 0,63 21 31,0 0-31,21 0 0,-21 0 0,22 0 16,-1-21-16,0 21 0,22 0 15,-22 0-15,22-21 0,-1 21 0,1-21 16,-1-1-16,-20 22 0,20-21 16,-21 0-16,22 0 0,-22 0 0,1 0 15,-1-1-15,-21 1 0,21 0 0,-20 0 16,-1 0-16,0 21 16,-21-21-16,0-1 0,0 44 31,0-1-31,-21 0 0,21 0 15,0 21-15,-21-20 0,21 20 0,0 0 16,-22 1-16,22-1 0,0 21 0,0-20 16,0 20-16,0 1 0,-21-1 15,21 1-15,-21-1 0,21 1 0,0-1 16,0 1-16,-21-1 0,21 1 0,-21-1 16,21 1-16,0-1 0,0 1 15,0-22-15,0 0 0,0 1 0,0-1 16,0-21-16,0 0 0,0 1 15,21-22 1,0-22-16,-21 1 0,0 0 16,21-21-16,0-1 0,-21 1 0,0-21 15,0 20-15</inkml:trace>
  <inkml:trace contextRef="#ctx0" brushRef="#br0" timeOffset="60852.03">3196 9440 0,'0'0'0,"0"-42"0,0 0 0,0-1 15,0 1-15,0 0 0,0-1 16,0 22-16,21 0 0,0 0 0,1 0 16,-1 0-16,21-1 0,-21 22 0,22 0 15,-22 0-15,21 0 0,0 22 16,-20-1-16,-1 0 0,21 0 0,-21 21 16,0-20-16,1 20 0,-22-21 15,0 0-15,0 22 0,0-22 0,-22 0 16,1 21-16,-21-21 0,21 1 0,0-1 15,-22-21-15,1 21 0,21 0 16,0-21-16,-1 0 0,1 0 0,0 0 16,21-21-1,0 0-15,21 0 16,0-1-16,22 1 0</inkml:trace>
  <inkml:trace contextRef="#ctx0" brushRef="#br0" timeOffset="61295.77">4149 9123 0,'21'-21'0,"-42"42"0,42-63 15,-21 20-15,0 1 0,0 0 0,-21 21 16,-1-21-16,1 21 0,-21 0 16,21 0-16,0 0 0,-1 0 0,1 21 15,-21 0-15,21 0 0,0 22 16,-1-22-16,1 21 0,0-21 0,0 22 15,21-22-15,0 21 0,-21-21 16,21 22-16,0-22 0,0 0 0,0 0 16,0 0-16,21-21 0,-21 22 15,21-22-15,0 0 0,0 0 0,1 0 16,-1 0-16,21 0 0,-21-22 0,0 1 16,1 21-16,-1-21 0,21 0 15,-21 0-15,0 0 0,-21-1 16,22 1-16,-1-21 0,-21 21 0,21 0 0,-21-1 15,0-20-15,0 21 16,0 0-16,0 42 16,0 0-16,0 0 15,-21 0-15,21 22 16,0-22-16,0 0 0,0 21 0,0-20 16,0-1-16,0 0 0,0 0 0,0 0 15,0 0-15,0 1 0,0-1 16,21-21-16,0 0 0,0 0 0,0 0 15,1 0-15,20 0 0,-21 0 0,21 0 16</inkml:trace>
  <inkml:trace contextRef="#ctx0" brushRef="#br0" timeOffset="61529.64">4805 9123 0,'0'-42'0,"0"84"0,0-106 0,0 43 15,0 0-15,-43 0 16,22 21-16,0 0 0,0 0 0,-21 0 15,20 0-15,1 21 0,-21 0 16,21 0-16,0 22 0,-1-22 0,22 21 16,0 1-16,0-22 0,0 21 0,0-21 15,0 22-15,0-22 0,22 0 16,-1 0-16,0 0 0,21 0 16,-21-21-16,22 0 0,-1 0 0,0 0 0,1 0 15,-1 0-15,0 0 0,1 0 16,20-21-16,-20 0 0,-1 0 0</inkml:trace>
  <inkml:trace contextRef="#ctx0" brushRef="#br0" timeOffset="61968.38">5313 8721 0,'0'0'0,"0"-21"0,0-1 16,-21 22-1,-1 22-15,22-1 0,-21 21 16,21 0-16,-21 1 0,21-1 0,0 0 15,0 1-15,-21-1 0,21 22 16,0-22-16,0 0 0,0 1 16,0 20-16,0-42 0,0 22 0,0-22 15,0 0-15,0 0 0,0 0 16,0-42 31,0 0-47,0 0 0,0 0 15,21-1-15,-21 1 0,21 0 0,0-21 16,1 21-16,-1-22 0,0 22 0,0-21 16,21 21-16,-20-1 0,20 1 15,-21 21-15,21 0 0,-20 0 0,20 0 16,-21 0-16,0 21 0,0 1 0,-21-1 16,0 0-16,0 0 0,0 0 15,0 22-15,0-22 0,0 0 16,0 0-16,0 0 0,0 0 0,-21 1 15,0-1-15,21 0 0,21-42 47,0 21-47,-21-21 16</inkml:trace>
  <inkml:trace contextRef="#ctx0" brushRef="#br0" timeOffset="62274.21">5863 9165 0,'0'0'0,"21"0"0,0 0 0,1 0 16,-1 0-16,0 0 0,-21-21 15,21 21-15,0 0 0,22-21 0,-22 0 16,0 21-16,21-21 0,-21 21 16,1-22-16,-1 1 0,0 21 0,-21-21 15,0 0-15,0 0 0,-21 21 16,0 0-16,-22 0 15,1 0-15,0 21 0,-1 0 0,1 0 16,0 0-16,-1 22 0,22-22 16,-21 21-16,21-21 0,-1 1 15,22 20-15,0-21 0,0 0 0,0 0 16,0 1-16,22-1 0,-1-21 0,0 21 16,0-21-16,21 0 0,1 0 0,-1 0 15,-21 0-15,22 0 0,-1 0 16,0-21-16,22 0 0</inkml:trace>
  <inkml:trace contextRef="#ctx0" brushRef="#br0" timeOffset="62616.06">7620 8636 0,'-42'0'0,"84"0"0,-106-21 16,43 21-16,0 0 0,21-21 0,-21 0 15,0 21-15,0 0 0,-1 0 16,1 0-16,0 0 0,0 21 16,0 0-16,0 21 0,21-21 15,0 22-15,-22 20 0,22-20 0,-21-1 16,21 21-16,0-20 15,0-1-15,0 0 0,0 1 0,0-1 16,0-21-16,-21 22 0,21-22 0,0 0 16,0 0-16,0 0 0,21-42 47,-21 0-47,0 0 0</inkml:trace>
  <inkml:trace contextRef="#ctx0" brushRef="#br0" timeOffset="62868.68">7281 8742 0,'0'-42'0,"0"84"0,0-127 0,21 43 16,1 0-16,-22-1 0,21 22 0,0 0 15,0-21-15,0 42 0,0-22 16,22 1-16,-22 21 0,21 0 0,-21 0 16,22 0-16,-1 21 0,-21 1 15,22-1-15,-22 21 0,0-21 0,-21 0 16,0 22-16,0-1 0,0-21 0,0 22 15,-21-22-15,-22 21 0,22-21 16,-21 22-16,0-22 0,-1 0 16,1-21-16,0 21 0,20 0 0,1-21 0,0 0 15,0 0-15,21-21 16,21 0 0,0 0-16,22 0 0</inkml:trace>
  <inkml:trace contextRef="#ctx0" brushRef="#br0" timeOffset="63267.45">8128 8530 0,'0'0'0,"42"0"0,-21 0 0,-21 21 31,-21-21-15,0 43-16,0-22 0,0 0 0,-22 0 15,22 22-15,0-1 0,-21-21 16,21 21-16,-1 1 0,22-22 0,-21 21 15,21-21-15,0 1 0,0-1 0,0 0 16,0 0-16,0 0 0,21 0 16,1-21-16,20 0 0,-21 22 15,21-22-15,-20 0 0,20 0 0,-21 0 16,21 0-16,1-22 0,-22 1 0,21 0 16,-21 0-16,22 0 0,-22 0 15,0-1-15,0-20 0,-21 21 0,0-21 16,0-1-16,0 22 0,0-21 15,0-1-15,-21 22 0,0-21 0,0 21 16,0 0-16,-1-1 0,-20 1 0,21 0 16,-21 0-16,20 21 0,-20 0 0,-21 0 15,41 0-15,1 0 0,0 21 16,0 0-16,21 0 16,0 1-16,0-1 15,21 0-15,0-21 0,22 0 0,-22 0 16,21 0-16</inkml:trace>
  <inkml:trace contextRef="#ctx0" brushRef="#br0" timeOffset="63507.89">8975 8446 0,'0'0'0,"-22"21"31,1 0-16,0 21-15,0-21 0,0 43 16,0-22-16,21-21 0,-22 22 16,22-1-16,0-21 0,0 22 0,-21-22 15,21 0-15,0 0 0,0 0 16,0 0-16,21-21 31,1 0-31</inkml:trace>
  <inkml:trace contextRef="#ctx0" brushRef="#br0" timeOffset="63738.27">8615 8911 0,'0'0'0,"0"21"0,-21 1 0,21-1 16,0 21-16,0-21 0,0 0 16,0 1-16,0-1 0,0 0 0,21-21 15,0 21-15,21 0 0,22 0 16,-43-21-16,21 0 0,1 0 15,20 0-15,-21 0 0,22 0 16,-22 0-16,1 0 0,20 0 0,-21-21 16,-20 0-16,20 21 0,-21-21 0,0 0 15,0 0-15,1-22 0,-22 22 16,0-21-16,0 21 0,0-22 0,0 1 16,0 0-16</inkml:trace>
  <inkml:trace contextRef="#ctx0" brushRef="#br0" timeOffset="63923.68">8869 8424 0,'-21'0'0,"42"0"0,-64 0 0,43-21 16,22 0-1,-1 0-15,21 21 0,0-21 16,-20 21-16,41 0 0,-21-21 0,1 21 16,-1 0-16,0-22 0,43 22 15,-64 0-15,22 0 0,-22 0 16,21 0-16,-21 0 0,0 0 15,-21 22 1</inkml:trace>
  <inkml:trace contextRef="#ctx0" brushRef="#br0" timeOffset="64852.15">1333 10922 0,'-21'0'0,"42"0"0,-63 0 0,-21-21 15,41 0-15,1 21 0,0-21 16,21-1-16,0 1 16,0 0-16,0 0 0,0 0 15,0 0-15,21-1 0,0 22 16,1-21-16,20 21 0,-21-21 0,21 21 15,-20 0-15,20 0 16,0 21-16,-21 0 0,1 22 0,-1-22 16,0 21-16,-21 1 0,0-1 15,0 0-15,-21 1 0,0 20 0,-22-21 16,1 22-16,0-22 0,-22 1 16,22-1-16,-22 0 0,22 1 0,0-22 15,-1 0-15,1 0 0,0 0 16,20-21-16,-20 0 0,21 0 15,0 0-15,0 0 0,-1-21 0,22 0 0,0 0 16,0 0-16,0-22 0,0 22 16,0-21-16,0-1 0,22 22 15,-22-21-15,21 21 0,0 0 16,21-22-16,-21 43 0,1-21 0,-1 21 16,0 0-16,21 0 0,-21 21 15,1 0-15,-1 22 0,0-22 0,0 21 16,0 1-16,0-1 0,1 0 15,-1 1-15,0-22 0,0 21 0,0-21 16,-21 0-16,21 22 0,1-22 16,-1 0-16,0-21 15,0 0-15,0 0 0,0 0 16,1 0-16,-22-21 0</inkml:trace>
  <inkml:trace contextRef="#ctx0" brushRef="#br0" timeOffset="64996.07">1820 11113 0,'0'-22'16,"0"44"-16,21-44 31,1 22-31,-1 0 16,0 0-16,0 0 0,0 0 0</inkml:trace>
  <inkml:trace contextRef="#ctx0" brushRef="#br0" timeOffset="65271.91">2984 10626 0,'-21'0'0,"42"0"0,-63 0 16,42-21-16,0-1 15,21 22-15,0 0 16,1 0-16,-1-21 0,42 21 16,-20 0-16,-1-21 15,0 0-15,1 21 0,-1 0 16,21 0-16,-20-21 0,-1 21 0,0 0 16,1 0-16,-22 0 0,0 0 0,-42 0 31,-21 0-31,20 0 0</inkml:trace>
  <inkml:trace contextRef="#ctx0" brushRef="#br0" timeOffset="65491.78">3069 10562 0,'0'64'16,"0"-43"-1,0 0-15,0 21 0,21-20 0,-21 20 16,0 0-16,0 1 0,0-22 15,0 21-15,0 0 0,0 1 0,0-1 16,0 0-16,-21 1 0,0-1 0,21-21 16,0 22-16,-21-22 0,21 0 15,-21 0-15,42-42 32,0 0-32</inkml:trace>
  <inkml:trace contextRef="#ctx0" brushRef="#br0" timeOffset="66072.45">3492 11049 0,'0'0'0,"22"0"0,-1 0 15,0 0-15,0-21 16,0 21 0,0-21-16,1 21 0,-22-21 15,21 21-15,0-22 0,0 1 16,0 0-16,-21 0 15,21 0-15,-21 0 0,0-1 0,0 1 16,-21 0-16,0 21 16,0 0-16,0 0 0,0 21 15,-1 0-15,1 1 0,0-1 16,0 0-16,0 21 0,0-21 0,21 22 16,-22-22-16,22 21 0,0 1 15,0-22-15,0 0 0,0 0 0,0 0 16,0 0-16,22 1 0,-1-22 15,0 0-15,21 0 0,-21 0 0,22 0 16,-22 0-16,21 0 0,1-22 0,20 1 16,-21 0-16,1 0 0,-1 0 15,22-22-15,-22 22 0,0 0 16,1-21-16,-1-1 0,0 22 0,-21-21 16,1 21-16,-1-22 0,-21 1 0,0 21 15,0 0-15,0 0 0,0-1 16,0 1-16,0 0 0,-21 21 15,-1 0-15,1 0 0,-21 21 0,21-21 16,0 21-16,-1 1 0,1-1 0,21 0 16,0 0-16,0 21 0,0-20 0,0 20 15,21-21-15,1 0 16,-1 0-16,0 1 0,0-1 0,0 0 16,0 0-16,1 0 0,-22 0 0,0 1 15,21-22-15,-21 21 0,0 0 16,-21 0-16,-1-21 15,1 0 1,21-21-16,-21 21 0,21-21 0,0 0 16,0-1-16,0 1 0</inkml:trace>
  <inkml:trace contextRef="#ctx0" brushRef="#br0" timeOffset="66291.32">4657 10456 0,'21'-21'0,"-42"42"0,63-63 0,-21 42 15,-21 21 1,0 22-16,0-22 16,0 21-16,-21 0 0,21 1 0,-21-1 15,0 0-15,-1 1 0,1-1 0,0 0 16,0 1-16,0-1 0,21 0 16,0-20-16,0 20 0,0-21 0,0 0 15,0 0-15,0 1 0,21-22 16,0 0-16,0 0 15,0 0-15,1 0 0</inkml:trace>
  <inkml:trace contextRef="#ctx0" brushRef="#br0" timeOffset="66468.22">4403 10837 0,'0'0'0,"21"0"31,0-21-31,0 21 0,21 0 16,1 0-16,-1 0 0,0-21 0,1 0 16,-1 21-16,22-21 0,-1 21 0,1-21 15,-1 21-15,1-22 0,-1 1 16</inkml:trace>
  <inkml:trace contextRef="#ctx0" brushRef="#br0" timeOffset="66696.09">5567 10372 0,'0'0'0,"-43"0"0,22 21 16,0 0-16,-42 21 0,41 1 16,1-1-16,0-21 0,0 22 15,21-1-15,-21 0 0,21 1 0,-21-1 16,21 0-16,0 1 0,0-1 0,0-21 16,0 21-16,0-20 0,0-1 15,0 0-15,0 0 0,0 0 16,0-42 15,0 0-31,0-21 16,21 20-16,-21 1 0</inkml:trace>
  <inkml:trace contextRef="#ctx0" brushRef="#br0" timeOffset="66915.97">5334 10626 0,'0'0'0,"0"-43"0,21 1 0,-21 0 0,0 21 15,0-1-15,21 1 0,0 21 16,1 21-1,-1 1-15,-21-1 0,21 21 0,0 0 16,0 1-16,0-1 0,22-21 0,-22 22 16,0-1-16,21 0 0,-20-21 15,20 22-15,0-22 0,-21 0 16,1 0-16,20 0 0,-21 1 0,0-1 0,0-21 16,1 0-16,-1 0 15,0 0-15,0-21 16,-21-1-16,0 1 15,0 0-15,0-21 0,0 21 0</inkml:trace>
  <inkml:trace contextRef="#ctx0" brushRef="#br0" timeOffset="67127.84">6096 10372 0,'21'-43'0,"-42"86"0,42-128 16,-21 64-16,0 0 0,0 0 16,-21 21-1,0 21-15,0 21 0,-1-21 0,1 22 16,0-1-16,0 21 0,-21-20 15,20 20-15,1-20 0,21-1 16,-21 0-16,21 1 0,0-1 0,0 0 16,0 1-16,0-22 0,0 0 15,0 21-15,21-21 0,0 1 16,22-1-16,-22-21 0,21 0 0,-21 0 16,22 0-16,-1 0 0,0 0 0,22 0 15,-22-21-15</inkml:trace>
  <inkml:trace contextRef="#ctx0" brushRef="#br0" timeOffset="67683.53">7048 10372 0,'0'-43'0,"0"86"0,0-128 0,0 43 0,-21 21 16,0-1-16,0 1 0,0 0 0,-22 21 16,-20 0-16,21 0 0,-1 21 15,1 0-15,21 1 0,-22 20 16,1 0-16,0 1 0,21 20 0,-22-21 15,22 22-15,0-1 0,0-20 0,21-1 16,0 64-16,0-64 16,0-21-16,21 22 0,0-22 0,0 0 15,22 21-15,-1-42 0,0 22 16,1-1-16,-1-21 0,21 0 0,-20 0 16,-1 0-16,43 0 15,-64-21-15,21-1 0,-21 1 0,1 0 16,-22 0-16,0 0 0,0 0 15,0-22-15,-22 22 0,1-21 0,-21 21 16,21-22-16,-22 22 0,1 21 0,-21-21 16,20 21-16,1 0 0,-22 0 0,22 0 15,21 0-15,-21 0 0,20 0 16,1 21-16,0-21 0,21 21 16,21-21-1,22 0-15,-22 0 0,21 0 16,0 0-16,1 0 0,20 0 0,-20 0 15,-1 0-15,0 0 0,1 0 0,-22 0 16,21 21-16,-21 1 16,0-1-16,-21 21 0,0-21 0,0 22 15,0-1-15,0 0 0,-21 1 16,21 20-16,-21-21 0,0 22 0,-21-1 0,20-20 16,1 20-16,0 1 0,0-22 15,0 0-15,0 1 0,-1-1 0,22 0 16,-21-20-16,21 20 0,0 0 15,0-21-15,0 1 16</inkml:trace>
  <inkml:trace contextRef="#ctx0" brushRef="#br0" timeOffset="68547.03">868 12594 0,'0'0'0,"-21"0"16,-1 0-1,22-21-15,0 0 0,0 0 16,0 0-16,22 21 15,-1-22-15,0 1 0,0 21 0,0-21 16,22 21-16,-22 0 0,0 0 16,0 0-16,21 0 0,-20 0 15,-1 0-15,-21 21 16,0 0-16,0 1 0,0-1 0,0 0 16,0 21-16,-21-21 0,-1 1 15,1 20-15,-21-21 0,21 0 0,0 22 16,-1-22-16,-20 0 0,21-21 15,21 21-15,0 0 0,-21-21 16,42-21 15,0 21-31,0 0 0,22-21 0,-22 21 16,21 0-16,-21 0 0,22 0 16,-1 0-16,0 0 0,1 21 15,-1 0-15,0 0 0,-21 1 16,1-1-16,-1 0 0,-21 0 0,0 21 15,0-20-15,0-1 0,-43 21 16,22-21-16,-21 0 0,-22 1 0,22-1 16,0 0-16,-22 0 0,22 0 15,0-21-15,-1 0 0,1 0 0,0 0 16,-1 0-16,22 0 0,0 0 16,0 0-16,0-21 0,-1 21 0,22-21 15,0 0-15,0 0 0,0-1 16,22 1-16,-1 0 0,0 0 15,21 0-15,-21 21 16,22-21-16</inkml:trace>
  <inkml:trace contextRef="#ctx0" brushRef="#br0" timeOffset="68698.94">1841 12742 0,'0'0'0,"22"0"0,-1 0 0,0 0 16,-21 22 15,21-22-15,0 0-1</inkml:trace>
  <inkml:trace contextRef="#ctx0" brushRef="#br0" timeOffset="69067.73">3577 12340 0,'-21'-21'0,"42"42"0,-84-63 0,41 21 0,-20 0 16,21-1-16,-21 22 0,-1-21 15,22 21-15,0 0 0,-21 0 0,20 0 16,1 21-16,21 1 0,-21 20 0,21 0 16,-21 1-16,21-1 0,0 21 15,0 1-15,0-1 0,0 1 0,0 21 16,0-22-16,0 1 0,0-1 0,0-21 16,0 22-16,0-22 0,-21-21 15,21 22-15,0-22 0,0 21 0,-21-42 16,-1 21-16,22 1 15,-21-22-15,0 0 0,0 0 0,0 0 16,0 0-16,-1-22 0,1 1 0,-21 0 16,0 0-16</inkml:trace>
  <inkml:trace contextRef="#ctx0" brushRef="#br0" timeOffset="69531.47">2603 12806 0,'0'-42'0,"0"84"0,0-127 0,0 22 0,0 20 15,0-20-15,0 21 0,22-1 16,20 1-16,-21-22 0,21 43 15,1-21-15,-1 21 0,0-22 0,22 22 16,-22 21-16,1 0 0,20 0 0,1 21 16,-1 1-16,-21-1 0,22 21 0,-1 0 15,1 1-15,-1-1 0,-20 22 16,20-22-16,-20 0 0,-1 22 16,-21-22-16,0 0 0,0 22 0,1-22 15,-22 1-15,0-22 0,0 21 16,0-21-16,0 0 0,0 1 0,-22-1 15,1-21-15,0 0 0,0 0 16,0 0-16,0 0 0,-1-21 16,1-1-16,21 1 0,0-21 0,0 21 15,-21-22-15,21-20 0,0 21 16,0-1-16,21-20 0,-21 20 0,43-20 16,-22 21-16,0-22 0,21 22 15,1-22-15,-1 43 0,0-21 16,1 21-16,-1-1 0,0 22 0,1 0 15,41 43-15,-41-1 0,-1-21 16,0 22-16,-21 20 0,22-21 16,-22 1-16,-21 20 0,0 1 0,0-22 15,0 0-15,0 22 0,0-22 0,-21 1 16,21-1-16,-21 0 0,-1-21 16,1 1-16,21 20 0,-21-21 15,21-42 1,21 21-1</inkml:trace>
  <inkml:trace contextRef="#ctx0" brushRef="#br0" timeOffset="70304.02">4889 12637 0,'0'0'16,"22"-22"-16,20 1 0,-21 0 0,-21 0 15,0 0-15,0 0 0,0-1 16,0 1-16,0 0 0,-21 21 0,0 0 15,-22 0-15,22 0 0,-21 0 16,21 0-16,-22 0 0,1 21 0,21 0 16,-21 1-16,20 20 0,1-21 15,-21 21-15,21-20 0,0 20 16,-1 0-16,1 1 0,21-22 0,0 21 16,0 0-16,0-20 0,0-1 0,21 0 15,1 0-15,-1 0 0,21-21 16,-21 0-16,22 0 0,-22 0 0,21 0 15,0-21-15,-20 0 0,20 0 0,-21 0 16,0-1-16,0 1 0,1-21 16,-22 0-16,0 20 0,0-20 0,21 0 15,-21 21-15,0-22 0,0 22 0,0 0 16,0 0-16,0 0 16,0 42-1,0 0-15,0 0 0,21 0 0,-21 0 16,21 22-16,-21-22 0,0 21 15,0 1-15,21-22 0,-21 21 0,21-21 16,-21 0-16,0 1 0,22-1 0,20 21 16,-21-21-16,0-21 15,0 0-15,1 0 0,-1 0 0,21 0 16,-21 0-16,0-21 0,22 0 0,-22 0 16,0 0-16,0-1 0,0 1 15,-21-21-15,0 21 0,22-22 0,-22 22 16,0-21-16,0 21 0,0 0 15,0-1-15,0 1 0,0 0 16,0 42 0,0 0-16,0 1 15,21-1-15,-21 21 0,0-21 0,0 22 16,0-22-16,0 0 0,21 21 16,-21-21-16,0 1 0,21-1 0,-21 0 15,0 0-15,0 0 0,21-21 0,0 0 16,1 0-16,-1 0 0,0 0 15,0 0-15,0-21 0,0 0 16,1 21-16,-1-42 0,0 20 0,21 1 16,-21-21-16,1 21 15,41-64-15,-42 43 0,0-1 16,1 22-16,-1-21 0,0 0 0,-21 20 16,0 1-16,21 21 0,-21-21 15,0 42 1,0 0-1,0 1-15,0-1 0,0 0 16,0 0-16,0 0 0</inkml:trace>
  <inkml:trace contextRef="#ctx0" brushRef="#br0" timeOffset="71011.62">6138 12785 0,'0'0'15,"21"0"-15,1 0 0,-1 0 0,0 0 16,0 0-16,0 0 0,0-21 0,1 21 15,-1-22-15,0 1 0,0 0 0,0 0 16,22 0-16,-22 0 0,0-1 16,0 1-16,-21 0 0,0 0 0,0 0 15,0 0-15,0-1 0,0 1 0,-21 21 16,0 0-16,0 0 0,-22 0 0,22 0 16,0 0-16,-21 0 0,-1 43 15,22-1-15,0-21 0,0 21 16,21-20-16,0 20 0,0-21 0,0 21 15,0-20-15,0-1 16,21 0-16,0 21 0,0-42 0,0 21 16,22 1-16,-22-1 0,21-21 0,1 0 15,-1 0-15,0 0 0,22 0 16,-22 0-16,22 0 0,-22-21 0,0-1 16,1 1-16,-1 0 0,21-42 15,-20 41-15,-22-20 0,0 21 16,-21-21-16,0-1 0,0 22 0,0-21 15,0 21-15,0-1 0,0 1 0,0 0 16,-21 21 0,21 21-16,-21 0 15,0 1-15,21-1 0,0 0 16,0 21-16,0-21 0,0 22 0,0-22 16,0 0-16,0 21 0,0-20 15,0-1-15,0 0 0,0 0 0,0 0 16,0 0-16,0-42 47,0 0-47,0 0 0,0 0 0,0 0 15,0-22-15,0 22 0,0-21 16,0-1-16,21 1 0,0 0 0,21-1 16,1 1-16,-1 0 0,0-1 15,1 1-15,20 0 0,-21 21 16,22-1-16,-1 1 0,-20 21 0,-1 0 15,22 21-15,-22 1 0,-21-1 0,21 21 16,-20-21-16,-1 22 0,0-1 16,-21 0-16,0 1 0,0-1 0,0-21 15,0 21-15,0 1 0,-21-22 0,0 21 16,21-21-16,-43 22 0,22-22 0,0 0 16,0 0-16,0 0 0,-1-21 15,1 22-15,0-22 0,0 21 0</inkml:trace>
  <inkml:trace contextRef="#ctx0" brushRef="#br0" timeOffset="71983.06">952 14055 0,'0'-21'15,"0"42"1,0 0-16,0 21 16,0-21-16,0 22 0,0-1 0,0 22 15,-21-22-15,0 0 0,0 22 16,21-22-16,-21 0 0,0 1 0,21-1 15,0-21-15,-22 0 0,22 1 16,-21-1-16,21 0 0,21-42 31,1 21-15,-1-21-16,0-1 0,0 1 16,0 0-16,0 0 0,22 0 15,-22 0-15,0-1 0,21 1 0,-20 0 16,20 0-16,-21 0 0,21 0 15,-20 21-15,-1-22 0,21 1 16,-21 0-16,0 0 0,-21 0 16,0 0-16,0-1 15,0 1-15,-21 21 16,0 0-16,0 0 0,0 0 16,0 0-16,21 21 15,0 1-15,-22-1 0,22 21 0,0 0 16,0 1-16,0-1 0,0 0 15,0 1-15,0-1 0,0 0 16,0 1-16,0-1 0,0-21 0,0 22 16,0-22-16,0 0 0,0 0 15,0 0-15,0 0 0,22-21 16,-1 0-16,0 0 16</inkml:trace>
  <inkml:trace contextRef="#ctx0" brushRef="#br0" timeOffset="72151.97">1905 14478 0,'21'-21'16,"-21"0"15</inkml:trace>
  <inkml:trace contextRef="#ctx0" brushRef="#br0" timeOffset="72843.57">3852 13801 0,'0'0'0,"-21"0"0,0-21 0,0-1 15,-22 1-15,22 21 0,-21 0 16,0 0-16,20 0 0,-20 0 0,0 0 15,21 21-15,-22-21 0,1 43 16,21-22-16,-22 21 0,22 22 0,0-22 16,0 22-16,0-22 0,0 21 15,21 22-15,-22-21 0,22-1 0,0 43 16,0-43-16,0-20 0,22-1 16,-1 0-16,0-20 0,0-1 15,0 21-15,22-42 0,-1 21 0,21-21 16,-20 0-16,-1 0 15,22 0-15,-22 0 0,0-21 16,-21 0-16,22 0 0,-1 0 0,-21-1 16,0 1-16,1 0 0,-1-21 15,-21 21-15,0-43 16,0 22-16,-21 21 0,-1-22 0,1 22 16,-21-21-16,21 21 0,-22-1 0,1 1 15,0 21-15,21 0 0,-1-21 0,-20 21 16,21 0-16,21 21 31,0 0-15,21 1-16,0 20 0,22-21 0,-22 21 0,0 1 15,21-1-15,-21 0 0,22 1 16,-22-1-16,0 0 0,0 1 16,0 20-16,-21-20 0,0-22 0,22 21 15,-22 43-15,0-64 0,0 21 16,0-21-16,0 1 0,0-1 15,0 0-15,0 0 0,0 0 0,0-42 32,0 0-17,0 0-15,0 0 0,0-1 0,0-20 16</inkml:trace>
  <inkml:trace contextRef="#ctx0" brushRef="#br0" timeOffset="73031.98">4233 14309 0,'0'0'0,"21"0"0,-21 21 16,0 0-16,0 0 0,0 0 0,0 1 15,0-1-15,0 0 0,0 21 16,0-21-16,-21 1 0,21-1 0,-21-21 16,21 21-16,0 0 0,-21-21 15,21-21 16</inkml:trace>
  <inkml:trace contextRef="#ctx0" brushRef="#br0" timeOffset="73198.88">4212 13991 0,'0'-21'0,"0"42"0,0-63 15,-21 42-15,21-21 16,0 42 15,21-21-31,0 0 0,0 0 0,1 0 16,-1 0-16,0 0 0</inkml:trace>
  <inkml:trace contextRef="#ctx0" brushRef="#br0" timeOffset="73427.75">4805 13822 0,'0'0'0,"-64"63"32,64-41-32,-21-1 0,0 21 15,0 0-15,21-20 0,0 20 16,-21 0-16,-1 1 0,22-1 0,0 0 16,0 1-16,0-1 0,0-21 15,0 21-15,0-20 0,0-1 0,22 0 16,-1 0-16,0-21 15,0 0-15,0 0 0,0 0 0,1 0 16,-1-21-16,-21 0 0</inkml:trace>
  <inkml:trace contextRef="#ctx0" brushRef="#br0" timeOffset="74810.95">4508 14139 0,'0'0'16,"-21"0"-16,42 0 15,1 0-15,-1-21 16,21 21-16,0 0 0,1 0 0,-1 0 16,22-21-16,-22 0 0,21 21 15,-20-21-15,20 21 0,1-21 0,-22-1 16,22 1-16,-22 0 0,21 0 16,-41 0-16,20-22 0,0 22 0,-21 0 15,1-21-15,-1 21 0,-21-22 0,0 22 16,0 0-16,0 0 0,0 0 15,-21 21-15,-1 0 16,1 21-16,0 0 0,0 0 16,0 21-16,0 1 0,21-1 0,0 0 15,-22 1-15,22-1 0,-21 0 16,21 1-16,-21 20 0,21-20 0,0-1 16,0 0-16,0 1 0,0-22 15,0 21-15,0-21 0,0 22 0,0-22 16,0 0-16,0 0 15,21-21 1,-21-21-16,21 0 0,1 0 16,-22-1-16,21 1 0,0-21 15,0 21-15,0-43 16,0 43-16,1 0 0,-1 0 0,0 0 0,0-1 16,0 22-1,0 0-15,1 0 0,-22 22 16,0-1-16,21 0 15,-21 0-15,0 0 0,0 0 16,0 1-16,21-1 0,0 0 0,0 0 16,0 0-16,1-21 0,-1 21 0,21-21 15,-21 22-15,0-22 0,22 0 16,-22 0-16,21 0 0,-21 0 0,22 0 16,-22-22-16,0 1 0,0 0 0,22 0 15,-22 0-15,-21 0 0,21-1 16,0 1-16,-21-21 0,21 21 0,-21-22 15,0 22-15,0-21 0,0 21 16,21 0-16,-21-1 0,0 1 16,0 0-16,0 42 15,0 0-15,0 1 16,0-1-16,0 0 0,0 0 16,0 0-16,0 0 0,0 22 15,0-22-15,0 0 0,0 0 16,0 0-16,22-21 0,-1 22 0,0-22 15,0 0-15,0 0 0,0 0 16,22 0-16,-22 0 0,0 0 16,0-22-16,0 1 0,1 21 15,-1-21-15,0 0 0,0 0 0,0 0 16,-21-22-16,0 22 0,0 0 0,0-21 16,0 20-16,0 1 0,0 0 15,0 0-15,0 0 0,0 42 16,0 0-1,0 21-15,0-20 16,0-1-16,0 21 0,0-21 0,0 0 16,0 1-16,0 20 0,0-21 0,0 0 15,21-21-15,1 21 0,-1 1 16,42-22-16,-20 0 0,-22 0 16,21 0-16,0 0 0,1 0 15,-22 0-15,21-22 0,1 1 16,-22 0-16,0 0 0,0 0 0,0 0 15,0-22-15,-21 1 0,0 0 0,0-1 16,0 1-16,0 0 0,0-22 16,0 22-16,0-1 0,0-20 0,0 21 15,0 20-15,0-20 0,-21 21 0,21 0 16,-21 21-16,21 21 16,0 0-16,0 0 0,0 22 0,-21-22 15,21 21-15,0 0 0,0 1 16,0-1-16,0 0 0,0 1 15,0-1-15,0 0 0,0-20 0,0 20 16,0-21-16,0 0 0,0 22 0,0-22 16,0 0-16,0 0 15,-21-21 1,21-21 0,0 0-16,0 0 15,0-1-15,0-20 0,21 21 0,0-21 16,0-1-16,22 22 0,-1-21 0,-21 21 15,43-1-15,-22 1 16,0 0-16,1 0 0,-1 21 0,0 0 16,1 0-16,-22 21 0,21 0 0,-21 0 15,0 1-15,1 20 0,-1-21 16,-21 0-16,0 22 0,0-22 0,0 0 16,-21 21-16,-22-21 0,22 1 0,0-1 15,-21 0-15,-1 0 0,1 0 16,0 0-16,-1-21 0,1 22 0,0-22 15,-1 0-15,1 0 0,0 0 0,20 0 16,1-22-16,0 1 0,0 0 16</inkml:trace>
  <inkml:trace contextRef="#ctx0" brushRef="#br0" timeOffset="75535.92">13081 8276 0,'0'0'0,"21"0"16,0-21-16,-21 0 16,21 21-16,1 0 0,20-21 15,-21 21-15,21 0 0,-20 0 0,20-21 16,0 21-16,-21 0 0,22 0 0,-22 0 16,0 0-16,21 0 0,-20 0 15,-44 0 1,1 0-1</inkml:trace>
  <inkml:trace contextRef="#ctx0" brushRef="#br0" timeOffset="75943.2">13166 8340 0,'0'0'0,"0"21"0,-22-21 0,22 21 15,-21 0-15,0 0 0,0 1 16,21-1-16,-21 0 15,42-21 32,0 0-47,-21-21 0,21 21 16,0-21-16,1 21 0,-1 0 0,21 0 16,-21 0-16,0 0 0,1 0 15,20 0-15,-21 0 0,21 0 0,-20 0 16,-1 21-16,21-21 0,-21 21 0,0 0 15,1 0-15,-1 0 0,0 1 0,-21-1 16,0 21-16,0-21 0,0 0 16,0 1-16,-21-1 0,0 0 0,-22 0 15,-20 21-15,42-20 16,-22-22-16,1 21 0,21-21 16,-22 0-16,22 0 0,0 0 0,-21 0 15,21 0-15,-1 0 0,1-21 16,21-1-1,0 1-15,0 0 16,21 0-16,1 21 0,-1-21 0,21 0 16,-21 21-16,0-22 0</inkml:trace>
  <inkml:trace contextRef="#ctx0" brushRef="#br0" timeOffset="76108.11">13928 8551 0,'0'0'0</inkml:trace>
  <inkml:trace contextRef="#ctx0" brushRef="#br0" timeOffset="76476.89">14795 7895 0,'-21'0'0,"42"0"0,-42 21 31,42-21-31,1 0 0,20 0 16,0 22-16,1-22 0,-1 0 15,21 0-15,-20 0 0,20 0 16,22 0-16,-22 0 0,1 0 0,-1 0 15,1 0-15,-1 0 0,-20 0 0,-1 0 16,0 0-16,1 0 0,-22-22 16,-42 22-1,0 0-15,-22 0 0,1 0 16,0-21-16</inkml:trace>
  <inkml:trace contextRef="#ctx0" brushRef="#br0" timeOffset="78278.16">15282 7895 0,'-21'0'15,"21"21"1,0 1-16,0 20 0,0-21 16,0 21-16,21 1 0,0-1 15,-21 0-15,22 1 0,-1-1 0,-21 22 16,0-22-16,21 0 0,0 1 0,-21-1 16,0 0-16,0 1 0,0-1 15,0-21-15,0 21 0,0 1 0,0-22 16,-21 21-16,0-21 0,0 1 0,-22-1 15,22 0-15,-21 0 0,21-21 16,-22 0-16,22 0 0,-42 0 16,41 0-16,-20 0 0,21-21 15,0 0-15,0 0 0,-1-1 0,1-20 16,0 21-16,21-21 0,-21 20 16,0-41-16,21 21 0,-21-1 15,21 22-15,0-21 0,0 21 0,0-22 16,0 22-16,0 0 15,0 42 1,21-21-16,0 21 0,-21 0 0,21 22 16,0-22-16,0 0 0,-21 21 15,22 1-15,-1-22 0,0 21 0,0-21 16,0 22-16,22-1 0,-22 0 16,0-20-16,0-1 0,21 0 15,-20-21-15,-1 21 0,21-21 16,-21 0-16,22 0 0,-1 0 0,-21 0 15,21 0-15,1 0 0,-1-21 0,0 21 16,1-21-16,-22 0 0,21-1 16,1-20-16,-22 21 0,21 0 0,-21-22 15,0 22-15,1-21 0,-1 0 16,-21 20-16,21-20 0,-21 21 0,0 0 16,0 0-16,0-1 0,-21 22 15,0 0-15,-1 0 0,1 0 16,0 22-16,21-1 0,-21 0 15,0 0-15,21 0 0,0 0 16,0 1-16,0 20 0,0-21 0,0 0 16,0 22-16,0-22 0,0 0 0,0 0 15,21 0-15,0 0 0,0 1 16,0-22-16,1 0 0,-1 21 16,0-21-16,21 0 0,-21 0 0,22 0 0,-22 0 15,21-21-15,1-1 0,-1 1 16,-21 21-16,21-21 0,-20 0 0,-1-21 15,0 20-15,0 1 0,0-42 16,-21 42-16,0-1 0,0 1 16,0 0-16,0 0 0,-21 42 31,21 0-31,0 0 16,0 1-16,0-1 0,-21 0 15,21 21-15,0-21 0,0 1 0,0-1 16,0 0-16,0 0 0,0 0 15,21-21 17,-21-21-32,21 21 15,-21-21-15,21 0 0,-21 0 16,22-1-16,-1 1 0,0 0 16,-21 0-16,21 0 0,0-22 0,0 22 15,1 0-15,-1 0 0,0 0 16,0 21-16,0 0 0,0 0 15,-21 21-15,0 0 0,0 0 16,0 0-16,0 22 0,0-22 0,0 21 16,0-21-16,0 22 0,0-22 15,0 21-15,22-21 0,-1 1 0,21 41 16,-21-42-16,0-21 16,22 21-16,-22 1 0,21-22 0,-21 0 15,22 0-15,-22 0 0,21 0 0,-21 0 16,22-22-16,-22 1 0,0 0 0,0 0 15,43-43-15,-43 43 16,0-21-16,0 0 0,0-1 16,1 1-16,-22-22 0,21 22 15,0-21-15,0-1 0,0 22 0,-21-22 0,0 1 16,21-43-16,1 64 16,-22 20-16,0 1 0,0 0 0,-22 42 31,1 0-31,0 22 0,21-1 15,-21 0-15,0 1 0,0-1 0,21 0 16,0 1-16,0-1 0,0 0 16,0 1-16,0-22 0,0 21 15,0-21-15,0 1 0,0-1 0,0 0 16,0 0-16,0 0 0,0-42 47,21 0-47,0 0 15,0 0-15,0-1 0,0 1 16,1 0-16,20 0 0,-21 0 16,21 21-16,-20-21 0,20 21 0,-21-22 0,21 22 15,-20 0-15,-1 0 0,0 0 0,0 0 16,-42 22 15,0-22-31,0 0 0,-1 0 0,1 0 16,0 0-16,-21 0 0,21 0 15,-1 0-15,1 21 0,0-21 0,0 0 16,0 0-16,0 0 0,21 21 0,0 0 16,-22-21-16,22 21 0,-21 0 15,21 1-15,0-1 0,0 0 16,0 0-16,0 0 0,0 0 0,0 1 16,0-1-16,21-21 0,1 21 0,-22 0 15,21-21-15,0 0 0,0 21 16,0-21-16,22 0 0,-22 0 15,0 0-15,64 0 0,-64 0 16,21-21-16,0 21 0,-20-21 16,20 0-16,-21 21 0,0-21 0,22-1 15,-22 1-15,21-42 0,-21 42 16,0-1-16,-21 1 0,0 0 16,22 0-16,-22 0 0,0 0 15,0 42 1,0 0-16,-22 0 0,1 0 15,21 0-15,0 1 0,0-1 16,-21 21-16,21-21 0,0 0 0,0 1 16,0-1-16,0 0 0,0 0 15,0 0-15,21-21 0,-21 21 16,21-21-16,1 0 0,-1 0 16,0 0-16,0-21 15,0 0-15,0 21 0,-21-21 16,22 0-16,-1 0 0,0-1 0</inkml:trace>
  <inkml:trace contextRef="#ctx0" brushRef="#br0" timeOffset="78619.99">18267 7959 0,'0'-21'0,"0"42"0,-21-42 0,-64 42 31,64 21-31,0 0 15,-1-20-15,22 20 0,0 0 16,0-21-16,0 1 0,0-1 0,0 0 16,22 0-16,-1-21 0,0 0 15,-21 21-15,21-21 0,0 0 0,0 0 16,1 0-16,-1 0 0,0-21 0,0 21 16,0-21-16,0 0 0,-21 0 15,0-1-15,0-20 0,0 21 16,0 0-16,0-22 0,0 22 0,-21 0 15,0 0-15,0 0 16,0 0-16,0 21 0,-1 0 16,1 0-16,0 0 0,0 21 0,21 0 15,0 0-15,-21 0 0,21 22 16,-21-22-16,21 42 0,0-20 16,0-22-16,0 0 0,0 21 0</inkml:trace>
  <inkml:trace contextRef="#ctx0" brushRef="#br0" timeOffset="79135.5">18690 8319 0,'0'0'0,"0"21"31,-21 0-31,0 0 16,21 0-16,0 0 0,0 1 0,-21-1 15,21 21-15,-22-21 0,22 0 16,-21 1-16,21-1 0,-21 0 0,21 0 16,0 0-16,0 0 0,0 1 0,0-1 15,-21 0-15,21 0 16,-21-21-16,21-21 47,0 0-47,0 0 0,0-1 15,0 1-15,21 0 0,0 0 0,0-21 16,0 20-16,1-20 0,-1 0 16,0 21-16,21-22 0,-21 1 0,22 21 15,-1-22-15,-21 22 0,22 0 0,-1 21 16,-21-21-16,21 21 0,1 0 16,-22 0-16,21 21 0,-21 0 0,1 0 15,-1 1-15,-21 20 0,0-21 0,0 21 16,0-20-16,0 20 0,0-21 15,-21 21-15,21-20 0,0 20 16,-43 21-16,43-41 0,-21-1 16,21 0-16,0 0 0,-21 0 0,0 0 15,0-21 1,21-21 15,21 0-31,0 0 0</inkml:trace>
  <inkml:trace contextRef="#ctx0" brushRef="#br0" timeOffset="79567.75">19854 8297 0,'0'0'0,"0"-21"0,0 0 16,-21 21-1,21-21-15,-21 21 0,0 0 16,0 0-16,-1 0 0,1 0 0,0 21 15,0-21-15,0 21 0,0 0 0,-1 1 16,1-22-16,0 21 0,0 0 16,21 0-16,-21 0 0,21 0 15,0 1-15,0-1 0,0 0 0,21 0 16,0-21 0,21 0-16,-20 0 0,-1 21 15,0-21-15,21 0 0,-21 0 0,22 0 16,-22 0-16,0 0 0,21 0 15,-20 21-15,-1-21 0,-21 22 0,0-1 16,0 0-16,0 0 16,-21 0-16,-1-21 0,1 21 15,0-21-15,0 22 0,-21-22 16,20 21-16,1-21 0,-21 0 0,21 21 16,-22-21-16,1 0 0,21 21 0,0-21 15,0 21-15,-1-21 0,1 0 16,0 0-16</inkml:trace>
  <inkml:trace contextRef="#ctx0" brushRef="#br0" timeOffset="79759.64">19791 8848 0,'0'21'31,"0"0"-15,-21-21 0,-1 0-16,1 0 0,21 21 15,-21-21-15,0 0 0</inkml:trace>
  <inkml:trace contextRef="#ctx0" brushRef="#br0" timeOffset="80468.25">13420 10160 0,'21'-21'0,"-42"42"0,63-42 0,-21 0 16,0 0-16,-21-1 0,21 1 0,-42 21 31,0 0-15,0 21-16,-21 1 0,20 20 0,-20-21 15,21 21-15,-21 22 0,-1-22 0,22 22 0,0-22 16,0 22-16,0-22 0,-1 21 16,22-20-16,-21-1 0,21 0 15,0 1-15,0-1 0,0-21 0,21 0 16,22 22-16,-22-43 0,21 21 0,1 0 15,-1-21-15,0 0 0,1 0 16,20 0-16,-21 0 0,1 0 0,-1 0 16,0 0-16,1-21 0,-1 0 0,0 0 15,-20-1-15,-1 1 0,0 0 0,-21 0 16,0 0-16,0 0 16,0-1-16,0 1 0,-21-21 0,-22 21 15,22 21-15,0-21 0,-21 21 0,21 0 16,-22 0-16,22 0 0,-21 0 0,21 21 15,-22-21-15,22 21 0,0 0 16,0 0-16,0 0 0,-1 1 0,22-1 16,0 0-16,0 0 0,22-21 15,-1 0 1</inkml:trace>
  <inkml:trace contextRef="#ctx0" brushRef="#br0" timeOffset="80635.14">14330 10583 0,'0'-21'15,"0"0"32</inkml:trace>
  <inkml:trace contextRef="#ctx0" brushRef="#br0" timeOffset="80986.95">15515 9821 0,'-21'0'16,"42"0"-16,-63 0 0,21 0 0,-1 0 16,1 43-16,0-22 15,0 21-15,0 1 0,21 20 0,-21-21 16,-1 22-16,1-1 0,21-20 15,-21 20-15,0 1 0,21-22 0,-21 0 16,0 1-16,21-1 0,0 0 0,-22-20 16,22-1-16,-21 0 0,21 0 0,21-42 47</inkml:trace>
  <inkml:trace contextRef="#ctx0" brushRef="#br0" timeOffset="81211.82">15388 10033 0,'0'0'0,"0"-21"0,0 0 0,0 0 15,0-1-15,21 22 0,0 0 16,-21 22-16,0-1 0,22 21 16,-1 0-16,0 1 0,-21-1 15,21 0-15,0 1 0,0-1 0,1 22 16,-22-22-16,21 0 0,-21 1 0,21-22 15,-21 21-15,0-21 0,0 0 16,0 1-16,0-1 0,0 0 16,0 0-16,-21-21 15,0 0-15,-1 0 0</inkml:trace>
  <inkml:trace contextRef="#ctx0" brushRef="#br0" timeOffset="81743.5">14986 10435 0,'21'-21'32,"0"21"-32,22 0 0,-22 0 0,21 0 15,0 0-15,22 0 0,-22 0 0,22 0 16,-22 0-16,22-21 16,-1 21-16,1-21 0,-22 0 0,21 21 0,-20-22 15,-1 22-15,0-21 0,1 21 16,-1-21-16,-21 21 0,0 0 15,1-21-15,-1 21 0,-21 21 16,0 0 0,0 0-16,-21 22 0,21-22 15,0 21-15,0-21 0,0 22 16,0-1-16,0-21 0,0 0 0,0 1 16,0 20-16,0-21 0,0 0 15,21-21-15,0 0 0,0 0 16,0 0-16,0 0 0,1 0 15,-1 0-15,0 0 0,21-21 0,-21 0 16,1 0-16,-1 0 0,0-1 16,0 1-16,0-21 0,0 21 15,1-22-15,-1 1 0,-21 21 16,0-21-16,0-1 0,21 22 0,-21 0 0,0 0 16,0 0-16,0-1 0,0 44 15,0-1 1,0 21-16,0-21 0,0 22 15,0-22-15,0 21 0,0-21 16,0 22-16,0-22 0,0 0 0,0 0 16,0 0-16,0 0 0,0 1 15,21-1-15,0-21 0,0 0 0,1 0 16,-1 0-16,21 0 0,-21-21 16,0-1-16,22 1 0</inkml:trace>
  <inkml:trace contextRef="#ctx0" brushRef="#br0" timeOffset="81979.38">16806 9970 0,'0'-43'0,"0"86"0,0-128 0,0 64 0,0 0 15,0-1-15,0 65 32,0-22-32,0 21 0,0 1 0,0-22 0,0 21 15,0 22-15,0-22 0,0 0 16,-21 1-16,21-1 0,0 0 15,0 1-15,0-1 0,0-21 0,0 21 16,0-20-16,0 20 0,0-21 0,0 0 16,0 0-16,0 1 0,21-22 31,0 0-31,1 0 0,-1-22 0</inkml:trace>
  <inkml:trace contextRef="#ctx0" brushRef="#br0" timeOffset="82348.17">17272 10266 0,'0'0'0,"-21"21"16,21 0-16,-21 0 15,-1 1-15,22-1 0,0 0 16,-21 0-16,21 21 0,-21-20 0,21-1 16,0 21-16,0-21 0,0 0 0,0 1 15,21-1-15,0-21 16,1 0-16,20 0 0,-21 0 15,0 0-15,22 0 0,-1 0 0,0 0 16,1 0-16,-1-21 0,0-1 0,-21 1 16,22 0-16,-1 0 15,-21 0-15,0-22 0,1 1 0,-22 21 16,0-21-16,0-1 0,0 1 0,0 21 16,0-22-16,0 1 0,-22 21 15,1-21-15,-21 20 0,21 1 0,-22 21 16,22 0-16,-21 0 0,21 0 0,-22 0 15,1 0-15,21 0 0,0 21 0,-22 1 16,22-1-16,0-21 0,0 21 16,0 0-16,0 0 0,-1-21 0,22 21 15,-21-21-15,0 0 16</inkml:trace>
  <inkml:trace contextRef="#ctx0" brushRef="#br0" timeOffset="82524.07">16679 10118 0,'0'0'0,"0"-21"15,21 21 1,1 0-16,-1 0 0,0 0 16,21 0-16,-21 0 0,22 0 0,-22-22 15,21 22-15,1-21 0,-1 21 16,0 0-16,22-21 0</inkml:trace>
  <inkml:trace contextRef="#ctx0" brushRef="#br0" timeOffset="82875.87">18627 9927 0,'0'0'15,"-22"0"-15,1-21 0,21 0 16,-21 21-16,0 0 16,21 21-1,0 0-15,0 0 0,0 22 16,0-1-16,0-21 0,0 22 0,-21-1 15,21 0-15,-21 1 0,21-1 0,0 0 16,0 1-16,-22-22 0,22 21 0,-21-21 16,21 0-16,0 1 0,-21-1 15,21 0-15,0 0 0,0-42 47</inkml:trace>
  <inkml:trace contextRef="#ctx0" brushRef="#br0" timeOffset="83115.73">18182 10351 0,'0'0'0,"-21"0"0,-64 84 15,85-63-15,0 22 16,0-22-16,0 0 0,0 0 0,0 0 16,0 1-16,21-1 0,1 0 15,-1 0-15,0 0 0,21-21 16,-21 0-16,22 21 0,-1-21 0,0 0 0,1 0 15,-1 0-15,22 0 0,-22 0 16,0-21-16,22 21 0,-22-21 16,0 0-16,1 0 0,-22 0 0,21-1 15,-21 1-15,-21 0 0,0-21 0,22 21 16,-22-22-16,0 1 0,0 21 16,0-22-16,-22 1 0</inkml:trace>
  <inkml:trace contextRef="#ctx0" brushRef="#br0" timeOffset="83323.61">18415 9948 0,'0'0'0,"-42"0"0,-1 0 0,-41 0 16,41 0-16,22 0 0,42 0 31,22 0-15,-1 0-16,0 0 0,1 0 0,20 0 15,1 0-15,-1 0 0,1 0 0,-1 0 16,1 0-16,-1 0 0,-21 0 15,22-21-15,-22 21 0,1 0 0,-1 0 16,0 0-16,-21 0 0,22 0 0,-22 0 16,0 0-16,0 0 0</inkml:trace>
  <inkml:trace contextRef="#ctx0" brushRef="#br0" timeOffset="83540.49">19410 9970 0,'0'0'15,"21"0"-15,0 21 0,0-21 16,0 0-16,1 0 0,-1 0 0,21 0 16,-21 21-16,22-21 0,-22 0 15,21 0-15,0 0 0,-20 0 0,20 0 16,-21 0-16,0 0 0,0 0 0,1 0 16,-1 0-16,-42 0 31,-1 0-31,1 0 0,-21 0 0,21 0 15,-64 0-15</inkml:trace>
  <inkml:trace contextRef="#ctx0" brushRef="#br0" timeOffset="83724.38">19558 10033 0,'0'0'0,"0"21"0,-21 106 32,0-106-32,21 22 15,0-22-15,-43 106 16,43-85-16,-21-21 0,0 22 0,21-1 15,0-21-15,0 22 0,-21-22 16,21 0-16,0 0 0,0 0 16,0 0-16</inkml:trace>
  <inkml:trace contextRef="#ctx0" brushRef="#br0" timeOffset="88219.8">1418 15960 0,'0'-21'15,"-21"21"-15,21-43 16,0 22-16,0 0 16,0 0-1,21 21-15,0-21 0,22 21 0,-1-22 16,0 22-16,1-21 0,20 21 15,1-21-15,-22 21 0,0 0 16,22 0-16,-43-21 0,21 21 0,-21 0 16,1 0-16,-44 0 31,1 0-31</inkml:trace>
  <inkml:trace contextRef="#ctx0" brushRef="#br0" timeOffset="88733.51">1397 15854 0,'0'0'0,"0"21"0,-21-21 0,21 21 16,0 0-16,0 1 15,0-1-15,0 0 0,0 0 16,0 0-16,0 0 0,0 1 0,0-1 16,0 0-16,0 0 0,0 0 15,0 0-15,0 1 0,0-1 16,0 0-16,0 0 0,-21 0 15,-1-21 17,22-21-32,0 0 15,0 0-15,0 0 16,0-1-16,22 1 0,-1 21 16,0-21-16,0 0 0,0 0 0,0 21 15,22-21-15,-1 21 0,0 0 16,1 0-16,-1 0 0,0 0 15,22 0-15,-22 0 0,1 21 0,-1 0 16,0 0-16,-21 0 0,22 22 16,-43-22-16,0 21 0,0-21 15,0 22-15,0-22 0,-21 21 0,-1 0 16,-20-20-16,-21 20 0,20-21 16,-20 0-16,20 0 0,-20 1 15,21-1-15,-22-21 0,22 0 0,-1 0 16,1 0-16,0 0 0,-1 0 0,22-21 15,0 21-15,0-22 0,0 1 16,0 21-16,21-21 0,0 0 0,0 0 16,21 0-16,0-1 15,21 1-15,-21 21 0,22-21 16,-1 0-16,0 0 0,22 21 16</inkml:trace>
  <inkml:trace contextRef="#ctx0" brushRef="#br0" timeOffset="88987.36">2392 16298 0,'21'0'0,"-42"0"0,84 22 0,-42-22 0,1 0 15,-1 21-15,0-21 0,0 0 16,0 0-16,0 0 0,1 0 16,-1 0-16,0-21 0,-21-1 0,21 22 15,0-21-15,0 21 0,-21-21 16,0 0-16,0 0 0,-21 21 15,0 0 1,0 0-16,0 0 0,0 0 0,-22 0 16,22 0-16,0 0 0,0 21 15,21 0-15,21-21 32</inkml:trace>
  <inkml:trace contextRef="#ctx0" brushRef="#br0" timeOffset="90291.62">4466 15833 0,'0'0'0,"0"21"0,-21-21 16,21-21 15,0 0-31,21-1 16,0 1-16,0 0 15,1 0-15,-1 0 0,0 0 0,0-1 16,0 1-16,0 0 0,-21-21 0,0 21 15,22-22-15,-22 22 0,0-21 16,0 21-16,0-22 0,0 22 0,0-21 16,0 21-16,-22 21 15,1 0-15,0 0 0,21 21 16,-21 0-16,21 64 0,0-43 16,0 0-16,0 1 15,0 20-15,0-21 0,0 22 0,0-22 16,0 22-16,0-1 0,0-20 0,0-1 15,21 21-15,-21-20 0,0-22 16,21 21-16,-21-21 0,0 22 0,0-22 16,0 0-16,0 0 15,-21-21-15,0 0 0,0 0 16,0 0-16,-22-21 0,22 0 16,-21 0-16,21 0 0,-22-1 0,1 1 15,21 0-15,-22-21 0,1 21 0,21-22 16,-21 22-16,20 0 15,-20 0-15,21 21 0,0 0 16,21 21 0,0 0-16,0 21 0,0-20 0,21-1 15,0 21-15,0-21 0,0 0 0,22 1 16,-22-1-16,21 0 0,1 0 16,-1 0-16,0-21 0,1 0 0,20 0 15,-21 0-15,22 0 0,-22 0 16,22 0-16,-1 0 0,-20-21 15,62-21-15,-62 21 0,-1-22 16,-21 22-16,22-21 0,-22 21 16,0-22-16,-21 1 0,0 0 0,0 20 15,0-20-15,0 21 0,0 0 0,0 0 16,0-1-16,0 44 16,0-1-1,0 21-15,0-21 0,-21 0 16,21 22-16,0-22 0,0 21 0,0-21 15,0 22-15,0-22 0,0 0 0,0 0 16,0 0-16,0 1 0,0-1 16,21-21-1,-21-21 1,21 21-16,0-22 0,-21 1 0,21 0 16,1-21-16,-22 21 0,0-1 15,21-20-15,0 0 0,-21 21 16,0-1-16,0-20 0,21 42 0,-21-21 15,21 21-15,0 0 16,-21 21-16,0 0 16,22 0-16,-22 1 0,21 20 0,-21-21 15,0 0-15,21 22 0,0-22 16,-21 0-16,21 0 0,0 0 0,-21 0 16,22 1-16,-1-22 0,0 0 0,0 21 15,0-21-15,0 0 0,1 0 16,20 0-16,-21 0 0,0-21 0,22-1 15,-22 1-15,0 0 0,21 0 16,-21-21-16,1 20 0,-1-20 16,0 0-16,0-1 0,-21 1 0,21-21 15,-21 20-15,0 1 0,0 0 0,0-22 16,0 22-16,0-1 0,0 1 16,0 0-16,0-1 0,0 22 0,0 0 15,-21 21 1,21 21-16,0 0 0,0 1 0,0 20 15,0 0-15,0 1 0,0-1 0,0 0 16,0 1-16,0 20 16,0-21-16,0 1 0,0-1 0,0 0 15,0 1-15,0-22 0,21 0 0,-21 21 16,21-20-16,-21-1 16,22 0-16,-1-21 0,0 0 0,0 0 15,-21-21-15,21 0 16,-21-1-16,21 22 0,-21-42 15,0 21-15,0 0 0,0 0 0</inkml:trace>
  <inkml:trace contextRef="#ctx0" brushRef="#br0" timeOffset="90472.51">5630 15748 0,'21'0'31,"1"0"-31,-1 0 15,0 0-15,21 0 0,1 0 16,-22 0-16,21 0 0,0 0 16,1 0-16,-22 0 0,21 0 0,1 0 0,-22 0 15,21 0-15,-21-21 0,0 21 16,1 0-16</inkml:trace>
  <inkml:trace contextRef="#ctx0" brushRef="#br0" timeOffset="91111.15">6265 15812 0,'0'21'0,"0"-42"0,-21 63 0,21-21 16,0 0-16,0 0 0,-21-21 16,21 22-16,21-22 31,0 0-31,0-22 16,1 1-16,-1 21 0,0-21 15,0 0-15,0 0 0,0 21 0,1-21 16,-22-1-16,21 1 0,-21 0 0,0 0 15,0 0-15,0 0 16,-21 21-16,-1 0 16,1 0-16,0 21 0,0 0 0,0 0 15,0 0-15,21 0 0,-22 1 16,22 20-16,0-21 0,-21 21 0,21 22 16,0-22-16,0-21 15,0 1-15,21-1 0,1 0 0,-1-21 16,0 21-16,0-21 0,0 21 0,22-21 15,-22 0-15,21 0 0,0 0 16,-20 0-16,20-21 0,-21 0 0,21 21 16,-20-21-16,-1 0 0,0-1 0,0 1 15,0 0-15,-21-21 0,0 21 16,21-22-16,-21 22 0,22-21 16,-1-1-16,0 22 0,-21 0 0,21-21 15,0 21-15,0 21 0,1-22 16,20 22-16,-21 0 0,0 0 0,22 22 15,-22-22-15,0 21 0,0 0 0,21 21 16,-20-21-16,-1 1 0,0 20 16,0 0-16,0-21 0,-21 22 0,0-22 15,0 21-15,0-21 0,0 1 16,0-1-16,0 0 0,0 0 0,0 0 16,0-42 15,0 0-31,0 0 15,0-22-15,0 22 0,0 0 0,0-21 16,0 21-16,0-22 0,0 22 16,21-21-16,1 21 0,-1-22 0,0 22 15,0 0-15,0 0 0,0 0 0,1-1 16,-1 22-16,0-21 0,0 21 16,0 0-16</inkml:trace>
  <inkml:trace contextRef="#ctx0" brushRef="#br0" timeOffset="91458.95">7683 15621 0,'0'21'16,"0"0"-16,0 1 16,0-1-1,0 0-15,0 21 0,0-21 16,0 1-16,0-1 0,0 0 0,0 21 16,0-21-16,22 1 0,-22-1 15,21 0-15,0 0 0,0 0 0,0 0 16,0 1-16,1-1 0,-1-21 15,0 0-15,0 0 0,0 0 16,0 0-16,1 0 0,-1-21 16,0-1-16,0 1 0,0 0 0,-21 0 15,21 0-15,-21-22 0,22 22 16,-22-21-16,0 21 0,21-22 0,0 1 16,-21 21-16,21 0 0,-21 0 15,0-1-15,0 1 0,0 0 16,21 21-16,-21 21 31,0 0-31,0 1 16,0-1-1</inkml:trace>
  <inkml:trace contextRef="#ctx0" brushRef="#br0" timeOffset="91699.81">8318 15706 0,'22'0'0,"-1"-21"31,-21 42-15,0 0-16,0 0 15,0 0-15,0 0 16,0 22-16,0-22 0,0 0 0,-21 21 16,21-20-16,0-1 0,-22 0 0,22 0 15,0 0-15,0 0 0,0 1 16,0-44 31,0 1-47,0 0 0</inkml:trace>
  <inkml:trace contextRef="#ctx0" brushRef="#br0" timeOffset="91855.72">8255 15494 0,'0'-21'0,"-21"21"16,42 0 31,-21 21-47,21 0 0,0-21 0</inkml:trace>
  <inkml:trace contextRef="#ctx0" brushRef="#br0" timeOffset="92699.24">8594 15790 0,'0'0'0,"21"0"31,0 0-15,0 0-16,0-21 15,0 21-15,1-21 0,-1 0 0,0 0 16,0 0-16,0 21 15,-21-22-15,0 1 0,0 0 0,0 0 16,0 0-16,-21 21 16,0 0-16,0 0 15,0 0-15,-1 21 0,1 0 16,0 0-16,0 0 0,0 22 0,0-22 16,21 0-16,-22 21 0,22-20 0,0 20 15,0-21-15,0 0 0,0 0 16,0 1-16,43 20 15,-22-21-15,-21 0 0,21-21 0,0 0 0,22 0 16,-22 0-16,0 0 16,0 0-16,21 0 0,-20-21 0,20 0 0,-21 0 15,21 0-15,-20-1 0,41-20 16,-21 0-16,-20 21 16,20-22-16,-21 1 0,0 21 0,0-22 15,1 22-15,-1 0 0,0 0 0,0 21 16,0 0-16,-21 21 31,0 0-31,0 0 0,0 1 0,-21-1 16,0 0-16,21 0 0,0 21 15,0-20-15,-21-1 0,21 0 0,0 0 16,0 0-16,0 0 16,21-21-16,0 0 15,0 0-15,0 0 16,1-21-16,-1 21 0,0-21 15,0 0-15,0 0 0,0 0 0,1-1 16,-1 1-16,-21 0 0,21 0 16,0 21-16,0-21 0,0 21 15,-21 21 1,0 0-16,0 0 0,0 0 16,-21 1-16,0-1 0,21 0 15,0 0-15,0 0 0,0 0 0,0 1 16,0-1-16,21-21 15,0 0-15,1 0 16,20 0-16,-21 0 0,0 0 16,0 0-16,22 0 0,-22-21 0,0-1 15,0 22-15,0-21 0,1 0 16,-1 0-16,-21 0 0,0 0 0,21-1 16,-21-20-16,0 21 0,0-21 0,0 20 15,0 1-15,0-21 0,0 21 0,-21 0 16,0-1-16,-1 1 15,1 0-15,0 21 0,0 0 0,0 0 16,0 0-16,21-21 16</inkml:trace>
  <inkml:trace contextRef="#ctx0" brushRef="#br0" timeOffset="93464.8">11726 15071 0,'0'-21'0,"0"42"0,0-64 0,0 22 16,0 0-16,-21 0 0,21-21 15,0 20-15,-21 1 0,21 0 0,-21 0 16,0-21-16,-1 20 0,1 1 0,0 0 16,0 0-16,0 0 0,-22 21 15,22-21-15,0 21 0,0 0 0,-21 0 16,20 0-16,1 21 0,0 0 0,0 0 16,-21 21-16,20 1 0,22-1 15,-21 22-15,0-1 0,0 22 0,0-22 16,21 22-16,-21-22 0,-1 1 15,22-1-15,-21 1 0,21-1 16,0 1-16,0-22 0,0 1 0,21-1 16,43 21-16,-22-41 0,1-1 15,-1 0-15,0-21 0,1 0 16,20 0-16,-21 0 0,22 0 0,-22-21 16,22 0-16,-1-1 0,-20 1 0,20 0 15,1-21-15,-22-1 16,21 1-16,-20 0 0,-1-1 0,-21-20 15,0 21-15,1-22 0,-22-21 0,0 22 16,0-1-16,-22 1 0,1-1 0,0 22 16,-21-21-16,-1 20 0,1 1 15,0 0-15,-22-1 0,22 22 0,-22-21 16,22 42-16,-21-21 0,20 21 16,1 0-16,0 0 0,-1 21 0,1 0 15,21 0-15,-22 0 0,22 22 0,-21-22 16,21 21-16,0-21 0,21 22 15,0-1-15,0 0 0,0 22 0,0-22 16,21 22-16,21-22 0,-21 21 0,22-20 16,-1 20-16,0-20 0,22 20 15,-22-21-15,22 1 0,-1-1 0,-21 22 16,22-22-16,-22 0 0,1 1 0,-1-1 16,-21 0-16,0 1 15,0-1-15,-21-21 0,0 0 0,0 22 16,0-22-16,0 0 0,-21-21 0,0 21 15,0-21-15,0 0 0,0 0 0,-1 0 16,1 0-16,0-21 16,21 0-16,0 0 0,0-1 15,0 1-15,0-21 0,0 0 0</inkml:trace>
  <inkml:trace contextRef="#ctx0" brushRef="#br0" timeOffset="96059.1">12340 15240 0,'21'-21'0,"-42"42"0,63-42 16,-42 0-16,0 42 15,-21 0 1,0 0-16,0 22 0,0-22 0,21 21 16,0 0-16,-21-20 0,21 20 0,0 0 15,0-21-15,0 22 0,0-22 16,0 0-16,0 0 0,0 0 0,21-21 15,-21 22-15,21-22 0,0 0 16,0 0-16,0 0 0,1 0 16,-1 0-16,0 0 0,0-22 0,0 22 15,0-21-15,22 0 0,-22 0 16,0-21-16,0 20 0,22-20 0,-22 0 16,0 21-16,0-22 0,0 1 15,-21 0-15,21 20 0,-21 1 0,22-21 16,-22 21-16,0 42 31,0 0-31,0 0 0,0 0 16,0 22-16,0-22 0,0 0 0,0 21 15,0-20-15,0 20 0,0-21 16,0 21-16,0-20 0,0-1 0,0 0 16,0 0-16,21 0 0,0-21 15,-21 21-15,21 1 0,0-22 16,0 0-16,1 0 0,20 0 0,-21 0 15,0 0-15,22 0 0,-1 0 0,-21-22 16,21 1-16,-20 21 0,20-21 16,0 0-16,1 0 0,-22-22 0,21 22 15,-21 0-15,0-21 0,1-1 0,-1 22 16,-21-21-16,0 21 0,0-43 16,0 43-16,-21 21 15,-1 0-15,1 0 0,0 0 0,0 21 16,0 0-16,0 1 15,-1-1-15,22 0 0,-21 21 0,21-21 16,-21 22-16,21-22 0,0 0 0,0 0 16,0 0-16,0 1 0,0-1 15,21 0-15,0 0 0,1-21 0,-1 0 16,0 21-16,0-21 0,0 0 0,22 0 16,-22 0-16,21 0 0,0 0 15,-20-21-15,20 21 0,0-21 0,-21 0 16,22 0-16,-22-1 0,21-20 0,-21 21 15,22-21-15,-22 20 0,0-20 0,0 0 16,0-1-16,1-20 16,-22 42-16,0 0 0,0-1 15,0 1-15,0 42 16,0 1 0,0-1-16,0 0 0,0 0 0,0 21 15,0-20-15,0 20 0,0-21 0,0 21 16,0-20-16,0 20 0,0-21 15,21 0-15,0 0 0,-21 1 0,21-22 16,-21 42-16,21-42 0,-42 0 47,0 0-47,0-21 0,0 0 16,-1 21-16,1-22 15,21 1-15,-21 21 0,0-21 0,0 21 16,0 0-16,21 21 15,0 0 1,0 1-16,0-1 16,21 0-16,0 0 0,0-21 15,0 21-15,22-21 0,-22 0 0,0 0 16,21 0-16,-21 0 0,22 0 16,-22 0-16,21 0 0,1 0 0,-1 0 15,0-21-15,1 21 0,-22-21 0,21 0 16,0 0-16,-20-1 0,-1-20 15,21 21-15,-21-21 0,0-1 16,1-20-16,-1 20 0,-21-20 0,21 21 16,0-22-16,-21 22 0,0-22 15,21 22-15,-21 0 0,21-1 0,-21 1 16,0 21-16,22 0 0,-22-1 0,0 1 16,0 42-1,0 1-15,-22 20 16,1-21-16,21 21 0,0-20 0,0 20 15,-21 0-15,21 1 0,0 20 16,0-21-16,0 1 0,0-1 16,0 0-16,0 1 0,0-1 0,0-21 15,0 22-15,21-22 0,-21 0 16,0 0-16,21 0 0,1 0 0,-1-21 16,0 0-16,0 0 0,0 0 15,0 0-15,1 0 0,-1 0 16,0-21-16,0 21 0,21-21 0,-20 0 15,-1 0-15,21-22 0,-21 22 0,0 0 16,1-21-16,20 21 0,-21-1 16,0-20-16,-21 21 0,21 21 0,-21-21 15,0 0-15,0 42 16,-21 0 0,21 0-16,0 0 0,-21 0 0,0 1 15,21 20-15,-21-21 0,21 0 16,0 0-16,0 1 0,0-1 15,0 0-15,0 0 0,0 0 0,0 0 16,21 1-16,0-22 0,0 0 16,0 0-16,1 0 0,-1 0 15,0 0-15,0 0 0,21 0 0,-20 0 16,-1-22-16,0 1 0,0 0 0,0 0 16,0-21-16,1 20 0,41-62 15,-42 63-15,0-22 16,1 1-16,-1 0 0,0 20 0,0 1 15,-21 0-15,0 0 0,0 42 32,0 0-32,0 0 0,0 22 0,-21-22 15,21 21-15,-21-21 0,21 1 16,0 20-16,0-21 0,0 0 0,0 0 16,0 1-16,0-1 0,0 0 0,0 0 15,21-21 1,0 0-16,0 0 0,0 0 0,1 0 15,-1 0-15,0 0 0,0-21 16,0 0 0,-21 0-16,21-22 0,-21 22 0,0-21 15,0 21-15,0-22 0,0 1 0,0 0 16,0 20-16,-21-20 0,0 21 16,0 0-16,0 0 0,0-1 0,-1 22 15,1 0-15,0-21 0,0 21 16,0 0-16,42 0 31,0 0-31,0 0 0,0 0 16,22 0-16,-22 21 0,0-21 15,21 0-15,-20 0 0,20 0 0,-21 0 16,21 0-16,-20 0 0,-1 22 0,21-22 16,-21 0-16,0 21 15,1-21-15,-1 21 0,0 0 0,-21 0 16,0 0-16,0 1 0,0-1 0,0 0 15,0 0-15,0 21 0,0-20 16,0-1-16,0 0 0,0 0 0,0 0 16,-21 0-16,21 1 0,-21-1 15,21 0-15,-22-21 0,22 21 0,0 0 16,0-42 15,0 0-15,0 0-16,0 0 0,0-1 15,22 1-15,-22 0 0,21-21 16,0 21-16,21-22 0,-21 1 0,22 0 16,-22-1-16,21 22 0,1-21 15,-1 21-15,0-1 0,1 1 0,-22 0 16,21 21-16,0 0 0,-42 21 16,22 0-16,-22 1 15,0-1-15,0 0 0,0 21 0,0-21 16,0 1-16,0 20 0,0-21 0,0 21 15,0-20-15,0-1 16,0 0-16,0 0 0,0 0 0,0 0 16,0 1-16,0-1 0,21-21 0,0 21 15,0-21-15,0 21 16,0-21-16,1 0 0,-1 0 0,0 0 16,0 0-16,0 0 0,0-21 0,22 21 15,-22-21-15,0 0 0,0-1 16,0 22-16,1-42 0,-1 21 0,0 0 15,0 0-15,0-22 0,0 1 0,1 0 16,-1 20-16,-21-20 16,0 0-16,0 21 0,21-22 0,-21 22 0,0 0 15,0 0-15,-21 21 16,0 0-16,-1 0 16,1 21-16,21 0 0,-21 0 15,21 0-15,-21 22 0,21-22 0,0 21 16,0-21-16,0 22 0,0-22 15,0 0-15,0 21 0,21-20 0,0-1 16,0 0-16,-21 0 0,22 0 0,-22 0 16,21-21-16,-21 22 0,0-1 15,0 0-15,0 0 16,-21-21-16,-1 0 16,1 0-16,0 0 0,0 21 0,0-21 15,-22 0-15,22 0 0,0 0 16,0 0-16,0 0 0,0 0 0,-1 0 15,22-21-15,-21 0 16,0 0-16,21 0 16</inkml:trace>
  <inkml:trace contextRef="#ctx0" brushRef="#br0" timeOffset="96311.66">15917 14499 0,'0'0'16,"-21"-21"-16,21 0 0,-21 21 16,0 0-16,21 21 46,0 0-30,-21-21-16,-1 21 16</inkml:trace>
  <inkml:trace contextRef="#ctx0" brushRef="#br0" timeOffset="96551.52">14372 14965 0,'-42'0'16,"84"0"-16,-105 21 0,41-21 0,44 0 15,20 0 1,0 0-16,1 0 0,-1 0 16,0 0-16,1 0 0,-1-21 0,0 21 15,22 0-15,-22-21 0,0 0 0,1 21 16,-22 0-16,21 0 0,-21-22 15,1 22-15,-1 0 0</inkml:trace>
  <inkml:trace contextRef="#ctx0" brushRef="#br0" timeOffset="98617.01">1757 17039 0,'-21'0'47,"-1"0"-47,1 0 16,21 21-16,-21-21 0,0 22 15,-21-1-15,20 21 0,1-21 0,0 22 16,-21-1-16,21 21 0,-1 1 16,1-22-16,0 22 0,21-1 15,0 1-15,0-22 0,0 0 16,0 1-16,21-1 0,22-21 15,-22 22-15,21-43 0,0 21 0,22-21 16,-22 0-16,22 0 0,-22 0 16,22 0-16,-22-21 0,0 21 0,1-22 15,-1 1-15,0 0 0,-21 0 16,1-21-16,-1 20 0,0 1 16,-21-21-16,0 21 0,0-22 0,0 22 15,0-21-15,-21 21 0,0 0 16,-1-1-16,1 22 0,-21 0 15,-22 0-15,22 22 16,0-1-16,-1 0 0,1 21 0,0-21 16,21 22-16,-22-22 0,22 21 15,0-21-15,21 22 0,0-22 0,0 0 16,0 0-16,0 0 0,21-21 16,0 0-16,22 0 0</inkml:trace>
  <inkml:trace contextRef="#ctx0" brushRef="#br0" timeOffset="98807.9">2646 17420 0,'21'-21'16,"-42"42"-16,42-63 0</inkml:trace>
  <inkml:trace contextRef="#ctx0" brushRef="#br0" timeOffset="100792.27">5080 17251 0,'-21'0'15,"42"0"-15,-85 0 0,43 0 0,0 0 0,0 0 16,0 0-16,21-21 15,0 0 1,0-1-16,21 1 16,-21 0-16,21 0 0,0 0 15,0 0-15,1-1 0,-22 1 0,21-21 16,0 21-16,0-22 0,-21 22 0,0-21 16,0 21-16,0 0 0,0-22 15,0 22-15,-21 21 0,-21 0 16,20 0-16,-20 0 0,0 21 15,-1 0-15,-20 1 0,21 20 16,-1-21-16,1 21 0,0-20 0,20 20 16,1 0-16,0-21 0,21 22 15,0-22-15,0 0 0,0 0 0,21 0 16,0 22-16,22-22 0,-22 0 16,21 0-16,1 0 0,-22 22 0,21-22 15,-21 21-15,22-21 0,-22 22 16,0-1-16,-21-21 0,0 22 0,0-22 15,0 0-15,-21 21 0,0-21 16,-22 1-16,1-1 0,0-21 16,-1 21-16,1-21 0,-22 0 0,22 0 15,0 0-15,-22 0 0,22-21 0,0 0 16,-1-1-16,1 1 0,21-21 16,-22 21-16,22-22 0,0 1 0,0 0 15,0-1-15,0-20 16,21 21-16,-22 20 0,22-20 0,0 21 15,0 0-15,0 0 0,0-1 16,22 22-16,-1 22 0,0-22 16,-21 21-16,21 21 0,0-21 0,0 22 15,1-22-15,20 21 0,-21 0 16,0 1-16,0-1 0,22 0 0,-22 1 16,21-22-16,-21 21 0,22-21 15,-1 1-15,0-1 0,1 0 16,-1 0-16,22-21 0,-22 0 0,0 0 15,1 0-15,20 0 0,-21 0 0,1-21 16,20 0-16,-20 0 16,62-22-16,-62 22 0,-1-21 15,0 21-15,1-22 0,-1 22 16,-21-21-16,-21 21 0,0-22 0,0 1 16,0 21-16,0 0 0,-21-1 15,-21 1-15,21 0 0,-22 21 0,22 0 16,-21 0-16,-1 0 0,22 21 15,-21-21-15,21 21 0,-22 22 0,22-22 16,0 21-16,0-21 0,21 22 16,0-1-16,0 0 0,0-20 15,0-1-15,0 21 0,21-21 0,0 0 16,0-21-16,1 22 0,41-22 16,-42 0-16,22 0 0,-22 0 15,21-22-15,0 1 0,-20 21 16,20-21-16,-21 0 0,0 0 0,0-22 15,1 22-15,-1 0 0,-21-21 16,21 21-16,-21-1 0,0-20 0,0 21 16,0 0-16,0 0 15,0 42 1,0 0-16,0 0 16,0 0-16,0 0 0,0 1 15,0 20-15,21-21 0,0 0 0,0 22 16,1-22-16,-1 0 0,0 0 15,0-21-15,0 21 0,22-21 0,-22 0 16,21 0-16,-21 0 0,22 0 16,-1-21-16,-21 0 0,21 0 0,1 0 15,-22-1-15,21 1 0,-21 0 16,22-21-16,-22 21 0,0-22 16,-21 22-16,0-21 0,0 21 0,0-1 15,0 1-15,0 0 0,0 0 0,0 42 31,0 0-31,0 0 16,0 22-16,0-22 0,0 0 0,0 21 16,0 1-16,0-22 0,0 0 15,0 21-15,0-20 0,0-1 0,0 0 16,0 0-16,0-42 31,0 0-15,21 0-16,-21-1 0,21 1 0,-21 0 15,0-21-15,0 21 0,0-22 16,0 22-16,22 0 0,-22-43 16,21 43-16,-21 0 0,21 21 15,0 0 1,-21 21-16,21 0 16,0 1-16,-21-1 0,22 21 15,-22-21-15,21 0 0,0 22 0,0-22 16,-21 0-16,21 0 0,22 0 15,-22 1-15,0-22 0,0 21 0,21-21 16,-20 0-16,20 0 0,-21 0 0,21 0 16,-20-21-16,20-1 0,-21 22 15,21-21-15,-20-21 0,-1 21 0,0 0 16,0-22-16,-21 22 16,21-21-16,-21 21 0,21-22 0,-21 22 15,22 0-15,-22 0 0,21 21 0,0 0 31,-21 21-31,0 0 0,0 0 16,0 0-16,21 1 0,-21-1 16,0 21-16,21-21 0,-21 0 0,21 1 15,1-1-15,-1 0 0,0 0 16,0-21-16,0 21 0,22-21 0,-22 0 16,21 0-16,-21 0 0,22 0 15,-22 0-15,21 0 0,-21-21 16,0 0-16,1 0 0,-1 0 0,0-1 15,0 1-15,-21 0 0,0 0 0,0-21 16,0 20-16,0-20 0,0 21 16,21 0-16,-21 0 0,0-1 15,0 1-15,0 0 0,21 42 16,-21 0-16,0 1 16,0-1-16,0 21 0,0 0 15,0 1-15,0-1 0,0 0 0,0 22 16,0-1-16,0-20 0,0 20 15,-21 1-15,21-22 0,0 22 16,0-1-16,0-21 0,0 22 16,0-22-16,0 1 0,0-1 0,0 21 15,-21-41-15,21 20 0,0 0 0,-21-21 16,21 1-16,0-1 0,0 0 16,0-42-1,0 0 1,0-1-16,21-20 0,0 21 0,-21-21 15,21-1-15,1 22 0</inkml:trace>
  <inkml:trace contextRef="#ctx0" brushRef="#br0" timeOffset="101063.19">7747 17378 0,'0'-64'16,"0"128"-16,0-170 0,0 64 0,21-1 15,0 22-15,0-21 0,1 21 0,-1 0 16,0-1-16,0 22 0,21-21 15,-20 21-15,20 0 0,0 0 0,1 0 16,-22 0-16,21 0 0,0 21 0,-20 1 16,-1-1-16,0 0 0,-21 0 15,0 0-15,0 22 0,0-22 0,-42 0 16,20 0-16,-20 0 0,0 0 16,-22 1-16,22-1 0,-22 0 0,22-21 15,0 21-15,-22-21 0,43 0 0,-21 0 16,21 0-16,-1 0 15,22-21 1,0 0-16,22 0 0,-1 21 16,21-22-16</inkml:trace>
  <inkml:trace contextRef="#ctx0" brushRef="#br0" timeOffset="101308.05">8488 16785 0,'42'-21'0,"-84"42"0,105-42 16,-42 21-16,-21 21 15,0 0-15,0 1 0,0-1 16,0 21-16,-21 0 0,21 1 16,-21-1-16,21-21 0,0 22 15,-21-1-15,21 0 0,-21 1 0,21-22 16,0 21-16,0-21 0,0 22 16,0-22-16,0 0 0,0 0 15,21-21 1,0 0-16,0 0 0,0 0 0,22 0 15,-22 0-15,0-21 0,21 0 0,-20 21 16,-1-21-16,21-1 0</inkml:trace>
  <inkml:trace contextRef="#ctx0" brushRef="#br0" timeOffset="101616.87">8911 17209 0,'-42'0'0,"84"0"16,-21 0-16,0 0 0,1 0 15,-1 0 1,0 0-16,0-22 0,0 22 0,0 0 15,1 0-15,-1-21 0,0 0 16,0 21-16,0-21 0,0 0 0,-21 0 16,0-1-16,0 1 0,0 0 15,0 0-15,-21 21 16,0 0-16,0 0 0,0 0 0,0 0 16,-1 0-16,1 0 0,-21 21 15,21 21-15,0-20 0,-1-1 0,1 0 16,21 21-16,0-21 0,-21 1 0,21 20 15,0-21-15,0 0 16,0 0-16,0 1 0,21-1 16,0 0-16,1-21 0,20 0 15,-21 0-15,21 0 0,-20 0 0,20 0 16,0 0-16,-21 0 0,22-21 0,-1 0 16,-21-1-16</inkml:trace>
  <inkml:trace contextRef="#ctx0" brushRef="#br0" timeOffset="101967.67">10329 16764 0,'-42'-21'0,"84"42"0,-126-63 15,62 21-15,1-1 0,21 1 16,0-21-16,0 21 0,0 0 0,0-1 16,0 1-16,-21 21 15,0 0 1,21 21-16,-21 22 0,21-1 0,0 22 16,0-22-16,0 21 0,0 1 15,0 21-15,0-22 0,0-21 16,0 22-16,0-22 0,0 22 15,0-22-15,0-21 0,0 22 0,0-22 16,0 0-16,0 0 0,0 0 16,0-42-1,0 0 1</inkml:trace>
  <inkml:trace contextRef="#ctx0" brushRef="#br0" timeOffset="104599.25">10033 16679 0,'0'0'0,"0"-21"0,0-21 16,0-22-16,0 43 15,21 0-15,0 0 0,0 0 0,22 0 16,-22 21-16,21 0 0,1 0 0,-22 0 16,21 0-16,0 0 0,1 21 15,-1 0-15,-21 0 0,22 0 0,-22 22 16,0-1-16,0-21 0,0 21 15,-21 1-15,0-22 0,0 21 0,0-21 16,-21 22-16,0-22 0,0 0 16,0 0-16,-22 0 0,22 1 0,-21-22 15,21 0-15,-1 0 0,1 0 16,0 0-16,0 0 0,0 0 16,0 0-16,21-22 0,0 1 15,-22 21-15,1 0 16,21 21-1,0 22-15,0-22 0,0 0 16,0 21-16,21-20 0,1 20 16,-1-21-16,0 0 0,0 22 15,0-22-15,22 0 0,-22 0 0,21-21 16,-21 21-16,22 0 0,-22-21 16,21 0-16,0 0 0,1 0 0,-1 0 15,0 0-15,1 0 0,-1 0 16,0-21-16,1 21 0,-22-21 0,21 0 15,1 0-15,-22 0 0,0-1 16,21 1-16,-21-21 0,-21 21 0,22-22 16,-22 1-16,0 21 0,0-21 15,0 20-15,0 1 0,-22 21 16,1 0-16,0 0 0,0 21 16,0 1-16,0-1 15,-1 0-15,1 0 0,21 0 0,0 22 16,0-22-16,0 0 15,0 0-15,0 0 0,0 0 0,0 1 16,21-1-16,1-21 0,-1 21 16,0-21-16,21 0 0,-21 21 0,22-21 15,-1 0-15,-21 0 0,22 0 0,20 0 16,-21 0-16,1-21 0,-1 21 16,22-42-16,-22 20 0,0 1 15,-21 0-15,22 0 0,-22-21 16,0 20-16,0-20 0,0 21 0,-21 0 15,0-22-15,0 1 16,0 21-16,-21 21 16,0 0-16,0 0 0,0 21 15,0 0-15,-1 0 0,22 1 16,-21 20-16,21-21 0,-21 21 0,21-20 16,0-1-16,0 21 0,0-21 0,0 0 15,0 1-15,0-1 0,0 0 16,0 0-16,0 0 15,21-21 1,-21-21 0,0 0-1,0 0-15,0 0 0,0-1 16,-21 22-16,21-21 0,-21 0 16,21 0-1,0 42 1,0 0-1,0 0-15,21 1 0,0-1 16,0-21-16,1 21 16,-1-21-16,0 0 0,0 21 0,0-21 15,22 0-15,-22 0 0,0 0 0,21 0 16,1 0-16,-1 0 0,0-21 16,-21 21-16,22-21 0,-1 21 0,0-21 15,1-1-15,-22 1 0,21 0 16,-21 0-16,1 0 0,-1-22 0,0 22 15,0-21-15,-21 0 0,0 20 16,0 1-16,0 0 0,0 0 16,0 0-16,0 42 31,0 0-31,-21 0 0,0 22 0,21-22 16,-21 21-16,21-21 0,0 0 0,0 22 15,0-22-15,0 0 16,0 0-16,0 0 0,0 1 0,21-1 0,0 0 15,0-21-15,0 0 0,0 21 16,1-21-16,20 0 16,0 0-16,-21 0 0,1 0 0,20-21 15,-21 0-15,0 21 0,22-21 16,-22-1-16,0 1 0,21 0 0,-21-21 16,1 21-16,-1-22 0,0 22 15,0-21-15,0-1 0,0 22 16,1-21-16,-22 21 0,0 0 0,0 42 31,0 0-31,-22 21 0,22-21 16,0 1-16,-21 20 0,21-21 15,-21 21-15,21-20 0,-21-1 0,21 0 16,0 0-16,0 0 0,0 0 16,0 1-16,21-22 15,0 0-15,0 0 0,1 0 0,-1 0 16,0 0-16,0 0 0,0 0 15,22 0-15,-22-22 0,0 1 0,21 21 16,-21-21-16,1 0 0,-1-21 0,21 20 16,-21-20-16,0 21 0,1-21 15,-1-43-15,0 64 0,0-22 16,-21 22-16,0 0 0,21 0 16,-21 42-1,0 0-15,0 22 16,0-22-16,-21 21 0,21-21 0,0 22 15,0-22-15,0 21 0,-21-21 16,21 22-16,0-22 0,0 0 16,0 0-16,0 0 0,0 0 0,0 1 15,0-1 1,0-42 0,0-1-1,0 1-15,0 0 16,21-21-16,-21 21 0,21-1 0,-21-20 15,21 0-15,1 21 16,-1-22-16,-21 1 0,21 21 0,0-22 16,0 22-16,0 0 0,1 21 0,-1-21 0,0 21 15,0 0-15,0 0 16,0 21-16,-21 0 0,22 0 0,-1 22 16,0-22-16,0 21 15,-21-21-15,0 1 0,21-1 0,0 21 16,1-21-16,-22 0 0,0 1 0,21-1 15,0 0-15,0 0 16,0-21 0,-21-21-1,21 21-15,-21-21 0,22 0 16,-22-1-16,0 1 0,21-21 16,21-22-16,-21 22 0,0 0 15,1 21-15,-1-22 0,0 1 16,21 21-16,-21 0 0,22-1 15,-22 1-15,0 21 0,21 0 16,-20 0-16,-1 0 0,0 0 0,-21 21 16,0 1-16,0-1 0,0 21 15,0-21-15,0 0 0,0 22 0,21-22 16,-21 21-16,0-21 0,21 22 16,-21-22-16,0 0 0,21 0 0,1 0 15,-22 1-15,21-1 0,-21 0 0,21-21 16,0 21-16,0-21 15,0 0-15,1 0 0,-1 0 0,0 0 16,0 0-16,0-21 16,22 0-16,-22 0 0,0-1 15,0-20-15,0 21 0,22-21 0,-22 20 16,0-20-16,0 0 0,0 21 16,0-22-16,-21 22 0,0 0 0,0 0 15,0 0-15,0-1 0,-21 22 31,0 22-31,0-1 0,0 0 16,21 0-16,0 0 16,-21 0-16,21 1 0,0 20 0,0-21 15,0 0-15,0 0 0,0 1 0,0-1 16,0 21-16,21-21 16,-21 0-16,21 1 0,0-22 0,0 21 15,0-21-15,1 0 0,-1 0 16,21 0-16,-21 0 0,0 0 0,22 0 15,-22 0-15,21 0 0,1 0 16,-22-21-16,21-1 0,-21 1 0,22 0 16,-22 0-16,21-21 0,-21 20 0,0-20 15,22 0-15,-22-1 16,0 22-16,0-21 0,-21 0 0,0 20 16,0 1-16,0-21 0,0 21 15,-21 21-15,-21 0 0,21 0 16,-1 0-16,1 21 0,0 0 15,0 0-15,21 22 0,-21-22 16,21 21-16,0 0 0,0 22 16,0-43-16,0 21 0,0-20 0,21-1 15,0 0-15,0 0 0,-21 0 16,21 0-16,1 1 0,-1-22 0,0 0 16,-21 21-16,-21-21 31,0 0-16,-1 0-15,-20 21 0,21-21 16,-21 0-16,20 0 0,1 0 0,-21 0 16,21 0-16,0 0 0,-1 0 15,1 0 1</inkml:trace>
  <inkml:trace contextRef="#ctx0" brushRef="#br0" timeOffset="108299.15">17653 17082 0,'-21'0'16,"0"0"0,-1 0-16,1 0 15,0 0-15,0 0 0,0 0 16,0 0-1,21 21-15,-22-21 0,22 21 16,0 0-16,0 0 16,0 0-16,22-21 0,-1 22 0,0-1 15,0-21-15,21 21 0,1-21 16,-1 21-16,0-21 0,1 0 16,-1 0-16,0 0 0,1 0 0,-1 0 15,0 0-15,1 0 0,-1 0 16,-21 0-16,22-21 0,-1 21 0,-21-21 15,0 0-15,0-1 0,1 1 16,-22 0-16,0 0 0,0-21 16,0 20-16,0 1 0,0 0 15,0 0-15,0 0 0,-22 21 16,1 0-16,0 0 16,0 21-16,21 0 0,-21 0 15,0 22-15,-1-1 0,22-21 16,-21 21-16,0 1 0,21-1 0,-21 22 15,0-22-15,21 0 0,-21 22 16,21-22-16,0 22 0,-22-22 0,22 0 16,-21 1-16,21 20 15,0-21-15,0-20 0,0-1 16,0 0-16,0 0 16,-21-21-1,21-21 1,0 0-16,-21 0 0,21-1 15,0 1-15,0 0 0,-21 0 16,21 0-16</inkml:trace>
  <inkml:trace contextRef="#ctx0" brushRef="#br0" timeOffset="108552">17568 17611 0,'0'0'0,"0"21"16,21-21-16,1 0 16,-1 0-16,0 0 0,0 0 15,21 0-15,-20 0 0,20 0 0,0 0 16,1 0-16,-22 0 0,21 0 16,0 0-16,1 0 0,-1-21 0,-21 21 15,22 0-15,-22 0 0,0-21 16,0 21-16,0 0 0,0 0 0,-21-22 15,0 1-15,22 21 16,-1 0-16</inkml:trace>
  <inkml:trace contextRef="#ctx0" brushRef="#br0" timeOffset="108868.01">18457 17484 0,'21'0'31,"1"0"-31,-1 0 0,0 0 16,0 0-16,21-21 0,-20 21 16,-1-22-16,0 22 15,0-21-15,-21 0 16,0 0-1,-21 21-15,0 0 16,0 0-16,-1 0 0,1 0 16,0 0-16,0 0 0,21 21 0,0 0 15,0 0-15,0 1 16,21-1 0,21-21-16</inkml:trace>
  <inkml:trace contextRef="#ctx0" brushRef="#br0" timeOffset="111139.86">20108 16383 0,'0'-21'0,"0"42"0,0-63 0,0 21 15,0 42 1,0 21-16,0-21 15,0 22-15,-21-1 0,21 0 16,0 22-16,-21-1 0,21 1 0,0-22 16,0 22-16,0-1 0,0-21 15,-21 22-15,21-22 0,0 1 0,0-1 16,0-21-16,0 21 0,-21-20 16,21-1-16,0 21 0,-22-42 15,22 21-15,0 0 0,-21-21 16,0 0-1,0-21 1,21 0-16,0 0 0,0 0 16,0-22-16,0 1 0,0 0 0,0-1 15,0 1-15,0-21 0,0-1 16,21 22-16,0-22 0,0 1 0,1 20 16,20-20-16,-21 21 0,21-1 15,1 1-15,-1 0 0,0-1 0,1 22 16,-1 0-16,0 21 0,-20 0 0,20 0 15,0 0-15,-21 0 16,1 0-16,-1 0 0,-21 21 0,0 0 16,0 0-16,0 1 0,0-1 0,-21 0 15,-1 0-15,1 0 0,-21 0 16,-22 22-16,22-22 0,0 0 16,21 0-16,-22-21 0,1 21 15,21-21-15,0 0 0,-1 0 0,1 0 16,0 0-16,0 22 0,0-22 15,21 21-15,-21 0 16,21 0-16,0 21 0,0-20 16,0-1-16,0 21 0,0-21 15,0 0-15,21 22 0,0-22 16,-21 0-16,21 21 0,0-20 16,0-1-16,22 0 0,-1 0 15,0 0-15,1-21 0,-1 0 16,0 21-16,1-21 0,20 0 0,43 0 15,-42 0-15,-22 0 0,0 0 16,22-21-16,-22 0 0,0 0 16,-20 21-16,20-21 0,-21 0 0,0-1 15,0-20-15,1 21 0,-22-21 16,21 20-16,-21-20 0,0 21 16,0-21-16,0 20 0,0 1 15,0 0-15,-21 0 0,-1 21 0,1 0 16,0 0-16,0 0 0,0 21 15,0 0-15,-1 0 0,22 1 16,0 20-16,-21-21 0,21 21 0,0 1 16,0-22-16,0 21 0,0-21 15,21 1-15,22 20 0,-22-21 0,0 0 16,21 0-16,1 1 0,-1-22 16,22 21-16,-22 0 0,21-21 0,1 0 15,21 0-15,-22 0 0,22 0 16,-1 0-16,1 0 0,0 0 15,-1 0-15,-20-21 0,-1 0 0,1-1 16,-1 1-16,-20 0 0,-1 0 16,-21 0-16,0-22 0,1 1 0,-22 21 15,0-21-15,0-1 0,0 1 16,-43-22-16,22 43 0,0 0 16,0 21-16,-22 0 0,1 0 15,21 0-15,-21 21 0,-1 0 0,1 1 16,0 20-16,-1-21 0,1 21 15,0-20-15,20 20 0,1 0 0,0-21 16,21 1-16,0 20 0,0-21 16,0 0-16,21 0 0,0 1 0,22-1 15,-22-21-15,106 21 16,-106-21-16,21 0 16,1 0-16,-1 0 0,-21-21 0,22 0 15,-22 21-15,0-22 0,0 1 0,0 0 16,-21 0-16,0 0 0,21 0 15,-21-1-15,0 1 0,22 0 0,-22 0 16,0 0-16,0 42 31,0 0-31,-22 0 0,22 22 16,-21-1-16,21-21 0,0 21 16,0 1-16,0-1 0,0 22 0,0-22 0,0 21 15,-21 1-15,21-1 16,-21 22-16,21-21 0,0-1 0,-21 22 15,21-22-15,0 1 0,0-1 16,0 1-16,-21-1 0,21 1 0,-22-1 16,1 1-16,21-22 0,0 0 15,-21 1-15,21-22 0,0 0 16,0 0-16,0 0 0,21-42 16,0 0-1,1 0-15,-1-21 0,0-1 16,0 1-16,0 0 0,0-22 0,1 1 15,20 20-15,-21-41 0,0 20 0,22-21 16,-22 1-16,21-1 0,-21 0 16,22 1-16,-22-22 0,0 21 15,21 1-15,-42 20 0,21-21 0,1 22 16,-22-22-16,21 43 0,-21 0 16,0-1-16,0 1 0,0 21 0,-21 21 31,-1 21-31,1 21 15,21-21-15,0 1 0,-21 20 16,21-21-16,0 21 0,0-20 16,0-1-16,0 21 0,0-21 0,0 0 15,0 1-15,21-1 0,0-21 16,1 21-16,-1-21 0,0 0 0,0 0 16,0 0-16,0 0 0,22 0 15,-22 0-15,0-21 0,43 0 16,-43-1-16,0 1 0,0 0 15,21-21-15,-20 21 0,-1-22 0,21-41 16,-42 41-16,21 1 16,0 21-16,-21-22 0,0 22 0,0-21 15,0 21-15,-21 21 16,0 21-16,21 0 16,-21 0-16,0 0 0,0 22 15,21-22-15,0 21 0,0 1 16,0-22-16,0 0 0,0 21 0,0-21 15,21 1-15,0-1 0,0 0 16,0-21-16,0 21 0,1-21 16,-1 0-16,0 0 0,0 0 0,21 0 15,-20 0-15,-1-21 0,0 21 0,21-21 16,-21 0-16,1-1 0,-1-20 16,0 21-16,0-21 0,-21 20 0,0-20 15,0 21-15,0 0 0,0 0 16,0 42-1,-21-21-15,0 21 16,21 0-16,-21 0 0,-1 22 16,22-22-16,-21 0 0,21 0 0,0 0 15,0 0-15,-21 1 0,21-1 16,0 0-16,0 0 16,21-21-16,0 0 15,1-21 1</inkml:trace>
  <inkml:trace contextRef="#ctx0" brushRef="#br0" timeOffset="111343.27">23537 16531 0,'-21'0'0,"0"0"0,21-21 16,-21 21-16,42 0 62,0 21-46</inkml:trace>
  <inkml:trace contextRef="#ctx0" brushRef="#br0" timeOffset="111848.98">23918 16764 0,'0'0'0,"-21"0"0,21-21 16,0 0-16,0 0 0,21 21 16,0 0-16,1 0 15,20 0-15,-21 0 0,0 0 16,0 0-16,22 21 0,-22 0 16,0 21-16,0-21 0,0 22 0,-21-1 15,0 0-15,0 1 0,0-1 16,0-21-16,0 22 0,0-1 0,-21-21 15,0 0-15,0 0 0,0 1 16,21-1-16,-21 0 0,-1-21 0,1 0 16,0 0-1,21-21 1,-21 0-16,21-1 0,0 1 0,0 0 16,0-21-16,0 21 0,0-22 15,0 22-15,21-21 0,0-1 0,0 1 16,-21 0-16,22-1 0,-1 1 15,0 21-15,0-21 0,0 20 0,0 1 16,1 0-16,-1 21 0,0 0 16,0-21-16,0 21 0,0 0 0,1 0 15,-1 0-15,-21 21 0,21 0 16</inkml:trace>
  <inkml:trace contextRef="#ctx0" brushRef="#br0" timeOffset="112179.79">24426 16976 0,'0'0'16,"0"21"-16,21-21 0,1 0 16,-1 0-16,0 0 15,0 0-15,0-21 16,0 0-16,1 21 0,-1-22 0,0 1 16,0 0-16,0 0 0,0 0 15,1 0-15,-22-1 0,0 1 0,0 0 16,0 0-16,0 0 0,-22 0 15,1 21 1,-21 0-16,21 0 0,0 21 0,-1 0 16,1 0-16,0 0 0,0 0 15,0 22-15,21-22 0,-21 21 0,21-21 16,0 1-16,0 20 0,0-21 16,21 0-16,0 0 0,0 1 0,0-1 15,0-21-15,22 21 0,-1-21 16,0 0-16,1 0 0,-1 0 0,0 0 15,1 0-15,-1-21 0,-21 0 16,22 21-16,-22-22 0</inkml:trace>
  <inkml:trace contextRef="#ctx0" brushRef="#br0" timeOffset="113926.79">25125 16722 0,'0'-64'31,"-21"297"-31,42-402 0,-42 105 0,21 85 16,-22 1-16,1-1 15,21 21-15,-21-21 0,21 22 0,0-1 16,0-21-16,0 21 0,0 1 16,0-22-16,0 0 0,-21 21 0,21-20 15,0-1-15,0 0 16,21-21 15,-21-21-31,21 0 16,-21-1-16,21 1 0,1 0 0,-22 0 15,21-21-15,0-1 0,-21 22 16,21-21-16,0-1 0,0 22 0,1-21 16,-1 21-16,0 0 0,0-1 15,0 1-15,-21 0 0,21 21 16,1 0-16,-22 21 16,0 0-16,0 1 0,0 20 0,21-21 15,-21 21-15,0 1 16,0-22-16,0 21 0,0-21 0,0 22 15,21-22-15,-21 0 0,0 0 0,0 0 16,0 1-16,0-1 16,21-21-1,0 0 1,-21-21-16,0-1 0,21 22 16,-21-21-16,22 0 0,-1 0 15,0-21-15,0 20 0,0 1 0,-21-21 16,43 21-16,-22-22 0,0 22 15,0 0-15,0 0 0,0 0 0,1 0 16,-22 42 15,0 0-31,0 0 16,0 0-16,0 0 0,0 1 0,0 20 16,0-21-16,0 0 0,0 0 0,0 1 15,0-1-15,0 0 16,21 0-16,0-21 0,0 21 15,0-21-15,0 0 16,1 0-16,-1 0 0,0 0 0,0 0 16,21 0-16,-20 0 15,-1-21-15,0 0 0,0 21 0,0-21 16,-21 0-16,0-1 0,0 1 16,0 0-16,0-21 0,0 21 0,0-1 15,0 1 1,-21 21-1,0 0 1,21 21-16,-21 1 0,21-1 16,0 0-16,0 0 0,0 0 15,0 0-15,21 1 0,0-1 16,0-21-16,0 21 0,1 0 16,-1-21-16,0 0 0,0 0 15,0 0-15,0 0 0,1 0 16,-1 0-16,-21-21 15,21 0-15,0 0 0,-21-1 16,0 1-16,21 0 0,-21 0 16,21-21-16,-21 20 0,0 1 0,0 0 15,22 0-15,-22 0 0,0 0 16,0 42 0,0 0-1,0 0-15,-22 0 0,22 0 0,0 1 16,-21-1-16,0 0 0,21 0 15,-21 0-15,21 0 0,-21 1 0,21-1 16,0-42 31,0-1-47,21 22 16,-21-21-16,21 0 0,0 0 15,0 0-15,1 0 0,-22-1 0,21-20 16,21 21-16,-21 0 0,0 0 15,1-1-15,-22 1 0,21 21 0,0 0 16,0 0-16,-21 21 16,0 1-16,0-1 15,0 0-15,0 0 0,0 0 0,0 22 16,0-22-16,0 0 0,0 0 16,0 0-16,0 0 0,0 1 15,0-1-15,21 0 16,0-21-16,1 0 0,-1 0 15,0 0-15,0 0 16,-21-21-16,21 0 16,0 21-16,-21-43 0,22 22 15,-22 0-15,0-21 0,0-1 0,21 1 16,0 0-16,-21-1 0,21 22 0,-21-21 16,21-1-16,0 1 15,-21 0-15,22 21 0,-1-22 0,-21 22 0,0-21 16,0 21-16,21 21 0,-21-22 15,0 1-15,0 42 32,-21 1-32,0-1 0,-1 0 0,1 21 15,21-21-15,-21 22 0,0-1 0,21-21 16,-21 22-16,21-1 0,0 0 16,0 1-16,0-1 0,0-21 0,0 21 15,0-20-15,0 20 0,0-21 16,0 0-16,0 0 0,0 1 15,21-22-15,0 0 0,0 0 16,0 0-16,1 0 16,-1 0-16,0-22 15,-21 1-15,21 0 0,0 21 0,0-21 16,-21 0-16,22-22 0,-1 22 16,-21 0-16,0 0 0,0 0 15,21 21-15,-21 21 31,0 0-31,0 0 16,0 0-16,0 1 0,0-1 0,0 0 16,0 0-16,0 0 0,0 0 15,0 1-15,0-1 0,0 0 16,0 0 0,-21-21-1,0 0-15,-1 0 16,1 0-16,0 0 15,0-21-15,0 0 0,0 0 16,-1-1-16,1 1 0</inkml:trace>
  <inkml:trace contextRef="#ctx0" brushRef="#br0" timeOffset="114155.66">26437 16489 0,'42'-21'16,"-20"21"-16,20 0 0,-21 0 15,0 0-15,22 0 0,-22 0 16,0 0-16,0 0 0,0 0 0,0 0 16,-21-21-16,22 21 15,-22-22 1,-22 22-16,1-21 15</inkml:trace>
  <inkml:trace contextRef="#ctx0" brushRef="#br0" timeOffset="123807.13">23135 10329 0,'0'22'0,"0"-44"0,0 1 0,0 0 15,0 0-15,0 0 16,0 0-16,0-1 0,0 1 16,0 42 15,0 1-31,0-1 0,0 21 15,0-21-15,0 43 0,0-22 0,0 22 16,0-1-16,0-21 0,0 22 0,-21-1 16,0-20-16,21-1 15,-21 0-15,-1 1 0,1-1 0,21 0 16,-21 1-16,0-22 0,0 21 0,21-21 16,0 1-16,-21-1 0,21 0 15,0 0-15,0 0 0,21-21 16,0 0-1,-21-21-15,21 0 0,0 0 16,0 0-16,-21-22 0</inkml:trace>
  <inkml:trace contextRef="#ctx0" brushRef="#br0" timeOffset="124460.75">22902 10520 0,'-21'-21'0,"42"42"0,-63-85 0,21 43 0,0 0 15,-1-21-15,22 21 0,0-1 0,0 1 16,0-21-16,0 21 0,0 0 16,22-1-16,-1 1 0,21 21 0,-21-21 15,0 0-15,22 21 0,-1 0 0,0 0 16,-20 0-16,20 0 0,0 0 16,1 21-16,-1 0 0,0 0 0,1 22 15,-1-1-15,0 0 0,-21 22 0,22-22 16,-22 22-16,21-1 0,-42 1 15,21-22-15,-21 0 0,0 22 16,0-22-16,0 1 0,0-22 0,0 21 16,0-21-16,-21 22 0,21-22 15,0 0-15,0 0 0,-21-21 0,21 21 16,0-42 15,0 0-31,0-21 16,-21 20-16,21 1 0,0-21 0,0 21 15,0-22-15,0 1 0,0 0 16,0-1-16,0-20 0,0 21 16,0-1-16,21-20 0,0-1 0,0 22 0,1 0 15,-1-1-15,21 1 16,-21 0-16,22-1 0,20 22 0,-21 0 16,1 0-16,-1 21 0,64 0 15,-64 0-15,1 0 0,-1 21 16,0 0-16,-21 0 0,22 43 0,-22-22 15,-21 22-15,0-22 0,21 21 0,-21 1 16,0-1-16,0 1 0,0-1 16,0-20-16,-21-1 0,0 22 0,21-22 15,0 0-15,-21-21 0,21 22 0,-22-1 16,22-21-16,0 22 0,0-22 16,0 0-16,0 0 0,0 0 15,0-42 32,0 0-47,0 0 16,22 0-16,-22-1 15,21 1-15,0 0 0</inkml:trace>
  <inkml:trace contextRef="#ctx0" brushRef="#br0" timeOffset="124911.49">24659 10710 0,'0'-21'0,"0"42"0,0-63 0,21 42 16,-21-21-16,-21 42 31,21 0-15,-21 0-16,0 1 0,21-1 16,-21 0-16,21 0 0,-22 21 0,1-20 15,21-1-15,0 0 0,0 0 0,-21 0 16,21 0-16,-21 1 0,21-1 15,0 0-15,0 0 0,0 0 16,21 0-16,0-21 0,0 0 16,1 0-16,-1 0 0,0 0 0,21 0 15,-21 0-15,22 0 0,-22-21 16,0 21-16,21-21 0,-20 0 0,20 0 16,-21 21-16,0-21 0,0-1 0,-21-20 15,0 21-15,22 0 0,-22-22 16,0 1-16,0 21 0,0-21 0,0-1 15,0 22-15,-22-21 0,1 21 0,0-22 16,0 43-16,0-21 0,0 0 16,-1 21-16,1 0 0,0 0 0,-21 0 15,21 0-15,-1 0 0,1 21 0,-21-21 16,21 21-16,0 0 0,-1 1 16,1 20-16,21-21 15,0 0-15,0 0 0,0 1 16,0-1-16,21-21 15,1 0-15,20 21 0</inkml:trace>
  <inkml:trace contextRef="#ctx0" brushRef="#br0" timeOffset="125866.94">25442 10562 0,'0'-21'0,"0"42"0,0-63 0,0 21 15,0 0-15,0-1 16,0 1-16,-21 0 0,0 21 16,0 0-16,0 21 15,-1 0-15,22 1 0,-21-1 16,0 21-16,0 0 0,21 1 0,-21-1 16,0 0-16,21 1 0,0-1 0,0-21 15,0 22-15,0-1 0,0-21 16,0 21-16,0-20 0,0-1 0,21 0 15,0 0-15,0 0 0,21-21 16,-20 0-16,-1 0 16,21 0-16,-21 0 0,22 0 0,-22 0 15,21 0-15,0-21 0,-20 0 0,20 21 16,-21-21-16,21 0 0,-20-1 0,-1-20 16,0 21-16,0-21 0,0-1 15,0 1-15,1 0 0,-1-1 0,-21-20 16,0 20-16,0-20 0,0-1 15,21 22-15,-21-21 0,0 20 0,0 1 16,0-22-16,21 43 0,-21-21 0,0 21 16,0 0-16,0-1 0,0 1 15,0 42 1,0 1-16,0-1 16,0 21-16,0 0 0,0 1 15,-21 20-15,21 1 0,-21-22 0,21 22 16,-21-1-16,21-21 0,0 22 0,0-22 15,-22 1-15,22-1 0,0 0 16,0-21-16,-21 22 0,21-22 0,0 0 16,0 0-16,0 0 15,-21-21-15,0 0 16,21-21 0,0 0-1,0 0-15,0 0 0,21 0 16,0-1-16,0 1 0,1-21 15,-1 21-15,0-22 0,21 22 0,-21 0 16,22 0-16,-22-21 0,21 42 16,-21-22-16,22 1 0,-22 21 0,0 0 15,0 0-15,0 0 0,1 0 0,-1 0 16,0 0-16,-21 21 0,0 1 16,0-1-16,0 0 15,-21-21-15,0 21 0,-22-21 16,22 21-16,-21-21 0,-1 0 0,1 0 15,0 0-15,-1 0 0,1 0 0,21 0 16,-21 0-16,-1 0 0,22 0 16,0 0-16,0 21 0,0 1 15,21-1 1,0 0-16,0 0 0,21 0 16,0 0-16,0 1 0,0-1 15,0 0-15,1 0 0,20 0 0,0 0 16,1 1-16,-22-1 0,0-21 15,0 21-15,0-21 0,0 0 16,1 21-16,-1-21 0,0 0 0,-42 0 63,0 0-63,-1 0 0</inkml:trace>
  <inkml:trace contextRef="#ctx0" brushRef="#br0" timeOffset="126371.66">23241 11642 0,'-64'0'0,"128"0"0,-191 0 16,85 0-16,-1 0 0,1 0 0,21 0 16,-22 0-16,22 0 0,-21 0 0,21 0 15,0 0-15,-1 0 0,1 0 16,0 0-16,42 0 31,0 0-15,22 0-16,20 0 0,-20 0 0,20-21 15,22 21-15,-1 0 0,1 0 0,21 0 16,21 0-16,-21 0 0,42 0 16,-21 0-16,0 0 0,0 0 15,21 0-15,0 0 0,-21 0 0,21 0 16,-21 0-16,0 0 0,0 0 0,-21 0 16,-21 0-16,0 0 0,-1 0 15,1 0-15,-22 0 0,-20 0 0,20 0 16,-20 0-16,-22 0 0,0 0 15,0 0-15,0 0 0,0 0 16,-42 0 0,0 0-16,0 0 0,0 0 15,-22 0-15,22 0 0,-21 0 16,0 0-16,-1 0 0,1 0 0,0 0 16,-1 0-16,1 0 0,-22 0 0</inkml:trace>
  <inkml:trace contextRef="#ctx0" brushRef="#br0" timeOffset="126827.35">23135 11726 0,'0'0'0,"-42"0"0,-22 0 16,22 0-16,0 0 0,20 0 0,1 0 15,0 0-15,0 0 0,0 22 16,63-1 0,-21-21-1,0 0-15,22 0 0,-1 21 0,22-21 16,-22 0-16,21 0 0,22 0 0,-21 0 16,41 0-16,-20 0 0,21 0 0,0 0 15,21 0-15,-21 0 0,-1 0 16,22 21-16,0-21 0,-21 0 0,21 0 15,0 0-15,-21 0 0,0 0 0,0 0 16,-22 0-16,1 0 16,0 0-16,-22 0 0,-20 0 0,20 0 15,-21 0-15,1 0 0,-22 0 0,0 0 0,0 0 16,0 0-16,1 0 16,-22 21 30,-22-21-46,1 0 0,0 0 16,0 0-16,0 0 0,0 0 16,-1 0-16,-20 0 0,21 0 15</inkml:trace>
  <inkml:trace contextRef="#ctx0" brushRef="#br0" timeOffset="-161628.78">1736 11261 0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6T03:14:08.2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804 2752 0,'0'-21'78,"0"-1"-63,0 1-15,21 0 0</inkml:trace>
  <inkml:trace contextRef="#ctx0" brushRef="#br0" timeOffset="1215.81">1164 508 0,'0'0'0,"0"-21"0,21 21 32,0 0-17,43 0-15,-22 0 0,22 0 16,20-21-16,1 21 0,0-21 15,-1 21-15,1 0 0,-21-22 0,20 22 16,-20 0-16,20 0 0,-20 0 16,-22 0-16,22 0 0,-22 0 15,0 0-15,-20 0 0,-1 0 0,0 0 16,0 0-16,-21 22 31,-21-22-31,0 0 16,0 21-16,-22-21 0,22 0 0,0 0 15,-21 21-15,20-21 0,1 0 16,-21 0-16</inkml:trace>
  <inkml:trace contextRef="#ctx0" brushRef="#br0" timeOffset="1716.14">1990 508 0,'-22'0'15,"22"21"17,0 0-17,0 1-15,0-1 16,0 0-16,0 0 0,0 0 16,22 22-16,-22-22 0,0 21 0,0 0 15,21 1-15,-21-1 0,21 0 16,-21 1-16,0-1 0,0 0 0,0 1 15,0-1-15,0 0 0,0 1 16,0-22-16,0 21 0,0-21 16,0 22-16,0-22 0,0 0 15,-21 21-15,0-20 0,-1-1 0,22 0 16,-21-21-16,0 21 0,0 0 16,0-21-16,0 0 0,-1 0 0,-20 0 15,21 0-15,-21 0 0,-1 0 16,22-21-16,-21 21 0,-1-21 0,1 0 15,21 0-15,-21-22 0,20 22 16,1 0-16,0 0 0,0 0 16,0-22-16,21 22 0,-21 0 15,21 0-15,0 0 16,21 21 15,0 0-31,0 0 0,0 0 16,0 0-16,1 0 0,-1 0 15,0 0-15,21 0 0,-21 0 0,22 0 16</inkml:trace>
  <inkml:trace contextRef="#ctx0" brushRef="#br0" timeOffset="2283.01">2879 1037 0,'0'0'0,"0"-21"0,0 0 0,0 0 15,0 0-15,-22 21 0,1-22 16,0 1-16,0 0 0,0 21 16,-22 0-16,22-21 0,0 21 0,-21 0 15,21 0-15,-1 0 0,-20 0 16,21 21-16,0 0 0,0 0 0,-1 1 15,-20 20-15,42-21 16,-21 21-16,0 1 0,0-22 0,21 21 16,0 1-16,0-22 0,0 21 15,0-21-15,0 0 0,0 1 0,0 20 16,0-21-16,21 0 16,0-21-16,0 0 0,0 21 0,0-21 15,22 0-15,-22 0 0,21 0 16,-21-21-16,22 21 0,-1-21 0,-21 0 15,22 0-15,-22 0 0,21-1 16,-21 1-16,0 0 0,1-21 0,-1 21 16,-21-22-16,0 1 0,0 21 15,21-22-15,-21 22 0,0 0 16,0 0-16,0 0 0,0 0 16,0 42-1,0 0 1,0 21-16,0-21 0,0 1 0,0 20 15,0-21-15,0 0 0,0 0 16,21 22-16,-21-22 0,0 0 0,21 0 16,0 0-16,1 1 15,-1-22-15,-21 21 0,21-21 16,0 0-16,0 0 16,0 0-16</inkml:trace>
  <inkml:trace contextRef="#ctx0" brushRef="#br0" timeOffset="2559.86">3344 847 0,'0'-21'16,"0"42"-1,0 0 1,0 0-16,0 0 0,0 0 15,0 22-15,0-22 0,0 21 0,0-21 16,21 1-16,-21 20 16,0-21-16,22 0 0,-22 22 0,0-22 15,0 0-15,0 0 0,0 0 16,0 0-16,0 1 0,21-22 16,-21 21-16,21-21 15,0 0 1,0 0-16</inkml:trace>
  <inkml:trace contextRef="#ctx0" brushRef="#br0" timeOffset="2867.68">3831 804 0,'0'-21'0,"0"42"0,0-63 16,-21 42-1,0 0-15,0 0 16,-1 0-16,1 21 0,0 0 16,0 22-16,0-22 0,0 21 15,-1-21-15,1 22 0,0-1 0,0-21 16,0 22-16,0-22 0,-1 21 16,1-21-16,0 0 0,0 22 15,0-22-15,21 0 0,0 0 16,0 0-1,21-21 1,0 0-16,0 0 16,0-21-16,1 21 0,-1-21 0,0 21 15</inkml:trace>
  <inkml:trace contextRef="#ctx0" brushRef="#br0" timeOffset="3527.3">4339 889 0,'0'0'0,"0"-21"16,0 0-16,0 0 0,0-1 16,-21 1-16,0 0 0,21 0 15,-21 0-15,-1 21 0,1-21 16,0 21-1,0 0-15,0 0 0,0 0 16,-1 0-16,1 21 16,0 0-16,0 0 0,0 0 15,21 22-15,-21-22 0,-1 21 16,1 0-16,21-20 0,-21 20 0,21 0 16,0-21-16,0 22 0,0-22 15,0 21-15,0-21 0,0 1 0,0-1 16,0 0-16,0 0 0,0 0 0,0 0 15,21-21-15,0 22 16,1-22-16,-1 0 0,0 0 16,0 0-16,0 0 0,0 0 15,22-22-15,-22 1 0,0 0 0,0 0 16,0 0-16,1 0 0,-1-22 16,0 22-16,0-21 0,0-1 15,-21 22-15,0-21 0,21 0 16,-21 20-16,22 1 0,-22-21 0,0 21 15,0 42 17,0 0-32,0 0 0,0 0 15,0 22-15,0-22 0,0 21 0,0 1 16,0-22-16,0 0 0,0 21 16,0-21-16,0 1 0,0-1 0,0 0 15,0 0-15,21 0 16,0-21-16,0 0 0,-21 21 0,21-21 15,0 0-15,1 0 0,-1 0 16,0 0-16,0 0 16,0 0-16,0 0 0,1-21 15,-1 0-15,-21 0 16,0 0-16</inkml:trace>
  <inkml:trace contextRef="#ctx0" brushRef="#br0" timeOffset="3771.16">4720 1207 0,'-21'21'15,"0"-21"-15</inkml:trace>
  <inkml:trace contextRef="#ctx0" brushRef="#br0" timeOffset="12768.88">6943 254 0,'0'-21'0,"0"42"0,0-63 0,0 21 15,0-1-15,0 1 0,0 0 16,-43 0-16,22 0 16,0 21-16,-21-21 0,-1 21 0,1 0 15,0 0-15,-1 0 0,-20 0 16,20 0-16,1 21 0,0 0 0,-1 0 15,22 21-15,-21-20 0,21 20 16,-22 0-16,22 22 0,0-22 16,0 22-16,0-1 0,21-21 0,0 43 15,0-21-15,0-1 0,0 1 16,0 20-16,0-20 0,0-1 16,21-20-16,0 20 0,0-21 0,0 1 15,22-1-15,-22-21 0,21 0 16,-21 1-16,22-1 0,-1 0 0,0-21 15,1 0-15,-1 0 0,0 0 16,1 0-16,-1-21 0,0 0 0,22-1 16,-22 1-16,1-21 0,20 21 15,-21-22-15,1 1 0,-1 0 0,-21-1 16,22-20-16,-22 21 0</inkml:trace>
  <inkml:trace contextRef="#ctx0" brushRef="#br0" timeOffset="13487.46">7281 783 0,'0'0'0,"0"-21"0,21 0 0,-21 0 0,0 0 16,-21 21-1,21 21 1,-21 0-16,21 21 0,-21-21 16,0 22-16,21-1 0,-21 0 0,21 1 15,-22-22-15,22 21 0,-21 1 16,21-1-16,0-21 0,0 21 0,0-20 16,0-1-16,0 0 0,21-21 15,1 21-15,-1-21 0,0 0 0,21 0 16,-21 0-16,22 0 0,-22 0 15,21-21-15,-21 21 0,1-21 0,-1 0 16,0-1-16,0-20 0,-21 21 16,0 0-16,0-22 0,0 1 15,0 0-15,-21 21 0,0-22 0,0 1 16,-1 21-16,1 0 0,0-22 16,0 22-16,0 0 0,21 0 15,0 0-15,0-1 0,0 1 16,21 21-16,0 0 0,21-21 15,1 21-15,-1 0 0,0 0 16,22 0-16,-1 0 0,1 0 0,-1 21 16,1 0-16,-22 1 0,22-1 15,-22 0-15,0 21 0,1-21 0,-22 22 16,21-1-16,-42 0 0,21-20 16,-21 20-16,0 0 0,0-21 15,0 22-15,-21-22 0,21 0 0,-21 21 16,0-20-16,0-1 0,21 0 15,-21-21-15,21 21 0,-22-21 0,1 0 16,21 21-16,0-42 31,0 0-31,0 0 0,0 0 16,0-1-16,0-20 0,21 0 0,1-1 16,-1 1-16,0 0 0,0-1 15,0 1-15,0 0 0,22-1 16,-22 1-16,21 21 0,-21 0 0,22 0 15,-22-1-15,21 22 0,-21 0 16,22 0-16,-22 0 0,0 22 0,0-1 16,0 21-16,1-21 0,-22 22 15,0-1-15,21 0 0,-21 1 0,0-1 16,0 0-16,0-21 0,0 22 16,-21-22-16,-1 21 0,1-21 0,21 1 15,0-1-15,0 0 0,-21-21 0,21 21 16,21-21 15,-21-21-31,21 0 16,22 0-16,-22-1 0</inkml:trace>
  <inkml:trace contextRef="#ctx0" brushRef="#br0" timeOffset="13783.29">9461 762 0,'22'-21'0,"-44"42"0,65-63 0,-22 21 15,-21-1-15,0 1 0,0 0 16,0 0-16,-21 21 0,0-21 16,-1 21-16,1 0 0,0 0 15,0 0-15,0 0 0,0 0 0,-1 21 16,-20 0-16,21 0 0,-21 0 16,20 22-16,1-1 0,-21 0 0,21 1 15,0-22-15,-1 21 0,1 1 16,21-1-16,0 0 0,0-21 0,0 22 15,0-22-15,0 0 0,0 0 16,43 0-16,-22-21 0,0 22 0,0-22 16,0 0-16,22 0 0,-22 0 15,0 0-15,21 0 0,-21 0 0,22 0 16,-22-22-16,0 1 0,21 0 0,-20 0 16,-1 0-16</inkml:trace>
  <inkml:trace contextRef="#ctx0" brushRef="#br0" timeOffset="14507.88">9758 720 0,'0'0'0,"0"21"31,21-21-15,0 0-1,0 0-15,0 0 0,1 0 16,-1 0-16,0 0 0,21 0 0,-21-21 15,1 21-15,20-21 0,-21 21 16,0-22-16,0 22 0,-21-21 16,0 0-16,0 0 15,-21 21-15,0 0 16,0 0-16,-21 0 0,20 0 0,-20 0 16,0 0-16,21 21 0,-22-21 15,1 21-15,21 0 0,0 22 0,-1-22 16,-20 0-16,42 21 0,-21-20 0,21 20 15,0-21-15,0 21 0,0-20 16,0-1-16,0 0 0,21 0 0,-21 0 16,21 0-16,22 1 0,-22-22 15,0 0-15,21 0 0,1 0 16,-1 0-16,0 0 0,1 0 0,-1 0 16,0-22-16,1 1 0,-1 0 15,0 0-15,1 0 0,-1-22 0,-21 22 16,21-21-16,-20 21 0,-1-22 15,0 22-15,0-21 0,-21 21 0,21 0 16,-21-1-16,0 1 0,0 42 31,-21 1-15,21-1-16,-21 0 16,0 21-16,21 1 0,-21-1 0,-1 0 0,22 1 15,-21-1-15,21 21 16,-21-20-16,21 20 0,0-20 0,0 20 15,0 1-15,0-22 0,0 21 0,0 1 16,0-1-16,0 1 0,0 21 16,0-22-16,0 1 0,0 20 0,0-20 15,0-1-15,0-20 0,0 20 0,0-21 16,0 1-16,0-1 0,0 0 16,0-20-16,0-1 0,0 0 0,0-42 46,0 0-46,0-1 0,0 1 0,0-21 16,0 21-16,21-22 0,0 1 16,-21 0-16,22-1 0,-1 1 15,0-21-15,0-1 0,-21 1 0,21-22 16</inkml:trace>
  <inkml:trace contextRef="#ctx0" brushRef="#br0" timeOffset="14827.69">10477 868 0,'0'0'0,"0"-42"0,0 20 0,0-20 16,0 21-16,0 0 0,0 0 0,0-1 16,22 1-16,-1 0 0,0 0 15,0 21-15,0-21 0,0 21 16,1 0-16,20 0 0,-21 0 16,21 0-16,-20 0 0,20 0 0,-21 0 15,0 21-15,0 0 0,1 21 16,-22-20-16,0 20 0,0-21 0,0 21 15,0-20-15,-43 20 0,22-21 0,0 21 16,-21-20-16,-1-1 0,22 0 16,-21 0-16,-1 0 0,22-21 0,-21 21 15,21-21-15,0 0 0,-1 22 16,1-22-16,42-22 47,1 22-32,-22-21-15</inkml:trace>
  <inkml:trace contextRef="#ctx0" brushRef="#br0" timeOffset="15139.51">11239 402 0,'0'0'0,"22"-21"0,-22 0 16,0 0-16,0 0 0,0-1 15,0 44 1,-22-1 0,22 0-16,-21 21 15,0-21-15,21 22 0,-21-1 0,0 0 16,0 1-16,21 20 0,-22-20 16,1-1-16,21 0 0,0 1 0,-21-1 15,21 0-15,-21 1 0,21-22 0,-21 21 16,21-21-16,0 0 0,0 1 15,0-1-15,0 0 0,21-21 32,0 0-32,0-21 15,0 0-15,1-1 0,20 1 0,-21 0 16,21-21-16</inkml:trace>
  <inkml:trace contextRef="#ctx0" brushRef="#br0" timeOffset="15556.28">11684 656 0,'0'0'0,"0"-21"0,0 0 16,-21 21 15,0 0-31,-1 0 0,1 21 16,0 0-16,0-21 0,0 21 0,0 22 16,-1-22-16,1 0 0,0 0 15,21 0-15,0 1 0,0-1 16,0 0-16,0 0 0,0 0 15,21-21 1,0 0-16,1 21 0,-1-21 0,0 0 16,0 0-16,0 0 0,0 22 15,1-22-15,-1 0 0,21 0 0,-21 0 16,0 21-16,1-21 0,-1 0 16,-21 21-16,0 0 15,0 0-15,0 0 0,-21 1 16,-1-22-16,1 21 15,-21-21-15,21 21 0,0-21 16,-22 21-16,22-21 0,0 0 16,0 21-16,0-21 0,-1 0 15,1 0 1,21-21 0,0 0-16,0 0 15,0 0-15,0-1 0,0 1 16</inkml:trace>
  <inkml:trace contextRef="#ctx0" brushRef="#br0" timeOffset="15915.59">10774 360 0,'-21'0'0,"42"0"0,-64 0 16,22 0-16,42 0 31,1 0-31,20 0 16,-21 0-16,21 0 0,22 0 0,-1 0 16,-20 0-16,20 0 0,1 0 15,-1 0-15,-20 0 0,20 21 16,-21-21-16,1 0 0,-22 0 0,21 0 15,-21 0-15,1 0 0,-1 0 16,-21 21 15,0 0-15,-21-21-16,-1 0 16,1 0-16,21 22 15</inkml:trace>
  <inkml:trace contextRef="#ctx0" brushRef="#br0" timeOffset="19840.14">13758 508 0,'0'0'0,"0"-42"15,0 21-15,0-1 16,0 1-16,0 42 47,0 1-47,0-1 15,0 21-15,0 0 0,0-20 0,0 20 16,0 0-16,0 22 0,0-22 16,0 0-16,-21 22 0,21-22 0,-21 1 15,21-1-15,0 0 0,0 1 16,0-1-16,0-21 0,0 21 0,0-20 15,21-22-15,0 21 0,0 0 16,1-21-16,20 0 0,-21 0 16,0 0-16,22 0 0,-1 0 0,-21-21 15,21 0-15,1-1 0,-22 1 16,21-21-16,1 0 0,-22-1 0,21 1 16,-21 0-16,0-22 0,22 22 15,-22-22-15,0 22 0,-21-22 0,21 22 16,0-21-16,-21 20 0,22 1 15,-22 0-15,0 20 0,0-20 0,0 21 16,0 0-16,0 42 16,0 21-1,-22-21-15,1 22 0,21-22 0,-21 21 16,0 22-16,0-22 16,21 0-16,-21 22 0,-1-22 0,22 22 15,0-22-15,0 0 0,0 1 16,0-1-16,0 0 0,0-20 0,0 20 15,22-21-15,-1 0 0,21 0 16,-21-21-16,22 0 0,-22 0 0,21 0 16,0 0-16,1 0 0,-1 0 0,0-21 15,1 21-15,-1-42 0,0 21 16,1 0-16,-1-22 0,0 1 0,1 0 16,-1-1-16,-21 1 15,22 0-15,-22 20 0,0-20 0,-21 21 16,0 0-16,0 0 0,0-1 15,-21 22-15,0 0 0,-1 0 16,1 22-16,0-1 0,0 0 0,0 0 16,0 21-16,21-20 0,-22 20 15,22-21-15,0 21 0,0-20 0,0-1 16,22 21-16,-1-21 0,-21 0 16,21 1-16,0-1 0,0 0 0,0 0 15,1 0-15,-1 0 0,-21 1 16,0-1-16,-21-21 31,-1 0-31,1 0 16,0 0-16,0-21 0,0-1 0,0 22 15,21-21-15,-22 0 0,1 21 16,0-21-16,0 0 0,0 21 16,21 21-1,0 0-15,0 0 16,0 0-16,21 1 15,0-1-15,0-21 0,0 21 16,22-21-16,-22 0 0,21 0 0,-21 0 16,22 0-16,-1 0 0,22 0 15,-22 0-15,21 0 0,1 0 16,-22-21-16,22 0 0,-1-1 16,-20 1-16,20 0 0,-21 0 0,-20 0 15,20-22-15,-21 22 0,0-21 0,0 21 16,-21-22-16,0 22 0,0 0 15,0 0-15,0 0 0,0 0 0,-21 21 16,0 0-16,0 21 16,0 0-16,21 0 0,0 0 15,-21 22-15,21-22 0,-22 0 16,22 21-16,0-21 0,0 1 0,0-1 16,0 0-16,0 0 15,22 0-15,-1 0 0,0 1 16,0-22-16,0 0 0,0 0 15,22 0-15,-22 0 0,21 0 16,1 0-16</inkml:trace>
  <inkml:trace contextRef="#ctx0" brushRef="#br0" timeOffset="20399.41">16764 804 0,'0'0'0,"0"-21"0,0 0 0,0 0 15,-21 21-15,0-21 0,-1 21 16,1 0-16,-21 0 0,21 0 16,-22 0-16,1 0 0,21 0 0,-21 21 15,-1 0-15,1 0 0,0 0 16,20 22-16,-20-22 0,21 21 0,0 1 16,0-1-16,-1-21 0,1 21 15,21 1-15,0-22 0,0 0 0,0 21 16,0-20-16,0-1 0,21 0 0,1-21 15,-1 21-15,0 0 0,0-21 16,0 0-16,22 0 0,-22 0 0,21 0 16,-21 0-16,22 0 0,-22-21 15,21 0-15,-21 0 0,22 0 16,-22-22-16,0 1 0,21 0 16,-21-1-16,1-20 0,-1-1 0,0 22 15,0-22-15,0 1 0,0-1 16,1 1-16,-1 21 0,-21-22 0,0 22 15,0 21-15,0-22 0,0 22 16,0 0-16,-21 42 16,-1 0-16,1 22 15,0-1-15,0 0 0,0 22 16,21-22-16,-21 22 0,21-1 0,-22 1 16,22-1-16,0-21 0,0 22 15,0-22-15,0 1 0,0-1 16,0 0-16,0 1 0,22-22 15,-22 0-15,21 0 0,0 0 0,0-21 16,0 21-16,0-21 16,1 0-16,-1 0 0,21 0 0,-21 0 15,0-21-15,22 0 0,-22 0 0,21 0 16,1 0-16,-1-1 0,0 1 16</inkml:trace>
  <inkml:trace contextRef="#ctx0" brushRef="#br0" timeOffset="20639.99">17674 804 0,'0'22'31,"0"-1"-31,0 0 0,0 0 0,-21 21 16,21 1-16,-21-22 0,21 21 15,-21-21-15,21 22 0,0-22 0,0 0 16,-22 0-16,22 0 0,0 1 0,0-1 15,-21 0-15,21-42 47,0 0-31,21-1-16,-21 1 0</inkml:trace>
  <inkml:trace contextRef="#ctx0" brushRef="#br0" timeOffset="20811.89">17716 677 0,'0'0'16,"-21"-21"0,0 21-16,0 0 15,42 21 48,0-21-63</inkml:trace>
  <inkml:trace contextRef="#ctx0" brushRef="#br0" timeOffset="21287.5">18097 804 0,'0'22'0,"-21"-22"15,0 21-15,21 0 0,-21 0 16,21 0-16,0 0 0,0 1 0,0-1 15,0 0-15,0 0 0,0 0 16,0 0-16,0 1 0,0-1 16,-21 0-16,21 0 0,0 0 15,0 0 1,-21-21-16,21-21 31,0 0-15,0 0-16,0 0 15,0 0-15,0-22 0,0 22 0,0-21 16,21-1-16,0 22 0,0-21 16,0 0-16,22 20 0,-22-20 15,21 21-15,-21 0 0,22 0 0,-1-1 16,0 22-16,1 0 0,-1 0 0,0 0 16,-21 22-16,1-1 0,-1 0 15,-21 21-15,0 1 0,0-1 16,0 21-16,0-20 0,0-1 0,-21 0 15,-1-20-15,1 20 0,0 0 16,0-21-16,0 1 0,21-1 0,-21 0 16,-1-21-16,22 21 0,-21-21 15,21-21 17,0 0-32,0 0 15</inkml:trace>
  <inkml:trace contextRef="#ctx0" brushRef="#br0" timeOffset="23249.64">20129 635 0,'22'0'0,"-44"0"0,65 0 15,-22 0-15,0 0 0,21 0 16,-20 0-16,20-21 0,0 0 0,-21 21 16,22-21-16,-22-1 0,0 1 0,0-21 15,0 21-15,-21 0 16,0-1-16,0 1 0,0 0 0,-21 0 16,0 0-16,-21 21 0,21 0 15,-1 0-15,-20 0 0,0 0 0,21 0 16,-22 0-16,22 21 0,-21 0 15,21 0-15,-1 0 0,1 1 16,0-1-16,21 21 0,0-21 0,0 0 16,0 22-16,0-22 0,0 21 0,0-21 15,0 1-15,21 20 0,0-21 16,1 21-16,-1-20 0,0 20 0,0 0 16,0-21-16,0 22 0,1-22 15,-1 21-15,-21-21 0,0 22 16,0-22-16,0 0 0,0 0 0,0 22 15,0-22-15,-21-21 0,-1 21 16,1 0-16,-21-21 0,0 0 0,-1 21 16,1-21-16,0 0 0,20 0 15,-20 0-15,0 0 0,-1-21 0,22 0 16,-21 0-16,21 0 0,0-1 0,-1-20 16,22 21-16,0-21 0,0-1 15,0 1-15,0 0 0,0-1 0,0 22 16,0-21-16,22 21 0,-22-1 15,21 22-15,0 0 0,0 0 16,0 22 0,-21 20-16,0-21 15,21 0-15,-21 22 0,0-22 16,0 21-16,0-21 0,22 22 0,-22-22 16,21 21-16,-21-21 0,21 0 15,0 1-15,0-1 0,0 0 0,1-21 16,-1 21-16,0 0 0,21-21 0,1 0 15,-1 0-15,0 0 0,1 0 16,20 0-16,-21 0 0,22-21 0,-22 0 16,22 21-16,-22-21 15,22 0-15,-22-1 0,0-20 0,-21 21 0,22-21 16,-22 20-16,-21-20 16,0 0-16,0 21 0,0-1 0,0 1 15,0 0-15,0 0 0,-21 21 16,0 0-16,-1 0 0,1 21 15,0 0-15,0 0 0,0 1 16,21 20-16,-21-21 0,21 21 0,0-20 16,0 20-16,0-21 0,0 21 15,0-20-15,0-1 0,21 0 0,0 0 16,0 0-16,0-21 0,0 21 0,1-21 16,20 0-16,-21 0 0,21 0 15,-20 0-15,20 0 0,0 0 16,-21-21-16,22 0 0,-22 0 15,21 0-15,-21 0 0,22-22 0,-22 1 16,21 0-16,-21-1 0,1-20 16,20-1-16,-21 22 0,0-22 0,-21 22 15,21-21-15,-21 20 0,22 1 0,-22 21 16,0-22-16,0 22 0,0 0 16,0 0-16,-22 21 15,1 21-15,21 0 16,-21 0-16,21 22 0,-21-22 0,0 21 15,21 1-15,0-1 0,0 21 16,-21-20-16,21-1 0,-22 0 16,22 1-16,-21-1 0,21 0 15,0 1-15,0-22 0,0 0 0,0 21 16,0-20-16,0-1 0,0 0 16,21-21-1,1 0-15,20 0 0,-21 0 16,0 0-16,22-21 0,-22 0 15,0-1-15,21 1 0,-21 0 0,22 0 16,-22 0-16,0-22 0,-21 22 16,0 0-16,21-21 0,-21 21 0,0-1 15,0 1 1,-21 21 0,0 21-16,0-21 15,0 22-15,21-1 0,0 21 0,-22-21 16,22 0-16,-21 22 0,21-22 0,0 0 15,0 0-15,0 0 0,0 1 16,0-1-16,0 0 0,21-21 16,1 0-16,-1 0 15,0 0-15,0 0 0,0 0 0,0 0 16,22 0-16,-1 0 0,-21-21 16,22 0-16,-22-1 0,21 1 0,-21 0 15,22 0-15,-22-21 0,21 20 16,-21-20-16,0 21 0,1-21 15,-1 20-15,-21 1 0,0 0 0,0 42 47,0 0-47,-21 22 0,21-22 16,-22 0-16,1 0 0,21 22 0,-21-22 16,21 0-16,0 0 0,0 0 15,-21 22-15,0-22 0,21 0 16,-21-21-16,21 21 15,0-42 17,0 0-17,0 0-15,0-1 0,0 1 0,0 0 16,21-21-16,0 21 0,0-22 16,-21 22-16,21-21 0,0 21 0,1-22 15,-1 22-15,0 0 0,21 0 16,-21 21-16,1 0 0,20 0 0,-21 0 15,21 0-15,-20 21 0,-1-21 16,21 42-16,-21-21 0,0 1 0,1 20 16,-22 0-16,0-21 0,21 43 15,-21-43-15,0 21 16,0-20-16,0-1 0,0 0 0,-21 0 16,-1 0-16,1-21 15,21 21-15,-21-21 16,21-21 15,0 0-15,0 0-16,21 0 0,-21 0 15,21-1-15,1 1 0</inkml:trace>
  <inkml:trace contextRef="#ctx0" brushRef="#br0" timeOffset="23452.53">22691 847 0,'0'0'0,"21"0"0,-21-21 16,0 42-1,0 0 1,0 0-16,-21 0 0,21 22 0,-22-22 16,1 21-16,21-21 0,0 0 15,-21 22-15,0-22 0,21 0 0,-21 0 16,21 0-16,0 1 16,0-1-1,0-42 1,0-1-1,0 1-15</inkml:trace>
  <inkml:trace contextRef="#ctx0" brushRef="#br0" timeOffset="23695.4">22627 593 0,'0'0'15,"-21"0"-15,0 0 16,0 0 93,21 21-93,0 0-1</inkml:trace>
  <inkml:trace contextRef="#ctx0" brushRef="#br0" timeOffset="24108.49">23072 826 0,'-64'84'31,"43"-63"-31,0 1 0,21-1 16,-21 0-16,21 21 0,0-21 0,0 1 15,-22 20-15,22-21 0,0 0 16,0 0-16,0 1 0,0-1 0,0 0 16,0 0-16,22 0 0,-1-21 15,0 21-15,0-21 0,0 0 16,0 0-16,1 0 0,-1 0 15,0 0-15,0 0 0,0-21 0,0 0 16,1 0-16,-22 0 0,21 0 16,0-1-16,0-20 0,-21 21 15,21-21-15,-21-1 0,0 1 0,0 21 16,21-22-16,-21 22 0,0 0 16,0 0-16,0 0 0,0 42 31,0 0-16,-21 0-15,21 0 16,-21 1-16,21-1 16,0 0-16</inkml:trace>
  <inkml:trace contextRef="#ctx0" brushRef="#br0" timeOffset="24836.24">23453 931 0,'0'0'0,"0"-42"15,0 21 1,0 42 15,0 0-31,0 0 0,0 1 16,0-1-16,0 0 0,0 21 0,0-21 16,0 1-16,-22-1 0,22 0 15,0 0-15,0 0 0,-21-21 16,21 21-16,0 1 0,0-1 15,0-42 17,0-1-17,0 1-15,0 0 16,0 0-16,0 0 0,0-22 0,0 22 16,0-21-16,21 21 15,1-22-15,20 1 0,-21 21 0,0-21 16,22 20-16,-22 1 0,21 0 0,-21 21 15,0 0-15,22 0 16,-22 0-16,0 0 0,0 0 16,0 21-16,-21 0 0,0 22 0,0-22 15,0 21-15,22 1 0,-22-22 16,21 21-16,-21-21 0,0 22 0,0-22 16,0 0-16,0 0 0,0 0 15,0 0-15,-21-21 31,-1 0-31,1 0 16,21-21-16,0 0 0,0 0 0,-21 0 16,21 0-16,0-1 15,0 1-15,21 0 0,0-21 0,1 21 16,-1-22-16,21 1 0,0 0 16,1 20-16,20-20 0,-20 21 0,-1 0 15,0 0-15,22-1 0,-22 22 0,0 0 16,1 0-16,-1 22 0,0-1 15,-20 0-15,20 0 0,-21 21 0,-21-20 16,0 20-16,0 0 0,0-21 16,-21 22-16,0-22 0,0 21 0,-1-21 15,-20 22-15,21-22 16,0 0-16,0 0 0,-1 0 0,1 1 0,0-22 16,0 21-16,0 0 15,21 0-15,-21-21 0,21 21 16,-22-21-16,1 21 31</inkml:trace>
  <inkml:trace contextRef="#ctx0" brushRef="#br0" timeOffset="26599.23">1397 1969 0,'0'0'0,"-21"0"0,21-22 15,21 22 1,0 0-16,0 0 0,0 0 16,22 0-16,-1 0 0,-21 0 0,22 0 15,-1 0-15,-21 0 0,21 0 16,1 0-16,-1 0 0,0 0 16,1 0-16,20 0 0,-20 22 15,20-22-15,1 0 0,-1 0 0,22 0 16,-1 0-16,22 0 0,0 0 15,0 0-15,0 0 0,-22 0 0,43 0 16,-21 0-16,0 0 0,21 0 0,0 0 16,0 0-16,0 0 0,0 0 15,0-22-15,0 22 0,21 0 0,-21 0 16,21 0-16,1 0 0,-1 0 16,-21 0-16,21 0 0,0 0 0,-21 0 15,21 0-15,0 0 0,-21 0 16,0 0-16,0 0 0,0 0 15,0 0-15,22 0 0,-22 0 0,21 0 16,-21 0-16,0 0 0,0 0 16,0 0-16,21 0 0,0 0 0,-21 0 15,21 0-15,0 0 0,1 0 16,-1 0-16,0 0 0,0 0 0,0 0 16,0 0-16,1 0 0,-1 0 0,-21 0 15,21 0-15,0 0 0,0 0 16,0 0-16,1 22 0,-22-22 15,21 0-15,-21 0 0,21 0 16,-21 0-16,169 0 0,-169 0 16,21 0-16,-21 21 0,0-21 0,22 0 15,-1 0-15,-21 0 0,21 0 16,0 0-16,-21 0 0,0 21 0,21-21 16,-21 0-16,21 0 0,1 0 15,-22 0-15,0 0 0,21 0 16,-21 0-16,0 0 0,0 0 0,21 0 0,-21 0 15,0 0-15,0 0 0,21 0 16,-21 21-16,0-21 0,0 0 0,21 0 16,-21 0-16,21 0 15,-21 0-15,0 0 0,0 0 0,-21 0 16,21 0-16,0 0 0,0 0 0,0 0 16,0 0-16,0 0 0,0 0 15,-21 0-15,21 0 0,-21 0 0,21 0 16,0-21-16,0 21 0,0 0 15,0 0-15,0 0 0,0 0 0,0 0 16,0 0-16,0-21 0,21 21 16,-21 0-16,0 0 0,-21 0 15,21 0-15,-21 0 0,21 0 0,0 0 0,0 0 16,-21-21-16,21 21 0,0 0 16,0 0-16,-22 0 0,22-22 15,22 22-15,-22 0 0,0 0 16,21-21-16,-21 21 0,0 0 0,0-21 15,-21 21-15,21-21 0,0 21 16,0 0-16,0 0 0,0 0 0,-22 0 16,22 0-16,-21 0 0,0 0 15,21 0-15,-21 0 0,21 0 0,-21 0 16,21 0-16,-21 0 0,-1 0 16,1 0-16,0 0 0,0 0 0,0-21 15,21 21-15,-21 0 0,-1 0 16,-20-21-16,0 21 0,-1-22 0,1 22 15,-43-21-15,22 21 0,-22-21 16,1 21-16,-1 0 0,-21-21 16,0 21-16,0 0 0,1 0 0,-22-21 15,21 21 1,0 0 46,-21 21-46</inkml:trace>
  <inkml:trace contextRef="#ctx0" brushRef="#br0" timeOffset="95207.88">783 2900 0,'-21'0'16,"42"0"-16,-63 0 0,-1-21 16,22 21-16,-21 0 0,21 0 0,-22-21 15,22 21-15,0 0 0,0 0 16,0 0-16,0 0 0,-1 0 15,1 0-15,42 0 32,22 0-32,-22 0 0,21 0 15,22 0-15,-22 0 0,22 0 16,-1 0-16,-21 0 0,22 0 0,-1 0 16,1 0-16,-1 0 0,1 0 15,-22 0-15,22 0 0,-1 0 16,1 0-16,-22 0 0,22 0 0,-22 0 15,0-22-15,1 22 0,-22 0 16,0 0-16,0 0 0,0 0 0,-21-21 47,-21 21-31,21-21-1,-21 21-15,0 0 0,21-21 16,-21 0-16,-1 21 0,1-21 15,21-1-15</inkml:trace>
  <inkml:trace contextRef="#ctx0" brushRef="#br0" timeOffset="95623.64">1333 2519 0,'0'0'0,"-21"0"0,0 0 0,0 0 15,0 0-15,0 0 16,21 21-1,0 0-15,0 0 16,21 1-16,0-22 0,0 21 0,0-21 16,0 21-16,1 0 0,20-21 15,0 21-15,1-21 0,-1 0 0,0 21 16,1-21-16,-1 0 0,0 0 16,-21 22-16,22-22 0,-22 0 15,0 0-15,0 0 0,-21 21 16,0 0-1,0 0 1,-21-21-16,-21 21 0,21 0 16,-1 1-16,-20-1 0,21 0 15,-21 0-15,-1 21 0,1-20 16,0 20-16,-1-21 0,-20 21 0,20 1 16,1-1-16,21 0 0,-21-20 15,20 20-15,-20-21 0,42 21 16,-21-20-16,21-1 0,-21 0 0,21 0 15,0 0 1,21-21-16,0-21 16,0 0-1,0 0-15,22 0 0</inkml:trace>
  <inkml:trace contextRef="#ctx0" brushRef="#br0" timeOffset="96223.3">3069 2646 0,'21'-21'0,"-42"42"0,42-63 16,0 42-16,-21-22 16,0 1-16,0 0 0,0 0 15,-21 0 1,0 21-16,0 0 0,0-21 0,0 21 16,-1 0-16,1 0 0,0 0 15,0 21-15,-21 0 0,20 0 0,-20 0 16,21 0-16,0 22 0,-22-1 15,22-21-15,0 22 0,0-1 0,0 0 16,0 1-16,-1-1 0,1 0 16,21 1-16,0-1 0,-21 0 15,21 1-15,0-1 0,0-21 16,0 21-16,21-20 0,0-1 0,1 0 16,-1 0-16,21-21 0,22 21 15,-22-21-15,0 0 0,1 0 16,-22 0-16,21 0 0,0-21 15,-20 0-15,-1 21 0,21-21 0,-21 0 16,22-22-16,-22 22 0</inkml:trace>
  <inkml:trace contextRef="#ctx0" brushRef="#br0" timeOffset="96524.12">3492 2455 0,'0'0'0,"0"-42"0,0 21 15,0 0-15,0 0 0,0-1 16,0 44 0,0-1-16,0 0 15,0 21-15,0-21 0,0 22 16,0 20-16,0-20 0,0-1 0,0 21 16,0-20-16,0 20 0,0-20 15,0-1-15,0 0 0,0 1 0,0-1 16,-21 0-16,21-21 0,0 22 15,-21-22-15,21 0 0,0 0 16,0 0-16,0 1 0,0-1 16,21-42-1,0 21 1,1-22-16,-1 1 0,-21 0 16</inkml:trace>
  <inkml:trace contextRef="#ctx0" brushRef="#br0" timeOffset="97147.77">4212 2942 0,'0'0'0,"0"-21"0,0 0 16,0 0-16,0 0 15,0-1-15,0 1 0,0 0 0,0 0 16,0-21-16,0 20 0,-21 1 16,0 0-16,21 0 0,-21 0 0,-1 21 15,1 0-15,0 0 0,0 0 16,-21 0-16,20 0 0,1 21 16,0 0-16,0 0 0,0 0 15,-22 22-15,22-22 0,0 21 16,0 1-16,21-1 0,-21-21 0,21 21 15,-21 1-15,21-22 0,0 21 16,0-21-16,0 22 0,0-22 0,0 0 16,21 0-16,0-21 0,-21 21 0,21 1 15,0-22-15,0 0 0,22 0 16,-22 0-16,0 0 0,0 0 0,0-22 16,1 1-16,20 21 0,-21-21 15,0 0-15,0 0 0,1 0 16,-1-22-16,0 22 0,0 0 0,0-21 15,0 20-15,-21-20 0,0 0 0,22-22 16,-22 43-16,0 0 16,0 0-16,0 0 0,0 42 31,0 0-15,0 21-16,-22-21 0,22 1 0,0 20 15,0 0-15,0-21 0,-21 1 0,21 20 16,0-21-16,0 21 0,0-20 15,0-1-15,0 0 0,0 0 0,0 0 16,0 0-16,0 1 0,0-1 16,21-21-16,1 0 15,-1 0-15,0 0 0,0-21 16,0-1-16,0 1 16</inkml:trace>
  <inkml:trace contextRef="#ctx0" brushRef="#br0" timeOffset="97651.48">4995 2731 0,'0'0'0,"-21"0"32,0 0-32,0 0 0,0 0 0,-1 0 15,1 0-15,0 0 0,-21 0 0,21 21 16,-1 0-16,-20 0 15,21-21-15,0 21 0,0 0 0,-1 1 16,1-1-16,0 0 0,0 0 16,21 0-16,0 0 0,0 1 15,21-22 1,0 0-16,0 0 0,22 0 16,-22 0-16,21 0 0,-21 0 0,22 0 15,-22 0-15,21 21 0,-21-21 16,22 0-16,-22 0 0,0 0 15,0 21-15,0-21 0,1 0 0,-1 0 16,-21 21-16,0 0 16,0 0-16,0 1 15,-21-1-15,-1-21 0,1 21 16,-21 0-16,0-21 0,20 21 16,-20-21-16,0 21 0,-1 1 0,1-22 15,0 0-15,21 21 0,-22-21 16,-20 0-16,42 0 0,-1 0 15,1 0-15,0 0 0,0 0 0,0-21 16,21-1-16,-21 22 16,-1-21-16,22 0 15,0 0 1,22 21-16,-1-21 16,0 21-16</inkml:trace>
  <inkml:trace contextRef="#ctx0" brushRef="#br0" timeOffset="98199.16">5757 2773 0,'0'-21'0,"0"42"0,0-63 0,0 20 16,0 1-16,0 0 16,-21 21-16,0 0 0,0 0 15,0 0-15,-22 0 0,22 0 0,-21 0 16,21 0-16,-22 21 0,22 0 16,0-21-16,0 22 0,-22-1 0,22 0 15,21 0-15,-21 0 0,21 0 16,0 1-16,0-1 0,0 0 15,0 0-15,21 0 16,0-21-16,1 0 0,20 21 16,-21-21-16,21 0 0,-20 0 0,20 22 15,-21-22-15,21 0 0,-20 0 16,20 21-16,-21-21 0,0 21 0,0-21 16,1 0-16,-22 21 0,0 0 15,0 0 1,-22-21-16,1 22 15,-21-22-15,21 21 0,-22 0 0,1-21 16,21 0-16,-21 21 0,-1-21 16,1 21-16,0-21 0,20 0 0,-20 21 15,0-21-15,21 0 16,-1 0-16,1 0 0,0 0 0,0 0 16,0 0-16,0 0 0,-1 0 15,22-21 1</inkml:trace>
  <inkml:trace contextRef="#ctx0" brushRef="#br0" timeOffset="99031.69">7302 2985 0,'0'0'0,"22"0"0,-1 0 15,21-22-15,-21 22 16,-21-21-16,21 21 0,1 0 0,-22-21 15,21 0-15,-21 0 0,0 0 16,0-1-16,0 1 0,0 0 16,-21 0-16,-1 0 15,1 0-15,0-1 0,0 1 0,0 0 16,0 0-16,-1 0 0,-20 21 16,21 0-16,0 0 0,-22 0 0,22 0 15,-21 0-15,21 0 0,0 21 0,-22 0 16,22 21-16,0-20 0,-21 20 15,20-21-15,1 21 0,0 1 0,21-1 16,-21-21-16,21 22 0,0-1 16,-21-21-16,21 21 0,0-20 0,0-1 15,0 0-15,21 0 0,0 0 0,0-21 16,0 0-16,1 21 0,20-21 16,-21 0-16,21 0 0,-20 0 0,20-21 15,-21 0-15,21 21 0,-20-21 16,20 0-16,-21 0 0,21-1 15,-20 1-15,-1-21 0,0 21 0,0 0 16,0-22-16,0 22 0,-21-21 16,0 21-16,0-22 15,0 22-15,0 0 0,0 0 0,-21 42 32,21 0-32,-21 0 0,21 0 15,-21 22-15,21-22 0,0 0 16,0 21-16,0-20 0,0-1 0,0 21 15,0-21-15,0 0 0,0 1 16,0-1-16,21-21 0,0 21 16,0 0-16,1-21 0,-1 0 15,0 0-15,21 0 0,-21 0 16,1 0-16,-1-21 0,0 0 0,0 21 16,21-21-16,-20-1 0</inkml:trace>
  <inkml:trace contextRef="#ctx0" brushRef="#br0" timeOffset="99495.42">7937 2709 0,'0'0'0,"0"-21"0,-21 42 31,21 1-31,0-1 16,-21 0-16,21 0 0,0 21 16,0-20-16,0 20 0,0-21 0,0 0 15,0 22-15,0-22 0,0 0 16,0 0-16,0 0 0,0 0 0,0 1 15,0-1-15,0 0 16,-21-21 0,21-21-1,-21 0-15,0-1 16,21 1-16,-22 0 16,22 0-16,0-21 0,0 20 15,0 1-15,0-21 0,0 0 16,22 20-16,20-20 0,-21 21 0,21-21 15,-20 20-15,20 1 0,0 0 0,1 0 16,-1 0-16,0 21 0,1 0 16,-1 0-16,0 21 0,-21 0 0,22 0 15,-22 22-15,0-22 16,0 0-16,0 21 0,-21 22 0,0-43 16,0 21-16,0 1 15,0-22-15,0 21 0,-21-21 0,0-21 16,0 21-16,21 1 0,-21-1 0,0 0 15</inkml:trace>
  <inkml:trace contextRef="#ctx0" brushRef="#br0" timeOffset="100062.1">9165 2709 0,'0'-21'16,"0"42"-16,-21-42 0,0 0 0,0 0 0,-1 0 16,1 21-16,0 0 0,0 0 15,0 0-15,-22 0 0,22 0 16,-21 21-16,0 0 0,20 0 0,1 0 15,-21 1-15,21 20 0,0-21 0,-1 21 16,1-20-16,0 20 0,21-21 0,-21 43 16,21-22-16,0-21 15,0 0-15,0 0 0,0 1 0,0-1 16,21-21-16,0 21 0,0-21 0,1 0 16,-1 0-16,21 0 15,-21 0-15,22 0 0,-22 0 0,0 0 16,21-21-16,-21 0 0,22-1 0,-22 1 15,21 0-15,-21-21 0,1 21 16,-1-22-16,21 1 0,-21 0 0,0-22 16,1 22-16,-1-85 0,0 63 15,0 22-15,-21-22 0,0 22 16,0 0-16,0-1 0,0 22 0,0-21 16,0 21-16,-21 42 15,21 0 1,0 0-16,-21 22 0,0-1 0,21 21 15,0 1-15,-22-1 16,22-20-16,-21 20 0,21 1 0,-21-22 16,21 22-16,0-22 0,0 0 0,0 1 15,0-1-15,0-21 0,0 0 16,21 0-16,0 1 0,1-1 0,-1 0 16,0-21-16,0 0 0,0 0 0,0 0 15,22 0-15,-22-21 0,0 0 16,0 21-16</inkml:trace>
  <inkml:trace contextRef="#ctx0" brushRef="#br0" timeOffset="100855.64">11261 2244 0,'0'0'0,"0"-64"31,-22 64-15,1 0-1,0 0-15,0 21 0,21 1 0,-21 20 0,0-21 16,-1 21-16,1 1 0,21 20 16,-21-20-16,0 20 0,0-21 15,21 22-15,0-22 0,-21 22 0,-1 20 16,22-41-16,0-1 16,0 0-16,0-20 0,0 20 0,0-21 15,22 0-15,-1 0 0,0 1 0,0-1 16,21-21-16,-20 0 0,20 0 15,0 0-15,1 0 0,-22 0 0,21 0 16,0 0-16,1-21 0,-1-1 0,0 1 16,1 0-16,-1 0 0,22 0 15,-43 0-15,21-22 0,0 22 16,1-21-16,-22-1 0,0 1 0,0 0 16,-21-1-16,0-20 0,0 21 15,0-22-15,-21 1 0,0 20 0,0 1 16,-22 0-16,22-1 0,-21 1 15,21 21-15,-22 0 0,1-1 0,21 1 16,-21 21-16,-1 0 0,22 0 0,-21 0 16,-1 21-16,1 1 0,0-1 0,-1 21 15,22-21-15,-21 22 0,21-1 16,-22 21-16,22-20 0,0-1 0,21 64 16,-21-64-16,21 1 15,0-1-15,0 0 0,0-21 0,0 22 16,21-22-16,0 0 0,0 0 15,1 0-15,-1-21 0,21 0 16,-21 22-16,22-22 0,-1 0 0,0 0 16,-21 0-16</inkml:trace>
  <inkml:trace contextRef="#ctx0" brushRef="#br0" timeOffset="101455.3">12192 2159 0,'0'0'0,"-21"21"16,21 0-16,0 1 0,-21-1 15,21 0-15,-22 21 0,22 1 0,0-1 16,0 0-16,-21 1 0,21 20 0,0-21 15,0 1-15,0 20 0,0-20 16,0-1-16,-21-21 0,21 21 0,-21-20 16,21 20-16,0-21 0,0 0 15,-21 0-15,21 1 16,-21-1-16,21-42 31,0-1-15,-22 22-16,22-21 0,0 0 0,0 0 15,0 0-15,0 0 0,0-1 0,0-20 16,0 21-16,22-21 0,-22 20 16,21 1-16,0 0 0,21 0 0,-21 0 15,22 0-15,-22 21 0,21 0 0,1 0 16,-1 0-16,0 0 0,-21 0 16,22 0-16,-1 21 0,-21 0 15,43 21-15,-43-21 16,0 22-16,0-22 0,-21 0 0,0 21 15,0-20-15,0-1 0,0 0 0,-42 0 16,21 0-16,-22 0 0,22 1 16,-21-1-16,0 0 0,-1-21 0,1 21 15,0-21-15,-1 0 0,22 21 0,-21-21 16,21 0-16,-1 0 0,1 0 16,0 0-16,42 0 31,0 0-16,1-21-15,-1 21 0</inkml:trace>
  <inkml:trace contextRef="#ctx0" brushRef="#br0" timeOffset="102042.96">12869 3133 0,'21'-21'0,"1"21"0,-22-22 0,21 1 16,0 0-16,0 0 0,-21 0 0,21-22 15,0 22-15,1-21 0,-1 21 16,0-22-16,0 1 0,-21 21 15,0-21-15,21 20 0,-21 1 0,0 0 16,0 0-16,0 0 0,0 0 0,-21 21 31,0 21-15,21 0-16,0 0 0,0 21 0,0-20 16,0 20-16,0 0 0,0 1 0,0-1 15,0 0-15,0 22 16,0-22-16,0 22 0,0-22 0,0 21 15,0 1-15,0-1 0,0 1 0,0-22 16,0 22-16,0-1 0,0 1 16,0-1-16,0 43 0,0-42 15,0-1-15,0 22 0,0-22 0,0 1 16,-21-1-16,21 1 0,-21-22 0,-1 22 16,22-1-16,-21-21 0,0 1 15,0-1-15,0 0 0,0-20 16,-1 20-16,1-21 0,0 0 0,0 0 0,0-21 15,0 0-15,-1 0 16,1-21 0,21 0-16,0 0 0,-21 21 15,21-21-15,0-22 0,0 22 0,0 0 16,0 0-16,0 0 0,0-22 0,-21 1 16,21 21-16,0-21 0,0-1 15,0-20-15</inkml:trace>
  <inkml:trace contextRef="#ctx0" brushRef="#br0" timeOffset="102311.81">13060 2477 0,'0'0'0,"-21"0"47,21 21-15,21 0-32,0 0 15,0-21-15,0 21 0,0-21 16,-21 21-16</inkml:trace>
  <inkml:trace contextRef="#ctx0" brushRef="#br0" timeOffset="102686.6">13462 2858 0,'0'21'0,"42"-21"16,-21 0-1,1 0-15,-1-21 0,0-1 16,0 22-16,-21-21 0,21 0 0,0 0 16,-21 0-1,22 0-15,-22-1 0,0 1 0,0 0 16,0 0-16,0 0 0,0 0 0,0-1 16,-22 22-1,1 0-15,0 0 0,0 0 0,0 0 16,0 22-16,-1-1 0,1 0 15,0 0-15,0 21 0,0-20 0,0-1 16,-1 21-16,22-21 0,0 0 0,0 1 16,0 20-16,0-21 0,0 0 15,0 0-15,0 1 0,22-1 16,-1-21-16,0 0 0,0 21 16,0-21-16,0 0 0,22 0 15,-22 0-15,0 0 0,21-21 0,1 0 16,-22 21-16</inkml:trace>
  <inkml:trace contextRef="#ctx0" brushRef="#br0" timeOffset="103249.27">14245 2455 0,'0'-21'16,"0"42"-16,0-63 0,-21 21 15,0 21-15,0 0 0,-1 0 0,1 0 16,0 21-16,0 0 15,0 0-15,0 22 0,21-22 0,-22 21 16,1 1-16,0-22 0,21 21 0,-21 0 16,21-20-16,0 20 0,0-21 15,0 21-15,0-20 0,0-1 0,0 0 16,0 0-16,21 0 0,0 0 0,0-21 16,1 22-16,-1-22 0,0 0 15,0 0-15,0 0 0,22 0 0,-22 0 16,21 0-16,-21 0 0,22-22 15,-1 1-15,0 0 0,-21 0 16,22 0-16,-1-22 0,-21 22 0,22-21 16,-22 0-16,0-1 0,0-20 15,0 20-15,0-20 0,1-1 0,-22 22 16,0 0-16,0-1 0,0 1 0,21 21 16,-21-21-16,0 20 0,0 1 15,0 42 16,-21 1-31,-1-1 0,22 21 16,0 0-16,0-20 0,-21 41 0,21-21 16,0 1-16,0 20 0,-21-20 15,21-1-15,0 0 0,0 1 16,0-1-16,0 0 0,0 1 0,0-22 16,0 0-16,0 21 0,0-21 15,0 1-15,0-1 16,21-21-16,0 21 0,1-21 0,-1 0 0,0 0 15,0 0-15,0 0 0,0 0 16,1 0-16,-1 0 0,0 0 0,0-21 16,0 0-16,0-1 0,22 1 0,-22 0 15,0 0-15</inkml:trace>
  <inkml:trace contextRef="#ctx0" brushRef="#br0" timeOffset="103527.11">14732 2582 0,'21'0'0,"-42"0"0,63 0 15,-21 0-15,1 0 0,-1 0 0,0-21 16,0 21-16,0 0 0,0-42 15,1 42-15,-1-21 16,0 21-16,-21-21 0,0-1 16</inkml:trace>
  <inkml:trace contextRef="#ctx0" brushRef="#br0" timeOffset="127884.37">1037 5228 0,'0'21'16,"0"1"109</inkml:trace>
  <inkml:trace contextRef="#ctx0" brushRef="#br0" timeOffset="128699.91">931 5292 0,'0'0'16,"-63"0"0,42 0-16,-22 0 0,22 0 0,0 0 15,-21 0-15,20 0 0,-20 0 16,21-21-16,-21 21 0,-1 0 15,22 0-15,0 0 0,0 0 0,0 0 16,-1 0-16,1 0 16,42 0 15,22 0-31,-22 0 0,21 0 0,1 0 16,20 0-16,-21 0 0,22 0 15,-1 0-15,1 0 0,-1 0 0,1 0 16,21 0-16,-22 0 0,22 0 15,-1 0-15,-20 0 0,21-22 0,-22 22 16,1 0-16,-1 0 0,1-21 16,-1 21-16,-21 0 0,1 0 0,-1 0 15,-21-21-15,0 21 0,1 0 16,-1 0-16,0 0 0,0 0 16,-21-21-16,-21 21 31,0 0-31,0-21 0,-1 21 15,1 0-15,0 0 0,-21-21 0,21 21 16,-22-22-16,22 22 0,-21 0 16,-1-21-16,22 21 0,-21 0 0,0 0 15,20-21-15,-20 21 0,21 0 16,0 0-16,0 0 0,-1 0 16,44 0 15,-1 0-16,0 21-15,21-21 0,-21 0 16,22 0-16,-1 0 0,0 0 16,-20 21-16,20-21 0,0 0 0,1 0 15,-1 0-15,-21 0 0,21 0 16,-20 0-16,-1 0 0,0 22 0,0-22 16,0 0-16,-21 21 0,0 0 15,0 0-15,0 0 16,0 0-16,-21 1 0,0-1 15,0 0-15,-22 21 0,22-21 0,-21 1 16,21-1-16,-22 0 0,1 21 16,21-21-16,-21 1 0,20-1 15,1 0-15,0 0 0,0-21 0,0 21 16,0 0-16,-1-21 0,22 22 16,0-1-16,22-42 46,-1-1-46</inkml:trace>
  <inkml:trace contextRef="#ctx0" brushRef="#br0" timeOffset="129247.59">3641 4593 0,'0'-21'0,"0"42"0,-22-63 16,22 21-16,0 0 0,0 42 46,0 0-46,0 0 16,0 21-16,0 1 0,0-1 0,0 0 16,0 22-16,0-22 0,0 22 15,0-1-15,0-20 0,0 20 0,0-21 16,0 22-16,-21-22 0,21 1 16,-21-1-16,21 0 0,-21-21 15,21 22-15,0-1 0,0-21 16,0 0-16,0 1 15,0-44 17,-21 22-17,21-21-15</inkml:trace>
  <inkml:trace contextRef="#ctx0" brushRef="#br0" timeOffset="129863.19">3175 5101 0,'-42'-21'0,"84"42"0,-106-84 0,43 42 0,-21-22 16,21 22-16,0-21 0,-1 21 16,1-22-16,21 22 0,0-21 0,0 21 15,-21-1-15,21 1 0,0-21 16,0 21-16,21 0 0,0-1 0,1 1 16,20 0-16,-21 0 0,43 0 15,-22 0-15,106-1 16,-84 22-16,20 0 0,1 0 0,0 0 15,-1 0-15,-20 22 0,-1-1 16,1 0-16,-1 21 0,1 1 0,-22-1 16,0 0-16,-20 22 0,20-22 15,-21 22-15,-21-1 0,0-21 0,0 22 16,0-22-16,0 1 0,0-1 16,-21 0-16,0 1 0,21-22 0,-21 21 15,21-21-15,-22-21 0,22 21 0,-21-21 16,21 22-16,-21-44 15,21 1 1,0 0-16,0 0 0,0-21 16,0 20-16,0-20 0,0 0 0,0-1 15,0-20-15,0 21 0,0-22 16,21 1-16,0-1 0,1 1 16,-1 20-16,0-20 0,21 20 0,1-20 15,-1 21-15,0 20 0,1-20 16,20 21-16,-21 21 0,22 0 0,-22 0 15,1 0-15,-1 21 0,0 0 16,1 22-16,-1-22 0,-21 21 16,0 0-16,0 22 0,1-22 0,-22 22 0,0-22 15,0 22-15,0-22 0,0 21 16,0-20-16,-22-1 0,1 0 0,21-20 16,-21 20-16,21-21 0,-21 21 0,0-20 15,21-1-15,0 0 16,0 0-16,0-42 47,0 0-47,0 0 0</inkml:trace>
  <inkml:trace contextRef="#ctx0" brushRef="#br0" timeOffset="130268.13">5038 5165 0,'0'0'0,"0"21"16,21-21 15,0-21-31,0 0 16,0-1-16,0 22 0,-21-21 15,22 0-15,-1 0 0,0 0 0,0-22 16,-21 22-16,0 0 0,0 0 15,0 0-15,0 0 0,0-1 16,-21 22 0,0 0-16,0 0 0,-1 22 15,1-1-15,0 0 0,0 0 16,21 21-16,-21-20 0,21 20 0,-21-21 16,21 21-16,0-20 0,0-1 15,0 21-15,0-21 0,0 0 0,0 1 16,0-1-16,0 0 0,21 0 15,0 0-15,0-21 0,0 0 16,0 0-16,1 0 0,-1 0 0,0 0 16,21 0-16,-21 0 15,1-21-15,20 21 0,-21-21 0,0 0 16,22 0-16,-22-1 0,0-20 0</inkml:trace>
  <inkml:trace contextRef="#ctx0" brushRef="#br0" timeOffset="130996.21">5651 4826 0,'0'0'0,"0"21"31,0 0-31,0 1 0,0-1 16,0 0-16,0 21 0,0-21 16,0 1-16,0 20 0,0-21 0,0 0 15,0 0-15,0 22 0,0-22 0,0 0 16,0 0-16,0 0 0,0 1 15,0-1-15,0 0 16,0-42 15,0 0-15,0-1-16,0 1 0,0 0 16,0-21-16,0 21 0,0-22 15,0 22-15,0-21 0,0-1 0,0 1 16,22 21-16,-1-21 0,0 20 15,0-20-15,0 21 0,0 0 0,22 0 16,-22 21-16,0 0 0,0 0 0,22 0 16,-22 0-16,0 0 15,0 21-15,0 21 0,-21-21 0,21 0 16,1 22-16,-1-22 0,-21 21 0,0 1 16,0-22-16,0 21 0,0-21 15,0 0-15,0 22 0,0-22 0,0 0 16,0 0-16,0 0 0,0 1 15,0-44 32,0 1-47,0 0 0,0 0 16,0 0-16,21-22 0,0 1 0,0 0 16,0-1-16,1 1 15,-1 0-15,0-1 0,0 1 0,21 21 16,-20-21-16,20 20 0,-21 1 0,21 21 15,-20 0-15,20 0 0,0 0 16,-21 0-16,1 0 0,-1 21 0,0 1 16,0 20-16,0-21 0,-21 21 0,0 1 15,0-22-15,0 21 0,0 1 16,0-22-16,0 21 0,0-21 0,-21 0 16,0 1-16,0-1 0,0 0 15,-1 0-15,22 0 0,-21 0 16,0-21-16,0 22 0,0-22 15,21-22 17,0 1-32,0 0 15,0 0-15</inkml:trace>
  <inkml:trace contextRef="#ctx0" brushRef="#br0" timeOffset="131551.9">7112 4255 0,'0'0'0,"0"-22"0,-21 1 16,21 42 15,0 1-31,0-1 0,0 21 16,0 0-16,0 1 0,0-1 0,0 0 15,0 1-15,0 20 0,0-20 0,0 20 16,0 1-16,0-22 0,0 21 16,0-20-16,0 20 0,0-20 15,0-1-15,0 0 0,0-21 0,0 22 16,0-22-16,0 0 0,0 0 0,0 0 16,-21-21 15,21-21-31,0 0 15,0 0-15,0-21 0,0 20 0,0-20 16,0 0-16,21-1 0,0 1 0,0 0 16,0-1-16,0 1 0,22 21 15,-1-21-15,-21 20 0,22 1 0,-1 0 16,21 21-16,-20 0 0,-1 0 16,0 21-16,22 0 0,-43 1 0,21-1 15,1 0-15,-22 21 0,0-21 16,-21 1-16,0 20 0,0-21 0,0 21 15,0-20-15,-63 41 16,41-42-16,1 0 0,-21 1 0,21-1 16,-22 0-16,22-21 0,-21 21 15,21 0-15,0-21 0,-1 0 0,1 0 16,0 21-16,0-21 16,0 0-16,0 0 15,-1 0-15</inkml:trace>
  <inkml:trace contextRef="#ctx0" brushRef="#br0" timeOffset="134780.57">7980 4890 0,'0'0'0,"-21"0"0,-1 0 15,22 21 1,-21-21-16,21 21 16,21-21 15,1 0-15,20-21-16,-21 0 0,0-1 15,22 1-15,-22 21 0,0-21 0,0 0 16,0 0-16,0 0 0,1 21 15,-22-22-15,21 1 0,-21 0 16,0 0-16,-21 0 16,-1 21-16,1 0 15,0 0-15,0 21 16,0-21-16,0 21 0,-1 21 0,1-20 16,0 20-16,0 0 0,21 1 15,0-1-15,0 0 0,-21 1 0,21-1 16,0 0-16,0 22 15,0-43-15,21 21 0,-21-21 0,21-21 16,0 22-16,0-1 0,1-21 0,-1 0 16,21 0-16,-21 0 0,0 0 15,22 0-15,-22 0 0,21 0 16,1-21-16,-22 21 0,21-43 16,0 22-16</inkml:trace>
  <inkml:trace contextRef="#ctx0" brushRef="#br0" timeOffset="135215.29">8636 4868 0,'-21'-21'0,"42"42"0,-42-63 0,21 21 16,0 0-16,0 0 0,0-1 16,0 1-16,21 0 15,0 21-15,0-21 0,0 21 16,1 0-16,-1 0 0,0 0 0,21 0 15,-21 0-15,22 21 16,-22 0-16,21 0 0,-21 1 0,1 20 16,-1 0-16,0-21 0,0 22 15,-21-1-15,0 0 0,0 1 0,0-1 16,0 0-16,0-20 0,-21-1 0,0 21 16,21-21-16,-21-21 0,-1 21 15,1 1-15,0-22 16,0 0-16,21-22 15,0 1-15,0 0 0,0 0 16,0 0-16,0 0 0,0-1 0,0-20 16,21 21-16,0-21 0,0-1 15,1 1-15,-1 0 0,-21-1 16,21 1-16,21 21 0,-21-22 0,1 22 16,-1 0-16,0 0 0,0 0 15,0 21-15,0 0 0,-21-21 16,22 21-16,-1 0 0,0 0 15,-21 21 1,0 0-16</inkml:trace>
  <inkml:trace contextRef="#ctx0" brushRef="#br0" timeOffset="135727.72">10139 4805 0,'0'-21'16,"0"42"-16,0-63 0,0 20 0,0 1 0,0 0 15,0 0-15,0 0 16,0 0-16,-21 21 0,-1 0 16,-20 0-16,21 0 0,-21 0 0,20 0 15,-20 0-15,21 21 0,-21-21 16,20 21-16,1 0 0,-21 0 0,21 0 15,21 1-15,-21-1 0,21 0 16,0 0-16,0 0 0,0 0 16,0 1-16,0-1 0,21 0 0,0 0 15,0-21-15,0 21 0,22-21 16,-22 21-16,0-21 0,21 22 16,-21-22-16,22 21 0,-22-21 0,0 0 15,0 21-15,22-21 0,-22 21 0,0-21 16,-21 21-16,21 0 15,-21 1-15,0-1 0,0 0 16,-21 0 0,0-21-16,0 0 0,-1 21 0,1-21 15,-21 0-15,0 0 0,-1 21 16,22-21-16,-21 0 0,-1 0 16,1 0-16,0 0 0,21 0 0,-22 0 15,22 0-15,0 0 0,0 0 0,0 22 16,-1-22-16,1 0 15,0 0-15,0 0 0,0 0 16,0 0-16,-1 21 16</inkml:trace>
  <inkml:trace contextRef="#ctx0" brushRef="#br0" timeOffset="136483.29">3069 6011 0,'0'0'0,"21"0"78,0 0-78,1 0 16,-1 0-16,0 0 0,21 0 15,1 0-15,-1 0 0,0 0 0,22 0 16,-1 0-16,1 0 0,20 0 15,-20 0-15,21 0 0,20 0 0,-20 0 16,21 0-16,127 0 0,-106 0 16,0 0-16,21 0 0,0 0 15,0 0-15,0 0 0,212 0 16,-190 0-16,-1 0 0,191-21 16,-149 21-16,-20 0 15,-1-21-15,1 0 0,21 21 0,-22 0 16,22-21-16,-1 21 0,1 0 0,0-21 15,-1 21-15,1 0 0,0-22 16,-1 22-16,1 0 0,21 0 0,-21-21 16,-22 21-16,1-21 0,-1 21 0,-21 0 15,1 0-15,-1-21 0,-21 21 16,106-21-16,-148 21 0,-21 0 16,-1-21-16,-20-1 0,-1 22 15,-20 0-15,-1 0 0,-21-21 0,0 21 16,-42 0 15,0 0-15</inkml:trace>
  <inkml:trace contextRef="#ctx0" brushRef="#br0" timeOffset="137355.79">3641 6943 0,'0'0'0,"0"-43"31,0 65 0,0-1-31,0 0 0,0 0 16,0 21-16,0 1 0,0-1 16,0 0-16,0 22 0,0-22 15,0 22-15,-22-22 0,1 22 0,0-22 16,21 0-16,-21 1 0,21-1 16,-21 0-16,21 1 0,0-22 0,0 0 0,0 0 15,0 0-15,0 0 16,0 1-16,0-1 15,0-42 1,0-1 0</inkml:trace>
  <inkml:trace contextRef="#ctx0" brushRef="#br0" timeOffset="137760.07">4085 7451 0,'0'0'0,"0"21"16,0 0-16,-21-21 0,21 21 0,-21-21 16,21 21-16,-21-21 0,21 22 15,21-22 32,0 0-47,-21-22 0,21 1 16,-21 0-16,0 0 15,0 0-15,0 0 32,-21 21-1,21 21-31,-21 0 15,21 0-15,0 0 16,0 0 0,21-21 15</inkml:trace>
  <inkml:trace contextRef="#ctx0" brushRef="#br0" timeOffset="138491.65">5673 6922 0,'0'0'15,"0"-22"-15,-22 1 0,22 0 16,0 0-16,0 0 0,22 0 16,-1 21-16,0 0 15,21 0-15,-21 0 0,1 0 16,-1 0-16,21 21 0,-21 21 15,22-21-15,-22 22 0,21-1 0,-21 0 16,0 1-16,1 20 0,-1-21 0,0 22 16,0-1-16,-21-20 0,0-1 15,0 0-15,0 1 0,0-1 0,0 0 16,0-20-16,0 20 0,0-21 0,0 0 16,0 0-16,0-42 31,0 0-16,0 0-15,0 0 0,0-22 0,0 1 16,0 0-16,0-1 0,0-20 16,21-1-16,0 22 0,-21-21 0,22-1 15,-22 22-15,21-22 0,0 22 0,0-22 16,-21 22-16,21 0 0,0-1 16,1 1-16,-1 21 0,-21 0 0,21 0 15,0-1-15,0 22 16,0 22-16,-21-1 15,22 0-15,-22 0 0,0 0 16,0 0-16,21 1 0,-21-1 16,21 0-16,-21 21 0,21-21 0,0 1 15</inkml:trace>
  <inkml:trace contextRef="#ctx0" brushRef="#br0" timeOffset="140019.26">6921 7514 0,'0'0'0,"22"0"0,-1 0 16,0 0-16,0 0 15,0-21-15,-21 0 0,21 0 16,1 0-16,-22-1 0,0 1 0,21-21 0,-21 21 16,0 0-16,0-22 0,0 1 15,0 21-15,0-22 0,0 22 16,-21-21-16,-1 21 0,1 0 0,0-1 15,-21 1-15,21 0 0,-22 0 0,22 21 16,-21 0-16,-1 0 0,22 0 16,-21 21-16,21 0 0,-22 0 0,22 1 15,0-1-15,0 21 0,0 0 16,0 1-16,21-1 0,-22 22 0,22-22 16,0 0-16,0 1 0,0-1 15,0 0-15,0 1 0,0-22 0,22 0 0,20 21 16,-21-21-1,0-21-15,0 0 0,1 0 0,41 0 16,-21 0-16,1 0 0,-22 0 16,21-21-16,-21 0 0,22 0 15,-22 0-15,21 0 0,-21-22 0,1 22 16,-1-21-16,0 21 0,0-22 0,0 1 16,0 0-16,-21-1 0,0 1 15,0 0-15,0 20 0,0-20 0,22 21 16,-22 0-16,0 0 0,0-1 15,0 44 1,0-1 0,-22 0-16,22 0 0,0 0 0,0 22 15,-21-1-15,21-21 0,0 21 0,-21 1 16,21-1-16,0-21 0,0 22 16,0-22-16,0 21 0,0-21 0,0 0 15,0 1-15,21-1 0,0-21 0,1 21 16,-1-21-16,21 0 15,-21 0-15,0 0 0,1 0 0,20 0 16,-21-21-16,21 0 0,-20 21 0,20-22 16,-21-20-16,0 21 0,22 0 15,-22 0-15,0-22 0,0 1 16,0 21-16,-21-22 0,0 1 0,0 21 16,0-21-16,0 20 0,0 1 15,0 0-15,-42-21 16,21 42-16,0 0 0,-1 0 0,1 0 15,0 0-15,21 21 16,0 0-16,0 0 0,0 0 0,0 1 16,0-1-16,0 21 0,21-21 15,-21 0-15,21 22 0,1-22 0,-1 0 16,0 21-16,0-20 0,-21-1 0,21 0 16,0 0-16,-21 0 0,43 22 15,-22-22-15,0 0 16,0 0-16,0-21 0,1 0 0,-1 0 15,0 0-15,0 0 0,21 0 0,-20 0 16,-1 0-16,0 0 0,0-21 16,21 21-16,-20-21 0,-1 0 0,0-1 15,21 1-15,-21-21 0,1 21 0,-1-22 16,0 22-16,0-21 0,-21 0 16,0-1-16,0 1 0,0 21 0,21-22 15,-21 1-15,0 0 16,0 21-16,0-1 0,-21 22 15,0 0-15,0 0 0,0 0 0,-1 0 16,-20 0-16,21 0 0,0 22 16,0-1-16,-22 21 0,22-21 15,0 22-15,0-22 0,-22 63 16,43-41-16,0-1 0,0-21 0,0 22 16,0-22-16,0 21 0,0-21 15,0 0-15,0 1 0,0-1 0,43 0 16,-22-21-16,0 0 0,0 0 15,0 0-15,1 0 16,-1 0-16,0-21 0,0 0 0,0 21 16,0-22-16,1 1 0,-1-21 0,0 21 15,0 0-15,-21-22 0,0 1 16,21 21-16,-21-22 0,21 1 16,-21 0-16,0 21 0,0-1 0,0-20 15,22 21-15,-22 0 0,0 42 31,0 0-31,0 0 16,0 0-16,0 1 0,0 20 0,0-21 16,0 21-16,0 22 15,0-43-15,0 0 0,21 22 16,-21-22-16,0 0 0,21 0 0,0-21 0,-21 21 16,21-21-16,0 0 15,1 21-15,-1-21 0,0 0 0,0 0 16,0 0-16,22-21 0,-22 21 15,0-21-15,0 0 0,0 0 16,-21 0-16,21-1 0,1 1 0,-1-21 16,0 0-16,-21-1 0,21 22 15,-21-21-15,21 21 0,-21-1 16,0 1-16,0 42 31,0 1-31,0-1 0,0 0 16,0 0-16,0 0 0,0 0 0,0 22 15,0-22-15,0 0 0,0 0 16,0 0-16,0 1 0,21-1 0,1 0 16,-1-21-1,0 0-15,0 0 0,0 0 16,0 0-16,1-21 0,-1 21 0</inkml:trace>
  <inkml:trace contextRef="#ctx0" brushRef="#br0" timeOffset="140436.01">9017 6773 0,'0'0'16,"-21"-21"-16,0 21 0,-22 0 0,22 0 0,0 0 16,0 0-16,0 0 0,-1 0 15,1 21-15,0 1 0,21-1 0,0 0 16,0 0-16,0 0 0,0 0 15,21 1-15,0-22 0,1 21 16,-1-21-16,0 0 0,0 0 0,0 0 16,22 0-16,-22 0 0,0 0 0,0 0 15,0 0-15,0 0 16,-21-21-16,22 21 0,-22-22 0,0 1 16,0 0-16,0 0 0,0 0 15,0 0-15,-22-1 0,1 22 16,0-21-16,21 0 0,-21 21 15,0 0-15,0 0 0,-1 0 0,1 0 16,0 21-16,0 0 16,0-21-16,0 22 0,21-1 0,0 21 15,-22-21-15,22 0 0,0 1 16,0-1-16,0 0 0,0 0 16,0 0-16,22 0 0,-1-21 15,0 0-15,0 0 0,0 0 0,0 0 16,22 0-16</inkml:trace>
  <inkml:trace contextRef="#ctx0" brushRef="#br0" timeOffset="140980.23">9461 6710 0,'0'0'16,"0"-21"-16,0 0 0,0-1 0,0 1 15,0 42 1,0 1-16,-21-1 15,21 0-15,0 0 0,0 21 0,-21 1 16,21-1-16,0-21 0,0 22 16,0 20-16,0-21 0,0 1 0,0-1 15,0 0-15,0 1 0,0-1 0,0 0 16,0 1-16,0-22 0,0 21 16,0-21-16,0 1 0,0-1 15,0 0-15,-21-21 16,21-21-1,0 0 1,0-1-16,0-20 0,0 21 16,0 0-16,21-22 0,0 1 0,-21 0 15,21 21-15,1-22 0,20 22 0,-21-21 16,21 21-16,1-1 0,-22 1 16,21 0-16,1 21 0,-1 0 15,0 0-15,-21 0 0,22 0 0,-22 21 16,0 0-16,0 1 0,0-1 15,-21 21-15,0-21 0,0 22 0,0-1 16,0-21-16,0 21 0,-21 1 0,0-22 16,0 21-16,-21-21 0,-1 1 15,22 20-15,-21-21 0,-1 0 0,1-21 16,21 21-16,-21 1 0,20-22 0,-20 0 16,21 0-16,0 0 0,0 0 0,-1 0 15,1 0 1,21-22-16,0 1 0,0 0 15,0 0-15,21 0 16,-21-22-16,22 22 0,20-21 16,-21 21-16</inkml:trace>
  <inkml:trace contextRef="#ctx0" brushRef="#br0" timeOffset="141252.07">10435 6541 0,'21'-22'0,"-42"44"0,42-65 16,-21 22-16,0 42 16,0 0-16,-21 1 15,21 20-15,-21 0 16,21 1-16,-21-1 0,21 21 0,0-20 16,0-1-16,0 22 0,-21-22 0,21 0 15,0 22-15,-22-22 0,22 0 0,0 1 16,0-1-16,0 0 0,-21 1 15,21-22-15,0 0 0,0 0 0,0 0 16,0 1-16,0-1 0,21-21 16,1 0-1,-1-21-15,0-1 0</inkml:trace>
  <inkml:trace contextRef="#ctx0" brushRef="#br0" timeOffset="141963.69">10837 7006 0,'-21'0'0,"21"21"15,21-21 17,0 0-32,1 0 15,-1 0-15,0 0 0,0 0 0,0 0 16,22-21-16,-22 21 0,0-21 15,0 21-15,0-21 0,0 21 16,1-21-16,-1 0 0,-21-1 16,0 1-1,-21 21 1,-1 0-16,1 0 0,0 21 0,-21 1 16,21-1-16,-1 0 0,1 0 15,0 0-15,0 22 0,0-22 0,0 21 16,-1-21-16,22 0 0,0 22 0,0-22 15,0 0-15,0 0 0,0 0 0,22 1 16,-1-22-16,0 0 16,0 21-16,21-21 0,1 0 15,-1 0-15,0 0 0,1 0 0,-1-21 16,0 21-16,1-22 0,-1 1 16,0 21-16,-20-21 0,20 0 0,0-21 15,-21 20-15,22 1 0,-22-21 0,21 21 16,-21-22-16,1 22 0,-1 0 15,0-21-15,0 21 0,0-1 0,-21 1 16,0 0-16,0 0 0,0 0 16,-21 21-1,0 0-15,0 21 0,21 0 16,-21-21-16,21 21 0,-22 22 16,22-22-16,0 0 15,0 0-15,0 0 0,22-21 0,-1 21 16,0-21-16,0 0 0,0 22 15,0-22-15,22 0 0,-22 21 16,21-21-16,-21 21 0,22 0 16,-22-21-16,-21 21 0,21-21 0,-21 21 15,0 1-15,0-1 16,-21-21-16,0 21 16,0-21-16,-1 21 0,1-21 15,0 0-15,0 0 0,21 21 0,-21-21 16,0 0-16,-1 0 15,1 21-15,0-21 0,0 22 0,-21-22 0,-1 21 16</inkml:trace>
  <inkml:trace contextRef="#ctx0" brushRef="#br0" timeOffset="142895.17">3895 8932 0,'0'0'0,"-22"0"0,-20-21 31,21 0-31,21 0 0,0 0 16,0 0-16,0-22 0,0 22 15,0 0-15,0 0 0,0 0 16,21-1-16,0 1 0,-21 0 0,21 0 16,1 21-16,-1-21 0,0 21 0,0 0 15,0-21-15,0 21 0,22 0 16,-22 0-16,0 0 0,21 21 15,-20 0-15,-1 0 0,21 21 16,-21-20-16,0 20 0,1 21 0,-1-20 16,0-1-16,-21 22 0,0-22 0,0 64 15,-21-64 1,0 22-16,-1-22 0,1-21 0,0 21 16,-21-20-16,21 20 0,-1-21 0,1 0 15,-21 0-15,21 1 0,0-22 16,-1 0-16,1 21 0,0-21 0,0 0 15,0 0-15,0 0 0,21-21 0,-22-1 16,1 22-16,0-21 0,21 0 16,-21 0-16,21-21 0,-21 20 0,21 1 15,-21-21-15,21 21 0,0-22 16,0 22-16,0-21 0,0 0 0,21 20 16,0 1-16,0 0 0,0 21 0,0 0 15,1 0-15,20 0 0,-21 0 16,21 21-16,-20 0 0,20 1 15,0-1-15,-21 0 0,22 21 0,-22-21 16,0 1-16,0-1 0,0 21 0,1-21 16,-1 0-16,-21 1 0,21-1 15,-21 0-15,0 0 0,0 0 0,0 0 16,21-21-16</inkml:trace>
  <inkml:trace contextRef="#ctx0" brushRef="#br0" timeOffset="143088.06">4784 9144 0,'21'0'0,"-42"0"0,42-21 16,0 21-16</inkml:trace>
  <inkml:trace contextRef="#ctx0" brushRef="#br0" timeOffset="143523.81">6329 8678 0,'0'0'0,"0"-42"0,-21 21 0,-1 0 16,22 0-16,0-1 0,-21 1 15,0 0-15,0 21 0,0 0 16,0 0-16,-1 0 0,1 21 16,0 0-16,0 1 0,0 20 15,0 0-15,-1 64 0,22-64 16,-21 22-16,21-1 0,0 1 15,-21-1-15,21-20 0,0-1 16,0 0-16,0 1 0,0-1 0,0-21 16,0 22-16,0-22 0,0 0 0,0 0 15,0 0-15,-21-21 16</inkml:trace>
  <inkml:trace contextRef="#ctx0" brushRef="#br0" timeOffset="144067.5">5419 8911 0,'0'0'0,"-22"-42"15,1 0-15,21-1 0,0 1 0,0 0 0,0-1 16,0 22-16,21-21 16,1-1-16,20 22 0,0-21 0,1 21 15,20 0-15,1-1 0,-1 22 0,1 0 16,-1 0-16,1 0 0,20 0 15,-20 22-15,-1-1 0,1 0 0,20 21 16,-20 1-16,-1-1 0,1 0 0,-22 22 16,22-1-16,-43-20 0,21 20 15,-21-21-15,-21 1 0,0-1 0,0 0 16,0 1-16,0-22 0,-42 42 16,21-41-16,0-1 15,0 0-15,-1-21 0,1 0 0,0 0 16,0 0-16,0 0 15,21-21-15,-21 0 16,21-22-16,0 22 0,-22 0 0,22-21 16,0-1-16,0 1 0,0 0 0,0-1 15,22 1-15,-1-22 0,0 22 16,0 0-16,43-64 0,-22 64 16,0-1-16,1 22 0,20 0 0,1 0 15,-22 0-15,21 21 0,1 0 16,-22 21-16,1 0 0,-1 0 15,0 0-15,1 22 0,-1 62 16,-21-62-16,0 20 0,-21-20 16,0 20-16,0-21 0,0 22 0,0-22 15,-21 1-15,0-1 0,0-21 0,21 21 16,-21-20-16,-1 20 0,1-21 0,21 0 16,-21 0-16,21 1 15,0-44 1,21 1-16</inkml:trace>
  <inkml:trace contextRef="#ctx0" brushRef="#br0" timeOffset="144461.26">7366 8911 0,'42'43'31,"-21"-22"-31,1-21 0,-1 0 15,21 0-15,-21 0 0,0 0 16,22 0-16,-22 0 0,21 0 0,-21-21 16,22 21-16,-1-22 0,0 22 15,-20-21-15,20 0 0,-21 0 0,0 21 16,0-21-16,1 0 0,-22-1 16,0 1-16,0 0 15,-22 0-15,-20 21 0,21-21 0,0 21 16,-22 0-16,1 0 0,21 0 0,-21 0 15,-1 0-15,22 21 0,-21 0 0,21 0 16,-1 22-16,1-22 0,0 21 16,21 0-16,-21 1 0,21-22 0,0 21 15,0 1-15,0-22 0,0 21 0,21-21 16,0 0-16,0 1 16,1-1-16,-1 0 0,21-21 0,-21 0 0,22 0 15,-1 0-15,0 0 0,1 0 0,-1 0 16,0-21-16,1 21 0,20-21 15,-21-1-15,64-41 16</inkml:trace>
  <inkml:trace contextRef="#ctx0" brushRef="#br0" timeOffset="144711.13">8488 8361 0,'-21'-64'31,"-1"86"-16,22-1-15,0 21 0,0 0 0,0 22 0,-21-22 16,21 22-16,-21-1 0,21 1 16,0-1-16,0-20 0,0 20 0,0-21 15,0 1-15,0-1 0,0 0 16,0-20-16,0 20 0,0-21 16,0 0-16,21 0 0,0-21 15,1 0-15,-1 0 0,0 0 16,0-21-16,0 0 15,0 0-15,1-21 0,-1 20 16</inkml:trace>
  <inkml:trace contextRef="#ctx0" brushRef="#br0" timeOffset="145167.38">8890 8297 0,'0'0'16,"0"-42"-16,0 21 0,0 0 0,0 0 15,0 42 1,0 0-16,-21 0 0,21 21 15,0-20-15,0 20 0,0 21 0,0-20 16,0 20-16,0-20 0,-21 20 16,21 1-16,-22-22 0,22 21 0,-21-20 15,21 20-15,0-20 0,-21-1 0,21 0 16,-21-21-16,21 1 0,0-1 16,-21 0-16,21 0 0,0-42 31,21 0-16,0 0-15,-21-22 0,21 22 0,0-21 16,1-1-16,-22 1 0,21 0 16,0-1-16,0 1 0,21 0 0,-20 21 15,-1-22-15,0 22 0,0 0 16,21 21-16,-20 0 0,-1 0 0,0 0 16,21 21-16,-21 21 0,1-20 0,-1 20 15,0 0-15,0 1 0,-21-22 16,0 21-16,0 0 0,21 1 0,-21-22 15,0 21-15,0-21 0,0 22 0,0-22 16,0 0-16,21-21 0,-21 21 16,0 0-16,22-21 15,-1 0-15,0 0 16,0 0-16,-21-21 0,21 0 0,0 0 16,1-21-16,20 20 0,-21-20 15,0 21-15</inkml:trace>
  <inkml:trace contextRef="#ctx0" brushRef="#br0" timeOffset="145555.69">9821 8573 0,'0'0'0,"-21"0"31,0 21-31,0 0 0,21 0 16,-21 21-16,-1-20 0,22 20 0,-21-21 15,21 21-15,0 1 0,0-22 16,0 21-16,0-21 0,0 1 15,0 20-15,0-21 0,0 0 0,0 0 16,21 1-16,1-22 0,-1 0 16,0 0-16,21 0 0,-21 0 0,1 0 15,-1 0-15,0 0 0,0 0 16,0-22-16,22 1 0,-22 0 0,0 0 16,-21 0-16,21-22 0,-21 1 0,21 21 15,-21-21-15,0-1 0,0 1 16,0 0-16,0 20 0,0-20 15,-21 21-15,0 0 0,0 0 0,0-1 0,-1 22 16,1 0-16,-21 0 16,21 0-16,0 0 0,-22 0 0,22 0 15,0 22-15,0-1 0,0 0 0,-1 0 16,22 0-16,0 0 0,0 1 0,0-1 16,0 0-16,0 0 0,0 0 15,22-21-15,-1 21 0,0 1 0,21-22 16</inkml:trace>
  <inkml:trace contextRef="#ctx0" brushRef="#br0" timeOffset="146077.76">10901 8446 0,'0'0'0,"-21"0"0,-1-22 15,1 22-15,-21 0 0,0 0 0,-1 22 16,22-1-16,-21 0 0,-1 0 0,1 21 16,0-20-16,-1 20 0,1 0 15,21 1-15,0-1 0,-22 0 16,22 1-16,0-1 0,21-21 0,0 21 16,-21 1-16,21-22 0,0 0 0,0 0 15,0 0-15,21 1 0,0-1 16,0-21-16,1 0 0,-1 0 0,42 0 15,-20 0-15,-1 0 0,-21 0 16,21-21-16,1-1 0,-22 1 16,21 0-16,1-21 0,-22-1 15,21 22-15,-21-21 0,22-22 0,-22 22 16,0 0-16,21-22 0,-42 22 0,21-22 16,1 22-16,-1-21 0,-21-1 0,0 22 15,0-1-15,0-41 0,0 63 16,0-1-16,0 1 0,0 0 15,-21 21-15,-1 0 0,1 21 16,0 22-16,0-22 0,0 21 16,0 0-16,21 1 0,-22-1 0,1 0 15,21 1-15,0 20 0,0-20 16,0-1-16,0 0 0,0 1 0,0-1 16,0 0-16,0 1 0,0-1 0,0-21 15,0 0-15,21 22 0,1-22 16,-1 0-16,0-21 0,-21 21 0,42-21 15,-21 0-15</inkml:trace>
  <inkml:trace contextRef="#ctx0" brushRef="#br0" timeOffset="146459.54">11790 8551 0,'0'-21'0,"0"42"0,0-63 15,0 21-15,0 0 0,-21 21 16,-1 0-16,1 0 16,0 0-16,-21 0 0,21 21 0,-22 0 15,22 0-15,-21-21 0,21 21 16,-1 1-16,1-1 0,0 0 16,21 0-16,0 0 0,0 0 0,0 1 0,0-1 15,21-21-15,0 21 16,1 0-16,20 0 0,-21-21 0,0 21 15,0 1-15,22-1 0,-22-21 0,0 21 16,-21 0-16,21-21 0,-21 21 16,21 0-16,-21 1 0,0-1 15,0 0-15,0 0 16,-21-21-16,0 0 0,21 21 0,-21-21 16,0 0-16,0 0 0,-22 21 15,22-21-15,0 0 0,-21 0 0,20 0 16,-20 0-16,21 0 0,-21 0 0,-1-21 15,1 0-15,0 21 0,-1-21 16</inkml:trace>
  <inkml:trace contextRef="#ctx0" brushRef="#br0" timeOffset="146764.6">8255 8551 0,'-64'0'0,"128"0"0,-170 0 0,64 0 0,21-21 15,-1 21-15,44-21 16,20 21 0,0 0-16,1 0 0,20-21 0,1 21 15,-1-21-15,1 21 0,20 0 16,1-21-16,21 21 0,-22 0 0,22-22 15,-21 22-15,0 0 0,-1-21 0,1 21 16,0-21-16,-22 21 0,1 0 16,-22 0-16,0 0 0,1 0 0,-22 0 15,0 0-15</inkml:trace>
  <inkml:trace contextRef="#ctx0" brushRef="#br0" timeOffset="147747.56">3937 10266 0,'0'0'0,"0"-21"15,21 0 1,0 21-16,0 0 15,1 0-15,-1 0 16,0 0-16,0 21 16,-21 0-16,0 0 0,0 21 15,0-20-15,0 20 0,0-21 0,0 21 16,-21 1-16,0-22 0,0 21 16,-1-21-16,1 22 0,0-22 0,0 0 15,0 0-15,-22 0 0,22 1 0,0-1 16,0 0-16,0-21 15,0 0 1,21-21 15,21 21-31,0-21 0,0 21 16,0-22-16,0 22 0,1 0 0,-1 0 16,21 0-16,-21 0 0,0 0 15,22 0-15,-22 22 0,0-1 0,21-21 16,-20 21-16,-1 21 0,-21-21 0,0 1 15,0-1-15,0 21 0,0-21 16,-21 0-16,-1 1 0,1 20 0,-21-21 16,21 0-16,-22 0 0,1 1 0,21-1 15,-21 0-15,-1-21 16,1 0-16,21 0 0,-22 0 0,22 0 16,0 0-16,-21 0 0,21 0 0,-1-21 15,1 21-15,0-21 0,0-1 16,0 1-16,21 0 0,-21 21 0,21-21 15,-22 0-15,22 0 0,0-1 16,0 1-16,0 0 0,0 0 16,22 21-16,-1-21 0,0 0 15,21 21-15,-21-22 0</inkml:trace>
  <inkml:trace contextRef="#ctx0" brushRef="#br0" timeOffset="147924.46">4551 10732 0,'0'0'0,"21"0"62,0 0-62</inkml:trace>
  <inkml:trace contextRef="#ctx0" brushRef="#br0" timeOffset="148398.19">6392 10245 0,'0'0'0,"-21"-21"0,0-1 15,0 1-15,0 0 0,21 0 0,-22 0 16,1 0-16,0-1 0,0 1 0,0 0 15,0 21-15,-1-21 16,1 21-16,0 0 0,-21 0 0,21 0 16,-1 0-16,1 21 0,-21-21 0,21 21 15,0 22-15,-22-22 0,22 21 16,-21 0-16,21 22 0,-1-22 16,1 22-16,0-1 0,0 1 0,21-1 15,0 1-15,0-1 0,0-20 16,0-1-16,0 0 0,0 1 0,21-22 15,0 21-15,0-21 0,-21 0 0,22 1 16,-1-22-16,0 21 0,21-21 16,-21 0-16,1 0 0,20 0 0,0 0 15,-21-21-15,22 21 0,-1-22 0,0 1 16,-20 0-16,20 0 0,0 0 0</inkml:trace>
  <inkml:trace contextRef="#ctx0" brushRef="#br0" timeOffset="149099.78">6710 10456 0,'-21'22'16,"-1"-22"-16,1 21 15,0 0-15,0 0 0,0 21 16,21-20-16,-21-1 0,21 21 0,-22-21 16,22 22-16,0-22 0,0 0 0,0 21 15,0-21-15,0 1 0,0-1 16,0 0-16,22-21 0,-1 0 15,0 21-15,0-21 0,0 0 16,0 0-16,1 0 0,-1 0 16,-21-21-1,0 0-15,0 0 16,-21-1-16,21 1 0,-22 0 16,1 0-16,21 0 0,-21-22 15,21 22-15,0-21 0,0 21 0,0-22 16,0 1-16,0 0 0,21 21 0,0-22 15,1 1-15,-1 21 0,21 0 16,-21-1-16,22 1 0,41 21 16,-41 0-16,-1 0 0,-21 21 15,21 1-15,1 20 0,-22-21 0,21 0 16,-21 22-16,22-1 0,-22-21 0,0 21 16,-21-20-16,0 20 0,21-21 0,-21 21 15,0-20-15,0-1 0,0 0 16,0 0-16,0 0 0,-21 0 15,0-21-15,21 22 0,-21-22 16,0 0-16,-1 0 0,22-22 31,0 1-31,0 0 0,0 0 16,0 0-16,0 0 0,22-1 0,-1 1 16,0-21-16,-21 21 0,21-22 15,0 1-15,0 21 0,22 0 16,-22-22-16,0 22 0,0 0 0,22 21 0,-22 0 15,0 0-15,21 0 0,-21 0 16,1 0-16,-1 21 0,0 0 16,0 1-16,0 20 0,0-21 0,1 21 15,-22-20-15,21 20 0,-21-21 0,0 0 16,0 22-16,0-22 0,0 0 16,-21 0-16,-1 0 0,1 0 0,21 1 15,0-1-15,-21 0 0,0-21 16,42 0 15,-21-21-31,21 0 0,0 21 0</inkml:trace>
  <inkml:trace contextRef="#ctx0" brushRef="#br0" timeOffset="149936.29">8318 10308 0,'-21'0'16,"0"0"-16,0 0 15,-21 21-15,20 1 0,-20-1 0,21 0 16,0 0-16,-22 0 0,22 0 0,0 1 16,0-1-16,0-21 0,21 21 15,0 0-15,0 0 0,0 0 16,21-21-16,0 22 15,0-22-15,0 0 0,1 0 0,-1 21 16,21-21-16,-21 21 0,22-21 16,-22 21-16,21 0 0,-21-21 0,0 21 15,1 1-15,-1-1 0,0-21 0,-21 21 16,0 0-16,0 0 0,0 0 16,0 1-16,-21-22 15,0 21-15,-1-21 0,1 0 0,0 0 0,-21 21 16,21-21-16,-1 0 0,-20 0 15,21 0-15,-21 0 0,20 0 0,1 0 16,-21-21-16,21 21 0,0-21 16,-1 21-16,22-22 0,0 1 15,-21 0-15,21 0 0,0 0 0,-21 0 16,21-1-16,0 1 0,0-21 16,21 42-1,0 0-15,-21 21 16,22 0-16,-22 0 0,21 1 0,0-1 15,-21 0-15,0 0 0,21 0 0,0 0 16,0 1-16,-21-1 0,22 0 16,-1 0-16,0-21 0,0 21 15,0-21-15,0 0 0,1 0 0,-1 21 16,0-21-16,21 0 0,-21 0 0,1 0 0,-1 0 16,42-42-16,-42 42 15,43-42-15,-43 21 16,0-1-16,22 1 0,-22-21 0,0 21 15,21-22-15,-21 1 0,1 0 0,-1-22 16,0 22-16,0-22 16,0 22-16,0-21 0,1 20 0,-1-20 15,0 20-15,-21 1 0,21 0 0,-21 21 16,0-22-16,0 22 0,-21 21 16,0 0-16,0 0 15,-1 21-15,22 0 0,-21 1 0,0 20 16,0 0-16,21 1 0,-21 20 15,0 43-15,-1-43 0,22-20 16,0 20-16,0-20 0,0-1 0,0 0 16,0 1-16,0-22 0,0 21 0,0-21 15,22-21-15,-1 21 0,0 1 16,0-22-16,0 0 0,0 0 0,1 0 16,41 0-16,-42 0 0,0 0 15,1-22-15,-1 1 0,0 0 16</inkml:trace>
  <inkml:trace contextRef="#ctx0" brushRef="#br0" timeOffset="150132.19">8699 10435 0,'0'0'0,"-42"0"0,21 0 16,0 0-16,21-21 15,21 21 16,0 0-31,21 0 0,-20 0 16,-1-21-16,21 21 0,-21 0 0,22 0 16,-22-21-16,21 21 0,-21 0 15,22-21-15,-22 21 0,21 0 16</inkml:trace>
  <inkml:trace contextRef="#ctx0" brushRef="#br0" timeOffset="151067.66">9546 10605 0,'-21'-22'0,"42"44"0,-42-65 0,0 43 16,0-21-16,21 0 0,0 0 16,-22 0-16,22-1 0,0 1 0,0 0 15,0 0-15,0 0 0,0 0 0,0-1 16,0 1-16,22 21 0,-22-21 15,21 21-15,0 0 0,0 0 0,21 0 16,-20 0-16,20 21 16,0 0-16,-21 1 0,1 20 15,-1-21-15,0 21 0,-21 1 0,0-1 16,0-21-16,0 22 0,0-22 0,0 21 16,0-21-16,0 22 0,-21-22 15,0 0-15,-1 0 0,1 0 16,21-42 15,0 0-15,0 0-16,0 0 0,0-1 0,21 1 15,-21 0-15,22 0 0,-1-21 0,0 20 16,0-20-16,0 0 16,22-1-16,-22 22 0,0-21 0,0 0 15,0 20-15,22 1 0,-22 0 0,0 0 16,0 0-16,0 21 0,0 0 0,1 0 15,-22 21 1,0 0-16,0 21 0,0-20 16,0 20-16,-22-21 0,22 21 0,-21 1 15,21-1-15,-21-21 0,21 22 16,0-22-16,0 0 0,0 21 0,0-21 16,0 1-16,0-1 15,21 0-15,0-21 0,1 0 16,-1 0-16,21 0 0,-21 0 15,0 0-15,1 0 0,-1-21 0,21 0 16,-21 21-16,0-22 0,1 1 0,20 0 16,-21 0-16,0 0 0,0 0 15,1-22-15,-1 22 0,-21-21 0,21 21 16,-21-22-16,0 1 0,21 21 0,-21 0 16,0-1-16,0 1 0,-21 42 31,21 22-16,-21-22-15,21 21 16,-21-21-16,21 22 0,0-22 0,0 21 16,0-21-16,0 22 0,0-22 0,0 0 15,0 0-15,0 0 0,0 1 16,0-1-16,21-21 0,0 21 16,0-21-16,0 0 0,0 0 15,1 0-15,-1 0 0,0-21 0,0 0 16,21-1-16,-20 22 0</inkml:trace>
  <inkml:trace contextRef="#ctx0" brushRef="#br0" timeOffset="151311.51">11028 10287 0,'0'-21'0,"0"42"0,0-63 0,0 21 0,-21 21 31,-1 0-31,1 21 0,21 0 16,-21 0-16,0 0 0,0 0 0,0 1 15,-1 20-15,22-21 0,0 21 0,0 1 16,-21-22-16,21 21 0,0-21 16,0 1-16,0 20 0,0-21 0,0 0 15,21 0-15,1 1 0,-1-22 0,0 21 16,0-21-16,0 0 0,0 0 16,22 0-16,-22 0 0,21 0 15,1 0-15,-1 0 0,0 0 0,22-21 16,-22-1-16,0 1 0</inkml:trace>
  <inkml:trace contextRef="#ctx0" brushRef="#br0" timeOffset="151615.34">11790 9970 0,'0'-43'0,"0"86"0,0-128 16,0 43-16,0 20 0,0-20 0,0 21 15,0 0-15,0 0 0,-21 21 16,-1 0-16,1 0 0,0 21 15,21 21-15,-21-21 0,0 22 16,0-1-16,-1 0 0,1 1 0,0 20 16,21-21-16,-21 1 0,0 20 15,0-20-15,21 20 0,0-21 0,0 1 16,-22 20-16,22-20 0,0 20 16,0-21-16,0-20 0,0-1 15,0 0-15,22 0 0,-1-21 0,-21 21 16,21-21-16,0 0 0,0 0 0,0 0 15,1 0-15,-1 0 0,0-21 16,0 21-16,0-21 0,0 0 0,22 0 16,-22-1-16,0 1 0,0-21 0</inkml:trace>
  <inkml:trace contextRef="#ctx0" brushRef="#br0" timeOffset="152015.1">11980 10266 0,'0'-21'0,"0"42"0,-21-42 31,0 42-16,0 0-15,0 21 0,21-20 16,0-1-16,-22 21 0,22 0 0,-21-20 16,21 20-16,0-21 0,0 0 15,0 0-15,0 1 0,0-1 0,21 0 16,1 0-16,-1-21 0,0 21 0,0-21 16,0 0-16,0 0 0,22 0 15,-22 0-15,0 0 0,21 0 16,-20-21-16,20 21 0,-21-21 0,21-21 15,-20 20-15,-22 1 0,0-21 16,21 0-16,-21 20 0,0-20 16,0 0-16,0-1 0,0 1 0,0 21 15,-21-21-15,-1 20 0,1 1 0,-21 0 16,21 21-16,0 0 0,-22 0 16,1 0-16,21 0 0,-22 0 0,22 21 15,-21 0-15,21 1 0,0-1 0,-1 0 16,1 0-16,0 21 0,21-20 15,0-1-15,0 0 0,0 0 16,0 0-16,0 0 0,21 1 16,0-22-16,22 0 0,-22 21 0,0-21 15,0 0-15,22 0 0,-22 0 16,21 0-16,-21 0 0</inkml:trace>
  <inkml:trace contextRef="#ctx0" brushRef="#br0" timeOffset="152388.9">12382 10329 0,'0'-21'0,"0"42"0,0-63 16,0 21-16,22 0 0,-1 0 16,0-1-16,0 22 15,0 0-15,0-21 0,1 21 16,-1 0-16,21 0 0,-21 0 0,22 0 16,-1 0-16,-21 0 0,21 0 15,-20 21-15,-1 1 0,0-1 0,0 21 16,0-21-16,-21 22 0,0-22 0,0 21 15,0 0-15,0-20 0,0 20 16,0-21-16,0 0 0,0 22 0,0-22 16,-21 0-16,0-21 0,21 21 0,0 0 15,-21-21 1,21-21 0,0 0-16,0 0 15,0 0-15,0-22 16,0 22-16,0 0 0,0-21 15,21-1-15,0 22 0,0-21 0,-21-1 16,21 22-16,1 0 0,-1-21 0,0 21 16,21-1-16,-21 22 0,1-21 0,20 21 15,-21 0-15,21-21 0,1 21 16,-22 0-16</inkml:trace>
  <inkml:trace contextRef="#ctx0" brushRef="#br0" timeOffset="152781.67">13737 10139 0,'0'0'0,"0"-21"15,0 0-15,-21 21 16,0 0-16,0 0 16,-1 0-16,1 0 0,-21 21 15,21-21-15,0 21 0,-1 0 0,1-21 16,0 21-16,0 0 0,21 1 0,0-1 15,-21-21-15,21 21 0,0 0 0,0 0 16,21 0-16,0-21 0,0 22 16,0-22-16,22 21 0,-1 0 0,0-21 15,-20 21-15,20-21 0,0 21 16,-21-21-16,1 21 0,20-21 16,-42 22-16,21-22 0,-21 21 0,0 0 15,-21-21 1,0 21-16,0-21 0,-1 0 15,-20 0-15,21 0 0,-21 21 0,-1-21 16,22 0-16,-21 0 0,21 0 0,-22 0 16,22 21-16,-21-21 0,21 0 0,-1 0 15,1 0-15,0 0 0,0 0 16,0-21-16,0 0 16</inkml:trace>
  <inkml:trace contextRef="#ctx0" brushRef="#br0" timeOffset="153143.47">11282 9885 0,'0'0'0,"-21"0"15,-22-21-15,22 21 0,0 0 16,0 0-16,21-21 0,21 21 16,0 0-16,21-22 0,1 22 15,-1 0-15,22 0 0,-1 0 16,-21-21-16,43 21 0,-21-21 0,-1 21 16,1 0-16,-1 0 0,1 0 15,-1-21-15,1 21 0,-1 0 0,-21 0 16,1 0-16,-1 0 0,-21 0 0,0 0 15,1 0-15,-22 21 63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6T03:17:08.88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847 699 0,'0'0'0,"-22"0"0,22-22 16,-21 1-16,21 42 47,0 1-47,21 20 15,1-21-15,-1 21 0,0 22 0,0-22 16,0 1-16,0 20 0,1-21 16,-22 22-16,21-22 0,0 1 15,0-1-15,0 0 0,-21 1 16,0-1-16,0 0 0,21-21 0,-21 22 16,0-22-16,0 0 0,0 0 15,0 0-15,0 1 0,0-1 16,0-42 15,0-1-31,0 1 16,0-21-16</inkml:trace>
  <inkml:trace contextRef="#ctx0" brushRef="#br0" timeOffset="267.83">1482 677 0,'-64'85'31,"64"-43"-31,-21 1 0,0 20 16,0-20-16,-1 20 0,1 1 16,0-22-16,0 21 0,0-20 0,0 20 15,21-20-15,-22-1 0,22 0 16,-21-21-16,21 22 0,0-22 15,0 0-15,0 0 0,0 0 16,0 1-16,21-22 16,1 0-1,-1-22-15,0 22 0</inkml:trace>
  <inkml:trace contextRef="#ctx0" brushRef="#br0" timeOffset="1831.95">1947 1397 0,'0'0'0,"21"-21"15,-21 0-15,22 0 16,-22-1-16,0 1 16,0 0-16,0 0 0,0 0 15,0 0-15,0-1 0,0 1 0,-22-21 16,1 21-16,0 0 0,0-1 15,0 1-15,0 0 0,-1 21 0,1 0 16,0 0-16,0 0 0,0 0 16,0 0-16,-1 21 0,1 22 15,0-22-15,0 21 0,0-21 16,0 22-16,21-1 0,0 0 16,-22-21-16,22 22 0,-21-22 0,21 21 15,0-21-15,0 1 0,0-1 16,0 0-16,0 0 0,0 0 0,21-21 15,1 0-15,-1 0 16,0 0-16,0 0 0,0 0 0,0-21 16,1 21-16,-1-21 0,0 0 15,0 0-15,0-1 0,0 1 0,1 0 16,-1 0-16,-21-21 0,21 20 16,-21-20-16,21 0 0,-21 21 15,0-22-15,0 22 0,0 0 16,0 0-16,0 0 0,0-1 0,0 44 31,0-1-15,0 0-16,0 0 0,0 21 15,0-20-15,0-1 0,0 21 0,0-21 16,0 22-16,0-22 0,0 0 16,0 0-16,0 0 0,0 0 0,0 1 15,21-1-15,0-21 0,-21 21 16,22-21-16,-1 0 0,0 0 0,0 0 15,0 0-15,0 0 16,1 0-16,20 0 0,-21-21 0,0 0 16,22-1-16,-1 1 0,-21 0 15,0 0-15,22-21 0,-22 20 0,0 1 16,0-21-16,0 0 0,-21 20 16,21-20-16,-21 21 0,0-21 0,0 20 15,-21 1-15,0 21 16,0 0-16,0 0 0,-22 0 0,22 0 15,0 21-15,0 1 0,0-1 16,21 0-16,0 0 0,0 0 0,0 0 16,0 1-16,0-1 0,21 0 15,21 0-15,-21 0 0,1 0 16,-1 1-16,0-1 0,0 0 16,21-21-16,-20 21 0,-1 0 0,0 0 15,0-21-15,0 22 0,0-22 16,1 21-16,20-21 0,-21 21 0,0-21 15,22 0-15,-22 0 0,21 0 16,-21 0-16,22 0 0,-1 0 0,0 0 16,-21 0-16,22-21 0,-1 0 15,-21 21-15,22-22 0,-22 1 0,0 0 16,0 0-16,0 0 0,0-22 0,1 22 16,-22-21-16,0 0 0,0 20 15,0-20-15,0 0 0,0-1 16,0 22-16,0-21 0,0 21 15,-22 0-15,1-1 0,0 22 0,0 0 16,-21 0-16,20 0 0,1 0 16,-21 22-16,21-1 0,-22 0 0,22 21 15,-21-21-15,21 22 0,0-1 16,-1-21-16,1 22 0,0-1 0,21-21 16,0 21-16,0-20 0,0-1 15,0 21-15,0-21 0,0 0 0,21 1 16,0-1-16,1-21 15,-1 0-15,0 0 0,0 0 0,21 0 16,-20 0-16,-1 0 16,0 0-16,0 0 0,0 0 0,0-21 15,1-1-15,20 1 0,-21 0 16,0 0-16,0 0 0,-21-22 0,22 22 16,-1 0-16,-21-21 0,0-1 15,0 22-15,21-21 0,-21 21 0,0 0 16,0-1-16,0 1 0,0 42 31,0 22-15,0-22-16,0 0 0,-21 21 0,21-20 15,0 20-15,0-21 0,0 21 0,0-20 16,0-1-16,0 0 16,0 0-16,0 0 0,0 0 0,21 1 15,0-22-15,-21 21 0,21-21 16,0 0-16,1 0 0,-1 0 0,0 0 15,0 0-15,0 0 0,0 0 16,1 0-16,-1 0 0,0-21 0,0-1 16,21 22-16,-20-21 0,-1 0 0,0-21 15,0 21-15,0-1 0,-21-20 16,21 21-16,1-21 0,-1 20 0,0 1 16,-21 0-16,0 0 0,0 0 15,0 42 16,0 0-31,0 0 0,0 0 0,0 1 16,0-1-16,0 21 0,0-21 0,0 0 16,0 1-16,0-1 15,0 0-15,0 0 0,0 0 16,21-21 15,0-21-15,0 0-16,-21 0 0</inkml:trace>
  <inkml:trace contextRef="#ctx0" brushRef="#br0" timeOffset="2187.73">3916 762 0,'0'0'15,"-21"0"-15,-1 0 0,1 0 0,0 42 16,21-20-16,-21-1 0,21 0 0,0 0 15,0 0-15,0 0 0,0 1 16,0-1-16,21 0 0,-21 0 0,21-21 16,0 0-16,1 21 0,-1-21 15,21 0-15,-21 0 0,0 0 0,1 0 16,-1-21-16,0 0 16,-21 0-16,0 0 15,0-1-15,0 1 0,0 0 0,0-21 16,-21 21-16,0-1 0,-1-20 15,1 21-15,0 0 0,0 0 0,0-1 16,0 22-16,-1 0 0,1 0 16,0 0-16,0 22 0,0-1 15,21 0-15,0 0 0,0 0 16,0 22-16,0-22 0,0 21 0,0-21 16,0 0-16,21 1 15,0-1-15,0-21 0</inkml:trace>
  <inkml:trace contextRef="#ctx0" brushRef="#br0" timeOffset="2744.43">4530 550 0,'0'0'0,"-22"0"0,1 0 16,0 0-16,21 22 0,-21-1 0,0 0 15,21 0-15,0 21 16,-21 1-16,21-1 0,-22 0 0,22 1 16,-21 20-16,21-20 0,0 20 15,0-21-15,0 43 0,0-43 16,0 1-16,-21-1 0,21-21 0,0 0 16,0 22-16,0-1 15,0-21-15,-21-21 31,21-21-15,0 0-16,0 0 16,0 0-16,0-1 0,0-20 0,0 21 15,0-21-15,21 20 0,0-20 16,0 21-16,22-21 0,-1 20 16,-21 1-16,22 0 0,-1 0 0,21 0 15,-20 21-15,-1 0 0,0 0 16,1 21-16,-1 0 0,0 0 0,-20 0 15,20 22-15,-21-22 0,0 21 16,-21-21-16,0 22 0,0-22 0,0 21 16,0-21-16,-21 22 0,21-22 0,-42 0 15,21 0-15,-1 0 0,-20 1 16,0-1-16,21 0 0,-22-21 0,1 21 16,21-21-16,-22 0 15,1 21-15,0-21 0,21 0 0,-22 0 16,22 0-16,0 0 0,0 0 0,0 0 15,21-21 1,0 0-16,0 0 0,42 0 16</inkml:trace>
  <inkml:trace contextRef="#ctx0" brushRef="#br0" timeOffset="3036.26">5461 508 0,'-21'0'0,"42"0"0,-63 0 16,42 21-16,-22-21 15,1 21-15,21 1 0,0-1 0,0 21 16,-21 0-16,21 1 0,-21-1 16,21 0-16,0 22 0,-21-22 0,21 22 15,0-22-15,0 22 0,0-22 16,0-21-16,0 21 0,0 1 0,0-22 15,0 0-15,0 0 0,0 0 16,0 1-16,0-1 0,0 0 16,21-21-1,0 0-15,0-21 16,0 0-16,1-1 0</inkml:trace>
  <inkml:trace contextRef="#ctx0" brushRef="#br0" timeOffset="3415.04">5630 1122 0,'0'21'0,"21"-21"15,1 0 1,-1 0-16,0 0 0,0 0 0,0 0 16,0 0-16,1 0 0,-1 0 0,21 0 15,-21-21-15,0 21 16,1-21-16,-1 0 0,0-1 0,0 22 15,0-21-15,-21 0 0,0 0 16,0 0-16,0 0 0,0-1 16,-21 22-16,0 0 15,0 0-15,0 0 0,-22 0 0,22 0 16,-21 22-16,21 20 0,-1-21 0,1 0 16,0 22-16,0-22 0,0 0 15,21 21-15,0-21 0,0 1 0,0-1 16,0 0-16,0 0 0,21 0 15,21 0-15,-21 1 16,1-22-16,-1 0 0,21 0 0,0 0 16,-20 0-16,20 0 0,0 0 15,1 0-15,-1 0 0,0 0 0,-21-22 16,22 22-16,-22-21 0,21 21 0</inkml:trace>
  <inkml:trace contextRef="#ctx0" brushRef="#br0" timeOffset="3944.25">1206 1842 0,'0'0'16,"0"21"-16,22-21 15,-1 0-15,0 0 0,21 0 16,1 0-16,-1 0 0,21 0 15,22-21-15,-21-1 0,20 22 16,22 0-16,-21-21 0,21 21 0,21-21 16,-22 0-16,44 21 0,-22-21 15,21 21-15,0-21 0,21-1 0,1 22 16,-1-21-16,0 21 0,22 0 16,-22-21-16,22 21 0,-22 0 0,21 0 15,1-21-15,-22 21 0,-21 0 16,22 0-16,-22 0 0,-21 0 0,0-21 15,0 21-15,-21 0 0,0 0 16,-22 0-16,-20 0 0,-1 0 16,-20 0-16,-1 0 0,-21 0 0,0 0 15,-21-21-15,0-1 47,-21 1-47</inkml:trace>
  <inkml:trace contextRef="#ctx0" brushRef="#br0" timeOffset="4284.05">6858 1228 0,'0'0'16,"0"21"-1,21-21 1,-21 21-16,21-21 16,0 0-16,1 0 15,-1 0-15,0 0 0,0 0 16,0 0-16,-21-21 0,0 0 16,0 0-1,-21 21 1,0 0-16,0 0 15,0 0-15,-1 0 0,1 0 16,0 0-16,0 0 0,21 21 16,0 0-16,0 0 0,-21-21 0,21 21 15,0 0-15,0 1 0,0-1 16,0 0-16</inkml:trace>
  <inkml:trace contextRef="#ctx0" brushRef="#br0" timeOffset="4559.64">6900 1757 0,'0'21'0,"0"-42"0,21 42 16,1-21 0,-1 0-16,0 0 15,0 0-15,-21-21 0,21 0 16,0 0-16,-21-1 15,0 1-15,-21 21 32,0 0-32,0 0 0,0 21 15,0 1-15,-1-22 0,1 21 16,21 0-16,-21-21 0,21 21 16,-21 0-16</inkml:trace>
  <inkml:trace contextRef="#ctx0" brushRef="#br1" timeOffset="12376.57">8255 593 0,'0'-21'0,"0"-1"15,-21 22 1,0 0 0,21 22-16,0-1 0,0 0 15,0 0-15,-22 0 0,22 22 16,0-1-16,0 0 0,-21 1 15,21-1-15,0 21 0,0-20 16,0-1-16,0 0 0,0 1 0,0-1 0,0 0 16,0 1-16,-21-22 0,21 21 15,0-21-15,0 1 0,0-1 16,0 0-16,21-21 16,0 0-1,1-21-15,-22 0 0,21-1 16,0 1-16,-21 0 0,21 0 15,0-21-15,0 20 0,-21-20 0,22 21 16,-1-21-16,0-1 0,-21 1 0,21 0 16,-21 20-16,21-20 15,0 21-15,-21 0 0,0 0 0,0-1 16,22 22 0,-22 22-16,0-1 0,0 0 15,0 0-15,0 21 0,0-20 16,21 20-16,-21-21 0,0 21 0,0 1 15,21-22-15,-21 0 0,0 21 16,0-20-16,21-1 0,0 0 0,0 0 16,1 0-16,-1-21 0,0 0 15,0 0-15,21 0 0,-20 0 16,20 0-16,-21 0 0,21-21 0,1 21 16,-22-21-16,21 0 0,1 0 15,-22-1-15,0-20 0,21 21 16,-21-21-16,1-1 0,-22 22 0,21-21 15,-21-1-15,0 1 0,0 0 16,0-1-16,0 1 0,0 0 0,-21-1 16,-1 22-16,1 0 0,0 0 15,0 0-15,0 21 0,0 0 16,-1 0-16,1 0 0,0 0 16,0 0-16,0 0 0,21 21 0,0 0 15,-21-21-15,21 21 0,0 0 0,0 1 16,0-1-16,0 0 15,0 0-15,21-21 0,0 0 16,0 0-16,0 0 0,0 0 16,22 0-16,-22 0 0</inkml:trace>
  <inkml:trace contextRef="#ctx0" brushRef="#br1" timeOffset="12912.26">9567 360 0,'0'-21'15,"0"42"-15,0-63 0,0 20 0,-21 1 16,0 21 0,21 21-16,0 1 15,-21-1-15,21 0 16,0 21-16,0-21 0,0 22 0,0-1 16,0 0-16,-21 1 0,21 20 0,0-20 15,0 20-15,0-21 0,0 1 16,0 20-16,-22-20 0,22-1 0,0 0 15,0 1-15,0-22 0,0 21 16,-21-21-16,21 0 0,0 1 0,0-1 16,-21-21-16,21-21 31,0-1-31,0 1 16,0 0-16,0 0 0,0-21 15,0 20-15,0-20 0,0 0 16,21-1-16,0 22 0,1-21 15,-1 0-15,0 20 0,0 1 0,21 0 16,-20 0-16,20 0 0,0 0 16,-21 21-16,22 0 0,-22 0 0,21 0 15,-21 0-15,22 0 0,-22 21 0,0 0 16,0 21-16,0-21 0,-21 22 16,0-22-16,0 21 0,0-21 0,0 22 15,0-22-15,0 21 0,-21-21 16,21 22-16,-21-22 0,0 0 15,-21 21-15,42-20 0,-22-1 16,1-21 0,42-21 15,1-1-31,-1 22 0</inkml:trace>
  <inkml:trace contextRef="#ctx0" brushRef="#br1" timeOffset="13641.84">10329 783 0,'0'0'0,"0"-21"0,0 42 31,0 0-15,-21 1-16,21 20 0,-21-21 0,21 0 15,0 22-15,0-22 0,-21 21 16,21-21-16,0 22 0,-21-22 0,21 0 15,0 21-15,0-21 0,0 1 16,0-1-16,0 0 0,21-21 16,0 0-16,0 0 0,0 0 0,0 0 15,1 0-15,-1 0 0,21 0 16,-21-21-16,0 0 0,1-1 0,20 1 16,-21 0-16,0 0 0,0-21 15,1 20-15,-1-20 0,-21 21 0,0-21 16,21-1-16,-21 1 0,21 21 15,-21-22-15,0 22 0,21 0 16,-21 0-16,0 0 0,0 0 16,0 42 15,-21 0-31,21 0 0,-21 0 0,21 0 16,-21 22-16,21-1 0,0 0 15,0 1-15,0 20 0,-21-20 0,21 20 16,0 1-16,0-1 0,0 1 0,0-1 15,0 1-15,0 20 0,0 1 16,0 0-16,0-1 0,0 1 0,0 21 16,0-22-16,0 22 0,0-21 15,0 21-15,0 0 0,0-1 16,0-20-16,0 0 0,21-1 0,-21-20 16,0 21-16,0-22 0,0 1 0,21-22 15,-21 21-15,0-20 0,0-1 0,0-21 16,0 0-16,-21 1 0,0-1 15,21 0-15,-22-21 0,1 0 0,0 0 16,-21 0-16,21-21 0,-1 0 0,-20-22 16,21 1-16,0 0 15,-22-1-15,22-20 0,0 20 0,0-20 16,0-22-16,0 22 0,21-22 0,-22-84 16,22 84-16,0 0 0,0 1 15,0 20-15,22-20 0,-1 20 16,0 1-16,-21-1 0,21 22 0,0-22 15,0 1-15,1-1 0,20 22 16,-21-22-16,0 22 0,22 0 0,-22-1 16,21 1-16,-21 0 0,22-1 15,-1 1-15,0 0 0</inkml:trace>
  <inkml:trace contextRef="#ctx0" brushRef="#br1" timeOffset="14216.51">12636 868 0,'0'0'0,"-21"-21"0,0 0 15,0-22-15,21 22 0,-21 0 16,0 0-16,21 0 0,-22-1 16,22 1-16,0 0 0,-21 0 0,21 0 15,0 0-15,0-1 16,21 44 15,1-1-31,-1 21 0,21 22 16,-42-1-16,21-21 0,-21 22 0,21-1 15,-21-20-15,0 20 0,0-20 16,0-1-16,0 21 0,0-41 0,0 20 16,0 0-16,0-21 0,0 1 15,0-1-15,0 0 0,0-42 47,0-22-47,22 22 0,-22 0 16,21-21-16,0-1 0,0 1 0,0 0 15,0-22-15,1 22 0,-1-22 16,0 1-16,0 21 0,0-22 0,0 22 16,1-1-16,-1 22 0,0-21 15,0 21-15,0 0 0,0 21 0,1 0 16,-1 0 0,-21 21-16,21 0 15,-21 0-15,0 0 0,0 0 16,0 1-16,21-1 0,-21 21 15,21-21-15</inkml:trace>
  <inkml:trace contextRef="#ctx0" brushRef="#br1" timeOffset="15692.67">13504 1185 0,'0'0'0,"21"0"0,1-21 0,-22 0 15,21 0-15,0 0 0,-21 0 16,0-22-16,21 22 0,-21-21 16,0-1-16,0 22 0,0-21 0,0 21 15,0 0-15,0-22 0,-21 22 16,21 0-16,-21 21 0,0 0 16,-1 0-16,1 0 0,0 21 0,-21 0 15,21 22-15,-1-22 0,1 21 16,0 0-16,0 1 0,0-1 0,0 0 15,-1 1-15,1-1 0,21 0 16,0-20-16,0 20 0,0-21 0,0 0 16,0 0-16,0 1 0,0-1 0,21 0 15,1-21-15,-1 0 0,0 0 16,0 0-16,0 0 0,0 0 16,1 0-16,-1 0 0,0-21 0,0 21 15,0-21-15,0-1 0,1 1 16,-1 0-16,-21-21 0,21 21 0,0-22 15,-21 22-15,0-21 0,21-1 16,0 1-16,-21 0 0,22-1 0,-22 22 16,0-21-16,0 21 0,0 0 0,0-1 15,0 44 17,0 20-32,0-21 0,-22 21 15,22-20-15,0 20 0,0 0 0,-21 1 16,21-1-16,0 0 0,0-21 15,0 22-15,0-22 0,0 0 16,0 0-16,0 0 0,0 1 0,0-1 16,21-21-16,1 21 15,-1-21-15,0 0 0,0 0 0,0 0 16,0 0-16,1 0 0,-1-21 0,0 0 16,0-1-16,0 22 0,22-21 15,-22-21-15,0 21 0,21 0 0,-21-22 16,1 22-16,-1-21 0,0-1 0,0 1 15,0 21-15,-21-21 0,21 20 16,-21 1-16,0 0 0,0 0 16,-21 21-1,0 0-15,0 0 0,0 21 0,0 0 16,21 0-16,-22 1 0,22-1 0,-21 21 16,21-21-16,0 0 0,0 22 15,0-22-15,0 0 0,0 0 16,0 0-16,0 1 0,21-1 0,1 0 15,-22 0-15,21 0 0,0-21 0,21 21 16,-21-21-16,22 22 0,-22-22 0,21 0 16,1 0-16,-22 0 0,21 0 15,0 0-15,-20 0 0,-1 0 16,21 0-16,-21 0 0,0-22 0,22 1 16,-22 0-16,0 0 0,0 0 15,0 0-15,1-22 0,-1 22 0,0-21 16,-21-1-16,0 1 0,0 0 15,0 21-15,0-22 0,0 22 0,0-21 16,0 21-16,0-1 0,-21 22 16,0 0-16,-1 0 15,1 22-15,0-1 0,0 21 16,0-21-16,0 22 0,-1-22 16,22 21-16,-21 0 0,21 1 15,-21-22-15,21 21 0,0-21 0,0 1 16,0-1-16,0 0 0,0 0 15,0 0-15,0 0 0,21 1 16,0-22-16,1 0 16,-1 0-16,0 0 15,-21-22-15,21 1 0,0 21 0,-21-21 16,21 0-16,1 0 0,-22 0 16,21-22-16,-21 22 0,21-21 0,0-1 15,-21 1-15,21 0 0,0 21 0,1-22 16,-22 22-16,21 0 0,-21 0 15,21 21-15,-21 21 16,0 0 0,0 0-16,0 0 0,0 22 0,0-1 15,0-21-15,0 22 0,0-22 16,0 21-16,0-21 0,0 0 0,0 1 16,0-1-16,0 0 0,21 0 0,0 0 15,0-21-15,1 0 0,-1 21 16,0-21-16,0 0 0,0 0 0,0 0 15,22 0-15,-22 0 0,0-21 0,0 21 16,22-21-16,-22 0 0,0 0 16,0 0-16,0-1 0,0 1 15,1 0-15,-1-21 0,-21 21 16,0-22-16,21 22 0,-21 0 0,21 0 16,-21 42-1,0 0-15,0 0 16,0 0-16,0 22 0,0-22 0,0 0 15,0 0-15,0 0 0,0 1 16,0-1-16,0 0 0,0 0 16,0 0-16,21-21 15,0 0-15,1 0 16,-1 0-16,0 0 0,0 0 16,0-21-16,-21 0 0,21 0 15,1 21-15,-22-43 0</inkml:trace>
  <inkml:trace contextRef="#ctx0" brushRef="#br1" timeOffset="16056.46">15367 677 0,'0'22'16,"0"-44"-16,0 65 0,0-22 0,0 0 0,0 0 15,21 0-15,0-21 0,0 22 16,1-22-16,-1 0 0,0 0 16,0 0-16,0 0 0,0 0 0,1 0 15,-1-22-15,0 22 0,-21-21 16,21 0-16,0 0 0,-21 0 0,0 0 16,0-1-16,21 1 0,-21 0 15,0 0-15,0 0 0,0 0 0,0-1 16,0 1-16,-21 21 15,0 0-15,0 0 0,0 0 16,0 21-16,-1 1 0,1-1 16,0 0-16,0 0 0,21 0 0,0 0 15,0 1-15,0-1 0,0 0 16,0 0-16,0 0 0,0 0 0,21 1 16,0-22-16,0 0 0,1 21 15</inkml:trace>
  <inkml:trace contextRef="#ctx0" brushRef="#br1" timeOffset="16672.09">16171 508 0,'0'0'0,"0"-21"0,-21 21 31,0 0-16,21 21 1,-21 0-16,21 22 0,0-22 0,0 0 16,0 21-16,-21 1 0,21-1 15,-22 0-15,22 1 0,-21-1 0,21 0 16,0 1-16,0-1 0,-21 0 0,21 1 16,-21-1-16,21-21 0,0 21 15,0-20-15,0-1 0,0 0 0,0 0 16,0 0-16,0 0 15,0-42 17,0 0-32,0 0 15,0 0-15,0 0 0,0-1 16,0 1-16,0 0 0,21-21 0,0 21 16,0-22-16,1 22 0,-1 0 0,0-21 15,0 20-15,0 1 0,0 0 16,22 21-16,-22-21 0,21 21 0,-21 0 15,22 0-15,-22 0 0,21 0 16,-21 21-16,22 0 0,-22 0 0,0 1 16,0 20-16,0-21 0,1 21 15,-22-20-15,0-1 0,0 21 16,0-21-16,0 0 0,0 1 0,0-1 16,-22 0-16,1 0 0,0 0 15,0 0-15,0-21 0,-22 22 0,22-22 16,0 0-16,-21 0 0,21 21 0,-22-21 15,22 0-15,-21 0 0,21 0 16,-1 0-16,1 0 0,0 0 0,0 0 31,21-21-31,0-1 16,21 1-16,0 21 0,0-21 16,1 0-16</inkml:trace>
  <inkml:trace contextRef="#ctx0" brushRef="#br1" timeOffset="16987.91">17166 445 0,'-63'42'31,"41"-21"-31,22 0 0,0 22 16,0-1-16,-21-21 0,21 21 0,-21 22 16,21-22-16,-21 1 15,21-1-15,0 0 0,0 1 0,-21-1 16,21 0-16,0 1 0,-21-22 0,21 21 16,0-21-16,0 0 0,0 1 15,0-1-15,0 0 0,0 0 16,21-42 15,0 0-31</inkml:trace>
  <inkml:trace contextRef="#ctx0" brushRef="#br1" timeOffset="17417.68">17357 1037 0,'21'0'15,"0"0"-15,0 0 16,0 0-16,0-21 0,1 21 16,-1-21-16,0 21 15,-21-21-15,0 0 0,21-1 16,-21 1-16,0 0 0,0 0 15,0 0-15,-21 0 16,0 21-16,0 0 16,-1 21-16,-20 0 0,21 0 15,0 0-15,0 22 0,-1-22 0,22 0 16,0 21-16,-21-21 0,21 22 16,0-22-16,0 0 0,0 0 0,0 22 15,21-22-15,1-21 0,-1 21 16,0 0-16,0-21 0,21 0 15,-20 0-15,20 21 0,-21-21 16,0 0-16,22 0 0,-22 0 0,0 0 16,0-21-16,-21 0 15,21 21-15,-21-21 0,21 0 0,-21-1 16,0 1-16,0 0 16</inkml:trace>
  <inkml:trace contextRef="#ctx0" brushRef="#br1" timeOffset="20132.12">19029 1143 0,'0'0'0,"-21"0"0,-1 0 16,1 0-16,0-21 0,-21 21 0,21-21 16,-1 21-16,1 0 0,-21 0 15,21 0-15,0-21 0,-1 21 0,1 0 32,42 0-17,1 0-15,20 0 16,0 0-16,1 0 0,20 0 0,-21 0 15,22 0-15,-1 0 0,1 0 0,-1 0 16,22 0-16,-21 0 0,20 0 16,1 0-16,0 0 0,-22 0 0,22 0 15,-22 0-15,1 0 0,-1 0 16,-20 0-16,-1 0 0,-21 0 0,0 0 16,0 0-16,-21-22 15,0 1-15,0 0 16,-21 21-16,0-21 0,0 0 15,0 21-15,-22-21 0,22-1 0,-21 22 16,0-21-16,20 0 0,-20 21 16,21-21-16,-21 21 0,20-21 15,1 21-15,0 0 0,42 0 32,0 0-17,1 0-15,20 0 0,-21 0 16,21 21-16,1-21 0,-22 0 0,21 21 15,1-21-15,-1 0 0,0 0 16,-21 21-16,22 0 0,-22-21 16,0 22-16,0-22 0,-21 21 15,0 0-15,0 0 0,0 0 0,0 0 16,-21 1-16,0-1 0,0 21 0,0-21 16,-22 0-16,1 1 0,21 20 15,-22-21-15,1 0 0,0 0 0,21 1 16,-22-1-16,1 0 0,0 0 15,20 0-15,1-21 0,0 0 16,21 21-16</inkml:trace>
  <inkml:trace contextRef="#ctx0" brushRef="#br1" timeOffset="20835.72">21336 741 0,'21'0'15,"0"0"1,0 0-16,1 0 0,-1 0 16,21-21-16,-21 21 0,0-21 0,1 21 15,-1-22-15,0 1 16,-21 0-16,0 0 0,0 0 15,0 0-15,-21 21 16,0 0-16,-1 0 0,1-22 16,0 22-16,-21 0 0,21 0 15,-1 0-15,1 0 0,-21 22 16,21-1-16,0 0 0,-1 0 16,22 0-16,0 0 15,0 1-15,0-1 0,0 0 16,22 0-16,-1 0 0,0 0 0,21 43 15,-21-43-15,1 21 16,20-20-16,-21-1 0,21 0 0,-20 21 16,-1-21-16,21 1 0,-21-1 15,0 0-15,1 0 0,-22 0 0,0 0 16,0 1-16,0-1 0,0 0 16,-22 0-16,1 0 0,0-21 15,-21 0-15,-1 21 0,1-21 16,0 0-16,-1 0 0,1 0 0,0 0 15,-1 0-15,22 0 0,-21-21 16,21 0-16,0 21 0,-1-21 0,1 0 16,0 0-16,21-1 0,-21 1 15,21 0-15,0 0 0,0-21 0,0 20 16,0 1-16,0 0 0,0 0 16,21 0-16,0 0 0,0-1 0,1 22 15,-1-21-15,21 21 0,-21-21 0,22 21 16,-1 0-16,0-21 0</inkml:trace>
  <inkml:trace contextRef="#ctx0" brushRef="#br1" timeOffset="21124.55">22119 572 0,'21'0'0,"-42"0"0,42-22 0,-21 44 47,0-1-47,0 21 0,0-21 16,0 22-16,0-22 0,0 21 15,0 0-15,-21 1 0,21-1 16,-21 22-16,0-22 0,21-21 0,0 21 16,-21 1-16,21-22 0,-22 21 15,22-21-15,0 1 0,0-1 0,0 0 16,0 0-16,0 0 15,22-21 1,-1 0-16,0 0 0,0-21 16</inkml:trace>
  <inkml:trace contextRef="#ctx0" brushRef="#br1" timeOffset="21519.53">22479 826 0,'0'0'0,"0"-22"0,-21 44 31,0 20-15,21-21-16,-22 0 0,1 22 0,21-22 15,0 21-15,0-21 0,-21 0 0,21 22 16,0-22-16,0 0 0,0 0 16,0 0-16,0 1 0,0-1 15,21-21-15,0 0 16,1 0-16,-1 0 0,0 0 15,0 0-15,21 0 0,-20-21 16,-1-1-16,21 1 0,-21 0 16,0 0-16,1-21 0,-1 20 0,0-20 15,-21 0-15,21-1 0,-21 22 16,0-21-16,0 0 0,-21 20 0,0 1 16,0 0-16,-1 0 0,1 21 0,0 0 15,-21 0-15,21 0 0,-1 0 16,-20 0-16,21 21 0,0 0 0,0 0 15,-1 1-15,22-1 0,0 0 16,0 0-16,0 0 0,0 0 16,0 1-16,0-1 0,22 0 0,20-21 15,-21 0-15</inkml:trace>
  <inkml:trace contextRef="#ctx0" brushRef="#br1" timeOffset="21943.57">23050 889 0,'0'0'0,"-21"-21"15,21 0-15,-21 21 0,21-21 16,0-1-16,0 1 16,21 21-16,0 0 15,1 0-15,-1 0 0,0 0 16,0 0-16,0 0 0,0 0 15,1 21-15,-1 1 0,0-1 0,0 21 16,-21 0-16,0-20 0,21 20 0,-21 0 16,0-21-16,0 22 0,0-22 15,0 0-15,0 21 0,0-20 0,-21-1 16,0 0-16,0 0 16,0-21-16,-1 0 15,1 0-15,21-21 16,0 0-1,0 0-15,0-1 16,0 1-16,21 0 0,1 0 16,-1 0-16,-21 0 0,21-22 0,0 22 15,0 0-15,-21 0 0,21-22 16,1 22-16,-1 0 0,0 0 0,0 0 16,0 0-16,0 21 0,22-22 0,-22 22 15,0 0-15,0 0 0</inkml:trace>
  <inkml:trace contextRef="#ctx0" brushRef="#br1" timeOffset="22328.35">23685 1037 0,'0'21'0,"0"1"16,22-22 15,-1 0-31,0-22 0,0 22 0,0-21 15,0 21-15,1-21 0,-1 0 16,0 21-16,0-21 0,0 0 0,0-1 16,1 1-16,-22 0 0,0 0 15,0 0-15,0 0 0,0-1 0,0 1 16,-22 21-16,1 0 16,0 0-16,0 0 0,0 0 15,-22 0-15,22 21 0,0 1 0,-21 20 16,21-21-16,-1 21 0,1 1 15,0-22-15,0 21 0,21 1 0,-21-1 16,21-21-16,0 0 0,0 43 16,0-43-16,21 0 0,0 0 15,21 0-15,-20-21 0,-1 0 16,21 0-16,0 0 0,1 0 16,-1 0-16,0 0 0,1 0 0,-1-21 15,22 0-15,-22 21 0,0-21 0,1 0 16,-22-22-16</inkml:trace>
  <inkml:trace contextRef="#ctx0" brushRef="#br1" timeOffset="22587.62">22183 614 0,'-22'0'0,"44"0"0,-65 21 0,22-21 0,42 0 47,0 0-47,1 0 0,-1 0 15,21 0-15,0 0 0,1 0 0,20 0 16,1 0-16,-1-21 0,1 21 0,-1-21 15</inkml:trace>
  <inkml:trace contextRef="#ctx0" brushRef="#br1" timeOffset="22948.42">24998 550 0,'-21'-21'0,"-1"0"32,1 21-32,0 21 15,21 0-15,0 22 16,0-22-16,-21 0 0,21 21 0,-21 1 15,21-1-15,-21 0 0,21 1 16,0-1-16,0 0 0,-22 1 16,22-22-16,0 21 0,-21-21 0,21 22 15,0-22-15,0 0 0,0 0 16,0 0-16,-21-42 47</inkml:trace>
  <inkml:trace contextRef="#ctx0" brushRef="#br1" timeOffset="23596.32">24426 826 0,'0'0'0,"-21"0"16,0 0 0,42 0-1,0 0 1,22 0-16,-22 0 0,21 0 0,22 0 15,-22 0-15,21 0 0,1 0 16,-22 0-16,22 0 0,-1 0 0,1-22 16,-1 1-16,1 21 0,-22-21 15,0 0-15,1 0 0,-22 0 0,0-1 16,0 1-16,0 0 0,-21 0 16,0 0-16,0 0 0,0-1 0,0 1 15,0 0-15,-21 21 16,0 0-1,21 21-15,-21-21 16,0 21-16,21 1 0,-21 20 16,21-21-16,0 0 0,-22 22 0,22-1 15,-21 0-15,21 1 0,-21-22 16,21 21-16,0 0 0,0 1 0,-21-22 16,21 21-16,0-21 0,-21 1 0,21-1 15,0 0-15,0 0 0,0 0 16,-21-21-16,21 21 0,-22-21 15,22-21 17,0 0-32,0 0 15,0 0-15,0 0 0,22-1 16,-1-20-16,21 21 0,-21 0 0,0 0 16,22-22-16,-22 22 0,0 0 15,21 0-15,-20 21 0,20 0 0,-21-21 16,0 21-16,22 0 0,-22 0 15,-21 21-15,21 0 0,-21 0 16,0 0-16,0 0 0,0 43 0,0-22 16,0-21-16,0 1 0,0-1 15,0 0-15,-21 0 0,21 0 0,0 0 16,-21-21-16,21 22 16,-22-22-16,44 0 31,-1 0-16,0-22-15,0 22 0</inkml:trace>
  <inkml:trace contextRef="#ctx0" brushRef="#br1" timeOffset="23972.1">25781 974 0,'21'0'46,"0"0"-30,0 0-16,1 0 0,-1 0 16,0 0-16,0 0 0,0 0 0,0 0 15,-21-21-15,22-1 16,-22 1-16,0 0 0,0 0 16,-22 0-16,1 21 15,0 0-15,0 0 0,0 0 0,-22 0 16,22 21-16,0-21 0,-21 21 15,21 0-15,-1 22 0,1-22 0,0 0 16,0 0-16,21 21 0,0-20 16,0-1-16,0 0 0,0 0 15,0 0-15,21 0 0,0 1 16,0-22-16,1 0 0,20 21 0,-21-21 16,21 0-16,-20 0 0,20 0 15,0 0-15,22 0 0,-43 0 16,0-21-16,0-1 0,-21 1 15,0 0-15</inkml:trace>
  <inkml:trace contextRef="#ctx0" brushRef="#br1" timeOffset="24778.64">22267 2074 0,'0'-21'47,"21"21"-47,-21-21 15,22 21-15,-22-21 0,21 0 16,0 0-16,-21-1 15,0 1-15,0 0 0,-21 0 16,0 21-16,-1 0 16,1-21-16,0 21 0,0 0 15,-21 0-15,20 0 0,-20 21 16,0-21-16,21 21 0,-22 0 0,1 22 16,21-22-16,-22 0 0,22 0 0,-21 21 15,21-20-15,0-1 16,-1 0-16,1 0 0,21 0 0,0 0 0,0 1 15,0-1-15,0 0 0,21 0 16,1-21-16,-1 0 16,21 0-16,-21 0 0,0 0 15,1 0-15,-1-21 0,21 0 0,-21 21 16,0-21-16,22-1 0,-22 1 16,0 0-16,0 0 0,22-21 0,-22 20 15,0-20-15,0 0 0,0-1 16,0 1-16,1 0 0,-1-1 0,0 1 15,-21 0-15,0-1 0,0 22 0,0 0 16,0 0-16,0 42 31,0 21-31,0-20 0,-21 20 16,21 0-16,-21 1 0,-1-22 0,22 21 16,0 0-16,0 1 0,0-1 15,0-21-15,0 0 0,0 22 16,0-22-16,0 0 0,0 0 0,0 0 15,0 1-15,22-1 0,-1-21 0,0 21 16,0-21-16,0 0 0,0 0 16,1 0-16,-1 0 0,21 0 0,-21 0 15,22 0-15,-22 0 0,21-21 0,0 0 16</inkml:trace>
  <inkml:trace contextRef="#ctx0" brushRef="#br1" timeOffset="25248.37">23072 1947 0,'0'-21'0,"0"42"0,0-63 16,0 21-16,-22 21 16,1 0-1,-21 0-15,21 0 0,-22 21 16,22 0-16,0 0 0,0 1 16,0-1-16,-22 0 0,22 21 0,0-21 15,0 1-15,0 41 16,21-42-16,-21 22 0,21-22 15,0 0-15,0 0 0,0 0 16,21-21 0,0 21-16,0-21 0,0 0 0,0 0 15,1 0-15,-1 0 0,21-21 16,-21 21-16,0-21 0,22 0 16,-22 0-16,0 0 0,0-1 0,0 1 15,1 0-15,-1-21 0,-21 21 0,21-43 16,0 22-16,-21 21 15,0-1-15,0 1 0,0 0 0,0 0 16,0 42 0,0 21-1,0-20-15,0-1 0,0 0 16,0 0-16,-21 21 0,21-20 16,-21-1-16,21 0 0,0 21 0,0-21 15,0 1-15,0-1 0,0 0 16,0 0-16,0 0 15,0 0-15,21-21 0,0 0 16,0 0-16,0 0 0,1 0 16,-1 0-16</inkml:trace>
  <inkml:trace contextRef="#ctx0" brushRef="#br1" timeOffset="25524.22">23685 1842 0,'22'-43'0,"-44"86"0,44-128 0,-22 64 15,0-22-15,0 22 0,21-21 16,-21 21-16,0 0 16,-21 42-1,-1 0-15,22 0 0,-21 0 16,0 22-16,21-1 0,-21-21 0,0 43 16,0-22-16,21 0 0,-22 1 15,1-1-15,21-21 0,-21 21 0,0 1 16,21-22-16,-21 21 0,21-21 15,0 1-15,0-1 0,-21 0 0,21 0 16,0 0-16,21-21 16,0 0-16,0 0 15,0 0-15,22 0 0</inkml:trace>
  <inkml:trace contextRef="#ctx0" brushRef="#br1" timeOffset="26028.86">24172 2074 0,'0'0'0,"21"0"0,-21-21 16,0 0-16,0 0 0,0 0 16,0 0-16,0-1 0,0 1 15,0 0-15,-21 21 16,0 0-16,0 0 0,0 0 16,0 21-16,-1 0 0,1 1 0,0-1 15,-21 21-15,21-21 16,21 0-16,-22 1 0,1 20 0,0-21 15,21 0-15,0 0 0,0 1 0,0-1 16,0 0-16,0 0 0,0 0 16,0 0-16,0 1 0,21-22 15,0 0-15,1 0 16,-1 0-16,0 0 0,0 0 16,0-22-16,0 22 0,1-21 0,-1 0 15,0 0-15,0 0 0,0 0 0,0-1 16,1-20-16,-1 21 0,0 0 15,0 0-15,0-22 0,-21 22 16,0 0-16,0 42 31,0 0-31,0 0 0,0 1 0,0-1 16,-21 0-16,21 0 0,0 0 16,0 0-16,0 1 0,0-1 0,0 0 15,0 0-15,0 0 0,21 0 16,0-21-16,1 0 15,-1 0-15,0 0 0,0 0 0,0 0 16,0 0-16,1 0 0,-1 0 0,0 0 16,21-21-16,-21 0 15,22 21-15,-1-21 0,-21 0 0,0 0 16,22-1-16</inkml:trace>
  <inkml:trace contextRef="#ctx0" brushRef="#br1" timeOffset="26324.76">23474 1863 0,'21'0'15,"0"0"-15,0 0 16,0 0-16,22 0 0,-1 0 0,0 0 16,1 0-16,-1-21 0,22 21 15,-22-22-15,0 22 0,22 0 0,-22-21 16,0 21-16,1-21 0,-1 21 0,0 0 16,-20-21-16,20 21 0,-21 0 15,0-21-15</inkml:trace>
  <inkml:trace contextRef="#ctx0" brushRef="#br1" timeOffset="29185.74">8445 2815 0,'0'-21'0,"0"0"16,0 0-16,0 0 16,0-1-16,0 1 0,0 0 15,0 0-15,0 0 16,0 42 15,0 0-31,0 21 16,0-20-16,0 20 0,0 0 15,0 1-15,0-1 0,0 0 0,0 1 16,0-1-16,0-21 0,0 21 0,0 1 16,0-1-16,0 0 0,0-20 15,0 20-15,0-21 0,-21 0 0,21 0 16,0 1-16,0-44 47,21 22-47,-21-21 0,22 0 0,-1 0 15,-21 0-15,21-22 0,0 22 16,-21 0-16,21 0 0,0-21 0,-21 20 16,0 1-16,22 0 0,-1-21 0,-21 21 15,0-1-15,21 1 16,-21 0-16,21 21 0,-21 21 15,0 0 1,0 1-16,0-1 0,21 21 16,-21-21-16,0 22 0,21-22 15,-21 21-15,0-21 0,0 22 0,22-22 16,-1 0-16,-21 21 0,21-21 16,0 1-16,-21-1 0,21-21 0,0 21 15,1-21-15,-1 0 0,0 0 0,0 0 16,0 0-16,0 0 0,1 0 15,20 0-15,-21 0 0,0-21 0,0 0 16,22-1-16,-22 1 0,0 0 0,21-21 16,-20 21-16,-1-22 0,0 22 15,0-21-15,0-1 0,0 22 0,-21-21 16,0 0-16,22 20 0,-22-20 0,21 21 16,-21-21-16,0 20 0,0 1 15,0 0-15,0 42 31,0 0-15,0 1-16,0 20 0,0-21 0,0 0 16,0 22-16,-21-22 0,21 21 0,-22-21 15,22 22-15,0-22 0,0 21 16,0-21-16,0 0 0,0 1 0,0-1 16,0 0-16,0 0 0,22-21 15,-1 21-15,0-21 0,0 0 16,0 0-16,0 0 0,1 0 0,20 0 15,0-21-15,-21 0 0,22 21 16,-1-21-16,0-22 0,1 22 0,-1 0 16,0 0-16,1-21 0,-1 20 15,-21-20-15,22 21 0,-22-21 0,0-1 16,0 1-16,0 21 0,-21-22 16,21 1-16,-21 0 0,0 21 0,0-22 15,0 1-15,0 21 0,0 0 16,0-1-16,-21 22 0,0 0 15,0 0-15,0 22 0,0-1 16,21 0-16,0 0 0,-22 21 16,1-20-16,21 20 0,0 0 15,0 1-15,-21-1 0,21 0 0,0 1 16,0-1-16,-21 0 0,21-21 16,0 22-16,0-1 0,0-21 0,0 0 15,0 22-15,0-22 0,0 0 0,0 0 16,0 0-16,21-42 47,0 0-47,-21 0 0,21 21 0,1-21 15,-22-22-15,21 22 0,0 0 16,0 0-16,-21 0 0,21-22 0,0 22 16,1 0-16,-1 0 0,0 0 15,0 21-15,0 0 16,0 0-1,-21 21-15,0 0 0,22 0 16,-22 0-16,0 1 0,0-1 16,0 21-16,0-21 0,0 0 0,21 22 15,0-22-15,-21 0 0,21 0 16,0 0-16,0 1 0,1-1 0,20 0 16,-21-21-16,21 0 0,-20 21 0,20-21 15,-21 0-15,21 0 0,1 0 0,-1 0 16,0 0-16,1 0 0,-1-21 15,-21 0-15,22 0 0,-1 21 16,-21-22-16,21 1 0,-20-21 0,-1 21 16,0-43-16,0 43 0,-21-21 15,21 21-15,-21-22 0,0 22 16,0-42-16,0 41 0,0 1 16,0 0-16,-21 21 0,0 0 15,0 0-15,0 0 0,-1 0 16,1 0-16,21 21 0,-42-21 0,21 21 15,0 1-15,-1-1 0,1 0 0,21 21 16,-21-21-16,0 1 16,0 20-16,0-21 0,21 0 0,0 22 15,0-22-15,0 0 0,0 0 0,0 0 16,0 0-16,21-21 16,0 0-16,0 0 15,0 0-15,0 0 0,1-21 0,-1 21 16,0-21-16,0 0 0,21 0 15,-20 21-15,-22-21 0,21-1 0,0 1 16,0-21-16,0 0 0,-21 20 16,0 1-16,0 0 0,0 0 15,0 0-15,0 0 0,0-1 16,0 44 0,0-1-1,0 0-15,0 0 16,-21 0-16,21 0 0,0 1 0,0-1 15,0 21-15,0-21 0,0 0 0,0 1 16,0-1-16,0 21 16,21-21-16,0 0 0,1-21 0,-1 22 15,0-22-15,0 21 0,21-21 16,-20 0-16,20 0 0,-21 0 0,21 0 16,-20 0-16,20-21 0,0-1 0,-21 22 15,22-21-15,-22 0 0,0-21 0,0 21 16,0-1-16,1-20 0,-1 21 15,0-21-15,-21-1 0,21 1 0,0-43 16,0 43-16,1 0 16,-22-1-16,21 1 0,0-22 15,0 22-15,0 0 0,0-1 0,-21 1 16,22 21-16,-22-21 0,21 20 0,-21 1 16,0 42 15,0 1-31,-21-1 0,-1 21 0,22-21 15,0 22-15,-21-1 0,0 0 16,21 1-16,-21-1 0,0 0 16,21 1-16,0-1 0,-21 0 0,21 1 0,-22 20 15,22-21-15,-21 1 0,21-1 16,0-21-16,0 22 0,0-1 16,0-21-16,0 0 0,0 22 0,0-22 15,0 0-15,21 0 16,1-21-16,-1 0 0,0 0 0,0 0 15,0 0-15,0 0 0,1 0 0,20 0 16,-21 0-16,0-21 0,22 21 0,-22-21 16,21 0-16,-21-1 0,22 1 15,-22 0-15,0 0 0,0 0 0,0 0 16,0-1-16,1 1 0,-22 0 16,0 0-16,0 0 0,0-22 15,0 22-15</inkml:trace>
  <inkml:trace contextRef="#ctx0" brushRef="#br1" timeOffset="29503.55">11620 2836 0,'-21'0'0,"42"0"0,-21 0 46,22 0-46,-1 0 16,21 0-16,0 0 0,-20 0 0,20-21 16,0 21-16,1 0 0,20 0 0,-21-21 15,1 21-15,-1-21 0,-21 21 16,22 0-16,-1 0 0,-21 0 0,0 0 16,22 0-16,-22 0 15,-42 0 32,-1 0-47,1 0 16,21 21-16,-21-21 0</inkml:trace>
  <inkml:trace contextRef="#ctx0" brushRef="#br1" timeOffset="36647.76">5165 4657 0,'0'0'0,"-22"-21"0,1 21 16,0 0-16,0-22 15,0 22-15,0 0 0,-1 0 16,1 0-16,0 0 0,0 0 0,-21 0 16,20 0-16,1 0 0,0 0 15,0 0-15,0 0 16,42 0 15,21 0-31,1 0 0,-1 0 0,0 0 16,22 0-16,-1 0 0,1 0 0,-1 0 15,22 0-15,0 0 0,-1 0 16,-20 0-16,20 0 0,1 0 0,-21-21 16,-1 21-16,-21 0 0,22 0 15,-43 0-15,21 0 0,-20 0 16,-1 0-16,-42 0 31,-1 0-31,1 0 0,0 0 16,0 21-16,0-21 0,0 0 0,-22 0 15,22 0-15,-21 0 0,21 22 0</inkml:trace>
  <inkml:trace contextRef="#ctx0" brushRef="#br1" timeOffset="36988.57">5482 4657 0,'0'0'16,"-21"0"15,21 21 1,-21-21-32,21 21 15,0 0-15,0 22 0,0-22 16,0 21-16,0 0 0,0 1 0,0-1 15,0 22-15,0-22 0,0 0 16,0 1-16,0-1 0,0 0 16,0 1-16,-21-1 0,21-21 0,0 21 15,0-20-15,-22-1 0,22 21 0,0-21 16,0 0-16,0 1 16,0-1-16,22-21 31,-1 0-31,0-21 15,0-1-15,0 1 0,0 0 16,-21 0-16,22 0 0</inkml:trace>
  <inkml:trace contextRef="#ctx0" brushRef="#br1" timeOffset="37728.15">5863 5038 0,'0'0'0,"0"-21"0,21-1 0,-21 44 31,0-1-15,0 0-16,0 0 0,0 0 0,0 0 16,0 1-16,0 20 0,0-21 0,-21 0 15,21 0-15,0 22 0,0-22 16,0 0-16,0 0 0,0 0 0,0 1 16,0-1-16,0 0 0,21-21 15,0 0-15,1 0 0,-1 0 16,0 0-16,0 0 0,21 0 15,-20 0-15,-1 0 0,21-21 0,-21 0 16,22-1-16,-22 1 0,21-21 16,-21 21-16,0 0 0,1-1 15,-1 1-15,-21-21 0,21 21 0,-21 0 16,0-1-16,0-20 0,0 21 0,0 0 16,0 0-16,0-1 15,0 44 16,0-1-31,0 0 16,-21 21-16,21-21 0,0 22 16,0-22-16,-21 21 0,21 1 0,0-1 15,-22 0-15,22 1 0,0-1 16,0 21-16,0-20 0,0 20 0,0 1 16,0-1-16,0 1 0,0-1 0,0 1 15,0-1-15,22 1 0,-22-1 16,21 1-16,-21 20 0,0-20 0,0 21 15,21-22-15,-21 64 16,0-63-16,0-1 0,0 22 16,0-22-16,0-20 0,-21-22 0,21 21 15,-21-21-15,-22 22 16,22-43-16,0 0 0,0 0 16,0 0-16,-1 0 0,1 0 0,0-22 15,0 1-15,0-21 0,0 21 16,-22 0-16,22-22 0,0 1 0,0 0 15,-22-1-15,22 1 0,0-22 0,21 1 16,-21 21-16,21-22 0,0 1 0,0-1 16,0 1-16,0 20 0,0-20 15,0 20-15,21-20 0,0-1 0,0 22 16,1 0-16,-1-22 0,0 22 16,21-22-16,-21 22 0,1 0 0,20-1 15,-21 1-15,21 0 0,-20 21 16,-1-22-16,0 22 0,0 0 0,0 0 15,0 0-15,1 21 0,-22-22 16</inkml:trace>
  <inkml:trace contextRef="#ctx0" brushRef="#br1" timeOffset="38111.93">6689 5144 0,'0'0'0,"0"-43"32,0 64-1,0 22-31,0-22 16,0 21-16,0-21 0,0 22 0,0-1 15,0 22-15,0-22 0,0 21 16,0 1-16,21-1 0,-21 22 0,0-21 15,0-1-15,0 1 0,0-1 0,0 22 16,0-22-16,-21 1 0,21-1 16,0 1-16,-22-1 0,1 1 0,21-22 15,-21 22-15,21-1 0,0-21 16,-21 22-16,21-22 0,0-21 0,-21 22 16,21-1-16,0-21 0,0 0 15,0 1-15,0-1 0,21-21 31,-21-21-31,21-1 0,-21 1 16,21-21-16,0 21 0</inkml:trace>
  <inkml:trace contextRef="#ctx0" brushRef="#br1" timeOffset="38467.72">6710 5652 0,'0'0'0,"-21"-43"0,-1-20 0,1 20 0,0 1 15,21 0-15,0 21 0,-21-22 0,21 22 16,0 0-16,0-21 0,0 20 16,0 1-16,0 0 0,21-21 0,0 21 15,0-1-15,22 1 0,-22 21 0,21-21 16,1 0-16,-1 21 0,0 0 16,-21 0-16,22 0 0,-1 0 0,-21 0 15,22 21-15,-22-21 0,0 21 0,-21 0 16,0 22-16,0-22 0,0 0 15,0 0-15,0 22 0,-21-22 16,21 0-16,-43 0 0,22 0 0,0 0 16,-21 1-16,21-1 0,-22 0 15,1 0-15,21 0 0,-22-21 0,22 21 16,0-21-16,0 0 0,42 0 47,0-21-47,0 21 0,1-21 15,-1 21-15</inkml:trace>
  <inkml:trace contextRef="#ctx0" brushRef="#br1" timeOffset="39175.83">7345 5313 0,'0'0'0,"0"-21"0,21 21 15,0 0-15,-21-21 0,21 21 16,-21-22-16,21 1 0,1 21 0,-1-21 16,0 0-16,0 0 0,-21 0 15,0-1-15,0 1 16,0 0-16,0 0 0,0 0 16,0 0-16,-21 21 15,0 0-15,0 0 16,-1 0-16,1 21 0,21 0 15,-21 0-15,0 0 0,21 0 16,-21 1-16,21 20 0,0-21 0,0 0 16,0 22-16,0-22 0,0 0 15,0 21-15,0-21 0,0 1 0,0-1 16,0 0-16,21-21 0,0 21 0,-21 0 16,21-21-16,0 0 0,1 21 15,-1-21-15,0 0 0,0 0 16,21 0-16,-20 0 0,-1-21 0,0 21 15,21-21-15,-21 0 16,22 21-16,-22-21 0,21 0 0,1-1 16,-22-20-16,21 21 0,0 0 0,-20-22 15,20 22-15,-21-21 0,21 21 16,-20-22-16,-1 22 0,0-21 0,0 21 16,0-22-16,0 22 0,-21 0 0,22 21 15,-22-21-15,-22 21 16,1 0-1,0 21-15,0 0 0,0 0 0,21 1 16,0-1-16,-21 21 0,21-21 16,0 0-16,0 22 0,0-22 15,0 0-15,0 0 0,21 43 0,-21-43 16,0 0-16,21-21 16,0 21-16,-21 0 0,21 1 0,-21-1 15,0 0-15,21 0 16,-21 0-16,-21 0 31,0-21-31,0 0 16,0 0-16,0 0 0,-1 0 15,1 0-15,0 0 16,0 0-16,0 0 0,-22 0 0,22 0 16,0 0-16,-21 0 0</inkml:trace>
  <inkml:trace contextRef="#ctx0" brushRef="#br1" timeOffset="39720.08">4614 5948 0,'-63'21'0,"126"-42"0,-190 42 0,85-21 0,-22 0 16,22 0-16,21 0 0,-21 0 15,20 0-15,1 0 0,0 0 0,21-21 16,21 21 15,0-21-31,1 21 0,20 0 16,21 0-16,-20 0 0,41 0 0,1 0 15,0-21-15,21 21 0,-1 0 16,1 0-16,0 0 0,21 0 0,0 0 16,0 0-16,0 0 0,21-22 15,0 22-15,149 0 0,-149 0 16,21 0-16,1 0 0,-1 0 16,0 0-16,1 0 0,-1-21 0,0 21 15,1 0-15,-1 0 0,-21 0 16,0 0-16,0 0 0,-21 0 0,0 0 15,0 0-15,-21 0 0,0 0 0,-21 0 16,-1 0-16,-20 0 0,-1 0 16,-20 0-16,-22 0 0,0 0 0,0 0 15,-42 0 17,0 0-32,0 0 0,0 0 0,-1 0 15,1 0-15,0 0 0,-21 21 16,-1-21-16,1 0 0,0 22 15,-1-22-15,1 21 0</inkml:trace>
  <inkml:trace contextRef="#ctx0" brushRef="#br1" timeOffset="40571.55">4974 6435 0,'0'0'16,"0"-21"-16,-21 42 31,0 0-31,0 0 16,-1 21-16,-20-20 0,0 20 15,-1 21-15,1-20 0,0-1 0,-22 22 16,22-1-16,-22-21 0,22 43 0,-21-21 16,-1-1-16,1 22 0,-1-22 15,22 1-15,-22-1 0,1 1 0,-1-22 16,22 22-16,-22-22 0,22 0 0,0-21 16,21 1-16,-22 20 15,22-42-15,0 21 0,0 0 0,21-42 31,0 0-31,21 0 16,0 0-16,0-22 0,-21 22 16,21 0-16,1-21 0,-1 20 0,0-20 15,0 0-15,0 21 0,0-22 16,1 1-16,-22 0 0,21 20 0,0-20 16,0 21-16,-21 0 0,0-22 0,21 43 15,-21-21-15,21 0 0,-21 42 31,0 0-31,0 1 16,-21-1-16,0 0 0,0 0 16,0 0-16,0 22 0,-1-22 0,1 21 15,0-21-15,0 0 0,-21 22 0,20-22 16,1 0-16,0 0 0,21 0 16,0 1-16,0 20 0,0-21 15,21 0 1,0-21-16,1 0 0,20 0 15,-21 21-15,21-21 0,1 0 16,-1 0-16,0 0 0,-20 0 0,20 0 0,0 0 16,1 0-16,-1 0 0,0 0 15,1 0-15,-22 0 0,21 0 16,0 0-16,-20 0 0,20 0 0,0 0 16,-21 0-16</inkml:trace>
  <inkml:trace contextRef="#ctx0" brushRef="#br1" timeOffset="41852.15">1524 8340 0,'0'-21'15,"0"-22"1,0 22-1,0 0-15,0 0 16,21 21-16,0-21 0,-21-1 16,21 1-16,-21 0 0,0 0 0,22 0 15,-1 21-15,-21-21 0,0-1 0,0 1 16,0 42 15,0 1-31,0-1 0,0 21 16,-21 0-16,-1 1 0,22-1 15,-21 22-15,0-22 0,0 21 0,0-20 16,0 20-16,-22-20 0,22 20 16,0-21-16,-21 22 0,20-22 15,1 1-15,-21-1 0,21-21 0,0 21 16,-1-20-16,22-1 0,0 0 0,-21-21 16,21-21 15,0 0-31,0-1 15,0-20-15,21 21 0,-21 0 0,22-22 16,-22 1-16,21 21 0,-21-21 16,21-1-16,-21 22 0,21-21 0,0 21 15,-21-1-15,0 1 0,21 21 16,1 0-16,-1 0 0,-21 21 16,21-21-16,0 43 0,-21-22 15,21 0-15,0 21 0,-21-20 0,22-1 16,-22 21-16,0-21 0,21 22 15,0-22-15,0 0 0,-21 0 16,21 0-16,0-21 0,1 21 0,-1-21 16,0 0-16,0 0 15,21 0-15,-20-21 0,-1 0 0,0 21 16,21-21-16,-21 0 0,1 0 16,41-43-16,-42 43 0,0-21 15,1 20-15,-1-20 0,-21 21 16,0 0-16,21 0 0,-21-22 0,0 22 15,0 0-15,0 42 32,0 0-32,0 0 15,-21 1-15,21-1 0,0 21 16,-21-21-16,21 22 0,-22-22 16,22 21-16,0-21 0,0 0 0,0 22 15,0-22-15,0 0 0,0 0 16,0 0-16,22-21 0,-1 22 0,0-22 15,0 0-15,21 0 16,-20 0-16,-1 0 0,21 0 0,0-43 16,1 22-16,-22 0 0,21 0 15,-21 0-15,1-22 0,-1 22 16,0-21-16,0 21 0,-21-22 16,21 22-16,-21-21 0,0 21 0,0-22 15,-21 22-15,0-21 0,0 21 0,0-1 16,-1 1-16,-20 0 0,21 21 15,0 0-15,-22 0 0,22 0 16,0 0-16,-21 0 0,21 21 0,-1 0 16,1 1-16,0-1 0,0 21 15,21-21-15,0 0 0,0 22 0,0-22 16,0 21-16,0-21 0,0 1 16,0-1-16,0 21 0,0-21 15,21 0-15,0-21 0,0 22 0,1-1 16,-1-21-16,21 0 0,-21 0 0,22 0 15,-22 0-15,21-21 0,0-1 0</inkml:trace>
  <inkml:trace contextRef="#ctx0" brushRef="#br1" timeOffset="42151.98">3027 8403 0,'0'0'0,"21"-21"0,-21 0 16,-21 21-1,0 0-15,-1 0 16,1 21-16,0 0 0,0 0 16,0 1-16,0-1 0,21 0 15,-22 0-15,1 0 0,0 0 16,21 22-16,0-22 0,0 0 0,-21 21 16,21-20-16,0 20 0,0-21 0,0 0 15,0 0-15,0 1 0,0-1 16,21 0-16,0 0 0,0-21 0,1 0 15,-1 0-15,0 0 0,0 0 0,21 0 16,-20 0-16,20 0 0,0 0 16,-21-21-16,22 21 0,-22-21 0,21 0 15,1-1-15,-1-20 0,-21 21 16</inkml:trace>
  <inkml:trace contextRef="#ctx0" brushRef="#br1" timeOffset="42867.99">3535 8551 0,'21'-42'0,"-42"84"0,42-105 0,-21 42 0,0 0 16,0-1-16,0 1 15,-21 21-15,0 0 16,-1 0-16,1 0 0,0 0 16,0 21-16,0 1 0,0-22 0,-1 42 15,-20-21-15,21 0 0,0 0 0,21 1 16,-21 20-16,-1-21 0,1 0 16,21 22-16,0-22 0,0 0 15,0 0-15,0 0 0,0 0 0,0 1 0,0-1 16,21-21-1,1 0-15,-1 0 0,0 0 0,21 0 16,-21 0-16,1 0 0,-1-21 0,21-1 16,-21 1-16,0 0 15,1 0-15,-1 0 0,0 0 0,0-22 16,0 22-16,-21 0 0,21-21 0,-21 20 16,0-20-16,0 21 0,0 0 15,0 0-15,0-1 0,0 1 0,0 42 31,-21 1-31,21-1 16,-21 0-16,21 0 0,0 0 16,0 22-16,0-22 0,0 42 0,0-20 15,0-22-15,0 21 16,0-21-16,0 0 0,21 1 0,0-1 16,1 0-16,-1 0 0,0-21 0,21 0 15,1 0-15,-22 0 16,21 0-16,0 0 0,-20 0 0,20 0 15,-21-21-15,21 0 0,1 0 0,-22-22 16,0 22-16,21 0 0,-20-21 16,-1 20-16,0-20 0,0 0 0,0-1 15,0 1-15,1-21 0,-22 20 16,0-20-16,21 20 0,-21-20 0,0 21 0,0-1 16,0-20-16,0 42 0,0-22 15,0 22-15,0 0 0,0 0 16,-21 42-1,-1 0-15,22 21 0,-21 1 16,0-1-16,21 22 0,0-22 16,0 21-16,-21-20 0,21 20 0,0-20 0,0 20 15,0-21-15,0 1 0,0 20 16,0-20-16,0-1 0,0-21 16,21 21-16,-21-20 0,21 20 0,22 0 15,-22-42-15,21 21 0,-21-21 16,22 0-16,-22 0 0,21 0 0,0 0 15,1-21-15,-1 21 0,0-21 0,22-21 16,-22 21-16,22-22 0,-22 22 0</inkml:trace>
  <inkml:trace contextRef="#ctx0" brushRef="#br1" timeOffset="43496.46">8551 5884 0,'0'22'31,"21"-1"-31,1 0 0,-22 21 0,21 1 16,0-22-16,21 21 0,-21 22 15,22-22-15,-22 21 0,21-20 16,1 20-16,-1 1 0,0-22 0,1 22 16,-1-22-16,0 0 0,1 1 15,-1-1-15,-21 0 0,21-21 0,1 22 16,-22-22-16,0 0 0,21 0 0,-20-21 16,-1 21-16,0-21 0,0 0 15,-21-21 16,0 0-31,0 0 0,0 0 16,0 0-16,0-1 0,-21 1 16</inkml:trace>
  <inkml:trace contextRef="#ctx0" brushRef="#br1" timeOffset="43727.08">9377 6668 0,'-21'-22'0,"42"65"0,-21-64 0,-43-43 16,43 43-16,0 0 0,0 0 16,22 21 15,-1 0-31,0 0 0,0 21 0,0-21 15,0 21-15,1 0 16,-1 0-16,-21 0 0,0 1 16,0-1-16,0 0 0,0 0 0,-21 0 15,-1 0-15,1 1 0,-21-1 16,21 0-16,-22 0 0,-20 0 16,21 0-16,-1 1 0,-20-1 0,20 0 15,1 0-15,0 0 0,21 0 0,-1 1 16,1-1-16,21 0 0,-21-21 15,21 21-15,0 0 0</inkml:trace>
  <inkml:trace contextRef="#ctx0" brushRef="#br1" timeOffset="44573.6">9842 7514 0,'0'-42'16,"0"84"-16,22-105 0,-1 42 0,-21-1 0,21-20 15,-21 21-15,21 0 16,-21-22-16,0 22 0,0 0 0,0 0 16,0 0-16,-21 21 0,0 0 15,0 0-15,-1 0 0,1 21 16,-21 0-16,0 0 0,20 22 0,-20-1 15,0 0-15,21 1 0,-22 20 0,22-21 16,0 22-16,-21-22 0,20 22 16,22-1-16,-21-20 0,21-1 0,0 21 15,0-20-15,0-1 0,0 0 0,0 1 16,0-22-16,0 0 0,21 0 0,1 0 16,-1 1-16,0-1 15,21-21-15,-21 0 0,22 0 0,-22 0 16,21 0-16,1 0 0,-22-21 0,21-1 0,0 1 15,22-21-15,-22 21 16,-21 0-16,1-1 0,-1-20 16,0 21-16,-21 0 0,0 0 0,0-1 15,0 1-15,-21 0 0,0 0 0,-22 0 16,22 0-16,-21 21 0,21 0 16,-22 0-16,1 0 0,21 0 15,0 0-15,-1 0 0,1 0 0,0 0 16,42 0 15,0 0-31,1 0 0,-1 0 16,21 0-16,-21 0 0,22 0 0,-22 0 15,21 21-15,-21 0 0,0 0 16,1 21-16,-1-20 0,0 20 0,-21 0 16,0 1-16,0 20 0,0-21 15,0 1-15,0 20 0,0-20 0,-21-1 0,0 21 16,-1-20-16,1-1 0,0 22 15,0-22-15,0 0 0,0 1 0,-1-1 16,1 0-16,-21 43 16,42-64-16,0 0 0,0 0 0,-21 1 15,21-1-15,0 0 0,21-21 32,0-21-32,0 0 0,0-1 15,1 1-15,-1-21 0,0 21 0,0-22 16</inkml:trace>
  <inkml:trace contextRef="#ctx0" brushRef="#br1" timeOffset="45052.02">10477 7811 0,'0'0'0,"0"-43"0,22 22 16,-22-21-16,0 21 15,0-1-15,0 1 0,-22 21 16,1 0-1,0 0-15,21 21 0,-21 1 0,0-1 16,0 0-16,21 0 0,-22 21 16,22-20-16,-21 20 0,21-21 0,0 21 15,0-20-15,0 20 0,0-21 0,0 0 16,0 22-16,0-22 0,21 0 0,1-21 16,-1 21-16,0-21 0,0 0 15,0 0-15,0 0 0,22 0 0,-22 0 16,21 0-16,-21-21 0,22 0 15,-22 0-15,21-1 0,-21 1 0,22 0 0,-22 0 16,0-21-16,0 20 16,-21 1-16,0-21 0,0 0 0,0 20 15,0-20-15,0 0 0,0-1 0,-21 22 16,0-21-16,-21 21 0,20 0 0,1-1 16,-21 22-16,21 0 0,0 0 15,-22 0-15,22 0 0,0 0 0,-21 22 16,20-1-16,1 0 0,0 0 0,21 0 15,-21 22-15,21-22 0,-21 0 16,21 0-16,0 0 0,0 0 16,0 22-16,0-22 0,0 0 0,21 0 15,0 0-15,0-21 0,0 0 0,22 0 16,-22 0-16,21 0 16,1 0-16,-1 0 0,0-21 0</inkml:trace>
  <inkml:trace contextRef="#ctx0" brushRef="#br1" timeOffset="45597.71">11388 7197 0,'0'0'0,"-22"0"0,1 0 0,0 0 16,0 0-16,0 21 15,0 21-15,21-21 0,-22 22 0,1-1 16,21 43-16,0-43 15,-21 0-15,21 1 0,0-1 0,0 0 16,0-20-16,0 20 0,0 0 16,0-21-16,0 1 0,0 20 0,0-21 15,0 0-15,-21 0 0,21 1 16,0-1-16,0-42 31,0-1-31,0 1 16,0 0-16,0 0 0,0 0 0,0 0 15,0-1-15,21 1 0,0-21 16,0 21-16,1 0 0,-1-1 0,21-41 16,0 63-16,-20-21 15,-1 0-15,21 21 0,0 0 0,-20 0 16,-1 0-16,21 21 0,-21-21 16,0 21-16,22 0 0,-22 0 0,-21 0 15,21 1-15,-21 20 0,0-21 0,0 0 16,0 0-16,0 1 0,0-1 0,0 0 15,-21-21-15,0 21 0,0 0 16,-1 0-16,1-21 0,0 22 0,-21-22 16,21 21-16,-43-21 15,22 21-15,-1-21 0,22 0 0,0 0 16,-21 0-16,21 21 0,-1-21 16,1 0-16,42-21 31,1 21-31,20-21 15,-21 0-15</inkml:trace>
  <inkml:trace contextRef="#ctx0" brushRef="#br1" timeOffset="46476.2">12361 7578 0,'0'0'0,"0"-21"0,0-1 0,0 1 16,-21 0-16,0 21 16,0 0-16,0-21 0,-1 21 0,1 0 15,-21 0-15,21 0 0,0 0 0,-1 21 16,1-21-16,0 21 0,0 0 16,-21 1-16,20-1 0,1 21 0,0-21 15,0 0-15,21 22 0,-21-22 16,21 0-16,-21 21 0,21-20 0,0-1 15,0 0-15,0 0 0,0 0 16,0 0-16,0 1 0,21-1 16,0-21-16,0 0 0,0 0 15,0 0-15,1 0 0,-1 0 0,0 0 16,0-21-16,0-1 0,0 22 16,1-21-16,-1 0 0,0 0 0,0 0 15,21-43-15,-20 43 0,-1 0 16,0-21-16,-21 20 0,0-20 15,0 21-15,21 0 0,-21-22 0,0 22 16,0 0-16,0 42 31,-21 0-15,21 1-16,0-1 0,0 0 0,-21 0 16,21 0-16,0 22 0,0-22 15,0 0-15,0 21 0,0-21 0,0 1 0,0-1 16,0 0-16,0 0 0,21 21 15,-21-20-15,21-1 0,0-21 16,0 21-16,1-21 0,-1 0 0,0 0 16,21 0-16,-21 0 0,1 0 15,20 0-15,-21-21 0,0 0 0,22-1 16,-22 1-16,21 0 0,-21 0 0,0 0 16,22-22-16,-22 22 0,0-21 0,21 0 15,-20-1-15,-1 1 16,21 0-16,-21-1 0,22 1 0,-22 0 15,0-22-15,42-21 0,-41 43 16,-1 21-16,-21-21 0,0 20 16,21 1-16,-21 0 0,0 0 0,-21 21 15,0 0-15,-1 21 16,1 0-16,-21 0 0,21 22 16,-22-22-16,22 42 0,-21-20 0,21-1 15,-22 22-15,22-22 0,0 21 16,0-20-16,21-1 0,-21 22 0,21-22 15,-21 0-15,21 1 0,0-1 0,0 21 16,0-20-16,0-22 16,0 21-16,0-21 0,21 1 0,0-1 15,0-21-15,0 21 0,0 0 16,1-21-16,-1 0 0,0 0 0,0 0 16,43 0-16,-43 0 0,0 0 15,21-21-15,-21 21 0,1-21 0,20 0 16,-21-1-16,0 1 0,0 0 15,22 0-15,-22 0 0</inkml:trace>
  <inkml:trace contextRef="#ctx0" brushRef="#br1" timeOffset="46712.07">13420 7916 0,'0'22'16,"-22"-22"0</inkml:trace>
  <inkml:trace contextRef="#ctx0" brushRef="#br1" timeOffset="48739.91">1101 9483 0,'-22'0'15,"44"0"-15,-65 0 0,22 0 16,0 0-16,0 0 15,0 0 1,-1 0 0,22 21 15,22-21 0,20 21-31,-21-21 0,0 0 16,22 0-16,20 0 0,-21 21 15,22-21-15,-1 0 0,22 0 16,0 0-16,-1 0 0,1 0 0,21 0 16,-21 0-16,20 0 0,1 0 0,0 0 15,0 0-15,21 0 16,0 0-16,-21 0 0,21-21 0,-21 21 16,-1 0-16,1-21 0,-21 21 15,21 0-15,-22 0 0,1-21 0,0 21 16,-22 0-16,1 0 0,-1 0 0,1 0 15,-22 0-15,-21 0 0,22 0 16,-22 0-16,0 0 0,0 0 0,-42 0 109,0 0-109,0 0 16,-1 0-16</inkml:trace>
  <inkml:trace contextRef="#ctx0" brushRef="#br1" timeOffset="50447.93">9483 8721 0,'-22'0'0,"1"0"47,0 0-16,42 0 1,0 0-32,1 0 15,20 0-15,0 0 0,1 0 0,20 0 16,1 0-16,20 0 0,22 0 16,-21 0-16,21 0 0,-1 0 0,22 0 15,-21 0-15,21 0 0,0 0 0,21 0 16,1 21-16,-1-21 15,0 0-15,-21 0 0,21 0 0,-21 21 16,21-21-16,0 0 0,-21 0 16,0 0-16,0 0 0,-21 0 0,0 0 15,0 0-15,-21 0 0,-1 0 0,1 0 16,-22 0-16,86 0 16,-107 0-16,21 0 0,-20 0 15,-1 0-15,-21 0 0,0-21 0,1 21 16,-1 0-16,-42-21 15,-1 21 1,1 0-16,0 0 16,0 0-16,0 0 0,0 0 15,-1 0-15,1 0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6T03:18:40.22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677 402 0,'0'0'0,"0"-21"0,-21 21 16,21-21-16,-21 0 0,21 0 16,0-1-1,0 44 17,0-1-32,0 21 15,0-21-15,0 22 0,0-1 16,0 0-16,0 1 0,0-1 0,0 0 15,0 22-15,0-22 0,0 22 16,0-22-16,0 0 0,0 22 0,0-22 16,0 0-16,0 1 0,0-22 15,0 0-15,0 21 0,0-20 16,0-1-16,0 0 0,21-21 31,-21-21-31,0 0 16,0-1-16,0 1 15</inkml:trace>
  <inkml:trace contextRef="#ctx0" brushRef="#br0" timeOffset="632.16">466 381 0,'0'0'0,"0"-85"31,0 64-31,21 0 0,0 0 0,0 0 16,0 0-16,0-1 0,1 22 15,-1 0-15,21-21 16,-21 21-16,0 0 0,22 0 0,-22 21 16,21 1-16,1-1 0,-22 0 15,21 21-15,-21 1 0,0-1 0,22 0 16,-22 1-16,0 20 0,-21-21 15,21 1-15,-21-1 0,0 22 0,0-22 16,0 0-16,0 1 0,0-1 16,0 0-16,0-21 0,0 1 15,0 20-15,0-21 0,0 0 16,-21-21 0,21-21-16,0 0 15,0-21 1,0 20-16,-21-20 0,21 0 0,0-1 15,0 1-15,0 0 0,0-1 16,0-20-16,21-1 0,0 22 0,0-21 16,1-1-16,-1 1 0,21 20 15,0-20-15,43-22 0,-43 43 16,1-1-16,-1 22 0,0 21 16,1 0-16,-1 0 0,-21 21 0,22 1 15,-22 20-15,0 0 0,-21 22 16,0-1-16,0-20 0,0 20 15,0 1-15,0-1 0,0-21 16,0 22-16,-21-22 0,0 22 0,-1-1 16,22-20-16,-21-1 0,21 0 15,-21 1-15,21-1 0,0-21 0,0 0 16,0 0-16,0 1 0,0-1 16,0 0-16,0 0 15,21-42 16,0 0-31,-21 0 0</inkml:trace>
  <inkml:trace contextRef="#ctx0" brushRef="#br0" timeOffset="1043.92">1778 889 0,'0'42'31,"21"-42"-15,0 0-16,0 0 0,1-21 15,-1 21-15,0-21 0,21 0 16,-21 0-16,1 0 0,-1-1 0,-21 1 16,21 0-16,-21 0 15,0 0-15,0 0 0,0-1 16,-21 22-1,0 0-15,-1 0 0,1 0 16,0 0-16,0 22 0,0-1 0,0 0 16,21 0-16,-22 21 0,22 1 15,-21-22-15,21 21 0,0 1 0,0-22 16,0 21-16,0-21 0,0 22 16,0-22-16,0 0 0,21 0 0,-21 0 15,22-21-15,-1 21 0,0-21 16,0 0-16,0 0 0,0 0 15,1 0-15,-1 0 0,0 0 16,0 0-16,0-21 0,22 0 0,-22 0 16,0 0-16,0 0 0,0-22 15</inkml:trace>
  <inkml:trace contextRef="#ctx0" brushRef="#br0" timeOffset="1332.47">2498 169 0,'0'-42'0,"0"84"0,0-126 0,0 63 16,0-1-16,-22 22 16,1 22-1,21-1-15,0 21 0,0 0 0,0 1 16,0-1-16,-21 22 16,21-1-16,0-21 0,-21 22 0,21-22 15,0 22-15,-21-22 0,21 22 16,-21-22-16,21 21 0,-22-20 0,22-1 15,0 0-15,0 1 0,0-22 16,0 0-16,0 0 0,0 0 0,0 1 16,0-1-16,22-21 15,-1 0-15,0 0 0,0 0 16,0-21-16,0-1 0,1 1 16,-1-21-16</inkml:trace>
  <inkml:trace contextRef="#ctx0" brushRef="#br0" timeOffset="1864.43">2857 106 0,'0'-21'0,"0"42"0,0-63 16,0 63 0,0 0-16,0 0 15,0 21-15,0 1 0,0-1 0,0 22 16,0-22-16,0 21 15,0-20-15,0 20 0,0-20 0,0 20 0,0-21 16,-21 128 0,21-128-16,-21 0 15,21-20-15,0-1 0,0 0 16,0 0-16,0 0 0,0 0 16,-21-42 15,21 0-31,0 0 15,0 0-15,0 0 0,0-22 0,0 22 16,0-21-16,21-1 0,-21 1 16,21 0-16,0-1 0,1 22 0,20-21 15,-21 21-15,0-22 0,22 22 16,-1 21-16,-21-21 0,21 21 16,-20 0-16,20 0 0,-21 21 15,21 0-15,-20 1 0,-1-1 0,0 0 16,0 21-16,0-21 0,-21 22 15,0-22-15,0 21 0,0-21 0,0 22 16,0-1-16,0-21 0,-21 0 16,21 1-16,0-1 0,-21 0 15,0 0-15,21 0 16,-21-21-16,-1 0 16,22-21-1,0 0-15,-21-21 0,21 20 16,-21 1-16</inkml:trace>
  <inkml:trace contextRef="#ctx0" brushRef="#br0" timeOffset="2072.31">2371 572 0,'-22'0'0,"44"0"0,-65 0 0,22 0 15,42 0 16,0 0-31,1 0 0,20 0 16,-21 0-16,21 0 0,-20 0 0,20-22 16,0 22-16,-21 0 15,22 0-15,-22 0 0,21 0 0,-21 0 16,1-21-16,-1 21 0</inkml:trace>
  <inkml:trace contextRef="#ctx0" brushRef="#br0" timeOffset="2639.98">3873 614 0,'0'-21'0,"-42"-22"31,21 43-31,0 0 0,0 0 16,-1 22-16,1-1 16,0 0-16,21 0 0,-21 0 15,0 0-15,0 22 0,21-22 0,0 21 16,-22 1-16,22-1 0,-21-21 0,21 21 15,0-20-15,0 20 16,0-21-16,0 0 0,21 0 0,1 1 16,-1-22-16,0 21 0,21-21 15,-21 0-15,22 0 0,-22 0 0,21 0 16,1 0-16,-22-21 0,21 21 16,-21-22-16,22 1 0,-22 0 0,0-21 15,0 21-15,21-43 16,-42 22-16,0-1 0,0 22 0,0-21 15,0 21-15,0-22 0,-21 22 16,0 0-16,0 21 0,0-21 16,0 21-16,-1 0 0,-20 0 0,21 0 15,0 0-15,-22 21 0,22-21 16,0 21-16,0 0 0,0 1 0,0-22 16,21 21-16,0 0 0,0 0 15,0 0-15,0 0 0,0 1 0,0-1 16,0 0-16,21-21 0,0 21 15,0-21-15,21 0 0,-20 0 0,20 0 16</inkml:trace>
  <inkml:trace contextRef="#ctx0" brushRef="#br0" timeOffset="3224.65">4741 593 0,'0'0'0,"0"-21"0,0-1 0,-21 22 16,0-21-16,0 21 16,0 0-16,-22 0 0,22 0 0,0 0 15,0 0-15,0 21 0,-1 1 16,1-22-16,0 21 0,0 0 16,0 21-16,0-21 0,-1 1 0,22 20 15,0-21-15,0 21 0,0-20 16,0 20-16,0-21 0,0 0 0,0 22 15,0-22-15,0 0 0,0 0 16,22-21-16,-1 21 0,0 0 0,0-21 16,0 0-16,0 0 0,1 0 15,-1 0-15,0 0 0,0 0 0,0 0 16,22-21-16,-1 0 16,-21 0-16,0 0 0,0 0 0,1-22 15,-1 1-15,0 0 0,0-1 0,0 1 16,0 0-16,1-1 0,-22 1 15,0-22-15,0 22 0,0-21 16,0 20-16,0-20 0,0 20 16,0 1-16,0-21 0,0 41 0,0-20 15,0 21-15,0 0 0,0 0 16,0 42 0,0 0-16,0 21 0,-22 1 15,22-1-15,-21 0 0,21 22 0,0-22 16,0 22-16,-21-22 0,21 21 15,-21-20-15,21-1 0,-21 22 0,21-22 16,0 0-16,0 1 0,-21-1 16,21 0-16,0 1 0,0-22 0,0 0 15,0 21-15,0-21 0,0 1 16,0-1-16,21-21 16,0 0-16,0 0 15,0 0-15,22-21 0</inkml:trace>
  <inkml:trace contextRef="#ctx0" brushRef="#br0" timeOffset="3685.38">5567 593 0,'0'-21'15,"-43"21"1,22 0-16,0 0 15,0 0-15,0 0 0,0 0 16,-22 0-16,22 21 0,0 0 0,0 0 16,0 0-16,-1 0 0,1 1 15,21-1-15,0 0 0,-21 0 0,21 0 16,0 0-16,0 1 16,0-1-16,21-21 0,0 21 0,1-21 15,-1 0-15,0 21 0,21-21 16,-21 0-16,22 0 0,-22 21 0,0-21 15,21 21-15,-20-21 0,-1 0 16,0 0-16,0 22 0,-21-1 16,0 0-1,-21-21 1,0 21-16,0-21 0,-1 21 16,1-21-16,-21 0 0,21 21 15,-22-21-15,1 0 0,21 22 0,-21-22 16,20 0-16,1 0 0,0 21 0,-21-21 15,21 0-15,-1 0 16,1 0-16,21-21 31,21-1-31,1 22 0</inkml:trace>
  <inkml:trace contextRef="#ctx0" brushRef="#br0" timeOffset="4257.06">6477 783 0,'0'0'0,"-64"0"31,43 0-31,42 0 63,22 0-63,-22 0 0,42 0 0,-20 0 16,41 0-16,-20 0 0,21 0 0,-22 0 15,22 0-15,-1 0 0,1 0 16,0 0-16,-22 0 0,22 0 0,-22 0 15,1 0-15,-1 0 0,1 0 16,21 0-16,-43 0 0,-21 0 16,0 0-16,0 0 0,1 0 15,-1 0-15,-42 0 63,-1 0-63,1 0 15,21-21-15</inkml:trace>
  <inkml:trace contextRef="#ctx0" brushRef="#br0" timeOffset="4695.8">7578 445 0,'0'0'0,"-22"0"0,1 0 16,0 0-16,21 21 0,0 0 16,0 0-16,0 0 0,0 0 15,0 1-15,0-1 16,21 0-16,22 0 0,-22 0 0,21 0 16,-21-21-16,22 22 0,-1-22 15,0 0-15,1 21 0,-1-21 0,0 0 16,1 0-16,41 0 15,-41 0-15,-22 0 0,21 0 16,-21 0-16,0 0 0,1-21 0,-1 21 16,-21-22-16,0 1 15,-21 21-15,-1 0 16,1 0-16,0 0 0,-21 0 0,21 0 16,-22 21-16,1 1 0,21-1 15,-22 0-15,1 21 0,0-21 0,-1 22 16,1-1-16,21-21 0,-21 22 15,-1-1-15,22-21 0,0 0 0,-21 43 16,20-64-16,22 21 0,-21 0 16,21 0-1</inkml:trace>
  <inkml:trace contextRef="#ctx0" brushRef="#br1" timeOffset="10580.43">9165 381 0,'0'-21'16,"0"0"-16,0 0 15,0-1-15,0 1 16,-21 21-16,21-21 0,0 0 15,0 0-15,-21 21 0,21-21 16,-21 21-16,-1 0 0,22 21 31,0 0-31,0 21 0,0-21 0,0 22 16,0-1-16,0 0 0,0 1 0,0 20 16,0-20-16,0 20 0,0 1 15,-21-1-15,21 1 0,-21-22 0,0 21 16,21 1-16,0-22 0,0 1 15,-21-1-15,21 0 0,0-21 16,0 22-16,0-22 0,0 0 0,0 0 16,0-42 15,0 0-31,0 0 16,0-22-16</inkml:trace>
  <inkml:trace contextRef="#ctx0" brushRef="#br1" timeOffset="10936.23">8975 529 0,'0'0'0,"-85"-106"31,64 85-31,21 0 0,0 0 16,0 0-16,0 0 0,0-1 15,21 22-15,0-21 0,0 0 0,22 0 16,-22 21-16,21-21 0,0 21 15,-20 0-15,20 0 0,0 0 0,1 0 16,-22 0-16,21 0 0,-21 42 16,22-21-16,-22 0 0,0 22 0,0-22 15,0 21-15,0 1 0,-21-22 16,0 21-16,0-21 0,0 22 0,0-22 16,-21 0-16,0 21 0,-21-21 15,21 1-15,-22-1 0,1 0 16,0 0-16,20 0 0,1-21 15,21 21-15,-21-21 16,42 0 15,0 0-31,1 0 16</inkml:trace>
  <inkml:trace contextRef="#ctx0" brushRef="#br1" timeOffset="11320.01">9567 1058 0,'0'0'16,"21"-21"-1,1 0 1,-1 21-16,0-21 0,0 0 0,0 0 15,0-1-15,1 1 0,-22 0 16,21 0-16,-21 0 0,0 0 0,0-1 16,0 1-16,-21 21 15,-1 0 1,1 0-16,-21 21 0,21 1 16,0 20-16,-1-21 0,1 21 15,0-20-15,21 20 0,0 0 0,0-21 16,0 22-16,0-22 0,0 0 0,0 21 15,0-20-15,0-1 0,0 0 16,21 0-16,0-21 0,1 0 16,-1 21-16,21-21 0,-21 0 15,22 0-15,-1 0 0,0 0 0,-21 0 16,22-21-16,-1 21 0</inkml:trace>
  <inkml:trace contextRef="#ctx0" brushRef="#br1" timeOffset="11703.79">10139 953 0,'0'0'0,"0"-43"0,-21 22 0,-1-21 16,22 21-16,0-1 0,0 1 15,0 0-15,0 0 0,22 21 16,-1 0-16,0-21 0,21 21 16,-21 0-16,1 21 15,-1-21-15,21 21 0,-21 0 0,22 0 16,-22 22-16,0-22 0,0 0 15,0 21-15,0-20 0,-21 20 16,0-21-16,0 0 0,0 22 0,0-22 16,0 0-16,0 0 0,-21-21 15,0 21-15,0-21 0,0 0 16,21-21 0,-21 21-16,21-21 15,0 0-15,0 0 0,0-1 0,0-20 16,0 21-16,0-21 0,0 20 15,0-20-15,21 21 0,0-21 0,-21 20 16,0 1-16,21 0 0,0 0 16,-21 0-16,21 0 0,1 21 0,-1-22 15,0 22-15,0 0 16,21-21-16,-20 21 16,-1 0-16</inkml:trace>
  <inkml:trace contextRef="#ctx0" brushRef="#br1" timeOffset="12865.12">10816 1164 0,'0'0'16,"0"21"-16,21-21 15,0 0 1,1-21-16,20 21 0,-21-21 0,21 0 16,-20 0-16,20 0 0,0-1 15,-21 1-15,22-21 0,-1 21 0,-21-22 16,22 22-16,-22-21 0,0 0 16,0-1-16,0 1 0,-21 0 0,0 20 15,0-20-15,0 0 0,0-1 16,0 22-16,-21-21 0,21 21 0,-21 0 15,0-1-15,0 1 0,-1 0 0,1 21 16,0 0 0,0 0-16,21 21 15,-21 22-15,21-22 0,-21 0 16,21 21-16,-22 1 0,22 41 16,0-20-16,0-1 0,0-20 0,-21 20 15,21 1-15,0-1 0,0 1 16,0-1-16,0 1 0,0-1 0,0 1 15,0-1-15,0 1 0,0-1 0,0 1 16,0-1-16,0 22 0,0-22 16,0 1-16,-21-1 0,21 1 0,0-22 15,0 64-15,0-64 0,0 1 16,0-1-16,0-21 16,0 0-16,0 0 0,0 1 0,21-22 15,0 0-15,1 0 0,-1 0 16,0 0-16,0-22 0,0 1 15,0 0-15,22 0 0,-22 0 16,0-22-16,21 22 0,-20-21 0,-1 0 16,21-1-16,-21 1 0,43-64 15,-64 64-15,21-22 0,-21 1 16,0-1-16,0 22 0,0-22 16,-21 22-16,0 0 0,-1-1 0,1 1 15,-21 21-15,0 0 0,20 0 0,-20 21 16,21 0-16,-21-22 0,20 22 15,1 0-15,0 0 0,0 0 0,0 0 16,21-21-16,21 0 31,0 0-31,0 21 0,0-21 16,1 21-16,20-21 0,0 21 0,-21-22 16,22 1-16,-1 0 0,-21 0 0,22 0 15,-22 0-15,21-1 0,-21-20 16,22 21-16,-22-21 0,0 20 0,0-20 15,-21 21-15,0 0 16,21-22-16,-21 22 0,0 0 16,0 0-16,-21 21 15,0 0 1,0 21-16,0-21 0,-1 21 0,1 43 16,0-43-16,0 21 15,21-21-15,-21 22 0,21-1 0,0-21 16,0 22-16,0-22 0,0 0 0,0 0 15,0 0-15,0 0 0,21 1 16,0-1-16,0-21 0,0 0 0,1 0 16,-1 0-16,0 0 0,21 0 15,-21 0-15,1 0 0,-1-21 0,21-1 16,-21 22-16,0-21 0,1-21 0,-1 21 16,0 0-16,-21-22 15,0 22-15,0-21 0,0-1 0,0 22 16,0-21-16,-21 0 0,0 20 0,-1 1 15,1 0-15,-21 21 0,21 0 16,0 0-16,-22 0 0,22 0 0,0 0 16,-21 0-16,20 0 0,1 21 15,21 0-15,-21 1 0,0 20 16,21-21-16,0 0 0,0 0 16,0 1-16,21-1 0,0 0 15,0-21-15,1 0 0,20 21 16,-21-21-16,21 0 0</inkml:trace>
  <inkml:trace contextRef="#ctx0" brushRef="#br1" timeOffset="13257.9">12128 910 0,'-21'-21'16,"42"42"-16,-63-63 0,21 21 0,0 21 0,21-21 15,0-1-15,0 1 0,0 0 16,0 0-1,21 21-15,0 0 16,0 0-16,0 0 0,22 0 16,-22 0-16,0 0 0,21 0 0,-20 21 15,20 0-15,-21 0 0,0 22 16,0-22-16,1 21 0,-1-21 0,-21 22 16,0-22-16,0 0 0,0 21 0,0-20 15,0-1-15,-21 0 0,-1 0 16,1-21-16,0 21 0,0-21 15,0 0-15,0 0 0,-1 0 16,22-21 0,0 0-16,0 0 0,0 0 0,0-1 15,0 1-15,0 0 16,0-21-16,22 21 0,-1-22 0,-21 22 16,21-21-16,0 21 0,0-1 0,0 1 15,-21 0-15,43 0 0,-22 0 16,0 0-16,0 21 0,0-22 0,22 22 15,-22 0-15,0 0 0</inkml:trace>
  <inkml:trace contextRef="#ctx0" brushRef="#br1" timeOffset="13928.51">12763 677 0,'-21'0'16,"21"22"-16,-21-1 15,21 0-15,0 0 16,0 0-16,0 0 0,0 22 16,0-22-16,0 0 0,0 0 0,0 0 15,0 22-15,0-22 0,0 0 0,0 0 16,0 0-16,0 1 16,0-1-16,0 0 15,-21-21 1,21-21-1,-21 21-15,21-21 0,0-1 16,0 1-16,0 0 16,0 0-16,0 0 0,0-22 0,0 22 15,0-21-15,21 21 0,0-22 0,0 22 16,0-21-16,1 21 0,-1 0 16,21-1-16,-21 22 0,0 0 0,43-21 15,-22 21-15,-21 0 16,1 21-16,20-21 0,-21 22 0,0-1 15,0 21-15,1-21 0,-1 0 0,-21 1 16,0 20-16,0-21 0,0 0 16,0 0-16,0 1 0,0-1 0,0 0 15,0 0-15,-21-21 0,-1 21 16,1-21 0,0 0-16,0 0 0,0 0 15,21-21-15,0 0 16,0 0-16,0 0 15,0-22-15,0 22 0,0-21 16,21 21-16,0-22 0,0 22 16,22-21-16,-1 21 0,-21-1 0,21 1 15,1 0-15,-1 0 0,0 21 0,-20 0 16,20 0-16,0 0 0,-21 0 16,22 21-16,-22 0 0,0 0 15,0 1-15,0 20 0,1-21 16,-22 21-16,0-20 0,0 20 0,0 0 15,0-21-15,0 1 0,0 20 0,-22-21 16,22 0-16,-21 0 0,0 1 16,0-22-16,0 21 0,0-21 0,-1 0 15,1 0-15</inkml:trace>
  <inkml:trace contextRef="#ctx0" brushRef="#br1" timeOffset="14745.05">15346 127 0,'-21'0'0,"42"0"0,-64 0 0,22 21 16,0 0-16,0 22 0,-21-22 0,-43 127 15,64-106-15,0 22 16,-1-22-16,1 22 0,-21 42 16,42-64-16,0 21 0,0-20 15,0 20-15,0-20 0,0-1 16,0-21-16,21 21 0,0-20 0,0 20 16,22-21-16,-22-21 0,21 21 0,1-21 15,-1 0-15,0 0 0,1 0 16,20 0-16,-21-21 0,1 0 0,20 21 15,-20-21-15,-1-22 16,0 22-16,1-21 0,-1 21 0,0-22 16,-21 1-16,1 0 0,-1-1 0,0 1 15,0 0-15,-21-22 0,0 22 16,0 0-16,0-22 0,0 22 0,0-1 16,-21 1-16,0-21 0,-22 20 15,22 1-15,-21 0 0,0 20 0,-1-20 16,1 21-16,-22 0 0,22 21 0,0 0 15,-22 0-15,22 0 0,0 21 16,-1 0-16,1 0 0,0 22 0,-1-1 16,22 21-16,0-20 0,0-1 15,0 22-15,21-22 0,0 21 16,0-20-16,0-1 0,0 0 0,0 1 16,21-1-16,0 0 0,21 1 15,-21-1-15,22 0 0,-22-20 0,21-1 16,1 0-16,20 0 0,-21 0 0</inkml:trace>
  <inkml:trace contextRef="#ctx0" brushRef="#br1" timeOffset="15099.84">16192 550 0,'0'0'0,"0"-63"31,0 84-15,0 0-16,0 0 0,0 1 16,0-1-16,0 0 0,0 21 0,-21 1 15,21-1-15,-21 0 0,21 1 0,-21 20 16,21-21-16,0 22 0,-21-1 16,21 1-16,-21-1 0,21 1 0,-22-1 15,22 1-15,0-1 0,0 1 0,-21-1 16,21 22-16,-21-21 0,21-1 15,0 1-15,0-1 0,-21-21 16,21 22-16,-21-22 0,21 1 0,-21-1 16,21-21-16,0 0 0,0 0 15,0 1-15,0-1 0,21-42 16,0-1 0,-21 1-16,21 0 0,0 0 0,-21 0 15,21-22-15</inkml:trace>
  <inkml:trace contextRef="#ctx0" brushRef="#br1" timeOffset="15416.66">16150 1016 0,'0'0'0,"0"-63"0,0-1 0,0-84 32,0 106-32,0 20 0,0 1 0,21 0 15,-21 0-15,21 0 0,1 21 0,-1-21 16,0 21-16,0 0 0,0 0 15,0 0-15,22 0 0,-22 0 16,0 0-16,0 0 0,0 21 0,1 0 16,-1 21-16,-21-21 0,0 1 0,0 20 15,0-21-15,0 21 0,-21 1 0,-1-22 16,1 0-16,0 21 0,-21-20 16,21-1-16,-22 0 0,22 0 15,-21 0-15,21-21 0,-1 21 0,1-21 16,21-21 15,0 0-15,21 21-16,1-21 0,-1 0 0</inkml:trace>
  <inkml:trace contextRef="#ctx0" brushRef="#br1" timeOffset="15752.47">16531 910 0,'64'0'16,"-43"0"-1,0 0-15,0-21 0,0 0 16,0 21-16,1-21 0,-1 0 0,0-1 16,0 1-16,0 0 0,0 0 0,-21 0 15,0 0-15,0-1 0,22 22 16,-22-21-16,-22 21 15,1 0 1,0 0-16,0 21 0,21 1 0,-21-1 16,0 0-16,-1 0 0,22 0 15,0 0-15,-21 1 0,21-1 0,0 21 16,0-21-16,0 0 0,0 1 16,0-1-16,21 0 15,1 0-15,-1-21 0,0 0 16,0 0-16,0 0 0,22 0 15,-22 0-15</inkml:trace>
  <inkml:trace contextRef="#ctx0" brushRef="#br1" timeOffset="16134.25">17060 804 0,'0'0'0,"-21"-21"16,21 0-16,0 0 0,0 0 0,0 0 15,-21-1-15,21 1 0,0 0 16,0 0-16,0 0 15,21 21-15,0 0 0,0 0 16,1 0-16,-1 0 0,0 0 16,21 0-16,-21 21 0,1 0 15,-1 0-15,0 0 0,-21 1 0,21 20 16,-21-21-16,21 21 0,-21-20 16,0 20-16,0-21 0,0 21 0,0-20 15,0 20-15,-21 0 0,0-21 16,0-21-16,21 22 15,-21-22-15,-1 0 0,22-22 32,0 1-32,0 0 15,0 0-15,0-21 0,0 20 0,22-20 16,-1 21-16,0-21 0,0 20 16,0-20-16,-21 0 0,43 21 0,-22-1 15,0-20-15,0 21 0,0 0 16,22 21-16,-22-21 0,0-1 0,0 22 15,21 0-15,-20 0 0</inkml:trace>
  <inkml:trace contextRef="#ctx0" brushRef="#br1" timeOffset="16779.88">17928 953 0,'21'0'0,"-42"0"0,85 0 0,-43 0 16,0-22-16,0 1 0,0 21 15,0-21-15,1 0 0,-22 0 16,0-22-16,0 22 0,0 0 15,0 0-15,0-21 0,0 20 0,0 1 16,-22-21-16,1 21 0,0 0 0,-21-1 16,21 22-16,-1 0 0,-20 0 15,21 0-15,-21 0 0,20 0 0,-20 0 16,0 22-16,21-1 0,-22 0 16,22 0-16,-21 21 0,21-20 0,-1 20 15,1-21-15,0 21 0,0-20 0,0 20 16,21-21-16,0 21 0,0-20 15,0-1-15,0 0 0,0 0 16,21 0-16,21-21 0,-21 0 16,1 21-16,-1-21 0,21 0 0,-21 0 15,22 0-15,-22-21 0,21 0 0,-21 21 16,22-21-16,-22 0 0,21 0 16,-21-1-16,0-20 0,1 21 0,-1-21 15,0 20-15,-21-20 0,0 21 16,21-21-16,-21 20 0,0 1 0,0 0 15,0 0-15,0 0 0,0 42 32,0 0-32,-21 0 0,21 0 15,-21 22-15,21-22 0,0 21 16,0-21-16,0 22 0,0-22 16,0 21-16,0-21 0,0 1 0,0 20 15,0-21-15,21 0 0,0 0 16,0-21-16,0 0 0,1 0 15,-1 0-15,0 0 0,0 0 16,21 0-16,-20-21 0,20 0 0,-21 21 16</inkml:trace>
  <inkml:trace contextRef="#ctx0" brushRef="#br1" timeOffset="17056.72">18627 360 0,'0'-42'16,"0"84"-16,0-127 0,0 64 0,0 0 0,0 0 15,-22 0-15,1 21 16,0 0-16,0 0 0,0 0 0,0 21 16,-1 0-16,1 21 0,0-21 15,21 22-15,0-1 0,-21 0 16,21 1-16,-21-1 0,21 0 0,0 1 16,0-1-16,0-21 0,0 22 15,0-1-15,0 0 0,0 1 0,0-1 16,0-21-16,0 0 0,0 22 0,0-22 15,0 0-15,0 0 0,21-21 16,0 21-16,0-21 16,0 0-16,1 0 0,-1 0 15,0 0-15,0-21 0,21 21 0</inkml:trace>
  <inkml:trace contextRef="#ctx0" brushRef="#br1" timeOffset="17312.57">19008 550 0,'0'0'16,"-22"0"15,1 22-31,21-1 0,0 0 0,-21 0 16,0 0-16,21 22 0,-21-22 16,21 0-16,0 21 0,0-21 15,-21 1-15,21 20 0,0-21 0,-22 0 16,22 0-16,0 1 0,0-1 15,0 0-15,0 0 0,0 0 16,22-21-16,-1 0 0,0 0 16,0 0-16,0 0 15,0 0-15,1 0 0,-1-21 0,21 0 16</inkml:trace>
  <inkml:trace contextRef="#ctx0" brushRef="#br1" timeOffset="18050.15">19410 635 0,'0'0'0,"-21"0"32,-1 0-17,22 21-15,-21-21 0,0 21 0,21 1 16,-21-1-16,21 0 0,-21 21 16,21-21-16,-21 1 0,21-1 15,0 21-15,0-21 0,0 0 0,0 1 16,0-1-16,0 0 0,0 0 0,0 0 15,0 0-15,21-21 16,0 0-16,0 0 16,0 0-1,-21-21-15,0 0 0,0 0 16,0 0-16,0 0 0,0-1 16,0-20-16,0 21 0,0-21 0,21 20 15,-21-20-15,0 21 0,0-21 16,22 20-16,-1 1 0,0-21 0,0 21 15,0 0-15,0-1 0,1 22 0,-1-21 16,0 0-16,0 21 0,21 0 16,-20 0-16,20 0 0,-21 21 0,21 0 15,-20 1-15,-1-1 16,21 0-16,-21 21 0,0-21 0,-21 22 0,0-1 16,22 0-16,-22-20 0,0 20 15,0 0-15,0-21 0,0 22 16,0-22-16,-22 0 0,1 0 0,21 0 15,-21 1-15,0-1 16,0-21-16,0 0 16,21-21-1,0-1 1,0 1-16,0 0 0,21 0 0,0-21 16,0 20-16,0-20 15,0 0-15,22 21 0,-22-22 0,0 1 16,21 0-16,-20 20 0,20-20 15,-21 21-15,21 0 0,-20 0 0,-1 21 16,0 0-16,21 0 0,-21 0 0,1 0 16,-22 21-16,21 0 0,-21 21 15,0-21-15,0 22 0,0-22 0,0 21 16,0 1-16,0-1 0,0-21 16,0 21-16,-21 1 0,21-22 0,-22 0 15,22 0-15,0 0 0,-21 1 0,0-1 16,21 0-1,-21-21-15,21-21 32,0 0-17,21-1-15</inkml:trace>
  <inkml:trace contextRef="#ctx0" brushRef="#br1" timeOffset="18503.89">20955 550 0,'-85'0'32,"43"0"-32,21 0 0,-22 22 0,22-22 15,-21 21-15,21-21 0,0 21 0,-22 0 16,43 0-16,-21-21 0,21 21 15,0 1-15,0-1 0,0 0 16,0 0-16,21-21 16,0 0-16,1 21 0,-1-21 0,0 0 15,21 21-15,-21-21 0,1 0 16,20 0-16,-21 22 0,0-22 0,0 21 16,1-21-16,-1 21 0,-21 0 15,21 0-15,-21 0 16,0 1-16,0-1 0,0 0 15,0 0-15,-21 0 16,0 0-16,-1 1 0,1-22 16,0 0-16,-21 0 0,21 21 15,-1-21-15,1 0 0,-21 0 0,21 0 16,-22 0-16,22 0 0,0 0 0,0 0 16,0 0-16,0 0 15,-1 0-15,1 0 16,21-21-16,0-1 15,0 1-15</inkml:trace>
  <inkml:trace contextRef="#ctx0" brushRef="#br1" timeOffset="18895.66">19452 318 0,'0'0'0,"0"-22"16,21 1-1,0 21 1,-21-21 0,-21 21 15,0 0-15,0 0-16,21 21 15,0 0 1,-21-21-16</inkml:trace>
  <inkml:trace contextRef="#ctx0" brushRef="#br1" timeOffset="19252.46">18288 445 0,'0'0'0,"-21"0"0,42 0 31,0 0-31,21 0 16,-20 0-16,20 0 0,0 0 15,1 0-15,-1 0 0,0 0 0,1 0 16,-1 0-16,0 0 0,-21 0 16,22 0-16,-22 0 0,21 0 0,-21 0 15,1 0-15,-44 0 47,1 0-47,0 0 0,0 0 16,0 0-16,0 0 0,-1 0 15</inkml:trace>
  <inkml:trace contextRef="#ctx0" brushRef="#br0" timeOffset="31992.44">6350 2392 0,'0'-21'15,"0"0"1,0-1-16,0 1 15,0 0-15,0 0 16,0 42 31,0 0-31,0 22-16,0-22 0,0 21 0,0-21 15,0 22-15,0-1 0,0 0 0,0 1 16,0-1-16,-21-21 0,21 21 15,-21 1-15,21-22 0,0 0 0,0 0 16,0 0-16,0 1 16,0-1-16,0 0 0,21-21 31,-21-21-15,21 0-16,0-1 0,-21 1 15,21 0-15,0-21 0,-21 21 16,22-1-16,-1-20 0,0 0 0,-21 21 15,21-22-15,0 22 0,-21-21 16,21 21-16,1-1 0,-22 1 0,0 0 16,21 21-16,0 0 15,-21 21 1,0 0-16,0 1 16,0-1-16,0 0 0,21 21 15,-21-21-15,0 22 0,21-22 0,-21 21 16,0-21-16,0 22 0,21-22 15,1 0-15,-1 0 0,-21 0 0,21 1 16,0-22-16,0 21 0,22-21 16,-22 0-16,0 0 0,21 0 0,-21 0 15,22 0-15,-22-21 0,21-1 0,-21 22 16,22-21-16,-22 0 16,0-21-16,0 21 0,0-43 15,-21 22-15,0-1 0,0 1 0,0 0 16,0 21-16,0-22 0,0 1 15,0 21-15,0-22 0,-21 22 0,0 0 16,0 21-16,21-21 0,-21 21 16,0 0-16,-1 0 0,1 0 15,0 0-15,21 21 16,0 0 0,21-21-1,0 0-15,1 0 16,-1 0-16,0 0 0</inkml:trace>
  <inkml:trace contextRef="#ctx0" brushRef="#br0" timeOffset="32558.12">7535 2032 0,'0'0'16,"-21"-21"-16,0 21 15,21 21 1,0 0-16,0 0 16,0 1-16,0-1 0,0 0 0,0 21 15,0 1-15,0-1 0,0-21 0,0 21 16,0 1-16,0 20 0,-21-20 16,21-1-16,0 0 0,0-21 15,0 22-15,-21-1 0,21-21 16,0 22-16,0-22 0,0 0 0,0 0 15,0 0-15,-22-21 0,22 21 16,0-42 15,0 0-31,-21 0 0,21 0 16,0 0-16,0-1 0,0 1 0,0-21 16,0 0-16,0 20 0,21-20 15,1 0-15,-22 21 0,21-22 0,0 22 16,21-21-16,-21 21 0,22-1 15,-1 1-15,0 21 0,-20 0 16,20 0-16,0 0 0,1 0 0,-1 0 16,0 0-16,-21 21 0,22 22 15,-22-22-15,0 0 0,0 21 0,-21-20 16,0 20-16,0 0 0,0-21 0,0 22 16,0-22-16,-42 0 0,21 21 15,0 1-15,-1-22 0,1 0 16,0-21-16,21 21 0,-21-21 15,21 21-15,0-42 32,0 0-32,21 0 15,-21 0-15</inkml:trace>
  <inkml:trace contextRef="#ctx0" brushRef="#br0" timeOffset="33124.79">8678 2350 0,'0'0'0,"0"-22"0,0 1 0,-21 21 16,0-21-16,0 0 0,0 0 15,-1 21-15,1 0 0,0 0 16,0 0-16,0 0 0,0 0 15,-1 0-15,1 0 0,0 21 16,0 0-16,0 21 0,0-20 0,-1 20 16,1 0-16,0 1 0,0-1 15,21 0-15,0-21 0,-21 22 0,21-1 16,0-21-16,0 22 0,0-22 0,0 0 16,0 0-16,0 0 0,21-21 15,0 21-15,0-21 16,0 0-16,1 0 0,-1 0 15,0 0-15,0-21 0,0 0 0,22 0 16,-22 0-16,0 0 0,0-1 0,0 1 16,0-21-16,1 0 0,-22-22 15,21 22-15,-21-1 0,0 22 16,21-21-16,-21 21 0,0 0 0,0-1 16,0 1-16,0 0 0,-21 21 31,21 21-31,-21 0 0,21 1 15,0-1-15,0 0 0,0 21 0,0-21 16,0 22-16,0-22 0,0 21 16,0-21-16,0 1 0,0 20 15,0-21-15,0 0 0,0 0 0,0 1 16,21-22-16,0 21 0,0 0 0,0-21 16,0 0-16,1 0 15,-1 0-15,0 0 0,0 0 0,0-21 16,22 0-16,-22-1 0,0 1 15</inkml:trace>
  <inkml:trace contextRef="#ctx0" brushRef="#br0" timeOffset="33468.1">9250 1947 0,'0'0'0,"0"-21"0,-21 21 16,-1 0-1,1 21 1,21 1-16,0-1 0,0 21 16,-21-21-16,21 22 0,-21-1 15,21-21-15,0 21 0,0 1 0,-21-1 16,21 0-16,-21 1 0,21-1 16,0 0-16,0 1 0,0-1 0,0 0 15,0-20-15,0 20 0,0-21 16,0 0-16,0 0 0,0 1 0,21-1 15,0-21-15,-21 21 0,21-21 16,0 21-16,0-21 0,1 0 16,-1 0-16,0 0 0,0 0 15,0-21-15,22 21 0,-22-21 0,0 0 16,0-1-16,21 1 0,-20 0 0,-1 0 16,0 0-16,0-22 0,0 22 15</inkml:trace>
  <inkml:trace contextRef="#ctx0" brushRef="#br0" timeOffset="33759.94">8975 2244 0,'0'0'0,"0"21"0,21-21 16,0 0-1,0 0-15,0 0 0,64 0 16,-64 0-16,21 0 0,1 0 16,-1 0-16,0 0 0,1 0 15,-1-21-15,-21 21 0,22-21 16,-22 21-16,0 0 0,0 0 0,0 0 16,-21-22-16,21 22 15</inkml:trace>
  <inkml:trace contextRef="#ctx0" brushRef="#br0" timeOffset="34576.47">4889 2709 0,'0'0'15,"-21"0"-15,0 0 0,0-21 0,0 21 16,0 0-16,-1 0 0,1 0 0,-21 0 15,21 0-15,0 0 0,-22 0 16,22 0-16,-21 0 0,21 0 0,-22 0 16,22 0-16,0 0 0,0 0 15,0 0-15,21 21 0,-22-21 16,44 0 15,-1 0-31,0 0 0,21 0 0,-21 0 16,43 0-16,-22 0 15,22 0-15,-1 0 0,1 0 0,-1-21 16,1 21-16,-1 0 0,22 0 0,-22-21 16,-20 21-16,20 0 0,1 0 15,-22 0-15,22 0 0,-22 0 0,0-21 16,-21 21-16,22 0 0,-22 0 16,0 0-16,0 0 15,-42 0 16,0 0-15,21-21 0,-21 21-16,0 0 15,-1 0 1,22-21-16,-21-1 16</inkml:trace>
  <inkml:trace contextRef="#ctx0" brushRef="#br0" timeOffset="35136.15">5334 2328 0,'0'0'0,"-21"-21"0,0 21 31,21 21 0,0 1-31,0-1 16,0 0-16,21 0 0,0-21 15,0 21-15,0 0 0,0 1 0,1-22 16,20 21-16,-21-21 0,0 21 16,22-21-16,-22 0 0,42 21 15,-42-21-15,1 0 16,-1 0-16,0 0 0,0 0 15,-42 0 32,0 0-47,0 21 16,-1 0-16,1-21 0,0 22 0,0-22 16,0 21-16,0 0 0,-1 0 15,1 0-15,0 0 0,0 1 0,-21-1 16,20 0-16,1 0 0,0 0 15,0 0-15,0 1 0,0-22 0,21 21 16,0 0-16,-22-21 0,22 21 16,-21-21-16,21 21 0,-21-21 15</inkml:trace>
  <inkml:trace contextRef="#ctx0" brushRef="#br0" timeOffset="37360.56">4297 4001 0,'0'0'0,"-21"0"0,-1 0 16,1 0-16,21 21 31,21-21-15,1 21-1,-1-21-15,0 0 0,21 0 0,1 21 16,-1-21-16,0 0 0,1 0 16,20 0-16,-21 0 0,22 0 15,-1 0-15,1 0 0,-22 0 0,22 0 16,-1 0-16,-20 0 0,20-21 0,-21 21 15,1 0-15,-1 0 0,-21-21 16,22 21-16,-22 0 0,0 0 16,0 0-16,-21-21 0,0-1 31,-21 22-15,0-21-1,0 21-15,-1 0 16,1-21-16,0 21 15,21-21-15,-21 21 16,21-21-16,-21 21 0,0 0 0,21-21 16,-22 21-16,1 0 15,21-22-15,-21 22 0,0 0 16,0 0 0,21 22 15,0-1-16,21-21-15,0 0 0,-21 21 0,21-21 16,0 0-16,1 0 0,-22 21 16,21-21-16,0 0 0,0 0 0,0 0 15,0 0-15,-21 21 0,22-21 16,-1 0-16,-21 21 16,21 1-16,-21-1 15,0 0 1,-21 0-16,21 0 0,-21 0 0,-1 1 15,1-1-15,0 0 0,0 0 16,-21 21-16,20-20 0,1-1 0,0 0 16,0 0-16,0 0 0,0-21 0,-1 21 15,1 1-15,21-1 16,-21-21-16,21 21 0,21-21 31,0 0-15</inkml:trace>
  <inkml:trace contextRef="#ctx0" brushRef="#br0" timeOffset="37825.29">6731 3725 0,'-42'0'31,"63"0"-15,0 0-16,0 0 0,0 0 16,22 0-16,-1 0 15,0 0-15,1 0 0,-1 0 0,0 0 16,1 0-16,-1 0 0,0 0 0,1 0 15,-1 0-15,0 0 0,1 0 16,-22 0-16,0 0 0,0 0 0,0 0 16,-42 0 15,0 0-31,0 22 0,0-22 0</inkml:trace>
  <inkml:trace contextRef="#ctx0" brushRef="#br0" timeOffset="38116.58">7048 3747 0,'-21'0'31,"21"21"-15,-21 0-16,21 0 15,0 0-15,0 0 0,0 22 0,0-22 16,0 21-16,0 1 0,0-1 0,0 0 15,0 1-15,0-1 0,0 0 16,-21-21-16,21 22 0,0-1 16,0-21-16,0 22 0,0-22 0,0 0 15,0 0-15,0 0 0,0 0 16,0 1-16,21-22 31,0-22-15,0 1-16,1 0 0</inkml:trace>
  <inkml:trace contextRef="#ctx0" brushRef="#br0" timeOffset="38843.17">7578 3937 0,'0'0'0,"21"-21"15,-21 42 16,0 0-31,0 0 0,0 1 16,-21-1-16,21 0 0,0 21 0,-22-21 16,22 22-16,0-22 0,0 21 15,-21-21-15,21 1 0,0 20 16,0-21-16,-21 0 0,21 0 0,0 1 16,0-1-16,21-21 15,0 0-15,1 0 0,-1 0 0,21 0 16,-21 0-16,22-21 0,-1 21 15,-21-22-15,21 1 0,1 0 16,-22 0-16,21 0 0,1-22 0,-22 22 16,0 0-16,0-21 0,0 21 15,0-22-15,1 22 0,-22 0 0,0 0 16,21 0-16,-21-1 0,21 1 0,-21 0 16,0 0-1,0 42 1,0 0-1,0 0-15,0 1 0,-21-1 16,21 0-16,0 21 0,0-21 0,-21 22 16,21-1-16,-22-21 0,22 22 15,0-1-15,0 0 0,0 1 16,0-1-16,0 0 0,0 1 0,0-1 16,0 21-16,0-20 0,0-1 0,0 22 15,0-22-15,0 0 0,0 22 16,0-22-16,0 0 0,-21 1 0,21-1 15,-21 0-15,0-20 0,21 20 16,0-21-16,-21 0 0,0 0 0,-1 1 16,1-22-16,0 0 15,0 0-15,0 0 0,0 0 16,-1-22-16,1 1 0,0 0 16,0 0-16,21 0 0,-21 0 15,0-22-15,-1 22 0,22-21 0,-21-1 16,21 1-16,0 0 0,0-1 0,0 1 15,0 21-15,0-21 0,0-1 16,0 22-16,0-21 0,21 21 0,-21-1 16,22 1-16,-1-21 0,0 21 0,0 0 15,21-1-15,-20 1 0,-1 0 16,21 21-16,-21-21 0,22 0 16,-22 0-16,21-1 0,-21 1 0,22 0 15</inkml:trace>
  <inkml:trace contextRef="#ctx0" brushRef="#br0" timeOffset="39183.97">8509 3937 0,'0'0'0,"0"-21"16,0 0-16,-21 21 31,21 21-31,0 0 0,0 21 15,0-20-15,0 20 0,0 0 16,0 1-16,0-1 0,0 0 0,0 22 16,0-22-16,0 0 0,0 22 15,-21-22-15,21 1 0,-22 20 0,22-21 16,0 1-16,0 20 0,-21-20 0,0-1 16,21 0-16,-21 1 0,21-1 15,-21 0-15,21-21 0,0 22 0,0-22 16,-21 0-16,21 0 0,0 0 0,0-42 47,0 0-47,21 0 0,-21 0 15,0 0-15,21-22 0,-21 1 16</inkml:trace>
  <inkml:trace contextRef="#ctx0" brushRef="#br0" timeOffset="39540.76">8467 4064 0,'0'0'16,"-22"-21"-16,22 0 0,-21 0 0,21-1 15,0 1-15,0 0 0,0 0 16,21 21 0,1 0-16,-1 0 0,0-21 15,0 21-15,21 0 0,-20 0 16,-1 0-16,21 0 0,-21 0 0,0 21 15,1-21-15,-1 21 0,0 0 16,0 0-16,-21 1 0,0-1 0,0 21 16,0-21-16,0 0 0,0 22 0,-21-22 15,0 0-15,0 0 0,-1 0 16,-20 1-16,21-1 0,-21 0 0,20-21 16,-41 42-16,42-42 0,0 21 15,-1-21-15,1 0 16,0 22-16,42-22 47,0 0-47,1-22 0,-1 1 0</inkml:trace>
  <inkml:trace contextRef="#ctx0" brushRef="#br0" timeOffset="39980.51">9038 4064 0,'0'0'0,"0"-21"32,21 0-17,-21 0-15,21 21 0,1-22 16,-1 1-16,0 0 15,0 0-15,-21 0 16,0 0-16,-21 21 31,0 0-15,0 21-16,-1 0 0,1 0 16,21 0-16,0 0 0,-21 22 15,0-22-15,21 21 0,0-21 0,0 1 16,0 20-16,0-21 0,0 0 15,0 0-15,0 1 0,0-1 16,0 0-16,0 0 0,21-21 16,0 0-16,0 0 0,1 0 15,-1 0-15,0 0 0,0 0 16,0 0-16,0 0 0,1-21 0,-1 21 16,0-21-16,0 0 0,0-1 15,0 1-15,1 0 0,20 0 0</inkml:trace>
  <inkml:trace contextRef="#ctx0" brushRef="#br0" timeOffset="40400.28">9779 3831 0,'0'0'0,"0"-21"15,21 21-15,-21-21 16,-21 21 0,0 0-16,0 0 0,-22 0 15,22 0-15,0 0 0,0 21 16,0 0-16,-1-21 0,1 21 0,21 1 15,-21-1-15,21 0 0,-21 0 0,21 0 16,0 0-16,0 1 0,0-1 16,0 0-16,0 0 0,0 0 0,0 0 15,0 1-15,21-22 16,0 21-16,0-21 16,1 0-16,-1 0 0,21 21 0,-21-21 15,0 0-15,1 0 0,-1 0 0,0 0 16,0 21-16,0-21 0,0 21 15,-21 0 1,0 1-16,0-1 16,-21 0-16,0-21 15,0 21-15,0-21 0,0 21 0,-1-21 16,-20 21-16,21-21 0,-21 22 0,20-22 16,1 0-16,0 21 0,0-21 15,0 0-15,0 21 0,-1-21 16,1 0-1,0 0 1</inkml:trace>
  <inkml:trace contextRef="#ctx0" brushRef="#br0" timeOffset="40973.94">7133 4678 0,'0'0'0,"21"0"0,-21 21 31,-21-21-31,0 21 16,0 0-16,-22 22 0,1-1 0,0-21 16,-22 22-16,1 20 0,-1-21 15,1 1-15,-22-1 0,22 22 16,-22-22-16,0 0 0,1 1 0,-1-1 15,0 21-15,1-20 0,-1-1 0,21 0 16,1 1-16,-1-1 0,1 0 16,21-20-16,-1 20 0,1-21 0,0 0 15,20 0-15,1 1 0,21-1 16,-21-21-16,21-21 31,0-1-31</inkml:trace>
  <inkml:trace contextRef="#ctx0" brushRef="#br0" timeOffset="41380.71">5905 5228 0,'0'0'0,"22"0"0,-44 21 46,1 1-46,0-1 0,0 0 0,-21 0 16,20 0-16,-20 0 0,21 1 16,-21 20-16,20-21 0,1 0 0,0 0 15,0 1-15,0-1 0,0 0 16,-1-21-16,22 21 0,-21 0 16,42-21 15,1 0-16,-1 0-15,0 0 0,0 0 0,21 21 16,-20-21-16,-1 22 0,0-22 0,21 21 16,-21-21-16,1 21 0,20-21 15,-21 21-15,21-21 0,-20 21 16,20 0-16,-21-21 0,21 0 0,-20 22 0,-1-22 16,0 0-16,0 0 0,0 0 15,0 21-15,1-21 0,-1 0 16,0 0-16,0 0 0,0 0 15,0-21-15,-21-1 0</inkml:trace>
  <inkml:trace contextRef="#ctx0" brushRef="#br0" timeOffset="41976.37">9504 4784 0,'0'-21'16,"0"42"-16,0-64 0,0 22 0,0 0 15,0 0 1,0 42 15,0 0-31,0 0 0,21 1 16,0-1-16,0 21 0,0 0 0,22 1 15,-22-1-15,0 0 0,21 1 16,1-1-16,-1 0 0,0 1 0,1-1 16,-1 0-16,0-20 0,22 20 0,-22-21 15,1 21-15,-1-20 0,0 20 0,-21-21 16,22 0-16,20 22 15,-42-22-15,1 0 0,-1 0 16,0 0-16,-21 0 0,-21-21 63,0-21-63,-1 0 15,22 0-15</inkml:trace>
  <inkml:trace contextRef="#ctx0" brushRef="#br0" timeOffset="42232.23">9885 5419 0,'0'0'16,"-21"0"-16,-1 0 0,22 21 16,22 0-1,-1-21-15,0 21 16,0 0-16,21-21 0,-20 22 0,20-1 15,-21-21-15,21 21 0,1-21 0,-22 0 16,21 21-16,-21-21 0,1 0 16,20 21-16,-21-21 0,0 0 15,0 0-15,1 0 0,-22-21 32,0 0-32,21 21 15,-21-21-15,21 0 0,-21-1 16</inkml:trace>
  <inkml:trace contextRef="#ctx0" brushRef="#br0" timeOffset="42432.11">10647 5165 0,'-21'21'0,"42"-42"0,-21 42 32,-21 0-32,21 0 15,-22 0-15,22 1 0,-21 20 0,0-21 16,0 0-16,21 0 15,-21 1-15,0-1 0,21 0 0,0 0 16,-22 0-16,1-21 0,21 21 0,0 1 16,0-1-1,-21-21-15</inkml:trace>
  <inkml:trace contextRef="#ctx0" brushRef="#br0" timeOffset="43913.26">339 5927 0,'0'0'0,"21"-21"0,-21 42 47,0 0-31,0 0-16,0 0 0,0 0 15,-21 22-15,-1-22 0,22 21 0,-21 1 16,0-22-16,21 21 0,-21-21 16,0 22-16,0-22 0,21 21 0,0-21 15,-22 0-15,22 1 0,0-1 16,0-42 15,22 21-31,-1-22 0,0 1 16,0 0-16,0 0 15,0 0-15,1 0 0,-1-22 0,0 22 16,21-21-16,-21-1 16,-21 22-16,22 21 0,-1-21 15,0 0-15,0 21 0,-21 21 16,0 0-1,21 0-15,-21 1 0,0-1 0,0 0 16,0 0-16,0 21 0,0-20 16,0-1-16,0 0 0,0 21 0,21-21 15,-21 1-15,22-22 0,-1 21 16,0-21-16,0 0 16,0 0-16,0 0 0,22 0 15,-22 0-15,0 0 0,0-21 0,0-1 16,1 1-16,-1 0 0,0 0 15,0 0-15,0-22 0,0 22 0,-21-21 16,0 21-16,0-22 0,0 22 16,0-21-16,0 0 0,0-1 0,0 22 15,-21 0-15,0 0 0,0 0 16,21-1-16,-42 1 16,20 21-16,1 0 0,0 0 15,21 21-15,-21 1 0,21-1 0,0 0 16,0 0-16,0 0 15,0 0-15,0 1 0,21-1 16,0 0-16,0-21 16,1 0-16,-1 0 0</inkml:trace>
  <inkml:trace contextRef="#ctx0" brushRef="#br0" timeOffset="44136.14">1270 5948 0,'0'0'0,"-21"21"31,21 0-31,-21 0 16,21 1-16,-22-1 0,22 0 15,0 0-15,0 0 0,-21 0 16,21 1-16,0-1 0,-21 0 0,21 0 16,0 0-16,0 0 15,21-21 1,0-21-1,-21 0-15,22 21 0</inkml:trace>
  <inkml:trace contextRef="#ctx0" brushRef="#br0" timeOffset="44332.02">1185 5715 0,'-21'0'16,"0"0"-1,0 0 1,42 0 31,0 0-47,0 0 16,0 0-16</inkml:trace>
  <inkml:trace contextRef="#ctx0" brushRef="#br0" timeOffset="44596.87">1630 5630 0,'-21'64'31,"21"-43"-31,0 21 16,0-20-16,-22 20 0,22 0 0,-21 1 15,21-1-15,0-21 16,0 21-16,-21 1 0,0-1 0,0-21 16,21 0-16,0 22 0,-21-22 15,21 0-15,0 0 0,-22-21 0,22 21 16,22-21 0,-1 0-16,-21-21 15,21 0-15</inkml:trace>
  <inkml:trace contextRef="#ctx0" brushRef="#br0" timeOffset="45084.59">1905 5630 0,'0'-21'0,"0"42"0,0-21 31,0 22-31,0-1 0,0 21 16,0-21-16,0 22 0,0-1 0,0 0 15,-21 1-15,21-1 0,-21 0 16,-1 1-16,22-22 0,-21 21 0,21-21 16,0 0-16,-21 1 0,21-1 15,-21 0-15,21 0 0,0 0 16,0-42 15,21 0-15,0 0-16,-21 0 0,21-1 15,-21-20-15,0 21 0,22-21 0,-1 20 16,-21-20-16,21 21 0,0-21 16,0 20-16,-21 1 0,21 0 0,1 0 15,-1 21-15,0 0 16,0 0-16,0 0 0,-21 21 0,21 0 16,1 0-16,-1 1 0,0-1 15,-21 0-15,21 0 0,-21 0 0,21 43 16,-21-43-16,0 0 15,0 0-15,0 0 0,0 1 0,-21-1 16,0 0-16,0-21 0,21 21 16,0 0-16,-21-21 15,-1 0-15,1 0 32,21-21-32</inkml:trace>
  <inkml:trace contextRef="#ctx0" brushRef="#br0" timeOffset="45296.47">1439 5927 0,'0'0'0,"-21"0"16,0 0-16,42 0 31,0 0-31,0 0 16,22 0-16,-22 0 0,21-21 15,1 21-15,-22-22 0,21 22 0,-21 0 16,22-21-16,-22 21 0,21 0 16,-21 0-16,0-21 0,1 21 0,-1 0 15</inkml:trace>
  <inkml:trace contextRef="#ctx0" brushRef="#br0" timeOffset="45832.16">3260 5948 0,'0'-21'16,"0"42"-16,-22-42 31,22 42-31,0 0 0,0 0 0,0 22 16,0-1-16,0 0 0,0 1 15,0-1-15,-21 21 0,21 1 0,-21-1 16,21-20-16,-21 41 0,21-20 0,-21-1 16,0 1-16,21-1 15,-22-20-15,1 20 0,21 1 0,0-1 16,-21 64-16,0-63 0,21-22 15,0 22-15,0-22 0,0 0 16,0-21-16,0 22 0,0-22 0,0 0 16,0 0-16,0-42 15,0-21 1,21 21-16,-21-22 0,21 22 16,0-42-16</inkml:trace>
  <inkml:trace contextRef="#ctx0" brushRef="#br0" timeOffset="46131.99">3196 6287 0,'0'0'16,"-21"-64"-16,21 22 0,-21-1 0,21 1 15,0 21-15,0-21 0,0 20 0,0 1 16,0-21-16,0 21 0,42-22 16,-21 43-16,22-21 0,-22 21 15,21 0-15,0 0 0,1 0 16,41 43-16,-41-22 0,-1 0 15,-21 0-15,22 21 0,-22-20 16,0-1-16,-21 0 0,0 21 16,0-21-16,-21 1 0,0-1 0,-22 0 15,22 0-15,-21 0 0,-1 0 0,1 1 16,0-1-16,21-21 0,-22 21 16,22-21-16,0 0 0,0 0 0,0 0 15,42-21 16,0 0-31,21 21 0</inkml:trace>
  <inkml:trace contextRef="#ctx0" brushRef="#br0" timeOffset="46620.71">4064 5990 0,'0'-21'0,"0"42"0,-21-63 16,0 42-16,-1 0 0,1 0 16,0 0-16,0 0 0,-21 0 15,20 21-15,1 0 0,0 0 16,0 1-16,0-1 0,0 21 16,-1-21-16,22 0 0,0 22 0,-21-22 0,21 21 15,0-21-15,0 1 16,0-1-16,0 0 0,0 0 0,0 0 15,21-21-15,1 0 0,-1 0 16,21 0-16,-21 0 0,0 0 16,1 0-16,-1-21 0,21 21 0,-21-21 15,0 0-15,1 0 0,20-1 16,-21 1-16,0 0 0,0 0 0,-21 0 16,0 0-16,22-22 0,-22 22 0,0 0 15,0 0-15,0 0 16,0 42-1,-22 0 1,22 0-16,0 0 16,0 0-16,0 1 0,0-1 0,-21 0 15,21 0-15,0 0 0,0 0 0,0 1 16,0-1-16,0 0 0,0 0 16,21-21-16,1 0 15,-1 0-15,0 0 0,0 0 16,0 0-16</inkml:trace>
  <inkml:trace contextRef="#ctx0" brushRef="#br0" timeOffset="47004.49">4381 6117 0,'0'0'16,"0"-21"-16,-21 21 0,21-21 15,0 0-15,0 0 16,21 21-1,1 0-15,-1 0 16,0 0-16,0 0 0,0 0 16,0 21-16,1-21 0,-1 21 0,0 0 15,0-21-15,0 21 0,-21 0 0,21 1 16,-21-1-16,22 0 0,-22 0 16,0 0-16,0 0 0,0 1 0,0-1 15,-22 0-15,1-21 0,0 21 0,0 0 16,0-21-16,21-21 47,0 0-47,0 0 0,0 0 15,0-1-15,21-20 0,0 21 16,0 0-16,0 0 0,-21-22 0,22 22 16,-1 0-16,0 0 0,0-22 0,0 43 15,0-21-15,-21 0 0,22 21 16,-1 0-16,0 0 0,0 0 15,0 0-15</inkml:trace>
  <inkml:trace contextRef="#ctx0" brushRef="#br0" timeOffset="47600.15">5334 6392 0,'0'-21'0,"0"0"0,21 21 16,0-21-16,-21 0 0,21 21 0,1-21 16,-22-1-16,0 1 0,0 0 15,0 0-15,0 0 0,0 0 0,0-1 16,0 1-16,0-21 0,-22 21 0,1 0 15,0-1-15,0 22 0,-21-21 16,20 21-16,-20 0 0,21 0 0,-21 0 16,-1 21-16,22-21 0,-21 22 0,-1-1 15,22 0-15,0 21 0,0-21 16,0 1-16,0 20 0,21-21 0,-22 0 16,22 22-16,0-22 0,0 0 15,0 0-15,0 0 0,22 0 16,-1 1-16,0-22 0,0 0 15,0 0-15,22 0 0,-22 0 0,0 0 0,21 0 16,-21 0-16,22-22 0,-1 22 0,-21-21 16,22 0-16,-22 0 0,0 0 15,21 0-15,-21-1 0,1 1 0,-1 0 16,0 0-16,-21 0 0,0 0 0,0-1 16,0 1-16,0 0 0,-21 21 31,21 21-31,-43 0 15,43 1-15,-21-1 16,21 0-16,0 0 0,0 0 16,0 0-16,0 1 0,0-1 0,0 0 15,0 0-15,0 0 16,21-21-16,-21 21 0,22-21 0,20 0 16,-21 0-16,0 0 0,0 0 0,22 0 15,-22-21-15,21 0 0</inkml:trace>
  <inkml:trace contextRef="#ctx0" brushRef="#br0" timeOffset="48267.77">5905 6054 0,'-21'21'16,"21"0"-16,-21 0 15,21 0-15,0 1 0,0 20 16,0-21-16,0 0 0,0 0 15,-21 1-15,21-1 0,0 0 0,0 0 16,-21-21-16,21 21 0,0 0 0,0 1 16,-21-22-1,-1 0 1,22-22-16,0 1 16,0 0-1,0 0-15,0 0 0,0 0 0,0-1 16,0-20-16,22 21 0,-1 0 0,0 0 15,0-22-15,0 22 0,0 0 16,22 0-16,-22 21 0,0-21 0,21 21 16,-20 0-16,-1 0 0,21 0 0,-21 0 15,0 0-15,1 21 0,-22 0 0,21 0 16,-21 0-16,21 0 0,-21 1 16,0-1-16,0 0 0,0 0 0,0 0 15,0 0-15,0 1 0,0-1 0,-21-21 16,0 21-16,21 0 0,-22-21 15,22 21 1,-21-21-16,21-21 31,0 0-31,0 0 0,21 0 16,-21-1-16,22 1 0,-1 0 0,0 0 16,0 0-16,0-22 0,0 22 15,22 0-15,-22 0 0,21 0 0,1 0 16,-1 21-16,0 0 0,22 0 15,-43 0-15,0 21 0,0-21 16,0 21-16,-21 0 0,0 0 0,0 0 16,0 22-16,0-22 0,0 0 0,-21 0 15,0 0-15,0 1 0,0-1 16,0-21-16,-1 21 0,22 0 16,-21-21-16,21 21 0,-21-21 0,42-21 46,0 0-46,1 0 16</inkml:trace>
  <inkml:trace contextRef="#ctx0" brushRef="#br0" timeOffset="48616.57">6710 6160 0,'21'0'16,"0"0"-1,0 0-15,0 0 16,1 0-16,-1 0 0,0 0 16,0 0-16,0-22 0,0 1 15,1 21-15,-22-21 0,0 0 16,0 0-16,0 0 16,0-1-16,0 1 15,-22 21 1,1 0-16,0 0 0,0 0 0,0 21 15,0 1-15,-1-1 0,1 0 0,0 0 16,0 21-16,21-20 16,0-1-16,-21 0 0,21 0 0,0 0 15,0 0-15,0 1 0,0-1 0,0 0 16,0 0-16,21-21 16,0 0-16,0 0 0,0 0 0,1 0 15,20 0-15,-21 0 0,0 0 0,22-21 16,-22 0-16,0 21 0</inkml:trace>
  <inkml:trace contextRef="#ctx0" brushRef="#br0" timeOffset="48871.93">7345 5694 0,'0'-42'0,"0"84"0,0-106 0,0 43 0,-21 21 15,-1 21 1,22 1-16,-21-1 15,0 0-15,21 21 0,-21 1 0,21-1 16,0 0-16,-21 1 0,0-1 0,21 0 16,-22 1-16,22-1 0,0-21 15,0 21-15,0 1 0,-21-22 0,21 0 16,0 0-16,0 22 16,0-22-16,0 0 0,21-21 15,1 0 1,-1 0-16,0 0 0,0-21 15</inkml:trace>
  <inkml:trace contextRef="#ctx0" brushRef="#br0" timeOffset="49207.74">7408 6160 0,'21'0'62,"1"0"-46,-1 0-16,0 0 16,-21-22-16,21 1 0,-21 0 15,21 21-15,-21-21 0,21 21 0,-21-21 16,0 0-16,-21 21 31,0 0-31,0 0 16,21 21-16,-21 0 0,21 0 15,-21 0-15,21 0 0,-22 1 0,22-1 16,0 0-16,0 0 0,0 0 0,0 0 16,0 1-16,0-1 15,22-21 1,-1 0-16,0 0 0,0 0 16,0 0-16,0 0 0</inkml:trace>
  <inkml:trace contextRef="#ctx0" brushRef="#br0" timeOffset="49564.05">7768 6054 0,'0'0'0,"0"-21"0,0-1 0,0 1 15,21 21-15,-21-21 0,21 21 16,1 0 0,-1 0-16,0 0 15,0 21-15,-21 0 0,21 1 16,-21-1-16,21-21 0,-21 21 0,22 0 15,-22 0-15,0 0 0,0 1 16,0 20-16,0-21 0,0 0 16,0 0-16,0 1 0,-22-1 0,1 0 15,0-21 1,0 0-16,21-21 31,0 0-31,0-1 0,0 1 16,21 0-16,-21 0 15,21-21-15,0 20 0,1 1 16,-22 0-16,21-21 0,0 21 0,0-1 16,0 1-16,0 0 0,1 0 15,-1 0-15,0 0 0,0-1 0,-21 1 16,0 0-16</inkml:trace>
  <inkml:trace contextRef="#ctx0" brushRef="#br0" timeOffset="49792.92">7112 5715 0,'-21'0'0,"42"0"0,-85 0 0,64 21 16,22-21 0,-1 21-1,0-21-15,21 0 0,1 0 0,20 0 16,-21 0-16,1 0 0,20 0 0,-20 0 15,20 0-15,-21 0 0,1 0 16,-1 0-16,0 0 0,1 0 0,-22 0 16,21-21-16,-21 21 0</inkml:trace>
  <inkml:trace contextRef="#ctx0" brushRef="#br0" timeOffset="50873.7">11578 5609 0,'0'0'0,"-42"-21"16,21 21-16,-1 0 15,1 21 1,21 0-16,0 1 0,-21 20 15,21 0-15,-21-21 0,21 22 0,0-1 16,0 0-16,-21 1 0,0-22 0,-1 21 16,22-21-16,-21 22 0,21-22 15,-21 0-15,21 0 0,0 0 16,0-42 15,21 21-15,0-21-16,1 0 0,-1 0 0,0 0 15,0-1-15,0 1 0,0 0 16,1-21-16,-1 21 0,0-22 16,0 22-16,0 0 0,-21 0 0,21 21 15,1 0-15,-1 0 16,-21 21-16,0 0 16,21 0-16,-21 0 0,0 1 0,21 20 15,-21-21-15,0 0 0,0 0 16,0 1-16,21-1 0,0 0 15,-21 0-15,22-21 0,-1 0 16,0 21-16,0-21 0,0 0 0,0 0 16,1 0-16,-1 0 0,0 0 0,0-21 15,0 21-15,0-21 0,1 0 16,20 0-16,-21-1 0,0 1 16,0 0-16,-21 0 0,22-21 0,-22 20 15,0-20-15,0 0 0,0 21 0,0-22 16,0 1-16,-22 0 0,22 20 15,-21 1-15,0-21 0,0 42 0,0-21 16,0 0-16,-1 21 0,1 0 0,0 0 16,0 0-16,21 21 15,0 0-15,-21-21 0,21 21 0,-21 0 16,21 22-16,0-22 0,0 0 16,0 0-16,0 0 0,0 0 0,21 1 15,0-1-15,0 0 0,0-21 16,22 0-16,-22 0 15</inkml:trace>
  <inkml:trace contextRef="#ctx0" brushRef="#br0" timeOffset="51115.56">12404 5673 0,'21'-21'16,"-42"42"-16,42-64 15,-21 65 1,0-1-16,0 0 15,0 0-15,0 21 0,0-20 16,0-1-16,0 0 0,0 0 16,0 21-16,0-20 0,0-1 0,0 0 15,-21 0-15,21 0 0,0 0 16,0-42 31,21 0-47</inkml:trace>
  <inkml:trace contextRef="#ctx0" brushRef="#br0" timeOffset="51453.74">12531 5398 0,'0'0'0,"0"-22"31,0 44-15,0-1-16,0 0 15,0 0-15,0 0 16,21-21 0,0 0-1,0 0-15,0-21 16,-21 0-16,0 0 16,0 0-16,-21 21 15,0-22-15,0 22 0,0 0 16,-1 0-16,1 0 15,0 0-15,0 0 0,21 22 16,0-1-16,0 0 16,0 0-16,0 0 0,0 0 15,0 1-15,0-1 0,21-21 16,0 0-16,0 21 0,1-21 0,-1 0 16</inkml:trace>
  <inkml:trace contextRef="#ctx0" brushRef="#br0" timeOffset="51716.95">13123 5249 0,'0'-21'16,"0"42"-16,-21-21 16,21 22-1,-21-1-15,21 21 0,0-21 0,-21 22 16,0-1-16,21 0 0,-22 1 15,1 20-15,21-21 0,-21 1 0,0-1 16,21 0-16,-21 1 0,21-1 0,0 0 16,0-20-16,0-1 0,0 0 15,0 0-15,0 0 0,0 0 16,0-42 15</inkml:trace>
  <inkml:trace contextRef="#ctx0" brushRef="#br0" timeOffset="52372.53">12615 5652 0,'43'0'32,"-22"0"-32,0 0 0,0 0 15,21 0-15,1 0 0,-1-22 16,0 22-16,1 0 0,20-21 0,-20 21 15,20-21-15,1 0 0,-22 0 16,21 21-16,-20-21 0,-1-1 0,0 1 16,1 0-16,-1 0 0,-21 0 0,0-22 15,1 22-15,-22 0 0,0 0 16,0 0-16,0 0 0,0-1 0,0 1 16,0 0-16,-22 21 0,1 0 15,0 0-15,0 0 0,0 0 16,0 0-16,-1 21 0,-20 0 0,21 22 15,21-22-15,-21 21 0,0 1 0,21-1 16,-22 0-16,22 1 0,0-1 16,0 21-16,0-20 0,0-1 15,0 0-15,0 1 0,0-1 0,0-21 16,0 22-16,0-22 0,-21 21 16,21-21-16,0 0 0,0 1 15,0-1-15,-21-21 0,21-21 31,0-1-15,0 1-16,0 0 0,0 0 16,0 0-16,0 0 0,21-1 15,0-20-15,1 0 0,-1 21 16,0-22-16,21 22 0,-21-21 0,22 21 16,-22-1-16,21 1 0,-21 0 15,22 21-15,-22 0 0,0 0 0,0 0 16,0 21-16,1 0 0,-1 1 0,-21-1 15,21 21-15,-21-21 0,0 0 16,0 22-16,0-22 0,0 0 0,0 21 16,0-20-16,-21-1 0,0 0 15,-1 0-15,22 0 0,-21-21 0,21 21 16,-21-21-16,21 22 0,-21-22 16,42-22 15,0 1-16</inkml:trace>
  <inkml:trace contextRef="#ctx0" brushRef="#br0" timeOffset="52788.29">14160 5525 0,'-63'21'31,"42"0"-31,0 0 16,-1 0-16,1 22 0,0-22 0,0 21 0,21-21 16,-21 22-16,0-1 0,-1-21 15,22 21-15,0-20 0,0-1 16,0 0-16,0 0 0,0 0 16,0 0-16,0 1 0,22-22 0,-1 21 15,0-21-15,0 0 0,21 0 0,-20 0 16,-1 0-16,0 0 0,0-21 15,0 21-15,0-22 0,1 1 0,-1 0 16,0 21-16,-21-42 0,0 21 0,21-1 16,-21-20-16,0 21 15,0-21-15,0-1 0,0 22 0,0-21 0,0 21 16,0-22-16,-21 22 0,0 0 16,0 21-16,-1-21 0,1 21 15,0 0-15,0 0 0,-21 0 0,20 21 16,1-21-16,0 21 0,21 0 0,-21 0 15,21 1-15,0-1 0,0 0 16,0 0-16,0 0 0,0 0 16,21-21-16,-21 22 0</inkml:trace>
  <inkml:trace contextRef="#ctx0" brushRef="#br0" timeOffset="53568.36">14668 5546 0,'0'0'0,"-21"0"31,0 21-31,0-21 16,0 21-16,21 0 0,-21 22 0,21-22 15,0 0-15,-22 21 0,22-21 16,-21 22-16,21-22 0,0 0 0,0 0 15,0 22-15,0-22 0,0 0 0,0 0 16,0 0 0,21-21-16,1 0 0,-1 0 0,0 0 15,0 0-15,0 0 0,0 0 16,1 0-16,-1 0 0,0-21 16,0 21-16,0-21 0,0 0 0,1 0 15,-1-1-15,0 1 0,0 0 16,-21-21-16,21 21 0,0-22 15,-21 22-15,22 0 0,-22-21 0,0 20 0,21 22 16,-21-21-16,0 0 0,0 42 31,-21 0-31,21 1 0,-22-1 0,22 0 16,-21 21-16,21-21 0,0 1 16,0 20-16,0-21 0,0 0 15,0 0-15,0 1 0,0-1 0,0 0 16,0 0-16,21 0 0,-21 0 15,22-21-15,20 0 0,-21 0 16,0 22-16,0-22 0,22 0 0,-22 0 16,0 0-16,0-22 0,22 1 0,-22 21 15,21-42-15,-21 21 16,22-22-16,-22 22 0,0-21 16,0 0-16,0-1 0,0-20 0,1 20 0,-1-20 15,-21 21-15,21-1 16,-21-20-16,21 20 0,-21 1 0,0 0 15,0 21-15,0-22 0,0 22 0,0 0 16,-21 42 0,0 0-1,21 22-15,-21-22 0,-1 21 0,22 0 16,-21 1-16,21-1 0,0 22 16,-21-22-16,0 0 0,21 1 0,0 20 15,0-21-15,0 1 0,0-22 0,0 21 16,0 1-16,0-22 0,0 0 15,0 0-15,0 0 0,0 0 0,0 1 16,21-22 0,0 0-16,0 0 15,1 0-15,-1 0 0,0 0 16,0-22-16,0 1 0</inkml:trace>
  <inkml:trace contextRef="#ctx0" brushRef="#br0" timeOffset="53776.24">15303 5588 0,'0'0'15,"-21"0"1,42 0 0,1 0-16,-1 0 15,21 0-15,-21 0 0,0 0 0,22 0 16,-22 0-16,0 0 0,21 0 15,-20 0-15,-1-21 0,0 21 0,0 0 16,0-21-16</inkml:trace>
  <inkml:trace contextRef="#ctx0" brushRef="#br0" timeOffset="54263.96">16658 5334 0,'0'0'0,"0"-190"31,0 168-31,0-20 0,0 21 16,-21 0-16,21 0 15,-21-1-15,0 44 16,21-1-16,-22 0 0,22 21 15,-21 1-15,21-1 0,0 21 0,-21-20 16,21 20-16,-21-20 0,0 20 0,21 1 16,-21-22-16,-1 21 0,1-20 15,21-1-15,-21 0 0,21 1 16,-21-22-16,21 21 0,0-21 0,0 1 16,-21-1-16,21 0 0,0 0 15,0-42 16,0 0-31,0 0 16</inkml:trace>
  <inkml:trace contextRef="#ctx0" brushRef="#br0" timeOffset="54600.77">16298 5482 0,'0'-42'0,"0"84"0,-21-126 16,0 62-16,0-20 0,0-21 0,21 20 15,0 1-15,0 0 16,0-1-16,0 1 0,0 0 0,21 20 15,0-20-15,0 0 0,0-1 16,22 22-16,-1-21 0,0 21 0,22 0 16,-22-1-16,22 22 0,-1 0 0,-21 0 15,22 0-15,-22 0 0,22 22 16,-22 20-16,0 0 0,1 1 0,-1 20 16,-21 1-16,-21-1 0,0-21 0,0 22 15,-21-22-15,0 22 0,-21-22 16,20 0-16,-20 1 0,0-22 15,-1 21-15,1-21 0,0 1 0,-1 20 16,-41-21-16,41 0 16,22-21-16,0 0 0,0 21 0,0-21 15,42 0 1,0 0 0,0 0-16,0 0 0,22 0 15,-22 0-15,21 0 0</inkml:trace>
  <inkml:trace contextRef="#ctx0" brushRef="#br0" timeOffset="55145.46">17187 5736 0,'64'0'31,"-43"-21"-31,0 0 16,0 0-16,-21 0 0,0-1 15,21 22-15,-21-21 0,22 0 0,-22-21 16,0 21-16,0-1 0,0 1 16,0 0-16,-22 0 0,1 21 0,0 0 15,0-21-15,0 21 0,0 0 16,-22 0-16,22 21 0,0 0 0,-21 0 16,20 0-16,1 22 0,-21-22 0,21 21 15,0 1-15,-1-22 0,1 21 16,0-21-16,21 22 0,-21-22 15,21 0-15,0 0 0,0 0 0,0 0 16,21 1-16,0-22 16,0 0-16,22 0 0,-22 0 0,0 0 15,21 0-15,-20 0 0,20-22 0,0 22 16,1-21-16,-22 0 0,21 0 16,-21 0-16,22 0 0,-22-1 0,0 1 15,21 0-15,-21-21 0,-21 21 0,22-22 16,-1 22-16,-21 0 15,-21 21 17,-1 21-32,1 0 0,21 22 15,-21-22-15,0 0 0,21 0 0,0 0 16,0 0-16,-21 1 0,21-1 0,0 0 16,0 0-16,0 0 15,0 0-15,21-21 0,0 0 0,0 22 16,0-22-16,1 0 0,-1 0 0,0 0 15,21 0-15,-21 0 0,1 0 16,20 0-16</inkml:trace>
  <inkml:trace contextRef="#ctx0" brushRef="#br0" timeOffset="55520.24">17759 5673 0,'0'-21'0,"0"42"0,0-64 0,0 22 0,0 0 15,0 0-15,0 0 0,0 0 16,21-1-16,-21 1 0,21 21 0,0-21 15,0 21-15,1 0 0,-1-21 16,0 21-16,0 0 0,0 0 0,0 0 16,1 21-16,-1 0 0,0-21 0,-21 21 15,21 22-15,0-22 0,0 21 16,-21-21-16,0 1 0,0 20 0,0-21 16,0 21-16,0-20 0,0-1 0,0 0 15,0 0-15,-21 0 0,0 0 16,0-21-16,21 22 0,-21-22 15,0 0-15,21-22 32,0 1-17,0 0-15,0 0 0,0 0 0,0 0 16,21-22-16,0 22 0,0-21 16,-21 21-16,21-22 0,0 22 0,1-21 15,-1 21-15,0-1 0,0 1 0,0 21 16,0 0-16,1-21 0,-1 21 15,0 0-15,0 0 0,0 0 0,0 0 16,1 21-16</inkml:trace>
  <inkml:trace contextRef="#ctx0" brushRef="#br0" timeOffset="56063.93">18732 5800 0,'0'0'0,"22"0"0,-1 0 16,-21-21-16,21 21 0,0-22 0,-21 1 16,21 0-16,0 0 0,-21 0 15,0 0-15,22-1 0,-22-20 0,0 21 16,0 0-16,0-22 0,0 22 16,0 0-16,0 0 0,-22 0 15,1 0-15,0-1 0,-21 22 0,21 0 16,-1 0-16,-20 0 0,21 22 0,-21-1 15,20 0-15,-20 21 0,21-21 16,-21 22-16,20-22 0,1 21 0,0 1 16,21-22-16,0 21 0,0-21 0,0 0 15,0 22-15,0-22 0,0 0 16,0 0-16,21 0 0,0-21 16,1 0-16,-1 0 0,0 0 15,21 0-15,-21 0 0,1 0 16,-1 0-16,21 0 0,-21-21 0,0 0 15,1 0-15,-1 0 0,21 0 0,-42-1 16,21 1-16,0-21 0,1 21 16,-22-22-16,0 22 0,0-21 0,21 21 15,-21 0-15,0-1 0,0 44 32,-21-1-17,21 0-15,0 0 0,0 0 16,0 0-16,0 1 0,-22 20 0,22-21 15,0 0-15,0 0 0,0 1 16,0-1-16,0 0 16,22 0-16,-1-21 0,0 21 15,0-21-15,21 0 0,-20 0 16,-1 0-16</inkml:trace>
  <inkml:trace contextRef="#ctx0" brushRef="#br0" timeOffset="56724.01">19283 5567 0,'0'0'0,"0"-21"0,0 0 0,0-1 0,-21 22 16,21 22 15,0-1-31,0 0 0,-22 0 0,22 0 16,0 0-16,0 22 0,0-22 0,0 0 15,0 21-15,0-20 16,-21-1-16,21 0 0,0 0 15,0 0-15,-21-21 32,0 0-32,21-21 15,0 0-15,0 0 16,0 0-16,0-1 0,0 1 16,0 0-16,0 0 0,0 0 15,0-22-15,0 22 0,21 0 0,0-21 16,0 21-16,1-1 0,-1 1 0,21 0 15,-21 21-15,22 0 0,-22 0 16,21 0-16,-21 0 0,22 0 0,-22 21 16,0 0-16,0 1 0,0-1 15,0 21-15,-21-21 0,0 22 0,0-22 16,0 21-16,0-21 0,0 0 0,0 1 16,0-1-16,0 0 0,-21 0 15,0-21-15,21 21 16,-21-21-16,0 0 15,21-21 1,0 0 0,0 0-16,0 0 0,0-1 15,21 1-15,0-21 0,0 21 16,0-22-16,22 22 0,-22 0 0,0-21 16,21 21-16,1-1 0,-22 1 0,21 21 15,-21 0-15,1 0 0,20 0 16,-21 0-16,0 0 0,-21 21 0,0 1 15,21 20-15,-21-21 0,0 0 16,0 22-16,0-22 0,0 21 16,0-21-16,0 0 0,0 1 0,0-1 15,-21 0-15,0 0 0,21 0 0,-21 0 0,0-21 16,0 22-16,-1-22 16,1 0-16</inkml:trace>
  <inkml:trace contextRef="#ctx0" brushRef="#br0" timeOffset="57119.78">20193 5652 0,'21'0'47,"0"0"-47,0-22 16,1 22-16,-1 0 0,0-21 15,0 0-15,0 0 16,0 0-16,-21 0 0,0-1 16,0 1-16,0 0 15,-21 21-15,0 0 16,0 0-16,0 0 0,0 21 0,-22 0 15,22-21-15,0 22 0,21 20 16,-21-21-16,0 0 0,-1 0 16,22 22-16,-21-22 0,21 0 0,0 0 15,0 0-15,0 22 0,0-22 16,0 0-16,21 0 16,1-21-16,-1 0 0,0 0 15,21 0-15,-21 0 0,1 0 0,20 0 16,-21 0-16,0-21 0</inkml:trace>
  <inkml:trace contextRef="#ctx0" brushRef="#br0" timeOffset="57412.61">20849 5101 0,'0'-42'15,"0"84"-15,0-105 0,0 20 0,0 22 16,0 0-16,-21 21 15,0 21-15,0 22 16,-1-22-16,1 21 0,0-21 16,21 22-16,-21-1 0,0 0 0,0 1 15,-1 20-15,1-21 0,21 1 16,-21-1-16,0 22 0,0-22 16,21 0-16,0 1 0,-21-1 0,21-21 0,-22 21 15,22-20-15,0-1 16,0 0-16,0 0 0,0 0 0,0 0 15,22-21 1,-1 0-16,0 0 16,0-21-16,0 21 0</inkml:trace>
  <inkml:trace contextRef="#ctx0" brushRef="#br0" timeOffset="57784.4">20891 5652 0,'0'0'0,"0"21"16,0 0-1,22-21 1,-1 0-16,0 0 0,0 0 16,0 0-16,0-21 15,1 0-15,-1-1 0,-21 1 16,21 21-16,-21-21 0,0 0 0,0 0 15,0 0-15,-21 21 16,0 0 0,-1 0-16,1 0 0,0 0 15,-21 21-15,21 0 0,-1 0 0,22 21 16,-21-20-16,0-1 0,21 0 16,0 0-16,0 0 0,0 0 15,0 1-15,0-1 0,0 0 16,0 0-16,21-21 0,0 0 15,1 0-15,-1 0 0,0 0 16,0 0-16,21 0 0,-20 0 0,-1 0 16,21 0-16</inkml:trace>
  <inkml:trace contextRef="#ctx0" brushRef="#br0" timeOffset="58185.17">21294 5588 0,'0'-21'0,"0"42"15,0-63-15,0 21 0,0-1 0,0 1 16,0 0-16,0 0 0,21 21 15,0-21-15,0 21 16,0 0-16,0 0 0,1 0 16,-1 0-16,-21 21 15,21 0-15,0 0 0,-21 0 0,21 1 16,0 20-16,-21-21 0,0 21 16,0-20-16,0-1 0,0 21 0,0-21 15,0 0-15,0 1 0,0-1 0,0 21 16,0-21-16,0 0 15,-21 1-15,0-22 32,21-22-17,0 1-15,0 0 16,0 0-16,0 0 0,0 0 0,0-1 16,0 1-16,21 0 0,-21-21 15,21 21-15,1-1 0,20-20 0,-21 21 16,21-21-16,-20 20 0,20 1 0,-21 0 15,21 0-15,1 0 0,-22 0 16,21 21-16,-21 0 0,1-22 0,-1 22 16,0 0-1,0 0-15</inkml:trace>
  <inkml:trace contextRef="#ctx0" brushRef="#br0" timeOffset="58524.5">20637 5186 0,'0'0'0,"-21"0"0,0 0 0,0 0 0,42 0 31,21 0-31,1 0 16,-22 0-16,42 0 0,-20-21 0,-1 21 16,0 0-16,22 0 0,-22 0 0,22 0 15,-22 0-15,0 0 0,1 0 16,-1 0-16,0 0 0,-20 0 0,20 0 16,-21 0-16,0 0 0,0 0 15,-21-21 32</inkml:trace>
  <inkml:trace contextRef="#ctx0" brushRef="#br1" timeOffset="65377.59">847 7451 0,'0'0'0,"21"0"31,0 0-31,-21-21 0,0-1 16,21 1-16,-21 0 15,21 0-15,-21 0 0,0 0 0,0-1 16,0 1-16,0 0 0,0 0 16,-21 0-16,0 0 0,0 21 0,0-22 15,-1 1-15,-20 21 0,21 0 16,-21 0-16,20 0 0,-20 0 15,0 0-15,21 0 0,-22 21 0,22 1 16,0-1-16,0 21 16,0-21-16,-1 22 0,1-1 0,21 0 15,0 1-15,0-1 0,0 0 16,0 1-16,0-1 0,0-21 0,21 21 16,1-20-16,-1-1 0,0 0 15,0 0-15,21-21 0,-20 21 0,-1-21 16,21 0-16,-21 0 0,22 0 15,-22 0-15,21-21 0,-21 0 0,22 0 16,-1 0-16,-21-1 0,0 1 16,22-21-16,-22 0 0,0 20 15,0-20-15,0 0 0,-21-1 0,0 1 16,0 0-16,0-1 0,0 1 16,0 21-16,0 0 0,0 0 15,0-1-15,-21 22 0,0 22 16,21-1-16,-21 0 15,21 0-15,0 21 0,0 1 0,0-1 16,0-21-16,0 22 0,0-1 16,0 0-16,0-21 0,0 1 0,0 20 15,0-21-15,21 0 0,0 0 16,0 1-16,0-22 0,1 0 16,-1 0-16,0 0 0,21 0 15,-21 0-15,1 0 0,-1-22 0,0 1 16,21 0-16,-21 0 15,1 0-15</inkml:trace>
  <inkml:trace contextRef="#ctx0" brushRef="#br1" timeOffset="66578.42">1482 7176 0,'0'0'0,"0"-22"16,0 44-16,-22-22 15,22 21-15,-21 21 0,21-21 0,-21 0 16,21 22-16,0-22 0,0 21 15,0-21-15,0 22 0,0-22 0,0 21 16,0-21-16,0 1 0,-21-1 16,21 0-16,0 0 0,0 0 15,0 0-15,0-42 32,0 0-17,0 0-15,0 0 0,0 0 16,0-1-16,0-20 0,21 21 15,-21-21-15,21-1 0,0 22 0,1-21 16,-1-1-16,0 22 0,0 0 0,0 0 16,0 0-16,1 21 0,-1 0 15,0 0-15,0 0 0,0 21 16,0 0-16,1 21 0,-22-20 16,0-1-16,0 21 0,0-21 0,0 22 15,0-22-15,0 21 0,0-21 16,0 0-16,0 22 0,0-22 0,0 0 15,0 0-15,21 0 16,0-21-16,0 0 0,0 0 16,0 0-16,1 0 0,-1 0 15,0-21-15,0 0 16,0 0-16,-21 0 0,21 0 0,1-1 16,-22 1-16,21-21 0,0 21 15,-21-22-15,21 22 0,-21 0 16,0 0-16,21-21 0,0 20 15,-21 1-15,0 42 32,0 1-17,0-1-15,0 0 0,0 0 0,0 0 16,0 22-16,0-22 0,0 0 16,0 0-16,0 21 0,0-20 0,0-1 15,0 0-15,0 0 16,22 0-1,-1-21-15,0 0 0,0 0 0,0 0 16,0-21-16,1 21 16,-1-21-16,0 0 0,0 0 0,0-1 15,0 1-15,1 0 0,-22 0 16,21 0-16,-21 0 0,21-22 0,-21 22 16,0 0-16,21 0 0,-21 0 0,0-1 15,0 1-15,21 21 0,-21-21 16,0 0-16,0 42 31,0 0-31,0 0 16,0 22-16,0-22 0,0 0 15,0 21-15,0 1 0,0-22 0,-21 21 16,21 1-16,0-1 0,0 0 16,0 1-16,0 20 0,0-21 15,0 1-15,0 20 0,21 1 0,-21-1 16,0 1-16,0-1 0,21 1 0,-21 20 15,22-20-15,-22-1 0,0 1 16,0-1-16,0 1 0,21-1 0,-21 1 16,0-22-16,0 22 0,0-22 0,0 0 15,0 1-15,0-1 0,0 0 16,0-20-16,0-1 0,0 0 0,0 0 16,-43-21-16,22 21 15,0-21-15,0 0 0,0 0 0,0 0 16,-22-21-16,22 21 0,-21-21 15,-1 0-15,1 0 0,0-1 0,-22-20 16,22 0-16,0-1 0,-22 1 16,22-21-16,21 20 0,-22-20 0,1-1 15,21 1-15,0-1 0,21 1 16,0-22-16,0 22 0,0-1 16,0 1-16,42-1 0,-21 1 0,0 20 15,22-20-15,-1 20 0,-21 1 0,21 0 16,1 21-16,-1-22 0,0 22 0,-20-21 15,20 21-15,0-1 0,1 22 16,-22-21-16,21 21 0,-21 0 0,0-21 16,1 21-1,-1 0 17</inkml:trace>
  <inkml:trace contextRef="#ctx0" brushRef="#br1" timeOffset="67883.88">3577 7239 0,'0'21'32,"21"-21"-1,0 0-31,1 0 0,-1 0 0,0 0 16,0 0-16,21-21 0,-20 0 15,20 0-15,-21 0 0,21-1 0,1 1 16,-22 0-16,21 21 0,-21-21 0,1 0 15,-1 0-15,0-1 0,-21 1 16,0 0-16,0 0 0,0 0 16,0 0-16,-21 21 31,0 0-31,-1 21 16,22 0-16,0 0 0,-21 21 15,21-20-15,0 20 0,-21 0 16,21 22-16,0-22 0,0 0 15,0 22-15,0-22 0,0 1 0,0 20 16,-21-21-16,21 1 0,0-22 0,0 21 16,0 1-16,0-22 0,0 0 0,0 0 15,0 0-15,0 0 0,0 1 16,-21-22 15,21-22-31,-21 22 0,-1-21 16,1 0-16,0 0 0,0 0 15,0 0-15,0-22 0,-1 22 0,1 0 16,0-21-16,0 20 0,0 1 0,0 0 16,-1 0-16,1 0 0,0 21 15,21 21 1,0 0 0,0 0-16,0 22 0,0-22 0,21 21 15,0-21-15,-21 0 0,22 1 16,-1 20-16,0-21 0,0 0 15,0 0-15,0-21 0,22 22 0,-22-22 16,21 0-16,-21 0 0,22 0 0,-22 0 16,21 0-16,-21 0 0,22 0 15,-22-22-15,21 22 0,-21-21 0,1 0 16,20 0-16,-21 0 0,0-22 0,0 22 16,1 0-16,-1-21 0,0 21 15,-21-22-15,0 22 0,0-21 0,0 21 16,0-1-16,0 1 0,0 0 0,0 42 31,0 0-15,0 1-16,0 20 0,0-21 0,0 0 15,0 0-15,0 22 0,0-22 16,-21 0-16,21 0 0,0 0 16,-21 1-16,21-1 0,0 0 0,0 0 15,0-42 32,0 0-47,0 0 16,0-1-16,0 1 0,0 0 15,0-21-15,21 21 0,0-22 16,0 22-16,0-21 0,0 21 0,1-1 16,20 1-16,-21 0 0,21 0 15,-20 21-15,20 0 0,-21 0 0,21 0 16,-20 0-16,-1 21 0,0 0 0,0 0 15,0 22-15,-21-22 0,21 0 16,-21 0-16,0 0 0,0 22 0,0-22 16,0 0-16,0 0 0,0 0 0,-21 1 15,0-22-15,21 21 0,-21 0 16,0-21-16,21 21 0,0-42 47,0 0-32,21 0-15,0-1 0</inkml:trace>
  <inkml:trace contextRef="#ctx0" brushRef="#br1" timeOffset="68233.78">5080 7239 0,'0'0'0,"-21"0"31,21 21-31,-21 0 16,21 1-16,0-1 0,0 21 16,0-21-16,0 22 0,-22-1 0,22 0 15,0-21-15,-21 22 0,21-1 0,0 0 16,0 1-16,0 20 0,-21-20 0,21 20 16,0-21-16,-21 22 0,21-1 15,0 1-15,0-1 0,-21 22 0,21-21 16,0-22-16,0 21 0,-21 1 0,21-1 15,-22-20-15,22 20 0,-21-20 16,21-1-16,0 0 0,0-21 16,0 1-16,-21-1 0,21 0 0,0 0 0,0-42 31,0 0-31,21 0 0,-21-1 16,0 1-16,21 0 0,1-21 15,-22-1-15,21 22 0,0-21 0,-21 0 16</inkml:trace>
  <inkml:trace contextRef="#ctx0" brushRef="#br1" timeOffset="68548.56">5038 7726 0,'0'-42'0,"0"84"0,0-127 0,0 43 0,-22 0 0,22-1 16,0-20-16,0 42 16,0-1-16,0 1 0,22-21 15,-1 21-15,0 0 0,0-1 16,0 1-16,22 21 0,-22 0 0,21 0 15,-21 0-15,22 0 0,-22 0 16,21 21-16,-21 1 0,0 20 0,-21-21 16,0 0-16,0 22 0,0-22 0,0 21 15,0-21-15,-21 0 0,0 1 16,0-1-16,0 0 0,0 0 0,-43 21 16,43-42-16,0 0 0,0 22 15,-1-22-15,1 0 16,21-22-1,0 1-15,0 0 16,21 0-16,1 21 0,-22-21 16,21 0-16,0-1 0,0 1 15,0 0-15</inkml:trace>
  <inkml:trace contextRef="#ctx0" brushRef="#br1" timeOffset="69225.17">5715 7197 0,'0'0'0,"21"0"15,-42 21 1,21 0-16,-21 0 16,0 22-16,21-22 0,0 0 0,0 21 15,-22-21-15,22 22 0,-21-22 16,21 21-16,0-21 0,0 1 16,0-1-16,0 0 0,0 0 0,0 0 15,0 0-15,21-21 0,1 0 16,-1 0-16,0 0 0,0 0 15,0 0-15,0 0 0,1 0 0,-1-21 16,21 21-16,-21-21 0,0 0 0,1 0 16,-1 0-16,-21-1 0,21-20 15,0 21-15,-21 0 0,21 0 0,-21-22 16,0 22-16,0 0 0,0 0 16,0 0-16,0 42 31,0 0-16,0 0-15,0 21 0,0-20 0,0-1 16,0 0-16,0 0 0,0 21 16,0-20-16,0-1 0,0 0 0,0 0 15,0 0-15,21-21 0,1 21 16,-1-21-16,0 0 0,0 0 16,0 0-16,0 0 0,1 0 15,-1-21-15,0 0 0,0 21 0,0-21 16,0-21-16,22 20 0,-22 1 0,0-21 15,0 0-15,0-1 0,1 1 16,-1 0-16,-21-1 0,0 1 0,21 0 16,-21-1-16,0 1 0,0 21 15,0-22-15,0 22 0,0 0 16,0 42 0,0 0-1,0 1-15,-21-1 0,21 21 0,-21 0 16,21 1-16,-22 41 0,22-41 15,0-1-15,0 0 0,0 1 16,0-1-16,0 0 0,0 1 16,0-22-16,22 0 0,-1 0 15,0 0-15,0-21 0,0 0 16,0 0-16,1 0 0,-1 0 0,0 0 16,0-21-16,0 0 0,0 0 15,1 0-15,-1 0 0</inkml:trace>
  <inkml:trace contextRef="#ctx0" brushRef="#br1" timeOffset="69409.07">6329 7112 0,'0'0'0,"0"21"16,0 0-1,0 1-15,21-22 16,0 0-16,0 0 0,0 0 0,22 0 0,-22 0 15,21 0-15,1 0 16,-22 0-16,21 0 0,0-22 0,-20 22 16,20 0-16</inkml:trace>
  <inkml:trace contextRef="#ctx0" brushRef="#br1" timeOffset="70208.61">7451 7345 0,'21'0'16,"-42"0"-16,63 0 0,-21 0 0,21-21 0,-20 21 15,20-21-15,0-1 0,43-20 16,-43 21-16,1 0 0,-1-22 16,0 22-16,1 0 0,-22-21 15,0 21-15,0-1 0,0 1 0,-21-21 16,0 21-16,0 0 0,0-1 0,0 1 15,-21 21-15,0-21 0,0 21 16,0 0-16,-1 0 0,-20 0 0,21 0 16,0 0-16,0 21 0,-1 0 15,1 1-15,0-1 0,21 21 16,-21 0-16,0 1 0,0-1 0,-1 0 16,1 22-16,0-1 0,0 1 15,0-1-15,0 1 0,-1-1 0,1 1 16,0 21-16,-21 42 15,21-43-15,21-20 0,-22 20 0,22-20 16,-21-1-16,21 1 0,0-1 0,0 1 16,0-22-16,0 1 0,0 41 15,0-41-15,0-22 0,0 0 16,21 21-16,1-21 0,-1-21 16,-21 22-16,21-22 0,0 0 0,21 0 0,-20 0 15,-1 0-15,0-22 0,21 22 0,22-42 16,-22 0-16,-21 21 0,22-1 15,-1-20-15,-21 0 0,21-1 16,-20 1-16,20 0 0,-21-22 16,-21 22-16,0-22 0,0 1 0,0 21 15,0-22-15,-63-42 0,41 43 16,-20 20-16,0 1 0,-1 0 16,1 21-16,0-1 0,-1 1 0,1 0 15,21 0-15,0 21 0,0 0 0,-1 0 16,1 0-16,42 0 31,1 0-31,-1 0 16,21 0-16,-21 0 0,0-21 15,1 21-15,20 0 0,-21 0 0,21-21 16,-20-1-16,20 22 0,-21-21 16,21 21-16,-20-21 0</inkml:trace>
  <inkml:trace contextRef="#ctx0" brushRef="#br1" timeOffset="70594.39">8128 7387 0,'0'0'16,"0"-21"-16,0 0 0,-21 0 15,21 0-15,-21 21 0,21-22 16,0 1-16,0 0 0,0 0 16,0 0-16,21 0 0,0 21 15,0-22-15,0 22 16,0 0-16,1 0 0,-1 0 15,21 0-15,-21 22 0,0-22 0,1 21 16,-1 0-16,0 0 0,0 0 16,0 22-16,0-22 0,-21 0 0,0 21 15,0-21-15,0 1 0,0-1 0,0 0 16,0 0-16,-21 0 0,0 0 16,0 1-16,0-22 15,0 0-15,21-22 16,0 1-1,0 0-15,0 0 16,0 0-16,0 0 0,0-1 0,0-20 16,21 21-16,0 0 0,-21 0 15,21-1-15,0 1 0,-21 0 16,21 0-16,1 0 0,-1 21 0,0-21 16,0-1-16,21 22 0,-20 0 0,-1-21 15</inkml:trace>
  <inkml:trace contextRef="#ctx0" brushRef="#br1" timeOffset="71495.87">8890 7112 0,'-42'21'15,"20"-21"1,1 21-16,0 1 0,21-1 16,-21 0-16,0 0 0,0 21 15,21-20-15,0-1 0,-22 0 0,22 42 16,0-41-16,0-1 0,0 0 15,0 0-15,0 0 0,22-21 16,-1 0-16,0 0 16,0 0-16,0 0 0,0 0 0,1 0 15,-1 0-15,0-21 16,0 0-16,-21 0 16,0 0-16,0-1 0,0 1 0,0 0 15,0 0-15,0 0 0,-21-22 0,21 22 16,0-21-16,0 21 0,0 0 15,0-1-15,0 1 0,0 0 16,21 0-16,0 0 0,0 21 16,1 0-16,-1 0 0,0 0 0,21 0 15,-21 0-15,1 21 0,-1 0 16,0-21-16,-21 21 0,21 22 0,0-22 16,-21 0-16,0 0 0,0 0 0,0 22 15,0-22-15,0 0 0,0 0 0,0 0 16,0 0-16,0 1 0,0-1 15,0 0-15,-21-21 32,0 0-17,21-21 1,0 0-16,0-1 0,0 1 0,0 0 16,0 0-16,0 0 0,0 0 0,21-22 15,0 22-15,-21 0 0,21-21 16,1 20-16,-1 1 0,0 0 0,0 21 15,0-21-15,0 21 0,1 0 0,-1 0 16,0 0-16,0 0 0,0 21 16,0 0-16,-21 0 0,0 1 15,0-1-15,22 0 0,-22 0 16,21 0-16,-21 0 0,0 1 0,0-1 16,0 0-16,0 0 0,0 0 15,0 0-15,0 1 0,0-1 16,-21-21-1,-1 0-15,1-21 16,21-1 0,0 1-16,0 0 0,0 0 15,0 0-15,0 0 0,0-1 16,0-20-16,21 21 0,-21-21 0,22 20 16,-1-20-16,0 21 0,21 0 0,-21-22 15,22 43-15,20-42 16,-42 42-16,22 0 0,-22 0 0,0 0 15,0 21-15,0 0 0,1 1 16,-1-1-16,-21 0 0,21 0 0,-21 21 16,0-20-16,0-1 0,-21 42 15,0-20-15,21-22 0,-22 0 16,1 21-16,0-21 0,0 1 16,0-1-16,0-21 0,-1 21 0,22 0 0,-21-21 15,0 21-15,0-21 0,0 21 16,0-21-16</inkml:trace>
  <inkml:trace contextRef="#ctx0" brushRef="#br1" timeOffset="73826.1">3662 8488 0,'21'0'0,"0"0"16,-21-21 0,21 21-16,0-21 0,1 21 15,-1-22-15,0 1 0,0 21 16,0-21-16,0 0 0,1 21 15,-1-21-15,0 0 0,0-1 0,-21 1 16,21 0-16,-21 0 16,0 0-1,-21 21 1,0 0 0,0 0-16,0 0 15,21 21 32,0 0-47,0 0 16,0 0-16,0 22 0,0-22 15,0 0-15,0 21 0,0 1 16,0-1-16,0 0 0,0 1 0,0-1 16,0 0-16,0 1 0,0-1 15,0 22-15,0-43 0,-22 21 16,22 0-16,0 1 0,0-22 0,0 0 15,0 0-15,0 0 0,22-21 16,-1 0 0,0 0-16,0-21 0,0 0 0,0 0 15,1 0-15,20-22 0,-21 22 0,0-21 16,22 0-16,-22-1 0,0 1 16,21 0-16,-21-1 0,1 1 0,-1 0 15,0-1-15,0 1 0,-21 0 0,0 20 16,21-20-16,-21 21 0,21 0 0,-21 0 15,0-1-15,0 1 0,0 42 32,0 1-17,-21-1-15,21 0 0,-21 21 16,21-21-16,0 22 0,0-22 0,0 0 16,0 21-16,0-20 0,0 20 0,0-21 15,0 21-15,0-20 0,0-1 16,0 0-16,0 0 0,0 0 15,0 0-15,21 1 0,0-22 0,1 0 16,-1 0-16,0 0 0,0 0 16,21 0-16,-20 0 0,20-22 0,-21 22 15,21-21-15,-20 0 0,41-21 16,-21-1-16,-20 22 0,-1 0 16,21-21-16,-21 21 0,0-1 15,-21-20-15,22 21 0,-22 0 0,0 0 16,0-1-16,-22 22 31,1 22-31,0-22 0,0 21 16,21 0-16,0 0 0,0 0 0,0 0 15,0 1-15,0-1 0,0 0 16,0 0-16,0 0 0,21 0 0,0 1 16,-21-1-16,21 0 0,1 0 15,-1 0-15,-21 0 0,0 1 0,21-1 0,-21 0 16,21 0-16,-21 0 15,0 0 1,-21-21 0,0 0-16,0 0 15,21-21-15,-22 0 0,1 21 0,21-21 16,-21 0-16,0 21 0,0-21 16,21-1-16,-21 22 0,21-21 0,0 42 31,0 1-16,21-1-15,0 0 0,0 0 16,0-21-16,0 0 16,1 21-16,20-21 0,-21 0 15,0 0-15,0 0 0,1 0 0,-1 0 16,21 0-16,-21-21 0,0 21 16,22-21-16,-22 0 0,0 0 0,21-1 15,-20 1-15,20 0 0,-21 0 0,0 0 16,0-22-16,1 22 0,-22 0 0,0 0 15,0 0-15,0 0 16,21-1-16,-21 1 0,0 0 0,-21 21 31,-1 21-31,22 0 0,-21 1 16,21-1-16,-21 0 0,21 0 16,0 0-16,0 0 0,0 1 15,0-1-15,0 0 0,0 0 0,0 0 16,0 0-16,0 1 0,21-22 15,0 21-15,-21 0 0,22-21 0,-1 0 16,21 0-16,-21 0 0,0 21 0,22-21 16,-1 0-16,0 0 0,-20 0 0,20 0 15,0-21-15,1 21 0,-1-21 16,0 0-16,1-1 0,-1 22 0</inkml:trace>
  <inkml:trace contextRef="#ctx0" brushRef="#br1" timeOffset="74369.78">6286 8530 0,'22'-21'0,"-44"42"0,44-63 16,-22 21-16,0 0 0,0-1 16,-22 1-16,1 21 0,0 0 15,-21 0 1,21 0-16,-1 0 0,1 0 0,0 21 16,21 1-16,-21-1 0,0 0 0,0 0 15,-1 0-15,22 0 0,0 1 0,-21-1 16,21 0-16,-21 0 0,21 0 15,0 0-15,0 22 0,0-22 16,0 0-16,0 0 0,0 0 16,21 1-16,0-22 15,1 0-15,-1 0 0,0 0 16,0 0-16,0 0 0,0 0 0,1 0 16,-1-22-16,0 1 0,-21 0 0,21 0 15,0 0-15,0 0 0,1-1 16,-1-20-16,-21 21 0,21-21 0,0-1 15,0 1-15,0 0 0,-21-1 16,22-20-16,-1 20 0,0 1 0,-21-21 16,0 20-16,21 1 0,-21 21 0,0 0 15,0-1-15,0 1 0,0 42 16,0 1 0,-21 20-16,0-21 0,21 21 15,-21 1-15,-1-1 0,1 0 0,21 1 16,0-1-16,-21 0 0,21 1 0,0-1 15,0 0-15,0 1 0,0-22 0,0 21 16,0-21-16,0 1 0,21-1 16,0 0-16,-21 0 0,22 0 0,-1 0 15,0-21-15,0 0 0,0 0 16,0 0-16,1 0 0,-1 0 0,21 0 16,-21-21-16,0 0 0,1 21 15,-1-21-15,0 0 0,0 0 16,0-1-16,0 1 0,1 0 0</inkml:trace>
  <inkml:trace contextRef="#ctx0" brushRef="#br1" timeOffset="82420.56">12636 7091 0</inkml:trace>
  <inkml:trace contextRef="#ctx0" brushRef="#br1" timeOffset="84687.26">12594 7218 0,'0'0'0,"-21"0"0,42-21 63,0 0-48,-21-1-15,21 22 0,1-21 0,-1 0 16,0 0-16,0 0 0,21 0 0,-20-1 16,-1 1-16,0 0 0,0 0 15,-21 0-15,0 0 0,21-1 0,-21 1 16,0 0-16,0 0 0,0 0 0,0 0 15,-21 21-15,0 0 16,0 0-16,0 0 0,-1 0 16,1 0-16,0 21 0,0 0 15,21 0-15,-21 0 0,21 22 0,0-22 16,0 0-16,0 0 0,0 21 16,0-20-16,0-1 0,0 0 0,0 0 15,0 21-15,0-20 0,21-22 16,-21 21-16,21 0 0,0-21 0,0 21 15,1-21-15,-1 0 0,0 0 16,0 0-16,21 0 16,-42-21-16,22 0 0,-1 0 15,0 21-15,-21-22 0,21 1 0,0 0 16,0 0-16,1-21 0,-22 20 16,42 1-16,-21 0 0,0 0 15,0 0-15,22 0 0,-22-1 0,21 1 16,-21 21-16,22 0 0,-22-21 0,21 21 15,-21 0-15,1 0 16,-1 0-16,0 21 0,-21 0 0,0 1 0,0-1 16,0 0-16,0 0 0,0 0 15,0 0-15,0 1 0,-21-1 0,0 0 16,-1 0-16,1 0 0,0 0 16,0 1-16,21-1 0,0 0 0,-21-21 15,0 0-15,21 21 0,0-42 31,21 0-31,-21 0 16,21-1-16,0 1 0,0 0 0,0 0 16,1 0-16,-1 0 0,0-22 15,0 22-15,-21 0 0,21 0 0,0 0 16,1-1-16,-1 1 0,-21 0 0,0 0 16,21 21-16,-21 21 31,0 0-31,-21 0 0,0-21 0,21 22 15,-22-1-15,22 21 0,-21-21 16,21 0-16,-21 1 0,21-1 0,0 0 16,0 0-16,0 0 0,0 0 0,0 1 15,0-1-15,0 0 16,21-21-16,0 21 0,1-21 0,-1 0 16,0 0-16,0 0 0,0 0 0,0 0 15,1 0-15,-1 0 0,21 0 16,-21-21-16,0 0 0,1 21 0,83-127 31,-83 106-31,-22-22 0,21 22 16,0 0-16,-21-21 0,21 20 0,0 1 15,-21 0-15,0 0 0,21 0 0,1 21 16,-1 0 0,0 0-1,-21 21-15,0 0 0,0 0 16,0 0-16,0 1 15,0-1-15,21-21 0,-21 21 16,21-21-16,0 0 31,-21-21-15,0 0-16,0-1 16,0 1-16,0 0 15,0 0-15,0 0 0,-21 21 16,0-21-16,21-1 0,-21 22 0,0 0 15,0 0 1,-1 0-16,1 0 16,21 22-16,-21-1 0,21 0 0,0 0 15,-21 0-15,0 0 0,21 22 16,-21-22-16,21 0 0,0 0 0,0 22 16,0-22-16,0 0 0,0 0 0,0 0 15,0 0-15,0 1 0,21-1 16,0 0-16,0-21 0,0 0 0,0 21 15,1-21-15,-1 0 0,21 0 0,-21 0 16,0 0-16,22-21 0,-1 0 16,-21 0-16,22 21 0,-1-22 15,0-20-15,-21 21 0,22 0 0,-1 0 16,-21-1-16,0-20 0,1 21 16,-1 0-16,0 0 0,-21-1 0,0 1 15,21 21-15,-21-21 0,-21 21 31,0 21-31,0 0 16,21 1-16,-22-1 0,22 0 0,-21 0 16,21 0-16,-21 0 0,21 1 15,0-1-15,0 0 0,0 0 0,0 0 16,0 0-16,0 1 0,21-1 16,0-21-16,-21 21 0,22-21 0,-1 0 15,0 0-15,0 0 0,0 0 0,22 0 16,-22 0-16,21 0 0,0 0 15,-20-21-15,20 0 0,-21-1 16,21 1-16,-20 0 0,-1 0 0,0 0 16,21-22-16,-42 22 15,0 0-15,0 0 0,0 0 0,0 0 0,0-1 16,0 1-16,0 0 0,0 0 16,-21 42-1,21 0 1,-21-21-16,21 43 0,0-22 15,-21 0-15,21 21 0,0-21 0,0 22 16,0-1-16,-21 0 0,21 1 0,-22 20 16,1-20-16,21 20 15,0-21-15,-21 22 0,0-1 0,0 1 16,21-22-16,0 22 0,0-1 0,-21 1 16,21-22-16,-22 22 0,22-1 15,-21-21-15,21 1 0,0-1 0,0 0 16,0 1-16,-21-22 0,21 0 0,0 0 15,0-42 1,0 0 0,0 0-16,0-22 0,21 22 15,0-21-15,-21-22 0,22 22 16</inkml:trace>
  <inkml:trace contextRef="#ctx0" brushRef="#br1" timeOffset="85002.08">14965 7070 0,'0'0'0,"0"-43"0,0 22 0,0-21 16,-21 21-16,21 0 0,0-1 0,0 1 16,0 0-16,0 0 15,21 21-15,0-21 0,0 21 16,0 0-16,0 0 0,22 0 16,-22 0-16,21 0 0,-21 21 15,22 0-15,-22-21 0,0 21 0,0 0 0,0 1 16,-21 20-16,0-21 0,0 0 0,0 0 15,-21 1-15,0 20 16,0-21-16,-21 0 0,20 0 0,-20 1 16,0-22-16,21 21 0,-22 0 0,22-21 15,0 0-15,0 0 0,0 21 16,-1-21-16,22-21 16,0 0-1,22 0-15,-1-1 0,0 1 16,0 0-16,21 0 0,-20 0 0,-1 0 15</inkml:trace>
  <inkml:trace contextRef="#ctx0" brushRef="#br1" timeOffset="85874.58">15642 6668 0,'0'0'16,"0"-22"-16,-21 22 15,0 0 1,0 0-16,-1 22 0,1-1 15,21 0-15,-21 0 0,0 21 16,0-20-16,21-1 0,-21 21 0,21 0 16,-22-20-16,22 20 0,-21 0 0,21-21 0,0 22 15,0-22-15,0 21 16,0-21-16,0 1 0,21 41 16,1-63-16,-1 21 0,0-21 15,0 0-15,0 0 0,0 0 16,1 0-16,-1-21 0,0 21 0,21-21 15,-21 0-15,1 0 0,-1-1 0,0 1 16,0 0-16,-21 0 0,21-21 16,-21 20-16,21 1 0,-21 0 15,0 0-15,0 0 0,0 42 32,0 0-32,-21-21 15,21 21-15,-21 0 0,21 1 16,0-1-16,0 0 0,0 0 15,0 0-15,0 0 0,0 1 16,0-1-16,0 0 0,21-21 16,0 0-16,1 0 0,-1 0 15,0 0-15,0 0 0,0-21 16,0 21-16,22-21 0,-22-1 0,0 22 16,0-21-16,0 0 0,1 0 0,-1 0 15,0 0-15,-21-1 0,0 1 16,0 0-16,0 0 0,0 42 31,0 0-15,0 0-16,-21-21 15,21 22-15,-21-1 0,21 0 0,-22 0 16,22 0-16,0 0 0,0 1 16,-21-1-16,21 0 15,0 0-15,-21-21 16,21-21 15,0 0-31,0 0 0,0-1 16,21 1-16,0 0 0,-21 0 0,22 0 15,-1 0-15,0-1 0,21-20 16,-21 42-16,1-21 16,-1 0-16,0 21 0,0 0 0,0 0 15,0 0-15,1 0 0,-1 0 0,0 0 16,-21 21-16,0 0 0,0 0 0,0 0 15,0 1-15,0 20 16,0-21-16,0 0 0,0 0 16,0 1-16,0-1 0,0 0 0,-21 0 15,0 0-15,-1 0 16,22 1-16,22-22 31,20 0-31,-21 0 16,0-22-16,22 22 0,-22-21 15</inkml:trace>
  <inkml:trace contextRef="#ctx0" brushRef="#br1" timeOffset="86484.23">16912 6922 0,'0'0'0,"0"-43"15,0 22-15,-21 21 16,0 0-16,0 0 15,-1 0-15,22 21 0,-21 0 16,0 1-16,0-1 0,0 0 0,0-21 16,-1 21-16,1 0 0,0 0 15,21 1-15,0-1 0,0 0 0,0 0 16,0 0-16,0 0 0,0 1 16,21-22-16,0 0 15,1 0-15,-1 0 0,0 0 0,0 0 16,0 0-16,0 0 0,1-22 15,-1 1-15,0 0 0,0 0 16,-21 0-16,21 0 0,-21-1 16,21 22-16,-21-21 0,0 0 15,0 0 1,0 42 0,0 0-1,0 0-15,0 1 16,-21 20-16,0-21 0,0 21 0,21 1 15,-21-1-15,0 0 0,21 1 0,-22 20 16,1-20-16,0 20 0,21-21 16,0 22-16,0-22 0,-21 22 0,21-1 15,0 64-15,-21-63 0,21 20 16,0-20-16,0-1 0,0 1 0,0-1 16,0 1-16,0-1 0,0-20 15,0 20-15,-21-20 0,21-1 0,-22 0 16,1-21-16,0 22 0,0-22 15,0 0-15,0-21 0,-1 0 16,1 0-16,0 0 0,-21 0 0,21-21 16,-1 0-16,1 0 0,0-1 15,21 1-15,-21 0 0,21-21 0,-21 21 16,21-22-16,0 1 0,0 21 16,0-22-16,0 1 0,0-21 0,0 20 0,21-20 15,0 20-15,-21-20 0,0-1 16</inkml:trace>
  <inkml:trace contextRef="#ctx0" brushRef="#br1" timeOffset="86696.11">16235 6689 0,'-21'0'0,"21"-21"0,-22 21 0,1 0 16,21-22-16,0 1 62,-21 21-46</inkml:trace>
  <inkml:trace contextRef="#ctx0" brushRef="#br1" timeOffset="86876.01">15430 6816 0,'-21'0'0,"42"0"0,-63 21 0,42 0 31,21-21-15,22 0-16,-22 0 15,21 0-15,-21 0 0,22 0 0,-1 0 16,0 0-16,1-21 0,-1 21 15,0-21-15</inkml:trace>
  <inkml:trace contextRef="#ctx0" brushRef="#br1" timeOffset="87629.58">18182 7027 0,'0'0'0,"0"-21"62,21 21-62,0-21 0,1 21 16,-22-21-16,21 0 0,0 21 16,-21-21-16,0-1 0,0 1 0,0 0 15,0 0-15,0 0 0,0-22 0,0 22 16,0 0-16,-21-21 0,0 21 15,-1-1-15,1 1 0,0 0 0,-21 0 16,21 21-16,-1 0 0,1 0 0,-21 0 16,21 21-16,0 0 0,-22 0 15,22 22-15,0-1 0,-21-21 0,20 22 16,1-1-16,0-21 0,0 21 0,0 1 16,21-22-16,0 21 0,0-21 15,0 1-15,0-1 0,0 0 16,21 0-16,0-21 0,0 0 15,0 0-15,22 0 16,-1 0-16,-21 0 0,22 0 0,-1-21 16,-21 0-16,21 21 0,1-21 0,-22-1 15,21 1-15,1 0 0,-22 0 16,0 0-16,0-22 0,0 22 0,0 0 16,-21 0-16,0 0 0,0 0 15,0-1-15,-21 22 16,0 0-1,21 22-15,-21-22 0,21 21 0,-21 0 0,0 0 16,21 21-16,0-20 16,0-1-16,0 0 0,0 0 0,0 0 15,0 0-15,0 1 0,21-1 16,0-21-16,0 21 0,0-21 16,0 0-16,1 0 0,20 0 0,-21 0 15,0 0-15,22 0 0,-22 0 0,0 0 16,21-21-16,-21 0 0,1-1 15,20 22-15</inkml:trace>
  <inkml:trace contextRef="#ctx0" brushRef="#br1" timeOffset="88599.69">18838 6773 0,'0'0'0,"0"-42"0,0 21 16,0 42 0,-21 0-1,0 0-15,0 1 0,21-1 0,0 0 16,-21 21-16,-1-21 0,22 1 0,-21-1 15,0 0-15,21 0 0,0 0 16,-21-21-16,21 21 0,-21-21 0,21 22 16,0-44 15,21 1-31,0 21 16,0-21-16,0 0 0,-21 0 0,22 0 15,-1-1-15,0-20 0,0 21 0,0 0 16,22-22-16,-22 22 15,0 0-15,0 21 0,0-21 0,0 21 16,1 0-16,-22 21 0,21-21 16,-21 21-16,0 0 0,0 1 15,0 20-15,0-21 0,0 0 0,0 0 16,0 1-16,0-1 0,0 0 0,0 0 16,0 0-16,0 0 15,0 1-15,21-22 16,0 0-16,0 0 0,22 0 15,-22 0-15,0 0 0,0 0 16,21-22-16,-20 22 0,-1-21 16,21 0-16,-21 0 0,0 21 0,1-21 15,20 0-15,-42-22 0,21 22 16,0 0-16,0 0 0,-21 0 16,0-1-16,0 44 31,0-1-31,-21 0 15,21 0-15,0 0 0,0 0 0,0 1 16,0-1-16,0 0 16,0 0-16,0 0 0,21 0 15,1-21-15,-1 0 0,0 0 16,0 0-16,0 0 0,22 0 16,-22 0-16,0-21 0,0 21 15,21-21-15,-20 0 0,-1 0 0,0 0 16,0-1-16,0 1 0,0 0 0,-21 0 15,0 0-15,22 0 0,-22-1 16,21 1-16,-21 0 0,0 0 0,0 0 16,-21 42 15,21 0-31,-22 0 0,22 0 0,-21 22 16,0-22-16,0 21 0,21-21 0,-21 22 15,0-1-15,-1 0 0,1 22 16,21-22-16,-21 22 0,0-1 15,0 1-15,0-1 0,21 1 0,0-1 16,0 1-16,0-1 0,0 1 16,-22-1-16,22 22 0,-21-22 0,21 1 15,-21-1-15,21 1 0,-21-1 0,0 1 16,0-22-16,-1 1 0,1-1 0,0 0 16,0 1-16,0-22 0,0 0 15,-1-21-15,1 0 0,0 0 16,0 0-16,-21 0 0,20 0 0,1-21 15,-21 0-15,21-22 0,-22 22 0,1-21 16,0-1-16,-1 1 0,22 0 16,-21-1-16,0 1 0,20 0 15,-20-1-15,21 1 0,-21 0 0,20 21 16,22-22-16,0 1 0,0 0 0,0 20 16,0-20-16,0 0 0,0-22 0,43 22 15,-22 0-15</inkml:trace>
  <inkml:trace contextRef="#ctx0" brushRef="#br1" timeOffset="89797.84">20828 6498 0,'0'21'32,"21"-21"-17,0 0 1,0 0-16,1 0 0,-1 0 16,0 0-16,0-21 0,0 0 0,22 0 15,-22 0-15,21 0 0,-21-1 16,0 1-16,22 0 0,-22 0 0,0 0 15,0 0-15,-21-1 0,0 1 0,21 0 16,-21 0-16,0 0 0,-21 21 31,0 21-15,0 0-16,0 0 0,0 22 0,21-1 16,-22 0-16,1 1 0,0 20 15,0-21-15,0 1 0,21 20 0,-21-20 16,-1 20-16,22-21 0,-21 1 0,21-1 15,0 0-15,0-20 0,0 20 0,0-21 16,0 0-16,0 22 0,0-22 16,0 0-16,-21-21 31,0-21-15,21 0-16,-21-1 0,21 1 15,-21 0-15,-1 0 0,22 0 0,-21-22 16,0 22-16,0 0 0,21 0 0,-21 0 15,0 0-15,-1 21 0,1 0 16,0 0-16,21 21 16,0 0-16,0 0 15,0 0-15,0 0 0,0 1 16,21-1-16,0-21 0,1 21 0,-1 0 16,0-21-16,21 21 0,-21-21 0,22 0 15,-22 0-15,21 21 0,1-21 16,-1 0-16,-21 0 0,21 0 15,1 0-15,-22-21 0,21 21 0,1-21 16,-22 0-16,21 21 0,-21-21 0,0 0 16,1-1-16,-1 1 0,0 0 15,-21 0-15,0 0 0,0 0 16,0-1-16,0 44 31,0-1-31,0 0 16,-21 0-16,21 0 0,-21 0 0,21 1 15,0-1 1,0 0-16,-22 0 0,22 0 16,-21-21-16,21 21 15,0-42 17,0 0-32,21 0 15,-21 0-15,22 21 0,-1-21 0,-21-1 16,21 1-16,0-21 0,0 21 15,0 0-15,1-1 0,-1 1 0,0 21 16,0-21-16,0 21 0,0 0 0,22 0 16,-22 0-16,0 21 0,0-21 15,-21 21-15,0 1 0,21-1 16,-21 0-16,0 0 0,0 0 0,0 0 16,0 1-16,0-1 0,0 0 0,0 0 15,-21-21-15,21 21 0,0 0 16,-21-21-16,0 0 0,21 22 15,21-22 1,0-22 0,0 1-16,1 21 0,-1-21 0,21 0 15</inkml:trace>
  <inkml:trace contextRef="#ctx0" brushRef="#br1" timeOffset="90095.92">22161 6604 0,'0'-21'0,"0"42"0,0-63 0,0 21 0,0-1 15,-21 44 17,21-1-32,0 0 15,0 0-15,-21 21 0,21 1 16,-21-22-16,21 21 0,0 1 0,0-1 16,-21 21-16,0-20 0,21 20 15,-22 1-15,22-1 0,-21 1 0,0-1 16,21 22-16,-21-22 0,0 22 0,0 0 15,-1-22-15,22 22 0,-42 0 0,0 63 16,21-64-16,-1-20 16,1-1-16,-21-20 0,21 20 0,0-20 15,-1-22-15,22 0 0,0 0 16,-21 0-16,21-42 16,0 0-16,21-21 0,1 20 15,-1-20-15</inkml:trace>
  <inkml:trace contextRef="#ctx0" brushRef="#br1" timeOffset="91152.63">22013 7324 0,'0'0'15,"0"-85"-15,0 22 0,0-1 16,0 1-16,0 20 0,0-20 0,0 20 16,0 1-16,0 0 0,0 21 0,0-22 15,0 22-15,21-21 0,-21 21 16,22-1-16,-1 22 0,0-21 0,0 0 15,0 21-15,0 0 0,22 0 0,-22 0 16,21 21-16,-21 0 0,1 1 16,-1-1-16,0 0 0,0 0 0,-21 21 15,0-20-15,0 20 0,0-21 0,0 0 16,-63 22-16,41-22 16,1 0-16,-21-21 0,21 21 0,0-21 15,-1 0-15,-20 0 0,21 0 16,0 0-16,0 0 15,42 0 17,0 0-32,0 0 0,0 0 15,0 0-15,1 0 0,-1-21 16,21 21-16,-21 0 0,0 0 0,1-21 16,-1 21-16,21 0 0,-21-21 0,0-1 15,1 22-15,20-21 0,-21 0 16,0 0-16,0 0 0,1 0 0,-22-1 15,21 1-15,0 0 0,-21 0 0,0 0 16,0 0-16,0-1 0,0 44 31,0-1-31,0 0 16,0 0-16,-21 21 0,21-20 0,-21-1 16,21 0-16,0 0 0,0 0 15,0 0-15,0 1 0,0-1 0,0 0 16,0 0-16,21-21 15,0 0-15,0 0 16,0 0-16,0 0 0,1 0 0,-1 0 16,0 0-16,0-21 0,0 21 0,22-21 15,-22 0-15,0-1 0,0 1 16,0 0-16,0 0 0,1 0 16,-22 0-16,0-1 0,21 1 0,-21 0 15,0 0-15,21 21 0,-21 21 31,-21 0-31,21 0 16,-21 1-16,21-1 0,-22 0 0,22 0 16,0 0-16,0 0 0,0 1 15,0-1-15,0 0 0,0 0 16,0 0-16,22-21 0,-1 0 16,0 0-16,0 0 15,0 0-15,0 0 0,1 0 16,-1 0-16,21 0 0,-21-21 0,0 0 15,1 0-15,-1 0 0,0-1 0,0 1 16,0-21-16,0 21 0,-21-22 16,22 1-16,-1 0 0,-21-1 0,21-20 15,-21 21-15,0-22 0,21 22 0,-21-1 16,0 1-16,0 21 0,0 0 16,0 0-16,0-1 0,0 1 15,0 42 1,-21 1-16,21-1 0,-21 21 15,21 0-15,0 1 0,-21-1 0,21 0 16,-22 1-16,22-1 0,-21 0 16,21 1-16,0-1 0,0 0 15,0 1-15,0-22 0,0 21 0,0-21 16,0 1-16,0-1 0,0 0 0,0 0 16,0 0-16,0 0 15,21-21-15,1 0 0,-1 0 16,0 0-16,0 0 0,0-21 15,0 0-15,1 21 0,-1-21 0,0 0 16,0 0-16,0-1 0</inkml:trace>
  <inkml:trace contextRef="#ctx0" brushRef="#br1" timeOffset="91428.8">23220 6541 0,'0'0'0,"-21"0"0,42 0 32,0 0-32,0 0 0,0 0 15,0 0-15,22 0 0,-22 0 0,21 0 16,-21 0-16,22 0 0,-22 0 0,0 0 16,21 0-16,-20-22 0,-1 22 15,0 0-15,0 0 0,0 0 16,0 0-16,1 0 0,-22-21 15,-22 21 32</inkml:trace>
  <inkml:trace contextRef="#ctx0" brushRef="#br1" timeOffset="92888.12">11747 6731 0,'0'0'0,"0"-21"0,0 0 15,-21 21 1,21-21-16,0-1 0,0 44 31,0-1-31,0 0 0,21 0 16,-21 21-16,22-20 0,-1 20 0,0 0 15,0 1-15,0-1 0,0 0 0,1 1 16,-1-1-16,0 0 0,0 1 16,0-1-16,-21 0 0,21-21 0,-21 22 15,22-22-15,-22 0 0,21 0 0,-21 0 16,0 1-16,0-1 16,0-42 15,0-1-31,-21 1 0,21 0 0,0 0 15,0 0-15,0-22 16</inkml:trace>
  <inkml:trace contextRef="#ctx0" brushRef="#br1" timeOffset="93171.96">12107 6625 0,'0'0'0,"-21"21"31,0 1-15,0-1-16,0 21 0,-1-21 0,1 22 0,-21-1 16,21-21-16,-22 21 15,1 1-15,21-1 0,-21 0 0,20 1 16,-41 41-16,42-41 0,0-1 16,-1 0-16,1-20 0,0 20 15,21-21-15,-21 0 0,21 0 0,0 1 16,0-1-16</inkml:trace>
  <inkml:trace contextRef="#ctx0" brushRef="#br0" timeOffset="106015.9">3471 10097 0,'-21'0'16,"0"0"0,0 0-16,0 0 0,-1 0 0,1 0 15,0 0-15,0 0 0,0 0 16,0 0-16,-1 0 0,-20 0 15,21 21-15,0-21 16,0 0 0,42 0-1,0 21 1,21-21-16,1 0 0,-1 0 0,21 0 16,22 0-16,-21 0 0,20 0 0,1 0 15,0 0-15,20 0 0,-20 0 16,0 0-16,-1 0 0,1 0 0,0-21 15,-22 21-15,22 0 0,-22-21 0,1 21 16,-1-22-16,-20 22 0,-1 0 16,0-21-16,1 21 0,-22 0 0,0 0 15,0 0-15,-21-21 0,-21 0 32,0 21-32,0 0 15,0 0-15,-22 0 0,22 0 0,-21-21 16,21 21-16,-22 0 0,22 0 15,0 0-15,-21-21 0,20 21 0,1 0 16,0 0-16,0 0 0,0 0 0,0 0 16,-1-22-16,44 22 47,-1 0-47,0 0 15,0 0-15,43-21 0,-43 21 16,21 0-16,-21 0 0,0 0 0,1 0 15,-1 0-15,0 0 0,0 0 16,0 0-16,0 21 0,-21 1 16,0-1-16,0 0 0,0 0 15,-21 0-15,0 0 0,0 1 16,-21-1-16,20 0 0,-20 0 0,21 21 16,-21-20-16,-1-1 0,-20 21 15,42 0-15,-22-20 0,22-1 16,0 0-16,0-21 0,21 21 15,-21-21-15,42 0 16</inkml:trace>
  <inkml:trace contextRef="#ctx0" brushRef="#br0" timeOffset="106939.55">5249 10012 0,'0'0'0,"0"-42"32,0 20-32,0 1 0,0 0 15,-21 0 1,21 42 15,0 0-15,0 0-16,0 1 0,0-1 15,0 21-15,0-21 0,0 0 0,0 1 16,0 20-16,0-21 0,0 0 0,0 0 16,0 1-16,0 20 0,0-21 15,0 0-15,0 0 0,0 1 0,0-1 16,0 0 0,0-42-1,0 0 1,0-1-16,0 1 0,0-21 15,0 21-15,0 0 0,0-1 16,0-20-16,0 21 0,0-21 16,0 20-16,21-20 0,0 21 0,-21-21 15,22 20-15,-1 1 0,21 21 16,-21-21-16,0 21 0,22 0 0,-22 0 16,21 0-16,-21 0 0,22 21 0,-22 0 15,21 1-15,-21-1 0,22 0 16,-22 0-16,0 0 0,0 22 15,-21-22-15,0 0 0,21 0 0,-21 0 0,0 0 16,0 1-16,0-1 0,0 0 16,0 0-16,-21 0 0,0 0 0,0-21 15,0 0 1,21-21 0,0 0-16,0 0 15,0 0-15,0 0 0,0-1 0,0 1 16,0 0-16,0-21 0,21 21 0,0-22 15,-21 22-15,21-21 0,0 21 16,22-22-16,-22 22 0,0 0 0,21 0 16,1 21-16,-1 0 0,-21 0 0,22 0 15,-1 0-15,-21 21 0,0 0 16,22 0-16,-22 0 0,0 22 0,-21-22 16,0 0-16,0 21 0,0-20 15,0-1-15,0 0 0,0 0 0,0 0 16,0 0-16,0 1 0,0-1 15,-21 0-15,0-21 16,21-21 15,0 0-31,21 21 16,-21-22-16</inkml:trace>
  <inkml:trace contextRef="#ctx0" brushRef="#br0" timeOffset="107297.34">6456 10075 0,'0'0'0,"21"0"15,0 0 1,0 0-16,0 0 0,1 0 16,-1-21-16,0 0 0,0 21 0,0-21 15,0 0-15,1 0 0,-1-1 16,-21 1-16,0 0 0,0 0 0,0 0 15,0 0-15,-21-1 0,-1 22 16,1 0-16,0 0 0,0 0 16,0 0-16,0 22 0,-1-1 15,1 0-15,0 0 0,0 0 0,21 22 0,-21-22 16,21 0-16,0 21 0,0-21 16,0 1-16,0 20 0,0-21 15,0 0-15,0 0 0,21 1 0,0-1 16,0-21-16,-21 21 0,21-21 0,1 0 15,-1 0-15,21 0 0,-21 0 16,22 0-16,-22 0 0,63-21 16,-62 0-16,20 21 0,0-22 0,1 1 15</inkml:trace>
  <inkml:trace contextRef="#ctx0" brushRef="#br0" timeOffset="107555.71">7218 9546 0,'0'-21'0,"0"42"0,0-21 32,0 43-32,-21-22 15,21 21-15,0 0 0,0 1 16,-22-1-16,22 0 0,0 22 0,0-22 16,0 1-16,0-22 0,-21 21 0,21 0 15,-21-20-15,21-1 0,0 85 31,21-106 1,0-22-17,1 1-15,-1 0 0,0 0 0</inkml:trace>
  <inkml:trace contextRef="#ctx0" brushRef="#br0" timeOffset="108024.44">7599 9462 0,'0'21'16,"0"0"-16,0 0 0,0 21 0,0 1 15,0-22-15,0 21 0,0 1 0,0-1 16,0 0-16,-21 1 16,21-1-16,-22 0 0,22 1 0,0-22 15,0 21-15,-21 0 0,21-20 0,-21-1 16,21 0-16,0 0 0,0 21 15,0-20-15,0-44 47,0 1-47,0 0 0,0 0 0,0 0 16,0 0-16,0-1 0,0-20 16,21 21-16,-21-21 0,21-1 0,1 1 15,-22 21-15,21-22 0,0 22 0,21-21 16,-21 21-16,1 0 15,20 21-15,-21 0 0,0 0 0,22 0 16,-22 21-16,0-21 0,21 42 0,-21-21 16,1 0-16,-22 22 0,21-22 15,-21 21-15,21-21 0,-21 22 16,0-22-16,0 0 0,0 21 0,0-20 0,-21-1 16,0 0-16,21 0 0,-22 0 0,1-21 15,0 21-15,0 1 16,0-22-16,0 0 31,21-22-31,0 1 0</inkml:trace>
  <inkml:trace contextRef="#ctx0" brushRef="#br0" timeOffset="108224.32">7070 9821 0,'-22'0'0,"1"0"0,42 22 32,1-22-32,-1 0 15,0 0-15,0 0 0,21 0 16,-20 0-16,20 0 0,-21 0 16,21 0-16,1 0 0,-1-22 0,0 22 15,1-21-15,-1 21 0</inkml:trace>
  <inkml:trace contextRef="#ctx0" brushRef="#br0" timeOffset="108684.06">8467 9779 0,'-22'0'0,"1"0"15,0 0-15,0 0 16,0 0-16,0 21 0,-1 0 16,1-21-16,0 22 0,0-1 15,0 21-15,0-21 0,21 0 0,0 1 16,-22-1-16,22 0 0,0 0 0,0 0 16,0 0-16,0 1 0,0-1 0,0 0 15,22-21-15,-1 0 0,0 21 16,0-21-16,0 0 0,0 0 0,1 0 15,-1 0-15,0 0 0,0 0 16,0 0-16,0-21 0,1 0 0,-1 21 0,0-21 16,0-1-16,0 22 15,-21-21-15,0 0 0,0 0 0,0 0 16,0 0-16,0-1 0,0 1 0,0 0 16,0 0-16,-21-21 0,0 20 0,0 22 15,0-21-15,-1 21 16,1 0-16,0 0 0,0 0 0,0 0 15,0 0-15,-1 21 0,1-21 0,21 22 16,0-1-16,-21 0 0,21 0 16,0 0-16,0 0 0,0 1 15</inkml:trace>
  <inkml:trace contextRef="#ctx0" brushRef="#br0" timeOffset="109307.7">9207 9800 0,'0'0'0,"-63"-63"31,42 42-31,0 21 0,-1 0 16,1 0-16,0 0 0,0 0 0,0 0 15,-43 0-15,43 0 16,0 0-16,0 21 0,0 0 0,-22 0 16,22 0-16,0 0 0,0 22 0,0-22 15,-1 21-15,1-21 0,21 22 16,0-22-16,-21 0 0,21 21 16,0-20-16,0-1 0,0 0 0,0 0 0,0 0 15,21 0-15,0-21 16,1 22-16,-1-22 0,0 0 15,0 0-15,0 0 0,22 0 0,-22 0 16,0-22-16,21 22 0,-21-21 16,22 0-16,-22 0 0,21 0 15,-21 0-15,22-1 0,-22-20 0,21 21 16,-21-21-16,1-1 0,-1 1 0,0 0 16,0-1-16,0-20 0,0 20 15,1-20-15,-22 21 0,0-1 0,21 1 16,-21 0-16,0-1 0,0 22 0,0 0 15,0 0-15,0 0 0,-21 42 32,21 0-32,-22 0 0,1 0 0,0 22 15,21-1-15,0 0 0,-21 22 16,0-22-16,21 22 0,0-22 16,-21 21-16,21-20 0,0-1 0,0 0 15,0 1-15,0-1 0,21 0 16,0-20-16,0-1 0,-21 0 0,21 0 0,0-21 15,22 21-15,-22-21 0,0 0 16,0 0-16,0 0 0,22 0 0,-22 0 16,0 0-16,21-21 0,-20 21 0,-1-21 15,0 0-15,0 0 0,21-1 0</inkml:trace>
  <inkml:trace contextRef="#ctx0" brushRef="#br0" timeOffset="110160.22">11049 9292 0,'0'-21'0,"0"42"0,0-63 16,0 21-16,-21 0 0,0-1 15,-1 1-15,1 21 0,0 0 16,0 0-16,-21 0 0,20 0 0,1 0 15,-21 0-15,21 21 0,-22 1 0,1-1 16,21 21-16,-21 0 0,20 1 16,-20-1-16,21 0 0,0 22 0,0-1 15,-1 1-15,22-22 0,0 22 0,-21 63 16,21-85-16,0 22 16,0-22-16,0 0 0,21 1 0,1-22 15,-1 21-15,0-21 0,21 0 0,-21 1 16,64-22-16,-64 21 15,43-21-15,-22 0 0,0 0 16,1-21-16,20-1 0,-20 22 0,20-21 16,-21 0-16,1-21 0,20 21 0,-20-22 15,-1 22-15,21-64 16,-20 22-16,-22 21 0,0-22 0,0 22 16,-21-22-16,0 1 0,0 20 0,0-20 15,-42 21-15,21-1 0,-22 1 0,22 0 16,-42-1-16,20 22 15,1-21-15,-21 21 0,20 21 0,-20 0 16,-1 0-16,22 0 0,-22 0 0,22 0 16,0 21-16,-1 0 0,1 21 15,21-21-15,0 22 0,0-1 0,21 22 16,0-22-16,0 21 0,0-20 0,0 20 16,0-20-16,21 20 0,0-21 15,0 1-15,0-1 0,22 0 0,-22-20 16,63 41-16,-41-42 0,-22-21 15,21 21-15,1-21 0,-1 0 16,0 0-16,1 0 0,-1 0 0,0 0 16,1 0-16</inkml:trace>
  <inkml:trace contextRef="#ctx0" brushRef="#br0" timeOffset="110575.98">11642 9694 0,'0'-21'0,"0"42"0,0-63 16,0 21-16,0 0 0,0 0 16,0-1-16,21 1 0,0 21 15,-21-21-15,21 21 0,0 0 16,0 0-16,-21 21 0,22-21 16,-1 21-16,0 1 0,-21 20 0,21-21 15,-21 21-15,21-20 0,-21 20 16,0-21-16,0 21 0,0-20 0,0-1 15,0 21-15,0-21 0,0 0 16,0 1-16,0-1 0,0 0 16,0-42 31,21 0-47,-21-1 0,22 1 0,-1 0 15,-21-21-15,0 21 0,21-22 0,0 22 16,-21-21-16,21-1 0,0 22 15,1-21-15,-22 21 0,21 0 16,0-1-16,-21 1 0,21 21 0,0-21 16,0 21-1,1 0 1,-1 21-16,-21 0 16</inkml:trace>
  <inkml:trace contextRef="#ctx0" brushRef="#br0" timeOffset="110923.78">12298 9948 0,'0'0'15,"0"22"-15,21-22 16,0 0 0,0-22-16,0 1 0,1 0 15,-1 0-15,0 0 0,0 0 16,-21-1-16,21 1 0,0 0 0,-21 0 15,22-21-15,-22 20 0,0 1 0,0 0 16,0 0-16,0 0 0,0 0 16,0-1-16,-22 22 0,1 0 15,0 0-15,0 22 0,0-1 0,21 0 16,-21 0-16,-1 0 0,1 22 16,21-22-16,0 21 0,-21-21 0,21 22 15,0-22-15,0 0 0,0 0 16,0 0-16,0 0 0,0 1 15,21-1-15,0-21 0,1 21 0,-1-21 16,0 0-16,21 0 0,-21 0 0,1 0 16,-1 0-16,21 0 0,-21 0 0,0-21 15,1 21-15</inkml:trace>
  <inkml:trace contextRef="#ctx0" brushRef="#br0" timeOffset="111275.58">12742 9800 0,'0'-42'0,"0"84"0,0-105 0,0 42 16,0-1-16,21-20 15,-21 21-15,22 0 0,-1 0 0,0-1 16,0 1-16,0 0 0,0 21 0,1 0 16,20 0-16,-21 0 0,0 0 15,0 0-15,1 0 0,20 21 0,-42 0 16,21 1-16,0-1 0,0 21 0,1-21 16,-1 0-16,-21 22 0,0-22 15,21 0-15,-21 21 0,0-20 0,0-1 16,0 21-16,0-21 0,-21-21 0,0 21 15,-22 22-15,22-43 0,0 0 16,21 21-16,-21-21 0,0 0 16,-1 0-16,22-21 15,0 0-15,0-1 0,0 1 16,0 0-16,0 0 0,22 0 16,-1-22-16,-21 22 0,21-21 15,0 21-15,0-22 0,0 22 0,1-21 16,-22 21-16,21 0 0,0-1 0,0 1 15,0 0-15,0 21 0,1-21 16,-1 21-16,0 0 0,0 0 0</inkml:trace>
  <inkml:trace contextRef="#ctx0" brushRef="#br0" timeOffset="112165.06">13631 9927 0,'0'0'0,"0"21"16,21-21 15,1-21-31,-1 0 0,0 21 16,-21-21-16,21 0 0,0 0 15,0-1-15,1 1 0,-22 0 16,21-21-16,0-1 0,-21 22 0,21-63 16,-21 41-16,0 1 0,0 0 15,0 20-15,0-20 0,0 21 16,0-21-16,0 20 0,0 1 16,-21 21-16,0 0 15,21 21-15,-21 1 16,-1-1-16,22 0 0,-21 0 0,21 21 15,0-20-15,-21 20 0,21 0 0,-21 1 16,21-1-16,0 0 0,0-21 16,0 22-16,0 20 0,0-20 15,0-22-15,0 0 0,0 0 0,21 0 16,0 0-16,-21 1 0,21-22 16,1 0-16,-1 21 0,0-21 15,0 0-15,0 0 0,0 0 0,1 0 16,20-21-16,-21 21 0,21-22 0,-20 1 15,20 0-15,-21 0 0,21 0 16,-20-22-16,-1 22 0,0-21 0,0 21 16,0-22-16,0 22 0,-21-21 0,22 21 15,-22 0-15,0-1 0,-22 22 32,1 22-32,21-1 15,0 0-15,-21 0 0,21 0 0,-21 0 16,21 1-16,0 20 0,0-21 15,0 0-15,0 0 0,0 1 16,0-1-16,0 21 0,0-21 16,21 0-16,0-21 0,0 22 15,1-22-15,-1 0 0,0 0 0,0 0 16,0 0-16,0 0 0,1 0 0,-1 0 16,21 0-16,-21 0 0,0-22 15,1 1-15,-1 0 0,0 0 0,0 0 16,0 0-16,-21-22 0,0 22 0,0-21 15,0-1-15,0 1 0,0-21 16,0 20-16,-21 22 16,0-21-16,0 21 0,0 21 0,-1-22 15,1 22-15,-21 0 0,21 0 0,-22 0 16,1 0-16,21 0 0,-21 22 16,-22 20-16,43-21 0,0 0 15,0 0-15,21 22 0,0-22 0,0 21 16,0-21-16,0 1 0,0 20 0,0-21 15,21 0-15,0 0 0,21 1 16,-21-22-16,22 21 0,-1 0 16,-21-21-16,64 0 0</inkml:trace>
  <inkml:trace contextRef="#ctx0" brushRef="#br0" timeOffset="113349.39">15176 9610 0,'0'0'0,"0"-21"0,0-22 16,0 22-16,0 0 0,0 0 0,-21 0 16,0-1-16,0 22 0,0 0 15,0 0-15,-1 0 0,1 0 16,0 0-16,0 22 0,0-22 0,0 21 16,-1 21-16,1-21 0,0 0 0,0 22 15,21-1-15,0-21 0,-21 22 16,21-1-16,0-21 0,0 21 15,0-20-15,0-1 0,0 0 0,0 0 16,0 0-16,21 0 0,-21 1 0,21-22 16,0 0-16,0 0 0,1 0 15,-1 0-15,0 0 0,0 0 0,0 0 16,0 0-16,22-22 0,-22 22 0,0-21 16,0 0-16,0 0 0,1-21 15,-1 20-15,0-20 0,-21 21 16,21-21-16,-21-1 0,21-20 15,-21 42-15,0-1 0,0 1 0,0 0 0,0 42 32,0 0-17,0 1-15,-21-1 0,21 0 0,0 0 16,0 21-16,0-20 0,0-1 16,0 21-16,0-21 0,0 0 0,0 1 15,21-1-15,0 0 0,1 0 0,-1 0 16,0 0-16,0-21 0,21 0 15,-20 22-15,20-22 0,-21 0 0,21 0 16,-20 0-16,20 0 0,0 0 0,-21-22 16,22 22-16,-22-21 0,21 0 15,-21 0-15,22 0 0,-22 0 16,0-22-16,0 22 0,0-21 0,-21 21 16,0-22-16,0 1 0,0-22 15,0 43-15,-21 0 0,0 0 16,0 0-16,0 21 0,0 0 0,-1 0 15,1 0-15,0 0 0,-42 0 16,41 21-16,1 0 0,0 0 16,-21 0-16,42 1 0,-21 20 0,-1-21 15,22 21-15,-21-20 0,21 20 0,0-21 16,0 0-16,0 22 0,0-22 16,0 0-16,21 0 0,1 0 0,-1 0 15,0-21-15,0 0 16,0 0-16,0 0 0,22 0 0,-22 0 15,0 0-15,0 0 0,0 0 16,1-21-16,-1 0 0,0 0 0,0-21 16,0 20-16,-21-20 0,21 0 0,1-1 15,-22 1-15,0 0 0,21-22 16,-21 22-16,21 0 0,-21-1 16,21 1-16,-21 0 0,0 20 0,0-20 0,0 21 15,0 0-15,0 42 31,-21 0-31,21 21 0,-21-20 16,0-1-16,21 21 0,-22 0 16,22 1-16,0-1 0,0 0 15,-21 1-15,21-1 0,0-21 0,0 22 16,0-1-16,0 0 0,0-21 0,0 22 16,0-22-16,0 0 0,21 0 15,1 0-15,-22 1 0,21-1 0,0-21 16,0 0-16,0 0 0,0 0 0,1 0 15,20 0-15,-21 0 16,0-21-16,22 21 0,-22-22 0,0 1 16,21 0-16,-21-21 0,1 21 15,20-22-15,-21 22 0,0-21 0,0 21 0,1-22 16,-1 22-16,-21 0 16,0 42-1,0 0-15,0 0 16,0 1-16,0-1 0,0 21 0,0-21 15,0 0-15,0 1 0,0-1 16,0 0-16,0 0 0,21-21 16,0 21-16,0-21 0,0 0 15,1 0-15,-1 0 16,0 0-16,0 0 0,0-21 16,-21 0-16,21 21 0,1-21 0,-22 0 15,0-1-15</inkml:trace>
  <inkml:trace contextRef="#ctx0" brushRef="#br0" timeOffset="113532.28">16531 9398 0,'-21'0'16,"42"0"-16,-63 0 0,21 0 16,-1 0-16,22 21 31,0 0-16,0 1 1,22-22-16,-1 0 0,0 0 0,0 0 16</inkml:trace>
  <inkml:trace contextRef="#ctx0" brushRef="#br0" timeOffset="114063.98">16954 9546 0,'-21'0'0,"0"0"31,21 21-15,0 1-16,0-1 0,0 0 15,0 0-15,0 0 0,0 0 16,0 1-16,0-1 0,0 0 0,0 21 15,-21-21-15,21 1 0,-21-1 16,0 0-16,21 0 0,-22 0 16,1-21-1,21-21 1,0 0 0,0 0-16,0 0 15,0-1-15,21 1 0,1 0 0,-1-21 16,-21 21-16,42-22 0,-21 22 15,0-21-15,1 21 0,20-22 16,0 22-16,-21 0 0,22 0 0,-1 0 16,-21 21-16,22 0 0,-1 0 0,0 0 15,-21 0-15,22 21 0,-22 0 16,0 0-16,0 0 0,0 0 0,-21 22 16,0-22-16,0 21 0,0-21 0,0 22 15,0-22-15,0 0 0,-21 0 0,0 0 16,21 1-16,-21-1 0,0 0 15,21 0-15,-21-21 0,-1 0 16,22 21 0,22-21-1,-1 0 1,0 0-16</inkml:trace>
  <inkml:trace contextRef="#ctx0" brushRef="#br0" timeOffset="114896.5">18330 9525 0,'0'0'0,"0"-21"0,0-21 0,0 20 16,0 1-16,-21 0 16,0 21-16,-21 0 0,20 0 0,1 0 15,-21 0-15,21 0 0,-22 0 0,22 21 16,-21 0-16,0 1 0,20-1 15,-20 0-15,21 0 0,0 21 0,0-20 16,-1 20-16,1-21 0,21 21 0,0-20 16,0 20-16,0-21 0,0 0 15,0 0-15,0 1 0,21-1 0,1 0 16,41 0-16,-21-21 0,-20 0 16,20 0-16,-21 0 0,21 0 0,-20 0 15,20 0-15,-21-21 16,0 0-16,0 0 0,1-1 0,-1 1 15,0 0-15,-21-21 0,21 21 0,0-22 16,0-20-16,-21 20 16,0 22-16,0 0 0,22 0 0,-22 0 15,-22 42 17,22 0-32,0 0 15,-21 22-15,0-22 0,21 21 0,-21-21 16,21 22-16,0-1 0,-21 0 15,21-21-15,-21 22 0,21-1 0,-22 0 16,22 1-16,0-1 0,-21 0 16,21 1-16,-21-1 0,21 0 0,0 22 15,0-1-15,0-20 0,0 20 0,0 1 16,0-1-16,0 1 0,0-1 0,21 1 16,0-1-16,1 1 0,-22-1 15,21 1-15,0-1 0,-21 1 0,21-1 16,0 64-16,-21-63 0,0-1 15,21-20-15,-21 20 0,0-21 0,0-20 16,0 20-16,0 0 0,-21-21 16,0 1-16,0-1 0,0-21 0,0 0 15,-22 0-15,22 0 0,-21 0 0,21 0 16,-22-21-16,1-1 0,21 1 16,-22 0-16,1-21 0,0 21 15,21-22-15,-22-20 0,1 20 0,21-20 16,0-1-16,-22 1 0,43-85 15,0 84-15,0 1 0,0-22 0,0 22 16,21-22-16,1 0 0,-1 22 16,21-22-16,-21 22 0,22-1 0,-1 22 15,0-22-15,1 22 0,-1 0 0,43-22 16,-43 22-16,0 21 16,1-22-16,-22 22 0,21 0 15,-21 0-15,22 0 0,-22-1 0,0 22 16,-21-21-16,0 0 0,0 0 15,-21 21 1,0 0-16,-22-21 0</inkml:trace>
  <inkml:trace contextRef="#ctx0" brushRef="#br1" timeOffset="119796.21">6625 11367 0,'0'0'0,"0"-22"47,21 1-47,-21 0 0,43 0 16,-22 0-16,0 0 0,0-1 15,21 1-15,-20 0 0,-1 0 16,0 0-16,0-22 0,0 22 0,-21 0 16,0 0-16,0 0 0,0 0 15,-21 21-15,0-22 0,-21 22 16,-1 0-16,1 0 0,-22 0 16,22 0-16,-21 0 0,-1 0 0,1 22 0,20-1 15,-20 0-15,20-21 0,1 21 16,21 0-16,0 0 0,0 1 15,21-1-15,0 0 0,0 0 16,21 0-16,0 0 0,0 1 0,0-1 16,22 0-16,-1-21 0,0 21 15,1 0-15,20 22 0,-21-22 16,1 0-16,20 0 0,-20 0 0,-1 0 16,-21 1-16,21 20 0,-20-21 0,-22 0 15,0 0-15,0 22 0,0-22 16,-64 21-16,22-21 0,-1 1 15,-20-1-15,-1 0 0,22-21 0,-21 21 16,-1-21-16,1 21 0,20-21 16,-20 0-16,20 0 0,-20 0 0,21-21 15,-1 0-15,1 0 0,21 0 16,-22-1-16,-20-20 0,42 0 16,0-1-16,21 1 0,0 21 15,0-21-15,0-1 0,0 1 0,0 21 16,0-22-16,0 22 0,21 0 15,0 0-15,21 21 0,-21 0 0,22 0 16,-22 0-16,21 0 0,1 0 0,-1 0 16,0 0-16,1 21 0,-1 0 15</inkml:trace>
  <inkml:trace contextRef="#ctx0" brushRef="#br1" timeOffset="120331.91">7048 11621 0,'0'0'0,"22"0"0,-1 0 16,0 0-16,0 0 0,0 0 0,0 0 16,-21-22-16,0 1 0,22 21 15,-22-21-15,21 0 0,-21 0 0,0 0 16,0-1-16,0 1 0,0 0 0,0 0 16,0 0-16,-21 0 15,-1-1-15,1 1 0,0 0 0,0 0 16,-21 21-16,20 0 0,1 0 0,-21 0 0,21 21 15,0 0-15,-1 0 16,1 1-16,0 20 0,0-21 0,-21 43 16,20-22-16,1 0 0,21-21 15,0 22-15,-21-22 0,21 0 16,0 0-16,0 0 0,0 1 0,0-1 16,21-21-16,0 0 0,1 0 15,-1 0-15,0 0 0,21 0 16,-21 0-16,22-21 0,-22 21 0,21-22 15,-21 1-15,1 0 0,20 0 0,-21 0 16,0 0-16,0-22 0,1 22 16,-1 0-16,-21-21 0,0 20 0,0 1 15,0 0-15,0 0 0,0 0 16,0 42 0,0 0-1,0 21-15,-21-20 0,21-1 16,0 21-16,-22-21 0,22 0 15,0 22-15,0-22 0,0 0 0,0 0 16,0 0-16,0 1 0,22-1 0,-1-21 16,-21 21-16,21-21 0,0 0 0,0 0 15,0 0-15,1 0 0,-1 0 16,0 0-16,0-21 0,0 0 16,0 21-16</inkml:trace>
  <inkml:trace contextRef="#ctx0" brushRef="#br1" timeOffset="120997.53">7535 11430 0,'0'-21'16,"0"42"-16,0-63 16,0 63-1,0 0-15,0 0 0,0 0 16,0 1-16,0-1 0,0 0 16,0 0-16,0 0 0,0 0 15,0 1-15,0-1 0,0 0 0,0 0 16,0 0-16,0 0 15,-21 1 1,0-22 0,21-22-1,0 1-15,-21 21 0,21-21 16,0 0-16,0 0 0,0-22 0,0 22 16,0-21-16,0 21 0,0-22 15,0 22-15,0-21 0,21 21 0,0-22 16,0 22-16,0 0 0,22 21 0,-22-21 15,21 21-15,-21 0 0,22 0 16,-1 21-16,-21-21 0,22 21 0,-22 0 16,21 1-16,-21 20 0,0-21 15,1 0-15,20 43 0,-42-43 16,0 0-16,0 0 0,0 22 16,0-22-16,0 0 0,-21 0 15,0 0-15,21 0 16,-22-21-16,1 0 15,0 0-15,21-21 16,0 0-16,0 0 0,0 0 16,0 0-16,0-1 0,0-20 15,21 21-15,0-21 0,1-1 0,-1 22 16,0-21-16,21 21 0,-21-22 0,1 22 16,20 21-16,-21-21 0,21 21 15,-20 0-15,-1 0 0,21 21 0,-21 0 16,0 0-16,1 1 0,-1-1 15,-21 21-15,0-21 0,21 22 16,-21-22-16,0 0 0,0 21 0,0-21 16,0 1-16,-21-1 0,21 0 0,-21 0 15,-1 0-15,22 0 16,-21-21-16,21-21 31,0 0-15,21 0-16,1 0 15</inkml:trace>
  <inkml:trace contextRef="#ctx0" brushRef="#br1" timeOffset="121352.32">8467 11472 0,'0'0'0,"0"22"16,0-1-1,21-21-15,0 0 16,0 0-16,0 0 0,0 0 15,1 0-15,-1 0 0,0 0 0,21-21 16,-21-1-16,1 22 0,-1-21 16,0 21-16,0-21 0,0 0 0,-21 0 15,0 0-15,0-1 0,0 1 16,-21 21-16,0 0 16,0 0-16,0 0 0,-1 0 15,1 0-15,0 0 0,-21 43 0,21-22 16,-1 0-16,1 21 0,0-21 0,21 22 15,0-22-15,-21 0 0,21 21 16,0-20-16,0-1 0,0 0 0,0 0 16,0 0-16,21 0 0,0-21 15,0 0-15,22 0 16,-22 0-16,0 0 0,0 0 0,22 0 16,-1-21-16,0 0 0,1 0 0,-1 0 15,0 0-15,1-1 0</inkml:trace>
  <inkml:trace contextRef="#ctx0" brushRef="#br1" timeOffset="122100.89">10372 10837 0,'0'0'0,"0"-21"15,-22 0-15,1 0 0,0 21 0,0 0 16,0 0-16,0 0 16,-1 0-16,1 21 0,0 0 15,0 0-15,0 22 0,-22-22 0,22 21 16,0 1-16,-21 62 15,21-41-15,-1-1 0,1 1 0,21-22 16,-21 22-16,0-1 0,21-20 16,0-1-16,0 0 0,0 1 0,0-22 15,0 21-15,21-21 0,0 0 0,0-21 16,22 22-16,-22-22 0,21 0 0,43 0 16,-43-22-16,1 22 15,-1-21-15,0 0 0,1 0 16,41-43-16,-41 43 0,-1-21 15,0 0-15,-21-1 0,22-20 0,-22 20 16,0-20-16,0-1 0,-21 22 16,0-21-16,0 20 0,0-20 0,-21 20 15,0 1-15,0 0 0,-22-1 0,22 1 16,-21 0-16,0 21 0,-1-1 16,22 1-16,-85 21 15,64 0-15,0 0 0,-64 43 0,63-22 16,1 21-16,0 0 0,-1 1 15,22-1-15,-21 22 0,21-1 16,0 1-16,21-1 0,0 1 0,0-1 16,0 1-16,0-1 0,21-21 15,0 1-15,0-1 0,21 0 0,-20-20 16,20-1-16,0 0 0,1 0 0,-1-21 16,21 0-16,-20 0 0,-1 0 15,22 0-15,-22 0 0</inkml:trace>
  <inkml:trace contextRef="#ctx0" brushRef="#br1" timeOffset="122424.71">10880 11345 0,'0'-42'0,"0"84"0,21-105 0,-21 21 15,21 20-15,-21-20 0,0 21 16,0 0-16,0 0 16,0 42-1,0 0-15,-21 0 0,21 21 16,0 1-16,-21-1 0,21 0 15,0 1-15,0 20 0,0-20 0,-22 20 16,22-21-16,-21 22 0,21-1 16,0-20-16,-21 41 0,0-20 0,0-1 0,0 1 15,21 21-15,-22-22 0,1 22 16,21-22-16,0 1 0,-21-1 0,0 64 16,21-84-16,0 20 0,-21-21 15,21 1-15,0-22 16,0 21-16,0-21 0,0 1 15,0-44 1,21 1-16,-21-21 0,21 21 16,0-22-16,-21 1 0,0 21 15,21-43-15</inkml:trace>
  <inkml:trace contextRef="#ctx0" brushRef="#br1" timeOffset="122737.82">10837 11557 0,'0'-42'0,"0"84"0,-21-127 15,21 43-15,0 0 0,0-43 16,0 64-16,0-21 0,0 20 16,0-20-16,0 21 0,21 0 15,22 0-15,-22-1 0,21 22 0,0 0 16,1 0-16,-1 0 0,22 0 0,-22 0 16,0 22-16,-21-1 0,43 42 15,-43-42-15,-21 22 0,0-1 16,0-21-16,0 22 0,0-22 0,-21 21 15,-21-21-15,20 0 0,-20 1 16,21-1-16,0 0 0,-22-21 16,22 21-16,0-21 0,0 0 0,0 0 0,21-21 62,21 0-62,0 21 16,0-21-16</inkml:trace>
  <inkml:trace contextRef="#ctx0" brushRef="#br1" timeOffset="123069.05">11345 11409 0,'21'0'47,"1"0"-47,-1 0 0,-21-21 15,21 0-15,0 21 0,0-22 0,0 1 16,-21 0-16,22 0 0,-1 0 0,0 0 16,-21-1-16,0 1 0,0 0 15,21 21-15,-21-21 0,-21 21 16,0 21 0,21 0-16,-21 0 0,-1 1 15,1-1-15,21 0 0,-21 21 0,21-21 16,-21 22-16,21-22 0,0 0 0,0 21 15,0-20-15,0 20 16,0-21-16,21 0 16,0-21-16,0 0 0,1 0 0,20 0 15,-21 0-15,21 0 0,-20 0 16,20 0-16,0-21 0</inkml:trace>
  <inkml:trace contextRef="#ctx0" brushRef="#br1" timeOffset="123416.85">11853 11240 0,'0'0'0,"-21"0"0,21-22 16,0 1-16,0 0 0,0 0 16,0 0-16,21 0 15,0 21 1,1 0-16,-1 0 0,0 0 0,0 0 0,0 0 16,0 21-16,22 0 15,-22 0-15,0 0 0,0 22 0,0-22 16,1 21-16,-22-21 0,21 43 15,-21-22-15,0-21 0,0 0 16,-21 22-16,-1-22 0,1 0 16,0-21-16,0 21 0,0-21 0,0 21 15,21-42 17,0 0-32,0 0 0,0 0 15,0-22-15,21 22 0,0 0 16,0-21-16,0 21 0,0-22 15,1 1-15,-1 21 0,0-22 0,21 22 16,-21 0-16,1 0 0,20 0 0,-21 21 16,0 0-16,22 0 0,-22 0 0</inkml:trace>
  <inkml:trace contextRef="#ctx0" brushRef="#br1" timeOffset="123984.51">12975 11451 0,'21'-21'16,"-42"42"-16,63-42 0,-42 0 0,22 0 16,-22 0-16,0-1 0,0 1 0,0 0 15,0 0-15,0-43 16,-22 43-16,1 0 0,0 0 0,-21-21 15,21 20-15,-22 22 0,22 0 16,0 0-16,-21 0 0,20 0 16,1 22-16,-21-22 0,21 21 0,0 21 15,-1-21-15,1 0 0,0 22 0,0-1 16,0-21-16,0 22 0,21-1 16,0-21-16,0 0 0,0 22 15,0-22-15,0 0 0,0 0 0,21 0 16,0-21-16,0 0 0,0 0 15,0 0-15,1 0 0,-1 0 16,21 0-16,-21 0 0,0-21 0,1 0 16,-1 21-16,0-21 0,0 0 15,0-22-15,0 22 0,1 0 0,-1-21 16,0 20-16,-21-20 0,0 21 0,0-21 16,0 20-16,0-20 0,0 21 0,0 0 15,-21 42 16,21 0-31,-21 21 0,21-20 16,0 20-16,0 0 0,0-21 0,0 22 16,0-22-16,0 21 0,0-21 15,0 1-15,21-1 0,0 0 0,0-21 16,0 21-16,0-21 0,1 0 0,-1 0 16,21 0-16,-21 0 0,22 0 15,-1 0-15,21-21 0,-41 0 16</inkml:trace>
  <inkml:trace contextRef="#ctx0" brushRef="#br1" timeOffset="124244.88">13631 10880 0,'0'0'0,"0"-21"0,0-1 0,0 1 0,0 0 16,-21 21-16,0 0 15,0 0-15,0 0 0,-1 21 0,1-21 16,0 21-16,0 1 0,0 20 0,21-21 15,-21 21-15,-1-20 0,22 20 16,-21 0-16,21 1 0,0-1 0,0 21 16,0-41-16,0 20 0,0 0 0,0 1 15,0-22-15,0 21 0,0-21 16,21 0-16,-21 1 0,22-1 16,-1-21-16,0 21 0,0-21 15,0 0-15,0 0 0,1-21 16,20 0-16,-21 21 0</inkml:trace>
  <inkml:trace contextRef="#ctx0" brushRef="#br1" timeOffset="124468.75">13949 11028 0,'0'0'0,"-21"21"31,-1-21-31,22 21 16,-21 0-16,0 1 0,21 20 0,-21-21 15,21 21-15,-21-20 0,0 20 0,21-21 16,0 0-16,0 22 0,0-22 0,0 0 16,0 0-16,0 0 0,0 0 15,21-21-15,0 0 16,0 0-16,0 0 0,0 0 16,1 0-16,-1-21 0,0 0 15</inkml:trace>
  <inkml:trace contextRef="#ctx0" brushRef="#br1" timeOffset="125172.35">14414 11070 0,'0'0'0,"-42"-21"31,21 42-15,0 0-16,0 1 0,-1-1 0,1 0 15,21 21-15,0-21 0,-21 22 0,21-22 16,0 0-16,0 0 0,0 22 15,0-1-15,0-21 0,21 0 16,0-21-16,1 21 16,-1-21-16,0 0 15,0 0-15,-21-21 16,0 0-16,0 0 16,0 0-16,0 0 0,0-1 0,0 1 15,0-21-15,0 21 0,0-22 16,21 1-16,-21 21 0,21-21 0,-21 20 15,22-20-15,-22 21 0,21 0 0,0 0 16,-21-1-16,21 22 0,0-21 16,0 21-16,1 0 0,-1 0 15,0 0-15,0 0 0,0 0 16,0 21-16,1 1 0,-1 20 0,-21-21 16,0 21-16,21-20 0,-21 20 0,0 43 15,0-43-15,0-21 0,0 21 16,0 1-16,0-22 15,0 0-15,0 0 0,0 0 0,0 1 16,0-1-16,-21-21 31,0-21-31,21-1 16,0 1-16,0 0 0,0 0 16,0-21-16,0 20 0,21-20 15,0 0-15,21-1 0,-21 1 16,1 0-16,20 21 0,-21-22 0,21 22 15,-20 0-15,20 0 0,0 0 0,1 21 16,-22 0-16,21 0 0,43 21 16,-64 0-16,0 0 0,0 0 15,0 22-15,-21-1 0,0-21 16,0 21-16,0 1 0,0-22 0,0 21 16,0 1-16,-21-22 0,0 0 0,0 21 15,21-21-15,-21 1 0,0-1 0,-1-21 16,1 21-16,0-21 0,21 21 15,-21-21-15,0 0 16,21-21 0,0 0-16,0 0 15</inkml:trace>
  <inkml:trace contextRef="#ctx0" brushRef="#br1" timeOffset="125380.23">14626 10668 0,'0'0'0,"-42"-21"31,21 21-31,-1 0 16,22 21 46,-21-21-62</inkml:trace>
  <inkml:trace contextRef="#ctx0" brushRef="#br1" timeOffset="125614.1">13631 10880 0,'0'21'0,"0"-42"0,21 42 31,1-21-31,-1 0 0,0 0 16,0 0-16,21 0 0,1 0 0,-22 0 16,21 0-16,1 0 0,-22 0 15,21 0-15,-21 0 0,22-21 0,-22 21 16,0 0-16,0 0 0,-42 0 31,0 0-31,0 0 16,-1 0-16</inkml:trace>
  <inkml:trace contextRef="#ctx0" brushRef="#br0" timeOffset="131064.07">3133 13568 0,'0'0'0,"-22"21"15,1-21-15,0 0 16,42 0 31,22 0-47,-1 21 15,0-21-15,1 0 0,41 0 0,-20 0 16,20 0-16,1 0 0,0 0 16,-1 0-16,1 0 0,0 0 15,-1 0-15,22 0 0,-21 0 0,0 0 16,-22 0-16,22 0 0,-22 0 0,1 0 16,-1 0-1,-20 0-15,-1 0 0,0 0 0,-21 0 0,1 0 16,-22-21-1,-22 21 1,1-21-16,-21 0 0,0 0 16,20-1-16,-20 22 0,21-21 15,-21 0-15,20 21 0,-20-21 0,0 21 16,21 0-16,-1-21 0,-20 21 16,21 0-16,0 0 0,42 0 46,0 0-46,0 0 0,22 0 16,-1 0-16,0 0 0,1 0 16,20 0-16,-21 0 0,1 0 0,-22 0 15,21 21-15,-21 0 0,22-21 0,-43 21 16,21 22-16,-21-22 16,0 21-16,0-21 0,-21 0 0,-22 1 15,22 20-15,-21-21 0,21 0 16,-22 22-16,1-22 0,0 0 0,21 0 15,-22 0-15,22 0 16,-21 1-16,21-1 0,-1 0 16,44-21-1,-1-21 1,0 0-16</inkml:trace>
  <inkml:trace contextRef="#ctx0" brushRef="#br0" timeOffset="131888.6">5736 13462 0,'21'0'0,"-42"0"0,21-21 16,-21 0-16,0 0 0,0 21 31,-1 0-31,22 21 16,0 0-16,0 0 0,0 0 15,0 0-15,0 22 16,0-22-16,0 21 0,0-21 0,0 22 15,0-22-15,0 21 0,0-21 16,-21 1-16,21-1 0,0 0 0,0 0 16,-21 0-16,0-21 31,21-21-15,0 0-16,0 0 0,0 0 15,0-1-15,0-20 0,0 21 16,0-21-16,0-1 0,21 22 0,0-21 0,0-1 15,1 1-15,-1 21 0,21-21 16,0 20-16,1 1 0,-22 0 16,21 21-16,1 0 0,-1 0 0,0 0 15,1 0-15,-22 0 0,21 21 16,-21 0-16,22 1 0,-22-1 0,-21 0 16,21 21-16,-21-21 0,0 22 15,0-1-15,0-21 0,0 22 0,0-22 16,0 0-16,0 21 0,-21-21 0,21 1 15,-21-22-15,21 21 0,-22-21 16,1 0-16,0 0 16,21-21-16,0-1 15,0 1-15,0 0 0,0-21 16,0 21-16,0-22 0,0 22 16,21-21-16,0-1 0,1 22 15,-1-21-15,0 21 0,42-43 16,-20 64-16,-22-21 0,21 0 0,-21 21 15,22 0-15,-1 0 0,-21 21 16,22 0-16,-22-21 0,0 43 0,0-22 16,-21 0-16,0 21 0,0-21 15,0 22-15,0-1 0,-21 22 16,0-43-16,0 0 0,21 21 0,-22-21 16,1 1-16,0-22 0,21 21 15,-21 0-15,42-21 31,0-21-31,0 0 0,1-1 16</inkml:trace>
  <inkml:trace contextRef="#ctx0" brushRef="#br0" timeOffset="132271.38">6985 13504 0,'21'0'15,"0"0"1,-21-21-16,21 21 0,-21-21 16,22 0-16,-1 0 15,0 0-15,0 21 0,-21-22 0,0 1 16,0 0-16,0 0 0,0 0 16,0 0-1,-21 21-15,0 0 0,0 0 0,-1 0 16,1 0-16,0 21 0,0 0 0,0 0 15,0 21-15,-1-20 0,1 20 16,0 0-16,0 1 0,0-1 0,0-21 16,21 21-16,0 1 0,0-22 15,0 21-15,0-21 0,0 1 0,0-1 16,63 21 0,-42-42-16,22 0 0,-22 0 15,21 0-15,0 0 0,1 0 0,-22-21 16,21 0-16,1 21 0,-1-21 0,-21-1 15,21-20-15,22 0 16,-43-1-16</inkml:trace>
  <inkml:trace contextRef="#ctx0" brushRef="#br0" timeOffset="132504.24">7662 12996 0,'0'0'15,"0"-21"-15,-21 21 16,21 21-16,0 22 15,0-22-15,-21 21 0,21-21 16,0 22-16,-21-1 0,21 0 0,0 1 16,0-1-16,-21 0 0,21 1 0,-22-1 15,22 0-15,0 1 0,0-22 16,0 21-16,0-21 0,0 1 0,0-1 16,0 0-16,22-21 15,-1 0 1,0-21-16,0 0 0,0-1 15,0 1-15,1-21 0</inkml:trace>
  <inkml:trace contextRef="#ctx0" brushRef="#br0" timeOffset="132943.99">7937 12954 0,'0'0'15,"0"21"-15,0 0 16,0 22-16,0-22 0,0 21 0,0-21 15,0 22-15,0-1 0,0 0 0,-21 1 16,21-1-16,-21 0 0,21 1 16,0-1-16,0 0 0,-21 1 0,21-22 15,0 21-15,0-21 0,-21 1 0,21-1 16,0 0-16,0-42 47,0 0-47,0-1 0,0-20 15,0 21-15,21-21 0,0 20 0,0-20 16,0 0-16,1 21 0,-1-22 0,0 22 16,21-21-16,-21 21 0,22-1 15,-1 22-15,-21 0 0,22 0 0,-1 0 16,-21 0-16,21 0 0,-20 22 16,20-1-16,-21 0 0,0 0 0,0 0 15,1 22-15,-22-22 0,0 0 16,0 21-16,0-21 0,0 22 0,0-22 15,0 0-15,-22 0 0,22 0 16,-42 22-16,21-22 0,0-21 16,0 21-16,-1-21 15,1 0-15,0 0 0,0-21 16,0 21-16</inkml:trace>
  <inkml:trace contextRef="#ctx0" brushRef="#br0" timeOffset="133112.89">7493 13399 0,'0'0'0,"0"-22"15,21 22 1,0 0-16,0 0 16,22-21-16,-22 21 0,21 0 0,1 0 15,-1 0-15,0-21 0,22 21 0,-1 0 16</inkml:trace>
  <inkml:trace contextRef="#ctx0" brushRef="#br0" timeOffset="133540.66">9038 13293 0,'0'0'0,"-42"0"0,21 0 0,-1 0 0,-20 0 16,21 0-16,-21 21 0,-22 21 16,22-21-16,21 1 0,-22-1 15,22 0-15,0 21 0,21-21 0,0 22 16,-21-22-16,21 0 0,0 21 0,0-20 16,0-1-16,0 0 0,21 0 15,0 0-15,0 0 0,0-21 16,22 0-16,-22 0 0,21 0 0,1 0 15,-1 0-15,0 0 0,1 0 16,-1 0-16,-21-21 0,21 0 0,-20 0 16,20 0-16,-21-22 0,-21 22 0,21 0 15,-21-21-15,0 21 0,0-22 16,0-20-16,-21 20 0,0 22 16,-21 0-16,20 0 0,1 0 15,-21 21-15,21 0 0,-22-21 0,22 21 16,-21 0-16,21 0 0,0 0 15,21 21-15,-22 0 16,22 0-16,0 0 16,22 0-16,-1-21 0,0 22 0</inkml:trace>
  <inkml:trace contextRef="#ctx0" brushRef="#br0" timeOffset="134056.35">9864 13272 0,'-22'-22'0,"44"44"0,-86-44 0,43 22 0,-21 0 16,20 0-16,-20 0 16,0 0-16,-1 0 0,-20 22 15,42-1-15,-22 0 0,22 0 0,0 21 16,0-20-16,0 20 0,0-21 15,-1 21-15,22-20 0,0 20 0,0-21 16,0 0-16,0 22 0,22-1 16,-1-21-16,0 0 0,0-21 15,21 21-15,-20-21 0,20 0 0,-21 0 16,21 0-16,-20 0 0,20 0 0,0-21 16,-21 0-16,22 0 0,-22 0 15,21 0-15,1-22 0,-22 22 0,0-21 16,21-1-16,-21 1 0,1 0 15,-1-1-15,0 1 0,0 0 16,0-64-16,-21 42 0,21 22 16,-21-21-16,0 20 0,0 1 15,0 21-15,0 0 0,0-1 0,-21 44 16,0-1 0,0 21-16,0 0 0,21 1 15,-21 20-15,-1-20 0,1-1 0,21 21 16,0-20-16,0 63 15,0-64-15,0 0 0,0 1 16,0-22-16,21 21 0,1-21 0,-1 22 16,0-43-16,0 21 0,0-21 0,22 21 15,-22-21-15,0 0 0</inkml:trace>
  <inkml:trace contextRef="#ctx0" brushRef="#br0" timeOffset="134745.96">11896 13081 0,'0'0'0,"0"-21"0,0-21 16,0 20-16,0-20 0,0 21 0,-22-21 16,22-1-16,-21 22 0,21-21 0,-21 21 15,0-22-15,0 22 0,21 0 16,-21 21-16,-22 0 0,22 0 0,0 0 15,0 21-15,-22 0 0,22 22 16,-21-1-16,21 0 0,-22 1 16,22 20-16,0 1 0,0-22 0,0 21 15,0-20-15,-1 20 0,1-20 16,0 20-16,21-21 0,0 1 0,0-1 16,0 0-16,0 1 0,0-1 0,21-21 15,0 0-15,22 1 0,-22-1 16,0 0-16,21 0 0,-20-21 15,20 0-15,0 0 0,1 0 0,-1-21 16,0 0-16,1 0 0,20-1 16,-21-20-16,1 21 0,-1-21 0,0 20 0,1-20 15,-1 0-15,-21-1 0,0 1 16,-21 0-16,0-1 0,0 1 16,0 0-16,0-22 0,-21 22 0,-21 0 15,21-1-15,-22 1 0,1 0 16,0 20-16,-22 1 0,22 0 0,0 21 15,-1 0-15,-20 0 0,20 0 0,1 21 16,0 0-16,-1 22 0,1-1 16,21 0-16,0 1 0,0-1 0,21 0 15,0 1-15,0 20 0,0-20 16,21-1-16,0 0 0,0 1 16,0-22-16,0 21 0,22-21 0,-22 22 15,21-22-15,1-21 0,20 21 0,-21-21 16,1 21-16,20-21 0</inkml:trace>
  <inkml:trace contextRef="#ctx0" brushRef="#br0" timeOffset="135131.74">12298 13335 0,'0'-21'0,"0"42"0,0-63 0,0 21 16,0-1-16,0 1 0,0-21 15,0 21-15,0 0 16,0-1-16,0 1 0,21 21 0,0 0 15,21 0-15,-20 0 0,-1 0 16,21 0-16,-21 0 0,0 21 0,22 1 16,-22-1-16,0 21 0,0-21 0,0 22 15,1-22-15,-1 21 0,-21-21 16,0 22-16,0-22 0,0 21 0,0-21 16,0 0-16,0 22 0,0-22 0,0 0 15,-21 0 1,21-42-1,0 0 1,0 0-16,0 0 0,0-1 16,0 1-16,0 0 0,21-42 15,0 41-15,-21-20 0,21 21 16,0-21-16,-21 20 0,21-20 0,1 21 16,-22 0-16,21 0 0,0-1 0,21 22 15,-21 0 1,1 0-16,-1 0 15,0 22-15</inkml:trace>
  <inkml:trace contextRef="#ctx0" brushRef="#br0" timeOffset="135480.54">13060 13420 0,'0'21'16,"21"-21"-16,0 0 0,0 0 15,0 0-15,1-21 0,-22 0 16,42 21-16,-21-22 0,0 1 0,0 0 16,22 21-16,-22-21 0,0 0 0,21 0 15,-42-1-15,22 1 0,-22 0 16,21 0-16,-21 0 0,-21 21 16,-1 0-1,1 0-15,0 21 0,0-21 0,0 21 16,0 0-16,-1 0 0,1 22 15,0-22-15,0 0 0,0 0 16,21 0-16,-21 22 0,21-22 0,0 0 16,0 0-16,21 0 0,0 1 15,21-22-15,-21 0 0,22 21 16,-1-21-16,0 0 0,-20 0 0,20 0 16,0 0-16,1-21 0,-22 21 15,21-22-15,-21 1 0,0 21 0</inkml:trace>
  <inkml:trace contextRef="#ctx0" brushRef="#br0" timeOffset="135812.62">13695 13356 0,'-21'-63'16,"42"147"0,-64-189-16,86 189 0,-86-190 0,22 85 0,21 0 0,0 0 15,0 0-15,0 0 0,21-1 16,1 1-16,-1 21 0,0 0 16,0 0-16,21 0 0,-20 0 15,-1 0-15,21 21 0,-21 1 0,22-1 16,-22 0-16,0 0 0,0 0 0,0 0 15,-21 1-15,0-1 0,21 0 16,-21 21-16,0-21 0,0 1 0,0-1 16,-21-21-16,21 21 0,-21 0 0,0-21 15,0 0-15,0 21 0,-1-21 16,22-21 0,0 0-1,0 0-15,0 0 16,0-1-16,0 1 0,22-21 0,-22 21 15,21 0-15,0-1 0,0-20 0,-21 21 16,21 0-16,0 0 0,1-1 16,20 1-16,-21 21 0,0-21 0,0 21 15,22 0-15,-22 0 0,21 0 16</inkml:trace>
  <inkml:trace contextRef="#ctx0" brushRef="#br0" timeOffset="136233.38">14393 13208 0,'0'0'0,"0"-63"31,21 41-31,1 1 0,-1 21 16,0-21-16,0 21 0,0 0 15,0 0-15,1 0 0,-1 0 16,0 0-16,0 0 0,0 21 0,0 0 15,1 1-15,-1-1 0,-21 0 0,0 21 16,0-21-16,0 1 16,0-1-16,0 0 0,0 0 0,0 0 15,0 0-15,0 1 0,0-1 16,-21-21-16,-1 0 0,22 21 16,-21-21-16,0 0 0,0 0 15,0 0-15,21-21 16,0 0-16,0-1 15,0 1-15,0 0 0,0 0 16,0 0-16,21 0 0,0-1 0,0 1 16,0 0-16,1 0 15,-1 0-15,0 21 0,0-21 0,0 21 16,0 0-16,1 0 0,-1-22 16,0 22-16,0 0 0,0 0 15,0 0-15,1 0 0,-1-21 0,0 21 16</inkml:trace>
  <inkml:trace contextRef="#ctx0" brushRef="#br0" timeOffset="136408.6">15113 13102 0,'0'43'16,"0"-22"-16,0-85 0,0 149 0,0-64 0,-21 0 0,0 0 15,-1 1-15,22-1 0,0 0 16,-21 0-16,0 0 0,21 0 0,0 1 16,0-1-16,-21-21 0,21 21 15,0-42 16,21 21-15,-21-21-16,0-1 0,0 1 16,21 0-16</inkml:trace>
  <inkml:trace contextRef="#ctx0" brushRef="#br0" timeOffset="136561.7">15049 12975 0,'0'-21'15,"0"42"-15,0-63 0,0 21 0,0 0 16,-21 21-16,0 0 15,0 0-15,21 21 16,0 0-16,0 0 16,0 0-1,21-21-15,0 21 16</inkml:trace>
  <inkml:trace contextRef="#ctx0" brushRef="#br0" timeOffset="138397.74">15811 13314 0,'22'-42'16,"-22"20"-16,21 1 15,-21 0-15,0 0 16,0 0-16,0 0 0,0-1 0,-21-20 15,-1 21-15,1 0 0,0 0 16,0 21-16,0 0 0,-22 0 16,22 0-16,0 0 0,-42 42 15,20-21-15,22 0 0,-21 0 16,21 22-16,-1-22 0,1 0 0,0 21 16,0-20-16,21-1 0,0 21 0,0-21 15,0 0-15,0 1 0,0-1 16,21-21-16,21 21 0,-20 0 15,-1-21-15,0 0 0,21 0 0,-21 0 16,22 0-16,-22 0 0,21 0 16,-21-21-16,22 21 0,-22-21 0,0 0 15,21-1-15,-20 1 0,-1 0 0,0-21 16,0-1-16,0 1 0,0 0 16,1-1-16,-1 1 0,0-21 0,-21-1 15,21 1-15,0-43 16,-21 63-16,0 1 0,0 0 15,21 21-15,-21-22 0,0 22 0,-21 42 32,0-21-32,0 43 0,0-22 15,21 21-15,-21 0 0,-1 22 0,1-22 16,0 22-16,0-22 0,21 22 16,0-22-16,-21 21 0,21-20 0,0-1 15,0 0-15,0-20 0,0 20 0,0-21 16,0 0-16,21 22 0,0-43 15,-21 21-15,21 0 0,0-21 0,1 0 16,-1 0-16,21 0 0,-21 0 0,0 0 16,22 0-16,-22-21 0,21 0 15,1 21-15,-1-22 0,-21 1 16,21 0-16,1-21 0,-22 21 0,0-1 16,0-20-16,0 21 0,1 0 15,-22 0-15,0-1 0,-22 22 31,1 22-31,0-1 16,21 0-16,-21 0 0,21 0 0,0 0 16,0 1-16,0-1 0,0 0 15,0 0-15,0 0 0,0 0 16,21 1-16,0-1 0,0 0 0,22 0 16,-22 0-16,21-21 0,-21 21 0,22-21 15,-22 0-15,21 0 0,1 0 0,-22 0 16,21 0-16,-21-21 0,22 0 15,-22 21-15,0-21 0,0 0 16,0-22-16,0 22 0,1-21 0,-1 21 16,0-22-16,-21 22 0,0-21 0,0 21 15,0 0-15,0-1 0,-21 44 32,0-1-17,21 0-15,-22 0 0,1 0 0,21 0 16,-21 1-16,21-1 0,-21 0 15,0 0-15,21 0 0,0 0 16,0 1-16,-21-22 0,21 21 0,-22-21 16,22 21-16,0-42 47,0 0-47,22 21 0,-1-22 0,0 1 15,0-21-15,0 21 0,0-22 16,1 22-16,20-21 0,-21 21 15,21 0-15,-20-22 0,-1 22 0,21 21 0,-21-21 16,0 0-16,1 21 0,-1 0 16,-21 21-16,0 0 15,0 0-15,0 22 16,0-22-16,0 0 0,0 0 16,0 0-16,0 0 0,21 1 0,-21-1 15,21 0-15,-21 0 0,21 0 16,0 0-16,1 1 0,41-1 15,-42-21-15,0 0 0,22 0 0,-1 0 16,0 0-16,1 0 0,-1 0 16,0 0-16,1 0 0,20-21 15,-20-1-15,-1 1 0,-21 0 0,21 0 16,-20 0-16,-1-22 0,0 22 16,0-21-16,-21 0 0,0-1 15,0 22-15,0-21 0,0 21 0,0-22 0,0 22 16,-21 0-16,0 21 0,0 0 15,-1 0-15,-20 0 0,21 0 16,-21 21-16,20 0 0,-20 0 0,0 1 16,21 20-16,-22-21 0,22 0 15,-21 43-15,21-43 0,21 0 16,0 0-16,0 0 0,0 1 16,0-1-16,21 0 0,0 0 0,0-21 15,0 21-15,0-21 0,22 0 0,-22 0 16,0 0-16,21 0 15,-20 0-15,-1 0 0,0 0 0,0-21 16,0 21-16,0-21 0,1 0 0,-22 0 16,0-1-16,21 1 0,-21 0 15,21 0-15,-21 0 0,0 0 0,0-1 16,0 44 31,-21-1-47,0 0 0,-1 0 0,22 21 15,-21-20-15,0-1 0,21 21 16,-21-21-16,0 22 0,0-1 0,-1 0 16,22 1-16,-21-1 0,21 0 15,-21 1-15,21 20 0,0-21 0,0 1 16,0 20-16,0-20 0,0 20 16,0-21-16,21 22 0,0-1 0,-21-20 15,0 20-15,22 1 0,-1-1 16,-21 1-16,21-1 0,-21-20 0,0 20 15,0-21-15,0 22 0,0-22 0,0 1 16,-21-22-16,-22 42 16,22-20-16,0-22 0,-21 0 0,21-21 15,-22 21-15,22-21 0,-21 0 16,21 0-16,-22 0 0,22 0 0,0 0 16,-21 0-16,20 0 0,1-21 0,-21 0 15,21 0-15,0-1 0,-1 1 16,1 0-16,21 0 0,-21-21 0,21-1 15,-21 1-15,21 0 0,-21-1 16,21-20-16</inkml:trace>
  <inkml:trace contextRef="#ctx0" brushRef="#br0" timeOffset="138732.29">16743 12742 0,'0'0'0,"-21"0"16,-1 0-16,22 22 15,22-22 32,-1-22-31,-21 1-1,0 42 17,-21 1-17,-1-22-15,1 0 0,0 0 0,0 0 16</inkml:trace>
  <inkml:trace contextRef="#ctx0" brushRef="#br1" timeOffset="144120.39">6413 15050 0,'-21'0'15,"21"-22"1,0 1 0,0 0-16,21 21 0,1-21 15,-1 0-15,0 21 0,0-21 16,0-1-16,0 22 0,22-21 16,-22 21-16,21 0 0,-21 0 0,1 0 15,20 0-15,-21 0 0,0 0 16,22 21-16,-22 1 0,0-1 15,0 21-15,0 0 0,-21 1 0,0-1 16,0 0-16,0 1 0,0-1 0,0 22 16,0-22-16,0 0 0,-21-21 15,0 22-15,21-22 0,0 21 0,-21-21 16,0 1-16,-1-1 0,22-42 31,0-1-15,0 1-16,0 0 0,0 0 15,0-21-15,0 20 0,22-20 16,-1 0-16,0-1 0,0 1 16,0 0-16,22-1 0,-22 1 0,21 0 15,-21-1-15,22 22 0,-1-21 0,-21 21 16,21 0-16,-20 21 0,20 0 16,-21 0-16,0 0 0,0 0 0,1 21 15,-1 0-15,0 0 0,-21 0 16,0 22-16,0-22 0,0 21 0,0 0 15,0 1-15,0-22 0,0 21 16,-21 1-16,21-22 0,-21 0 0,21 0 16,0 0-16,0 0 0,0 1 15,-22-1-15,22 0 16,0-42 15,0 0-31,0-1 0,0 1 16,22 0-16,-22 0 0,21 0 0</inkml:trace>
  <inkml:trace contextRef="#ctx0" brushRef="#br1" timeOffset="144498">7599 15113 0,'0'21'0,"21"-21"16,0 0-16,0 0 15,0 0-15,1-21 0,-1 0 16,0 21-16,0-21 0,0 0 0,0 21 16,1-22-16,-1 1 15,-21 0-15,0 0 0,0 0 16,-21 0-16,-1 21 16,1 0-16,-21 0 0,21 0 15,0 0-15,-1 0 0,1 21 0,0 0 16,0 0-16,0 0 0,21 0 15,0 1-15,-21 20 0,21-21 16,0 21-16,-22 1 0,22-22 16,0 21-16,0-21 0,0 1 0,0-1 15,43 21-15,-22-21 16,0-21-16,0 0 0,0 21 0,1-21 16,20 0-16,-21 0 0,21 0 0,-20 0 15,20-21-15,-21 0 0,21 0 16,-20 0-16,41-22 0</inkml:trace>
  <inkml:trace contextRef="#ctx0" brushRef="#br1" timeOffset="145048.68">8234 14986 0,'0'-21'15,"-43"106"-15,86-149 0,-43 64 32,0 21-32,0 0 15,0 22-15,0-22 0,0 0 0,0 21 16,-21-20-16,21-1 0,0 21 0,0-21 15,0 0-15,0 1 0,0-1 16,0 0-16,21-21 31,0 0-15,-21-21-16,21 0 0,0 21 16,-21-22-16,21 1 0,1-21 15,-22 21-15,21 0 0,-21-1 0,21 22 16,-21-21-16,0 0 0,21 21 15,0 0-15,-21 21 16,0 0-16,0 1 16,0-1-16,0 0 0,0 0 0,0 0 15,0 0-15,0 22 0,0-22 16,0 0-16,0 0 0,21-21 16,1 21-16,-1 1 0,0-22 15,0 0-15,21 0 0,-20 0 16,20 0-16,-21 0 0,21 0 0,1-22 15,-1 1-15,0 0 0,1 0 16,-22 0-16,21 0 0,-21-22 0,22 1 16,-22 21-16,-21-22 0,0 1 15,0 0-15,0-1 0,0 22 0,-21-21 16,-22 21-16,22-22 0,-21 22 0,21 21 16,-22-21-16,1 21 0,21 0 15,-21 0-15,20 0 0,-20 0 0,21 21 16,0-21-16,21 21 0,0 1 15,-21-22-15,21 21 0,0 0 0,0 0 16,21 0-16,0-21 16,21 0-16,-21 0 0,22 21 15,-1-21-15</inkml:trace>
  <inkml:trace contextRef="#ctx0" brushRef="#br1" timeOffset="146690.35">10604 14880 0,'-21'0'0,"42"0"0,-63 0 0,21 0 15,0 0-15,0 0 0,-1 21 0,1-21 16,21 22-16,-21-1 16,42-21-1,0 0 1,1 0-16,20 0 0,-21-21 16,21 21-16,1-22 0,20 1 15,-20 0-15,20 0 0,1 0 16,-1 0-16,1-22 0,-1 22 0,-21-21 15,1 21-15,-22-22 0,21 1 0,-42 21 16,0-22-16,0 22 0,0-21 16,0 21-16,0 0 0,-21-1 0,0 22 15,0 0-15,0 0 0,-1 0 16,1 0-16,0 22 0,-21 20 0,21-21 16,21 21-16,-22 1 0,1-1 15,0 64-15,21-43 0,0-20 16,0 20-16,-21 1 0,21-1 0,0-20 15,0 20-15,0 1 0,0-22 16,0 21-16,0-20 0,0-1 16,0-21-16,0 22 0,0-22 15,0 0-15,0 0 0,-21 0 0,21 0 16,-21-21-16,-1 0 0,1 0 16,0 0-16,0 0 0,0-21 15,0 0-15,-22 0 0,22 0 0,0 0 16,-21-22-16,20 22 0,1-21 15,0-1-15,-21 22 0,21-21 0,21 0 16,-22 20-16,1 1 0,21 0 0,-21 0 16,21 42-1,0 0 1,0 0-16,0 1 0,0 20 16,0-21-16,21 0 0,0 22 0,1-22 15,20 0-15,-21 21 0,21-21 0,1 1 16,-1-22-16,0 21 0,1-21 15,-1 0-15,0 0 0,22 0 0,-22 0 16,1 0-16,20 0 0,-21 0 16,1-21-16,-1-1 0,0 1 15,1 0-15,-22 0 0,0-21 0,0 20 16,0-20-16,1 21 0,-22-43 16,0 43-16,0-21 0,0 21 15,0 0-15,0 42 16,0 0-1,0 0-15,0 0 0,0 0 0,0 22 16,0-22-16,-22 0 0,22 21 16,0-20-16,-21-1 0,21 0 0,0 0 15,0 0-15,0 0 16,0-42 15,0 0-31,21 0 16,1 0-16,-22 0 0,21-1 0,-21 1 15,0-21-15,21 21 0,0-22 16,-21 22-16,0 0 0,21 0 16,-21 0-16,21 21 0,1 0 0,-1 0 31,-21 21-31,21 0 0,-21 0 0,0 0 16,0 22-16,0-22 0,21 0 15,-21 0-15,0 0 0,0 1 0,0-1 16,21 0-16,-21 0 0,0 0 15,21-21 1,1 0-16,-1 0 0,0 0 16,0-21-16,0 0 0,0 0 15,1-22-15,20 22 16,-21 0-16,0 0 0,0-21 0,1 20 16,-1-20-16,0 21 0,-21 0 15,21 0-15,0 21 0,-21-22 0,0 44 31,0-1-31,0 0 16,0 0-16,0 0 0,0 0 0,0 22 16,0-22-16,0 0 0,0 0 15,0 0-15,0 1 0,0-1 16,0 0-16,21-21 0,1 0 16,-1 0-16,0 0 0,0 0 0,21 0 15,-20 0-15,20 0 0,0 0 0,1-21 16,-22 0-16,21-1 15,0 1-15,-20 0 0,-1 0 0,0 0 16,0-22-16,0 22 0,0 0 16,-21 0-16,0 0 0,0 0 0,0-1 15,0 1-15,0 0 0,0 0 16,0 42 15,-21 0-31,21 0 0,-21 22 0,21-22 16,0 21-16,0 1 0,-21-1 15,0 21-15,0-20 0,21 20 0,-22-20 16,22 20-16,0 1 0,-21-22 16,21 43-16,0-22 0,0 1 15,0 20-15,-21 1 0,21 0 0,0-1 16,0-20-16,-21 20 0,0 1 16,21-21-16,-21 20 0,-1-20 0,22-1 15,-21 1-15,21-22 0,-21 22 0,21-43 16,-21 21-16,21-21 0,0-42 31,21 0-31,0-21 16,0 20-16,1-20 0,-1 0 0,0-22 15,21-42-15,-21 43 16,1-1-16</inkml:trace>
  <inkml:trace contextRef="#ctx0" brushRef="#br1" timeOffset="146968.19">12594 15367 0,'0'-63'0,"0"126"0,0-190 0,0 64 0,0 20 16,0 1-16,21 0 0,-21-1 0,21 22 16,-21 0-16,22 0 0,-22 0 15,21-1-15,0 22 0,0 0 0,0 0 16,0 0-16,1 0 0,-1 0 16,21 0-16,-21 22 0,0-1 15,1 21-15,-1-21 0,-21 22 0,0-1 16,0 0-16,0 1 0,-21-1 15,-22-21-15,1 21 0,0 1 0,-1-22 16,-41 21-16,41-21 0,1 1 16,0-22-16,-1 0 0,1 21 15,21-21-15,0 0 0,-1 0 0,22-21 16,0-1 0,0 1-16,43 0 0,-22 0 0,0 0 15</inkml:trace>
  <inkml:trace contextRef="#ctx0" brushRef="#br1" timeOffset="147379.99">13208 14605 0,'0'-42'16,"0"84"-16,0-105 0,0 20 0,0 1 0,0 21 15,0-22-15,0 22 0,0-21 16,0 21-16,0 0 0,0 63 31,-21-21-15,0 21-16,-1 22 0,22-22 0,-21 22 15,0-22-15,21 22 0,-21-22 16,0 21-16,0-20 0,-1-1 0,22 0 16,-21 1-16,21-1 0,-21 0 0,21 1 15,0-22-15,0 0 0,0 0 16,0 0-16,0 1 0,42-22 16,-20 0-1,-1 0-15,0 0 0,0 0 0,0 0 16,-21-22-16,21 1 0,1 0 0,-1 0 0,0 0 15</inkml:trace>
  <inkml:trace contextRef="#ctx0" brushRef="#br1" timeOffset="150892.6">13229 14944 0,'-21'63'15,"42"-42"1,0-21-1,22 0-15,-22 0 16,0 0-16,21 0 0,-21 0 0,22 0 16,-22-21-16,21 21 0,-21-21 0,1 21 15,-1-21-15,0 0 0,-21 0 16,0-1-16,0 1 16,0 0-16,-21 21 0,0 0 15,-22-21-15,22 21 0,-21 0 16,21 0-16,-1 0 0,-20 21 0,21 0 15,-21 0-15,20-21 0,1 22 16,21-1-16,0 0 0,-21 0 0,21 0 16,0 0-16,0 1 0,0-1 0,0 0 15,21 0-15,0 0 0,1-21 16,20 21-16,-21 1 0,0-22 16,22 0-16,-1 0 0,-21 0 0,21 0 15,1 0-15,-1 0 0,0-22 16,-20 1-16,62 0 0,-63 0 15,22 0-15,-22 0 0,0-1 16,0 1-16,0 0 0,1 0 0,-22 0 16,0 0-16,0-1 0,0 1 15,-22 21 1,1 0 0,21 21-16,-21 1 15,21-1-15,0 0 0,-21 0 0,21 0 16,0 0-16,-21 1 0,21 20 15,0-21-15,0 0 16,0 0-16,0 1 0,-21-22 16,21-22 15,0 1-15,0 0-16,0 0 0,21 0 15,0 0-15,-21-1 0,21 1 0,0 0 16,-21 0-16,21 0 0,1 0 15,-1-1-15,0 1 0,0 21 16,0 0-16,0 0 0,1 0 0,-1 0 0,0 0 16,0 0-16,-21 21 15,0 1-15,0-1 0,21 0 0,-21 0 16,0 0-16,0 0 0,0 1 0,0 20 16,0-21-16,0 0 0,0 0 15,0 1-15,0-1 0,0-42 47,0-1-31,21 1-16,-21 0 0,0 0 15,22 0-15,-1 0 0,0-22 0,0 22 16,0 0-16,0 0 0,1 0 16,-1-1-16,0 1 0,0 0 15,0 0-15,0 21 0,1 0 0,-1 0 16,-21 21-16,0 0 15,0 0-15,0 1 0,0-1 16,0 0-16,0 21 0,0-21 0,0 1 16,-21-1-16,21 0 0,0 21 15,0-21-15,0 1 0,0-1 0,21 0 16,-21 0-16,21-21 0,0 0 16,21 0-16,-20 0 0,-1 0 15,21 0-15,-21 0 0,0 0 0,22-21 16,-22 0-16,21 21 15,-21-21-15,1-1 0,-1-20 0,0 21 16,0 0-16,0 0 0,-21-1 0,21-20 16,-21 21-16,0 0 0,0 0 15,0-1-15,-21 1 0,0 21 16,0 0-16,0 0 0,0 0 16,-1 0-16,1 21 15,21 1-15,-21-1 0,21 0 0,0 0 16,0 0-16,0 0 0,0 1 15,0-1-15,0 0 0,0 0 0,21 0 16,0 0-16,-21 1 0,22-22 0,-1 21 16,0-21-16,0 0 15,21 0-15,-20 0 0,20 0 0,-21 0 16,21 0-16,1-21 0,-22-1 16,21 1-16,1 21 0,-22-21 0,42-42 15,-63 41-15,21 1 0,1 0 16,-22 0-16,21 0 0,-21 0 15,0-1-15,-21 22 32,21 22-32,-22-22 0,1 21 15,21 0-15,0 0 0,-21 0 0,21 0 16,-21 1-16,21-1 0,-21 0 16,21 0-16,0 0 0,0 0 15,21-21 32,0-21-47,-21 0 0,21 0 0,0 0 16,-21 0-16,22-1 0,-1 1 15,0 0-15,-21 0 0,21 0 0,0 0 16,0-1-16,1 1 0,-1 21 16,0 0-16,-21-21 0,21 21 15,-21 21-15,0 0 0,0 1 16,0-1-16,0 0 15,0 0-15,0 0 0,0 0 16,0 1-16,21-1 0,-21 0 0,21 0 16,-21 0-16,22-21 0,-1 21 15,0-21-15,0 22 0,0-22 0,0 0 16,1 0-16,-1 0 0,0-22 16,0 1-16,21 21 0,-20-21 15,-1 0-15,0-21 0,0 20 0,-21 1 16,21-21-16,0 0 0,-21 20 15,22-41-15,-22 21 0,0-1 0,0 1 16,21-22-16,-21 22 0,0 0 16,21-1-16,-21 1 0,0 21 15,0 0-15,0 0 0,0 42 16,-21 0 0,0 0-16,-1 21 0,22 1 0,-21-1 15,0 0-15,0 1 0,21-1 0,-21 0 16,21 1-16,-21-1 0,21-21 15,0 22-15,0-1 0,0-21 0,0 21 16,0-20-16,0-1 0,0 21 16,21-21-16,0-21 0,0 21 0,-21 1 15,21-22-15,22 0 0,-22 0 0,0 0 16,21 0-16,1 0 16,-22 0-16,21 0 0,0-22 0,1 1 15,-1 0-15,0 0 0,-20 0 0,20 0 16,-21-22-16,0 22 15,0 0-15,1 0 0,-22-22 0,0 22 0,0 0 16,0 0-16,0 0 0,-22 21 16,1-21-16,0 21 0,0 0 15,0 0-15,0 0 0,-1 21 0,1 0 16,0-21-16,0 21 0,0 0 16,0 0-16,-1 1 0,1 20 15,21-21-15,-21 0 0,21 0 0,-21 1 0,21-1 16,0 0-16,0 0 15,0 0-15,0 0 0,21-21 16,0 22-16,0-22 0,1 0 16,-1 0-16,0 0 0,0-22 15,0 1-15,22 0 0,-22 21 0,0-42 16,0 21-16,0-1 0,-21 1 16,21 0-16,1-21 0,-1 21 0,-21-1 15,0 1-15,0 0 0,0 0 16,0 42-1,0 0-15,-21 0 16,-1 1-16,22-1 0,0 0 0,-21 0 16,21 0-16,0 0 15,0 1-15,0-1 0,0 0 0,0 0 16,21 0-16,1-21 0,-1 21 16,0-21-16,0 0 0,0 0 15,0 0-15,1 0 0,-1 0 0,0 0 16,0 0-16,21-21 0,-20 0 15,-1 0-15,0 0 0,0 0 0,0-22 16,0 22-16,-21-21 0,22-1 0,-1 1 16,0 0-16,-21-22 0,21 22 15,-21 0-15,21-22 0,-21 22 0,0-1 16,0 1-16,0 21 16,0-21-16,0 20 0,-21 22 15,0 0-15,0 22 16,21-1-16,-21 0 0,21 21 15,-22 1-15,22-1 0,0 0 0,-21 1 16,21-1-16,0 0 0,-21 1 16,21-1-16,0 0 0,0-21 0,0 22 15,0-1-15,0-21 0,21 0 0,0 22 16,1-22-16,-1 0 0,0-21 16,0 21-16,0-21 0,0 0 0,1 0 15,-1 0-15,0 0 0,0-21 16,0 0-16,0 21 0,1-21 15,20 0-15,-21-22 0,0 22 0,22 0 16,-22 0-16,0-22 0,0 22 16,0 0-16,0 0 0,1 0 0,-22 0 15,0 42 1,0 0 0,0 0-16,-22 0 0,22 0 15,-21 1-15,21-1 0,0 0 0,0 0 16,0 0-16,0 0 15,0 1-15,21-1 0,1 0 16,-1-21-16,0 0 0,0 0 16,0 0-16,0 0 0,1 0 15,20 0-15,-21 0 0,0-21 0,0 0 16,1-1-16,-1 1 0,0 0 16,0 0-16,0 0 0,0 0 0,-21-1 15,0 1-15,22 0 0,-22 0 16,0 42 15,0 0-31,0 0 0,-22 1 16,22-1-16,0 0 0,0 0 15,0 0-15,0 0 0,0 1 16,0-1-16,0 0 0,22-21 0,-1 21 16,0-21-1,0 0-15,0 0 0,0 0 16,1 0-16,-22-21 15,0 0-15,0 0 0,0-1 16,0 1-16,0 0 0,0 0 0,0 0 0,0 0 16,0-1-16,-22 1 0,22 0 15,-21 0-15,0 21 16,0-21-16,0 21 0,42 0 47,0 0-47,0 0 15,0 0-15,22 0 0,-22 0 16,0 0-16,21 0 0,1 0 0,-22 0 16,21-21-16,1 21 0,-22 0 0,0 0 15,21 0-15,-21 0 16,1 0-16,-1 21 0,-21 0 16,0 0-16,0 0 15,0 0-15,0 1 0,-21-1 16,21 0-16,-22 0 0,22 0 0,-21-21 15,21 21-15,0 1 0,0-1 16,0 0-16,0 0 0,-21 0 16,21 0-1,0-42 17,0 0-32,0 0 15,0 0-15,21 0 16,0-1-16,1 1 0,-22 0 15,42-21-15,-21 21 0,21-1 0,-20 1 16,20-21-16,0 21 0,-21 0 16,22-1-16,-22 1 0,21 21 0,-21-21 15,1 21-15,-1 0 0,-21 21 16,0 0-16,0 1 16,0-1-16,0 21 0,0-21 0,-21 0 15,21 22-15,0-22 0,0 0 16,0 21-16,0-20 0,0-1 0,0 0 15,21 0-15,-21 0 0,21 0 0,0 1 16,0-22-16,0 0 0,1 0 16,-1 0-16,21 0 0,-21 0 0,0 0 15,1-22-15,-1 1 0,0 0 0,0 21 16,0-21-16,0-21 16,-21 20-16,0 1 0,22 0 0,-1 0 0,-21-21 15,21 20-15,-21 1 0,0-21 16,0 21-16,0 0 0,0-1 15,0-20-15,0 0 0,0 21 16</inkml:trace>
  <inkml:trace contextRef="#ctx0" brushRef="#br1" timeOffset="151135.64">18034 14203 0,'0'0'0,"-21"0"15,0 0-15,-1 0 0,1 0 0,0 0 16,42 0 31,0 0-47</inkml:trace>
  <inkml:trace contextRef="#ctx0" brushRef="#br1" timeOffset="151379.6">16997 14563 0,'0'0'0,"-21"0"0,42 0 16,0 0-1,0 0-15,0 0 0,0 0 16,22 0-16,-1-21 0,0 21 0,1-22 16,-22 22-16,21-21 0,1 21 15,-1 0-15,-21-21 0,0 21 0,0 0 16,-21-21-16,-21 21 15</inkml:trace>
  <inkml:trace contextRef="#ctx0" brushRef="#br1" timeOffset="151616.59">15833 14542 0,'-43'21'0,"86"-42"0,-107 42 0,22-21 0,21 0 15,42 0 17,21 0-32,-21-21 0,22 21 15,-1 0-15,0-22 0,1 22 16,-1 0-16,0-21 0,22 21 0,-43-21 16,21 21-16,1 0 0,-22 0 0,-21-21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6T03:21:43.63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1439 466 0,'0'-21'0,"0"-1"16,0 1-16,21 0 15,1 0-15,-1 0 0,-21 0 16,21-1-16,-21 1 0,21 0 16,-21 0-16,0 0 0,0 0 15,0-1-15,-21 1 16,0 21-16,0 0 0,-1 0 16,-20 0-16,0 0 0,-1 0 15,1 0-15,0 21 0,-1 22 0,1-22 16,0 21-16,-1 1 0,22-1 15,-21 0-15,21 1 0,0 20 16,-1-21-16,1 22 0,21-1 0,-21 1 16,21-22-16,0 22 0,0-1 15,0 1-15,0-22 0,0 0 0,21 1 16,0-1-16,-21 0 0,22-20 16,-1 20-16,21-21 0,-21 0 15,22-21-15,41 21 0,-41-21 16,-1 0-16,0 0 0,1 0 15,-1-21-15,0 21 0,22-21 16,-22 0-16,0-21 0,1 20 16,-1 1-16</inkml:trace>
  <inkml:trace contextRef="#ctx0" brushRef="#br0" timeOffset="772.32">1968 635 0,'0'0'16,"0"-21"-16,-21 21 31,21 21-31,-21 0 0,0 0 0,0 22 16,21-22-16,-21 21 15,-1 1-15,22-1 0,-21 0 0,21 1 16,0-1-16,0-21 0,0 21 16,0 1-16,0-22 0,0 0 0,0 0 15,21 0-15,1 1 0,-1-1 16,0-21-16,0 0 0,0 0 0,0 0 15,1 0-15,-1 0 0,0 0 16,0-21-16,0-1 0,0 1 16,-21 0-16,0 0 0,0-21 15,0 20-15,0 1 0,0-21 16,0 21-16,-21-22 0,21 22 16,0-21-16,-21 21 0,21-22 15,0 22-15,0 0 0,0 0 0,0 0 16,0 0-16,0-1 0,21 1 15,-21 0-15,21 0 0,22 0 0,-22 21 16,0-21-16,21 21 0,-20 0 16,20 0-16,0 0 0,-21 0 0,22 21 15,-22-21-15,21 21 0,-21 0 16,1 21-16,-1-20 0,0 20 16,0-21-16,-21 21 0,0 1 0,0-1 15,0 0-15,0 1 0,0-22 16,0 21-16,0-21 0,0 43 15,-21-43-15,21 0 0,-21 0 16,21 1-16,-21-44 47,21 1-47,0 0 0,0 0 16,0-21-16,0-1 0,0 1 0,21 0 15,0-1-15,0 1 0,0 0 16,0-1-16,22 22 0,-1-21 15,0 21-15,-20-1 0,20 1 0,0 0 16,1 21-16,-1 0 0,0 0 16,1 0-16,-22 21 0,0 0 0,0 1 15,0-1-15,-21 21 0,0-21 16,0 22-16,0-1 0,0-21 16,0 21-16,-21 1 0,21-22 0,-21 21 15,0-21-15,0 22 0,-1-22 16,1 0-16,21 0 0,-21-21 0,21 21 15,-21 1-15,21-44 32,0 1-17,0 0-15,21 0 0</inkml:trace>
  <inkml:trace contextRef="#ctx0" brushRef="#br0" timeOffset="2489.08">3810 741 0,'0'0'15,"21"-21"-15,-21 0 0,0-1 16,0 1-16,21 0 16,-21 0-16,0 0 15,0 0-15,0-1 0,-21 22 31,0 0-31,0 0 0,0 0 0,-1 0 16,1 0-16,0 0 0,0 22 16,0-22-16,0 21 0,21 0 0,-22-21 15,22 21-15,-21 0 0,21 0 16,0 1-16,0-1 16,0 0-16,21 0 15,1-21-15,-22 21 0,21 0 0,0 1 16,0-1-16,0-21 0,0 21 15,1 0-15,-1 0 0,0 0 16,-21 1-16,21-1 0,0 0 0,0 0 16,-21 0-16,0 0 15,0 1-15,0-1 0,0 0 0,-21 0 16,0-21-16,-21 21 16,21-21-16,-1 0 0,-20 21 15,0-21-15,-1 0 0,22 0 0,-21 0 16,0 0-16,-1 0 0,22 0 0,-21-21 15,21 21-15,-1-21 0,1 0 16,0-21-16,0 20 0,21 1 0,0-21 16,0 21-16,-21-22 15,21 22-15,0-21 0,0 21 0,0 0 16,0-1-16,21 22 16,-21 22-1,0-1-15,21 0 16,-21 0-16,0 0 0,21 22 0,-21-22 15,0 21-15,0 0 0,21-20 16,1 20-16,-22-21 0,21 0 0,0 0 16,-21 1-16,21-1 0,0 0 15,22 0-15,-22-21 0,0 0 0,21 0 16,-21 0-16,22 0 0,-1 0 16,0 0-16,1 0 0,-1-21 15,0 0-15,1 21 0,-22-21 0,21-22 16,1 22-16,-22-21 0,0-1 15,21 1-15,-21 0 0,1-1 16,-1-20-16,0-1 0,-21 22 0,0-21 16,21-1-16,-21 1 0,21 20 15,-21-20-15,0-1 0,0 22 0,0 0 16,0-1-16,0 1 0,0 0 16,0 20-16,0 1 0,0 0 0,-21 21 15,0 21 1,21 0-16,0 22 15,-21-22-15,21 21 0,0 1 16,0-1-16,0 0 0,0 22 0,-21-22 16,21 0-16,-22 22 0,22-22 15,0 22-15,0-22 0,-21 22 16,21-22-16,0 0 0,0 1 0,0-1 16,0 0-16,0-21 0,0 22 15,0-22-15,0 0 0,21 0 0,1 0 16,-1-21-16,0 22 15,0-22-15,21 0 0,-20 0 0,-1 0 16,0 0-16,21-22 0,-21 1 16,1 0-16,-1 0 0,0 0 0,0 0 15,0-1-15,0-20 0,1 21 16,-1-21-16,-21-1 0,0 22 0,0-21 16,0 21-16,0-1 0,0 1 15,-21 21-15,-1 0 0,1-21 16,0 21-16,0 0 0,0 0 0,0 0 15,-1 21-15,22 0 16,0 1-16,0-1 16,0 0-16,22 0 15,-1 0-15,0 0 0,0 1 0,-21-1 16,21 0-16,0 0 0,1-21 16,-22 21-16,21 0 0,0 1 0,-21-1 15,21 0-15,-21 0 0,21 0 16,0 0-16,1 1 15,-1-22-15,0 0 16,0 0-16,0 0 16,0 0-16,1 0 0,-1 0 0,-21-22 15,21 1-15,0 21 0,0-21 16,0 0-16,1-21 0,-22 20 0,21-20 16,0 21-16,0-21 0,-21 20 15,21-20-15,-21 21 0,21-21 0,1 20 16,-22 1-16,0 0 0,0 0 0,0 0 15,0 42 17,0 0-32,0 0 15,0 0-15,0 1 0,-22 20 0,1-21 16,21 0-16,-21 22 0,21-22 16,0 0-16,0 21 0,0-21 0,0 1 15,0-1-15,0 0 0,0 0 0,0 0 16,0 0-16,21-21 15,0 22-15,1-22 0,20 0 16,-21 0-16,21 0 0,-20 0 16,-1 0-16,21 0 0,-21-22 0,22 22 15,-22-21-15,0 0 16,21 0-16,-21 0 0,1-22 0,-1 22 16,0-21-16,-21 21 0,0-22 0,0 1 15,0 21-15,0 0 0,0 0 16,0-1-16,0 1 0,-21 21 31,21 21-31,-21 1 16,-1-1-16,22 21 0,0-21 15,-21 22-15,21-22 0,0 0 0,0 21 16,0-21-16,0 1 0,0-1 16,0 0-16,0 0 0,0 0 0,21 0 15,1-21-15,-1 0 16,0 0-16,0 0 15,0 0-15,0 0 0,1-21 16,-1 0-16</inkml:trace>
  <inkml:trace contextRef="#ctx0" brushRef="#br0" timeOffset="2956.33">6032 656 0,'0'-21'0,"0"42"0,0-63 0,0 21 16,-21 21-1,21-21-15,-21 21 0,0 0 16,0 0-16,0 0 0,-1 0 16,1 21-16,0-21 0,0 21 0,0 0 15,-22 0-15,22 22 0,0-22 16,0 21-16,21 0 0,-21-20 15,21 20-15,-21 0 0,21 1 0,0-1 16,0-21-16,0 21 0,0-20 16,21-1-16,0 0 0,0 0 0,0 0 15,22 0-15,-1 1 0,0-22 16,1 0-16,-1 0 0,0 0 0,1 0 16,-1 0-16,0 0 0,1-22 0,-22 1 15,21 0-15,0 0 0,-20 0 16,20-22-16</inkml:trace>
  <inkml:trace contextRef="#ctx0" brushRef="#br0" timeOffset="3254.16">6519 318 0,'0'-43'0,"0"86"0,0-128 0,0 64 16,0 0-16,0-1 0,0 1 15,-21 0-15,0 21 0,0 0 16,21 21-1,0 0-15,-21 22 0,21-1 0,-22 0 16,22 1-16,-21-1 16,21 0-16,0 22 0,0-1 0,-21-20 15,0 20-15,21 1 0,-21-22 0,21 22 16,0-22-16,0 0 0,0 1 16,0-1-16,0 0 0,0 1 0,0-22 15,0 0-15,0 0 0,0 0 16,21-21-16,0 0 15,0 0-15,0 0 0,22 0 16,-22 0-16,0-21 0,0 0 0,22-21 16,-22 20-16</inkml:trace>
  <inkml:trace contextRef="#ctx0" brushRef="#br0" timeOffset="3648.32">6900 656 0,'-21'0'31,"0"0"-31,0 21 16,0 1-16,21-1 0,-22 21 0,1-21 16,0 22-16,0-22 0,21 21 15,-21-21-15,21 22 0,-21-22 0,21 21 16,0-21-16,0 0 16,0 1-16,0 20 0,0-21 0,21 0 15,0-21-15,0 0 0,0 21 16,0-21-16,22 0 0,-22 0 0,21 0 15,-21 0-15,1-21 0,20 0 16,-21 21-16,0-21 0,0 0 16,1 0-16,-1-22 0,0 22 0,-21-21 15,0 21-15,0-22 0,0 1 16,0 0-16,0-1 0,0 22 0,0-21 16,0 21-16,0-1 0,-21 1 15,0 21-15,-1 0 0,1 0 0,0 0 16,-21 0-16,21 0 0,-1 0 0,1 0 15,0 21-15,0 1 16,0-1-16,21 0 0,0 0 16,0 0-16,0 0 0,0 1 15,21-1-15,0-21 0</inkml:trace>
  <inkml:trace contextRef="#ctx0" brushRef="#br0" timeOffset="4069.08">7281 783 0,'0'0'0,"0"-21"0,0 0 16,0 0-16,0 0 15,0-1-15,0 1 16,0 0-16,0 0 0,21 0 16,1 21-16,-1 0 0,0-21 15,0 21-15,21 0 0,-20 0 16,-1 0-16,21 21 0,-21-21 0,0 21 15,22 0-15,-22 0 0,0 22 0,0-22 16,-21 21-16,0-21 0,0 22 16,0-22-16,0 21 0,0 0 0,0-20 15,-21-1-15,0 0 0,0 0 16,21 0-16,-21 0 0,-1 1 0,1-22 16,0 0-16,21-22 31,0 1-31,0 0 15,0 0-15,21 0 0,-21-22 16,21 22-16,1-21 0,-22 0 0,21 20 16,0-20-16,0 0 0,0 21 15,-21-1-15,21 1 0,1 0 0,-1 0 16,0 0-16,0 0 0,0 21 0,0 0 16,1 0-16,-1-22 0,0 22 15,0 0-15,0 0 0</inkml:trace>
  <inkml:trace contextRef="#ctx0" brushRef="#br0" timeOffset="4576.3">8551 720 0,'0'-21'0,"0"42"0,21-64 0,1 43 16,-22-21-16,0 0 0,21 0 15,-21 0-15,0 0 0,0-1 0,0 1 16,-21 21 0,-1 0-16,1 0 0,0 0 0,0 0 15,-21 0-15,20 0 0,-20 0 0,21 21 16,0 1-16,-22-1 16,22 0-16,0 0 0,0-21 0,0 21 15,21 0-15,0 1 0,0-1 16,0 0-16,0 0 0,21 0 15,0-21-15,0 21 0,0 1 16,22-22-16,-22 21 0,0 0 0,21-21 16,-20 21-16,20-21 0,-21 21 0,0 0 15,22-21-15,-22 22 0,0-22 16,0 21-16,-21 0 0,21-21 16,-21 21-16,0 0 15,-21 0-15,0-21 16,0 0-16,-22 0 0,22 0 15,-21 0-15,21 0 0,-22 0 16,1 0-16,21 0 0,-21 0 0,20 0 16,-20 0-16,21 0 0,0 0 15,0 0-15,-1 0 0,1 0 0,21 22 16,-21-22-16,21-22 31,0 1-31</inkml:trace>
  <inkml:trace contextRef="#ctx0" brushRef="#br0" timeOffset="4960.59">6244 360 0,'0'0'0,"21"0"0,0 0 0,1 0 15,-1 0-15,0 0 0,21 0 0,1 0 16,-1 0-16,0 0 0,1 0 0,-1 0 16,21 0-16,-20 0 0,20 0 15,-20 0-15,-1 0 0,0 0 0,1 0 16,-22 0-16,21 0 0,-21 0 16,-42 0 15,0 0-31</inkml:trace>
  <inkml:trace contextRef="#ctx0" brushRef="#br0" timeOffset="5381.35">4106 381 0,'21'0'16,"1"0"-16,-1 0 16,21 0-16,0 0 0,1 0 15,-1-21-15,22 21 0,-1 0 0,1 0 16,-1 0-16,1 0 0,-1-21 16,1 21-16,-22 0 0,0 0 15,1 0-15,-1 0 0,-21 0 16,0 0-16,-21-21 47</inkml:trace>
  <inkml:trace contextRef="#ctx0" brushRef="#br0" timeOffset="6092.95">9461 826 0,'0'0'0,"-21"21"0,0-21 0,0 0 16,0 0-16,0 0 15,21 21 1,21-21 0,0 0-16,0 0 15,21 0-15,1 0 0,-1 0 16,22 0-16,-1 0 0,22 0 15,-1 0-15,-20 0 0,21 0 16,-1 0-16,1 0 0,0 0 0,-22 0 16,1 0-16,-1 0 0,-21 0 15,1 0-15,-1 0 0,-21 0 0,22 0 16,-22 0-16,-21-21 16,-21 21-1,-1-21-15,1 21 16,21-22-16,0 1 15</inkml:trace>
  <inkml:trace contextRef="#ctx0" brushRef="#br0" timeOffset="6505.22">10414 614 0,'-21'0'0,"42"0"0,-63 0 0,20 0 16,1 0-16,0 0 15,21 21 1,0 0-16,0 0 16,21-21-16,-21 22 0,21-1 15,22-21-15,-22 0 0,0 21 0,21-21 16,-20 0-16,20 0 16,0 0-16,-21 0 0,22 0 0,-1 0 15,-21 0-15,22 0 0,-22 0 16,0 0-16,0 0 15,-42 0 1,0 0 0,-22 0-16,22 21 0,0-21 0,-21 21 15,21 0-15,-22 1 0,22 20 16,0-21-16,-21 0 0,20 22 0,-20-22 16,21 21-16,0-21 0,0 0 15,-22 1-15,22 20 0,21-21 16,-21-21-16,21 21 0,-21 0 0,21 1 15,0-1 1</inkml:trace>
  <inkml:trace contextRef="#ctx0" brushRef="#br1" timeOffset="12337.84">11959 741 0,'0'-42'16,"0"63"15,0 0-16,0 0-15,0 0 0,0 22 0,0-1 16,0-21-16,0 21 0,0 1 0,0-1 16,0 0-16,0-20 0,0 20 15,0-21-15,0 0 0,0 0 0,0 1 16,0-1-16,0 0 16,0-42 15,0 0-31</inkml:trace>
  <inkml:trace contextRef="#ctx0" brushRef="#br1" timeOffset="12743.97">12065 423 0,'-21'0'0,"42"0"0,-63 0 15,20 0-15,1 0 0,0 0 0,0 22 16,0-22-16,0 21 0,-1 0 16,1 0-16,21 0 0,0 0 15,0 1-15,0-1 0,0 0 0,0 0 16,0 0-16,0 0 0,21-21 16,1 0-16,20 22 0,-21-22 0,0 0 15,22 0-15,-1 0 0,-21 0 16,21 0-16,-20-22 0,20 22 0,-21-21 15,0 0-15,0 21 0,1-21 0,-22 0 16,21 0-16,-21-1 16,0 1-16,0 0 0,-21 0 0,-1 0 15,1 21-15,0-21 0,0-1 16,-21 22-16,20 0 0,-20 0 0,21 0 16,-21 0-16,-22 0 0,43 22 15,0-1-15,0 0 0,-1 0 16,1 21-16,21-20 0,-21-1 0,21 0 15,0 21-15,0-21 0,0 1 0,0-1 16,21 0-16,0 0 0</inkml:trace>
  <inkml:trace contextRef="#ctx0" brushRef="#br1" timeOffset="13248.82">12467 804 0,'-21'0'16,"0"22"0,21-1-16,-21 0 15,21 0-15,0 0 0,0 0 16,0 22-16,0-22 0,0 0 0,0 21 16,0-20-16,0-1 0,0 0 15,0 0-15,0 0 0,0 0 16,0 1-16,0-1 0,0 0 0,0 0 15,0-42 17,-22 21-17,22-21-15,-21 0 0,21-1 16,0 1-16,0 0 0,0-21 0,0 21 16,0-22-16,0 1 0,0 0 15,21 20-15,1-20 0,-1 0 0,21 21 16,-21-22-16,22 22 0,-22 0 0,21 21 15,-21 0-15,22 0 0,-1 0 16,-21 0-16,21 21 0,-20 0 0,20 0 16,-21 1-16,-21 20 0,0 0 15,21-21-15,-21 22 0,0-1 16,0-21-16,0 22 0,0-22 0,-21 0 16,0 21-16,21-21 0,0 1 0,-21-22 15,0 21-15,21 0 0,-22-21 16,22 21-16,0-42 31,0 0-31,22 21 0,-1-21 16</inkml:trace>
  <inkml:trace contextRef="#ctx0" brushRef="#br1" timeOffset="13456.2">13144 804 0,'0'22'15,"0"20"-15,0-21 0,-21 0 16,0 0-16,21 22 0,0-22 0,0 0 16,-21 21-16,21-20 0,-21-1 15,21 0-15,0 0 0,0 0 0,0 0 16,0 1-16,21-22 31,-21-22-15,21 22-16,0-21 0</inkml:trace>
  <inkml:trace contextRef="#ctx0" brushRef="#br1" timeOffset="13777.02">13123 529 0,'-21'0'0,"42"0"0,-63 0 0,42 21 16,-21-21-16,21 22 0,0-1 0,0 0 15,0 0 1,21-21-16,0 0 16,0 0-16,0 0 0,1 0 0,-1 0 15,0 0-15,-21-21 16,0 0-16,0 0 16,0-1-16,-21 22 15,0 0-15,-1-21 0,1 21 16,0 0-16,0 0 0,0 0 15,21 21-15,-21-21 0,21 22 16,0-1-16,0 0 0,0 0 16,0 0-16,21 0 0,0 1 15,0-1-15,0-21 0,0 21 0</inkml:trace>
  <inkml:trace contextRef="#ctx0" brushRef="#br1" timeOffset="14056.86">13631 508 0,'0'0'0,"-21"21"31,21 0-31,-21 1 16,21-1-16,-21 0 0,21 21 0,0 1 15,-21-1-15,21 0 0,-22 1 16,22 20-16,0-21 0,-21 1 15,21-1-15,-21 0 0,21 1 0,0-22 16,0 0-16,0 21 0,0-20 16,0-1-16,0 0 0,21-21 15,0 0-15,1 0 16,-1 0-16,-21-21 16,21 0-16,0-1 0,-21 1 0</inkml:trace>
  <inkml:trace contextRef="#ctx0" brushRef="#br1" timeOffset="14236.76">13335 889 0,'0'0'16,"-21"0"-16,42 0 31,0 0-31,0 0 0,0 0 16,1 0-16,-1 0 0,21 0 0,-21-21 15,22 21-15,-22 0 0,21-21 16,-21 21-16</inkml:trace>
  <inkml:trace contextRef="#ctx0" brushRef="#br1" timeOffset="14793.44">14139 995 0,'21'-21'32,"-21"0"-32,22-1 0,-22 1 15,21 0-15,0 0 0,-21 0 16,0 0-16,0-1 0,0-20 0,0 21 16,0 0-16,-21 0 15,0-1-15,-1 22 0,1 0 16,-21 0-16,21 0 0,-22 0 0,1 0 15,0 22-15,-1-1 0,22 0 16,-21 0-16,21 21 0,0 1 0,-1-1 16,1 0-16,0 1 0,21-22 15,0 21-15,0 1 0,0-22 0,0 21 16,0-21-16,21 0 0,0 1 0,1-22 16,20 21-16,-21-21 0,0 0 15,22 0-15,-1 0 0,-21 0 0,21 0 16,-20 0-16,20-21 0,-21 21 0,21-22 15,-20 1-15,-1 0 16,0 0-16,0-21 0,0 20 0,-21 1 0,21-21 16,-21 0-16,22-1 0,-22 1 0,0 21 15,0-22-15,0 22 16,0-21-16,0 21 0,0 0 16,0 42-1,-22 0-15,22 0 0,-21 21 16,0-20-16,21 20 0,0 0 15,0 1-15,0-22 0,-21 63 0,21-62 16,0-1-16,0 21 0,0-21 16,0 0-16,21 1 0,-21-1 15,21-21-15,0 0 16,1 0-16,-1 0 0,0-21 16</inkml:trace>
  <inkml:trace contextRef="#ctx0" brushRef="#br1" timeOffset="15076.27">14711 445 0,'0'-22'0,"0"44"0,0-65 0,0 64 32,0 1-32,0-1 0,0 0 15,-21 21-15,21 1 0,-22 20 16,22-21-16,0 22 0,-21-22 0,21 22 15,-21-22-15,21 22 0,-21-22 16,21 0-16,0-21 0,0 22 0,0-22 16,0 21-16,0-21 0,0 1 0,0-1 15,21-21 1,0 0 0,0 0-16,-21-21 0,22 21 15,-1-22-15,0-20 0,-21 21 0,21 0 16</inkml:trace>
  <inkml:trace contextRef="#ctx0" brushRef="#br1" timeOffset="15256.17">14901 847 0,'0'0'0,"0"42"15,0-21-15,0 0 16,-21 1-16,21-1 0,-21 21 0,21-21 16,-21 0-16,21 1 0,0-1 15,0 0-15,0 0 0,0 0 16,0 0-16,0-42 47,0 0-47</inkml:trace>
  <inkml:trace contextRef="#ctx0" brushRef="#br1" timeOffset="15433.07">14965 677 0,'-21'0'16,"-1"0"0,44 0 31,-1 0-47,0 0 0</inkml:trace>
  <inkml:trace contextRef="#ctx0" brushRef="#br1" timeOffset="16008.74">15198 847 0,'0'0'0,"-22"0"31,22-21-31,22 21 16,-1 0-16,0-22 0,0 22 15,0 0-15,0 0 0,22 0 16,-22 22-16,0-22 0,0 21 16,0 0-16,-21 21 0,0-21 0,0 1 15,0 20-15,0-21 0,0 21 16,0 1-16,-21-22 0,-21 21 0,21-21 16,-22 22-16,1-22 0,-21 0 0,20 21 15,1-20-15,0-1 0,-1-21 16,1 21-16,0 0 0,20-21 0,1 0 15,0 0-15,0 0 0,42 0 32,0-21-32,0 21 0,1-21 0,20 21 15,-21 0-15,21-21 0,-20 21 16,20 0-16,0 0 0,1 0 16,-22 0-16,21 0 0,0 0 0,-20 0 15,20 21-15,0 0 0,-21-21 0,1 21 16,20 0-16,-21 0 0,21 22 15,-20-22-15,-1 0 0,0 21 0,0 1 16,-21-22-16,0 21 0,0-21 0,0 22 16,-21-1-16,-21-21 0,20 0 15,-20 1-15,-43 20 0,22-21 16,21 0-16,-1 0 0,-20-21 0,20 0 16,1 0-16,0 0 0,-1 0 0,22 0 15,-21 0-15,0-21 0,20 21 16,1-21-16,0 0 0,21 0 15,0-22-15,0 22 0,0 0 16,0-21-16,0 21 0,0-22 16,21 1-16,22 21 0,-22-22 0</inkml:trace>
  <inkml:trace contextRef="#ctx0" brushRef="#br1" timeOffset="16344.55">15642 1164 0,'21'-21'31,"0"21"-31,1 0 16,-1-21-16,0 0 0,0 21 0,0-21 16,0 21-16,-21-22 0,22 1 15,-1 0-15,0 0 0,-21 0 0,21 0 16,-21-1-16,0 1 0,-42 21 31,21 0-31,-1 21 0,1-21 16,0 22-16,-21 20 0,21-21 0,-1 0 15,1 22-15,21-22 16,0 0-16,0 0 0,0 21 0,0-20 16,0-1-16,0 0 0,21 0 15,1-21-15,-1 0 0,21 0 16,-21 0-16,0 0 0,22 0 0,-22 0 15,21-21-15</inkml:trace>
  <inkml:trace contextRef="#ctx0" brushRef="#br1" timeOffset="17132.09">17187 1037 0,'0'0'0,"21"0"0,1 0 16,-22-21-1,0 0-15,0 0 16,0 0-16,0-1 0,-22-20 15,1 21-15,0 0 0,0 0 16,0-1-16,0-20 0,-1 21 16,1 0-16,-21 21 0,21-21 0,0 21 0,-1 0 15,-20 0-15,21 0 16,0 21-16,0 0 0,-1 0 0,-20 21 16,21 1-16,0-22 0,0 21 0,-1 1 15,1-1-15,0 0 0,21-21 16,0 22-16,0-22 0,0 21 0,0-21 15,0 1-15,21-1 0,0-21 0,1 0 16,-1 21-16,21-21 0,-21 0 16,22 0-16,-1 0 0,0-21 0,1 0 15,-1-1-15,0 1 0,-21 0 16,22 0-16,-1-21 0,-21 20 16,0-20-16,1 0 0,-1-1 0,0 1 0,-21 0 15,21-22-15,-21 22 16,0 0-16,0-1 0,0 1 0,0 0 15,0 20-15,0-20 0,-21 21 16,21 0-16,-21 21 0,0 21 16,21 21-16,0-21 15,0 22-15,0-1 0,-22 0 16,22 1-16,0-1 0,0 22 0,0-22 16,0 0-16,0 1 0,0-1 0,0 0 15,0-21-15,0 22 0,22-22 16,-22 0-16,21 0 0,0 0 0,-21 1 15,21-22-15,0 0 0,0 0 16,1 0-16,20 0 0,-21 0 16,0 0-16,0 0 0,22-22 0</inkml:trace>
  <inkml:trace contextRef="#ctx0" brushRef="#br1" timeOffset="17560.84">17801 847 0,'0'-21'16,"0"42"-16,0-64 0,0 22 0,0 0 15,-21 21-15,0 0 16,0 0-16,-1 0 0,1 0 16,0 21-16,0-21 0,0 21 0,0 22 15,-1-22-15,1 0 0,0 21 16,21-20-16,-21 20 0,21-21 16,-21 0-16,21 22 0,0-22 0,0 0 15,0 0-15,0 0 0,0 0 16,21-21-16,0 0 15,21 0-15,-20 0 0,-1 0 16,0 0-16,0-21 0,0 0 16,0 0-16,1 0 0,-1 0 0,0-22 15,-21 22-15,21-21 0,0-1 16,-21 1-16,21 21 0,-21-21 0,0 20 16,0 1-16,0 42 31,0 22-31,0-22 15,0 0-15,0 21 0,0-20 0,0 20 16,-21-21-16,21 21 0,0-20 16,0-1-16,0 0 0,0 0 0,0 0 15,0 0-15,21-21 0,-21 22 16,22-22-16,-1 0 0,0 0 16,0 0-16,0-22 0,0 1 15</inkml:trace>
  <inkml:trace contextRef="#ctx0" brushRef="#br1" timeOffset="17825.7">18288 445 0,'0'0'16,"0"-22"-16,0 1 0,0 0 0,0 42 31,0 22-31,0-22 0,-21 21 16,21 0-16,-21 1 0,21-1 15,-22 0-15,22 22 0,0-22 0,-21 22 16,0-22-16,21 0 0,-21 1 16,21-1-16,0 0 0,0-20 0,0 20 15,0-21-15,0 0 0,0 0 0,0 1 16,21-22 0,0 0-1,0 0-15,1 0 0,-1-22 0,21 1 16</inkml:trace>
  <inkml:trace contextRef="#ctx0" brushRef="#br1" timeOffset="18280.43">18711 847 0,'21'-21'0,"-42"42"0,42-64 0,-21 22 16,0 0-16,0 0 16,0 0-16,0 0 0,0-1 15,-21 1-15,0 21 0,0 0 16,0 0-16,0 0 0,-1 21 15,22 22-15,-42-22 0,42 0 16,-42 21-16,21 1 0,-1-1 0,1 0 16,21-20-16,-21 20 0,21 0 15,0-21-15,0 1 0,0 20 0,0-21 16,0 0-16,21-21 16,0 0-16,1 0 15,-1 0-15,0 0 0,0 0 0,0-21 16,0 0-16,1 0 0,-1 0 15,0-1-15,-21 1 0,21-21 0,0 21 16,-21-22-16,0 22 0,0-21 16,21 21-16,-21 0 0,0-1 0,0 44 31,0-1-15,0 0-16,-21 0 0,21 21 0,0-20 15,0-1-15,0 0 0,0 21 16,0-21-16,0 1 0,0-1 0,0 0 15,21-21-15,-21 21 0,22-21 0,-1 0 16,0 0-16,0 0 0,0 0 0,0 0 16,1 0-16,-1 0 0,21 0 15,-21-21-15,0 0 0,22-22 16</inkml:trace>
  <inkml:trace contextRef="#ctx0" brushRef="#br1" timeOffset="18488.31">18097 614 0,'0'0'0,"-21"0"0,0 0 0,0 0 16,21 21-16,0 0 0,21-21 31,21 0-31,-20 0 0,20 0 0,0 0 15,1 0-15,-1 0 0,0 0 16,22-21-16,-22 0 0</inkml:trace>
  <inkml:trace contextRef="#ctx0" brushRef="#br1" timeOffset="19416.16">19346 741 0,'0'0'0,"0"-21"0,0 0 16,0-1-1,0 1-15,21 21 16,1 0-1,-1 21-15,0 1 16,-21-1-16,21 0 0,-21 0 0,21 21 16,-21-20-16,0 20 0,21-21 15,-21 21-15,0-20 0,0 20 0,0-21 16,0 0-16,0 22 0,0-22 0,0 0 16,0 0-16,-21-21 15,21-21 16,0 0-15,0 0-16,0-1 0,0 1 0,21-21 16,1 21-16,-1 0 0,-21-22 15,21 1-15,0 21 0,21-22 0,-20 22 16,-1-21-16,0 21 0,21 0 0,-21 21 16,1-22-16,20 22 0,0 0 15,-21 22-15,22-22 0,-22 21 16,0 21-16,-21-21 0,21 0 0,-21 22 15,0-22-15,0 21 0,0-21 16,0 22-16,0-22 0,0 0 0,0 0 16,-21 0-16,0 1 0,21-1 15,-21-21-15,0 0 16,21-21 15,0-1-31,0 1 0,0 0 16,0 0-16,21 0 0,0 0 0,-21-22 15,21 22-15,0-21 0,0 21 0,1-22 16,20 22-16,-21 0 0,0 0 0,22 0 16,-1-1-16,-21 22 15,21 0-15,-20 0 0,20 0 0,-21 22 16,0-1-16,0 0 0,1 21 0,-22-21 0,0 22 16,0-1-16,0-21 15,0 22-15,0-1 0,0-21 0,0 21 16,-22-20-16,22-1 0,-21 0 0,0 0 15,21 0-15,0 0 16,-21-21-16,21-21 31,21 0-15,-21 0-16,21 0 0</inkml:trace>
  <inkml:trace contextRef="#ctx0" brushRef="#br1" timeOffset="19753.04">20532 931 0,'21'0'16,"0"-21"-16,0 21 15,-21-21-15,21 21 16,0 0-16,1-21 0,-1 0 0,0 21 16,0-21-16,0 21 0,22-22 15,-22 1-15,0 21 0,0-21 0,-21 0 16,0 0-16,-42 21 31,21 0-31,-1 21 16,-20 0-16,21 0 0,-21 0 0,20 1 15,-20 20-15,21-21 0,0 21 16,0-20-16,21 20 0,-22-21 0,22 0 16,0 0-16,0 1 0,0-1 15,22 0-15,-1 0 0,0 0 0,0-21 16,21 0-16,-20 0 0,20 21 0,-21-21 15,21 0-15,1 0 0,-1 0 16,0-21-16,1 0 0,-1 0 0,0 0 16,-20 0-16</inkml:trace>
  <inkml:trace contextRef="#ctx0" brushRef="#br1" timeOffset="20404.47">21251 720 0,'0'0'15,"21"-21"-15,-21-1 0,0 44 31,-21-1-31,21 0 0,0 0 16,0 0-16,-21 22 0,21-1 0,-21-21 16,21 21-16,0-20 0,-21 20 0,21-21 15,0 0-15,0 0 0,0 1 16,0-1-16,0 0 0,0 0 0,0 0 16,0-42 15,0 0-16,0 0-15,0 0 0,0-1 16,0 1-16,0-21 0,0 21 0,0-22 16,0 1-16,21 21 0,-21-21 0,21 20 15,0-20-15,0 21 0,1 0 16,-22 0-16,21-1 0,0 22 0,0 0 16,21-21-16,-20 21 0,-1 0 0,0 0 15,0 21-15,21 1 0,-20-1 16,-1 21-16,0-21 0,21 22 0,-21-1 15,1 0-15,-22-21 0,0 22 16,0-22-16,0 21 0,0-21 0,0 1 16,0-1-16,-22-21 31,1 0-31,0 0 0,21-21 16,0-1-16,-21 1 0,21 0 15,0-21-15,0 21 16,0-1-16,21-20 0,0 21 15,0-21-15,22 20 0,-22-20 0,0 21 16,21-21-16,1 20 0,-22 1 0,21 21 16,1 0-16,-22 0 0,21 0 0,-21 0 15,0 0-15,1 21 0,-1 22 16,0-22-16,0 21 0,-21 1 16,0-1-16,0-21 0,0 21 0,0 1 15,0-1-15,0-21 0,0 0 16,0 1-16,0-1 0,-21 0 0,0 0 15,0-21 1,-1 0-16,22-21 31,0 0-31,0 0 0,22-1 16</inkml:trace>
  <inkml:trace contextRef="#ctx0" brushRef="#br1" timeOffset="20902.28">22288 402 0,'0'0'0,"0"-42"0,0 21 16,0 0-16,0-1 0,0 44 31,0-1-31,-21 21 0,21-21 16,0 22-16,0-1 0,-21 0 0,21 1 16,0-1-16,0 0 0,0 1 0,0-1 15,0 21-15,-21-20 0,21-1 16,0 0-16,0 1 0,0-22 0,0 21 15,0-21-15,0 1 0,0-1 0,0 0 16,0-42 31,0 0-47,0-1 0,0 1 0,0 0 16,0-21-16,0 21 0,0-22 0,0 1 15,21 21-15,0-22 0,0 22 16,1-21-16,-1 21 0,21 0 0,-21-1 15,0 22-15,1 0 0,20 0 16,-21 0-16,0 0 0,22 0 0,-22 0 16,-21 22-16,21-1 0,0 0 0,-21 21 15,21-21-15,-21 22 0,0-22 16,0 21-16,0-21 0,-21 22 16,0-22-16,0 0 0,0 21 0,-1-20 15,-20-22-15,21 21 0,0 0 16,0-21-16,-22 0 0,22 21 0,0-21 15,0 0-15,0 0 16,21-21 0,0 0-16,0 0 0,0-1 15,21 1-15,0 0 0,0 0 0</inkml:trace>
  <inkml:trace contextRef="#ctx0" brushRef="#br1" timeOffset="21256.21">22796 847 0,'22'0'31,"-1"0"-15,0 0-16,0 0 0,0 0 16,0 0-16,1-21 0,-1-1 0,0 22 15,0-21-15,0 0 0,-21 0 0,21 21 16,-21-21-16,22 0 0,-22-1 15,0 1-15,-22 21 16,-20 0-16,21 0 16,0 21-16,0 1 0,-22-1 15,22 21-15,0-21 0,0 22 0,0-22 16,-1 21-16,22-21 0,0 0 16,0 22-16,0-22 0,0 0 0,0 0 15,0 0-15,22 1 0,-1-22 16,0 0-16,21 0 0,-21 21 15,22-21-15,-22 0 0,21 0 16,-21 0-16,22-21 0,-22 21 0,21-22 16,-21 1-16,1 0 0</inkml:trace>
  <inkml:trace contextRef="#ctx0" brushRef="#br1" timeOffset="21615.01">23262 889 0,'0'0'0,"0"-21"0,0-21 0,21 20 16,-21 1-16,0 0 0,0-21 0,0 21 15,0-1-15,0 1 0,0 0 16,21 21-1,1 0-15,-1-21 0,0 21 16,0 0-16,0 0 0,0 0 16,1 21-16,20 0 0,-21-21 0,0 21 15,0 1-15,-21 20 0,0-21 0,22 21 16,-22-20-16,21 20 0,-21 0 16,0-21-16,0 22 0,0-22 0,0 21 15,0-21-15,-21-21 16,-1 22-16,22-1 0,-21-21 0,0 0 15,0 0-15,0 0 16,21-21-16,0-1 16,0 1-16,0 0 0,0-21 15,0 21-15,0-1 0,0-20 0,21 21 16,0-21-16,0-1 0,22 22 16,-22-21-16,0 21 0,0-1 0,0 1 15,22 0-15,-22 0 0,0 21 16,0 0-16,0 0 0,0 0 0,1 0 15,-1 0-15,0 0 0,0 0 0</inkml:trace>
  <inkml:trace contextRef="#ctx0" brushRef="#br1" timeOffset="22075.74">24320 762 0,'0'0'0,"64"-63"32,-43 41-32,-21 1 0,0 0 15,-21 21 1,0 0-16,0 0 16,-1 0-16,-20 21 0,21-21 0,0 21 15,-22 1-15,22-1 0,0 0 16,0 0-16,0 0 0,21 0 0,0 1 15,0-1-15,0 0 16,0 0-16,21 0 0,21 0 16,-21-21-16,1 0 0,-1 0 15,0 0-15,21 22 0,-21-22 16,1 0-16,-1 0 0,0 21 0,0-21 16,0 0-16,-21 21 0,21-21 15,-21 21-15,0 0 0,0 0 16,-21 1-16,0-22 0,0 21 15,0-21-15,-22 0 0,22 21 16,-21-21-16,21 0 0,-22 0 0,22 0 16,-21 0-16,21 0 0,0 0 0,-1 0 15,1 0 1,21-21 0</inkml:trace>
  <inkml:trace contextRef="#ctx0" brushRef="#br0" timeOffset="34952.51">7705 2138 0,'-22'0'0,"1"0"0,0 0 15,0-21-15,0 21 16,0 0-16,-1 0 16,1 0-1,0 0-15,0 0 16,0 0-16,0 0 15,42 0 32,21 0-47,-21 0 0,43 0 0,-22 0 16,22 0-16,-1 0 0,22 0 0,-22 0 16,1 0-16,20 0 0,-20 0 15,-1 0-15,1 0 0,-1-21 16,-20 21-16,20 0 0,-20 0 0,-22 0 15,21 0-15,-21 0 0,0 0 0,1 0 16,-44 0 15,1 0-31,0 0 16,0 0-16,0 0 0,0 0 0,-1 0 16,1 0-16,0 0 0,0 0 15,0 0-15,0 0 0,-1 0 16,22 21-16</inkml:trace>
  <inkml:trace contextRef="#ctx0" brushRef="#br0" timeOffset="35397.08">8128 2159 0,'-21'0'16,"21"-21"-16,0 42 47,0 0-32,-21 0-15,21 1 0,0-1 16,0 0-16,0 21 0,0 1 16,0-1-16,-22 0 0,22 1 0,-21-1 0,21 0 15,-21 1-15,21-1 0,0 0 16,-21 1-16,0-1 0,21 0 16,-21-21-16,21 1 0,0 20 0,-22-21 15,22 0-15,0 0 0,-21 1 16,21-1-16,0 0 0,0-42 47,21 0-32,1-1-15,-1 22 0</inkml:trace>
  <inkml:trace contextRef="#ctx0" brushRef="#br0" timeOffset="36072.35">8403 2540 0,'0'0'16,"0"-21"-16,0 0 0,21 21 0,-21 21 47,0 0-47,0 0 0,0 0 16,-21 1-16,21-1 0,0 0 0,0 21 15,-21-21-15,21 1 0,-21-1 0,21 0 16,0 0-16,0 0 0,0 0 15,0 1-15,0-1 0,0 0 16,21-21 0,0 0-16,0 0 0,0 0 15,22-21-15,-22 0 0,0 21 0,0-22 16,22 1-16,-22 0 0,0 0 0,0 0 16,0-22-16,22 22 0,-22 0 15,-21 0-15,21 0 0,0-22 0,-21 22 16,21 21-16,-21-21 0,0 0 0,0 0 15,0 42 17,0 0-32,0 0 15,-21 22-15,21-22 0,0 0 16,-21 0-16,0 21 0,21-20 16,-21 20-16,21 0 0,0-21 0,0 22 15,0-1-15,-22 0 0,22 1 16,0-1-16,0 0 0,0 22 0,0-22 15,0 22-15,0-1 0,22-20 0,-22 62 16,0-41-16,0-22 16,0 1-16,0 20 0,0-21 0,0-20 15,0 20-15,0 0 0,-22-21 0,1 22 16,0-22-16,0 0 0,-21 0 16,20 0-16,1-21 0,-21 0 15,0 0-15,-1 0 0,1 0 0,0 0 0,-22 0 16,1-21-16,20 0 0,-20 0 15,-1 0-15,1 0 0,20-22 16,1 22-16,0-21 0,21 21 0,-22-1 16,43-20-16,0 21 0,0-21 0,0 20 15,0 1-15,0-21 0,0 21 16,43 0-16,-22-22 0,0 22 0,21 0 16,1 0-16,-1-22 0,0 22 15,1 0-15,-1-21 0,0 21 0</inkml:trace>
  <inkml:trace contextRef="#ctx0" brushRef="#br0" timeOffset="36432.19">9165 2688 0,'0'0'0,"0"-21"0,0 0 15,21 0-15,-21 0 16,0-1-16,0 1 0,0 0 15,0 42 1,0 0-16,0 1 16,-21-1-16,21 21 0,-21 0 15,21 1-15,0-1 0,0 0 16,0 22-16,-21-22 0,21 22 0,-21-1 16,21 1-16,0-1 0,0 1 0,-22-22 15,22 22-15,-21-1 0,21-21 16,-21 22-16,0-22 0,21 1 0,0-1 15,0-21-15,0 0 0,-21 0 0,21 1 16,0-1-16,0 0 0,0-42 31,0 0-15,0-1-16,0-20 0,0 21 0,21-21 16,-21-1-16,21 1 0</inkml:trace>
  <inkml:trace contextRef="#ctx0" brushRef="#br0" timeOffset="36728.98">9080 2858 0,'0'0'16,"0"-22"-16,43-126 15,-22 127-15,-21 0 16,21 0-16,0 0 0,0-1 0,1 1 16,-1 0-16,0 21 0,0-21 15,0 21-15,0 0 0,22 0 16,-22 0-16,0 0 0,0 0 0,0 0 0,1 21 15,-22 0-15,0 0 0,0 1 16,0-1-16,0 0 0,0 21 16,-22 1-16,1-22 0,0 0 15,0 0-15,-21 0 0,20 0 16,1 1-16,-21-1 0,21-21 0,0 21 16,-1-21-16,1 0 0,0 0 0,0 0 15,0 21-15,21-42 31,21 21-31</inkml:trace>
  <inkml:trace contextRef="#ctx0" brushRef="#br0" timeOffset="37457.96">9737 2773 0,'0'0'0,"0"-21"0,21 21 32,0-21-32,0-1 0,0 1 15,0 21-15,1-21 0,-22 0 16,21 21-16,0-21 0,0 0 16,0-1-16,0 1 0,-21 0 0,22 0 15,-22 0-15,0 0 16,0-1-16,0 1 15,-22 21-15,1 0 16,0 0-16,0 21 0,-21 1 0,20-1 16,1 0-16,0 21 0,0-21 15,0 1-15,0 20 0,21-21 0,-22 21 16,22-20-16,-21-1 0,21 21 16,0-21-16,0 0 0,0 1 0,0-1 15,0 0-15,21 0 0,1-21 16,-1 0-16,0 21 0,0-21 0,0 0 15,22 0-15,-22 0 0,21 0 16,-21 0-16,22-21 0,-22 21 16,21-21-16,0 0 0,1 0 0,-1-1 15,-21 1-15,22 0 0,-1 0 16,-21-21-16,21 20 0,-20-20 0,-1 21 16,0-21-16,0 20 0,0-20 0,-21 21 15,0 0-15,0 0 0,0-1 16,0 1-16,-21 21 15,0 0-15,0 0 16,0 21-16,-1 1 16,22-1-16,0 0 0,0 0 0,0 0 15,0 0-15,0 1 16,0-1-16,22 0 0,-1 0 16,0 0-16,0 0 0,-21 1 0,21-1 15,0 0-15,1-21 0,-22 21 16,0 0-16,0 0 0,21-21 0,-21 22 15,0-1-15,0 0 16,0 0 0,-21-21-16,-1 0 0,1 0 0,0 0 15,0 0-15,0 0 0,0 0 16,-1 0-16,1 0 0,0 0 16,0 0-16,0 0 15,0 0-15,-1 0 16</inkml:trace>
  <inkml:trace contextRef="#ctx0" brushRef="#br0" timeOffset="38128.57">6921 3493 0,'0'0'0,"-21"0"0,21-22 15,21 22 16,1 0-15,20 0-16,-21 0 0,21 0 0,1 0 16,-1 0-16,22 0 0,-22 0 15,43 0-15,-22 0 0,22 0 0,21 0 16,-22 0-16,22 0 0,21 0 16,-21 0-16,21 0 0,-21 0 0,21 0 15,127 0-15,-106 0 16,-21 0-16,0 0 0,21 0 0,-21 0 15,0 0-15,0 0 0,0 0 16,-21 0-16,21 0 0,-21 0 0,21 0 16,-43 0-16,22 0 0,-21 0 15,0-21-15,-1 21 0,-20 0 0,-1 0 16,-20 0-16,-1 0 0,0-21 0,-21 21 16,1 0-16,-1 0 0,0 0 31,-42 0 16,0 0-47</inkml:trace>
  <inkml:trace contextRef="#ctx0" brushRef="#br0" timeOffset="38733.66">7006 3874 0,'0'0'0,"21"0"0,-21-22 15,21 22-15,-21 22 32,0-1-32,-21 0 0,-21 0 0,21 21 15,-22 1-15,1-1 0,0 22 16,-22-22-16,1 21 0,-1-20 0,1 20 15,-1-20-15,1 20 0,-1-21 0,1 22 16,-1-22-16,22 1 0,-64 41 16,64-41-16,-1-22 15,1 21-15,21-21 0,0 0 0,0 1 16,21-1-16,0-42 31,21 21-31,0-22 16,0 1-16,-21 0 15,21 0-15,-21 0 0,21 0 0,1-1 16</inkml:trace>
  <inkml:trace contextRef="#ctx0" brushRef="#br0" timeOffset="39108.44">6159 4445 0,'0'0'0,"0"-21"31,0 42-16,0 0-15,-21-21 0,0 21 16,0 1-16,0-1 16,0 0-16,-1 0 0,22 0 0,-21-21 15,0 21-15,21 1 0,0-1 0,-21 0 16,0 0-16,0 0 16,21 0-16,0 1 15,-22-22-15,22 21 16,22-21-1,-1 0 1,0 0-16,0 0 0,0 0 0,0 0 16,1 0-16,-1 0 0,0 0 15,21 0-15,-21 0 0,1 0 0,-1 0 16,21 0-16,-21 0 0,0 0 0,1 0 16,-1 0-16,0 0 0,0 0 15,0 0-15,0 0 16,-21 21 15</inkml:trace>
  <inkml:trace contextRef="#ctx0" brushRef="#br0" timeOffset="40019.82">9927 3620 0,'0'-22'16,"0"44"-16,0-65 0,-21 43 15,0 0 1,21 21-16,-21 1 0,21 20 16,0-21-16,0 21 0,0 22 15,-22-22-15,22 22 0,-21-1 0,21 22 16,-21-22-16,21 1 0,0-1 0,-21 1 16,0-1-16,21 1 0,-21-1 15,21-20-15,0-1 0,0 0 0,-22 22 16,1-1-16,21-20 15,0-1-15,-21-21 0,21 0 16,0 1-16,0-1 0,0 0 0,-21-21 16,0 0-1</inkml:trace>
  <inkml:trace contextRef="#ctx0" brushRef="#br0" timeOffset="40288.67">9377 4614 0,'21'22'31,"-21"-1"-31,0 0 16,21 0-16,0-21 0,-21 42 0,21-20 15,-21 20-15,22-21 0,-1 0 16,-21 0-16,0 1 0,0-1 15,21 0-15,0 0 0,0 0 16,-21 0-16,21-21 16,1 0-16,-1 0 0,0 0 15,0 0-15,0-21 0,0 0 16,1 0-16,-1 0 0</inkml:trace>
  <inkml:trace contextRef="#ctx0" brushRef="#br0" timeOffset="40484.55">10139 4551 0,'21'0'0,"-42"0"0,21 21 16,-21-21-1,-22 21-15,22 0 0,-21 1 0,21-1 16,-22 0-16,1 21 16,0-21-16,20 1 0,-20-1 0,0 0 15,21 0-15,-1 0 0,1 0 0,0 1 16,0-1-16,21 0 0,21-21 31,0 0-31</inkml:trace>
  <inkml:trace contextRef="#ctx0" brushRef="#br0" timeOffset="41060.96">11663 3704 0,'0'0'0,"-21"-21"0,-1 0 15,22 0-15,0 42 47,0 0-47,0 0 16,22 0-16,-1 1 0,0-1 0,21 21 15,-21-21-15,22 22 0,-1-1 16,22 0-16,-22 22 0,21-22 0,-20 0 16,20 1-16,1-1 0,-1 22 0,1-22 15,-22-21-15,22 21 16,-22 1-16,0-22 0,1 0 0,-1 0 15,0 0-15,1 1 0,-22-1 0,21-21 16,-21 21-16,0-21 0,1 0 16,-1 0-16,0 0 0,0 0 31,-21-21-15,0 0-16,0-1 15</inkml:trace>
  <inkml:trace contextRef="#ctx0" brushRef="#br0" timeOffset="41342.8">12848 4255 0,'-21'0'32,"42"0"-1,0 21-16,0-21-15,1 21 0,-1-21 16,0 0-16,-21 21 0,21 0 16,-21 0-16,0 1 0,0-1 15,0 0-15,0 0 0,-21 0 16,0-21-16,0 21 0,-22 1 0,1-1 16,21 0-16,-22-21 0,1 21 15,0 0-15,-1-21 0,1 21 0,-43 1 16,43-1-16,0-21 0,-22 21 15</inkml:trace>
  <inkml:trace contextRef="#ctx0" brushRef="#br0" timeOffset="42136.3">2921 4741 0,'0'-21'31,"-21"21"-16,0 0 17,21 21-17</inkml:trace>
  <inkml:trace contextRef="#ctx0" brushRef="#br0" timeOffset="42864.63">2582 4847 0,'0'-21'0,"0"42"0,0-63 15,0 21-15,0 0 0,0-1 16,0 1-16,-21 21 0,0 0 31,21 21-31,-21 22 0,21-1 16,0 22-16,0-1 0,-21 1 15,21-1-15,-22 22 0,1-22 0,0 22 16,21 0-16,-21-22 0,-21 1 0,20-1 16,1 1-16,0-1 0,0 1 15,0-22-15,21 0 0,-21 1 16,-1-1-16,1-21 0,21 0 16,-21 22-16,21-22 0,0-42 46,0-1-46,0 1 0,0-21 16,0 21-16</inkml:trace>
  <inkml:trace contextRef="#ctx0" brushRef="#br0" timeOffset="43218.43">2244 5059 0,'-22'-42'0,"44"84"0,-65-127 0,43 43 0,0 0 15,-21 20-15,21-20 0,-21 21 16,21-21-16,0 20 0,0 1 0,0 0 16,0 0-16,21 21 0,0-21 15,22 0-15,-1 21 0,0 0 0,1 0 16,20 0-16,-21 0 0,22 0 16,-1 21-16,1 0 0,-22 0 0,1 21 15,-1 1-15,0-1 0,-21 0 0,1 22 16,-22-1-16,0-20 0,-22 20 15,1-20-15,-21-1 0,0 21 16,-1-41-16,-20 20 0,-1 0 0,22-21 16,-22 22-16,22-22 0,0 0 0,-1-21 15,22 21-15,-21-21 16,21 0-16,0 0 0,42 0 31,21-21-31,-21 21 0,0-21 16,22 0-16,-1 21 0,0-21 0,1 21 15</inkml:trace>
  <inkml:trace contextRef="#ctx0" brushRef="#br0" timeOffset="43977.15">3217 5292 0,'0'0'0,"21"0"0,-21-21 0,0-1 0,22 1 15,-22 0-15,0 0 16,0-21-16,0 20 0,0 1 0,0 0 16,0 0-16,0-21 0,0 20 0,-22 1 15,1 21-15,21-21 0,-21 21 16,0 0-16,0 0 0,0 0 0,-1 21 16,1 0-16,0 1 0,0 20 15,0-21-15,0 21 0,-1 1 16,1-1-16,21 0 0,-21-20 0,21 20 15,-21 0-15,21-21 0,0 1 16,0-1-16,0 0 0,0 0 16,0 0-16,21-21 0,0 0 15,0 0-15,1 0 0,-1 0 16,0 0-16,21 0 0,-21-21 0,1 0 16,-1 0-16,21 0 0,-21-1 15,0 1-15,1-21 0,-1 21 16,0 0-16,0-22 0,-21 22 0,0-21 15,0 21-15,21-1 0,-21 1 0,0 0 16,0 0-16,0 42 31,0 21-31,0-20 16,0-1-16,0 0 0,-21 21 16,21-21-16,-21 22 0,21-22 0,0 0 15,-21 0-15,21 22 0,0-22 0,0 0 16,0 0-16,0 0 15,21-21-15,0 0 0,0 0 16,0 0-16,1 0 0,20 0 16,-21-21-16,21 21 0,-20-21 0,20 0 15,-21 0-15,21-1 0,-20 1 16,-1 0-16,0 0 0,0-21 16,0 20-16,-21 1 0,21 0 0,-21-21 15,0 21-15,0-1 0,-21 22 16,0 0-1,0 0-15,0 22 0,21-1 0,-21 0 16,-1 0-16,22 0 0,-21 0 16,21 1-16,0-1 0,0 0 0,0 21 15,0-21-15,0 1 0,0-1 16,0 0-16,21 0 0,1 0 16,-1-21-16,0 21 0,0-21 0,0 0 15,0 0-15,1 0 16,-1 0-16,21 0 0,-21 0 0,0 0 15,1 0-15,20-21 0,-21 0 0</inkml:trace>
  <inkml:trace contextRef="#ctx0" brushRef="#br0" timeOffset="44440.89">4149 5207 0,'0'0'0,"0"-21"0,0-106 31,-22 127-31,1 0 16,0 0-16,0 0 15,0 21-15,0 0 0,-1 0 0,1 1 0,0-1 16,0 21-16,0-21 16,21 0-16,-21 22 0,21-22 0,-22 0 15,22 0-15,0 0 0,0 1 0,0-1 16,0 0-16,0 0 16,22-21-16,-1 0 0,0 0 15,0 0-15,0 0 0,0 0 0,1 0 16,-1-21-16,-21 0 0,21 0 15,0 21-15,0-22 0,0 1 0,1 0 16,-22 0-16,0 0 0,21 0 0,-21-1 16,0 1-16,0 0 0,0-21 31,0 63-15,0 0-1,0 0-15,0 0 0,0 1 0,0-1 16,0 0-16,0 0 0,0 0 0,0 0 15,0 1-15,0-1 0,0 0 16,0 0-16,21-21 16,0 0-16,0 0 0,22 0 15,-22 0-15,0 0 0,21 0 16,-21-21-16,1 0 0,20 21 0,-21-21 16,0-1-16,0 1 0,1 0 15,-1 0-15</inkml:trace>
  <inkml:trace contextRef="#ctx0" brushRef="#br0" timeOffset="45040.94">4593 5186 0,'0'0'0,"-21"0"32,21 21-32,-21 0 0,21 0 15,0 1-15,-21-1 16,21 0-16,-22 0 0,22 0 16,0 0-16,0 1 0,0-1 15,-21 0-15,21-42 63,0 0-63,0-1 15,0 1-15,0 0 0,0 0 16,21 0-16,-21 0 0,22-1 16,-1-20-16,0 21 0,0 0 0,0 21 15,0-21-15,1-1 0,-1 22 0,0 0 16,0 0-16,0 22 15,0-22-15,1 21 0,-1 0 0,-21 0 16,0 0-16,0 0 0,0 1 0,21-1 16,-21 0-16,0 0 0,0 0 15,0 0-15,0 1 0,0-1 16,-21 0-16,0-21 16,-1 0-1,22-21 1,0 0-1,0-1-15,22 1 16,-22 0-16,21 0 0,0 0 0,0 0 16,0-1-16,0 1 0,22 0 0,-22 0 15,0 0-15,0 21 0,0 0 16,22 0-16,-22 0 0,0 0 0,0 21 16,-21 0-16,21 0 0,1 0 15,-22 1-15,0-1 0,0 0 16,0 0-16,0 0 0,0 0 15,0 1-15,-22-1 0,1-21 16,21 21-16,-21-21 0,21 21 16,0-42 15,21 21-31</inkml:trace>
  <inkml:trace contextRef="#ctx0" brushRef="#br0" timeOffset="45420.72">5270 5313 0,'0'21'15,"22"-21"17,-1 0-32,0 0 15,0 0-15,0-21 0,0 0 16,1 21-1,-22-21-15,21-1 0,-21 1 16,0 0-16,0 0 16,-21 21-1,-1 0-15,1 0 0,0 21 16,0 0-16,0 0 16,21 1-16,-21-1 0,21 0 15,0 21-15,-22-21 0,22 1 0,0-1 16,0 0-16,0 0 0,22 0 15,-1-21 1,0 0-16,0 0 0,0 0 16,0 0-16,1 0 0,20 0 0,-21-21 15,21 21-15,-20-21 0,41 0 16,-42 0-16,0-1 0,22 1 16</inkml:trace>
  <inkml:trace contextRef="#ctx0" brushRef="#br0" timeOffset="45649.59">5927 4995 0,'0'-21'0,"0"42"0,0-63 16,-22 42 0,1 21-1,0 0-15,0 1 0,21-1 0,-21 21 16,0-21-16,-1 22 0,22-22 16,-21 21-16,21 0 0,-21-20 0,21 20 15,0-21-15,-21 0 0,21 22 16,0-22-16,0 0 0,0 0 0,0 0 15,0 0-15,21-21 16,0 0 0,0 0-16,1 0 0,-1-21 15,0 0-15</inkml:trace>
  <inkml:trace contextRef="#ctx0" brushRef="#br0" timeOffset="45820.49">5651 5271 0,'0'0'16,"-21"0"-16,0 0 0,42 0 31,0 0-15,1 0-16,-1 0 0,21 0 0,-21 0 16,22 0-16,-22 0 15,0 0-15,21 0 0,-21 0 0</inkml:trace>
  <inkml:trace contextRef="#ctx0" brushRef="#br0" timeOffset="46189.28">6075 5292 0,'0'0'0,"0"21"31,21-21 0,0-21-31,0 21 16,-21-21-16,21 21 0,1 0 16,-22-22-16,0 1 0,0 0 15,-22 21 17,1 0-32,0 0 0,0 21 15,0 0-15,0 1 16,-1-1-16,22 0 0,0 0 0,0 0 15,0 0-15,0 1 16,0-1-16,0 0 0,22-21 16,-1 0-1,0 21-15,0-21 0,0 0 0,0 0 16,1 0-16,20 0 0,-21 0 0,0 0 16,0-21-16,1 21 0,-1 0 0,-21-21 15</inkml:trace>
  <inkml:trace contextRef="#ctx0" brushRef="#br0" timeOffset="46490.11">6371 5313 0,'0'-21'0,"0"42"0,0-63 16,0 20-16,0 1 16,0 0-16,0 0 15,21 21 1,0 0 0,1 0-16,-22 21 0,21-21 15,0 21-15,-21 0 0,0 1 0,0-1 16,0 0-16,0 0 15,0 0-15,0 0 0,0 1 0,0-1 16,0 0-16,0 0 0,-21-21 16,0 0-16,21-21 47,0 0-47,0 0 15,0-1-15,21 1 16,0 0-16,0 0 0,-21 0 15,21 0-15,0-1 0,1 1 16,-1 0-16,0 0 0</inkml:trace>
  <inkml:trace contextRef="#ctx0" brushRef="#br0" timeOffset="46673">6773 5144 0,'0'0'0,"21"84"32,-21-63-17,-21 1-15,21-1 0,-21 0 0,21 0 16,-21-21-16,21 21 0,0 0 15,-21 1-15,21-1 16,-21-21-16,21 21 16,0-42 15,21 0-31,0 21 0,0-22 16,-21 1-16</inkml:trace>
  <inkml:trace contextRef="#ctx0" brushRef="#br0" timeOffset="46840.91">6879 5017 0,'0'-22'0,"0"44"0,-21-44 16,0 22-16,0 0 15,-1 0-15,1 0 32,21 22-17,21-22 1,1 0-16,-1 0 0,0 21 15</inkml:trace>
  <inkml:trace contextRef="#ctx0" brushRef="#br0" timeOffset="47388.59">6964 5144 0,'21'0'16,"0"0"-1,0 0-15,0 0 0,1 0 16,-1 0-16,0 21 16,0 0-16,-21 0 0,0 0 15,0 0-15,0 1 0,0-1 0,0 0 16,0 0-16,0 0 0,-21 0 16,0 1-16,0-1 0,-22 0 0,22 0 15,0-21-15,-21 21 0,20 0 16,1-21-16,0 22 0,0-22 0,0 0 15,42 0 17,0 0-17,0 21-15,0-21 16,1 21-16,-1 0 0,0 0 16,0 0-16,0 1 0,22-1 0,-1 21 15,-21-21-15,21 22 0,1-22 16,-22 21-16,21-21 0,-21 22 0,1-1 15,-1-21-15,-21 21 0,0 1 0,0-22 16,0 0-16,-21 21 0,-1-20 0,1-1 16,-21 0-16,21 0 0,-22 0 15,1 0-15,0-21 0,-1 22 16,1-22-16,-21 0 0,20 0 0,1 0 16,-22 0-16,22 0 0,-21 0 0,20 0 15,1-22-15,21 1 0,-22 21 16,22-21-16,-21 0 0,42 0 0,-21-22 15,21 22-15,0 0 0,0-21 16,0 21-16,21-1 0,21-20 0,-21 0 16,22 21-16,-22-22 0,42 1 15</inkml:trace>
  <inkml:trace contextRef="#ctx0" brushRef="#br0" timeOffset="47684.42">7387 5207 0,'-21'0'16,"42"0"-16,-42-21 0,0 21 15,21-21-15,-21 21 32,-1 21-17,1-21 1,21 21-16,-21 0 0,0 0 15,21 1-15,-21-1 0,21 0 16,0 0-16,0 0 0,0 0 16,0 1-16,21-22 15,0 0-15,0 0 16,0 0-16,1 0 0,-1 0 0,21 0 16,-21 0-16,22-22 0,-1 22 0,0-21 15</inkml:trace>
  <inkml:trace contextRef="#ctx0" brushRef="#br0" timeOffset="48136.17">7832 5144 0,'0'0'16,"-22"-22"-16,1 22 15,0 0-15,0 0 0,0 0 16,0 0-16,-1 0 0,-20 0 0,21 0 16,0 22-16,0-1 0,-1-21 0,22 21 15,-21 0-15,21 0 0,-21 0 16,21 1-16,0-1 15,0 0-15,0 0 16,21-21-16,0 0 0,1 0 0,-1 0 16,0 0-16,0 0 0,0 0 0,0 0 15,1 0-15,20 0 0,-21-21 16,0 21-16,0-21 0,22 0 0,-22-1 16,0 1-16,0-21 0,0 21 0,1-22 15,20-41-15,-21 41 16,0 1-16,-21-21 0,0 20 15,21 1-15,-21 0 0,0-1 0,22 22 16,-22 0-16,0 0 0,0 0 0,0-1 16,-22 22-1,1 0-15,21 22 0,-21-1 0,0 0 16,21 21-16,-21 1 0,0-1 0,21 0 16,-22 22-16,22-22 0,0 0 15,0 22-15,0-22 0,0 1 0,0-1 16,0 0-16,0 1 0,0-22 15,0 21-15,0-21 0,0 0 0,0 1 16,22-1-16,-1 0 0,0-21 16,0 0-16,0 0 0,0 0 0,1 0 15</inkml:trace>
  <inkml:trace contextRef="#ctx0" brushRef="#br0" timeOffset="48882.1">9377 5440 0,'0'0'0,"0"-85"31,0 64-15,21 0-16,0 21 0,-21-21 0,21 21 16,0 0-16,1 0 0,-1 0 0,0 0 15,0 0-15,0 0 0,0 21 16,1 0-16,-22 0 0,21 0 16,-21 1-16,0-1 0,0 21 0,0-21 15,0 0-15,0 22 0,0-22 0,-21 0 16,-1 0-16,22 0 0,0 1 15,0-1-15,-21-21 0,21 21 0,-21-21 16,21-21 15,0 0-31,0-1 16,0 1-16,21-21 0,0 21 16,-21 0-16,22-1 0,20 1 0,-21-21 15,0 21-15,22 0 0,-1-1 16,-21 1-16,21 0 0,1 0 0,-1 0 15,0 21-15,1 0 0,-1 0 0,0 0 16,-20 0-16,-1 21 0,0 0 16,0 0-16,-21 0 0,0 22 0,0-22 15,0 0-15,0 21 0,-21-20 0,0-1 16,0 21-16,-1-21 16,1 0-16,0 1 0,0-1 0,0-21 15,21 21-15,0 0 16,21-21-1,0-21 1,0 21-16,0-21 0,1 0 0,-1-1 16,21 22-16,-21-42 0</inkml:trace>
  <inkml:trace contextRef="#ctx0" brushRef="#br0" timeOffset="49544.75">10583 5313 0,'0'0'0,"0"-21"16,-21 21-1,0 0-15,0 21 16,0 0-16,-1-21 0,1 21 16,21 0-16,-21 1 0,21-1 15,-21-21-15,0 21 0,21 0 0,0 0 16,0 0-16,0 1 0,0-1 16,0 0-16,21-21 15,0 0 1,0 0-16,0 0 0,1 0 15,-1-21 1,-21 0-16,0-1 16,0 1-16,0 0 0,0 0 15,0 0-15,0-22 0,0 22 0,0 0 16,0 0-16,21 0 0,-21 0 16,21-1-16,0 22 0,-21-21 0,21 0 15,1 21-15,20 0 0,-21 0 0,0 0 16,43 0-16,-43 21 15,0-21-15,0 21 0,0 1 0,1-1 16,-1 0-16,0 21 0,-21-21 0,0 1 16,0-1-16,0 0 0,0 0 15,0 0-15,0 22 0,0-22 16,-21 0-16,0 0 0,-1-21 16,22 21-16,-21-21 31,21-21-31,0 0 15,0 0-15,0 0 0,0-1 0,0 1 16,21 0-16,1 0 0,-1-21 16,0 20-16,0-20 0,0 21 15,22-21-15,-22 20 0,21 1 0,0-21 16,-20 42-16,20-21 0,-21 21 0,21 0 16,-20 0-16,20 0 0,-21 21 0,0-21 15,22 63-15,-43-41 0,0 20 16,0-21-16,0 0 15,0 22-15,0-22 0,0 0 0,0 21 16,0-21-16,0 1 0,0-1 0,0 0 16,-22-21-16,1 21 0,0-21 15,0 21-15,0-21 0,0 0 16,-1 0-16,1 0 0,0 0 16</inkml:trace>
  <inkml:trace contextRef="#ctx0" brushRef="#br0" timeOffset="50036.97">8403 6435 0,'0'0'0,"0"-43"0,0 1 0,0 0 16,0 21-16,0-22 0,21 22 0,-21 0 16,0 0-16,0 0 0,0 42 31,0 0-31,0 21 0,0 1 0,0-1 16,0 21-16,0-20 0,0 20 0,0 1 15,-21-1-15,0 1 0,21-22 16,-21 22-16,0-22 0,-1 0 15,22 1-15,-21-1 0,0-21 0,21 21 16,-21-20-16,21-1 0,0 0 0,-21 0 16,21 0-16,-21-21 0,-1 0 31,22-21-31,-21 0 0</inkml:trace>
  <inkml:trace contextRef="#ctx0" brushRef="#br0" timeOffset="50328.8">8064 6646 0,'0'0'0,"0"-42"0,0-21 16,0-1-16,0 22 0,0-22 0,22 22 16,-1 0-16,0-1 0,0 1 15,0 0-15,0 20 0,22-20 0,-22 21 16,21 0-16,-21 21 0,22 0 16,-1 0-16,0 0 0,-20 0 0,20 21 15,0 0-15,-21 0 0,22 22 0,-22-1 16,-21 0-16,0 1 0,0-1 0,0 21 15,0-20-15,-21-1 0,0 22 16,-1-22-16,-41 21 0,42-20 16,-22-22-16,22 0 0,0 0 15,0-21-15,0 21 0,0-21 0,-1 0 16,44 0 31</inkml:trace>
  <inkml:trace contextRef="#ctx0" brushRef="#br0" timeOffset="51066.38">8699 6879 0,'0'0'0,"22"0"0,-1-21 0,-21 0 15,21 0-15,-21 0 16,0-1-16,0 1 15,0 0-15,0 0 0,0 0 0,0 0 16,0-1-16,0 1 0,-21 0 0,21 0 16,-21 0-16,-1 21 0,1 0 15,0 0-15,0 0 0,0 21 16,0 0-16,21 0 0,0 0 16,-22 22-16,1-22 0,21 21 15,-21-21-15,21 22 0,-21-22 0,21 0 16,0 0-16,0 22 0,0-22 15,0 0-15,21-21 16,0 0-16,0 0 16,1 0-16,20 0 0,-21-21 15,0 21-15,22-21 0,-22-1 0,0 1 16,0 0-16,21 0 0,-20 0 16,-22 0-16,21-1 0,0-20 0,-21 21 15,0 0-15,21 0 0,-21-22 0,0 22 16,0 0-16,-21 21 15,0 21 1,0 0-16,21 0 0,0 1 0,-22 20 16,22-21-16,-21 0 0,0 0 15,21 22-15,0-22 0,0 0 0,0 0 16,0 0-16,0 1 0,0-1 16,21 0-16,0-21 15,1 0-15,20 0 0,-21 0 16,21 0-16,-20 0 0,20 0 0,-21 0 15,21 0-15,1-21 0,-22 0 0,21-1 16,-21 22-16,1-21 0,20 0 0,-21 0 16,-21 0-16,21-22 0,-21 22 15,0 0-15,0 0 0,0-21 0,0 20 16,0 1-16,-21 21 0,0 0 16,0 0-16,0 0 0,-1 0 0,1 21 15,0 1-15,0-22 0,0 42 16,21-21-16,0 0 0,0 0 15,0 1-15,0-1 0,0 0 0,0 0 16,0 0-16,0 0 0,0 1 0,21-1 16,0-21-16,0 21 0,0-21 15,22 0-15,-22 0 0,42 0 16,-41 0-16,-1 0 0,21 0 0,-21 0 16,22 0-16,-1 0 0,-21-21 0,21 0 15</inkml:trace>
  <inkml:trace contextRef="#ctx0" brushRef="#br0" timeOffset="53172.17">9800 6752 0,'0'0'0,"0"-21"16,0 0-16,0 0 0,0 0 16,0-1-16,0 1 0,-21 21 0,0-21 15,0 21-15,-1 0 0,1 0 16,-21 21-16,0 0 0,20 1 16,1-1-16,0 0 0,0 0 15,21 0-15,-21 0 0,21 1 0,-21-1 16,21 0-16,0 0 0,0 0 0,0 0 15,0 1-15,0-1 0,21-21 32,0 0-32,0 0 0,0 0 0,0 0 15,22 0-15,-22 0 0,0-21 16,0-1-16,22 22 0,-22-21 0,0 0 16,0 0-16,0 0 0,0 0 15,-21-1-15,0 1 0,0 0 16,0 0-16,0 0 0,-21 21 31,0 0-31,0 21 16,21 0-16,0 0 0,-21 0 0,21 1 15,0-1-15,-21 0 0,21 0 16,0 0-16,0 0 0,0 1 16,21-22-16,0 0 0,0 0 15,0 0-15,0 0 0,1 0 16,-1 0-16,0 0 0,0 0 0,0 0 15,22 0-15,-22-22 0,21 22 0,-21-21 16,22 0-16,-22 21 0,0-21 16,0 0-16,-21 0 0,0-1 0,21 1 15,-21 0-15,0 0 0,21 0 0,-21 0 16,0-1-16,0 1 0,0 42 31,0 1-31,-21-1 0,21 0 16,-21 0-16,21 0 0,-21 0 0,21 1 15,0-1-15,0 0 0,-21 0 16,21 0-16,0 0 0,-21 1 16,21-1-16,0 0 15,0-42 17,0 0-17,0-1-15,0 1 16,0 0-16,0 0 0,21 0 0,0-22 15,0 22-15,-21 0 0,21-21 16,0 21-16,1-1 0,-1 1 0,21 0 16,-21 0-16,0 21 0,1 0 0,-1 0 15,0 0-15,0 0 0,-21 21 16,21 0-16,-21 0 0,21 1 16,-21 20-16,0-21 0,0 0 0,0 0 15,0 1-15,0-1 0,0 0 0,-21 0 16,21 0-16,-21-21 15,0 0-15,21 21 0,-21-21 16,21-21 0,0 0-1,0 0-15,21 0 16,0 0-16,0-1 0,0-20 16,1 21-16,-1 0 0,0 0 15,0-22-15,0 22 0,0 21 0,1-21 16,20 0-16,-21 21 0,0 0 15,0 0-15,1 0 0,-22 21 16,0 0-16,0 0 0,0 0 0,0 1 16,0 20-16,0-21 0,0 0 15,-22 0-15,22 1 0,0-1 0,0 0 16,0 0-16,0 0 0,0 0 16,22-21-16,-1 0 15,0 0-15,21 0 0,-21 0 16,1 0-16,-1 0 0,21 0 0,-21-21 15,0 21-15,1-21 0,20 21 0,-21-21 16,0 0-16,0 0 0,1-1 0,-22 1 16,0 0-16,21 0 15,-21-21-15,0 20 0,0 1 0,0 0 16,0 0-16,-21 0 16,-1 21-16,1 0 0,0 21 15,0 0-15,0 0 16,0 0-16,21 1 0,0-1 0,-22 21 15,22-21-15,-21 0 0,21 1 0,0-1 16,0 0-16,0 0 0,0 0 16,0 0-16,21-21 0,1 0 15,-1 22-15,0-22 0,21 0 16,-21 0-16,1 0 0,-1 0 0,0 0 16,0-22-16,0 1 15,0 21-15,1-21 0,-1 0 0,0 0 16,-21-22-16,21 22 0,0 0 0,0-21 15,-21-1-15,22 1 0,-1 0 0,0-1 16,0 1-16,-21 0 0,21-1 16,0 1-16,-21 0 0,0-1 0,22 22 15,-1-21-15,-21 21 0,0 0 0,0-1 16,-21 44 0,21-1-1,-22 0-15,1 0 0,21 0 16,0 22-16,-21-1 0,0-21 0,0 21 15,21 1-15,0-1 0,-21 0 16,-1 1-16,22-1 0,-21 0 0,21 1 16,0-22-16,0 42 15,0-41-15,0-1 0,0 0 0,0 0 16,21-21-16,1 21 0,-1-21 0,21 0 16,-21 0-16,0 0 0,1 0 15,20 0-15,-21 0 0,43-21 16,-43 21-16,21-21 15,-21 0-15,0 0 0,1-1 0,-1 1 16,-21 0-16,0 0 0,21 0 0,-21-22 16,0 22-16,0 0 0,0 0 0,-21 21 31,0 0-31,-1 0 0,1 21 16,21 0-16,-21-21 0,0 21 0,21 1 15,-21-1-15,21 0 0,0 0 16,0 0-16,0 0 0,0 1 0,0-1 15,0 0-15,0 0 0,0 0 16,21-21-16,-21 21 0,21-21 0,0 0 16,0 0-16,1 0 15,-1 0-15,0 0 16,0 0-16,0 0 0,0 0 0,1-21 16,-1 0-16,0 21 0,0-21 0,0 0 0,0 0 15,1-1-15,-22 1 16,0-21-16,0 21 0,21 0 15,-21-1-15,0 1 0,0 0 0,0 42 32,-21 0-32,21 1 15,-22-1-15,1 0 0,21 0 16,0 0-16,0 0 0,0 1 0,0-1 16,0 0-16,0 0 15,21 0 1,1-21-16,-1 0 0,0 0 15,0 0-15,0 0 0,0 0 0,1-21 16,-1 21-16,0-21 0,0 0 16,0 0-16,0-1 0,1-20 15,-22 21-15,0 0 0,0 0 0,21-1 16,-21 1-16,0 0 0,0 42 31,0 0-31,0 1 16,0-1-16,-21 0 0,21 0 15,0 0-15,0 0 16,0 1-16,21-22 31,0 0-31,0 0 16,0-22 0,0 1-16</inkml:trace>
  <inkml:trace contextRef="#ctx0" brushRef="#br0" timeOffset="53336.08">12404 6392 0,'0'-21'0,"0"42"16,-22-42-16,22 0 0,-21 21 15,0 0-15,0 0 32,0 0-32,0 0 31</inkml:trace>
  <inkml:trace contextRef="#ctx0" brushRef="#br0" timeOffset="53529.94">11324 6414 0,'0'0'0,"-21"0"0,-21 0 0,20 0 15,1 0-15,0 0 0,0 0 16,0 0-16,42 0 31,0 0-31,0 0 16,0 0-16,22 0 0,-22 0 0,21 0 15,1 0-15,-1 0 0,0 0 0,1 0 16</inkml:trace>
  <inkml:trace contextRef="#ctx0" brushRef="#br0" timeOffset="54168.57">12573 6646 0,'0'0'0,"21"0"46,0 0-46,0 0 16,1 0-16,-1 0 0,0 0 0,-21 22 16,21-1-16,-21 0 0,21 0 0,-21 0 15,0 0-15,0 1 0,0-1 16,0 0-16,0 0 0,-21 0 16,0 0-16,0 1 0,0-1 15,-1-21-15,-20 21 0,21 0 0,-21-21 16,20 0-16,1 21 0,-21-21 0,21 0 15,0 0-15,-1 0 16,44 0 0,-1 0-1,0 0-15,0 0 0,0 0 16,0 0-16,22 0 0,-22 21 0,21 1 16,-21-1-16,22 0 0,-1 21 15,-42 1-15,21-22 0,0 0 16,-21 21-16,22-21 15,-22 22-15,0-22 0,0 21 0,0 1 16,0-22-16,0 21 0,0 0 0,-22-20 16,1 20-16,0 0 0,-21-21 0,21 22 15,-1-22-15,-20 21 0,21-21 0,0 1 16,-22-1-16,-20 0 16,21-21-16,20 0 0,-20 0 0,0 0 15,21 0-15,-22 0 0,22 0 16,-21-21-16,21 0 0,-22 21 0,22-22 0,-21 1 15,21 0-15,-1 0 0,22 0 16,-21 21-16,21-21 0,-21-22 16,21 22-16,0 0 15,0 0-15,0 0 0,21-1 0,0 1 16,1-21-16,20 21 0,0 0 0,1-22 16</inkml:trace>
  <inkml:trace contextRef="#ctx0" brushRef="#br0" timeOffset="54512.88">13060 6795 0,'0'0'0,"0"-22"16,0 1 0,0 0-1,21 0 1,-21 0-16,21 21 0,0-21 15,0 21-15,1-22 0,-1 1 0,-21 0 16,0 0 0,-21 21-16,-1 0 15,1 0-15,0 0 0,-21 0 16,21 21-16,-1-21 0,1 21 0,0 0 16,21 1-16,-21-1 0,21 0 15,0 0-15,0 0 0,0 0 16,0 1-16,0-1 15,21-21-15,0 0 0,0 21 0,1-21 16,-1 0-16,21 0 0,-21 0 16,22 0-16,-1 0 0,0 0 0,22 0 15</inkml:trace>
  <inkml:trace contextRef="#ctx0" brushRef="#br0" timeOffset="54982.62">13674 6583 0,'0'-21'0,"0"42"0,0-63 16,0 20-16,0-20 0,0 21 15,-22 0-15,1 0 0,0 21 16,0 0-16,0 0 0,0 0 0,-1 0 16,-20 21-16,21 0 0,-21 0 15,20 0-15,-20 0 0,21 1 16,0 20-16,21-21 0,0 0 0,0 0 16,0 1-16,0 20 0,0-21 0,0 0 15,21 0-15,0 1 16,43-1-16,-43-21 0,21 21 15,-21-21-15,0 0 0,22 0 0,-22 0 16,0 0-16,0-21 0,0 0 0,1-1 16,-1 1-16,0 0 0,0-21 15,-21 21-15,21-22 0,0 1 16,-21-22-16,22 22 0,-1-21 0,-21 20 16,21 1-16,0 0 0,-21-1 15,21 1-15,0 0 0,-21-1 0,0 22 16,0-21-16,22 42 0,-22-21 15,0-1-15,-22 44 16,1-1-16,0 0 16,0 0-16,0 21 0,0-20 0,-1 20 15,1 0-15,21 22 0,0-22 16,0 22-16,0-1 0,0-21 0,0 22 16,0-22-16,0 1 0,0-1 0,0 0 15,0 1-15,21-22 0,1 0 16,-1 0-16,0-21 0,0 0 0,0 0 15,22 0-15,-22 0 0,21 0 16</inkml:trace>
  <inkml:trace contextRef="#ctx0" brushRef="#br0" timeOffset="55912.58">13885 4318 0,'0'21'16,"0"-42"-16,21 42 31,1-21-31,-1 0 15,0 0-15,21-21 0,-21 0 0,1 21 16,-22-21-16,21 0 0,0-1 0,-21 1 16,0 0-16,0 0 0,0 0 15,0 0-15,-21-1 0,0 1 0,-1 0 16,1 0-16,-21 0 0,21 21 16,-22 0-16,22 0 0,-21 0 0,0 21 15,-1 0-15,22 0 0,-21 22 0,21-22 16,-22 21-16,22 0 0,0-20 15,0 20-15,0 0 0,21-21 0,0 22 16,0-22-16,0 21 0,0-21 16,0 1-16,21-1 0,0-21 15,0 0-15,0 0 0,0 0 16,22 0-16,-22 0 0,21 0 0,1 0 16,-22-21-16,21 21 0,0-22 0,-20 1 15,20 0-15,0 0 0,-21 0 16,22-22-16,-22 22 0,21-21 0,-21 0 15,43-85-15,-43 84 16,-21 1-16,0 0 0,0-1 16,0 22-16,0-21 0,0-1 0,0 22 15,0 0-15,0 0 0,0 0 0,0 0 16,-21 21-16,0 0 0,0 0 16,-1 0-16,1 21 0,0 0 15,0 0-15,21 21 0,-21-20 0,0 20 16,-1 21-16,22-20 0,0-1 0,-21 22 15,21-22-15,0 0 0,0 1 16,0-1-16,0 0 0,0 1 0,0-22 16,21 21-16,1-21 0,20-21 0,-21 21 15,0-21-15,22 0 0,-22 0 16,21 0-16,-21 0 0</inkml:trace>
  <inkml:trace contextRef="#ctx0" brushRef="#br0" timeOffset="56300.78">14563 4297 0,'0'0'0,"-22"0"0,1 0 31,42 0-15,1 0-1,-1 0-15,21-21 0,-21 21 16,0-21-16,1-1 0,20 22 0,-21-21 15,0 0-15,0 0 0,1 21 16,-1-21-16,-21 0 0,0-1 0,0 1 16,-21 21-1,-1 0-15,-20 0 0,21 0 0,-21 0 16,20 0-16,-20 21 0,0 1 16,21-1-16,-22 0 0,22 0 0,0 0 15,0 0-15,0 1 0,21-1 0,-22 0 16,22 0-16,0 0 0,0 0 15,22-21-15,-1 0 0,0 22 16,0-22-16,21 0 0,-20 0 0,20 0 16,0 0-16,1 0 0,-1-22 15,0 22-15,1-21 0,20 0 0,-21 0 16,22 0-16,-22 0 0,22-1 16,-22-20-16,0 21 0</inkml:trace>
  <inkml:trace contextRef="#ctx0" brushRef="#br0" timeOffset="56800.23">15409 3831 0,'0'-42'0,"0"84"0,0-126 0,0 41 16,0 22-16,0-21 0,-21-1 0,21 22 16,0 0-16,-21 0 0,0 0 0,0 21 15,-1 0-15,1 21 16,0 0-16,21 0 0,-21 22 0,0-1 16,21 0-16,-21 1 0,-1 20 0,1 1 15,21-1-15,-21 1 0,0-1 16,0 22-16,0-22 0,-1 1 15,1 20-15,21-20 0,-21-1 0,21 22 16,-21 0-16,21-22 0,0 22 0,-21 0 16,21-22-16,-21 22 0,21-1 15,-22-20-15,22-1 0,0 1 0,0-1 16,-21-20-16,21 20 0,0-20 0,0-1 16,0-21-16,0 0 0,0 0 15,0 1-15,21-22 0,1 0 16,-1 0-16,0 0 0,21-22 0,1 1 15,-22 0-15,21-21 0,0 21 16,1-22-16,-1 1 0,0 0 0,43-43 16,-64 21-16,22 1 0,-22-1 15,-21 1-15,0-1 0,0 1 16,0-1-16,0 1 0,-43-1 0,22 1 16,-21 21-16,21-22 0,-22 22 15,1 21-15,0-22 0,-1 22 16,1 21-16,0-21 0,-1 21 0,22-21 0,-21 21 15,21 0-15,0 0 0,42 0 32,0 0-32,0 21 0,21-21 15,-20 0-15,20 0 16,0 0-16,22 0 0,-22 0 0,0-21 16,22 21-16,-22-21 0</inkml:trace>
  <inkml:trace contextRef="#ctx0" brushRef="#br0" timeOffset="58177.63">15790 4149 0,'0'0'0,"0"-21"0,0-1 0,-21 1 16,0 0-16,0 21 0,0 0 15,-1 0-15,1-21 0,0 21 0,-21 0 16,21 0-16,-1 21 0,-20-21 16,21 21-16,0 0 0,0 1 0,-22-1 15,22 0-15,0 0 0,21 21 16,-21-20-16,21-1 0,-21 0 15,21 0-15,0 0 0,0 0 0,0 1 16,21-22-16,21 21 0,-21-21 16,0 0-16,1 0 0,-1 0 15,21 0-15,-21 0 0,22 0 0,-22-21 16,21 21-16,-21-22 0,0 1 0,1 21 16,-1-21-16,-21 0 0,0 0 15,21 0-15,-21-1 0,0-20 16,0 21-16,0 0 0,-21 21 31,21 21-15,0 0-16,-21 0 0,21 0 15,-22 1-15,22-1 0,0 0 16,0 0-16,0 0 0,0 0 16,0 1-16,22-1 15,-1-21 1,0 0-16,0 0 0,0 0 0,0 0 15,1 0-15,-1 0 0,0-21 0,0-1 16,0 22-16,0-21 0,1 0 16,-1 0-16,0 0 0,0 0 0,0-22 15,0 22-15,1 0 0,-22-21 16,0 20-16,0 1 0,0 0 16,0 0-16,-22 42 31,1 0-31,21 0 0,0 1 15,-21-1-15,0 0 0,0 21 16,21-21-16,0 1 0,0-1 0,0 0 16,0 0-16,0 0 15,21-21-15,0 0 16,0 0-16,0 0 0,1 0 0,-1 0 16,0 0-16,0 0 0,0 0 15,0-21-15,1 0 0,-1 21 0,0-21 16,0 0-16,0-1 0,0 1 15,1-21-15,-22 21 0,0 0 16,0-1-16,0 1 0,0 0 0,0 0 16,-22 21 15,22 21-31,0 0 0,-21 0 0,0 1 16,21-1-16,-21 0 0,21 0 0,0 0 15,0 0-15,0 1 0,0-1 16,0 0-16,0 0 0,21 0 15,0-21-15,0 0 16,1 0-16,-1 0 0,0 0 16,0 0-16,0 0 0,0 0 15,1 0-15,-1 0 0,0-21 0,0 0 16,0 0-16,0 0 0,-21-1 16,22 1-16,-1-21 0,-21 21 0,21-22 15,-21-41-15,21 41 0,-21 1 16,0 21-16,21-21 0,-21-1 15,0 1-15,0 21 0,0-22 0,0 22 16,0 0-16,0 0 0,0 0 0,0 42 31,0 0-15,0 0-16,-21 22 0,0-22 16,21 21-16,-21 0 0,21 1 15,0-1-15,0 0 0,0 1 16,0-22-16,0 21 0,0 1 0,0-22 15,0 21-15,0-21 0,0 0 0,0 1 16,0-1-16,0 0 0,21-21 0,0 0 16,0 0-16,0 0 0,1 0 15,-1 0-15,0 0 0,0 0 16,0-21-16,0 0 0,1-1 0,-1 1 16,0-21-16,0 21 0,0-22 15,0 1-15,-21 0 0,22-1 0,-1 1 16,0 0-16,-21-1 0,0 1 15,21 0-15,-21 21 0,21-22 16,-21 1-16,0 21 0,0 0 0,0-1 16,-21 22-1,0 0-15,21 22 16,0-1-16,-21 0 0,0 0 0,21 21 16,-22-20-16,22 20 0,0 0 0,-21 1 15,21-1-15,0 0 0,-21 1 16,21-1-16,0 0 0,0 1 15,0-22-15,0 21 0,0-21 0,0 0 0,0 1 16,0-1-16,21 0 0,0-21 16,1 0-16,-1 0 15,0 0-15,0 0 0,0 0 16,0-21-16,1 21 0,-1-21 16,21-1-16,-21 1 0</inkml:trace>
  <inkml:trace contextRef="#ctx0" brushRef="#br0" timeOffset="58360.53">17039 3874 0,'-21'0'0,"42"0"0,-63 0 0,21 0 16,63 0 15,0 0-15,-21 0-16,1 0 15,-1 0-15,0 0 0,0 0 0,0 0 16,0-22-16</inkml:trace>
  <inkml:trace contextRef="#ctx0" brushRef="#br0" timeOffset="58931.2">18182 3556 0,'0'0'16,"0"-21"-16,0-21 0,0 20 0,0 1 15,0 0-15,-21-21 0,0 21 0,21-1 16,-21 22-16,-1-21 0,1 21 0,0 0 15,0 0-15,0 0 0,0 0 16,-1 0-16,1 21 0,0 22 16,-21-22-16,21 21 0,-1 1 0,1-1 15,0 0-15,0 1 0,0-1 0,21 0 16,-21 1-16,-1 41 16,22-41-16,0-1 0,0 0 0,0 1 15,0-1-15,0-21 0,0 21 16,22-20-16,-1 20 0,-21-21 0,21 0 15,0-21-15,0 21 0,0-21 0,1 0 16,-1 0-16,0 0 0,0 0 16,21 0-16,-20 0 0,-1-21 0,21 0 15,-21 0-15,0 0 0,22 0 0,-22-1 16,21 1-16,-21-21 0,22 21 16,-22-22-16,0 22 0</inkml:trace>
  <inkml:trace contextRef="#ctx0" brushRef="#br0" timeOffset="59564.92">18415 3831 0,'0'-21'0,"0"63"15,0-63-15,-21 0 16,0 21-16,-1 0 0,1 21 16,21 0-16,-21 1 0,0-1 15,21 0-15,-21 0 0,21 21 0,0-20 16,0-1-16,0 21 0,0-21 0,0 0 16,0 1-16,0-1 0,0 0 15,21-21-15,0 21 16,0-21-16,0 0 15,-21-21 1,0 0-16,0 0 16,0-1-16,0 1 0,0-21 15,0 21-15,0 0 0,0-1 16,0-20-16,0 21 0,22 0 0,-1 0 16,0-1-16,0 1 15,0 21-15,0 0 0,1 0 0,-1 0 16,21 0-16,-21 0 0,0 0 0,1 21 15,-1-21-15,0 22 0,0 20 16,-21-21-16,21 0 0,-21 0 0,0 22 16,21-22-16,-21 21 0,0-21 0,0 1 15,0 20-15,0-21 0,-21 0 16,21 0-16,-21-21 0,21 22 16,-21-22-16,0 0 15,21-22 16,0 1-31,0 0 0,0 0 0,0 0 16,21-22-16,0 22 0,0-21 16,-21 21-16,21-22 0,1 22 0,-1 0 15,21-21-15,-21 21 0,0-1 0,22 22 16,-1-21-16,-21 21 16,0 0-16,1 0 0,-1 21 0,0 1 15,0-1-15,0 0 0,-21 21 0,0-21 16,0 22-16,0-1 15,0-21-15,-21 22 0,0-22 0,0 21 16,0-21-16,-1 0 0,22 1 0,-21-1 16,0-21-16,21 21 0,-21-21 15,21 21-15,21-21 32,0-21-32,0 21 0,1-21 15,20 0-15</inkml:trace>
  <inkml:trace contextRef="#ctx0" brushRef="#br0" timeOffset="60940.76">19516 3937 0,'0'0'0,"42"-21"0,-21 0 0,-21 0 15,0-1-15,-21 22 32,0 0-32,0 0 0,-1 0 0,-20 0 15,21 0-15,0 22 0,-22-22 16,22 21-16,0-21 0,0 21 0,21 0 15,0 0-15,0 0 16,0 1-16,21-1 16,0-21-16,0 21 0,1-21 0,-1 21 15,0-21-15,21 21 0,-21 0 0,1-21 16,-1 22-16,0-1 16,0-21-16,0 21 0,-21 0 0,21-21 0,-21 21 15,0 0-15,-21-21 16,0 22-16,0-22 0,0 0 15,0 0-15,-22 0 0,22 0 0,0 0 16,-21 0-16,20 0 0,-20 0 0,21 0 16,0-22-16,0 1 0,-1 21 0,1-21 15,0 21-15,21-21 0,0 0 16,0 0-16,0-1 0,0 1 16,21 21-1,-21 21 1,21-21-16,-21 22 0,22-1 15,-1-21-15,-21 21 0,21 0 0,0 0 16,0 0-16,0 1 16,1-22-16,-1 0 0,0 21 0,21-21 15,-21 0-15,22 0 0,-22 0 0,21 0 16,1 0-16,-22 0 0,21 0 16,0 0-16,-20 0 0,20-21 0,-21 21 15,0-22-15,22 1 0,-22 0 0,-21 0 16,21-21-16,0 20 15,0-20-15,-21 0 0,0-1 0,43-41 16,-43 41-16,21 1 0,-21 0 16,0-22-16,21 22 0,-21 0 15,0-1-15,0 1 0,0 21 0,0-22 16,0 22-16,0 0 0,0 0 16,0 0-16,0 42 15,-21 0-15,0 21 16,-1-20-16,22 20 0,-21 0 15,0 1-15,21-1 0,0 0 0,-21 1 16,0-1-16,21 64 0,0-64 16,-21 22-16,21-22 0,0 0 15,0 1-15,0-1 0,0 0 0,0-21 16,0 22-16,0-22 0,0 0 16,21 0-16,0 0 15,0-21-15,0 0 0,0 0 0,1 0 16,-1 0-16,0 0 0,0 0 0,0-21 15,0 0-15,1 21 0,-1-21 16,0-21-16,0 20 0,0 1 0,0-21 16,1 21-16,-22-22 0,21 1 0,-21 21 15,0-21-15,0 20 0,0 1 16,0 0-16,-21 21 0,-1 0 16,1 0-16,0 21 15,21 0-15,-21-21 0,21 22 16,-21 20-16,21-21 0,0 0 0,0 0 0,0 1 15,0 20-15,0-21 16,0 0-16,0 0 0,21 1 16,0-1-16,0-21 0,0 0 0,1 21 15,-1-21-15,0 0 0,0 0 0,0 0 16,0 0-16,22 0 0,-22 0 16,0-21-16,0 21 0,0-21 15,1-1-15,-1 1 0,0 0 0,0 0 16,-21-21-16,0 20 0,21 1 0,-21 0 15,0 0-15,0 0 0,21 21 0,-42 21 47,0 0-47,0 0 0,21 0 0,0 1 16,-21 20-16,21-21 0,0 0 16,0 0-16,0 1 15,0-1-15,0 0 0,21-21 16,-21 21-16,21-21 15,21 0-15,-20 0 0,-1 0 16,0 0-16,21 0 0,-21 0 0,1-21 16,-1 0-16,0 21 0,-21-21 0,21-1 15,0 1-15,-21-21 0,0 21 16,0 0-16,21-1 0,-21 1 16,0 0-16,0 0 0,0 0 15,0 42 1,-21-21-16,21 21 15,0 0-15,-21 0 0,21 1 16,-21-1-16,21 0 0,-21 0 0,21 0 16,0 0-16,0 1 0,0-1 0,0 0 15,0 0-15,0 0 16,21-21-16,0 0 0,0 0 16,0 0-16,1 0 0,-1 0 15,0-21-15</inkml:trace>
  <inkml:trace contextRef="#ctx0" brushRef="#br0" timeOffset="61189.78">21188 3937 0,'0'0'0,"0"-21"0,0 0 0,-21 21 16,-1 0 0,1 21-16,0-21 15,21 21-15,-21 0 0,0 0 0,0 22 16,21-22-16,-22 21 0,22-21 0,-21 1 15,21 20-15,0-21 16,0 0-16,0 0 0,0 1 0,0-1 16,0 0-16,21 0 0,-21 0 15,22-21-15,-1 0 0,0 0 16,21 0-16,-21 0 0,1 0 0,20 0 16,-21 0-16,0 0 0,22-21 0,-22 0 15,0 0-15</inkml:trace>
  <inkml:trace contextRef="#ctx0" brushRef="#br0" timeOffset="61524.9">21696 3429 0,'0'0'16,"0"-21"-16,0 0 0,0 0 16,-21 21-16,-1 0 15,1 0-15,0 0 0,0 21 0,0 0 16,0 0-16,-1 0 0,-20 43 15,21-22-15,0 0 0,0 1 16,-1-1-16,1 0 0,0 1 16,21-1-16,0 0 0,-21 1 0,21-1 15,-21 0-15,21 1 0,0-1 0,0 43 16,0-64-16,0 21 16,0-21-16,0 1 0,0-1 0,21 0 15,-21 0-15,21-21 0,0 21 16,0-21-16,1 0 15,-1 0-15,0 0 0,0-21 16,-21 0-16,21 21 0,0-21 0,1 0 16,-1-1-16,0 1 0,0 0 0,0-21 15,0 21-15,1-1 0</inkml:trace>
  <inkml:trace contextRef="#ctx0" brushRef="#br0" timeOffset="62216.5">21717 4043 0,'21'-42'16,"-21"20"-16,-21 86 0,21-128 31,-21 86-31,0-1 0,21 0 0,-22 21 15,1-21-15,0 1 0,21 20 16,0-21-16,0 0 0,-21 0 16,21 1-16,0-1 0,0 0 0,0 0 15,0 0-15,0 0 16,21-21-16,0 0 0,0 0 16,1 0-16,-1 0 0,0 0 0,0 0 15,0 0-15,0-21 0,1 0 16,-1 0-16,0 0 0,-21 0 0,21-1 15,-21-20-15,21 21 0,-21-21 16,0-1-16,0 22 0,0 0 0,0-21 16,0 20-16,-21 1 0,0 21 15,0 0-15,0 0 0,-1 21 16,1 1-16,0-1 0,0 0 16,0 21-16,0-21 0,21 1 15,0-1-15,0 0 0,0 0 0,0 0 16,0 0-16,0 1 0,0-1 15,21 0-15,0-21 0,0 0 16,0 0-16,0 0 0,1 0 0,-1 0 16,0 0-16,0 0 0,0 0 15,0-21-15,1 0 0,-1-1 0,-21 1 16,21 0-16,0 0 0,-21 0 0,21-22 16,0 22-16,-21-21 0,22 21 15,-22 0-15,0-1 0,21 22 0,0-21 16,0 0-16,0 21 15,0 0-15,1 0 16,-1 0-16,0 0 0,-21 21 0,21 0 16,0 1-16,-21-1 0,0 21 15,21-21-15,-21 22 0,22-1 0,-22-21 16,0 21-16,0-20 0,0 20 16,0-21-16,0 0 0,-22 0 0,1 1 15,21-1-15,-21 0 0,0-21 16,0 0-16,0-21 31,21 0-31,0-1 0,0 1 16,0 0-16,0-21 0,0 21 15,21-1-15,-21-20 16,21 21-16,0-21 0,0-1 0,0 22 16,1-21-16,-1 21 0,-21-1 0,21-20 15,0 42-15,0-21 0,0 0 16,-21 0-16,0-1 0,22 22 0,-22-21 15</inkml:trace>
  <inkml:trace contextRef="#ctx0" brushRef="#br0" timeOffset="62537.32">21336 3598 0,'-21'0'16,"42"0"-16,-63-21 0,42 0 16,21 21-1,0-21-15,21 21 0,1 0 16,-1 0-16,0 0 0,22-21 0,-22 21 16,22 0-16,-1 0 0,-21-21 15,22 21-15,-22 0 0,22-22 16,-22 22-16,0 0 0,-20-21 0,-1 21 0,0-21 15,0 21-15,-42 0 32,0 0-32,0 0 0,-1 0 15,-20 0-15,0 0 0,-1 0 16,-20 0-16,21 0 0</inkml:trace>
  <inkml:trace contextRef="#ctx0" brushRef="#br0" timeOffset="62848.14">19410 3493 0,'127'0'31,"-64"0"-31,1 0 0,-1-22 0,1 22 16,-1-21-16,1 21 0,-1-21 16,1 21-16,-1 0 0,1-21 0,-22 21 15,0 0-15,1 0 0,-1-21 16,0 21-16,-20 0 0,-1 0 16,0 0-16,-42 0 31,0 0-31,-1 0 15,1 0-15</inkml:trace>
  <inkml:trace contextRef="#ctx0" brushRef="#br1" timeOffset="69576.28">3641 5948 0,'0'-21'0,"0"0"15,0-1 1,0 1 15,-22 21-31,1 0 16,21 21-1,0 1-15,0-1 0,0 0 16,0 21-16,0-21 0,0 22 0,0-1 16,0 0-16,0 1 0,0-1 0,0 0 15,0 1-15,0-1 0,0 22 16,0-22-16,0 0 0,0-21 0,0 64 15,0-64-15,0 22 16,0-22-16,0 0 0,0 0 16,0 0-16,0 0 0,-21-42 62,21 0-62,-21 21 0,0-21 16</inkml:trace>
  <inkml:trace contextRef="#ctx0" brushRef="#br1" timeOffset="69889.1">3281 6435 0,'0'-21'31,"21"21"-16,0 0 1,0 21-16,0 0 0,22 0 16,-22 0-16,0 0 0,0 1 15,0-1-15,-21 21 0,22-21 0,-1 0 16,-21 1-16,0-1 0,0 0 16,0 0-16,21 0 0,-21 0 15,0 1-15,0-44 63,0 1-63,0 0 15</inkml:trace>
  <inkml:trace contextRef="#ctx0" brushRef="#br1" timeOffset="70135.96">3916 6371 0,'0'0'0,"0"-21"0,0 42 32,-21 0-32,-1 1 0,1-1 15,0 0-15,0 0 0,0 0 16,0 0-16,-1 22 0,1-22 0,0 0 16,0 0-16,0 0 0,21 1 0,-21-22 15,21 21-15,0 0 0,0 0 31,0 0-15,0 0 15</inkml:trace>
  <inkml:trace contextRef="#ctx0" brushRef="#br1" timeOffset="73168.88">402 7472 0,'-21'0'16,"21"21"-16,21-21 47,0 0-32,0 0-15,22 0 0,-22-21 0,21 0 16,-21 21-16,22-21 0,-22-1 16,21 1-16,-21 0 0,1 0 15,-1 0-15,0 0 0,-21-1 0,21 1 16,-21 0-16,0 0 0,0 0 15,-21 0-15,0 21 0,-22-22 16,22 22-16,-21 0 0,-22 0 0,22 0 16,0 0-16,-22 0 0,22 0 15,0 22-15,-1-1 0,1 21 0,21-21 16,-22 0-16,22 22 0,0-1 16,21 0-16,0 1 0,0-22 15,0 21-15,0 1 0,0-22 0,0 0 16,0 21-16,21-21 0,-21 1 0,43-22 15,-22 21-15,0 0 0,0-21 16,21 0-16,-20 0 0,20 0 0,-21 0 16,21 0-16,-20 0 15,20 0-15,0-21 0,-21 21 0,1-21 16,-1-1-16,21 1 0,-21 21 16</inkml:trace>
  <inkml:trace contextRef="#ctx0" brushRef="#br1" timeOffset="73732.07">910 7324 0,'0'0'0,"0"-21"0,0-1 15,0 1 1,0 0-16,0 0 15,0 0-15,21 21 0,0 0 16,1 0-16,-1 0 16,0 0-16,-21 21 0,21 0 0,0 0 15,0 0-15,-21 22 0,0-22 16,0 21-16,0-21 0,0 22 0,0-22 16,0 21-16,0-21 0,-21 1 15,0 20-15,0-21 0,0 0 16,0 0-16,-1-21 15,22-21 17,0 0-32,22 21 0,-1-21 15,-21 0-15,21-22 0,0 22 0,0 0 16,0 0-16,1-21 0,-22 20 16,21-20-16,0 21 0,0-21 0,-21 20 15,21 1-15,-21-21 0,21 42 16,-21-21-16,-21 42 15,0 0 1,0 0-16,0 0 0,21 22 16,-21-1-16,-1-21 0,1 22 15,21-22-15,0 21 0,0-21 0,0 22 16,0-22-16,0 0 0,0 0 16,0 0-16,0 0 0,21-21 15,1 0-15,-1 0 0,0 0 16,0 0-16,0 0 0,0 0 0,22-21 15,-22 0-15,0 21 0,21-21 16</inkml:trace>
  <inkml:trace contextRef="#ctx0" brushRef="#br1" timeOffset="73976.36">1651 7154 0,'0'0'0,"0"-21"16,-21 21-16,0 0 15,-1 0-15,1 21 0,0-21 0,0 22 16,0-1-16,0 21 0,-1-21 16,1 22-16,0-1 0,21 0 0,-21 22 15,0-22-15,21-21 16,0 22-16,0-22 0,0 0 0,0 0 16,0 0-16,0 0 0,21-21 15,0 0-15,0 0 0,22 0 0,-22 0 16,0 0-16,21 0 0,1 0 15,-22 0-15,21-21 0</inkml:trace>
  <inkml:trace contextRef="#ctx0" brushRef="#br1" timeOffset="74400.38">1968 7324 0,'-63'21'31,"63"0"-31,-21-21 0,21 21 0,0 0 16,0 1-16,0-1 15,21-21 1,0 0-16,0 0 16,0 0-16,1 0 0,-1 0 0,-21-21 15,21 21-15,0-22 0,0 1 16,0 21-16,1-21 0,-22 0 0,0 0 15,21 0-15,-21-1 0,0 1 0,0 0 16,0 0-16,-21 21 16,-1 0-16,1 0 0,0 0 15,0 0-15,0 21 0,0-21 16,-1 21-16,22 0 0,-21 22 16,0-22-16,0 21 0,0-21 15,21 1-15,0 20 0,0-21 0,-21 21 16,21-20-16,0-1 0,0 0 0,0 0 15,21-21-15,-21 21 0,21-21 16,0 0-16,0 0 0,43 0 16,-43 0-16,0 0 0,0 0 15,22 0-15,-22-21 0,21 0 0</inkml:trace>
  <inkml:trace contextRef="#ctx0" brushRef="#br1" timeOffset="74696.42">2498 7303 0,'0'0'0,"0"-22"0,0 1 0,-22 21 16,1 0 0,21 21-1,-21 1-15,21-1 0,0 0 0,-21 21 16,21-21-16,0 22 0,-21-1 16,21 0-16,0 1 0,0-1 0,-21 22 15,-1-22-15,22 0 0,-21 22 0,21-1 16,-21 1-16,21-1 0,-21-20 15,0 20-15,21 1 0,0-22 0,-21 21 16,21-20-16,-22-1 0,22-21 16,0 0-16,-21 22 0,21-22 15,0-42 1,21 0 0,1-1-16,-22 1 0,21-21 15,-21 21-15,0-22 0,21-20 0</inkml:trace>
  <inkml:trace contextRef="#ctx0" brushRef="#br1" timeOffset="74981.11">2434 7408 0,'0'-42'0,"0"84"0,0-105 0,0 42 0,0 0 16,21-1-16,0 1 0,-21 0 16,22 0-16,-1 21 0,0 0 15,0-21-15,0 21 0,0 0 0,1 0 16,-1 21-16,0-21 0,0 21 15,0 0-15,0 0 0,-21 22 0,0-22 16,0 0-16,0 21 0,0-20 0,0-1 16,-21 0-16,0 21 0,-21-21 15,21 1-15,-22-22 0,22 21 0,0 0 16,-21-21-16,20 0 0,1 21 16,0-21-16,0 0 0,0 0 0,21-21 31,0 0-31,21 0 15,0-1-15,0 1 0,22 0 0,-22-21 16</inkml:trace>
  <inkml:trace contextRef="#ctx0" brushRef="#br1" timeOffset="75400">2900 7027 0,'0'0'15,"-21"0"16,21 22-31,0-1 0,-22 0 0,22 0 16,-21 21-16,21-20 0,-21 20 16,21 0-16,0 1 0,0-22 15,0 21-15,0 0 0,0-20 0,0 20 16,0-21-16,0 0 0,0 0 0,0 1 16,21-22-16,-21 21 0,21-21 15,1 0-15,-1 0 0,0 0 0,0 0 16,0-21-16,0-1 15,1 22-15,-1-21 0,0 0 0,0 0 16,0 0-16,0 0 0,-21-1 16,0-20-16,22 21 0,-22 0 0,21 0 15,-21-1-15,0 1 0,0 0 0,0 42 32,0 0-17,-21 1-15,21 20 0,-22-21 16,22 0-16,0 0 0,0 1 0,0-1 15,0 0-15,0 0 0,0 0 16,22-21-16,-1 0 16,0 0-16,0 0 15,0 0-15,0-21 0</inkml:trace>
  <inkml:trace contextRef="#ctx0" brushRef="#br1" timeOffset="75589.91">3302 7049 0,'0'0'0,"-21"-22"16,0 22-16,-1 0 15,1 0-15,0 0 63</inkml:trace>
  <inkml:trace contextRef="#ctx0" brushRef="#br1" timeOffset="75760.81">2688 7133 0,'0'0'0,"0"43"31,21-43-16,0 0-15,1 0 16,-1 0-16,0 0 0,21 0 0,-21 0 16,22 0-16,-22 0 0,21-22 0</inkml:trace>
  <inkml:trace contextRef="#ctx0" brushRef="#br1" timeOffset="76256.52">3556 7239 0,'0'0'0,"-21"0"0,0 21 0,21 0 16,-22-21-16,1 22 0,0-1 0,21 0 16,0 0-16,0 0 0,0 0 0,0 1 15,-21-1-15,21 0 16,0 0-16,0 0 0,-21 0 15,0-21 32,21-21-47,0 0 16,0 0-16,0 0 0,0 0 16,0-1-16,0 1 0,21 0 0,0 0 15,-21-21-15,21 20 0,0 1 0,22 0 16,-22-21-16,0 42 0,0-21 15,21-1-15,-20 22 0,41 0 16,-42 0-16,0 22 0,1-1 16,-1 0-16,0 0 0,-21 0 15,0 0-15,0 1 0,0 20 0,0-21 16,0 0-16,0 0 0,0 1 0,0-1 16,-21 0-16,0 0 0,-1-21 15,1 21-15,0-21 0,0 0 0,21 21 16,-21-21-16,42 0 31,0-21-15,0 0-16</inkml:trace>
  <inkml:trace contextRef="#ctx0" brushRef="#br1" timeOffset="76917.14">4170 7239 0,'0'0'0,"0"-21"0,0 0 16,0 0-16,-21 21 16,-1 0-16,1 0 15,0 0-15,0 0 0,0 21 16,0 0-16,-1 0 0,22 0 0,-21 0 16,0 1-16,21 20 0,-21-21 15,21 0-15,0 0 0,0 1 0,0-1 16,0 0-16,21-21 31,0 0-31,0 0 0,1 0 0,-1 0 16,0 0-16,0 0 0,0-21 15,-21 0-15,21-1 0,1 22 16,-22-21-16,0 0 0,21 0 16,-21 0-16,21 21 0,-21-21 15,0-1-15,0 44 47,0-1-31,0 0-16,0 21 0,0-21 0,0 1 0,0 20 15,0 0-15,-21 1 0,21-1 16,-21 0-16,21 1 0,0 20 16,0-21-16,0 22 0,0-1 0,21 86 15,-21-86-15,0 1 0,0-1 16,21 22-16,-21-22 0,0 1 0,21-1 15,-21 1-15,0-1 0,0-20 16,0 20-16,0-21 0,0 1 0,0-1 16,-21 0-16,0 1 0,0-22 0,-22 0 15,22 0-15,0 0 0,-21-21 16,20 0-16,-20 0 0,0 0 16,21-21-16,-64 0 0,43-21 15,20 21-15,-20-22 0,0 1 0,21 0 16,-22-22-16,22 22 0,0-22 15,0 1-15,0-1 0,-1 1 0,22-22 16,-21 22-16,21-22 0,0 21 16,0 1-16,0-22 0,21 43 0,1-22 15,-1 22-15,21-21 0,0 20 0,43-41 16,-43 41-16,1 1 0</inkml:trace>
  <inkml:trace contextRef="#ctx0" brushRef="#br1" timeOffset="77646.73">5165 7133 0,'0'0'0,"-22"0"16,44 0 30,-1 0-46,0-21 16,0 21-16,0 0 0,0-21 0,1 0 16,-1 21-16,0-21 0,0 21 0,0-22 15,-21 1-15,21 21 0,-21-21 16,0 0-16,0 0 16,0 0-16,0-1 15,-21 22-15,0 0 16,0 0-16,0 0 0,21 22 0,-21-1 15,-1 0-15,22 0 0,0 21 0,-21 1 16,21-1-16,-21 0 0,21 1 16,0 20-16,0-20 0,0-1 0,0 0 15,-21 1-15,21-1 0,0 0 0,-21 22 16,21-43-16,0 21 16,0-21-16,-21-21 0,21 22 0,-22-1 15,1-21-15,0 0 0,0 0 16,0 0-1,0-21-15,-1-1 0,22 1 16,-21 0-16,0 0 0,0 0 0,0 0 16,-22-22-16,43 22 0,-21 0 15,21 0-15,-21 0 0,21 42 32,21 0-17,0 0-15,1-21 16,-1 21-16,-21 0 0,21 1 0,0-22 15,0 21-15,22-21 0,-22 0 16,0 21-16,0-21 0,21 0 0,-20 0 16,20 0-16,0 0 0,-21 0 15,22-21-15,-1 21 0</inkml:trace>
  <inkml:trace contextRef="#ctx0" brushRef="#br1" timeOffset="78064.64">5567 7408 0,'0'-21'0,"0"0"0,0 63 0,0-105 16,0 42-16,-21 42 31,21 0-31,0 0 0,-22 0 16,22 1-16,-21-1 0,21 0 0,0 0 15,0 0-15,-21 22 0,0-22 16,21 0-16,-21 0 16,21 0-16,0-42 46,0 0-46,0 0 16,0 0-16,0-1 0,0 1 16,21-21-16,0 21 0,-21 0 15,21-1-15,0 1 0,1 0 0,-1 0 16,0 0-16,0 21 0,0 0 0,0 0 16,22 0-16,-22 0 0,0 21 15,0 0-15,0 0 0,-21 0 16,0 1-16,0-1 15,0 0-15,0 0 0,0 0 0,0 0 16,0 1-16,-21-22 0,0 21 16,21 0-16,21-42 47,0 21-47,1-21 0,-22-1 15,21 22-15</inkml:trace>
  <inkml:trace contextRef="#ctx0" brushRef="#br1" timeOffset="78348.75">6054 7197 0,'0'21'31,"0"0"-31,0 0 16,0 0-16,-22 1 0,22 20 0,-21 0 15,0 1-15,21-1 0,-21 0 0,21 1 16,-21-1-16,0 21 0,21-20 15,-22 20-15,1 1 0,0-1 0,0 1 16,21 20-16,-21-20 0,0-1 0,-1 22 16,1-21-16,0-1 0,21-21 0,0 22 15,-21-22-15,21 1 0,0-1 16,0 21-16,0-41 16,0-1-16,21-42 15,-21-1-15,21 1 16,0 0-16,1 0 0,-1-21 15,-21-1-15,21 1 0</inkml:trace>
  <inkml:trace contextRef="#ctx0" brushRef="#br1" timeOffset="78653.31">5969 7514 0,'0'-42'16,"0"84"-16,0-126 0,0 41 0,0 22 0,0 0 15,0-21-15,0 20 0,21 1 16,-21 0-16,21 0 0,0 21 15,1 0-15,-1 0 0,21 0 16,-21 0-16,0 0 0,1 0 0,-1 0 16,0 21-16,0 0 0,0 0 15,-21 1-15,0-1 0,0 0 0,0 0 16,0 0-16,0 0 0,0 1 0,-21-22 16,0 21-16,0 0 0,0-21 15,-1 21-15,1-21 0,0 0 0,0 0 16,0 0-16,21 21 0,21-42 47,0 0-47,0 21 15,0-21-15,1 0 0,-1-1 0,0 1 16</inkml:trace>
  <inkml:trace contextRef="#ctx0" brushRef="#br1" timeOffset="79268.98">6435 7197 0,'0'21'31,"0"0"-31,-22-21 16,22 21-16,-21 0 0,21 1 0,0-1 15,0 0-15,0 0 16,0 0-16,0 0 0,0 1 0,0-1 16,0 0-16,21-21 15,1 0 1,-1 0-16,0 0 0,21 0 15,-21-21-15,1 21 0,-1-21 0,0-1 16,0 1-16,0 0 0,0 0 0,1 0 16,-22 0-16,21-22 0,-21 22 15,21 0-15,-21 0 0,0 0 0,0-1 16,-21 44 15,21-1-31,-21 0 16,21 0-16,-22 0 0,22 0 0,0 1 15,0-1-15,0 0 0,0 21 0,0-21 16,0 1-16,0-1 16,0 0-16,22-21 0,-1 0 15,0 0-15,0 0 16,0 0-16,0 0 0,1 0 16,-1-21-16,0 21 0,0-21 0,0-1 15,0 1-15,1 0 0,-1-21 16,0 21-16,-21-22 0,21 22 0,0-21 15,-21-1-15,0 1 0,21 21 0,-21-21 16,22 20-16,-22-20 0,0 21 16,0 0-16,0 0 0,-22 42 31,22 0-31,-21 21 16,0-21-16,0 22 0,21-1 0,-21 0 15,21 1-15,0-1 0,0 0 16,0 1-16,0-22 0,0 21 0,0-21 15,0 1-15,0-1 0,0 0 0,0 0 16,21-21-16,0 0 16,0 0-16,0 0 15</inkml:trace>
  <inkml:trace contextRef="#ctx0" brushRef="#br1" timeOffset="79480.38">6900 7070 0,'-21'0'0,"42"0"0,-63 0 0,21 0 16,42 0-1,0 0-15,0 0 16,0 0-16,22 0 0,-22-21 0,21 21 16,-21 0-16,22 0 0,-1 0 0,-21 0 15,22 0-15,-22 0 0,0 0 16,0 0-16,0 0 0,0 0 0,1 0 15</inkml:trace>
  <inkml:trace contextRef="#ctx0" brushRef="#br1" timeOffset="80395.85">1312 8530 0,'0'21'15,"0"1"-15,21-22 16,1 0-16,20 0 16,-21 0-16,0 0 0,22 0 15,-22 0-15,21-22 0,-21 22 0,0-21 16,22 21-16,-22-21 0,-21 0 0,21 0 16,-21 0-16,21-1 0,-21 1 15,0 0-15,0 0 16,-21 0-16,0 0 0,0-1 0,0 1 15,-1 0-15,1 0 0,-21 21 16,21 0-16,0 0 0,-22 0 0,22 21 16,0 0-16,-21 0 0,20 1 15,1 20-15,-21 0 0,21 22 0,0-1 16,-1 1-16,1-1 0,0 22 16,0-22-16,21 22 0,0 0 15,-21-1-15,21-20 0,0 21 0,0-1 16,0-20-16,-21 20 0,21 1 15,0-21-15,0 20 0,0-20 0,0-1 16,0 1-16,-22-22 0,22 22 16,0-22-16,0-21 0,0 21 0,0-20 15,0-1-15,22-21 16,-1 0-16,0-21 16,0-1-16,21-20 0,-20 21 15,20-21-15,0-1 0,-21 1 0,22-22 16,-1 22-16,-21-21 0,0-1 15,1 22-15,-1-22 0,-21 1 0,0 20 16,0-20-16,-21 21 0,-22-22 0,22 22 16,-21-1-16,-22 1 0,22 0 15,-22-1-15,22 22 0,0 0 0,-1 0 16,1 0-16,21 21 16,-21 0-16,20 0 0,1 0 15,21 21 16,21-21-31,1 0 0,-1 0 16,0 0-16,21 0 0,-21 0 0,22 0 16,-1-21-16,0 0 0,1-1 15,-1 22-15,0-21 0</inkml:trace>
  <inkml:trace contextRef="#ctx0" brushRef="#br1" timeOffset="80777">1651 8678 0,'0'0'0,"-21"0"0,0-21 16,-1 21-16,22-21 16,0 0-16,0 0 15,22 21-15,-1 0 0,0 0 16,0-21-16,0 21 0,0 0 16,1 0-16,-1 0 0,0 21 0,0 0 15,0-21-15,0 21 0,-21 0 16,22 0-16,-22 1 0,0 20 15,0-21-15,0 0 0,0 0 16,0 1-16,0-1 0,-22 0 0,1 0 16,21 0-16,-21-21 0,0 0 15,21-21 1,0 0 0,0 0-16,0 0 0,0-1 15,0 1-15,0 0 0,0 0 0,0 0 16,21 0-16,0-1 0,0 1 15,1 0-15,-1 21 16,0-21-16,0 21 0,0-21 16,0 21-16,1 0 0,-1 0 15,0 0-15</inkml:trace>
  <inkml:trace contextRef="#ctx0" brushRef="#br1" timeOffset="81132.78">2286 8594 0,'-21'0'16,"0"21"-16,-1 0 0,1-21 15,0 21-15,0 0 0,0 1 16,0-1-16,-1 0 0,22 0 0,0 0 16,0 0-16,0 1 0,0-1 15,0 0-15,0 0 0,22-21 31,-1 0-31,21 0 0,-21 0 16,0 0-16,1-21 0,-1 0 0,0 0 16,0-1-1,-21 1-15,0 0 0,0 0 0,0 0 16,0 0-16,0-1 16,-21 1-16,21 0 0,0 0 15,0 0-15,0 0 0,0-1 0,21 22 16,0 0-16,0 0 15,1 0-15,20 0 0,-21 0 16,0 0-16,22 22 0,-22-1 0,21-21 0,-21 21 16,0 0-16</inkml:trace>
  <inkml:trace contextRef="#ctx0" brushRef="#br1" timeOffset="81584.55">2646 8784 0,'0'21'16,"0"-84"-16,0 105 0,0 1 0,-21-22 0,21 0 0,-22-21 15,1 0-15,0 0 16,0 0-1,21-21-15,0 0 0,0-1 16,0 1-16,0 0 0,0 0 16,0 0-16,21 0 0,0-1 15,0 1-15,1 0 0,-1 0 16,21 21-16,-21-21 0,0 21 0,22 0 16,-22 0-16,0 0 0,0 0 15,22 0-15,-22 0 0,0 0 0,-21 21 16,0 0-16,21 0 0,-21 0 15,0 1-15,0-1 0,0 0 0,0 0 16,-21 0-16,0-21 0,0 21 0,21 1 16,-22-22-16,1 0 15,21-22 1,0 1 0,0 0-16,21 0 15,1 0-15,-1 0 0,0-1 0,0 1 16,-21 0-16,21 0 0,0 0 0,1 0 15,-1-1-15,0 22 16,0 0-16,0 0 0,0 0 16,-21 22-16,22-1 0,-22 0 15,0 0-15,0 0 0,0 0 16,0 1-16,0 20 0,0-21 0,0 0 16,-22 0-16,22 1 0,-21-1 0,21 0 15,0 0-15</inkml:trace>
  <inkml:trace contextRef="#ctx0" brushRef="#br1" timeOffset="82231.5">4170 8255 0,'0'0'0,"0"-21"0,21 0 0,-21 0 16,21 21-16,-21 21 31,0 0-31,0 0 0,0 21 16,0 1-16,0-22 0,0 21 15,0 1-15,0-1 0,-21 0 0,21 1 16,-21-1-16,21-21 0,0 21 16,0 1-16,0-22 0,0 21 0,0-21 15,0 1-15,0-1 0,0 0 16,21-21-16,0 0 0,0 0 16,0 0-16,1 0 0,20-21 0,-21 21 15,0-21-15,22-1 0,-22 1 16,21 0-16,-21 0 0,22-21 0,-22 20 15,21-20-15,-21 21 0,0-21 0,1-1 16,-1 22-16,0-21 0,-21-1 16,0 1-16,0 0 0,0 21 0,0-22 15,0 22-15,0 0 0,-21 0 16,21 0-16,-21 21 0,-1 0 0,1 0 16,0 0-16,21 21 15,0 0-15,0 0 16,0 0-16,0 0 0,0 1 15,0-1-15,0 0 0,0 0 0</inkml:trace>
  <inkml:trace contextRef="#ctx0" brushRef="#br1" timeOffset="82636.78">5016 8467 0,'22'0'0,"-44"0"0,65-21 16,-22-1-16,-21 1 0,0 0 15,0 0-15,0 0 16,-21 21-16,0 0 16,-1 0-16,1 0 0,-21 0 15,21 21-15,0 0 0,-1 0 0,1 0 16,0-21-16,21 22 0,-21-1 0,21 0 16,0 0-16,0 0 15,21 0-15,0-21 0,0 22 0,-21-1 16,22-21-16,-1 21 0,0-21 15,0 21-15,0-21 0,0 21 0,1-21 16,-1 21-16,0-21 0,-21 22 16,0-1-16,0 0 15,-21-21-15,0 0 16,-1 21-16,-20-21 0,21 0 16,0 0-16,0 0 0,-22 0 0,22 0 15,0 0-15,0-21 0,0 0 16,21 0-16,0-1 15,0 1-15,0 0 16,21 21-16,0 0 0,0-21 16,0 21-16,0 0 0,22-21 15</inkml:trace>
  <inkml:trace contextRef="#ctx0" brushRef="#br1" timeOffset="83276.42">5270 8594 0,'0'0'15,"22"0"-15,41 0 16,-42 0 0,0 0-16,1-21 0,-1 21 0,0-22 15,0 1-15,0 0 0,0 0 16,-21 0 0,0 0-16,0-1 15,-21 22-15,0 0 16,0 0-16,0 0 0,0 22 0,-1-1 15,1-21-15,0 21 0,21 0 16,-21 0-16,21 0 0,-21 22 0,21-22 16,0 0-16,0 0 0,0 0 0,0 1 15,0-1-15,0 0 16,21-21-16,0 21 0,0-21 16,0 0-16,1 0 0,-1 0 0,0 0 15,21 0-15,-21 0 0,1-21 0,20 21 16,-21-21-16,0 21 0,0-21 15,1-1-15,-22 1 16,21 0-16,-21 0 0,21 0 0,-21 0 16,0-1-16,0 1 0,21 0 0,-21 0 15,21 21-15,-21-21 0,21 0 16,1 21-16,-1-22 0,0 22 16,0 0-16,0 0 0,0 0 0,1 0 15,-1 22-15,0-22 0,0 21 16,0 0-16,0 21 0,-21-21 0,22 1 15,-22-1-15,21 21 0,-21-21 0,0 0 16,0 1-16,0-1 0,0 0 0,0 0 16,0 0-16,-21 0 0,-1-21 15,1 0 1,0 0-16,21-21 16,0 0-16,0 0 15,0 0-15,0 0 16,0-1-16,21 1 0,0 0 0,-21 0 15,22 0-15,-1 0 0,0-1 0,-21 1 16,21 0-16,0 0 0,0 21 0,1-21 16,-1 21-16,0-21 0,0 21 15,0 0-15,0 0 0,1 0 16</inkml:trace>
  <inkml:trace contextRef="#ctx0" brushRef="#br1" timeOffset="83686.19">6667 8467 0,'0'0'0,"22"-21"31,-22-1-31,0 1 16,-22 21-16,1 0 16,0 0-16,0 0 0,0 0 0,0 0 15,-1 0-15,1 0 0,0 21 16,0 1-16,0-1 15,21 0-15,0 0 16,0 0-16,0 0 0,21 1 16,0-22-16,0 0 15,0 21-15,1-21 0,-1 0 0,21 21 16,-21 0-16,0-21 0,1 0 0,-1 0 16,0 21-16,-21 0 0,0 1 15,-21-1 1,0-21-16,-1 0 15,1 0-15,0 0 0,-42 21 16,20-21-16,22 0 0,0 0 16,-21 0-16,20 0 0,1 21 15,0-21-15,42-21 47</inkml:trace>
  <inkml:trace contextRef="#ctx0" brushRef="#br1" timeOffset="84816.07">10308 7408 0,'0'0'0,"0"-42"15,0 63 17,0 0-17,0 1-15,0-1 0,0 21 16,0 0-16,0 1 0,0-1 0,0 0 15,0 22-15,0-22 0,0 1 0,0 20 16,0-21-16,-21 1 0,21-1 16,0 0-16,-21 1 0,21-1 0,-21-21 15,21 0-15,0 1 0,0-1 0,0 0 16,-22-21-16,1 0 31</inkml:trace>
  <inkml:trace contextRef="#ctx0" brushRef="#br1" timeOffset="85079.92">9969 7895 0,'0'0'16,"22"0"15,-1 21-16,0 1-15,-21-1 0,21 0 0,0 0 16,0 0-16,1 22 0,-1-22 0,0 0 16,-21 0-16,21 21 0,-21-20 15,21-1-15,-21 0 0,0 0 16,21-21-16,-21 21 16,22-21-16,-1 0 15,0-21-15,-21 0 16,21 21-16</inkml:trace>
  <inkml:trace contextRef="#ctx0" brushRef="#br1" timeOffset="85276.81">10668 7895 0,'-85'85'31,"64"-64"-31,0 0 0,0 22 16,0-22-16,-1 0 0,1 0 0,-21 43 15,21-64-15,21 21 0,-21 0 16,21 0-16,-22-21 0,22 21 16,-21-21-16,0 21 15,0 1-15</inkml:trace>
  <inkml:trace contextRef="#ctx0" brushRef="#br1" timeOffset="86101.33">8403 9081 0,'-21'0'0,"21"-22"31,0 1-31,0 0 16,0 0-16,0 0 0,0 0 15,21-1-15,0 1 0,0 0 0,1 21 16,-1-21-16,0 0 0,0 21 16,0 0-16,0 0 0,1 0 0,-1 0 15,0 0-15,0 42 0,0-21 0,0 22 16,1-22-16,-22 21 0,21 0 16,-21 1-16,0-1 0,0 0 15,0 1-15,0-22 0,0 21 0,-21-21 16,-1 22-16,1-22 0,21 0 0,-21-21 15,21 21-15,-21-21 0,0 0 16,21-21 0,0 0-1,0 0-15,0 0 0,0-1 0,21 1 16,0 0-16,-21 0 0,21-21 16,0 20-16,1-20 0,-1 21 15,0-21-15,21-1 0,-21 22 0,1 0 0,20 0 16,-21 0-16,21-1 0,-20 22 15,20 0-15,-21 0 0,0 22 16,-21-1-16,21 21 0,-21-21 0,0 22 16,0-22-16,0 21 0,0-21 0,0 22 15,-21-22-15,0 21 0,0-21 16,0 0-16,0 1 0,-1-1 0,1 0 16,0 0-16,0-21 0,21 21 15,21-42 1,0 21-1,0-21-15,1 0 0</inkml:trace>
  <inkml:trace contextRef="#ctx0" brushRef="#br1" timeOffset="86719.98">9419 8975 0,'-21'42'16,"0"-21"-16,0 0 15,-1 1-15,1-1 0,21 21 0,-21-21 16,0 0-16,21 1 0,-21-1 0,21 0 16,0 0-16,0 0 0,0 0 0,0 1 15,21-22 17,0-22-17,0 1-15,-21 0 16,0 0-16,0 0 15,0 0-15,0-1 0,0-20 0,0 21 16,0 0-16,21-22 0,1 22 0,-22-21 16,21 21-16,0 0 0,0-1 15,0 1-15,0 0 0,1 21 16,-1 0-16,0 0 0,0 0 0,0 21 16,0 0-16,1 1 0,-1-1 0,0 0 0,-21 21 15,0-21-15,21 22 16,-21-22-16,0 0 0,0 21 0,0-20 15,0-1-15,0 0 0,0 0 0,-21 0 16,0 0-16,0-21 16,-1 0-16,1 0 15,21-21 1,0 0-16,0 0 16,0 0-16,21-22 0,1 22 15,-1 0-15,0-21 0,0-1 16,0 22-16,22-21 0,-22 21 0,21-22 0,0 22 15,1 0-15,-22 0 0,21 21 0,-21 0 16,22 0-16,-22 21 16,0 0-16,0 0 0,-21 22 0,0-22 15,0 21-15,0-21 0,0 22 0,0-22 16,0 21-16,-21-21 0,0 1 0,0-1 16,0 0-16,21 0 0,-22 0 15,22 0-15,-21-21 0,21 22 0</inkml:trace>
  <inkml:trace contextRef="#ctx0" brushRef="#br1" timeOffset="88374.06">10795 9165 0,'0'0'16,"21"-21"15,0 21-31,0-21 16,1 0-16,20 21 0,-21-21 0,0-1 0,0 1 15,22 0-15,-22 0 16,0 0-16,0 0 0,0-1 0,-21 1 0,0 0 16,0-21-16,0 21 0,0-1 15,0 1-15,0 0 0,0 0 0,0 0 16,-21 21 0,21 21-16,-21 0 15,21 0-15,0 0 0,-21 22 0,21-22 16,0 21-16,0 1 0,0-22 15,0 21-15,0-21 0,0 22 0,0-22 16,21 0-16,-21 0 0,21 0 0,-21 0 16,21-21-16,1 0 0,-1 0 15,0 0-15,0 0 16,0 0-16,0 0 0,-21-21 0,22 21 16,-22-21-16,21 0 0,0 0 15,-21 0-15,21-1 0,-21 1 16,21 0-16,0 0 0,-21-21 0,22 20 15,-1-20-15,21 21 0,-21-21 0,0 20 16,22 1-16,-22 0 0,21 0 0,-21 0 16,1 21-16,20 0 0,-21 0 15,0 0-15,0 21 0,22 21 16,-43-21-16,0 1 0,0 20 16,0-21-16,0 0 0,0 22 0,0-22 0,-21 0 15,-1 21-15,1-21 0,0 1 16,0-1-16,0-21 0,21 21 15,-21-21-15,21-21 32,0 0-17,21-1-15,0 22 0,-21-21 0,21-21 16,0 21-16,0 0 0,1-1 0,-22-20 16,21 21-16,0 0 0,0-22 15,-21 22-15,0 0 0,0 0 16,0 42-1,0 0-15,0 0 0,-21 1 16,21-1-16,-21 0 16,21 21-16,0-21 0,0 22 0,0-22 15,0 0-15,0 21 0,0-20 0,0-1 16,21 0-16,0 0 0,0-21 16,0 0-16,1 0 15,-1 0-15,0 0 0,0 0 0,0 0 16,0 0-16,1 0 0,-1-21 0,0 21 15,-21-21-15,21 0 0,0-1 0,0 1 16,-21-21-16,22 21 0,-1-22 16,-21 22-16,21-21 0,0 21 15,0-22-15,0 1 0,1 21 16,-22 0-16,21 0 0,0 21 16,0 0-16,-21 21 15,0 0 1,0 0-16,0 0 0,0 0 15,0 1-15,0-1 16,0 0-16,0 0 16,0-42 15,0 0-15,0 0-16,0-1 15,0 1-15,0 0 0,0 0 16,0 0-1,-21 21-15,0 0 0,0 0 16,21 21 0,-22 0-16,22 0 0,-21 0 15,0 1-15,21 20 0,0-21 0,0 0 16,-21 22-16,21-22 0,0 0 0,0 0 16,0 0-16,0 0 0,0 1 0,0-1 15,21 0-15,-21 0 16,21-21-16,0 0 0,1 0 0,-1 0 15,21 0-15,-21 0 0,0 0 0,1 0 16,20 0-16,-21 0 0,0-21 16,22 0-16,-22 21 0,0-21 15,21-1-15,-21 1 0,1 0 0,-1-21 16,-21 21-16,0-1 0,21 1 0,-21 0 16,0 0-16,0 0 0,-21 21 15,0 0 1,-1 0-16,1 0 0,0 21 15,21 0-15,-21-21 0,21 21 16,-21 0-16,21 1 0,0-1 0,0 0 16,0 0-16,0 0 0,0 0 15,0 1-15,21-22 16,0 21 0,0-21-16,0 0 0,1 0 15,-1 0-15,0 0 0,21 0 0,-21 0 16,1 0-16,20-21 0,-21 21 15,21-22-15,-20 1 0,20 0 0,0 0 16,-21 0-16,22 0 0,-22-1 0,0 1 16</inkml:trace>
  <inkml:trace contextRef="#ctx0" brushRef="#br1" timeOffset="88612.45">13166 8784 0,'0'-42'16,"-22"105"-16,44-84 0,-22-42 0,-22 63 16,1 0-16,21 21 15,-21 0-15,21 0 0,-21 0 16,21 22-16,0-22 0,-21 21 15,21 1-15,-21-22 0,21 21 0,-22 0 16,22 1-16,0-1 0,0 0 0,0 1 16,-21-1-16,21 0 0,0 1 15,0-1-15,0 22 0,0-22 0,0 0 16,-21 1-16,21 20 0,0-21 0,0 1 16,0-1-16,-21 0 0,21-20 0,-21 20 15,21-21-15,0 21 0,-21-20 0,21-1 16,0 0-16,0-42 31</inkml:trace>
  <inkml:trace contextRef="#ctx0" brushRef="#br1" timeOffset="88924.26">13144 8975 0,'0'63'0,"0"-126"0,0 20 0,0-20 0,0 21 15,0-1-15,0 22 0,0-21 16,22 21-16,-1-1 0,0 1 0,0 0 16,21 21-16,-20-21 0,-1 21 0,21 0 15,-21 0-15,0 0 0,1 0 16,-1 21-16,0 0 0,0 0 16,0 1-16,-21-1 0,0 21 0,0-21 15,0 22-15,0-22 0,-21 21 0,0-21 16,0 0-16,-22 1 0,22-1 15,-21 0-15,21 0 0,-22-21 0,1 0 16,21 21-16,0-21 0,0 0 0,-1 0 16,1 0-16,21-21 15,0 0-15,0 0 16,0 0-16,21 21 0,1-43 0,-1 22 16,0 0-16</inkml:trace>
  <inkml:trace contextRef="#ctx0" brushRef="#br1" timeOffset="89817.24">13737 8403 0,'0'21'31,"-21"-21"-31,0 22 0,21-1 0,-21 21 16,-1-21-16,1 0 0,21 22 15,-21-1-15,0-21 0,21 22 16,-21-1-16,21 0 0,0 22 16,0-22-16,0-21 0,0 0 15,0 1-15,21-1 0,0 0 0,21 0 16,-20-21-16,-1 0 0,0 0 0,42 0 16,-41 0-16,-1 0 0,21 0 15,-21-21-15,0 0 0,1 0 16,-1-1-16,0 1 0,0 0 0,0-21 15,-21 21-15,0-22 0,21 22 0,-21 0 16,22 0-16,-22 0 0,0-1 16,-22 22-1,1 0 1,21 22-16,0-1 0,0 0 16,-21 0-16,21 0 0,0 22 15,0-22-15,0 0 0,0 0 0,0 0 16,0 0-16,21-21 15,-21 22-15,21-22 0,1 0 0,-1 0 16,0 0-16,0 0 0,0 0 16,0-22-16,1 22 0,-1-21 0,0 0 15,0 0-15,0 0 0,-21 0 0,21-1 16,1 1-16,-1-21 0,-21 21 16,0 0-16,0-1 0,21 1 0,-21 0 15,0 42 1,0 0-1,0 1-15,-21-1 0,21 21 16,-21-21-16,21 0 0,0 22 16,-22-22-16,22 0 0,-21 0 0,21 0 15,-21 1-15,21-1 0,0 0 16,0 0-16,0-42 31,0 0-15,0 0-16,0-1 15,21 1-15,0-21 0,-21 21 0,22 0 16,-1-22-16,0 22 0,21-21 16,-21 21-16,1-1 0,20 1 0,-21 0 15,21 0-15,-20 21 0,20 0 16,-21 0-16,0 0 0,0 0 0,1 21 16,-1 0-16,-21 0 0,0 1 0,0 20 15,0-21-15,0 21 0,0-20 16,0 20-16,0-21 0,0 0 0,-21 0 15,21 1-15,-22-1 0,1 0 0,0 0 16,21 0-16,-21 0 16,42-21 15,0-21-31,0 0 16,1 21-16,-1-21 15,-21 0-15,42 0 0</inkml:trace>
  <inkml:trace contextRef="#ctx0" brushRef="#br1" timeOffset="90389.45">15367 8594 0,'0'-21'0,"-106"21"16,64 0-1,21 0-15,-22 21 0,22 0 16,-42 21-16,20-21 0,22 1 15,0-1-15,0 0 0,0 21 16,21-21-16,0 1 0,0-1 0,0 0 16,0 0-16,0 0 0,21-21 15,21 21-15,-21-21 0,0 0 16,1 0-16,-1 0 0,0 0 16,0 0-16,21-21 0,-20 21 0,-1-21 15,0 21-15,-21-21 0,21 0 0,0 0 16,0-1-16,-21 1 0,0 0 15,0 0-15,22 0 0,-22 0 0,21-1 16,-21 1 0,0 42-1,0 1 1,0-1-16,0 0 0,-21 21 0,-1-21 16,22 22-16,0-1 0,-21 0 0,21 1 15,-21-1-15,21 0 0,-21 1 16,21 20-16,0-20 0,0-1 0,0 21 15,-21-20-15,21 20 0,0 1 0,0-22 16,0 22-16,0-1 0,-21 1 0,21-22 16,0 21-16,0-20 0,0-1 15,-22 22-15,1-22 0,21-21 0,-21 21 16,0-20-16,0 20 0,21-21 16,-21-21-16,-22 42 0,22-42 15,0 0-15,0 0 0,0 0 16,21-21-16,-22 0 15,22 0-15,-21 0 0,21-22 16,0 22-16,0 0 0,0-21 0,0-1 16,0 1-16,0 0 0,0-1 0,0 1 15</inkml:trace>
  <inkml:trace contextRef="#ctx0" brushRef="#br1" timeOffset="90621.32">14690 8361 0,'-22'0'0,"44"0"0,-44-21 16,1 21 30,0 0-30,0 0-16,0 0 16</inkml:trace>
  <inkml:trace contextRef="#ctx0" brushRef="#br1" timeOffset="90816.2">13610 8446 0,'0'0'0,"-21"0"0,21 21 0,0 0 16,21-21-16,0 0 16,0 0-16,22 0 0,-22 21 15,0-21-15,21 0 0,1 0 16,-1 0-16,-21 0 0,22 0 0,-1 0 16,-21 0-16,21 0 0,-20 0 0,-1 0 15</inkml:trace>
  <inkml:trace contextRef="#ctx0" brushRef="#br1" timeOffset="91310.92">9229 10054 0,'0'0'0,"-22"0"0,1 0 16,21 21-1,-21 1-15,21-1 0,0 0 16,0 0-16,0 0 0,-21 0 15,21 1-15,-21-1 0,21 0 0,-21-21 16,21 21-16,0 0 0,-22 0 0,1 1 16,21-44 31,0 1-47,0 0 0,0 0 15</inkml:trace>
  <inkml:trace contextRef="#ctx0" brushRef="#br1" timeOffset="91467.83">9165 9906 0,'0'-21'0,"0"42"32,0 0-17,0 0 1,21-21-16</inkml:trace>
  <inkml:trace contextRef="#ctx0" brushRef="#br1" timeOffset="91933.56">9440 10075 0,'0'0'0,"0"22"0,0-1 0,0 0 0,0 0 16,0 0-16,0 0 0,0 1 0,0-1 0,0 0 16,0 0-16,0 0 15,0 0-15,-21 1 0,21-1 16,-21 0-16,21 0 0,-21-21 0,0 0 16,21-21 15,0 0-31,0 0 15,0-1-15,0 1 0,0 0 0,0 0 16,21 0-16,0 0 0,0-22 16,-21 22-16,21 0 0,0 0 0,22 0 15,-22-1-15,0 1 0,0 21 16,22 0-16,-22 0 0,21 0 0,-21 0 0,0 0 16,1 21-16,-1-21 15,0 22-15,-21 20 0,0-21 0,0 0 16,0 0-16,0 1 0,0-1 0,-21 0 15,0 0-15,-1 0 0,22 0 16,-21 1-16,0-1 0,0 0 0,21 0 16,-21-21-16,21 21 0,21-21 31,0-21-31,0 0 16,0 21-16,1-21 15</inkml:trace>
  <inkml:trace contextRef="#ctx0" brushRef="#br1" timeOffset="92234.39">10054 10033 0,'-21'85'16,"21"-43"0,0-21-16,0 22 0,0-1 15,-21 0-15,21 1 0,-21 20 0,21-21 16,-22 22-16,22-22 0,-21 22 0,0-22 15,21 22-15,-21-1 0,0-21 0,21 22 16,-21-22-16,21 22 16,-22-1-16,1-20 0,21 20 0,0-21 15,-21 1-15,21-1 0,-21 0 0,21 1 16,0-22-16,-21 21 0,21-21 0,0 1 16,0-44 15,0 1-31,0 0 0,21-21 0,-21 21 15,21-22-15,0 1 0,-21-22 0,21 22 16</inkml:trace>
  <inkml:trace contextRef="#ctx0" brushRef="#br1" timeOffset="92517.31">10033 10329 0,'0'-63'16,"0"126"-16,21-168 0,-21 62 0,0 1 0,21 0 0,0 20 15,1-20-15,-22 21 0,21 21 16,0-21-16,0 0 0,0 21 15,0 0-15,1 0 0,-1 0 0,0 0 16,0 0-16,0 21 0,0 0 0,-21 0 16,22 0-16,-22 0 0,0 1 15,0 20-15,0-21 0,0 0 0,0 0 16,-22 1-16,22-1 0,-21 0 0,-21 0 16,21 0-16,0 0 0,-1-21 0,1 22 15,-21-22-15,21 0 16,0 0-16,21-22 15,0 1 1,21 0-16,0 21 0,0-21 16,0 0-16,0 0 0,1-1 15,-1 1-15</inkml:trace>
  <inkml:trace contextRef="#ctx0" brushRef="#br1" timeOffset="93128.21">10520 9991 0,'0'0'16,"0"21"-1,0 0-15,0 0 16,0 0-16,0 1 0,0-1 16,0 0-16,0 21 0,0-21 0,-21 1 15,21-1-15,0 0 0,0 0 16,0 0-16,21-21 16,0 0-1,0 0-15,0 0 0,0 0 0,1-21 16,-1 21-16,0-21 0,0 21 0,0-21 15,0 0-15,1-1 0,-1 1 0,0 0 16,-21 0-16,21 0 0,0 0 16,-21-1-16,0 1 0,0 0 0,0 0 15,21 21-15,-21 21 32,-21 0-32,21 0 0,0 1 15,-21-1-15,21 21 0,-21-21 0,21 0 16,0 1-16,0 20 0,0-21 15,0 0-15,0 0 0,21 1 16,0-1-16,0-21 0,1 0 16,-1 0-16,0 0 0,0 0 0,21 0 15,-20 0-15,-1-21 0,21-1 0,-21 1 16,0 21-16,22-21 0,-22 0 16,0 0-16,0-22 0,0 22 15,1 0-15,-1 0 0,0-21 0,-21 20 0,0-20 16,21 0-16,-21 21 0,0-22 0,0 22 15,0 0-15,0 0 16,-21 21 0,0 0-16,0 42 0,-1-21 15,22 0-15,-21 1 0,0 20 0,21-21 16,-21 21-16,21-20 0,0 20 16,0-21-16,-21 21 0,21-20 0,0-1 15,0 0-15,0 0 0,0 0 0,0 0 16,0 1-16,21-22 0,0 0 15,0 0 1,0 0-16,1-22 16,-22 1-16,21 21 0</inkml:trace>
  <inkml:trace contextRef="#ctx0" brushRef="#br1" timeOffset="93284.39">11091 10033 0,'0'0'0,"21"0"31,1 0-15,-1 0-16,0 0 0,0 0 0,0 0 15,0-21-15,22 21 0,-22 0 0,0-21 16,21 21-16</inkml:trace>
  <inkml:trace contextRef="#ctx0" brushRef="#br1" timeOffset="94096.5">11874 10118 0,'22'-21'16,"20"21"-16,-21-22 0,0 1 15,22 21-15,-22-21 0,21 0 16,0 0-16,1-22 0,-22 22 15,21 0-15,1 0 0,-22-21 0,0 20 16,0-20-16,0 21 0,0 0 0,-21-22 16,0 22-16,0 0 0,0-21 15,0 21-15,0-1 0,0 1 16,-21 21-16,0 0 0,0 0 0,0 0 16,0 43-16,-1-22 15,1 0-15,0 21 0,0 22 0,0-22 16,21 22-16,-21-22 0,-22 21 0,22 1 15,0-1-15,0 1 0,0-1 16,-1 22-16,-20-21 0,21 20 0,-21-20 16,20-1-16,1 22 0,-21-22 0,21 22 15,-22-21-15,22 20 0,0-20 0,-21 20 16,-1 43-16,22-42 16,0-21-16,0-22 0,21 21 15,0-20-15,0-1 0,0 0 0,0 1 16,0-1-16,0-21 0,0 0 0,21 1 15,0-1-15,0-21 0,22 0 16,-1 0-16,-21-21 0,22-1 0,-22 1 16,21-21-16,0 21 0,1-22 15,-1 1-15,0 0 0,1-22 0,-1 22 16,-21-22-16,22 1 0,-1-64 16,-21 63-16,-21 1 0,0-1 15,0 1-15,0-1 0,-42 1 0,21-1 16,-1 1-16,-20-1 0,21 22 0,-21 0 15,-1-1-15,22 22 0,-21 0 16,21 0-16,-22 0 0,22 21 0,0 0 16,0 0-16,21-21 15,21 21 1,0 0 0,0-22-16,0 22 0,22 0 15,-22-21-15,21 21 0,1-21 0,-1 21 16,0-21-16,1 21 0,-22-21 0,21 21 15,-21-21-15</inkml:trace>
  <inkml:trace contextRef="#ctx0" brushRef="#br1" timeOffset="94432.31">12319 10160 0,'0'0'0,"0"-21"16,0 0-16,0 0 16,0-1-16,0 1 0,0 0 15,21 0 1,0 21-16,0 0 0,1 0 15,-1 0-15,0 0 0,0 0 0,0 0 16,0 0-16,1 21 0,-1-21 16,0 21-16,-21 0 0,21 1 0,-21-1 15,0 0-15,0 0 0,0 0 16,0 0-16,-21 1 0,0-22 16,0 0-16,-1 0 31,22-22-16,0 1-15,0 0 16,0 0-16,22 21 0,-22-21 16,21 0-16,-21-1 0,21 22 15,0-21-15,0 0 0,0 21 16,1 0-16,-1 0 0,0-21 0,0 21 16,0 0-16,0 0 0,1 0 0</inkml:trace>
  <inkml:trace contextRef="#ctx0" brushRef="#br1" timeOffset="95232.85">12975 9970 0,'-21'21'31,"0"-21"-31,0 21 0,21 0 0,-22-21 16,1 21-16,21 0 0,0 1 0,-21-22 16,21 21-16,0 0 0,0 0 15,21 0 1,0-21-16,1 0 15,-1 0-15,0 0 0,0 0 16,0 0-16,-21-21 16,21 21-16,-21-21 0,0 0 15,0 0-15,0-1 16,0 1-16,0 0 0,0 0 16,0 0-16,0 0 0,0-1 15,22 22-15,-1 0 16,0-21-16,0 21 0,0 0 15,0 0-15,1 0 0,-22 21 0,21 1 16,0-22-16,0 21 0,-21 0 16,0 0-16,21 0 0,-21 0 0,0 1 15,0-1-15,0 0 0,0 0 16,0 0-16,-21 0 16,0-21-1,0 0 1,21-21-1,0 0 1,0 0-16,0 0 16,21 0-16,-21-1 0,21 1 0,0 21 15,0-21-15,1 0 0,-1 0 0,0 0 16,0 21-16,21 0 0,-20 0 16,-1 0-16,0 0 0,0 0 15,0 21-15,-21 0 0,0 0 16,0 0-16,0 0 0,0 1 15,0-1-15,0 0 0,0 0 0,0 0 16,0 0 0,-21-21-16,0 0 15,21-21 17,0 0-17,21 0-15,0 21 0,0-21 0,-21 0 16,43-1-16,-22 1 0,0 0 15,0 21-15,22-21 0,-22 0 0,0 0 0,21 21 16,-21 0-16,1 0 0,-1 0 16,0 0-16,0 21 0,0 0 15,-21 0-15,0 0 0,0 0 16,0 1-16,0-1 0,0 0 0,-21 0 16,0 0-16,0 0 0,0-21 15,-1 22-15,1-22 0,0 0 0,21 21 16,0-42-1,21-1 1</inkml:trace>
  <inkml:trace contextRef="#ctx0" brushRef="#br1" timeOffset="95728.57">14436 9737 0,'-22'-43'31,"1"43"-15,0 22-16,21-1 16,0 21-16,0-21 15,-21 0-15,21 22 0,-21-1 0,0-21 16,21 22-16,0-1 0,-22-21 15,22 21-15,-21-20 0,0 20 0,21-21 16,0 0-16,0 0 0,0 1 16,0-1-16,21-21 15,0 0-15,1 0 0,-1 0 0,0 0 16,0 0-16,21 0 0,-20-21 0,-1 21 16,21-22-16,0 1 0,-20 0 15,20 0-15,-21 0 0,0 0 0,22-22 16,-22 22-16,21-64 0,-21 64 15,0-21-15,-21 0 16,0-1-16,0 1 0,22 21 0,-22 0 16,0-22-16,0 22 0,0 0 15,-22 21 1,22 21-16,-21 0 0,21 0 16,0 1-16,-21-1 0,21 21 0,-21-21 15,21 22-15,-21-1 0,21-21 0,0 0 16,0 22-16,0-22 0,0 0 15,0 0-15,0 0 0</inkml:trace>
  <inkml:trace contextRef="#ctx0" brushRef="#br1" timeOffset="96100.35">15176 9970 0,'0'0'0,"0"-64"31,-21 64-31,0 0 0,0 0 16,0 0-16,0 0 0,-22 0 0,22 21 16,0-21-16,0 21 0,0 1 15,21-1-15,0 0 0,0 0 16,0 0-16,0 0 16,21 1-16,0-22 0,0 0 15,0 21-15,0-21 0,1 21 16,-1-21-16,0 21 0,-21 0 15,0 0 1,0 1-16,-21-22 16,0 21-16,-1-21 15,1 0-15,0 0 0,0 0 0,-21 0 16,20 0-16,1 0 0,0 0 16,0 0-16,21-21 31,21-1-16,0 1-15,0 21 0</inkml:trace>
  <inkml:trace contextRef="#ctx0" brushRef="#br1" timeOffset="96743.98">15388 10097 0,'0'0'0,"21"-22"0,0 22 0,22-21 15,-43 0-15,21 0 16,-21 0-16,0 0 16,-21 21-1,0 0-15,-1 0 16,1 0-16,0 0 16,0 21-16,0 0 0,0-21 0,-1 21 15,1 0-15,21 0 0,0 1 16,0-1-16,0 0 0,0 0 15,0 0-15,0 0 0,21-21 16,1 22 0,-1-22-16,0 0 0,0 0 0,0 0 15,0 0-15,1 0 0,-1 0 0,0 0 16,0 0-16,0-22 0,0 22 16,1-21-16,-22 0 0,21 0 15,0 0-15,0 0 0,0-1 16,-21 1-16,21 0 0,1 0 15,-22 0-15,21 21 0,0-21 0,0 21 16,0 0-16,0 0 16,1 0-16,-1 0 0,0 21 15,0 0-15,-21 0 16,0 0-16,0 0 0,0 1 16,0-1-16,0 0 0,0 0 0,0 0 15,0 0-15,0 1 0,0-1 16,-21-21-16,0 0 0,0 0 15,-1 0 1,1 0 0,21-21-16,0-1 0,0 1 15,0 0-15,0 0 16,0 0-16,21 0 0,1-1 16,-1 1-16,0 0 0,0 0 0,0-21 15,0 20-15,22 1 0,-22 0 0,0 21 16,0-21-16,0 21 0,1 0 15,-1 0-15,0 0 0,-21 21 16</inkml:trace>
  <inkml:trace contextRef="#ctx0" brushRef="#br1" timeOffset="97179.73">16425 10012 0,'0'0'0,"21"0"0,1-21 0,-1 21 0,0-21 16,0 21-16,0-22 0,-21 1 16,21 21-16,-21-21 0,0 0 15,-21 21 1,0 0-16,-21 0 0,21 0 16,-1 0-16,1 21 0,0-21 15,0 21-15,-21 0 0,20 1 16,1-1-16,21 0 0,-21-21 15,21 21-15,0 0 0,0 0 16,21-21 0,0 0-16,1 22 0,-1-22 0,0 0 15,0 0-15,0 0 0,0 0 0,1 0 16,-1 0-16,0 0 16,-21 21-16,-21 0 31,0-21-31,-1 0 15,1 0-15,-21 0 0,21 0 16,0 21-16,-1-21 0,1 0 0,0 0 16,0 0-16,0 0 15,0 0 1,-1 0 0</inkml:trace>
  <inkml:trace contextRef="#ctx0" brushRef="#br1" timeOffset="98156.17">18478 4530 0,'-21'0'32,"0"21"-17,21 0-15,0 21 0,0 1 16,-21-1-16,21 0 0,0 22 0,-21-1 16,21-20-16,0 20 0,0 1 15,0-1-15,0-20 0,0-1 0,0 21 16,0-20-16,0-22 0,0 21 0,0 1 15,0-1 1,0-21-16,0 0 0,0 0 0,0 1 16,0-1-16</inkml:trace>
  <inkml:trace contextRef="#ctx0" brushRef="#br1" timeOffset="98394.04">18182 5122 0,'0'0'16,"0"-21"-16,0 0 0,-21 21 0,21-21 15,0 42 17,0 0-32,0 0 0,21 1 15,0 20-15,0-21 0,1 0 16,-1 0-16,0 1 0,21-1 0,-21 21 15,1-42-15,-1 21 0,0 0 0,-21 1 16,21-1-16,0-21 16</inkml:trace>
  <inkml:trace contextRef="#ctx0" brushRef="#br1" timeOffset="98588.93">18881 5101 0,'0'0'0,"0"-21"16,-22 21 0,1 21-1,0 0-15,0 1 0,-21 20 16,20-21-16,1 0 0,0 0 0,0 1 16,0 20-16,0-21 0,-1 0 15,22 0-15,0 1 0,-21-1 0,0 0 16,21 0-16</inkml:trace>
  <inkml:trace contextRef="#ctx0" brushRef="#br1" timeOffset="100296.95">18161 5334 0,'0'-21'15,"21"21"1,0 0-1,-21 21 1,21 0-16,1 0 0,-22 1 16,21 20-16,-21-21 0,21 0 15,-21 0-15,21 1 0,-21-1 16,0 0-16,0 0 0,21 0 0,-21 0 16,21 1-16,-21-1 15,22-21 1,-1 0-1,0-21 1,0-1-16,0 22 0,-21-21 16,21 0-16,1 0 0,-1 0 0,0 0 15,0-1-15,0 1 16,0 0-16,1 0 0,-1 0 16,-21 0-16,21-1 0,0-20 0,0 21 0,0 0 15,1 0-15,-1-1 0,0 1 16,0 0-16,-21 0 0,21 0 15,0 21 1,-21 21 0,-21 0-1,0-21-15,0 21 0,0-21 16,21 21-16,-21 1 0,-1-22 0,1 21 16,0-21-16,0 21 0,0-21 0,21 21 15,-21-21-15,-1 21 0,1 0 16,0 1-16,0-1 0,0-21 15,0 21-15,-1 0 0,1 0 16,0-21-16,0 21 0,21 1 16,-21-22-16,0 0 15,21 21-15,-22-42 78,22-1-78,0 1 0,-21 21 16,21-21-16,0 0 0,0 0 16,-21 0-16,21-1 0,-21 1 15,0 0-15,0 0 0,21 0 16,-22 0-16,1-1 0,0 1 16,0 0-16,0 0 0,21 0 15,-21 21-15,21-21 16,-22 21-16,44 21 47,-1-21-47,-21 21 0,21-21 15,0 21-15,-21 0 0,21-21 16,-21 21-16,21 1 0,-21-1 0,0 0 16,22 0-16,-1 0 0,0 0 0,-21 1 15,21-1-15,-21 0 0,21 0 16,0 0-16,-21 0 0,22 1 0,-1-1 15,-21 0-15,0 0 0,21 0 0,-21 0 16,21-21-16,-21 22 16,0-1-1,-21-21-15,0 0 16,0 0-16,-1-21 16,1 21-16,0-22 0,0 1 0,0 0 15,0 0-15,21 0 0,0 0 16,-22-1-16,22 1 0,-21 0 0,21 0 15,0 0-15,0 0 0,0-1 0,0 1 16,0 0-16,0 42 47,21 0-47,1-21 16,-22 22-16</inkml:trace>
  <inkml:trace contextRef="#ctx0" brushRef="#br1" timeOffset="102027.95">18542 5461 0,'-21'0'31,"0"0"-15,-1 0 0,1 0-16,0 0 15,0 21-15,0-21 0,0 21 16,-1-21-1,22 22-15,-21-22 16,21 21 15,0-42 32,0-1-48,0 44 64,0-1-79,0 0 15,0 0 1,21-21 15,1 0-15,-1 0-1,0-21 1,-21 0 0,21 0-16,0 21 15,-21-22-15,21 22 0,-21-21 16,22 21-16,-1 0 15,-21 21 32,-21 1-15,21-1-1,0-42 31,21 21-62,-21-22 16,21 1-16,0 21 16,-21-21-16,21 21 15,-21 21 32,0 0-31,-21 1-16,21-1 15,-21 0-15</inkml:trace>
  <inkml:trace contextRef="#ctx0" brushRef="#br1" timeOffset="110028.71">17505 6414 0,'0'-22'16,"0"1"-16,0 0 0,0 0 15,0 0-15,0 0 0,0-1 31,-21 22-15,-1 0-16,1 22 0,0-1 16,0 21-16,0-21 0,0 22 15,-1-1-15,1 0 0,0 1 16,0-1-16,21 0 0,-21 22 0,21-22 16,-21 0-16,21-20 0,0 20 0,0 0 15,0-21-15,0 1 0,0-1 16,21 0-16,0 0 0,0 0 0,0-21 15,0 0-15,1 21 0,-1-21 16,21 0-16,-21 0 0,22 0 0,-22 0 16,21-21-16,-21 21 0,22-21 0,-22 0 15,21 0-15,-21 0 0,22-1 16</inkml:trace>
  <inkml:trace contextRef="#ctx0" brushRef="#br1" timeOffset="110956.16">17970 6519 0,'0'22'32,"0"-1"-32,0 0 0,-21 0 0,21 0 15,0 0-15,-21 1 0,21 20 0,-21-21 16,21 0-16,0 0 0,0 1 16,0-1-16,0 0 0,-21 0 0,21 0 15,0 0-15,0 1 16,21-22-1,0 0-15,0 0 0,0 0 16,1-22-16,-22 1 0,21 21 16,-21-21-16,0 0 0,0 0 15,0 0-15,0-1 0,0 1 16,0-21-16,0 21 0,0 0 16,0-1-16,0 1 0,-21 0 15,21 0-15,-22 0 0,22 0 0,0-1 16,0 1-16,0 0 0,0 0 0,0 0 15,22 0-15,-1 21 16,0 0-16,0 0 0,0 0 0,0 0 16,1 0-16,-1 0 0,0 0 15,21 0-15,-21 21 0,1 0 0,-1 0 16,0 0-16,0 22 0,0-22 16,0 0-16,-21 21 0,22-21 0,-22 1 15,0 20-15,0-21 0,0 0 0,0 0 16,0 1-16,0-1 0,-22 0 15,22 0-15,-21-21 16,0 0-16,0 0 31,21-21-31,0 0 16,0 0-16,0-1 0,0 1 16,0 0-16,0 0 0,0 0 0,21 0 15,-21-22-15,21 22 0,0 0 16,1 0-16,-22-22 0,21 43 0,0-21 15,0 0-15,0 21 0,0 0 0,22 0 16,-1 0-16,-42 21 16,42 0-16,-42 1 0,22-1 15,-1 21-15,0-21 0,-21 0 0,0 22 16,0-22-16,0 0 0,0 0 16,0 0-16,0 1 0,0-1 0,0 0 15,0 0-15,-21-21 0,21 21 16,-21-21-16,-1 0 0,22-21 31,0 0-15,0 0-16,22 0 0,-22-1 15,21 1-15,0-21 0,0 21 0,0 0 16,0-22-16,1 22 0,20-21 0,-21 21 16,0-1-16,0 1 0,1 21 15,20 0-15,-21 0 16,0 0-16,0 21 0,-21 1 0,0-1 15,22 0-15,-22 0 0,0 0 16,0 22-16,0 41 16,0-63-16,0 1 0,0-1 0,-22 0 15,1 0-15,21 0 16,0 0-16,21-21 31,1-21-15,-1 21-16,0-21 0</inkml:trace>
  <inkml:trace contextRef="#ctx0" brushRef="#br1" timeOffset="111304.96">19410 6392 0,'0'-21'0,"0"42"0,0-63 15,0 63 16,0 22-15,0-22-16,0 21 0,-21 0 16,21 1-16,-22 20 0,22-20 15,0 20-15,0-21 0,0 22 0,0-1 16,0 1-16,0-22 0,0 22 0,0-1 16,0 22-16,0-22 0,0 1 0,0-1 15,0 1-15,0-1 0,0-20 16,0 20-16,0-20 0,-21-1 0,21 0 15,-21 1-15,0-1 0,21 0 0,0 1 16,-21-22-16,21 0 0,-21 0 0,21 0 16,0 0-16,0-42 15,0 0 1,0 0-16,0 0 0,0-22 16,42-20-16,-21 21 0</inkml:trace>
  <inkml:trace contextRef="#ctx0" brushRef="#br1" timeOffset="111632.77">19600 6541 0,'0'0'0,"0"-43"0,-21 1 0,21 21 16,0-22-16,0 22 0,0 0 15,0 0-15,0 0 0,21 21 0,0-21 0,1-1 16,-1 22-16,0 0 15,21 0-15,-21 0 0,22 0 0,-22 0 16,0 0-16,21 22 0,-20-1 0,-1 21 16,0-21-16,-21 22 0,0-1 15,0 0-15,0-21 0,0 22 0,-21-1 16,0 0-16,-1-20 0,-20-1 0,21 0 16,-21 0-16,-1 0 0,1 0 15,0 1-15,-1-22 0,1 0 0,21 21 16,-22-21-16,22 0 0,21-21 31,0-1-31,0 1 0,21 0 16,1 0-16,20-21 0</inkml:trace>
  <inkml:trace contextRef="#ctx0" brushRef="#br1" timeOffset="112633.2">20151 6033 0,'0'-22'0,"0"44"16,-22-22-16,22 21 15,0 0-15,0 21 0,-21-21 0,0 1 16,21 20-16,-21 0 0,21 1 16,0-1-16,0 0 0,0 1 15,0-1-15,0 0 0,0 1 0,0-1 16,0-21-16,0 21 0,0-20 0,0-1 15,0 0-15,0 0 0,0 0 16,21 0-16,0-21 0,0 0 0,1 0 16,-1 0-16,0 0 0,0 0 15,0-21-15,0 0 0,1 0 16,-1 21-16,21-42 0,-21 20 0,0 1 16,1-21-16,-1 21 0,0-22 15,0 22-15,0-21 0,-21 21 16,21 0-16,-21-1 0,22 1 0,-22 0 15,-22 42 17,22 0-32,-21-21 0,0 22 15,21-1-15,-21 0 0,0 21 0,21-21 16,-21 1-16,21-1 0,0 0 16,0 0-16,0 0 0,0 0 0,0 1 15,0-1-15,0 0 0,21 0 0,0-21 16,0 21-16,0-21 0,22 0 15,-22 21-15,0-21 0,21 0 16,1 0-16,-1 0 0,-21 0 0,21 0 0,1-21 16,-1 21-16,-21-21 0,0 0 15,22 0-15,-22-22 16,0 1-16,-21 21 0,21 0 0,-21-22 16,0 22-16,0 0 0,0 0 15,0 0-15,0 0 0,-21 21 16,0 0-1,0 0-15,21 21 16,-21 0-16,-1 0 0,22 0 0,0 0 16,0 1-16,-21-1 0,21 0 0,0 0 15,0 0-15,0 0 0,0 1 16,0-1-16,0 0 0,0 0 16,21-21-16,1 0 0,-1 21 0,0-21 15,0 0 1,0 0-16,0 0 0,1 0 0,-1 0 15,0 0-15,0-21 0,0 21 0,0-21 16,1 0-16,-1 0 0,0-1 16,0 1-16,0 0 0,-21-21 0,21 21 15,1-22-15,-1 22 0,0 0 0,-21 0 16,0 0-16,0-1 0,21 1 16,-21 42 15,0 1-31,0-1 15,0 0-15,0 21 0,0-21 0,0 1 0,0-1 16,0 0-16,0 0 0,0 0 16,0 0-16,0 1 0,0-1 15,0 0-15,0 0 16,21-21 0,0 0-16,1 0 15,-1 0-15,0 0 0,0-21 16,0 21-16,-21-21 0,21 21 0,1-21 15,-1-1-15,-21 1 0,21 0 16,-21 0-16,21 0 16,-21 0-16,0-1 0</inkml:trace>
  <inkml:trace contextRef="#ctx0" brushRef="#br1" timeOffset="112999.99">20489 6011 0,'0'0'0,"-21"22"0,21-1 0,-21 0 16,21 0-16,21-21 15,0 0 1,22 0-16,-22 0 0,0 0 16,21 0-16,-21 0 0,1 0 0,20 0 0,-21-21 15,-21 0-15,0 0 16,0-1-16,-21 1 16,0 21-16,0 0 0,-1 0 15,1 0-15,0 0 0,0 0 16,21 21-16,-21 1 15,21-1-15,0 0 0,0 0 16,0 0 0,0 0-16</inkml:trace>
  <inkml:trace contextRef="#ctx0" brushRef="#br0" timeOffset="124996.66">741 13123 0,'-21'0'15,"-1"0"-15,1 0 16,0 0-16,0-21 0,0 21 16,0 0-16,-1 0 15,1 0-15,0 0 0,0 0 16,0 0-16,0 0 0,-1 0 0,1 0 15,0 0-15,0 0 0,0 0 16,-22 0-16,22 0 0,0 0 0,0 0 16,0 0-16,0 0 0,42 0 31,0 0-31,21 0 16,1 0-16,20 0 0,1-21 15,20 21-15,1 0 0,-22 0 16,22 0-16,0 0 0,-22-21 0,22 21 15,0 0-15,-1 0 0,1 0 16,21-21-16,-22 21 0,1 0 0,0 0 16,-1-21-16,-20 21 0,-1 0 15,1 0-15,-22-22 0,1 22 0,-1 0 16,-21 0-16,0 0 0,0-21 16,-21 0-1,0 0 1,-21 21-16,0 0 0,0 0 15,0-21-15,0 0 16,-1 21-16,1-22 0,21 1 16</inkml:trace>
  <inkml:trace contextRef="#ctx0" brushRef="#br0" timeOffset="125408.43">1757 12637 0,'-43'0'16,"43"21"-1,0 0 1,22 0-16,-1 0 16,0-21-16,21 21 0,1-21 0,-22 0 15,21 22-15,0-22 0,1 0 16,-1 0-16,-21 0 0,22 0 15,-1 0-15,-21 0 0,21 21 0,-20-21 16,-1 0-16,0 21 16,-21 0-16,0 0 15,-21 0-15,0 1 0,-1-1 16,1 0-16,0 0 0,-21 21 0,-1-20 16,22 20-16,-21-21 15,0 21-15,-1-20 0,1 20 0,21 0 16,-22-21-16,1 22 0,0-22 15,21 21-15,-1-21 0,1 1 0,0-1 16,21 0-16,-21 0 0,21 0 16,0 0-16,21-21 15,0 0-15,0 0 16,1 0-16</inkml:trace>
  <inkml:trace contextRef="#ctx0" brushRef="#br0" timeOffset="126644.72">3979 12658 0,'0'-21'0,"0"42"0,0-64 0,21 22 15,-21 0-15,22 0 0,-22 0 16,21 0-16,-21-1 0,21 1 15,-21 0-15,0 0 0,0 0 0,0 0 16,0-1-16,-21 1 0,0 0 16,-1 21-16,-20 0 0,21 0 15,0 0-15,-22 0 0,22 0 16,-21 0-16,21 21 0,-22 0 16,22 22-16,0-1 0,-21-21 0,21 43 15,-1-22-15,1 22 0,0-1 0,0 1 16,21-1-16,-21 1 0,0-1 15,-1 43-15,22-43 0,0-20 16,0-1-16,0 0 0,0 1 16,22-22-16,-1 0 0,0 0 0,0 0 15,21 1-15,22-1 16,-22-21-16,-21 0 0,22 0 0,-1 0 16,0 0-16,1 0 0,-1 0 0,0-21 15,1-1-15,-1 1 0,0 0 16,1 0-16,-22-21 0,21 20 15,1 1-15,-1-21 0,-21 21 0,21-22 16,-20 22-16,-1-21 0,0 21 0,-21-22 16,0 22-16,0 0 0,21 0 15,-21 0-15,0 0 0,-21 21 16,0 0 0,0 0-16,-1 21 0,1 0 15,21 0-15,-21 0 0,0 0 0,21 22 16,-21-22-16,21 0 0,0 21 15,0-20-15,0-1 0,0 0 0,0 21 16,0-21-16,0 1 16,21-1-16,0-21 0,0 0 15,-21 21-15,21-21 0,1 0 0,-1 0 16,0 0-16,0 0 0,0-21 16,0 0-16,-21-1 15,0 1-15,0 0 0,0 0 16,0-21-16,0 20 0,0 1 15,-21-21-15,21 21 0,-21-22 0,21 22 16,0-21-16,0 21 0,0 0 0,0-1 16,0 1-16,21 0 0,0 0 15,1 21-15,-1 0 0,21 0 0,-21 0 16,0 0-16,22 0 0,-22 21 16,21 0-16,-21 0 0,22 1 15,-22-1-15,0 21 0,0-21 0,0 0 16,1 43-16,-1-43 15,-21 21-15,0-20 0,0-1 0,0 0 16,0 0-16,0 0 0,-21 0 16,21 1-16,-22-22 0,1 0 15,21-22 1,0 1 0,0 0-16,0 0 0,0 0 15,0 0-15,0-1 0,0-20 16,21 21-16,1-21 0,-1-1 0,0 1 15,0 21-15,0-22 0,0 22 16,22 0-16,-22 0 0,21 21 0,1 0 16,-22 0-16,21 0 0,-21 0 0,22 21 15,-22 0-15,0 0 0,0 22 16,0-22-16,0 21 0,-21-21 0,0 22 16,0-22-16,0 21 0,0-21 0,0 22 15,-21-22-15,0 0 0,0 0 16,0 0-16,21 1 0,-21-1 15,21 0-15,-22-21 0,22 21 0,22-42 32,-1 0-17,0 0-15,0-1 0</inkml:trace>
  <inkml:trace contextRef="#ctx0" brushRef="#br0" timeOffset="127476.24">6096 12785 0,'0'0'0,"0"-64"31,-21 43-31,0 21 0,-22 0 0,22 0 16,0 0-16,-21 0 0,-1 0 0,22 0 16,-21 21-16,21-21 0,-22 21 15,22 1-15,0-1 0,0 0 16,0 0-16,21 0 0,0 0 15,0 1-15,42-1 0,-21-21 16,0 21-16,22-21 0,-22 21 16,21-21-16,0 21 0,-20-21 0,20 21 15,-21-21-15,21 22 0,-20-1 0,-1 0 16,0 0-16,-21 0 16,0 0-16,0 1 0,-21-1 15,-22 0 1,22-21-16,0 0 0,-21 0 15,21 0-15,-22 0 0,1 0 0,21 0 16,-22 0-16,1 0 0,21 0 0,-21 0 16,20 0-16,1-21 0,0 0 15,21-1-15,0 1 0,-21 0 0,21 0 16,0 0-16,0-22 0,0 22 0,0 0 16,0 0-16,0 0 0,0 0 15,21 21-15,0 0 16,0 21-16,-21 0 15,0 0-15,22 21 16,-22-20-16,21-1 0,0 21 0,-21-21 0,21 0 16,0 1-16,-21-1 0,21 0 15,1 0-15,-1 0 0,0-21 16,0 21-16,21-21 0,-20 0 0,-1 0 16,21 0-16,0 0 0,1 0 0,-22 0 15,21 0-15,1 0 0,-1-21 0,0 0 16,-21 0-16,22 0 0,-1 0 15,-21-22-15,22 22 0,-22-21 0,0-1 16,21-20-16,-21 21 0,1-1 0,-1-20 16,-21 20-16,21 1 0,-21-21 15,21 20-15,-21 1 0,0 0 16,0-1-16,0 1 0,0 21 0,0 0 0,0-1 16,0 1-16,0 42 31,0 1-31,-42 62 0,21-63 15,21 43-15,0-22 0,-22 1 16,-20 84-16,42-85 0,-21 21 16,21-20-16,0-1 0,0 0 0,0 1 15,0-1-15,0-21 16,0 22-16,0-22 0,0 0 0,0 0 0,21 0 16,0-21-16,0 0 15,1 0-15,-1 0 0,0 0 16,0-21-16,-21 0 0,21 21 15,0-42-15,1 20 0,-1 1 0</inkml:trace>
  <inkml:trace contextRef="#ctx0" brushRef="#br0" timeOffset="127665.13">6413 12806 0,'0'0'0,"-21"0"0,0 0 0,42 0 47,0 0-47,1 0 16,-1 0-16,0 0 0,0 0 15,0 0-15,0 0 0,22-21 0,-22 21 16,0 0-16,21 0 0,-20 0 0</inkml:trace>
  <inkml:trace contextRef="#ctx0" brushRef="#br0" timeOffset="128075.9">6900 12975 0,'-21'-84'15,"21"62"1,21 22-16,0-21 0,1 0 0,-22 0 15,42 0-15,-21 21 0,0 0 16,0 0-16,1 0 0,-1 0 16,0 0-16,0 21 0,0 0 0,-21 0 15,0 0-15,21 1 0,-21 20 0,0-21 16,0 0-16,0 22 0,0-22 16,0 21-16,0-21 0,0 0 0,-21 1 15,0-1-15,21 0 0,0 0 16,-21-21-16,21 21 0,-21-21 15,21-21 1,0 0 0,0 0-16,21 0 0,0-1 15,-21 1-15,21-21 0,0 21 16,-21 0-16,22-22 0,-22 22 0,21 0 16,0-21-16,0 20 0,-21 1 0,21 0 15,0 0-15,1 0 0,-22 0 16</inkml:trace>
  <inkml:trace contextRef="#ctx0" brushRef="#br0" timeOffset="128497.66">7451 12700 0,'0'21'0,"0"0"16,0 1-16,0-1 0,0 0 0,-22 21 16,1-21-16,21 1 0,-21 20 15,21-21-15,0 0 0,0 22 0,0-22 16,0 0-16,0 0 0,0 0 15,0 0-15,0 1 0,21-1 16,0-21-16,1 21 0,-1-21 0,0 0 16,0 0-16,0 0 0,0 0 0,1 0 15,-1-21-15,0 0 0,0 21 16,0-22-16,0 1 0,1 0 0,-1-21 16,-21 21-16,21-22 15,-21 22-15,0 0 0,0 0 16,0-22-16,0 22 0,0 0 15,-21 42 17,21 0-32,-21 1 0,21 20 15,0-21-15,0 0 0,0 0 0,0 1 16,0-1-16,0 0 0,0 21 16,0-21-16,0 1 0,0-1 15,0 0-15,21 0 16,0-21-16,0 0 0,0 0 0,0 0 15,1 0-15,-1 0 16,21-21-16,-21 21 0,0-21 0,22 0 16</inkml:trace>
  <inkml:trace contextRef="#ctx0" brushRef="#br0" timeOffset="128736.52">8255 12721 0,'0'0'0,"0"-21"0,-21 21 16,0 0-1,-1 21-15,1 0 0,0 1 16,0-1-16,0 21 0,0-21 16,-1 22-16,1-1 0,21-21 15,0 21-15,-21-20 0,21 20 0,0-21 16,0 0-16,0 0 0,0 1 16,0-1-16,0 0 0,0 0 0,21-21 15,0 0-15,1 21 0,-1-21 0,0 0 16,0 0-16,0 0 0,0 0 0,22-21 15,-22 0-15,0 21 0,21-21 16,-20 0-16</inkml:trace>
  <inkml:trace contextRef="#ctx0" brushRef="#br0" timeOffset="129028.35">8657 12425 0,'0'-42'15,"0"84"-15,0-127 0,0 43 0,0 21 0,0-22 16,0 22-16,0 0 0,0 0 15,-21 21-15,0 0 0,0 21 16,-1 21-16,1-20 16,21 20-16,0 0 0,0 1 15,-21-1-15,21 0 0,-21 22 0,21-22 16,-21 22-16,21-1 0,0-21 16,0 22-16,-21-22 0,21 1 0,-22-1 15,22 0-15,0 1 0,0-22 0,0 0 16,0 0-16,0 0 0,0 0 0,22-21 31,-1 0-31,0 0 16,0 0-16,0-21 0,0 0 0,22 0 15,-22 0-15,0-22 0,21 22 16</inkml:trace>
  <inkml:trace contextRef="#ctx0" brushRef="#br0" timeOffset="129376.15">8996 12700 0,'0'21'15,"-21"-21"-15,-1 21 16,1 1-16,0-1 0,0 0 0,21 21 16,-21-21-16,0 1 0,21-1 0,0 21 15,-22-21-15,22 0 0,0 1 16,0-1-16,0 0 0,0 0 16,0 0-16,22-21 0,-1 0 15,0 0-15,0 0 0,21 0 0,-20 0 16,20 0-16,-21 0 0,0 0 0,22-21 15,-22 0-15,0 21 0,0-21 16,-21 0-16,0-1 0,0-20 0,0 21 16,0 0-16,0-22 0,0 22 0,0 0 15,-21 0-15,0 0 0,0 0 16,-1 21-16,-20 0 0,21 0 16,0 0-16,-22 0 0,22 0 0,0 21 15,0 0-15,0 0 0,0-21 16,21 21-16,0 0 0,0 1 0,0-1 15,0 0-15,21-21 16,0 21-16,0-21 16,21 0-16</inkml:trace>
  <inkml:trace contextRef="#ctx0" brushRef="#br0" timeOffset="129751.94">9377 12742 0,'-21'-21'0,"42"42"0,-64-84 0,43 42 16,0 0-16,0-1 0,0 1 16,0 0-16,22 21 0,-1-21 0,0 21 15,0 0-15,0 0 0,22 0 16,-22 0-16,0 0 0,21 21 0,-21 0 16,1 0-16,20 22 0,-42-1 0,21-21 15,-21 22-15,0-1 0,0 0 16,0-21-16,0 22 0,0-22 0,0 21 15,-21-21-15,21 1 0,-21-1 0,0 0 16,-1-21-16,1 0 16,21 21-16,-21-21 0,0 0 15,0-21-15,21 0 16,0 0-16,0-1 16,0 1-16,21 0 0,0-21 0,0 21 15,-21-22-15,21 1 0,1 0 0,20 20 16,-21-20-16,0 21 0,0-21 15,22 20-15,-22 1 0,0 0 0,0 21 16,0-21-16,1 21 0</inkml:trace>
  <inkml:trace contextRef="#ctx0" brushRef="#br0" timeOffset="129968.81">8424 12467 0,'0'0'0,"-42"0"0,0 0 0,20 0 0,1 0 15,0 0-15,42 0 32,0 0-32,22 0 0,-22 0 0,21 0 15,1 0-15,-1 0 0,21-21 0,-20 21 16,20 0-16,-20 0 15,20-21-15</inkml:trace>
  <inkml:trace contextRef="#ctx0" brushRef="#br0" timeOffset="134334.31">11578 12467 0,'0'-21'0,"0"42"0,0-63 16,0 21-16,0 0 16,0-1-16,0 1 0,21 0 0,-21 0 0,0 0 15,0 0-15,0-1 0,0 1 16,0 0-16,0 0 0,0 0 0,-21 21 16,0 0-1,-21 0-15,20 0 0,1 21 16,-21 0-16,21 0 0,-22 0 0,22 22 15,-42 41-15,42-41 0,-22-1 16,22 0-16,0 1 0,0 20 16,0-20-16,-1 20 0,1-21 0,0 1 15,21-1-15,0 43 16,0-43-16,21-21 0,0 0 0,1 1 16,20-1-16,0 0 0,-21-21 15,22 0-15,20 0 0,-20 0 0,-1 0 0,0 0 16,1-21-16,41-22 15,-20 22-15,-22 0 0,0-21 16,1 21-16,-22-22 0,21 1 0,-21 0 16,1-1-16,-1-20 0,-21 20 15,0 1-15,0 0 0,0-22 0,-43-20 16,1 41-16,21 1 0,-21 0 16,-1-1-16,1 22 0,0 0 15,-22 0-15,22 21 0,-1 0 0,1 0 16,-64 21-16,64 0 0,0 21 15,20 1-15,-20-1 0,21 0 16,0 1-16,21 20 0,0-20 16,0 20-16,0-21 0,0 22 0,0-22 0,0 1 15,0-1-15,21 0 16,0-21-16,21 22 0,-20-22 0,20 0 16,-21-21-16,21 21 0,1-21 0,-1 21 15,0-21-15,-20 0 0,20 0 0,0 0 16,1-21-16,-1 0 0,0 0 15,1 0-15,-22 0 0,21-22 0,0 22 16,-20-21-16,-1-1 0,0 22 16,0-21-16,0 21 0,0 0 0,-21-1 15,22 1-15,-22 0 16,0 42 0,-22 0-16,1 1 15,21-1-15,-21 0 0,21 0 16,0 0-16,0 22 0,0-22 0,0 0 15,0 0-15,0 0 0,0 0 0,0 1 16,0-1-16,0 0 0,21 0 16,0-21-16,1 0 0,-1 0 0,0 0 15,0 0-15,0 0 0,0 0 0,22 0 16,-22-21-16,0 21 0,0-21 16,22 0-16,-22-1 0,0 1 0,0-21 15,0 21-15,0-22 0,1 22 16,-1 0-16,0 0 0,0-21 15,-21 20-15,0 1 0,0 0 16,21 21-16,-42 21 31,21 0-31,0 1 16,-21 20-16,21-21 0,0 0 0,0 0 16,0 1-16,0-1 0,0 21 0,0-21 15,0 0-15,0 1 0,0-1 16,21 0-16,-21 0 0,21-21 15,0 0-15,1 0 0,-1 0 0,0 0 16,0 0-16,0 0 16,0 0-16,1 0 0,-1-21 0,0 0 15,0 0-15,21 21 0,-20-43 0,-1 22 16,0 0-16,0 0 0,-21-22 16,21 22-16,-21 0 0,21-21 0,-21 21 15,0-1-15,0 1 0,0 0 0,0 0 16,-21 21-1,0 0-15,0 0 0,0 0 16,0 21-16,-1 0 0,22 0 0,-21 1 16,0-1-16,21 0 0,0 21 0,0-21 15,0 1-15,0-1 0,0 0 16,0 21-16,0-21 0,21 1 16,0-1-16,1 0 0,-1-21 15,0 0-15,21 0 16,-21 0-16,1 0 0,20 0 0,-21 0 15,0 0-15,0-21 0,22 0 0,-22-1 16,0 1-16,0 0 0,0 0 16,1-21-16,-1 20 0,0-20 15,0 21-15,0 0 0,-21 0 0,0-1 16,21 1-16,-21 0 0,22 21 16,-22 21-1,0 0 1,0 1-16,0 20 0,0-21 15,0 0-15,0 0 0,0 1 16,0-1-16,0 0 0,0 0 0,0 0 16,0 0-16,21 1 0,0-22 0,0 21 15,0-21-15,0 0 0,22 0 16,-22 0-16,21 0 0,-21 0 0,22 0 16,-22 0-16,21-21 0,-21-1 0,22 1 15,-1 0-15,-21 0 0,0-21 16,22-1-16,-22 22 0,0-21 0,0-1 15,-21-20-15,0 21 0,21-1 0,-21 1 16,0-22-16,0 22 0,0 0 16,0-1-16,0 1 0,0 0 15,0 21-15,0-1 0,0 1 0,-21 21 16,0 0-16,21 21 16,-21 1-16,0-1 0,0 21 0,21 0 15,-22 1-15,22-1 0,-21 0 0,0 1 16,21-1-16,0 0 0,0 1 15,0-1-15,0 0 0,0 1 16,0-22-16,0 21 0,0-21 0,0 22 0,21-22 16,0 0-16,1 0 0,-1 0 15,21 1-15,-21-22 0,0 0 0,43 0 16,-22 0-16,-21 0 0,22 0 16,-22-22-16,21 22 15,-21-21-15,1 0 0,20-21 0,-21 21 16,0-1-16,0 1 0,-21-21 0,0 21 15,22 0-15,-22-1 0,0 1 16,0 0-16,0 0 0,-22 21 16,1 21-1,0-21-15,21 21 16,0 0-16,-21 1 0,21-1 0,-21 0 16,21 0-16,0 0 0,0 0 15,0 1-15,0-1 0,0 0 16,21 0-16,0-21 0,0 21 15,0-21-15,1 0 0,20 0 0,-21 0 16,0 0-16,22 0 0,-22 0 0,21 0 16,-21 0-16,22-21 0,-22 0 15,0 0-15,0 0 0,0-1 0,0 1 16,-21 0-16,0-21 0,0 21 0,0-22 16,0 22-16,0-21 0,0 21 15,0-22-15,0 22 0,-42 0 0,21 0 16,0 0-16,-22 21 0,22 0 0,-21 0 15,21 0-15,-22 0 16,1 0-16,21 21 0,-21-21 0,20 42 16,1-21-16,-21 22 0,42-1 15,0-21-15,0 21 0,0-20 16,0 20-16,0-21 0,42 43 16,-21-43-16,22 21 0,-22-21 0,21 0 15,1 1-15,-1-22 0,0 21 16,1-21-16,-1 0 0,43 0 15,-22 0-15,-21 0 0,1 0 16,-1 0-16,0-21 0,1-1 0,-1 1 16,0 0-16,1-21 0,-1 21 0,-21-22 15,0 22-15,1-21 0,-22 21 0,0-22 16,0 22-16,0 0 0,0-21 0,0 20 16,0 1-16,-22 21 15,1-21-15,0 21 0,0 0 0,-21 0 16,20 0-16,-20 0 0,21 0 0,-21 21 15,20 0-15,-20 1 0,21-1 16,0 0-16,-22 21 0,43-21 16,0 1-16,0-1 0,0 0 0,0 0 15,0 0-15,0 0 0,22 1 16,-1-1-16,21 0 16,-21-21-16,22 0 0,-22 0 0,0 0 0,0 0 15,0 0-15,22 0 0,-22 0 16,0-21-16,0 0 0,0-1 0,0 1 15,-21 0-15,0 0 0,22-21 16,-1 20-16,-21-20 0,0 21 16,0 0-16,-21 21 31,-1 0-31,22 21 16,0 0-16,0 0 15,0 0-15,0 1 0,0-1 0,0 0 16,0 0-16,0 0 0,0 0 0,0 1 15,22-1-15,-1-21 0,0 21 16,21 0-16,-21-21 0,1 0 0,20 0 16,0 0-16,1 0 0,-1 0 15,0 0-15,22 0 0,-22 0 16,0-21-16,1 0 0,-1 0 16,-21-1-16,0 1 0,22-42 0,-22 42 15,-21-22-15,0 22 0,0 0 16,0 0-16,0 0 0,0-1 0,-21 1 15,0 0-15,-1 0 0,1 21 0,0 0 16,-21-21-16,21 21 0,-22 0 16,22 0-16,-21 0 0,21 21 15,-1 0-15,1 0 0,0 0 0,0 1 16,0-1-16,21 0 0,0 0 0,0 21 16,0-20-16,0-1 0,0 21 15,21-21-15,0 0 0,-21 1 0,21-1 16,0-21-16,43 42 0,-43-42 15,0 0-15,0 0 0,22 0 16,-22 0-16,0 0 0,0-21 0,0 0 16,22-22-16,-43 22 0,21 0 15,0-21-15,-21 21 0,0-22 16,21 1-16,0 0 0,1-1 0,-22 1 16,21-22-16,0 22 0,-21-21 15,0 20-15,21-20 0,-21 20 16,0 1-16,0 0 0,0 21 0,0-22 15,0 22-15,0 0 0,-21 21 16,21 21 0,-21 0-16,0 0 0,21 22 0,0-22 15,-22 21-15,22 22 0,-21-22 0,21 0 16,-21 1-16,21 20 0,0-20 16,0-1-16,0 0 0,0 1 0,0-22 15,0 21-15,0-21 0,21 22 0,-21-22 16,21 0-16,1 0 0,-22 0 15,42 0-15,-21-21 16,0 0-16,0 0 0,1 0 16,20 0-16,-21 0 0,0-21 0,0 0 15,1 21-15,-1-21 0,0 0 16,21 0-16,-21-1 0,1 1 16,-22 0-16,21 0 0,-21 0 0,21-22 15,-21 65 16,0-1-31,0 0 16,0 0-16,-21 0 0,21 0 16,0 1-16,0-1 0,0 21 15,0-21-15,21 0 16,0-21-16,0 22 16,0-22-16,22 0 0,-22 0 0,0 0 15,21 0-15,1 0 0,-1 0 0,-21 0 16,22 0-16,-1-22 0,0 22 15,-21-21-15,22 0 0,-22 0 0,21 0 16,-21 0-16,-21-1 0,22-20 0,-22 21 16,21 0-16,-21 0 15,0-1-15,-21 44 32,-1-1-32,22 0 15,0 0-15,-21 0 0,21 0 0,-21-21 16,21 22-16,-21-1 0,21 0 15,0 0-15,0 0 0,-21 0 16,21-42 31,0 0-47,0 0 16,21 0-16,-21 0 0,21-1 0,0 1 15,0 0-15,-21 0 0,22 0 16,41-43-16,-42 43 15,0 0-15,1 21 0,-1 0 16,0 0-16,0 0 16,-21 21-1,0 0-15,0 0 0,0 1 16,0-1-16,0 0 0,0 0 0,0 0 16,0 0-16,21 1 15,-21-1-15,21 0 0,1 0 0,-1-21 16,0 21-16,0-21 0,0 0 0,22 21 15,-22-21-15,21 0 0,-21 0 16,22 0-16,-1 0 0,-21 0 0,21 0 16,1-21-16,-22 21 0,21-21 15,-21 0-15,22 0 0,-22 0 16,0-1-16,0 1 0,0-21 0,1 21 16,-22 0-16,0-22 0,0 22 15,0-21-15,0 21 16,-22 21-16,1 0 0,0 0 15,-21 0-15,21 0 0,-1 21 16,-20 0-16,21 0 0,0-21 0,0 21 16,-1 0-16,-20 22 0,42-22 15,0 0-15,0 0 0,0 0 16,0 1-16,21-1 0,0-21 16,1 0-16,-1 21 0,0-21 0,0 0 15,0 0-15,0 0 16,1 0-16,-1 0 0,0 0 0,0-21 15,0 21-15,0-21 0,1-1 0,-1 22 16,-21-21-16,21 0 0,0 0 16,-21 0-16,21 21 0,-21-21 0,0-1 15,0 44 17,-21-1-32,21 0 15,-21 21-15,0-21 16,0 22-16,-1-22 0,22 21 15,-21 1-15,0-1 0,21 0 0,-21 1 16,21-1-16,0 21 0,0-20 0,0 20 16,0-20-16,0 20 0,0 1 15,0-22-15,0 21 0,0 1 0,0-1 16,0 1-16,0-1 0,0 1 0,0-1 16,0 1-16,0-1 0,0 1 15,0-22-15,0 1 0,0 62 16,0-62-16,0-22 0,0 21 0,0-21 15,-21 22-15,0-22 0,-1-21 16,22 21-16,-21 0 0,0-21 16,0 0-16,21-21 15,-21 0-15,21 0 0,0 0 16,-21-1-16,21-20 0,0 21 16,0 0-16,0-22 0,0 1 0,0 21 0,0-21 15,0-1-15,0 1 0,0-22 16,0 22-16,0 0 0</inkml:trace>
  <inkml:trace contextRef="#ctx0" brushRef="#br0" timeOffset="134724.09">16806 12002 0,'21'0'15,"1"0"1,-1 0-16,0-22 15,-21 1 1,0 0 0,-21 21-1,0 0-15,-1 0 16,1 0-16,0 21 0,21 0 16,-21 1-16,0-1 0,21 0 15,0 0-15,0 0 0,0 0 16</inkml:trace>
  <inkml:trace contextRef="#ctx0" brushRef="#br1" timeOffset="144424.4">19092 12425 0,'-21'0'0,"42"0"0,-63 0 16,42-21-16,-21 21 16,42-21 31,0 21-47,0 0 0,22 0 0,-1 0 15,0 0-15,22 0 0,-1 0 0,1 0 16,20 0-16,-20-22 0,21 22 15,-22 0-15,1 0 0,-1 0 16,1 0-16,-22-21 0,0 21 0,1 0 16,-22 0-16,0 0 0,0 0 15,-21-21-15,0 0 16,-21 21 0,0 0-16,0-21 0,-1 0 0,1 21 15,0 0-15,0 0 0,0-22 0,0 22 16,-1 0-16,1 0 0,0 0 15,42 0 17,0 0-32,1 0 15,-1 0-15,0 0 0,0 0 16,0 0-16,0 0 0,1 22 0,-1-22 0,0 21 16,-21 0-1,0 0-15,0 0 16,0 0-16,-21 1 0,0-1 15,-22-21-15,1 21 0,0 0 16,20 0-16,-20 0 0,0-21 0,-1 22 16,22-1-16,0-21 0,0 21 0,0-21 15,21 21-15,21-21 16,21 0 0,-21 0-16</inkml:trace>
  <inkml:trace contextRef="#ctx0" brushRef="#br1" timeOffset="145020.06">21272 12107 0,'43'-63'15,"-22"42"-15,-21 0 0,21 21 16,0-22-16,0 1 0,1 0 16,-22 0-16,21 21 0,-21-21 15,21 0-15,-21-1 0,-21 1 32,-22 21-32,22 0 0,-21 0 0,21 0 15,-22 0-15,1 0 0,0 21 0,-1-21 16,22 22-16,-21-1 0,21 0 15,-22 0-15,22-21 0,0 21 0,0 0 16,21 1-16,0-1 0,0 0 0,0 0 16,0 0-16,0 0 15,21 1-15,0-1 0,0-21 16,1 21-16,20 0 0,-21 0 0,21 0 16,-20 1-16,20-1 0,-21 0 15,21 21-15,-20-21 0,-1 1 0,0-1 16,0 0-16,-21 0 0,0 21 0,0-20 15,0-1-15,0 0 0,-21 0 16,-21-21-16,20 21 0,-20 0 0,0-21 16,-1 22-16,1-22 0,0 0 0,-22 0 15,22 0-15,0 0 0,-1 0 16,1 0-16,0 0 0,-1 0 0,22 0 16,0-22-16,0 22 0,0-21 0,-1 0 15,22 0-15,0 0 16,-21 21-16,21-21 0,0-1 0,0 1 15,0 0-15,21-21 0,1 21 0,-1-1 16,0 1-16,0 21 0,21-21 16,-20 0-16,20 0 0,0 21 0,-21 0 15,22 0-15,-1 0 0</inkml:trace>
  <inkml:trace contextRef="#ctx0" brushRef="#br1" timeOffset="145552.76">21759 12404 0,'21'0'0,"-42"0"0,64 0 16,-22 0-16,0 0 0,0 0 0,0-21 15,0 21-15,-21-22 16,0 1-16,0 0 0,0 0 16,0 0-16,0 0 0,0-1 0,0 1 15,0 0-15,0 0 0,-21 21 16,0-21-16,0 21 0,0 0 0,0 0 15,-1 0-15,1 0 0,0 21 0,-21 0 16,21 0-16,-1 0 0,-20 1 16,21-1-16,0 0 0,0 21 0,-22-21 15,43 1-15,-21 20 0,0-21 16,21 0-16,0 0 0,0 1 16,0-1-16,0 0 15,21-21-15,0 0 0,0 0 0,1 0 16,-1 0-16,21 0 0,-21 0 15,22 0-15,-22-21 0,21 21 0,-21-21 16,0-1-16,22 1 0,-22 21 0,0-21 16,-21 0-16,21-21 0,-21 20 15,21 1-15,-21 0 0,22 0 16,-22 0-16,0 42 16,0 0-1,-22 0-15,22 0 0,-21 1 0,21-1 16,-21 0-16,21 0 0,0 0 15,0 0-15,0 1 0,0-1 16,0 0-16,0 0 0,0 0 16,21-21-16,0 0 0,1 0 15,-1 0-15,0 0 0,21 0 16,-21 0-16,1 0 0,-1 0 0,21 0 16,-21-21-16,0 0 0</inkml:trace>
  <inkml:trace contextRef="#ctx0" brushRef="#br1" timeOffset="146184.39">22267 12425 0,'0'-42'15,"-21"126"-15,42-126 0,-21-22 0,0 43 0,0 0 16,-21 42 15,21 0-15,0 1-16,-21-1 16,21 0-16,0 0 0,0 0 15,0 0-15,0 1 0,-21-1 16,21 0-16,-21-21 15,21-21 32,0 0-47,0-1 16,0 1-16,0 0 0,0 0 0,21-21 16,0 20-16,-21 1 15,21 0-15,0 0 0,0 0 0,1 0 16,-1-1-16,0 22 0,21 0 0,-21 0 15,1 0-15,20 22 0,-21-1 16,0 0-16,22 0 0,-22 0 0,0 0 16,-21 1-16,0 20 0,0-21 0,0 0 15,0 0-15,0 1 0,0-1 16,0 0-16,-21 0 0,0-21 16,21 21-16,-22-21 0,1 0 15,0 0-15,21-21 31,0 0-31,0 0 16,0 0-16,21-1 16,-21 1-16,21 0 0,1 0 0,-1 0 15,21 0-15,-21-1 0,0-20 0,22 42 16,-22-21-16,127 0 16,-127 42-1,0 0-15,1 0 0,-1 0 0,-21 1 16,0-1-16,0 0 0,0 0 15,0 0-15,0 0 0,0 1 16,-21-1-16,-1-21 0,1 21 0,0 0 0,0-21 16,0 0-16,21 21 15,-21-21-15,42 0 32,0-21-32,0 0 15</inkml:trace>
  <inkml:trace contextRef="#ctx0" brushRef="#br1" timeOffset="146512.73">23114 12340 0,'0'21'31,"21"-21"0,0 0-31,0 0 16,1 0-16,-1 0 0,0-21 15,0 21-15,0-21 0,0 21 0,1-21 16,-1 21-16,-21-21 0,0 0 16,0-1-16,0 1 15,-21 21-15,-1 0 0,1 0 16,0 0-16,0 0 0,0 21 0,0 1 16,-1-1-16,1 0 0,0 0 15,0 0-15,21 22 16,0-22-16,0 0 0,0 0 0,0 0 15,0 0-15,0 1 0,0-1 16,21-21-16,0 0 0,0 0 16,1 0-16,-1 0 0,21 0 0,-21 0 15</inkml:trace>
  <inkml:trace contextRef="#ctx0" brushRef="#br1" timeOffset="147185.85">24723 11599 0,'-43'0'16,"22"0"-16,0 0 15,0 0-15,0 0 16,-1 0-16,1 0 16,0 0-16,0 22 0,-21-1 0,20 0 15,1 0-15,0 21 0,-21-20 0,21 20 16,-22 0-16,22 1 0,-21-1 15,21 0-15,-1 1 0,-20-1 0,21 0 16,0 1-16,21-1 0,0 0 0,0 1 16,0-22-16,0 0 0,21 21 15,0-21-15,21-21 0,-20 22 0,20-1 16,0-21-16,1 0 0,-1 0 0,0 0 16,22 0-16,-22 0 0,22-21 0,-1-1 15,1 1-15,-1 0 0,1 0 16,-22 0-16,21-22 0,-20 1 15,-1 0-15,0-1 0,-20 1 0,-1 0 16,0-22-16,-21 22 0,0 0 16,0-22-16,0 22 0,0-1 0,-21-20 15,-22 21-15,22-1 0,-21 22 0,0-21 16,-1 21-16,1-1 0,-22 1 16,22 21-16,-21 0 0,-1 0 0,22 21 15,-22 1-15,22-1 0,-22 0 0,22 21 16,0 1-16,-1-22 0,1 42 15,0-20-15,21-1 0,-1 0 0,1 22 16,0-22-16,21 22 0,0-22 0,0 0 16,0 1-16,21-1 0,0-21 15,22 21-15,-1-20 0,0-1 16,1 0-16,20 0 0,-20 0 0,20-21 16,1 0-16,-22 0 0,21 0 0,1 0 15</inkml:trace>
  <inkml:trace contextRef="#ctx0" brushRef="#br1" timeOffset="147404.25">25188 12023 0,'0'-21'16,"0"42"-16,21-64 0,-21 22 0,0 0 0,0 42 31,0 43-15,-21-22-16,21 0 15,-21 1-15,0-1 0,21 22 0,-21-22 16,0 21-16,-1 1 0,1-1 0,0 1 15,0 21-15,-21-1 0,20 1 16,1 0-16,-21-1 0,21 1 0,-22-22 16,22 22-16,-21-21 0,21-1 0,0 1 15,-1-1-15,1 1 0,0-22 0,0 0 16</inkml:trace>
  <inkml:trace contextRef="#ctx0" brushRef="#br1" timeOffset="147512.19">24596 13737 0,'0'21'15,"0"-42"1,0 21-16,0-21 0,0 0 15,21 0-15,0-22 0,0 22 16,0-21-16,0 0 0,1-1 0,-1 1 16,21 0-16,-21-22 0,0 22 0,22-22 15</inkml:trace>
  <inkml:trace contextRef="#ctx0" brushRef="#br1" timeOffset="147804.01">24977 12679 0,'0'-64'0,"0"1"0,0 402 0,0-742 15,0 594-15,0-424 0,0 170 0,0 20 0,0 1 16,0 0-16,0-1 0,0 1 15,0 21-15,0 0 0,0-1 0,21 1 16,0 0-16,0 0 0,0 21 16,0 0-16,1 0 0,-1 0 0,0 0 15,21 0-15,-21 21 0,1 0 16,20 0-16,-21 1 0,-21-1 0,0 0 16,0 0-16,0 0 0,0 0 0,0 1 15,0-1-15,-21-21 0,-21 21 16,20 0-16,-20-21 0,21 0 0,0 21 15,-22-21-15,22 0 0,0 0 0,0 0 16,0 0-16,42 0 31,0 0-31,0 0 16,0-21-16,1 21 16,-1 0-16,0-21 0,0 21 0</inkml:trace>
  <inkml:trace contextRef="#ctx0" brushRef="#br1" timeOffset="148399.68">25294 12256 0,'21'0'16,"-21"-22"-16,21 22 16,-21-21-16,22 21 15,-1-21-15,0 0 16,0 0-16,0 21 16,-21-21-16,-21 21 46,0 0-46,0 0 0,0 0 16,-1 21-16,1 0 16,0 0-16,21 0 0,0 0 15,0 1-15,0-1 0,0 0 0,0 0 16,0 0-16,21-21 16,0 21-16,1-21 0,-1 0 15,0 0-15,0 0 0,0 0 0,0 0 16,1 0-16,-1 0 15,-21-21-15,21 21 16,-21-21-16,0 0 0,0 0 16,0 0-16,0-1 0,0-20 15,0 21-15,0 0 0,21 0 16,-21-22-16,0 22 0,0 0 0,21 0 16,0 21-16,1-21 0,-1 21 0,0 0 15,0 0-15,0 0 16,0 0-16,1 21 0,-22 0 0,21 0 15,0 0-15,-21 0 0,0 1 0,21-1 16,-21 0-16,0 0 0,0 0 16,0 0-16,0 1 0,0-1 0,0 0 15,-21-21 1,0 0-16,0 0 0,21-21 47,0 0-47,0-1 0,0 1 15,0 0-15,0 0 0,21 0 16,0 0-16,-21-1 0,21 22 0,0-21 16,0 0-16,1 0 0,-1 21 0,0 0 15,0 0-15,21 0 0</inkml:trace>
  <inkml:trace contextRef="#ctx0" brushRef="#br1" timeOffset="148831.92">26352 12002 0,'0'0'0,"0"-22"0,0 1 16,-21 21-1,0 0-15,0 0 16,0 0-16,0 0 0,-1 0 0,1 21 16,0 1-16,0-1 0,0 0 0,0 0 15,-1 0-15,1 0 0,21 1 16,0 20-16,-21-21 0,21 0 0,0 0 15,0 1-15,0-1 0,0 0 16,0 0 0,21-21-16,0 0 0,1 0 15,-1 0-15,0 0 0,0 0 16,-21-21-16,21 0 0,0 21 16,1-21-16,-22-1 0,21 1 0,-21 0 15,0 0-15,21 0 0,0-22 0,-21 22 16,21 0-16,-21 0 0,0 0 0,0 42 31,-21 0-15,0 0-16,21 22 0,-21-22 0,0 0 15,-1 21-15,22-21 0,0 1 16,0-1-16,0 0 0,0 0 16,0 0-16,0 0 0,0 1 0,0-1 15,22-21 1,-1 0-16</inkml:trace>
  <inkml:trace contextRef="#ctx0" brushRef="#br1" timeOffset="149147.74">26649 11684 0,'0'-21'0,"0"42"0,0-63 16,0 21-16,0-1 0,-21 22 15,-1 0-15,1 22 16,0-1-16,0 0 0,21 0 16,-21 21-16,0-20 0,21 20 15,-22 0-15,1 1 0,0-1 0,21 0 16,-21 1-16,0-1 0,21 0 0,-21 1 16,21-1-16,-22-21 0,1 21 15,21-20-15,0 20 0,0-21 0,-21 0 16,21 0-16,0 1 0,21-22 31,0 0-15,1 0-16,-22-22 15,21 1-15</inkml:trace>
  <inkml:trace contextRef="#ctx0" brushRef="#br1" timeOffset="149372.6">26670 12023 0,'0'0'0,"0"21"32,-21 0-32,0 0 0,21 0 15,-22 1-15,1-1 0,0 21 16,21-21-16,-21 0 0,21 1 16,0-1-16,-21 0 0,21 0 15,-21-21-15,21 21 0,0 0 0,0 1 16,21-22-1,0 0 1,0 0-16,0 0 0,22 0 16</inkml:trace>
  <inkml:trace contextRef="#ctx0" brushRef="#br1" timeOffset="150036.26">27030 12171 0,'0'-21'0,"0"42"0,-21-42 31,-1 21-31,1 21 0,0-21 16,0 21-16,0 0 0,21 0 16,-21 1-16,21-1 15,0 0-15,0 0 0,0 0 16,0-42 46,0 0-62,0 0 16,0 0-16,0-1 0,21 1 0,-21 0 16,21 0-16,0 0 0,0 0 0,0-22 15,1 22-15,-1 21 16,0-21-16,21 0 0,-21 21 0,1 0 16,-1 0-16,0 0 0,0 0 0,0 0 15,0 21-15,1-21 0,-1 21 16,0 21-16,-21-20 0,0-1 0,0 0 15,0 21-15,0-21 0,0 1 16,0-1-16,0 21 0,0-21 0,0 0 16,0 1-16,0-1 15,-21-21-15,0 0 0,21 21 0,-22-21 16,1 0-16,21-21 31,0 0-15,21-1-16,1 1 0,-1 0 15,0 0-15,0 0 0,0 0 16,0-22-16,22 22 0,-22-21 0,21 21 16,-21-1-16,22 1 0,-22 0 0,0 0 15,21 21-15,-20 0 0,-1 0 16,0 42-16,-21-21 0,0 1 16,0-1-16,0 0 0,0 0 0,0 21 15,0-20-15,-21-1 0,0 0 16,21 0-16,-22 0 0,22 0 15,0 1-15,-21-1 0,0-21 0,21 21 16,-21-21-16,21 21 16,-21-21-16,21-21 31,0 0-31</inkml:trace>
  <inkml:trace contextRef="#ctx0" brushRef="#br1" timeOffset="150248.4">27517 11748 0,'0'0'0,"0"-22"0,21 22 78,-42 0-46</inkml:trace>
  <inkml:trace contextRef="#ctx0" brushRef="#br1" timeOffset="150480.79">26818 11748 0,'-21'0'16,"42"0"0,0 0-1,0 0-15,1 0 0,-1 0 0,0 0 16,0 0-16,0 0 0,0 0 16,22 0-16,-22 0 0,0 0 0,0 0 15,0 0-15,-42 0 31,0 0-31,-21 0 16</inkml:trace>
  <inkml:trace contextRef="#ctx0" brushRef="#br0" timeOffset="155444.22">0 14626 0,'0'21'15,"85"-21"95,20 0-110,1 0 0,0 0 15,0 0-15,0-21 0,-22 21 16,1 0-16,0-21 0,-1 21 16,-20-21-16,-1 21 0,-20 0 0,-1 0 15,0 0-15,-20 0 16,-1-21-16,-21 0 16,-21 21-16,-22 0 15,22-22-15,-21 22 0,-1 0 0,1-21 16,0 21-16,-1 0 0,22-21 15,-21 21-15,0-21 0,20 21 16,1 0-16,0 0 0,63 0 31,-20 0-31,20 0 16,0 0-16,1 0 0,-1 0 16,21 0-16,-20 0 0,20 0 0,-20 0 15,-1 21-15,0-21 0,1 21 16,-22 0-16,21 1 0,-42-1 15,0 0-15,0 21 0,-21-21 0,0 1 16,-22 20-16,1-21 0,0 21 16,-1-20-16,1-1 0,-21 21 0,20-21 15,-20 0-15,20 1 0,-20-1 16,42 0-16,-22 0 0,22 0 16,0-21-16,21 21 0,21-21 15,0 0-15,1 0 0</inkml:trace>
  <inkml:trace contextRef="#ctx0" brushRef="#br0" timeOffset="155913.96">2984 14097 0,'0'-21'15,"0"42"-15,0-63 0,0-1 0,0 22 16,0 0-16,-21 0 0,0 21 16,-21-21-16,-1 0 0,1 21 0,0 0 15,-1 0-15,-20 0 0,21 0 0,-22 21 16,22 0-16,-1 21 16,1-21-16,21 22 0,0-1 0,-22 0 15,43 22-15,0-1 0,-21 1 16,21-22-16,0 22 0,0-1 0,0-20 15,21 20-15,1-21 0,-1 1 16,21-22-16,-21 21 0,22-21 0,-1 1 16,64-1-16,-64-21 15,22 0-15,-1 0 0,-21 0 0,1 0 16,20 0-16,-20-21 0</inkml:trace>
  <inkml:trace contextRef="#ctx0" brushRef="#br0" timeOffset="156577.07">3344 14457 0,'21'-42'0,"-42"84"0,42-127 0,-21 64 0,0 0 16,0 0-16,0 0 0,-21 21 16,0 0-16,0 21 15,21 0-15,-21 21 0,0-21 16,-1 22-16,22-22 0,0 21 0,0 1 16,0-22-16,-21 21 0,21-21 0,0 0 15,0 22-15,0-22 0,0 0 16,0 0-16,21-21 0,1 0 15,-1 0 1,0 0-16,0 0 0,-21-21 0,21 21 0,0-21 16,-21 0-16,22 0 0,-22-1 15,0-20-15,0 21 0,0 0 16,0-22-16,0 1 0,0 0 16,0 21-16,0-22 0,0 1 0,21 21 15,0 0-15,0-1 0,-21 1 0,42 21 16,-20 0-16,-1 0 0,21 0 15,-21 0-15,43 21 0,-22 1 16,-21-1-16,22 21 0,-22-21 16,0 22-16,-21-1 0,0 0 0,21-21 15,-21 22-15,0-1 16,0-21-16,0 0 0,0 22 0,-21-22 16,21 0-16,0 0 0,-21-21 15,0 21-15,-1-21 0,22-21 31,0 0-31,0 0 0,0 0 16,0 0-16,22-1 0,-1-20 0,0 0 16,0-1-16,21 1 0,-20-21 15,20 20-15,-21 1 0,21 21 16,-20-22-16,20 22 0,-21 0 0,21 21 16,1 0-16,-22 0 0,0 0 0,21 21 15,-20 0-15,-1 22 16,-21-22-16,0 21 0,0-21 15,0 22-15,0-1 0,0-21 0,-21 22 16,-1-1-16,1-21 0,0 21 16,0-20-16,21-1 0,-21 0 0,21 0 15,-21-21-15,42 0 32,0-21-32,0 0 0,0 0 0,0-1 15,22 1-15,-22-21 0,21 21 16</inkml:trace>
  <inkml:trace contextRef="#ctx0" brushRef="#br0" timeOffset="157988.29">4805 14288 0,'-43'0'0,"86"0"0,-22-22 0,0 1 15,-21 0-15,0 0 16,-21 21-16,0 0 16,0 0-16,-1 0 0,-20 0 15,21 0-15,0 0 0,-22 0 0,22 0 16,0 21-16,0-21 0,0 21 0,0-21 15,21 21-15,0 1 0,0-1 16,0 0-16,21 0 16,0-21-16,0 21 0,0-21 15,0 21-15,1-21 0,20 22 0,-21-1 16,0-21-16,22 21 0,-22 0 16,0 0-16,0 0 0,0 1 15,0-1-15,-21 0 0,0 0 0,0 0 16,0 0-16,0 1 0,0-1 15,-21-21-15,0 0 0,0 0 16,0 0-16,-22 0 0,22 0 0,-21 0 16,21 0-16,-22-21 0,22 21 15,-21-22-15,21 1 0,0 0 0,-1 0 16,1 0-16,0-22 0,21 22 16,-21-21-16,21 21 0,-21 0 0,21-22 15,-21 22-15,21 0 16,0 42-1,0 0-15,0 0 16,0 22-16,21-22 0,0 0 16,-21 21-16,21-20 0,0 20 0,0-21 15,1 0-15,-1 22 0,0-22 16,0 0-16,21-21 0,-20 21 0,20 0 16,-21-21-16,21 0 0,1 0 0,-22 0 15,21 0-15,1 0 0,-1-21 16,-21 0-16,21 0 0,1 0 0,-1-1 15,-21 1-15,22-21 0,-22 0 16,0-1-16,21 1 0,-21 0 0,1-22 16,-1 22-16,-21-22 0,21 22 15,0 0-15,-21-22 0,0 22 16,0-22-16,0 22 0,0 0 0,0-1 16,0 22-16,0-21 0,0 21 15,-21 21 1,21 21-16,-21 21 0,21-21 15,0 22-15,-21-1 0,21 0 16,-22 22-16,22-22 0,-21 64 16,21-64-16,0 1 0,0 20 15,-21-21-15,21 1 0,0-1 16,0-21-16,0 22 0,21-22 0,-21 21 16,21-21-16,1-21 0,20 21 15,-21-21-15,21 0 0,1 0 0,-22 0 16,21 0-16,1 0 0,-1 0 0,0-21 15,1 0-15,-22 0 0,21 0 16,-21 0-16,22-22 0,-43 22 0,21-21 16,-21 21-16,0-22 0,0 22 15,0 0-15,-21 0 0,21 0 0,-22 21 16,-20 0-16,21 0 0,0 0 0,-22 0 16,22 0-16,0 0 0,0 21 15,0 0-15,0 0 0,21 0 16,0 0-16,0 1 0,0-1 0,0 0 15,0 21-15,21-21 0,0 1 16,0-1-16,0 0 0,22 0 0,-22-21 16,21 21-16,-21 0 0,22-21 15,-22 0-15,0 0 0,21 0 0,-21 0 16,22 0-16,-22 0 0,0 0 0,21-21 16,-20 21-16,-1-21 0,0 0 15,0 0-15,0-22 0,0 22 0,-21 0 16,0-21-16,22 21 0,-22-22 15,0 22-15,0-21 0,0 21 0,0-1 16,0 1-16,-22 21 16,1 21-1,21 1-15,0-1 0,-21 0 16,21 0-16,-21 0 0,21 22 0,0-22 16,0 21-16,0-21 0,0 0 15,0 1-15,0-1 0,0 0 0,0 0 16,21 0-16,0 0 0,0-21 15,1 0-15,-1 0 0,0 0 16,0 0-16,21 0 0,-20-21 16,-1 21-16,0-21 0,0 0 15,0 0-15,0 0 0,1-22 16,-1 22-16,-21 0 0,21-21 0,0-22 16,-21 43-16,0 0 0,0 0 15,0-1-15,0 44 31,0-1-31,0 0 0,0 0 16,-21 0-16,21 0 0,-21 22 0,21-22 16,0 21-16,-21-21 0,21 1 0,0-1 15,0 0-15,0 0 0,0 0 16,0 0-16,21-21 0,0 0 0,0 22 16,21-22-16,-20 0 0,-1 0 0,0 0 15,0 0-15,21 0 16,-20-22-16,-1 22 0,21-21 0,-21 0 15,22 0-15,-22 0 0,21 0 0,-21-22 16</inkml:trace>
  <inkml:trace contextRef="#ctx0" brushRef="#br0" timeOffset="158220.17">7091 14266 0,'0'-21'16,"0"64"-16,0-65 0,0-20 0,-21 42 16,-1 0-16,1 0 0,-21 0 15,21 21-15,0 0 0,-1-21 16,-20 22-16,21-1 0,0 21 0,0-21 15,-1 0-15,1 22 0,0-22 0,21 21 16,0-21-16,0 1 16,0-1-16,0 0 0,0 0 0,0 0 15,21 0-15,0-21 0,22 22 0,-22-22 16,21 0-16,-21 0 0,22 0 16,-1 0-16,0 0 0,1 0 0,-1-22 15,0 1-15,1 0 0,-1 0 0,-21 0 16,22-22-16,-22 22 0,21-21 15,-21 0-15</inkml:trace>
  <inkml:trace contextRef="#ctx0" brushRef="#br0" timeOffset="158472.01">7578 13928 0,'21'-43'0,"-85"297"0,107-465 0,-22 84 16,-21 106-16,0-22 0,0 22 16,-21 21-1,-1 21-15,1 0 0,0 1 0,0 20 16,21-21-16,-21 21 0,0 1 15,-1 20-15,22-20 0,0-1 0,-21 0 16,0 1-16,21-1 0,-21 0 0,21 22 16,0-22-16,0-21 0,0 22 15,0-1-15,0-21 0,0 21 0,0-20 16,0-1-16,0 0 0,0 0 0,21-21 16,0 0-1,0 0-15,1 0 0,-1 0 0,0 0 16,0-21-16,0 0 0,0 0 15,1-1-15</inkml:trace>
  <inkml:trace contextRef="#ctx0" brushRef="#br0" timeOffset="158828.82">7853 14224 0,'0'-21'0,"-43"84"0,86-105 0,-43 42 47,-21 21-47,-1 0 0,1 22 0,21-22 16,-21 0-16,21 21 0,0-20 0,-21 20 15,21-21-15,0 0 0,0 0 16,0 1-16,0-1 0,0 0 16,0 0-16,21-21 0,0 0 0,0 0 15,1 0-15,-1 0 0,0 0 16,21 0-16,-21 0 0,1 0 0,20-21 16,-21 0-16,0 0 0,0-1 0,1 1 15,-22-21-15,0 21 0,0-22 16,0 22-16,0-21 0,0 21 15,0 0-15,-22-22 0,1 43 0,-21-21 16,21 21-16,0 0 0,-1 0 0,1 0 16,0 0-16,0 0 0,0 21 0,0 0 15,21 1-15,-22-1 16,22 0-16,0 0 0,0 0 16,0 0-16,0 1 0,22-22 0,-1 21 15,0-21-15,0 0 0,21 0 16,-20 21-16</inkml:trace>
  <inkml:trace contextRef="#ctx0" brushRef="#br0" timeOffset="159186.07">8382 14330 0,'0'0'0,"0"-64"16,0 43-16,0 0 15,0 0-15,21 21 16,0 0-1,0 0-15,1 0 0,-1 0 0,0 0 16,0 21-16,0-21 0,0 21 16,1 22-16,-1-22 0,0 0 0,0 21 15,-21-21-15,21 1 0,-21 20 0,0-21 16,0 0-16,0 22 0,0-22 16,0 0-16,0 0 0,-21-21 0,21 21 15,-21-21-15,0 0 0,0 0 16,-1 0-1,22-21-15,0 0 16,0 0-16,0 0 16,0-1-16,0 1 0,22 0 15,-22 0-15,21-21 0,0 20 0,0-20 16,0 21-16,0-21 0,22 20 0,-22 1 16,0-21-16,0 21 0,0 0 15</inkml:trace>
  <inkml:trace contextRef="#ctx0" brushRef="#br0" timeOffset="159419.93">7535 13843 0,'-42'0'0,"84"0"0,-105 21 0,20-21 0,22 0 15,42 0 16,22 0-31,-22 0 0,21 0 0,1 0 16,-1 0-16,0 0 0,1 0 16,20 0-16,-21 0 0,1-21 0,-1 21 15,0 0-15,-20 0 0,-1 0 0</inkml:trace>
  <inkml:trace contextRef="#ctx0" brushRef="#br0" timeOffset="159657.22">5419 13970 0,'0'0'0,"-64"21"0,22-21 0,21 0 15,21 21-15,21-21 16,21 0-16,-21 0 0,22 0 15,-1 0-15,21 0 0,1 0 16,-1 0-16,1 0 0,21-21 0,-22 21 16,1 0-16,20-21 0,-41 21 15,20-21-15,-21 21 0,1 0 16,-1-21-16</inkml:trace>
  <inkml:trace contextRef="#ctx0" brushRef="#br0" timeOffset="160159.92">10202 14055 0,'0'-21'16,"0"42"-16,0-64 0,0 22 0,0 0 15,0 0-15,-21 0 0,0 0 16,0 21-16,0 0 0,-1 0 16,1 0-16,-21 0 0,0 0 0,-1 0 15,1 21-15,21 0 0,-22 21 16,1-21-16,21 1 0,-21 20 0,-1 43 16,22-64-16,0 21 0,21 0 15,0 1-15,0-1 0,0-21 16,0 22-16,21-22 0,0 0 0,0 0 15,22 0-15,-1 0 0,0-21 0,1 0 16,20 0-16,-20 0 16,20 0-16,-21 0 0,22 0 0,-1-21 15,-20 0-15,-1 0 0,22-21 0,-22 20 16,0-20-16</inkml:trace>
  <inkml:trace contextRef="#ctx0" brushRef="#br0" timeOffset="160614.66">10731 13674 0,'0'0'0,"0"-43"0,0 22 16,-21-21-16,0 21 0,0 21 16,0 0-16,0 21 0,-1 0 0,22 0 15,-21 22-15,0-1 0,21 21 0,-21-20 16,0 20-16,21-20 16,-21-1-16,21 21 0,-22-20 0,1-1 15,21 0-15,0 22 0,-21-22 0,21-21 16,-21 22-16,21-1 0,-21-21 15,21 0-15,0 1 0,0-1 0,0 0 16,0-42 15,0 0-31,0-1 0,0 1 0,0-21 16,0 21-16,21-22 0,0 22 16,0-21-16,0 21 0,1-22 0,-1 22 15,0 0-15,0 0 0,21 0 0,-20 0 16,20 21-16,-21 0 15,21 0-15,-20 0 0,20 0 0,-21 21 16,0 0-16,0 0 0,1 0 0,-22 0 16,0 1-16,0-1 0,0 21 15,0-21-15,0 22 0,-22-22 0,1 0 16,0 21-16,21-21 0,-21 1 0,0-1 16,21 0-16,0 0 0,21-21 31,0 0-31,0 0 15,0-21-15,22 0 0,-22 21 0,21-21 16,1-1-16</inkml:trace>
  <inkml:trace contextRef="#ctx0" brushRef="#br0" timeOffset="161292.28">11493 14118 0,'0'0'15,"22"0"-15,-22-21 0,0 0 0,0 0 16,0 0-16,-22 21 0,1-22 15,0 22-15,0 0 0,0 0 16,0 0-16,-1 0 0,-20 0 0,21 0 16,-21 22-16,20-1 0,-20 0 0,21 0 15,0 0-15,-22 22 0,22-22 16,0 0-16,0 21 0,0-21 16,0 22-16,21-22 0,0 21 0,0-21 15,0 1-15,0-1 0,21 0 16,0 0-16,0-21 0,0 0 0,22 0 15,-1 0-15,-21 0 0,21 0 0,1 0 16,-22-21-16,21 0 0,-21 0 16,1-1-16,20 1 0,-21 0 0,0 0 15,22-43-15,-22 22 0,-21 21 16,21 0-16,-21-22 0,21 22 16,-21 0-16,0 0 0,0 0 15,0 42 1,0 0-1,0 0-15,0 0 0,-21 1 16,21-1-16,-21 21 0,21-21 16,-21 0-16,21 1 0,0 20 0,0-21 15,0 0-15,0 0 0,0 1 0,0-1 16,0 0-16,21-21 16,0 21-16,0-21 0,0 0 0,0 0 15,1 0-15,20-21 0,-21 21 0,0-21 16,22 0-16,-22-1 0,21 1 15,-21 0-15,0 0 0,22 0 16,-1-43-16,-21 43 0,0 0 16,1 0-16,-1 21 0,-21-21 0,0 42 47,-21-21-47,21 21 0,0 0 15,-22 0-15,22 0 0,-21 1 0,21-1 16,0 0-16,0 0 15,0 0-15,0 0 0,21-21 16,1 0-16,-1 0 0,0 0 16,21 0-16,-21 0 0,1 0 15,-1 0-15,0-21 0,0 0 0,0 0 16,0 0-16,-21 0 0,0-22 0</inkml:trace>
  <inkml:trace contextRef="#ctx0" brushRef="#br0" timeOffset="161600.1">12192 13907 0,'0'0'0,"-21"-22"0,0 1 0,-1 0 16,1 21-16,0 0 0,0 0 16,0 0-16,21 21 0,-21 0 15,21 1-15,0-1 0,0 0 16,0 0-16,0 0 0,0 0 16,21-21-16,0 0 15,0 0-15,0 0 0,0 0 16,1 0-16,20 0 0,-21 0 0,0 0 15,-21-21-15,21 0 0,1 0 16,-22 0-16,0 0 0,0-1 16,0 1-16,-22 0 0,1 0 15,0 21-15,0 0 0,0 0 16,0 0-16,-22 0 0,22 0 0,0 0 16,0 21-16,0 0 0,-1 0 15,1-21-15,21 22 0,0-1 0,0 0 16,0 0-16,0 0 0,0 0 0,21 1 15,1-1-15</inkml:trace>
  <inkml:trace contextRef="#ctx0" brushRef="#br0" timeOffset="163340.1">12658 14118 0,'0'-21'16,"0"42"-16,-22-42 0,1 0 16,21 0-1,0 42 16,0 0-31,0 0 16,0 0-16,0 1 0,0-1 16,0 0-16,0 0 0,-21 0 15,0 0-15,0 1 16,0-22 0,-1 0-16,1-22 31,21 1-31,0 0 15,0 0-15,0 0 0,0 0 16,21-1-16,1 1 0,-22 0 16,21 0-16,0 0 0,0 0 0,21-1 15,-20 1-15,-1 21 0,0 0 0,21-21 16,-21 21-16,1 0 0,-1 0 16,-21 21-16,21-21 0,-21 21 0,21 1 15,-21-1-15,0 0 0,0 0 0,0 0 16,0 0-16,0 1 0,0-1 15,0 0-15,0 0 0,0 0 0,0 0 16,0 1 0,21-22-16,0 0 15,1 0-15,-1 0 0,0 0 0,0 0 16,21 0-16,-20-22 0,20 22 16,0-21-16,-21 0 0,22 21 0,-22-21 15,0 0-15,21 0 0,-20-22 0,-1 22 16,-21 0-16,0 0 0,21 0 15,-21-1-15,0 1 0,-21 21 16,0 0 0,-1 21-16,1 1 0,0-22 15,0 21-15,21 0 0,-21 0 16,21 0-16,-21 0 0,21 1 0,0-1 16,0 0-16,0 0 15,21 0-15,0-21 0,0 21 0,0-21 16,0 0-16,22 0 0,-1 0 15,-21 0-15,22 0 0,-1 0 0,0 0 16,1 0-16,-22 0 0,21-21 0,0 0 16,-20 21-16,20-21 0,-21 0 15,0 0-15,0-1 0,-21 1 0,0 0 16,22 0-16,-22 0 0,0 0 0,0-1 16,0 1-16,-22 21 31,1 21-31,21 1 15,0-1-15,0 0 0,-21 0 16,21 0-16,-21 0 0,21 1 16,0-1-16,0 0 15,0 0-15,0-42 47,0 0-47,21 0 16,0-1-16,0 1 0,-21 0 0,22 0 15,-1 0-15,0 0 0,0-1 16,0 1-16,0 21 0,1-21 16,-1 21-16,0 0 0,-21 21 15,21-21 1,-21 21-16,0 1 0,0-1 0,0 0 16,0 0-16,0 0 0,0 0 15,0 1-15,21-1 16,-21 0-16,21 0 0,1-21 15,-1 0-15,0 0 0,0 21 16,0-21-16,0 0 0,22 0 0,-1 0 16,-21 0-16,22 0 0,20 0 0,-21-21 15,1 21-15,-1-21 0,0 0 16,1 21-16,-22-21 0,21-1 0,-21 1 16,1-21-16,-1 21 0,-21 0 15,0-22-15,0 22 0,0-21 0,0 21 16,0-1-16,-21 1 0,-1 21 15,1-21-15,0 21 0,0 0 0,-21 0 16,-1 0-16,22 21 0,-21 0 16,21 1-16,-22-1 0,22 0 0,-21 21 15,21-21-15,-1 1 0,1-1 0,0 21 16,21-21-16,0 0 0,0 1 16,21-1-16,0-21 0,22 0 15,-22 0-15,21 0 0,1 0 16,-22 0-16,21 0 0,-21 0 0,22 0 15,-22-21-15,21 21 0,-21-22 16,0 1-16,1 21 0,-1-21 0,0 0 16,0 21-16,-21-21 0,21 21 15,-21-21-15,0 42 32,-21-21-17,21 21-15,0 0 0,-21 0 0,21 0 16,-21 1-16,21-1 0,-21 21 0,-1-21 15,1 22-15,21-1 0,-21 0 16,21 1-16,-21 20 0,0-21 16,21 22-16,0-22 0,0 22 0,-21-1 15,-1 1-15,1-22 0,21 43 16,-21-22-16,-21 85 0,21-84 16,21 21-16,-22-22 0,1 1 0,0-1 15,21 1-15,-21-1 0,0-21 16,21 1-16,-43 41 15,43-62-15,-21-1 0,0 0 0,0 0 16,0-21-16,0 0 0,-1 0 0,-20 0 16,21 0-16,-21-21 0,20 0 0,-20 0 15,0-1-15,-1-20 0,1 21 0,0 0 16,-1-22-16,22 22 0,-21-21 16,21 0-16,-22 20 0,22-20 15,0 0-15,0-1 0,21 1 0,-21 0 16,21-1-16,-21-20 0,21 21 0,0-22 15</inkml:trace>
  <inkml:trace contextRef="#ctx0" brushRef="#br0" timeOffset="163671.91">13652 13780 0,'0'21'31,"22"-21"-15,-1 0-16,0 0 15,0 0-15,0 0 0,-21-21 16,21 21-16,-21-22 0,0 1 15,-21 21 32,21 21-47,0 1 16,21-22-16,1 21 16,-1-21-16</inkml:trace>
  <inkml:trace contextRef="#ctx0" brushRef="#br0" timeOffset="173884.32">974 16171 0,'-22'0'0,"44"0"0,-86 0 16,43 0-16,0 0 0,0 0 15,-22 0-15,1 0 0,0 0 0,-1 0 16,1 0-16,0 0 0,-22 0 16,22 0-16,-22 0 0,22 0 15,-22 0-15,22 0 0,0 0 0,-1 0 16,22 0-16,-21 0 0,21 0 16,42 0 15,0 0-31,21 0 0,22 0 15,-1-21-15,22 21 0,0 0 16,-1 0-16,22-21 0,0 0 16,0 21-16,0-21 0,21 21 15,-21-21-15,21 21 0,-22-22 0,1 22 16,-21 0-16,0 0 0,-1-21 16,-20 21-16,-22 0 0,0 0 15,1 0-15,-22 0 0,-42 0 31,-22 0-31,22 0 0,0 0 16,-21 0-16,-1 0 0,1 0 0,0 0 16,-1 0-16,1-21 0,0 21 15,21 0-15,-22 0 16,22 0-16,0 0 0,0 0 0,21-21 16,-21 21-16,42-21 15,0 21-15,21 0 16,1 0-16,-1-21 0,0 21 15,1 0-15,-1 0 0,21 0 16,-41 0-16,20 0 0,0 0 0,-21 0 16,1 21-16,-1 0 0,-21 0 15,0 0-15,0 0 0,0 22 16,-21-22-16,-1 21 0,1 1 16,-21-22-16,0 21 0,-1 0 0,-20-20 15,20 20-15,-20-21 0,21 0 16,-1 22-16,1-43 0,21 21 0,0 0 15,42-21 1,0 0 0,21 0-16,1-21 0,-1 0 0</inkml:trace>
  <inkml:trace contextRef="#ctx0" brushRef="#br0" timeOffset="174296.08">3577 15579 0,'-42'0'0,"84"0"0,-127 0 16,64-21-16,-21 21 0,21 0 0,0 0 15,21-22-15,21 22 16,21 0 0,0 0-16,1 0 0,20 0 15,-20 0-15,20 0 0,1-21 0,-1 21 16,1 0-16,-1 0 0,1-21 15,-22 21-15,21-21 0,-20 21 0,-1 0 16,0 0-16,-20 0 0,-1 0 16,-42 0-1,-1 0-15,1 0 16,-21 21-16,-22-21 16,43 0-16</inkml:trace>
  <inkml:trace contextRef="#ctx0" brushRef="#br0" timeOffset="174560.93">3873 15494 0,'0'21'31,"0"0"-31,0 1 0,0-1 16,0 0-16,0 21 0,0-21 0,0 22 15,0-1-15,0 0 0,0 1 16,0-1-16,-21 0 0,21 1 15,-21-1-15,21 0 0,-21 1 16,21-22-16,0 21 0,0-21 0,-21 1 16,21-1-16,0 0 0,0 0 15,21-42 1,0 0 0,0 0-16,0-22 0,1 22 15</inkml:trace>
  <inkml:trace contextRef="#ctx0" brushRef="#br0" timeOffset="175048.65">4254 15452 0,'0'21'16,"0"85"-1,0-64-15,-21-21 0,21 22 16,0-1-16,0 0 0,-21-21 0,21 22 15,-21-1-15,21 0 0,-21 1 16,21-1-16,0-21 0,0 22 0,-21-22 16,21 0-16,0 0 15,0 0-15,-22-21 0,22-21 32,0 0-17,0 0-15,0 0 0,0-1 0,0-20 16,0 21-16,22-21 0,-1-1 15,0 22-15,0-21 0,0 21 0,0-22 16,22 22-16,-1 0 0,-21 0 16,22 0-16,-1 21 0,0 0 0,22 0 15,-22 0-15,-21 0 16,0 21-16,1 0 0,-1 0 0,-21 21 16,0-20-16,0 20 0,0-21 15,0 21-15,-21-20 0,-1 20 0,1 0 16,0-21-16,0 1 0,0-1 15,21 21-15,-21-21 16,21 0-16,-22-21 0,44-21 31,-22 0-31,21 0 16,0 0-16,0-22 0,0 22 16,0-21-16</inkml:trace>
  <inkml:trace contextRef="#ctx0" brushRef="#br0" timeOffset="175268.04">4995 15621 0,'0'64'31,"0"-43"-31,0 0 0,0 0 16,0 0-16,0 0 0,0 1 0,0-1 15,0 0-15,-21 0 0,0 85 31,0-106-31,21 21 16,0-42 0,0 0-1,0 0-15</inkml:trace>
  <inkml:trace contextRef="#ctx0" brushRef="#br0" timeOffset="175624.85">5038 15409 0,'-22'0'0,"-20"64"31,42-43-31,-21-21 0,21 21 16,0 0-16,0 1 0,21-22 16,0 0-1,0 0-15,1 0 0,-1 0 16,0 0-16,-21-22 15,0 1-15,21 0 16,-21 0-16,0 0 0,0 0 16,-21-1-16,0 22 15,0 0-15,-1 0 0,1 0 16,-21 0-16,21 0 0,0 0 16,-1 22-16,1-1 0,0-21 15,21 21-15,0 0 0,-21 0 0,21 0 16,0 1-16,0-1 0,0 0 15,21 0-15,0-21 0,0 0 16,1 0-16,-1 0 0,0 0 16</inkml:trace>
  <inkml:trace contextRef="#ctx0" brushRef="#br0" timeOffset="176044.61">5588 15600 0,'0'0'0,"0"-21"16,-21 21 0,0 0-16,-1 0 15,1 0-15,-21 0 0,21 0 0,0 0 0,-22 0 16,22 0-16,0 0 0,0 21 16,21 0-16,-21 0 15,21 0-15,0 1 16,0-1-1,21-21-15,0 0 0,0 21 0,0-21 16,22 21-16,-22-21 0,21 21 16,-21-21-16,0 21 0,22-21 0,-22 22 15,0-1-15,0-21 0,-21 21 0,0 0 16,0 0-16,0 0 16,0 1-16,-21-22 0,-21 21 0,21-21 15,-22 0-15,22 21 0,-21-21 16,-1 0-16,1 0 0,21 0 15,0 0-15,-22 0 0,22 0 16,0 0-16,0 0 0,0-21 0,0 21 16,21-21-16,0-1 0,0 1 15,0 0-15,0 0 16,0 0-16,0 0 0,21-1 0,21 1 16</inkml:trace>
  <inkml:trace contextRef="#ctx0" brushRef="#br0" timeOffset="176812.68">7091 15092 0,'0'0'0,"0"-21"0,0 42 31,0 0-31,0 0 0,0 22 15,0-1-15,0 0 0,0 22 0,0-22 16,0 22-16,0-22 0,-21 21 16,21-20-16,-22 20 0,1-20 0,0-1 15,0 0-15,0 1 0,0-1 16,-22 0-16,22-21 0,0 22 0,0-22 16,0 0-16,-1 0 0,1-21 15,21-21 1,0 0-1,0 0-15,0 0 0,0-22 16,21 22-16,1-21 0,-1 21 0,0-22 16,21 1-16,-21 21 0,22-22 0,-22 22 15,21-21-15,1 21 0,-1 0 16,0-1-16,1 22 0,-22 0 16,21 0-16,-21 0 0,0 0 0,1 0 15,-1 0-15,-21 22 0,0-1 16,0 0-16,-21 0 0,-1 0 15,1-21-15,0 21 0,-21 1 0,21-22 16,-22 21-16,1-21 0,21 0 0,-22 0 16,22 0-16,-21 0 15,21 0-15,0 0 0,-1 0 0,1 0 16,0 0-16,0 0 0,21-21 0,0 42 31,0 0-31,0 0 16,0 0-16,0 0 0,0 1 15,0-1-15,21 0 0,0 0 0,0 0 16,1 0-16,-1 1 0,0-1 16,21 0-16,-21-21 0,1 21 0,-1 0 15,21-21-15,-21 0 0,0 0 16,22 0-16,-22 0 0,0 0 16,0 0-16,0 0 0,22-21 15,-22 0-15</inkml:trace>
  <inkml:trace contextRef="#ctx0" brushRef="#br0" timeOffset="177807.15">7535 15769 0,'-21'0'0,"0"0"16,21 21 0,21-21 15,0 0-31,0 0 15,1 0-15,-1-21 0,0 21 16,0-21-16,0 21 0,-21-21 16,21 0-16,-21 0 15,0-1 1,-21 22-16,0 0 0,0 0 16,0 0-16,0 0 0,-1 0 0,1 0 15,0 0-15,21 22 16,-21-1-16,21 0 0,-21 0 0,21 21 15,0-20-15,0 20 0,0-21 16,0 0-16,0 0 0,0 1 16,21-1-16,0-21 0,0 21 0,0-21 15,1 0-15,-1 0 0,21 0 16,22 0-16,-22 0 0,0 0 16,1 0-16,-1-21 0,0 0 15,1-1-15,-1 1 0,0 0 0,-21 0 16,1 0-16,-1 0 0,0-1 0,0 1 15,-21 0-15,21 0 0,-21 0 16,0 0-16,0-1 16,0 1-16,-21 21 15,0 0-15,0 0 16,21 21-16,0 1 16,-21-1-16,21 0 0,-22 0 15,22 0-15,0 0 0,0 1 0,0-1 16,0 0-16,0 0 0,0 0 15,0 0-15,22-21 0,-1 0 0,0 22 16,0-22-16,0 0 0,0 0 0,1 0 16,20 0-16,-21-22 0,21 22 15,-20-21-15,-1 0 0,21 21 0,-21-21 16,0 0-16,1 0 0,-1-1 16,-21 1-16,21 0 0,-21 0 15,21 0-15,-21 0 0,0-1 16,0 1-16,-21 42 31,21 1-15,-21-1-16,21 0 0,0 0 15,0 0-15,-21 0 0,21 22 0,0-1 16,-22 0-16,22 1 0,0-1 16,0 22-16,0-22 0,0 0 0,0 22 15,0-22-15,0 0 0,0 22 16,0-22-16,0 1 0,0 20 0,0-21 15,0 22-15,0-22 0,0 22 0,0-22 16,0 22-16,0-22 16,0 0-16,0 1 0,0-1 0,0 0 15,0-21-15,0 22 0,0-22 0,-21 0 16,0-21-16,0 0 0,0 21 16,-22-21-16,22 0 0,0 0 0,-21 0 15,21-21-15,-22 0 0,1 0 16,0 0-16,-1-22 0,-20 22 0,20-21 15,-20-1-15,21 1 0,-1 0 16,1-1-16,21 1 0,-22 0 16,22-1-16,0 1 0,21 21 0,0-21 0,0 20 15,0-20-15,21 21 0,0-21 16,22 20-16,-22-20 0,21 21 16,22-21-16,-22-1 0,0 22 0</inkml:trace>
  <inkml:trace contextRef="#ctx0" brushRef="#br0" timeOffset="178564.86">9017 15642 0,'21'0'0,"-42"0"0,63 0 0,-42-21 0,21 21 16,1 0-16,-22 21 16,0 0-1,0 1-15,0-1 16,-22 0-16,1 0 0,0-21 0,21 21 15,-21 0-15,0 1 0,0-22 16,-1 21-16,1 0 16,21-42 15,0 0-15,21 21-16,-21-22 0,22 22 15,-1-21-15,0 0 0,-21 0 0,21 21 16,0-21-16,0 0 0,-21-1 15,22 22-15,-1 0 0,0 0 32,-21 22-32,0-1 15,0 0-15,0 0 0,0 0 16,0 0-16,0 1 0,0-1 16,0 0-16,21 0 0,-21 0 15,21 0-15,0-21 0,1 0 16,-1 22-16,0-22 0,0 0 15,0 0-15,0 0 0,22 0 16,-22-22-16,0 1 0,21 21 0,-20-21 16,20 0-16,-21 0 0,0 0 15,0-1-15,1 1 0,-1 0 0,-21-21 16,0-1-16,0 22 0,0-21 16,0 21-16,-21 0 0,-1-1 15,1 1-15,0 0 0,0 21 0,0 0 16,0 0-16,-1 0 15,-20 0-15,21 0 0,0 21 16,0 0-16,21 1 0,-22-22 0,22 21 16,0 0-16,0 0 0,0 0 15,0 0-15,0 1 0,22-1 16,-1-21-16,0 0 0,0 21 0,0-21 16,0 0-16,22 0 0,-22 0 15,21 0-15</inkml:trace>
  <inkml:trace contextRef="#ctx0" brushRef="#br0" timeOffset="179000.6">10012 15515 0,'0'0'0,"0"-21"0,0 0 16,0 0-16,-21 21 16,-1 0-1,1 0-15,0 21 0,0 0 16,21 0-16,-21 0 0,0 1 0,21-1 15,-22 0-15,22 0 0,0 0 16,0 0-16,0 1 0,0-1 0,0 0 16,0 0-16,0 0 0,22-21 15,-1 21-15,0-21 16,0 0-16,0 0 0,22 0 16,-22 0-16,0 0 0,0 0 15,0-21-15,0 21 0,1-21 0,-1 21 16,0-21-16,-21 0 0,0 0 0,21-1 15,-21 1-15,0 0 0,0-21 16,0-1-16,-21 22 0,0 0 16,0 0-16,-1 0 0,1 0 0,0-1 15,0 22-15,0 0 0,-22 0 16,22 0-16,0 0 0,0 0 0,0 22 16,0-1-16,-1 0 0,22 0 15,0 0-15,0 0 0,-21 1 0,21-1 16,0 0-16,0 0 0,0 0 0,21 0 15,1 1-15,-1-22 16,0 21-16,0-21 0,21 0 0,1 0 16,-22 0-16</inkml:trace>
  <inkml:trace contextRef="#ctx0" brushRef="#br0" timeOffset="179384.39">10329 15600 0,'0'-21'16,"0"42"-16,0-63 0,0 20 0,0 1 15,0 0-15,0 0 0,21 0 16,-21 0-16,22 21 0,-1-22 16,0 1-16,0 21 0,0 0 0,0 0 15,1 0-15,-1 0 16,21 0-16,-21 21 0,0-21 0,1 22 16,-22 20-16,0-21 0,21 0 0,-21 0 15,0 22-15,0-22 0,0 0 16,0 0-16,0 22 0,0-22 0,-21 0 15,-1 0-15,22 0 16,-21-21-16,0 21 0,21-42 47,0 0-47,0 0 0,0 0 0,21 0 16,0-1-16,1 1 0,-22 0 15,21-21-15,0 21 0,-21-1 16,21 1-16,0 0 0,0 0 0,1 0 15,-1 0-15,-21-1 0,21 22 0,0 0 16,0 0-16,0 0 16,1 22-16,-22-1 0</inkml:trace>
  <inkml:trace contextRef="#ctx0" brushRef="#br0" timeOffset="179961.06">11536 15515 0,'0'-21'0,"0"42"0,0-63 0,0 21 16,0 0-16,-21-1 0,-1 1 15,1 0-15,0 21 0,0 0 16,0 0-16,0 0 0,-1 0 15,-20 0-15,21 21 0,0 0 0,-22 1 16,1 20-16,21-21 0,-21 0 0,20 22 16,-20-22-16,21 21 15,0-21-15,0 0 0,21 1 0,0-1 16,0 0-16,0 0 0,21 0 16,21-21-16,-21 0 0,0 0 15,22 0-15,-1 0 0,-21 0 0,22 0 16,-1 0-16,-21 0 0,21 0 15,-20-21-15,-1 0 0,0 0 0,0 0 16,21-1-16,-42 1 0,22-21 16,-1 0-16,0-1 0,-21 1 0,21 0 15,-21-1-15,0-20 0,0-1 16,0 22-16,0 0 0,0-1 0,0 1 16,0 21-16,0 0 0,0-1 15,0 44 1,-21-1-16,21 0 0,-21 21 15,0 1-15,21-1 0,-22 0 0,22 22 16,0-22-16,0 0 0,0 1 16,0-1-16,0-21 0,0 22 0,0-22 15,22 0-15,-1 0 0,0 0 0,0 0 16,0 1-16,0-1 0,1-21 16,20 0-16,-21 0 0,21 0 15,-20 0-15,20 0 0,0 0 16,1-21-16,-1 21 0</inkml:trace>
  <inkml:trace contextRef="#ctx0" brushRef="#br0" timeOffset="186404.44">635 17420 0,'0'0'0,"-42"0"0,-22 0 16,22 0-16,-22 0 0,22 0 16,-22 0-16,22 0 0,-21 0 15,20 0-15,22 0 0,-21 0 0,21 0 16,-1 0-16,22 21 15,22 1 1,-1-1-16,0-21 0,21 21 16,22-21-16,-22 21 0,22-21 15,20 0-15,-20 0 0,20 21 16,1-21-16,0 0 0,-1 0 0,22 0 16,-21 0-16,0-21 0,-1 21 15,1 0-15,-22-21 0,1 21 16,-22 0-16,1 0 0,-1-21 0,-21 21 15,-21-21 1,-21 21-16,0-22 16,-22 1-16,22 21 0,-21 0 0,0-21 15,-1 21-15,1 0 0,21 0 16,-22-21-16,22 21 0,0-21 16,0 21-16,0 0 0,21-21 15,0-1 1,42 22-1,-21 0-15,0 0 0,22 0 16,-1 0-16,0 0 0,1 0 16,-1 0-16,0 0 0,1 0 15,-1 0-15,0 0 0,1 22 0,-22-22 16,0 21-16,-21 0 0,0 21 16,-21-21-16,-21 22 0,-1-1 15,-20 0-15,-1-20 0,1 20 16,-1 0-16,-20-21 0,20 22 0,1-22 15,20 0-15,1 0 0,0 0 16,20 1-16,1-22 0,42 0 31,1-22-31,20 1 0,-21 0 16</inkml:trace>
  <inkml:trace contextRef="#ctx0" brushRef="#br0" timeOffset="187980.65">4000 17272 0,'0'-21'31,"22"21"-31,-22-21 0,21 21 15,0-21-15,-21-1 0,21 22 0,0-21 16,22-21 0,-22 21-16,0-22 0,-21 22 0,0 0 0,21-21 15,-21 21-15,0-22 16,0 22-16,0 0 0,-21-21 0,0 20 16,0 1-16,-22 0 0,22 21 15,-42 0-15,20 0 0,1 0 16,-22 0-16,22 21 0,0 0 15,-22 1-15,22-1 0,0 0 0,20 21 0,1-21 16,21 1-16,0-1 0,0 21 16,0-21-16,21 22 0,22-22 15,-22 0-15,21 21 0,1-21 0,41 43 16,-20-22-16,-22-21 16,0 22-16,-20-1 0,20 0 0,-21 1 15,0-1-15,0-21 0,-21 22 16,0-1-16,0 0 0,0 1 15,-21-22-15,0 21 0,-21-21 16,-1 0-16,-20 1 0,21-1 0,-22 0 16,22-21-16,-22 0 0,1 0 15,20 0-15,-20 0 0,21 0 0,-1-21 16,1 0-16,0-1 0,-1-20 16,22 21-16,0-21 0,0-1 15,0-20-15,21 20 0,-22 1 0,22 0 16,0-22-16,0 22 0,0 21 15,22-22-15,-1 1 0,0 21 16,0 0-16,0 21 16,0 21-16,1 0 15,-22 21 1,0-20-16,0 20 0,21-21 0,-21 21 16,21 1-16,-21-1 0,0-21 15,0 22-15,21-1 0,0-21 0,0 21 16,1-20-16,-1-1 0,0 21 15,0-42-15,0 21 0,0 0 16,22-21-16,-22 0 0,21 0 0,1 0 16,-1 0-16,-21 0 15,21 0-15,1-21 0,-1 21 0,0-21 0,-20 0 16,20 0-16,-21-22 16,21 22-16,-20 0 0,-1-21 0,0 21 15,0-1-15,-21-20 0,0 21 16,21 0-16,-21 0 0,0 42 31,0 0-15,0 0-16,-21 21 0,21-20 15,0-1-15,0 0 0,0 21 16,0-21-16,0 1 0,0-1 0,0 0 16,0 0-16,0 0 0,21-21 15,0 0-15,1 0 0,-1 0 16,0 0-16,21 0 15,-21 0-15,22-21 0,-22 0 0,21 0 16,-21 0-16,22-1 0,-22 1 16,0-21-16,0 21 0,0 0 0,1-22 15,-22 22-15,0 0 0,0 0 16,0 0-16,0 42 31,0 0-15,-22-21-16,22 21 0,-21 0 0,21 0 15,0 1-15,0-1 0,0 0 16,0 0-16,0 0 0,0 0 0,0 1 16,21-22-1,1 21-15,-1-21 0,0 0 0,0 0 16,0 0-16,0 0 0,1-21 16,20 21-16,-21-22 0,21 1 0,-20 0 15,-1 0-15,0 0 0,0 0 16,0-1-16,0 1 0,1-21 15,-22 21-15,0 0 0,0-1 16,0 1-16,0 42 31,0 1-31,0-1 0,0 0 16,0 0-16,0 21 0,0 1 16,0-1-16,0 0 0,0 22 15,0-22-15,0 22 0,0-1 16,0 1-16,0-1 0,0 1 0,0 20 15,0-20-15,0 21 0,0-1 16,0-20-16,-22 20 0,1-20 0,0-1 16,0 1-16,0-1 0,0-20 15,-1-1-15,1-21 0,21 0 0,-21 1 16,0-22-16,21-22 16,0 1-16,0 0 15,0 0-15,0-21 0,0-1 0,0 1 16,0-22-16,0 1 15,0-1-15,21 1 0,0-22 0,-21 22 16</inkml:trace>
  <inkml:trace contextRef="#ctx0" brushRef="#br0" timeOffset="188284.48">4953 17547 0,'0'0'16,"21"-42"-16,-21 21 0,21 0 0,0-1 15,-21 1-15,22 0 0,-1 0 0,0 21 16,0 0-16,0-21 15,0 21-15,1 0 0,-1 0 0,0 0 16,21 21-16,-21 0 0,1 0 16,-22 0-16,0 1 0,0-1 15,0 0-15,0 21 0,0-21 16,0 1-16,-22 20 0,1-21 0,0 0 16,-21 0-16,21 1 0,-1-1 15,-20 0-15,21-21 0,0 21 0,0-21 16,-1 0-16,44-21 31,-1 0-15,21 0-16,-21-1 15,0 22-15,1-21 0,-1 21 0,0-21 16,0 0-16</inkml:trace>
  <inkml:trace contextRef="#ctx0" brushRef="#br0" timeOffset="188845.16">5397 17611 0,'43'-21'15,"-22"21"-15,-127 21 0,148-21 0,43-21 0,-85-1 16,21 22-16,0-21 0,1 0 0,-22 0 16,21 0-16,-21 0 15,-21 21 1,-1 0-16,1 0 16,0 0-16,0 0 0,0 0 0,0 21 15,21 0-15,-22 0 0,1 0 16,21 0-16,-21 22 0,21-22 15,0 0-15,0 0 0,0 0 16,0 1-16,0-1 0,21 0 0,0 0 16,1-21-16,-1 0 0,21 21 15,-21-21-15,0 0 0,1 0 0,-1 0 16,21 0-16,-21 0 0,0-21 16,1 0-16,-1 21 0,-21-21 0,0 0 15,21-1-15,-21 1 0,21 0 16,-21 0-16,0 0 0,0-22 15,21 22-15,0 0 0,-21 0 16,22 0-16,-1 0 0,-21-1 0,21 22 16,0 0-16,0 0 0,0 0 15,1 0-15,-1 22 0,0-1 16,0 0-16,-21 0 0,0 0 16,21 22-16,-21-22 0,0 0 0,0 0 15,0 21-15,0-20 0,0-1 16,0 0-16,-21 0 0,21 0 15,-21-21-15,0 0 16,0 0 0,-1 0-16,22-21 0,0 0 15,0 0-15,0 0 16,0-1-16,0 1 0,0 0 16,0 0-16,22-21 0,-1 20 0,0-20 15,0 21-15,21-21 0,43-22 16,-43 43-16,1 0 0,20 0 15</inkml:trace>
  <inkml:trace contextRef="#ctx0" brushRef="#br0" timeOffset="189528.77">7429 17230 0,'-21'-64'16,"0"43"-16,21-42 16,0 41-16,0 1 0,0 0 15,0 0-15,0 0 0,0 0 16,0 42-1,-21 0-15,21 21 0,0-21 16,0 22-16,0-1 16,0 0-16,-21 22 0,21-22 0,0 1 15,-21 20-15,21-21 0,0 1 16,0-1-16,-22 0 0,22 1 0,-21-1 16,21-21-16,0 0 0,0 1 15,0-1-15,0 0 0,-21-21 16,21-21-1,0 0-15,0-1 16,0 1-16,0 0 0,0-21 16,0 21-16,21-22 0,-21 1 0,21 21 15,1-22-15,-1 22 0,0 0 16,0 0-16,21 0 0,-20 0 16,20 21-16,-21 0 0,21 0 15,-20 0-15,-1 0 0,0 0 0,0 21 16,0-21-16,-21 21 0,0 0 15,0 0-15,-21 0 0,-21-21 16,21 22-16,-22-1 0,22-21 16,-21 21-16,-1-21 0,22 0 0,-21 0 15,21 0-15,0 0 0,-1 0 16,44 21 15,-1 0-15,0 0-16,0 1 15,0-22-15,0 21 0,1 0 0,-1 0 16,0-21-16,0 21 0,0 0 16,0-21-16,1 0 0,-1 0 0,0 0 15,0 0-15,21 0 0,-20 0 16</inkml:trace>
  <inkml:trace contextRef="#ctx0" brushRef="#br0" timeOffset="190434.25">7916 17568 0,'43'-21'16,"-22"0"-1,0 21-15,-21-21 0,21 21 16,0-21-16,0 21 0,1-21 0,-22-1 16,21 22-16,-21-21 0,21 0 15,-21 0-15,0 0 0,0 0 16,-21 21-16,0 0 15,-1 0-15,1 0 0,0 0 16,0 21-16,0-21 0,0 21 0,-1 0 16,1 0-16,0 0 15,0 22-15,21-22 0,0 0 0,0 0 16,0 0-16,0 1 0,0-1 0,0 0 16,21 0-16,0-21 0,0 0 15,22 21-15,-22-21 0,21 0 16,1 0-16,-1 0 0,0 0 0,1-21 15,-1 0-15,0 0 0,1 21 16,-22-21-16,21-1 0,0-20 0,-20 21 16,-1 0-16,-21 0 0,0-1 15,21 1-15,-21 0 0,0 0 0,0 0 16,-21 21 0,21 21-1,0 0-15,-21-21 0,21 21 16,-22 0-16,22 1 0,0-1 0,0 0 15,0 0-15,0 0 16,0 0-16,0 1 0,22-22 0,-1 21 16,0-21-16,0 0 0,0 0 15,0 0-15,22 0 0,-1 0 16,-21 0-16,22 0 0,-1-21 0,0-1 16,-21 22-16,22-21 0,-22 0 0,0-21 15,0 21-15,0-1 0,1 1 16,-22 0-16,21 0 0,-21 0 0,0 0 15,0-1-15,-21 22 32,21 22-32,-22-1 0,22 0 15,0 0-15,-21 0 16,21 22-16,0-1 0,0-21 0,-21 43 16,21-22-16,-21 0 0,21 22 15,0-22-15,0 22 0,0-1 0,0-21 16,0 22-16,0 21 0,0-22 15,0 22-15,0-1 0,0 1 0,0-21 16,0 20-16,0 1 0,0 0 16,0-1-16,0 22 0,0-21 0,-21-64 15,0-21-15,-1 0 0,1 0 0,0 0 16,0 0-16,0 0 16,0 0-16,-22 0 0,22 0 0,0 0 15,0 0-15,-22 0 0,22 0 0,0 0 16,0 0-16,-21 0 0,-22 0 15,43 0-15,0 0 0,0 0 16,-1-64-16,1 1 0,0-1 16,21 1-16,0-1 0,0 1 0,0-1 15,0 1-15,21 21 0,43-85 16,-43 63-16,21 1 16,-21 20-16,22-20 0,-1 20 0</inkml:trace>
  <inkml:trace contextRef="#ctx0" brushRef="#br0" timeOffset="191082.88">9313 17378 0,'0'0'0,"21"-64"31,1 64-31,-22 22 32,0-1-32,0 0 15,0 0-15,0 0 0,0 22 0,-22-22 16,1 0-16,21 0 0,0 0 16,-21 0-16,0 1 0,21-1 0,-21 0 15,21-42 16,0 0-15,21 21-16,0-22 0,0 1 0,0-21 16,-21 21-16,22 0 0,-1-1 15,0 1-15,-21 0 0,21 0 16,0 21 0,-21 21-1,0 0-15,0 0 0,0 1 16,0-1-16,0 0 0,0 0 0,0 0 15,0 0-15,0 1 16,21-1-16,1-21 0,-1 21 16,0-21-16,0 0 15,0 0-15,0 0 0,1 0 0,-1 0 16,21-21-16,-21 0 0,0-1 16,1 22-16,-1-21 0,0-21 0,-21 21 15,0 0-15,21-1 0,-21-20 16,0 0-16,0 21 15,0-1-15,-21 1 0,0 0 0,21 0 16,-21 21-16,-1 0 0,1 0 16,0 0-16,0 0 0,21 21 15,-21-21-15,21 21 16,0 0-16,0 1 0,0-1 16,0 0-16,0 0 15,21-21-15,0 0 0,0 0 0,0 0 16,22 0-16</inkml:trace>
  <inkml:trace contextRef="#ctx0" brushRef="#br0" timeOffset="191504.63">10245 17230 0,'0'-21'0,"0"42"0,0-64 16,-22 43-1,1 0-15,0 0 16,0 0-16,0 22 0,0-1 0,-1 0 15,1 0-15,21 0 0,-21 0 16,0 22-16,21-22 0,0 0 0,0 21 16,0-20-16,0-1 0,0 0 15,0 21-15,21-21 0,0 1 0,0-22 16,1 21-16,-1-21 16,0 0-16,0 0 0,0 0 0,0 0 15,1 0-15,-1 0 0,0-21 16,0-1-16,0 1 0,-21 0 0,0 0 15,0 0-15,0 0 0,0-22 16,0 22-16,0-21 0,0 21 0,0-1 16,-21-20-16,21 21 0,-21 0 15,0 0-15,0 21 0,-1 0 0,1 0 16,-21 0-16,21 0 0,0 0 16,-1 21-16,1-21 0,0 21 0,0 0 15,0 21-15,21-20 0,0-1 16,0 0-16,0 21 0,0-21 15,21 1-15,0-1 0,0 0 16,0 0-16,22 0 0,-22-21 0,21 0 16,-21 0-16,22 0 0</inkml:trace>
  <inkml:trace contextRef="#ctx0" brushRef="#br0" timeOffset="191856.43">10456 17420 0,'0'0'0,"0"-21"0,0-21 16,0 21-16,0-1 0,0 1 0,21 0 15,-21 0-15,22 0 0,-22 0 16,21 21-16,0-22 0,0 22 0,0 0 16,0 0-16,22 0 0,-22 0 15,0 0-15,0 22 0,0-1 16,22 0-16,-43 0 0,21 0 0,0 0 16,-21 1-16,21-1 0,-21 0 15,0 0-15,0 0 0,0 0 0,-21 1 16,0-1-16,0-21 15,0 21-15,-1-21 16,1 0-16,0-21 16,21 0-16,0-1 15,0 1-15,0 0 0,0 0 16,21 0-16,0 0 0,1-1 0,-1 1 16,-21 0-16,21 0 15,21 0-15,-21 0 0,1 21 0,-1-22 16,0 22-16,21 0 0,1-21 15,-22 21-15,21-21 0,0 21 0,1 0 16</inkml:trace>
  <inkml:trace contextRef="#ctx0" brushRef="#br0" timeOffset="192422.11">11642 17230 0,'0'-64'31,"0"43"-31,0 0 16,0 0-16,0 0 0,0-22 15,0 22-15,0 0 0,-22 21 16,1 0-16,0 0 16,0 0-16,0 0 0,0 0 0,-1 21 15,-20 0-15,21 0 0,-21 22 16,20-22-16,-20 0 0,21 21 0,0-20 15,0-1-15,21 21 0,0-21 16,0 0-16,0 1 0,0-1 16,0 0-16,21 0 0,0 0 15,0-21-15,0 21 0,0-21 0,1 0 16,20 0-16,-21 0 0,0 0 16,0 0-16,1-21 0,-1 0 0,0 0 15,0 0-15,0 0 0,0-1 0,1-20 16,-22 21-16,21-21 0,0-1 15,-21 1-15,21-22 0,-21 22 0,21-21 16,-21-1-16,21 22 0,-21-1 16,0 1-16,0 0 0,0 21 0,0-1 15,0 1-15,0 42 16,-21 1 0,0 20-16,21 0 0,-21 1 0,21-1 15,0 0-15,0 1 0,0-1 16,0 0-16,0 1 0,0-1 0,0-21 15,0 21-15,0-20 0,0-1 16,21 21-16,0-42 0,0 21 0,-21 0 16,22 1-16,-1-22 0,0 0 15,0 0-15,0 0 0,0 0 16,1 0-16,-1 0 0,0 0 16</inkml:trace>
  <inkml:trace contextRef="#ctx0" brushRef="#br0" timeOffset="192616">12552 17420 0,'0'0'0,"0"21"15,0-42 32,0 0-47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6T03:25:29.61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1016 1545 0,'0'21'0,"0"-42"79,0 0-79,21 0 0,-21 0 15,21 0-15,0-1 0,-21 1 16,22-21-16,-1 21 0,0-22 0,0 1 15,0 0-15,0-1 0,-21-20 16,22 21-16,-1-22 0,-21 1 16,21 20-16,-21-20 0,0 20 0,0-20 15,0 21-15,0-1 0,0 22 16,0-21-16,0 21 0,0-22 16,0 22-16,-21 0 0,0 21 15,-1 0-15,1 0 16,0 21-16,0 0 15,0 22-15,21-22 0,-21 21 16,-1 0-16,22 22 0,0-1 0,-21-20 16,0 20-16,21 1 0,-21-1 15,21 1-15,0-1 0,0-20 0,0 20 16,0-21-16,0 1 0,0-1 16,0 0-16,21-20 0,0 20 0,0-21 15,1 21-15,-1-20 0,-21-1 16,21 0-16,0 0 0,21 0 15,-20-21-15,-1 0 0,0 0 16,21 0-16,-21 0 0,22 0 16,-22-21-16,21 21 0,1-21 0,-22 0 15,21 0-15,0-1 0,1-20 16,-22 21-16,21 0 0,-21 0 0,1-22 16,20 22-16,-21 0 0,0 0 15,0-22-15,-21 22 0,22 0 0,-22 0 16,21 0-16,-21 0 0,0-1 15,0 44 17,0-1-17,-21 0-15,-1 0 0,1 0 16,21 0-16,-21 1 0,21 20 0,0-21 16,-21 0-16,21 22 0,0-22 15,0 0-15,0 21 0,0-21 0,0 1 16,0-1-16,0 0 0,21 0 15,-21 0-15,21 0 0,0-21 16,1 0-16,-1 22 0,0-22 0,0 0 16,0 0-16,22 0 0,-22-22 15,0 1-15,0 21 0,0-21 16,0 0-16,22 0 0,-22 0 0,0-1 16,0-20-16,-21 21 0,21-21 15,-21 20-15,22-20 0,-22 21 0,0-21 16,0-1-16,0 22 0,0-21 15,0 21-15,-22-1 0,1 1 0,0 0 16,0 21-16,-21 0 0,20 0 16,1 0-16,-21 0 0,21 0 15,0 21-15,-22 0 0,22-21 16,0 22-16,0-1 0,0 0 0,-1-21 16,22 21-16,-21 0 0,21 0 0,0 1 15,0-1-15,0 0 16,0 0-16,0 0 0,21-21 15,1 21-15,-1-21 0,0 0 16,0 0-16</inkml:trace>
  <inkml:trace contextRef="#ctx0" brushRef="#br0" timeOffset="528.69">2879 1101 0,'0'-21'16,"-22"21"-16,1 0 0,0 0 15,0 0-15,21 21 0,-21 0 16,0-21-16,-1 21 0,1 0 0,0 0 16,0 22-16,0-22 0,0 0 15,-1 21-15,1-20 0,21 20 0,-21-21 16,0 21-16,21-20 0,-21 20 15,21-21-15,0 21 0,0-20 0,0 20 16,0-21-16,0 0 0,21 0 16,0 1-16,0-22 0,0 21 0,22-21 15,-22 0-15,21 0 0,-21 0 16,22 0-16,-22 0 0,21 0 16,1-21-16,-22-1 0,21 22 0,-21-21 15,0 0-15,22 0 0,-22-21 16,0 20-16,0 1 0,-21-21 0,0 21 15,21-22-15,-21 1 0,0 21 16,0-21-16,0-1 0,-21 22 0,0-21 16,0 21-16,0-1 0,0 1 15,-1 0-15,-20 0 0,21 21 0,-21 0 16,20 0-16,-20 0 0,0 0 16,21 21-16,-22-21 0,22 21 15,-21 0-15,21 1 0,-1-1 0,1 21 16,0-21-16,21 0 0,0 1 15,0-1-15,0 21 0,0-21 16,0 0-16,0 1 0,21-1 16,0-21-16,1 0 0,-1 0 15</inkml:trace>
  <inkml:trace contextRef="#ctx0" brushRef="#br0" timeOffset="1008.87">3429 1080 0,'0'0'0,"-85"-106"31,85 85-15,-21 21-1,21 21 1,0 0-1,0 21-15,0-21 0,0 22 16,0-22-16,0 21 0,0 1 0,0-1 16,0 21-16,0-20 0,0-1 15,0 22-15,0-1 0,0 22 0,0-22 16,0 22-16,0 0 0,0-22 16,0 22-16,0-1 0,0 22 15,0-21-15,21 84 0,-21-63 16,0-21-16,0-22 0,0 22 0,0 0 15,0-22-15,0 1 0,0 20 16,0-20-16,0-1 0,0-20 0,0 20 16,-21-21-16,21 1 0,-21-1 0,0-21 15,21 0-15,-21 1 0,21-1 16,0 0-16,-22-21 16,22-21-1,0 0-15,0-1 0,0 1 0,0 0 16,0-21-16,0-1 0,0 22 15,0-21-15,0-22 0,22 22 16,-22-21-16,21-1 0,0 1 0</inkml:trace>
  <inkml:trace contextRef="#ctx0" brushRef="#br0" timeOffset="1416.69">3365 1291 0,'0'0'15,"-21"-42"-15,21 21 0,0-22 0,0 1 0,-21 21 16,21 0-16,-21 0 16,21-1-16,0 1 0,0 0 0,0 0 15,0 0-15,0 0 16,0-1-16,21 22 0,0-21 16,0 21-16,22 0 0,-22 0 15,21 0-15,-21-21 0,22 21 0,-1 0 16,0 0-16,-20 0 0,20 0 15,-21 21-15,21 0 0,-20-21 0,-1 43 16,0-22-16,-21 0 0,0 21 16,0 1-16,0-22 0,0 21 0,-21 1 15,-22-22-15,22 21 0,-21-21 16,0 22-16,-1-22 0,1 0 16,21 0-16,-22 0 0,1 0 15,21 1-15,0-22 0,0 21 0,-1-21 16,1 0-16,21 21 15,21-21 17,1 0-32,-1 0 15,0-21-15,0 21 0,0 0 0</inkml:trace>
  <inkml:trace contextRef="#ctx0" brushRef="#br0" timeOffset="1948.2">4593 1058 0,'0'-21'0,"0"42"0,0-63 16,0 21-16,0 0 0,0 0 16,-21 21-16,0 0 15,0-22-15,-1 22 0,1 0 16,0 0-16,0 0 0,0 0 0,0 0 15,-1 22-15,1-22 0,0 21 0,0 0 16,0 21-16,0-21 0,-1 1 16,1 20-16,0-21 0,21 43 15,0-43-15,0 0 0,0 0 16,0 0-16,0 0 16,21 1-16,0-22 0,1 0 15,-1 0-15,21 21 0,-21-21 16,0 0-16,22 0 0,-22 0 0,0 0 15,0 0-15,0 21 0,1-21 16,-1 0-16,0 0 0,-21 21 0,21-21 16,0 21-16,-21 0 15,0 1-15,0-1 16,0 0-16,0 0 0,-21 0 16,-21-21-16,21 21 0,-1 1 15,-20-22-15,21 21 16,-21-21-16,20 21 0,-20-21 0,21 0 15,0 0-15,0 21 0,-1-21 0,1 0 16,0 0-16,0 0 16,0 0-16,0 0 15,-1 0 1,1 0 0,0 0-16</inkml:trace>
  <inkml:trace contextRef="#ctx0" brushRef="#br0" timeOffset="2528.28">1333 2032 0,'-21'0'15,"21"21"1,21-21-1,1 0 1,-1 0-16,21 0 0,-21 0 0,22 0 16,20 0-16,-21 0 0,22 0 15,-1 0-15,1 0 0,21 0 0,-1 0 16,22-21-16,0 21 16,0 0-16,21 0 0,21 0 0,-21 0 0,0 0 15,0 0-15,21 0 16,-21 0-16,21-21 0,-21 21 0,21 0 15,1 0-15,-22 0 0,21 0 16,-21-21-16,0 21 0,21 0 0,-21 0 16,0 0-16,0 0 0,-21 0 0,0 0 15,-22 0-15,1 0 0,-22 0 16,1 0-16,-22 0 0,-21 0 0,1 0 16,-1 0-16,0 0 15,-42 0 16,0-21-15,21-1 0,0 1-16,0 0 15</inkml:trace>
  <inkml:trace contextRef="#ctx0" brushRef="#br0" timeOffset="3576.38">6371 1312 0,'0'0'0,"-21"0"0,0 0 0,-22 0 16,22 0 0,0 0-16,63 0 47,-20 0-47,-1 0 0,21 0 15,22 0-15,-22 0 0,43 0 16,-22 0-16,22 0 0,-1 0 0,1 0 15,21 0-15,-21 0 16,-1 0-16,1 0 0,21 0 0,-22 0 16,22 0-16,-21 0 0,0 0 15,-1 0-15,1 0 0,-22 0 0,1 0 16,-1 0-16,-20 0 0,-1 0 0,0 0 16,-20 0-16,-1 0 0,0 0 15,-21-21 1,-21 21-1,0-21-15,-1 21 0,1 0 0,0 0 16,0-21-16,-21 21 16,20 0-16,1-21 0,0 21 0,0 0 15,-21-21-15,20-1 0,-20 22 0,21-21 16,0 21-16,0-21 0,-22 21 16,22-21-16,0 0 0,0 21 0,0-21 15,-1 21-15,22-22 16,-21 22-16,0 0 15,21 22 32,0-1-47,21 0 0,0-21 16,1 21-16,-1-21 0,0 21 16,21-21-16,-21 21 0,22-21 0,-22 0 15,21 22-15,1-22 0,-1 0 16,-21 0-16,21 0 0,1 0 15,-22 0-15,0 0 0,0 0 0,0 0 16,1 0-16,-1 0 0,-21 21 16,0 0-1,-21-21 1,-1 21-16,1-21 0,0 21 16,0 0-16,0 1 0,-22-1 0,22 0 15,-21 0-15,0 0 16,20 22-16,-20-22 0,0 0 0,-1 21 0,1-21 15,0 22-15,21-22 0,-22 0 16,22 0-16,0 0 0,0 1 16,0-1-16,-1 0 0,22 0 0,0 0 15,-21-21-15,42-21 47</inkml:trace>
  <inkml:trace contextRef="#ctx0" brushRef="#br0" timeOffset="4834.47">9610 826 0,'0'-22'16,"0"1"0,0 42 15,0 1-31,0-1 0,0 21 16,0-21-16,0 22 0,0-1 15,0 0-15,0 1 0,0-1 16,-22 0-16,22 1 0,0-1 15,0 0-15,0-21 0,-21 22 0,21-22 16,0 0-16,0 0 0,0 0 16,21-21-1,1 0-15,-1 0 0,0-21 16,0 21-16,0-21 0,0 0 16,22 0-16,-22-22 0,0 22 0,21 0 15,-20-21-15,20-1 0,-21 22 0,0-21 16,0 0-16,1-1 0,-1 1 15,0 0-15,0-1 0,-21 22 0,0 0 16,21 0-16,-21 0 16,0 42-1,0 0-15,0 21 0,0-21 16,0 22-16,0-1 0,0 0 0,0-20 16,0 62-16,0-41 15,0-22-15,0 21 0,0-21 0,0 0 16,0 1-16,0-1 0,21 0 15,1 0-15,-1-21 0,0 0 0,0 0 16,21 0-16,-20 0 0,-1 0 0,21 0 16,-21-21-16,0 21 0,22-21 15,-22 0-15,0-1 0,21 1 16,-20 0-16,-1-21 0,-21 21 0,21-22 16,-21 1-16,0 21 0,0-22 15,0 1-15,0 0 0,0-1 0,-21 1 16,0 21-16,-1-21 0,1 20 15,0 22-15,-21-21 0,21 21 0,-1 0 16,1 0-16,0 0 0,0 0 0,0 0 16,0 21-16,-1 1 0,1-22 15,21 21-15,0 0 0,0 0 0,0 0 16,0 0-16,0 1 16,21-22-16,22 0 0,-22 0 15,0 0-15,0 0 0</inkml:trace>
  <inkml:trace contextRef="#ctx0" brushRef="#br0" timeOffset="5384.03">10922 529 0,'0'-21'16,"0"42"-16,0-63 0,-21 21 15,0 0-15,-1 21 16,22 21-16,-21 0 15,21 0-15,0 0 0,0 22 16,0-1-16,-21 0 0,21 1 0,-21-1 16,21 21-16,-21-20 0,21 20 15,0-20-15,-21 20 0,21-21 0,-22 1 16,22 41-16,0-41 0,0-22 16,0 0-16,0 0 0,0 0 15,0 1-15,0-1 16,0-42-1,0-1 1,0 1-16,0 0 0,0 0 16,0 0-16,22-22 0,-22 22 0,21-21 15,-21 0-15,0-1 0,21 1 16,0 0-16,0-1 0,0 1 16,1 21-16,-1 0 0,21-22 0,-21 43 15,22-21-15,-22 21 0,0 0 0,21 0 16,-21 0-16,1 21 0,20 0 15,-21 1-15,0-1 0,-21 21 0,21-21 16,-21 22-16,0-22 0,0 21 16,0-21-16,0 22 0,0-22 0,0 0 15,0 0-15,0 0 0,-21 0 0,21 1 16,0-1-16,-21 0 16,0-21-16,21-21 46,21 21-46,0-21 16,0-1-16,-21 1 0</inkml:trace>
  <inkml:trace contextRef="#ctx0" brushRef="#br0" timeOffset="6280.68">11599 741 0,'0'0'0,"0"-21"0,0 42 47,0 0-31,0 0-16,0 0 0,0 22 0,-21-22 15,21 21-15,0-21 0,0 22 16,0-22-16,-21 21 0,21 1 0,0-22 16,0 42-16,0-42 0,0 1 15,0-1-15,0 0 0,0 0 16,0 0-16,21 0 0,0-21 15,0 0-15,1 0 16,-1 0-16,0 0 0,21 0 0,-21 0 16,22-21-16,-22 0 0,21 21 0,-21-21 15,22 0-15,-22 0 0,0-22 16,0 22-16,0 0 0,1-21 0,-22 20 16,0-20-16,21 0 0,0 21 15,-21-22-15,0 22 0,0 0 0,0-21 16,0 20-16,0 1 0,0 42 47,0 1-32,0-1-15,0 21 0,0-21 16,-21 22-16,21-1 0,-21 0 16,21 1-16,-22 20 0,22-21 15,0 1-15,0 20 0,0-20 0,0 20 16,22-21-16,-1 22 0,0-1 0,-21 1 15,0-1-15,21 1 0,-21-1 16,21 22-16,-21-21 0,0-1 0,0 22 16,21-22-16,-21 1 0,22 20 0,-22-20 15,0 21-15,0-22 0,21 1 16,-21-1-16,0 1 0,0-1 0,0 1 16,0-22-16,0 21 0,0 22 15,0-43-15,-21 1 0,21-1 0,-22-21 16,1 22-16,-21-22 15,21 0-15,0-21 0,-22 21 0,22-21 16,-21 0-16,21 0 0,-22 0 0,22 0 16,0-21-16,-21 0 0,20 0 0,1-1 15,-21-20-15,21 0 0,0-1 16,-1 1-16,1 0 0,21-22 0,0 1 16,0-1-16,0-20 0,0 20 0,0-21 15,0 1-15,0 20 0,0-20 16,0 20-16,21 1 0,-21-22 0,22 21 15,-1 1-15,0-1 0,0-20 16,0 41-16,0-20 0,1 21 0,-1-22 16,0 22-16,21 21 0,-21-22 15,1 22-15,20-21 0,-21 21 16,21-1-16,-20 22 0,-1-21 0,0 0 16,0 21-16,0 0 0,0 0 0,1 0 15,-1-21-15,0 21 0,0 0 16,0 0-1,-21 21 1,0 0 0,0 0-16,-21-21 15</inkml:trace>
  <inkml:trace contextRef="#ctx0" brushRef="#br0" timeOffset="7243.54">9207 3027 0,'0'0'0,"0"-21"0,-21 21 0,0 0 15,21 21 1,0 0-16,0 0 0,0 0 15,0 1-15,-21-1 0,21 21 16,0 0-16,-21 1 0,21-1 0,0 0 16,0 1-16,0-1 0,-21 0 0,21 1 15,0-22-15,0 21 0,0-21 16,0 1-16,0-1 0,0 0 16,21-21-1,0-21 1,0 21-16,-21-21 0,21-1 0,0 1 15,1-21-15,-1 21 0,0 0 0,0-22 16,-21 22-16,21-21 0,0-1 16,1 22-16,-22-21 0,0 21 0,21 0 15,-21-1-15,0 1 0,0 42 32,0 1-32,0-1 0,0 0 15,0 0-15,0 21 0,0-20 16,0 20-16,0-21 0,0 21 0,21 1 0,-21-22 15,21 21-15,-21-21 0,21 1 16,0-1-16,1 0 0,-1-21 16,0 21-16,0-21 0,21 0 0,-20 0 15,20 0-15,-21 0 0,21 0 0,1-21 16,-22 0-16,21 0 0,1-1 16,20-41-16,-42 21 0,0-1 15,1 1-15,-22-22 0,0 22 0,0-21 16,0-1-16,0 22 0,0-1 15,0-20-15,-22 21 0,1 20 16,0-20-16,0 21 0,0 0 0,0 21 16,-22 0-16,22 0 0,0 0 15,0 0-15,0 21 0,-1 0 0,1 0 16,0 0-16,0 1 0,0 20 0,0-21 16,21 21-16,0-20 0,0 20 15,0-21-15,0 0 0,0 22 0,0-22 16,0 0-16,0 0 0,21-21 0,0 21 15,21-21-15,-21 0 0</inkml:trace>
  <inkml:trace contextRef="#ctx0" brushRef="#br0" timeOffset="7740.44">10287 2985 0,'0'0'0,"0"-22"0,0 1 0,0 0 16,-21 21-1,21 21-15,-21-21 16,21 21-16,0 1 0,0 20 0,-22-21 16,22 21-16,0-20 0,0 20 15,0 0-15,0 22 0,0-22 0,0 0 16,0 1-16,0-1 0,0 22 16,0-22-16,0-21 15,0 0-15,0 0 0,-21 1 0,21-1 16,0 0-16,0-42 31,0 0-15,0-1-16,0 1 0,0-21 0,0 21 15,0-22-15,21 22 0,1-21 16,-1 0-16,0-1 0,-21 1 0,21 21 16,0-22-16,0 22 0,22 0 0,-22 0 15,0 21-15,0 0 0,0 0 16,1 0-16,41 21 0,-42 0 15,-21 0-15,21 22 0,1-22 16,-22 0-16,21 21 0,-21-20 0,0 20 16,0-21-16,0 21 0,0-20 15,0-1-15,0 0 0,-21 0 0,-1 0 16,1 0-16,0 1 16,0-22-1,21-22 16,21 1-31,0 21 0</inkml:trace>
  <inkml:trace contextRef="#ctx0" brushRef="#br0" timeOffset="8505">11218 3154 0,'0'0'0,"0"-21"16,0 0-16,0-1 0,0 1 0,-21 0 15,0 21-15,0 0 16,0 0-16,-22 0 0,22 0 16,0 21-16,0 0 0,0 22 0,-1-22 15,1 21-15,0 1 0,0-1 0,0 0 16,0 1-16,-1-22 0,1 21 16,21 0-16,0-20 0,0-1 15,0 21-15,0-21 0,0 0 0,0 1 16,21-22-16,1 0 0,-1 0 15,0 0-15,0 0 0,0 0 16,22-22-16,-22 1 0,0 21 0,0-21 16,0 0-16,22 0 0,-22-22 0,0 22 15,0-21-15,-21 21 0,21-22 16,0 1-16,-21 0 0,0-1 0,0 1 16,22 21-16,-22-21 0,0 20 0,21 1 15,-21 42 1,0 1-1,0 20-15,0-21 16,-21 21-16,21 1 0,-22-22 0,22 21 16,0 1-16,0-22 0,0 21 15,0-21-15,0 0 0,0 43 16,22-43-16,-1 0 16,0-21-16,0 0 0,0 0 0,0 0 15,1 0-15,-1 0 0,21 0 0,-21 0 16,0-21-16,1 0 0,20 0 15,-21 0-15,0-1 0,0-20 0,1 21 16,-1-21-16,21-1 0,-21-20 0,-21 20 16,21 1-16,1 0 0,-1-22 15,0 22-15,-21-22 0,0 22 16,21 0-16,-21-1 0,0 1 0,0 21 0,0 0 16,0 0-16,0-1 0,0 44 31,0 20-31,-21-21 0,21 21 15,0 1-15,0-1 0,-21 0 0,21 1 16,-21 20-16,21-20 0,0-1 0,-22 21 16,22-20-16,0-1 0,0 0 0,0 1 15,0-1-15,0 0 0,22-20 16,-1-1-16,0 0 0,-21 0 16,21 0-16,0-21 0,0 0 0,1 0 15,-1 0-15,0 0 0,21 0 0,-21 0 16,1 0-16,-1 0 0,0-21 15,21 0-15,-21 21 0,1-21 0,-1-22 16,21 22-16,-21 0 0</inkml:trace>
  <inkml:trace contextRef="#ctx0" brushRef="#br0" timeOffset="8755.85">11578 3069 0,'0'21'0,"0"-42"0,21 42 32,0-21-32,22 0 0,-22 0 0,21 0 15,1 0-15,-1 0 0,0 0 16,22 0-16,-1-21 0,-20 21 0,20 0 16,1-21-16,-22 21 0,21 0 0,-20 0 15,-1-21-15,0 21 0,1-21 16,-22 21-16,0 0 0,0 0 0,0 0 15</inkml:trace>
  <inkml:trace contextRef="#ctx0" brushRef="#br0" timeOffset="9293.54">9123 5122 0,'-21'-21'0,"42"42"0,-64-42 0,22 21 16,0 0-16,0-21 15,42 21 17,0 0-32,22 0 0,-22 21 15,21-21-15,22 0 0,-22 21 0,0-21 16,1 0-16,20 0 0,-21 22 0,1-22 15,20 0-15,-20 0 0,-22 21 16,21-21-16,-21 0 0,0 0 0,-42 0 16,0 0-1,0 0-15,0 0 0</inkml:trace>
  <inkml:trace contextRef="#ctx0" brushRef="#br0" timeOffset="9569.39">9229 5186 0,'21'0'31,"-21"21"-31,21-21 0,-21 21 16,0 0-16,0 22 0,0-22 0,0 21 16,0 1-16,0-1 15,0 0-15,0 1 0,0-1 0,0 0 0,0 22 16,0-22-16,-21-21 0,0 22 0,21-1 15,0-21-15,-22 21 16,22-20-16,0-1 0,-21-21 0,21 21 16,21-21-1,1 0 1,-1 0-16,0-21 0,0 0 0,0-1 16,0 1-16,1 0 0</inkml:trace>
  <inkml:trace contextRef="#ctx0" brushRef="#br0" timeOffset="10180.03">9800 5419 0,'0'0'0,"0"21"31,0 0-31,0 0 0,-21 0 16,21 1-16,-21-1 0,21 21 0,0-21 15,0 22-15,-21-1 0,21-21 16,0 21-16,0-20 0,0-1 0,0 21 15,0-21-15,0 0 0,0 1 16,21-22-16,0 0 0,0 0 16,21 0-16,-20 0 0,20 0 0,-21 0 15,21-22-15,1 1 0,-22 0 0,21 0 16,1 0-16,-22 0 0,21-1 16,-21-20-16,0 21 0,1-21 15,-1 20-15,0-20 0,0 21 0,-21-21 16,21 20-16,-21 1 0,0-21 0,0 21 15,0 0-15,0-1 16,0 44 0,0-1-1,-21 0-15,21 21 0,-21-21 16,21 22-16,-21 20 0,21-20 0,0-1 16,0 21-16,0 1 0,0-22 15,-21 22-15,21-1 0,0-20 0,0 20 16,0-21-16,0 22 0,0-1 0,0 1 15,0-1-15,0 1 0,0-1 0,0-20 16,0 20-16,0-20 0,0 20 16,0-42-16,0 22 0,0-1 0,-22-21 15,1 0-15,21 0 0,-21-21 16,0 22-16,0-22 0,-22 0 16,22 0-16,0 0 0,-21 0 0,21-22 15,-22 1-15,1 0 0,0 0 0,-22 0 16,22 0-16,-1-22 0,22 22 0,-21-21 15,21 21-15,0-1 16,-1-20-16,1 21 0,21 0 0,0 0 16,0-1-16,0 1 0,0 0 0,0 0 15,0 0-15,21 0 0,1-1 0,-1 1 16,21 0-16,0 0 0</inkml:trace>
  <inkml:trace contextRef="#ctx0" brushRef="#br0" timeOffset="10492.86">10710 5440 0,'0'0'0,"0"-21"0,0 42 47,-21 0-47,21 0 0,-21 22 16,21-1-16,0 21 0,0-20 0,0 20 15,0 1-15,-21-1 0,21 1 0,0-1 16,-21 1-16,21-22 0,-22 22 16,22-22-16,0 0 0,0 22 0,-21-22 15,21-21-15,0 22 0,-21-1 16,21-21-16,0 0 0,0 0 0,0 1 16,0-44-1,0 1 1,0-21-16,21 21 15,-21 0-15,0-22 0,0 22 0</inkml:trace>
  <inkml:trace contextRef="#ctx0" brushRef="#br0" timeOffset="10784.69">10626 5673 0,'0'0'0,"0"-43"0,0 1 16,0 0-16,0-1 0,0 22 0,0-21 15,0 21-15,21 0 0,0-22 0,0 22 16,0 0-16,0 21 0,1-21 15,20 21-15,-21-21 0,0 21 0,22 0 16,-22 0-16,21 21 0,-21 0 0,0 0 16,1 0-16,-1 22 15,-21-22-15,0 21 0,0 22 16,0-22-16,-21-21 0,-1 21 16,-20-20-16,21-1 0,-21 21 0,20-21 15,-20 0-15,21-21 0,-21 22 0,20-1 16,1-21-16,0 0 0,0 21 0,21-42 47,21 0-47,0 21 0,0-22 0,1 1 15,-1 0-15</inkml:trace>
  <inkml:trace contextRef="#ctx0" brushRef="#br0" timeOffset="11484.29">11282 5525 0,'21'0'0,"0"0"15,0-22 1,0 22-16,-21-21 0,22 21 0,-1-21 16,0 0-16,0 21 15,-21-21-15,21 0 0,0-1 0,-21 1 0,0 0 16,0 0-16,0 0 0,22 0 15,-22-1-15,-22 22 16,1 0 0,0 0-16,0 22 0,0-1 15,-22 0-15,22 0 0,0 0 16,0 22-16,21-22 0,-21 0 0,21 21 16,-21-21-16,21 22 0,0-22 0,0 21 15,0-21-15,0 1 0,0-1 16,21 21-16,-21-21 0,21-21 15,0 21-15,0-21 0,0 0 0,1 0 16,-1 0-16,21 0 0,-21 0 16,0 0-16,22-21 0,-22 0 15,0 0-15,21 0 0,1 0 0,-1-1 16,0-20-16,1 21 0,-22-21 16,21-1-16,1 22 0,-22-21 0,21-1 15,-21 22-15,0-21 0,1 21 0,-22-22 16,0 22-16,-22 21 31,1 21-31,21 1 0,-21-1 0,21 0 16,-21 0-16,21 0 0,0 0 0,0 22 15,0-22-15,0 0 0,0 43 16,0-43-16,21 0 0,0 0 16,-21 0-16,21 0 0,1 1 15,-1-22-15,-21 21 0,21 0 16,0-21-16,0 0 0,-21 21 15,0 0 17,-21-21-32,0 0 0,0 0 0,0 0 15,-1 0-15,1 0 0,0 0 16,-21 21-16,21-21 0,-1 22 0,1-22 0,0 0 16,0 0-16,0 0 15</inkml:trace>
  <inkml:trace contextRef="#ctx0" brushRef="#br1" timeOffset="17511.83">12742 995 0,'-21'0'15,"42"0"32,0 0-47,1 0 16,20 0-16,0 0 0,22 0 0,-1 0 15,1 0-15,-1 0 0,22 0 16,-22 0-16,1 0 0,-1-21 16,1 21-16,-22 0 0,22 0 0,-43 0 15,21 0-15,-21 0 0,1 0 16,-22-21-16,0-1 15,0 1-15,-22 0 16,1 0-16,0 21 0,21-21 16,-21 21-16,21-21 0,-21-1 15,0 22-15,21-21 0,-22 21 16,1 0-16,21-21 16,21 21 15,1 0-16,-1 0-15,0 0 0,0 0 0,0 0 16,22 0-16,-22 0 0,0 21 16,-21 0-16,21-21 0,-21 22 0,0 20 15,0-21-15,0 0 0,0 0 0,-21 22 16,0-22-16,0 21 0,-1-21 16,-20 1-16,21 20 0,-21-21 0,20 0 15,1 0-15,0 1 16,0-22-16,0 21 0,0-21 15,21 21-15,21-42 16,0 21 0</inkml:trace>
  <inkml:trace contextRef="#ctx0" brushRef="#br1" timeOffset="18075.5">15176 762 0,'-21'-21'16,"42"42"-16,-63-42 0,42 0 0,-21 0 0,21-1 16,0 1-1,0 0-15,0 0 0,21 21 16,0-21-16,0 21 0,1 0 16,-1-21-16,0 21 0,21 0 15,-21 0-15,1 0 0,20 21 16,-21 0-16,21 0 0,-20 0 0,20 0 15,-21 1-15,0 20 0,0-21 0,1 21 16,-22 1-16,0-22 0,0 21 16,0-21-16,0 22 0,0-22 0,-22 0 15,1 0-15,21 0 0,-21 1 16,0-1-16,0-21 0,0 0 16,21-21-1,0-1-15,0 1 0,0 0 16,0-21-16,0 21 15,0-22-15,21 22 0,0-21 0,-21 21 16,21-22-16,0 22 0,0-21 0,1 21 16,-1-22-16,0 22 0,0 0 15,0 0-15,0 21 0,22-21 0,-22 21 16,0 0-16,0 0 16,0 0-1</inkml:trace>
  <inkml:trace contextRef="#ctx0" brushRef="#br1" timeOffset="18436.3">15896 931 0,'0'0'16,"0"22"-16,21-22 0,0 0 16,1 0-16,-1 0 15,0 0-15,-21-22 0,42 22 16,-21-21-16,1 0 0,-1 0 0,0 0 15,0 0-15,0-1 0,0 1 16,-21-21-16,0 21 0,0 0 0,0-1 16,0 1-16,0 0 15,-21 21-15,0 0 0,0 0 16,0 0-16,-22 0 0,22 0 0,0 21 16,0 0-16,0 1 15,0-1-15,-1 0 0,22 21 0,-21-21 16,21 22-16,-21-22 0,21 21 15,0 1-15,-21-22 0,21 21 0,0-21 16,0 0-16,0 1 0,21-1 16,0 0-16,0-21 0,1 21 0,-1-21 15,21 0-15,-21 0 0,22 0 0,-1 0 16,0 0-16,1 0 0,-1-21 16</inkml:trace>
  <inkml:trace contextRef="#ctx0" brushRef="#br1" timeOffset="18999.98">16595 529 0,'0'-21'0,"0"42"0,21-63 0,-21 21 16,0 42 15,0 0-31,0 0 0,0 0 16,0 22-16,0-22 0,0 21 16,0 22-16,0-22 0,-21 22 0,21-22 15,-22 21-15,22 1 0,-21-1 16,21 1-16,-21-22 0,21 22 0,-21-1 15,21 1-15,-21-22 0,0 22 16,-1-1-16,22 1 0,0-1 0,0-21 16,-21 1-16,21 20 0,0-20 0,0-1 15,0-21-15,0 0 0,0 0 16,0 1-16,0-1 0,21-42 31,-21-1-31,0 1 16,22 0-16,-1 0 0,0-21 0,-21-1 15,21 1-15,-21 0 0,0-1 16,21-20-16</inkml:trace>
  <inkml:trace contextRef="#ctx0" brushRef="#br1" timeOffset="19292.81">16595 889 0,'0'0'0,"0"-42"0,0 21 0,0-1 15,0-20-15,0 21 0,21 0 16,0 21-16,0 0 15,0 0-15,0 0 0,1 0 0,20 0 16,-21 0-16,0 0 16,0 0-16,1 21 0,-1 0 0,0 0 15,-21 22-15,0-22 0,0 0 16,0 21-16,0-21 0,-21 1 0,21 20 16,-43-21-16,22 0 0,0-21 15,-21 21-15,21 1 0,-22-22 0,22 0 16,0 0-16,0 21 0,0-21 0,-1 0 15,22-21 1,0-1-16,22 1 16,-1 0-16,0 21 15,0-21-15,0 0 0,0 21 0</inkml:trace>
  <inkml:trace contextRef="#ctx0" brushRef="#br1" timeOffset="19659.59">17060 910 0,'21'-21'16,"1"21"-1,-1-21-15,0 21 16,-21-21-16,21 21 0,0-21 16,0-1-16,1 1 0,-1 21 0,0-21 15,0 0-15,0 0 0,-21 0 0,0-1 16,0 1-1,-42 21 1,21 0-16,0 0 16,-1 0-16,1 0 0,-21 21 0,21 1 15,0-1-15,-1 0 0,1 21 16,21-21-16,0 22 0,-21-22 0,21 21 16,0-21-16,0 22 0,0-22 15,0 0-15,0 0 0,21 0 0,-21 1 16,21-1-16,43 0 0,-43-21 15,0 0-15,22 0 0,-22 0 16,21 0-16,0 0 0,1 0 0,-1 0 16,0-21-16,1 21 15,20-21-15</inkml:trace>
  <inkml:trace contextRef="#ctx0" brushRef="#br1" timeOffset="20457.15">17992 677 0,'0'-21'15,"0"42"-15,-22-63 0,1 21 0,0 0 16,0 21-16,0-21 16,0 21-16,-1 0 0,1 0 0,0 0 15,21 21-15,-21 0 0,0 0 16,0 0-16,-1 0 0,1 1 0,0 20 16,-21 21-16,42-20 15,0-1-15,-21 0 0,21-20 16,0 20-16,0-21 0,0 0 0,0 0 15,0 1-15,0-1 0,21 0 16,0-21-16,0 0 16,0 0-16,0 0 0,1 0 0,20 0 15,-21 0-15,0-21 0,0 21 0,1-21 16,-1-1-16,0-20 0,0 21 16,-21-21-16,21 20 0,0-20 0,-21 0 15,0 21-15,0-22 0,22 1 16,-22 21-16,0 0 0,0-22 0,0 22 15,0 0-15,-22 42 32,22 0-32,0 0 15,0 1-15,-21 20 0,21-21 16,-21 21-16,21 1 0,0-1 0,0-21 16,0 22-16,0-22 0,0 21 15,0-21-15,0 0 0,0 1 0,21-1 16,0-21-16,-21 21 0,22-21 0,-1 0 15,0 0-15,0 0 0,0 0 16,0 0-16,22-21 0,-22 21 0,0-21 16,0-1-16,0-20 15,1 21-15,-1-21 0,0-1 0,0 1 16,0 0-16,0-1 0,1 1 16,-1 0-16,0-1 0,0 1 0,0 0 15,-21-1-15,0 1 0,21 0 16,-21-1-16,0 22 0,0 0 0,0 0 15,0 0-15,-21 21 16,0 21 0,21 0-16,-21 0 0,0 21 0,0 1 15,21-1-15,0 0 0,-22 1 16,22-1-16,-21 0 0,21 1 0,0-1 16,0 0-16,0 1 0,0-1 15,0 0-15,0 1 0,0-22 16,0 0-16,0 0 0,21 0 15,-21 1-15,22-1 0,20-21 0,-21 0 16,0 0-16,0 0 0,22 0 16,-22 0-16,21 0 0,-21 0 15,22-21-15,-22 21 0,21-22 0,-21 1 0,22 0 16,-22 0-16,0-21 0,0 20 16,0-20-16,1 21 0,-1-21 0,0 20 15</inkml:trace>
  <inkml:trace contextRef="#ctx0" brushRef="#br1" timeOffset="20686.02">18965 677 0,'0'0'0,"0"-21"15,-21 42 17,21 1-17,0-1-15,-21 0 0,0 0 0,21 21 16,-21-20-16,21-1 0,0 0 16,-22 0-16,22 0 0,0 0 0,0 1 15,0-1-15,0 0 0,22 0 16,-1-21-1,0 0-15,0 0 16,0 0 0,0-21-16,-21 0 15,0 0-15,0-1 16,22 1-16,-22 0 0,0 0 0,0 0 16</inkml:trace>
  <inkml:trace contextRef="#ctx0" brushRef="#br1" timeOffset="20884.9">18986 487 0,'0'0'0,"-21"0"47,0 0 0,0 0-47</inkml:trace>
  <inkml:trace contextRef="#ctx0" brushRef="#br1" timeOffset="21071.79">18224 593 0,'-21'0'0,"42"0"0,-63 21 0,21-21 16,21 21-16,21-21 31,0 0-31,0 0 0,1 0 16,20 0-16,-21 0 0,21 0 0,-20 0 16,20 0-16,0 0 0,1 0 0</inkml:trace>
  <inkml:trace contextRef="#ctx0" brushRef="#br1" timeOffset="21552.52">19219 699 0,'0'0'0,"-21"0"0,21-22 0,21 44 63,0-1-63,-21 0 16,22 0-16,-22 0 0,21 0 15,-21 1-15,0-1 0,21 0 16,-21 0-16,21 0 0,-21 0 0,0 1 15,0-1-15,0 0 0,21-21 47,-21-21-31,21 0-16,-21-1 0,22 1 16,-1-21-16,0 21 0,0 0 15,-21-1-15,21 1 0,0 0 16,1 0-16,-1 0 0,-21 0 0,21-1 15,0 1-15,0 0 0,0 21 16,1 0-16,-22-21 0,21 21 0,0 0 16,0 0-1,-21 21 1</inkml:trace>
  <inkml:trace contextRef="#ctx0" brushRef="#br1" timeOffset="21915.31">19727 847 0,'0'0'0,"21"0"0,1 0 16,-1 0-16,0 0 15,0 0-15,0 0 0,0 0 0,1 0 16,-1 0-16,0-21 0,0-1 16,21 22-16,-20-21 0,-1 0 0,0 0 15,-21 0-15,21 0 16,-21-1-16,0 1 0,0 0 15,0 0-15,-21 21 16,0 0-16,0 0 0,-1 0 16,-20 0-16,21 0 0,0 21 0,-22 0 15,22 0-15,0 1 0,21-1 16,-21 21-16,21-21 0,0 0 0,0 22 16,0-22-16,0 0 15,0 0-15,21 0 0,0 1 0,0-22 16,1 21-16,-1 0 0,0-21 15,0 0-15,0 0 0,22 0 0,-22 0 16,0 0-16,0 0 0,0 0 16,0-21-16,1 21 0,-1-21 15,0-1-15,0 1 0,0 21 0</inkml:trace>
  <inkml:trace contextRef="#ctx0" brushRef="#br1" timeOffset="22096.21">20426 953 0,'0'0'0,"-21"21"15</inkml:trace>
  <inkml:trace contextRef="#ctx0" brushRef="#br1" timeOffset="24804.65">13377 3048 0,'0'0'0,"-21"0"16,0 0-16,0 0 0,0 0 15,-1 0-15,1 0 0,0 0 0,0 0 16,0 0-16,-22 0 0,22 0 0,0 0 15,0 0-15,0 0 0,0 0 16,-1 0-16,1 0 0,0 0 16,42 0 15,0 21-15,1 0-16,20-21 0,-21 0 15,21 0-15,22 22 0,-22-22 0,22 0 16,-1 0-16,-20 0 0,20 21 0,1-21 15,-1 0-15,-21 0 0,22 0 16,-1 0-16,-20 0 0,20 0 0,-20 0 16,20 0-16,-21 0 0,1-21 15,-1 21-15,-21 0 0,22 0 0,-22-22 16,0 22-16,-21-21 0,0 0 16,0 0-1,0 0-15,-21 21 0,0 0 16,-1-21-16,1 21 0,0 0 15,0-22-15,0 22 0,0-21 16,-1 21-16,-20 0 0,21 0 0,0 0 16,0 0-16,-1 0 0,1 0 0,0 0 15,0 0-15,0 0 16,21 21 15,21-21-31,0 22 0,0-22 16,0 0-16,1 21 0,20-21 0,0 0 15,-21 0-15,22 21 0,-22-21 16,21 0-16,1 0 0,-22 21 0,21-21 16,-21 0-16,0 0 15,1 21-15,-1-21 0,-21 21 16,0 1-16,0-1 16,-21 0-16,-1 0 15,1 0-15,0 0 0,-21 1 0,-1-1 16,22 0-16,-21 0 0,0 0 15,20 0-15,-20 1 0,21-1 0,0 0 16,-22 0-16,22 0 0,0-21 0,21 21 16,-21 1-16,0-22 15,21 21-15</inkml:trace>
  <inkml:trace contextRef="#ctx0" brushRef="#br1" timeOffset="34428.6">466 7430 0,'0'-22'0,"0"1"15,0 0 1,0 42 15,-22 0-31,22 1 16,0-1-16,0 21 0,0-21 15,0 22-15,0-22 0,0 21 16,0 0-16,0-20 0,0 20 0,-21 0 16,21-21-16,-21 22 15,21-22-15,-21 21 0,21-21 0,0 22 16,0-22-16,0 0 0,-21 0 15,21 0-15,0 1 0,0-44 47,21 1-31,-21 0-16</inkml:trace>
  <inkml:trace contextRef="#ctx0" brushRef="#br1" timeOffset="34743.65">847 7705 0,'0'0'0,"0"63"16,0-42 0,21-21 15,0 0-31,0-21 15,-21 0-15,0 0 16,21 0-16,-21 0 16,0-1-1,-21 22 1,0 0-16,0 0 16,0 22-1,21-1 1,21-21-1,0 0-15</inkml:trace>
  <inkml:trace contextRef="#ctx0" brushRef="#br1" timeOffset="36039.42">1376 7895 0,'127'-84'31,"-127"62"-31,21 1 16,0 0-16,0 0 0,-21 0 15,21-22-15,-21 22 0,22-21 0,-22 21 16,0-22-16,0 1 0,0 0 15,0-1-15,0 1 0,0 0 0,0-1 16,-22 22-16,1-21 0,21 0 16,-21 20-16,0 1 0,21 0 0,-21 0 15,21 0-15,0 42 32,0 21-17,0-21-15,0 43 0,0-22 0,0 22 16,0-22-16,0 22 0,0-1 15,0 1-15,0-1 0,0 1 0,0 20 16,0-20-16,0 20 0,0 1 16,0 0-16,0-1 0,0 22 0,0-21 15,0 0-15,0-1 0,21 22 16,-21-21-16,21-1 0,-21 22 0,0-21 16,0-22-16,21 22 0,0-21 15,-21-1-15,22 1 0,-22-22 16,0 21-16,21-20 0,0-1 15,0-21-15,-21 22 0,21-22 0,0 0 16,1-21-16,-1 0 0,0 0 16,0-21-16,0 0 0,22-1 15,-22-20-15,0 0 0,0-1 0,0 1 16,0 0-16,-21-1 0,22-20 16,-22 21-16,21-22 0,-21 1 0,0-1 15,0 1-15,0-1 0,0 1 0,-21-1 16,-1 1-16,1-1 0,-21 22 15,0-22-15,20 22 0,-83-43 16,62 43-16,1 21 16,-22 0-16,22-1 0,21 1 0,-21 0 15,20 21-15,1 0 0,0 0 16,0 0-16,21-21 16,21 21-1,0 0-15,22-21 0,-22 21 0,21-21 16,0-1-16,1 22 0,-22-21 15,21 0-15,1-21 0,-1 21 16,0-1-16,-21-20 0,22 21 0,-22-21 16,0 20-16,0 1 0,0-21 15,1 21-15,-22 0 0,21-1 0,-21 1 16,0 0-16,0 0 0,0 0 16,0 0-1,0 42 1,0 0-1,0 0-15,-21 0 16,21 0-16,0 1 0,0 20 0,0-21 16,0 0-16,0 22 0,0-22 15,0 21-15,0-21 0,0 0 0,0 1 16,0-1-16,0 0 16,21-21-16,0 0 0,-21 21 0,21-21 15,0 0-15,0 0 0,1 0 0,-1-21 16,0 21-16,21-21 0,-21 0 15,1-1-15,20-20 0,-42 0 16,21 21-16,-21-1 0,0 1 16,0-21-16,0 21 0,0 0 0,0-1 15,0 1-15,-21 0 0,0 0 16,0 0-16,-22 0 16,22 21-16,0 0 0,0 0 0,0 0 15,-1 0-15,1 21 16,0 0-1,21 0-15,0 0 0,0 0 16,0 1-16,21-1 16,0 0-16,1-21 0,-1 0 15,0 21-15,0-21 0</inkml:trace>
  <inkml:trace contextRef="#ctx0" brushRef="#br1" timeOffset="36512.15">2582 7747 0,'0'-42'15,"0"21"1,0-1 0,0 1-1,21 21-15,1 0 0,-1 0 16,0 0-16,0 0 0,0 0 0,0 0 15,1 21-15,-1-21 0,0 22 16,0-1-16,0 0 0,0 0 0,1 0 16,-22 0-16,0 1 0,0 62 15,0-63-15,0 1 16,0 20-16,0-21 0,-22 0 0,1 0 16,21 1-16,0-1 0,-21-21 15,21 21-15,0-42 31,0 0-31,0-1 0,0 1 16,0 0-16,21-21 0,-21 21 0,21-22 16,1 22-16,-1-21 0,-21 21 0,21-22 15,0 1-15,0 21 0,-21-22 16,21 1-16,1 21 0,-1 0 0,-21 0 16,21-1-16,0 1 0,0 21 15,0 0 1,1 0-16,-22 21 15,0 1-15,0-1 16,0 0-16,0 0 0,0 21 16</inkml:trace>
  <inkml:trace contextRef="#ctx0" brushRef="#br1" timeOffset="37423.62">741 9821 0,'-21'0'0,"42"0"0,-64 0 0,22-21 16,21 0-16,-21 21 16,21-21-16,-21 21 0,21-21 15,0 0-15,0-1 16,0 1-16,21 21 16,0-21-16,0 21 0,1 0 0,20 0 15,-21 0-15,0 21 16,0 0-16,1 1 0,-1-1 0,0 0 15,0 21-15,0 1 0,-21-1 16,21 0-16,-21 1 0,0-22 0,0 21 16,-21 0-16,0 1 0,-21-1 15,21 0-15,-22-20 0,22 20 16,-21 0-16,-1-21 0,22 1 0,-21-1 16,21 0-16,-22-21 0,22 0 15,0 0-15,0 0 0,0 0 16,0 0-16,-1-21 0,22 0 0,-21-1 15,21 1-15,0 0 0,0-21 16,0 21-16,0-1 0,0 1 0,0-21 16,0 21-16,0 0 0,0-1 15,21 1-15,1 0 0,-1 21 0,0 0 16,0 0-16,0 0 0,22 0 16,-22 21-16,0 0 0,21 1 15,-21-1-15,1 0 0,-1 0 16,0 0-16,-21 0 0,0 1 0,21-1 15,-21 0-15,0 0 0,21 0 0,-21 0 16,0 1-16,0-1 16,21-21-16,1 0 15,-1 0-15,0-21 16</inkml:trace>
  <inkml:trace contextRef="#ctx0" brushRef="#br1" timeOffset="38520">1905 10118 0,'0'-21'94,"0"-1"-79,0 1-15,0 0 16,21 0-16,-21 0 0,0 0 16,0-1-16,0 1 15,0 0-15,0 0 0,0 0 0,0 0 16,0-1-16,0 1 0,-21 21 15,0 0 1,21 21 0,0 1-16,-21-1 0,21 0 0,-22 21 15,22-21-15,0 22 0,0-1 0,0-21 16,0 22-16,0-22 0,0 21 16,0-21-16,0 22 0,0-22 0,0 0 15,0 0-15,0 0 0,0 0 16,22-21-1,-1-21 1,0 21-16,0-21 0,-21 0 16,21 0-16,0 21 0,1-21 0,-22-22 15,21 22-15,-21 0 0,21 0 16,-21 0-16,0-22 0,21 22 0,-21 0 16,21 0-16,-21 0 15,0-1-15,21 22 0,1 0 16,-22 22-1,0-1-15,21-21 0,-21 21 0,21 0 16,-21 21-16,21-20 0,-21-1 16,0 0-16,0 0 0,21 21 15,0-20-15,1-1 0,-22 0 16,21-21-16,0 0 0,0 0 16,0 0-16,0 0 0,1 0 15,-1 0-15,0 0 0,0-21 0,21 21 16,-20-21-16,-1-1 0,21 1 15,-21 0-15,0 0 0,1-21 0,-1 20 16,-21-20-16,0 21 0,21-21 16,-21 20-16,0-20 0,0 0 0,0 21 15,-21-22-15,0 22 0,-1 0 16,1 0-16,0 0 0,0 21 0,0 0 16,0 0-16,-1 0 0,1 0 0,0 0 15,0 0-15,21 21 16,0 0-16,0 0 0,0 0 15,21-21-15,0 21 0,0-21 16,1 0-16,-1 0 0,21 0 16,-21 0-16,22 0 0</inkml:trace>
  <inkml:trace contextRef="#ctx0" brushRef="#br1" timeOffset="39039.69">3111 9525 0,'-42'-42'0,"84"84"16,-105-84-16,63 21 0,-21 21 16,0 0-16,-1 0 0,22 21 15,-21 0-15,21 0 0,0 0 16,0 0-16,0 22 0,0-1 0,0-21 16,0 22-16,0-1 0,0 0 0,0-21 15,0 22-15,0-1 0,0-21 16,0 22-16,0-22 0,0 0 0,0 21 15,0-21-15,0 1 0,0-1 16,0 0-16,0 0 0,-21-21 16,0 0-1,21-21 1,0 0 0,0 0-16,0-1 0,0 1 0,0 0 15,0 0-15,0 0 0,0-22 16,21 22-16,0-21 0,0 21 0,1 0 15,-1-1-15,0 1 0,21 0 0,-21 0 16,1 21-16,-1 0 0,21 0 16,-21 0-16,0 21 0,1 0 0,20 0 15,-21 1-15,-21-1 0,21 21 16,-21-21-16,21 0 0,-21 1 0,0 20 16,0-21-16,0 0 0,0 0 0,0 1 15,-21-22-15,0 21 0,21 0 16,-21-21-16,0 21 0,21-42 62,21 0-62,-21 0 0,21 21 0</inkml:trace>
  <inkml:trace contextRef="#ctx0" brushRef="#br1" timeOffset="39264.57">3619 9758 0,'22'0'16,"-22"21"0,0 0-16,0 0 15,0 1-15,0-1 0,0 0 0,0 0 16,0 0-16,0 0 0,-22 1 16,22-1-16,0 0 0,0 0 0,0 0 15,0 0-15,22-42 47,-1 0-47,0 0 16</inkml:trace>
  <inkml:trace contextRef="#ctx0" brushRef="#br1" timeOffset="39608.37">3704 9462 0,'0'0'0,"0"-22"0,-21 1 0,0 0 0,0 21 15,-1 0-15,1 0 16,0 0-16,21 21 0,0 0 16,-21-21-16,21 22 0,0-1 0,0 0 15,0 0-15,21-21 16,0 0-16,0 0 0,1 0 16,-1 0-1,0 0-15,0 0 0,0-21 0,-21 0 0,21 0 16,-21-1-16,0 1 15,0 0-15,0 0 16,0 0-16,-21 21 0,0 0 16,0 0-16,0-21 0,0 21 15,-1 0-15,1 0 0,0 0 0,0 0 16,21 21-16,-21-21 0,21 21 0,-21-21 16,21 21-16,0 0 0,0 0 15,21 1-15,0-22 0,0 0 16,0 21-16,0-21 0,1 0 0,-1 0 15</inkml:trace>
  <inkml:trace contextRef="#ctx0" brushRef="#br1" timeOffset="39896.21">4191 9292 0,'0'0'0,"-42"85"31,42-64-31,-22 0 16,22 22-16,-21-1 0,21 0 0,0 1 16,0-1-16,0 0 0,-21 1 15,21 20-15,-21-21 0,21 1 0,-21-22 16,21 21-16,0-21 0,0 22 0,0-22 16,0 0-16,0 0 0,0 0 15,0 1 1,21-44 15,0 1-31,0 0 16,-21 0-16,21 0 0</inkml:trace>
  <inkml:trace contextRef="#ctx0" brushRef="#br1" timeOffset="40291.99">4254 9800 0,'0'21'15,"0"1"-15,0-1 32,22-21-17,-1 0-15,0 0 16,0 0-16,0 0 0,0 0 0,22-21 16,-22 21-16,0-22 0,0 22 15,0-21-15,-21 0 0,22 0 0,-22 0 16,21 0-16,-21-1 0,0 1 0,0 0 15,0 0-15,-21 21 16,-1 0-16,1 0 0,0 0 0,0 0 16,0 0-16,0 0 0,-1 21 0,1 0 15,0 0-15,0 22 0,0-22 16,0 21-16,21 1 0,0-22 16,-22 21-16,22-21 0,0 22 0,0-22 15,0 0-15,0 0 0,22 0 16,-1 0-16,0-21 0,0 0 0,21 22 15,-20-22-15,20 0 0,0 0 0,1 0 16,-1 0-16,0 0 0,1-22 16,-1 22-16,0-21 0,-21 0 0,22 21 15,-1-21-15,-21 0 0,0 0 0</inkml:trace>
  <inkml:trace contextRef="#ctx0" brushRef="#br1" timeOffset="41372.37">698 12002 0,'0'0'0,"0"-22"0,-21 22 15,21-21-15,0 0 16,0 0-16,21 21 31,1 0-31,-1 0 0,0 0 0,0 0 16,0 0-16,0 0 15,22 21-15,-22 0 0,0 0 0,0-21 16,0 22-16,1-1 0,-22 0 16,21 0-16,-21 0 0,0 0 0,0 1 15,0-1-15,-21 0 0,-22 0 16,22 0-16,0 0 0,0 1 0,-22-22 16,22 21-16,0-21 0,-21 0 15,21 0-15,-1 0 16,44-21 15,-1 21-31,0 0 0,0-22 16,0 22-16,0 0 0,22 0 15,-22 0-15,21 0 0,-21 0 16,22 0-16,-22 0 0,21 0 16,-21 22-16,1-1 0,-1-21 0,0 21 15,-21 0-15,0 0 0,0 0 16,0 1-16,-21-22 0,0 21 0,-22 0 15,22 0-15,-21 0 0,21-21 16,-22 21-16,1 1 0,21-22 0,-22 0 16,22 0-16,-21 0 0,21 21 15,0-21-15,-1 0 0,1 0 0,0 0 16,0 0 0,21-21-1,0-1-15,21 22 16,0-21-16,0 21 0,1-21 0,20 21 15,-21-21-15,21 0 0,1 0 16</inkml:trace>
  <inkml:trace contextRef="#ctx0" brushRef="#br1" timeOffset="41553.26">1630 12213 0,'0'0'0,"21"0"0,-21 21 47,21-21-16</inkml:trace>
  <inkml:trace contextRef="#ctx0" brushRef="#br1" timeOffset="42305.83">2476 12129 0,'0'-22'31,"0"1"-31,0 0 16,0 0-16,0 0 16,0 0-16,0-1 0,0 1 15,0 0-15,-21 0 16,0 0-16,0 0 0,0-1 15,0 1-15,-22 21 0,22-21 0,0 0 16,-21 21-16,20 0 0,-20 0 16,21 0-16,0 0 0,0 0 0,-1 0 15,1 21-15,0 0 0,0 0 16,0 22-16,21-22 0,0 21 0,0 1 16,-21-1-16,21 0 0,0-21 15,0 22-15,0-1 0,0-21 16,0 22-16,0-22 0,0 0 0,21 0 15,0-21 1,0 0-16,0 0 0,0 0 0,1 0 16,20-21-16,-21 0 0,21 0 15,-20-1-15,20 1 0,-21 0 0,21-21 16,-20 21-16,20-22 0,0 1 16,-21 0-16,1-1 0,20 1 0,-21 21 15,0-22-15,0 1 0,1 0 0,-22-1 16,0 1-16,21 21 0,-21-21 15,0 20-15,0-20 0,0 21 0,0 0 16,0 0-16,-21 21 16,21 21-1,-22 0-15,22 0 0,-21 21 0,21 1 16,0-22-16,0 21 0,0 1 16,0-1-16,0 21 0,0-20 0,0-1 15,0 0-15,0 1 0,0-22 16,0 21-16,21 1 0,-21-22 0,0 0 15,0 0-15,22 0 0,-22 0 16,21-21-16,0 0 0,-21 22 16,21-22-16,0 0 0,0 0 0,1 0 15,-22-22-15,21 1 0,0 21 0,0-21 16,0 0-16,0 0 0</inkml:trace>
  <inkml:trace contextRef="#ctx0" brushRef="#br1" timeOffset="42652.64">2984 11832 0,'0'0'0,"22"0"0,-22 21 32,0 1-32,0-1 15,0 0-15,0 0 0,0 0 0,-22 0 16,22 22-16,0-22 0,0 0 16,0 0-16,0 22 0,0-22 15,0 0-15,0 0 0,22 0 0,-1-21 16,0 0-16,0 0 15,0 0-15,0 0 0,22 0 0,-22 0 16,0 0-16,21-21 0,-20 0 0,-1 0 16,21 0-16,-21-1 0,0 1 15,1-21-15,-22 21 0,0-22 0,21 22 16,-21 0-16,0-21 0,0 21 16,0-1-16,-21-20 0,-1 21 0,1 21 15,0-21-15,0 21 0,-21 0 16,20 0-16,1 0 0,-21 0 0,21 0 15,0 21-15,-1-21 0,22 21 0,0 0 16,0 0-16,0 1 16,0-1-16,22-21 15</inkml:trace>
  <inkml:trace contextRef="#ctx0" brushRef="#br1" timeOffset="43405.72">4085 11832 0,'0'0'0,"0"-21"0,-21 0 15,21 0-15,0 0 16,0-1-16,0 1 0,0 0 15,0 0-15,21 21 16,-21-21-16,21 42 16,-21 0-1,0 0-15,0 0 0,0 1 16,0-1-16,0 21 0,0 0 16,0-20-16,0 20 0,-21 0 0,0-21 0,21 22 15,0-1-15,-21-21 0,0 0 16,21 1-16,-22-1 0,22 0 15,0 0-15,22-21 32,-1-21-32,0 0 15,0 0-15,0-1 0,-21-20 16,21 21-16,1-21 0,-1 20 0,0-20 16,-21 21-16,21-21 0,0 20 0,0-20 15,-21 21-15,0 0 0,22 0 16,-22 42-1,0 0 1,0 0-16,0 0 0,0 0 16,0 1-16,0 20 0,0-21 15,0 0-15,21 0 0,-21 22 16,0-22-16,21 0 0,0 0 0,0 0 16,0-21-16,1 22 0,-1-22 0,0 0 15,21 0-15,-21 0 0,1 0 16,20 0-16,-21 0 0,21-22 0,-20 1 15,20 21-15,-21-21 0,21-42 16,-20 41-16,-1 1 0,-21-21 16,0 21-16,0-22 0,0 22 0,0-21 15,0 21-15,-21 0 0,-1-22 0,1 22 16,0 0-16,0 0 0,0 0 16,-22 21-16,22 0 0,0 0 0,0 0 15,0 0-15,0 0 0,-1 0 16,22 21-1,0 0-15,0 0 16,22-21-16,-1 21 16,0-21-16,0 0 0,0 0 0,22 0 15</inkml:trace>
  <inkml:trace contextRef="#ctx0" brushRef="#br1" timeOffset="43922.47">5249 11409 0,'0'0'0,"0"-21"0,0 0 0,0-1 0,0 1 16,-21 21-1,21 21 1,-21 1-16,21-1 0,0 0 0,0 21 16,-21 1-16,21-1 0,0-21 0,0 21 15,0 1-15,0-1 0,0 0 16,0-20-16,0 20 0,0 0 0,0-21 15,0 22-15,0-22 0,0 0 0,0 0 16,0 0-16,0 1 16,0-1-16,0-42 31,0-1-31,0 1 16,0 0-16,0 0 0,0 0 0,0-22 15,0 22-15,0 0 0,0-21 0,0 21 16,21-22-16,0 22 0,0-21 15,0 21-15,1-22 0,20 22 16,0 0-16,-21 0 0,22 21 0,-1 0 16,0 0-16,1 0 0,-1 0 15,0 21-15,1 0 0,-22 0 0,0 0 0,0 1 16,0 20-16,-21-21 0,22 21 16,-22-20-16,0-1 0,0 21 15,0-21-15,-22 22 0,1-22 0,0 0 16,-21 42-16,21-41 0,-1-22 15,22 21-15,-21 0 0,0-21 16,42-21 15,0 0-31,1-1 0,-1 1 16</inkml:trace>
  <inkml:trace contextRef="#ctx0" brushRef="#br1" timeOffset="44139.34">6138 11599 0,'0'22'0,"0"-1"0,0 0 15,0 0-15,-21 0 0,21 22 16,-21-22-16,21 0 0,0 0 0,0 0 16,-21 22-16,21-22 0,-21 0 0,21 0 15,0 0-15,0 0 16,0-42 15,0 0-31,0 0 0,0 0 16</inkml:trace>
  <inkml:trace contextRef="#ctx0" brushRef="#br1" timeOffset="44448.17">6138 11324 0,'-21'0'0,"42"0"0,-63 0 0,21 0 15,0 0 1,21 21 0,21-21 15,0 0-31,0 0 16,-21-21-16,0 0 0,21 21 0,-21-21 0,21 0 15,-21 0 1,0-1-16,0 1 0,-21 0 15,0 21-15,0 0 16,0 0-16,0 0 0,-1 0 16,1 21-16,21 0 0,-21-21 15,21 22-15,0-1 0,0 0 16,0 0-16,21-21 16,0 0-16</inkml:trace>
  <inkml:trace contextRef="#ctx0" brushRef="#br1" timeOffset="44734">6604 10986 0,'-42'0'31,"42"21"-31,-22 0 0,1 0 0,21 21 16,-21-20-16,21 20 0,-21 21 0,21-20 15,0 20-15,-21-20 0,21 20 16,-21-21-16,-1 22 0,22-22 16,0 22-16,-21-22 0,0 0 0,0 1 15,21-1-15,0 0 0,0-20 0,-21 20 16,21-21-16,0 0 0,0 0 16,0 1-16,21-22 15,0-22-15,0 1 16,0 0-16,1 0 0,-1 0 15</inkml:trace>
  <inkml:trace contextRef="#ctx0" brushRef="#br1" timeOffset="45197.74">6689 11642 0,'-22'21'0,"44"-42"0,-44 63 15,44-42 1,-1 0-16,0 0 16,0 0-16,0 0 15,0 0-15,1-21 0,-1 21 0,0-21 16,0 0-16,0-1 0,0 1 16,1 0-16,-22 0 0,0 0 15,0 0-15,0-1 0,-22 22 31,1 0-31,0 0 16,0 0-16,0 22 0,0-1 0,-1 0 16,1 0-16,0 0 0,0 22 0,0-22 15,0 21-15,21-21 0,0 22 16,0-22-16,0 0 0,0 21 0,0-21 16,0 1-16,0-1 0,21 0 0,0 0 15,21 0-15,-21-21 0,1 0 16,20 0-16,-21 0 0,21 0 0,-20 0 15,20 0-15,0-21 0,-21 21 0,1-21 16,20 0-16,-21 0 16,0-1-16,0 1 0,-21 0 15,0 0-15,0 0 0,0 0 16,-21 21 0</inkml:trace>
  <inkml:trace contextRef="#ctx0" brushRef="#br1" timeOffset="46180.69">1185 13737 0,'0'0'16,"0"21"-1,0 1 1,0-1-16,-21 0 0,21 21 0,0 1 16,-21-22-16,21 21 15,0 0-15,-21-20 0,0 20 0,21-21 16,-22 0-16,1 0 0,21 1 15,0-1-15,0 0 16,21-21 15,1-21-31,-1 21 16,0 0-16,21 0 0,-21 0 16,22 0-16,-1 0 0,-21-21 15,22 21-15,-1 0 0,0 0 16,-21-22-16,22 22 0,-1-21 15,-21 0-15,0 21 0,1-21 16,-1 0-16,-21 0 16,0-1-16,0 1 15,0 0-15,-21 21 0,-1-21 0,1 21 16,0 0-16,0 0 16,0 0-1,21 21-15,0 0 0,0 0 0,0 1 16,0-1-16,0 21 0,0-21 15,0 0-15,0 22 0,0-22 0,0 0 16,0 0-16,0 0 0,0 1 16,21-1-16,-21 0 0,21-21 0,0 0 15,0 0 1</inkml:trace>
  <inkml:trace contextRef="#ctx0" brushRef="#br1" timeOffset="46332.6">1926 14055 0,'0'0'0,"21"-21"0,0 21 47,1 0-47</inkml:trace>
  <inkml:trace contextRef="#ctx0" brushRef="#br1" timeOffset="47543.94">3069 14097 0,'-21'0'0,"42"0"0,-63 0 0,21 0 15,-1 21-15,44-21 63,-1 0-63,0 0 0,21 0 0,-21-21 15,22 0-15,-22 0 0,21 21 16,1-21-16,-1-1 0,0-20 16,1 21-16,-1 0 0,-21-22 0,21 22 15,-20-21-15,-1 0 0,0-1 16,-21 1-16,0 21 0,0-22 16,0 1-16,0 0 0,0 21 0,0-22 15,-21 22-15,0-21 0,-1 21 0,1 21 16,0-22-16,0 1 0,0 21 15,0 0-15,-1 0 0,1 21 16,0 1-16,0-1 0,21 21 0,-21 0 16,0 1-16,21 20 0,-22 1 15,1-1-15,0 1 0,21 20 0,-21-20 16,0 21-16,0-1 0,21 1 16,-22 0-16,22-1 0,-21 1 0,21 21 15,0-22-15,-21 1 0,21 0 16,0-1-16,-21 1 0,21 0 0,0 21 15,0-22-15,0 1 0,0-22 16,0 22-16,0-21 0,21-1 0,0-21 16,0 1-16,1-1 0,-1 0 0,0-20 15,0-1-15,21-21 0,-20 0 16,20 0-16,0-21 0,1-1 16,-1-20-16,0 0 0,22-1 0,-22 1 15,0-21-15,22 20 0,-22-41 0,-21 20 16,22-21-16,-22 22 0,21-1 15,-42-20-15,0 20 0,0 1 16,0-1-16,0 1 0,-21-1 0,-21 1 16,-1-1-16,1 22 0,0-22 15,-1 22-15,-20 0 0,-1-1 0,-41-41 16,62 63-16,1-1 16,0 1-16,-1 0 0,22 21 0,-21 0 15,42-21-15,-21 21 0,21-21 31,21 0-15,0 21-16,21-22 0,-21 22 16,22-21-16,-1 0 0,0 0 0,1 0 15,-1 0-15,0-1 16,1 1-16,-1 0 0,0 0 0,-20-21 16,-1 20-16,0 22 0,0-21 15,-21 0-15,21 21 0,-21-21 16,-21 21-1,0 0-15,0 21 0,0 0 16,-1 0-16,22 1 0,-21-1 16,21 0-16,0 0 0,0 0 15,0 0-15,0 1 0,0-1 16,0 0-16,21 0 16,1-21-16,-1 0 15,21 0-15,-21 0 0,0-21 16,22 21-16,-22-21 0,21 21 15,-21-21-15,1-1 0,20 1 0,-21 0 16,0 0-16,0 21 0,1-21 16,-22 0-16,21-1 0,-21 1 0,0 0 15,0 0-15,0 0 0,0 0 16,-21-1-16,-1 1 0,1 0 0,0 0 16,0 0-16,-21 21 0,20 0 0,1 0 15,0 0-15,0 0 16,0 0-16,0 0 0,-1 21 0,1-21 15,0 21-15,0 0 0,21 0 16,0 1-16,0-1 0,0 0 16,0 0-16,21-21 0,0 0 15,0 21-15,22-21 0,-22 0 0,0 0 16</inkml:trace>
  <inkml:trace contextRef="#ctx0" brushRef="#br1" timeOffset="47903.74">4170 13801 0,'0'-21'0,"0"42"0,0-64 0,-21 22 15,21 0-15,0 0 0,0 0 16,21 21 0,0 0-16,0 0 15,0 0-15,0 21 0,1-21 16,-1 21-16,0 0 0,0 22 0,0-22 15,0 0-15,1 0 0,-22 21 16,0-20-16,0-1 0,0 21 0,0-21 16,0 0-16,0 1 0,-22-22 15,1 21-15,0-21 0,0 0 0,0 0 16,21-21 15,0-1-31,0 1 0,0 0 0,0-21 16,0 21-16,21-1 0,0-20 15,-21 21-15,21 0 0,0-22 0,1 1 16,-1 21-16,0 0 0,21-22 0,-21 22 16,22 0-16,-1 0 0,0 0 15</inkml:trace>
  <inkml:trace contextRef="#ctx0" brushRef="#br1" timeOffset="48728.78">5694 13293 0,'0'21'0,"0"-42"0,0 63 16,0-21-16,0 0 0,0 1 15,21-22 1,0 0-16,0 0 0,0 0 0,1 0 16,20 0-16,-21 0 0,21 0 15,-20 0-15,20 0 0,-21 0 16,0-22-16,22 1 0,-22 21 0,0-21 0,0 0 16,0 21-16,0-21 15,-21 0-15,0-1 0,0 1 16,-21 0-16,0 21 0,0 0 15,-21-21-15,20 21 0,-20 0 16,0 0-16,-64 21 0,42-21 16,22 21-16,-21 0 0,20 1 15,1-1-15,0 21 0,-1-21 0,1 22 16,21-22-16,0 21 0,21 0 0,0 1 16,0-1-16,0-21 15,0 22-15,21-22 0,0 21 0,21-21 0,-21 0 16,1-21-16,20 22 15,0-1-15,-21-21 0,22 0 0,-1 0 16,0 0-16,-20 0 0,20 0 0,-21 0 16,0-21-16,0-1 0,1 22 15,-22-21-15,0 0 0,-22 0 16,1 21-16,0 0 16,-21 0-16,21 0 0,-22 0 0,1 0 15,0 0-15,20 0 0,-20 0 0,0 21 16,-1 0-16,22 0 0,0 1 15,0-1-15,0 21 0,0-21 0,21 22 16,-22-22-16,22 21 0,0-21 16,0 22-16,0-22 0,0 0 15,0 21-15,22-21 0,-1 1 0,0-22 16,0 21-16,0 0 0,22-21 16,-22 0-16,21 0 0,0 0 0,1 0 15,-1 0-15,0-21 0,1 0 0,-1 21 16,0-22-16,22 1 0</inkml:trace>
  <inkml:trace contextRef="#ctx0" brushRef="#br1" timeOffset="49171.52">6456 13674 0,'0'0'0,"0"-21"0,0-1 16,-21 22-16,-1 0 15,1 0-15,0 0 0,0 0 0,-21 22 16,20-1-16,1 0 0,0 0 0,0 0 15,0 22-15,0-22 0,-1 21 16,1-21-16,21 22 0,0-22 0,-21 0 16,21 0-16,0 21 0,-21-20 15,21-1-15,0 0 0,0 0 16,21-21-16,0 0 0,0 0 16,1 0-16,-1 0 15,21 0-15,-21-21 0,0 0 16,22 21-16,-22-21 0,42-22 15,-41 1-15,-1 21 0,0 0 16,0-22-16,0 22 0,-21 0 0,0-21 16,21 20-16,-21 1 0,0 0 0,0 42 31,0 0-15,-21 1-16,21 20 15,0-21-15,0 0 0,0 22 0,-21-22 16,21 0-16,0 21 0,0-21 0,0 1 15,0-1-15,0 0 0,0 0 16,21-21 0,0 0-16,1 0 15,-1 0-15,0 0 0,21 0 16,-21-21-16</inkml:trace>
  <inkml:trace contextRef="#ctx0" brushRef="#br1" timeOffset="49456.36">7197 13631 0,'0'-21'0,"0"0"0,0 0 16,-22 21-1,1 0-15,0 0 0,0 0 16,0 0-16,0 0 0,-1 21 16,1 0-16,0 0 0,0 1 15,0 20-15,21-21 0,-21 21 0,21-20 16,-22 20-16,22 0 0,-21 1 15,21-22-15,0 21 0,0-21 0,0 0 16,0 22-16,21-22 0,1-21 0,-1 21 16,0 0-16,0 0 0,0-21 15,0 0-15,22 0 0,-22 0 0,0 0 16,21 0-16,-20 0 0,-1-21 0,21 21 16,-21-21-16,0 0 0,1 0 15,20 0-15</inkml:trace>
  <inkml:trace contextRef="#ctx0" brushRef="#br1" timeOffset="49944.7">7705 13208 0,'0'0'16,"0"-21"-16,0 42 16,-22 0-1,22 0-15,0 1 0,0 20 16,-21-21-16,21 21 0,0 1 0,0-1 15,0 0-15,0 22 0,-21-22 0,21 1 16,0-1-16,0 0 0,0 1 16,0-22-16,0 21 0,0-21 15,0 0-15,-21 1 0,21-1 0,0 0 16,0 0-16,-21-42 47,21 0-47,0 0 15,0-1-15,0-20 0,0 21 0,0-21 16,0 20-16,0-20 0,0 0 0,21-1 16,0 1-16,0 0 0,0-1 15,1 22-15,20-21 0,-21 21 16,0 21-16,22-21 0,-22 21 0,21 0 0,-21 0 16,22 0-16,-22 21 15,0 0-15,0 0 0,0 21 0,0-20 16,1 62-16,-22-41 15,0-1-15,0 0 0,0-21 0,0 22 16,0-1-16,-22-21 0,1 0 0,0 22 16,0-22-16,0 0 0,0-21 15,-1 21-15,1-21 0,0 0 0,0 0 16,0 0-16,0 0 16,21-21-16,-22 0 0</inkml:trace>
  <inkml:trace contextRef="#ctx0" brushRef="#br1" timeOffset="50951.72">4911 7578 0,'0'0'0,"-22"0"0,1 0 16,42 0 31,1 0-47,20 0 0,-21 0 15,21 0-15,1 0 0,20 0 0,-20 0 16,20 0-16,22 0 0,-22 0 15,22 0-15,0 0 0,-1 0 0,1 0 16,0 0-16,-1-21 0,-20 21 0,20 0 16,-20 0-16,-1-22 0,-20 22 15,-1-21-15,0 21 0,1 0 0,-1-21 16,-21 21-16,0 0 0,1 0 0,-1-21 16,-21 0-1</inkml:trace>
  <inkml:trace contextRef="#ctx0" brushRef="#br1" timeOffset="51360.02">6159 7239 0,'0'21'0,"0"0"15,0 1-15,0-1 16,22-21-16,-22 21 0,21-21 0,0 0 16,0 21-16,0-21 0,0 0 15,1 0-15,-1 0 16,0 0-16,0 0 0,0 0 0,0 0 16,1 0-16,-1 0 0,0 0 0,0 0 15,-21 21 16,0 0-31,-21 1 0,0-1 16,0 0-16,-22 0 0,22 21 16,0-20-16,-21 20 0,20-21 0,-20 21 15,21-20-15,-21-1 0,20 21 0,-20-21 16,21 0-16,0 1 16,21-1-16,-21 0 0,21 0 0,0 0 15,21-21 16,0 0-31</inkml:trace>
  <inkml:trace contextRef="#ctx0" brushRef="#br1" timeOffset="53093.6">8297 7599 0,'0'21'0,"0"0"16,21-21-1,1 0-15,-1 0 16,0 0-16,21 0 0,-21 0 16,22-21-16,-22 0 15,21 21-15,1-21 0,-1 0 0,0-1 16,1 1-16,-1 0 0,-21 0 0,21 0 16,-20 0-16,-1-1 15,0-20-15,-21 21 0,21 0 0,-21 0 0,0-22 16,0 22-16,0 0 0,0-21 0,-21 20 15,0 1-15,0 0 0,-1 0 16,1 0-16,0 21 0,21-21 16,-21 21-16,21-22 0,-21 22 0,0 0 15,21 22-15,0-1 16,0 21-16,-22 0 0,22 1 0,0-1 16,0 22-16,0-1 15,0-21-15,0 22 0,0-1 0,0 1 16,0-22-16,0 22 0,0-1 0,0 1 15,0-1-15,0 1 0,0-1 16,0 1-16,-21-1 0,21 1 0,0-22 16,-21 22-16,21-22 0,0 0 0,-21 1 15,21-1-15,0 0 0,0-21 16,0 22-16,0-22 0,21 0 0,0 0 16,0 0-16,1-21 15,-1 0-15,0 0 0,0 0 0,21 0 16,-20-21-16,-1 0 0,21 0 0,-21 0 15,22 0-15,-22-1 0,21-20 16,-21 21-16,22-21 0,20-43 16,-42 43-16,0-1 0,1-20 0,-22 20 15,0-20-15,0 21 0,0-1 16,-22 1-16,1 0 0,0-22 0,-64 1 16,43 20-16,-21 1 15,20 0-15,1 20 0,-22 1 0,22 0 16,0 0-16,21 21 0,-22 0 0,22 0 15,0 0 1,42 0 0,0 0-16,0 0 15,1 0-15,20 0 0,0 0 16,1 0-16,-1 0 0,0 0 0,1 0 16,-1-21-16,0 21 0,1-21 0,-1-1 15,0 22-15,1-21 0,-1 0 16,-21 0-16,43-21 0,-43 20 15,0 1-15,-21 0 0,21 0 16,-21 0-16,0 0 0,0-1 16,0 44 15,0-1-31,-21 0 0,21 0 16,0 0-16,0 22 0,-21-22 15,21 0-15,-21 21 0,21-21 0,0 22 16,0-22-16,0 0 0,0 0 0,0 0 15,0 1-15,0-1 0,0 0 16,21-21-16,0 0 0,0 21 0,0-21 16,0 0-16,1 0 0,-1 0 15,21 0-15,-21-21 0,0 0 16,1 21-16,20-43 0,-21 22 16,0 0-16,-21 0 0,0-21 0,0 20 15,0 1-15,0-21 0,0 21 16,0-22-16,-21 1 0,0 21 15,0 0-15,0 0 0,-1-1 0,1 1 16,0 0-16,0 21 0,0 0 16,0 0-16,-1 0 0,1 0 0,0 0 15,21 21-15,0 0 0,-21 1 0,21-1 16,0 0-16,0 0 16,0 0-16,21 0 0,-21 1 0,42-1 15,-20-21-15,-1 21 0,0-21 0,21 21 16</inkml:trace>
  <inkml:trace contextRef="#ctx0" brushRef="#br1" timeOffset="53467.72">10096 7387 0,'0'0'15,"0"-21"-15,0 0 0,0 0 0,0 0 16,22-1-16,-1 1 0,0 0 15,0 21-15,0 0 0,0 0 16,1 0-16,-1 0 0,0 0 16,0 21-16,0 0 0,0 1 0,1-1 15,-1 0-15,-21 0 0,21 21 0,-21-20 16,0 20-16,0-21 16,0 0-16,0 22 0,0-22 0,0 0 15,-21 0-15,0 0 0,-1-21 0,1 21 16,0-21-16,0 0 0,0 0 15,21-21 1,0 0-16,0 0 16,0 0-16,0-22 0,0 22 15,0 0-15,21-21 0,0 21 16,0-22-16,0 22 0,1-21 0,20-1 16,-21 22-16,21-21 0,1 21 0,-1 0 15,0-22-15,1 22 0,-1 0 16</inkml:trace>
  <inkml:trace contextRef="#ctx0" brushRef="#br1" timeOffset="53993.98">12361 6414 0,'0'0'0,"0"-22"0,0 1 0,0 0 16,-21 21 0,0 0-16,0 0 0,-22 0 0,1 0 15,0 21-15,-1 22 0,1-1 16,-21 0-16,20 1 0,1 20 15,0 1-15,-1-1 0,1 1 0,21-1 16,-22 22-16,1-22 0,21 22 0,0 0 16,0-1-16,-1-20 0,22 20 15,-21-20-15,21-1 0,0 1 0,0-22 16,0 22-16,21-22 0,1-21 0,20 22 16,-21-1-16,21-21 0,1 0 15,-1 0-15,85-21 16,-63 0-16,-1 0 0,22 0 0,-22 0 15,1-21-15,20 0 0,-20 0 0</inkml:trace>
  <inkml:trace contextRef="#ctx0" brushRef="#br1" timeOffset="55120.49">12615 7070 0,'0'-21'0,"0"-1"16,0 1-16,-21 21 15,0-21-15,0 21 16,0 0-16,-1 0 0,1 0 0,0 0 15,0 0-15,0 0 0,0 0 16,-1 0-16,1 21 0,0 0 0,0 1 16,21-1-16,-21 0 0,21 0 0,0 21 15,0-20-15,0 20 0,0-21 16,0 0-16,0 22 0,21-22 0,0 0 16,0 0-16,0-21 15,1 0-15,-1 0 0,0 0 16,0 0-16,21 0 0,-20 0 0,-1-21 15,0 0-15,0 0 0,0-1 0,0 1 16,1-21-16,-1 21 0,0-22 16,0 22-16,0-21 0,0 0 0,-21-1 15,22 22-15,-1-21 0,-21-22 0,0 22 16,42-43-16,-42 43 16,21-22-16,-21 22 0,0 0 15,0-1-15,0 22 0,0 0 0,0 0 16,0 0-16,0 42 15,0 0-15,0 0 0,0 22 16,-21-1-16,21 21 0,-21-20 16,21-1-16,-21 22 0,21-22 0,0 0 15,0 22-15,0-22 0,-21 0 0,21 1 16,0-1-16,0 0 0,0-20 16,0 20-16,0-21 0,0 0 0,0 0 15,0 1-15,21-1 0,0-21 16,0 0-16,0 0 0,0 0 15,1 0-15,-1 0 0</inkml:trace>
  <inkml:trace contextRef="#ctx0" brushRef="#br1" timeOffset="55477.19">13060 7049 0,'21'0'15,"0"0"1,0 0-16,0-22 16,1 22-16,20-21 0,-21 21 15,-21-21-15,21 21 0,0 0 0,1-21 16,-22 0 0,-22 21-1,1 0 1,0 0-16,0 0 0,-21 0 15,20 21-15,1 0 0,0 0 0,0 0 16,0 1-16,0-1 0,21 0 0,0 0 16,-22 21-16,22-20 0,0-1 15,0 0-15,0 0 0,0 0 0,22 0 16,-1-21-16,0 0 0,0 0 16,0 0-16,22 0 0,-22 0 15,21 0-15,0 0 0,1-21 16,-22 0-16,21 21 0,1-21 0</inkml:trace>
  <inkml:trace contextRef="#ctx0" brushRef="#br1" timeOffset="55737.04">13695 6858 0,'0'-21'16,"0"42"-16,-21-42 0,-1 21 0,1 0 15,0 21-15,0 0 16,0-21-16,0 43 0,-1-22 0,22 0 15,-21 0-15,21 0 0,-21 22 0,21-22 16,0 0-16,0 0 16,0 21-16,0-20 0,0-1 0,0 0 0,21 0 15,0 0-15,1 0 16,-1-21-16,21 0 0,-21 0 16,0 0-16,1 0 0,20 0 0,-21 0 15,21-21-15,-20 21 0,20-21 16,-21 0-16,21 0 0,-20-22 0,-1 22 15,0 0-15</inkml:trace>
  <inkml:trace contextRef="#ctx0" brushRef="#br1" timeOffset="55976.21">14097 6498 0,'0'-21'16,"0"42"-16,0-63 0,0 21 0,-21 0 0,0 21 0,-1 0 15,1 0-15,21 21 16,-21 0-16,0 21 0,21-21 15,0 22-15,-21 20 0,21-20 0,-21-1 16,21 21-16,0-20 0,0-1 16,-22 0-16,22 1 0,0-1 0,-21 0 15,21 1-15,0-22 0,0 21 0,0-21 16,0 1-16,0-1 0,0 0 16,0 0-16,21-21 0,1 0 15,-1 0-15,0 0 0,0 0 16,0 0-16,22-21 0</inkml:trace>
  <inkml:trace contextRef="#ctx0" brushRef="#br1" timeOffset="57144.54">14436 6858 0,'0'-21'15,"0"0"1,-22 21-16,1 0 0,0 0 0,0 0 15,0 0-15,0 0 0,-1 21 16,1-21-16,0 21 0,0 0 16,0 0-16,0 22 0,-1-22 0,22 0 15,0 21-15,-21-20 0,21-1 16,0 21-16,0-21 0,0 0 0,0 1 16,0-1-16,0 0 0,0 0 0,21 0 15,1-21 1,-1 0-16,0 0 0,0 0 0,0 0 15,22 0-15,-22 0 0,0-21 0,0 0 16,0 21-16,0-21 0,1 0 16,-22-22-16,21 22 0,-21 0 0,21 0 15,-21-22-15,0 22 0,21 0 0,-21 0 16,0 0-16,21 0 16,-21-1-16,0 1 0,0 42 31,0 1-16,0-1-15,0 0 0,0 0 0,0 0 16,0 0-16,0 1 0,0-1 0,0 0 16,0 0-16,0 0 0,0 0 15,21 1-15,1-22 16,-22 21-16,21-21 0,0 0 0,0 0 16,0 0-16,0 0 15,1 0-15,-1-21 0,0 21 16,0-22-16,-21 1 0,21 0 15,0 21-15,-21-21 0,22 0 16,-22 0-16,0-22 0,0 22 0,21 0 16,-21 0-16,0 0 0,0-1 15,-21 22 17,21 22-17,0-1-15,0 0 16,0 0-16,0 0 0,0 0 15,0 1-15,0-1 0,0 0 16,0 0-16,0 0 16,21 0-16,0 1 0,0-1 15,0 0-15,22-21 0,-22 0 16,0 0-16,21 0 0,-21 0 16,22 0-16,-22 0 0,21 0 0,1 0 15,-22 0-15,21-21 0,-21 0 0,22 21 16,-22-22-16,0 1 0,0 0 15,0 21-15,-21-21 0,21 0 0,-21 0 16,0-22-16,0 22 0,0 0 0,0 0 16,0 0-16,-21-1 0,0 1 15,0 0-15,0 0 16,0 21-16,-1 0 16,1 0-16,0 21 0,0 0 15,21 0-15,-21 1 0,0-1 0,21 0 16,0 0-16,-22 0 0,22 0 0,0 1 15,-21-1-15,21 0 0,0 0 16,0 0-16,0 0 0,0 1 16,21-22-1,1 0-15,-1 0 0,0 0 16,0-22-16,0 22 0,-21-21 16,21 0-16,1 21 0,-1-21 15,-21 0-15,0 0 0,21-1 0,-21 1 16,21-21-16,-21 21 0,0 0 15,0-1-15,0 1 0,0 0 16,0 42 0,0 0-1,0 1-15,0-1 0,0 0 16,0 0-16,0 0 0,0 0 0,0 1 16,0-1-16,0 0 0,0 0 0,0 0 15,0 0-15,21 1 16,0-22-16,1 0 0,-1 21 15,21-21-15,-21 0 0,0 0 0,22-21 16,-22-1-16,21 22 0,-21-21 16,22 0-16</inkml:trace>
  <inkml:trace contextRef="#ctx0" brushRef="#br1" timeOffset="57408.39">15854 6265 0,'-21'0'0,"42"0"0,-64 0 0,22 22 16,0-1-16,21 21 0,-21 0 15,0 1-15,0-1 0,21 22 16,0-22-16,-22 21 0,22-20 16,-21 20-16,21-20 0,-21-1 0,21 0 15,0 1-15,0-1 0,0-21 16,0 0-16,0 22 0,0-22 0,0 0 15,0 0-15,0 0 0,21-21 16,0 0-16,1 0 0,-1 0 16,0 0-16,0 0 0,0-21 15,0 0-15</inkml:trace>
  <inkml:trace contextRef="#ctx0" brushRef="#br1" timeOffset="58329.86">16150 6752 0,'0'0'0,"-21"21"32,0 1-32,0-1 0,21 0 0,-22 0 15,1 0-15,21 0 0,0 1 16,-21-1-16,0 0 0,21 0 0,0 0 16,0 0-16,0 1 0,0-1 0,0 0 15,0 0-15,0 0 16,21-21-16,0 21 0,0-21 15,1 0-15,-1 0 0,0 0 16,0 0-16,0 0 0,22 0 0,-22-21 16,0 21-16,0-21 0,0 0 0,0 0 15,1 0-15,-22-1 16,21 1-16,-21 0 0,0 0 0,21 21 16,-21-21-16,0 0 15,0 42 1,-21 0-16,21 0 15,0 0-15,0 0 16,0 1-16,0-1 0,0 0 16,0 0-16,0 0 15,0 0 1,21-21-16,0 0 16,0 0-16,0 0 0,1 0 15,-22-21 1,0 0-16,0 0 15,0 0-15,0 0 0,0-1 16,0 1-16,0-21 0,0 21 16,0 0-16,0-1 0,0 1 0,0 0 15,21 0-15,0 0 16,0 21-16,21 0 0,-20-21 16,-1 21-16,21 0 0,-21 0 0,22 0 15,-22 0-15,21 0 0,-21 21 16,0 0-16,1 0 0,-1 0 15,0 0-15,-21 1 0,0-1 0,21 0 16,-21 0-16,21 0 0,-21 0 0,0 1 16,0-1-16,0 0 15,-21-21-15,0 21 0,0-21 0,0 0 16,21 21-16,-22-21 16,22-21-1,0 0 1,0 0-16,0 0 0,0-1 15,22 1-15,-1-21 16,-21 21-16,21 0 0,0-22 16,0 22-16,0-21 0,1 21 0,20-22 15,-21 22-15,0 0 0,22 0 16,-1 21-16,-21 0 0,21 0 0,1 0 16,-1 0-16,-21 21 0,22 21 0,-22-21 15,0 1-15,-21 20 0,0-21 16,0 0-16,0 22 0,0-22 0,0 0 15,0 0-15,0 0 0,-21 0 0,0 1 16,-1-1-16,1 0 0,0-21 16,0 21-16,0-21 0,0 0 15,-1-21 17,22 0-32,0 0 0,0-1 15</inkml:trace>
  <inkml:trace contextRef="#ctx0" brushRef="#br1" timeOffset="58512.76">16891 6350 0,'-21'0'0,"42"0"0,-63 0 0,20 0 16,1 0-16,0 0 15,0 0 16,0 0-31,0 0 16,-1 0-16,1 0 16</inkml:trace>
  <inkml:trace contextRef="#ctx0" brushRef="#br1" timeOffset="58670.67">15875 6541 0,'-21'0'16,"42"0"-16,-63 21 0,20-21 0,22 21 15,22-21 1,-1 0-16,21 0 16,0 0-16,1 0 0,20 0 15,-20 0-15,41 0 0,-20 0 16</inkml:trace>
  <inkml:trace contextRef="#ctx0" brushRef="#br1" timeOffset="58912.53">17970 6731 0,'-21'0'31,"0"0"-31,42 0 47,-21 21-32</inkml:trace>
  <inkml:trace contextRef="#ctx0" brushRef="#br1" timeOffset="59108.42">17992 7112 0,'0'42'16,"0"-84"-16,0 106 0,0-43 0,0 21 0,0 0 15,0-20-15,-22 20 0,1-42 16,0 21-16,21 0 0,-21 0 16,0 1-16,0-22 0,-22 0 0,22 21 15,-21-21-15,21 0 0,-22 0 0,22 0 16,-21 0-16,21 0 0,-22-21 15</inkml:trace>
  <inkml:trace contextRef="#ctx0" brushRef="#br1" timeOffset="59536.17">18775 6646 0,'0'43'16,"-21"-22"-16,21 0 16,-22 21-16,1-20 0,21-1 15,-21 0-15,21 0 16,0 0-16,-21-21 0,0 21 15,21 1-15,0-44 32,0 1-17,0 0-15</inkml:trace>
  <inkml:trace contextRef="#ctx0" brushRef="#br1" timeOffset="59712.07">18648 6414 0,'0'0'0,"0"-22"0,0 1 0,0 0 16,0 0 0,21 42 15,0-21-31,0 21 0,-21 0 0,21-21 16,1 22-16,-1-1 0,21-21 15,-21 21-15,0-21 0,1 0 0</inkml:trace>
  <inkml:trace contextRef="#ctx0" brushRef="#br1" timeOffset="60177.8">19135 6498 0,'0'21'32,"-22"1"-32,22-1 15,0 21-15,0-21 0,0 0 16,0 22-16,0-22 0,0 0 0,0 0 15,0 22-15,0-22 0,0 0 0,0 0 16,0 0-16,0 0 16,-21-21-16,21 22 0,-21-22 15,0 0 1,0-22 0,21 1-16,0 0 0,0 0 15,0 0-15,0 0 0,0-1 0,0-20 16,0 0-16,21 21 15,-21-22-15,21 1 0,21 21 0,-20-22 16,-1 1-16,21 21 0,0 0 16,1 0-16,-1 21 0,0 0 0,1 0 15,-1 0-15,0 21 0,1 0 0,-22 21 16,0-21-16,0 22 0,0-1 16,-21 0-16,0-20 0,0 20 0,0-21 15,0 21-15,0-20 0,-21-1 0,0 0 16,0 0-16,0 0 0,0 0 15,-1-21-15,22 22 0,-21-22 16,42-22 15,1 1-31,-1 21 16,0-21-16,21 0 0</inkml:trace>
  <inkml:trace contextRef="#ctx0" brushRef="#br1" timeOffset="60364.7">19897 6435 0,'0'0'16,"0"21"0,0 0-16,0 0 0,0 0 15,0 22-15,-22-22 0,22 0 0,-21 0 16,21 22-16,0-22 0,-21 0 16,21 0-16,0 0 0,0 0 15,0 1 1</inkml:trace>
  <inkml:trace contextRef="#ctx0" brushRef="#br1" timeOffset="60532.6">19897 6350 0,'0'-21'15,"0"42"-15,-22-63 0,22 21 0,-21-1 0,21 1 16,-21 21-1,42 0 17,0 0-17,1 0-15</inkml:trace>
  <inkml:trace contextRef="#ctx0" brushRef="#br1" timeOffset="60780.46">20341 6117 0,'-42'43'31,"42"-22"-31,-21 0 0,-1 21 16,22-21-16,-21 22 0,0-1 0,0 0 16,0 1-16,0-1 0,21 0 0,0 1 15,-22-1-15,22 0 0,-21-20 16,21-1-16,0 0 0,0 21 15,0-21-15,21-21 0,1 0 16,-1 0-16,0 0 0,0 0 16,0 0-16,0 0 0,1-21 15</inkml:trace>
  <inkml:trace contextRef="#ctx0" brushRef="#br1" timeOffset="60948.36">20066 6456 0,'0'0'16,"-21"0"-16,42 0 31,0 0-31,0 0 16,0 0-16,22-21 0,-22 21 0,21 0 16,1 0-16,-1 0 0,0-21 0</inkml:trace>
  <inkml:trace contextRef="#ctx0" brushRef="#br1" timeOffset="62071.72">18457 6562 0,'0'0'0,"-21"0"0,42 0 31,0 0-31,1 0 0,20 0 16,0 0-16,22 0 0,-1 0 0,1 0 16,-1 0-16,22 0 0,-22-21 15,22 21-15,0 0 0,-1 0 0,22-22 16,-21 22-16,-22 0 0,22 0 15,-21 0-15,-1 0 0,1 0 16,-22-21-16,-21 21 0,21 0 0,-20 0 16,-44 0 15,1 0-31,0 0 0,0 0 16,-21 0-16,-1-21 0,1 21 0</inkml:trace>
  <inkml:trace contextRef="#ctx0" brushRef="#br1" timeOffset="62264.61">18859 6689 0,'0'0'0,"0"21"0,22 0 16,-1-21 0,21 0-16,-21 0 0,22 0 0,-1 0 15,0 0-15,22 0 0,-1 0 16,1-21-16,-1 21 0,1-21 0,-1 0 15,1 21-15,-22-22 0,0 1 0,1 0 16,-22 0-16,0 0 0,-21 0 16</inkml:trace>
  <inkml:trace contextRef="#ctx0" brushRef="#br1" timeOffset="62704.35">19219 5376 0,'0'0'0,"0"-21"0,0 0 16,-21 0-1,0 21-15,0 0 16,0 0-16,-1 0 0,1 0 16,0 0-16,0 21 0,0 0 0,-22 0 15,22 1-15,0-1 0,0 0 0,0 21 16,0 1-16,-1-1 0,22-21 15,-21 21-15,21 1 0,0-1 16,0-21-16,0 22 0,0-22 0,0 0 16,0 0-16,21 0 0,1 0 0,-1 1 15,0-22-15,0 0 0,0 0 16,22 0-16,-1 0 0,-21 0 16,21 0-16,1 0 0,-1-22 0,0 1 15,22 0-15</inkml:trace>
  <inkml:trace contextRef="#ctx0" brushRef="#br1" timeOffset="63355.98">19579 5630 0,'0'-21'0,"0"42"0,0-63 0,0 21 16,-21 21-1,0 0-15,0 21 0,-1 0 16,1 0-16,0 1 16,0-1-16,0 0 0,21 0 0,0 43 15,0-43-15,0 0 16,0 0-16,0 0 15,21 0-15,0-21 0,0 22 16,0-22-16,1 0 16,-1 0-16,0 0 0,-21-22 15,0 1-15,21 0 16,-21 0-16,0 0 0,0 0 16,0-1-16,21 1 0,-21 0 0,0-21 15,21 21-15,-21-22 0,22 22 16,-1 0-16,0-21 0,0 20 0,0 1 15,22 21-15,-22-21 0,21 21 16,-21 0-16,22 0 0,-22 0 16,21 0-16,-21 0 0,0 21 0,22 0 15,-22 1-15,0-1 0,-21 21 16,0-21-16,0 0 0,0 22 0,0-22 16,0 21-16,0-21 0,0 1 0,0-1 15,0 0-15,-21 0 0,0-21 16,0 21-16,21 0 0,-22-21 15,1 0-15,21-21 16,0 0 0,0 0-16,0 0 0,0 0 15,21-1-15,1 1 0,-1-21 16,-21 21-16,21-22 0,21 22 16,-21 0-16,1-21 0,20 21 0,-21-1 15,21 1-15,-20 21 0,20 0 16,0 0-16,1 0 0,-22 0 0,21 0 15,-21 0-15,22 21 0,-43 1 0,21 20 16,-21-21-16,0 0 0,0 22 16,0-22-16,0 21 0,-21-21 0,-1 0 15,1 1-15,0-1 0,0 0 0,0 0 16,0 0-16,-1-21 16,22 21-16,22-21 31,-1-21-31,0 21 0,0-21 15</inkml:trace>
  <inkml:trace contextRef="#ctx0" brushRef="#br1" timeOffset="64007.61">21188 5419 0,'0'0'0,"0"-21"0,-21 21 0,-1 0 16,1-22-16,-21 22 15,21 0-15,-22 0 0,1 0 0,21 0 16,-21 0-16,-1 22 0,-63 20 16,85-21-16,-21 21 0,0-20 15,20 20-15,1-21 0,0 21 0,0-20 16,21 20-16,0-21 0,0 0 0,0 22 16,21-43-16,21 21 0,-20 0 15,20-21-15,-21 0 0,21 0 0,1 0 16,-1 0-16,0 0 0,-20 0 15,20 0-15,0-21 0,1 0 0,-22-1 16,21 1-16,-21-21 0,22 21 0,-22-22 16,0 1-16,0 0 15,-21 21-15,0-22 0,21 1 0,-21 0 16,0-1-16,0 1 0,21 0 0,-21 20 16,0-20-16,0 0 0,0 21 15,0-1-15,0 1 0,-21 42 31,0 1-31,0 20 0,21-21 0,-21 21 16,21 1-16,-21-1 0,21 0 0,0-20 16,0 20-16,0 0 15,0 1-15,0-1 0,0-21 0,0 0 0,0 22 16,0-22-16,0 0 0,21 0 16,0-21-16,21 0 15,-21 0-15,1 0 0,20-21 16,-21 21-16,0-21 15,0 0-15,1-1 0,-1 1 0,0 0 16,0 0-16,0 0 0,0 0 0,-21-1 16,0 44 15,0-1-31,0 0 0,0 0 0,-21 0 16,21 0-16,-21 1 0,21-1 15,0 0-15,0 0 0,0 0 16,21-21 15,0-21-31,1 21 0</inkml:trace>
  <inkml:trace contextRef="#ctx0" brushRef="#br1" timeOffset="64176.51">21653 5313 0,'0'0'0,"0"-21"0,-21 0 16,0 21-1,0 0-15,42 0 47,0 0-47,0 0 16,1 0-16</inkml:trace>
  <inkml:trace contextRef="#ctx0" brushRef="#br1" timeOffset="64425.37">22056 5038 0,'-22'0'0,"44"0"0,-65 0 16,22 0-16,0 21 0,0 0 16,21 21-16,-21-20 0,-1 20 15,22 0-15,-21-21 0,21 22 0,0 20 16,0-20-16,0-1 15,0-21-15,0 21 0,0-20 0,0-1 16,0 21-16,0-21 0,0 0 0,0 1 16,21-22-1,1 0-15,-1 0 0,0 0 16</inkml:trace>
  <inkml:trace contextRef="#ctx0" brushRef="#br1" timeOffset="64640.24">22225 5334 0,'0'21'31,"0"0"-31,0 1 16,-21-1-16,21 0 0,0 21 0,0-21 16,-21 1-16,21-1 0,-22 0 15,22 0-15,0 0 0,0 0 0,0 1 16,0-1-16,22-21 15,-1 0 1,0 0-16,0-21 0,0 21 16</inkml:trace>
  <inkml:trace contextRef="#ctx0" brushRef="#br1" timeOffset="65308.86">22564 5376 0,'0'0'0,"0"-21"16,-22 21-1,1 0-15,0 0 0,0 21 0,0 1 16,21-1-16,-21 0 16,21 0-16,0 0 0,0 0 15,0 1-15,0-1 0,0 0 16,0 0-16,0 0 0,21 0 16,0 1-16,0-22 15,0 0-15,0 0 16,1 0-16,-22-22 15,0 1-15,0 0 16,0 0-16,0 0 0,0 0 16,0-1-16,0 1 0,0 0 0,0-21 15,0 21-15,21-1 0,0 1 16,-21 0-16,21 0 0,0 0 16,0 0-16,1 21 0,-1-22 0,21 22 0,-21 0 15,0 0-15,22 0 0,-22 0 16,0 0-16,21 43 15,-20-22-15,-1 0 0,-21 0 0,21 0 16,-21 22-16,21-22 0,-21 0 16,0 0-16,0 22 0,0-22 0,0 0 15,0 0-15,0 0 0,0 0 16,-21-21-16,21 22 0,-21-22 16,0 0-16,-1 0 0,22-22 31,-21 1-31,21 0 0,0 0 15,0-21-15,0 20 0,21 1 0,1 0 16,-1-21-16,0 21 16,0-22-16,21 22 0,-20-21 0,20 21 15,-21-1-15,21 1 0,-20 0 16,-1 21-16,21 0 0,-21 0 0,0 0 16,1 0-16,-1 0 0,0 21 0,0 22 15,-21-22-15,21 0 0,-21 0 16,0 21-16,0-20 0,0-1 15,0 21-15,0-21 0,0 0 0,-21 1 0,0-1 16,21 0-16,-21 0 16,21 0-16,-21-21 0,-1 0 15,1-21 1,21 0-16,0 0 16</inkml:trace>
  <inkml:trace contextRef="#ctx0" brushRef="#br1" timeOffset="65492.76">22818 4974 0,'0'0'15,"-22"0"-15,1-21 0,0 21 0,0 0 16,0 0-16,0 0 16,-1 0-1,1 0 1,0 0-16,0 0 15,-21 0-15,20 0 0</inkml:trace>
  <inkml:trace contextRef="#ctx0" brushRef="#br1" timeOffset="66068.42">23982 5694 0,'-21'21'0,"42"-42"0,-42 63 0,-1-21 16,22 1-16,0-1 0,-21 0 16,0 0-16,0 0 0,21 0 0,-21 1 15,0-1-15,-1 0 0,1 0 16,0-21-16,0 21 0,0-21 16,0 0-16,-1 0 0</inkml:trace>
  <inkml:trace contextRef="#ctx0" brushRef="#br1" timeOffset="66820">23961 5376 0,'0'-21'46,"0"0"-14,-22 42 15,22 0-47</inkml:trace>
  <inkml:trace contextRef="#ctx0" brushRef="#br1" timeOffset="67196.78">23812 6456 0,'0'21'0,"0"-42"0,0 84 0,0-41 15,-21-1-15,21 0 0,-21 21 16,21-21-16,0 1 0,-21-1 16,21 0-16,-21-21 0,0 21 15,21-42 17,0 0-32,0 0 0</inkml:trace>
  <inkml:trace contextRef="#ctx0" brushRef="#br1" timeOffset="67368.67">23791 6202 0,'-21'-42'16,"0"42"0,21 21 15,0 0-31,21 0 15,0-21-15</inkml:trace>
  <inkml:trace contextRef="#ctx0" brushRef="#br1" timeOffset="67824.42">24193 6392 0,'0'0'0,"0"22"0,0-1 0,0 21 0,0-21 16,0 0-16,-21 1 0,21-1 0,-21 0 16,21 0-16,-21 0 0,21 0 15,0 1-15,-21-22 0,0 0 16,21-22 15,0 1-15,0 0-16,0 0 15,0 0-15,0 0 0,0-22 0,21 22 16,0 0-16,0-21 0,0 20 0,0-20 16,1 21-16,-1 0 15,0 0-15,42 21 0,-41 0 16,-1 0-16,0 0 0,0 0 0,-21 21 16,0 0-16,21 0 0,-21 21 15,0-20-15,0-1 0,0 0 0,0 21 16,0-21-16,-21 1 0,0-1 15,21 0-15,-21 0 0,0-21 0,21 21 16,-22-21-16,22 21 0,22-42 47,-1 21-47,0-21 16,0 0-16,0 21 15</inkml:trace>
  <inkml:trace contextRef="#ctx0" brushRef="#br1" timeOffset="68436.07">24765 6287 0,'0'0'0,"-21"0"15,0 21 1,-1 0-16,1 0 0,0 0 0,0 0 16,0 1-16,21 20 0,-21-21 15,-1 0-15,22 22 0,-21-22 0,21 0 16,0 0-16,0 0 0,0 0 0,0 1 15,0-1 1,21-21-16,1 0 0,-1 21 0,0-21 16,0 0-16,0 0 0,0 0 15,1 0-15,20 0 0,-21-21 0,0 21 16,22-21-16,-22-1 0,0 1 0,21 0 16,-21 0-16,1-21 0,-1 20 15,-21 1-15,21-21 0,0 21 0,-21 0 16,0-1-16,21 22 15,-21 22 1,0-1-16,0 0 0,0 0 0,0 0 16,0 0-16,0 1 0,0-1 15,0 0-15,0 0 0,0 0 16,0 0-16,0 1 0,0-1 16,21-21-16,1 0 15,-1 0-15,0 0 0,0 0 0,0 0 16,0 0-16,1 0 0,-1 0 15,0 0-15,0-21 0,0-1 0,0 1 16,1 21-16,-1-21 0,0-21 0,0 21 16,0-1-16,-21 1 0,0 0 15,0 0-15,0 0 0,0 0 16,0-1-16,0 1 0,-21 21 16,0 0-16,0 21 15,0 1-15,-1-1 0,1 0 16,21 0-16,0 0 0,-21 0 15,21 1-15,0-1 0,0 0 0,0 0 16,0 0-16,0 0 0,0 1 0,0-1 16,21-21-16,0 0 15,1 0-15,-1 0 0,0 0 16,0 0-16,0 0 0,22 0 16</inkml:trace>
  <inkml:trace contextRef="#ctx0" brushRef="#br1" timeOffset="69528.44">25760 6371 0,'0'0'0,"0"21"0,-21-21 0,-1 22 0,22-1 15,-21 0-15,21 0 0,0 0 16,0 0-16,-21-21 0,21 22 0,-21-1 16,21 0-16,0 0 15,0 0-15,0 0 16,0-42 31,0 0-47,21 0 0,-21 0 15,21 21-15,-21-21 0,21-1 16,1 1-16,-22 0 0,21 0 0,0 0 16,0 21-1,-21 21 1,0 0 0,0 0-16,0 0 0,0 1 15,0-1-15,0 0 0,0 0 16,21-21 15,0 0-15,1 0-16,-1 0 15,-21-21-15,21 0 16,0 21-16,-21-21 0,21-1 0,-21 1 16,0 0-16,21 0 0,1 0 15,-22 0-15,0-1 0,0 1 0,21 21 16,-21-21-16,0 42 31,0 0-31,-21 1 16,21-1-16,0 0 15,0 0-15,-22 0 16,22 0 0,22-21-1,-1 0-15,0 0 16,0 0-16,-21-21 0,21 21 15,0-21-15,-21 0 0,22 0 0,-1 0 16,0-1-16,-21 1 0,21-21 16,0 21-16,-21-22 0,21 1 15,-21 0-15,22 21 0,-22-1 16,21 1-16,-21 0 0,0 0 16,0 42-1,-21 0 1,-1 0-16,1 1 0,21-1 0,-21 21 15,0-21-15,21 22 0,0-1 0,-21-21 16,21 21-16,-21-20 0,21 20 16,-22-21-16,22 21 0,0-20 0,0-1 15,0 0-15,0 0 0,0 0 16,22-21 0,-1 0-16,0 0 0,0 0 0,0 0 15,0 0-15,1 0 0,-1 0 16,0-21-16,21 21 0,-21 0 0,1-21 15,-22 0-15,21 21 0,0-21 16,-21-1-16,21 1 16,-21 0-16</inkml:trace>
  <inkml:trace contextRef="#ctx0" brushRef="#br1" timeOffset="69732.33">26183 6350 0,'21'21'16,"64"-21"-16,-43 0 15,-21 0-15,1 0 16,-1 0-16,21 0 0,-21 0 0,22 0 16,-1 0-16,-21 0 0,21 0 15,-20 0-15,-1 0 0,0 0 0,-21-21 16</inkml:trace>
  <inkml:trace contextRef="#ctx0" brushRef="#br1" timeOffset="70379.96">23728 7514 0,'0'0'0,"0"-21"0,0 0 0,0 0 0,-21 0 15,21-1-15,-22 1 0,22 0 0,-21 0 16,0 0-16,0 0 16,0-1-16,0 1 0,-22 21 0,22 0 15,0 0-15,-21 0 0,20 0 0,1 0 16,0 21-16,0 1 0,0-1 16,0 21-16,-1-21 0,1 0 0,21 1 15,-21 20-15,21-21 0,-21 0 0,21 0 16,0 1-16,0-1 0,0 0 15,0 0-15,21-21 16,0 0-16,0 0 16,1 0-16,-1 0 0,21-21 0,-21 21 15,22-21-15,-22 0 0,21-22 16,-21 22-16,22-21 0,-22 21 16,21-22-16,-21 1 0,0 0 0,1-22 15,-1 22-15,-21-43 0,0 43 16,0 21-16,0-22 0,0 22 15,0 0-15,0 0 0,-21 42 16,-1 0-16,1 0 16,21 22-16,0-22 0,0 21 15,-21 0-15,21 1 0,0-1 0,0 0 16,0 1-16,0-1 0,0-21 16,0 22-16,0-22 0,0 21 0,0-21 15,0 0-15,21-21 0,-21 22 16,21-1-16,1-21 0,-1 0 0,0 0 15,0 0-15,0 0 16,0-21-16,1-1 0</inkml:trace>
  <inkml:trace contextRef="#ctx0" brushRef="#br1" timeOffset="70695.77">23939 7366 0,'64'-21'31,"-43"21"-16,0 0-15,-21-21 0,21 0 0,1 21 16,-1-22-16,0 22 0,0-21 16,-21 0-16,21 21 0,-21-21 15,-21 21 1,0 0-16,0 0 16,0 21-16,-1 0 0,-20 0 0,21 1 15,0-1-15,0 0 0,-1 0 16,22 0-16,0 22 0,-21-22 0,21 0 15,0 0-15,0 0 0,0 0 16,21 1-16,1-22 16,-1 0-16,0 0 15,21 0-15,-21 0 0,1 0 0,-1 0 16,21 0-16,-21 0 0,22 0 16,-22-22-16,21 1 0,-21 21 0</inkml:trace>
  <inkml:trace contextRef="#ctx0" brushRef="#br1" timeOffset="71692.2">24574 7239 0,'-21'0'16,"-42"21"-1,42 0-15,-1 1 16,22-1-16,-21 0 0,0 0 16,21 21-16,0-20 0,0-1 15,0 0-15,0 0 0,0 0 16,0 0-16,21 1 15,0-22-15,1 0 0,-1 0 16,0 0-16,0 0 0,0 0 16,0 0-16,1-22 0,-1 1 0,0 21 15,-21-21-15,21 0 0,0 0 16,0 0-16,1-1 0,-1 1 0,-21 0 16,21 0-16,0 0 0,0 0 0,-21 42 31,0 0-16,0 0-15,0 0 0,0 0 16,0 1-16,0-1 16,0 0-16,0 0 0,0 0 15,0 0-15,21-21 16,1 0-16,-1 0 0,0 0 16,0 0-16,0 0 0,0 0 0,1 0 15,-1-21-15,0 21 0,0-21 0,0 0 16,0 21-16,-21-21 0,22 0 15,-1-1-15,-21 1 0,0 0 0,21 0 16,-21 0-16,21 21 0,-21-21 16,0 42-1,0 0 1,0 0-16,-21 0 16,21 0-16,0 1 0,-21-1 0,21 0 15,0 0-15,0 0 0,0 0 16,21-21-1,0 0-15,0 0 16,0 0-16,1 0 0,-1 0 16,0 0-16,0-21 0,0 0 15,0 0-15,-21 0 0,22 0 16,-1-1-16,-21 1 0,21-21 16,0 21-1,-21 42 1,0 0-1,0 0-15,0 0 16,0 1-16,0-1 0,0 0 0,0 0 16,0 0-16,0 0 15,21-21 1,0 0-16,1 0 0,-1 0 0,0 0 16,21 0-16,-21 0 0,22 0 0,-22 0 15,0-21-15,21 0 0,-20 0 16,-1 0-16,0 0 0,0-1 15,0-20-15,0 21 0,1-21 0,-22-1 16,21 22-16,0-21 0,-21-1 16,0 22-16,0-21 0,21 21 0,-21 0 15,0-1-15,-21 44 32,21-1-32,-21 0 0,0 0 0,21 21 15,-22 1-15,1-22 0,0 21 16,21 1-16,-21-1 0,0-21 0,21 21 15,-21-20-15,21-1 0,0 21 0,0-21 16,0 0-16,0 1 16,0-1-16,0 0 15,21-21-15,0 0 16,0 0-16,0 0 0,0-21 16</inkml:trace>
  <inkml:trace contextRef="#ctx0" brushRef="#br1" timeOffset="71884.09">25675 7303 0,'0'0'0,"-21"0"15,21-22 17,21 22-17,0-21-15,0 21 0,1-21 16,-1 21-16,21 0 0,-21-21 15,0 21-15,22 0 0,-22-21 0,21 21 16,-21-21-16,1 21 0,-1-22 0</inkml:trace>
  <inkml:trace contextRef="#ctx0" brushRef="#br1" timeOffset="72251.88">26416 6668 0,'0'0'16,"0"-22"-16,0 1 0,0 0 16,21 21-1,0 0-15,0 0 0,1 0 0,-1 0 16,21 21-16,-21 0 0,0 1 15,22-1-15,-22 0 0,0 21 0,-21 1 16,21-1-16,-21 0 0,0 1 16,0 20-16,0-21 0,0 22 15,0-1-15,-21 1 0,0-22 0,-21 22 16,20-22-16,-20 22 0,0-22 0,21 0 16,-22 1-16,22-22 0,-21 21 15,21-21-15,-22 0 0,22 1 0,-21-1 16,21 0-16,-22 0 0,22-21 15,0 21-15,-21-21 0,20 0 0,-20 21 16,0-21-16</inkml:trace>
  <inkml:trace contextRef="#ctx0" brushRef="#br1" timeOffset="73756.49">5842 9610 0,'0'0'0,"-42"0"0,20 0 15,1 0-15,0 0 0,-21 0 16,21 0-16,-1 0 0,1 0 0,-21 0 15,21 0-15,0 0 0,-1 0 16,1 0-16,42 0 31,1 0-31,20 0 16,0 0-16,1 21 0,-1-21 16,21 0-16,1 0 0,-1 0 0,22 0 15,-21 0-15,-1 0 0,22 0 16,-22 0-16,1 0 0,20 0 0,-20 0 15,-1-21-15,1 21 0,-1 0 0,1 0 16,-22-21-16,1 21 0,-22 0 16,21 0-16,-21 0 0,0 0 0,-21-22 15,0 1 1,-21 21 0,0-21-16,0 21 0,0 0 15,0-21-15,21 0 0,-43 21 16,22 0-16,0-21 0,0 21 15,0-22-15,-22 22 0,22 0 16,0-21-16,0 21 0,0 0 16,-1 0-16,1 0 0,0 0 0,42 0 47,22 0-47,-22 0 0,21 0 0,-21 0 15,22 0-15,-1 0 0,0 0 0,1 0 16,-1 0-16,0 0 0,-21 0 15,22 0-15,-22 0 0,0 0 0,0 0 16,0 21-16,-21 1 0,0-1 16,0 0-16,0 0 15,-21 0-15,0 0 0,0 22 0,-21-22 16,20 21-16,-20-21 0,0 22 0,-1-22 16,22 21-16,-21-21 0,0 1 15,20 20-15,1-21 0,0 0 0,0-21 16,0 21-16,21 1 0</inkml:trace>
  <inkml:trace contextRef="#ctx0" brushRef="#br1" timeOffset="76209.14">9356 8657 0,'0'-21'0,"-22"21"31,1 0-31,0 0 16,0 0-16,0 0 0,0 21 0,-1 22 16,1-22-16,0 21 0,0 0 0,0 1 15,21-1-15,-21 22 0,21-22 16,-22 0-16,22 1 0,0-1 0,0 0 16,0 1-16,0-1 0,0-21 0,0 0 15,0 0-15,22 1 0,-1-1 16,-21 0-16,21-21 0,21 0 15,-21 0-15,1 0 0,20 0 0,-21 0 16,21 0-16,1-21 0,-22 0 16,0 21-16,21-22 0,-20 1 0,20 0 15,-21 0-15,21 0 0,-20 0 16,-1-1-16,0-20 0,0 21 16,0 0-16,0 0 0,-21-1 0,0 1 0,0 0 15,0 42 16,0 0-31,0 1 0,-21-1 16,21 0-16,-21 0 0,21 0 16,0 0-16,0 1 0,0-1 0,0 0 15,0 0-15,0 0 0,0 0 16,0 1-16,21-22 0,0 0 16,1 0-16,-1 0 0,0 0 15,0 0-15,0 0 0,0 0 0,1 0 16,-1-22-16,0 1 0,0 21 0,0-21 15,-21 0-15,0 0 16,0 0-16,0-1 0,-21 1 16,0 0-16,0 0 0,0 0 0,-1 0 15,1-1-15,0 1 0,0 0 16,0 0-16,21 0 0,0 0 16,0-1-16,0 1 0,0 0 15,21 21-15,0 0 16,21 0-16,-20 0 0,20 0 0,0 0 15,1 0-15,-1 0 0,0 21 16,1 0-16,-1-21 0,-21 22 0,21-1 16,1 42-16,-22-42 0,0 1 15,-21-1-15,0 0 0,0 0 16,0 0-16,0 0 0,0 1 0,0-1 16,0 0-16,-21-21 0,21 21 15,-21-21-15,0 0 16,-1 0-1,22-21 1,0 0-16,0 0 0,0-22 16,22 22-16,-22 0 0,21 0 15,0-22-15,0 22 0,0-21 0,0 21 16,1-22-16,20 22 0,-21 0 16,21 21-16,1-21 0,-1 21 0,-21 0 15,22 0-15,-1 21 0,-21 0 0,0 0 16,0 1-16,1-1 0,-1 0 15,-21 21-15,0-21 0,0 22 0,0-1 16,-21 0-16,-1-20 0,1-1 16,21 0-16,-21 0 15,0 0-15,0 0 0,0-21 0,21 22 16,21-44 15</inkml:trace>
  <inkml:trace contextRef="#ctx0" brushRef="#br1" timeOffset="76940.67">11515 9059 0,'0'-21'0,"0"42"0,0-63 0,0 21 15,0 0 1,-22 0-16,1 21 0,0-22 0,21 1 15,0 0-15,-21 0 0,0 21 0,0 0 16,-1 0-16,1 0 0,0 0 16,-21 0-16,21 0 0,-22 21 0,22 21 15,-21-20-15,-1-1 0,22 21 0,0 0 16,-21-20-16,21 20 0,21-21 16,-22 0-16,22 22 0,0-22 0,0 0 15,0 0-15,22-21 16,-1 0-16,0 0 0,0 0 15,21 0-15,-20 0 0,20 0 0,0 0 16,1-21-16,-22 0 0,21 0 16,0 21-16,-20-22 0,20-20 15,-21 21-15,21 0 0,-20-22 0,-1 22 16,0-21-16,0 0 0,-21-1 16,0 1-16,21 0 0,-21 20 0,0-20 15,0 0-15,0 21 0,0-22 0,0 22 16,0 0-16,-21 42 15,21 0 1,-21 22-16,21-22 0,0 21 16,0 0-16,0 1 0,0-1 15,0 0-15,0 1 0,0-1 0,0 0 16,0 1-16,0-22 0,0 0 16,0 21-16,0-20 0,21-22 0,0 21 15,0 0-15,1-21 0,-1 0 16,0 0-16,0 0 0,0 0 15,0 0-15,1-21 0,-1 0 16,-21-1-16,21 1 0,0 0 0,-21 0 16,21 0-16,-21 0 0,0-1 15,0 1-15,0-21 16,0 63 0,0 0-16,0 0 15,0 1-15,0-1 16,0 0-16,0 0 0,0 0 0,0 0 15,21 1-15,1-1 0,-1-21 16,0 0 0,0 0-16,0 0 0,0 0 15,1 0-15,-1-21 0,0 21 16,-21-22-16,0 1 0,0 0 0</inkml:trace>
  <inkml:trace contextRef="#ctx0" brushRef="#br1" timeOffset="77120.58">11959 8763 0,'0'0'0,"-21"-21"0,0-21 16,0 42-16,-1 0 15,1 0-15,21 21 32,0 0-17,21-21 1,1 21-16,-1-21 0,0 0 15,0 0-15,0 0 0</inkml:trace>
  <inkml:trace contextRef="#ctx0" brushRef="#br1" timeOffset="77393.42">12467 8551 0,'0'-21'0,"0"42"0,0-63 15,-21 42 1,0 21-1,0 0-15,-1 1 0,22-1 16,-21 21-16,0 0 0,0 1 0,21-1 16,0 0-16,-21 1 0,21-1 15,0 0-15,0 1 0,0-1 0,0 0 0,0-20 16,0-1-16,0 21 0,0-21 0,0 0 16,21 1-1,0-22-15,0 0 0,0 0 16,1 0-16,-1 0 0,0 0 15,0-22-15,0 22 16,0-21-16,1 0 0,-1 0 0,0 0 16,0-22-16</inkml:trace>
  <inkml:trace contextRef="#ctx0" brushRef="#br1" timeOffset="78256.92">12785 8827 0,'21'-22'0,"-42"44"0,42-65 0,-21 64 31,0 1-31,0-1 0,0 0 15,0 21-15,-21-21 0,21 1 16,-22-1-16,22 0 0,0 0 16,0 0-16,0 0 0,0 1 0,0-1 15,0 0-15,0 0 16,22-21-16,-1 0 16,0 0-16,0 0 0,0 0 0,22 0 15,-22 0-15,0 0 0,21-21 0,-21 21 16,22-21-16,-1 0 0,-21-1 15,22 1-15,-22 0 0,0 0 16,0 0-16,0-22 0,-21 22 0,21 0 16,-21 0-16,22 0 0,-22 42 31,0 0-15,0 0-16,0 0 0,-22 1 0,22-1 15,-21 0-15,21 0 0,0 0 0,0 0 16,0 1-16,0-1 0,0 0 15,0 0-15,21-21 32,-21-21-17,0 0 1,0 0-16,0-1 16,0 1-16,0-21 0,0 21 0,0 0 15,0-22-15,0 22 0,0-21 16,0 21-16,22-22 0,-22 22 0,21-21 15,0 21-15,0-1 0,21 1 0,-20 0 16,-1 21-16,21 0 0,-21-21 16,22 21-16,-22 0 0,21 0 0,-21 21 15,0 0-15,1 0 0,-1 1 0,0 20 16,0 0-16,-21-21 0,0 22 16,0-1-16,21-21 0,-21 22 0,0-22 15,0 21-15,0-21 0,0 0 0,0 1 16,-42 20-1,42-21-15,-21-21 0,0 0 16,21-21 15,0 0-31,0 0 16,21-22-16,-21 22 0,21-21 0,0-1 16,0 1-16,22 0 0,-22-1 15,0 1-15,0 0 0,0 21 0,22-22 16,-22 22-16,0 21 0,0-21 0,21 21 15,-20 21-15,-1 0 16,-21 22-16,0-1 16,0-21-16,0 21 0,0 1 0,0-1 15,0-21-15,0 22 0,0-22 16,0 21-16,-21-21 0,21 0 0,-22 1 16,22-1-16,0 0 15,-21-21 1,0 0-1,21-21-15,0 0 0,0-1 16,-21 1-16,0 0 0</inkml:trace>
  <inkml:trace contextRef="#ctx0" brushRef="#br1" timeOffset="78435.83">13377 8297 0,'0'0'0,"-106"-21"31,85 21-31,0 0 0,21 21 16,-21-21-16,0 22 15,0-22 1,-1 0 0</inkml:trace>
  <inkml:trace contextRef="#ctx0" brushRef="#br1" timeOffset="78595.73">12361 8551 0,'0'0'15,"0"22"-15,21-22 16,-21 21-16,43-21 0,-22 0 0,0 0 16,21 0-16,-20 0 0,20 0 15,0 0-15,1 0 0,-1-21 0,0 21 16,-21-22-16</inkml:trace>
  <inkml:trace contextRef="#ctx0" brushRef="#br1" timeOffset="79196.39">14817 8636 0,'21'0'16,"0"0"-1,0 21-15,0-21 0,22 0 0,-1 0 16,0 0-16,1 0 0,-1 0 16,21 0-16,-20 0 0,20 0 0,-20 0 15,20 0-15,-21 0 0,-20 0 0,20 0 16,-21-21-16,0 21 0,0 0 15,1-21-15,-22 0 16,0 0-16,-22 21 16,1-22-16,0 22 0,-21-21 15,21 21-15,-1 0 0,1-21 0,0 21 16,21-21-16,-21 21 0,21-21 16,21 21 15,-21 21-31,21 0 0,0-21 0,1 21 15,-1 0-15,-21 1 16,0-1-16,0 0 0,0 0 0,0 0 16,0 0-16,-21-21 0,-1 22 0,-20-1 15,21 0-15,0 0 16,0-21-16,-1 21 0,1-21 0</inkml:trace>
  <inkml:trace contextRef="#ctx0" brushRef="#br1" timeOffset="79596.16">16531 8446 0,'-85'42'31,"85"-21"-31,-21 0 16,0 43-16,21-22 0,-21 0 15,21 1-15,-21 20 0,21-20 0,0 20 16,0 1-16,0-22 0,0 21 15,0-20-15,-21 20 0,21-20 16,0 20-16,-22-21 0,22 43 16,-21-43-16,21 1 0,0-22 15,0 21-15,0-21 0,0 1 16,0-1-16,0 0 0,21-21 16,-21-21-16,22 21 0,-22-21 15,21-22-15,-21 22 0,0 0 16,0-21-16</inkml:trace>
  <inkml:trace contextRef="#ctx0" brushRef="#br1" timeOffset="79868.03">16319 8890 0,'-21'-42'15,"42"84"-15,-63-148 0,42 64 0,-21-22 0,21 22 16,0 0-16,0-1 0,0 1 16,0 0-16,42 21 0,-21-22 0,1 22 15,20 0-15,-21 0 0,21 0 0,1 21 16,-22 0-16,21 0 0,1 0 15,-22 21-15,21 0 0,-21 0 0,-21 21 16,0-20-16,0 20 0,0-21 0,0 0 16,-21 22-16,0-22 0,0 21 15,-22-21-15,1 0 0,0 1 0,-1-1 16,22 0-16,-21 0 0,21-21 16,0 21-16,-1-21 0,44-21 31,-1 21-31,0-21 0,0 0 15,0 0-15,22 21 0</inkml:trace>
  <inkml:trace contextRef="#ctx0" brushRef="#br1" timeOffset="80216.84">16806 8573 0,'21'0'16,"1"0"-1,-1 0-15,0 0 0,0 0 0,0-22 16,22 22-16,-22-21 0,21 0 16,-21 21-16,22-21 0,-22 21 15,0-21-15,0 0 0,0 21 0,-21-22 16,-21 22 0,0 0-16,-21 0 15,20 0-15,1 0 0,0 22 0,0-1 16,0-21-16,0 21 0,-1 0 15,1 0-15,21 22 0,-21-22 0,21 0 16,0 0-16,0 0 16,0 0-16,0 1 0,21-22 0,0 21 15,1-21-15,-1 0 0,21 0 16,-21 0-16,22 0 0,-1 0 0,0 0 16,1 0-16,-1-21 0,0 21 15,1-22-15,-22 1 0,21 21 0,-21-21 16</inkml:trace>
  <inkml:trace contextRef="#ctx0" brushRef="#br1" timeOffset="80533.66">17462 8488 0,'0'-21'0,"22"105"16,-44-147-16,1 21 0,21 20 0,0 1 0,0 0 15,0 0-15,21 0 16,1 21-16,-1 0 0,0-21 16,0 21-16,0 0 0,0 0 0,43 21 15,-43 0-15,0 0 16,0 21-16,-21-20 0,0-1 0,0 21 15,0-21-15,0 0 0,0 1 0,0-1 16,0 0-16,0 0 0,-21 0 16,21 0-16,-21-21 0,0 0 0,0 0 15,21-21 1,0 0 0,0 0-16,0 0 0,0 0 15,0-1-15,0 1 0,0 0 0,21 0 16,-21 0-16,21-22 0,0 22 15,0 0-15,1 0 0,-1 0 16,0 0-16,21-1 0,-21 1 0,1 21 16,20-21-16,-21 0 0,21 21 15,-20 0-15</inkml:trace>
  <inkml:trace contextRef="#ctx0" brushRef="#br1" timeOffset="81417.81">18288 8086 0,'-21'0'0,"0"0"0,-1 21 16,1 0-16,0 0 0,0 22 0,21-22 16,-85 190-1,64-147 1,21-22-16,-21 22 0,21-1 0,-21 1 16,0-1-16,21 1 0,-22-1 0,22 22 15,0-22-15,-21 1 0,0-1 16,21 1-16,-21-1 0,0 1 0,21-1 15,-21 1-15,-1-1 0,22 1 0,0-1 16,-21-20-16,21-1 0,0 22 0,0-43 16,0 21-16,0-21 0,0 22 15,21-22-15,1-21 0,-1 0 0,0 0 16,0 0-16,0 0 0,22 0 0,-22-21 16,21 21-16,0-22 0,-20-20 15,20 21-15,0 0 0,1-22 16,-1 1-16,-21 0 0,21-1 0,-20-20 15,-1 21-15,-21-22 0,0 22 0,0-22 16,0 1-16,0-1 0,-21 1 16,-1-1-16,1 22 0,0-22 0,-21 1 15,21 21-15,-22-1 0,22 1 0,-21 0 16,21 20-16,-1 1 0,1 0 16,0 0-16,21 0 0,0 0 15,21-1 1,0 22-1,1 0-15,-1-21 0,21 0 16,-21 21-16,22-21 0,-1 0 0,-21 21 16,21-21-16,1-1 0,-22 22 0,21-21 15,-21 0-15,1 0 0,-1 21 16,0-21-16,0 21 0,-21-21 16,-21 21 15,0 0-31,21 21 15,-21 0-15,-1-21 16,22 21-16,0 0 0,-21 0 0,21 1 16,0-1-16,0 0 0,0 0 0,0 0 15,0 0 1,0 1-16,21-1 0,1-21 0,-1 21 16,0-21-16,0 0 0,0 0 0,0 0 15,22 0-15,-22 0 0,0 0 16,0 0-16,0 0 0,1-21 0,-1 0 15,0 21-15,0-22 0,-21 1 0,0 0 16,0 0-16,0 0 0,0-22 16,0 22-16,0 0 0,0 0 15,-21 0-15,0 0 0,0-1 0,-1 1 0,1 21 16,-21 0-16,21 0 16,0 0-16,-22 0 0,22 0 0,0 0 15,-21 21-15,20-21 0,1 22 0,0 20 16,21-21-16,0 0 15,0 0-15,0 1 0,21-22 16,0 21-16,22-21 0,-22 0 0,21 21 16,1-21-16,-1 0 0,0 0 15,43 0-15,-64 0 0</inkml:trace>
  <inkml:trace contextRef="#ctx0" brushRef="#br1" timeOffset="81788.6">19177 8551 0,'0'0'0,"0"-21"0,-21 0 16,0 0-16,21 0 0,-22 21 16,22-21-16,0-1 15,0 1-15,22 21 0,-1-21 16,0 21-16,0 0 0,0 0 0,0 0 16,1 0-16,20 0 0,-21 0 15,0 21-15,22 0 0,-22 1 0,0-1 16,0 0-16,-21 0 0,21 0 0,-21 0 15,0 1-15,0-1 0,0 0 16,0 0-16,0 0 0,-21 0 16,21 1-16,-21-22 0,0 0 15,0 0-15,-1 0 16,1 0-16,21-22 16,0 1-1,0 0 1,0 0-16,0 0 0,0 0 0,21 21 15,1-22-15,-1 1 0,0 0 0,-21 0 16,42 0-16,-21 0 0,1-1 16,20 1-16,-21 0 0,21 0 0,1 0 15,-1 0-15,0 21 0</inkml:trace>
  <inkml:trace contextRef="#ctx0" brushRef="#br1" timeOffset="82400.39">20024 8319 0,'0'0'0,"0"21"0,0 0 0,-22 0 16,1 0-16,0 0 0,21 1 16,0-1-16,0 0 0,-21 0 15,21 0-15,0 0 16,0 1-16,0-1 16,0-42 46,0-1-62,0 1 16,21 0-16,-21 0 0,0 0 0,21 0 15,0-1-15,1 1 0,-22 0 16,21 0-16,0 21 0,0-21 0,0 0 16,0 21-16,1 0 0,-1 0 15,0 21 1,-21 0-16,21 0 0,0 0 15,-21 0-15,0 1 0,0-1 0,0 0 16,0 0-16,0 0 0,0 0 16,0 1-16,0-1 0,0 0 15,-21-21 1,0 0 15,21-21-15,0 0-16,0-1 0,0 1 15,21 0-15,0-21 16,0 21-16,1-1 0,-1 1 0,0-21 16,21 21-16,43-22 15,-43 22-15,1 21 0,-1 0 0,0 0 16,1 0-16,-22 0 0,21 0 16,0 21-16,-20 1 0,-1-1 0,0 21 15,-21-21-15,0 0 0,0 22 16,0-1-16,0-21 0,-21 0 0,-22 22 15,22-22-15,0 21 0,-21-21 0,21 1 16,-22-1-16,22 0 0,-21 0 16,21 0-16,-22 0 0,22-21 0</inkml:trace>
  <inkml:trace contextRef="#ctx0" brushRef="#br1" timeOffset="83639.67">7853 11536 0,'-21'0'0,"42"0"0,-64 0 0,22 0 15,21 21 32,21-21-47,1 0 16,-1 0-16,21 21 0,0-21 0,1 0 15,-1 0-15,22 0 0,-22 0 0,21 0 16,-20 0-16,-1 0 0,22 0 16,-22-21-16,21 0 0,-20 21 15,-1 0-15,0-21 0,1 21 0,-1-21 16,-21 21-16,0 0 0,1-22 0,-22 1 31,-22 21-31,1-21 16,0 21-16,-21 0 0,21 0 15,-1-21-15,-20 21 0,21-21 0,0 21 16,0 0-16,-1 0 0,1-21 0,0 21 16,0 0-16,42 0 46,21 0-30,-20 0-16,-1 0 0,21 0 16,-21 0-16,22 0 0,-22 0 0,21 0 15,-21 21-15,0-21 0,1 21 0,-1-21 16,-21 21-16,0 0 0,0 0 16,-21 1-16,-1-1 0,1 0 15,0 0-15,-21 0 0,21 0 0,-22 1 16,22-1-16,-21 0 0,21-21 15,-1 21-15,1-21 0,0 0 0,21 21 16</inkml:trace>
  <inkml:trace contextRef="#ctx0" brushRef="#br1" timeOffset="84282.03">10329 11007 0,'21'0'16,"-42"0"-16,64-21 0,-22-1 0,0 1 16,0 0-16,-21 0 0,21 0 0,0 0 15,1-22-15,-22 22 0,21 0 0,-21 0 16,0 0-16,0-1 16,0 1-16,-21 21 0,-1 0 15,1 0-15,0 0 0,0 0 0,0 21 16,0 1-16,-1-1 0,1 21 15,21 0-15,0 22 0,-21-22 0,21 43 16,-21-22-16,21 22 0,0-21 0,0 20 16,0-20-16,0 20 0,0-20 15,0-1-15,0 1 0,0-1 16,0 1-16,0-22 0,0 22 0,0-22 16,-21 0-16,21 1 0,0-1 15,0-21-15,0 0 0,0 1 0,0-1 16,21-21-16,0-21 15,-21-1-15,0 1 16,0-21-16,21 21 0,-21-22 16,0 22-16,21-21 0,-21 0 0,0-1 0,0 1 15</inkml:trace>
  <inkml:trace contextRef="#ctx0" brushRef="#br1" timeOffset="84528.95">10308 11134 0,'-21'-43'0,"42"86"0,-42-107 0,0 22 15,21 21-15,0 0 0,0-22 0,0 22 16,0 0-16,21 0 0,0 0 0,0 21 16,0-22-16,22 1 0,-22 21 15,21 0-15,1 0 0,-1 0 0,0 21 16,1 1-16,-1-1 0,0 21 0,1-21 16,-22 0-16,0 22 0,-21-22 15,0 21-15,0 1 0,0-22 16,0 0-16,-21 21 0,0-21 0,-1 1 15,-20-1-15,21 0 0,0 0 16,0 0-16,-1-21 0,22-21 31</inkml:trace>
  <inkml:trace contextRef="#ctx0" brushRef="#br1" timeOffset="84927.41">10922 11091 0,'21'0'0,"64"-42"16,-64 42-1,0-21-15,0 0 0,0 0 16,-21-1-16,22 22 0,-22-21 15,0 0-15,0 0 0,-22 0 16,1 21-16,0 0 16,0 0-16,0 0 0,0 21 15,-22 0-15,22 0 0,0 0 0,21 1 16,-21 20-16,21-21 0,-21 0 0,21 22 16,0-22-16,0 21 15,0-21-15,0 0 0,0 1 0,21-1 16,0-21-16,0 0 0,0 21 0,22-21 15,-22 0-15,21 0 0,0 0 16,-20-21-16,20 21 0,0-21 0,1-1 16,-22 22-16,21-21 0,0 0 0,-20 0 15,-1 0-15,0 0 0,0-1 16,-21 1-16,0 0 0</inkml:trace>
  <inkml:trace contextRef="#ctx0" brushRef="#br1" timeOffset="85211.94">11451 10943 0,'0'-42'16,"0"105"-16,0-84 0,0-42 15,21 63 1,0 0-16,1 0 0,-1 0 0,0 21 16,0-21-16,0 21 15,0 0-15,1 0 0,-1 1 0,0-1 16,-21 0-16,0 0 0,0 0 0,0 22 16,0-22-16,0 21 15,0-21-15,-21-21 0,0 21 0,-1 1 16,1-22-16,0 0 15,21-22 1,0 1 0,0 0-16,0 0 0,0 0 0,0 0 15,0-1-15,21 1 0,0 0 0,1-21 16,-22 21-16,21-1 0,0 1 16,0-21-16,0 21 0,0 0 0,22-1 15,-22 22-15,0-21 0</inkml:trace>
  <inkml:trace contextRef="#ctx0" brushRef="#br1" timeOffset="87031.88">11980 11113 0,'0'0'16,"0"21"-16,21-21 15,1 0 1,-1-21-16,0-1 0,21 1 15,-21 21-15,1-21 0,-1 0 16,21 0-16,-21 0 0,22-1 0,-22 1 16,0 0-16,0-21 0,-21 21 0,0-1 15,0-20-15,0 21 0,0-21 16,0 20-16,0 1 0,0-21 0,-21 21 16,0 0-16,0 21 0,-1 0 15,1 0-15,0 0 0,0 0 0,0 21 16,21 0-16,-21 21 0,-1-21 15,22 22-15,-21-1 0,21 0 0,0 22 16,0-22-16,0 22 0,-21-22 16,21 22-16,-21-1 0,21 1 0,0-1 15,-21 1-15,21 20 0,-21-20 0,21-1 16,0 1-16,0-1 0,0 1 0,0 20 16,0-20-16,0 21 0,0-22 15,0 1-15,0-1 0,0 1 16,0-1-16,0-21 0,0 1 0,0-1 0,0-21 15,21 22-15,0-22 0,0-21 16,0 0-16,0 0 0,85-64 31,-63 43-31,-22-21 0,21 21 0,-21-22 16,43-63-16,-43 64 0,0-21 16,0-1-16,0 1 0,-21-1 15,0 1-15,0 20 0,0-20 0,0-1 16,-21 1-16,0 20 0,0-20 0,-21 21 15,-1-1-15,1-20 0,0 42 0,-1-22 16,1 22-16,0 0 0,-1 0 16,1 21-16,21 0 0,-22 0 15,22-21-15,42 21 32,22 0-32,-22-22 15,21 22-15,-21-21 0,22 21 0,-1-21 16,0 0-16,1 0 0,-1 0 15,0 21-15,1-22 0,-1 1 0,0 0 16,1-21-16,-22 21 0,21-1 0,-21 1 16,1 0-16,-1 21 0,0-21 15,-21 0-15,-21 21 32,0 21-32,-1 0 0,1 0 15,0 0-15,21 1 0,-21-1 0,21 0 16,-21 21-16,21-21 0,0 22 15,0-22-15,-21 0 0,21 21 0,0-20 16,0-1-16,0 0 16,0 0-16,21 0 0,21-21 0,-21 21 15,0-21-15,1 0 0,-1 0 0,0 0 16,21 0-16,-21-21 0,1 21 16,20-21-16,-21 0 0,0 0 0,0 0 15,1-1-15,-1-20 0,-21-21 16,0 41-16,0 1 0,0-21 15,0 21-15,0 0 0,-21-1 0,-1 1 16,1 0-16,-21 0 0,21 21 0,0 0 16,-22 0-16,22 0 15,0 0-15,0 0 0,-22 0 0,43 21 16,0 0-16,-21-21 0,21 21 0,0 1 16,0-1-16,0 0 0,21-21 15,1 21-15,-1-21 0,21 0 16,-21 0-16,22 21 0,-22-21 0,21 0 15,-21 0-15,22 0 0,-1 0 0,-21 0 16,21 0-16,-20 0 0,20-21 16,-21 21-16,0 0 0,0-21 15,1 0-15,-1 21 0,0-21 16,-21-1-16,21 1 0,-21 0 16,21 0-16,0 0 0,1 21 0,-22-21 15,21 21-15,0 0 0,0 0 16,0 0-16,0 0 0,1 0 15,-1 21-15,-21 0 16,21 21-16,-21-21 0,21 1 0,-21-1 16,0 0-16,0 21 0,0-21 0,0 1 15,0-1-15,0 0 0,0 0 16,0 0-16,0 0 0,-21-21 16,0 0-1,21-21 1,0 0-16,0 0 15,0 0-15,0 0 0,21-22 0,0 22 16,-21 0-16,21 0 16,0-22-16,-21 22 0,22 0 0,-1 0 15,0 0-15,0 0 0,0-1 0,0 22 16,1 0-16,-1 0 0,21 0 0,-21 0 16,0 0-16,1 22 15,-1-1-15,-21 0 0,0 0 16,0 0-16,0 0 0,0 1 0,0-1 15,0 0-15,0 0 0,0 0 16,-21-21 0,-1 0-1,22-21 1,0 0 0,0 0-16,22 0 15,-1-1-15,-21 1 0,21-21 0,0 21 16,0 0-16,0-1 0,1 1 15,-1 21-15,0-21 0,0 21 0,0 0 16,0 0-16,22 21 16,-43 0-16,21 1 0,-21 20 15,0-21-15,0 0 16,0 0-16,0 1 0,0-1 16,0 0-16,0 0 0,0 0 15,-21-21 16,0 0-15,21-21-16,0 0 0,0 0 0,0 0 16,0-1-16,21 1 0,0 0 15,-21-21-15,42 21 0,-21-22 0,1 22 16,20 0-16,-21 0 0,21 0 0,1-1 16,-22 22-16,21 0 0,-21 0 15,22 0-15,-22 22 0,0-1 0,0 0 16,-21 0-16,0 0 0,0 0 15,0 1-15,0-1 0,0 21 0,0-21 16,-21 0-16,21 1 16,-21-1-16,0-21 0,0 21 0,-1-21 0,22 21 15</inkml:trace>
  <inkml:trace contextRef="#ctx0" brushRef="#br1" timeOffset="87695.5">15600 10710 0,'0'0'0,"0"43"15,21-43 1,0 0-16,0 0 0,0 0 0,22 0 16,-1 0-16,0 0 0,1 0 15,20 0-15,1 0 0,-1-21 0,1 21 16,84-22-16,-85 1 16,22 21-16,-43-21 0,22 21 0,-22-21 15,1 21-15,-1-21 0,-21 0 0,0 21 16,-21-22-16,-21 1 15,-21 21-15,-1-21 16,1 21-16,0-21 0,-1 21 0,-20 0 16,21-21-16,-1 21 0,1 0 15,21-21-15,0 21 0,-1 0 0,22-22 16,22 22 0,-1 0-16,0 0 15,21 0-15,1 0 0,-22 0 0,21 0 16,0 22-16,1-1 0,-22 0 0,21 0 15,-21 0-15,1 0 0,-1 22 16,-21-22-16,0 0 0,0 21 0,0-20 16,-21-1-16,-1 21 0,1-21 15,-21 0-15,21 1 0,-22-1 0,1 0 16,0-21-16,21 21 0,-22-21 16,22 0-16</inkml:trace>
  <inkml:trace contextRef="#ctx0" brushRef="#br1" timeOffset="88157.04">17886 10181 0,'0'0'0,"0"-21"0,0 0 16,-21 0-16,21 0 16,0-1-16,-22 22 0,1-21 0,21 0 15,-21 21-15,0 0 16,0 0-16,0 0 0,-1 0 15,1 21-15,0 0 0,0 1 0,0-1 16,0 21-16,-1 0 16,1 22-16,0-22 0,0 22 0,21-22 15,-21 22-15,0-1 0,21-21 0,0 1 16,0-1-16,0 0 0,0 1 16,0-1-16,0-21 0,0 0 0,21 1 15,0-1-15,0 0 0,0-21 16,22 0-16,-22 0 0,21 0 0,-21 0 15,22 0-15,-22 0 0,21-21 0,0 21 16,1-21-16,-22-1 0,21 1 16,1 0-16,-22-21 0,21 21 0,-21-1 15</inkml:trace>
  <inkml:trace contextRef="#ctx0" brushRef="#br1" timeOffset="90811.78">18182 10499 0,'0'-64'16,"0"43"-16,-21 148 0,42-169 0,-42-43 31,21 106-31,-21 0 0,0 1 0,21-1 15,-22 0-15,1 21 0,21-21 0,-21 22 16,21-1-16,0-21 0,0 0 16,0 22-16,0-22 0,0 0 0,0 0 15,0 0-15,42 1 16,-20-1-16,20-21 0,-21 0 16,0 0-16,22 0 0,-1 0 0,-21 0 15,21 0-15,-20 0 0,20-21 0,0 21 16,-21-22-16,1 1 0,-1 0 15,0 0-15,-21 0 0,0 0 0,0-1 16,0-20-16,0 21 0,0-21 0,-21-1 16,0 1-16,-1 21 0,-20-22 15,21 22-15,-21-21 0,20 42 0,-20-21 16,0 21-16,21 0 0,-1 0 0,-20 0 16,21 21-16,0 0 15,21 0-15,0 22 0,0-22 0,0 21 0,0 0 16,0-20-16,0 20 0,0-21 15,21 0-15,0 0 0,0 1 16,22-1-16,-22 0 0,21 0 0,0-21 16,1 0-16,-1 0 0,0 0 0,1 0 15,-22 0-15,21 0 0,1 0 16,-1 0-16,0-21 0,1 21 0,-22-21 16,21 0-16,-21-1 0,0 1 0,1 0 15,-1 0-15,-21 0 0,0 0 16,0-1-16,0 1 0,0 0 0,21 21 15,-21 21 1,0 0 0,-21 1-16,21 20 0,0-21 15,0 0-15,0 0 0,0 1 0,0-1 16,-21 0-16,21 0 0,0 0 0,0 0 16,0 1-16,21-44 46,-21 1-30,21 0-16,0 0 0,-21 0 0,21 0 16,0-1-16,-21 1 0,22 0 0,-22-21 15,21 21-15,0-1 0,0 22 16,-21-21-16,21 21 0,0 0 16,1 21-16,-22 1 15,0-1-15,0 0 0,21 0 16,-21 0-16,0 0 0,21 1 15,-21-1-15,0 0 0,21 0 16,0-21-16,0 21 0,1-21 0,20 0 16,-21 21-16,21-21 0,-20 0 15,20 0-15,0 0 0,1 0 0,-1 0 16,0 0-16,1 0 0,-1 0 0,0-21 16,1 0-16,-22 0 0,21 21 15,-21-21-15,0-22 0,1 22 16,-1 0-16,0-21 0,-21 21 0,21-22 15,-21 22-15,0-42 0,0 41 16,0 1-16,-21 0 0,0 21 16,0 0-16,-1 0 0,-20 0 0,21 0 15,-21 21-15,-1 0 0,1 1 16,0-1-16,-1 21 0,1-21 0,0 22 16,20-1-16,1-21 0,0 21 15,0-20-15,21-1 0,0 21 0,0-21 0,0 0 16,21 1-16,-21-1 15,21-21-15,22 0 0,-22 0 0,21 0 16,-21 0-16,22 0 0,-22 0 16,21 0-16,-21-21 0,22-1 0,-22 1 15,21 0-15,-21 0 0,0 0 0,1 0 16,-1-22-16,21 1 16,-42 0-16,21-1 0,0 1 0,1 0 15,-1-22-15,-21 22 0,0-1 0,21 1 16,-21 0-16,0-1 0,0 1 0,0 21 15,0 0-15,0 0 0,-21 21 16,0 0-16,-1 0 0,1 21 16,0-21-16,0 42 0,21-21 15,-21 0-15,21 22 16,-21-1-16,21 0 0,-22 43 16,22-43-16,0 1 0,0-1 0,0 0 15,0 1-15,0-1 0,0-21 0,0 22 16,22-22-16,-1 0 0,0 0 15,0 0-15,0 0 0,0-21 0,1 0 16,-1 22-16,0-22 0,0 0 0,0 0 16,0 0-16,1 0 0,-1-22 15,0 1-15,0 21 0,0-21 0,0 0 16,1 0-16,-22 0 0,21-22 0,-21 22 16,21 0-16,-21-21 0,0 20 15,0-20-15,0 21 0,0 0 0,0 0 16,0 42 15,0 21-31,0-21 16,-21 0-16,21 1 0,0-1 0,-21 21 15,21-21-15,0 0 0,0 1 0,0-1 16,0 0-16,0 0 16,0 0-16,21-21 0,0 0 0,-21 21 15,21-21-15,0 0 0,0 0 0,1 0 16,20 0-16,-21 0 0,0-21 15,0 0-15,22 0 0,-22 0 16,0 0-16,0-1 0,0 1 0,22-63 16,-22 41-16,0 1 0,0 0 15,0-22-15,1 22 0,-1-1 16,0 1-16,-21 0 0,21-1 0,-21 1 16,21 21-16,-21-21 0,0 20 0,0 1 15,0 0-15,-21 21 16,0 21-1,0 22-15,21-22 0,-21 0 16,21 21-16,-22 1 0,22-1 0,0 21 16,-21-20-16,21 41 15,-21-20-15,21-22 0,0-21 0,0 22 16,0-1-16,0-21 0,0 0 0,0 22 16,21-43-16,0 21 0,-21 0 0,22-21 15,-1 0-15,0 0 0,0 0 16,21 0-16,-20 0 0,-1 0 15,21 0-15,-21 0 0,0-21 0,22 0 16,-22 0-16,0-1 0,0 1 0,22 0 16,-22 0-16,0-21 0,0 20 15,0 1-15,-21-21 0,21 21 0,-21 0 16,22-1-16,-22 44 31,0-1-31,-22 0 0,22 0 16,-21 0-16,21 0 0,0 1 15,0-1-15,-21 0 0,21 0 0,0 0 16,0 0-16,0 1 0,0-1 16,0 0-16,0 0 15,21-21-15,0 0 0,1 0 16,-1 0-16,0 0 16,0 0-16,0 0 0,-21-21 15,21 0-15,1 0 0,-1-1 16,-21 1-16,21-21 0,0 21 15,-21 0-15,21-1 0,0 1 0,1 0 16,-22 0-16,0 0 0,21 21 16,-21 21-1,0 0-15,0 0 0,0 0 16,0 1-16,-21-1 0,21 0 0,-22 0 16,22 0-16,0 0 0,0 1 15,0-1-15,0 0 0,0 0 0,0 0 16,22-21-1,-1 0-15,0 0 0,0 0 0,0 0 16,22 0-16,-22 0 0,0 0 16,0 0-16,0-21 15,-21 0-15,0 0 0,0 0 16,0-1-16,-21 1 0,0 0 16,0-21-16,21 21 0,-21-1 0,-1-20 15,1 21-15,21-21 0,0 20 16,0 1-16,0 0 0,0 0 15,0 0-15,0 0 0,0-1 16,21 22-16,1 0 0,-1 0 0,21 0 16,-21 0-16,0 0 0,1 0 15,20 0-15,-21 22 0,0-22 0,0 21 16,1 0-16,-1 0 0,0 0 16,0 22-16,0-22 0,-21 0 15,0 21-15,0-21 0,0 1 0,21-1 16,-21 0-16,0 0 0,0 0 0,0 0 15,0 1-15,0-1 16,-21-21 15,0 0-31,21-21 16,0-1-16,-21 22 16,21-21-16,0 0 0,0 0 0,0 0 15,0 0-15,0-1 0,21 1 16,-21 0-16,21-21 0,0 21 15,1-22-15,-1 22 0,21 0 0,-21-21 16,0 20-16,22 1 0,-22 0 16,64 21-16,-64 0 0,21 0 15,-21 0-15,0 21 0,1 0 0,-1 1 16,-21 20-16,0 0 0,0 1 16,0-22-16,0 21 0,0 0 0,0 1 15,0-22-15,-21 0 0,21 21 0,-22-20 16,22-1-16,-21 0 0,21 0 15,0 0-15,-21-21 0,0 21 0,0 1 16,0-22 0,-1 0-16,22-22 15,0 1 1,0 0-16,0 0 16,0 0-16</inkml:trace>
  <inkml:trace contextRef="#ctx0" brushRef="#br1" timeOffset="91043.77">21823 10033 0,'0'0'16,"-21"0"-16,-1 0 0,1 0 15,0 0-15,21 21 31,21 0 1,0-21-32</inkml:trace>
  <inkml:trace contextRef="#ctx0" brushRef="#br1" timeOffset="91275.6">20786 10266 0,'0'21'16,"21"-21"-16,0 0 0,21 0 0,-21 0 15,22 0-15,-22 21 0,21-21 16,1 0-16,-1 0 0,0 0 0,-21 0 15,22 0-15,-1 0 0,0 0 0,1 0 16,-1 0-16,0-21 0,-20 21 16,20-21-16,-21 21 0</inkml:trace>
  <inkml:trace contextRef="#ctx0" brushRef="#br1" timeOffset="91492.98">20235 10012 0,'0'0'0,"-21"0"0,21 21 0,-21-21 16,21 21 15,-21-21-31,0 0 15,21 21-15,-22-21 0</inkml:trace>
  <inkml:trace contextRef="#ctx0" brushRef="#br1" timeOffset="92735.91">8699 13504 0,'0'0'0,"-21"22"0,0-22 15,21 21-15,-21-21 0,21 21 16,0 0-1,0 0-15,42-21 16,-21 21-16,22-21 0,-1 0 0,0 0 16,22 0-16,-1 0 0,1 0 15,-1 0-15,1 0 0,-1 0 0,-20 0 16,20 0-16,-20 0 0,20 0 16,-21-21-16,1 0 0,-22 21 0,21 0 15,-21 0-15,1-21 0,-1 21 16,0 0-16,-21-21 0,-21 0 31,0 21-31,-1-22 0,1 22 16,0 0-16,0-21 0,0 21 0,0 0 15,-1 0-15,1 0 0,0 0 16,21-21-16,0 0 47,21 21-32,0 0-15,1 0 16,-1 0-16,0 0 16,0 0-16,0 0 0,-21 21 15,0 0-15,0 0 0,0 1 0,0 20 16,0 0-16,-21-21 0,0 22 16,0-1-16,-22-21 0,22 22 0,-21-22 15,21 21-15,0-21 0,-22 0 0,43 1 16,0-1-16</inkml:trace>
  <inkml:trace contextRef="#ctx0" brushRef="#br1" timeOffset="94117.51">11705 13631 0,'-42'22'32,"63"-22"-17,21 0-15,-21 0 0,22 0 16,-22 0-16,21-22 0,1 22 15,20-21-15,-21 0 0,22 21 0,-22-21 16,22 0-16,-1 0 0,-20-1 16,-1-20-16,21 21 0,-41 0 0,20 0 15,-21-1-15,21 1 0,-20 0 16,-22 0-16,0 0 0,0-22 0,0 22 16,0 0-16,0 0 0,0 0 15,-22 0-15,1-1 0,0 1 0,0 0 16,-21 0-16,20 0 0,-20 21 0,21 0 15,-21 0-15,20 0 0,-20 0 16,21 0-16,-21 0 0,-1 21 0,22 21 16,0-21-16,0 22 0,0-1 0,-1 22 15,22-22-15,-21 21 16,21 1-16,0 21 0,0-22 0,0 22 16,0-22-16,0 22 0,0-22 0,0 22 15,0-21-15,0 20 0,0 1 0,0 0 16,0-1-16,0 1 0,-21 0 15,0-1-15,0 1 0,21 0 0,-21-1 16,-1 1-16,1 0 0,21-1 16,0 1-16,-21 0 0,21-22 0,0 22 15,0-43-15,0 22 0,0-22 0,0 0 16,0 1-16,21-1 0,0-21 16,-21 0-16,22 0 0,-1-21 0,0 0 15,21 0-15,-21 0 0,1-21 0,20 0 16,-21-21-16,21 21 0,1-22 15,-1 1-15,0-22 0,1 22 16,-1-21-16,0-1 0,1-21 0,-1 22 16,-21-1-16,22-20 0,-22 20 0,-21-20 15,0 20-15,0-21 0,0 22 16,-21-22-16,-1 22 0,-41-64 16,21 63-16,-1 1 0,1 20 0,-22 1 15,22 0-15,-21-1 0,20 1 16,1 21-16,-22 0 0,22 0 15,21-1-15,-21 22 0,20 0 0,22-21 0,22 21 47,20 0-47,-21 0 0,21-21 16,1 21-16,-1-21 0,0 0 16,22 21-16,-22-21 0,22-1 0,-22 1 15,22-21-15,-22 21 0,21-22 16,-20 22-16,-1-21 0,0 21 0,1-22 15,-22 22-15,42-42 0,-41 42 16,-22-1-16,0 1 0,0 0 16,-22 21-1,1 0 1,21 21-16,-21 0 0,0 22 16,0-1-16,21-21 0,0 22 0,0-1 15,0 0-15,0 1 0,0-1 16,0 0-16,0-21 0,0 22 0,0-22 15,21 0-15,0 0 0,0 0 0,22 22 16,-22-43-16,42 0 16,-42 0-16,22 0 0,-22 0 15,21 0-15,1-21 0,-1-1 0,-21 1 16,21 0-16,-20 0 0,-1 0 16,21-43-16,-42 22 15,0 21-15,0-22 0,0 1 0,0 0 16,0-1-16,-21 1 0,0 21 15,-22-21-15,22 20 0,-21 1 0,21 0 16,-22 21-16,1 0 0,21 0 16,-21 0-16,20 0 0,1 0 0,0 21 15,0 0-15,0 1 0,21 20 0,0-21 16,0 0-16,0 22 0,0-22 16,0 0-16,0 21 0,0-21 0,0 1 15,21-1-15,0 0 0,0-21 16,22 21-16,-22-21 0,21 0 15,-21 0-15,22 0 0,-1 0 0</inkml:trace>
  <inkml:trace contextRef="#ctx0" brushRef="#br1" timeOffset="94509.79">13441 13653 0,'0'0'0,"0"-64"16,0 43-16,0 0 15,21 0-15,0-1 0,-21 1 0,21 0 16,0 21-16,1 0 16,-1-21-16,0 21 0,0 0 0,0 0 0,0 0 15,22 21-15,-22 0 0,0 0 16,0 22-16,22-22 0,-22 21 16,0 1-16,-21-1 0,21 0 0,-21 1 15,0-1-15,0-21 0,0 21 16,0-20-16,0 20 0,-21-21 0,21 0 15,-21 0-15,0-21 0,-1 22 0,1-1 16,0-21-16,0 0 16,0 0-16,0 0 0,-1-21 15,22-1-15,0 1 16,0 0-16,0 0 0,0 0 16,0 0-16,0-22 0,0 22 15,22-21-15,-1-1 0,0 22 0,0-21 16,0 0-16,0-1 0,1 1 15,-1 21-15,0-22 0,21 22 0,-21-21 16,22 21-16,-22 0 0</inkml:trace>
  <inkml:trace contextRef="#ctx0" brushRef="#br1" timeOffset="94917.56">15303 12383 0,'0'-22'0,"0"44"0,-21-44 16,0 22-16,0 0 15,0 0-15,0 0 0,-22 22 0,22-1 16,-21 0-16,-1 0 0,1 21 0,-21 1 15,20 20-15,1 1 0,0-1 16,-22 22-16,22 0 0,-22-1 0,22 1 16,-22 0-16,-20 126 15,41-105-15,1 0 0,0 0 0,21 0 16,-1-1-16,1 1 0,0 0 0,21 0 16,0-21-16,0 20 0,0-20 15,0 0-15,0-22 0,21 22 16,0-22-16,1 1 0,-1-22 0,21 22 15,0-22-15,-20 0 0,20-20 0,0 20 16,1-21-16,-1 0 0,0-21 16,1 0-16,-1 0 0,0 0 0,1-21 15,-1 0-15,0-21 0,1 20 0</inkml:trace>
  <inkml:trace contextRef="#ctx0" brushRef="#br1" timeOffset="95489.23">15049 13504 0,'0'0'0,"-21"-21"0,0 21 16,0-21-16,0 0 0,21 0 15,0 0-15,0-1 0,0 1 16,0 0-16,21 21 16,0 0-16,0 0 15,22 0-15,-22 21 0,0 0 16,0 22-16,0-22 0,22 21 0,-43 1 16,21-22-16,-21 21 0,21 0 15,-21-20-15,0 20 0,0-21 0,0 0 16,0 0-16,0 1 0,0-1 15,-21-21-15,0 0 0,-1 0 16,1 0 0,21-21-16,0-1 15,0 1-15,0 0 0,0 0 0,0-21 16,0 20-16,0 1 0,0-21 16,21 21-16,-21-22 0,22 22 0,-1 0 15,0 0-15,0 0 0,0 0 0,0-1 16,1 1-16,20 0 15,-21 21-15,0 0 0</inkml:trace>
  <inkml:trace contextRef="#ctx0" brushRef="#br1" timeOffset="97125.29">15684 13335 0,'22'0'0,"-1"0"16,0-21-1,0 21-15,-21-21 0,0 0 16,0-1-16,0 1 16,0 0-1,-21 21 1,0 21-16,0 0 0,21 1 16,-22-1-16,1 0 0,0 0 15,21 21-15,0 1 0,-21-22 0,21 21 16,0 1-16,0-1 0,0-21 0,0 0 15,0 22-15,0-22 0,21 0 16,-21 0-16,21-21 0,0 21 0,1-21 16,-1 0-16,0 0 0,0 0 15,0 0-15,22 0 0,-22-21 0,0 0 16,21 0-16,-21 0 0,1-1 16,20 1-16,-21-21 0,0 21 15,0-22-15,1 1 0,-1 0 0,0-1 16,0 1-16,0 0 0,-21-1 0,0 1 15,21 0-15,-21-1 0,22-41 16,-22 41-16,0 1 0,0 21 16,0 0-16,0 0 0,0-1 0,0 44 31,-22 20-31,1-21 0,21 21 0,0 1 16,0-1-16,-21 0 0,21 1 15,-21 20-15,21-20 0,0-1 16,0 0-16,0 1 0,0-1 0,0 0 15,0 1-15,0-1 0,0-21 16,0 21-16,0-20 0,0-1 0,0 0 16,21 0-16,0-21 0,22 0 15,-22 0-15,0 0 0,0 0 16,0 0-16,22 0 0,-22-21 0,21 0 16,-21 0-16,0-1 0,1-20 0,-1 21 15,0-21-15,0 20 0,0-20 16,0 21-16,-21 0 0,22-22 0,-22 22 15,0 0-15,21 0 0,-21 0 16,0 42 15,0 0-31,0 0 16,0 0-16,-21 1 0,21-1 16,0 0-16,0 0 0,0 21 0,0-20 15,0-1-15,0 0 0,0 0 0,0 21 16,0-20-16,0-1 15,21 0-15,0-21 0,0 21 16,0-21-16,0 0 16,1 0-16,-1 0 0,0-21 0,0 0 15,0 21-15,0-21 0,1-1 16,-22-20-16,21 21 0,0 0 16,-21-22-16,0 22 0,21 0 0,-21-21 15,21 21-15,-21-1 0,0 1 0,0 0 16,0 0-16,0 42 31,0 0-31,0 0 16,0 1-16,0-1 0,0 0 15,0 0-15,-21 21 0,21-20 0,0-1 16,0 0-16,0 21 0,0-21 16,0 1-16,21-1 0,-21 0 15,21-21-15,1 0 0,-22 21 0,21-21 16,0 0-16,0 0 0,0 0 15,0 0-15,1 0 0,-1-21 16,0 21-16,0-21 0,0 0 0,0-1 16,1 1-16,-1 0 0,-21-21 15,21 21-15,-21-1 0,21-20 0,-21 21 16,0 0-16,0 0 0,0-22 16,-21 43-16,0 0 0,0 0 15,-1 0-15,1 0 16,21 21-16,0 1 0,0-1 0,0 0 15,0 0-15,0 0 0,0 0 16,0 1-16,0 20 0,21-21 0,-21 0 16,22 0-16,-1-21 0,0 22 15,0-1-15,21-21 0,-20 21 16,20-21-16,0 21 0,1-21 0,-22 0 16,21 0-16,0 0 0,-20 0 0,-1 0 15,21-21-15,-21 0 0,0 0 16,1-1-16,-1 1 0,-21 0 0,21-21 15,-21 21-15,21-43 0,-21 43 16,0-21-16,0 20 0,0 1 16,0 0-16,0 0 15,0 42 1,-21 0 0,21 0-16,0 1 0,-21-1 0,21 21 15,0-21-15,0 0 0,0 1 0,0 20 16,-21-21-16,21 0 0,0 0 15,-22 1-15,22-1 0,0 0 16,0-42 15,0 0-15,0-1-16,0 1 16,22-21-16,-1 21 0,0-22 0,0 22 15,-21-21-15,21 21 0,22-22 16,-22 22-16,0 0 0,0 0 0,0 0 15,22 0-15,-22 21 0,0 0 16,0 0-16,21 0 0,-20 21 0,-1 0 16,-21 0-16,21 0 0,-21 0 15,0 1-15,0 20 0,0-21 0,0 21 16,0-20-16,0 20 0,0 0 16,0-21-16,0 22 0,-21-43 15,21 21-15,-21 0 0,-1 0 16,1-21-16,0 0 15,0 0-15,0 0 16</inkml:trace>
  <inkml:trace contextRef="#ctx0" brushRef="#br1" timeOffset="97372.15">16277 13208 0,'0'0'16,"21"0"-1,0-21-15,1 21 16,20 0-16,-21 0 0,21 0 16,1-21-16,-1 21 0,22 0 0,-22-21 15,0-1-15,-21 22 0,22 0 0,-1 0 16,-21 0-16,0 0 0,1 0 15,-1 0-15</inkml:trace>
  <inkml:trace contextRef="#ctx0" brushRef="#br1" timeOffset="97799.91">15536 14266 0,'0'-42'16,"0"84"-16,0-105 0,0 42 0,-21 21 16,0 0-1,21 21-15,0 0 0,0 0 0,-21 0 16,21 22-16,-21-1 0,-1 0 16,22 1-16,0-1 0,-21 0 15,0 1-15,21-1 0,0 0 0,0-20 16,0 20-16,0 0 0,0-21 15,0 1-15,21-1 16,0-21-16,1 0 0,-1 0 0,0 0 16,0 0-16,0 0 0,-21-21 15,21-1-15,-21 1 16,0 0-16</inkml:trace>
  <inkml:trace contextRef="#ctx0" brushRef="#br1" timeOffset="98344.6">15198 14520 0,'21'0'31,"0"0"-31,21 0 0,-21 0 0,1 0 0,20 0 16,0 0-16,-21 0 0,22 0 16,-1 0-16,0-21 0,1 21 0,-22 0 15,21-21-15,1 21 0,-22 0 0,0-21 16,0 21-16,0 0 15,-21 21 1,0 0-16,0 0 16,0 1-16,0-1 0,0 0 0,0 0 15,-21 0-15,21 0 0,0 1 0,-21-1 16,21 0-16,0 0 16,0 0-16,21-21 15,0 0-15,0 0 0,1 0 0,-1 0 16,0 0-16,0 0 0,21 0 15,-20 0-15,-1-21 0,21 0 0,-21 21 16,22-21-16,-22 0 0,0-1 16,0 1-16,0 0 0,0 0 15,-21 0-15,0 0 0,22-22 0,-22 22 16,0 0-16,0 0 0,0 0 0,0-1 16,0 1-16,0 42 15,0 1 1,0-1-16,-22 0 0,22 21 0,0-21 15,0 22-15,0-1 0,0 0 16,-21 1-16,21-1 0,0 0 0,0 1 16,0-1-16,0 0 0,0 1 0,0-1 15,0 22-15,0-22 0,0 0 16,0 22-16,0-22 0,0 0 16,0 1-16,0-22 0,0 21 0,0-21 15,0 22-15,0-22 0,0 0 16</inkml:trace>
  <inkml:trace contextRef="#ctx0" brushRef="#br1" timeOffset="98473.52">16108 15515 0,'-85'0'16,"170"0"-16,-191-21 16,85 0-16,0 0 0,-1 0 15,1-1-15,0 1 0,0 0 0,0 0 0,21 0 16,0-22-16,0 22 0,0 0 16,0 0-16,0 0 0,0 0 0,0-1 15,0 1-15,0 0 0,21 0 16,0 0-16,0-22 0</inkml:trace>
  <inkml:trace contextRef="#ctx0" brushRef="#br1" timeOffset="98772.35">16573 14330 0,'0'0'0,"-21"21"15,21 0-15,0 22 0,0-1 0,0 0 16,0 1-16,0 20 0,0-21 0,0 1 16,0 20-16,0-20 0,0-1 15,0 0-15,0 1 0,0-1 16,0 0-16,0-21 0,0 22 0,0-1 16,0-21-16,0 22 0,0-1 15,0-21-15,0 0 0,0 22 0,0-22 16,0 0-16,0 0 0,0 0 15,0-42 1,0 0 0,0 0-16,21 0 0</inkml:trace>
  <inkml:trace contextRef="#ctx0" brushRef="#br1" timeOffset="99044.2">16552 14584 0,'0'0'15,"0"-42"-15,0-1 0,0 22 0,0-21 0,0 21 16,21-1-16,1 1 0,-1 21 0,-21-21 16,21 21-16,0-21 0,0 21 15,0 0-15,1 0 0,-1 0 16,0 21-16,-21 0 0,0 0 16,21 1-16,-21-1 0,0 21 0,0-21 15,0 0-15,0 22 0,-21-22 0,0 0 16,0 0-16,-1 0 0,1 1 15,0-1-15,0 0 0,0 0 16,0-21-16,42-21 31,0 21-31,0-21 16</inkml:trace>
  <inkml:trace contextRef="#ctx0" brushRef="#br1" timeOffset="99372.01">16997 14478 0,'0'0'0,"84"0"31,-62-21-31,-1 21 0,0 0 16,0-21-16,0 0 0,0 21 0,22-22 16,-22 1-16,0 0 0,0 21 0,-21-21 15,0 0-15,0 0 16,0-1-16,-21 22 15,0 0-15,-21 0 0,20 0 0,1 0 16,-21 22-16,21-1 0,-22 0 16,22 21-16,0-21 0,0 22 0,0-22 15,21 21-15,-21-21 0,21 1 0,0 20 16,0-21-16,0 0 0,0 0 16,21 1-16,0-22 0,0 21 15,0-21-15,22 0 0,20 0 16,-21 0-16,1 0 0,-22-21 15,21-1-15,1 1 0,-1 0 0,0 0 16</inkml:trace>
  <inkml:trace contextRef="#ctx0" brushRef="#br1" timeOffset="101403.84">19452 12742 0,'0'-21'0,"0"0"15,0 0 1,-21 21 15,21 21-31,-21 0 0,21 22 0,0-22 16,0 21-16,0 0 0,0 22 0,0-22 15,0 1-15,0-1 0,0 0 16,0 1-16,0-1 0,0 0 0,0-21 16,0 1-16,0 20 0,0-21 0,0 0 15,0 0-15,21-21 31,0-21-15,0 21 0,-21-21-16,21 0 0,1 0 0,-22 0 15,21-1-15,0 1 0,0-21 0,-21 21 16,21 0-16,0-22 0,1 22 16,-1 0-16,-21 0 0,0 0 0,21-1 15,0 22-15,-21 22 16,0-1-16,0 0 15,0 21-15,21-21 0,-21 22 0,0-22 16,21 0-16,-21 21 0,0-20 16,0-1-16,22 21 0,-22-21 15,21 0-15,-21 1 0,21-1 0,0-21 16,0 0-16,0 0 16,1 0-16,-1 0 0,0 0 15,0-21-15,0-1 0,0 1 0,1 21 16,20-21-16,-21-21 0,0 21 0,-21-1 15,21 1-15,-21-21 0,22 0 16,-22 20-16,0-20 0,0-21 0,0 20 16,0 1-16,-22 0 0,1-1 0,0 1 15,0 0-15,21-1 0,-21 22 16,0 0-16,-1-21 16,1 42-16,21 21 0,0 0 15,0 0-15,0 0 16,0 0-16,0 22 0,0-1 0,0 0 15,0-20-15,21 20 0,-21 0 0,0-21 16,22 22-16,-1-22 0,-21 0 16,21 0-16,0 0 0,0 1 15</inkml:trace>
  <inkml:trace contextRef="#ctx0" brushRef="#br1" timeOffset="102144.42">20362 13102 0,'0'0'0,"21"-21"0,1 0 0,-1 21 15,0-21-15,-21 0 0,0-1 0,0 1 16,0 0-16,0 0 0,0 0 16,0 0-16,0-1 0,-21 22 15,0 0-15,-1 0 0,1 22 16,21-1-16,0 0 0,-21 0 16,21 0-16,-21 22 0,21-22 0,0 21 15,0-21-15,0 22 0,0-22 0,0 0 16,0 0-16,0 21 0,21-20 15,-21-1-15,21-21 0,0 0 16,1 21-16,-1-21 0,0 0 0,0 0 16,21 0-16,-20 0 0,20 0 15,-21-21-15,21 21 0,-20-21 16,20-1-16,-21 1 0,0-21 0,22 21 16,-22-22-16,0 22 0,0-21 0,-21 0 15,21-1-15,-21-20 0,0 20 16,0-41-16,0 41 0,0 1 15,0 0-15,0 21 0,0-22 16,0 22-16,0 0 0,0 0 0,0 42 31,0 0-31,0 0 0,0 0 16,0 22-16,0-1 0,0 0 0,0 1 16,0 20-16,0-20 0,0-1 15,0 0-15,0 1 0,0-1 16,0 0-16,0-21 0,0 22 0,-21-22 15,21 0-15,-21 0 0,21 0 0,0 1 16,0-1-16,-21-21 16,21-21-1,0-1 1,0 1-16,0 0 16,21 0-16,0 0 0,-21 0 0,21-1 15,0-20-15,1 21 0,-1 0 0,0 0 16,21-1-16,-21 1 0,1 0 15,20 21-15,-21 0 0,0 0 16,22 0-16,-22 0 0,0 21 0,0 0 16,0 1-16,-21-1 0,0 0 15,0 0-15,0 0 0,0 0 0,0 1 16,0 20-16,-21-21 0,0 0 0,-21 0 16,20-21-16,-20 22 0,0-1 0,21 0 15,-22-21-15,1 21 0,21-21 16,-22 0-16,22 0 0,0 0 15,21-21 1,21 0-16,0 0 16,1-1-16</inkml:trace>
  <inkml:trace contextRef="#ctx0" brushRef="#br1" timeOffset="102724.09">21526 12848 0,'0'0'0,"22"0"0,-1 0 0,0 0 16,0 0-16,0-21 0,0 0 0,1 21 16,-1-21-16,21 0 0,-21 21 15,-21-22-15,21 1 0,-21 0 16,22 0-16,-22 0 0,0 0 15,-22 21-15,1 0 0,0-22 16,0 22-16,-21 0 0,20 0 0,-20 0 16,0 0-16,-1 22 0,22-22 0,-21 21 15,21 0-15,0 0 0,-1 0 16,1 0-16,21 22 0,0-22 0,0 0 16,0 21-16,0-20 0,0-1 0,0 0 15,21 0-15,1 0 0,-1-21 16,0 21-16,0 1 0,0-22 0,0 0 15,1 0-15,20 0 0,-21 0 16,0 0-16,0 0 0,1 0 16,-1 0-16,-21-22 15,-21 22 1,-1 0-16,1 0 16,-21 22-16,21-1 0,-22-21 0,1 21 15,21 0-15,-21 0 0,20 22 16,-20-22-16,21 0 0,0 0 0,0 21 15,-1-20-15,22-1 0,0 0 0,0 0 16,0 0-16,0 0 0,22 1 16,-1-1-16,0-21 15,0 0-15,21 0 0,-20 0 0,20 0 16,-21 0-16,21 0 0,1 0 0,-1 0 16,0-21-16,1-1 0,-1 22 15,0-21-15,1 0 0,-1-21 0,0 21 16,-20-1-16,20-20 0</inkml:trace>
  <inkml:trace contextRef="#ctx0" brushRef="#br1" timeOffset="102971.94">22056 12785 0,'0'-106'0,"0"212"0,0-254 0,0 105 15,0 22-15,0-21 0,0 21 16,0-1-16,0 44 16,0-1-16,0 0 15,-22 21-15,22 1 16,0-1-16,0 21 0,0 1 0,-21-22 15,0 22-15,21-1 0,-21-20 0,21 20 16,0-21-16,-21 1 0,21-22 16,-21 21-16,21 1 0,0-22 0,0 0 15,0 0-15,0 0 0,0 0 16,21-21-16,0 0 0,0 0 16,0 0-16,0 0 0,1 0 15,-1-21-15,0 21 0,-21-21 16,21 0-16</inkml:trace>
  <inkml:trace contextRef="#ctx0" brushRef="#br1" timeOffset="103320.74">22140 13166 0,'21'0'0,"1"0"15,-1 0 1,0 0-16,0 0 0,0 0 15,0-21-15,-21-1 0,22 22 16,-22-21-16,21 0 16,-21 0-16,0 0 15,-21 21 1,-1 0-16,1 0 16,0 0-16,0 21 0,0 0 0,21 0 15,-21 0-15,21 1 0,-22-1 0,22 0 16,0 21-16,0-21 0,0 1 15,0-1-15,0 0 16,22-21-16,-1 0 0,0 0 16,0 0-16,21 0 0,-20 0 15,-1 0-15,21 0 0,-21 0 0,0 0 16,22-21-16,-22 0 0,0 21 16,0-22-16,-21 1 0</inkml:trace>
  <inkml:trace contextRef="#ctx0" brushRef="#br1" timeOffset="104744.93">22564 13081 0,'0'-21'15,"0"63"-15,0-63 0,0-21 0,0 63 32,0 0-32,-22 0 0,22 22 15,0-22-15,0 0 0,-21 0 16,21 0-16,0 0 0,0 1 0,0-1 16,0 0-16,0 0 0,-21-21 15,21 21-15,0-42 47,0 0-47,0 0 16,0 0-16,0-1 15,0 1-15,21 0 0,-21 0 0,0 0 16,21-22-16,1 22 0,-1 0 0,-21 0 16,21 21-16,0-21 0,0 21 15,0 0-15,1 21 16,-1 0-1,-21 0-15,0 0 0,0 1 0,21-1 16,-21 0-16,21 0 0,-21 0 0,21-21 16,-21 21-16,0 1 0,21-1 15,1-21 1,-1 0 0,-21-21-1,21 21-15,-21-22 16,0 1-16,21 0 0,-21 0 15,21 0-15,-21 0 0,21-22 16,1 22-16,-22 0 0,21 0 0,0 0 16,-21-1-16,21 1 0,0 21 15,-21 21 1,0 1 0,0 20-16,0-21 0,0 0 15,0 0-15,0 1 0,0-1 16,0 0-16,0 0 0,0 0 0,0 0 15,21 1-15,1-22 0,-22 21 16,21-21-16,0 0 0,0 0 16,0 0-16,0 0 0,1 0 15,-1 0-15,0 0 0,0 0 0,0-21 16,0-1-16,1 22 0,-1-21 16,0 0-16,-21 0 0,0 0 0,21 0 15,-21-22-15,0 22 0,0 0 0,0 0 16,0-22-16,0 22 15,0 0-15,-21 21 16,0 0-16,0 21 0,21 0 16,0 1-16,0-1 0,0 0 15,-22 0-15,22 21 0,0-20 0,0-1 16,0 0-16,0 0 0,0 0 0,0 0 16,22 1-16,-1-22 15,0 21-15,0-21 0,0 0 16,0 0-16,22 0 0,-22 0 0,0 0 15,0 0-15,0-21 0,1 21 0,-1-22 16,0 1-16,-21 0 16,0 0-16,21 0 0,-21 0 0,0-1 15,21 1-15,-21 0 0,0 0 0,0 0 16,0 42 0,0 0-1,0 21-15,0-20 0,0-1 16,0 0-16,-21 0 0,21 0 15,0 0-15,0 1 0,0-1 16,21-21 15,0 0-31,1-21 16,-1-1-16,0 1 0,0 21 16,-21-21-16,21 0 0,0 0 15,1 0-15,-1-1 0,-21 1 16,21 0-16,0 21 0,-21-21 0,21 21 15,0 0 1,-21 21-16,0 0 0,0 0 16,0 1-16,0-1 0,0 0 0,0 0 15,0 0-15,0 0 16,22 1-16,-1-1 0,0 0 0,0 0 16,0-21-16,0 0 0,1 0 15,-1 0-15,0 0 0,0 0 16,0 0-16,0 0 15,1-21-15,-1 0 0,-21 0 0,21-1 0,-21 1 16,0 0-16,21-21 16,-21 21-16,21-22 0,0 1 0,-21-22 15,0 22-15,0-21 0,22-1 0,-22 22 16,21-22-16,-21 22 0,0 0 16,0-1-16,21 1 0,-21 21 0,0 0 15,0-1-15,0 44 16,0-1-16,-21 0 15,0 0-15,21 21 0,-22 1 0,1-1 16,0 0-16,0 1 0,0 20 16,21-20-16,0-1 0,-21 21 0,21-20 15,0-1-15,0-21 0,0 22 0,0-22 16,0 21-16,0-21 0,0 0 16,0 1-16,0-1 0,21-21 15,0 21-15,0-21 0,0 0 16,0 0-16,1 0 0,-1-21 15,0 0-15,0 21 0</inkml:trace>
  <inkml:trace contextRef="#ctx0" brushRef="#br1" timeOffset="104983.79">24088 12912 0,'0'21'0,"0"0"16,21-21-16,0 0 16,0 0-16,0 0 0,0 0 0,22 0 15,-22 0-15,21 0 0,-21 0 0,22 0 16,-22 0-16,21-21 0,-21 21 16,22 0-16,-22-21 0,21 21 0,-21 0 15,1 0-15,-1-21 0,0 21 0,0-22 16</inkml:trace>
  <inkml:trace contextRef="#ctx0" brushRef="#br1" timeOffset="105512.47">25231 12700 0,'21'0'0,"-42"0"0,42 21 0,0-21 15,0 0-15,0 0 16,0-21-16,-21 0 0,22 0 16,-22 0-1,0-1-15,0 1 0,0 0 16,-22 21 0,1 0-1,21 21-15,-21-21 16,21 21-16,-21-21 0,21 22 0,-21-1 15,21 0 1,0 0-16,0 0 16</inkml:trace>
  <inkml:trace contextRef="#ctx0" brushRef="#br1" timeOffset="105853.03">25209 13208 0,'0'0'0,"22"0"16,-1 0-16,0 0 16,0 0-16,-21-21 15,21 21-15,0-21 16,-21 0-16,0-1 15,-21 22 1,0 22 0,21-1-16,-21-21 0,21 21 15,-21 0-15,0 0 16,21 0 0,0-42 15,21 0-31,-21 0 0</inkml:trace>
  <inkml:trace contextRef="#ctx0" brushRef="#br1" timeOffset="108751.87">26522 12234 0,'0'22'16,"0"-1"-16,-21 0 16,21 21-16,-22-21 0,1 1 15,0 20-15,0 0 0,21-21 0,-21 22 16,0-1-16,-1 0 0,1 1 0,21-1 16,-21 0-16,0-20 0,0 20 15,0 0-15,21-21 0,0 1 0,-22-1 16,22 0-16,0 0 0,0 0 15,0-42 17,22 0-32,-22 0 0,21 0 15,0-22-15,0 22 0,-21-21 0,21-1 16,0 22-16,-21-21 0,22 0 16,-1-1-16,-21 1 0,0 0 0,21-1 15,0 1-15,0 21 0,-21-22 0,21 1 16,-21 21-16,0 0 0,22 21 15,-1 0-15,-21 21 16,21 0-16,0 21 0,-21-20 16,21 20-16,-21 0 0,0 1 0,21-1 15,-21 0-15,0 1 0,22 20 16,-22-21-16,0 1 0,0-22 0,0 21 16,21 1-16,-21-22 0,0 0 15,0 0-15,0 0 0,21 0 0,0-21 16,-21-21 15</inkml:trace>
  <inkml:trace contextRef="#ctx0" brushRef="#br1" timeOffset="108947.76">26310 12700 0,'0'0'0,"0"-21"0,21 21 16,0 0-1,1 0-15,20 0 0,-21 0 16,0-21-16,22 21 0,-22 0 0,21 0 16,0 0-16,-20 0 0,20 0 15,0 0-15,1-21 0,-22 21 0,21 0 16,-21 0-16,0 0 0,1 0 0,-1 0 16,0 0-16</inkml:trace>
  <inkml:trace contextRef="#ctx0" brushRef="#br1" timeOffset="109296.56">26924 12615 0,'0'-21'16,"0"0"0,0 0-16,21 21 15,0-21-15,0 21 16,1 0-16,-1 0 0,0 0 16,0 0-16,0 21 0,-21 0 15,21 0-15,1 0 0,-1 1 0,-21-1 16,0 0-16,21 0 0,-21 21 0,0-20 15,0-1-15,0 21 0,0-21 16,-21 0-16,21 1 0,-21-22 0,-1 21 16,1-21-16,0 0 0,0 0 15,0 0 1,21-21 0,0-1-16,0 1 0,0 0 15,0 0-15,0 0 0,21 0 0,0-1 16,0-20-16,0 21 0,1 0 0,-22 0 15,21-1-15,0 1 0,0 21 16,0-21-16,0 21 0,1 0 0,-1-21 16,0 21-16,0-21 0,0 21 0,0 0 15,1 0-15,-1 0 16</inkml:trace>
  <inkml:trace contextRef="#ctx0" brushRef="#br1" timeOffset="109680.42">27453 12531 0,'0'-21'32,"21"21"-32,0 0 15,1-22-15,-1 22 16,0 0-16,0 0 0,0 0 0,0 0 16,1 22-16,-1-1 0,0 21 15,-21-21-15,0 0 16,0 1-16,0 20 0,0-21 0,0 21 15,0-20-15,0-1 0,0 21 16,0-21-16,0 0 16,0 1-16,0-44 47,0 1-47,0 0 0,0 0 0,0 0 15,0 0-15,0-1 0,21-20 16,0 21-16,0 0 0,1 0 0,-22-1 15,21 1-15,0 0 0,0 0 16,0 21-16,0 0 0,1 0 16,-1-21-16,0 21 0,0 0 0,21 0 15,-20 0-15,20 0 16,-21 0-16,0 0 0,0 0 0</inkml:trace>
  <inkml:trace contextRef="#ctx0" brushRef="#br1" timeOffset="110903.72">28448 12510 0,'0'0'16,"21"0"-16,-21-22 0,0 1 16,0 0-16,0 0 15,-21 21-15,0 0 16,0 0-16,-22 0 0,22 0 16,0 21-16,-21 0 0,-1 0 15,1 1-15,21-1 0,-22 0 16,1 0-16,21 21 0,0-20 0,0 20 15,-1-21-15,22 0 0,0 0 0,0 1 16,0-1-16,0 0 0,22-21 16,-1 21-16,0-21 0,21 0 0,-21 0 15,22 0-15,-22 0 0,21 0 16,-21-21-16,22 21 0,-22-21 0,0 0 16,0-1-16,0 22 0,1-21 0,-1 0 15,0-21-15,-21 21 16,21-22-16,-21 22 0,21 0 0,-21 0 15,0 0-15,0 42 32,0 0-17,0 0-15,0 0 0,-21 0 16,21 1-16,0-1 0,0 0 0,0 0 16,0 0-16,0 0 0,0 1 0,0-1 15,0 0-15,21-21 16,0 21-16,1-21 0,-1 0 0,0 0 15,21 0-15,-21 0 0,22-21 16,-22 0-16,21 0 0,-21-1 0,1 1 16,-1 0-16,0 0 0,21-21 15,-21 20-15,-21 1 16,0 0-16,22 0 0,-22 0 0,0 0 16,21 21-16,-42 21 31,-1 0-31,1 0 0,21 0 0,0 0 15,0 1-15,-21-1 0,21 0 16,0 0-16,0 0 0,0 0 16,0 1-16,21-1 0,0-21 0,1 0 15,-1 0-15,21 0 16,-21 0-16,22 0 0,-1 0 16,0 0-16,1-21 0,-22 21 0,21-22 15,-21 1-15,0 0 0,1 0 16,-1 0-16,-21 0 0,0-1 0,21 22 15,-21-21-15,21 0 0,-21 42 32,-21 0-32,0 1 15,0-1-15,21 21 0,-22-21 16,1 22-16,21-1 0,-21 0 0,21 1 16,-21-1-16,21 21 0,0-20 15,0-1-15,0 22 0,0-22 16,21 21-16,0-20 0,-21-1 0,0 22 15,0-22-15,0 0 0,0 1 16,0 20-16,0-21 0,0-20 0,0 20 16,0-21-16,0 21 0,-21-20 0,0-22 15,0 21-15,0-21 0,-1 0 16,1 0-16,-21 0 0,21 0 0,0-21 16,-22 21-16,1-43 15,21 1-15,0 21 0,-1-22 0,1 22 16,21-21-16,-21 0 0,21-1 0,0 1 15,0 0-15,21-22 0,0 22 16,22-1-16,-1-20 0,0-1 16,22 1-16,-1 21 0,-20-22 0,20 1 15,1-1-15,-1 22 0,1-22 16,-22 22-16,0 0 0,1-1 0,-1 22 16,-21 0-16,0 0 0,1 0 0,-44 21 31,1 0-31,0 0 0,0 21 0,-21 0 15,-1-21-15,22 21 0,0 0 16,0 0-16,0-21 0,21 22 0,-22-1 16,22 0-16,0 0 0,22-21 15,-1 21-15,21-21 0,-21 21 16,0-21-16,43 22 16,-43-1-16,0-21 0,0 21 15,-21 0-15,0 0 0,0 0 16,-21-21-16,-21 0 15,21 0-15,0 0 0,-22 0 16,22 0-16,-21 0 0,21 0 0,-1 0 16,1 0-16,21-21 0,0 0 15</inkml:trace>
  <inkml:trace contextRef="#ctx0" brushRef="#br1" timeOffset="111212.46">30797 12234 0,'0'-21'0,"0"42"0,0-63 0,0 21 15,-21 21 17,0 21-32,0 0 0,-21 22 15,20-1-15,-20 0 0,0 1 0,-1-1 16,-20 0-16,-1 22 0,1-1 0,-1-20 15,22 20-15,-21 1 0,-1-1 16,22 1-16,-1-22 0,1 0 0,0 22 16,21-22-16,-1-21 0,1 22 15,0-22-15,21 21 0,-21-21 16,21 0-16,0 1 0,0-1 0,-21 0 16,0-21-16,21 21 15</inkml:trace>
  <inkml:trace contextRef="#ctx0" brushRef="#br1" timeOffset="112047.63">26733 13970 0,'0'0'0,"-21"-21"0,0 0 0,0 21 0,-21 0 16,-1 0-16,22 0 0,-21 0 0,21 0 16,-22 21-16,22 0 0,-21 21 15,21-20-15,-1 20 0,-20 43 16,42-43-16,0 0 0,0 22 15,0-22-15,0 0 0,0 1 16,0-1-16,0 0 0,0-20 0,0 20 16,0-21-16,0 0 0,21 0 15,0-21-15,1 22 0,-1-22 0,0 0 16,21 0-16,1 0 0,-1 0 0,0 0 16,1-22-16,-1 22 0,0-21 15,1 0-15,-1 0 0,0-21 0,1 20 16,-1 1-16,-21-21 15,0 21-15,0-22 0,1 22 0,-22-21 0,0 21 16,0 0-16,0-1 0,-22 22 16,1 0-1,0 22-15,0 20 0,0-21 16,0 0-16,21 22 0,-22-22 16,22 21-16,0-21 0,0 22 15,0-22-15,0 21 0,0 0 16,0-20-16,22-1 15,20-21-15,-21 0 0,0 0 0,22 0 16,-22 0-16,21 0 0,0 0 0,-20-21 16,20-1-16,-21 1 0,21 0 15,-20 0-15,-1 0 0,0 0 0,-21-22 16,0 22-16,0 0 0,0-21 16,0-1-16,-21 22 0,0 0 0,-1 0 15,-20 0-15,21-1 0,0 1 0,-22 21 16,22 0-16,-21 0 15,21 0-15,0 21 0,-1 1 0,1-1 16,0 0-16,0 0 0,21 0 0,0 0 16,0 22-16,0-22 15,0 0-15,21-21 0,21 21 16,-20-21-16</inkml:trace>
  <inkml:trace contextRef="#ctx0" brushRef="#br1" timeOffset="112308.48">27601 13970 0,'0'0'15,"0"-21"-15,0 0 0,0 0 0,0-1 16,0 44 0,0 20-16,0-21 15,0 21-15,0 1 0,0-1 0,-21 22 16,21-22-16,-21 21 0,21-20 0,0 20 15,0-20-15,0-1 0,0 0 16,0 1-16,0-1 0,0 0 16,0-21-16,0 1 0,0-1 0,0 0 15,21-21 1,0 0-16,-21-21 0,21 21 0</inkml:trace>
  <inkml:trace contextRef="#ctx0" brushRef="#br1" timeOffset="112561.34">27940 13885 0,'0'0'0,"0"-21"0,0 0 0,0 42 32,0 0-32,0 22 0,0-22 0,0 21 15,0 1-15,0-1 0,0 0 16,-21 1-16,21 20 0,-21-21 0,21 1 15,-22-1-15,22 0 0,0 1 16,0-1-16,-21-21 0,21 22 16,0-22-16,0 0 0,0 0 0,0 0 15,21-21 1,1 0 0</inkml:trace>
  <inkml:trace contextRef="#ctx0" brushRef="#br1" timeOffset="112905.15">28109 14415 0,'0'42'16,"21"-21"0,1-21-16,-1 0 0,0 0 15,0 0-15,0-21 0,0 21 16,1-21-16,-22 0 0,21-1 15,-21 1-15,0 0 0,0 0 16,0 0-16,0 0 16,0-1-16,0 1 0,-21 0 0,-1 21 15,1 0-15,0 0 16,0 0-16,0 21 16,0 0-16,-1 22 0,22-22 15,-21 21-15,21-21 0,-21 22 0,21-22 16,0 21-16,0-21 0,0 1 15,0-1-15,0 0 0,0 0 0,0 0 16,21 0-16,0-21 0,1 0 16,-1 0-16,0 0 0,0 0 0,21 0 15</inkml:trace>
  <inkml:trace contextRef="#ctx0" brushRef="#br1" timeOffset="114521.73">28702 14203 0,'0'0'0,"-21"0"16,0 0-16,21 21 0,-22-21 15,1 42-15,21-20 0,-21-1 0,0 21 16,21-21-16,0 22 0,-21-1 0,21-21 16,0 21-16,0-20 0,0 20 15,0-21-15,0 0 0,0 0 0,0 1 16,21-1-16,0 0 15,0-21-15,22 0 0,-22 0 0,21 0 16,0 0-16,-20 0 0,20 0 16,0-21-16,1 0 0,-22-1 15,21 22-15,-21-42 0,22 21 0,-22 0 16,0-22-16,0 1 0,0 0 16,0-1-16,1 1 0,-22-21 0,0 20 15,0 1-15,0 0 0,0-1 0,0 1 16,0 0-16,0 20 0,0 1 15,0 0-15,0 42 16,-22 0 0,22 22-16,-21-22 0,21 21 0,-21-21 15,21 22-15,0-1 0,0 0 0,0 1 16,0-1-16,0 0 16,0-20-16,0 20 0,0-21 0,0 21 15,0-20-15,0-1 0,0 0 0,21 0 16,0-21-1,1 0-15,-1 0 0,0 0 16,0 0-16,0-21 0,0 21 16,1-21-16,-1 0 0,0-1 0,0 1 15,0-21-15,-21 21 0,21-22 16,1 22-16,-1-21 0,-21 21 0,0 0 16,0-1-16,21 22 0,-21 22 31,0-1-31,0 0 15,0 21-15,-21-21 0,21 1 0,0-1 16,0 21-16,0-21 0,0 0 16,0 1-16,0-1 0,0 0 15,0 0-15,21-21 16,0 0-16,0 0 16,0 0-16,1 0 0,-1 0 0,0 0 15,0-21-15,0 0 0,22 21 16,-22-21-16,0-22 0,0 22 0,-21 0 15,21 0-15,0-22 0,-21 22 16,22 0-16,-22 0 0,0 0 16,0 42-1,0 0 1,0 0-16,0 0 0,-22 1 16,22-1-16,0 0 0,-21 0 15,21 0-15,0 0 0,0 1 0,0-1 16,0 0-1,21-21 1,1 0 0,-22-21-16,0 0 15,0-1-15,0 1 0,0 0 16,0-21-16,0 21 0,0-1 0,-22-20 16,22 21-16,-21-21 15,21 20-15,0 1 0,0 0 0,0 0 16,0 0-16,21 0 15,1 21-15,-1 0 16,0 0-16,0 0 0,0 0 16,0 0-16,-21 21 0,22-21 15,-1 21-15,-21 0 0,21 0 16,-21 0-16,0 1 0,21 20 16,-21-21-16,0 0 0,0 0 0,0 1 15,0-1-15,0 0 0,0 0 16,0 0-16,0 0 0,0 1 15,0-44 32,0 1-47,0 0 16,21 0-16,0 0 0,-21 0 16,22-22-16,-1 22 0,0 0 0,0-21 15,0 20-15,0 1 0,1-21 16,20 21-16,-21 0 0,21-1 0,-20 1 15,20 21-15,-21 0 0,0-21 16,0 21-16,1 0 0,-1 0 16,-21 21-16,0 0 0,0 1 0,0 20 15,0 0-15,0-21 16,0 22-16,0-22 0,-21 0 0,-1 43 16,22-43-16,0 0 15,0 0-15,0 0 0,0 0 16,22-21-1,-1 0-15,0 0 0,0 0 16,0 0-16,0-21 0,1 21 0,-1-21 16,0 0-16,0 0 15,0 0-15,0-22 0,1 22 0,-22-21 16,21-1-16,0 22 0,-21-21 0,0 21 16,0-22-16,21 22 0,-21 0 0,0 0 15,0 0-15,-21 21 16,21 21-1,-21-21-15,21 21 0,-21 0 16,21 22-16,0-22 0,0 0 16,0 0-16,0 0 0,0 0 0,0 1 15,0-1-15,0 0 0,0 0 16,0 0-16,0 0 0,0 1 16,-22-22 30,1 0-30,0-22-16,0 1 0,0 0 16,0 21-16,-1-21 0</inkml:trace>
  <inkml:trace contextRef="#ctx0" brushRef="#br1" timeOffset="114731.61">29951 13822 0,'-21'0'16,"42"0"-16,-64 0 0,22 0 0,0 0 16,0 0-1,0 0-15,0 0 16,21 21 0,-22-21 15,1 0-31,0 0 0,0 0 15</inkml:trace>
  <inkml:trace contextRef="#ctx0" brushRef="#br1" timeOffset="114900.52">29104 13970 0,'0'0'0,"-21"0"0,-43 21 0,43-21 16,0 21-16,0-21 15,21 22 1,21-22-16,0 0 0,22 0 0,-1 0 15,0 0-15,1 0 0,20 0 16,1 0-16,-1-22 0,85 1 16,-63 0-16,0 21 0</inkml:trace>
  <inkml:trace contextRef="#ctx0" brushRef="#br1" timeOffset="115230.32">30882 13018 0,'0'-43'0,"0"86"0,0-128 0,0 64 15,0-22-15,0 22 0,21 0 16,0 0-16,1 21 0,20 0 0,0 0 16,22 0-16,-22 21 0,22 0 15,-1 0-15,22 22 0,-22-1 0,1 22 16,-1-1-16,1 1 0,-22-1 15,0 1-15,1 20 0,-1 1 0,-21 0 16,-21-1-16,0 1 16,0-22-16,0 22 0,-21 0 0,0-22 0,0 22 15,-22-22-15,1 22 16,0 0-16,-1-22 0,1 1 0,0-1 16,-1 1-16,1-1 0,0 1 0,-1-22 15,1 0-15,-21 1 0,-1-1 16,1 0-16,-1 1 0,1-22 0</inkml:trace>
  <inkml:trace contextRef="#ctx0" brushRef="#br1" timeOffset="115979.61">19897 15431 0,'21'-22'0,"-42"44"0,63-65 16,-42 22-16,21 0 0,-21 0 15,0 0-15,21 21 0,-21-22 0,-21 22 31,-21 0-31,21 0 0,-22 0 0,1 0 0,0 0 16,-1 0-16,1 22 0,0-22 16,-1 21-16,1-21 0,21 21 15,0-21-15,-1 0 0,22 21 16,22-21 0,-1 21-16,0-21 0,21 21 0,1-21 15,-1 22-15,0-1 0,1 0 16,-22 0-16,21 0 0,0 0 0,-20 1 15,20 20-15,-21-21 0,-21 0 0,0 0 16,0 22-16,0-22 0,0 0 16,0 0-16,-42 0 0,21 1 0,-1-1 15,-20 0-15,21-21 0,0 21 16,-22 0-16,22-21 0,0 0 16,0 0-16,21-21 31,21 21-31,0 0 15,0 0-15,1 0 16,-1 21 0,-21 0-16,0 1 0,0-1 0,0 21 15,0-21-15,0 0 0,0 1 16,0 20-16,-21-21 0,-1 0 0,1 0 16,0 1-16,21-1 0,0 0 0,-21 0 15,21 0-15</inkml:trace>
  <inkml:trace contextRef="#ctx0" brushRef="#br1" timeOffset="116280.44">19262 16404 0,'0'21'0,"0"-42"0,21 64 16,21-43-16,-21 0 0,22 0 16,-1 0-16,21 0 0,-20 0 15,20 0-15,1 0 0,-1 0 16,1 0-16,-1 0 0,1 0 0,63 0 16,-64 0-16,1 0 0,-22 0 15,0 0-15,1 0 0,-22 0 16,0 0-16,0 0 0,-42 21 15,0-21 1,-21 0-16,20 21 0,-20-21 0,0 0 16,-22 21-16,22-21 0,-22 21 0,1-21 15</inkml:trace>
  <inkml:trace contextRef="#ctx0" brushRef="#br1" timeOffset="116508.31">19135 16722 0,'0'0'0,"0"21"0,0 0 15,21-21-15,0 21 0,0-21 16,21 21-16,1-21 0,-1 0 16,22 0-16,-22 0 0,21 0 0,22 0 15,-21 0-15,-1 0 0,1 0 16,20 0-16,-20 0 0,-1-21 0,1 21 16,-1 0-16,1 0 0,-1 0 15,-20 0-15,-1 0 0,-21 0 0,0 0 16,0 0-16,-42 0 15,-21 0 1,0 0-16,-1 0 0,1 21 0</inkml:trace>
  <inkml:trace contextRef="#ctx0" brushRef="#br1" timeOffset="116716.19">18986 16997 0,'-21'21'16,"42"-42"-16,-63 42 0,42 0 0,21-21 31,22 0-31,-22 0 0,42 0 0,-20 0 16,-1 0-16,21 0 0,1-21 15,21 21-15,-22 0 0,1-21 16,20 21-16,-20 0 0,-1 0 0,1 0 16,-22 0-16,0 0 0,1 0 15,-1 0-15,-21 0 0,0 0 0</inkml:trace>
  <inkml:trace contextRef="#ctx0" brushRef="#br1" timeOffset="117153.94">19283 17695 0,'0'22'0,"0"-44"0,0 65 16,0-22-16,0 0 16,21-21-1,0 0-15,0 0 0,0 0 16,1 0-16,-1 0 0,21 0 0,-21 0 16,0 0-16,1 0 0,-1 0 15,-21 21 1,0 0-16,0 1 15,-21-22-15,21 21 16,-22 0-16,1 0 0,21 0 16,0 0-16,0 1 0,0-1 0,0 0 15,21 0-15,1 0 16,20 0-16,-21 1 0,21-1 0,1-21 16,-1 21-16,0 0 0,1 0 15,-1 0-15,-21 1 0,22-1 16,-22 0-16,0 0 0,-21 21 0,0-20 15,0-1-15,-21 0 0,0 0 0,-22 21 16,1-20-16,0-1 0,-22 0 16,1-21-16,-1 21 0,-21 0 15</inkml:trace>
  <inkml:trace contextRef="#ctx0" brushRef="#br2" timeOffset="131664.14">106 7895 0,'0'0'0,"-21"21"16,-1-21-16,1 0 0,21 22 15,-21-22-15,0 0 16,42 0 0,0 0-16,0 0 15,22-22-15,20 1 0,1 0 0,20 0 16,1-21-16,21-1 0,-21 1 15,42 0-15,0-1 0,0-20 16,21-1-16,0-20 0,0 20 16,0 1-16,0-1 0,1 1 0,-1-1 15,-21 22-15,21-1 0,-42 1 16,0 0-16,-1 21 0,-41-22 0,-1 22 16,1 21-16,-22-21 0,-21 0 15,1 21-15,-1 0 0,0 0 16,-42 0-1,0 0-15,-1 0 16,1 0-16,0 0 0,0 21 16,-21 0-16,20-21 0,-20 21 15,0 0-15,-1 1 0,1-1 0</inkml:trace>
  <inkml:trace contextRef="#ctx0" brushRef="#br2" timeOffset="132156.85">466 8255 0,'0'0'0,"-43"0"0,1 21 0,21-21 16,0 0-16,-22 0 0,22 0 15,0 0-15,42 0 47,0 0-47,22 0 0,-1-21 16,0 0-16,1 0 0,20 0 16,22-22-16,-22 22 0,43-21 15,-21-1-15,21 1 0,21 0 16,0-1-16,0 1 0,0 0 0,0-1 15,0 1-15,0 0 0,-22-1 0,22 1 16,-21 0-16,0 21 0,0-22 16,0 22-16,-22-21 0,-20 21 15,21-1-15,-43 1 0,21 0 0,-20 0 16,-1-21-16,0 42 0,1-22 0,-22 1 16,0 0-16,21 21 0,-42-21 15,22 21-15,-1-21 0,0 21 16,-21 21 31,0 0-47,-21-21 15,21 21-15</inkml:trace>
  <inkml:trace contextRef="#ctx0" brushRef="#br2" timeOffset="133165.29">85 14796 0,'-43'0'0,"86"0"0,-128 21 16,85 0 0,0-42 15,42 0-15,22-1-16,20 1 0,1-21 0,0 21 15,21-22-15,-1-20 0,1 21 16,21-22-16,0 22 0,21-22 0,-21 1 15,22 20-15,-22-20 16,0 21-16,0-22 0,-22 22 0,1-22 16,0 22-16,-21 0 0,-1-1 15,-20 1-15,63-22 0,-85 43 16,1 0-16,-22 0 0,21 21 16,-21-21-16,-42 21 46,0 0-46,0 0 0,-22 21 16,22 0-16,-21 0 0,0 0 16,-1 1-16,1-1 0,-22 0 15,22 21-15,0-21 0,-1 22 0</inkml:trace>
  <inkml:trace contextRef="#ctx0" brushRef="#br2" timeOffset="133608.03">529 15113 0,'0'0'0,"-21"21"0,-21-21 15,20 21-15,-20 1 0,21-22 0,21 21 16,42-21 15,1-21-31,-1-1 0,21 1 0,1-21 16,-1 21-16,22-22 0,0 1 15,21 0-15,-1-1 0,1 1 0,21-21 16,0-1-16,0 22 0,0-22 16,0-20-16,0 20 0,0 22 0,0-22 15,0 1-15,0 20 0,-21 1 16,0 0-16,-21 21 0,-22-22 0,22 22 15,-43 0-15,0 0 0,1 0 16,-1 21-16,-21 0 0,0-22 16,1 22-16,-1 0 0,0 0 15,0 0-15,-21-21 0,21 21 16,0 0 0,1 0-1,-22-21-15,21 21 0,0 0 16,-21-21-1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6T02:46:37.3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5355 191 0,'0'-22'16,"0"44"-1,0-1-15,0 0 16,0 0-16,0 0 0,0 0 16,0 22-16,0-22 0,0 0 15,0 0-15,0 0 0,0 1 0,21-1 16,0 0-16,1 0 15,-1 0-15,0-21 0,0 0 16,0 0-16,22 0 0,-22 0 16,0 0-16,21 0 0,-21 0 0,22-21 15,-22 0-15,21 21 0,-21-21 16,1 0-16,-1-22 0,21 22 0,-21 0 16,-21-21-16,21 20 0,1-20 15,-22 21-15,0-21 0,0 20 0,0 1 16,0 0-16,0 0 0,0 0 15,0 0-15,0 42 32,-22 0-17,22 0-15,-21 0 0,21 22 16,0-22-16,0 21 0,0 0 0,-21 1 16,21-1-16,0 0 0,-21 22 15,21-22-15,0 22 0,-21-1 0,21 1 16,0-1-16,0-20 0,0 20 15,-21 1-15,21-1 0,0-21 0,0 22 16,0-22-16,0 1 0,0-1 16,0 0-16,0 1 0,0-22 0,0 21 15,0-21-15,0 0 0,0 1 16,0-1-16,0 0 0,-22 0 0,1-21 16,0 0-16,0 0 15,0 0-15,0 0 0,-22 0 16,22 0-16,-21-21 0,21 0 0,-22 0 15,22-1-15,0 1 0,-21-21 16,20 21-16,1 0 0,0-1 0,21 1 16,0 0-16,-21 21 0,21-21 0,0 42 47,0 0-47,0 0 0,21 1 15,0-1-15,-21 0 0,21 0 0,-21 0 16,22 0-16,-1 1 0,0-1 15,0 0-15,0-21 0,0 21 16,1 0-16,-1-21 0,0 0 0,21 21 16,-21-21-16,1 0 0,20 0 15,0 0-15,-21 0 0,22-21 0,-22 0 16,21 0-16,-21 0 0,22 0 16,-22-1-16,0-20 0,21 21 0,-20-21 15,-1 20-15,-21-20 0,21 21 16,0-21-16,-21 20 0,0 1 0,0 0 15,0 0-15,0 0 0,0 0 16,0-1 0,0 44-1,0-1-15,0 0 16,0 0-16,0 21 0,0-20 16,0-1-16,0 0 0,0 0 15,0 21-15,-21-20 0,21-1 0,0 0 16,-21 0-16,21 0 0,0 0 15,0 1-15,0-1 16,0-42 15,0-1-31,0 1 16,0 0-16,0 0 0,0 0 16,0-22-16,0 22 0,0-21 15,21 0-15,0-1 0,0 22 16,0-21-16,1 21 0,-1-22 0,42 1 15,-20 42-15,-22 0 16,21 0-16,-21 0 0,22 0 0,-22 21 16,0 0-16,0 0 0,-21 1 0,0 20 15,0-21-15,0 21 0,0 22 16,0-43-16,0 0 0,0 22 16,0-22-16,-21 0 0,21 0 15,0 0-15,0 0 0,0 1 16,0-44 15,21 22-31,-21-21 16,21 0-16</inkml:trace>
  <inkml:trace contextRef="#ctx0" brushRef="#br0" timeOffset="335.8">6879 212 0,'0'0'0,"-42"0"16,42 21-16,-21 0 16,-1 21-16,22 1 0,-21-1 0,21 0 15,0 1-15,0 20 0,-21-20 16,21 20-16,-21 1 0,21-1 0,-21 1 15,21-1-15,0 1 0,-21-1 16,-1-21-16,22 22 0,-21-22 0,21 1 16,0-1-16,0 0 0,0-21 15,0 1-15,0-1 0,0 0 16,21-21-16,1 0 16,-1 0-16,0 0 0,0 0 15,-21-21-15,21 0 0,0-1 0,1 1 16,-1 0-16,0-21 0</inkml:trace>
  <inkml:trace contextRef="#ctx0" brushRef="#br0" timeOffset="542.67">6519 910 0,'0'0'0,"-21"0"0,21 21 16,-21-21-16,21 22 15,21-22 1,0 0-16,0 0 0,22 0 16,-22 0-16,21 0 0,-21 0 15,22 0-15,-1-22 0,-21 22 0,22 0 16,-22-21-16,21 21 0,-21 0 0</inkml:trace>
  <inkml:trace contextRef="#ctx0" brushRef="#br0" timeOffset="1104.89">7112 1016 0,'-21'-21'0,"21"-43"31,0 43-31,21 21 16,0 0-16,0-21 0,0 21 15,1 0-15,-1 0 16,0 21-16,0 0 0,0 1 16,0-1-16,-21 21 0,0-21 15,0 22-15,22-22 0,-22 21 0,0 0 16,0-20-16,0 20 0,0-21 16,-22 0-16,22 0 0,-21 1 0,21-1 15,0 0-15,-21 0 0,0-21 16,21-21 15,0 0-31,0 0 0,0-1 16,0 1-16,0 0 0,0-21 0,0 21 15,0-22-15,21 1 0,0 0 16,-21-1-16,21 22 0,1-21 0,-1 21 16,0-22-16,0 22 0,0 21 15,0-21-15,1 21 0,20 0 0,-21 0 16,0 0-16,0 0 15,1 0-15,-22 21 0,0 0 16</inkml:trace>
  <inkml:trace contextRef="#ctx0" brushRef="#br0" timeOffset="1576.13">7895 889 0,'-42'0'15,"21"0"1,-22 42-16,43-20 16,-21-1-16,0 0 0,21 21 15,0-21-15,-21 22 0,0-22 0,21 0 16,-22 21-16,22-20 0,0-1 15,0 0-15,0 0 0,0 0 0,0 0 16,22 1-16,-1-22 16,0 0-16,0 0 0,21 0 0,-20 0 15,-1 0-15,21 0 0,-21 0 0,22-22 16,-22 22-16,21-21 0,-21 0 16,0 0-16,1 0 0,-1 0 0,0-22 15,0 22-15,-21-21 0,0 21 16,0-22-16,0 1 0,0 21 15,0-22-15,-21 22 0,0 0 16,-22 0-16,22 0 0,-21 21 0,21 0 16,-22 0-16,22 0 0,-21 0 15,21 0-15,0 21 0,-22 0 0,22 0 16,0 0-16,0 1 0,21-1 0,0 0 16,0 21-16,0-21 0,0 1 15,21-1-15,0-21 0,21 0 16</inkml:trace>
  <inkml:trace contextRef="#ctx0" brushRef="#br0" timeOffset="2673.23">8869 931 0,'0'-21'0,"0"42"0,-21-63 15,-1 42-15,1-21 0,0 0 16,0 21-16,0-21 0,0 21 16,-1 0-16,1 0 0,0 0 15,0 0-15,0 0 0,-22 21 0,22 0 16,0 0-16,0 0 0,0 22 15,0-22-15,21 21 0,-22 0 0,1 1 16,21-22-16,-21 21 0,21 1 16,0-22-16,0 0 0,0 21 0,0-21 15,0 1-15,0-1 0,21-21 0,0 21 16,1-21-16,-1 0 0,21 0 16,-21 0-16,0 0 0,22 0 0,-22 0 15,21 0-15,1 0 0,-22-21 16,21 0-16,-21-1 0,22 1 15,-1-21-15,-21 21 0,21-22 0,-20 1 16,20-21-16,-21 20 0,0-20 16,0-1-16,-21 1 0,0 20 0,22-20 15,-22-1-15,21 22 0,-21-21 16,0 20-16,0 1 0,0 0 0,0-1 16,0 1-16,0 21 0,0 0 15,-21-1-15,21 1 0,-22 21 16,22 21-16,0 1 0,-21-1 15,21 0-15,0 21 0,0 43 16,0-22-16,0 1 0,-21-22 16,21 22-16,0-1 0,0 1 15,0-1-15,0 1 0,-21-1 0,21 1 16,0-22-16,0 0 0,0 1 16,0-1-16,0-21 0,0 22 0,0-22 15,21 0-15,0 0 0,0-21 16,1 0-16,-1 0 0,21 0 15,-21 0-15,0 0 0,1-21 0,-1 21 16,21-21-16,-21 0 0,0-1 16,1-20-16,-1 21 0,0-21 0,0-1 15,0 1-15,0 0 0,-21-1 16,0 22-16,0-21 0,0 21 16,22-1-16,-22 1 0,0 0 0,0 0 15,0 42 1,-22 0-16,22 0 15,0 1-15,0 20 0,-21-21 16,21 21-16,0-20 0,0 20 0,0-21 16,-21 0-16,21 22 0,0-22 15,0 0-15,0 0 0,0 0 0,0 0 16,21 1-16,0-22 0,1 0 16,-1 0-16,0 0 15,0 0-15,0 0 0,0 0 0,1-22 16,-1 1-16,0 0 0,0 0 15,0 0-15,0-22 0,1 22 16,-22-21-16,0 0 0,21 20 0,0-20 16,-21 0-16,0 21 0,0-1 15,0 1-15,0 0 0,0 0 0,0 42 32,0 0-32,0 0 0,0 22 15,0-22-15,0 0 0,0 0 0,0 22 16,0-22-16,0 0 0,0 0 15,0 0-15,0 0 0,0 1 0,21-1 16,0 0-16,0 0 16,1-21-16,-1 0 0,0 0 15,0 0-15,0 0 0,0 0 0,1 0 16,20 0-16,-21 0 0,0-21 16,22 0-16</inkml:trace>
  <inkml:trace contextRef="#ctx0" brushRef="#br0" timeOffset="2948.07">10372 762 0,'0'0'0,"0"-21"0,-22 21 15,1 0 1,0 0-16,0 0 0,0 21 16,21 0-16,-21 0 0,-1 1 0,1-1 15,21 21-15,0 0 0,-21-20 16,21 20-16,-21 0 0,21-21 0,0 22 15,0-22-15,0 0 0,0 21 16,0-20-16,0-1 0,21 0 16,0 0-16,0 0 0,22 0 0,-22-21 15,0 0-15,0 0 0,22 0 16,-22 0-16,0 0 0,21 0 0,-21-21 16,22 0-16,-22 0 0,0 0 15,0 0-15,22-22 0,-22 1 0</inkml:trace>
  <inkml:trace contextRef="#ctx0" brushRef="#br0" timeOffset="3239.91">10880 275 0,'0'0'0,"0"-21"0,0 0 16,0 0-16,0 0 0,0-1 16,-22 22-1,1 22-15,0 20 0,0-21 0,0 21 16,21 1-16,-21-1 0,-1 22 15,22-22-15,0 21 0,-21-20 16,21 20-16,-21 1 0,21-22 0,0 22 16,-21-1-16,21 1 0,0-22 15,0 0-15,0 1 0,0-1 0,0 0 16,0 1-16,0-22 0,21 0 16,0 21-16,0-42 0,-21 21 0,22 1 15,-1-22-15,0 0 16,0 0-16,0 0 0,0 0 15,1-22-15,-1 1 0,0 0 0,0-21 16,0 21-16</inkml:trace>
  <inkml:trace contextRef="#ctx0" brushRef="#br0" timeOffset="3459.78">11282 741 0,'0'0'15,"0"21"1,-21 0-1,21 0-15,-22 22 0,22-22 16,-21 0-16,21 21 0,-21-20 0,21 20 16,-21-21-16,21 21 0,-21-20 0,21 20 15,0-21-15,0 0 0,0 0 16,0 1-16,0-1 0,0 0 16,21-21-16,0 0 0,0 0 15,22 0-15,-22 0 0,21 0 0,-21 0 16,22-21-16,-22 0 0</inkml:trace>
  <inkml:trace contextRef="#ctx0" brushRef="#br0" timeOffset="4171.64">11726 868 0,'0'0'0,"0"-21"0,0 0 16,-21 21 0,0 21-1,0 0-15,21 0 0,0 21 16,-21-20-16,21-1 0,-22 0 15,22 21-15,0-21 0,0 1 16,0-1-16,0 0 0,0 0 0,0 0 16,0 0-16,0 1 0,0-1 15,0 0-15,22-21 32,-22-21-17,0 0-15,0-1 0,0 1 16,0 0-16,0 0 0,0-21 15,0-1-15,0 1 0,0 0 0,0-1 16,21-20-16,-21 20 16,42 1-16,-21 21 0,0 0 15,1 0-15,-1-1 0,21 22 0,-21 0 16,0 0-16,22 0 0,-22 0 16,0 0-16,21 0 0,-20 22 15,-1-1-15,0 0 0,0 0 16,-21 21-16,0-20 0,21 20 0,-21 0 15,21-21-15,-21 22 0,0-1 0,0-21 16,0 22-16,0-22 0,0 21 16,0-21-16,0 0 0,0 1 0,0-1 15,0 0-15,0 0 0,-21-21 16,0 0-16,0 0 16,0 0-16,0-21 15,21 0-15,0 0 16,0-1-16,0 1 0,0 0 15,0-21-15,21-1 0,0 1 0,0 0 16,21-1-16,-20 1 0,20 0 16,0-1-16,1 22 0,-1-21 0,-21 21 15,21 21-15,1-21 0,-1 21 16,0 0-16,-20 0 0,20 21 0,-21-21 16,21 21-16,-20 21 0,-1-21 0,0 1 15,-21 20-15,0 0 0,0-21 16,0 22-16,0-22 0,0 21 0,0 1 15,-21-22-15,0 0 16,-1 0-16,22 0 0,-21 0 0,0 1 16,0-1-16,0-21 0,21 21 0,-21-21 15,-1 0 1,22-21 0,0 0-16</inkml:trace>
  <inkml:trace contextRef="#ctx0" brushRef="#br0" timeOffset="4388.53">11705 423 0,'0'0'0,"-21"0"0,0 0 0,-22 0 15,22 0-15,0 0 63,0 0-63,0 0 15</inkml:trace>
  <inkml:trace contextRef="#ctx0" brushRef="#br0" timeOffset="4551.43">10520 550 0,'0'0'0,"0"22"0,21-22 31,21 0-31,-21 0 16,22 0-16,-1 0 0,-21-22 16,43 22-16,-22-21 0</inkml:trace>
  <inkml:trace contextRef="#ctx0" brushRef="#br0" timeOffset="5347.49">14203 699 0,'0'0'16,"0"21"-16,21-21 47,0-21-47,0 21 15,0-22-15,1 1 0,20 0 0,-21 21 16,21-21-16,-20 0 0,-1 0 16,0-1-16,0 1 0,0-21 0,-21 21 15,0 0-15,0-1 0,0-20 16,-21 21-16,0 0 0,-21 0 15,-1 21-15,1 0 0,-22 0 0,22 0 16,-21 0-16,-1 0 0,1 0 16,20 21-16,-20 0 0,20 0 0,1 0 15,21 22-15,0-22 0,0 0 16,21 21-16,0-21 0,0 22 0,0-22 16,21 21-16,0-21 0,0 22 0,21-1 15,-20 0-15,20 1 0,0-1 16,1 0-16,-1 1 0,-21-1 0,21 0 15,-20 1-15,-1-1 0,0 0 16,-21-20-16,0 20 0,0-21 0,0 0 16,-21 22-16,-22-43 0,22 21 15,-21 0-15,0-21 0,-22 0 16,22 0-16,-1 0 0,-20 0 0,21 0 16,-43-21-16,64 0 0,-22-1 15,22 1-15,0-21 0,0 0 16,21-1-16,0 1 0,0 0 0,0-22 15,0 22-15,0-1 0,0-20 16,0 21-16,0 20 0,21-20 16,0 21-16,0 21 0,1-21 0,-1 21 15,21 0-15,-21 0 0,22 21 16,-1-21-16,0 42 0,-21-21 0,22 1 16,-22 20-16,21 0 0,-21 1 15,1-22-15,-22 21 0,0 0 0,21-20 16,-21-1-16,21 21 0,-21-21 0,0 0 15,0 1-15</inkml:trace>
  <inkml:trace contextRef="#ctx0" brushRef="#br0" timeOffset="5663.82">14182 1249 0,'0'0'0,"63"0"15,-42 0-15,22 0 0,-1-42 16,0 42-16,-21-22 16,22 1-16,-1 21 0,-21-21 0,22 0 15,-22 0-15,21 0 0,-21-1 16,0 1-16,22 0 0,-43 0 15,21 0-15,-21-22 0,0 22 0,0 0 16,0 0-16,0 0 16,-21 21-16,0 0 0,-1 0 0,1 0 15,0 0-15,0 0 0,0 0 16,-22 21-16,22 0 0,0 0 0,0 0 16,0 22-16,0-22 0,21 21 0,0 1 15,-22-22-15,22 21 0,0-21 16,0 0-16,0 22 0,0-22 0,22 0 15,-1-21-15,0 21 0,0-21 16,0 0-16,0 0 0,1 0 0,20 0 16,-21 0-16,21 0 0,1 0 15,-22-21-15,21-21 0,1 21 16,-1-22-16,-21 22 0,21-42 0</inkml:trace>
  <inkml:trace contextRef="#ctx0" brushRef="#br0" timeOffset="5903.68">15303 254 0,'22'-42'16,"-44"84"-16,44-105 0,-22 41 0,0 1 0,-22 21 16,1 21-1,0 1-15,21-1 0,-21 21 0,0 0 16,0 1-16,-1 20 0,22-20 16,-21 20-16,0 1 0,0-1 0,21-21 15,-21 22-15,0-1 0,-1 1 16,1-22-16,21 22 0,0-22 15,-21 0-15,21 1 0,-21-22 0,21 21 16,0-21-16,0 1 0,0-1 16,21-21-16,0 0 15,0 0-15,1 0 0,-1 0 0,0-21 16</inkml:trace>
  <inkml:trace contextRef="#ctx0" brushRef="#br0" timeOffset="6268.92">15367 953 0,'-21'0'0,"21"21"0,-21-21 16,21 21-16,0 0 15,0 0-15,21-21 16,0 0 0,0 0-16,0 0 0,0-21 15,22 0-15,-22 21 0,0-21 0,21 21 16,-20-21-16,-1-1 0,0 1 15,-21 0-15,0 0 0,0 0 16,0 0-16,0-1 0,0 1 0,-21 21 0,0 0 16,-1 0-16,1 0 15,-21 0-15,21 0 0,-22 21 0,22 1 16,-21-1-16,21 0 0,0 21 16,-1-21-16,1 1 0,0 20 0,21-21 15,0 0-15,0 22 0,0-22 0,0 0 16,0 0-16,21 0 15,0-21-15,1 0 0,-1 21 0,0-21 16,21 0-16,-21 0 0,1 0 16,20-21-16,-21 21 0,21-21 0,-20 0 15,20 0-15</inkml:trace>
  <inkml:trace contextRef="#ctx0" brushRef="#br0" timeOffset="6724.66">15896 741 0,'0'0'0,"21"-21"0,-21 42 15,0 0 1,-21 0-16,21 22 16,0-22-16,0 0 0,-21 21 0,21 1 15,-21-22-15,21 21 0,-21-21 16,21 0-16,0 22 0,0-22 0,0 0 16,-22 0-16,22 0 0,0 1 0,0-1 15,-21-21-15,21-21 47,0-1-47,0 1 16,0 0-16,0-21 0,0 21 0,21-22 15,1 1-15,-1 0 0,0 20 16,0-20-16,0 0 0,0 21 0,1-22 16,20 22-16,-21 0 0,0 21 15,22 0-15,-22 0 0,21 0 0,-21 0 16,22 0-16,-22 21 0,21 0 0,-21 0 15,0 22-15,1-22 0,-22 21 16,0 1-16,0-22 0,0 21 0,0-21 16,0 22-16,-22-1 15,1-21-15,0 0 0,0 0 16,21 1-16,-21-22 16,42-22 15,0 1-31,0 0 15,0 0-15</inkml:trace>
  <inkml:trace contextRef="#ctx0" brushRef="#br0" timeOffset="6927.54">16637 804 0,'0'22'15,"0"-1"-15,0 0 0,-21 0 16,21 0-16,0 0 0,0 1 15,-21-1-15,21 0 0,-22 0 0,22 0 16,-21 0-16,21 1 0,0-1 16,0 0-16,0 0 0,0 0 15,0-42 17,0 0-32</inkml:trace>
  <inkml:trace contextRef="#ctx0" brushRef="#br0" timeOffset="7108.44">16616 593 0,'0'0'0,"-21"-43"31,-1 43-31,1 0 16,0 0-16,21 22 15,0-1-15,0 0 16,0 0-1,21 0 1</inkml:trace>
  <inkml:trace contextRef="#ctx0" brushRef="#br0" timeOffset="7527.2">16891 783 0,'-21'0'31,"0"21"-31,21 1 0,0-1 16,0 0-16,-22 0 16,22 21-16,-21-20 0,0 20 0,21-21 15,0 21-15,0-20 0,0 20 0,0-21 16,0 0-16,0 0 0,0 1 15,0-1-15,0 0 0,0 0 0,21-21 16,0 0-16,1 0 0,-1 0 16,0 0-16,0 0 0,21 0 0,-20-21 15,20 21-15,-21-21 0,21-22 16,-20 22-16,-1 0 0,0-21 0,21-1 16,-42 1-16,21 0 0,-21-1 15,22 1-15,-22 0 0,0 21 0,0-1 16,0 1-16,-22 21 31,1 0-31,21 21 16,0 1-16,0-1 15,0 0-15</inkml:trace>
  <inkml:trace contextRef="#ctx0" brushRef="#br0" timeOffset="8183.22">17462 826 0,'-42'42'31,"42"-21"-31,0 0 0,0 0 16,-21 1-16,21 20 0,-21-21 0,21 0 15,-21 43-15,21-43 0,0 0 16,-22 0-16,22 0 0,-21 1 15,21-1 1,0-42 15,0-1-31,0 1 0,0 0 16,0 0-16,0 0 0,21-22 0,1 1 16,-1 0-16,0 21 0,0-22 15,0 1-15,0 0 0,22 20 16,-22-20-16,21 21 0,-21 21 0,22-21 15,-22 21-15,21 0 0,-21 0 16,22 0-16,-22 21 0,21 0 0,-21 0 16,1 0-16,-1 22 0,0-22 15,-21 0-15,0 21 0,21-20 0,-21 20 16,0-21-16,0 0 0,0 0 0,0 1 16,0-1-16,-21 0 0,0 0 15,0 0-15,-1-21 16,1 0-16,0 0 15,21-21 1,0 0-16,0 0 0,0 0 16,21-1-16,0-20 0,1 21 15,-1-21-15,0-1 0,0 1 0,21 0 16,-20 20-16,20-20 0,0 21 16,1 0-16,-1 0 0,0-1 15,1 22-15,-1 0 0,0 0 0,1 22 16,-1-1-16,0 0 0,-21 0 15,1 21-15,-1-20 0,-21 20 0,0 0 0,0 1 16,0-22-16,0 21 0,0 0 16,-21-20-16,-1 20 0,1-21 15,0 0-15,0 0 0,0 1 16,0-22-16,-1 21 0,1-21 16</inkml:trace>
  <inkml:trace contextRef="#ctx0" brushRef="#br0" timeOffset="8727.9">19748 402 0,'22'-21'0,"-44"42"0,65-63 15,-43 21-15,0 0 16,0-1-16,0 1 0,-21 0 0,-1 0 16,-20 21-16,21 0 0,0 0 15,-22 0-15,22 0 0,-21 21 0,0 0 16,20 0-16,-20 22 0,0-1 0,-1 0 15,22 1-15,-21 20 0,21 1 16,0-22-16,-22 22 0,43 63 16,-21-85-16,21 21 15,0-20-15,0-1 0,0 0 0,21-20 16,0 20-16,1-21 0,20 0 0,0 0 16,1-21-16,-1 0 0,0 0 15,1 0-15,20 0 0,-21 0 0,1 0 16,20-42-16,-20 21 0,-1 0 15,0-22-15,1 1 0,-1 0 0</inkml:trace>
  <inkml:trace contextRef="#ctx0" brushRef="#br0" timeOffset="9443.49">20087 677 0,'0'0'0,"-106"43"16,85-22-1,21 21-15,-21-21 0,0 22 16,0-1-16,21-21 0,0 22 15,-22-1-15,22-21 0,-21 21 0,21-20 16,0-1-16,0 0 0,0 0 0,0 0 16,21-21-16,1 21 0,-1-21 15,0 0-15,0 0 0,0 0 0,22 0 16,-22 0-16,0 0 0,21-21 16,-21 0-16,22 0 0,-22 0 0,0 0 15,-21-1-15,0-20 0,0 0 0,0-1 16,0 22-16,0-21 15,-21 0-15,0 20 0,0-20 0,-1 21 16,1 21-16,0-21 0,0 0 16,0 21-16,21-22 0,21 1 31,0 21-31,0 0 0,22 0 16,-22 0-16,21 0 0,0-21 0,1 21 15,-1 0-15,22 0 0,-22 0 16,0 21-16,1-21 0,-22 21 0,21 1 15,-21-1-15,0 21 16,-21-21-16,0 0 0,0 22 0,0-22 16,0 21-16,0-21 0,0 1 0,0 20 15,0-21-15,0 0 0,-21-21 16,21 21-16,-21 1 0,0-22 16,21 21-16,-21-21 0,21-21 31,0-1-31,0 1 15,0 0-15,0-21 0,0 21 16,0-1-16,21-20 0,0 0 16,0 21-16,0-22 0,1 22 15,-1-21-15,21 21 0,-21-1 0,22 1 16,-1 0-16,0 21 0,1 0 16,-1 0-16,0 0 0,-21 0 0,22 21 0,-22-21 15,0 43-15,0-22 16,0 0-16,-21 21 0,0-21 0,0 22 15,0-1-15,0-21 0,0 0 16,0 22-16,-21-22 0,0 0 0,0 0 16,0 0-16,0 1 0,21-1 15,-22-21-15,22-21 32,22-1-32,-22 1 15,21 0-15,0 0 0</inkml:trace>
  <inkml:trace contextRef="#ctx0" brushRef="#br0" timeOffset="9700.32">21675 148 0,'0'0'0,"-22"0"16,1 21-1,0 1-15,0 20 0,0 0 0,0 1 16,21-1-16,-22 0 0,1 1 15,0 20-15,0-21 0,21 1 0,-21 20 16,0-20-16,21-1 0,0 0 16,0 1-16,-22-1 0,22 0 15,0-21-15,0 22 0,0-22 0,0 21 16,0-21-16,0 1 16,22-22-16,-1 0 15,0-22-15,0 1 16</inkml:trace>
  <inkml:trace contextRef="#ctx0" brushRef="#br0" timeOffset="9867.76">21357 677 0,'0'0'0,"-21"0"0,0 0 0,0 0 16,-1 0-16,1 0 15,42 0 1,1 0-1,-1 0-15,21 0 0,-21 0 0,22 0 16,-1 0-16,0 0 0,1 0 0</inkml:trace>
  <inkml:trace contextRef="#ctx0" brushRef="#br0" timeOffset="10243.54">21802 783 0,'-22'21'0,"44"-42"0,-44 64 16,44-43 15,-1 0-31,0 0 0,0 0 16,0 0-16,0 0 0,1-22 0,20 1 16,-21 21-16,0-21 0,0 0 15,1 21-15,-22-21 0,0 0 0,21-1 16,-21 1-16,0 0 0,0 0 0,-21 21 15,21-21-15,-22 21 16,1 0-16,-21 0 0,21 21 16,0 0-16,-1 0 0,-20 0 0,21 1 15,0 20-15,0 0 0,-1-21 16,22 22-16,0-1 0,0-21 16,0 22-16,0-22 0,0 0 0,0 21 15,0-21-15,22-21 0,-1 22 0,0-1 16,0-21-16,21 0 0,1 0 15,-22 0-15,21 0 0,1 0 0,-1-21 16,-21 21-16,21-22 0</inkml:trace>
  <inkml:trace contextRef="#ctx0" brushRef="#br0" timeOffset="10607.33">22415 699 0,'0'0'0,"0"-22"0,0 1 15,-21 21 1,0 0-16,21 21 15,-21 1-15,21-1 0,0 0 16,0 21-16,0-21 0,-21 22 0,21-22 16,-21 21-16,21 1 0,0-22 15,-22 21-15,22-21 0,0 0 0,0 1 16,0 20-16,-21-42 0,21 21 16,0 0-16,-21-21 0,21-21 46,0 0-46,0-21 0,0 20 16,21-20-16,0 21 0,1-21 16,-1-1-16,0 1 0,0-22 0,21 22 15,-20 0-15,20-1 0,0 1 16,-21 21-16,22 0 0,-1 0 0,0-1 16,-20 1-16,20 21 0,0 0 15,-21 0-15,1 21 0,-1 1 0,-21-1 16,0 21-16,0-21 0,0 22 0,0-1 15,-21 0-15,-1-21 0,22 22 16</inkml:trace>
  <inkml:trace contextRef="#ctx0" brushRef="#br0" timeOffset="10984.65">23283 339 0,'-21'0'31,"0"21"-31,0 0 0,0 0 15,21 0-15,-22 22 0,1-22 0,21 21 16,-21 1-16,0-22 0,0 21 16,21 0-16,-21 1 0,-1-1 0,1 0 15,0 1-15,21-1 0,0 0 16,-21-20-16,21 20 0,0-21 0,0 0 16,0 0-16,0 1 0,0-1 15,0 0-15,21-21 0,0 21 0,0-21 16,1 0-16,-1 0 0,0 0 15,0 0-15,0 0 0,0-21 0,1 0 16</inkml:trace>
  <inkml:trace contextRef="#ctx0" brushRef="#br0" timeOffset="11199.66">22945 635 0,'0'0'0,"-22"0"0,44 0 32,-1 0-32,0 0 15,0 0-15,21 0 0,1 0 0,-22-21 16,21 21-16,1 0 0,-1 0 0,-21 0 16,21 0-16,-20 0 0,-1 0 15,0 0-15,0 0 0,0 0 0</inkml:trace>
  <inkml:trace contextRef="#ctx0" brushRef="#br0" timeOffset="11476.5">22712 656 0,'0'43'31,"21"-22"-31,-21 0 0,21 0 16,-21 0-16,0 0 0,0 22 0,0-22 15,0 21-15,0-21 0,0 22 16,0-22-16,0 0 0,0 0 15,0 0-15,-21 1 0,21-1 0</inkml:trace>
  <inkml:trace contextRef="#ctx0" brushRef="#br0" timeOffset="12547.57">7514 1820 0,'-21'22'0,"42"-44"0,-63 44 0,21-22 16,21 21 15,21-21-15,0 0-16,0 0 0,0 0 15,0 0-15,22 0 0,-1 0 0,0 0 16,1 0-16,20 0 0,1 0 0,-1 0 16,1 0-16,-1 0 15,22 0-15,-22 0 0,22 0 0,0 0 16,21 0-16,-22 0 0,22 0 16,21 0-16,-21 0 0,21 0 0,0 0 15,0 0-15,0-21 0,21 21 0,21 0 16,-20 0-16,20-22 0,0 22 15,1 0-15,-1 0 0,21 0 0,-20-21 16,20 21-16,1 0 0,-1 0 16,1 0-16,-1 0 0,22 0 0,-22 0 15,1 0-15,-1 0 0,22 0 16,-21 0-16,20 0 0,-20 0 16,20 0-16,1 0 0,0 0 0,-1 21 15,1-21-15,21 0 0,-21 0 16,20 22-16,-20-22 0,0 0 0,21 0 15,-22 0-15,1 21 0,0-21 0,-1 0 16,1 0-16,0 0 0,-22 21 16,22-21-16,-1 0 0,-20 0 0,21 0 15,-1 21-15,-20-21 0,-1 0 16,-20 0-16,20 0 0,1 0 0,-22 0 16,0 21-16,1-21 0,-22 0 0,21 0 15,-21 0-15,0 0 16,-21 0-16,0 0 0,-21 0 0,0 0 15,-21 0-15,-22 0 0,1 0 0,-1 0 16,-20 0-16,-22 0 0,0 0 16,0 0-16,0 0 0,-21-21 31,-42 21-31,21 0 16,-22 0-16</inkml:trace>
  <inkml:trace contextRef="#ctx0" brushRef="#br0" timeOffset="13284.15">10689 1926 0,'0'0'16,"21"-21"-16,-21 42 31,-21 0-31,0 1 0,0-1 0,0 21 16,-22-21-16,1 22 0,-22 20 15,22-21-15,-21 22 0,-22-22 16,0 22-16,1-1 0,-1 1 0,-21-1 16,21 1-16,1-22 0,-1 22 15,0-22-15,22 0 0,-1-21 0,22 22 16,0-22-16,-1 0 0,22-21 0,0 21 15,21-42 17,0 0-17,0 0-15,21 0 0,0-1 16,-21 1-16</inkml:trace>
  <inkml:trace contextRef="#ctx0" brushRef="#br0" timeOffset="13561.99">9610 2477 0,'21'-22'0,"-42"44"0,63-44 16,-42 44 0,0-1-16,0 0 15,-21 21-15,0-21 0,-1 1 16,1 20-16,0-21 0,-21 21 0,21-20 16,-1-1-16,-20 21 0,21-21 15,0 0-15,0 1 0,21-1 16,0 0-16,0 0 15,21-21 1,0 0-16,0 0 0,0 0 0,0 0 16,22 0-16,-22 0 0,21 0 0,1 0 15,-1 0-15,0-21 0,1 21 16,-1-21-16,0 21 0,1 0 0,-1-21 16,0-1-16,-21 22 0,22-21 0,20 0 15</inkml:trace>
  <inkml:trace contextRef="#ctx0" brushRef="#br0" timeOffset="14007.73">13568 1926 0,'0'0'0,"0"21"31,0 1-15,-21-1-16,21 21 0,-22 0 0,22 1 15,-21 20-15,21-20 0,0 20 16,-21 22-16,0-22 0,0 1 0,0 20 16,21-20-16,-22-1 0,1 1 0,0-22 15,0 22-15,0-22 0,21 0 16,-21 1-16,21-1 0,-22-21 15,22 22-15,0-22 0,0 0 0,0 0 16</inkml:trace>
  <inkml:trace contextRef="#ctx0" brushRef="#br0" timeOffset="14223.61">13017 2773 0,'0'-21'15,"0"42"-15,-21-42 0,21 42 32,21 0-32,1 0 0,-1 0 15,0 1-15,0-1 0,21 21 16,-20-21-16,20 0 0,-21 1 0,21-1 16,1 0-16,-22 0 0,0 0 0,21-21 15,-20 21-15,-1-21 0,0 0 16,0 0-16,0 0 15</inkml:trace>
  <inkml:trace contextRef="#ctx0" brushRef="#br0" timeOffset="14411.5">13864 2604 0,'21'0'0,"-42"0"0,42 21 31,-42 0-31,-21 0 15,21 21-15,-1-20 0,1-1 16,0 0-16,-21 21 0,21-21 16,-1 1-16,1-1 0,0 0 0,0 0 0,21 0 15,-21-21-15</inkml:trace>
  <inkml:trace contextRef="#ctx0" brushRef="#br0" timeOffset="14856.25">16108 1905 0,'0'0'0,"0"-63"16,0 41 0,0 1-16,0 0 0,0 0 15,0 42 16,21 0-31,-21 22 0,21-22 16,0 42-16,-21-20 0,21 20 0,1 1 16,-1-22-16,0 43 0,0-22 15,21 1-15,-20-1 0,-1 1 0,0-1 16,0-21-16,0 22 0,0-22 16,1 1-16,-22-1 0,0-21 15,21 21-15,-21-20 0,0-1 0,0 0 16,0 0-16,-21-21 15,-1 0 1</inkml:trace>
  <inkml:trace contextRef="#ctx0" brushRef="#br0" timeOffset="15073.12">16002 2709 0,'-21'0'15,"42"0"-15,-42-21 0,21 42 31,21 1-15,0-1-16,21 0 0,-20 0 16,20 0-16,-21 0 0,21 1 0,-20-1 15,20 0-15,-21 0 0,0 0 0,22 0 16,-22 1-16,0-22 16,0 0-16,0 0 0,0 0 15,1 0-15,-1 0 0,0-22 0</inkml:trace>
  <inkml:trace contextRef="#ctx0" brushRef="#br0" timeOffset="15248.02">16849 2540 0,'0'0'0,"21"-21"0,-21 42 32,0 0-32,-21 0 15,21 22-15,-22-22 0,1 0 0,0 0 16,0 0-16,0 1 0,0-1 15,-1 0-15,1 0 0,0 0 0</inkml:trace>
  <inkml:trace contextRef="#ctx0" brushRef="#br0" timeOffset="15723.4">19516 1905 0,'0'0'0,"-22"-21"16,22 42 15,22 0-31,-1 0 15,0 22-15,0-1 0,21 0 16,-20 22-16,20-22 0,0 22 0,1-1 16,-1 1-16,-21-22 0,21 22 15,1-1-15,-1 1 0,-21-22 0,0 0 16,1 1-16,-1-1 0,0 0 16,-21-21-16,0 1 0,21-1 0,-21 0 15,0 0-15,21-21 31,-21-21-31</inkml:trace>
  <inkml:trace contextRef="#ctx0" brushRef="#br0" timeOffset="15968.26">19473 2709 0,'-21'0'0,"42"0"0,-84 0 0,42 0 0,21 22 15,0-1-15,0 0 0,0 0 16,0 0-16,21 0 16,21-21-16,-21 22 0,22-1 0,-1-21 15,0 21-15,22 0 0,-22-21 16,22 21-16,-22-21 0,0 21 0,1-21 16,-1 22-16,0-22 0,-21 0 0,1 0 15,20 0-15,-21 0 16,0 0-1,-21-22-15</inkml:trace>
  <inkml:trace contextRef="#ctx0" brushRef="#br0" timeOffset="16168.14">20383 2498 0,'0'0'0,"0"-21"0,22 21 0,-22-22 16,0 44-1,0-1 1,0 0-16,-22 0 0,1 0 0,0 22 0,21-22 16,-21 21-16,0-21 15,21 22-15,-21-22 0,-1 0 0,22 0 16,-21 0-16,0 0 0,0 1 0</inkml:trace>
  <inkml:trace contextRef="#ctx0" brushRef="#br0" timeOffset="17260.5">2709 3302 0,'0'0'0,"21"-42"15,-21 21 1,0-1-16,-21 1 16,0 21-1,0 0-15,-21 0 0,-1 0 16,1 0-16,0 0 0,-22 0 0,1 21 15,20 1-15,-20 20 0,20-21 0,1 21 16,0 1-16,-1-1 16,1 0-16,21 22 0,0-1 0,0-20 15,-1 20-15,22-20 0,0 20 16,0-21-16,0 22 0,0-22 0,0 22 16,22-22-16,-22 0 0,21-20 15,0 20-15,21-21 0,-21 0 0,22-21 16,-1 21-16,0-21 0,1 0 15,-1 0-15,0 0 0,22-21 0,-22 0 16,22 0-16,-1-21 0,-20 20 16,-1-20-16,0 0 0,22-1 0</inkml:trace>
  <inkml:trace contextRef="#ctx0" brushRef="#br0" timeOffset="17764.22">3069 3069 0,'-42'43'15,"42"-1"-15,0 0 16,0 1-16,-21-1 0,21 0 0,-22 22 16,1-22-16,21 22 0,-21-22 0,21 21 15,0-20-15,-21 20 0,21-20 16,-21-1-16,0 0 0,21 1 15,0-1-15,0 0 0,0-21 16,0 1-16,0-1 0,0 0 0,0 0 16,0-42 15,0 0-31,0 0 0,0-1 16,0 1-16,0-21 0,0 21 15,0-22-15,21 22 0,0-21 16,0 0-16,0 20 0,0-20 15,1 0-15,20-1 0,-21 22 0,21 0 16,-20 0-16,20 0 0,0 21 16,1 0-16,-22 0 0,21 21 0,-21 0 15,22 0-15,-22 0 0,-21 22 16,0-1-16,0-21 0,0 22 0,0-1 16,0-21-16,-21 21 0,-1-20 15,1 20-15,0-21 0,0 21 0,0-20 16,0-1-16,-1 0 0,22 0 15,-21-21-15,21-21 32,0 0-32,21 0 0,-21-1 15</inkml:trace>
  <inkml:trace contextRef="#ctx0" brushRef="#br0" timeOffset="18294.45">3937 3725 0,'0'-21'0,"0"42"0,0-63 15,0 21-15,0 0 16,-21 0-16,0 21 0,21-22 16,-22 1-16,1 21 0,0 0 0,0 0 15,0 0-15,0 0 16,-22 0-16,22 0 0,-21 21 0,21 1 0,-22-1 15,22 21-15,0-21 0,0 0 16,-22 22-16,43-22 0,-21 0 16,21 43-16,0-43 0,0 21 15,0-21-15,0 0 0,21 1 16,22-22-16,-22 0 16,21 0-16,-21 0 0,22 0 15,-1 0-15,-21-22 0,22 1 0,-22 0 16,21 0-16,0 0 0,-20 0 15,-1-1-15,0-20 0,21 0 16,-42 21-16,0-22 0,0 22 16,0 0-16,0 0 0,0 0 15,-21 42 1,21 0 0,-21 0-16,21 0 0,0 0 0,-21 1 15,21 20-15,0-21 0,0 0 16,0 0-16,0 1 0,0-1 0,0 0 15,0 0-15,0 0 0,0 0 0,21-21 16,0 0-16,0 22 0,0-22 16,1 0-16,20 0 0,-21-22 15,0 22-15,0-21 0,1 0 16,20 0-16,-21 0 0,0 0 16</inkml:trace>
  <inkml:trace contextRef="#ctx0" brushRef="#br0" timeOffset="18595.27">4403 3535 0,'0'0'0,"-22"0"16,22 21-1,-21 0-15,0 0 0,21 1 16,-21 20-16,21-21 0,0 21 16,-21 1-16,0-1 0,21 0 0,-22 22 15,22-1-15,0 1 0,0-1 16,0 22-16,-21-21 0,21 20 15,0 1-15,0 0 0,-21-1 0,21 1 16,0 0-16,-21-1 0,21 1 16,0 0-16,0-22 0,-21 22 0,21-22 15,-21 1-15,21-22 0,0 0 0,0 1 16,0-1-16,0-21 0,-22-21 16,22 21-16,0-42 15,0-21-15,0 21 0,0-22 16,22 1-16,-1-21 0,-21-1 15,0 1-15</inkml:trace>
  <inkml:trace contextRef="#ctx0" brushRef="#br0" timeOffset="18896.34">4276 3874 0,'0'0'0,"0"-43"0,0 1 0,0 0 0,0-1 15,0 22-15,0 0 0,0-21 0,0 20 16,0 1-16,21 0 0,0 0 15,21 21-15,-21-21 0,1 0 0,20 21 16,0 0-16,-21 0 0,22 0 16,-1 0-16,-21 0 0,22 0 0,-22 21 15,0 21-15,-21-21 0,0 0 16,0 22-16,0-1 0,0-21 16,-42 22-16,20-22 0,-20 21 0,0-21 15,21 22-15,-22-22 0,1 0 16,0 0-16,-1 0 0,22 0 0,-21 1 15,21-22-15,21-22 16,0 1 0,21-21-16,21 21 15,-21 0-15,0-1 0</inkml:trace>
  <inkml:trace contextRef="#ctx0" brushRef="#br0" timeOffset="19177.18">5270 3112 0,'-84'63'32,"84"-21"-32,-21 1 0,-1-1 0,22 0 15,-21 1-15,0 20 0,21-20 16,-21 20-16,0-21 0,0 1 15,21-1-15,-22 0 0,22 1 0,-21-22 16,21 21-16,0-21 0,0 1 16,0-1-16,0 0 0,21-21 0,22 0 15,-22 0-15,0 0 16,0 0-16,0 0 0,1 0 0,20-21 16,-21 0-16,0-1 0</inkml:trace>
  <inkml:trace contextRef="#ctx0" brushRef="#br0" timeOffset="19376.08">4953 3535 0,'-21'0'0,"42"0"0,-63 21 0,20-21 16,1 0-16,0 0 0,21 21 16,0 0-1,21-21 1,0 0-16,22 0 0,-22 0 15,21 0-15,1 0 0,-1 0 0,0 0 16,-21-21-16,22 0 0,-22 21 16,21-21-16</inkml:trace>
  <inkml:trace contextRef="#ctx0" brushRef="#br0" timeOffset="19779.84">5673 3598 0,'0'22'15,"0"-1"-15,-22-21 16,44 0 15,-1 0-31,0 0 16,0 0-16,0-21 0,0 21 0,1-22 15,-1 22-15,0-21 0,-21 0 16,21 0-16,-21 0 16,0 0-16,-21-1 15,0 22-15,0 0 16,-1 0-16,1 0 0,-21 22 16,21-1-16,0 0 0,-1 0 0,1 0 15,0 22-15,21-22 0,-21 0 16,21 21-16,-21-21 0,21 1 0,0-1 15,0 0-15,0 0 0,0 0 0,0 0 16,21-21-16,0 0 0,0 22 16,0-22-16,22 0 0,-22 0 0,21 0 15,1 0-15,-22-22 0,21 1 16</inkml:trace>
  <inkml:trace contextRef="#ctx0" brushRef="#br0" timeOffset="20139.64">6117 3598 0,'0'0'0,"0"-21"0,0-42 16,0 42 0,0-1-16,0 1 0,0 0 15,21 21-15,0-21 0,1 21 16,-1 0-16,0 0 0,0 0 0,21 0 16,-20 0-16,-1 21 15,-21 0-15,21 0 0,0 22 0,0-22 16,0 21-16,-21-21 0,0 22 15,0-22-15,0 21 0,0-21 16,0 1-16,0 20 0,0-21 0,-21 0 16,0-21-16,0 21 0,21 1 0,-21-22 15,0 0 1,21-22 0,0 1-16,0 0 15,0 0-15,21-21 0,0 20 16,0 1-16,-21-21 0,21 21 0,0 0 15,1-22-15,-22 22 0,21 0 16,0 0-16,0 0 0,0-1 16,0 1-16,1 0 0,-1 0 15,0 21-15</inkml:trace>
  <inkml:trace contextRef="#ctx0" brushRef="#br0" timeOffset="20421.55">6900 3704 0,'0'0'0,"21"0"31,1 0-31,-1 0 0,0 0 16,0 0-16,0 0 16,0 0-16,1 0 0,-1 0 0,0 0 15,0 0-15,0 0 0,0 0 16,1-21-16,-1 0 0,0 21 16</inkml:trace>
  <inkml:trace contextRef="#ctx0" brushRef="#br0" timeOffset="20946.25">7705 3598 0,'0'0'0,"0"-21"0,0 0 16,0 0-16,21 21 0,-21-21 15,0 0-15,21-22 0,0 22 16,-21 0-16,21 0 0,-21-43 0,21 43 15,1 0-15,-22 0 0,21 21 16,-21 21 15,-21 0-31,-1 0 0,1 22 0,21-1 16,-21-21-16,0 21 0,21 1 16,-21-22-16,0 21 0,21-21 0,-22 22 15,22-22-15,0 21 0,0-21 0,0 1 16,0-1-16,0 0 0,0 0 15,0 0-15,0 0 16,-21 1 0,0-22-1,0 0-15,0 0 0,-22 0 16,22 0-16,0 0 0,0 0 16,0 21-16,0-21 0,-1 0 15,1 0-15,64 0 47,-22 0-47,0 0 0,21 0 16,1 0-16,-1 0 0,0 0 15,-21 0-15,22 0 0,-22 0 0,21 0 16,1 0-16,-22 0 0,0 0 16,0 0-16,0 0 0,0 0 0,-21-21 15</inkml:trace>
  <inkml:trace contextRef="#ctx0" brushRef="#br0" timeOffset="21518.43">11515 3514 0,'0'0'0,"0"-43"0,0 22 0,0 0 16,0-21-16,0 21 0,0-1 15,0 1-15,0 0 0,0 0 0,-22 21 16,1 0-16,0 0 0,0 0 16,-21 0-16,20 0 0,-20 0 0,21 42 15,-21-21-15,-1 22 0,1-1 16,21 0-16,0 1 0,-1 20 16,1-20-16,21-1 0,0 21 0,0-20 0,0-1 15,0 0-15,0 1 16,0-1-16,21 0 0,1 1 0,-1-22 15,0 0-15,0 21 0,0-20 0,22-22 16,-22 21-16,21-21 0,0 0 16,1 0-16,-1-21 0,-21-1 0,43 1 15,-22 0-15</inkml:trace>
  <inkml:trace contextRef="#ctx0" brushRef="#br0" timeOffset="22000.52">12086 3112 0,'0'0'0,"-21"-22"16,-43 1-1,43 21-15,21 21 16,-21 1-16,0-1 0,0 21 0,21 0 16,-21 1-16,-1 20 0,22-20 15,0 20-15,-21 1 0,0-22 0,21 21 16,-21-20-16,21-1 0,-21 22 15,21-22-15,0 0 0,0-21 0,-21 22 16,21-1-16,0-21 0,-22 0 0,22 1 16,0-1-16,0 0 15,0-42 17,0 0-32,0-1 0,0 1 0,0 0 15,0 0-15,22-21 0,-22 20 0,21-20 16,0 21-16,0-21 0,21 20 15,-20-20-15,20 21 0,0 0 0,1 0 16,-1-1-16,-21 1 0,21 21 16,1 0-16,-22 0 0,21 21 0,-21 1 15,1-1-15,-22 0 0,0 0 16,0 0-16,0 22 0,0-22 0,0 0 16,0 0-16,-22 0 0,1 0 0,-21 22 15,42-22-15,-21 0 0,0 0 16,-1 0-1,22-42 17,22 21-32</inkml:trace>
  <inkml:trace contextRef="#ctx0" brushRef="#br0" timeOffset="22464.26">12721 3641 0,'-106'-21'31,"85"21"-31,0 21 16,-21 0-16,20-21 0,1 21 0,-21 0 16,21 22-16,-22-22 0,22 0 15,0 21-15,0-21 0,0 1 0,0 20 16,-1-21-16,22 0 0,0 0 15,0 1-15,0-1 0,22-21 16,-1 0-16,0 0 0,0 0 0,21 0 16,1 0-16,-22 0 0,21-21 15,-21-1-15,22 1 0,-1 0 16,-21 0-16,0 0 0,22 0 0,-22-1 16,0 1-16,-21 0 0,0 0 15,21 0-15,-21 0 0,0-1 0,-21 22 31,0 0-15,21 22-16,0-1 0,-21-21 0,0 21 16,-1 0-16,22 0 15,0 0-15,0 1 0,0-1 16,0 0-16,0 0 16,22 0-1,-1-21-15,0 0 0,0 0 16,0 0-16,22-21 15</inkml:trace>
  <inkml:trace contextRef="#ctx0" brushRef="#br0" timeOffset="22768.48">13144 3704 0,'-84'85'31,"63"-64"-31,-1 21 0,1-20 15,0 20-15,21 21 0,-21-20 16,0-1-16,0 22 0,-22 63 16,22-43-16,0-20 0,0-1 15,0 22-15,-1 0 0,1-1 0,0-20 16,-21 20-16,21 1 0,-1-21 0,1-1 16,0 1-16,0-1 0,0-21 0,0 1 15,21-22-15,-22 21 0,22-21 16,0 1-16,0-44 15,22 1 1,-22 0-16,21 0 0,0-21 16,0-1-16,0 1 0,0-22 0,1 22 15,-1-21-15</inkml:trace>
  <inkml:trace contextRef="#ctx0" brushRef="#br0" timeOffset="23055.57">12996 3874 0,'0'0'0,"0"-22"0,0 1 0,0 0 16,21 0-16,-21 0 0,0 0 0,22 21 16,-1-22-16,0 22 0,0-21 15,0 21-15,22 0 0,-22 0 0,0 0 16,21 0-16,-21 0 0,1 21 16,-1 1-16,-21-1 0,0 21 15,0-21-15,0 0 0,0 22 0,-43-22 16,22 21-16,0-21 0,-21 22 15,-1-22-15,1 21 0,21-21 16,-21-21-16,20 22 0,-20-1 0,21-21 16,21-21 15,0-1-31,21 1 0,0 0 16,0-21-16,1 21 0,20-22 0</inkml:trace>
  <inkml:trace contextRef="#ctx0" brushRef="#br0" timeOffset="23288.43">13589 3344 0,'0'43'16,"0"-1"-16,-21-21 0,21 0 15,-21 22-15,-1-22 0,22 21 0,-21-21 16,0 22-16,21-1 0,-21-21 15,21 0-15,0 22 0,-21-22 0,21 0 16,-21 0-16,21 0 0,0 1 0,0-1 16,0 0-1,21-21 1,0-21-16</inkml:trace>
  <inkml:trace contextRef="#ctx0" brushRef="#br0" timeOffset="23480.32">13335 3683 0,'0'0'0,"21"0"31,0 0-15,0 0-16,1 0 15,-1 0-15,21 0 0,-21 0 0,0 0 16,1 0-16,-1 0 0,0 0 15,0 0-15,0 0 0,0 0 16</inkml:trace>
  <inkml:trace contextRef="#ctx0" brushRef="#br0" timeOffset="23820.13">13716 3768 0,'0'0'15,"-21"0"-15,21 21 0,21-21 47,0 0-47,0 0 0,0-21 16,1 0-1,-1 21-15,0-22 0,0 22 0,-21-21 16,0 0-16,0 0 16,-21 21-1,0 0-15,0 0 0,-1 0 16,1 21-16,0-21 0,21 21 15,-21 0-15,21 1 0,-21-1 0,21 0 16,-21-21-16,21 21 0,0 0 0,0 0 16,0 1-16,0-1 15,21 0-15,0-21 16,0 0-16,0 0 0,0 0 16,1 0-16,-1 0 15,0 0-15,21-21 0</inkml:trace>
  <inkml:trace contextRef="#ctx0" brushRef="#br0" timeOffset="24175.93">14033 3620 0,'0'0'0,"0"-22"0,0 1 16,0 0-16,22 21 16,-1 0-16,-21-21 0,21 21 15,0 0-15,0 0 0,0 0 16,1 0-16,-22 21 0,21-21 15,-21 21-15,21 0 0,-21 1 16,0 20-16,0-21 0,0 0 0,0 0 16,0 22-16,0-22 0,0 0 0,-21 0 15,0 0-15,21 1 0,-22-1 16,1 0-16,0-21 0,21 21 0,0-42 47,0 0-47,0 0 15,0-1-15,21 1 0,0 0 16,1 0-16,-22 0 0,21 0 0,0-1 16,0 22-16,-21-21 0,21 0 15,0 21-15,1-21 0,-1 21 16,-21-21-16,21 21 0,0 0 0,0-21 16,0 21-16</inkml:trace>
  <inkml:trace contextRef="#ctx0" brushRef="#br0" timeOffset="24363.82">14499 3725 0,'0'0'0,"-21"22"16,21-1 15,21-21 0,0 0-31,0 0 0,1-21 16,-1 21-16</inkml:trace>
  <inkml:trace contextRef="#ctx0" brushRef="#br0" timeOffset="24747.6">14859 3662 0,'0'0'0,"-21"0"0,21-21 16,0 0 0,0-1-16,21 22 15,0 0-15,0 0 0,0-21 0,1 21 16,-1 0-16,0 0 0,0 0 16,0 0-16,0 0 0,-21 21 0,0 1 15,0-1-15,0 0 0,0 0 16,0 0-16,0 0 0,-21 1 0,0-1 15,0 0-15,-21 0 0,20 0 16,-20 0-16,0 1 0,21-1 0,-22 0 16,1 0-16,21 0 0,-22 0 15,22 1-15,0-22 16,21 21-16,21-21 31,0 0-31,1 0 0,20 0 0,-21 0 16,0 0-16,22 0 0,-22-21 15,21 21-15,-21-22 0,22 22 0,-22-21 16,21 0-16,-21 21 0,0-21 16</inkml:trace>
  <inkml:trace contextRef="#ctx0" brushRef="#br0" timeOffset="25247.31">16658 3577 0,'0'0'16,"21"-21"-16,-21-85 31,0 85-31,-21 0 0,0 21 15,0 0-15,-22 0 0,22 0 0,0 0 16,-21 0-16,-1 21 0,1 0 0,0 0 16,-1 22-16,22-22 0,-21 21 15,21 1-15,0-1 0,-1 0 0,22 1 16,-21-1-16,21-21 0,0 21 16,0 1-16,0-22 0,21 0 0,1 21 15,-1-20-15,0-1 0,21-21 0,1 21 16,-1-21-16,0 0 0,22 0 15,-22 0-15,22 0 0,-1-21 0,-21 0 16,22-1-16,-1 1 0,-20 0 16</inkml:trace>
  <inkml:trace contextRef="#ctx0" brushRef="#br0" timeOffset="25692.05">17335 3069 0,'0'-21'0,"0"42"0,-21-63 15,0 42-15,0 0 0,0 0 16,0 21-16,-1 21 0,1-20 16,0 20-16,0 21 0,0-20 15,0 20-15,-1-20 0,1 20 0,21 1 16,0-22-16,-21 21 0,0-20 16,21-1-16,0 0 0,0 1 0,-21-1 15,21-21-15,0 22 0,-21-22 0,21 0 16,0 0-16,0 0 15,0-42 17,0 0-32,21 0 15,-21 0-15,42-43 0,-21 43 16,0-21-16,1 20 0,20 1 0,-21 0 16,0 0-16,22 0 0,-22 0 15,0 21-15,0 0 0,0 0 0,0 0 16,-21 21-16,0 0 0,0 0 15,0 21-15,0-20 16,0-1-16,0 0 0,0 0 0,0 0 16,0 0-16,0 1 0,0-1 15,0 0-15,0 0 0,22-21 32,-1 0-32,0 0 0,21 0 0,-21 0 15,1 0-15,20-21 0</inkml:trace>
  <inkml:trace contextRef="#ctx0" brushRef="#br0" timeOffset="26116.06">17843 3620 0,'0'0'0,"-21"0"0,0-22 16,-21 22-16,21 0 15,-1 0-15,1 0 0,0 0 0,-21 22 16,21-1-16,-1 0 0,1 0 15,0 0-15,0 0 0,0 1 0,0-1 16,-1 0-16,1 0 0,21 0 16,0 0-16,0 1 0,0-1 15,0 0-15,21-21 0,22 0 16,-22 0-16,0 0 0,21 0 16,-20 0-16,20 0 0,-21-21 0,0 0 15,22 21-15,-22-22 0,0 1 0,0 21 16,-21-21-16,21 0 15,-21 0-15,21 0 0,-21-1 0,0 1 16,0 0 0,0 42-1,-21 0-15,21 1 0,-21-22 16,21 21-16,-21 0 0,21 0 16,0 0-16,0 22 0,0-22 15,0 0 1,21-21-16,0 0 15,0 0-15,1 0 0,-1 0 16,0 0-16,0-21 0</inkml:trace>
  <inkml:trace contextRef="#ctx0" brushRef="#br0" timeOffset="26407.89">18267 3577 0,'-21'21'0,"-64"128"32,64-107-32,0 0 0,-1 1 0,22-1 15,-42 85-15,42-64 16,-21 1-16,21-1 0,-21 1 16,0 21-16,21-22 0,0 1 0,-22 20 15,1-20-15,0-1 0,0 22 0,21-22 16,-21 1-16,-22-1 0,22-20 15,0 20-15,0-20 0,0-1 0,0-21 16,-1 0-16,22 0 0,0 1 0,0-44 31,22 1-31,-1 0 0,0 0 16</inkml:trace>
  <inkml:trace contextRef="#ctx0" brushRef="#br0" timeOffset="26719.71">18161 3874 0,'0'-43'0,"0"86"0,0-107 0,0 22 15,21 21-15,-21-1 0,21 1 0,0 0 16,-21 0-16,22 0 0,-1 21 16,21-21-16,-21 21 0,0 0 0,22 0 15,-22 0-15,21 0 0,-21 0 16,1 0-16,-1 21 0,-21 0 0,0 21 15,0-21-15,0 1 0,0-1 0,-21 0 16,-1 0-16,1 21 16,0-20-16,-21-1 0,-1-21 0,22 21 0,-21 0 15,21 0-15,-22-21 0,22 0 16,0 21-16,0-21 0,0 0 16,21-21-1,21 0 1,0 0-16,0 0 0,0 0 15,1-1-15</inkml:trace>
  <inkml:trace contextRef="#ctx0" brushRef="#br0" timeOffset="26960.62">18796 3387 0,'0'0'0,"0"21"0,0 0 16,-21 0-16,0 22 0,21-1 16,-22-21-16,1 21 0,0-20 0,21 20 15,-21-21-15,21 21 0,-21-20 0,21-1 16,0 0-16,0 0 0,0 0 16,0 0-16,21-21 31</inkml:trace>
  <inkml:trace contextRef="#ctx0" brushRef="#br0" timeOffset="27135.52">18627 3662 0,'21'0'15,"0"0"1,0 0-16,0 0 16,0 0-16,1 0 0,-1 0 15</inkml:trace>
  <inkml:trace contextRef="#ctx0" brushRef="#br0" timeOffset="27491.73">18902 3704 0,'21'0'15,"0"0"1,0 0 0,0 0-16,1 0 0,-1 0 15,0-21-15,0 21 0,-21-21 16,21 0-16,-21 0 15,0-1-15,-21 22 32,0 0-32,0 0 0,0 22 15,21-1-15,-22 0 0,1 0 16,21 0-16,-21 0 0,21 1 0,0-1 16,0 0-16,0 0 0,0 0 15,0 0-15,0 1 0,21-1 16,0-21-16,1 0 15,-1 0 1,0 0-16,21 0 0,-21 0 0</inkml:trace>
  <inkml:trace contextRef="#ctx0" brushRef="#br0" timeOffset="27879.54">19283 3620 0,'0'-22'31,"21"22"-15,0 0-1,0 0-15,-21 22 16,0-1 0,0 0-16,0 0 0,0 0 15,0 0-15,0 1 0,0-1 0,0 0 16,0 0-16,-21 0 0,0 0 0,0 1 15,21-1 1,0-42 31,21 21-47,0-22 0,-21 1 0,21 21 16,0-21-16,-21 0 0,22 0 15,-1 0-15,0-1 0,0 1 0,-21 0 16,21 0-16,0 0 0,1 0 0,-22-1 15</inkml:trace>
  <inkml:trace contextRef="#ctx0" brushRef="#br0" timeOffset="28088.41">19516 3747 0,'21'0'62,"0"0"-62,0 0 16,0-22-16</inkml:trace>
  <inkml:trace contextRef="#ctx0" brushRef="#br0" timeOffset="28623.75">19918 3620 0,'0'0'0,"0"-22"15,0 1 1,21 21 0,0 0-1,0-21-15,0 21 0,1 0 16,-1 0 0,-21 21-16,0 0 15,0 1-15,0-1 0,-21 0 16,-1 0-16,1-21 15,0 21-15,-21 0 0,21-21 0,-1 22 16,1-22-16,0 0 0,0 21 16,0-21-16,0 0 0,42 0 47,0 0-47,0 0 0,0 0 15,0 0-15,1 0 0,-1 0 16,0 0-16,0 21 15,-21 0-15,21-21 0,-21 21 16,0 0-16,0 1 16,0-1-16,0 0 0,-21-21 15,0 21-15,0-21 0,0 21 0,-1-21 16,1 0-16,0 0 0,0 21 16,0-21-16,0 0 0,-1 0 0,1 0 15,0 0-15,0 0 0,0 0 16,0 0-1,21-21-15,0 0 16,0 0 0,0 0-16</inkml:trace>
  <inkml:trace contextRef="#ctx0" brushRef="#br0" timeOffset="29124.46">21040 2985 0,'-22'-22'15,"-20"22"1,21 0-16,0 0 0,0 0 16,-1 22-16,-20-1 0,21 0 15,0 0-15,0 21 0,-1-20 0,22 20 16,0 0-16,0 1 0,0-22 16,0 21-16,0 0 0,22-20 0,-1 20 15,0-21-15,0 0 0,0 0 0,0 1 16,22-22-16,-22 21 15,21-21-15,-21 0 0,22 0 0,-1 0 0,-21 0 16,22-21-16,-1-1 16,0 1-16</inkml:trace>
  <inkml:trace contextRef="#ctx0" brushRef="#br0" timeOffset="29604.27">21971 2519 0,'0'0'15,"0"-42"-15,0-1 0,0 22 0,0 0 16,0 0-16,0 0 0,-21 21 16,0 0-16,-1 21 0,1 0 15,0 21-15,-21 22 0,21-22 0,-22 22 16,1-1-16,21 1 16,-22-1-16,22 1 0,-21-1 0,21 1 15,0-22-15,-1 21 0,22-20 0,0-1 16,0 0-16,-21 1 0,21-1 15,0-21-15,0 0 0,0 1 0,0-1 16,0-42 15,0-1-31,0 1 0,21 0 16,1 0-16,-22-21 0,21 20 16,0 1-16,0-21 0,21 21 15,-20-22-15,20 22 0,21-21 16,-41 42-16,20-21 0,-21 21 15,0 0-15,0 0 0,1 0 0,-1 21 16,0-21-16,0 21 0,-21 0 16,0 0-16,0 22 0,0-22 0,0 21 15,0-21-15,0 1 0,0 20 16,0-21-16,0 0 0,0 0 0,0 1 16,0-1-16,42-21 31,-20 0-31,-1 0 15,0 0-15,0-21 16</inkml:trace>
  <inkml:trace contextRef="#ctx0" brushRef="#br0" timeOffset="30016.36">22521 2963 0,'0'0'0,"-21"-21"15,0 21-15,0 0 16,0 0-16,-1 0 0,1 0 0,0 0 15,0 0-15,-21 21 0,20 1 16,1-22-16,0 21 0,0 21 0,0-21 16,0 0-16,-1 1 0,22 20 15,0-21-15,-21 21 0,21-20 16,0-1-16,0 21 0,0-21 0,0 0 16,0 1-16,0-1 15,21-21-15,1 0 0,-1 0 0,0 0 16,0 0-16,0 0 15,0 0-15,1-21 0,-1-1 0,-21 1 16,21 0-16,0 0 0,-21 0 16,0-22-16,21 22 0,0 0 0,-21-21 15,22 21-15,-22-1 0,0 1 0,0 42 32,-22 1-32,1-1 15,21 0-15,-21 21 16,0-21-16,21 22 0,-21-22 0,21 0 15,0 0-15,0 0 0,0 1 0,0-1 16,0 0-16,21-21 16,0 0-16,0 0 0,0 0 0,22 0 15,-1 0-15</inkml:trace>
  <inkml:trace contextRef="#ctx0" brushRef="#br0" timeOffset="30328.32">22902 3069 0,'0'-21'0,"0"42"0,0-63 0,-21 42 16,0 0-16,0 0 16,0 0-16,-1 21 0,1 21 15,0-20-15,0 20 0,0 21 16,0-20-16,21 20 0,-22-20 0,1 20 16,0 1-16,21-22 0,-21 21 0,21 1 15,0-22-15,0 22 0,-21-1 16,0 1-16,-1-1 0,1 1 0,21 20 15,-21-20-15,0-1 0,0 1 16,21-1-16,0 1 0,-21-22 0,21 1 16,-22-1-16,22 0 0,-21-21 0,21 22 15,-21-22-15,21 0 0,0-42 32,0 0-32,0 0 15,21-1-15,-21 1 0,21-21 0,1 0 16,-1-1-16</inkml:trace>
  <inkml:trace contextRef="#ctx0" brushRef="#br0" timeOffset="30604.16">22902 3090 0,'43'-21'0,"-86"42"0,107-63 0,-43 21 15,21 0-15,-21 21 0,1 0 16,-1 0-16,21 0 0,-21 0 15,-21 21-15,21 0 0,1 0 0,-22 22 16,0-22-16,0 21 0,0-21 16,0 22-16,0-22 0,0 0 0,-22 21 15,1-21-15,0 1 0,0-22 16,0 21-16,-22 0 0,22-21 0,0 0 16,-21 0-16,21 0 0,-1 0 15,1 0-15,21-21 16,21 0-1,1-1-15,-1 1 16</inkml:trace>
  <inkml:trace contextRef="#ctx0" brushRef="#br0" timeOffset="30872.53">23643 2752 0,'0'0'0,"-21"0"31,0 21-31,21 0 0,-21 0 16,-1 0-16,1 1 0,0-1 15,0 21-15,21-21 0,0 22 0,-21-22 16,0 0-16,21 21 0,0-21 16,0 22-16,0-22 0,0 0 15,0 0-15,0 0 0,0 1 0,0-1 16,0 0-16,21-21 15,0 0-15,0 0 16,0 0-16,-21-21 0,21 0 16</inkml:trace>
  <inkml:trace contextRef="#ctx0" brushRef="#br0" timeOffset="31043.43">23368 3048 0,'0'0'0,"-42"0"31,63 0 1,0 0-32,0 0 0,0 0 15,0 0-15,1 0 0,-1 0 0,21 0 16,-21 0-16,0 0 0,1-21 16</inkml:trace>
  <inkml:trace contextRef="#ctx0" brushRef="#br0" timeOffset="31400.23">23749 3048 0,'21'0'47,"0"0"-47,0 0 0,1 0 0,-1 0 15,0 0-15,0 0 16,0-21-1,-21 0 1,0 0-16,-21 21 16,0 0-16,0 0 15,0 0-15,-22 21 0,22 0 16,0 0-16,0 0 0,0 0 16,-1 22-16,1-22 0,21 0 15,0 21-15,-21-20 0,21-1 0,0 0 16,0 0-16,0 0 0,0 0 0,0 1 15,0-1-15,21-21 16,0 0-16,1 0 0,-1 0 16,0 0-16,0 0 0,0-21 15,22 21-15,-22-22 0,0 1 0</inkml:trace>
  <inkml:trace contextRef="#ctx0" brushRef="#br0" timeOffset="31776.61">24066 3069 0,'0'0'0,"0"-21"0,0 0 16,22 21 0,-1 0-16,0-21 15,0 21-15,0 0 16,0 0-16,1 0 0,-1 0 16,0 0-1,-21 21-15,0 0 0,0 0 16,0 0-16,0 1 0,-21-1 15,21 0-15,-21 0 16,-1 0-16,22 22 0,0-22 0,-21-21 0,0 21 16,21 0-16,-21-21 0,21 21 15,0-42 17,0 0-17,0 0-15,0 0 16,21 21-16,-21-22 0,21 1 0,0 0 15,-21 0-15,22 0 0,-1 0 0,0-1 16,-21 1-16,21 21 0,-21-21 16,21 21-16,0-21 0,1 0 15,-1 21 1</inkml:trace>
  <inkml:trace contextRef="#ctx0" brushRef="#br0" timeOffset="31987.74">24342 3090 0,'-22'0'31,"44"0"-15,-1 0 15,0 0-31,0 0 15,0-21 1</inkml:trace>
  <inkml:trace contextRef="#ctx0" brushRef="#br0" timeOffset="32443.08">24955 2942 0,'0'0'0,"-21"21"15,0 1 1,0-22-16,0 21 0,0 0 0,-1 0 16,1 0-16,0 0 0,0 1 15,0-1-15,0 21 0,-1-21 0,22 0 16,0 1-16,0-1 0,0 0 15,0 0-15,0 0 0,0 0 16,22-21-16,-1 0 16,0 0-16,0 0 0,21 0 0,-20 0 15,20 0-15,-21-21 0,21 21 16,-20-21-16,-1 0 0,0 0 0,0 0 16,0-1-16,0 1 0,-21 0 15,22 0-15,-22 0 16,-22 21-1,1 21-15,-21 0 0,21 0 16,0 22-16,-22-22 0,22 21 0,-21-21 16,21 22-16,-1-22 0,1 21 15,0-21-15,0 0 0,21 1 0,0-1 16,0 0-16,-21 0 0</inkml:trace>
  <inkml:trace contextRef="#ctx0" brushRef="#br0" timeOffset="33499.9">2286 4763 0,'0'0'0,"-21"-22"0,21 1 0,-21 21 16,-1 0-16,1-21 0,0 21 15,0 0 1,0 0 0,42 0 15,21 0-16,-21 0-15,1 0 0,20 0 0,0 0 16,22 0-16,-1 0 0,1 0 16,-1 0-16,22 0 0,21 0 0,-22 0 15,22 0-15,0 0 0,21-21 16,0 21-16,21 0 0,-21 0 0,21 0 16,1 0-16,20 0 0,-21 0 15,21-21-15,1 21 0,-1 0 16,0 0-16,1 0 0,-1-21 0,0 21 15,1 0-15,-1 0 0,0-22 0,-20 22 16,20 0-16,-21 0 0,0-21 16,0 21-16,1 0 0,-22 0 0,0-21 15,-22 21-15,1 0 0,0 0 16,0 0-16,-21-21 0,-1 21 0,-20 0 16,-1 0-16,1 0 0,-1 0 0,-20 0 15,-1 0-15,-21 0 0,0 0 16,0 0-16,1 0 0,-44 0 47</inkml:trace>
  <inkml:trace contextRef="#ctx0" brushRef="#br0" timeOffset="34203.49">12234 4382 0,'0'0'0,"-42"0"15,21 0-15,-22 0 0,22 0 16,-21 0-16,21 0 0,0 0 0,-22 0 15,22 0-15,-21 0 0,-1 0 0,22 0 16,-21 0-16,21 0 0,0 0 16,-22 0-16,22 21 0,0-21 0,-21 0 15,20 0-15,1 0 0,0 0 16,0 21-16,0-21 16,42 0 30,21 0-46,-21 0 0,22 0 0,20 0 0,1 0 16,-1 0-16,1 0 16,20 21-16,1-21 0,0 0 0,-1 0 15,22 0-15,-21 0 0,21 0 16,21 0-16,0 0 0,0 0 0,21 0 16,0 0-16,-21 0 0,21 0 0,0 0 15,-21 0-15,22 0 0,-1 0 16,-21 0-16,0 0 0,0 0 0,-21 0 15,-1 0-15,-20 0 0,-21-21 16,-1 21-16,1 0 0,-22 0 16,-21 0-16,0 0 0,0 0 0,1 0 15,-1 0-15,-21-21 47,21 21-31</inkml:trace>
  <inkml:trace contextRef="#ctx0" brushRef="#br0" timeOffset="34840.12">17335 4382 0,'0'0'0,"-42"0"0,0 0 15,-22 0-15,22 21 0,0-21 0,20 0 16,-20 0-16,0 0 0,21 0 0,-22 21 16,22-21-16,0 0 0,0 0 15,42 0 16,0 0-31,43 0 0,-22 0 0,43 0 16,-1 0-16,22 0 0,0 0 16,21 0-16,-21 0 0,42 0 15,-21 0-15,21 0 0,0 0 0,22 0 16,-22 0-16,0 0 0,0 0 16,0 0-16,-21 0 0,0 0 0,0 0 15,0 0-15,-21 0 0,0 0 16,-21 0-16,-1 0 0,1 0 0,0 0 15,-22 0-15,-21 0 0,1 0 0,-22-21 16,21 21-16,-42-21 63,-21 21-63,21-22 31,21 22-31,0 0 15</inkml:trace>
  <inkml:trace contextRef="#ctx0" brushRef="#br0" timeOffset="35435.79">22225 4297 0,'0'0'0,"-42"-21"0,20 21 0,1 0 16,0-21-16,-21 21 0,21 0 0,-1 0 15,1 0-15,-21 0 0,21-22 0,0 22 16,-22 0-16,22 0 16,0 0-16,-21 0 0,20 0 0,1 0 15,0 0-15,0 0 16,42 0 0,0 0-1,22 0-15,-22 0 0,42 0 0,-20 0 16,20 22-16,22-22 0,-1 0 15,1 21-15,21-21 0,21 21 0,0-21 16,0 21-16,0 0 0,21-21 0,0 21 16,0-21-16,1 22 0,-1-22 15,21 0-15,-21 0 0,-21 21 0,21-21 16,-21 0-16,0 0 0,-21 0 16,0 0-16,0 0 0,0 0 15,-43 0-15,22 0 0,-43 0 16,22 0-16,-43 0 0,21-21 0,-21 21 15,1 0 1,-22-22 31,0 1-31,-22 21-16,1 0 15</inkml:trace>
  <inkml:trace contextRef="#ctx0" brushRef="#br0" timeOffset="42171.93">466 5906 0,'0'0'0</inkml:trace>
  <inkml:trace contextRef="#ctx0" brushRef="#br0" timeOffset="44656.01">487 5990 0,'0'21'47,"0"1"-47,0-1 15,0 0-15,0 0 16,0 0-16,21-21 0,0 21 16,0-21-16,0 0 15,1 0-15,-1 0 0,0 0 16,0 0-16,21 0 0,-20 0 16,-1 0-16,21-21 0,-21 0 15,0 21-15,1-21 0,-1 0 16,0 21-16,-21-21 0,0-1 0,0 1 15,0 0-15,0 0 16,0 0-16,0 0 0,0-1 0,0 1 16,-21 21-1,0 0-15,-1 0 16,22 21-16,0 1 16,-21-1-16,21 21 0,0-21 15,0 0-15,0 22 0,0-1 16,0-21-16,0 22 0,0-1 15,0-21-15,0 21 0,0 1 0,0-1 16,0 0-16,0 1 0,0-1 16,0 0-16,0 1 0,0-22 0,-21 21 15,21-21-15,0 1 0,0 20 16,0-21-16,0 0 0,0 0 16,-21-21-16,0 0 15,0 0 1,21-21-16,0 0 0,-22 0 15,1 0-15,0 0 0,21-1 0,-21 1 16,0-21-16,0 21 16,-1 0-16,22-1 0,-21 22 0,21-21 15,-21 0-15,0 21 32,21 21-32,0 0 15,0 1-15,0-1 0,0 0 16,21 0-16,-21 0 0,21 0 0,0 1 15,1-1-15,-1 0 0,0-21 16,0 21-16,0-21 0,0 0 0,22 0 16,-22 0-16,21 0 0,1 0 15,-22 0-15,21-21 0,0 0 0,-20 0 16,20-1-16,-21 1 16,21 0-16,-20-21 0,-1 21 0,0-22 15,0 22-15,-21-21 0,21-1 16,-21 22-16,0 0 0,0-21 15,0 21-15,0-1 0,0 1 16,0 42 15,0 1-31,0-1 0,0 21 16,0-21-16,0 22 0,0-22 0,0 21 16,0-21-16,-21 22 0,21-22 15,-21 21-15,21-21 0,-21 0 16,21 1-16,0-1 0,0 0 15,0-42 17,0 0-32,0-1 15,0 1-15,21 0 0,-21 0 0,21-21 16,0 20-16,-21-20 0,21 0 16,1 21-16,-1-22 0,21 22 0,-21-21 15,0 21-15,22-1 0,-22 1 16,0 21-16,0 0 0,0 0 0,1 0 15,-1 0-15,-21 21 0,0 1 16,0 20-16,0-21 16,0 0-16,0 22 0,0-22 15,0 21-15,0-21 0,0 0 0,0 22 16,0-22-16,0 0 0,0 0 16,0 0-16,0 1 0,21-22 15,0 0-15,0 0 16,0 0-16,1 0 0,-1-22 15,0 1-15,0 21 0,0-21 0,0-21 16,1 21-16,-1-22 0,0 22 16,0-21-16,0-1 0,-21 1 0,0 0 15,21-22-15,-21 22 0,22 0 16,-22-1-16,0 1 0,0 0 16,0-43-16,0 43 0,0 20 15,0 1-15,0 0 0,0 0 16,0 0-16,0 42 15,-22 0 1,22 0-16,-21 22 0,21-22 16,-21 21-16,21 0 0,0 1 0,0-1 15,0 0-15,0 1 0,0-1 16,0 0-16,0 1 0,0-1 0,0-21 16,0 22-16,0-1 0,0-21 15,0 21-15,0-20 0,0-1 0,0 0 16,21-21-16,0 21 0,1-21 15,-1 0-15,0 0 16,0 0-16,0 0 0,22-21 0,-22 0 16,0 0-16,0-1 0,0 1 15,0-21-15,1 21 0,-1-22 0,0 22 16,-21 0-16,21 0 0,-21 0 16,0 0-16,0-1 15,-21 22 1,0 0-16,0 22 0,21-1 15,0 0-15,0 0 16,0 0-16,0 0 0,0 1 16,0-1-16,0 0 0,0 0 15,21 0-15,-21 0 16,21-21-16,-21 22 0,21-22 16,0 21-16,0-21 15,1 0 1,-1 0-1,0 0-15,0-21 16,0 21-16,-21-22 0,21 1 16,1 0-16,-1 0 0,-21 0 0,21-22 15,0 22-15,0-21 16,-21 21-16,21 0 0,1-1 0,-22 1 16,21 0-16,-21 0 0,0 0 15,0 42 16,0 0-31,0 0 0,0 0 0,-21 1 16,21-1-16,0 0 0,-22 21 16,22-21-16,-21 1 0,21 20 0,0-21 15,0 0-15,0 0 0,0 1 0,0-1 16,0 0-16,0 0 0,21-21 16,-21 21-16,22-21 0,-1 0 0,21 0 15,-21 0-15,0 0 0,1 0 16,20 0-16,-21-21 0,21 0 15,-20 0-15,-1 0 0,0-1 16,0 1-16,0 0 0,0-21 0,1 21 16,-22-1-16,0-20 0,0 0 0,0 21 15,0-1-15,0-20 0,0 21 16,-22 21-16,1-21 0,0 0 0,0 21 16,0 0-16,0 0 0,-22 0 15,22 0-15,0 0 0,0 0 0,0 0 16,-1 21-16,1 0 0,0-21 15,21 21-15,-21-21 0,0 21 0,0 0 16,-1 1 0,1-22-1,0 0 1</inkml:trace>
  <inkml:trace contextRef="#ctx0" brushRef="#br0" timeOffset="44891.39">1672 6075 0,'0'0'0,"21"0"47,0 0-47,1 0 0,-1 0 0,21 0 16,0 0-16,1-21 0,-1 21 15,0 0-15,1-21 0,-1 21 0,0 0 16,1 0-16,-22 0 0,21 0 16,-21-22-16,22 22 0,-22 0 0,0 0 15</inkml:trace>
  <inkml:trace contextRef="#ctx0" brushRef="#br0" timeOffset="46115.68">3471 6477 0,'0'0'0,"0"-21"16,0 0-16,21 0 15,-21-1-15,0 1 0,0 0 16,0 0-16,0 0 0,0 0 15,0-1-15,0 1 0,-21 0 16,0 0-16,0 0 0,0 0 16,0-1-16,-1 1 0,1 21 0,-21 0 15,21 0-15,0 0 0,-22 0 16,22 0-16,0 0 0,-21 0 16,20 21-16,1 1 0,0-1 0,-21 0 15,21 0-15,-1 0 0,22 0 16,-21 22-16,21-22 0,0 21 0,0-21 15,0 1-15,0 20 0,0-21 16,0 0-16,21 0 0,1 1 16,-1-22-16,0 21 0,21-21 15,-21 0-15,1 0 0,-1 0 0,0 0 16,21-21-16,-21 21 0,22-22 0,-22-20 16,21 21-16,1 0 0,-22-22 15,21 1-15,-21 21 0,22-21 16,-22-1-16,21 1 0,-21 0 15,0-1-15,1 1 0,-22 0 0,21-1 16,0 1-16,-21-22 0,0 22 0,0 0 16,0 21-16,0-22 0,0 22 15,0 0-15,0 0 0,0 42 32,0 0-32,-21 21 0,0 1 0,21-22 15,-22 21-15,1 1 0,21 20 16,-21-21-16,0 1 0,0-1 0,21 0 15,0 1-15,-21-1 0,21 22 16,0-22-16,0 0 0,0 1 0,0-22 16,0 21-16,0-21 0,0 0 15,21 1-15,0-1 0,-21 0 16,21-21-16,0 0 0,22 0 0,-22 0 16,0 0-16,21 0 0,-21-21 15,22 0-15,-1-1 0,-21 1 0,22 0 16,-22 0-16,0-21 0,0 20 0,0 1 15,0-21-15,1 21 0,-22-22 16,21 22-16,-21 0 0,0 0 0,0 0 16,0 0-16,0-1 0,-21 22 31,21 22-31,-22-1 16,22 0-16,-21 0 15,21 0-15,0 0 0,-21 22 0,21-22 16,-21 0-16,21 21 0,0-20 0,0-1 15,0 0-15,0 21 0,0-21 16,0 1-16,21-22 16,0 21-16,0-21 15,1 0-15,-1 0 0,0 0 0,0-21 16,0-1-16,0 22 0,1-21 0,-1 0 16,0 0-16,0 0 15,0-22-15,0 22 0,-21 0 0,0-21 0,22 21 16,-22-1-16,21 1 0,-21 0 15,0 0-15,0 0 0,0 0 16,0-1-16,-21 44 31,-1-1-31,22 0 16,-21 0-16,21 21 0,0-20 0,0-1 16,0 21-16,0-21 0,0 0 15,0 22-15,0-1 16,0-21-16,21-21 15,1 21-15,-1-21 0,0 0 16,0 0-16,0 0 0</inkml:trace>
  <inkml:trace contextRef="#ctx0" brushRef="#br0" timeOffset="46411.51">4868 6138 0,'0'0'15,"0"-21"-15,0 0 0,0 0 0,0 0 16,-21 21-16,0 0 16,0 0-16,0 0 0,-1 0 0,1 0 15,0 0-15,0 21 16,0-21-16,0 21 0,-1 0 0,1 0 0,0 22 16,0-22-16,21 0 0,0 21 15,0-20-15,0 20 0,0 0 16,0-21-16,0 1 0,0 20 0,0-21 15,0 0-15,0 0 0,0 1 0,21-22 16,0 21-16,0-21 0,1 0 16,-1 0-16,0 0 0,21 0 0,-21 0 15,1-21-15,20 21 0,-21-22 16,21 1-16,-20-21 0</inkml:trace>
  <inkml:trace contextRef="#ctx0" brushRef="#br0" timeOffset="46711.85">5440 5609 0,'-85'-21'32,"64"42"-32,0 0 0,0 1 0,-1 20 15,22 0-15,-21 1 0,0-1 16,21 64-16,-21-64 0,0 0 15,21 1-15,-21-1 0,21 0 16,-22 1-16,22-1 0,0 0 0,0 1 16,0-1-16,-21-21 0,21 22 15,0-22-15,0 21 0,0-21 16,0 0-16,0 1 0,21-1 16,1-21-16,-1 0 0,0 0 15,0 0-15,0-21 0,0-1 16,1 22-16,20-21 0,-21-21 0</inkml:trace>
  <inkml:trace contextRef="#ctx0" brushRef="#br0" timeOffset="46948.23">5757 6096 0,'0'0'16,"0"-21"-16,-21 21 31,0 0-31,0 0 0,21 21 16,-21 0-16,-1-21 0,22 21 15,-21 22-15,21-22 0,-21 0 16,0 0-16,21 0 0,0 22 0,0-22 0,-21 0 16,21 0-16,0 0 0,-21 22 15,21-22-15,0 0 0,0 0 16,21-21-16,0 0 16,0 0-16,0 0 0,0 0 15,1-21-15,-1 0 0,21 21 0</inkml:trace>
  <inkml:trace contextRef="#ctx0" brushRef="#br0" timeOffset="47659.82">6202 6096 0,'0'0'16,"-21"0"-16,21 21 16,-22 0-16,1-21 0,0 22 15,0-1-15,0 0 0,21 0 0,-21 0 16,-1 0-16,1 22 0,21-22 0,0 0 15,0 0-15,0 22 0,0-22 16,0 0-16,0 0 0,0 0 16,0 0-1,21-21-15,1 0 0,-1 0 16,0 0-16,0 0 0,0-21 16,-21 0-16,0 0 15,0 0-15,0-22 0,0 22 16,0 0-16,0-21 0,0 21 0,0-22 15,0 22-15,0-21 0,0 21 0,21-1 16,1-20-16,-22 21 0,21 0 16,0 0-16,0-1 0,0 22 0,0-21 15,22 21-15,-22 0 0,0 0 16,0 0-16,22 0 0,-22 0 0,21 0 16,-21 21-16,0 1 0,1-1 15,-1 0-15,0 0 0,0 21 16,-21-20-16,0-1 0,0 21 0,0-21 15,0 22-15,0-22 0,0 0 0,0 21 16,0-21-16,0 1 16,0-1-16,0 0 0,0 0 0,0 0 15,-21-21-15,0 0 16,21-21 0,-21 0-16,21 0 15,0 0-15,0-22 0,0 22 0,0 0 16,0-21-16,21 20 15,0-20-15,0 0 0,0-1 0,22 1 16,-22 0-16,21 21 0,0-22 0,1 22 16,-1 0-16,0 0 0,1 0 15,-1 21-15,-21 0 0,22 21 0,-1 0 16,-21 0-16,0 0 0,0 22 0,-21-22 16,22 21-16,-22 0 0,0-20 15,0 20-15,0 0 0,-22-21 16,-20 43-16,42-22 0,0-21 0,-21 1 15,0-1-15,21 0 0,-21-21 16,21 21-16,-22 0 0,1-21 16,21-21-1,0 0 1,0 0-16,0 0 0</inkml:trace>
  <inkml:trace contextRef="#ctx0" brushRef="#br0" timeOffset="47871.7">6413 5715 0,'0'0'0,"-21"0"0,0 0 16,0 0-16,0 0 31,0 0 16,-1 0-47,1 0 16</inkml:trace>
  <inkml:trace contextRef="#ctx0" brushRef="#br0" timeOffset="48051.6">5186 5990 0,'0'0'0,"0"21"0,0 1 16,21-22 0,0 0-16,0 0 15,0 0-15,22 0 0,-22 0 16,21 0-16,1 0 0,-1-22 0,0 1 16,1 21-16,20-21 0</inkml:trace>
  <inkml:trace contextRef="#ctx0" brushRef="#br0" timeOffset="48517.33">7959 5779 0,'0'0'0,"0"-22"0,21-20 0,-21 21 0,0 0 16,0 0-16,0-1 15,-21 22 1,-1 43 0,1-22-16,0 21 0,21 1 0,-21-1 15,0 0-15,0 1 0,21 20 16,-22-21-16,1 1 0,0-1 0,21 22 16,-21-22-16,0 0 0,21 1 0,-21-22 15,21 21-15,-22 0 0,22-20 16,-21-1-16,21 0 0,0 0 15,0 0-15,0 0 0,21-21 16,1 0-16,-1 0 16,0 0-16,0 0 0,0-21 0,0 0 15,22 0-15</inkml:trace>
  <inkml:trace contextRef="#ctx0" brushRef="#br0" timeOffset="48887.12">8318 5969 0,'-42'21'32,"21"0"-32,0 1 0,0 20 15,-1-21-15,22 0 0,-21 0 16,0 22-16,0-22 0,21 42 16,0-41-16,0-1 0,0 21 15,0-21-15,0 0 0,0 1 0,21-1 16,0-21-16,0 0 0,22 0 15,-22 0-15,0 0 0,21 0 16,-20 0-16,20-21 0,-21-1 0,21 1 16,-20 0-16,-1 0 0,0 0 0,0 0 15,0-22-15,0 22 0,-21 0 16,0-21-16,0 20 0,0-20 16,-21-21-16,0 41 15,0 1-15,0 21 0,-22 0 16,22 0-16,-21 0 0,21 0 0,-22 0 15,22 0-15,-21 0 0,21 0 16,0 0-16,-1 0 0,1 0 16,0 0-16</inkml:trace>
  <inkml:trace contextRef="#ctx0" brushRef="#br0" timeOffset="49163.96">7578 5757 0,'0'0'15,"0"22"-15,21-22 16,21 0-16,-21 0 0,43 0 16,-22 0-16,22 0 0,20 0 15,-20-22-15,-1 22 0,1 0 0,-1-21 16,1 21-16,-22-21 0,22 21 0,-22 0 15,-21 0-15,21 0 0,-20 0 16,-1 0-16,0 0 0,-21 21 31,0 0-31,-21-21 0,-22 22 16,22-1-16,-21 0 0,0 0 0</inkml:trace>
  <inkml:trace contextRef="#ctx0" brushRef="#br0" timeOffset="49947.51">2794 7789 0,'0'-21'16,"21"21"0,0-21-16,0 0 15,1 0-15,-1 21 0,0-21 16,0 21-16,0-22 0,0 1 0,22 21 16,-43-21-16,21 0 0,0 0 0,-21 0 15,0-1-15,0 1 16,-21 21-16,0-21 0,0 21 15,-22 0-15,1 0 0,0 0 16,-22 21-16,1 0 0,20 1 16,-20-22-16,-1 21 0,1 0 0,20 0 0,1 0 15,0 0-15,21 1 16,-22-1-16,43 0 0,0 0 0,0 0 16,0 0-16,21 1 0,22-1 15,-22 21-15,21-21 0,1 0 0,20 1 16,-21-1-16,22 0 0,-22 21 15,1-21-15,-1 22 0,0-22 0,1 0 16,-1 21-16,0-20 0,-21-1 0,1 21 16,-1-21-16,-21 0 0,0 1 15,0-1-15,0 0 0,-21 0 16,-22 0-16,1 0 0,0 1 0,-22-1 16,22-21-16,-22 0 0,1 0 15,-1 0-15,1 0 0,-1 0 0,1-21 16,-1-1-16,22 22 0,0-21 15,-1 0-15,1 0 0,21-21 0,-22 20 16,22-20-16,0 21 0,0-21 0,21 20 16,0-20-16,0 21 0,0 0 15,0 0-15,0-1 0,0 1 0,0 0 16,21 21-16,0-21 0,0 21 16,22 0-16,-1-21 0,0 0 0,1 21 15,-1-22-15,22 22 16</inkml:trace>
  <inkml:trace contextRef="#ctx0" brushRef="#br0" timeOffset="50352.28">3217 8192 0,'0'0'0,"0"21"0,0 0 15,21-21 1,1 0-1,-1 0-15,0-21 0,0 21 0,0-21 16,0-1-16,1 1 16,-1 0-16,0 0 0,0 0 0,0 0 15,0-22-15,-21 22 0,0 0 16,0 0-16,22-22 0,-22 22 0,0 0 16,0 0-16,-22 21 15,1 0-15,0 0 16,0 0-16,0 0 0,21 21 0,-21 0 15,-1 0-15,1 1 0,0 20 0,21-21 16,-21 21-16,0 1 0,21-22 16,0 21-16,-21 1 0,21-22 0,0 21 15,-22-21-15,22 22 0,0-22 0,0 0 16,0 0-16,0 0 16,22-21-16,-22 21 0,21-21 0,0 0 15,0 0-15,0 0 0,0 0 0,1 0 16,20 0-16,-21 0 0,21-21 15,-20 0-15,20 0 0,0 0 0</inkml:trace>
  <inkml:trace contextRef="#ctx0" brushRef="#br0" timeOffset="50632.12">4106 7578 0,'21'-21'0,"-42"42"0,42-85 0,-21 43 0,0 0 16,0 0-16,0 0 0,0-1 15,0 44 1,0-1-16,0 0 16,-21 21-16,21 1 0,-21-1 0,21 0 15,-21 1-15,0-1 0,0 21 16,-1-20-16,22 20 0,-21-20 0,0 20 16,0-21-16,0 1 0,0-1 15,21 0-15,0 1 0,0-22 0,0 0 16,0 0-16,0 0 0,0 1 0,0-1 15,21-21 1,0 0-16,0-21 16,0-1-16,-21 1 0</inkml:trace>
  <inkml:trace contextRef="#ctx0" brushRef="#br0" timeOffset="51016.9">4149 8065 0,'0'0'0,"0"21"16,21-21 15,0 0-31,-21-21 0,21 21 0,0-22 16,22 1-16,-22 21 15,0-21-15,0 0 0,0 0 0,0 21 16,1-21-16,-1-1 0,-21 1 0,0 0 15,0 0-15,-21 21 32,-1 0-32,1 0 0,0 21 0,0 0 15,0 0-15,0 1 0,-1-1 16,1 21-16,21-21 0,-21 22 0,21-22 16,0 21-16,-21-21 0,21 0 0,0 22 15,0-22-15,0 0 16,21 0-16,0 0 0,0-21 15,1 22-15,20-22 0,-21 0 16,21 0-16,-20 0 0,20 0 16,0-22-16,1 1 0,-1 21 0,0-21 15,1 0-15</inkml:trace>
  <inkml:trace contextRef="#ctx0" brushRef="#br0" timeOffset="51480.63">4889 7874 0,'0'-21'0,"0"42"0,-21-42 15,0 21 1,0 21-16,21 0 16,-21 0-16,21 1 0,-21 20 15,21-21-15,0 0 0,0 22 16,0-22-16,-22 21 0,22-21 0,0 0 16,0 1-16,-21-1 0,21 0 0,0 0 15,0 0-15,0 0 16,0-42 15,0 0-15,0 0-16,0 0 0,0 0 0,0-1 15,0-20-15,0 21 0,0-21 0,21-1 16,1 1-16,-1 21 0,0-22 16,0 22-16,21-21 0,-20 21 0,20 0 15,-21 21-15,21-22 0,1 22 16,-1 0-16,-21 0 0,22 0 15,-1 22-15,-21-1 0,21 0 0,-20 0 16,-1 21-16,0-20 0,-21-1 0,0 21 16,0-21-16,0 22 0,0-22 15,0 0-15,0 21 0,-21-21 0,0 1 16,-1-1-16,22 0 0,-21 0 0,21 0 16,-21-21-16,21 21 0,0-42 46,0 0-46,21 21 16</inkml:trace>
  <inkml:trace contextRef="#ctx0" brushRef="#br0" timeOffset="51703.5">5630 7832 0,'0'42'15,"-21"-21"-15,21 0 0,0 1 16,-21-1-16,21 0 16,-21 21-16,21-21 0,-21 1 0,21-1 15,0 0-15,0 0 0,0 0 0,0 0 16,0 1-16,21-22 31,0-22-15,0 1-16</inkml:trace>
  <inkml:trace contextRef="#ctx0" brushRef="#br0" timeOffset="52041.31">5715 7578 0,'0'0'0,"-21"0"0,0 0 15,-1 0-15,1 0 0,21 21 0,0 0 16,-21 0-16,21 0 0,0 1 15,0-1-15,0 0 0,0 0 16,21 0-16,0-21 0,1 0 16,-1 0-16,0 0 0,0 0 15,0 0-15,0 0 0,1 0 0,-1 0 16,0-21-16,-21 0 0,21 21 16,-21-21-16,0 0 0,0-1 0,0 1 15,0 0-15,0 0 0,-21 0 16,0 0-16,0 21 0,21-22 15,-22 22-15,1 0 0,0 0 0,0 0 16,0 0-16,0 0 0,-1 22 0,22-1 16,-21 0-16,21 0 0,-21 0 15,21 0-15,-21 1 0,21-1 16,0 0-16,0 0 0</inkml:trace>
  <inkml:trace contextRef="#ctx0" brushRef="#br0" timeOffset="52659.96">6392 7811 0,'0'0'15,"-21"-43"17,0 43-32,0 0 15,21 21-15,0 1 16,-21-1-16,21 0 0,-22 0 0,22 0 15,-21 0-15,21 22 0,-21-22 0,21 21 16,0-21-16,0 1 0,0 20 16,0-21-16,0 0 0,0 0 0,0 1 15,21-22-15,0 0 0,1 0 16,-1 0-16,21 0 0,-21 0 16,0 0-16,22 0 0,-22 0 0,21-22 15,1 1-15,-1 0 0,-21 0 0,21 0 16,1-22-16,-22 22 0,21-21 15,-21 21-15,1-22 0,-1 22 16,0-21-16,-21 21 0,21-22 0,-21 1 16,0 21-16,-21 21 15,0 0 1,0 0-16,-1 21 0,1-21 0,0 21 16,21 22-16,-21-22 0,21 0 15,-21 0-15,21 21 0,0-20 0,0-1 16,0 21-16,0-21 0,0 0 0,0 1 15,0-1-15,21-21 0,0 21 16,0-21-16,0 0 0,1 0 0,20 0 16,-21 0-16,21 0 0,-20 0 15,-1 0-15,21-21 0,-21 0 0,22-1 16,-22 1-16,0 0 0</inkml:trace>
  <inkml:trace contextRef="#ctx0" brushRef="#br0" timeOffset="53283.6">7218 7768 0,'0'-21'0,"0"42"0,0-21 31,-21 21-15,21 1-16,-22-1 0,22 0 0,-21 0 15,21 0-15,0 0 0,0 1 16,0-1-16,0 0 0,0 0 0,0 0 16,0 0-16,0 1 15,0-44 16,0 1-15,0 0-16,0-21 16,0 21-16,0-1 0,0 1 0,21 0 15,1-21-15,-1 21 0,-21-1 0,21 1 16,0 0-16,21 0 0,-20 0 16,-1 0-16,21 21 0,-21 0 15,22 0-15,-22 0 0,21 0 0,0 0 16,1 21-16,-22 0 0,0 0 15,0 0-15,-21 0 0,21 1 16,-21-1-16,0 0 0,0 0 0,0 21 16,0-20-16,0-1 0,0 0 0,0 0 15,-21 0-15,0 0 16,0-21-16,21 22 0,-21-22 16,0 0-16,-1 0 15,22-22-15,0 1 16,0 0-16,0 0 0,0 0 15,22-22-15,-1 22 0,0 0 0,21-21 16,-21 21-16,22-22 16,-1 1-16,0 21 0,22-22 0,-22 22 15,1 0-15,62 21 0,-62 0 16,20 0-16,-42 0 0,22 21 16,-1 0-16,-21 1 0,0-1 0,-21 0 15,0 21-15,0-21 0,0 43 16,0-43-16,0 0 0,-21 22 0,0-22 15,0 0-15,21 0 0,-21 0 16,0 0-16,-1 1 0,22-1 16,-21-21-16,0 0 0,21-21 15,0-1 1</inkml:trace>
  <inkml:trace contextRef="#ctx0" brushRef="#br0" timeOffset="56768.1">10626 5525 0,'21'-22'0,"-21"1"0,0 0 0,0 0 16,0 0-16,0 0 15,0-1-15,0 44 47,-21-1-47,-1 21 0,22 0 0,0 1 16,-21-1-16,21 22 0,-21-22 16,21 21-16,-21-20 0,21-1 0,0 22 15,0-22-15,-21-21 0,21 21 0,0-20 16,-21 20-16,21-21 0,0 0 15,0 0-15,21-21 32,0 0-32,0-21 0,-21 0 15,21 0-15</inkml:trace>
  <inkml:trace contextRef="#ctx0" brushRef="#br0" timeOffset="57007.97">11155 5355 0,'0'0'0,"0"43"31,0-1-31,-21 0 0,-1 1 16,22-1-16,-21 21 0,0-20 0,21 20 0,-21-20 16,0-1-16,21 0 0,-21 22 0,-1-43 15,22 21-15,-21 1 16,21-22-16,-21 21 0,21-21 0,-21 0 15,21 1-15,0-1 0,-21-21 32</inkml:trace>
  <inkml:trace contextRef="#ctx0" brushRef="#br0" timeOffset="57205.86">10499 5969 0,'21'0'32,"0"0"-32,0 0 0,0 0 15,0 0-15,22 0 0,-22 0 0,21 0 16,1 0-16,-1 0 0,0-21 16,1 21-16,20 0 0,-21 0 0,1-21 15,-1 21-15,0 0 0,-20-21 0,20 21 16,0 0-16</inkml:trace>
  <inkml:trace contextRef="#ctx0" brushRef="#br0" timeOffset="57751.54">11790 5969 0,'42'-63'16,"-42"41"-16,0 1 15,0 0-15,0 0 16,-21 0-16,0 0 0,0-1 0,21 1 16,-22 0-16,1 0 0,0 21 15,0 0-15,0 0 0,0 0 0,-1 0 16,1 0-16,0 21 0,0 0 0,-21 0 16,20 22-16,1-22 0,0 21 15,21-21-15,-21 22 0,0-22 16,21 21-16,-21-21 0,21 22 0,0-22 15,0 0-15,0 0 0,0 0 16,21 1-16,0-22 0,0 0 16,21 0-16,-20 0 0,-1 0 0,21 0 15,-21 0-15,22-22 0,-22 1 16,21 21-16,-21-21 0,22 0 0,-22 0 16,0 0-16,0-1 0,0 1 0,0 0 15,-21 0-15,22 0 16,-22-22-16,0 22 0,0 0 0,0 0 0,0 0 15,-22 21-15,1 0 16,0 21 0,0 0-16,0 0 0,21 0 15,0 1-15,0-1 0,0 0 0,-21 0 16,21 0-16,0 0 0,0 1 16,0-1-16,0 0 0,21 0 15,0-21-15,0 21 0,0-21 16,0 0-16,1 0 0,20 0 15,-21 0-15,0 0 0,22 0 16,-22-21-16,0 0 0,0 21 0,21-21 16,-20 0-16</inkml:trace>
  <inkml:trace contextRef="#ctx0" brushRef="#br0" timeOffset="58184.29">12255 5800 0,'0'0'0,"0"21"31,0 0-16,0 0-15,0 0 0,0 1 0,-21-1 16,21 0-16,0 0 0,-21 0 16,21 0-16,0 1 0,0-1 0,0 0 15,-21 0-15,21 0 0,-21-21 16,21 21-16,-21-42 47,21 0-47,0 0 15,0 0-15,0 0 16,0-1-16,0 1 0,0 0 0,21 0 16,0-21-16,0 20 0,0 1 0,0-21 15,1 21-15,20 0 0,0-1 16,-21 1-16,22 21 0,-1 0 0,0 0 16,1 0-16,-1 0 0,-21 0 0,0 21 15,1 1-15,-1 20 0,0-21 16,-21 0-16,0 0 0,0 22 15,0-22-15,0 0 0,0 0 0,0 0 16,-21 1-16,0-1 0,-1 0 16,22 0-16,-21-21 0,0 0 15,21 21-15,21-21 32,-21-21-17</inkml:trace>
  <inkml:trace contextRef="#ctx0" brushRef="#br0" timeOffset="58736.44">13356 5715 0,'-21'-21'0,"42"42"0,-63-42 0,21 0 15,-22 0-15,22 21 0,0 0 16,0 0-16,0 0 0,-22 0 0,22 0 15,0 21-15,0 0 0,0 21 16,-1-21-16,1 22 0,0-22 0,0 21 16,0-21-16,-22 43 15,22-43-15,21 21 0,0-20 0,0-1 16,0 0-16,0 0 0,0 0 16,21-21-16,1 0 0,-1 0 15,0 0-15,21 0 0,-21 0 16,1 0-16,20 0 0,-21 0 15,0-21-15,22 0 0,-22 0 0,21 0 16,-21-1-16,0 1 0,1-21 16,20 0-16,-21 20 0,0-20 0,0-21 15,-21 20-15,22 1 0,-1 0 0,-21-1 16,0 1-16,0 0 0,0 20 16,0-20-16,0 21 0,0 0 15,0 0-15,-21 21 16,21 21-16,-22 0 15,1 21-15,0-21 0,21 22 0,0-22 16,-21 21-16,0 1 0,21-1 16,0 0-16,0 1 0,0-1 15,0-21-15,0 21 0,0-20 0,0 20 16,0-21-16,0 0 0,0 0 16,0 1-16,21-22 15,0 0 1,0 0-16,0 0 15,-21-22-15,22 22 0,-1-21 0,-21 0 16,21 0-16</inkml:trace>
  <inkml:trace contextRef="#ctx0" brushRef="#br0" timeOffset="59227.73">13801 5334 0,'-22'0'16,"22"21"-16,-21 0 16,21 1-16,-21-1 0,21 0 0,0 21 15,-21 1-15,0-22 16,21 21-16,-21 0 0,21 1 0,0-1 16,-22-21-16,22 22 0,-21 20 0,21-42 15,0 22-15,0-22 0,0 0 16,0 0-16,0 0 0,0 0 15,0 1-15,21-22 0,1 21 16,-1-21-16,0 21 16,0-21-16,0 0 15,0 0-15,1 0 16,-22-21-16,21 0 0,0 21 16,0-22-16,0 22 0,-21-21 0,21 0 15,1 0-15,-1 0 0,0 21 16,-21-21-16,0-1 0,21 22 0,-21-21 15,21 21-15,-21-21 0,0 42 32,0 0-32,-21 1 15,21-1-15,-21 0 16,21 0-16,0 0 0,0 0 16,-21 1-16,42-22 46</inkml:trace>
  <inkml:trace contextRef="#ctx0" brushRef="#br0" timeOffset="59573.53">14097 5461 0,'0'0'0,"-21"0"0,0 21 0,-1-21 0,22 21 16,-21 1-16,21-1 0,-21 0 16,21 0-16,0 0 0,0 0 0,0 1 15,0-1-15,0 0 16,21-21-16,0 0 16,1 0-16,-1 0 0,0 0 15,0-21-15,0 0 0,-21-1 16,21 1-16,-21 0 0,0 0 15,0 0-15,0 0 0,0-1 16,0 1-16,0 0 0,-21 21 16,0 0-16,0 0 15,0 0-15,0 0 0,-1 21 16,22 0-16,-21 1 0,21-1 16,0 0-16,0 0 0,0 0 0,0 0 15,0 1-15,0-1 0,21 0 0</inkml:trace>
  <inkml:trace contextRef="#ctx0" brushRef="#br0" timeOffset="60536.24">14520 5821 0,'0'21'0,"-42"21"31,21-20-31,0-22 0,21 21 0,0 0 0,-22-21 15,1 21-15,21 0 0,-21-21 0,21 21 16,-21-21-16,21 22 16,-21-22-16,21-22 47,0 1-47,21 0 15,0 0-15,0 21 16,0-42-16,1 20 0,-1 1 0,21-21 15,-21 21-15,22 0 0,-22-22 0,0 22 16,21 21-16,-21-21 0,1 21 16,-1 0-16,0 21 15,-21 0-15,0 0 0,0 1 16,0-1-16,0 0 0,0 0 0,0 0 16,0 0-16,0 22 15,0-22-15,0 0 0,0 0 16,21 0-16,0 1 0,0-22 0,1 21 15,-1-21-15,0 0 0,0 21 0,21-21 16,1 0-16,-22 0 0,21 0 16,1 0-16,-1 0 0,0 0 0,-21 0 15,22 0-15,-1-21 0,0 21 0,-20-21 16,-1-1-16,0 1 0,0 0 16,0-21-16,-21 21 0,0-22 0,0 1 15,0 21-15,0-22 0,0 22 0,-21 0 16,0 0-16,0 0 0,0 21 15,-22 0-15,22 0 0,0 0 16,-21 21-16,20-21 0,-20 21 16,21 21-16,-21-20 0,20-1 0,-20 0 15,21 21-15,0-21 0,21 1 0,0-1 16,0 0-16,0 0 0,0 0 16,0 0-16,21 1 0,0-22 15,0 0-15,22 0 0,-22 0 16,0 0-16,21 0 0,-21 0 0,22 0 15,-22 0-15,0 0 0,0-22 0,0 1 16,1 21-16,-1-21 0,0 0 0,-21 0 16,21 21-16,-21-21 0,0-1 15,-21 44 17,0-22-32,0 21 0,-1 0 15,1 0-15,21 21 0,-21-20 0,0-1 16,-21 21-16,42 0 0,-22 1 0,1-1 15,21 22-15,-21-22 0,21 21 16,0 1-16,0 21 0,-21-22 0,21 1 16,-21 20-16,21-20 0,-21-1 15,21 22-15,-22-22 0,1 22 0,0-21 16,0 20-16,0-20 0,0-1 0,-1 1 16,-20-22-16,0 22 0,-1-22 15,1 0-15,0-21 0,-1 1 0,-41 20 16,41-42-16,1 0 15,0 0-15,-1 0 0,22-21 0,-21 0 16,21-1-16,0 1 0,-1 0 0,1-21 16,0 21-16,0-22 0,0 1 0,0 0 15,21 20-15,-22-20 0,1 0 16,0 21-16,0-1 0</inkml:trace>
  <inkml:trace contextRef="#ctx0" brushRef="#br0" timeOffset="61308.42">10880 6964 0,'0'-21'0,"0"42"0,-22-42 31,1 42-31,0 0 0,21 21 0,-21 1 15,0-1-15,0 0 0,-1 1 0,1 20 16,21-20-16,-21 20 0,0-21 16,21 22-16,-21-22 0,21 1 0,-21-22 15,-1 21-15,22-21 0,0 0 0,0 1 16,-21-1-16,21 0 0,21-42 31,1 0-15,-22-1-16,21 1 0,0 0 0,0-21 15,0-1-15,0 22 0,22-21 16,-22 0-16,0-1 0,21 1 16,-20 0-16,20 20 0,-21 1 0,21 0 15,-20 21-15,-1 0 0,0 21 16,-21 0-16,21 1 0,-21 20 0,21-21 16,-21 21-16,0-20 0,0 20 0,0 0 15,0-21-15,0 22 0,0-22 0,21 0 16,-21 0-16,22 0 0,-1 1 15,0-22-15,0 0 0,21 0 16,-20 0-16,-1 0 0,21 0 16,-21 0-16,0-22 0,22 1 0,-1 0 15,-21 0-15,22 0 0,-22-22 0,0 1 16,21 0-16,-21-1 0,1 1 16,-22-21-16,0 20 0,0-20 0,0 20 15,0 1-15,0 0 0,0-1 16,0 1-16,-22 21 0,1 0 0,0 21 15,-21 0-15,21 0 0,-1 0 16,1 0-16,0 0 0,0 0 0,0 21 16,21 0-16,-21 0 0,21 0 0,-22 1 15,22-1-15,0 21 0,0-21 0,0 0 16,0 1-16,0 20 16,0-21-16,22 0 0,-1 0 0,0 1 15</inkml:trace>
  <inkml:trace contextRef="#ctx0" brushRef="#br0" timeOffset="61574.36">11747 7514 0,'0'0'0,"22"0"0,-1 0 15,0 0-15,21-21 16,-21 0-16,1 0 0,-1 0 16,0-1-16,0 1 0,0 0 0,-21 0 0,21 0 15,-21 0-15,0-22 0,0 22 16,0 0-16,0 0 15,-21 21-15,0 0 0,0 0 16,0 21-16,0 0 0,-1 0 0,1 0 16,-21 1-16,21-1 0,0 21 15,-1-21-15,1 0 0,21 22 0,0-22 16,0 21-16,0-21 0,0 1 0,0-1 16,0 0-16,21-21 0,1 0 15,-1 0-15,0 0 0,21 0 0</inkml:trace>
  <inkml:trace contextRef="#ctx0" brushRef="#br0" timeOffset="62035.45">12446 6900 0,'0'0'15,"-21"0"-15,0 0 0,-1 0 16,22 22-16,0-1 0,0 0 15,-21 21-15,21 1 0,-21-22 16,21 21-16,-21 22 0,21-22 0,0 0 16,0 1-16,0-1 0,-21 0 0,21 22 15,-21-22-15,21-21 16,0 22-16,0-22 0,0 0 0,0 0 16,0-42 15,0 0-16,0 0-15,0-1 0,0 1 0,0 0 16,0 0-16,21-21 0,0-1 0,0 22 16,0-21-16,22 21 0,-22-22 15,0 22-15,21 0 0,-21 0 0,22 21 16,-1 0-16,-21 0 0,22 0 16,-1 0-16,-21 21 0,21 0 0,-20 0 15,-1 0-15,0 1 0,-21 20 16,0-21-16,0 0 0,0 22 0,-21-22 15,0 0-15,-22 0 0,22 21 0,-21-20 16,21-1-16,-22 0 0,1-21 16,21 21-16,-22 0 0,1-21 0,0 21 15,21-21-15,-1 0 0</inkml:trace>
  <inkml:trace contextRef="#ctx0" brushRef="#br0" timeOffset="62776.86">13102 7133 0,'0'0'0,"-21"0"0,21 21 0,21-21 47,0 0-47,0 0 0,1 0 15,20 0-15,-21-21 0,21 21 16,-20-21-16,20 0 0,0 21 0,-21-21 16,22 0-16,20-22 15,-42 43-15,1-21 0,-22 0 0,0 0 16,0 0-16,0-1 0,0 1 16,-22 21-16,1 0 0,-21 0 0,21 0 15,-22 0-15,-20 0 16,21 21-16,-1-21 0,1 22 15,0-1-15,20 21 0,1-21 0,-21 0 16,42 22-16,0-22 0,0 21 16,0-21-16,0 1 0,0 20 0,0-21 15,21 0-15,0 0 0,0 1 0,22-1 16,-22-21-16,21 21 0,-21-21 16,22 0-16,-1 0 0,-21 0 0,22 0 15,-22 0-15,0 0 0,0 0 0,0 0 16,-21-21-1,-21 21-15,0 0 0,0 0 16,-22 0-16,22 0 0,-21 0 16,0 21-16,-1 0 0,22 0 15,-21 0-15,21 1 0,-22-1 0,22 21 16,0-21-16,0 22 0,0-22 0,-1 0 16,22 21-16,0-21 0,0 1 15,0-1-15,0 0 0,0 0 16,22-21-16,-1 0 0,0 0 15,0 0-15,21 0 0,1 0 0,-1 0 16,0 0-16,1-21 0,-1 0 16,0 0-16,1-1 0,20 1 0,-20-21 15,-1 21-15,0-22 0,1 1 0</inkml:trace>
  <inkml:trace contextRef="#ctx0" brushRef="#br0" timeOffset="63028.09">13991 6773 0,'0'0'0,"0"-42"0,0 21 0,0 42 32,-21 21-32,0 1 15,21-22-15,-21 42 0,21-20 16,0-1-16,-22 22 0,1-22 0,21 21 0,-21-20 16,21 20-16,-21-20 0,21-1 15,-21 0-15,21-21 0,-21 22 0,21-22 16,0 21-16,0-21 0,0 1 15,0-1-15,21-21 32,0 0-32,0 0 0,0-21 15,-21-1-15,21 1 0,1 21 16</inkml:trace>
  <inkml:trace contextRef="#ctx0" brushRef="#br0" timeOffset="63401.88">14012 7387 0,'0'21'15,"0"1"-15,0-1 16,21-21 15,1 0-31,-1 0 16,0 0-16,0 0 0,0 0 0,0 0 16,1-21-16,-1-1 0,0 22 15,0-21-15,-21 0 0,0 0 16,0 0-16,0 0 0,0-1 0,0 1 15,0 0 1,-21 21-16,0 0 0,0 0 0,-1 21 16,1 0-16,0 1 0,0-1 0,0 0 15,0 0-15,-1 0 0,22 0 16,0 22-16,0-22 0,0 0 0,0 0 16,0 0-16,0 1 15,0-1-15,22-21 16,-1 0-16,0 0 15,21 0-15,-21 0 0,1 0 0,20 0 16,0 0-16,-21-21 0,22-1 0,-22 22 16,21-21-16,-21 0 0,1 0 15,20-21-15,-21-1 0</inkml:trace>
  <inkml:trace contextRef="#ctx0" brushRef="#br0" timeOffset="64673.5">14541 7281 0,'0'-21'16,"0"0"-1,0 63-15,0-63 31,-21 42-31,21 1 0,-21-1 16,21 0-16,0 21 0,0-21 0,0 1 16,0-1-16,-21 0 0,21 0 0,0 0 15,0 0-15,0 1 0,-21-1 16,21 0-16,0-42 47,0 0-32,21-1-15,-21 1 0,21 0 16,-21-21-16,21 21 0,0-1 16,-21-20-16,22 21 0,-1 0 15,0-22-15,0 22 0,0 21 0,0-21 16,1 21-16,-22-21 0,21 21 16,0 0-16,0 21 0,-21 0 15,21 0-15,0 1 0,-21-1 0,0 0 16,0 21-16,0-21 0,0 1 15,0-1-15,0 0 0,0 0 0,0 0 16,0 0-16,0 1 0,0-1 16,0 0-16,0-42 47,0 0-47,0-1 15,0 1-15,22 0 16,-1-21-16,-21 21 0,21-1 0,0-20 15,0 21-15,22-21 0,-22 20 0,0-20 16,21 21-16,-21 0 0,22 0 16,-22 21-16,0 0 0,0 0 0,0 0 15,1 0-15,-22 21 0,0 0 16,0 0-16,0 21 0,0-20 16,0-1-16,-22 0 0,1 21 0,0-21 0,21 1 15,0-1-15,-21 0 0,21 0 16,0 0-16,0 0 0,0 1 15,21-1-15,0 0 0,0-21 16,1 0-16,-1 0 0,0 0 0,21 0 16,-21 0-16,22 0 0,-22 0 15,21 0-15,-21 0 0,22 0 0,-22-21 16,0 21-16,21-21 0,-20-1 0,-1 22 16,-21-21-16,21 0 0,-21-21 15,21 21-15,-21-1 0,0-20 0,0 21 16,0 0-16,0 0 0,0-1 0,-21 22 31,0 0-31,0 22 16,-1-1-16,22 0 0,-21 0 0,0 0 15,21 22-15,0-22 0,0 0 16,0 0-16,0 0 0,0 0 0,0 1 16,0-1-16,21 0 15,0-21-15,1 0 16,-1 0-16,21 0 0,-21 0 15,0 0-15,1-21 0,41 0 16,-42-1-16,0 1 0,1 0 16,-1 0-16,0 0 0,-21 0 0,21-1 15,-21-20-15,21 21 0,-21 0 16,0 0-16,0-1 0,0 1 0,0 0 16,0 42-1,-21 0 1,0 1-16,21-1 0,-21 0 0,21 0 15,0 21-15,0-20 0,-21-1 16,-1 0-16,22 0 0,0 0 0,0 0 16,-21 1-16,21-1 0,0 0 0,-21-21 15,21 21-15,0-42 47,0 0-47,0 0 16,21-1-16,0 1 0,-21-21 15,22 21-15,-1-22 0,0 22 0,0-21 16,0 0-16,0 20 0,22-20 16,-22 21-16,0 0 0,21 0 0,-20 21 15,-1 0-15,0 0 0,-21 21 16,21 0-16,-21 0 0,21 21 16,-21 1-16,0-22 0,0 21 0,0-21 15,0 22-15,0-22 0,0 21 0,0-21 16,0 1-16,0-1 0,0 0 15,0 0-15,0 0 16,21-21 15,1-21-31,-22 0 16,21 0-16,0 0 0,0-1 16,-21-20-16</inkml:trace>
  <inkml:trace contextRef="#ctx0" brushRef="#br0" timeOffset="64945.35">16595 6773 0,'0'0'0,"0"-21"0,0 0 0,0 0 15,0 42-15,0 0 16,-22 0-16,22 1 16,-21 20-16,0-21 0,0 21 0,0 1 15,0-1-15,-1 0 0,22 22 0,-21-22 16,0 1-16,21-1 0,-21 21 15,21-20-15,0 20 0,0-20 16,0-22-16,0 21 0,0-21 0,0 0 16,0 1-16,0-1 0,0 0 15,21-21 1,0 0 0,0 0-16,1 0 0,-1-21 15,0 0-15,0-1 0</inkml:trace>
  <inkml:trace contextRef="#ctx0" brushRef="#br0" timeOffset="65180.06">16319 6943 0,'-42'0'16,"84"0"-16,-105 0 0,63 21 15,0 0-15,21 0 16,0-21-16,0 0 0,1 0 15,20 21-15,-21-21 0,21 0 0,-20 0 16,20 0-16,0 0 0,1 0 16,-22 0-16,21 0 0,-21 0 15,22 0-15,-22 0 0,0 0 0,0 0 16</inkml:trace>
  <inkml:trace contextRef="#ctx0" brushRef="#br0" timeOffset="65911.64">17589 5398 0,'0'0'16,"-21"0"-16,0 0 0,0 0 0,0 0 15,21-22-15,-21 22 16,42 0 0,0-21-16,0 21 0,21 0 15,1 0-15,20-21 0,-20 21 0,20-21 16,1 21-16,-1 0 0,1 0 0,-1-21 16,1 21-16,-22 0 0,21 0 15,1 0-15,-22 0 0,1 0 16,-1 0-16,-21 0 0,0 0 15,-42 0 1,0 0-16,0 0 0,-22 0 16,22 0-16,-21 0 0,0 0 15,-1 0-15,22 0 0,-21 0 0,21 0 16,-1 0-16,1 21 0</inkml:trace>
  <inkml:trace contextRef="#ctx0" brushRef="#br0" timeOffset="66155.5">17992 5355 0,'-22'64'16,"22"-22"-16,0-21 15,0 22-15,-21-1 0,21 0 0,-21 22 16,21-22-16,0 22 0,-42 84 16,21-127-16,21 21 15,0 1-15,0-22 0,-22 21 0,22-21 16,0 0-16,-21-21 0,21 22 15,0-1-15,21-21 32,1 0-17,-1 0-15,0-21 0,0-1 0,0 22 16,0-21-16</inkml:trace>
  <inkml:trace contextRef="#ctx0" brushRef="#br0" timeOffset="66883.82">18563 5673 0,'0'0'16,"42"0"-16,-63 0 16,0 21-16,0 0 15,0 0-15,-22 0 0,22 1 0,-21 20 16,0-21-16,20 21 0,1-20 16,-21-1-16,21 21 0,0-21 15,-1 0-15,22 1 0,0-1 0,0 0 16,0 0-16,22-21 15,-1 0-15,21 0 0,-21 0 16,22 0-16,-22 0 0,21 0 0,0 0 16,1 0-16,-1 0 0,0 0 0,-20-21 15,20 0-15,-21 21 0,0-21 16,0-1-16,-21 1 0,0-21 16,0 21-16,0 0 0,0-22 0,0 22 15,-21 0-15,0 0 0,0 0 0,0-1 16,-22 1-16,22 21 15,0-21-15,42 21 32,0-21-32,1 21 0,20 0 15,0 0-15,-21 0 0,22-21 16,-1 21-16,0 0 0,1 0 0,-1 0 16,-21 0-16,22 0 0,-22 0 15,0 0-15,0 21 0,-21 0 0,0 0 16,0 22-16,0-22 0,0 0 15,-21 21-15,0-21 0,0 1 16,-22-1-16,22 21 0,0-21 16,0 0-16,0 1 0,21-1 15,0 0-15,0 0 0,0 0 16,0 0-16,21-21 16,0 0-16,21 0 15,-21 0-15,1 0 0,20 0 0,-21 0 16,21-21-16,1 21 0,-1-21 0,-21 0 15,22 0-15,-1 0 0,-21-1 16,0 1-16,0-21 0,1 0 0,-22-1 16,0 1-16,0 0 0,0-1 0,-22 1 15,1 21-15,0-22 0,0 22 16,0 0-16,-22 21 0,22 0 0,0 0 16,-21 0-16,21 0 15,-1 0-15,1 21 0,0-21 0,0 21 16,0 1-16,21-1 0,0 0 0,0 0 15,0 0-15,0 0 0,0 1 16,0-1-16,21-21 0,0 0 16,0 0-16,0 0 0,1 0 0</inkml:trace>
  <inkml:trace contextRef="#ctx0" brushRef="#br0" timeOffset="67171.64">19939 5228 0,'0'0'16,"0"-21"-16,0 0 0,-21 21 15,21 21 1,0 0-16,-21 0 0,-1 22 0,1-22 16,0 21-16,21 1 0,0-1 15,-21 0-15,0 22 0,0-22 0,21 0 16,-22 22-16,1-22 0,0 1 0,21-1 15,-21 0-15,0-21 0,21 22 16,-21-22-16,-1 0 0,22 0 0,-21 0 16,21 1-16,0-1 15,21-21 1,1 0-16,-1-21 16,0-1-16</inkml:trace>
  <inkml:trace contextRef="#ctx0" brushRef="#br0" timeOffset="67555.42">20383 5630 0,'0'0'0,"-84"-21"16,63 21-1,-1 0-15,-20 0 0,21 21 16,0 1-16,-22-1 0,22 0 0,0 0 15,0 0-15,21 0 0,0 1 16,0-1-16,0 0 0,0 0 0,0 0 16,0 0-16,21-21 0,0 0 15,0 0-15,1 22 0,-1-22 16,0 0-16,0 0 0,0 0 0,-21 21 16,21-21-16,1 0 0,-22 21 0,21-21 15,-21 21 1,0 0-1,-21-21-15,-1 0 0,1 0 16,0 0-16,-21 0 0,21 0 16,-22 0-16,22 0 0,-21 0 0,21 0 15,-1 0-15,-20 0 0,21 0 16,21-21 0,0 0-16,0 0 0</inkml:trace>
  <inkml:trace contextRef="#ctx0" brushRef="#br0" timeOffset="68733.75">21421 5673 0,'21'0'16,"0"0"-16,0 0 0,0-21 16,0-1-16,1 22 0,20-21 0,-21 21 15,21-21-15,-20 0 0,20 21 0,-21-21 16,0 0-16,22-1 0,-22 1 15,0 0-15,0 0 0,0 0 16,0 0-16,1-22 0,-1 22 0,-21 0 0,0-21 16,0 20-16,0 1 0,0-21 15,0 21-15,0 0 0,0-1 0,0 1 16,-21 21 0,-1 21-1,1 1-15,0-1 0,0 21 0,0-21 16,0 22-16,-1-1 0,1 21 15,-21-20-15,21 20 0,0 1 0,-1 20 16,1-20-16,0-1 0,21 22 0,-21-21 16,0 20-16,0-20 0,-1 20 15,1 1-15,0 0 0,0-1 0,0 1 16,0 21-16,-22-21 0,22-1 16,-21 22-16,-1-21 0,22-1 0,-21 1 15,21 0-15,0-22 0,-1 22 0,22-22 16,0 1-16,0 21 15,0-43-15,22-21 0,-1 21 0,21-42 16,-21 22-16,22-22 0,-22 0 0,21 0 16,22-22-16,-22 1 0,0 0 15,22-21-15,-22 21 0,22-22 0,-1 1 16,-21-22-16,1 22 0,20-21 0,-20-1 16,-22 1-16,21-1 0,-21 1 0,0-22 15,1 21-15,-22-20 0,0-1 16,-22-63-16,1 63 0,0 22 15,-21-1-15,21 1 0,-22 20 16,1 1-16,0 21 0,20-21 0,-20 20 16,21 1-16,0 0 0,0 21 15,-1-21-15,44 21 32,-1 0-32,0 0 15,21 0-15,-21 0 0,1 0 0,-1 0 16,21 0-16,-21 0 0,22-21 15,-22 0-15,0 21 0,21-22 0,-21 22 16</inkml:trace>
  <inkml:trace contextRef="#ctx0" brushRef="#br0" timeOffset="69150.52">22204 5779 0,'0'0'0,"-21"-43"31,21 22-31,0 0 0,21 21 16,-21-21-16,21 21 0,0 0 15,0 0-15,0 0 0,1 0 0,-1 0 16,0 0-16,0 0 0,0 0 16,0 21-16,1 0 0,-1 0 15,0 22-15,0-22 0,-21 21 0,0-21 16,0 22-16,0-22 0,0 0 15,0 21-15,-21-21 0,0 1 0,0-1 0,-1-21 16,1 21-16,0-21 0,0 0 16,0 0-1,0 0-15,21-21 16,0 0-16,0-1 0,0 1 16,0 0-16,0-21 0,21 21 15,0-1-15,-21-20 0,21 21 0,0 0 16,0 0-16,1-22 0,-1 22 0,0 21 15,0-21-15,0 21 16,0 0-16,1 0 0,-1 0 16,0 0-16,0 0 0,0 0 15,0 0-15,1 21 0,-1-21 0</inkml:trace>
  <inkml:trace contextRef="#ctx0" brushRef="#br0" timeOffset="69632.25">23114 5863 0,'21'-84'31,"-21"62"-31,0 1 16,0 0-16,0-21 0,0 21 16,-21-1-16,21 1 0,-21 21 15,0 0-15,-1 0 0,1 0 16,-21 0-16,21 21 0,0 1 0,-22 20 15,22-21-15,-21 0 0,21 22 16,-1-1-16,-20-21 0,21 21 0,0-20 16,0-1-16,21 21 0,0-21 0,0 0 15,0 1-15,0-1 0,21 0 16,0-21-16,0 0 0,0 0 16,0 0-16,22 0 0,-22 0 15,21 0-15,-21 0 0,22-21 16,-22 0-16,0-1 0,43 1 15,-43 0-15,-21-21 0,21 21 0,0-1 16,-21-20-16,0 21 0,0-21 16,0 20-16,0 1 0,-21 42 31,0 1-31,21 20 16,-21-21-16,21 0 0,-22 0 0,22 1 15,0-1-15,0 0 0,0 0 16,0 0-16,0 0 0,0 1 15,0-1-15,22-21 0,-1 0 0,0 0 16,0 0-16,0 0 16,0 0-16,1 0 0</inkml:trace>
  <inkml:trace contextRef="#ctx0" brushRef="#br0" timeOffset="70275.88">23410 5715 0,'-21'0'0,"0"85"32,0-64-32,21 0 0,0 21 15,0-20-15,0-1 0,-21 0 0,21 21 16,0-21-16,0 1 16,0-1-16,0 0 0,-22 0 15,1-21 1,21-21-1,0 0 1,0 0-16,0-1 0,0 1 16,0 0-16,0 0 0,0 0 15,0 0-15,21-22 0,1 22 0,-22 0 16,21 0-16,0 0 0,0-1 0,0 1 16,0 0-16,1 21 0,-1 0 15,0 0-15,0 0 0,-21 21 16,0 0-16,21 22 0,-21-22 15,21 0-15,-21 21 0,0-20 16,0 20-16,0-21 0,0 0 0,0 0 16,0 1-16,0-1 0,0 0 0,0 0 15,-21-21 1,21-21 0,0 0-1,0 0-15,0-1 16,0 1-16,0 0 0,21-21 0,1 21 15,-1-22-15,0 22 0,0 0 16,21-21-16,-20 20 0,-1 1 0,0 0 16,21 21-16,-21 0 0,1 0 15,-1 0-15,-21 21 0,0 0 16,0 1-16,0-1 0,0 0 16,0 0-16,0 21 0,0-20 0,-21-1 15,-1 0-15,1 0 0,0 0 16,21 0-16,-21 1 0,0-1 15,42-21 17,0 0-32,-21-21 15,21-1-15,0 1 0,1 21 0</inkml:trace>
  <inkml:trace contextRef="#ctx0" brushRef="#br0" timeOffset="70599.69">23939 5757 0,'0'22'32,"22"-1"-32,-1-21 0,0 0 15,0 0-15,0 0 16,0 0-16,22 0 16,-22 0-16,0 0 0,0 0 0,0-21 15,22 21-15,-43-22 0,21 22 0,-21-21 16,0 0-16,0 0 15,-21 21 1,0 0-16,-1 0 0,1 0 0,-21 21 16,21 0-16,-22 0 0,1 1 15,21 20-15,0-21 0,0 0 0,-1 22 16,1-22-16,21 0 0,-21 21 16,21-21-16,0 1 0,0-1 0,0 0 15,0 0-15,21-21 0,0 0 16,1 0-16,-1 0 0,0 0 15,0 0-15,21 0 0</inkml:trace>
  <inkml:trace contextRef="#ctx0" brushRef="#br0" timeOffset="71191.35">24553 5482 0,'0'0'0,"0"-21"0,0 0 16,0 0-16,-21 21 15,0 21 1,0 0-16,21 0 0,-43 64 16,22-43-16,0 1 0,21-1 15,-21 0-15,0 1 0,0-1 16,21-21-16,0 21 0,0-20 0,-22 20 16,22-21-16,0 0 0,0 0 15,22-21 16,-22-21-31,21 21 16,0-21-16,0 0 0,0 0 16,0 0-16,1-22 0,-1 22 0,0 0 15,21-21-15,-42 20 0,21 1 16,1 0-16,-22 42 16,0 0-16,0 22 15,-22-22-15,22 0 16,-21 21-16,0-20 0,21-1 0,0 0 15,0 0-15,0 0 0,0 0 0,0 1 16,0-1-16,0 0 16,21-21-16,22 0 15,-22 0-15,0 0 0,0 0 0,0-21 16,0 21-16,22-21 0,-22-1 16,0-20-16,0 21 0,22-21 0,-22-1 15,0 1-15,0 0 0,0-22 16,0 22-16,1-1 0,-22-20 0,0 42 15,0-22-15,0 22 0,0 0 0,0 0 16,-22 0-16,1 21 16,0 0-16,0 0 0,0 0 15,-22 21-15,22-21 0,0 21 0,21 0 16,-21 0-16,21 1 0,-21-1 16,21 0-16,0 0 0,0 0 15,0 0-15,0 1 0</inkml:trace>
  <inkml:trace contextRef="#ctx0" brushRef="#br0" timeOffset="71578.13">25146 5694 0,'-21'0'0,"42"0"0,-63 0 0,20 21 0,1 0 16,0 0-16,-21 1 0,21-1 15,-1 0-15,1 21 0,0-21 0,0 1 16,21-1-16,0 21 0,-21-21 0,21 0 16,0 1-16,0-1 15,0 0-15,21-21 0,-21 21 16,21-21-16,0 0 0,0 0 16,1 0-16,-1 0 0,0 0 0,0-21 15,0 21-15,-21-21 0,21 0 0,1-1 16,-1 1-16,-21 0 0,0 0 15,21-21-15,-21 20 0,21-20 16,-21 21-16,0-21 0,0 20 0,0 1 16,0 0-16,-21 21 15,0 0-15,0 0 0,-1 0 16,22 21-16,-21-21 0,21 21 16,0 1-16,0-1 15,0 0-15,0 0 16</inkml:trace>
  <inkml:trace contextRef="#ctx0" brushRef="#br0" timeOffset="71960.91">25336 5736 0,'0'0'15,"0"-21"-15,0 0 16,22 21-16,-1 0 15,0 0 1,-21 21-16,21 0 16,-21 0-16,21 1 0,-21-1 15,0 0-15,0 0 0,0 0 0,0 0 16,0 1-16,0-1 0,0 0 0,0 0 16,-21 0-16,21 0 15,-21 1-15,0-1 0,0-21 16,21-21 31,0-1-47,0 1 15,21 0-15,0 0 0,-21 0 16,21 0-16,0-22 0,-21 22 0,21 0 16,1-21-16,-22 20 0,21 1 15,-21 0-15,0 0 0,21 0 16,0 21-16,-21-21 0,21-1 0</inkml:trace>
  <inkml:trace contextRef="#ctx0" brushRef="#br0" timeOffset="72607.53">25950 5398 0,'-21'0'15,"0"21"-15,0 0 0,0 0 16,-1 0-16,1 0 0,21 22 0,-21-22 16,0 21-16,0-21 0,21 22 15,-21-22-15,-1 21 0,1-21 16,0 22-16,21-22 0,-21 0 0,21 21 16,-21-20-16,21-1 0,-21-21 15,21 21-15,0 0 0,0 0 16,0-42 31,0 0-47,0 0 15,0 0-15,21-1 16,0 1-16,-21 0 0,21 21 0,0-21 16,0 0-16,-21 0 0,22 21 0,-1-22 15,0 1-15,0 21 16,0 0-16,0 0 0,1-21 0,-1 21 15,0 0-15,0 0 16,-42 0 15,0 0-15,0 0-16,-1 0 0,1 0 0,0 0 16,0 0-16,0 0 0,21 21 15,-21-21-15,-1 21 0,1-21 16,21 22-16,0-1 0,-21 0 0,21 0 15,-21 0 1,21 0-16,0 1 0,0-1 16,0 0-16,0 0 0,21-21 15,0 21-15,0-21 16,-21 21-16,22-21 0,-1 22 16,0-22-16,-42 0 62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6T03:28:15.33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1863 1101 0,'0'0'0,"0"42"0,0 0 16,-22-20-16,22 20 0,0 21 15,0-20-15,0-1 0,0 22 16,-21-1-16,21 1 0,0-1 0,-21-21 15,21 22-15,-21-1 0,21-20 16,0 20-16,0-20 0,-21-1 0,21-21 16,0 21-16,0-20 15,0-1-15,0 0 0,0 0 0,0-42 47,0 0-47,0 0 0</inkml:trace>
  <inkml:trace contextRef="#ctx0" brushRef="#br0" timeOffset="343.37">1757 1058 0,'0'0'15,"42"-21"-15,-21 21 0,22-21 0,-1 21 16,0 0-16,1 0 0,20 21 0,-21 0 16,22 1-16,-1 20 0,1 0 15,-22 1-15,22 20 0,-22-21 0,0 22 16,-20-22-16,-1 22 16,0-1-16,-21 1 0,0-1 0,0 1 15,0-1-15,-21-20 0,21 20 0,-21-21 16,-22 1-16,22-1 0,0-21 0,0 22 15,0-22-15,21 0 16,-22 0-16,1 0 0,0-21 16,0 0-1,0 0-15,21-21 16,-21 0-16,-1 0 0</inkml:trace>
  <inkml:trace contextRef="#ctx0" brushRef="#br0" timeOffset="564.24">1587 1842 0,'0'0'0,"22"0"32,20 0-32,-21 0 0,21 0 15,1 0-15,-1 0 0,0 0 0,1 0 16,-1-22-16,0 22 0,1 0 15,-1-21-15,22 0 0,-22 21 16,0 0-16,1-21 0,-1 21 0,0 0 16,1-21-16,-22 21 0</inkml:trace>
  <inkml:trace contextRef="#ctx0" brushRef="#br0" timeOffset="999.5">2709 1588 0,'-21'0'16,"42"0"-16,-42-22 0,21 1 15,0 0-15,21 21 16,0 0-16,-21-21 0,22 21 16,-1 0-16,21 0 0,-21 0 15,0 0-15,1 0 0,-1 21 0,21 0 16,-21 0-16,0 1 0,1 20 0,-1-21 15,0 21-15,0 1 16,-21-1-16,0-21 0,21 22 0,-21-1 16,0 0-16,0-21 0,0 22 15,0-22-15,-21 0 0,0 0 0,0 0 16,21 1-16,-21-1 0,-1-21 16,22 21-16,0-42 31,0 0-31,0-1 0,0 1 15,0-21-15,0 21 0,0-22 16,22 22-16,-1-21 0,-21 0 0,21-1 16,-21 22-16,21-21 0,0 21 15,0-1-15,-21-20 0,22 21 16,-1 21-16,0-21 0,0 0 16,21 21-16,-20 0 0,-1 0 0,0 0 15,0 0-15,0 0 0</inkml:trace>
  <inkml:trace contextRef="#ctx0" brushRef="#br0" timeOffset="1427.26">3514 1651 0,'0'0'0,"-22"-21"15,22 0-15,0 0 16,0-1-16,22 1 0,-1 0 15,0 0-15,0 21 0,0-21 16,0 21-16,1 0 0,20 0 0,-21 0 16,21 0-16,-20 0 0,20 0 15,-21 0-15,21 21 0,1 0 0,-22 0 16,0 0-16,0 22 0,0-22 16,1 21-16,-22-21 0,0 22 15,0-22-15,0 21 0,0 1 16,0-22-16,-22 0 0,1 21 0,0-21 15,-21 1-15,21-1 0,-1-21 16,1 21-16,0-21 0,0 0 16,0 0-16,0-21 15,21 0-15,0-1 0,0 1 16,0 0-16,0 0 0,0 0 16,0-22-16,21 22 0,-21-21 0,21 0 15,0 20-15,0-20 0,0 21 16,1 0-16,-1 0 0,0-1 0,0 1 15,0 21-15,22-21 0,-22 0 16,0 21-16,21 0 0,-21 0 16,22 0-16</inkml:trace>
  <inkml:trace contextRef="#ctx0" brushRef="#br0" timeOffset="2035.91">4995 1693 0,'21'-63'31,"-21"42"-31,0 0 0,0-1 16,0 1-16,0 0 16,-21 21-16,0-21 0,0 0 0,0 21 15,0 0-15,-1-21 0,-20 21 16,21 0-16,0 0 0,-22 0 0,1 0 15,21 21-15,-21 0 0,-1 0 16,1 0-16,0 0 0,20 22 0,-20-1 16,0 0-16,21 1 0,-1-1 15,1 0-15,0 1 0,21-22 16,-21 21-16,21 1 0,0-22 0,0 0 16,0 0-16,21 0 0,0 0 0,0 1 15,1-22-15,-1 0 0,21 0 16,-21 0-16,22 0 0,-1 0 15,-21-22-15,21 22 0,1-21 0,-1 0 16,0 0-16,-20 0 0,20-22 16,-21 22-16,0-21 0,0 0 0,1 20 15,-1-20-15,0 0 0,-21-1 16,21 1-16,-21 21 0,0-21 0,0 20 16,0 1-16,0 0 0,0 0 15,0 42 1,-21 0-1,21 0-15,-21 22 0,21-1 0,0-21 16,0 22-16,0-1 0,0-21 16,0 21-16,0 1 0,21 84 31,0-106-31,0 0 16,0-21-16,1 21 0,20-21 0,-21 0 15,0 0-15,22 0 0,-22-21 16,21 0-16,-21 0 0,0 0 0,22-1 15,-22 1-15,0-21 0,0 21 16</inkml:trace>
  <inkml:trace contextRef="#ctx0" brushRef="#br0" timeOffset="3023.34">5524 1545 0,'0'0'16,"0"-21"-16,0 0 0,-21 42 47,21 0-47,-21 0 0,21 1 15,0-1-15,0 0 0,-21 21 0,21-21 16,0 22-16,0-22 0,0 21 16,0-21-16,0 1 0,0-1 0,0 0 15,0 0-15,21 0 0,0 0 16,0-21-16,1 0 0,20 0 16,-21 0-16,0 0 0,22 0 0,-22 0 15,21-21-15,-21 0 0,22 0 16,-22 0-16,0 0 0,0-22 0,0 22 15,0-21-15,1 21 16,-1-22-16,-21 22 0,0 0 0,21-21 16,-21 20-16,0 1 0,21 0 0,-21 0 15,0 0-15,0 42 47,0 21-47,0-21 16,0 22-16,0-1 0,0 0 15,0 1-15,0-1 0,0 22 0,0-22 16,0 21-16,0-20 0,0 20 16,0 1-16,0-1 0,0 1 0,0 20 15,0-20-15,0 21 0,0-1 16,21 1-16,-21-22 0,21 22 16,-21 0-16,0-1 0,0 1 0,0 0 15,0-1-15,22 1 0,-22 63 16,0-84-16,0-1 0,0 1 15,-22-22-15,1 22 0,-21-22 0,21 0 16,0 1-16,-22-22 0,22 21 0,-21-21 16,21 0-16,-22-21 0,22 22 0,-21-22 15,21 0-15,-1 0 0,-20-22 16,21 22-16,0-21 0,0-21 0,-22 21 16,22-22-16,21 1 0,-21 0 15,21-22-15,-21 1 0,21-1 16,0-20-16,0-1 0,0 21 0,21-20 15,0-1-15,0 22 0,0-22 16,1 21-16,20-20 0,-21 20 0,21-20 16,1-1-16,-1 21 0,0-20 0,1 20 15,-1-20-15,0 20 0,1-21 16,-1 22-16,22-22 0,-43 22 0,21-22 16,0 22-16,1-1 0,-1 1 15,-21-1-15,22 22 0,20-22 16,-42 43-16,0 0 15,-21 0-15,0 0 0,-21 21 16,0 0 0,0 21-16,0-21 0,0 21 15,-1-21-15,1 21 0,0 0 0,0 0 16,21 1-16,0 20 0,0-21 16,0 0-16,0 0 0,0 1 0,0-1 15,21-21-15,21 21 0,-20 0 16,-1 0-16,21-21 0,-21 21 0,22 1 15,-1-1-15,-21-21 0,0 21 16,22 0-16,-43 0 0,21 0 0,-21 1 16,0-1-16,-21 0 15,-1 0-15,1 0 0,-21-21 0,0 21 16,-1 1-16,1-22 0,21 21 16,-22-21-16,22 0 0,0 21 15,0-21-15,0 0 0,0 0 16</inkml:trace>
  <inkml:trace contextRef="#ctx0" brushRef="#br0" timeOffset="3923.84">7959 2201 0,'0'0'16,"0"-21"-16,0-21 0,0 21 0,0 0 0,0-1 15,0 1-15,0 0 0,0 0 16,0 42-1,0 0 1,0 0-16,0 1 0,0-1 0,0 21 16,0 0-16,-22 1 0,22-22 15,-21 21-15,21 1 0,0-1 16,0 0-16,-21 1 0,21 20 16,0-42-16,0 0 0,0 1 15,0-1-15,21 0 16,0-21-16,1 0 0,-1 0 15,0-21-15,0 0 0,0 21 16,0-22-16,1 1 0,-1 0 0,0-21 16,0 21-16,0-22 0,0 22 15,1-21-15,-22 21 0,21-22 0,0 22 16,-21 0-16,21 0 0,-21 42 47,0 21-47,0-21 0,0 1 15,0 20-15,0-21 0,0 21 0,0-20 16,0 20-16,0-21 0,0 0 16,0 0-16,21 1 0,0-1 0,-21 0 15,22-21-15,-1 0 0,0 0 0,0 0 16,0 0-16,22 0 0,-22 0 16,21-21-16,-21 21 0,22-21 0,-1-1 15,-21 1-15,21-21 0,1 21 16,-22-22-16,0 22 0,0-21 0,0 0 15,-21-1-15,0 22 0,0-21 16,0-1-16,0 1 0,-21 0 16,0 21-16,-21-22 0,21 22 0,-1 0 15,-20 0-15,21 21 0,-21 0 16,20 0-16,1 0 0,0 0 0,0 0 16,0 21-16,0 0 0,21 0 15,-22 0-15,22 1 0,0-1 0,0 0 16,0 0-16,0 0 0,0 0 0,0 1 15,22-22-15,-1 21 0,0-21 16,21 0-16,-21 0 0,22 0 0</inkml:trace>
  <inkml:trace contextRef="#ctx0" brushRef="#br0" timeOffset="4419.59">9292 1799 0,'0'0'0,"0"-21"0,0 42 32,0 0-32,0 1 15,0 20-15,0-21 0,0 21 0,0 43 16,0-43-16,0 1 16,0-22-16,0 21 0,0 1 15,0-1-15,0-21 0,-21 21 0,21-20 0,0-1 16,-21 21-16,21-21 15,0 0-15,0 1 0,0-44 47,0 1-47,0 0 0,0 0 16,0 0-16,0 0 0,21-22 16,-21 22-16,21 0 0,0-21 0,0 20 15,22-20-15,-22 21 0,0 0 16,21 0-16,-20-1 0,20 1 15,0 21-15,1 0 0,-22 0 0,21 0 16,0 21-16,-20 1 0,-1-1 16,0 0-16,0 0 0,-21 21 0,0 22 15,0-43-15,0 0 0,0 22 16,-21-22-16,0 0 0,21 0 16,-21 0-16,-1 0 0,1 1 0,21-1 15,-21-21-15,21 21 16,21-21-1,0-21-15,1 0 0,-1 21 16,0-22-16</inkml:trace>
  <inkml:trace contextRef="#ctx0" brushRef="#br0" timeOffset="5176.16">10329 2053 0,'-21'0'31,"21"21"-15,-21 1-16,21-1 0,-21 0 16,0 0-16,21 21 0,0-20 0,0 20 15,0-21-15,0 0 0,0 22 16,0-22-16,0 0 0,0 21 16,21 1-16,0-43 0,0 21 0,0 0 15,0-21-15,22 0 16,-22 0-16,21 0 0,-21 0 0,22 0 15,-22-21-15,21 0 0,1-1 16,-22 1-16,0 0 0,21-21 0,-21 21 16,1-1-16,-1-20 0,-21 21 0,21-21 15,0 20-15,-21-20 0,21 21 16,-21-21-16,0 20 0,0 1 0,0 0 16,0 0-16,0 0 0,0 0 0,0 42 46,0 0-46,0 0 0,0 0 0,-21 22 16,21-1-16,0-21 0,-21 21 16,21 1-16,-21 20 0,0-20 0,21 20 15,0 1-15,-22-1 0,22 1 16,0 20-16,-21-20 0,21-1 0,0 85 16,0-63-16,0-21 0,21 20 15,1 1-15,-22 0 0,21-1 16,0 1-16,-21-22 0,21 22 15,-21-21-15,21 20 0,-21-20 0,0-1 0,21 22 16,-21-22-16,22 1 16,-22-1-16,0-20 0,0 20 0,0-20 0,0-1 15,0-21-15,0 21 0,0-20 16,0-1-16,-22-21 0,1 21 0,0-21 16,0 0-16,-21 0 0,20 0 15,1-21-15,-21 0 0,21-1 0,-22 1 16,22-21-16,-21 0 0,21-1 0,0 1 15,-22-22-15,22 22 0,0-21 16,0-1-16,0 1 0,-1-1 16,1 1-16,0-1 0,21-21 0,0 22 0,-21-1 15,21-20-15,0 20 0,0-20 16,0-1-16,0 21 0,0 1 0,21-22 16,0 22-16,0-1 0,1 1 15,-1 20-15,0-20 0,21 21 16,-21-1-16,1-20 0,-1 42 0,0-22 15,0 22-15,0 0 0,0 0 16,-21 0-16</inkml:trace>
  <inkml:trace contextRef="#ctx0" brushRef="#br0" timeOffset="5866.76">1249 2519 0,'-21'21'31,"42"-21"-15,0 0-16,0 0 0,21 0 15,1 0-15,20 0 0,1 21 0,-1-21 16,22 0-16,0 0 0,-1 0 16,22 0-16,21 0 0,0-21 0,21 21 15,0 0-15,22-21 16,-22 21-16,21-21 0,1 21 0,20-21 0,1-1 16,-1 22-16,1-21 0,20 0 15,1 21-15,0-21 0,-1 0 0,1 21 16,0-21-16,-22-1 15,1 22-15,-22-21 0,0 0 0,-21 21 16,-21 0-16,0 0 0,-21-21 0,-21 21 16,0 0-16,-22 0 0,-21 0 15,-20 0-15,-1 0 0,0 0 0</inkml:trace>
  <inkml:trace contextRef="#ctx0" brushRef="#br0" timeOffset="6483.41">11811 2307 0,'0'0'0,"-21"0"16,0 0-16,42 0 31,0 0-31,21 0 0,1 0 16,20 0-16,22 0 0,-22 0 0,22 0 15,0 21-15,-1-21 0,1 0 0,0 0 16,20 22-16,1-22 0,-21 0 15,21 0-15,-22 0 0,22 0 0,-21 0 16,42 0-16,-64 0 16,-20 0-16,-1 0 0,-21 0 15,0 0-15,1 0 0,-22-22 16,0 1 0,0 0-16</inkml:trace>
  <inkml:trace contextRef="#ctx0" brushRef="#br0" timeOffset="6738.26">13208 2159 0,'21'21'16,"21"-21"0,-20 0-16,-1 0 0,21 0 0,0 0 15,-20 21-15,20-21 0,-21 0 16,21 0-16,-20 0 0,-1 22 0,0-1 15,0-21-15,-21 21 0,0 0 16,0 0-16,0 22 16,-21-22-16,-21 0 0,-1 0 15,1 0-15,0 22 0,-22-22 0,1 0 16,-1 0-16,1 0 0,-22 22 0,21-22 16,-20 0-16,20 0 15</inkml:trace>
  <inkml:trace contextRef="#ctx0" brushRef="#br0" timeOffset="7614.76">7937 4403 0,'-21'-21'0,"21"-1"0,-21 1 0,21 0 15,-21 21-15,21-21 16,0 42 0,0 0-1,0 0-15,0 1 0,0 20 16,0 0-16,0-21 0,0 22 0,0-1 15,0 0-15,0 1 0,0-1 16,0 22-16,0-43 0,-21 21 0,21 0 16,-21 1-16,21-22 0,0 0 0,0 0 15,0 0-15,0-42 32,21 0-17,0 0-15,0-21 0,0 20 16,0-20-16,1 21 0,20-21 0,-21 20 15,0-20-15,0 0 0,1 21 16,-1-1-16,0 1 0,0 0 0,0 0 16,0 21-16,1 0 15,-22 21-15,0 0 16,21 0-16,-21 1 0,0 20 0,0-21 16,0 21-16,0 1 0,0-22 15,0 21-15,21-21 0,-21 22 0,0-22 16,21 0-16,-21 0 0,0 0 0,21 1 15,0-22-15,1 0 16,-1 0-16,0 0 0,21 0 0,-21 0 0,22 0 16,-1-22-16,0 1 15,1-21-15,-1 21 0,0-22 0,1 22 16,-1-21-16,-21 0 0,0 20 0,1-20 16,-1 0-16,-21-1 0,0 1 15,0 21-15,-21-21 0,-1-1 0,1 1 16,0 21-16,-21 0 0,21-1 15,-22 1-15,22 21 0,-21 0 0,21 0 16,-22 0-16,22 21 0,0-21 0,0 22 16,0-1-16,21 0 0,0 0 15,0 0-15,0 0 0,0 1 0,0-1 16,0 0-16,21 0 16,0-21-16,21 21 0,-21-21 15,22 0-15</inkml:trace>
  <inkml:trace contextRef="#ctx0" brushRef="#br0" timeOffset="8111.47">9250 4255 0,'0'0'0,"0"21"0,-21 0 16,21 21-16,0-21 0,0 1 0,0 20 15,0 0-15,0-21 0,0 22 16,0-1-16,0 0 0,0 1 16,0-22-16,0 21 0,0 1 0,0-1 15,0-21-15,0 0 0,0 22 16,0-22-16,0 0 0,0 0 16,0-42 15,0 0-31,0 0 0,0-1 15,0 1-15,0 0 0,0 0 16,21-21-16,-21 20 0,0-20 16,21 0-16,0 21 0,0-22 0,0 22 0,1-21 15,-1 21-15,21-1 16,-21 1-16,0 21 0,22 0 0,-22 0 16,0 0-16,21 0 0,-20 21 0,20 1 15,-21-1-15,0 0 0,0 0 16,-21 21-16,0-20 0,0-1 0,0 21 15,0-21-15,0 0 0,-21 22 0,0-22 16,0 0-16,21 0 0,-21 0 16,0 1-16,-1-1 0,44-21 47,-1 0-47,0-21 0,0-1 0</inkml:trace>
  <inkml:trace contextRef="#ctx0" brushRef="#br0" timeOffset="8863.04">10435 4424 0,'0'0'0,"-127"-21"31,85 21-31,21 0 16,-22 21-16,1-21 0,0 21 15,-1 0-15,22 0 0,-21 22 0,-1-22 0,1 21 16,0-21-16,21 22 0,-1-22 16,1 21-16,0-21 0,21 22 15,0-22-15,0 0 0,0 21 0,21-20 16,0-1-16,1-21 0,20 21 0,-21-21 16,21 0-16,1 0 0,-1 0 15,-21 0-15,22 0 0,-1-21 0,-21 0 16,43-1-16,-22 1 15,-21 0-15,0-21 0,0 21 0,1-1 16,-22 1-16,21-21 0,-21 21 16,21-22-16,-21 22 0,0-21 0,0 21 15,0-22-15,0 22 0,0-21 16,0 21-16,0 0 0,0 42 31,0 0-31,0 0 0,0 0 0,0 22 16,0-22-16,0 21 0,0-21 0,0 22 15,0-22-15,0 0 0,0 0 16,0 21-16,0-20 0,21-1 0,0-21 16,0 21-16,1 0 0,-1-21 15,0 0-15,0 0 0,21 0 0,-20 0 16,-1 0-16,21 0 0,-21 0 16,0-21-16,1 0 0,20 0 15,-21-1-15,0 1 0,0-21 0,1 21 16,20 0-16,-42-22 0,21 1 0,0 0 15,0-1-15,1 1 0,-22 0 16,0-1-16,0 1 0,0-22 0,21 22 16,-21 0-16,0-1 0,0 22 15,0-21-15,0 21 0,0 42 16,0 21 0,0-21-16,0 22 0,0-1 15,-21 22-15,21-22 0,0 21 0,0-20 16,-22-1-16,22 22 0,0-22 15,-21 0-15,21-21 0,0 22 16,0-1-16,0-21 0,0 22 0,0-22 16,0 0-16,21 0 0,1 0 0,-1-21 15,0 0-15,-21 21 0,21-21 16,0 0-16,0 0 0,1 0 0,-1-21 16,0 21-16,-21-21 0,21 0 15</inkml:trace>
  <inkml:trace contextRef="#ctx0" brushRef="#br0" timeOffset="9055.93">10901 4382 0,'0'0'0,"-21"0"0,-1 0 16,44 0 15,-1 0-31,21 0 0,-21 0 0,22 0 15,-22 0-15,21 0 0,0 0 0,1 0 16,-22 0-16,21-22 0,1 22 16,-1 0-16</inkml:trace>
  <inkml:trace contextRef="#ctx0" brushRef="#br0" timeOffset="9751.53">13420 4530 0,'-43'-21'0,"86"42"0,-107-42 16,22 21-16,21-22 0,-22 22 16,22 0-16,0 0 0,0 0 0,0 0 15,-1 0-15,44 0 16,20 0-1,0 0-15,1 0 0,20 22 0,1-22 16,20 0-16,-20 0 0,20 0 16,1 0-16,21 0 0,-21 0 0,20 0 15,-20 0-15,21 0 0,-21-22 16,-1 22-16,1 0 0,-22 0 16,1-21-16,-1 0 0,-20 21 0,-1 0 15,-21 0-15,0-21 0,-21 0 16,-21 21-1,0-21-15,0 21 0,-21 0 0,-1 0 16,1-22-16,0 22 0,-1 0 16,-20 0-16,20 0 0,1 0 0,21 0 15,0 0-15,0 0 0,21-21 16,21 21 0,0 0-16,21 0 0,1 0 0,-22 0 15,21-21-15,0 21 16,1 0-16,-1 0 0,0 0 0,1 0 15,-1 0-15,-21 21 0,22-21 0,-22 21 16,-21 1-16,0-1 0,0 0 16,0 0-16,0 21 0,-21-20 0,-1-1 15,1 21-15,-21-21 0,21 0 16,-22 1-16,1-1 0,21 21 0,-21-21 16,-1 0-16,1 1 0,21-1 0,-22 0 15,1 0-15,21 0 0</inkml:trace>
  <inkml:trace contextRef="#ctx0" brushRef="#br0" timeOffset="10308.2">8022 6519 0,'0'22'16,"0"189"-1,0-147-15,0 20 16,0-20-16,21 84 16,-21 0-16,0-63 0,0-22 0,0-20 15,0 20-15,0-20 0,0-1 16,-21 0-16,21-21 0,-21 1 15,21-1-15,0 0 0,0 0 0,-21-21 32,21-21-32</inkml:trace>
  <inkml:trace contextRef="#ctx0" brushRef="#br0" timeOffset="10691.99">7472 6879 0,'-21'-21'0,"42"42"0,-42-84 0,21 20 0,0 22 0,0-21 16,0 21-16,0-22 15,21 22-15,0 0 0,21 0 0,1 21 16,-1-21-16,21 21 0,1 0 16,-1 0-16,22 0 0,0 21 0,-22 0 15,22 0-15,-22 22 0,22-1 16,-21 0-16,-1 1 0,1 20 0,-1-21 15,-42 22-15,22-1 0,-22 1 0,-21-1 16,0 22-16,-21-21 0,-1-22 16,-20 21-16,0-20 0,-1 20 0,1-20 15,-21-22-15,20 21 0,-20-21 0,20 22 16,-20-22-16,21 0 0,-22-21 16,22 21-16,-1-21 0,1 0 15,0 0-15,21 0 0,-22 0 0,22 0 16,0 0-16,21-21 0,0 0 15,0 0-15,0-1 0,0 1 16,21 0-16,0 21 0,0-21 0,22 0 16,-1 0-16,-21-1 0,22 1 15</inkml:trace>
  <inkml:trace contextRef="#ctx0" brushRef="#br0" timeOffset="11103.76">8530 7260 0,'0'0'0,"0"-21"0,0 0 0,21 0 15,0 0-15,-21-1 0,22 1 16,-1 21-16,0-21 0,21 21 0,-21 0 16,22 0-16,-22 0 0,21 0 0,1 0 15,-1 21-15,0 0 0,1 1 16,-1 20-16,0 0 0,-21-21 0,1 22 15,-1-1-15,0 0 0,-21-20 16,21 20-16,-21 0 0,0-21 0,0 1 16,-21 20-16,0-21 0,0 0 15,-1 0-15,1 1 0,0-22 0,0 21 16,0-21-16,0 0 0,21-21 31,0-1-31,0 1 0,0 0 16,0 0-16,0-21 0,21 20 15,0-20-15,0 0 0,-21-1 0,21 1 16,0 0-16,1 21 0,-1-22 0,0 1 16,0 21-16,0 0 0,0-1 15,1 22-15,-1 0 0,0 0 16,0 0-16,0 0 0,-21 22 0,21-1 16</inkml:trace>
  <inkml:trace contextRef="#ctx0" brushRef="#br0" timeOffset="11653.44">9842 7408 0,'22'-21'0,"-44"42"0,65-42 16,-43 0-16,0 0 0,21 0 0,-21 0 16,0-1-16,0-20 15,0 21-15,0-21 0,-21 20 0,0 1 16,21 0-16,-43 0 0,22 0 15,0 0-15,0 21 0,0 0 0,-22 0 16,22 0-16,-21 21 0,21 0 0,-1 0 16,1 21-16,0 1 0,0-1 15,0 0-15,0 1 0,21-1 0,-22 0 16,22 1-16,0-1 0,0-21 0,-21 22 16,21-22-16,0 21 0,0-21 15,0 0-15,0 1 0,21-22 16,1 0-16,-1 0 0,0 0 15,0 0-15,21-22 0,-20 22 16,20-21-16,-21 0 0,21 0 16,-20 0-16,20-22 0,-21 22 0,0-21 15,22 0-15,-22-1 0,0 22 16,-21-21-16,21-1 0,-21 1 0,21 21 16,-21-21-16,0 20 0,0 1 15,0 42 1,0 1-16,0-1 0,0 0 15,0 21-15,0-21 0,0 22 0,-21-1 16,21-21-16,0 22 0,-21-22 16,21 21-16,0-21 0,0 0 0,0 22 15,0-22-15,0 0 0,0 0 16,21-21-16,0 0 16,0 0-16,1 0 0,-1 0 15,0 0-15,0 0 0,0-21 16,0 0-16,1 0 0,-1 0 0,21-1 15,-21-20-15</inkml:trace>
  <inkml:trace contextRef="#ctx0" brushRef="#br0" timeOffset="12204.17">10414 7154 0,'0'0'16,"21"22"0,-21-1-16,0 21 0,0-21 15,0 0-15,0 22 0,0-22 16,0 21-16,0-21 0,0 1 15,0 20-15,0-21 0,0 0 0,0 0 16,0 1-16,0-1 0,0 0 16,21-21-1,0 0-15,1 0 16,-1-21-16,0 21 16,0-21-16,0-1 0,0 1 0,1 0 15,-1 0-15,-21 0 0,21 0 0,-21-22 16,21 22-16,0 0 15,-21 0-15,0 42 16,0 0 0,0 0-16,0 0 0,0 1 15,0-1-15,0 0 0,0 0 0,0 0 16,0 0-16,0 1 0,0-1 16,0 0-16,0 0 0,21-21 15,1 0 1,-1 0-16,21 0 0,-21 0 0,22 0 15,-22 0-15,21-21 0,-21 21 0,22-21 16,-1 0-16,-21-1 0,21-20 16,-20 21-16,-1-21 0,0 20 0,-21-20 15,0 0-15,0-1 0,0-20 0,0 21 16,0-1-16,0 1 0,-21 21 16,0-22-16,-1 22 0,-20 0 15,0-21-15,-1 42 0,22 0 16,-42 0-16,42 0 15,-1 0-15,1 21 0,21 0 16,-21 0-16,21 0 0,0 1 0,0-1 16,0 0-16,21 0 0,0-21 15,1 0-15,-1 21 0</inkml:trace>
  <inkml:trace contextRef="#ctx0" brushRef="#br0" timeOffset="12731.62">11578 6731 0,'0'0'0,"0"-21"0,0 42 32,0 0-32,0 22 0,0-22 15,0 21-15,0 0 0,21-20 0,-21 20 16,0 0-16,0 1 0,0 20 15,0-21-15,0 1 0,0-22 0,0 21 16,0 1-16,0-1 0,0-21 0,0 0 16,0 0-16,0 1 0,0-1 15,-21 0 1,21-42 0,0 0-16,0-1 15,0 1-15,0 0 0,0 0 0,21-21 16,0 20-16,-21-20 0,22 0 15,-1 21-15,21-22 0,-21 22 0,22 0 16,-22 0-16,21 0 0,-21-1 16,22 22-16,-1 0 0,-21 0 0,21 0 15,-20 0-15,20 0 0,-21 22 0,0-1 16,0 0-16,1 21 0,-1-21 16,-21 1-16,0 20 0,0-21 0,0 21 15,0-20-15,0-1 0,-21 0 16,-43 42-16,43-41 0,-21-22 15,20 21-15,-20 0 0,0 0 16,21-21-16,-22 0 0,22 21 0,0-21 16,0 0-16,0 0 0,-1 0 15,22-21 1,0 0-16,22 21 0,-1-21 16,0 0-16,0-1 0</inkml:trace>
  <inkml:trace contextRef="#ctx0" brushRef="#br0" timeOffset="13208.35">12552 6985 0,'0'-21'0,"0"0"0,-21 21 15,-1 0-15,1 0 0,0 0 16,0 0-16,0 0 0,0 21 15,-1-21-15,1 21 0,0 21 0,21-20 16,0-1-16,-21 21 0,21 0 16,0-20-16,0 20 0,0 0 15,0-21-15,0 1 0,0 20 0,0-21 16,0 0-16,21 0 0,-21 1 0,21-22 16,0 0-16,1 21 0,-1-21 15,0 0-15,0 0 0,0 0 16,0-21-16,1 21 0,-1-22 0,0 1 15,0 0-15,-21 0 0,21 0 16,0 0-16,-21-22 0,22 22 0,-22-21 16,0 21-16,0-22 0,21 22 0,-21-21 15,0 21-15,0-1 0,0 1 16,0 42 0,0 1-16,0-1 15,0 0-15,0 0 16,-21 21-16,21-20 0,0 20 0,0-21 15,0 43-15,0-43 0,0 0 16,0 0-16,21 0 0,0 0 16,0 1-16,0-22 0,0 0 0,1 0 15,-1 0-15,42 0 16,-20 0-16</inkml:trace>
  <inkml:trace contextRef="#ctx0" brushRef="#br0" timeOffset="13472.2">13314 6964 0,'0'0'0,"0"-21"0,0 0 0,0-1 16,0 1-16,-21 0 15,-1 21-15,1 0 0,0 21 16,0 0-16,0 1 0,0-1 16,-1 0-16,1 21 0,0 1 15,21-22-15,-21 21 0,21 0 0,-21 1 16,21-1-16,0 0 0,0 1 0,0-22 15,0 0-15,0 0 0,21 22 16,0-43-16,0 21 0,-21 0 16,21-21-16,1 0 0,20 0 0,-21 0 15,0 0-15,0 0 0,1 0 16,-1-21-16,0 0 0,0-1 0,0 1 16</inkml:trace>
  <inkml:trace contextRef="#ctx0" brushRef="#br0" timeOffset="14072.21">13568 6668 0,'0'0'0,"0"-43"16,0 22-16,0 0 0,0 0 0,0 42 15,0 0 1,0 0-16,0 22 16,0-1-16,0 0 0,0 1 0,21-1 15,-21 0-15,0 1 0,0-1 0,0 0 16,0 22-16,0-22 0,0 0 15,0 1-15,0-1 0,0-21 0,0 22 16,0-22-16,0 0 0,0 21 0,0-21 16,0 1-16,0-44 31,0 1-31,0-21 16,0 21-16,0 0 15,0-22-15,0 1 0,0 21 0,0-22 16,21 1-16,-21 0 0,21-1 15,0 22-15,22-21 0,-22 21 16,0 0-16,0-1 0,0 1 0,1 0 16,-1 21-16,0 0 0,0 0 0,0 0 15,0 0-15,-21 21 0,0 0 16,0 1-16,0-1 0,0 0 0,0 0 16,0 0-16,0 0 0,-21 1 15,0-1-15,0-21 0,0 21 16,0-21-16,-1 0 0,1 21 0,0-21 15,0 21-15,0-21 16,0 0-16,-1 0 16,22 21-1,0 1 1,0-1-16,0 0 0,0 0 16,0 0-16,0 0 0,0 1 0,0-1 15,22 0-15,-1 0 0,-21 0 16,21 0-16,-21 1 0,21-22 0,0 21 15,0-21-15,-21 21 0,22-21 16,-1 0-16,0 0 0,0 0 16,0 0-16,0 0 0,1-21 0,-1 0 15,21 21-15</inkml:trace>
  <inkml:trace contextRef="#ctx0" brushRef="#br0" timeOffset="14411.45">14436 7006 0,'0'0'0,"21"-21"0,-21 0 15,0 0-15,0 0 0,0-1 16,-21 22-16,-1 0 0,1 0 16,0 0-16,0 0 0,0 0 0,-22 22 15,22-22-15,0 21 0,0 0 16,0 0-16,21 0 0,-21 0 0,21 1 16,0-1-16,0 0 0,0 0 0,42-21 15,-21 21-15,0 0 16,0 1-16,1-22 0,20 21 0,-21 0 0,0-21 15,0 21-15,1-21 0,-1 21 16,0 0-16,0-21 0,-21 22 16,0-1-16,0 0 0,0 0 15,0 0-15,-21-21 16,0 0-16,0 0 0,-1 21 16,1-21-16,0 0 0,0 0 0,0 0 15,-22 22-15,22-22 0,0 0 0,0 0 16,0 0-16,0 0 0,21-22 15,0 1 1</inkml:trace>
  <inkml:trace contextRef="#ctx0" brushRef="#br0" timeOffset="14999.11">15113 7027 0,'0'0'0,"-42"0"0,20 0 0,44 0 32,-1 0-32,21 0 15,22 0-15,-22 0 0,21 0 16,22 0-16,-21 0 0,20 22 0,-20-22 15,20 0-15,-20 0 0,21 0 0,-22 21 16,22-21-16,-22 0 0,1 0 16,-1 0-16,-20 0 0,20 0 0,-42 0 15,22 0-15,-1-21 0,-21 21 16,-21-22-16,0 1 16,-21 0-16,0 21 0,0-21 15,-22 21-15,22-21 0,-21 0 16,21 21-16,-22 0 0,1 0 15,21-22-15,-22 22 0,22 0 0,0 0 16,0 0-16,0 0 0,0 0 0,42 22 47,0-22-47,21 0 0,-21 0 16,22 0-16,-1 0 0,0 0 15,22 0-15,-22 0 0,1 0 0,-22 0 16,21 21-16,-21-21 0,0 0 0,1 0 15,-22 21 1,-22 0-16,-20 0 16,21 0-16,-21 1 0,-1-1 15,1 0-15,21 0 0,-22 21 16,1-20-16,0-1 0,-1 21 0,22-21 16,0 0-16,0-21 0,0 22 0,0-22 15</inkml:trace>
  <inkml:trace contextRef="#ctx0" brushRef="#br1" timeOffset="22047.58">15388 1397 0,'0'0'0,"0"-21"0,0 0 0,0 0 16,0-1-16,0 1 0,0 0 15,0 0-15,0 0 0,0 0 16,0-1-16,0 44 31,0 20-31,0-21 0,-21 21 16,21 1-16,0-1 0,0 0 15,-21 22-15,21-22 0,-21 22 0,21-22 16,0 22-16,0-22 0,0 0 0,0 1 16,-22-1-16,22 0 0,0 1 15,-21-22-15,21 0 0,0 0 0,-21 0 16,21 0-16,0 1 0,0-1 31,-21-21-31,0 0 16,21-21-16,0-1 0,0 1 15,0 0-15,0 0 0,0 0 0,0 0 16,0-22-16,21 1 0,0 21 16,0-22-16,22 1 0,-22 21 0,21-21 15,-21 20-15,22-20 0,-1 21 16,0 21-16,-21-21 0,22 21 0,63 21 15,-85 0 1,0-21-16,0 42 0,-21-20 0,0-1 16,21 0-16,-21 0 0,0 21 0,0-20 15,0-1-15,0 0 16,0 0-16,-21 0 0,0 0 0,0 1 16,21-1-16,-21 0 0,-1-21 15,22 21-15,-21-21 16,42 0 15,1-21-31,-1 0 0</inkml:trace>
  <inkml:trace contextRef="#ctx0" brushRef="#br1" timeOffset="22459.35">16087 1566 0,'0'0'0,"0"22"31,0-1-31,0 0 16,0 0-16,0 0 0,-22 22 0,22-22 15,-21 21-15,21-21 0,0 22 0,0-22 16,0 21-16,0-21 0,0 0 16,0 1-16,0-1 0,0 0 0,0 0 15,21-21-15,1 0 16,-1 0-16,0 0 0,0 0 0,0 0 15,22 0-15,-22 0 0,21-21 16,-21 0-16,22 0 0,-22-1 16,0 1-16,0 0 0,0-21 0,0 21 15,1-1-15,-22-20 0,0 21 16,0-21-16,21 20 0,-21 1 0,0 0 16,0 0-16,0 0 0,-21 42 31,21 0-31,0 0 15,0 0-15,-22 1 0,22-1 0,-21 0 16,21 0-16,0 0 0,0 0 16,0 1-16,0-1 0,0 0 0,21 0 15,1-21-15,-1 0 0,0 21 16</inkml:trace>
  <inkml:trace contextRef="#ctx0" brushRef="#br1" timeOffset="23151.95">17230 1609 0,'0'0'0,"0"-21"0,0-1 15,0 1-15,-22 21 16,1 0-16,-21 0 0,21 0 0,0 0 16,-22 0-16,22 0 0,-21 21 15,21-21-15,-22 22 0,22 20 16,0-21-16,-21 21 0,20-20 15,1 20-15,0-21 0,21 21 0,0-20 16,0 20-16,0-21 0,0 0 0,0 0 16,0 1-16,0-1 0,21-21 15,0 21-15,1-21 0,-1 0 0,21 0 16,-21 0-16,22 0 0,-22 0 16,0 0-16,21-21 0,-21 21 0,1-21 15,-1-1-15,0 1 0,-21 0 16,21 0-16,-21 0 0,21-22 15,-21 22-15,0 0 0,0 0 0,0-21 16,0 20-16,0 1 0,0 0 16,0 42 15,0 0-31,0 1 0,0-1 16,0 21-16,-21-21 0,21 22 15,-21-1-15,21 0 0,-21 1 0,21-1 16,0 0-16,-21 1 0,21-1 0,0 21 15,-22-20-15,22 20 0,0-20 16,0 20-16,0 22 0,0-22 0,0 1 16,0-1-16,0 1 0,0 20 15,0-20-15,0-1 0,0 1 16,-21-1-16,-21 43 0,21-63 16,0 20-16,-1-21 0,1-20 15,-21 20-15,21-21 0,0 0 0,-22-21 16,22 0-16,-21 0 0,-1 0 0,1 0 15,0-21-15,-1 0 0,-20 0 16,-1 0-16,1-22 0,-1 1 0,1 0 16,21-1-16,-1 1 0,1-22 0,0 22 15,20 0-15,22-22 0,0 22 16,0 0-16,0-22 0,22 1 0,-1 20 16,0-20-16,21 20 0,1 1 15,-1-21-15,21 20 0,1 1 16,-22 0-16,22-1 0,-1 1 0,22 0 15,-22 20-15,1-20 0</inkml:trace>
  <inkml:trace contextRef="#ctx0" brushRef="#br1" timeOffset="23527.73">17547 1969 0,'21'0'16,"0"0"0,1 0-16,-1-22 15,0 22-15,0-21 0,0 0 0,0 0 16,1 21-16,-1-21 0,0 0 0,0-1 16,-21 1-16,21 0 0,-21 0 15,0 0-15,0 0 0,0-1 16,-21 22-16,-21 0 15,21 0-15,-1 0 0,1 0 0,0 22 16,-21-1-16,21 0 0,-22 0 16,22 21-16,0-20 0,0 20 0,0 0 15,21-21-15,0 22 0,0-22 16,0 0-16,0 0 0,0 22 16,0-22-16,21 0 0,0 0 15,0-21-15,21 0 0,-20 0 16,20 0-16,-21 0 0,21 0 0,1 0 15,-1 0-15,0-21 0</inkml:trace>
  <inkml:trace contextRef="#ctx0" brushRef="#br1" timeOffset="24151.38">19240 1672 0,'0'-21'15,"-21"-64"1,0 85-16,21-21 16,0 0-16,0 0 0,0 0 0,-21 0 15,0 21-15,0-22 16,-1 22-16,1 0 0,0 0 15,0 0-15,-21 22 0,20-1 16,-20 0-16,21 21 0,-21-21 0,-1 22 16,22-1-16,-21 0 0,21 1 15,-1-1-15,1 0 0,21-20 0,-21 41 16,21-42-16,0 0 0,0 1 16,21-1-16,0 0 0,1-21 15,-1 0-15,0 0 0,21 0 0,-21 0 16,1 0-16,20 0 0,-21 0 15,21-21-15,1 0 0,-22-1 0,21 1 16,1 0-16,-22-21 0,21-1 16,-21 1-16,22 0 0,-22-1 0,0-20 15,21-43-15,-21 64 16,-21-22-16,22 1 0,-1 20 16,0-20-16,-21-1 0,0 22 0,0-21 15,0 20-15,0 1 0,0 0 16,0 20-16,0 1 0,-21 64 15,0-22-15,-1 21 16,1 22-16,21-22 0,-21 21 0,0 1 16,0-1-16,21 1 0,0-1 15,0-20-15,0 20 0,0-20 0,0 20 16,0-21-16,0 1 16,21-1-16,0-21 0,-21 22 0,21-22 15,0 0-15,1 0 0,-1 0 0,0 0 16,0-21-16,0 0 0,0 0 15,1 0-15,20 0 0</inkml:trace>
  <inkml:trace contextRef="#ctx0" brushRef="#br1" timeOffset="24700.06">20129 1588 0,'0'0'15,"0"-22"-15,0-20 0,0 21 0,0 0 16,0 0-16,0-1 0,-21 1 0,0 0 15,0 0-15,0 21 16,0 0-16,-1 0 0,1 0 16,0 21-16,0 0 0,0-21 15,0 43-15,-1-22 0,1 0 0,0 0 16,21 21-16,-21-20 0,0 20 0,21-21 16,-21 21-16,21-20 0,0-1 15,0 0-15,0 0 0,0 0 0,21 0 16,0-21-16,0 0 0,0 22 15,0-22-15,1 0 0,-1 0 16,0 0-16,0-22 16,0 1-16,0 0 0,1 0 0,-1 0 15,-21-22-15,21 22 0,0-21 16,-21 21-16,0-22 0,0 1 0,21 21 16,-21-21-16,0 20 0,21 1 15,-21 0-15,0 42 31,0 0-31,-21 1 0,21 20 16,0-21-16,0 0 0,0 22 16,0-22-16,0 21 0,0-21 0,0 22 15,0-22-15,0 0 0,0 0 0,21 0 16,1 0-16,-22 1 16,21-22-16,0 21 0,0-21 0,0 0 15,0 0-15,1 0 0,-1 0 0,0 0 16,21-21-16,-21-1 0,1 22 15,20-21-15,-21-21 0,0 21 0,0-22 16,1 1-16,-1 0 0,0-1 16,0 1-16,0 0 0,0-22 0,1 22 15,-1-22-15</inkml:trace>
  <inkml:trace contextRef="#ctx0" brushRef="#br1" timeOffset="24941.92">20722 1207 0,'42'-85'0,"-84"170"0,84-212 0,-20 84 16,-1-20-16,-21 42 15,-21 42 1,-1 21-1,22-21-15,-21 22 0,0-1 0,0 0 16,0 1-16,21-1 0,-21 21 16,21-20-16,-22-1 0,22 0 0,0 1 15,0-1-15,0 22 0,0-22 16,0-21-16,0 21 0,0 1 0,0-22 16,0 21-16,0-21 0,0 1 15,22-1-15,-1-21 0,0 21 0,0-21 16,0 0-16,0 0 0,22 0 0,-22 0 15,21 0-15,1 0 0,-1 0 16,0 0-16,-21-21 0,22 21 0,-1-21 16,0-1-16,1-20 15</inkml:trace>
  <inkml:trace contextRef="#ctx0" brushRef="#br1" timeOffset="25427.18">21357 1524 0,'0'0'0,"21"-21"0,-21-21 15,0 20-15,0 1 0,0 0 0,-21 0 16,0 21-16,21-21 0,-21 21 0,0-21 15,-1 21-15,1 0 0,0 0 0,0 21 16,0 0-16,-22-21 0,22 21 16,0 21-16,0-20 0,0-1 0,0 21 15,-1-21-15,22 22 16,0-22-16,-21 21 0,21-21 0,0 0 0,0 1 16,0-1-16,0 0 15,0 0-15,21 0 0,-21 0 0,22-21 16,-1 0-16,0 0 15,0 0-15,0 0 0,0 0 16,1-21-16,-1 21 0,-21-21 16,21 0-16,0-21 0,-21 20 0,21 1 15,0-21-15,-21 0 0,22 20 0,-1-20 16,-21 21-16,21 0 0,-21 0 16,0-1-16,0 44 31,0-1-31,-21 0 0,21 21 0,0-21 15,0 1-15,0 20 16,0-21-16,0 21 0,0-20 0,0-1 16,0 0-16,0 0 0,0 0 0,21 0 15,0-21-15,0 0 0,22 22 16,-22-22-16,0 0 0,21 0 0,1 0 16,-1 0-16,0-22 0,-21 1 15,22 21-15,-1-21 0,-21 0 0,22-21 16,-22 20-16,21 1 0,-21 0 15,0-21-15,1 21 0,-1-1 0,0 1 16,-21 0-16,0 0 0,0 0 16</inkml:trace>
  <inkml:trace contextRef="#ctx0" brushRef="#br1" timeOffset="25736.17">20870 1185 0,'-21'0'0,"42"0"0,-21 0 32,21 0-32,1 0 0,20-21 15,-21 21-15,21-21 0,1 21 16,-1-21-16,0 21 0,1-21 0,-1 0 15,0 21-15,1-22 0,-1 22 16,-21 0-16,22-21 0,-22 21 0,0 0 16,0 0-16,0 0 15,-42 21 17,0-21-32,0 22 0</inkml:trace>
  <inkml:trace contextRef="#ctx0" brushRef="#br1" timeOffset="50664.3">12361 8742 0,'0'0'0,"0"-85"32,0 64-17,0 42 16,21 0-31,-21 1 16,0 20-16,0 0 0,0 1 16,0 20-16,0-21 0,0 22 0,0-22 15,0 1-15,0-1 0,0 0 0,0 1 16,0-1-16,0-21 0,0 0 16,0 22-16,0-22 0,0 0 0,0 0 15,0 0-15,-21 0 16</inkml:trace>
  <inkml:trace contextRef="#ctx0" brushRef="#br1" timeOffset="50991.64">12785 9229 0,'0'0'16,"21"21"-16,0-21 0,0 0 16,0 0-16,0 0 0,1-21 15,-1 21-15,0-21 0,0-1 16,0 22-16,-21-21 0,0 0 15,0 0-15,0 0 0,0 0 16,-21 21 0,0 0-16,0 0 0,0 0 0,-1 0 15,1 0-15,0 0 0,21 21 16,-21-21-16,21 21 0,-21 0 16,21 0-16</inkml:trace>
  <inkml:trace contextRef="#ctx0" brushRef="#br1" timeOffset="51763.2">14499 8742 0,'0'0'0,"21"0"0,0-21 0,1 21 0,-22-21 16,21 21-16,0-22 0,0 22 16,-21-21-16,21 21 0,-21-21 0,21 0 15,-21 0-15,0 0 16,0-1-16,-21 1 16,0 21-1,0 0-15,0 0 0,0 0 16,-22 0-16,22 0 0,-21 21 0,-1-21 15,22 22-15,-21-1 0,21 0 16,-22-21-16,22 21 0,0 0 0,0 0 16,21 22-16,0-22 0,0 0 0,0 0 15,0 0-15,0 1 0,21-1 16,0 0-16,0 0 16,1-21-16,20 21 0,-21 0 15,21-21-15,-20 22 0,20-1 0,-21-21 16,21 21-16,-20-21 0,-1 21 0,0-21 15,0 0-15,0 21 0,0-21 16,-21 21-16,0 1 31,-21-22-15,0 0-16,0 0 31,0 0-15,21-22 93,0 1-93</inkml:trace>
  <inkml:trace contextRef="#ctx0" brushRef="#br1" timeOffset="52199.95">14626 9017 0,'0'21'62,"21"0"-46,0 1 0,-21-1-16,0 0 0,22 0 15,-22 0 1,21 0-16,-21 1 0,0-1 15,0 0-15,0 0 0,-21 0 16,-1 0-16,1-21 16,0 22-16,0-22 0,-21 0 0,-1 21 15,22-21-15,-21 0 0,-1 0 0,1 0 16,0 0-16,-1 0 0,22 0 16,-21 0-16,21 0 0,0 0 15,-1-21-15,1 21 0,0-22 0,21 1 16,-21 21-16,21-21 0,-21 0 15,21 0-15,0 0 0,0-1 16,0 1-16,0 0 16,21 21-16,0-21 0,0 21 15,22 0-15,-22-21 0</inkml:trace>
  <inkml:trace contextRef="#ctx0" brushRef="#br1" timeOffset="52456.8">14944 8932 0,'-22'22'31,"22"-1"-15,0 0-16,0 0 0,0 0 15,-21 0-15,21 1 0,0-1 16,-21 0-16,21 0 0,0 0 15,-21 0-15,0-21 16,21 22-16</inkml:trace>
  <inkml:trace contextRef="#ctx0" brushRef="#br1" timeOffset="52663.68">14859 8657 0,'0'0'0,"-42"0"32,20 0-32,22 21 31,22-21-16,-1 0-15,0 0 0,0 22 16,0-22-16</inkml:trace>
  <inkml:trace contextRef="#ctx0" brushRef="#br1" timeOffset="53480.21">15219 8721 0,'0'0'0,"0"21"0,0 0 15,0 0-15,21-21 16,0 21-16,0-21 16,0 0-16,-21 22 0,22-22 0,-1 0 15,0 0-15,0 0 0,0 0 16,0 0-16,1 0 0,-1 0 16,0 0-16,0 0 0,-21-22 15,-21 44 32,0-1-47,-22-21 0,22 21 0,0 0 16,0 21-16,-21-20 0,20-1 15,-20 0-15,21 21 0,-21-21 16,-1 1-16,22-1 0,0 21 0,-21-21 16,20 0-16,1 1 0,0-22 15,21 21-15,0 0 0,-21-21 0,21 21 16,-21-21-1,42-21 1,0 21-16,0-21 16,0 0-16,1 21 0,-1-22 15,0 1-15,0 0 0,0 0 0,22 0 16,-22 0-16,0-1 0,0 1 16,0 21-16,0-21 0,1 21 0,-1 0 15,0 0-15,0 0 16,0 21-1,-21 0-15,21 1 16,-21-1-16,0 0 0,0 0 16,22 0-16,-1-21 15,0 21-15,0-21 0,0 0 16,0 0-16,1 0 0,-1 0 16,0 0-16,0 0 0,21 0 0,-20 0 15,-1 0-15,21-21 0,-21 0 0,0 0 16,22 0-16,-22 0 0,0-1 15,0-20-15,0 21 0,1-21 0,-1-1 16,0 1-16,0 21 16,0-22-16,0 22 0,-21 0 0,0 0 15,0 0-15,0 0 0,-21 21 16,0 0-16,0 0 16,0 21-16,0 0 0,21 0 0,-22 21 15,1-20-15,0 20 0,21-21 16,-21 21-16,21-20 0,0 20 0,0-21 15,0 0-15,0 0 0,0 1 0,0-1 16,0 0-16,21 0 0,0-21 16,0 21-16,1-21 15,-1 0-15,0 0 0,0 0 0,0 0 16,0 0-16,1-21 16,20 0-16,0 0 0</inkml:trace>
  <inkml:trace contextRef="#ctx0" brushRef="#br1" timeOffset="55215.76">17780 8700 0,'0'0'0,"-21"0"0,42 0 47,0 0-47,0-22 0,0 1 16,1 0-16,-1 21 0,21-21 15,-21 0-15,0 0 0,22-22 0,-22 22 16,0 0-16,21-21 0,-20 20 16,-1-20-16,0 0 0,0 21 0,0-22 15,0 1-15,-21 21 0,0-22 16,0 1-16,0 21 0,0-21 0,0 20 16,0 1-16,0 0 0,0 0 0,0 0 15,-21 0-15,0 21 0,0 0 16,0 0-16,0 0 0,-1 21 15,22 0-15,-21 0 0,0 21 16,0 22-16,0-22 0,21 22 0,0-1 16,-21 1-16,21-1 0,0 1 15,-22 20-15,22-20 0,0 21 16,-21-1-16,21-20 0,0 20 0,0 1 16,0-21-16,0 20 0,0 1 15,0-22-15,0 22 0,-21 0 0,21-1 16,-21 1-16,21 0 0,-21-1 0,21-20 15,-21 21-15,-1-22 0,22 1 16,0-1-16,-21 1 0,21-1 0,-21-21 16,21 1-16,0-22 0,0 21 0,0-21 15,21-21-15,0 0 0,22 0 16,-22 0-16,0-21 0,0 0 16,22 0-16,-1-21 0,-21-1 15,21 1-15,1 0 0,-1-1 0,0-20 16,22-1-16,-22 1 0,-21-1 15,22-20-15,-1 20 0,-21-21 0,0 1 16,-21 20-16,0 1 0,0-22 0,-21 22 16,-21-1-16,0 1 0,-1 20 15,1-20-15,-22 20 0,22 1 16,-21 21-16,20-21 0,-20 20 0,20 1 0,1 0 16,0 21-16,-1 0 0,1-21 15,21 21-15,0 0 0,0 0 0,42 0 31,0 0-15,0 0-16,0 0 0,0 0 0,22 0 16,-22 0-16,21 0 0,1-21 15,-1 21-15,0-21 0,1-1 0,-1 1 16,0 0-16,22 0 0,-22 0 16,0 0-16,1-1 0,-1 1 0,-21 0 15,22 0-15,-22 0 0,0 0 0,0-1 16,-21 1-16,0 0 15,-21 21 1,0 21 0,21 0-16,-21 1 15,21-1-15,0 0 0,0 0 16,0 0-16,0 0 0,0 1 0,0-1 16,0 0-16,0 0 0,21-21 15,0 21-15,0-21 0,0 21 16,0-21-16,1 0 15,-1 0-15,-21-21 16,21 0-16,-21 0 16,21 0-16,-21 0 0,21-1 0,0 1 15,-21 0-15,22 0 0,-1 0 0,-21 0 16,21-1-16,0 1 16,21 21-16,-20-21 0,-1 21 0,21 0 15,-21-21-15,0 21 0,22 0 0,-22 0 16,0 0-16,0 0 0,0 21 15,1-21-15,-1 21 0,-21 0 0,0 1 16,0-1-16,0 0 0,0 0 0,0 0 16,-21 0-16,-1 1 0,1-22 15,0 21-15,0 0 0,21 0 0,-21-21 16,21 21-16,-21-21 0,42-21 47,0 0-47,-21 0 15,21 21-15,0-21 0,0-1 0,1-20 16,20 21-16,-21 0 0,0 0 16,0-1-16,1 1 0,20-21 15,-21 21-15,0 0 0,0-1 16,1 22-16,-22-21 16,-22 21-1,1 21-15,0-21 16,0 22-16,0-1 0,0 0 15,21 0-15,-22 0 0,22 0 0,-21 1 16,21-1-16,0 0 0,0 0 0,0 0 16,0 0-16,0 1 0,0-1 15,0 0-15,21-21 0,1 21 0,-1 0 16,0-21-16,0 0 16,0 0-16,0 0 0,22 0 0,-22 0 15,0 0-15,21 0 0,-20 0 0,20-21 16,-21 21-16,21-21 0,-20 0 15,-1 0-15,0-1 0,0 1 0,0 0 16,0 0-16,-21 0 0,22-22 0,-22 22 16,0 0-16,0 0 15,0 0-15,-22 21 16,1 0-16,0 0 16,0 21-16,0 0 0,0 0 15,-1 0-15,22 1 0,-21-1 16,21 0-16,0 0 0,0 0 15,0 0-15,0 1 0,0-1 0,0 0 16,21 0-16,1 0 0,-1-21 16,-21 21-16,21-21 0,0 0 15,21 0-15,-20 0 0,-1 0 0,21 0 16,-21 0-16,22 0 0</inkml:trace>
  <inkml:trace contextRef="#ctx0" brushRef="#br1" timeOffset="55807.05">20405 8446 0,'0'-22'0,"0"44"0,0-65 0,0 22 16,0 0-16,0 0 0,0 0 15,-22-1-15,1 22 0,0 0 0,0-21 16,0 21-16,0 0 0,-1 0 16,1 21-16,0 1 0,0-22 0,0 21 15,0 21-15,-22-21 0,22 0 16,21 22-16,-21-22 0,0 0 0,21 21 15,-21-20-15,21-1 0,0 0 0,0 0 16,0 0-16,0 0 0,0 1 0,0-1 16,21 0-16,0-21 15,0 21-15,0-21 0,0 0 16,1 0-16,-1 0 0,0-21 0,0 0 16,0 0-16,22-1 0,-22 1 15,0-21-15,0 21 0,21-22 0,-20 1 16,20 0-16,-21-1 0,0 1 15,22-21-15,-22 20 0,0-20 0,0 20 16,0-20-16,0 21 0,1-1 0,-1 1 16,0 0-16,-21-1 15,0 22-15,0-21 0,0 21 0,0-1 16,0 1-16,-21 21 16,0 21-16,-1 1 15,-20-1-15,21 21 0,0-21 0,0 22 16,-1 20-16,1-21 0,0 22 15,0-1-15,0-20 0,0 20 0,21 1 16,0-22-16,0 22 0,0-22 16,0 0-16,21 1 0,0-1 0,0 0 15,21 1-15,-20-22 0,20 21 0,-21-21 16,21 0-16,1 1 0,-22-22 16,21 0-16,1 0 0,-1 0 15,0 0-15,-21 0 0,22 0 0,-1-22 0,0 1 16,1 0-16,-22-21 15,21 21-15,43-64 16,-64 43-16,0 20 0,0-20 0,-21 0 16,0 21-16</inkml:trace>
  <inkml:trace contextRef="#ctx0" brushRef="#br1" timeOffset="56055.11">19452 7853 0,'-42'0'31,"42"21"0</inkml:trace>
  <inkml:trace contextRef="#ctx0" brushRef="#br1" timeOffset="57083.48">12086 10605 0,'0'-22'32,"0"1"-32,0 0 15,21 0-15,0 0 0,-21 0 16,22 21-16,-22-22 0,21 1 16,0 0-16,0 0 0,0 21 0,0 0 15,1-21-15,20 21 16,-21 0-16,0 0 0,0 21 0,1 21 15,-1-21-15,-21 22 0,21-22 0,-21 21 16,0 1-16,0-1 16,0 0-16,0 1 0,-21-1 0,-22 0 15,22-21-15,-21 22 0,0-22 0,-1 0 16,1 21-16,-22-20 0,22-1 16,-21-21-16,20 21 0,-20 0 0,20-21 15,1 0-15,21 0 0,-21 0 0,20 0 16,1 0-16,0 0 0,21-21 15,0 0-15,0 0 0,0-1 0,0 1 16,0 0-16,0 0 0,21 0 0,0 0 16,1-1-16,-1 1 0,0 0 15,0 0-15,0 21 0,0 0 16,1 0-16,-1 0 0,0 0 0,0 0 16,0 21-16,0 0 0,1 0 15,-1 1-15,0-22 0,21 21 0,-21 0 16,1 0-16,-1 0 0,0 0 0,0 1 15,-21-1-15,21 0 0,0-21 16,-21 21-16,0 0 0,22-21 16,-1 0-16,-21 21 0,21-21 0,0 0 31,0 0-31</inkml:trace>
  <inkml:trace contextRef="#ctx0" brushRef="#br1" timeOffset="57267.47">12721 10880 0</inkml:trace>
  <inkml:trace contextRef="#ctx0" brushRef="#br1" timeOffset="58987.24">13822 11070 0,'0'-21'15,"0"0"-15,0 0 16,21 21-16,-21-21 0,21-1 16,0 1-16,22 0 0,-22 0 15,0 0-15,21 0 0,-21-1 0,22-20 16,-1 0-16,-21 21 0,22-43 16,-22 22-16,0-1 0,0-20 0,0 21 0,-21-22 15,0 1-15,0 20 0,0 1 16,0 0-16,0-1 0,-21 22 15,0 0-15,0 0 0,0 21 0,-1 0 16,1 0-16,0 0 0,0 0 16,0 21-16,0 21 0,-1 1 0,1-1 15,0 21-15,21-20 0,0 20 0,-21 1 16,21-1-16,-21 1 0,21-1 16,-21-20-16,21-1 0,0 0 0,0 1 15,-22-1-15,22 0 0,-21-21 0,21 1 16,0-1-16,0 0 0,0 0 15,21-21 1,1 0 0,-1-21-16,0 0 15,-21 0-15,21-1 0,0-20 0,0 21 16,1 0-16,-1-22 0,0 22 0,0 0 16,0 0-16,0 0 0,1 0 15,-1 21-15,0 0 0,0 0 0,0 0 16,-21 21-16,21 0 0,-21 0 0,22 0 15,-22 0-15,0 1 0,0-1 16,0 0-16,0 0 0,21 0 0,-21 0 16,21 1-16,-21-1 0,0 0 15,21-21-15,0 0 0,0 0 16,1 0-16,-1 0 0,0 0 16,0 0-16,0 0 0,0 0 0,1-21 15,-1 0-15,0 21 0,21-22 16,-21 1-16,1 0 0,-1 0 0,0 0 15,0 0-15,0-22 0,0 22 0,1 0 16,-1 0-16,0 0 16,-21-1-16,0 44 15,0-1 1,0 0-16,0 0 16,0 0-16,-21 0 0,0 1 0,21-1 15,-22 0-15,22 0 0,0 0 16,0 0-16,0 1 0,0-1 0,0 0 15,0 0-15,22-21 0,20 0 16,-21 0 0,0 0-16,0 0 0,1 0 0,-1 0 15,0 0-15,0 0 0,0 0 0,0-21 16,1 21-16,-22-21 0,21 0 16,-21-1-16,21 1 0,-21 0 15,0 0-15,0 0 0,-42 0 16,20-1-16,1 22 0,0-21 15,-21 21-15,21 0 0,-1 0 0,1-21 16,0 21-16,0 0 0,21-21 16,0 0-16,0 0 15,21 21-15,0-22 0,0 22 0,22-21 16,-22 0-16,21 21 0,1-21 16,-1 21-16,0 0 0,1-21 0,-1 21 15,0 0-15,-21 0 0,22 0 0,-1 0 16,0 21-16,-20-21 15,-1 21-15,21 0 0,-42 0 0,21 22 16,-21-22-16,21 0 0,-21 21 0,0-20 16,0-1-16,0 0 0,0 0 15,0 0-15,0 0 0,0 1 0,0-1 16,0 0-16,0 0 16,-21-21-16,21-21 31,-21 0-16,21 0-15,0-1 0,0 1 16,0 0-16,0 0 0,0 0 16,0-22-16,0 22 0,21 0 0,-21-21 0,21-1 15,1 22-15,-1 0 0,0-21 16,0 21-16,21-1 0,-20 1 0,-1 0 16,21 21-16,-21 0 0,22 0 15,-22 0-15,0 0 0,0 21 16,0 0-16,0 22 0,1-22 0,-22 0 15,21 0-15,-21 22 0,0-22 16,0 0-16,0 0 0,0 21 0,0-20 16,-21-1-16,-1 0 0,22 0 15,-21-21-15,21 21 0,0-42 47,21 0-31,1 0-16,-22 0 0,42-22 0,-21 22 15,0-21-15,22-1 0,-1 1 0,0 21 16,1-21-16,20-1 16,-21 22-16,1 0 0,-1 0 0,0 21 15,1 0-15,-22 0 0,0 0 0,0 0 16,0 21-16,-21 0 0,0 0 16,0 22-16,0-22 0,0 0 0,0 0 15,-21 21-15,0-20 0,0-1 16,21 0-16,-21 0 0,0 0 0,-1 22 15,22-22-15,0 0 16,0 0-16,22-21 47,-1 0-47,0 0 0,0 0 16,21-21-16,-20 21 0,-1-21 15</inkml:trace>
  <inkml:trace contextRef="#ctx0" brushRef="#br1" timeOffset="59407.09">16954 10520 0,'0'-21'16,"22"0"-16,-44 63 0,44-106 0,-44 64 15,1 22 1,0-1-16,21 0 16,-21 0-16,0 0 0,0 22 0,-1-22 15,22 21-15,-21 0 0,21-20 16,-21 20-16,21-21 0,0 0 0,0 22 15,0-22-15,0 0 0,0 0 16,21 0-16,0 0 0,22-21 16,-22 0-16,21 22 0,-21-22 0,22 0 15,-1 0-15,-21 0 0,22 0 16,-1 0-16,-21 0 0,21-22 0,-20 1 16,20 21-16,-21-21 0,0 0 0,0-21 15,-21 20-15,0 1 0,0-21 16,0 21-16,0-22 0,0 1 15,-21 0-15,0 21 0,0-22 0,0 22 16,0 0-16,-22 0 0,22 0 16,-21 21-16,21 0 0,-22 0 0,22 0 15,-21 0-15,21 21 0,-1 0 16,1 0-16,0 0 0,0 0 0,0 1 16,21-1-16,-21 0 0,21 0 15,0 0-15,0 0 0,21-21 16,21 0-16,-21 0 0,64 0 15,-43 0-15,22 0 0</inkml:trace>
  <inkml:trace contextRef="#ctx0" brushRef="#br1" timeOffset="61987.14">18097 10605 0,'22'0'0,"-44"0"0,44-22 0,-22 1 16,0 0-16,0 0 0,0 0 15,0 0-15,-22-1 16,1 22-16,-21 0 0,21-21 16,0 21-16,-1 0 0,-20 0 15,21 0-15,-21 21 0,20 1 0,-20-1 16,21 0-16,0 0 0,0 0 0,-1 0 16,22 1-16,0-1 0,0 0 15,0 21-15,0-21 16,0 1-16,22-1 0,-1-21 0,0 0 15,0 21-15,0-21 0,22 0 0,-22 0 16,21 0-16,-21 0 0,0 0 16,22 0-16,-22-21 0,0 21 0,0-21 15,22-1-15,-22 22 0,0-21 0,0 0 16,0 0-16,0 0 0,-21 0 16,0-1-16,0 1 0,0 0 15,-21 21 16,21 21-15,-21 0-16,0 1 0,0-1 16,21 0-16,0 0 0,-21 21 0,-1-20 15,1 20-15,21 0 0,-21 1 0,0-22 16,21 21-16,-21 22 0,21-22 0,-21 21 16,21-20-16,0 20 0,0 1 15,0-1-15,0 1 0,0-1 16,0 1-16,21-1 0,0 1 0,0 20 0,0-20 15,0 21-15,1-22 0,20 22 0,-21-1 16,0-20-16,22 21 0,-22-1 16,0-20-16,0 20 0,0-20 15,-21 21-15,0-22 0,0 1 0,0 20 16,0-41-16,0 20 0,-21-21 0,0 22 16,-21-22-16,20-21 0,-20 22 15,-21-22-15,20 0 0,1-21 0,-22 0 16,1 0-16,-1 0 0,22 0 0,-43 0 15,22-21-15,-1 0 0,1 0 0,-1-22 16,1 1-16,-1 0 0,1-1 16,-1 1-16,1-22 0,21 1 0,-1 21 15,1-22-15,0 1 0,-1-1 0,22 1 16,0-1-16,21 1 0,0-22 0,0 0 16,0 1-16,21-1 15,21 0-15,-20 1 0,20-22 0,0 21 16,22-21-16,-1 0 0,22 22 0,0-22 15,-1 21-15,1 1 0,21-1 16,-22 0-16,22 22 0,-21-22 0,21 22 16,-22 20-16,1-20 0,-21 20 0,-1-20 15,-21 21-15,1-1 0,-1 22 16,-21-21-16,-21 21 0,0-1 0,0 1 16,-21 21-16,0 0 0,-21 0 15,20 0-15,1 0 0,0 0 16,0 0-16,-21 21 0,20 1 15,1-1-15,21 0 0,-21 21 16,21-21-16,0 1 0,0 20 16,0-21-16,0 0 0,0 0 0,0 1 15,21-1-15,22 0 0,-1 0 16,0-21-16,1 21 0,-1-21 16,0 0-16,1 0 0,-1 0 0,0 0 15,1-21-15,-1 21 0,0-21 0,1 0 16,-1 0-16,-21-1 0,21-20 15,-20 21-15,-1 0 0,21-43 16,-21 22-16,-21 21 0,0 0 0,0-1 16,0 1-16,0 0 15,0 42 1,-21-21 0,0 43-16,0-22 0,21 0 15,-21 0-15,21 21 0,-22-20 0,1 20 16,21-21-16,0 0 0,0 0 0,0 1 15,-21 20-15,21-21 16,0 0-16,21-21 31,-21-21-15,21 21-16,1-21 0,-1 0 0,-21 0 16,21-1-16,0-20 0,0 21 15,0 0-15,1-22 0,-1 22 16,0 0-16,0 0 0,0 0 0,22 0 15,-22 21-15,0 0 16,0 0-16,-21 21 16,0 0-16,0 0 0,0 0 0,0 0 15,0 1-15,0-1 0,0 0 16,0 0-16,0 0 0,21 0 0,-21 1 16,0-1-16,21-21 0,1 0 15,-1 21-15,0-21 0,0 0 16,0 0-16,22 0 0,-22 0 0,0 0 15,21 0-15,-21 0 0,22-21 16,-1 0-16,-21 21 0,0-22 0,22 1 16,-22 0-16,21-21 0,-21 21 15,1-1-15,-1-20 0,0 21 0,0 0 16,0 0-16,0-1 16,-21 44-1,-21-1-15,0 0 16,21 0-16,-21 0 0,21 0 15,-21 1-15,21-1 0,0 21 0,0-21 16,0 0-16,0 1 0,0-1 16,0 0-16,21-21 15,0 21-15,0-21 0,0 0 16,1 0-16,-1 0 0,0 0 0,0 0 16,21-21-16,-20 0 0,-1 0 0,0-1 15,0 1-15,0 0 0,22-21 16,-43 21-16,21-22 0,0 1 0,-21 0 15,21-1-15,-21 22 0,0-21 0,0 21 16,0-22-16,0 22 0,-21 0 16,0 0-16,-22 0 15,1 21-15,21 0 0,-21 0 0,-1 0 16,22 21-16,-21 0 0,-1 0 0,22 0 16,-21 0-16,21 22 0,0-22 15,21 0-15,0 21 0,0 1 0,0-22 16,0 21-16,0-21 0,0 1 15,21 20-15,21-21 0,-21 0 0,0 0 16,1 1-16,-1-22 0,21 21 0,-21-21 16,22 0-16,-22 0 0,21 0 15,0 0-15,1 0 0,-1-21 0,0-1 16,64 1-16,-63-21 0,-1 21 16,0 0-16,-21-22 15,22 1-15,-22 21 0,0-22 0,0 22 16,-21-42-16,21 63 0,-21-21 0,0-1 15,-21 22 17,0 22-32,0-22 0,21 21 0,-21 0 15,0 0-15,-1 21 0,22-20 16,-21-1-16,21 0 0,0 21 0,0-21 16,0 1-16,0-1 0,0 21 15,21-21-15,1 0 16,-1-21-16,0 0 0,0 0 15,0 0-15,0 0 0,22 0 0,-22 0 0,0 0 16,21-21-16,1 0 0,-22 21 16,0-42-16,21 21 0,-20-1 0,-1 1 15,0-21-15,0 21 0,0-22 16,0 22-16,-21 0 0,22-21 16,-1 21-16,0-1 0,-21 1 15,0 0-15,-21 42 31,0 0-31,-1 1 0,1-1 16,21 0-16,-42 21 16,21-21-16,21 1 0,0-1 0,0 0 15,0 0-15,0 0 0,0 0 0,0 1 16,0-1-16,0 0 16,21 0-1,0-21-15,0 0 0,0 0 0,1 0 16,-1 0-16,0 0 0,0-21 0,0 21 15,22-21-15,-22 0 0,21-1 16,0 1-16,1 0 0,-22 0 0,64-43 16,-64 43-16,0 0 15,21-42-15,-21 41 16,-21 1-16,0 0 0,0 0 0,-21 21 16,0 0-16,0 0 15,0 0-15,0 0 0,-22 0 0,22 0 16,0 0-16,0 21 0,0-21 15,21 21-15,0 0 0,0 1 0,0-1 16,0 0-16,0 0 16,21 0-16,0 0 0,0 1 0,0-1 15,0 0-15,1-21 0,-1 21 0,0 0 16,0 0-16,21 1 16,-20-1-16,-1 0 0,0-21 0,-21 21 15,0 0-15,0 0 0,0 1 16,-21-22-1,0 0-15,-1 0 0,1 0 0,0 0 16,0 0-16,0 0 16,0 0-16,-1 0 0,1 0 15,21-22 1,0 1 0,21 21-16,1 0 15</inkml:trace>
  <inkml:trace contextRef="#ctx0" brushRef="#br1" timeOffset="62168.04">21886 10605 0,'-21'0'31,"0"0"-16,0 0-15,0-22 16,-1 1-16,1 21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6T03:29:42.5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3535 339 0,'0'0'0,"0"-21"0,0-1 16,0 1-16,0 0 16,0 0-16,0 0 15,-21 21-15,-1 0 0,1 0 16,0-21-16,0 21 16,0 0-16,0 0 0,-22 21 15,22 0-15,0-21 0,0 21 16,0 21-16,-1-20 0,-20 20 0,21-21 15,0 21-15,0 1 16,-1-1-16,1 22 0,21-22 0,-21 85 16,21-64-16,0 1 15,0-1-15,0 1 0,0-1 0,0-20 16,0 20-16,0-20 0,0 20 16,21-21-16,0 1 0,1-22 15,-1 21-15,21-21 0,0 22 16,-20-22-16,20-21 0,0 21 0,22 0 15,-22-21-15,0 0 0,22 0 0,-22 0 16,22 0-16,-1-21 0,-20 21 0,20-21 16,-21 0-16,22 0 0,-22-1 15,1-20-15,-1 21 0,0-21 16,-21-1-16,1 1 0,-1 0 16,0-1-16,0-20 0,-21-1 0,0 1 15,0 20-15,0-20 0,0-1 16,0 1-16,-21-1 0,0 22 0,0-21 15,-1-1-15,1 22 0,0-22 16,-21 22-16,-1 0 0,22-1 16,-21 1-16,0 0 0,-22 20 0,22 1 15,-1 0-15,-20 0 0,21 21 16,-22 0-16,22 0 0,-22 21 16,1 0-16,20 0 0,1 1 0,0 20 15,-1 0-15,22 1 0,-21-1 16,21 0-16,0 1 0,21-1 15,0 0-15,0 1 0,0-1 0,0-21 16,0 21-16,21 1 0,0-1 16,21 0-16,-21-20 0,22 20 15,-1-21-15,0 0 0,22 0 0</inkml:trace>
  <inkml:trace contextRef="#ctx0" brushRef="#br0" timeOffset="608.65">4826 402 0,'0'0'0,"0"-21"0,0 0 0,0-21 16,0 20-16,0 1 15,0 0-15,0 0 0,-42 0 0,20 21 16,1 0-16,0 0 15,0 21-15,0 0 0,0 0 16,-1 0-16,1 22 16,0-1-16,0-21 0,0 22 0,21 20 15,-21-21-15,-1 1 0,1 20 0,0-20 16,0 20-16,21 1 0,0-22 16,-21 21-16,21 1 0,0-22 15,0 1-15,0-1 0,0 0 0,0 1 16,21-22-16,-21 0 0,42 21 15,-21-21-15,1 1 0,20-22 0,-21 21 16,21-21-16,1 0 0,-1 0 16,0 0-16,1 0 0,-1 0 0,0 0 15,1-21-15,-1-1 0,0 22 16,1-42-16,-22 21 0,21 0 16,-21-22-16,22 22 0,-22-21 0,21-22 15,-21 22-15,1 0 0,-22-22 16,0 22-16,0-22 0,0 22 0,0-21 15,0 20-15,-22-20 0,1 20 16,0-20-16,0 21 0,0-1 0,-22 1 16,1 0-16,21-1 0,-21 22 15,-1 0-15,1 0 0,0 0 16,-1 21-16,1 0 0,0 0 0,-1 0 16,1 0-16,0 0 0,20 21 15,-20 0-15,21 0 0,0 21 0,0-20 16,21-1-16,0 21 15,0-21-15,0 22 0,0-22 0,0 0 16,0 21-16,0-21 0,21 1 16,0-1-16,21-21 0,-21 21 0</inkml:trace>
  <inkml:trace contextRef="#ctx0" brushRef="#br0" timeOffset="976.44">5863 254 0,'0'0'0,"-42"-42"32,21 42-32,-1 21 15,1 21 1,21-21-16,0 22 0,0-1 15,-21 0-15,21 1 0,0-1 0,0 22 16,0-22-16,0 21 0,0 1 16,0-1-16,0 1 0,0-1 0,0 1 15,0-1-15,0-20 0,0 20 0,0-20 16,0-1-16,0-21 0,0 21 16,0-20-16,0-1 0,0 0 15,0 0-15,0 0 16,21-21-1,0-21 1,-21-21-16,0 21 16,22-1-16</inkml:trace>
  <inkml:trace contextRef="#ctx0" brushRef="#br0" timeOffset="1342.23">5694 508 0,'-21'-21'0,"42"42"0,-64-63 0,43 21 16,0-1-16,0 1 0,0-21 0,0 21 16,0 0-16,0-1 0,22 1 15,-1 0-15,0 0 0,0 0 0,21 0 16,1-1-16,-1 22 0,0-21 16,22 21-16,-22 0 0,1 0 0,-1 0 15,0 0-15,1 0 0,-22 21 16,0 1-16,0-1 0,0 21 0,-21-21 15,0 22-15,0-1 0,0 0 16,0 1-16,0-1 0,-21 0 0,0-21 16,0 22-16,-22-1 15,22 0-15,-21-20 0,0 20 0,20-21 16,-20 0-16,0 22 0,21-22 16,-22 0-16,22 0 0,0-21 0,0 21 15,21 0-15,0 1 16,21-22-1,0 0-15,0 0 16,0-22-16,1 1 0</inkml:trace>
  <inkml:trace contextRef="#ctx0" brushRef="#br0" timeOffset="1951.88">7302 275 0,'0'0'0,"0"-21"0,0 0 16,0 0-16,0 0 0,0-1 0,-21 22 16,0-21-16,0 21 0,0 0 0,0-21 15,-1 21-15,1 0 16,-21 0-16,21 0 0,0 0 0,-22 21 0,22-21 15,-21 21-15,21 1 0,-22 20 16,22-21-16,-21 0 0,21 22 16,-1-1-16,-20-21 0,21 21 15,21-20-15,0 20 0,-21-21 0,21 0 16,0 0-16,0 1 0,0-1 16,21 0-16,0 0 0,21 0 15,-20 0-15,20-21 0,0 22 0,1-22 16,-1 21-16,0-21 0,-21 0 0,22 21 15,-1-21-15,-21 0 0,0 21 16,1-21-16,-1 21 0,0-21 0,0 21 16,-21 1-16,21-22 0,-21 21 15,0 0-15,0 0 0,0 0 16,0 0-16,0 1 0,0-1 0,0 0 16,0 0-16,-21 0 0,0 0 15,0 1-15,0-1 0,-1 0 0,-20 0 16,21-21-16,-21 21 0,20-21 15,-20 21-15,0-21 0,21 22 0,-22-22 16,22 0-16,-21 0 0,21 0 16,-22 0-16,22 0 0,0 0 0,0 0 15,0 0-15,-1 0 0,1 0 16,0 0-16,0 0 0,21-22 31,-21 22 0</inkml:trace>
  <inkml:trace contextRef="#ctx0" brushRef="#br0" timeOffset="2743.42">1757 1990 0,'0'0'0,"-21"0"0,-1 0 15,1-21-15,0 21 0,0 0 16,0 0-16,0-22 0,-1 22 15,44 0 32,-1 0-47,0 0 0,0 0 16,21 0-16,-20 0 0,20 0 0,0 0 16,22 0-16,-1 0 15,1 0-15,-1 0 0,22 0 0,0 0 16,20 0-16,1-21 0,0 21 15,21 0-15,0 0 0,-21 0 0,21 0 16,0 0-16,21-21 0,-21 21 16,21 0-16,0 0 0,1 0 0,-1 0 15,0 0-15,0 0 0,0 0 0,22 0 16,-22 0-16,0 0 0,0 0 16,0 0-16,0 0 0,22 0 0,-22 0 15,0 0-15,0 0 0,-21 0 16,21 0-16,1 0 0,-1 0 0,-21 0 15,21 0-15,-21 0 16,-21 0-16,0 0 0,-1 0 0,1 0 16,0 0-16,-21 0 0,-1 0 0,-20 0 15,-1 0-15,1 0 0,-22 0 16,1 0-16,-22 0 0,0 0 0,0 0 16,0 0-16,0 0 15,-42 0 48,0 0-63,0 0 15</inkml:trace>
  <inkml:trace contextRef="#ctx0" brushRef="#br0" timeOffset="13116.48">847 3387 0,'0'0'0,"0"-21"16,0-1-1,0 1 1,0 0-16,0 0 0,0 0 16,0 0-16,0-1 0,0 1 15,0 0-15,0 0 16,-22 21-16,22 21 47,0 0-47,0 0 0,0 22 15,0-22-15,0 21 0,0 1 0,0-1 16,0 21-16,0-20 0,0-1 16,0 0-16,0 1 0,0 41 15,0-41-15,0-22 0,-21 0 16,21 21-16,0-20 0,-21-1 16,21 0-16,0 0 0,0 0 0,0 0 15,0-42 48,0 0-48,0 0-15</inkml:trace>
  <inkml:trace contextRef="#ctx0" brushRef="#br0" timeOffset="13579.6">1143 3747 0,'0'0'0,"0"21"15,0 0-15,0 0 16,21-21 15,0 0-15,0 0-16,1-21 16,-1 21-1,-21-21-15,0 0 16,0-1-16,0 1 15,-21 21 1,-1 0-16,1 0 16,21 21-1,-21-21-15,21 22 16,0-1 0,21-21 15,0 0 0</inkml:trace>
  <inkml:trace contextRef="#ctx0" brushRef="#br0" timeOffset="18303.86">2519 2985 0,'0'84'16,"0"-63"-16,0 1 15,0-1-15,0 0 16,0 21-16,21-42 0,0 21 0,0 1 16,-21-1-16,21-21 0,1 0 15,20 0-15,-21 0 0,0 0 0,0 0 16,22 0-16,-22 0 0,21 0 16,-21-21-16,1-1 0,20 1 0,-21 0 15,0 0-15,0 0 0,1 0 16,-1-1-16,0-20 0,-21 21 0,0 0 15,0 0-15,0-1 16,0 1-16,0 0 0,0 0 0,0 0 0,0 0 16,-21 21-1,0 21 1,21 0-16,0 21 16,0-21-16,0 22 0,0-1 0,0 22 15,0-1-15,0 1 0,0-1 16,0 1-16,0-1 0,0-21 0,0 22 15,0-22-15,0 22 0,0-22 16,0-21-16,0 22 0,0-22 0,21 21 16,-21-21-16,0 0 15,0 1-15,-21-22 32,-1-22-32,1 1 15,0 0-15,0 0 0,0 0 16,0 0-16,-22-1 0,22 1 15,-21 0-15,21-21 0,-22 21 0,22-1 16,-21 1-16,21 0 16,-1 21-16,1 0 0,21 21 15,0 0-15,0 1 16,21-1-16,-21 0 0,22 21 0,20-21 16,-21 1-16,0 20 0,0-21 15,1 0-15,20 0 0,-21 1 0,0-1 16,22-21-16,-22 21 0,21-21 15,-21 0-15,22 0 0,-22 0 0,21 0 16,-21 0-16,22 0 16,-1 0-16,0-21 0,-21 0 0,22-1 15,-1 1-15,0 0 0,-20-21 0,20 21 16,-21-1-16,0-20 0,0 0 16,1 21-16,-22-22 0,0 1 0,0 0 15,0 20-15,0-20 0,0 21 16,0 0-16,0 42 31,0 0-31,0 21 0,0-20 0,0 20 16,0-21-16,0 21 15,0-20-15,0 20 0,0-21 0,0 0 0,0 0 16,0 1-16,0-1 16,0 0-16,0 0 0,0 0 15,21-21 1,0 0-16,0-21 15,0 0-15,-21 0 16,0 0-16,21-1 0,-21 1 16,22-21-16,-1 21 0,-21-22 0,21 1 15,0 21-15,-21-21 0,21 20 16,0 1-16,-21 0 0,0 0 16,22 21-16,-1 0 0,0 0 15,-21 21-15,21 0 0,0 0 16,-21 22-16,0-22 15,0 0-15,21 0 0,-21 22 0,0-22 16,22 0-16,-22 0 0,21 0 0,-21 0 16,0 1-16,21-1 15,0-21-15,-21 21 0,21-21 0,0 0 16,1 0-16,-1 0 0,0 0 16,0 0-16,0 0 0,0-21 15,1 0-15,-22-1 0,21 1 0,0-21 16,0 21-16,-21-22 15,21 1-15,0 0 0,-21-1 0,0-20 0,0 21 16,0-22-16,0 22 0,0-22 16,0 22-16,0 0 0,0-1 15,0 1-15,0 21 0,0-22 16,0 22-16,0 0 0,-21 21 16,21 21-1,0 0-15,-21 1 0,21 20 0,0 0 16,0 1-16,0-1 0,0 21 0,0-20 15,0 20-15,0 1 0,0-22 16,0 0-16,0 1 0,0-1 16,-21 0-16,21-20 0,0 20 15,0-21-15,0 0 0,0 0 0,0 1 16,0-44 15,0 1-15,0 0-16,0 0 0,21 0 15,-21-22-15,21 22 0,-21-21 0,21 21 16,-21-22-16,22 1 0,-1 21 16,0-21-16,-21 20 0,21 22 0,0-21 15,0 21-15,1 0 16,-1 0-16,-21 21 0,21 1 0,-21-1 16,21 0-16,-21 21 0,0-21 15,0 22-15,0-22 0,0 0 16,0 21-16,21-20 0,-21-1 0,0 0 15,21 0-15,-21 0 0,0 0 16,22-21-16,-1 22 0,0-22 0,0 0 16,21 0-16,-20 0 15,-1 0-15,21 0 0,-21-22 0,22 22 16,-22-21-16,21 0 0,-21 0 0,0 0 16,22-22-16,-22 22 15,0 0-15,0-21 0,0-1 0,1 1 0,-22 21 16,0-21-16,0 20 0,0-20 15,0 21-15,0-21 0,0 20 16,0 1-16,-22 21 16,1 21-1,0 1-15,21-1 0,-21 0 16,21 21-16,0 1 0,0-22 16,0 21-16,-21 0 0,21-20 0,0 20 15,0-21-15,0 0 0,0 0 16,0 22-16,0-22 0,21 0 15,0 0-15,0-21 16,0 0-16,1 0 16,-1 0-16,0 0 0,0 0 0,0 0 15,0-21-15,1 0 0,20 0 16,-21 0-16,0-1 0,-21 1 16,21-21-16,1 21 0,-1 0 0,-21-22 15,21 22-15,-21-21 0,21 21 16,-21-1-16,21 1 0,-21 0 0,-21 21 31,21 21-15,-21-21-16,21 21 0,0 1 0,0-1 15,0 0-15,0 0 16,0 0-16,0 0 0,21 1 0,-21-1 16,21 0-16,0 0 15,-21 0-15,22 0 0,-22 1 16,0-1-16,21-21 0,-21 21 15,21-21-15,-21 21 16,21-21-16,0 0 16,0 0-1,1 0-15,-1 0 0,0-21 16,0 0-16,0 0 0,0-1 0,1 1 16,-1 0-16,0 0 0,0 0 15,0-22-15,-21 22 0,21-21 16,1 0-16,-1 20 0,-21-20 0,21 21 15,0 0-15,-21 0 0,0 42 32,0 0-17,0 0-15,0 0 0,0 22 0,0-22 16,0 21-16,0-21 0,0 22 16,-21-22-16,21 0 0,0 21 0,0-21 15,0 1-15,0-1 0,0 0 16,0 0-16,21 0 0,0-21 15,0 0-15,1 0 0,-1 0 16,0 0-16,0 0 0,0 0 16,0-21-16,1 21 0,-1-21 15,0 0-15,0 0 0,0-1 0,0 1 16,1-21-16,-1-43 16,0 43-16,0 0 0,-21-1 0,21-20 15,0 20-15,-21 1 0,0-21 16,22 20-16,-22 1 0,21 0 0,-21 20 15,0-20-15,0 21 0,0 0 16,0 0-16,0 42 16,-21-21-1,21 21-15,-22 21 0,22-21 16,-21 22-16,21-1 0,0 0 16,-21 1-16,21-1 0,-21 22 0,21-22 15,0 0-15,0 1 0,0-1 16,0 0-16,0 1 0,0-1 0,0-21 15,0 0-15,0 0 0,21 1 16,-21-1-16,42 0 0,-20 0 0,-1-21 16,0 21-16,21-21 0,-21 0 15,1 0-15,20 0 0,0 0 0,-21 0 16,22 0-16,-1 0 0,0-21 0,1 21 16,-1-21-16,-21 0 0,22 0 15,-1-1-15,0-20 0,-21 21 0,1-21 16,-1-1-16,0 1 15,-21-43-15,0 43 0,0 0 16,0 20-16,0-20 0,0 21 0,-21-21 16,0 20-16,-1 22 0,1-21 15,0 21-15,0 0 0,-21 0 0,20 0 16,-20 0-16,21 0 0,-21 21 16,20 1-16,1-1 0,0 21 0,0 0 15,0 1-15,0-1 0,-1 0 0,22 1 16,-21-1-16,21-21 15,0 22-15,0-1 0,0-21 0,0 0 0,0 0 16,21 1-16,1-1 16,-1 0-16,0-21 0,0 0 0,0 0 15,0 0-15,1 0 0,-1 0 0,0 0 16,0 0-16,0 0 0,0-21 16,22 0-16,-22-1 0,0 1 0,0 0 15,22-42-15,-22 20 16,-21 1-16,0 0 0,21-1 0,-21 22 15,0-21-15,21-1 0,-21 22 0,0 0 16,0 0-16,0 42 31,0 0-31,0 0 0,0 1 16,0 20-16,0 0 0,0-21 16,0 22-16,0-1 0,0-21 0,0 0 15,21 22-15,0-22 0,1 0 16,-1 0-16,0-21 0,0 21 0,21-21 15,-20 0-15,-1 0 0,0 0 16,0 0-16,0 0 0,0 0 0,1 0 16,20-21-16,-21 21 0,0-21 0,0 0 15,1 0-15,-1 0 0,0-22 16,-21 22-16,0-21 0,21 21 0,-21-22 16,0 1-16,21 0 0,-21 20 15,0 1-15,0 0 0,0 0 0,0 42 31,0 0-31,0 0 0,-21 22 16,21-22-16,-21 21 0,21-21 16,0 22-16,0-22 0,0 21 0,0-21 15,-21 1-15,21-1 0,0 0 16,0 0-16,0 0 0,0 0 16,21-21 15,-21-21-16,21 0-15,0 0 0,-21 0 16,21 0-16,1-22 0,-22 22 16,21 0-16,0-21 0,0 20 0,-21-20 15,21 21-15,0 21 0,1-21 16,-1 21-16,0 0 16,0 21-16,-21 0 15,21 0-15,-21 0 0,0 1 0,0-1 16,21 0-16,-21 0 0,22 0 15,-1 0-15,-21 1 0,21-1 16,0-21-16,0 21 0,0-21 16,1 0-16,-1 0 0,0 0 15,0 0-15,0 0 0,0-21 16,1 21-16,-1-21 0,0-1 0,0 1 16,21 0-16,-20-21 0,-1 21 15,0-1-15,0-20 0,0 21 0,0-21 16,-21-1-16,22 1 15,-22 21-15,21 0 0,0 21 16,-21 21 15,0 0-31,0 0 0,0 0 16,0 0 0,0-42 30,21 21-46,-21-21 0,0 0 16,0 0-16,0 0 16,0-1-16,0 1 15,0 0-15,-21 21 0,0 0 16,0 0 0,-1 21-16,1-21 0,21 21 0,0 1 15,-21 20-15,0-21 0,21 21 16,-21 1-16,21 20 15,0-20-15,0-22 0,0 21 0,0-21 16,0 0-16,0 1 0,0-1 0,21 0 16,0 0-16,0 0 0,0-21 0,1 21 15,-1-21 1,21 0-16,-21 0 0,0 0 0,22 0 16,-22 0-16,21-21 0,-21 0 0,22 21 15,-1-21-15,-21 0 0,22 0 16,-22-1-16,21 1 0,-21-21 15,22 21-15,-22-22 0,0 22 0,0-21 0,0 0 16,0 20-16,-21 1 16,22 0-16,-22 0 0,0 0 0,-22 21 15,1 0 1,0 0-16,0 21 0,21 0 16,0 0-16,-21 0 0,0 22 15,21-22-15,-22 21 0,22-21 16,0 1-16,0 20 0,0 0 15,0-21-15,0 1 0,0-1 0,0 0 16,22 0-16,-1-21 16,0 0-16,0 0 0,0 0 0,0 0 15,1 0-15,-1 0 0,21 0 16,-21 0-16,22-21 0,-22 21 0,21-21 16,0 0-16,-20-1 0,20 1 15,-21 0-15,21-21 0,-20 21 16,20-64-16,-21 43 0,0-1 15,0 22-15,1-21 0,-22-1 0,0-20 16,0 21 0,-22 42-1,1 21-15,21 0 16,-21 0-16,0 21 0,21-20 16,0 20-16,0-21 0,0 0 0,0 22 15,21-22-15,0 0 0,0 0 16,1 0-16,-22 22 0,21-22 0,0-21 15,0 21-15,0 0 0,0 0 16,-21 0-16,22-21 0,-22 22 16,0-1-16,-22 0 15,1-21 1,0 0-16,0 0 0,0 0 16,0 0-16,-22 0 0,22 0 0,0 0 15,-21-21-15,-1 21 0,22-21 16,-21-1-16</inkml:trace>
  <inkml:trace contextRef="#ctx0" brushRef="#br0" timeOffset="18595.31">6710 2879 0,'21'0'0,"-42"0"0,84 0 0,-20-21 0,-1 21 16,-21 0-16,21-22 0,-20 22 0,-1-21 15,21 21-15,-21-21 16</inkml:trace>
  <inkml:trace contextRef="#ctx0" brushRef="#br0" timeOffset="18796.02">5673 2773 0,'0'0'0,"-22"0"15,1 21-15,21 0 32,0 0-17</inkml:trace>
  <inkml:trace contextRef="#ctx0" brushRef="#br0" timeOffset="19792.25">825 5482 0,'0'0'0,"0"-42"16,0 21-16,22 0 15,-1 21-15,-21-22 0,21 1 16,0 21-16,0 0 0,0-21 0,1 21 16,-1 0-16,21 0 0,-21 21 15,0 0-15,1 1 0,20-1 0,-21 21 16,-21 22-16,0-22 0,0 21 16,0 1-16,-21-1 0,0 1 15,-22-1-15,22-20 0,-21 20 0,0-20 16,-1-1-16,1 0 0,-22-21 15,22 22-15,0-22 0,21 0 16,-22 0-16,22-21 0,0 0 16,0 0-16,0 0 0,-1 0 0,22-21 15,0 0-15,0 0 16,0 0-16,0-1 0,0 1 16,0 0-16,0-21 0,0 21 0,0-22 15,22 22-15,-1 0 0,0-21 16,0 20-16,0 22 0,0 0 15,1 0-15,20 22 0,-21-1 16,0 0-16,0 21 0,1-21 16,-1 22-16,-21-22 0,21 21 0,-21-21 15,21 1-15,-21 20 0,0-21 16,0 0-16,0 0 0,21 1 16,0-22-16,-21 21 15,22-21-15</inkml:trace>
  <inkml:trace contextRef="#ctx0" brushRef="#br0" timeOffset="19956.3">1630 6011 0,'21'0'0,"-42"0"0,63-21 0,-21 21 16,-21-21 30,0 0-30</inkml:trace>
  <inkml:trace contextRef="#ctx0" brushRef="#br0" timeOffset="20395.32">2963 4995 0,'0'0'0,"0"64"0,0-1 16,0 1-16,-21-1 0,21 1 15,0-1-15,0 1 0,0-1 0,0 1 16,-21-1-16,21 1 0,-21-22 15,21 22-15,0-22 0,0 0 0,0-20 16,0 20-16,0-21 0,0 0 16,0 0-16,21-21 15,-21-21 1,21 21-16,-21-21 16</inkml:trace>
  <inkml:trace contextRef="#ctx0" brushRef="#br0" timeOffset="20724.13">2773 5482 0,'-21'-42'0,"42"84"0,-64-126 0,22 20 16,21 22-16,0-1 0,-21 1 15,21 0-15,0-1 0,0 1 0,21 0 16,0-1-16,1 1 0,20 0 16,0-1-16,1 22 0,-1 0 0,0 0 15,22 0-15,-22 21 0,22 0 16,-22 21-16,0 0 0,1 21 0,-22 1 15,0-1-15,-21 0 16,0 1-16,0 20 0,0-20 0,-21-1 16,0 0-16,-22 1 0,1-1 15,0 0-15,-1 1 0,1-22 0,0 21 16,-1-21-16,22 0 0,-21 1 16,-1-1-16,22 0 0,0-21 0,21 21 15,21-21 1,0 0-16,1 0 15,20 0-15,-21 0 0,21 0 16,1-21-16,20 0 0,-20 0 16</inkml:trace>
  <inkml:trace contextRef="#ctx0" brushRef="#br0" timeOffset="22052.37">3746 5292 0,'0'0'16,"-21"21"-1,0 0-15,0 0 16,0 0-16,0 22 0,21-22 16,-22 21-16,22 1 0,-21-1 0,21 0 15,0-21-15,0 22 0,0-1 16,0 0-16,0-20 0,0 20 0,0-21 16,0 0-16,21 0 0,1-21 0,20 22 15,-21-22-15,0 0 16,22 0-16,-22 0 0,21 0 0,-21-22 15,22 1-15,-22 21 0,21-21 16,-21 0-16,0-21 0,1 20 0,-1 1 16,0-21-16,0 21 0,0-22 15,-21 1-15,0 21 0,0-21 0,0-1 16,0 1-16,0 21 0,-21-22 16,-21 1-16,21 21 0,-22 0 0,1 0 15,0-1-15,-1 22 0,1 0 0,0 0 16,-22 0-16,22 22 0,-1-1 15,22 0-15,-21 0 0,21 0 0,0 0 16,21 22-16,0-1 0,0-21 16,21 22-16,0-1 0,21-21 15,-21 21-15,22-20 0,-1-1 0,0 0 16,1 0-16,-1 0 0,0 0 16,1-21-16,-1 0 0,0 0 0,1 0 15,-1 0-15,0 0 0,1-21 16,20 0-16,-20 0 0,-1 0 0,0 0 15,1-1-15,20-20 16,-21 21-16,1-21 0,-22-1 0,21 1 16,1 0-16,-22-1 0,0 1 0,0-22 15,0 22-15,-21-21 0,0 20 0,0-20 16,0 20-16,0 1 0,0-43 16,-21 64-16,0 21 15,0 21-15,21 1 16,-21 20-16,21-21 0,-22 43 15,22-22-15,0 21 0,0-20 0,0 20 16,-21-20-16,21-1 0,-21 21 0,21-20 16,0-1-16,0 0 0,0 1 15,0-1-15,0 0 0,0-20 0,0 20 16,0-21-16,0 0 16,21 0-16,0-21 0,1 0 0,-1 0 15,0 0-15,0 0 0,21 0 0,-20 0 16,20 0-16,0-21 0,-21 0 15,1 0-15,20 0 0,-21 0 0,0-22 16,0 22-16,-21 0 0,22-21 16,-22 20-16,21 1 0,-21 0 0,0 0 15,0 0-15,0 42 32,0 0-32,0 0 0,0 0 15,0 1-15,0 20 16,0-21-16,0 0 0,0 0 15,0 1-15,0-1 0,0 0 0,21 0 16,0 0-16,0-21 0,0 21 16,1-21-16,-1 0 0,0 0 0,0 0 15,21 0-15,-20 0 0,20-21 0,-21 0 16,21 0-16,-20 0 0,20 0 16,-21-1-16,43-41 0,-43 42 15,0-22-15,0 22 0,0 0 16,-21-21-16,0 21 0,0-1 15,0 1-15,0 0 0,0 0 0,0 42 32,0 0-17,0 22-15,0-22 0,0 21 0,0 0 16,0 1-16,-21-1 0,21 22 16,0-22-16,-21 21 0,21 1 0,0-1 15,0 1-15,0-1 0,0 1 16,0-1-16,0 1 0,0-1 0,0 1 15,0-1-15,0 1 0,21-1 0,-21 22 16,21 42-16,0-63 0,-21-1 16,0 22-16,0-22 0,0 1 15,0-1-15,0 1 0,0-22 0,0 22 16,0-22-16,-21 0 0,0 1 0,0-1 16,-21-21-16,20 21 0,1-20 15,-21-1-15,21-21 0,-22 0 16,22 0-16,-21 0 0,0 0 0,-1-21 15,1-22-15,-22 22 0,1-21 0,-1-22 16,1 1-16,-22-1 0,22 1 16,-1-1-16,-20 1 0,41-22 0,-20 22 15,42-22-15,-22 21 0,43 1 16,0-22-16,0 22 0,0-1 0,21 22 16,22 0-16,-22-22 0,42-21 15,-20 64-15,-1-21 0,0 0 0</inkml:trace>
  <inkml:trace contextRef="#ctx0" brushRef="#br0" timeOffset="22763.97">6011 5419 0,'0'0'0,"0"21"31,0 0-31,0 0 16,0 0-16,0 1 0,0 20 0,0-21 16,0 21-16,0-20 0,0 20 15,0-21-15,0 0 0,0 43 16,0-43-16,0 0 16,0 0-1,0-42 16,0 0-31,0 0 0,0 0 0,-21-1 16,21 1-16,0-21 0,0 21 0,0-22 16,0 1-16,0 21 0,0-21 15,21-1-15,-21 22 0,21 0 16,1 0-16,-1 0 0,0-1 0,0 1 0,21 21 16,-20 0-16,20 0 0,-21 0 15,21 0-15,-20 0 0,-1 0 16,0 21-16,0 1 0,0-1 15,0 0-15,1 0 0,-1 21 0,-21-20 16,21-1-16,-21 21 0,0-21 0,0 0 16,0 22-16,0-22 0,0 0 15,0 0-15,0 0 0,-21 1 16,0-22-16,-1 21 16,1-21-1,21-21-15,0-1 0,0 1 16,0 0-16,0 0 0,0 0 15,0-22-15,21 1 0,1 21 0,-1-21 16,0 20-16,0-20 16,21 21-16,-20 0 0,20 0 0,-21-1 15,21 1-15,1 21 0,-22 0 0,21 0 16,1 0-16,-22 0 0,0 21 16,0 1-16,0-1 0,0 0 0,-21 0 15,0 21-15,0-20 0,0 20 0,0 0 16,0-21-16,-21 22 0,0-22 15,0 0-15,21 0 0,-21 22 0,0-22 16,21 0-16,21-21 31,0 0-31,0-21 16,0 0-16</inkml:trace>
  <inkml:trace contextRef="#ctx0" brushRef="#br0" timeOffset="23195.72">7239 5334 0,'-64'85'31,"64"-64"-15,-21 0-16,0 0 0,21 0 0,0 22 15,0-22-15,0 21 0,0-21 0,0 1 16,0-1-16,0 0 0,0 0 15,21 0-15,-21 0 0,21 1 16,1-22-16,-1 0 0,0 0 0,0 0 16,0 0-16,0 0 0,1 0 15,-1-22-15,0 1 0,0 0 16,0 0-16,0 0 0,-21 0 0,0-22 16,0 22-16,22-21 0,-22-1 0,0 1 15,0 0-15,0 21 0,0-22 16,0 1-16,0 21 0,-22 0 0,1-1 15,0 22-15,0 0 0,0 0 16,0 0-16,-22 0 0,22 22 16,-21-22-16,-1 21 0,22 21 0,-21-21 15,21 0-15,0 1 0,-1 20 0,22-21 16,-21 0-16,21 22 0,0-22 16,0 42-16,43-42 0,-22 1 15,0-1-15,0 0 0,0 0 16,22-21-16,-22 21 0,21-21 0,-21 0 15,22 0-15</inkml:trace>
  <inkml:trace contextRef="#ctx0" brushRef="#br0" timeOffset="23789.38">7599 5715 0,'21'0'0,"-42"0"0,63-21 0,-42 0 16,21 0-16,-21-1 0,21 1 0,-21-21 15,22 21-15,-1 0 0,0-22 0,-21 22 16,21-21-16,0 21 0,0-22 15,1 22-15,-1 0 0,-21 0 0,0 0 16,0 42 15,-21 0-31,21 0 0,-22 0 16,22 0-16,-21 22 0,21-22 0,0 0 16,0 0-16,0 0 15,0 22-15,0-22 0,0 0 0,21 0 16,1-21-16,-1 21 0,21 1 15,-21-22-15,22 0 0,-1 0 0,0 0 16,1 0-16,-1 0 0,0 0 0,1 0 16,-22-22-16,21 1 0,-21 0 15,22 0-15,-22 0 0,0 0 0,0-1 16,0-20-16,0 21 0,1-43 16,-22 22-16,21 21 0,-21-21 15,0 20-15,0 1 0,0 0 16,0 42-1,0 0 1,-21 1-16,21-1 0,0 0 0,0 21 16,-22 1-16,1-1 0,21 0 0,-21 1 15,21 20-15,-21 1 0,21-22 16,-21 21-16,21 1 0,0-1 0,0 1 16,-21-1-16,21 1 0,0-1 0,0 1 15,0-1-15,0 22 0,0-21 16,0-1-16,21 1 0,-21 20 0,0-20 15,0-1-15,0-20 0,0 20 16,0 1-16,0-22 0,0 0 0,0 1 0,0-1 16,0-21-16,0 21 0,0-20 0,-21-1 15,42-42 17,0-1-32,-21 1 0,21-21 15,0 0-15</inkml:trace>
  <inkml:trace contextRef="#ctx0" brushRef="#br0" timeOffset="24088.21">8678 5482 0,'0'-42'16,"0"84"-16,0-126 0,-21 41 0,21 22 0,0 0 0,0-21 15,0 20-15,21 1 0,0 21 16,1-21-16,-1 21 0,21 0 15,0 0-15,-20 0 0,20 0 0,0 0 16,1 21-16,-22-21 0,21 21 16,-21 1-16,0-1 0,1 21 0,-22-21 15,0 0-15,0 22 0,0-22 0,0 0 16,-22 21-16,1-20 0,-21 20 16,0-21-16,-1 0 0,1 0 0,-22 1 15,22-1-15,-21 0 0,20-21 0,1 21 16,0-21-16,-1 0 0,1 0 15,21 0-15,0 0 16,21-21-16</inkml:trace>
  <inkml:trace contextRef="#ctx0" brushRef="#br0" timeOffset="25169.59">9652 4805 0,'-21'0'0,"42"0"0,-63-21 16,20 0-16,1 21 16,21-22-16,-21 22 0,21-21 15,0 0-15,-21 21 0,21-21 16,-21 21-16,21-21 0,-21 21 0,-1 0 31,22 21-15,0 21-16,0-21 0,0 22 0,-21 20 15,21-20-15,0 20 0,0-21 16,0 22-16,-21-22 0,0 22 0,0-22 16,21 0-16,-21 1 0,-1-22 15,22 21-15,0-21 0,-21 1 16,21-1-16,-21 0 0,21 0 0,0-42 47,0 0-47,21 0 15,0-1-15,1 1 0,-22-21 0,21 21 16,0-22-16,0 1 0,-21 21 16,21-21-16,-21-1 0,21 22 0,-21 0 15,0 0-15,22 0 0,-1 42 16,-21 0-1,0 0-15,0 0 0,0 0 16,0 22-16,0-22 0,0 0 16,0 21-16,0-20 0,0-1 0,21 0 15,-21 0-15,21 0 0,-21 0 0,21 1 16,0-22-16,-21 21 0,22-21 16,-1 0-16,0 0 0,0 0 0,0 0 15,22 0-15,-22 0 0,0 0 0,21 0 16,-21 0-16,43-43 15,-43 43-15,21-21 0,-20 0 0,20-21 16,-21 21-16,21-22 0,-20 22 16,-1-21-16,0-1 0,0 22 0,0-21 15,-21 21-15,0 0 0,0-1 16,0 44 0,0-1-1,0 0-15,-21 0 0,0 21 0,21-20 16,0-1-16,-21 0 0,21 21 0,0-21 15,-21 1-15,21-1 0,0 0 16,0 0-16,21 0 0,0-21 16,0 21-16,0-21 0,0 0 15,22 0-15,-22 0 0,0 0 16,0 0-16,22 0 0,-22-21 16,21 0-16,-21 21 0,0-21 0,22 0 15,-22 0-15,0-22 0,0 22 16,0 0-16,1-21 0,-1-1 0,-21 22 15,0-21-15,0 21 0,0-1 0,0 1 16,0 0-16,-21 21 16,-1 0-16,1 0 0,0 21 15,0 0-15,21 1 0,0-1 16,-21 21-16,21-21 0,0 0 0,0 1 16,0 20-16,0-21 0,0 0 0,0 0 15,0 1-15,21-1 0,-21 0 16,0 0-16,0 0 15,21-21-15,-21 21 0,0 1 16,-21-22 15,21-22-31,0 1 16,0 0-16,0 0 0,0 0 16,0 0-16,21-1 0,0 1 15,0-21-15,-21 21 0</inkml:trace>
  <inkml:trace contextRef="#ctx0" brushRef="#br0" timeOffset="25820.21">10901 4890 0,'0'0'0,"21"0"0,-21 21 15,0 0-15,0 0 16,0 0-16,0 0 0,0 22 0,0-22 16,0 0-16,0 21 0,0-20 0,0-1 15,0 21-15,0-21 0,0 0 16,0 1-16,0-1 0,0 0 0,0 0 15,0 0 1,-21-21 0,21-21-1,0 0-15,0 0 0,0-22 16,0 22-16,0 0 16,0-21-16,0 21 0,0-22 15,21 1-15,0 0 0,0 20 0,0-20 16,1 0-16,20-1 0,-21 22 15,21 0-15,1 0 0,20 0 16,-20 21-16,-1 0 0,-21 21 16,21 21-16,-20-21 0,20 22 0,-21-1 15,0 0-15,-21 1 0,0-1 0,0-21 16,0 22-16,0-1 0,0-21 16,0 0-16,0 22 0,-21-1 15,0-21-15,0 0 0,0-21 16,21 21-16,-22-21 15,1 0-15,21-21 16,0 0 0,0 0-16,0 0 0,21 0 15,1-1-15,-1 1 0,0-21 0,0 0 16,0 20-16,22-20 0,-22 0 0,21-1 16,0 1-16,-20 0 0,20 21 15,0-1-15,-21 22 0,22 0 0,-22 0 16,0 0-16,0 22 0,-21-1 15,0 21-15,0-21 0,0 22 16,0-22-16,0 21 0,0-21 0,0 22 16,0-22-16,0 0 0,-21 0 0,21 0 15,-21 0-15,0 1 0,21-1 16,-21-21-16,-1 21 0,1-21 16,0 0-1,0 0-15,0 0 16,21-21-16,-21 0 0,-1 21 0,1-22 15,21 1-15</inkml:trace>
  <inkml:trace contextRef="#ctx0" brushRef="#br0" timeOffset="26028.09">10731 4403 0,'-21'0'0,"42"0"0,-63 0 15,21 0-15,0 0 0,0 0 0,-1 0 16,1 0-16,21 21 31,0 0-15,0 0-16,0 0 16,0 1-16</inkml:trace>
  <inkml:trace contextRef="#ctx0" brushRef="#br0" timeOffset="27144">889 7641 0,'0'0'16,"-21"0"-16,0 0 0,-1 0 0,22-21 15,-21 21-15,21-21 16,0 0-16,21 21 16,1 0-1,-1 0-15,0 21 0,21 0 16,-21-21-16,1 21 0,-1 0 16,0 22-16,-21-22 0,0 0 0,0 21 15,0-20-15,0-1 0,0 21 16,0-21-16,-21 22 0,-22-22 15,22 21-15,0-21 0,0 0 0,0 1 16,-22-1-16,22-21 0,0 21 16,0-21-16,-21 0 0,20 0 0,1 0 15,0 0-15,21-21 16,0 0-16,0-1 16,21 22-1,-21-21-15,43 21 0,-22 0 0,21 0 16,0 0-16,1 0 0,-1 0 15,0 21-15,1 1 0,-1-1 0,0 0 16,-20 21-16,-1-21 0,-21 22 16,0-1-16,-21-21 0,-22 22 15,22-1-15,-42-21 0,20 21 0,-20-20 16,-1 20-16,1-21 0,-1 0 16,1 0-16,-1-21 0,1 22 0,20-22 15,-20 0-15,21 0 16,-1 0-16,1 0 0,21 0 0,-22 0 0,22-22 15,21 1-15,0 0 16,0 0-16,0 0 16,21 0-16,1-1 0,-1 1 15,21 21-15,-21-21 0,22 0 0,-1 21 16,0-21-16,1 0 0,-1 21 16</inkml:trace>
  <inkml:trace contextRef="#ctx0" brushRef="#br0" timeOffset="27315.9">1503 8086 0,'0'0'0,"21"0"0,0 0 15,0-21-15,-21-1 32,0 1-1,0 0-31,0 0 0,21 0 15</inkml:trace>
  <inkml:trace contextRef="#ctx0" brushRef="#br0" timeOffset="27948.54">2815 6964 0,'0'0'0,"-21"-21"0,21 0 0,-21-1 16,0 22-16,-1 0 15,1 0-15,21 22 0,-21-1 16,21 21-16,0 22 15,0-1-15,0 1 0,-21 20 0,21 1 16,0 0-16,0-22 0,-21 22 16,21-22-16,-21 22 0,21 0 0,-22-22 15,1 1-15,0 20 0,21-41 0,-21 20 16,21-21-16,-21 1 0,21-1 16,0-21-16,0 22 0,0-22 15,21-42 1,-21-1-1,21-20-15,0 21 0,-21-21 16,21-1-16,1-20 0,-22 20 0,21-20 16,0 21-16,-21-22 0,21 1 15,0-1-15,0 1 0,-21-1 16,0-21-16,22 22 0,-22-1 0,21 1 16,-21 21-16,0-1 0,0 22 15,0 0-15,21 21 0,-21 21 16,21 0-16,-21 22 0,21 20 15,0 1-15,1-1 0,-22 1 0,21-1 16,0 1-16,0-1 0,0 1 0,-21-1 16,0 1-16,21-22 0,-21 21 15,22-20-15,-22 20 0,0-20 0,0-22 16,0 21-16,0 0 0,0-20 16,0-1-16,0 0 0,0 0 15,-22-21 16,1-21-31,-21 0 0</inkml:trace>
  <inkml:trace contextRef="#ctx0" brushRef="#br0" timeOffset="28609.68">2265 8065 0,'-43'-22'16,"86"44"-16,-107-44 0,43 1 0,0 21 16,21-21-16,21 21 0,0 0 15,0 0-15,22 0 0,20-21 16,-20 21-16,20-21 0,22 21 0,63-43 15,-63 43-15,-1-21 16,-20-21-16,20 21 0,1 0 16,0-1-16,-22 1 0,22-21 0,-22 21 15,1-22-15,-1 22 0,1-21 16,-22 0-16,-21 20 0,22-20 0,-43 0 16,0-1-16,0 22 0,0-21 15,0 0-15,0 20 0,-21-20 0,-1 21 16,1 0-16,0 21 0,-21 0 0,21 0 15,-1 0-15,1 42 0,21-21 16,-21 22-16,21-1 0,0 21 0,-21-20 16,21 20-16,0 1 0,0-22 15,0 22-15,0-1 0,0 1 16,0-1-16,0 1 0,-21-1 0,21 1 16,0-1-16,0 1 0,0-22 15,0 0-15,0 1 0,0-22 0,0 21 16,0-21-16,0 0 0,0 1 0,0-1 15,0-42 17,0-1-32,21 1 15,-21-21-15,0 21 0,21-22 0,0 1 16,0 0-16,1-1 0,-1 1 0,21 0 16,0-22-16,1 22 0,-1 0 15,0 20-15,1 1 0,20 0 16,-20 0-16,-1 21 0,0 0 0,1 0 15,-22 0-15,0 21 0,21 0 16,-42 0-16,21 1 0,-21 20 0,0-21 16,0 21-16,0-20 0,0 20 0,-21 0 15,0-21-15,-21 22 0,-1-22 16,1 21-16,21-21 0,-21 1 16,-1-1-16,1 0 0,0 0 0,-1-21 0,1 21 15,21 0-15,-22-21 0,22 0 16,0 0-16,21-21 31,0 0-31,0 0 0,21 0 16,0 0-16,1-1 0,-1 1 0</inkml:trace>
  <inkml:trace contextRef="#ctx0" brushRef="#br0" timeOffset="29027.44">4699 7832 0,'21'-21'0,"-42"42"0,63-42 16,-42-1-16,-21 22 16,0 0-16,0 0 15,-22 0-15,1 0 0,21 0 0,-21 22 16,-1-22-16,1 21 0,0 0 0,20-21 16,-20 21-16,21 0 0,0-21 15,0 21-15,21 1 0,0-1 0,0 0 16,0 0-16,21 0 0,21 0 15,-21-21-15,0 22 0,22-1 16,-1-21-16,-21 21 0,149 42 16,-128-41-16,0-22 15,-21 21-15,22 0 0,-22 0 16,0 0-16,-21 0 0,0 1 16,0-1-16,-42-21 15,21 21-15,-22 0 0,1-21 16,0 0-16,-1 0 0,1 21 0,0-21 15,-1 21-15,1-21 0,0 0 0,-1 0 16,22 0-16,0 0 0,0 0 16,0 0-16,21-21 0,21-127 31,0 127-31,0-21 16,21 20-16,-20-20 0</inkml:trace>
  <inkml:trace contextRef="#ctx0" brushRef="#br0" timeOffset="29300.28">5186 7514 0,'0'0'0,"0"-21"0,21 0 0,-21 0 15,-21 21 1,0 21-16,-1 0 0,1 0 16,21 0-16,-21 22 0,21-1 0,-21 0 15,21 1-15,-21 20 0,21-20 16,0 84-16,0-64 0,0-21 15,-21 22-15,21-1 0,0-20 0,0-1 16,0 0-16,0 1 16,0-22-16,0 21 0,21-21 0,0 1 0,0-1 15,0-21-15,0 0 16,22 0-16,-22 0 0,0 0 16,0 0-16,22-21 0,-22 21 0,0-22 15,0 1-15,-21 0 0,0 0 0,0 0 16</inkml:trace>
  <inkml:trace contextRef="#ctx0" brushRef="#br0" timeOffset="29476.18">4911 8043 0,'0'0'0,"-22"0"0,1 0 16,-21 0-16,63 0 16,0 0-1,0 0-15,22 0 16,-22 0-16,21-21 0,1 21 0,-1-21 15,21 21-15,-20-21 0,20 21 0,1-21 16,-1 21-16,-20-21 0,20-1 16,1 22-16</inkml:trace>
  <inkml:trace contextRef="#ctx0" brushRef="#br0" timeOffset="29871.96">5715 7938 0,'0'0'0,"-21"0"16,21-22-16,0 1 16,0 0-16,0 0 15,21 0-15,0 21 0,0-21 0,0-1 16,1 22-16,-1-21 0,21 21 0,-21 0 16,22 0-16,-22 0 0,21 0 15,0 0-15,-20 21 0,-1 1 0,0-1 16,21 0-16,-21 0 0,-21 21 0,22-20 15,-22 20-15,21-21 0,-21 21 0,0-20 16,0 20-16,0-21 0,0 0 16,0 0-16,0 1 0,-21-1 0,-1 0 15,1 0-15,0-21 0,0 0 16,21-21 15,0 0-31,0 0 0,0-1 0,0 1 16,0 0-16,21 0 0,-21-21 15,21-1-15,0 22 0,-21-21 0,22 21 16,-1-22-16,0 1 0,0 21 0,0 0 16,0-22-16,1 22 0,-1 0 0,0 0 15,0 0-15</inkml:trace>
  <inkml:trace contextRef="#ctx0" brushRef="#br0" timeOffset="30572.45">7133 7980 0,'21'-21'0,"-42"42"0,63-63 15,-20 20-15,-1 1 0,0 0 0,-21 0 16,21 0-16,-21 0 0,0-1 15,0 1-15,0 0 0,0-21 0,0 21 16,-21-1-16,0 1 0,0 0 0,-22 0 16,22 21-16,-21 0 15,-1-21-15,1 21 0,-43 0 16,64 21-16,-21 0 0,0 0 0,20 22 16,-20-1-16,21 0 0,0 1 15,0-1-15,21 21 0,0-20 0,0-1 16,0 22-16,0-22 0,0-21 0,21 21 15,0-20-15,0-1 0,0 0 16,22 0-16,-22-21 0,21 0 0,0 0 16,1 0-16,-1-21 0,0 0 0,1 0 15,-1-1-15,-21 1 0,22-21 16,-22 21-16,21-22 0,-21 1 0,0 21 16,1-21-16,-22-1 0,0 1 15,0 0-15,0 20 0,0-20 0,0 21 16,0 0-16,0 0 0,0-1 15,0 44 1,0-1-16,0 0 0,0 0 0,0 0 16,-22 22-16,22-22 0,0 21 15,0-21-15,0 22 0,0-22 0,0 0 16,0 21-16,0-21 0,22 22 16,-22-22-16,21 0 0,0 0 15,0-21-15,0 0 0,0 0 0,22 0 16,-22 0-16,21 0 0,-21 0 0,22-21 15,-1 21-15</inkml:trace>
  <inkml:trace contextRef="#ctx0" brushRef="#br0" timeOffset="30817.31">8022 7641 0,'0'0'16,"0"-42"-16,0 21 0,0 0 0,-21-1 15,0 1-15,0 21 0,-1 0 0,1 0 16,-21 0-16,21 21 0,0 1 15,-1-1-15,1 0 0,0 0 16,21 21-16,-21-20 0,21 20 0,0 0 0,-21 1 16,21-22-16,0 21 0,0 0 15,0 1-15,0-22 0,21 21 16,0-21-16,0 1 0,22-1 0,-22-21 16,21 21-16,0-21 0,1 0 0,-1 0 15,0 0-15,1 0 0,-1-21 16,-21 21-16,22-21 0,-1-1 0,-21 1 15</inkml:trace>
  <inkml:trace contextRef="#ctx0" brushRef="#br0" timeOffset="31116.14">8636 7049 0,'0'-43'0,"0"86"0,0-128 0,0 64 15,0-22-15,-21 22 16,0 21-16,-1 0 15,1 21-15,0 1 0,21 20 16,-21 0-16,0 1 0,21 20 0,-21 1 16,21 20-16,0-20 0,-22-1 0,22 1 15,0 20-15,-21-41 0,21 20 16,0-20-16,0 20 0,0-21 0,0 1 16,0-1-16,0-21 0,0 22 0,0-22 15,21 0-15,1 0 0,-22 0 16,21 0-16,0-21 0,0 0 15,0 0-15,0 0 0,1 0 16,-22-21-16,21 21 0,21-21 16,-21 0-16,0-21 0,1 20 15,20 1-15</inkml:trace>
  <inkml:trace contextRef="#ctx0" brushRef="#br0" timeOffset="31972.05">9102 7514 0,'0'0'0,"21"-21"0,-21 0 16,0 42-1,0 0-15,0 0 0,0 1 16,-21-1-16,-1 0 0,22 0 16,-21 21-16,0 22 15,21-43-15,-21 21 0,21-20 0,0-1 16,0 21-16,0-21 0,0 0 16,0 1-16,0-1 0,0 0 0,0 0 15,21-21-15,0 21 0,0-21 0,43 0 16,-43 0-16,0 0 15,0 0-15,22-21 0,-22 21 0,0-21 16,0 0-16,0 0 0,1-1 0,-1 1 16,0 0-16,-21 0 0,0 0 0,0-22 15,0 22-15,0 0 0,0-21 16,0 21-16,0-1 0,0 44 31,0-1-15,0 0-16,0 0 0,0 0 0,0 0 15,0 1-15,0-1 0,0 0 0,0 0 16,0 0-16,0 0 0,0 1 16,0-1-1,0-42 1,0-1 0,0 1-1,0 0-15,0 0 0,21 0 0,0 0 16,-21-1-16,21-20 0,1 21 15,-22-21-15,21-1 0,0 22 0,0-21 16,0-1-16,22 22 0,-22 0 16,21 0-16,-21 0 0,22 0 0,-1 21 15,0 0-15,-21 0 0,22 21 16,-1 0-16,-21 21 0,0-21 0,1 22 16,-1-22-16,-21 21 0,0-21 0,0 22 15,0-22-15,0 21 0,0-21 0,0 1 16,0-1-16,0 0 0,-21 0 15,21 0-15,-22 0 0,1-21 16,0 0-16,0 0 0,0 0 16,0 0-16,-1 0 15,22-21-15,0 0 16,0 0-16,0-21 0,22 20 16,-1 1-16,0-21 0,21 0 0,-21-1 15,22 1-15,-1-22 0,0 22 16,1 0-16,20-22 0,-20 43 0,20-21 15,-21 21-15,1 21 0,-1 0 0,0 0 16,1 21-16,-1 0 0,-21 0 16,0 21-16,1 1 0,-22-1 0,0 0 15,0 1-15,0-1 0,0 0 0,0-20 16,-22 20-16,22-21 0,-21 21 16,0-20-16,0-1 0,0 0 15,0 0-15,-1-21 0,22 21 0,-21-21 16,0 0-16,0 0 0,0 0 0,0 0 15,-1 0-15,1 0 0,-21 0 16,21-21-16,0 0 0,-22 0 0,22 0 16</inkml:trace>
  <inkml:trace contextRef="#ctx0" brushRef="#br0" timeOffset="32163.68">9821 6964 0,'-21'0'0,"42"0"0,-63-21 0,21 21 0,0 0 16,-1 0-16,1 0 0,0 0 16,0 0-16,0 0 15,0 0-15,-1 0 16,1 0 0,0 0-1,0 0-15</inkml:trace>
  <inkml:trace contextRef="#ctx0" brushRef="#br0" timeOffset="32356.57">8382 7281 0,'0'0'16,"-21"22"-16,21-1 0,0 0 0,0 21 16,21-42-16,21 21 15,-21-21-15,22 0 0,-1 0 0,0 0 16,1 0-16,20 0 0,1 0 0,-1 0 15,1 0-15,-1-21 0,1 21 16,-1 0-16,-20-21 0,20 21 0,-21 0 16,1-21-16,-1 21 0</inkml:trace>
  <inkml:trace contextRef="#ctx0" brushRef="#br0" timeOffset="33352">508 10012 0,'0'-21'0,"0"42"0,0-63 16,0 20-16,0 1 0,0 0 15,0 0-15,0 42 32,-21 0-17,0 22-15,-1-22 0,1 0 0,0 0 16,0 21-16,-21-20 0,20-1 16,-20 0-16,21 0 0,-21 0 0,20 0 15,1 1-15,-21-1 0,21 0 16,42 0-1,0-21 1,0 0-16,0 0 0,22 0 16,-1 0-16,0 0 0,1 0 15,20 0-15,-20 0 0,-1 0 16,0 0-16,22 0 0,-22 0 0,-21-21 16,22 0-16,-1 21 0,-21-21 15,0 21-15,0-22 0,1 1 0,-1 0 16,0 21-16,-21-21 0,0-21 15,0 20-15,0 1 0,0 0 0,0 0 16,0 0-16,0 0 0,0-1 16,-21 22-16,0 0 15,-1 0-15,22 22 16,-21-1-16,21 21 0,-21-21 16,21 22-16,0-1 0,0 0 15,0 1-15,0-1 0,0 0 0,0-21 16,0 22-16,0-1 0,0-21 0,0 0 15,21 1-15,0-1 0,22 0 16,-22-21-16,0 0 0,0-21 16</inkml:trace>
  <inkml:trace contextRef="#ctx0" brushRef="#br0" timeOffset="33503.92">1651 10054 0,'0'0'0,"21"0"0,0 0 31</inkml:trace>
  <inkml:trace contextRef="#ctx0" brushRef="#br0" timeOffset="34736.21">2857 9631 0,'-42'0'16,"84"0"-16,-105 21 0,21-21 0,20 21 0,1-21 16,21 21-16,0 1 0,0-1 15,0 0-15,21-21 16,1 0-16,-1 0 0,21 0 15,-21 0-15,22 0 0,-1 0 0,0 0 16,1-21-16,-1 21 0,21-21 0,-20-1 16,20 1-16,1 0 0,-22 0 15,64-43-15,-64 43 0,1 0 16,-22 0-16,0 0 0,-21 0 16,0-1-16,-21 1 15,0 0-15,-85 0 0,63 21 16,-20 0-16,-1 0 0,1 0 15,-1 0-15,1 0 0,-1 0 0,-20 0 16,20 21-16,-20 0 0,20 0 16,1 1-16,-1 20 0,22 0 15,-22 1-15,43-1 0,-21 0 0,42 22 16,0-22-16,0 0 0,0 1 0,0-1 16,21 0-16,0 1 0,21-22 0,1 0 15,-1 0-15,0 0 0,64 1 16,-42-22-16,-22 0 15,22 0-15,-1 0 0,-21 0 16,1 0-16,20-22 0,-20 22 0,-1-21 16,-21 21-16,0-21 0,0 21 0,-21-21 15,-21 0 1,-21 21-16,21 0 0,-22 0 0,-20 0 16,21 0-16,-22 0 0,1 0 15,20 21-15,-20-21 0,-1 21 0,22 21 16,-22-20-16,43-1 0,-21 21 0,21-21 15,0 22-15,21-1 0,0 0 16,0 1-16,0-1 0,21 0 0,21-21 16,-21 22-16,22-22 15,-22 0-15,21 0 0,0 0 0,1-21 16,-1 0-16,0 0 0,22 0 0,-22 0 16,22 0-16,-22-21 0,22 0 15,-1 0-15,-21 0 0,22-22 0,-1 22 16,-20-21-16,-1 21 0,0 0 0,-20-22 15,20 22-15,-21-21 0,-21 21 16,0-22-16,0 22 0,0 0 0,0-21 16,0 20-16,0 1 0,0 0 15,-21 0-15,21 42 16,0 0 0,21 0-16,-21 1 15,21-1-15,0 0 0,-21 0 0,0 0 16,0 0-16,0 1 0,0 20 0,0-21 15,0 0-15,0 0 0,0 1 16,0-1-16,0 0 0,0-42 47,0 0-47,0-1 16,0 1-16,0 0 0,0 0 15,22 0-15,-22 0 0,21-1 0,-21-20 16,21 21-16,0-21 0,0 20 0,0 1 15,1 0-15,-1 0 16,21 0-16,-21 21 0,0 0 0,22 0 16,-22 0-16,21 0 0,-21 21 0,1 0 15,-1 21-15,0-20 0,0 20 16,-21-21-16,0 21 0,0-20 0,0 20 16,0 0-16,0-21 0,0 22 0,-21-22 15,0 21-15,0-21 0,-1 1 16,22-1-16,-21 0 0,42-21 31,1-21-15,-1 0-16,0-1 0,0 1 0</inkml:trace>
  <inkml:trace contextRef="#ctx0" brushRef="#br0" timeOffset="35752.62">4847 9948 0,'0'-21'0,"0"42"0,0-63 16,0 21-16,-21 21 16,0 0-16,-22 0 0,-20 0 15,42 0-15,-22 21 0,1 0 16,21 0-16,-21 22 0,20-22 0,1 21 16,0 1-16,0-1 0,0 0 15,21 1-15,0-22 0,0 21 16,0 0-16,0 1 0,0-22 0,0 0 15,0 0-15,21 0 0,0 1 16,21-22-16,-20 0 0,20 0 0,0 0 16,1 0-16,20 0 0,-21 0 15,22-22-15,-22 1 0,22 0 0,-22 0 16,0 0-16,1 0 0,-1-1 16,0-20-16,1 21 0,-22 0 0,0-22 0,0 22 15,0 0-15,-21-21 0,0 21 16,0-22-16,0 22 0,0-21 15,-21 21-15,0-1 0,0 22 0,0 0 16,0 0-16,-1 0 0,1 22 16,-21-1-16,21 0 0,0 21 15,-1-21-15,1 22 0,0-22 0,0 21 16,0-21-16,0 22 0,-1-1 0,22-21 16,0 22-16,0-22 0,0 0 15,0 0-15,0 0 0,0 0 0,22-21 16,-1 0-16,21 0 0,0 0 15,-20 0-15,-1 0 0,21-21 16,-21 0-16,0 21 0,22-21 16,-22 0-16,0-22 0,0 22 0,0 0 0,1 0 15,-1 0-15,-21-22 16,0 22-16,0 0 0,0 0 16,0 0-16,0 0 0,-21 21 31,21 21-31,-22 0 0,22 0 15,0 0-15,-21 0 0,21 1 0,0 20 16,0-21-16,0 0 0,0 0 0,21 1 16,1-1-16,-22 0 0,21-21 15,0 21-15,0-21 0,0 0 0,22 0 16,-22 0-16,21 0 0,0 0 0,-20-21 16,20 21-16,0-21 15,-21 0-15,22-1 0,-22 1 0,0 0 16,0 0-16,0 0 0,1 0 0,-1-1 15,-21 1-15,21-42 0,-21 20 16,0 1-16,0 21 0,0-21 16,0-1-16,0 22 0,0-21 0,-21-1 15,21 22-15,0 0 0,-21 0 0,21 42 32,0 106-17,0-85-15,0 1 16,0-1-16,0 22 0,0-22 0,0 21 15,0-20-15,0 20 0,0 64 16,0-42-16,0-22 0,0 1 16,21 21-16,-21-1 0,21-20 0,-21 20 15,0 1-15,21 21 0,0-21 16,0-1-16,-21 1 0,0 0 0,0-1 16,22 1-16,-22 0 0,0-22 0,0 22 15,0-22-15,0 1 0,0-1 0,0-20 16,0-1-16,0 0 0,-22-21 15,22 1-15,-21-22 0,0 0 0,21-22 16,0 1-16,-21-21 0,0 0 16,21-1-16,-21-20 0,-1-1 15,22 1-15,-21-22 0,0 0 0,0-20 16</inkml:trace>
  <inkml:trace contextRef="#ctx0" brushRef="#br0" timeOffset="36004.48">5673 9948 0,'63'-42'16,"-126"84"-16,168-105 0,-41 42 0,-22 0 15,22 21-15,-22 0 0,0 0 0,1 0 16,-1 0-16,0 21 0,1 0 0,-22 0 16,0 21-16,-21-20 15,0 20-15,0-21 0,0 21 0,-21-20 16,0 20-16,-43 21 0,1-41 15,20-1-15,1 21 0,-21-21 0,20 0 16,-20 1-16,20-1 0,1-21 16,0 21-16,21-21 0,-1 0 0,1 0 15,42-21 1</inkml:trace>
  <inkml:trace contextRef="#ctx0" brushRef="#br0" timeOffset="37399.68">6625 9927 0,'21'0'15,"0"0"-15,22-21 16,-22 0-16,0 21 0,21-21 0,-20 0 16,20-1-16,-21 22 0,21-21 15,-20 0-15,-1 0 0,0 0 0,0 0 16,-21-1-16,0 1 0,-42 21 15,21 0-15,-1 0 16,-20 0-16,0 0 0,-1 21 0,1 1 16,0-1-16,-1 0 0,1 0 0,0 0 15,-1 0-15,22 22 0,0-22 16,-21 21-16,42-21 16,0 1-16,0-1 0,0 0 0,21 0 0,0 0 15,0-21-15,22 21 0,-22 1 16,21-1-16,-21 0 0,22 0 15,-1-21-15,-21 21 0,0 0 16,22-21-16,-43 22 0,21-1 0,-21 0 16,0 0-16,-21-21 15,-1 0-15,1 21 0,-21-21 0,21 0 16,-22 0-16,1 0 0,21 0 0,-21 0 16,-1 0-16,22 0 0,0-21 15,-21 21-15,20-21 0,1 0 0,0 0 16,0-1-16,0 1 0,21 0 15,0-21-15,-21 21 0,21-1 0,0 1 0,-22 0 16,22 0-16,22 21 31,-1 21-31,0 0 0,21 0 16,-21 1-16,1-1 0,-1 0 16,0 0-16,21 0 0,-21 0 0,1 1 15,20-1-15,-21-21 0,0 21 0,22 0 16,-22-21-16,42 0 0,-42 0 15,22 0-15,-22 0 0,21 0 16,-21 0-16,22 0 0,-1-21 0,-21 21 16,0-21-16,22 0 0,-22-1 0,0 1 15,0 0-15,0 0 16,1 0-16,-1 0 0,-21-1 0,0-20 16,0 21-16,0 0 0,0 0 0,0-1 15,0 1-15,0 42 31,0 1-31,0-1 0,0 0 0,0 0 16,0 21-16,0-20 0,0-1 0,0 0 16,0 21-16,0-21 0,0 1 15,21-1-15,0 0 0,0 0 16,0-21-16,1 21 0,-1-21 16,0 0-16,0 0 0,0 0 0,0 0 15,1-21-15,-1 21 16,-21-21-16,21 0 0,0 21 0,0-21 15,0-1-15,1 1 0,-22 0 0,0 0 16,21-21-16,-21 20 0,21-20 0,-21 21 16,0 0-16,0 0 15,0-1-15,0 44 16,0-1 0,0 0-16,0 0 0,-21 0 15,21 0-15,0 1 0,0-1 0,-21 21 16,21-21-16,0 0 0,0 1 15,0-1-15,21 0 0,0-21 16,0 0-16,0 21 0,0-21 16,1 0-16,20 0 0,-21 0 0,0 0 15,22-21-15,-22 0 0,21 21 0,-21-21 16,22-1-16,-22 1 0,21 0 0,-21-21 16,0 21-16,1-22 0,-1 1 15,0 0-15,0-1 0,-21 1 0,0-22 16,0 22-16,0-21 0,0 20 0,0 1 15,0-22-15,0 43 0,0-21 16,0 21-16,0 0 0,0-1 0,-21 22 16,0 22-1,21-1-15,-21 0 0,21 21 0,0 1 16,-22-1-16,22 0 0,0 1 16,0 20-16,0-21 0,0 1 0,0-1 15,0 0-15,0 1 0,22-1 0,-1-21 16,-21 22-16,21-22 0,0 0 15,-21 0-15,21 0 0,0 0 0,1 1 16,-1-22-16,0 21 0,21-21 0,1 0 16,-1 0-16,-21 0 0,21 0 15,-20 0-15,-1 0 0,21-21 16,-21-1-16,22 1 0,-22 0 0,21 0 16,0 0-16</inkml:trace>
  <inkml:trace contextRef="#ctx0" brushRef="#br0" timeOffset="37843.43">8848 9970 0,'0'0'0,"42"-43"16,-42 22-16,21-21 0,-21 21 15,0-22-15,0 22 0,0 0 0,0 0 16,-21 21-16,21-21 0,-21 21 0,0 0 16,-1 0-16,-20 0 15,21 0-15,0 21 0,-22 21 0,22-21 16,0 0-16,21 22 0,-21-22 0,21 0 16,-21 21-16,21-20 0,0-1 15,0 0-15,0 21 0,0-21 0,0 1 16,0-1-16,0 0 15,21-21-15,0 0 0,0 0 16,0 0-16,1 0 0,-1 0 16,0 0-16,0 0 0,0-21 15,0 0-15,1-1 0,-1 22 0,-21-21 16,21-21-16,-21 21 0,21 0 0,-21-22 16,0 22-16,0-21 0,0 21 15,0-22-15,0 22 0,0 0 0,0 0 16,0 42-1,0 0 1,0 21-16,0-20 0,0-1 0,0 21 16,0 0-16,0-20 0,0-1 15,0 21-15,0-21 0,0 0 0,0 1 16,0-1-16,0 0 0,0 0 16,21 0-16,0-21 0,1 0 15,-1 0-15,0 0 0,0 0 16,21 0-16,-20 0 0,-1 0 0,21-21 15,-21 0-15,0 21 0,1-21 16,-1 0-16,21-1 0,-21 1 0</inkml:trace>
  <inkml:trace contextRef="#ctx0" brushRef="#br0" timeOffset="38103.28">9483 9567 0,'0'0'0,"0"-42"0,0 0 0,0-1 15,0 22-15,0-21 0,0 21 0,0 0 16,0 42-1,-22 0 1,22 0-16,-21 21 0,21 1 0,-21-1 16,21 0-16,0 1 0,0 20 15,0-20-15,0-1 0,-21 21 0,21-20 16,0-1-16,0-21 0,0 22 0,0-1 16,0-21-16,0 0 0,0 0 15,0 1-15,0-1 0,21 0 0,-21 0 16,21 0-16,0-21 15,1 0-15,-1 0 16,0 0-16,0 0 0,0-21 0,0 0 16,22 21-16,-22-21 0</inkml:trace>
  <inkml:trace contextRef="#ctx0" brushRef="#br0" timeOffset="39036.74">10139 9758 0,'21'-42'0,"-42"84"0,63-106 16,-21 43-16,-21 0 0,0 42 31,0 0-31,-21 1 0,0-1 16,21 21-16,-21-21 0,0 0 15,21 22-15,-22-22 0,22 21 16,-21-21-16,0 1 0,21-1 0,0 0 16,0 0-16,0 0 0,0 0 0,0 1 15,21-22 1,0 0-16,1 0 15,-1 0-15,0 0 0,0 0 0,0-22 16,0 22-16,1-21 0,20 0 16,-21 0-16,0 0 0,0 0 0,1-22 15,-1 22-15,0-21 0,0 21 16,-21-1-16,0 1 0,21 0 0,-21 0 0,0 0 16,0 42-1,0 0 1,0 0-16,0 0 0,-21 22 0,0-22 15,0 0-15,21 21 0,0-20 16,0-1-16,-21 0 0,21 0 16,0 0-16,0 0 0,0 1 0,0-1 0,0 0 15,21-21-15,0 0 16,0 0 0,-21-21-1,0 0 1,0-1-16,0 1 0,0 0 15,0-21-15,0 21 16,0-22-16,0 22 0,0-21 0,0-1 16,0 1-16,21 0 0,0 21 0,-21-22 15,22 22-15,-1-21 0,21 21 16,-21-1-16,0 22 0,22 0 0,-1 0 16,-21 0-16,22 0 0,-1 0 0,0 22 15,1-1-15,-1 0 0,-21 0 16,21 21-16,-20-20 0,-1 20 0,-21-21 15,0 21-15,21 22 0,-21-43 16,0 0-16,0 22 0,0-22 0,0 0 16,0 0-16,0 0 15,0 0-15,0 1 16,-21-22 15,21-22-31,0 1 16,0 0-16,0 0 0,0 0 15,0 0-15,0-22 0,0 22 0,21-21 16,0-1-16,0 1 0,0 0 16,22-22-16,-1 22 0,0 0 0,1 20 15,-1-20-15,0 21 0,1 0 0,-1 0 16,0 21-16,1 0 0,-1 0 16,43 21-16,-64 21 15,0-21-15,0 22 0,0-1 0,-21 0 0,0 1 16,0 20-16,0-21 0,0 1 15,0-1-15,0 0 0,-21 1 16,0-1-16,0-21 0,0 0 0,0 22 16,-1-22-16,1-21 0,21 21 0,-21 0 15,0-21-15,0 0 0,21-21 32,0 0-32,0 0 15</inkml:trace>
  <inkml:trace contextRef="#ctx0" brushRef="#br0" timeOffset="39288.6">10964 9123 0,'0'0'0,"-21"-21"15,0 21-15,21-21 0,-21 21 16,0 0-16,-1 0 31,1 0 16</inkml:trace>
  <inkml:trace contextRef="#ctx0" brushRef="#br0" timeOffset="39527.47">9419 9419 0,'0'0'0,"0"21"16,21-21-16,0 0 0,22 0 15,-1 0-15,0 0 0,1 0 16,-1 0-16,22 0 0,-22 0 0,0 0 16,22 0-16,-22 0 0,0 0 0,1 0 15,-1 0-15,-21 0 0,0-21 16,1 21-16,-22-21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6T03:30:25.23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656 550 0,'0'0'0,"0"22"0,0-1 15,0 0-15,0 21 0,0-21 16,-21 22-16,21-1 0,0 0 16,0 1-16,0-1 0,0 0 15,0-20-15,21 20 0,0-21 16,0 0-16,1 0 0,20 1 0,-21-22 16,21 0-16,1 0 0,-22 0 15,21 0-15,1-22 0,-1 1 0,0 0 16,22-21-16,-22 21 0,0-1 15,1-20-15,-1 0 0,-21 21 0,22-22 16,-22 22-16,0 0 0,0-21 16,-21 20-16,0 1 0,0 0 15,0 0-15,0 0 0,0 0 0,-21-1 32,0 22-32,0 0 0,21 22 0,-22-1 15,22 0-15,-21 21 0,0 1 16,21-1-16,0 21 0,0 1 15,-21-22-15,21 22 0,-21-1 16,21 1-16,0-22 0,0 22 0,0-1 16,0 22-16,0-22 15,0-20-15,21-1 0,0 0 16,0 1-16,-21-1 0,21-21 0,1 21 16,-22-20-16,0-1 0,0 21 15,0-21-15,0 0 0,0 1 16,-22-22-1,1 0-15,0 0 16,-21 0-16,21 0 0,-22-22 16,1 22-16,21-21 0,-22 0 0,22 0 15,-21 21-15,0-42 0,20 20 16,1 22-16,0-21 0,0 0 0,0 0 16,21 0-16,0 0 0,0-1 15,21 1 1,0 21-16,0 0 15,0-21-15,22 21 0</inkml:trace>
  <inkml:trace contextRef="#ctx0" brushRef="#br0" timeOffset="516.7">1736 1249 0,'0'21'0,"0"-42"0,0 84 16,0-41-16,0-1 0,0 21 0,0 0 15,0-20-15,0 20 0,0-21 16,0 21-16,0-20 0,0 20 16,0 0-16,0-21 15,0 1-15,0-1 0,0-42 47,0-1-47,0 1 0,0 0 16,0 0-16,0 0 0,0 0 15,0-22-15,0 22 0,0-21 0,0 21 16,21-22-16,-21 1 0,21 21 16,0-22-16,0 1 0,0 0 15,1 21-15,20-22 0,-21 22 0,21 0 16,-20 21-16,-1 0 0,42 0 15,-20 0-15,-22 21 16,21 21-16,-21-20 0,0-1 0,1 21 16,-1-21-16,0 22 0,-21-22 15,0 21-15,0-21 0,0 22 0,0-22 16,0 0-16,0 21 0,0-21 16,0 1-16,0 20 0,0-21 15,0 0-15,0 0 0,0-42 31,0 0-31,21 0 16,0 0-16,0-22 0</inkml:trace>
  <inkml:trace contextRef="#ctx0" brushRef="#br0" timeOffset="2163.75">2603 656 0,'0'0'0,"0"43"0,0-1 0,0 21 16,0-20-16,0 20 16,0 1-16,0-1 0,0-20 0,0 20 0,0-21 15,0 22-15,0-22 16,0 1-16,-21-1 0,21 0 0,0-21 15,0 1-15,-21 20 0,21-21 16,0 0-16,0 0 0,0-42 47,0 0-47,0 0 16,0 0-16,21 0 0,0-1 0,1-20 15,-1 21-15,-21-21 0,42-1 0,-21 22 16,0-21-16,1-1 0,20 22 15,-21 0-15,0 0 0,22 0 16,-22 0-16,0 21 0,21 0 16,-21 0-16,1 0 0,-1 21 0,-21 0 15,21 0-15,-21 0 0,21 0 16,-21 22-16,21-22 0,-21 0 0,0 21 16,0-20-16,0 20 0,0-21 15,0 0-15,0 0 0,0 1 0,0-1 16,21 0-16,-21 0 0,22 0 15,-1 0-15,0-21 0,0 0 16,0 0-16,0 0 16,106-42-1,-105 21-15,-1 0 16,21 0-16,-21-1 0,0 1 16,1 0-16,-1-21 0,0 21 0,-21-1 15,0-20-15,21 0 0,-21 21 16,0-22-16,0 22 0,0 0 0,0 0 15,0 0-15,-21 21 16,0 21 0,0 0-1,-1 0-15,22 0 0,0 22 0,-21-22 16,0 0-16,21 21 0,-21-21 16,21 22-16,0-22 0,0 0 0,0 0 15,0 0-15,0 1 0,0-1 16,0 0-16,0 0 0,0 0 15,21 0-15,0-21 0,0 0 16,1 0-16,-1 0 0,0 0 16,0 0-16,0 0 0,0 0 0,22-21 15,-22 0-15,0 21 0,21-21 16,-20 0-16,20 0 0,-21-1 0,21 1 16,-20-21-16,20 21 0,-21 0 15,0-22-15,0 22 0,1 0 0,-22-21 16,0 20-16,0 1 0,0 0 15,0 0-15,-22 21 16,1 0-16,0 0 0,-21 0 0,21 21 16,-1-21-16,22 21 0,0 0 15,-21-21-15,21 22 0,0-1 0,0 0 16,0 0-16,21 0 16,1 0-16,-1 1 0,0-1 15,0 0-15,0-21 0,0 21 16,1 0-16,-1-21 15,-21 21-15,21-21 0,-21 22 0,21-22 16,0 0 0,0 0-16,1 0 15,-1 0 1,0 0-16,0 0 0,-21-22 0,21 22 16,0-21-16,1 21 0,-22-21 0,21 0 15,0 0-15,-21 0 0,21-1 16,-21 1-16,21 0 0,-21-21 0,0 21 15,21-22-15,-21 22 0,22-21 16,-22 21-16,21-22 0,-21 22 0,21 0 16,-21 0-16,21 21 0,0 0 15,-21 21 1,0 0-16,0 21 16,0-20-16,0-1 0,0 0 15,0 21-15,0-21 0,-21 1 0,21 20 16,-21-21-16,21 0 0,0 0 15,0 1-15,0-1 0,0 0 0,0 0 16,0 0-16,0 0 16,21 1-16,0-22 15,0 0-15,22 0 0,-22 0 0,0 0 16,0 0-16,0 0 0,1-22 16,-1 22-16,21-21 0,-21 0 0,0 0 15,1 0-15,-1 0 0,0-1 16,0 1-16,0-21 0,-21 0 15,21-1-15,1 1 0,-22-22 0,0 1 16,21 21-16,-21-22 0,21 1 16,-21-1-16,0 1 0,0 20 0,0 1 15,0 0-15,0-1 0,0 1 16,0 21-16,0 0 0,0-1 0,0 1 16,-21 21-1,21 21-15,0 1 16,0 20-16,0-21 0,0 21 15,0-20-15,0 20 0,0 0 0,0 22 16,0-22-16,-21 22 0,21-22 16,0 0-16,-22 22 0,22-22 15,0 0-15,0 1 0,0-1 0,-21 0 16,21-20-16,0 20 0,0-21 16,0 0-16,0 0 0,0 1 15,0-1-15,0 0 0,0 0 0,21-21 16,-21 21-16,22-21 0,-1 0 15,0 0-15,0 0 0,0 0 0,0-21 16,22 21-16,-22-21 0,0 0 16,21 0-16,-20-1 0,20 1 0,-21 0 15,0 0-15</inkml:trace>
  <inkml:trace contextRef="#ctx0" brushRef="#br0" timeOffset="2413.61">4720 762 0,'0'0'15,"0"21"-15,0 0 0,21 1 16,0-22-16,1 0 16,-1 0-16,21 0 0,-21 0 0,22 0 15,-22 0-15,0 0 0,21 0 16,-21 0-16,22-22 0,-22 22 0,0-21 15,0 21-15,0-21 16,1 21-16,-22-21 0,0 0 16,0 0-1,-22-1-15</inkml:trace>
  <inkml:trace contextRef="#ctx0" brushRef="#br0" timeOffset="2588.51">4149 762 0,'0'0'0,"0"21"15,0 0 1,21-21-16,0 0 16</inkml:trace>
  <inkml:trace contextRef="#ctx0" brushRef="#br0" timeOffset="4720.29">6075 1291 0,'0'-21'16,"0"0"-16,0 0 15,0 0-15,0-1 0,0 1 16,0 0-16,0 0 0,0-21 16,0 20-16,0 1 0,0-42 15,-21 20-15,21 22 0,-22 0 16,1 0-16,0 0 0,0 21 16,0 0-16,0 0 0,-1 0 0,1 0 15,0 0-15,0 21 0,0 0 16,0 0-16,-22 22 0,22-22 0,0 21 15,-21 0-15,20 1 0,1-1 16,0 0-16,0 1 0,0-22 16,21 21-16,0-21 0,0 43 15,0-43-15,21 0 0,0-21 16,0 21-16,0-21 0,1 0 0,20 0 16,-21 0-16,21 0 0,-20 0 15,20 0-15,0 0 0,-21-21 0,22 0 16,-1 21-16,-21-21 0,22 0 0,-22 0 15,0-1-15,0-20 0,21 0 16,-20-1-16,-22 1 0,21 21 16,-21-21-16,0-1 0,0 22 15,0 0-15,0 0 0,0 0 0,-21 21 32,21 21-32,-22 21 0,22-21 15,0 22-15,-21-22 0,21 21 0,0 0 16,0-20-16,0 20 0,21-21 15,1 0-15,-1 0 0,-21 1 0,21-1 16,0 0-16,21 0 0,-20-21 16,-1 0-16,0 0 0,21 0 0,-21 0 15,22 0-15,-22 0 0,21 0 0,-21 0 16,22-21-16,-1 0 0,-21 21 16,0-21-16,1-1 0,-1 1 0,0-21 15,0 21-15,-21-22 0,0 22 16,0-21-16,0 0 0,0-1 15,0 22-15,0-21 0,0-1 0,0 22 16,0 0-16,0 0 0,-21 21 16,0 0-16,21 21 0,-21 0 15,21 22-15,0-22 0,0 21 16,-22-21-16,22 22 0,0-1 0,-21-21 16,21 21-16,0-20 0,0 20 15,0-21-15,0 0 0,0 0 0,0 1 16,0-1-16,0 0 0,21-21 31,1 0-31,-1-21 16,0 0-16,0-1 15,0 1-15,-21 0 16,21 0-16,1-21 0,20-22 16,-21 22-16,-21 21 0,21-22 15,0 22-15,1 0 0,-1 0 0,-21 0 16,21 21-16,0 0 0,-21 21 15,21-21-15,0 21 0,-21 21 16,22-21-16,-22 22 0,0-22 0,0 0 16,21 21-16,-21-20 0,21-1 15,0 0-15,-21 0 0,21 0 0,0-21 16,1 21-16,-1-21 16,0 0-16,0 0 15,0 0-15,0 0 0,-21-21 16,0 0-16,0 0 0,22 0 15,-1 0-15,-21-1 0,21 1 0,-21 0 16,21-21-16,0-1 0,-21 1 16,21 21-16,1-21 0,-22-1 0,21 1 15,0 21-15,-21 0 0,21-1 16,-21 1-16,21 21 0,-21 21 16,21 1-16,-21 20 15,0-21-15,0 0 0,22 0 16,-22 1-16,0-1 0,0 0 15,0 0 1,21-21 0,-21-21-1,0 0-15,21 21 16,-21-21-16,0-1 0,0 1 16,0 0-16,0 0 0,0 0 15,0 0-15,-21 21 0,21-22 0,-21 1 16,-1 21-16,1 0 15,0 0-15,21 21 16,-21 1-16,21-1 0,-21 0 16,21 0-16,-21 21 0,-1-20 15,22 20-15,0 0 0,0-21 0,-21 22 16,21-1-16,0-21 0,0 0 16,0 22-16,0-22 0,21 21 15,1-21-15,-22 1 0,42-1 16,-21-21-16,0 21 0,22-21 0,-1 0 15,-21 0-15,21 0 0,1 0 0,-1 0 16,-21 0-16,22 0 0,-1-21 16,-21 21-16,21-21 0,1-1 0,-22 1 15,21 0-15,-21 0 0,1 0 16,-1-22-16,0 1 0,0 21 0,0-21 16,-21-1-16,21 1 0,-21 21 0,0-22 15,0 22-15,0 0 16,0 0-16,0 0 0,-21 21 15,0 0-15,21 21 0,-21-21 16,0 21-16,0 43 0,-1-43 16,22 0-16,-21 0 0,21 21 15,0-20-15,0-1 0,0 21 0,0-21 16,0 0-16,0 1 0,0-1 0,0 0 16,0 0-16,0 0 0,21 0 15,1-21-15,-1 22 0,0-22 16,0 0-16,0 0 0,0 0 0,1 0 15,20 0-15,-21 0 0,21 0 16,-20 0-16,20-22 0,0 22 0,-21-21 16,22 0-16,-1 0 0,-21 0 15,22 0-15,-1-22 0,-21 22 0,0-21 16,22-1-16,-22 1 0,0 0 0,21-1 16,-21 1-16,1 0 0,-1-1 15,0-20-15,-21 42 0,0-22 16,0 22-16,-21 21 15,0 0-15,-1 0 0,-20 0 0,21 21 16,0 1-16,-22-1 0,22 0 16,21 0-16,-21 21 0,21 1 15,-21-1-15,21-21 0,0 22 0,0-1 16,0-21-16,0 21 0,21-20 16,0 20-16,0-21 0,1 0 0,-1 0 15,0 1-15,0-1 0,0-21 16,0 21-16,1 0 0,-1-21 0,0 21 15,0-21-15,-21 21 0,0 1 16,-21-22 0,0 21-16,0-21 0,-1 0 15,1 0-15,0 0 0,0 0 0,-21 0 16,20 0-16,1 0 0,0 0 16,0 0-16,0 0 0,0 0 0,-1 0 15,1-21-15,0 21 0,0 0 16</inkml:trace>
  <inkml:trace contextRef="#ctx0" brushRef="#br0" timeOffset="5743.7">698 2138 0,'0'0'16,"0"21"-16,22 0 31,-1-21-15,0 0-16,0 0 16,0 0-16,0 0 0,1 0 15,20 0-15,-21 0 0,21 0 0,1 0 16,-1 0-16,0 0 0,1 0 15,20 0-15,1 0 0,-1 0 16,1 0-16,20 0 0,1 0 0,-21 0 16,20 0-16,1 0 0,0-21 15,-1 21-15,1 0 0,21 0 16,0-21-16,-1 21 0,22-21 0,-21 21 0,21 0 16,0-21-16,0 21 0,21 0 15,1-22-15,-1 22 0,0 0 0,0 0 16,21-21-16,1 21 15,-22 0-15,21 0 0,1 0 0,-1-21 16,0 21-16,1 0 0,-22 0 0,21-21 16,0 21-16,-20 0 0,-1 0 15,0 0-15,21 0 0,-21 0 0,1 0 16,168 0-16,-169-21 16,0 21-16,1 0 0,-1 0 0,0 0 15,0 0-15,0-21 0,-21 21 0,21 0 16,-42 0-16,21 0 0,-21 0 15,-21 0-15,21-22 0,-22 22 16,1 0-16,-22 0 0,1 0 0,-1 0 0,1 0 16,-22 0-16,-21 0 15,22 0-15,-22 0 0,0 0 16,0 0 0,-42 0 30,0 0-30,0 0 15,0 0 32</inkml:trace>
  <inkml:trace contextRef="#ctx0" brushRef="#br0" timeOffset="7012.98">6181 2921 0,'0'0'0,"0"-63"32,0 41-32,21 22 0,-21 22 31,0-1-31,0 0 15,0 21-15,0-21 0,0 1 0,0 20 16,-21 0-16,21-21 0,0 22 16,0-22-16,-22 21 0,22-21 0,-21 22 15,21-22-15,-21 0 16,21 0-16,0 0 0,0 1 0,21-22 47,-21-22-47,21 1 0,1 0 0,-1-21 15,-21 21-15,21-1 0,0-20 16,0 21-16,0 0 0,1-22 0,-1 22 16,-21 0-16,21 0 0,0 0 0,-21 0 15,21 21-15,0 0 16,1 0-16,-1 0 16,-21 21-16,21 0 0,-21 0 15,21 0-15,-21 0 0,0 1 16,0-1-16,0 0 0,21 0 15,-21 0-15,21 0 0,-21 1 16,22-1-16,-22 0 0,21 0 0,0 0 16,0 0-16,0-21 0,0 0 15,1 0-15,20 0 0,-21 0 16,0 0-16,0 0 0,22-21 0,-22 0 16,0 0-16,21 0 0,-20 0 15,-1-1-15,0-20 0,0 21 0,0-21 16,0 20-16,1-20 0,-22 21 15,0-21-15,0 20 0,0-20 16,0 21-16,0-21 0,0 20 0,-22 1 16,1 0-16,0 0 0,-21 0 0,21 21 15,-1 0-15,1 0 0,-21 0 16,21 0-16,0 0 0,-1 0 0,1 0 16,0 0-16,0 21 0,0 0 15,21 0-15,0 0 16,21-21-16,0 0 15,21 0-15,-20 0 0,20 0 16,-21 0-16,21 0 0</inkml:trace>
  <inkml:trace contextRef="#ctx0" brushRef="#br0" timeOffset="7528.68">7493 2455 0,'0'0'0,"-21"0"16,21 22-16,-21-22 0,21 42 0,0-21 16,0 0-16,0 22 0,0-1 15,0 0-15,0 1 0,0-1 0,0 0 16,0 1-16,0-1 0,-22 0 0,22-21 16,0 22-16,0-1 15,0-21-15,-21 22 0,21-22 0,0 21 16,0-21-16,0 0 0,0 1 0,-21-1 15,21-42 17,0-1-32,0 1 15,0 0-15,0 0 0,0 0 16,0 0-16,0-22 0,0 22 0,0 0 16,0-21-16,21-1 0,0 22 15,1-21-15,-1 21 0,21-22 0,-21 22 16,22 0-16,-1 0 0,-21 0 0,21 21 15,1 0-15,-22 0 16,21 21-16,1 0 0,-22 0 0,0 21 16,0-20-16,0 20 0,-21-21 0,0 0 15,0 22-15,0-22 0,0 21 16,0-21-16,0 0 0,-21 1 0,0 20 16,0-21-16,21 0 0,-21-21 0,-1 21 15,22 1-15,0-44 47,0 1-47,22 21 0,-1-21 0,0 0 16,0 0-16,0 0 0</inkml:trace>
  <inkml:trace contextRef="#ctx0" brushRef="#br0" timeOffset="8324.21">8382 2731 0,'0'42'16,"0"-21"0,0 21-16,0-20 0,0-1 15,0 0-15,-21 0 0,21 21 16,-21-20-16,21-1 0,0 0 0,0 0 16,0 0-16,0 0 0,0 1 15,21-22 1,0 0-16,0 0 0,0 0 0,0 0 15,1 0-15,-1 0 0,21 0 0,-21-22 16,0 22-16,22-21 0,-22 0 16,21 0-16,-21 0 0,1 0 0,-1-22 15,0 22-15,0 0 0,0-21 0,-21 20 16,0-20-16,0 21 0,21 0 16,-21 0-16,0-1 0,0 1 0,0 42 31,0 1-16,0-1-15,0 0 0,0 0 0,0 21 16,0-20-16,-21 20 0,21 0 16,-21-21-16,21 22 0,0-1 15,-21 22-15,21-22 0,0 21 0,0-20 16,0 20-16,0 1 0,0-1 0,0 1 16,0-1-16,0 1 0,0-1 15,21 1-15,-21 20 0,21-20 0,-21-1 16,0 22-16,21-21 0,1-1 0,-22 1 15,0 20-15,0-20 0,21-1 16,-21-20-16,0 20 0,0 1 0,0-22 16,0 0-16,0 22 0,0-43 15,0 21-15,0 1 0,-21-22 0,-1 0 0,1 0 16,0 0-16,0-21 0,0 0 16,0 0-16,-1 0 0,1 0 15,0 0-15,-21 0 0,21-21 16,-22-21-16,22 21 0,-21-22 0,-1 22 0,22-21 15,-21-1-15,21-20 0,-22 21 16,22-1-16,0-20 0,0-1 0,0 1 16,0-22-16,21 22 0,-22-22 0,22 21 15,0-20-15,0 20 0,0-20 16,0 20-16,22-21 0,-1 22 0,0-22 16,0 22-16,0-1 0,0-20 0,22 20 15,-1 22-15,0-22 16,1 22-16,-1 0 0,0 20 0,1-20 15,20 21-15,-20 0 0,-1 0 0,0-1 16,1 22-16,-1 0 0,-21 0 16,0 0-16,22 0 0,-22 0 0,0 0 15,-21 22 1,0-1-16,0 0 0,0 0 16,-21 0-16,0 0 0</inkml:trace>
  <inkml:trace contextRef="#ctx0" brushRef="#br0" timeOffset="9220.7">5313 5313 0,'0'0'0,"0"21"31,0 0-31,0 0 0,0 1 16,0 20-16,0-21 0,0 21 0,0 1 15,0 20-15,-21-20 0,21-1 16,-22 0-16,22 1 0,-21-1 0,21 0 16,0-21-16,-21 43 15,21-43-15,0 0 0,21-21 32,-21-21-32,21 0 15,1 0-15,-1 0 0,0-1 0,21 1 16,-21-21-16,1 21 0,-1-22 0,0 22 15,0-21-15,0 21 16,0 0-16,-21-1 0,0 1 0,22 0 16,-22 0-16,21 21 0,-21 21 15,0 0-15,0 0 0,0 1 16,0 20-16,21-21 0,-21 21 0,0 1 16,0-1-16,0-21 0,0 22 15,0-1-15,0-21 0,0 0 0,0 22 16,21-22-16,-21 0 0,21-21 0,0 21 15,1-21-15,20 0 0,-21 0 16,21 0-16,1 0 0,-1 0 0,0-21 16,1 0-16,-1 0 0,0-1 15,1 1-15,-22-21 0,21 21 0,-21-22 16,1 1-16,-1 0 0,0-1 16,-21 1-16,0 0 0,0-1 0,0 1 15,0 0-15,0-1 0,-21 1 16,0 21-16,-1 0 0,1 0 0,0-1 15,-21 22-15,21 0 0,-1 0 0,-41 0 16,42 22-16,0-1 16,-1 0-16,1 0 0,21 0 0,0 0 15,0 1-15,0-1 0,0 0 0,0 0 16,0 0-16,0 0 0,21-21 16,1 22-16,-1-22 0,21 0 15,-21 0-15,0 0 0,22 0 0,-22-22 16</inkml:trace>
  <inkml:trace contextRef="#ctx0" brushRef="#br0" timeOffset="9708.43">6625 5165 0,'0'84'15,"0"-62"1,0 20-16,0 0 0,0-21 0,0 22 15,0 20-15,0-20 0,0-1 16,0 0-16,0 1 0,0 20 0,0-21 16,0-20-16,0 20 0,0 0 15,0-21-15,-21 22 0,21-22 0,0 0 16,-21 0-16,21 0 0,-21-21 16,21-21-1,0 0 1,0-21-16,0 21 0,0-1 15,0-20-15,0 21 0,0-21 16,42-43-16,-21 43 0,0-1 16,0 1-16,22 0 0,-22 20 0,21 1 15,1 0-15,-22 21 16,21 0-16,0 0 0,1 0 0,-22 21 16,21 0-16,1 1 0,-22-1 0,0 21 15,0-21-15,0 22 0,-21-22 16,0 21-16,0-21 0,0 0 0,0 22 15,0-22-15,0 0 0,-21 0 0,0 0 16,21 1-16,-21-1 0,0 0 16,21 0-16,-22-21 0,44-21 47,-1 0-47,-21 0 0,21 21 15</inkml:trace>
  <inkml:trace contextRef="#ctx0" brushRef="#br0" timeOffset="10465">7916 5398 0,'0'0'0,"0"-22"0,-21 22 0,0-21 0,0 21 15,0 0-15,-22 0 0,22 0 16,0 0-16,-21 21 0,-1-21 15,22 22-15,-21 20 0,21-21 0,-22 21 16,22 1-16,-21-1 0,21 0 0,-1 22 16,1-22-16,0 1 0,21-1 15,0-21-15,0 21 0,0-20 0,0-1 16,0 0-16,0 0 0,0 0 0,21-21 16,0 0-16,1 0 0,20 0 15,-21 0-15,0 0 0,22-21 0,-1 21 16,-21-21-16,21 0 0,-20 0 0,20-1 15,-21 1-15,21 0 0,-20-21 16,20-22-16,-21 22 16,0 21-16,-21-22 0,0 1 0,0 21 15,0-21-15,0 20 0,0 1 16,0 0-16,0 42 31,0 22-31,0-22 0,0 21 16,0-21-16,0 22 0,0-1 0,0 0 15,0-21-15,0 22 0,0-22 0,0 21 16,0-21-16,21 1 0,-21-1 16,22-21-16,-1 21 0,42-21 15,-42 0-15,1 0 0,20 0 0,0 0 16,-21 0-16,22 0 0,-1-21 16,-21 0-16,0 21 0,22-22 0,-22 1 15,0-21-15,0 21 0,0-22 16,1 22-16,-1-21 0,0 0 0,-21-1 15,21 1-15,-21 0 0,21-1 16,-21 1-16,0-22 0,0 22 0,0 0 16,0 21-16,0-43 0,0 43 15,0 0-15,-21 42 16,21 21 0,-21-21-16,21 22 0,0-1 0,-21 0 15,21 1-15,0 20 0,-21-20 16,21-1-16,0 0 0,0 22 15,0-22-15,0-21 0,0 22 0,21-22 16,0 21-16,-21-21 0,21 0 16,0 1-16,0-22 0,1 21 0,20-21 15,-21 0-15,0 0 0,22 0 0,-22 0 16,0 0-16,0 0 0,21-21 0,-20 21 16,-1-22-16,0 1 0,0 0 15,0 0-15,-21 0 0</inkml:trace>
  <inkml:trace contextRef="#ctx0" brushRef="#br0" timeOffset="10669.88">8424 5419 0,'0'0'0,"0"21"0,0 0 15,21-21-15,1 0 16,20 0-16,-21 0 0,43 0 0,-22 0 15,0 0-15,22 0 0,-1-21 0,1 21 16,-1-21-16,1 21 0,-1 0 16,-20-21-16,-1-1 0,0 22 0,1 0 15,-22 0-15,0 0 0</inkml:trace>
  <inkml:trace contextRef="#ctx0" brushRef="#br0" timeOffset="11216.57">5757 7408 0,'0'0'15,"-21"0"-15,21-21 0,21 21 16,0 0-16,22 0 15,-1 0-15,0 0 0,1 0 16,20 0-16,-20 0 0,20 0 0,1 0 16,-22 0-16,0 0 0,22 0 15,-22 0-15,0 0 0,-20 0 0,20 0 16,-21 0-16,0 0 16,-42 0-1,0 0-15</inkml:trace>
  <inkml:trace contextRef="#ctx0" brushRef="#br0" timeOffset="11480.41">6138 7620 0,'0'0'15,"0"42"-15,0 1 0,0-22 0,0 21 16,0 22-16,0-22 0,0 0 0,0 22 15,0-1-15,0-20 0,0 63 16,0-64-16,0 0 16,-21 1-16,21-1 0,0 0 0,0-21 15,0 1-15,0-1 0,0 0 16,21-21 0,0-21-16,1 0 15,-1-1-15,0 1 0,0 0 0,0 0 16,0-21-16,1 20 0</inkml:trace>
  <inkml:trace contextRef="#ctx0" brushRef="#br0" timeOffset="12082.07">6646 7768 0,'0'21'0,"0"1"0,0-1 15,0 0-15,0 21 0,0 1 0,0-22 16,0 21-16,0 0 0,0 1 15,0-22-15,0 21 0,0-21 0,0 22 16,0-22-16,0 0 0,0 0 0,0 0 16,21-21-16,1 0 15,20 0-15,-21 0 0,0 0 0,22 0 16,-22 0-16,21 0 0,-21-21 0,0 0 16,22 0-16,-22 0 0,0-22 15,0 22-15,0 0 0,1-21 0,-1 21 16,-21-22-16,0 22 0,0 0 15,0-21-15,0 20 0,0 1 0,0 0 16,0 0-16,0 0 0,0 42 47,0 0-47,-21 0 0,21 22 0,0-22 16,0 21-16,0 0 0,0 1 15,0 20-15,0-20 0,0-1 0,0 21 16,0-20-16,0 20 0,0-20 0,0 20 15,0-21-15,21 22 0,-21-1 16,0-20-16,21 20 0,-21-20 16,0 20-16,0-21 0,0 1 0,0-1 15,0 0-15,0 1 0,0-1 0,0 0 16,0-20-16,-21-1 0,0 21 0,-1-21 16,1-21-16,0 21 0,0 1 15,0-22-15,0 0 0,-1 0 0,-20 0 16,21 0-16,-21 0 0,-1-22 0,1 1 15,-22-21-15,22 21 0,0 0 16,21-22-16,-1 22 0,-20-21 16,21 21-16,21-22 0,-21 22 15,21-21-15,0 21 0,0-1 0,0-20 16,0 21-16,0 0 0,42-22 16,-21 1-16,0 21 0,1 0 0,20-22 15</inkml:trace>
  <inkml:trace contextRef="#ctx0" brushRef="#br0" timeOffset="12408.88">7514 7853 0,'0'0'16,"0"-21"-16,0 0 15,-21 21-15,21 21 16,-21-21-16,21 42 0,0-21 15,0 22-15,0-1 0,0 21 16,0 1-16,0-22 0,0 22 0,0-1 16,21 1-16,-21-1 0,0-20 0,0 20 15,0 1-15,0-1 0,0-21 0,0 22 16,0-1-16,0-20 0,-21 20 16,21-20-16,-21-1 0,21-21 15,0 21-15,-22-20 0,22-1 0,0 0 0,0 0 16,0-42 15,22 0-15,-22 0-16,21-1 0,-21 1 0,0-21 15</inkml:trace>
  <inkml:trace contextRef="#ctx0" brushRef="#br0" timeOffset="12704.71">7472 8192 0,'0'-64'15,"0"128"-15,-21-170 0,21 42 0,0 22 0,0 0 16,0 20-16,0-20 0,0 21 16,0 0-16,0 0 0,21-1 15,0 22-15,0-21 0,0 21 16,0 0-16,22 0 0,-22 0 16,0 21-16,21 1 0,-20-1 0,-1 0 15,0 0-15,0 0 0,0 22 0,-21-22 16,0 21-16,0-21 0,0 22 15,0-22-15,0 0 0,-21 21 0,0-21 16,0 1-16,-22-1 0,22 0 0,-21-21 16,21 21-16,0-21 0,-1 0 0,1 21 15,0-21-15,21-21 32,21 0-32,-21 0 15</inkml:trace>
  <inkml:trace contextRef="#ctx0" brushRef="#br0" timeOffset="13320.36">8086 8043 0,'0'0'16,"21"0"-16,0 0 0,0 0 15,0 0-15,0-21 16,1 0-16,-1 21 0,0-21 0,0 0 0,-21 0 15,21-1-15,0 1 16,1 0-16,-22 0 0,0 0 0,0 0 16,0-1-16,0 1 0,0 0 15,0 0-15,-22 21 16,1 0-16,0 0 0,0 0 16,0 0-16,21 21 0,-21 0 0,-1 0 15,1 1-15,21 20 0,-21-21 0,21 0 16,0 22-16,0-22 0,0 21 15,0 0-15,0-20 0,0 20 0,0-21 16,0 0-16,21 22 0,-21-22 0,21 0 16,1 0-16,-1-21 0,0 21 15,21-21-15,-21 0 16,1 0-16,-1 0 0,0 0 0,21 0 16,-21 0-16,1-21 0,20 0 0,-21 0 15,21 0-15,1-1 0,-22 1 16,21 0-16,-21-21 0,43-22 15,-43 22-15,-21 0 0,21 20 0,-21-20 16,21 0-16,-21-1 0,0 22 0,0-21 16,0 21-16,0 0 0,-21 21 15,0 0-15,0 0 16,0 0-16,0 21 0,21 0 0,0 0 16,-22 0-16,22 22 0,0-22 15,0 21-15,0-21 0,0 22 16,0-22-16,0 21 0,0 0 0,0-20 15,0-1-15,0 21 0,0-21 0,0 0 16,0 1-16,0-1 0,0 0 16,0 0-16,0 0 0,-21-21 15,0 0 1,0 0-16,0 0 0,0 0 16</inkml:trace>
  <inkml:trace contextRef="#ctx0" brushRef="#br0" timeOffset="13704.14">5313 8869 0,'0'0'0,"42"0"16,-21 0 0,22 0-16,20 0 0,1 0 0,20 0 15,1 0-15,0-21 0,20 21 16,1-21-16,0 21 0,0 0 0,0-22 16,21 22-16,0-21 0,0 21 15,0-21-15,21 21 0,-21-21 0,21 21 16,0-21-16,-21 21 0,21-21 0,-21 21 15,0-22-15,0 22 0,0 0 0,-21-21 16,0 21-16,-21 0 0,84 0 16,-84 0-16,-43-21 0,22 21 15,-22 0-15,-21 0 0,0 0 0,-21-21 16,0 0 0,-21 0-1</inkml:trace>
  <inkml:trace contextRef="#ctx0" brushRef="#br0" timeOffset="14307.79">4911 6117 0,'-22'21'15,"22"1"-15,-21-22 16,21 21-16,0 0 31,21-21-31,22 0 16,-22 0-16,21 0 0,1 0 0,20 0 15,1 21-15,-1-21 0,22 0 16,21 0-16,-22 0 0,43 0 0,-21 0 16,21 0-16,-21 0 0,21 0 0,-21 0 15,21 0-15,0 0 0,0 0 16,21-21-16,-21 21 0,0-21 0,0 21 16,0-21-16,0 21 0,21-22 15,-21 22-15,0-21 0,0 0 16,0 21-16,0-21 0,-21 21 0,0 0 15,0-21-15,-22 21 0,1 0 0,0-21 16,-22-1-16,1 22 0,-22 0 16,0 0-16,-21-21 0,1 21 0,-22-21 15,0 0-15,0 0 16,-22 0-16,1 21 0</inkml:trace>
  <inkml:trace contextRef="#ctx0" brushRef="#br0" timeOffset="14864.48">6456 3895 0,'0'0'0,"42"0"31,0 0-31,22 0 16,21 0-16,-1 0 0,22 0 15,0 0-15,21-21 0,0 21 16,0 0-16,21-22 0,0 22 0,22-21 15,-22 21-15,21-21 0,-21 0 16,170 0-16,-170 21 0,0-21 16,-21-1-16,0 22 0,-21-21 15,0 21-15,-22 0 0,1-21 0,0 21 16,-22 0-16,-20 0 0,-1 0 0,0 0 16,-21 0-16,1 0 0,-44 0 31,1 0-16,-21 0-15</inkml:trace>
  <inkml:trace contextRef="#ctx0" brushRef="#br1" timeOffset="21001.71">9906 2773 0,'0'0'0,"-21"0"0,0 0 0,-1 21 16,22 0-1,22-21 1,-1 0-16,0 0 0,21 0 16,1 0-16,-1 0 0,0 0 15,22 0-15,-1 0 0,-20 0 0,20 0 16,1 0-16,-22 0 0,21-21 16,-20 21-16,20-21 0,-20 21 0,41 0 15,-63-21-15,1 21 16,-1 0-16,0 0 15,-21-21-15,0-1 16,-21 22-16,0-21 0,-1 21 16,1 0-16,0-21 0,0 21 15,0-21-15,0 21 0,-1-21 0,1 21 16,0 0-16,-21-21 0,21 21 16,-1 0-16,22-22 15,22 22 16,-1 22-31,0-1 16,0-21-16,21 21 0,-20-21 16,-1 21-16,0-21 0,0 21 15,-21 0-15,21 1 0,-21-1 16,0 0-16,0 0 0,-21 0 0,0 0 16,0 1-16,0-1 0,-1 0 15,1 0-15,-21 0 0,21-21 0,0 21 16,-1-21-16,1 0 0,0 22 15,0-22-15</inkml:trace>
  <inkml:trace contextRef="#ctx0" brushRef="#br1" timeOffset="21240.58">11938 2096 0,'-21'-22'16,"42"44"-16,-42-86 0,21 43 0,0-21 15,0 20-15</inkml:trace>
  <inkml:trace contextRef="#ctx0" brushRef="#br1" timeOffset="21412.49">11917 1820 0,'0'0'16,"0"22"-1,0 20-15,0-21 0,0 21 0,0 1 16,0 20-16,0-20 0,0 20 16,0 1-16,0-1 0,0 1 0,0-1 15,0-21-15,0 22 0,-21-1 0,-1-20 16,22 20-16,0-20 0,-21-1 15,0 0-15,21-21 0,0 22 16,0-22-16,0 0 0,0 0 0,-21-21 16</inkml:trace>
  <inkml:trace contextRef="#ctx0" brushRef="#br1" timeOffset="21908.73">11769 2434 0,'0'0'0,"-22"-63"0,22 20 0,-21 1 16,21 0-16,0-1 0,0 1 0,0 0 16,0-1-16,0 22 0,0-21 15,0 0-15,0-1 0,21 1 16,22 21-16,20-43 0,1 43 16,-1 0-16,1 21 0,-1 0 15,22 0-15,-22 21 0,22 0 0,-21 22 16,-1-1-16,-21 0 0,1 1 15,-1-1-15,-21 0 0,-21 22 0,0-22 16,-42 0-16,21 1 0,-22-1 16,-20 0-16,-1 1 0,1-22 0,-22 21 15,22-21-15,-1 1 0,1-1 0,-64 0 16,84-21-16,1 0 16,0 0-16,21 0 0,-1 0 15,1-21-15,21 0 0,0-1 16,0 1-16,0 0 0,0 0 15,0 0-15,21 21 0,1 0 0,-1 0 16,0 0-16,21 0 0,-21 0 16,1 21-16,20 0 0,-21 0 0,21 22 15,-20-22-15,-1 21 0,0 0 0,0 1 16,-21-22-16,21 21 16,-21-21-16,21 22 0,1-22 0,-22 0 0,0 21 15,21-20-15,0-1 0,-21 0 16,21-21-16,0 0 0,0 0 15,1 0-15,-1 0 0,0 0 16,0 0-16,0 0 0,0-21 0,1 21 16,-1-21-16,0-1 0,0 1 15</inkml:trace>
  <inkml:trace contextRef="#ctx0" brushRef="#br1" timeOffset="22948.13">12573 2688 0,'21'0'31,"0"0"-15,0 0-16,-21-21 0,22 21 16,-1-21-16,0 0 15,0 21-15,0-21 0,-21-1 16,21 22-16,1-21 0,-1 0 0,-21 0 16,0 0-16,0 0 15,0-1-15,0 1 0,-21 21 16,-1 0-16,1 0 15,0 0-15,0 0 0,0 21 0,0 1 16,-1-1-16,1 0 0,0 21 0,21-21 16,-21 22-16,0-22 0,21 21 15,-21-21-15,21 1 0,0 20 0,0-21 16,0 0-16,0 0 0,0 1 0,0-1 16,21-21-16,0 0 15,0 0-15,0 0 0,0 0 16,22 0-16,-22 0 0,21 0 0,-21-21 15,22-1-15,-22 1 0,21 0 16,1 0-16,-1 0 0,-21 0 0,0-1 16,0-20-16,1 21 0,-1-21 15,0 20-15,-21-20 0,21 21 0,-21 0 16,0 0-16,0-1 0,0 1 0,0 42 31,0 1-31,0-1 16,-21 21-16,21-21 0,-21 22 15,21-22-15,-21 21 0,21-21 0,0 22 16,0-22-16,0 0 0,0 21 16,0-21-16,0 1 0,0-1 15,0 0-15,21-21 0,0 0 16,0 0-16,0 0 0,0 0 0,22 0 16,-22 0-16,0 0 0,21-21 0,-20 21 15,-1-21-15,0-1 0,21 1 16,-21 0-16,1-21 0,-1 21 0,0-22 15,-21 1-15,21 21 0,0-22 16,-21 1-16,0 21 0,0-21 16,0 20-16,0 1 0,0 0 0,21 21 0,-21 21 31,0 0-15,0 22-16,-21-22 0,21 0 0,-21 21 15,21 1-15,0-22 0,0 21 16,0-21-16,0 1 0,0 20 0,0-21 15,0 0-15,0 0 0,0 1 0,0-1 16,21-21-16,0 0 16,1 0-16,-1 0 0,0 0 0,21 0 15,-21 0-15,22 0 0,-1 0 0,0-21 16,-20-1-16,20 1 0,0 0 16,-21 0-16,22 0 0,-1-22 15,-21 22-15,0-21 0,1 21 0,-1-22 0,-21 22 16,0-21-16,0 21 15,0 0-15,0-1 0,-21 22 0,-22 0 16,22 0-16,0 0 0,0 0 0,0 0 16,-1 22-16,22-1 0,0 0 15,0 0-15,0 21 0,0-20 0,0-1 16,0 0-16,0 21 0,22-21 16,-1 1-16,0-1 0,-21 0 15,21 0-15,0 0 0,0 0 0,-21 1 16,0-1-16,-21-21 31,0 0-31,0 0 16,0 0-16,0 0 0,-1 0 0,1 0 15,0-21 1,21-1-16,0 1 0,0 0 16,0 0-16</inkml:trace>
  <inkml:trace contextRef="#ctx0" brushRef="#br1" timeOffset="23459.84">14499 2519 0,'0'0'0,"64"-85"32,-64 64-32,0 0 15,0 0-15,-22 21 0,1-21 0,0 21 16,0 0-16,0 0 15,0 0-15,-1 0 0,-20 0 0,21 21 16,-21 21-16,20-21 0,-20 0 0,21 22 16,-21-1-16,20 0 0,1 1 15,0-22-15,21 21 0,0 1 0,0-22 16,0 0-16,0 21 0,0-21 0,0 1 16,21-1-1,0-21-15,1 0 0,20 0 0,-21 0 16,0 0-16,22 0 0,-22 0 0,0-21 15,21-1-15,-21 1 0,1 21 16,-1-21-16,0-21 0,0 21 0,0-1 16,-21-20-16,0 21 0,21-21 0,-21-1 15,22 22-15,-22-21 0,0-1 16,0 22-16,21 0 0,-21 0 0,0 42 31,0 0-31,-21 0 0,21 1 16,-22 20-16,22-21 0,0 21 0,-21 1 15,21-22-15,0 0 0,0 21 16,0-20-16,0-1 0,0 0 16,21 0-16,1-21 0,-1 21 0,-21 0 15,21-21-15,0 0 0,0 0 0,0 0 16,1 0-16,20 0 0,-21-21 16,0 0-16,0 0 0,1 0 0,-1 0 15,21-22-15</inkml:trace>
  <inkml:trace contextRef="#ctx0" brushRef="#br1" timeOffset="25529.65">14986 2096 0,'0'-43'0,"0"86"0,0-107 0,0 43 15,0 0-15,-21 42 16,0 0 0,21 0-16,-22 22 0,22-1 0,0 0 15,-21 1-15,21-1 0,-21 21 0,21-20 16,0 20-16,0-20 0,-21 20 15,21-21-15,0 1 0,-21-1 0,21 0 16,0-20-16,0-1 0,0 0 16,0 0-16,0 0 0,0 0 15,0-42 1,0 0 0,0 0-16,0 0 15,21 0-15,-21-22 0,21 22 0,0-21 16,-21-1-16,21 1 0,1 0 15,-1 21-15,0-22 0,0 22 0,21 0 16,-20 0-16,-1 0 0,21-1 0,-21 22 16,0 0-16,22 0 0,-22 0 15,21 0-15,-21 22 0,1-1 0,20 21 16,-21-21-16,0 22 0,0-22 0,1 21 16,-22-21-16,21 22 0,-21-22 15,0 21-15,0-21 0,-21 0 16,-1 1-16,1-1 0,-21 0 0,21 0 15,-22 0-15,1-21 0,21 0 16,-21 21-16,-1-21 0,22 0 0,-42 0 16,41 0-16,1 0 0,0-21 15,0 21-15,21-21 0,0 0 16,0 0-16,0 0 16,21 21-1,0 0-15,0 0 16,-21 21-16,0 0 0,22-21 0,-1 21 15,0-21-15,-21 21 0,21-21 0,0 0 16,0 21-16,22-21 0,-22 0 16,21 0-16,-21 0 0,22 0 15,-1 0-15,0 0 0,1 0 0,-1 0 16,0-21-16,1 0 0,-1 21 16,0-21-16,1 0 0,-22 0 0,0-1 15,21-20-15,-20 21 0,-1-21 16,-21-1-16,0 1 0,21 0 0,-21-1 15,0 22-15,0-21 0,0 21 16,0-1-16,0 1 0,0 0 0,0 42 16,-21 22-1,21-22-15,-21 21 0,21-21 16,0 22-16,0-1 0,-22-21 16,22 21-16,0-20 0,0 20 0,0-21 15,0 0-15,0 0 0,0 1 16,22-1-16,-1 0 0,0-21 15,0 0-15,0 0 0,0 0 0,1 0 16,20 0-16,-21 0 0,0 0 16,0-21-16,22 21 0,-22-21 0,0-1 15,0-20-15,0 21 0,-21-21 0,22-1 16,-1 1-16,-21 0 0,21-22 16,-21 22-16,0-22 0,0 22 0,0-22 15,21 22-15,-21 0 0,21-1 16,-21 1-16,21-21 15,-21 41-15,0 1 0,0 42 32,0 1-32,0 20 0,0-21 0,0 21 15,-21 1-15,21-1 0,0 0 0,-21 1 16,0 20-16,21-20 0,0-1 16,0 21-16,0-20 0,0-1 0,0-21 15,0 22-15,0-1 0,0-21 0,0 0 16,0 0-16,0 1 0,21-22 15,0 0-15,0 21 0,1-21 0,-1 0 16,0 0-16,21 0 0,-21-21 16,1-1-16,20 22 0,-21-21 0,0-21 15,22 21-15,-22-22 0,0 22 16,0-21-16,0 0 0,-21-1 16,21 22-16,-21-21 0,22 21 0,-22-1 15,0 44 16,-22-1-31,22 0 0,-21 21 0,21-21 16,-21 22-16,21-22 0,-21 21 0,21-21 16,0 22-16,0-22 0,0 0 15,0 0-15,0 0 0,0 1 0,21-1 16,0-21-16,0 0 0,1 0 16,20 0-16,-21 0 15,21 0-15,-20 0 0,-1 0 0,21-21 0,-21-1 16,0 1-16,1 0 0,-1-21 15,0-1-15,0 1 0,0 0 16,-21-22-16,21 22 0,1-22 0,-22 1 16,21-1-16,-21 1 0,21 21 15,0-22-15,0 22 0,-21-1 0,0 1 16,21 21-16,-21-21 0,0 63 31,0 0-31,-21 21 0,0-21 0,21 22 16,-21-1-16,21 0 0,-21 1 15,21-1-15,-21 0 0,-1 1 16,22 20-16,0-20 0,0-1 0,-21 21 16,21-20-16,0-22 0,0 21 15,0 1-15,0-22 0,0 21 0,0-21 16,21 0-16,1-21 0,-22 22 0,21-22 16,0 0-16,21 0 0,-21 0 15,22 0-15,-22 0 0,21 0 0,-21-22 16,22 1-16,-22 0 0,0 0 15,0 0-15,0-22 0,1 1 0,-1 0 16,0 21-16,0-22 0,0 22 0,-21 0 16,0 0-16,0 42 31,0 0-31,0 0 0,-21 0 0,0 1 16,21 20-16,-21-21 0,21 21 15,-21-20-15,21 20 0,-22-21 0,22 21 16,0-20-16,0-1 0,0 0 0,0 0 15,0 0-15,22-21 0,-1 21 16,0-21-16,0 0 0,64 0 16,-64 0-16,21 0 0,22 0 15,-43-21-15,0 0 0,0 0 16,0 0-16,1-22 0,-1 1 0,0 0 16,0-1-16,0 1 0,-21 0 15,21-1-15,-21 1 0,22 21 16,-22 0-16,0 0 0,0 42 31,-22 21-31,1-21 16,0 22-16,21-22 0,-21 21 0,0 0 15,0 1-15,-1-1 0,1 22 16,0-22-16,21 0 0,0 22 0,0-22 16,-21 22-16,21 41 15,-21-41-15,21-1 0,0 1 0,0-22 16,0 22-16,0-1 0,0 1 15,0-22-15,0 22 0,-21-1 0,21-21 16,-22 1-16,1-1 0,0 0 16,0 1-16,0-1 0,0 0 0,-1-20 15,1-1-15,0 0 0,-21 0 16,21 0-16,-22-21 0,22 0 0,0 0 0,-21 0 16,20 0-16,1 0 0,-21-21 15,21 0-15,-22 0 0,22 0 16,0 21-16,0-22 0,21 1 0,0 0 15,0 0-15,0 0 0,0 0 0,0-1 0,0-20 16,21 21-16,0-21 0,-21-1 16,64-41-16</inkml:trace>
  <inkml:trace contextRef="#ctx0" brushRef="#br1" timeOffset="25764.52">17208 2371 0,'0'-21'0,"0"42"0,0-64 16,22 43-1,-1 0-15,0 0 0,21-21 0,-21 21 16,22 0-16,-22 0 0,21 0 16,-21-21-16,22 21 0,-22 0 0,21 0 15,-21 0-15,1-21 16,-1 21-16,0 0 0,-21-21 15,0 0-15,-21 21 0,0-22 16,-1 22-16,-20-21 0</inkml:trace>
  <inkml:trace contextRef="#ctx0" brushRef="#br1" timeOffset="25940.42">16764 2117 0,'0'0'16,"-21"21"-1,21 0-15,-21-21 47,-1 0-31,1 0-16,-21 0 0,21 0 16</inkml:trace>
  <inkml:trace contextRef="#ctx0" brushRef="#br1" timeOffset="26102.32">15663 2074 0,'0'0'0,"0"22"15,0-1-15,0 0 32,21-21-17,1 0 1</inkml:trace>
  <inkml:trace contextRef="#ctx0" brushRef="#br1" timeOffset="26636.02">19473 1990 0,'21'-21'0,"-42"42"0,42-64 16,-21 1-16,0 21 0,0 0 0,0 0 16,0-1-16,-21 1 0,0 21 15,0-21-15,0 21 0,0 0 0,-1 0 16,1 0-16,-21 0 0,21 21 0,-22 0 15,22 1-15,-21-1 0,21 21 16,0 0-16,-1 1 0,1-1 0,0 0 16,21 1-16,0-1 15,-21 22-15,21-22 0,0 0 0,0 1 16,0-1-16,0 0 0,0 1 0,0-22 16,21 21-16,0-21 0,0 0 15,1 1-15,20-1 0,0 0 0,-21-21 16,22 0-16,-1 0 0,0 0 15,1 0-15,-1-21 0,22 0 0,-22-1 16,0 1-16,1 0 0</inkml:trace>
  <inkml:trace contextRef="#ctx0" brushRef="#br1" timeOffset="27016.8">19875 2265 0,'0'0'0,"0"-21"0,0 0 0,0-1 16,0 44 15,-21-1-16,21 0-15,-21 0 0,21 0 0,-21 22 16,21-22-16,0 0 0,0 0 16,0 21-16,0-20 0,0-1 0,0 0 15,21 0-15,0-21 0,0 21 16,1-21-16,-1 0 0,0 0 0,0 0 16,0 0-16,0 0 0,1 0 0,-1 0 15,0 0-15,21-21 0,-21 21 16,1-21-16,-1 0 0,0 0 0,-21-1 15,0-20-15,21 21 0,-21-21 16,0 20-16,0-20 0,0 21 16,0-21-16,-21 20 0,0 1 0,0 0 15,-1 0-15,1 0 0,0 21 16,-21 0-16,21 0 0,-1 0 0,-20 0 16,21 21-16,0-21 0,0 21 0,-1 0 15,1 0-15,21 22 0,-21-22 16,21 0-16,0 0 0,0 22 0,0-22 15,21 0-15,0 21 0,1-21 16,-1-21-16,21 22 0,-21-22 0</inkml:trace>
  <inkml:trace contextRef="#ctx0" brushRef="#br1" timeOffset="27564.48">20891 2244 0,'0'0'15,"0"-43"-15,0 22 0,0 0 0,0-21 0,0 21 16,-21-1-16,0 1 0,-21 0 16,21 21-16,-1 0 0,1 0 15,-21 0-15,21 21 0,-22 0 16,22 1-16,0-1 0,-21 0 0,21 21 16,-1-21-16,1 22 0,0-1 15,21 0-15,0-20 0,0 20 16,0 0-16,0 1 0,0-22 0,0 21 15,21-21-15,0 0 0,1 1 16,-1-1-16,0-21 0,21 0 0,-21 21 16,1-21-16,-1 0 0,21 0 0,-21-21 15,0 21-15,22-21 0,-22-1 16,21-20-16,-21 21 0,1-21 16,-1 20-16,0-20 0,0 0 0,0-1 15,0 1-15,1-21 0,-22 20 0,0-20 16,21 20-16,-21-20 0,0-1 15,21 22-15,-21-21 0,0 20 16,0-20-16,0 20 0,0 22 0,0-21 16,0 21-16,0 0 0,0 42 15,0 21 1,0 0-16,0 1 0,0-1 16,-21 22-16,0-1 0,-1-21 0,22 85 15,0-84-15,-21 20 16,21-20-16,0-1 0,0 0 0,0 1 15,0-1-15,0 0 0,0-21 0,0 22 16,0-22-16,0 0 0,21 0 16,1 0-16,-1-21 0,0 0 15,0 0-15,0 0 16,0 0-16,1-21 0,20 0 0,-21 21 16</inkml:trace>
  <inkml:trace contextRef="#ctx0" brushRef="#br1" timeOffset="27988.24">21484 2244 0,'0'21'16,"21"-21"0,0 21-16,1-21 15,-1 0-15,0 0 0,0 0 16,0 0-16,0 0 0,1 0 0,-1-21 15,0 21-15,0-21 0,0 0 0,-21-1 16,21 1-16,-21 0 16,0 0-16,0 0 15,-21 21-15,0 0 16,0 0-16,0 0 0,0 0 0,-22 0 16,1 21-16,21 0 0,-22 0 0,1 0 15,21 1-15,-21-1 0,20 21 16,22-21-16,0 22 0,-21-1 0,21-21 15,0 21-15,0-20 16,0-1-16,21 0 0,1 21 0,20-21 16,-21 1-16,0-1 0,22-21 15,-1 0-15,0 0 0,1 0 16,-22 0-16,21 0 0,0 0 0,1 0 16,-22-21-16,0 21 0,0-22 15,0 1-15,1 0 0,-1 0 0,0 0 16,-21 0-16,0-1 0,0 1 15</inkml:trace>
  <inkml:trace contextRef="#ctx0" brushRef="#br1" timeOffset="28189.13">22119 2498 0,'-21'21'62,"0"-21"-46</inkml:trace>
  <inkml:trace contextRef="#ctx0" brushRef="#br1" timeOffset="29552.35">9948 5207 0,'0'0'0,"-21"0"0,0 0 0,0 0 0,0 0 16,-1 0 0,1 0-1,64 0 1,-22 0-16,0 0 15,21 0-15,1 0 0,-1 0 0,21 0 16,-20 0-16,20 0 0,1 0 16,-1 0-16,1 0 0,-22 0 15,22 0-15,-1 0 0,-21 0 0,1-21 16,-1 21-16,0 0 0,1 0 0,20-21 16,-20 21-16,-22 0 15,0 0-15,-21-21 0,0-1 16,0 1 15,-21 21-31,0 0 0,21-21 16,-22 21-16,1 0 0,0-21 15,0 0-15</inkml:trace>
  <inkml:trace contextRef="#ctx0" brushRef="#br1" timeOffset="29864.17">10710 4974 0,'0'0'0,"-21"0"0,21 21 47,21 1-32,0-22 1,1 0-16,-1 21 0,21-21 16,-21 0-16,0 0 0,22 0 15,-22 0-15,0 0 0,21 0 0,-20 0 16,-1 0-16,0 0 0,0 0 15,0 0-15,0 0 0,1 21 0,-22 0 16,0 0-16,0 0 16,-22-21-16,1 22 0,0-1 15,-21 0-15,21 0 0,-22 0 0,1 0 16,0 1-16,-64-1 16,63 0-16,1 0 0,0 0 0,-1 0 15,1-21-15,21 22 0,-21-1 0,20-21 16,1 0-16,0 21 0,0-21 15</inkml:trace>
  <inkml:trace contextRef="#ctx0" brushRef="#br1" timeOffset="37090.54">12255 5228 0,'0'21'16,"0"1"-1,22-22 16,-1 0-31,0 0 0,0 0 16,0-22-16,0 22 0,1-21 16,-1 0-16,0 0 0,21 0 15,-21 0-15,1-1 0,-1 1 0,0-21 16,0 21-16,21-22 0,-42 22 16,22-21-16,-1 0 0,-21 20 0,21-41 15,-21 42-15,0-22 16,0 22-16,0 0 15,-21 21-15,0 0 0,-1 0 16,1 21-16,0 0 0,21 1 16,-21 20-16,21-21 0,0 21 15,0 1-15,0-1 0,0 0 0,0 1 16,0-1-16,0 0 0,0 1 16,21-22-16,0 0 0,-21 0 0,21 0 15,1 1-15,-1-1 0,0-21 0,0 0 16,0 0-16,0 0 0,1 0 15,-1 0-15,0 0 0,0 0 0,0 0 16,0-21-16,1-1 0,-1 1 16,0 0-16,0 0 15,0 0-15,0-22 0,-21 22 0,22 0 16,-1-21-16,0 21 0,0-22 16,0 1-16,0 21 0,22-22 0,-22 22 15,21 0-15,1 0 0,-1 0 0,-21 0 16,21 21-16,1 0 0,-1 0 15,-21 0-15,0 21 0,22 0 0,-22 0 16,0 0-16,-21 22 0,0-1 16,0 0-16,0 1 0,0-22 15,0 21-15,0 0 0,-21-20 0,0 20 16,0-21-16,-1 21 0,1-20 16,0-22-16,21 21 0,-21 0 0,0-21 15,21-21 16,21 21-31,0-21 0,-21-1 0,21 1 16,0-21-16,1 21 0,-1 0 16,0-22-16,0 1 0,0 0 0,0-1 15,22 1-15,-22 0 0,0 20 0,0-20 16,-21 21-16,21 0 16,-21 0-16,0-1 0,0 44 15,0-1-15,0 21 16,-21-21-16,0 22 0,0-1 15,21 0-15,-21 1 0,0-1 0,21-21 16,-22 21-16,22 1 0,0-22 16,0 0-16,0 21 0,0-20 0,22-1 15,-1 0-15,0-21 16,0 0-16,21 0 0,-20 0 16,-1 0-16,21 0 0,-21-21 0,22 21 15,-22-21-15,21-1 0,0 1 0,1-21 16,-22 21-16,21-22 15,-21 1-15,22 0 0,-22-1 0,21 1 16,-21-21-16,1 20 0,-22 1 16,21-22-16,-21 22 0,21 0 0,-21 21 15,21-22-15,-21 22 0,0 0 0,0 0 16,0 0-16,0 42 16,0 0-1,-21 21-15,0 1 0,21-1 0,-21 21 16,-1-20-16,1 20 0,21 1 15,0-22-15,-21 22 0,21-22 0,0 0 16,0 1-16,0-22 0,0 21 16,0-21-16,0 0 0,0 1 0,0-1 15,21-21-15,0 0 0,1 21 16,-1-21-16,0 0 0,0 0 16,0 0-16,0 0 0,1-21 0,-22 0 15,21-1-15,0 22 0</inkml:trace>
  <inkml:trace contextRef="#ctx0" brushRef="#br1" timeOffset="37328.41">14245 4847 0,'0'21'0,"0"1"31,21-22-16,0 0-15,1 0 0,-1 0 16,21 0-16,-21 0 0,0 0 16,22-22-16,-22 22 0,21-21 0,-21 21 15,1-21-15,20 21 0,-21-21 16,21 21-16,-20-21 0,20 21 0,-21 0 16,21-21-16,-20 21 0,-1 0 0</inkml:trace>
  <inkml:trace contextRef="#ctx0" brushRef="#br1" timeOffset="38208.29">14774 4953 0,'0'21'0,"0"-42"0,-21 63 16,21-20-1,21-22 1,0 0-16,1 0 15,-1 0-15,0-22 0,0 22 16,0-21-16,0 0 0,1 21 0,-1-21 16,0 0-16,0 0 0,0 21 15,0-22-15,1 1 0,-22 0 16,0 0-16,0 0 0,0 0 16,-22 21-1,1 0 1,0 21-16,0 0 0,0 0 15,0 21-15,-1-20 0,1 20 0,0 0 16,21-21-16,0 22 0,0-22 16,0 21-16,0-21 0,0 1 0,0-1 15,0 0-15,21 0 0,0-21 0,1 21 16,-1-21-16,0 0 0,21 0 16,-21 0-16,22 0 0,-1 0 0,0 0 15,1 0-15,-22 0 0,21-21 16,1 21-16,-22-21 0,21 0 15,-21 0-15,22-1 0,-22 1 0,0-21 16,0 21-16,-21-22 0,0 22 0,0-21 16,21 21-16,-21-22 0,0 22 15,0 0-15,0 0 0,0 0 0,0 42 32,0 0-32,-21 0 15,21 0-15,0 22 0,0-22 16,0 21-16,0-21 0,0 22 0,-21-22 15,21 0-15,0 0 0,-21 0 0,21 1 16,0-1-16,0 0 0,0 0 16,0-42 31,0 0-32,0 0-15,0-1 0,0 1 16,21-21-16,0 21 0,0-22 15,0 22-15,1-21 0,-1 0 16,21-1-16,-21 22 0,22-21 0,-22 21 16,21-1-16,0 1 0,1 0 15,-22 21-15,21 0 0,1 0 0,-22 0 0,21 21 16,-21 0-16,-21 1 16,0 20-16,0 0 0,0-21 0,0 22 15,0-1-15,0-21 0,0 22 0,-21-22 16,0 0-16,21 21 0,-21-21 15,0 1-15,21-1 0,0 0 16,-22-21 0,22-21 31,0 0-47,0-1 15,22 1-15</inkml:trace>
  <inkml:trace contextRef="#ctx0" brushRef="#br1" timeOffset="38788.96">16700 4911 0,'0'0'16,"22"-64"0,-22 43-16,0 0 0,0 0 15,0 0-15,0-1 0,-22 1 16,1 0-16,0 21 15,0 0-15,0 0 0,0 0 16,-22 0-16,22 21 0,-21-21 0,21 21 16,-22 1-16,22 20 0,-21-21 15,21 21-15,-1 1 0,1-1 0,-21 0 16,42-20-16,0 20 0,-21-21 0,21 21 16,0-20-16,0-1 0,0 0 15,21 0-15,0 0 0,0 0 0,0-21 16,1 0-16,-1 0 0,0 0 15,21 0-15,-21 0 0,1 0 0,20 0 16,-21 0-16,0-21 0,0 0 0,22 0 16,-22 0-16,0-22 15,0 22-15,0-21 0,1 0 0,-1-22 16,0 22-16,0-1 0,0-20 0,0 21 16,-21-22-16,22 22 0,-22-1 15,21 1-15,-21-21 0,0 41 0,0-20 16,0 0-16,0 21 0,0-1 15,0 1-15,0 42 16,0 1 0,0-1-16,-21 21 0,-1 0 0,22 1 15,0-1-15,-21 0 0,0 22 16,21-22-16,-21 22 0,21-22 0,0 22 16,0-22-16,0 0 0,0 1 15,0-1-15,0-21 0,0 21 0,0-20 16,0-1-16,0 0 0,0 0 15,0 0-15,21 0 16,0-21-16,0 0 31,1-21-31</inkml:trace>
  <inkml:trace contextRef="#ctx0" brushRef="#br1" timeOffset="39300.18">17568 4805 0,'0'0'0,"0"-64"31,-21 64-15,0 0-16,0 0 0,0 0 15,-1 0-15,1 0 0,0 22 0,-21-22 16,21 21-16,-1 0 0,1 21 16,0-21-16,0 1 0,21-1 0,0 0 15,0 0-15,0 0 0,0 0 0,0 1 16,21-1-16,0-21 16,0 21-16,1-21 0,-1 0 0,0 21 15,21-21-15,-21 0 0,22 0 0,-1 21 16,-21-21-16,22 0 0,-22 0 15,21 21-15,-21-21 0,0 0 0,1 0 16,-22 22-16,0-1 0,0 0 16,0 0-16,-22 0 15,1 0-15,0-21 0,0 22 16,-21-22-16,20 21 0,-20-21 16,0 21-16,-1-21 0,22 0 15,-21 21-15,0-21 0,20 0 0,1 0 0,0 0 16,0 0-16,0 0 15,0 0-15,-1 0 0,1 0 16,21-21 15</inkml:trace>
  <inkml:trace contextRef="#ctx0" brushRef="#br1" timeOffset="41300.03">9737 7789 0,'0'0'0,"0"-21"31,21 0-15,21 21-16,-21-21 0,22 0 16,20 21-16,-21-21 0,22-1 0,-1 1 15,22 0-15,-21 0 0,20-21 0,-20 20 16,20-20-16,1 21 0,21-21 15,-21-1-15,-1 1 0,1 0 0,-22 20 16,1-20-16,-1 21 0,-20 0 0,-22-22 16,0 22-16,-21 0 15,0 0-15,0 0 0,-21 21 16,0-21-16,0 21 0,-22 0 0,1 0 16,21-22-16,-22 22 0,22 0 15,-21 0-15,21 0 0,0 0 0,-1 0 16,1 0-16,42 0 31,1 0-31,-1 0 0,21 0 0,-21 0 16,22 0-16,-1 0 0,0 0 15,22 0-15,-22 0 0,0 0 16,1 0-16,-22 0 0,21 0 0,-21 0 16,1 0-16,-1 22 0,-21-1 0,0 0 15,0 0-15,0 0 0,-21 0 16,-1 22-16,1-22 0,-21 21 0,21-21 15,-22 22-15,1-1 0,0-21 16,-1 0-16,1 22 0,0-22 0,21 0 16,-22 0-16,22 0 0</inkml:trace>
  <inkml:trace contextRef="#ctx0" brushRef="#br1" timeOffset="41928.68">12340 6265 0,'0'0'0,"21"0"0,-21-21 0,21 0 16,1 21-1,-22-21-15,-22 21 31,1 0-31,0 0 0,0 0 16,0 0-16,0 0 0,-1 0 16,1 0-16,0 0 0,0 0 15,0 0-15,0 0 0,-1 0 0,1 21 16,21 0-16,0 0 16,21-21-16,1 22 15,-1-1-15,0-21 0,21 21 0,-21 0 16,1 0-16,20 0 0,-21 1 15,21-1-15,-20 21 0,-1-21 0,0 0 16,0 22-16,-21-22 0,21 0 16,-21 0-16,0 22 0,0-22 0,-21 0 15,-21 0-15,21 0 0,-22 0 0,1 1 16,0-22-16,-1 21 0,1-21 16,0 0-16,-1 0 0,1 0 15,0 0-15,-1 0 0,22 0 0,0 0 0,0 0 16,0 0-16,21-21 15,0-1-15,0 1 0,0 0 16,0 0-16,0 0 0,0 0 0,21-1 16,0 1-16,21 0 0,-21 0 15,1 0-15,20 0 0,0-1 0,1 1 16,-1 0-16</inkml:trace>
  <inkml:trace contextRef="#ctx0" brushRef="#br1" timeOffset="42128.56">12700 6477 0,'0'0'0,"0"42"0,0-20 16,0-1-16,0 0 0,0 0 15,0 0-15,0 0 0,-21 1 16,21-1-16,-21 0 0,21 0 16,-22 0-16,22 0 15,0-42 16,0 0-15</inkml:trace>
  <inkml:trace contextRef="#ctx0" brushRef="#br1" timeOffset="42296.47">12679 6329 0,'0'0'0,"0"21"47,0 0-31,21-21-16,0 0 15,0 0-15,0 0 0</inkml:trace>
  <inkml:trace contextRef="#ctx0" brushRef="#br1" timeOffset="42709.23">13081 6456 0,'0'21'16,"0"-42"-16,0 63 0,0-21 0,0 22 16,0-22-16,0 0 0,-21 0 15,21 0-15,-21 1 0,21-1 0,0 0 16,0 0-16,-22-21 0,22 21 16,-21 0-16,21-42 46,0 0-46,0 0 16,0 0-16,0 0 0,0-1 0,0 1 16,21 0-16,1-21 0,-1 21 15,-21-1-15,21-20 0,0 21 0,0 0 16,0 0-16,1 21 16,-1 0-16,0 0 0,0 0 0,0 0 15,0 0-15,1 0 0,-1 21 0,-21 0 16,0 0-16,21 0 0,-21 22 15,0-22-15,0 0 0,0 0 0,0 0 16,0 0-16,0 1 0,0-1 0,0 0 16,0 0-1,21-21 1,0-21 0,0 21-16,1-21 0,20 0 0,-21-1 15</inkml:trace>
  <inkml:trace contextRef="#ctx0" brushRef="#br1" timeOffset="43351.93">13928 6308 0,'0'0'0,"0"-21"15,-22-22 1,1 43-16,0 0 16,0 0-16,0 0 0,0 0 0,-1 0 15,1 21-15,0 1 0,0-22 0,0 21 16,0 0-16,-1 21 0,22-21 15,0 1-15,0 20 0,-21-21 16,21 0-16,0 22 0,0-22 0,0 0 16,21 0-16,1 0 15,-1-21-15,0 0 0,0 0 0,21 0 16,-20 0-16,-1 0 0,21 0 0,-21-21 16,0 0-16,1 0 0,-1 0 15,0-1-15,0 1 0,0 0 0,-21 0 16,0 0-16,0 0 0,0-1 15,21 1-15,-21 0 0,0 0 0,0 42 32,0 0-17,0 0-15,0 22 0,0-1 0,0 0 16,-21 1-16,21-1 0,0 0 16,0 22-16,0-22 0,0 1 15,0 20-15,0-21 0,0 22 0,0-22 16,0 22-16,0-1 0,0 1 0,0-1 15,0 1-15,0-22 16,0 22-16,0-1 0,0 1 0,0-22 0,0 21 16,0-20-16,0-1 0,0 22 0,-21-22 15,0 0-15,0 22 0,0-22 16,-1-21-16,1 22 0,0-1 0,-21-21 16,21 0-16,-1 0 0,-20 1 15,21-22-15,0 0 0,0 0 0,-1 0 16,1-22-16,0 1 0,0 0 15,0-21-15,0 21 0,-1-22 0,1 1 16,0 0-16,21-22 0,0 22 0,0-1 16,0-20-16,0 21 0,0-22 15,0 22-15,0-22 0,0 22 0,0-22 16,0 22-16,21-21 0,0 20 0,-21-20 16,22 20-16,-1 1 0,0-21 15,0 20-15,21 1 0,-20-22 0,20 22 16,0-21-16</inkml:trace>
  <inkml:trace contextRef="#ctx0" brushRef="#br1" timeOffset="43612.78">14414 6054 0,'0'21'31,"0"0"-31,0 0 0,0 0 15,0 22-15,0-22 0,0 42 16,-21-20-16,21-1 0,-21 22 0,21-22 16,-21 0-16,21 1 0,0-1 15,-21 0-15,21-21 0,0 22 16,0-22-16,0 0 0,21 0 16,0-21-16,0 0 15,0 0-15,1 0 0,-1 0 0,0 0 16,0-21-16,0 0 0,-21 0 0,21 21 15</inkml:trace>
  <inkml:trace contextRef="#ctx0" brushRef="#br1" timeOffset="43948.12">14668 6498 0,'0'21'15,"22"-21"1,-1 0-16,-21-21 0,21 21 15,0-21-15,0 21 0,-21-21 16,21 0-16,1 0 0,-1-1 0,0 1 16,0 21-16,-21-21 0,0 0 0,0 0 15,0 0-15,0-1 0,0 1 16,-21 21-16,0 0 16,0 0-16,-1 0 0,1 21 15,0 1-15,0-1 0,0 21 0,0-21 16,-1 22-16,1-1 0,21 0 0,-21 1 15,21-22-15,0 21 16,0-21-16,0 0 0,21 1 0,0-1 16,1 0-16,-1-21 0,21 0 0,-21 0 15,22 0-15,-22 0 0,21 0 16,-21 0-16,22 0 0,-1-21 0,-21 21 16,21-21-16,-20-1 0</inkml:trace>
  <inkml:trace contextRef="#ctx0" brushRef="#br1" timeOffset="44551.75">17801 6858 0,'0'-21'15,"0"42"-15,0-63 0,0 21 16,0 42-1,0 0-15,0 21 0,0-21 16,0 22-16,0-1 0,0 0 16,0 22-16,0-1 0,0 1 0,0-1 15,0 1-15,21-1 0,-21-20 16,0 20-16,0 1 0,0-22 0,0 22 16,0-22-16,0 0 0,0 1 0,0-1 15,0 0-15,0 1 0,0-1 16,0-21-16,0 0 0,0 0 0,0 1 15,0-1-15,0 0 16,21-21 0,-21-21-16,0 0 15,0-1-15,0 1 0,0 0 16,0 0-16</inkml:trace>
  <inkml:trace contextRef="#ctx0" brushRef="#br1" timeOffset="45272.73">17928 6900 0,'0'0'16,"0"-21"-16,0 0 0,-21 21 0,21-21 0,0 0 16,21 21 15,0 0-31,0 0 0,1 0 15,20 0-15,0 0 0,1 0 16,-1-21-16,0 21 0,22 0 0,20 0 16,-20 0-16,21 0 0,-1 0 0,1 0 15,21-22-15,-22 22 0,1 0 16,21 0-16,-21 0 0,-1 0 0,1 0 16,-22 0-16,1 0 0,-1 0 15,-20 0-15,-1 0 0,0 0 0,1 0 16,-22 0-16,0 0 0,0 0 0,0 0 15,1 0-15,-22 22 32,0-1-17,0 0-15,0 0 16,0 0-16,0 0 0,0 1 16,0-1-16,0 0 0,0 0 15,-22 21-15,22-20 0,-21 20 0,21-21 16,-21 21-16,21 1 0,0-1 0,0 0 15,0 1-15,0-1 0,0 22 16,0-22-16,0 0 0,0-21 0,0 22 16,0 41-16,0-62 15,0 20-15,0-21 0,0 21 16,0-20-16,0-1 0,0 21 0,0-21 16,0 0-16,0 22 0,0-22 0,0 0 15,0 21-15,-21-20 0,21-1 16,-21 0-16,0 0 0,-1 0 0,1 0 15,-21 1-15,0-1 0,20 0 0,-20 0 16,-21 0-16,20-21 0,-20 21 16,-1 1-16,1-22 0,-1 0 0,1 0 15,-22 0-15,0 0 0,1 0 0,-1 0 16,0 0-16,22 0 0,-22 0 16,22 0-16,-1 0 0,22-22 15,0 22-15,-1-21 0,1 21 0,21-21 16,0 21-16,-1-21 0,1 0 15,21 0-15,0-1 0,0 1 16,0 0-16,0-21 0,0 21 16,0-1-16</inkml:trace>
  <inkml:trace contextRef="#ctx0" brushRef="#br1" timeOffset="45840.73">18669 6033 0,'0'0'0,"0"21"16,0 0-16,0 0 15,0 0-15,0 22 0,0-22 0,0 21 16,0 0-16,0 1 0,0-1 16,0 0-16,0 1 0,0-1 15,0-21-15,-21 22 0,21-1 0,-21-21 16,21 0-16,0 22 0,-22-22 15,22 0-15,0 0 0,0-42 47,0 0-47,0 0 0,0-22 16,0 22-16,22-21 0,-22 21 0,0-22 16,21 1-16,-21 0 0,21-1 15,-21 1-15,0 0 0</inkml:trace>
  <inkml:trace contextRef="#ctx0" brushRef="#br1" timeOffset="46216.73">18711 6075 0,'0'-21'0,"0"42"0,0-63 16,0 20-16,-21 44 31,21-1-31,-21-21 0,0 21 0,0 0 16,-1 0-16,1 0 0,0 1 16,0-1-16,0-21 0,21 21 15,-21 0-15,-1-21 0,22 21 16,0-42 15,0 0-15,0 0-16,22 21 15,-1-21-15,0-1 0,-21 1 16,21 0-16,0 0 0,0 0 0,1 0 16,-22-1-16,21 22 0,-21-21 15,21 21-15,0 0 16,0 21-16,-21 1 15,21-1-15,-21 0 0,22 0 16,-1 0-16,-21 0 0,21 1 0,-21-1 0,21 0 16,0 0-16,0 0 15,-21 0-15,22-21 0,-1 0 0,-21 22 16,21-22-16,0 0 16,-21-22-1</inkml:trace>
  <inkml:trace contextRef="#ctx0" brushRef="#br1" timeOffset="46649.24">18203 4974 0,'0'106'15,"0"-64"-15,0 1 0,0-1 16,0 0-16,0 1 16,0 20-16,0-20 0,21-1 0,-21 0 0,0 1 15,0-1-15,0 0 0,0 1 16,0-1-16,0-21 0,0 0 16,0 0-16,0 1 0,0-1 0,0 0 15,0 0 1,-21-21-16,21-21 15,0 0 1,0 0-16,0-1 0,0-20 16,0 21-16,0-21 0</inkml:trace>
  <inkml:trace contextRef="#ctx0" brushRef="#br1" timeOffset="47259.92">18288 4868 0,'0'0'0,"0"-21"0,21 21 16,0 0-16,22 0 0,-22-21 15,21 21-15,0 0 0,1-21 16,20 21-16,1-21 0,20 21 0,-20-21 16,-1 21-16,22-22 0,0 22 15,-1-21-15,22 21 0,-21 0 0,21-21 16,-22 21-16,1 0 0,-21 0 15,20 0-15,-41 0 0,20 0 16,-21-21-16,1 21 0,-22 0 0,0 0 16,0 0-1,-21 21 1,0 0-16,0 0 16,0 1-16,0-1 0,0 0 0,0 0 15,0 21-15,0-20 0,0 20 16,0 0-16,0-21 0,0 22 0,0-1 15,0 0-15,0 1 0,0-1 0,0 0 16,0 1-16,0-1 16,0 22-16,0-22 0,0 0 0,0 1 15,0-1-15,0 0 16,0 1-16,0-22 0,0 0 0,0 21 16,-21-21-16,21 22 0,-21-22 15,0-21-15,0 21 0,-1-21 16,1 0-16,0 21 0,-21-21 0,-1 0 15,-20 0-15,-1 0 0,1 0 16,-22 0-16,1 0 0,-1 0 0,0 0 16,-21 0-16,1 0 0,-1 0 15,21-21-15,-21 21 0,22 0 0,20 0 16,1 0-16,-1 0 0,22 0 0,-1 0 16,1 0-16,0 0 0,21 0 15,-1 0-15,22 21 47,22-21-47,-1 0 0</inkml:trace>
  <inkml:trace contextRef="#ctx0" brushRef="#br1" timeOffset="48178.11">9504 8488 0,'0'0'0,"-21"0"0,21-21 0,-22 21 0,22 21 31,22-21-15,-1 21-16,0 0 0,21 0 0,1 1 15,-1-1-15,21 0 0,1 0 16,-1 21-16,1-20 0,21-1 0,-22 0 16,1 0-16,-1 0 0,1 0 15,-1 1-15,-21-1 0,1-21 0,-1 21 16,-21-21-16,0 0 0,1 0 0,-44 0 47,1 0-47,0-21 0,0 21 15,0-21-15,0-1 0,-1 22 0,22-21 16,-21 0-16,21 0 16,21 21 15,1 0-31,-1 21 0,0-21 15,0 21-15,0 0 0,-21 1 16,0-1-16,0 0 0,0 0 0,0 0 16,0 0-16,0 1 0,-21-22 15,-21 21-15,21 0 0,-1 0 0,-20-21 16</inkml:trace>
  <inkml:trace contextRef="#ctx0" brushRef="#br1" timeOffset="50052.29">11472 8721 0,'0'21'0,"-21"0"15,21 0-15,-21 22 0,0-22 16,21 21-16,-21 0 0,-1-20 0,22 20 16,-21 0-16,0-21 0,0 22 15,21-22-15,0 21 0,-21-21 0,0 1 16,21-1-16,0 0 0,0 0 16,0 0-16,0-42 31,0 0-31,0 0 15,0 0-15,21-1 16,0-20-16,-21 21 0,0-21 0,21 20 16,0-20-16,0 0 0,-21-1 15,22-20-15,-1 21 0,0 20 16,0-20-16,0 0 0,0 21 0,1-1 16,-1 22-16,0 0 0,0 0 0,21 0 15,-20 22-15,-1-1 0,0 0 16,0 21-16,-21-21 0,21 22 0,-21-1 15,21 0-15,-21 1 0,0-1 0,0-21 16,0 22-16,0-22 0,0 21 16,0-21-16,0 0 0,-21 1 0,21-1 15,-21-21-15,21 21 0,0-42 47,0 0-47,0-22 0,0 22 16,0 0-16,0-21 0,21 20 0,0-20 15,1 0-15,-1-1 0,21 1 16,-21 0-16,0 21 0,1-22 0,20 22 16,-21 21-16,0 0 0,0 0 15,1 0-15,20 0 0,-21 21 16,0 22-16,-21-22 0,0 21 0,0 0 16,0-20-16,0 20 0,0 0 15,0 1-15,0-22 0,0 21 16,0-21-16,0 22 0,0-22 0,0 0 0,0 0 15,21 0 1,1-21-16,-1 21 0,0-21 0,0 0 16,0 0-16,0 0 0,1 0 0,20 0 15,-21-21-15,0 0 0,0 0 16,1 0-16,20 0 0,-21-1 0,0 1 16,-21 0-16,21-21 0,1-1 0,-1 22 15,-21-21-15,0 0 0,0-1 16,21 22-16,-21-21 0,0 21 0,0-1 15,0 1-15,0 42 16,0 1 0,0 20-16,0-21 0,-21 21 0,21-20 15,0 20-15,0 0 0,0-21 16,-21 22-16,21-22 0,0 21 16,0-21-16,0 1 0,0-1 0,0 0 15,21 0-15,0-21 0,0 0 16,0 0-16,0 0 15,1 0-15,20 0 0,-21 0 0,0 0 16,0-21-16,1 0 0,-1 0 16,0-1-16,0 1 0,0 0 0,0 0 15,1-21-15,-22 20 0,21-20 0,-21 21 16,21-21-16,-21 20 0,0-20 16,21 21-16,-21 0 0,0 42 31,0 0-31,-21 0 15,21 22-15,-21-22 0,21 21 16,0-21-16,0 22 0,0-22 0,0 0 16,0 21-16,0-21 0,0 1 0,0-1 15,0 0-15,21-21 0,0 21 16,21-21-16,-20 21 0,20-21 16,-21 0-16,21 0 0,-20 0 0,20 0 15,0 0-15,-21-21 0,22 21 16,-22-21-16,21 0 0,-21 0 0,1-1 15,-1-20-15,21 21 0,-21-21 16,0-1-16,-21 1 0,22 0 16,-1-1-16,0 1 0,-21 0 0,0-22 15,21 22-15,-21-1 0,21 22 0,-21-21 16,0 21-16,0 0 0,0-1 16,0 1-16,0 42 15,0 22-15,0-22 16,0 21-16,0-21 0,-21 43 15,21-22-15,-21 1 0,21-1 0,-21 21 16,21-20-16,0-1 0,0 0 0,0-20 16,0 20-16,0 0 0,0-21 15,21 1-15,0-1 0,0 0 16,0 0-16,22 0 0,-22-21 0,0 0 16,21 0-16,-20 0 0,20 0 15,-21 0-15,0 0 0,22 0 0,-22-21 16,21 0-16,-21 0 0,0 0 0,22-1 15,-22-20-15,0 21 0,0-21 16,-21-1-16,21-20 0,1 20 0,-22-20 16,21 21-16,-21-22 0,21 22 0,-21-22 15,21 22-15,-21 0 0,0-1 16,0 1-16,0 21 0,0 0 0,0-1 16,0 1-16,0 42 15,-21 1-15,0-1 16,21 0-16,-21 21 0,21 1 0,0-1 15,-22 21-15,22-20 0,0 20 0,0-20 16,0 20-16,0-21 0,0 1 16,22-1-16,-22 0 0,21-20 0,0-1 15,0 21-15,0-21 0,22-21 0,-22 21 16,0-21-16,0 0 0,21 0 16,-20 0-16,-1 0 0,0 0 0,21 0 15,-21-21-15,1 0 0,-1 0 0,0 0 16,0 0-16,0-22 0,0 1 15,1 21-15,-22-64 16,21 43-16,-21-1 0,21 22 0,-21 0 16,0 0-16,0 42 15,0 0-15,0 0 16,0 22-16,0-22 0,-21 21 0,21 1 16,0-22-16,0 21 0,0-21 15,0 0-15,0 22 0,0-22 0,0 0 16,21 0-16,0-21 15,0 0-15,0 0 16,1 0-16,-1 0 0,0 0 0,0 0 16,0 0-16,-21-21 0,21 0 0,1 0 15,-1-22-15,0 22 16,0-21-16</inkml:trace>
  <inkml:trace contextRef="#ctx0" brushRef="#br1" timeOffset="50244.18">14880 8319 0,'0'0'0,"-21"0"0,0 0 15,0 21 17,21 0-32,0 0 15,0 0 1,-22-21-1</inkml:trace>
  <inkml:trace contextRef="#ctx0" brushRef="#br1" timeOffset="50410.09">14033 8636 0,'0'0'15,"-21"21"-15,0 0 0,21 1 0,0-1 16,21 0-1,22-21-15,-22 0 0,21 0 16,0 0-16,1 0 0,20 0 0,-20 0 16,-1-21-16,21 0 0,-20 21 15</inkml:trace>
  <inkml:trace contextRef="#ctx0" brushRef="#br1" timeOffset="51779.73">22119 8932 0,'0'0'16,"0"-21"-16,0 42 31,0 1-31,0 20 0,-21 0 0,21 1 15,0 20-15,0-21 0,0 22 16,0-1-16,0 1 0,0-1 0,0 1 16,0 21-16,0-22 0,0 1 0,0-22 15,0 21-15,0-20 0,0-1 16,0 22-16,0-43 0,0 21 0,-21 0 16,21-20-16,0-1 0,0 21 15,0-21-15,-21 0 16,21 1-16,0-44 31,0 1-31,21 0 0,-21 0 0,0-21 16,0 20-16,21-20 0</inkml:trace>
  <inkml:trace contextRef="#ctx0" brushRef="#br1" timeOffset="52409.37">22077 9059 0,'0'0'0,"-21"-42"16,-1-21 0,22 41-16,22 1 15,-1 21 1,0 0-16,21 0 0,-21 0 16,22-21-16,20 21 0,-20 0 0,20 0 15,1 0-15,20-21 0,1 21 16,0 0-16,-1 0 0,1-21 0,0 21 15,-22 0-15,22 0 0,-22 0 0,22 0 16,-22 0-16,1 0 0,-1 0 16,-20 0-16,20 0 0,-20 0 0,-1 0 15,0 0-15,1 0 16,-22 0-16,21 0 0,-21 0 0,0 0 16,1 0-16,-1 21 0,-21 0 15,0 0-15,0 22 16,0-22-16,0 0 0,0 0 15,0 21-15,0-20 0,0 20 0,0-21 16,0 21-16,0 1 0,0-1 0,0-21 16,0 22-16,0-1 0,0 0 0,0 1 15,0-1-15,21 21 16,0-20-16,0-1 0,0 22 0,1-22 16,-1 0-16,0 22 0,0-22 0,0 0 15,0 1-15,-21-22 0,0 21 16,0-21-16,0 22 0,0-22 0,0 21 15,0-21-15,-21 1 0,0-1 0,0 0 16,-21 0-16,-1 0 0,-20 0 0,20-21 16,-20 22-16,-1-1 0,-84-21 15,85 21-15,-22-21 0,0 0 16,-20 0-16,20 0 0,-21 0 0,21 0 16,-20 0-16,20 0 0,0 0 15,1 0-15,-1 0 0,21 0 16,1 0-16,21 0 0,-22 0 0,22 0 15,21-21-15,-22 21 0,22-21 0,21-1 16,0 1-16,0 0 16,0 0-16,0 0 0,0 0 0,0-22 15</inkml:trace>
  <inkml:trace contextRef="#ctx0" brushRef="#br1" timeOffset="52889.55">22902 8107 0,'0'21'31,"0"0"-31,0 0 0,0 64 15,0-64-15,0 22 0,0 20 16,0-21-16,0 1 0,0-1 16,0 0-16,0-20 0,0 20 0,0 0 15,0 1-15,-21-22 0,21 0 0,-21 21 16,21-21-16,0 1 16,0-1-16,-21 0 15,21-42 1,0 0-1,0-1-15,0 1 0,0 0 16,0 0-16,0 0 0,0-22 0</inkml:trace>
  <inkml:trace contextRef="#ctx0" brushRef="#br1" timeOffset="53324.56">22881 8149 0,'0'0'0,"-42"0"31,21 21-31,-1 1 0,1-1 0,0 0 16,-21 0-16,21 0 0,21 0 0,-22 1 16,1-22-16,0 21 0,0 0 15,21 0-15,-21-21 0,21 21 16,0 0-16,0 1 0,0-1 31,21-21-15,0 0-1,-21-21-15,21-1 0,0 22 0,-21-21 16,22 0-16,-1 0 0,0 0 0,-21 0 16,21-1-16,0 1 0,-21-21 15,21 21-15,-21-22 0,22 22 0,-22 0 16,0 0-16,21 0 0,-21 0 16,21 21-16,0 42 15,0-21 1,0 0-16,-21 22 0,22-1 15,-1 0-15,0-21 0,0 22 0,0-1 16,0-21-16,1 22 0,-1-22 0,0 0 16,0 0-16,0 0 0,-21 0 15,21-21-15,-21 22 16,0-44 0</inkml:trace>
  <inkml:trace contextRef="#ctx0" brushRef="#br1" timeOffset="53757.88">21971 6900 0,'0'-21'16,"-21"64"15,21-22-31,0 21 16,-21 22-16,21-1 0,0 1 0,0-1 15,0 1-15,0-1 0,0 1 0,0-1 16,-22-21-16,22 22 0,0-22 16,-21 1-16,21-1 0,0 0 15,0-21-15,0 22 0,-21-22 0,21 21 0,0-21 16,0 1-16,0-1 16,0 0-16,0 0 0,0 0 15,0-42 1,0 0-1,0 0-15,0 0 0,0-1 0,0-20 16,0 21-16</inkml:trace>
  <inkml:trace contextRef="#ctx0" brushRef="#br1" timeOffset="54367.53">21929 7006 0,'0'-21'0,"0"42"0,0-63 0,0 21 15,0 0 1,21 21-16,0-22 0,0 22 16,0 0-16,22 0 0,-1 0 15,0 0-15,1-21 0,20 21 0,1 0 16,20 0-16,-20 0 0,42 0 16,-22 0-16,1 0 0,21 0 0,-22 0 15,1 0-15,0 0 0,-22 0 0,22 0 16,-22 0-16,1 0 0,-1 0 15,-20 0-15,-1 0 0,0 0 0,1 21 16,-22-21-16,21 0 0,-21 22 16,1-22-16,-22 21 15,21 0-15,-21 0 16,21 0 0,0 0-16,-21 1 15,0-1-15,0 0 16,0 21-16,0-21 0,0 22 0,0-1 15,0 0-15,0 1 0,0 20 0,0-20 16,0-1-16,0 21 0,0-20 16,-21-1-16,21 0 0,-21-20 0,0 20 15,21 0-15,0-21 0,-22 22 16,22-22-16,-21 21 0,21-21 0,0 1 16,-21-1-16,0 21 0,0-21 15,0 0-15,-1 1 0,-20-22 0,21 21 16,-21 0-16,-1 0 0,-20-21 15,20 0-15,-20 21 0,-1-21 0,-20 0 16,20 0-16,-20 0 0,-1 0 16,0 0-16,1 0 0,-1 0 0,21 0 15,1 0-15,21-21 0,-22 21 0,22 0 16,-1 0-16,22-21 0,-21 21 16,21-21-16,0 21 0,-1-21 0,22-1 15,0 1-15,0 0 16,0 0-16,0 0 0,0 0 15,0-1-15</inkml:trace>
  <inkml:trace contextRef="#ctx0" brushRef="#br1" timeOffset="54748.32">22691 6244 0,'0'0'15,"-22"0"1,22 21-16,0 1 0,0-1 16,0 21-16,0-21 0,0 22 0,0-22 15,0 21-15,0 0 0,0-20 16,0 20-16,0-21 0,0 0 0,0 0 16,0 1-16,0-1 0,0 0 0,0 0 31,0-42-16</inkml:trace>
  <inkml:trace contextRef="#ctx0" brushRef="#br1" timeOffset="55168.59">22648 6244 0,'0'0'16,"-21"0"-16,0 21 0,0-21 16,0 0-16,-1 22 0,1-1 0,0-21 15,21 21-15,-21-21 16,21 21 0,0-42 15,21 21-16,0-21-15,22 0 16,-22 21-16,0-22 0,0 1 0,0 21 16,22-21-16,-22 0 0,0 21 15,0-21-15,0 0 0,0 21 16,1 0-16,-22 21 16,21 0-1,-21 0-15,0 0 0,0 0 0,0 1 16,0 20-16,0-21 0,21 0 0,-21 22 15,0-22-15,21 0 0,-21 0 16,0 0-16,0 0 0,21-21 16,0 0-1</inkml:trace>
  <inkml:trace contextRef="#ctx0" brushRef="#br1" timeOffset="55673.24">22288 5038 0,'-42'21'32,"21"0"-32,21 21 0,-21 1 0,21-1 15,-21 0-15,-1 1 0,22-1 0,0 22 16,0-22-16,-21 0 16,21 22-16,0-22 0,-21 0 0,21 1 15,0-1-15,0 0 0,0-20 0,0 20 16,0-21-16,0 0 0,0 0 15,0 1-15,0-1 0,0-42 47,0-1-47,0 1 0,21 0 16</inkml:trace>
  <inkml:trace contextRef="#ctx0" brushRef="#br1" timeOffset="56304.33">22394 4890 0,'43'-22'0,"-86"44"0,149-65 0,-42 43 15,-1-21-15,22 21 0,-1-21 0,1 21 16,-21-21-16,20 21 0,1-21 15,0 21-15,-22 0 0,22 0 16,-1 0-16,-20 0 0,-1 0 0,22 0 16,-21 0-16,-22 0 0,21 0 15,-20 0-15,-22 0 0,21 0 0,-21 0 16,1 0-16,-1 0 0,-21 21 16,21 0-16,-21 0 15,0 0-15,21-21 16,-21 21-16,0 1 0,0-1 0,0 0 15,0 0-15,0 21 0,0-20 16,0-1-16,0 21 0,0-21 0,0 22 16,0-22-16,0 21 0,21-21 15,-21 22-15,0-1 0,0-21 16,0 21-16,0 1 0,0-1 0,0 0 16,0 1-16,0-1 0,0 22 15,0-22-15,0-21 0,0 21 0,0 1 16,0-22-16,-21 21 0,0-21 15,21 1-15,-21-1 0,0 0 0,-1 0 16,1 0-16,0 0 0,-64-21 16,43 22-16,-21-22 0,-1 0 15,1 0-15,-22 0 0,0 0 0,1 0 16,-22 0-16,0 0 0,0 0 16,0 0-16,0 0 0,22 0 15,-1 0-15,22 0 0,-1 0 0,22 0 16,-1 0-16,1 0 0,0 0 15,21 0-15,-1 0 0,1 0 0,0 0 16,0 21 0,0-21 15</inkml:trace>
  <inkml:trace contextRef="#ctx0" brushRef="#br1" timeOffset="60660.83">15727 9144 0,'0'0'15,"0"-21"17,0 0-32,21 0 15,0 21-15,-21-22 0,21-20 0,0 21 16,1 0-16,-1-22 0,0 22 15,0-21-15,0 0 0,0-1 0,1 1 16,-1 0-16,0-1 0,-21 1 16,0 0-16,0-1 0,0 1 15,0 0-15,0 20 0,0-20 0,0 21 16,0 0-16,-21 0 0,0-1 0,-1 22 16,1 0-16,0 22 15,0-1-15,21 0 0,-21 21 0,0-21 16,21 22-16,0-1 0,-22 0 15,22 1-15,-21-1 0,21 0 0,0 1 16,0-1-16,0 0 0,0 1 0,0-1 16,0 0-16,21-20 15,1 20-15,-1-21 0,0 0 0,0 0 16,0 1-16,22-1 0,-22-21 0,21 0 16,0 0-16,1 0 0,-22 0 15,21 0-15,1 0 0,-1-21 0,0 21 16,1-22-16,-1 1 0,0 0 0,-21-21 15,1 21-15,-1-1 0,0-20 16,-21 21-16,0-21 0,0 20 0,0-20 16,0 21-16,0 0 0,-21 0 15,0-1-15,-1 22 0,-20 0 0,21 0 16,0 0-16,-22 0 0,22 0 0,-21 22 16,21-1-16,0 0 15,-1 21-15,1-21 0,0 22 0,21-22 16,0 21-16,0-21 0,0 22 0,0-22 15,0 0-15,21 0 0,0 0 16,1 1-16,20-1 0,-21-21 0,21 0 16,1 0-16,-1 0 0,0 0 0,1 0 15,-1 0-15,0 0 0,1 0 16,-1-21-16,0-1 0,-20 1 0,20 21 16,-21-21-16,0-21 0,0 21 0,1-1 15,-1 1-15,-21-21 16,21 21-16,-21 0 0,0-1 0,0 1 0,0 0 15,0 42 1,0 0 0,0 1-16,0-1 0,-21 0 0,21 0 15,-21 0-15,21 22 0,0-22 16,0 0-16,0 0 0,0 0 16,0 0-16,0 1 0,0-1 15,21-21-15,0 0 16,0 0-16,0 0 0,0 0 15,1-21-15,-1 21 0,-21-22 16,21 1-16,0 0 0,0 0 16,-21 0-16,0 0 0,21-1 15,1-20-15,-22 21 0,0 0 0,21 0 16,0-22-16,0 22 16,-21 42-1,0 0 1,0 22-16,0-22 0,0 0 15,0 0-15,0 0 0,0 22 0,0-22 16,0 0-16,0 0 0,0 0 0,21 1 16,0-1-16,1-21 15,-1 0-15,0 0 0,0 0 0,21 0 16,-20 0-16,20 0 0,-21 0 16,0 0-16,22 0 0,-22-21 0,21-1 15,-21 22-15,0-21 0,1 0 16,-1 0-16,0 0 0,0-22 0,-21 22 15,21 0-15,-21-21 0,0 21 16,0-22-16,0 22 0,0 0 0,0 0 16,-21 21-16,0 0 15,0 0-15,0 0 0,-1 21 0,1-21 16,-21 42-16,21 1 16,21-22-16,0 0 0,-21 21 0,21-21 15,0 1-15,0 20 0,0-21 0,0 0 16,21 0-16,-21 1 0,21-22 0,0 21 15,0 0-15,22-21 16,-22 0-16,0 0 0,0 0 0,21 0 16,1 0-16,-22 0 0,21 0 0,-21-21 15,22 21-15,-22-21 0,21-1 16,-21 1-16,1 0 0,-1-21 0,0-1 16,0 22-16,0-21 0,-21 0 0,0-22 15,21 22-15,-21-1 0,0 1 16,0 0-16,0-1 0,0 1 0,0 0 15,0 21-15,0-1 0,0 1 0,-21 21 16,0 0-16,21 21 16,-21 1-16,0-1 0,21 21 15,-21 0-15,21 1 0,0 20 0,-22-20 16,22 20-16,0 1 0,0-22 16,0 21-16,0-20 0,0-1 0,22 0 15,-1 1-15,0-22 0,0 21 0,21-21 16,1 1-16,-1-1 0,22-21 15,-22 0-15,21 21 0,1-21 0,-1 0 16,1 0-16,21 0 0,-22-21 16,22 21-16,-1-21 0,-20-1 0,21 1 15</inkml:trace>
  <inkml:trace contextRef="#ctx0" brushRef="#br1" timeOffset="61526.42">9038 9906 0,'0'-21'16,"0"42"-16,0-63 0,0 21 0,21-1 0,-21 1 15,0-21-15,0 21 0,0 0 16,0-1-16,0 1 0,21-21 16,1 42-1,-22 21-15,21 0 16,-21 22-16,21-1 0,21 21 0,-21 1 15,22-1-15,-22-20 0,64 84 16,-64-64-16,21 1 0,0-1 16,1 1-16,-1-22 0,0 22 0,1-22 15,-1 0-15,0 1 0,-20-1 16,20-21-16,-21 21 0,21-20 0,-20-22 16,-1 21-16,0 0 0,0-21 0,0 0 15,0 0-15,1 0 0,-1 0 16,0-21-16,0 21 0,-21-21 15,21-1-15,-21 1 0,21 0 0,1 0 16,-22 0-16,0 0 16,21-1-16,-21 1 0,21 0 0,-21 0 15,21 21-15,-21 21 32,0 0-32,0 0 0,-21-21 15,0 22-15,0 20 0,-1-21 0,-20 0 16,0 0-16,-1 1 0,1-1 15,-21 0-15,20 0 0,-20 0 0,20 0 16,1 1-16,0-1 0,-1-21 0,1 21 16,21-21-16</inkml:trace>
  <inkml:trace contextRef="#ctx0" brushRef="#br1" timeOffset="62329.83">11515 10287 0,'0'-42'0,"0"84"0,0-105 0,0 41 16,0 44 0,-22-1-16,1 0 15,21 0-15,-21 21 0,21 22 0,0-22 16,0 22-16,-21-22 15,21 22-15,-21-22 0,21 21 0,0-20 0,0-1 16,0 0-16,-21-20 0,21 20 16,-22-21-16,22 0 0,0 0 15,-21 1-15,21-1 0,0-42 47,21-1-47,1 1 0,-1 0 16,-21-21-16,21 21 0,0-1 0,-21-20 15,21 0-15,-21 21 0,0-22 16,21 22-16,1 0 0,-22 0 0,21 0 16,0 42-1,-21 0-15,21 0 16,-21 0-16,21 0 0,-21 22 0,0-22 16,21 42-16,1-41 0,-22 20 15,21-21-15,-21 0 0,21 0 16,0 1-16,0-22 0,0 0 15,1 0-15,-1 0 0,0 0 0,0 0 16,0 0-16,22 0 0,-22 0 16,0-22-16,21 1 0,-21 21 0,1-21 15,-1 0-15,0-21 0,0-1 16,0 22-16,-21-21 0,0 21 16,0-1-16,0 1 0,0 0 15,0 0-15,0 42 16,0 0-16,-21 0 15,21 1-15,-21 20 0,0-21 0,21 0 16,0 0-16,0 1 0,0-1 0,-21 0 16,21 0-16,0 0 15,0 0-15,0 1 16,21-22-16,0 0 16,0 0-16,-21-22 0</inkml:trace>
  <inkml:trace contextRef="#ctx0" brushRef="#br1" timeOffset="62504.73">12065 10541 0,'0'0'0,"-21"-21"16,0 21-16,42 0 47,0 0-47,0 0 15,0 0-15,0 0 0,1 0 0,20 21 16</inkml:trace>
  <inkml:trace contextRef="#ctx0" brushRef="#br1" timeOffset="62896.5">12382 10647 0,'0'-42'31,"0"20"-31,22 1 16,-22 0-16,21 21 0,0 0 16,0 0-16,0 0 15,0 0-15,1 21 0,-1 0 16,0 1-16,0-1 0,0 21 0,0-21 16,1 0-16,-1 22 0,0-22 15,-21 0-15,0 21 0,0-20 0,0-1 16,0 0-16,0 0 0,0 0 0,0 0 15,0 1-15,0-1 16,-21-21-16,0 0 16,21-21-1,0-1-15,0 1 16,0 0-16,0 0 0,0 0 0,0 0 16,0-1-16,21 1 0,-21 0 0,21-21 15,-21 21-15,21-1 0,0 1 16,-21 0-16,21 0 0,1 0 15,-1 0-15,0 21 0,0 0 0,0 0 0,0 0 16,1 0-16,-1 0 16,0 0-16</inkml:trace>
  <inkml:trace contextRef="#ctx0" brushRef="#br1" timeOffset="63864.95">13462 10774 0,'21'0'16,"-42"0"-16,84 0 0,-41 0 0,-1 0 0,0-21 15,0 21-15,0-21 0,0-1 16,-21 1-16,0-21 0,0 21 16,0 0-16,0-22 0,0 22 0,0-21 15,-21 21-15,0-1 0,0 1 16,-21 0-16,20 0 0,-20 21 16,0 0-16,21 0 0,-22 0 0,1 21 15,0 0-15,20 0 0,-20 22 16,21-22-16,0 21 0,0-21 0,-1 22 15,1-22-15,0 42 0,21-20 16,0-22-16,0 0 0,0 0 16,0 0-16,21 1 0,0-1 0,1-21 15,20 21-15,-21-21 0,0 0 0,22 0 16,-22 0-16,21 0 0,-21 0 16,22 0-16,-22 0 0,21 0 15,-21-21-15,0 0 0,1-1 0,-1 1 16,0 0-16,0 0 0,-21 0 0,0 0 15,21-22-15,-21 22 0,21-21 16,-21 21-16,0-22 0,0 22 0,0 0 16,0 42 15,0 0-31,0 0 0,0 22 0,-21-22 16,21 0-16,0 21 0,0-20 0,0-1 15,0 21-15,0-21 0,0 0 16,0 1-16,0-1 0,21 0 0,1-21 15,-1 21-15,0-21 0,0 0 0,21 0 16,-20 0-16,20 0 0,-21 0 16,21 0-16,-20 0 0,20-21 15,0 0-15,-21 0 0,22-1 0,-22 1 16,0 0-16,0 0 0,0 0 0,-21-22 16,22 22-16,-22-21 0,21 21 15,-21 0-15,0-22 0,0 22 16,0 42-1,0 0 1,0 1-16,-21 20 0,21-21 0,0 0 16,0 0-16,0 1 0,0-1 0,42 63 31,-21-84-31,0 22 16,0-22-16,1 0 0,-1 0 15,0 0-15,0 0 0,0 0 16,0 0-16,1-22 0,-1 1 0,21 0 15,-42 0-15,21 0 0,0 0 0,1-1 16,-22 1-16,21-21 0,-21 21 16,0-22-16,21 22 0,-21-21 0,0 21 15,21 0-15,-21-1 0,0 44 32,0-1-32,-21 0 15,0 0-15,21 0 0,-21 22 0,21-22 16,0 0-16,0 0 0,0 21 15,0-20-15,0-1 0,0 0 16,0 0-16,0 0 0,0 0 16,21-21-16,0 0 15,0 0-15,21 0 0,-20 0 16,-1 0-16,21 0 0,-21-21 0,0 21 16,22-21-16,-22 0 0,0 0 15,0 21-15,22-43 0,-43 22 16,21 0-16,0 0 0,0-21 0,0 20 15</inkml:trace>
  <inkml:trace contextRef="#ctx0" brushRef="#br1" timeOffset="64676.48">15028 10266 0,'0'0'0,"0"-21"15,0 0-15,0-1 0,0 1 16,-21 21-16,0 21 16,0 1-16,21-1 15,-21 0-15,21 21 0,0-21 0,-22 22 16,22-22-16,-21 21 0,21 1 0,0-22 15,0 21-15,0 0 0,0-20 16,0-1-16,0 21 0,0-21 0,0 0 16,0 1-16,21-1 0,1-21 15,-1 21-15,0 0 0,0-21 0,0 0 16,22 0-16,-22 0 0,21 0 16,-21 0-16,22 0 0,-22-21 0,21 21 15,-21-21-15,0 0 0,1-1 16,-1 1-16,0 0 0,0-21 0,0-1 15,-21 1-15,0 0 0,21-1 0,-21-20 16,22 21-16,-22-1 0,0 1 16,0 0-16,0-1 0,0 22 0,0 0 15,0 0-15,0 42 16,0 0-16,0 0 16,-22 0-16,1 22 0,21-1 15,-21 0-15,21 1 0,0-1 0,-21 0 16,21 1-16,-21 20 0,21-42 15,0 22-15,0-1 0,0 0 0,0-20 16,0-1-16,0 0 0,0 0 0,0 0 16,0 0-16,21-21 15,0 0-15,0 0 16,0 0-16,1-21 16,-1 0-16,0 0 0,0 0 15,0 0-15,0-1 0,1 1 16,-1 0-16,0 0 0,0-21 0,-21 20 15,0 1-15,21 0 16,-21 42 0,0 0-16,0 1 15,0-1-15,0 0 16,0 0-16,0 0 0,0 0 0,21 1 16,-21-1-16,22-21 15,-1 21-15,0-21 0,0 0 16,0 0-16,0 0 0,1 0 0,20 0 15,-21 0-15,0 0 0,0-21 0,1 0 16,-1 21-16,-21-22 0,21 1 16,0 0-16,0 0 0,-21 0 15,0 0-15,0-1 0,0 1 0,21 0 16,-21 0-16,0 42 31,0 0-31,-21 0 0,21 1 0,-21-1 16,21 0-16,0 0 15,0 0-15,0 0 0,0 1 16,21-22 15,0 0-31,1-22 0,-22 1 16</inkml:trace>
  <inkml:trace contextRef="#ctx0" brushRef="#br1" timeOffset="64852.38">16023 10287 0,'0'0'0,"-21"0"0,0 0 0,0 0 16,-1 0-16,22 21 15,0 0 1,0 1-16,0-1 16,22-21-1,20 0-15,-21 0 0,0 0 0,22 0 16,-1 0-16</inkml:trace>
  <inkml:trace contextRef="#ctx0" brushRef="#br1" timeOffset="65116.23">16616 10245 0,'-21'0'0,"-106"-21"31,105 21-31,-20 21 0,21 0 0,0 21 16,0-21-16,-22 22 0,22-22 0,0 21 15,0 1-15,0-1 0,21-21 16,0 21-16,0-20 0,0 20 0,0-21 16,0 0-16,21 0 0,0 1 0,0-1 15,21-21-15,-20 21 0,20-21 16,0 0-16,1 0 0,-1 0 16,0 0-16,1 0 0,-1 0 0,0 0 15,22 0-15,-22 0 0,-21-21 16,22 0-16,-1-1 0,0 1 0,-21-21 15,1 21-15</inkml:trace>
  <inkml:trace contextRef="#ctx0" brushRef="#br1" timeOffset="65735.87">17060 10499 0,'21'-85'16,"-42"191"-16,21-127 0,21-85 0,-21 42 15,-21 43-15,0 21 0,0 0 0,0 0 16,0 0-16,-1 0 0,1 21 16,0 1-16,-21 20 0,21-21 0,-1 0 15,1 22-15,0-22 0,0 21 16,0-21-16,21 22 0,0-22 15,0 0-15,0 0 0,0 0 0,0 0 16,0 1-16,21-22 0,0 21 0,0-21 16,0 0-16,1 0 15,-1 0-15,0 0 0,0 0 0,0-21 16,0-1-16,1 22 0,-22-21 0,21 0 16,-21 0-16,21-21 0,-21 20 15,21-20-15,-21 0 0,0 21 0,0-22 16,0 22-16,0 0 0,0 0 15,0 0-15,0 42 16,0 0-16,0 0 0,-21 0 16,0 0-16,21 1 15,0 20-15,-21-21 0,21 0 0,0 22 16,0-22-16,0 0 0,0 0 0,0 0 16,21 0-16,0-21 0,0 22 15,0-1-15,22-21 0,-22 0 0,0 0 16,21 0-16,-21 0 0,1 0 0,20 0 15,-21 0-15,0-21 0,0-1 0,22 1 16,-22 0-16,0 0 0,0-21 16,0-1-16,-21 1 0,22 0 15,-1-22-15,-21 1 0,0 20 0,21-20 16,0 20-16,-21-20 0,21-1 16,-21 22-16,21 0 0,-21-1 0,0 1 15,0 21-15,0 0 0,-21 42 16,0 0-16,0 0 15,0 22-15,0-1 0,-1 0 0,22 1 16,-21-1-16,21 21 0,0-20 16,0 20-16,0-20 0,0-1 15,0 21-15,21-20 0,-21-1 0,22-21 0,-1 22 16,21-22-16,-21 0 16,43 21-16,-43-21 0,21-21 15,-21 0-15,22 0 0,-22 0 0,0 0 16,21-21-16,-20 0 0,-1 0 15</inkml:trace>
  <inkml:trace contextRef="#ctx0" brushRef="#br1" timeOffset="67000.14">18140 11853 0,'0'0'0,"0"-21"0,0 0 15,0 0-15,0 0 16,0 42 0,0 0-16,0 21 0,0 22 15,0-22-15,0 22 0,0 20 16,0-20-16,0-1 0,0 1 15,0-1-15,0 22 0,0-21 0,0-1 0,-21 1 16,-1-1-16,1 1 16,21-1-16,-42 64 0,21-85 15,0 1-15,-1-1 0,22 0 0,0 1 16,0-22-16,0 0 0,0 0 0,0 0 16,0-42-1,0 0-15,22 0 16,-22 0-16,21-22 0,0 1 0,-21 0 15,21-1-15,0 1 0</inkml:trace>
  <inkml:trace contextRef="#ctx0" brushRef="#br1" timeOffset="67541.84">18224 11959 0,'-21'-21'15,"42"42"-15,-42-63 0,21 21 0,0 0 0,0-1 16,0 1-16,21 21 15,22-21-15,-22 21 16,42 0-16,1 0 0,-1-21 0,1 21 16,21 0-16,-1 0 0,-20-21 15,20 21-15,1 0 0,21-21 0,-21 21 16,-1 0-16,1 0 0,0 0 0,-22 0 16,1 0-16,-1 0 15,1 0-15,-22 0 0,-21 0 0,0 0 16,0 21-16,1 0 0,-22 0 15,0 0-15,0 0 0,0 1 16,0-1-16,0 21 0,-22-21 0,1 22 16,21-1-16,0 0 0,0 1 0,-21-22 15,21 21-15,0 0 0,-21 64 16,21-63-16,0-1 0,0 0 16,0 1-16,0-1 0,0 0 0,0 1 15,0 20-15,21-21 0,-21 1 16,21-1-16,-21 0 0,0 1 15,0-1-15,0-21 0,0 22 0,0-22 16,-21 21-16,0-21 0,0 0 0,-22 1 16,1 20-16,0-21 0,-22-21 15,1 21-15,-22 0 0,22 1 0,-22-22 16,-21 21-16,0-21 0,0 0 0,1 0 16,-22 0-16,21 0 0,0 0 15,0 0-15,0 0 0,22 0 0,20-21 16,1-1-16,20 22 0,1-21 0,0 21 15,20-21-15,1 0 0,21 0 16,21 21-16,1-21 16,-1 21-16,21-22 0,0 22 15,22-21-15</inkml:trace>
  <inkml:trace contextRef="#ctx0" brushRef="#br1" timeOffset="67876.64">20510 11832 0,'0'0'0,"0"-21"16,0 42-1,0 0 1,0 1-16,0 20 0,0 0 0,0 22 15,0-1-15,0 1 0,22-22 0,-22 22 16,0-1-16,0 1 0,21-22 16,-21 21-16,0-20 0,0-1 0,0 22 15,0-22-15,0 0 0,0 1 0,0-1 16,0 0-16,0 1 0,0-22 16,0 0-16,0 21 0,0-21 0,0 1 15,0-1-15,21-21 16,0 0-1,-21-21-15,21-1 0,0 1 16</inkml:trace>
  <inkml:trace contextRef="#ctx0" brushRef="#br1" timeOffset="68396.35">20743 11938 0,'-21'-42'0,"42"84"0,-63-105 16,21 20-16,21 22 0,-21 0 15,21 0-15,21 21 16,0 0 0,0 0-16,21 0 0,1 0 15,-1-21-15,22 21 0,-22 0 16,21 0-16,1 0 0,-1 0 0,22-22 16,-21 22-16,20 0 0,1 0 15,0 0-15,-22 0 0,22 0 0,-22 0 16,1 0-16,-1 0 0,1 0 0,-22 22 15,0-1-15,1-21 0,-22 21 16,21 0-16,-21-21 0,1 21 0,-22 0 16,21 1-16,-21-1 0,21 21 15,-21-21-15,0 22 0,0-22 0,0 21 16,0 0-16,0 1 0,21-22 0,-21 21 16,0 1-16,0-1 0,0 0 0,0 1 15,0-22-15,21 63 16,-21-41-16,0-22 0,0 21 15,0 1-15,0-22 0,0 21 0,0-21 16,0 22-16,0-22 0,0 0 16,-21 21-16,0-21 0,0 1 0,-22-1 15,22 0-15,-42 0 0,20 0 0,-20 0 16,-1 1-16,-20-1 0,-1 0 16,0 0-16,1-21 0,-22 21 0,21-21 15,-21 0-15,1 0 0,-1 0 16,21 0-16,-21 0 0,22 0 0,-1 0 0,0 0 15,22-21-15,-1 21 16,1-21-16,20-21 0,-20 20 0,42 1 16,-22-21-16</inkml:trace>
  <inkml:trace contextRef="#ctx0" brushRef="#br1" timeOffset="68846.09">18563 11494 0,'0'0'0,"21"-22"32,0 22-17,1-21-15,-1 0 0,21 0 16,0-21-16,1 20 0,-1-20 16,0 21-16,1-21 0,-1-1 0,22 1 0,-22 0 15,0-1-15,1 1 16,-1 0-16,0 20 0,-21-20 0,1 21 15,-1-21-15,0 20 0,-21 1 16,0 0-16,0 42 47,0 0-47,0 1 0,0-1 16,0 0-16,0 0 0,21 0 0,0-21 15,22 21-15,-22 1 0</inkml:trace>
  <inkml:trace contextRef="#ctx0" brushRef="#br1" timeOffset="69147.92">20553 10922 0,'-21'0'0,"21"-21"0,0 42 31,0 0-31,21 22 16,0-1-16,0 0 0,0 1 15,0 20-15,22 1 0,-22-1 0,21 1 16,-21-1-16,22-21 0,-1 22 16,0-22-16,1 22 0,-1-22 0,0-21 15,-20 22-15,20-22 0,-21 0 0,0 0 16,-21 0-16,0 0 0,21-21 15,-42 0 1,0-21 0,-21 0-16</inkml:trace>
  <inkml:trace contextRef="#ctx0" brushRef="#br1" timeOffset="69616.64">19071 10054 0,'0'43'16,"-21"-22"-16,21 42 15,0 1-15,0-22 0,-21 22 16,21-1-16,0 1 0,0-1 0,0 1 16,-21-1-16,21-21 0,0 1 0,0-1 15,0 0-15,0 1 16,0-22-16,0 0 0,0 0 0,0 0 16,0 1-16,0-44 31,0 1-31,21 0 15,-21-21-15</inkml:trace>
  <inkml:trace contextRef="#ctx0" brushRef="#br1" timeOffset="70217.31">19029 9970 0,'0'0'0,"0"-22"31,0 1-31,21 21 0,0 0 0,21 0 16,1-21-16,20 21 0,22 0 15,-22 0-15,43 0 0,-21-21 0,21 21 16,0 0-16,-22 0 0,22 0 16,0 0-16,-21-21 0,20 21 0,1 0 15,-21 0-15,0 0 0,-1 0 16,1 0-16,-22 0 0,1 0 0,-22 0 15,1 0-15,-22 0 0,21 0 0,-21 0 16,0 0 0,-21 21-1,0 0 1,-21 0-16,21 0 0,-21 22 0,21-22 16,0 0-16,0 21 0,0 1 0,0-22 15,0 21-15,0-21 0,0 22 16,0-22-16,0 21 0,0 1 0,0-1 15,0-21-15,21 21 0,-21 1 16,21-1-16,-21-21 0,0 22 0,0-22 16,0 21-16,0-21 0,0 0 0,0 1 15,0-1-15,-21 0 0,0 0 16,0 0-16,-21-21 0,-1 21 16,1 1-16,-22-22 0,1 0 0,-1 21 15,-20-21-15,-1 0 0,0 0 16,-20 0-16,20 0 0,-21 0 0,0 0 15,0 0-15,1 0 0,20 0 0,0 0 16,1 0-16,20 0 0,1 0 16,20 0-16,-20 0 0,20 0 0,1 0 15,0 0-15,21 0 0,-22 0 0,22 0 16,0 0-16,-21 0 16,20 0-16,1 0 0</inkml:trace>
  <inkml:trace contextRef="#ctx0" brushRef="#br1" timeOffset="70641.06">19262 10837 0,'0'-21'15,"-22"21"17,1 0-32,0 0 0,0 21 0,0-21 15,0 0-15,-22 22 0,22-1 16,0-21-16,-21 0 0,20 0 0,1 21 16,0 0-16,0-21 0,0 0 15,42 0 16,0 0-31,0 0 16,0-21-16,1 21 0,20-21 0,-21 21 16,21-21-16,-20 21 0,20-22 15,0 1-15,-21 21 0,22 0 16,-22 0-16,21 0 0,-21 0 0,1 0 16,-1 21-16,-21 1 0,0-1 0,0 0 15,0 21-15,0-21 0,0 22 16,0-22-16,0 21 0,0-21 0,0 1 15,0-1-15,0 21 0,21-21 16,0-21-16,0 0 0</inkml:trace>
  <inkml:trace contextRef="#ctx0" brushRef="#br1" timeOffset="71131.78">20532 10880 0,'-22'21'15,"22"0"1,-21-21-16,21 21 15,-21 0-15,0 1 16,0-22-16,0 21 0,21 0 0,-22 0 16,1-21-16,0 21 0,0 0 0,21 1 15,-21-22-15,21 21 0,-21-21 16,21 21-16,0-42 31,0 0-15,21 21-16,0-22 0,-21 1 15,21 0-15,0 21 0,0-21 0,1 0 16,-1 0-16,0-1 16,0 1-16,0 0 0,0 0 0,22 21 15,-1-21-15,-21 21 0,0 0 16,1 0-16,-1 0 0,-21 21 16,0 0-16,21 0 0,0 0 0,-21 1 15,0-1-15,0 0 0,21 0 0,-21 0 16,21 22-16,-21-22 15,0 0-15,0 0 16,22 0-16</inkml:trace>
  <inkml:trace contextRef="#ctx0" brushRef="#br1" timeOffset="72236.14">8340 10308 0,'0'-21'15,"0"0"-15,0 0 16,0 42 46,0 21-62,21 1 0,-21 20 0,21 22 16,0-22-16,21 22 16,-20 0-16,-1 20 0,0-20 0,0 21 15,21-21-15,-20 20 0,-1-20 0,0 0 16,21-22-16,-21 22 0,1-22 15,-1 1-15,0-1 0,0 1 0,0-22 16,0 22-16,-21-1 0,22-20 0,-1-1 16,-21 21-16,21-20 0,-21-1 15,0 0-15,21 1 0,-21-22 0,21 0 16,-21 21-16,0-20 0,0-1 16,0 0-16,0 0 15,-21-21-15,0 0 16,0 0-16,0 0 0,-1 0 15</inkml:trace>
  <inkml:trace contextRef="#ctx0" brushRef="#br1" timeOffset="72539.97">8255 12002 0,'0'0'0,"-21"-22"0,21 1 0,-21 0 16,21 0-16,0 0 15,21 21 1,0 0-16,0 0 0,-21 21 16,42 0-16,-20 0 0,-1 0 15,21 1-15,-21 20 0,22-21 16,-1 0-16,-21 22 0,21-22 0,-20 0 16,20 0-16,-21 0 0,21 0 0,-20 1 15,-1-1-15,0 0 0,0-21 16,0 21-16,0-21 0,1 0 0,-1 21 15,0-21-15,0 0 16,0 0 0,-21-21-1</inkml:trace>
  <inkml:trace contextRef="#ctx0" brushRef="#br1" timeOffset="72763.85">9207 11896 0,'22'-21'0,"-44"42"0,44-21 32,-22 21-32,0 21 0,0-21 15,-22 22-15,22-1 0,-21 0 0,-21-20 16,21 20-16,0 0 0,-1 1 16,-20-22-16,21 21 0,0-21 15,0 0-15,-1 1 0,1-1 0,0 0 16,21 0-16,0 0 0,0 0 15,0 1 1</inkml:trace>
  <inkml:trace contextRef="#ctx0" brushRef="#br1" timeOffset="76225.86">9948 12383 0,'0'-22'15,"-21"22"-15,21-21 0,0 0 16,-21 21-1,0 21 1,21 0-16,0 22 0,0-22 16,-21 21-16,21-21 0,0 22 15,-22-1-15,22 0 0,0 1 16,0-1-16,-21 0 0,21 1 0,-21-1 16,21-21-16,0 22 0,0-22 0,0 0 15,-21 0-15,21 0 0,-21-21 31,21-42-15,0 21-16,0 0 0,0-1 16,0-20-16,0 0 0,0 21 0,0-22 15,0 1-15,0 0 0,0 20 16,0-20-16,0 0 0,0-1 0,21 22 16,0-21-16,0 21 15,0-22-15,1 22 0,-1 21 0,0 0 16,21 0-16,-21 0 0,1 0 0,20 21 15,-21 1-15,0-1 0,22 42 16,-22-20-16,0-22 0,0 21 16,0 0-16,0-20 0,-21 20 0,0 0 15,0-21-15,22 22 0,-22-22 16,0 21-16,0-21 0,0 1 0,21-22 16,-21 21-16,21-42 31,-21-1-31,0 1 15,0-21-15,21 21 16,-21-22-16,21 22 0,-21-21 0,21 0 16,-21-1-16,22 22 0,-22-21 0,21-1 15,0 1-15,0 0 0,-21 21 16,21-22-16,0 22 0,1 21 0,-1 0 16,0 0-1,-21 21-15,21 0 0,-21 22 0,0-22 16,0 21-16,0 1 0,21-1 0,-21 0 15,0 1-15,21-1 0,-21-21 16,0 21-16,0 1 0,22-22 0,-1 0 16,-21 21-16,21-42 0,0 22 0,0-1 15,0-21-15,1 0 16,20 0-16,-21 0 0,0 0 0,22-21 16,-22-1-16,21 1 0,-21 0 0,22 0 15,-22 0-15,0-22 0,21 22 16,-21 0-16,1-21 0,-22-1 0,21 22 15,-21-21-15,21 0 0,-21 20 16,0-20-16,21 21 0,-21-21 0,0 20 16,0 1-16,0 42 31,0 22-31,0-22 0,0 0 0,-21 21 16,21-20-16,0 20 0,0-21 0,0 21 15,0-20-15,0 20 16,0-21-16,0 0 0,0 22 0,0-22 15,0 0-15,21 0 0,0-21 16,0 0-16,1 0 16,-1 0-16,0 0 0,0 0 0,21-21 15,-42 0-15,22 21 0,-1-21 16,0-1-16,0 1 0,0-21 0,0 21 16,-21-43-16,22 43 0,-22-21 15,0 21-15,21-22 0,-21 22 16,0-21-16,0 21 0,0-1 15,0 1-15,0 42 32,0 1-32,0-1 0,0 21 0,0-21 15,0 0-15,0 22 0,0-22 0,0 21 16,0-21-16,0 22 0,0-22 16,0 21-16,0-21 0,21 1 0,0-1 15,-21 0-15,21-21 0,0 21 0,1-21 16,-1 0-16,0 0 0,21 0 15,-21 0-15,1 0 0,20 0 0,-21-21 16,0 0-16,22 21 0,-22-21 16,0-22-16,0 22 0,0 0 15,0 0-15,1-22 0,-1 22 0,0-21 16,-21 0-16,21 20 0,-21-20 16,21 0-16,0-1 0,-21 1 0,0 0 15,0-1-15,0 1 0,22 0 0,-22 21 16,0-1-16,0 1 0,0 42 31,0 1-31,-22-1 0,22 21 0,-21 0 16,21 1-16,0-1 0,0 0 15,0 1-15,0-1 0,0 0 0,0-20 16,0 20-16,0 0 0,0 1 16,0-22-16,0 21 0,0-21 15,21 22-15,1-22 0,-1 0 0,0-21 16,0 21-16,0-21 0,0 21 15,22-21-15,-22 0 0,21 0 0,-21 0 16,1-21-16,20 0 0,-21 0 0,43-43 16,-43 43-16,0 0 15,21-21-15,-21 20 0,1-62 16,-1 41-16,0 1 0,-21 0 16,21-1-16,-21-20 0,0 21 0,0-22 15,21-21-15,-21 22 0,0 42 16,0-22-16,0 22 0,0 0 15,0 63 1,0-20-16,0 20 16,-21 0-16,21 1 0,-21 20 15,21-21-15,0 22 0,0-22 0,0 1 16,0-1-16,0 0 0,0 1 0,0-1 16,0 0-16,0-21 0,0 22 15,0-22-15,21 0 0,0 0 16,0 0-16,1 1 0,-1-22 0,0 0 15,0 0-15,0 0 0,22 0 0,-22 0 16,0 0-16,21-22 0,-21 1 0,43-21 16,-43 21-16,0 0 15,0-22-15,1 22 0,-1 0 16,0-21-16,0 20 0,0-20 0,-21 21 16,21-21-16,-21 20 15,0 44 1,0-1-16,0 0 0,-21 0 15,21 0-15,-21 22 0,21-22 16,0 0-16,0 0 0,0 0 0,0 0 16,0 1-16,0-1 0,21 0 15,0-21-15,1 0 0,-1 0 16,0 0-16,0 0 0,0 0 16,0 0-16,1-21 0,-1 0 15,0-1-15,0 1 0,0 0 16,0 0-16</inkml:trace>
  <inkml:trace contextRef="#ctx0" brushRef="#br1" timeOffset="76392.77">13420 12023 0,'-22'0'0,"44"0"0,-65 0 16,22 0-16,0 0 0,0 0 15,0 0 1,21 21-16,0 0 15,0 0 1,-22-21 0</inkml:trace>
  <inkml:trace contextRef="#ctx0" brushRef="#br1" timeOffset="76584.66">12404 12404 0,'0'0'0,"-22"21"0,44-21 47,20 0-47,-21 0 0,0 0 16,22 0-16,-1 0 0,-21 0 0,21-21 16,1 0-16,-1 21 0,0 0 15,1-22-15</inkml:trace>
  <inkml:trace contextRef="#ctx0" brushRef="#br1" timeOffset="76884.48">13695 12277 0,'0'21'16,"0"-42"-16,0 63 0,0-21 0,0 0 0,0 1 0,0-1 15,0 21-15,0 0 16,0-20-16,0 20 0,0 0 0,0 1 15,0 20-15,-21-21 0,21 22 0,0-22 16,0 22-16,0-1 0,-22-20 16,22 20-16,-21-21 0,0 22 0,21-1 15,-21-20-15,0-1 0,0 22 0,-1-22 16,1 21-16,0-20 0,0-1 16,21 0-16,-21 1 0,21-1 0,-21-21 15,21 0-15,0 1 0,0-1 0,21-21 31,0-21-31,-21-1 0,21 1 16,0-21-16</inkml:trace>
  <inkml:trace contextRef="#ctx0" brushRef="#br1" timeOffset="77196.31">13547 12848 0,'0'0'15,"0"-63"-15,0 20 0,0 1 0,0 0 0,0-1 16,0 1-16,0 21 0,0 0 15,21-22-15,0 22 0,0 21 0,0-21 16,0 0-16,1 21 0,-1 0 16,0 0-16,0 0 0,0 0 0,0 0 15,1 0-15,-1 21 0,0 0 0,-21 0 16,21 1-16,-21-1 16,0 0-16,21 0 0,-21 0 0,0 22 15,0-22-15,-21 0 0,0 21 0,0-21 16,0 1-16,-1-1 0,1 0 15,0-21-15,0 21 0,0 0 0,0-21 16,-1 0-16,1 0 0,21-21 31,21 0-31,1 0 16,-1 0-16,-21-1 0,42-20 0,-21 21 16</inkml:trace>
  <inkml:trace contextRef="#ctx0" brushRef="#br1" timeOffset="77462.14">14372 12002 0,'0'0'0,"0"21"16,-21 0 0,0 0-16,21 0 0,-21 22 0,-1-1 15,1 0-15,21 1 0,-21-1 0,0 0 16,21 1-16,0-1 0,-21 0 15,0-21-15,21 22 0,-22-22 16,22 21-16,0-21 0,0 1 0,0-1 16,0 0-16,0 0 0,0 0 15,22-21-15,-1 0 16,0 0-16,0 0 0,0 0 0,0-21 16,22 0-16,-22 0 0,21 21 15,-21-21-15</inkml:trace>
  <inkml:trace contextRef="#ctx0" brushRef="#br1" timeOffset="77857.92">14605 12467 0,'-21'0'15,"21"21"1,21-21 0,0 0-1,0 0-15,0 0 0,1 0 16,-1 0-16,0 0 0,0 0 0,0 0 15,0 0-15,-21-21 0,22 21 0,-1-21 16,0 21-16,-21-21 0,0 0 16,0 0-16,0-1 15,0 1-15,-21 0 16,0 21-16,-1 0 16,-20 0-16,21 0 0,0 0 15,-22 0-15,22 21 0,-21 0 0,21 1 16,0-1-16,-1 0 0,1 21 15,21-21-15,0 1 0,0-1 0,0 21 16,0-21-16,0 0 0,21 1 0,-21-1 16,22 0-16,-1 0 0,21-21 15,-21 21-15,0 0 0,22-21 0,-22 0 16,0 0-16,21 0 0,-20 0 0,20 0 16,-21 0-16,21 0 0,-20 0 15,-1 0-15,0-21 0,0 21 0,0-21 16,22 0-16</inkml:trace>
  <inkml:trace contextRef="#ctx0" brushRef="#br1" timeOffset="82563.74">14055 14838 0,'0'0'0,"0"-21"0,0 0 16,0-1-16,0 1 16,0 0-1,0 42 1,0 0-1,0 1-15,21 20 0,-21-21 16,21 21-16,-21 22 0,0-22 16,0 22-16,21-1 0,-21 1 0,21-1 15,-21 1-15,0-1 0,0 1 0,0-22 16,0 22-16,0-22 0,0 21 16,0-20-16,-21-1 0,21 0 0,-21-20 15,21 20-15,0-21 0,0 21 0,0-20 16,0-1-16,21-42 31,-21-1-31,21 1 16,-21 0-16,0 0 0,21 0 0,-21 0 15,22-22-15,-22 22 0,0-21 16,0-1-16,0 1 0,0 0 16</inkml:trace>
  <inkml:trace contextRef="#ctx0" brushRef="#br1" timeOffset="83132.42">14097 14944 0,'0'0'0,"0"-21"0,-21 21 0,0-22 0,-1 22 16,44 0 15,-1 0-15,21 0-16,-21 0 0,22 0 0,-1 0 15,0 0-15,22 0 0,-1 0 16,1 0-16,-1 0 0,1 0 15,-1 0-15,1 0 0,20 0 0,-20 0 16,-1-21-16,22 21 0,-21 0 0,-1 0 16,1-21-16,20 21 0,-20 0 15,-22 0-15,22 0 0,-22 0 0,0 0 16,-21 0-16,22 0 0,-22 0 16,0 0-16,0 0 0,-21 21 15,0 0 1,0 1-16,0-1 0,0 0 15,0 0-15,0 0 0,0 22 16,0-1-16,0-21 0,0 43 0,0-22 16,0 0-16,0 1 0,0-1 15,0 0-15,0 1 0,0-1 0,0 0 16,0 1-16,0-1 0,0 0 16,0-21-16,0 43 0,0-22 15,0 1-15,0-1 0,0 0 16,0-21-16,-21 1 0,0-1 15,0 21-15,0-21 0,-43 0 16,22 1-16,-1-1 0,-20-21 16,21 21-16,-22-21 0,1 21 0,-22-21 15,21 0-15,1 0 0,-22 0 16,22 0-16,-22 0 0,22 0 0,-22-21 16,21 21-16,1-21 0,21 21 15,-1 0-15,1-21 0,0 21 0,20 0 16,1-22-16,0 1 0,0 21 0,0-21 15,0 0-15,-1-21 0,1 20 16</inkml:trace>
  <inkml:trace contextRef="#ctx0" brushRef="#br1" timeOffset="83600.14">12298 13716 0,'0'0'0,"-21"0"16,21 21 0,0 0-16,0 1 0,0 20 15,0 0-15,0 1 0,0 20 0,0-21 16,0 22-16,0-1 0,0 1 15,0 21-15,0-22 0,0 1 0,0-1 16,0 1-16,0-22 0,0 0 16,0 1-16,0-1 0,0-21 15,0 0-15,0 22 0,0-22 16,21-21 0,0 0-16,0-21 15,-21-1-15,0 1 0,21 0 0,-21-21 16</inkml:trace>
  <inkml:trace contextRef="#ctx0" brushRef="#br1" timeOffset="84159.83">12277 13737 0,'21'-63'31,"0"63"-31,0 0 0,21-21 16,1 21-16,-22 0 0,21-22 16,1 22-16,-1-21 0,0 21 0,1-21 15,-1 21-15,0-21 0,1 21 16,-1-21-16,0 21 0,22 0 0,-22 0 16,22-21-16,-22 21 0,0 0 0,1 0 15,-1 0-15,0 0 0,-21 0 16,22 0-16,-22 21 0,0 0 15,0 0-15,0-21 0,-21 21 16,0 0-16,22 1 0,-22-1 0,21 0 16,-21 0-16,21 0 0,-21 0 15,0 22-15,0-22 0,21 0 0,-21 21 16,0-20-16,21 20 0,-21-21 0,0 21 16,0-20-16,0 20 0,0 0 15,0-21-15,0 22 0,0-1 0,0 0 16,0 1-16,0-1 0,0 0 15,0 1-15,-21-1 0,0-21 0,0 22 16,0-1-16,-1-21 0,-20 21 16,0-20-16,-1 20 0,1-21 15,-21 0-15,-1 0 0,1 1 0,-22-22 16,-63 42-16,63-42 16,0 21-16,1-21 0,-1 0 0,0 0 15,22 0-15,-1 21 0,22-21 0,-21 0 16,41 0-16,-20 0 0,21 0 15,0 0-15,0 0 0,21-21 16,21 0-16,0 21 16,21-21-16,1 0 0,-1-1 15</inkml:trace>
  <inkml:trace contextRef="#ctx0" brushRef="#br1" timeOffset="84672.66">15409 13377 0,'0'0'0,"0"43"16,0-1-16,0 22 0,21-1 0,-21 1 15,0-1-15,0 1 0,0-1 16,0 1-16,0-1 0,0-21 0,0 22 16,0-22-16,0 1 0,0-1 15,0 0-15,-21-21 0,21 22 0,0-22 16,0 0-16,0 0 15,0 0-15,0-42 16,0 0 0,0 0-16,21-21 15,-21 20-15,0 1 0,22 0 0</inkml:trace>
  <inkml:trace contextRef="#ctx0" brushRef="#br1" timeOffset="85308.8">15473 13293 0,'0'0'16,"0"-21"0,21 21-1,0 0-15,0 0 0,0 0 0,22 0 16,-22 0-16,0 0 0,21 0 15,1 0-15,-22 0 0,21 0 0,1 0 16,20 0-16,-21 0 16,22 0-16,-22 0 0,22-22 0,20 22 15,-20 0-15,-1 0 0,1 0 16,-1 0-16,1 0 0,-22 0 16,1-21-16,-1 21 0,43 0 0,-64 0 15,0 0-15,0 0 0,0 0 16,-21 21-1,0 1 1,0-1-16,0 0 16,0 0-16,0 0 0,0 0 15,0 1-15,0-1 0,0 0 16,0 0-16,0 0 0,0 22 0,0-22 16,0 0-16,0 21 0,0-21 15,0 1-15,0 20 0,0-21 0,0 0 16,0 22-16,0-22 0,0 21 15,0-21-15,0 22 0,0-1 0,0-21 16,0 21-16,0 1 0,0-22 16,0 21-16,0-21 0,0 1 0,0 20 15,0-21-15,0 0 0,-21 0 0,0 1 16,0-1-16,-22 0 0,22 0 16,-21-21-16,0 21 0,-22-21 15,1 0-15,-1 0 0,-21 0 16,22 0-16,-22 0 0,-63 0 15,63 0-15,22 0 0,-22 0 0,22 0 16,-1 0-16,1 0 0,20 0 16,1 0-16,0 0 0,-1 0 0,1 0 15,0 0-15,21 0 0,-22 0 16,22 0-16,0 0 0</inkml:trace>
  <inkml:trace contextRef="#ctx0" brushRef="#br1" timeOffset="85767.76">13123 14288 0,'0'0'16,"0"-22"-16,-21 1 15,42 21 16,0 21-31,1 1 0,-1-1 0,21 21 16,-21 0-16,22 1 0,-1-1 16,0 22-16,22-22 0,-22 0 0,0 22 15,1-22-15,-1 0 0,0 1 0,1-1 16,-1 0-16,0 1 0,-20-1 16,20 0-16,0-20 0,-21 20 15,1-21-15,20 0 0,-21 0 0,0 1 16,0-1-16,1 0 0,-1 0 15,0-21-15,0 0 16,-21-21-16</inkml:trace>
  <inkml:trace contextRef="#ctx0" brushRef="#br1" timeOffset="86885.24">15833 14203 0,'0'0'0,"21"-21"0,-21 0 15,21 21-15,-21-22 16,0 44 15,0-1-15,-21 0-16,0 0 0,-1 0 16,1 22-16,0-1 0,0 21 0,0-20 15,-22 20-15,1-20 0,21 20 16,-21-21-16,-1 22 0,1-22 0,0 1 15,-1-1-15,1 0 0,0 1 0,20-22 16,-20 21-16,0 0 0,21-20 16,-1 20-16,1-21 0,-21 0 0,42 0 15,-21 1-15,0-1 0,-1 0 0,22 0 16,0 0-16,-21-21 16,21 21-16,-21-21 15,21-21 63,0 0-46,21 21-32,0 0 15,-21-21-15,0 0 235,0 0-220,22 21 1,-22-22 218,0 1-218,0 0-1,-22 21-15,22-21 0,0 0 16</inkml:trace>
  <inkml:trace contextRef="#ctx0" brushRef="#br1" timeOffset="87928.02">17928 14288 0,'0'-22'16,"0"44"-16,-21-65 0,21 22 15,0 0-15,-21 21 0,21-21 16,21 42 15,0 0-15,0 21-16,0-20 15,1 20-15,20-21 0,-21 21 16,21 22-16,1-22 0,-1 1 0,0-1 16,1 0-16,-1 22 0,22-22 15,-22 0-15,0-20 0,64 62 16,-64-41-16,1-1 0,-1 0 15,0-21-15,-20 22 0,20-1 0,-21 0 16,21 1-16,-20-22 0,-1 21 0,0-21 16,0 22-16,0-22 0,-21 0 15,21 0-15,1 0 0,-22 1 0,0-1 16,21 0-16,0 0 16,-21-42 30,0 0-30,-21 0-16,21-1 0,-21 1 16,21 0-16,0 0 15,0 0-15,-22 0 0,22-22 0,-21 22 16,21-21-16</inkml:trace>
  <inkml:trace contextRef="#ctx0" brushRef="#br1" timeOffset="88367.76">18986 14266 0,'0'-21'0,"0"42"0,22-63 16,-22 21-16,0 0 0,0 0 15,21-1-15,-21 1 16,-21 42 15,-1 22-15,1-22-16,0 21 0,-21 1 0,-1 20 15,1-21-15,0 22 0,-1-1 16,-20 1-16,-1-1 0,1 1 16,-1-1-16,1-20 0,-1 20 0,1 1 15,-1-22-15,1 22 0,21-22 16,-22 21-16,22-20 0,-22-1 0,22 0 15,0 1-15,-1-1 0,1-21 16,21 22-16,-22-22 0,22 0 0,0 0 16,0 0-16,0 0 0,0-21 0,21 22 15,0-44 48,-22 22-48,1 0-15</inkml:trace>
  <inkml:trace contextRef="#ctx0" brushRef="#br1" timeOffset="96225.6">7916 10245 0,'0'0'0,"0"-21"15,0-1 1,-21 22 15,0 0-31,0 22 16,21-1-16,-21 0 0,-1 21 15,1 1-15,0-1 0,0 0 16,0 22-16,-22 63 16,22-64-16,0 1 0,0-1 0,0 22 15,0 0-15,-1-1 0,1 1 16,21 21-16,-21-22 0,21 1 0,-21 106 16,0-107-16,21 22 0,-21-21 15,21 21-15,0-1 0,-22-20 16,1 0-16,0 21 0,21-22 0,0 22 15,-21-21-15,0 21 0,21-22 0,0 1 16,0 0-16,-21-22 0,21 22 16,0-22-16,0 1 0,-22-1 0,22-20 15,0 20-15,0-21 0,0 1 0,0-22 16,0 21-16,0-21 0,0-42 31,0 0-15,0 0-16</inkml:trace>
  <inkml:trace contextRef="#ctx0" brushRef="#br1" timeOffset="96616.38">7133 12785 0,'0'0'15,"0"21"17,0 0-32,0 0 0,0 0 0,0 22 15,0-1-15,0-21 0,0 22 16,0-1-16,0 0 0,21 1 0,-21-1 16,21 0-16,-21 1 0,22-1 0,-22 0 15,0-21-15,0 22 0,21-22 16,-21 21-16,21-21 0,-21 1 0,0-1 15,21 0-15,0-21 0,0 0 0,1 0 16,-1 0-16,0 0 0,0 0 16,0 0-16,0-21 0,1 0 0,20-1 15,-21 1-15,0 0 0,22 0 0,-22 0 16,21 0-16,-21-1 16,0 1-16,22 21 0,-22-21 0,0 0 15,21 21-15,-42-21 0</inkml:trace>
  <inkml:trace contextRef="#ctx0" brushRef="#br1" timeOffset="97940.5">3683 13885 0,'0'-42'0,"0"84"0,0-126 0,0 63 0,0-1 15,0 1-15,-21 21 16,0 0-16,21 43 15,-22-22-15,22 21 0,-21 22 16,21-22-16,0 21 0,0 1 0,-21-1 16,21 22-16,-21 0 0,21-22 15,0 22-15,-21-22 0,0 1 16,-1-1-16,22 1 0,-21-1 0,21-20 16,-21-1-16,21 0 0,-21-20 15,21-1-15,0 21 0,0-21 16,0-42-1,0 0 1,0 0-16,0 0 0,0-22 16,0 22-16,0-21 0,21-1 0,-21-20 15,21 21-15,0-22 0,-21 22 0,22-1 16,-1-20-16,0 42 0,0-22 16,0 22-16,0 21 0,1 0 15,-1 0-15,0 21 16,0 22-16,0-1 0,0-21 0,1 22 15,-1-1-15,0 0 0,0 1 16,0-1-16,-21 0 0,21-21 0,1 22 16,-22-22-16,21 21 0,0-21 15,-21 1-15,21-22 0,0 21 0,0 0 16,1-21-16,-1 0 0,0 0 16,0 0-16,0 0 0,0-21 15,-21 0-15,22-1 0,-1 1 0,0 0 16,0-21-16,-21 21 0,21-22 15,0 1-15,-21 21 0,0-22 16,22 1-16,-1 21 0,-21-21 16,21 20-16,-21 1 0,0 42 31,0 1-31,0-1 16,0 0-16,21 0 0,-21 0 15,0 22-15,21-22 0,-21 0 0,0 0 16,21 0-16,1 0 0,-1 1 0,-21-1 15,21 0-15,0-21 0,0 21 16,0-21-16,22 0 0,-22 0 0,0 0 16,0 0-16,22 0 0,-22 0 15,0-21-15,21 0 0,-21 0 16,1-1-16,20 1 0,-21 0 0,0-21 16,-21-1-16,21 22 15,-21 0-15,0-21 0,0 21 0,0-1 16,0 1-16,0 0 0,0 42 31,-21-21-31,21 21 0,-21 22 0,21-22 16,0 0-16,0 21 0,0 1 15,0-1-15,0-21 0,0 22 0,0-1 16,0 21-16,0-20 0,0 20 16,0-20-16,21 20 0,0 1 0,1-1 15,-22 1-15,21-1 0,0 1 16,0-1-16,0 1 0,-21-1 15,21-21-15,-21 22 0,22-1 0,-22-20 16,0 20-16,0-20 0,0-1 0,0 0 16,0 1-16,0-22 0,-43 42 15,22-42-15,0-21 0,0 0 16,-22 0-16,22 0 0,-21 0 0,0 0 16,-1 0-16,1-21 0,-22 0 15,22 0-15,0 0 0,-1-22 0,-41-20 16,41 21-16,22 20 15,-21-20-15,21 0 0,0-1 0,-1 22 16,22-21-16,0 0 0,0-1 16,0 1-16,0 0 0,0-1 15,22 1-15,-1 0 0,0-1 0,21 1 16,-21-22-16,22 1 0,-1 21 16</inkml:trace>
  <inkml:trace contextRef="#ctx0" brushRef="#br1" timeOffset="98476.7">5101 14309 0,'0'-21'15,"0"42"-15,0-64 0,0 22 0,0 42 32,0 1-17,0 20-15,0-21 0,0 21 0,0 1 16,0-1-16,21 22 0,-21-22 15,0 0-15,0 1 0,0-1 0,0 0 16,0 1-16,0-1 0,0 0 16,0-21-16,0 22 0,0-22 0,0 0 15,0 0-15,0 0 0,0 1 16,0-44 15,0 1-31,0 0 16,0 0-16,21 0 0,-21-22 15,0 22-15,0 0 0,0-21 0,22 21 16,-22-22-16,21 22 0,0 0 16,0 0-16,-21 0 0,42-1 15,-20 22-15,-1 0 0,0 0 16,0 0-16,0 22 0,0-1 0,22 21 16,-22-21-16,-21 0 0,0 22 15,0-22-15,0 0 0,0 0 16,0 0-16,-21 22 0,0-22 0,-1 0 15,1 0-15,-21 0 0,21 1 16,0-22-16,-1 21 0,1-21 16,0 21-16,0-21 15,21-21 1,0 0 0,0-1-16,21 1 15,-21 0-15,21 0 0,0 0 16,1 21-16</inkml:trace>
  <inkml:trace contextRef="#ctx0" brushRef="#br1" timeOffset="98856.48">5567 14647 0,'21'0'31,"-21"-21"-31,21 21 0,0 0 15,0 0-15,1 0 0,-1 0 16,0 0-16,21 0 0,-21 0 0,1 21 16,20-21-16,-21 22 0,0-1 0,0 0 15,1 0-15,-1 21 0,0-20 16,-21-1-16,21 0 0,-21 21 0,0-21 16,0 22-16,-21-22 0,0 0 15,0-21-15,-1 21 16,1-21-16,0 0 15,0 0-15,21-21 16,0 0 0,0 0-16,0 0 0,0-1 0,0 1 15,21 0-15,-21-21 0,21 21 16,0-1-16,-21-20 0,22 21 0,-1 0 16,0 0-16,0-1 0,0 1 0,0 0 15,1 0-15,-1 21 0,0-21 16,0 21-16</inkml:trace>
  <inkml:trace contextRef="#ctx0" brushRef="#br1" timeOffset="99076.36">6413 14584 0,'0'21'0,"0"-42"0,22 63 0,-22-21 16,0 1-16,21-1 0,-21 21 0,0-21 15,0 0-15,0 1 16,0 20-16,0-21 0,0 0 0,0 0 0,0 1 15,0-1-15,0 0 0,-21-21 16,21 21-16,-22-21 31,22-21-15,0 0-16,-21 0 16,21-1-16,0 1 0,0 0 0</inkml:trace>
  <inkml:trace contextRef="#ctx0" brushRef="#br1" timeOffset="99232.27">6329 14436 0,'-21'-21'16,"-1"21"-1,22 21 17,22 0-17,-1-21-15,0 0 16,21 21-16</inkml:trace>
  <inkml:trace contextRef="#ctx0" brushRef="#br1" timeOffset="99811.94">7302 14605 0,'22'-21'0,"-44"42"0,44-63 15,-22 21-15,0-1 0,0 1 16,-22 21 0,1 0-16,0-21 0,0 21 0,0 0 15,0 0-15,-22 0 0,22 0 0,-21 21 16,21-21-16,-22 21 0,22 1 16,0 20-16,0-21 0,0 0 0,-1 22 15,1-22-15,0 0 0,21 21 16,-21-21-16,21 1 0,0-1 0,0 0 15,0 0-15,0 0 0,0 0 0,21 1 16,0-22-16,0 0 16,1 0-16,-1 0 0,0 0 0,21 0 15,-21 0-15,1 0 0,20-22 0,-21 22 16,21-21-16,-20 0 16,-1 0-16,0 0 0,0 0 0,21-22 15,-20 1-15,-1 21 0,0-22 0,0-20 16,0 21-16,0-1 0,-21-20 15,22-1-15,-22 22 0,21 0 0,-21-22 16,0 22-16,0-1 0,0 22 0,0-21 16,0 21-16,0 0 0,0 42 31,-21 0-31,21 0 0,-22 21 16,1 1-16,21-1 0,0 0 15,0 22-15,0-22 0,0 22 0,0-22 16,0 22-16,0-22 0,0-21 15,0 21-15,0 1 0,21-22 0,1 0 16,-1 0-16,0 0 0,0 1 0,0-22 16,0 0-16,22 0 0,-22 0 15,21 0-15,-21 0 0,22 0 0,-1 0 16,-21-22-16,22 1 0,-1 0 0</inkml:trace>
  <inkml:trace contextRef="#ctx0" brushRef="#br1" timeOffset="100272.67">8657 14732 0,'0'-42'0,"0"84"0,-21-127 15,21 64-15,0 0 0,0 0 16,0 42 0,0 21-16,0-20 0,0 41 15,0 43-15,0-43 0,0 1 16,21-1-16,-21 1 0,21-1 0,-21 1 16,21-1-16,-21-20 15,0-1-15,0 0 0,22 43 16,-22-64-16,21 0 0,-21 1 0,0-1 15,0 0-15,21-21 0,0 0 16,0-21 0,-21 0-16</inkml:trace>
  <inkml:trace contextRef="#ctx0" brushRef="#br1" timeOffset="100736.41">8699 14605 0,'0'0'16,"0"-21"-16,0 0 0,22 21 31,20 0-31,0-21 0,1 21 0,20 0 16,1 0-16,20 0 0,-20 0 16,20-22-16,1 22 0,-21 0 0,20 0 15,-20 0-15,20 0 0,-20 0 16,21 0-16,-22 0 0,-21 22 0,22-1 15,-22 0-15,1 0 0,-22 0 16,0 22-16,0-22 0,-21 21 0,0 0 16,0-20-16,0 20 0,0-21 15,-21 21-15,0-20 0,0 20 16,21-21-16,0 0 0,-22 22 0,1-22 16,21 0-16,-21 21 0,21-21 0,0 1 15,0 20-15,-21-21 0,21 21 16,0-20-16,-21 20 0,21-21 0,-21 21 15,21-20-15,0-1 0,-22 0 0,1 21 16,0-21-16,0 1 0,-21-1 16,20 0-16,-20 0 0,21 0 0,-21 0 15,-1 1-15,1-22 0,-22 21 16,22-21-16,-21 0 0,20 21 0,-20-21 16,-1 0-16,22 0 0,0 0 0,-1 0 15,1 0-15,21 0 0,0 0 16,-1 0-16,1 0 0</inkml:trace>
  <inkml:trace contextRef="#ctx0" brushRef="#br1" timeOffset="101152.17">8975 15790 0,'0'-105'31,"0"126"-31,0 0 16,0 0-16,0 0 0,0 22 15,0-1-15,0 0 0,0 1 0,21-1 16,-21 21-16,0-20 0,0-1 16,0 0-16,0 1 0,0-1 0,0-21 15,0 22-15,0-22 0,0 0 16,0 0-16,21 0 0,-21 0 0,0 1 15,0-44 17</inkml:trace>
  <inkml:trace contextRef="#ctx0" brushRef="#br1" timeOffset="101388.04">8742 16256 0,'0'0'0,"0"21"0,0 0 0,0 22 16,0-22-16,0 0 0,0 0 0,21 0 15,0 1-15,0-1 16,-21 0-16,21-21 0,1 0 0,-1 0 16,0 0-16,0 0 0,0 0 15,22-21-15,-22 0 0,0-1 16,0 22-16,0-21 0,0 0 15,1 0-15,-1-21 0,0 20 0,0 1 16,-21 0-16</inkml:trace>
  <inkml:trace contextRef="#ctx0" brushRef="#br1" timeOffset="101768.82">8488 16510 0,'0'-21'0,"0"42"0,0-21 31,0 21-31,0 0 0,0 22 16,0-1-16,0 0 0,0 1 0,0-1 16,0 0-16,21 22 0,-21-22 15,0 1-15,0-1 0,0 0 16,0 1-16,0-1 0,0-21 0,0 21 16,0-20-16,0 20 0,-21-21 15,21 0-15,0 0 0,0-42 31,0 0-31,0-21 16,0 21-16,0-1 0,0-20 16</inkml:trace>
  <inkml:trace contextRef="#ctx0" brushRef="#br1" timeOffset="102175.58">8403 16574 0,'0'0'0,"0"-22"16,21 22-16,22 0 15,-22 0-15,21 0 0,0 0 16,22 0-16,-1 0 0,1 0 16,21 0-16,-22-21 0,22 21 0,-1 0 15,-20 0-15,-1 0 0,22 0 16,-21 0-16,-1 0 0,-21 21 0,22-21 16,-22 22-16,1-22 0,-1 21 15,0 0-15,-21 0 0,1 0 0,-1-21 16,0 21-16,-21 1 0,0 20 0,0-21 15,0 0-15,0 0 0,0 1 16,0-1-16,0 0 0,0 0 0,0 21 16,0-20-16,0-1 0,0 0 0,0 0 15,0 0-15,0 0 16,0 1-16,-21-1 0,0 0 0,-1 0 16,1-21-16,0 21 0,0 0 15,0 1-15,0-22 0,-22 21 0,1-21 16,0 21-16,-22-21 0,1 0 0,-1 21 15,-21-21-15,1 21 0,-1-21 16,0 0-16,1 0 0,20 0 0,1 0 16,-64 21-16,84-21 15,1 0-15,21 0 0,0 0 0,0 0 16</inkml:trace>
  <inkml:trace contextRef="#ctx0" brushRef="#br1" timeOffset="102508.39">9080 17780 0,'0'42'0,"0"-84"0,-21 106 15,21-22-15,-21-21 0,0 21 16,21-20-16,0-1 0,-21 0 0,0 0 16,-1-21-16,22 21 0,-21-21 15,0 0-15,0 0 16,0 0-1,21-21-15,0 0 0,-21 0 16</inkml:trace>
  <inkml:trace contextRef="#ctx0" brushRef="#br1" timeOffset="102748.26">8848 17971 0,'0'21'0,"0"-42"0,0 63 0,0-21 15,0 0-15,21-21 16,0 0-16,0 0 16,0 0-16,0 0 0,1 0 15,-1 0-15,0 0 0,0 0 16,0 0-16,0-21 0,-21 0 16,22 21-16,-22-21 0,21 21 0,-21-21 15</inkml:trace>
  <inkml:trace contextRef="#ctx0" brushRef="#br1" timeOffset="103044.08">8615 18161 0,'0'0'0,"0"21"15,-21-21-15,21 21 0,-22 1 16,22-1 0,0 0-16,-21 0 0,21 0 0,-21 0 15,21 22-15,0-1 0,0-21 16,-21 22-16,21-22 0,-21 21 0,21 0 16,0-20-16,0 20 0,0-21 15,-21 0-15,21 0 0,0 1 0,0-1 16,0 0-16,0-42 31,0 0-31,21-1 16,-21-20-16,0 21 0,0-21 0,21-1 15,-21 1-15</inkml:trace>
  <inkml:trace contextRef="#ctx0" brushRef="#br1" timeOffset="103351.91">8530 18161 0,'21'0'0,"-42"0"0,42-21 0,0 21 16,1 0-1,-1 0-15,0 0 0,0 0 16,0 0-16,0 0 0,22 0 16,-22 0-16,21 0 0,-21 0 0,22 0 15,-1 0-15,0 0 0,22 0 16,-22 0-16,1 0 0,-1 0 0,0 0 16,1 0-16,-22 0 0,21 21 15,0 0-15,-20-21 0,-1 21 16,0 22-16,0-22 0,-21 0 15,0 21-15,0-20 0,0 20 0,0 0 16,0-21-16,-21 22 0,0-22 16,0 21-16,-1-21 0,-20 22 0,0-22 15,-1 0-15,1 0 0,-21 22 16,20-22-16,-20 0 0,-1 0 0,22 0 16,-22-21-16,22 0 0,0 0 15,-1 0-15,22 0 0,-21-21 0,21 0 16,0 0-16</inkml:trace>
  <inkml:trace contextRef="#ctx0" brushRef="#br1" timeOffset="103704.71">11049 16341 0,'0'0'0,"0"-21"0,0-1 0,0 44 32,0-1-32,0 0 0,0 21 15,0-21-15,0 22 0,21 20 0,-21-20 16,0-1-16,0 21 0,0-20 0,0-1 15,0 0-15,0 1 0,0-1 16,0 0-16,-21-20 0,0 20 0,21-21 16,0 0-16,-21 0 0,-1-21 15,22-21 1,0 0 0,0-21-16,0 21 15</inkml:trace>
  <inkml:trace contextRef="#ctx0" brushRef="#br1" timeOffset="104068.5">10964 16341 0,'0'0'15,"0"-21"-15,0-1 0,43 22 32,-22-21-32,0 21 15,21 0-15,1 0 0,-1-21 0,0 0 16,1 21-16,20 0 0,-21-21 15,1 21-15,-1 0 0,22 0 16,-22 0-16,0 0 0,22 21 16,-22-21-16,0 42 0,1-21 0,-22 1 15,21-1-15,-21 21 0,1-21 0,-1 22 16,0-22-16,-21 21 0,0-21 16,0 0-16,0 22 0,0-22 0,0 21 15,-21-21-15,21 22 0,-21-22 16,-1 21-16,1-21 0,0 22 0,-21-22 15,21 0-15,-22 21 0,22-20 0,-21-1 16,-1 0-16,1 0 0,0 0 16,-1 0-16,1 1 0,0-22 15,-22 21-15,22-21 0,0 0 0,20 0 16,-20 0-16,0 0 0,21 0 16,-1-21-16</inkml:trace>
  <inkml:trace contextRef="#ctx0" brushRef="#br1" timeOffset="104408.3">11197 16362 0,'0'-21'16,"0"42"-16,0-63 0,0-1 0,-21 22 0,0-21 15,-22 21-15,22-22 0,-21 1 16,0 0-16,-22 20 0,22-20 0,-22 0 16,1-1-16,-22 1 0,22 21 15,-1-21-15,-21-1 0,22 22 16,-22-21-16,1 21 0,-1-22 0,21 1 16,-20 21-16,-1-22 0,22 22 0,-64-42 15,63 42-15,22 21 16,-1-22-16,1 1 0,21 21 0,0 0 15,0 0-15,21 21 32,21-21-32,-21 22 0,21-22 15</inkml:trace>
  <inkml:trace contextRef="#ctx0" brushRef="#br1" timeOffset="104901.02">9652 15494 0,'0'0'0,"-42"-63"31,42 41-31,-22 22 0,1 0 16,0 0-16,0 0 15,0 22-15,21-1 16,0 0-16,-21 0 0,-1 21 0,22-20 16,0-1-16,-21 0 0,0 0 15,21 0-15,-21 0 0,21 1 0,0-1 16,0-42 31,21-1-47,0 1 0,-21 0 15,21 0-15,1 0 0,-1 0 16,0-1-16,0 1 0,0 0 0,0 0 16,1 0-16,20 0 0,-21-1 15,21 22-15,1 0 0,-22 0 0,21 0 16,22 22-16,-22-1 0,0 21 0,22-21 15,-22 43-15,1-22 0,-1 0 16,0 22-16,-21-22 0,22 22 16,-22-1-16,0 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6T03:32:37.70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1503 487 0,'0'0'0,"0"-21"0,0 0 16,0-1-16,0 1 0,0 0 16,0-21-16,0 21 0,0-1 0,0 1 15,0 0-15,0 0 0,0 0 16,0 42 0,0 0-16,0 21 0,0 1 15,0 20-15,0 1 0,0 20 16,0 1-16,0 0 0,0-1 15,0 1-15,0 0 0,0-1 16,0-20-16,0-1 0,0 1 0,0-1 16,0-20-16,0 20 0,0-42 15,0 22-15,0-1 0,0-21 0,0 0 16,0 1-16,-21-44 31,21 1-31,-22 0 0</inkml:trace>
  <inkml:trace contextRef="#ctx0" brushRef="#br0" timeOffset="368.78">974 614 0,'0'0'0,"-43"-212"31,43 170-31,0 0 0,43-64 15,-1 63-15,21-20 0,22-1 16,0 22-16,-1 42 0,22 0 16,0 0-16,0 0 0,0 0 0,-22 0 15,22 0-15,-21 0 0,0 0 16,-1 0-16,-20 42 0,-43 43 0,21 0 16,-42-1-16,0 1 15,-42 0-15,0-22 0,-22 22 0,1-22 16,-22 1-16,21-1 0,-20 1 15,-1-22-15,0 1 0,1-1 16,-1 0-16,22-21 0,-1 1 0,1-1 16,41 0-16,-20-21 0,21 0 15,0 0-15,42 0 16,0-21-16,21 0 16,-20 21-16,20-22 0,0 1 15,1 21-15</inkml:trace>
  <inkml:trace contextRef="#ctx0" brushRef="#br0" timeOffset="836.04">2476 953 0,'22'-22'0,"-44"44"0,65-65 0,-43 22 0,0 0 16,0-21-16,0 20 15,0 1-15,-21 21 16,-1 0-16,1 21 0,0 22 16,0-1-16,0 0 0,-22 1 15,22-1-15,0 0 0,-21 22 16,21-22-16,-1 22 0,1-22 16,0 0-16,21-20 0,0 20 0,0 0 15,0-21-15,21 1 0,0-1 16,22-21-16,-1 0 0,0 0 0,1 0 15,-1 0-15,22 0 0,-22 0 16,21-21-16,-20-1 0,20 1 0,-20 0 16,-1 0-16,0-21 0,-21 20 15,22-20-15,-22 0 0,-21-1 0,0-20 16,0 21-16,0-1 0,-21 1 16,0-22-16,-1 22 0,-20 21 15,0-21-15,-1 20 0,22 22 16,-21 0-16,0 0 0,-1 0 0,1 0 15,0 43-15,-1-22 16,43 0-16,-21 0 0,21 22 16,0-22-16,0 0 0,0 21 0,0-21 15,21 1-15,-21-1 0,21-21 16,22 21-16</inkml:trace>
  <inkml:trace contextRef="#ctx0" brushRef="#br0" timeOffset="1276.79">3133 1355 0,'0'-21'32,"0"-1"-17,0 1-15,0 0 0,0 0 16,0-21-16,21 20 0,-21-20 15,0 0-15,0-1 0,21-20 0,0-1 16,-21 1-16,21 21 0,-21-22 16,0 1-16,0-1 0,21 1 15,-21-1-15,0 22 0,22-22 16,-22 22-16,0 0 0,0-1 0,0 1 16,0 21-16,0 0 0,-22 42 15,1 0-15,0 21 16,21 1-16,-21 20 0,21 1 15,-21-1-15,0 1 0,21 20 16,0-20-16,-22 20 0,1-20 0,21-1 16,0 1-16,0-1 0,0-20 15,0 20-15,0-20 0,0-1 0,0-21 16,0 0-16,21 0 0,1 1 16,-1-1-16,0 0 0,21-21 15,-21 0-15,22 0 0,-1 0 0,-21-21 16,22 0-16,-1-1 0,0 1 15,1 0-15,-1 0 0</inkml:trace>
  <inkml:trace contextRef="#ctx0" brushRef="#br0" timeOffset="1868.97">3852 826 0,'0'0'0,"0"21"16,0 0-1,-21 0-15,0 0 0,0 0 0,0 22 16,-1-22-16,1 21 0,21-21 15,-21 22-15,0-22 0,21 21 16,-21-21-16,21 1 0,0-1 0,0 0 16,0 0-16,21-21 0,21 0 15,-21 0-15,22 0 0,-1 0 16,-21 0-16,22 0 0,-1-21 0,0 0 16,1 0-16,-1-1 0,0-20 15,43-21-15,-43 20 0,-21 1 16,1 0-16,20-1 0,-21 1 15,0 0-15,-21-1 0,0 22 0,21 0 16,-21 0-16,0 0 0,0 42 31,0 21-15,0-21-16,-21 22 0,21-1 0,0 0 0,0 22 16,-21-1-16,21-20 15,0 20-15,-21 1 0,21-22 0,0 21 16,0 1-16,0 21 0,0-22 15,-21 1-15,21 20 0,0 1 0,-21 84 16,21-84-16,0 0 0,0-22 16,0 22-16,0-1 0,0 1 15,0 0-15,0-1 0,21 1 0,-21-21 16,0-1-16,0 1 0,-21-22 0,-1 0 16,1 1-16,-21-1 15,21-21-15,-22 21 0,1-42 0,-21 22 16,20-22-16,-20 0 0,-1 0 0,1-22 15,-1 1-15,-20 0 0,20 0 16,-21-21-16,22-1 0,-1 1 16,1-22-16,-1 22 0,22-21 0,0-1 15,21 1-15,-1-22 0,1 21 0,21 1 16,0-1-16,0-20 0,0 20 0,43 1 16,-22-22-16,21 22 0,0-22 15,22 21-15</inkml:trace>
  <inkml:trace contextRef="#ctx0" brushRef="#br0" timeOffset="2683.17">4889 826 0,'0'-22'0,"0"44"0,-21-65 16,0 43-16,21-21 15,-21 21-15,21-21 16,0 42 0,0 0-16,0 0 15,0 1-15,0-1 0,21 0 0,-21 21 16,0-21-16,21 22 0,-21-22 15,0 0-15,0 0 0,0 0 0,0 1 16,0-1-16,0 0 0,-21-21 16,0 21-16,0 0 0,0-21 15,-1 0-15,1 0 16,0 0-16,0-21 0,21 0 0,-21 21 16,0-21-16,21 0 15,0-22-15,0 22 0,0-21 0,0-1 16,0 22-16,0-21 0,0 0 15,0-1-15,0 22 0,21-21 0,0 21 16,0-1-16,0 1 0,22 0 16,-22 0-16,21 21 0,0 0 0,1 0 15,-1 0-15,0 21 0,-20 0 16,20 0-16,0 1 0,-21 20 0,1-21 16,-1 21-16,0 1 0,0-22 15,-21 21-15,0-21 0,0 22 16,0-22-16,0 0 0,0 0 0,0 0 15,-21 1-15,0-22 0,0 21 16,-1-21-16,1 0 0,0 0 16,0 0-1,21-21-15,-21-1 0,21 1 0,0 0 16,0 0-16,0 0 0,0-22 16,21 1-16,0 0 0,0 21 0,0-22 15,22 1-15,-22 21 0,0-22 16,21 22-16,1 0 0,-1 21 0,0 0 15,-20 0-15,20 0 0,0 0 16,1 21-16,-1 0 0,-21 1 0,21 20 16,-20-21-16,-1 21 0,-21 1 15,0-1-15,0-21 0,0 22 16,0-1-16,-21-21 0,21 0 16,-22 0-16,1 1 0,0-1 0,21 0 15,-21 0-15,0-21 16,42-21 15,0 0-31,0 0 0,0-1 16,1 1-16,-1 0 0</inkml:trace>
  <inkml:trace contextRef="#ctx0" brushRef="#br0" timeOffset="3071.46">5948 614 0,'0'-21'0,"0"42"0,0-63 16,0 63 15,-21 0-31,21 0 0,-22 0 16,1 22-16,21-1 0,0 0 0,-21-21 15,21 22-15,-21-1 0,21 0 16,0-20-16,0 20 0,0-21 0,0 0 16,21 0-16,0 1 0,0-1 15,1 0-15,-1-21 0,0 0 0,0 0 16,21 0-16,-20 0 0,20 0 15,-21-21-15,0 21 0,0-21 16,22-1-16,-22 1 0,-21 0 0,21-21 16,0 21-16,-21-22 0,0 1 15,0 0-15,0 20 0,0-20 0,0 0 16,-21 21-16,0-22 0,0 22 16,0 0-16,-1 0 0,1 21 0,0 0 15,-21 0-15,21 0 0,-1 0 16,1 0-16,0 21 0,0 0 0,0 0 15,0 0-15,21 1 0,0-1 16,0 0-16,0 0 0,0 0 0,0 0 16,21 1-16,0-1 0,-21 0 15,21 0-15</inkml:trace>
  <inkml:trace contextRef="#ctx0" brushRef="#br0" timeOffset="3824.03">6350 1143 0,'0'0'0,"-21"21"0,21-42 31,0 0-15,0 0-16,0 0 0,21-1 0,0 1 15,0 0-15,0 0 0,1-21 16,-1 20-16,0-20 0,0 21 15,0-21-15,0 20 0,-21-20 16,0 21-16,0 0 0,0 0 16,-21 21-1,0 0-15,0 0 0,-21 0 0,20 0 16,1 21-16,0 0 0,0-21 16,21 21-16,0 0 0,0 0 0,0 1 15,0-1-15,0 0 0,0 0 16,0 0-16,0 0 0,21 1 0,0-1 15,-21 0-15,21 0 0,1 0 16,-1 0-16,0 1 0,0-1 0,0 0 16,0 0-16,1-21 0,-1 21 15,0 0-15,0-21 0,0 0 16,0 0-16,1 0 0,20 0 0,-21 0 16,21 0-16,1 0 0,-22 0 15,21-21-15,1 21 0,-22-21 0,21 0 16,-21 0-16,22-22 0,-22 22 15,0 0-15,-21-21 0,21-1 16,-21 22-16,21-21 0,-21 0 0,21-1 0,-21 22 16,0-21-16,0 21 0,0-1 15,0 1-15,0 0 0,0 63 32,0-20-17,-21-1-15,0 21 0,21 0 16,-21 22-16,0-22 0,21 22 0,-21-22 15,21 22-15,-22-1 0,1-21 16,21 22-16,-21-1 0,21 1 0,-21-1 16,21 1-16,-21 21 0,0-22 0,21 1 15,0 20-15,-22-20 0,1-1 16,21 1-16,-21-1 0,21 1 0,-21-1 16,0 1-16,21-1 0,-21 1 15,-1-1-15,22-20 0,0 20 16,-21-21-16,0 1 0,21-1 0,-21 0 15,21-20-15,0-1 0,21-42 32,0-22-32,0 22 0,1-21 15,20-22-15,-21 1 0</inkml:trace>
  <inkml:trace contextRef="#ctx0" brushRef="#br0" timeOffset="4147.01">7006 953 0,'0'0'0,"-21"-64"0,21 22 16,0-1-16,0 1 0,0 21 15,0-21-15,21 20 0,0 1 0,0 0 16,1 21-16,20 0 0,-21 0 16,21 0-16,-20 0 0,20 0 0,-21 0 15,21 21-15,-20 0 0,20 1 0,-21 20 16,0-21-16,0 21 0,1 1 15,-22-22-15,0 42 0,0-20 16,0-22-16,-22 0 0,1 21 16,0-42-16,0 22 0,0-1 0,-22 0 15,22-21-15,0 0 16,-21 21-16,21-21 0,-22 0 16,43-21 15,0 0-31,21 21 0,1-21 15,-1-1-15</inkml:trace>
  <inkml:trace contextRef="#ctx0" brushRef="#br0" timeOffset="4812.63">8022 296 0,'-21'-21'0,"0"0"0,0 21 15,-1 0-15,1 0 0,0 0 16,0 0-16,21 42 0,-21-20 16,21-1-16,-21 21 0,-1 0 15,22 1-15,0-1 0,0 0 0,0 1 16,0-1-16,0 0 0,0 1 16,0-1-16,0 0 0,0 1 0,0-1 15,-21-21-15,21 22 0,0-22 0,0 0 16,-21 0-16,21 0 0,0 0 15,0-42 17,0 0-32,0 0 15,0 0-15,21-22 0,-21 22 16,21 0-16,1-21 0,-1 21 0,0-22 16,21 22-16,-21 0 0,1 0 15,-1 21-15,0 0 0,0 0 0,0 0 16,-21 21-16,21 0 15,-21 0-15,0 0 0,0 1 16,0 20-16,0-21 0,0 0 0,0 22 16,22-22-16,-22 0 0,0 0 15,0 0-15,21 0 16,0-21-16,0 0 16,0 0-16,0 0 0,1 0 15,-1 0-15,-21-21 0,21 0 16,0 0-16,0 0 0,0 0 0,-21-22 15,22 22-15,-1 0 0,-21-21 16,0 20-16,21-20 0,-21 21 0,21 0 16,-21 42-1,0 0 1,0 0-16,0 0 0,-21 1 0,21 20 16,-21-21-16,21 0 0,0 0 15,0 1-15,0-1 0,0 0 16,0 0-16,0 0 15,0-42 17,0 0-32,0 0 0,21 0 0</inkml:trace>
  <inkml:trace contextRef="#ctx0" brushRef="#br0" timeOffset="4985.06">8445 529 0,'-21'0'16,"0"0"-16,21 21 63,21-21-63,0 22 0</inkml:trace>
  <inkml:trace contextRef="#ctx0" brushRef="#br0" timeOffset="5384.83">8953 656 0,'0'-21'0,"0"42"0,0-63 16,-21 42-16,0 0 15,0-21-15,0 21 0,0 0 16,-1 0-16,1 0 0,0 0 0,0 0 15,0 21-15,0-21 0,21 21 16,0 0-16,0 0 16,21 1-1,0-22-15,21 21 16,-21-21-16,1 0 0,-1 21 0,0-21 16,0 21-16,0-21 15,0 21-15,1 0 0,-1 1 0,-21-1 16,0 0-16,0 0 0,0 0 15,0 0-15,0 1 0,-21-1 0,-1-21 16,1 21-16,-21 0 0,21-21 0,0 0 16,-22 21-16,22-21 0,0 0 15,0 0-15,0 0 0,-1 0 0,1 0 16,0 0-16,0 0 16,21-21-16,0 0 0,0 0 15,21 0-15,0-1 16,0 22-16</inkml:trace>
  <inkml:trace contextRef="#ctx0" brushRef="#br0" timeOffset="6103.42">9356 550 0,'0'0'0,"-43"0"16,22 0-16,0 0 0,21 22 15,-21-1 1,0 0-16,21 0 0,-22 0 0,22 22 0,0-22 16,0 21-16,0-21 0,0 22 15,0-22-15,0 21 0,0-21 16,0 0-16,0 1 0,0 20 0,0-21 16,0 0-16,0-42 46,0 0-46,0 0 16,0 0-16,0-1 0,0-20 16,0 21-16,0-21 0,22 20 0,-1-20 15,0 21-15,0-21 0,0 20 0,22 1 16,-22-21-16,0 21 0,21 0 16,-21 21-16,22-22 0,-22 22 0,0 0 15,0 0-15,0 0 16,1 22-16,-22-1 0,0 0 0,0 0 15,21 0-15,-21 22 0,0-22 16,0 0-16,0 21 0,0-21 0,0 1 16,0 20-16,0-21 0,0 0 0,0 0 15,-21 22-15,21-22 16,-22-21-16,1 0 16,0 0-1,0-21-15,21 0 16,0-1-16,0 1 0,0 0 15,0 0-15,0-21 0,0 20 0,21-20 16,0 21-16,0-21 0,1-1 16,20 22-16,0-21 0,1 21 15,20-1-15,-21 1 0,22 21 0,-1 0 16,1 0-16,-1 0 0,-20 0 16,20 0-16,-42 21 0,22 1 0,-22-1 15,0 21-15,0-21 0,-21 22 16,0-22-16,0 21 0,0 0 0,-21 1 15,0-22-15,0 21 0,0-21 0,-1 22 16,1-22-16,0 0 16,0 0-16,-43 22 0,43-22 15,0-21-15,0 0 0,0 0 16,0 0-16,-1 0 16,1 0-16</inkml:trace>
  <inkml:trace contextRef="#ctx0" brushRef="#br0" timeOffset="6995.9">1397 1926 0,'-21'0'15,"42"0"-15,-63 0 0,20 0 0,1 0 16,0 0-16,42 0 31,22 0-15,-22 0-16,0 0 0,0 0 16,21 0-16,1 0 0,-1 0 15,0 0-15,1 0 0,-1 0 16,22 0-16,-1 0 0,85 0 15,-63 0-15,0-21 0,20 21 16,22 0-16,0 0 0,0 0 0,0-21 16,0 21-16,22 0 0,-1-21 15,21 0-15,0 21 0,-20-22 0,41 22 16,-21-21-16,22 21 0,-1-21 16,1 0-16,-1 21 0,1-21 15,-1 0-15,22 21 0,-21-22 0,-1 22 16,22-21-16,-1 0 0,1 21 15,0 0-15,-22-21 0,22 21 0,0 0 16,-1-21-16,1 21 0,-22 0 16,1-21-16,-1-1 0,1 22 0,-1 0 15,1 0-15,-22-21 0,1 21 16,-22 0-16,0 0 0,0 0 0,0 0 16,-21 0-16,0 0 0,0-21 15,-21 21-15,0 0 0,-21 0 16,-22 0-16,22 0 0,-22 0 0,1 0 15,-22 0-15,0 0 0,-20 0 16,20 0-16,-21 0 0,0 0 0,0 0 16,-21-21 31</inkml:trace>
  <inkml:trace contextRef="#ctx0" brushRef="#br0" timeOffset="7127.83">10731 1588 0,'0'0'0,"0"21"0,0 0 16,-21-21 0</inkml:trace>
  <inkml:trace contextRef="#ctx0" brushRef="#br1" timeOffset="23123.41">7578 2688 0,'-22'0'31,"1"21"-31,0 1 16,-21-1-16,21 0 0,-22 0 16,1 21-16,-22 1 0,1-1 15,-1-21-15,1 43 0,-22-22 0,-105 85 16,105-63-16,0-1 0,1 1 16,-22-1-16,21-21 0,1 22 15,-1-1-15,0-20 0,22-1 0,-22 0 16,22 1-16,-1-1 0,1 0 15,20 1-15,1-22 0,0 21 0,-1-21 16,1 1-16,21-1 0,0 0 0,-1 0 16,22-42 15,0 0-31,0 0 16,0-1-16,22-20 0,-1 21 15,0 0-15,0 0 0,-21-22 0</inkml:trace>
  <inkml:trace contextRef="#ctx0" brushRef="#br1" timeOffset="23508.2">6011 3366 0,'0'0'0,"0"21"16,0 0-16,0 21 0,-21-21 15,0 1-15,0 20 0,-22-21 16,22 21-16,-21-20 0,0 20 15,-1-21-15,1 0 0,0 22 0,-1-22 16,1 0-16,0 0 0,20 0 16,-20-21-16,21 21 0,0 1 0,0-22 15,-1 0-15,1 0 0,21-22 32,21 1-32,22 21 15,-22 0-15,0-21 0,21 21 0,-20 0 16,20 0-16,0 0 15,22 0-15,-22 0 0,0 0 0,22 0 16,-22 21-16,1-21 0,20 21 0,-21 1 16,1-22-16,-1 21 0,-21 0 15,22-21-15,-22 21 0,0 0 0,21 0 16,-21 1-16,-21-1 16,22-21-16,-1 0 15,0 0-15,0 0 16,0 0-16</inkml:trace>
  <inkml:trace contextRef="#ctx0" brushRef="#br1" timeOffset="24055.44">11007 2540 0,'0'0'0,"21"21"0,21 22 15,-21-1-15,22 0 0,-1 1 0,-21-1 0,21 0 16,1 22-16,-22-22 16,21 22-16,1-1 0,-22-21 0,21 22 15,-21-22-15,0 22 0,22-22 0,-22 0 16,0 1-16,0-1 0,0-21 16,1 22-16,-1-22 0,0 0 0,0-21 15,0 21-15,0 0 0,1-21 16,-1 0-1,-21-21 1,21 21-16,-21-21 16,21 0-16</inkml:trace>
  <inkml:trace contextRef="#ctx0" brushRef="#br1" timeOffset="24288.19">11917 3281 0,'21'0'16,"-42"0"-16,63 21 0,-21 0 16,0 0-16,1 1 0,-22-1 15,0 0-15,0 0 16,0 0-16,0 0 0,-22-21 0,1 22 16,-21-1-16,0 0 0,-1-21 0,1 21 15,0 0-15,-1 0 0,-20-21 16,20 22-16,-20-1 0,-1-21 15,22 21-15,-21 0 0,20-21 0,-20 21 16,20 0-16</inkml:trace>
  <inkml:trace contextRef="#ctx0" brushRef="#br1" timeOffset="24843.97">2392 4403 0,'-21'0'15,"-22"63"1,22-42-16,0 22 0,0-1 0,0 0 16,-1 22-16,1-22 0,0 22 15,0-1-15,0 1 0,21-1 16,-21 1-16,21-22 0,-22 0 0,22 1 15,-21-1-15,21-21 0,0 22 0,0-22 16,0 0-16,0 0 16,0 0-16,21-21 15,1-21 1,-22 0-16,0 0 0</inkml:trace>
  <inkml:trace contextRef="#ctx0" brushRef="#br1" timeOffset="26166.72">2074 4699 0,'0'0'0,"-21"-42"0,0-1 0,0 1 16,21 21-16,-21-21 0,21-1 15,-22 1-15,22 21 0,0-22 0,0 22 16,0-21-16,0 21 0,22 0 16,-1-1-16,0 1 0,0 0 0,21 0 15,-20 21-15,20 0 0,0 0 16,1 0-16,20 21 0,-21 0 15,1 0-15,20 1 0,-20 20 0,-1-21 16,-21 21-16,0 1 0,0-1 0,-21 0 16,0 1-16,-21-1 0,0 22 15,-21-22-15,-1 0 0,1 1 16,-21-1-16,20 0 0,-20 1 16,-1-22-16,1 21 0,20-21 0,1 0 15,0 1-15,-1-22 0,1 0 16,21 0-16,0 0 0,0 0 15,-1 0-15,22-22 0,0 1 16,0 0-16,0 0 0,0 0 16,0 0-16,22 21 0,-1 0 15,0 0-15,0 0 0,0 0 0,0 21 16,1 0-16,20 0 0,-21 0 16,0 22-16,0-22 0,1 21 0,-1-21 15,0 22-15,0-22 16,0 21-16,0-21 0,-21 0 0,22 1 15,-1-1-15,0 0 0,0-21 16,0 0-16,22 21 0,-22-21 16,0 0-16,0 0 0,21 0 0,-20-21 15,20 0-15,-21 0 0,21-1 16,-20 1-16,20 0 0,-21 0 16,0-21-16,0 20 0,22-20 15,-22 21-15,-21-21 0,21-1 0,0 22 0,-21 0 16,21 0-16,-21 0 15,0-1-15,0 1 0,0 42 16,0 1 0,0-1-16,0 21 0,0-21 15,0 0-15,0 22 0,0-22 0,0 21 16,0-21-16,0 1 0,0 20 16,0-21-16,0 0 0,0 0 0,0 1 15,22-22 1,-1 0-16,0 0 0,0 0 0,0 0 15,0 0-15,1 0 0,-22-22 0,21 22 16,0-21-16,0 0 0,0 0 16,0 0-16,1-22 0,-22 22 15,0 0-15,21-21 0,-21 21 16,0-22-16,21 22 0,-21 0 0,0 0 16,0 0-16,0 42 31,0 0-31,0 0 0,0 21 15,0-20-15,0-1 0,0 0 16,0 0-16,0 21 0,0 1 16,0-22-16,0 0 0,21-21 15,0 21-15,0-21 0,1 21 16,-1-21-16,0 0 16,0 0-16,0 0 0,22-21 15,-22 21-15,0-21 0,0 0 0,0 0 16,0 0-16,1-1 0,-1 1 15,0 0-15,0-21 0,-21 21 0,0-1 16,0-20-16,21 0 0,-21 21 16,0-1-16,0 44 31,0-1-31,0 0 0,0 21 16,0-21-16,0 22 0,0-22 0,0 0 15,0 21-15,0-20 0,0-1 16,0 0-16,0 0 0,0 0 0,0 0 15,0 1 1,0-44 15,0 1-31,0 0 0,0 0 16,0 0-16,0 0 0,0-1 16,0-20-16,0 21 0,0-21 0,0 20 15,0-20-15,21 0 0,1-1 16,-22 22-16,21-21 0,21 21 0,-21 0 15,22-1-15,-22 1 0,21 21 16,0 0-16,-20 0 0,20 21 16,0 1-16,-21 20 0,1-21 0,-1 21 15,0 1-15,-21-1 0,21 0 16,-21-20-16,0 20 0,0 21 16,-21-41-16,0 20 0,21-21 0,-21 0 15,21 0-15,-22-21 0,22 22 16,0-44-1,22 1 1</inkml:trace>
  <inkml:trace contextRef="#ctx0" brushRef="#br1" timeOffset="26763.38">4657 5080 0,'0'-21'31,"0"0"-31,0 0 0,0-1 16,21 1-16,-21 0 0,21-21 15,0 21-15,-21-22 0,21 22 0,0-21 16,-21 21-16,0-22 0,22 22 0,-22-21 15,21 21-15,-21-1 0,0 1 0,0 0 16,0 0-16,0 0 0,-21 21 31,-1 0-31,22 21 0,0 0 16,-21 0-16,21 22 0,-21-1 16,21 21-16,0-20 0,-21-1 0,21 22 15,0-22-15,0 0 0,0 1 0,0-1 16,0 0-16,0-21 0,0 1 15,21 20-15,0-42 0,0 21 0,1 0 16,-1-21-16,0 0 0,0 0 0,0 0 16,0 0-16,1 0 0,-1 0 15,21-21-15,-21 0 0,0 0 0,1 0 16,-1-1-16,0 1 0,0 0 16,0 0-16,0-21 0,-21 20 15,0-20-15,0 21 0,0 0 0,0 0 16,0-1-16,0 44 15,0-1 1,0 0-16,0 0 0,0 21 0,0-20 16,0 20-16,0-21 0,0 0 15,0 0-15,0 1 0,0-1 0,0 0 16,0 0-16,22-21 0,-1 21 16,0-21-16,0 0 15,0 0-15,0-21 0,1 21 16,-22-21-16,0 0 0</inkml:trace>
  <inkml:trace contextRef="#ctx0" brushRef="#br1" timeOffset="26931.29">5249 4636 0,'0'0'0,"0"-22"31,-21 22-31,0 0 31</inkml:trace>
  <inkml:trace contextRef="#ctx0" brushRef="#br1" timeOffset="27111.34">4403 4805 0,'-22'21'0,"44"-42"0,-65 42 0,64-21 31,1 0-31,20 0 0,-21 0 16,21 0-16,1 0 0,20 0 16,-20 0-16,-1-21 0,21 0 15</inkml:trace>
  <inkml:trace contextRef="#ctx0" brushRef="#br1" timeOffset="27811.66">5630 4847 0,'0'0'0,"-21"21"0,0 1 15,0-1-15,21 0 16,0 0-16,-21 0 0,-1 0 0,22 1 15,0-1-15,0 0 0,-21 0 0,21 0 16,0 0-16,-21 1 0,21-1 16,0 0-16,0 0 0,0 0 15,-21-21-15,0 0 16,21-21 15,0 0-31,0 0 16,0 0-16,0-1 0,0-20 0,0 21 15,21 0-15,0-22 0,0 1 0,0 0 16,1 21-16,-1-22 16,0 1-16,21 0 0,-21 20 0,22 1 15,-1 0-15,-21 0 0,22 21 0,-1 0 16,85 63 0,-106-41-16,0 20 0,0-21 15,-21 21-15,0 1 0,22-22 0,-22 21 16,0-21-16,0 22 0,0-22 15,0 0-15,0 0 0,-22 0 0,1 1 16,0-1-16,0-21 16,0 0-16,0 0 0,-1 0 15,1 0-15,21-21 16,0-1 0,0 1-16,0 0 0,0 0 0,0 0 15,43 0-15,-22-22 0,0 22 0,0-21 16,21-1-16,-20 22 0,20-21 15,0 21-15,1 0 0,-1-1 16,21 22-16,-20 0 0,-1 0 0,0 0 16,-20 0-16,20 22 0,-21-1 0,0 21 15,-21-21-15,0 22 0,0-1 0,0 21 16,0-41-16,0 20 0,0-21 16,0 0-16,-21 0 0,0 1 15,21-1-15,-21-21 0,21 21 16,-21 0-16,-1-21 0,22-21 31,22 0-15,-1 0-16,0-1 0,-21 1 0</inkml:trace>
  <inkml:trace contextRef="#ctx0" brushRef="#br1" timeOffset="28167.46">6604 4953 0,'0'0'16,"21"0"-16,0 0 0,0 0 16,1 0-16,-1 0 0,0 0 15,0 0-15,21 0 0,1-21 0,-1 21 16,-21-21-16,22 0 0,-1 21 0,-21-22 16,21 1-16,-20 0 0,-22 0 15,0 0-15,0 0 0,0-1 0,0 1 16,-43 0-16,22 0 0,0 21 15,-21-21-15,20 0 0,-20 21 0,0 0 16,21 0-16,-22 0 0,1 0 16,21 21-16,0 0 0,-1 0 0,1 21 15,21 1-15,0-1 0,0 0 0,0 1 16,0-1-16,0 0 0,21 1 16,1-22-16,-1 21 0,0-21 0,21 1 15,-21-1-15,22 0 0,-1 0 16,-21-21-16,43 0 0,-22 0 0,0 0 15,1 0-15,-1-21 0,22 21 0,-22-21 16,0 0-16</inkml:trace>
  <inkml:trace contextRef="#ctx0" brushRef="#br1" timeOffset="29214.86">11578 4191 0,'0'0'0,"0"-21"15,0 0-15,-21 21 16,0-21-16,0 21 0,-1 0 15,1 0-15,0 0 0,0 0 16,0 21-16,-22-21 0,22 42 0,-21-21 16,-43 64-16,64-43 15,-21 1-15,21 20 0,-22-21 16,22 1-16,0 20 0,21-20 0,0 20 16,0-21-16,0 1 0,0-1 15,0 0-15,21 1 0,0-22 0,0 0 16,1 0-16,20 0 0,-21 1 0,21-22 15,1 0-15,-1 0 0,0 0 16,1 0-16,-1 0 0,0 0 0,1-22 16,-1 1-16,0 0 0,1 0 15,-1 0-15,0-22 0,1 22 0,-1-21 16,0 21-16,-20-22 0</inkml:trace>
  <inkml:trace contextRef="#ctx0" brushRef="#br1" timeOffset="30050.61">12001 4509 0,'0'0'0,"-21"0"31,21 21-31,-21 0 0,21 0 0,-21 21 16,0-20-16,21-1 0,-21 21 0,21-21 15,0 22-15,0-22 0,0 0 16,0 0-16,0 21 0,0-20 0,0-1 16,21 0-16,0-21 0,0 0 15,0 0-15,0 0 0,1 0 16,-1 0-16,0 0 0,0 0 0,0 0 15,-21-21-15,21 0 0,-21-1 16,0 1-16,0 0 0,0 0 16,0 0-16,0 0 0,0-22 0,0 22 15,0 0-15,0-21 0,0 20 16,0-20-16,0 21 0,0 0 0,22-22 16,-1 22-16,0 0 0,0 0 0,21 21 15,-20-21-15,-1 21 0,21 0 16,-21 0-16,22 0 0,-22 21 0,21 0 15,-21 0-15,0 0 0,1 1 0,-1 20 16,0-21-16,0 0 0,0 22 16,-21-22-16,0 0 0,0 21 0,0-21 15,0 1-15,0-1 16,0 0-16,0 0 0,-21-21 16,0 0-1,21-21 1,0 0-16,0 0 15,0-1-15,0 1 0,0 0 0,0-21 16,0 21-16,21-22 0,0 22 16,0-21-16,1 21 0,41-43 15,-42 22-15,22 21 0,-1-1 16,0 22-16,1 0 0,-1 0 0,0 0 16,1 0-16,-1 22 0,0-1 15,-21 0-15,1 0 0,-1 21 16,0-20-16,-21-1 0,0 0 0,0 21 15,0-21-15,0 1 0,-21-1 0,0 0 16,-1 0-16,1-21 16,0 0-16,0 21 0,0-21 15,0 0-15,21-21 16,0 0 0,0 0-16,0 0 0,0-1 0,21 1 15,0 0-15,0 0 0,21-21 0,-20 20 16,20-20-16,0 21 0,1-21 15,-1 20-15,0 1 0,1 0 16,-1 21-16,-21 0 0,21 0 16,1 0-16,-22 0 0,0 0 0,0 21 15,0 0-15,-21 22 0,0-22 0,0 0 16,0 0-16,0 22 0,0-22 16,0 0-16,-21 0 0,0 0 0,0 0 15,0 1-15,0-1 0,-1-21 0,22 21 16,0 0-1,22-21 1,-1 0-16,0-21 0</inkml:trace>
  <inkml:trace contextRef="#ctx0" brushRef="#br1" timeOffset="30363.43">14160 4339 0,'-21'0'0,"-63"106"32,84-85-32,-22 22 0,22-1 15,-21 0-15,21 1 0,-21 20 16,21-21-16,-21 22 0,21-1 0,0 1 16,0-1-16,0 22 0,0-21 0,0-1 15,0 1-15,-21-1 0,21 22 16,-21-22-16,-1 1 0,1-1 15,21 1-15,-21-1 0,-21 1 0,21-1 16,-1-20-16,1-1 0,0 0 0,21-21 16,0 1-16,-21-1 0,21 0 0,21-21 31,-21-21-31,21 0 0,0-1 0,1-20 16,-1 21-16,0-21 0,0-22 0,0 22 15</inkml:trace>
  <inkml:trace contextRef="#ctx0" brushRef="#br1" timeOffset="30643.27">13970 4551 0,'0'0'0,"0"-64"15,-21-84 1,21 106-16,21 21 0,0 0 16,0-1-16,0 22 0,1 0 15,20 0-15,-21 0 0,0 22 0,22-22 16,-22 42-16,0-21 0,21 21 0,-21-20 15,1 20-15,-22-21 0,0 21 16,0-20-16,0 20 0,0-21 0,-22 0 16,1 0-16,0 1 0,0-22 0,-21 21 15,20 0-15,-20-21 0,21 0 16,0 0-16,-22 0 0,22 0 16,0 0-16,21-21 15,0 0-15,0-1 16,0 1-16,21 0 0,0 0 0,22 0 15</inkml:trace>
  <inkml:trace contextRef="#ctx0" brushRef="#br1" timeOffset="31291.89">14753 4022 0,'0'0'0,"0"21"15,0 0-15,0 21 0,0 1 16,0-22-16,0 21 0,-21 22 0,0-22 15,21 0-15,-21-20 0,-1 20 0,22 0 16,-21 1-16,21-22 0,0 0 16,-21 0-16,21 0 0,0 0 0,0 1 15,0-1-15,21-21 16,0 0-16,1 0 16,-1 0-16,0 0 0,0 0 15,0-21-15,22-1 0,-22 1 0,21 0 16,-21 0-16,22 0 0,-22 0 0,21-1 15,-21 1-15,0 0 0,1 21 0,-1-21 16,0 21-16,0 0 16,-21 21-1,0 0-15,0 0 0,0 1 16,0-1-16,-21 0 0,21 0 16,0 0-16,0 0 15,0 1-15,21-1 16,0-21-16,0 0 0,22 0 15,-22 0-15,21 0 0,1 0 0,-1 0 16,0 0-16,1 0 0,-1-21 0,0-1 16,1 1-16,-22 21 15,21-21-15,0-21 0,-20 21 0,-1-1 16,0-20-16,0 21 0,0-21 16,0 20-16,-21 1 0,0-21 15,0 21-15,-21 21 16,0 0-16,-21 0 0,21 21 15,-1 0-15,-20 0 0,21 22 0,0-22 16,0 21-16,-1-21 0,22 22 0,0-22 16,0 0-16,0 21 0,0-21 15,0 1-15,22-1 0,-1 0 0,0 0 16,0-21-16,0 21 0,0-21 16,22 0-16,-22 0 0,0 0 15,21 0-15,-20 0 0,-1 0 0,0 0 16,0 0-16,21-21 0,-20 0 15,-1 0-15,0 0 0,0-1 0,0 1 16,0-21-16,1 21 0</inkml:trace>
  <inkml:trace contextRef="#ctx0" brushRef="#br1" timeOffset="31507.77">15600 3831 0,'0'0'0,"-21"0"0,-1 0 16,1 0-16,0 0 0,0 0 16,0 0-1,21 21 17,0 1-32,-21-1 15,-1 0-15,1 0 16,0 0-16</inkml:trace>
  <inkml:trace contextRef="#ctx0" brushRef="#br1" timeOffset="32231.87">10647 5503 0,'0'0'0,"-21"0"0,-22 0 16,22-21-16,0 0 0,0 21 16,0 0-16,21-21 15,21 21 48,0 0-48,0 0-15,21 0 0,-20 0 16,20 0-16,21 21 16,-20-21-16,41 0 0,-20 0 0,42 0 15,0 0-15,-1 0 0,1 0 0,21 0 16,21 0-16,-21 0 0,43 0 16,-22 0-16,21 0 0,1 0 0,20 0 15,1 0-15,-1 0 0,1 0 0,20 0 16,-20 0-16,20 0 0,1 0 15,0 0-15,-22 0 0,22-21 0,-22 21 16,1 0-16,-1 0 0,-20 0 16,-1 0-16,-42 0 0,21 0 0,-42 0 15,0 0-15,0 0 0,-22 0 16,-20 0-16,-22 0 0,1-21 16,-1 21-16,-21 0 0,0 0 0,-21-21 46,-21 21-46,0 0 0,0 0 16,0 0-16,-1 0 0,1 0 0,0 0 31</inkml:trace>
  <inkml:trace contextRef="#ctx0" brushRef="#br1" timeOffset="33182.6">11726 6795 0,'21'-22'32,"-21"1"-32,22 0 15,-1 0-15,-21 0 16,0 0-16,0-22 0,0 22 15,0 0-15,0 0 0,-21 0 0,-1-22 16,1 22-16,0 0 0,-21 0 0,21 21 16,-22 0-16,1 0 0,0 0 15,-1 0-15,1 0 0,0 0 0,-1 21 16,1 0-16,0 21 0,20-20 16,-20 20-16,21 0 0,-21-21 0,42 22 15,-22-1-15,22-21 0,0 22 0,0-22 16,0 21-16,0-21 0,22 0 0,-22 1 15,21-22-15,0 21 0,0-21 16,0 0-16,0 0 0,22 0 16,-22 0-16,21 0 0,-21 0 0,22-21 15,-1-1-15,-21 1 0,22 0 16,-1 0-16,-21 0 0,21-22 0,-20 1 16,20 21-16,-21-43 0,0 22 0,0 0 15,1-22-15,-1 22 0,0 0 16,-21-22-16,21 22 0,-21-1 0,0 1 15,0 0-15,0 21 0,0-22 0,0 22 16,0 0-16,-21 21 16,0 21-1,21 21-15,0-20 0,-21 20 16,21 0-16,-22 1 0,22 20 16,0-21-16,-21 22 0,21-22 0,0 22 15,0-22-15,0 0 0,0 1 0,0-22 16,0 21-16,0-21 0,0 1 15,0-1-15,0 0 0,0 0 0,21-21 16,1 0-16,-1 0 16,0 0-16</inkml:trace>
  <inkml:trace contextRef="#ctx0" brushRef="#br1" timeOffset="33532.15">12128 6731 0,'22'0'16,"-1"-21"-16,0 21 15,0 0-15,0-21 0,0 0 16,1 21-16,-1-22 0,0 1 0,0 21 16,0-21-16,-21 0 0,0 0 15,0 0-15,0-1 0,-21 22 16,0 0-1,0 0-15,0 0 16,-1 0-16,1 22 0,0-1 0,21 21 16,-21-21-16,21 0 0,-21 1 0,21 20 15,0-21-15,0 0 0,0 0 16,0 1-16,0-1 0,0 0 0,0 0 16,21-21-16,0 0 0,0 0 15,0 0-15,1 0 0,-1 0 0,21 0 16,-21 0-16,22 0 0,-22 0 15,21 0-15,-21-21 0,22 0 0</inkml:trace>
  <inkml:trace contextRef="#ctx0" brushRef="#br1" timeOffset="34038.94">12827 6456 0,'-21'0'15,"0"21"-15,-1 0 0,22 0 16,-21 1-16,0-1 0,21 0 0,-21 21 15,21-21-15,0 22 0,0-22 16,0 0-16,0 21 0,0-20 0,0-1 16,0 0-16,0 0 0,0 0 15,42 0-15,-21-21 0,1 22 16,-1-22-16,0 0 0,21 0 16,1 0-16,-22 0 0,21-22 15,0 1-15,1 0 0,-22 21 0,21-21 16,1-21-16,-1 20 0,0-20 15,-21 21-15,22-21 0,-22-1 0,0-20 16,0 20-16,0-20 0,-21 21 0,22-22 16,-1 22-16,-21-1 0,0-20 15,0 21-15,0 20 0,21-20 0,-21 21 16,0 0-16,0 0 0,0 42 31,0 0-31,-21 21 0,21-21 0,0 22 16,-21-1-16,21 0 0,-22 22 15,1-22-15,21 1 0,0 20 16,0-21-16,0 1 0,0-1 0,0 0 16,0-20-16,0 20 0,0-21 15,0 21-15,0-20 0,0-1 0,21-21 16,1 21-16,-1 0 0,21-21 0,-21 0 16,22 0-16,-22 0 0,21 0 15,0 0-15,-20 0 0,20 0 0,0-21 16,-21 0-16,22 0 0,-1-1 0,-21 1 15,22 0-15,-22 0 0,0-21 16,0 20-16</inkml:trace>
  <inkml:trace contextRef="#ctx0" brushRef="#br1" timeOffset="34623.53">14012 6371 0,'0'0'0,"-21"0"0,0 0 0,0 0 16,0 21-16,-1 1 0,1-1 15,0 0-15,0 0 0,0 21 0,0-20 16,21 20-16,0-21 0,-22 21 0,22-20 15,0 20-15,0-21 0,0 0 0,0 0 16,0 1-16,0-1 0,22 0 16,-1-21-16,0 21 0,0-21 15,0 0-15,0 0 0,1 0 16,-1 0-16,0-21 0,0 0 16,0 21-16,0-21 0,-21-1 15,22 1-15,-1 0 0,-21-21 0,21 21 16,-21-22-16,0 22 0,0 0 0,21-21 15,-21 20-15,0 1 16,21 21-16,-21 21 16,0 1-16,0-1 0,0 0 15,0 21-15,0-21 0,21 1 0,-21 20 16,22-21-16,-22 0 0,0 0 0,21 1 16,0-1-16,0 0 0,0-21 15,0 21-15,1-21 0,20 0 0,-21 0 16,0 0-16,0 0 0,1 0 0,-1 0 15,0 0-15,0-21 0,0 0 16,0 0-16,1-1 16,-22 1-16,21 0 0,0-21 0,-21 21 15,21-22-15,0 22 0,-21-21 0,21 21 16,-21-1-16,22 1 0,-1 21 16,-21 21-1,0 1 1,0-1-16,0 0 0,0 0 0,0 0 15,21 0-15,-21 1 0,21-1 0,-21 0 16,0 0-16,21 0 0,0-21 16,1 21-16,-1-21 0,0 0 0,0 0 15,0 22-15,22-22 0,-1 0 16,-21 0-16,21 0 0,1 0 0,-22-22 16,21 22-16,-21-21 0,1 0 15,-1 21-15,0-21 0,0 0 0</inkml:trace>
  <inkml:trace contextRef="#ctx0" brushRef="#br1" timeOffset="34987.71">15282 6456 0,'0'0'0,"-21"-21"0,0 21 16,0 0-1,0 0-15,-1 21 0,1-21 0,-21 63 16,21-41-16,0 20 0,21-21 16,-22 0-16,22 0 0,0 1 15,0-1-15,0 0 0,0 0 16,22-21-1,-1 0 1,0 0-16,0 0 0,0 0 16,0 0-16,1-21 0,-1 0 0,0 0 15,0-1-15,-21 1 0,21 0 16,0 0-16,-21-21 0,0 20 0,22 1 16,-22 0-16,21 0 0,-21 42 31,0 0-31,0 0 0,0 22 15,0-22-15,0 0 0,0 0 16,0 0-16,0 1 0,0-1 16,0 0-16,0 0 15,21-21-15,0 0 0,0 0 16,0 0-16,1 0 0,-1 0 16,0-21-16,21 0 0,-21 0 0,22 21 15</inkml:trace>
  <inkml:trace contextRef="#ctx0" brushRef="#br1" timeOffset="35215.83">15833 6033 0,'0'-22'0,"0"44"0,0-65 0,0 64 32,0 1-32,0-1 0,0 0 0,0 21 15,-22 1-15,22-1 0,-21 0 0,21 1 16,-21-1-16,21 21 0,0-20 15,0-1-15,-21 0 0,21 1 0,0-22 16,0 0-16,0 21 0,0-20 0,0-1 16,0 0-16,21-21 15,0 0-15,0 0 16,22 0-16,-22 0 0,0-21 0</inkml:trace>
  <inkml:trace contextRef="#ctx0" brushRef="#br1" timeOffset="35859.47">16319 6414 0,'0'21'16,"0"0"-16,0 0 0,0 21 15,-21-20-15,0-1 0,21 0 16,0 21-16,0-21 0,0 1 0,0-1 16,0 0-16,0 0 0,0 0 15,21 0 1,0-21-16,1 0 0,-1 0 15,0 0-15,21 0 0,-21 0 16,1-21-16,-1 0 0,-21 0 16,21 21-16,0-21 0,0 0 0,-21-22 15,0 22-15,0 0 0,21 0 0,-21-22 16,0 22-16,0 0 0,0-21 16,0 21-16,22-1 0,-22 1 0,0 0 15,0 0-15,21 21 0,0 0 16,0 0-16,0 0 15,0 0-15,1 21 0,-1 0 16,0 0-16,0 1 0,0-1 16,-21 21-16,21-21 0,1 0 0,-1 22 15,-21-22-15,0 0 0,21 0 16,-21 0-16,0 1 0,0-1 16,0 0-16,0 0 0,-21-21 31,21-21-16,0 0-15,0 0 16,0-1-16,0 1 0,0-21 0,21 21 16,0-22-16,0 1 0,0 21 15,1-21-15,20-1 0,0 22 16,1-21-16,-1 21 0,0-1 0,1 22 16,-1 0-16,0 0 0,-21 0 0,1 22 15,-1-22-15,-21 42 0,0-21 16,0 64-16,0-64 15,-21 21-15,-1 1 0,22-22 0,-21 21 16,0-21-16,0 0 0,21 1 0,-21-1 16,0 0-16,21 0 0,-22-21 15,22 21-15,-21-21 0,0 0 16,0-21 0,0 0-16,0 0 0,21 0 0</inkml:trace>
  <inkml:trace contextRef="#ctx0" brushRef="#br1" timeOffset="36023.5">16849 5990 0,'0'0'0,"0"-21"0,0 0 0,-22 21 16,1 0 0,0 0-16,0 0 15,0 0-15,0 0 0,-1 0 16,1 0-16,0 0 0,0 0 0,0 0 15,-22 0-15</inkml:trace>
  <inkml:trace contextRef="#ctx0" brushRef="#br1" timeOffset="36207.4">15409 6138 0,'0'0'0,"-21"22"0,0-22 0,21 21 16,21-21-16,21 0 0,-20 21 15,20-21-15,21 0 0,-20 0 16,-1 21-16,22-21 0,-1 0 0,-21 0 16,22 0-16,-1 0 0,1 0 15,-1 0-15,1 21 0,-1-21 0,1 0 16</inkml:trace>
  <inkml:trace contextRef="#ctx0" brushRef="#br1" timeOffset="36635.68">17949 6435 0,'0'0'16,"-21"0"-16,0-21 0,0 21 15,21-22 1,21 22-1,0 0 1,21 0-16,-20 0 0,20 0 0,0 0 16,1 0-16,-1 0 0,0 0 15,22 0-15,-22 0 0,0 0 0,22 0 16,-22 0-16,1 0 0,-22 0 16,0 0-16,0 0 0,0-21 0,-21 0 15,-21 21-15,0 0 16,0-21-16,-22 21 0,22 0 15,-21 0-15,0 0 0,20 0 0,-20 0 16,21 0-16,-21 21 0,20-21 16,1 21-16,0 0 0,0 1 0,0-1 15,0-21-15,21 21 0,-22 0 16,22 0-16,0 0 0,0 1 16,0-1-16,22-21 15,-1 21-15,0-21 16,0 0-16,0 0 0</inkml:trace>
  <inkml:trace contextRef="#ctx0" brushRef="#br1" timeOffset="40080.69">19452 6308 0,'21'0'16,"0"0"0,1 0-16,-1 0 0,0 0 0,0 0 15,-21-21-15,21 21 0,0-22 16,1 1-16,-1 21 0,-21-21 0,21 0 15,-21 0-15,0 0 0,0-1 16,0 1-16,-21 0 16,-22 0-16,22 21 0,-21 0 0,0 0 15,20 0-15,-20 0 0,0 0 0,-1 21 16,1 0-16,21 0 0,-21 1 16,20-1-16,1 21 0,21-21 0,0 22 15,0-22-15,0 21 0,0-21 0,0 0 16,0 1-16,0-1 0,0 0 15,21 0-15,1-21 0,-1 0 16,0 0-16,21 0 0,-21 0 0,1 0 16,-1-21-16,21 0 0,-21 0 15,0-1-15,22 1 0,-22 0 0,21 0 16,-21-21-16,22 20 0,-22 1 16,0-21-16,0 0 0,0 20 15,1-20-15,-1 0 0,-21-1 16,21 1-16,-21 0 0,0-1 0,0 1 15,0 0-15,0 21 0,0-22 0,0 22 16,0 42 0,-21 0-16,0 1 0,21 20 15,-22 0-15,22 1 0,0 62 16,0-62-16,-21-1 16,21 0-16,0 1 0,0-1 0,0 0 0,0-20 15,0 20-15,21-21 0,-21 0 0,22 22 16,-1-22-16,0 0 15,0-21-15,-21 21 0,21-21 0,0 0 16,1 0-16,-1 0 0,0 0 0,0 0 16,21 0-16,-20-21 0,-1 21 15,0-21-15,0 0 0,-21-1 0,21 1 16,-21 0-16,43 0 0,-43 0 16,0 0-16,21-1 15,0 1-15,0 0 16,0 21-16,0-21 15,1 21-15,-1 0 0,-21-21 16,21 21-16,0 0 0,0 0 16,0-21-16,1 21 0,-1-22 0,0 22 15,0-21-15,0 21 0,0-21 16,1 0-16,-1 0 0,-21 0 16,-21 21-1,-1 0-15,1 0 0,-21 0 16,21 0-16,0 0 0,-22 21 0,22 0 15,0 0-15,-21 0 0,20 0 16,1 1-16,21-1 0,0 21 16,0-21-16,0 0 0,0 1 0,0-1 15,0 21-15,0-21 0,0 0 0,21 1 16,1-22-16,-1 21 0,0 0 16,21-21-16,-21 0 0,22 0 0,-1 0 15,0 0-15,1 0 0,-1 0 16,0-21-16,22 0 0,-22-1 0,1 1 15,-1 0-15,0-21 0,1 21 0,-1-22 16,-21 1-16,0 0 0,22 20 16,-22-20-16,0-21 0,0 20 0,0 1 15,-21 0-15,0-1 0,0 1 16,21 21-16,-21-22 0,0 22 0,0 0 16,0 0-16,0 42 15,0 0-15,-21 22 16,0-22-16,0 42 0,0-20 0,0 20 15,-1-21-15,1 22 0,0-1 16,0 22-16,-21-21 0,20 20 0,1-20 16,0 20-16,0 1 0,0-21 0,0 20 15,-1-20-15,22-1 0,0 1 16,0 20-16,-21-20 0,21-1 0,0 1 16,0-1-16,0 22 0,0-21 15,0-22-15,0-21 0,0 21 16,0-20-16,0 20 0,0-21 15,21 0-15,1-21 16,-1 0-16,21 0 0,-21 0 0,0 0 16,22 0-16,-1-21 0,-21 0 15,22 0-15,-22 0 0,21-1 0,-21-20 16,22 21-16,-22-21 0,0-1 0,0 1 16,-21-22-16,0 22 0,0-85 15,0 64-15,0-1 0,0 1 16,-21-1-16,0 1 0,0-1 15,-1 1-15,-20-1 0,21 1 0,-21 20 16,20 1-16,1 21 0,-21-22 0,21 22 16,0 21-1,42 21 1,0-21 0,0 0-16,0 22 0,0-22 15,22 0-15,-22 0 0,0 0 0,21 0 16,-20 0-16,20 0 0,-21 0 15,21 0-15,-20-22 0,20 1 0,-21 0 16,0 21-16,0-21 0,1 0 0,-22 0 16,0-1-16,21 1 0,0 0 15,-21 0-15,0 0 16,0 42 15,0 0-31,0 0 16,0 0-16,0 1 0,0-1 15,0 0-15,0 0 0,0 0 16,0 0-16,21 1 0,0-22 0,-21 21 16,21-21-16,1 0 0,-1 0 15,0 0-15,0 0 0,0 0 16,0 0-16,1 0 0,-1 0 0,21-21 16,-21-1-16,0 22 0,-21-21 15,22 0-15,-1 0 0,-21 0 0,21 0 16,-21-1-16,0 1 0,0 0 15,-21 42 17,21 0-17,-21 1-15,21-1 0,-22 0 16,1 0-16,21 0 0,0 0 0,0 1 16,0-1-16,0 0 15,21-42 32,1 21-47,-22-21 0,21-1 0,0 22 16,-21-21-16,21 0 0,0 21 15,0-21-15,-21 0 0,22 21 16,-1-21-16,-21 42 31,0 0-15,0 0-16,0 0 0,0 0 15,0 1-15,0-1 0,0 0 16,21 0-16,0-21 16,0 0-1,0 0-15,1 0 0,-1 0 16,0-21-16,0 21 16,0-21-16,0 21 0,-21-21 0,22-1 15,-1 22-15,0-21 0,0 0 16,0 21-16,-21-21 0,0 0 15,21 21-15,-21-21 0,0 42 47,0 0-47,0 0 0,-21 0 16,21 0-16,0 1 0,0-1 0,0 0 16,0 0-16,0 0 15,21-21-15,1 0 16,-1 0-16,0 0 15,0 0-15,0 0 16,-21-21-16,21 0 0,1 0 0,-22 0 16,21-1-16,-21 1 0,0 0 15,21 0-15,-21-21 0,21 20 0,-21 1 16,0-21-16,0 0 0,0 20 0,0-20 16,21 0-16,-21-1 0,21 1 15,-21 21-15,0-21 0,0-1 0,22 1 16,-22 21-16,21 0 15,-21-1-15,0 44 16,0-1-16,0 0 0,-21 21 16,-1-21-16,22 22 0,-21 20 15,21-20-15,0-1 0,-21 0 16,0 1-16,21-1 0,0 0 0,0-21 16,-21 22-16,21-1 0,0-21 15,0 0-15,0 1 0,0-1 0,0 0 16,0 0-16,21-21 15,0 0-15,0 0 16,0 0-16,1-21 0,-1 0 16,0 0-16,0-1 0,21 1 15,-20 0-15,-1 0 0,21 0 16,-21 0-16,0-1 0,22 1 0,-22 0 16,0 21-16,0 0 0,0-21 15,1 21-15,-22 21 16,0 0-1,0 0-15,0 1 0,-22-1 0,22 0 16,-21 0-16,21 0 0,-21 0 0,21 1 16,0-1-16,0 0 0,0 0 15,0 0-15,21-21 16,0 0 0,1 0-16,-1 0 0,0 0 15,0 0-15,0-21 0,0 0 16,1 21-16,-1-21 15,0 0-15,21-1 0,1-20 16,-22 21-16,0 21 0,0-21 16,0 21-16,0 0 0,-21 21 31,0 0-15,0 0-16,-21 0 15,21 1-15,0-1 16,0 0-16,0 0 15,0 0 1,-21-42 31,21 0-47,-21 21 0,21-21 16,-21 0-16,21-1 0,0 1 15,0 0-15,0 0 0,0 0 0,0 0 16,0-1-16,0 1 0,0 0 15,21 0-15,0 0 16,0 21-16,0-21 0,1 21 0,-1-22 16,0 22-16,0 0 0,21 0 0,-20 0 15,20 0-15,-21 0 0,21 0 16,-20 0-16,20 0 0,-21 0 0,0 22 16,0-1-16,-21 0 0,0 0 15,0 0-15,0 0 0,0 1 16,0-1-16,0 0 0,0 0 0,0 0 15,-21 0-15,21 1 16,0-1-16,-21 0 0,21 0 0,-21-21 16,21 21-16,-21-21 0,21 21 15,0 1-15,-21-22 16,21-22 0,0 1-16,0 0 15,0 0-15,0 0 16,21 0-16,-21-1 0,21-20 0,0 21 15,0 0-15,0 0 0,1-1 16,-1 1-16,0-21 0,21 21 16,-21 0-16,22 21 0,-1-22 0,0 1 15,1 21-15,-1 0 0,0 0 16,1 0-16,-22 0 0,21 0 0,-21 0 16,1 21-16,-1 1 0,-21-1 15,0 0-15,0 21 0,0-21 0,0 22 16,-21-22-16,-1 21 0,1-21 0,0 22 15,0-22-15,0 0 0,0 0 16,-1 0-16,1 1 0,0-22 16,0 21-16,0-21 0,0 0 0,-1 21 15,1-21-15</inkml:trace>
  <inkml:trace contextRef="#ctx0" brushRef="#br1" timeOffset="40307.56">23685 5842 0,'0'0'15,"-21"0"-15,0 0 0</inkml:trace>
  <inkml:trace contextRef="#ctx0" brushRef="#br1" timeOffset="40547.43">22669 6011 0,'0'0'0,"-21"0"0,0 22 0,0-22 0,21 21 15,0 0 1,21-21-16,0 0 16,0 0-16,1 0 0,20 0 15,0 0-15,1 0 0,-1 0 0,0 0 16,1 0-16,-1 0 0,0 0 0,1 0 15,-22 0-15,0 0 0,0 0 16,-21-21-16</inkml:trace>
  <inkml:trace contextRef="#ctx0" brushRef="#br1" timeOffset="43423.78">2921 5736 0,'0'0'0,"-42"0"0,-1 0 0,-20 0 0,20 0 15,-20 0-15,-1 0 0,1 0 16,-1 21-16,-20-21 0,20 0 0,1 0 15,-1 0-15,1 22 16,-1-22-16,1 0 0,-64 0 16,84 0-16,-20 0 0,-1 0 15,22 0-15,-21 21 0,-43-21 16,63 0-16,1 0 0,-21 0 16,20 0-16,1 0 0,0 0 0,20 0 15,-20 0-15,21 0 0,0 0 16,0 0-1,42 0 1,0-21-16,0 21 16,0 0-16,22-22 0,20 22 15,-21 0-15,22 0 0,-1-21 16,1 0-16,21 21 0,-1 0 0,-20-21 16,20 21-16,22 0 0,-21-21 15,21 21-15,0 0 0,21 0 0,-22-21 16,22 21-16,-21 0 0,21 0 15,0 0-15,0 0 0,0 0 0,0 0 16,21 0-16,-21-22 0,22 22 16,-22 0-16,21 0 0,0 0 15,0-21-15,0 21 0,0 0 0,1 0 16,-1-21-16,-21 21 0,21 0 0,0-21 16,0 21-16,0-21 0,-21 21 15,0 0-15,0-21 0,-21 21 0,21 0 16,-21-22-16,0 22 0,0 0 15,-22 0-15,22-21 0,-21 21 0,0 0 16,-22 0-16,1 0 0,-1 0 0,-21 0 16,-20-21-16,20 21 0,-21 0 15,0 0-15,0 0 16,-42 0 62,0 21-78,0 0 0,0 1 16</inkml:trace>
  <inkml:trace contextRef="#ctx0" brushRef="#br1" timeOffset="48988.59">952 6816 0,'22'0'16,"-1"0"-16,0 0 0,0 0 15,-21-21-15,21 21 0,0-22 16,1 1-16,-1 21 0,0-21 0,0 0 15,0 0-15,-21 0 0,0-1 16,21 1-16,-21 0 0,0 0 0,22 0 16,-22 0-16,0-1 0,0 1 15,0 0-15,0 0 0,0 0 0,-22 21 16,22-21-16,-21 21 16,0 21-1,0 0-15,21 21 16,-21-21-16,21 22 0,0-1 15,0 0-15,0 22 0,0-22 0,0 22 16,0-22-16,0 22 0,0-1 16,0 1-16,21-1 0,-21 22 0,0-22 15,21 22-15,0-22 0,-21 1 16,0-1-16,0 1 0,0-1 16,0 22-16,0-21 0,0-1 0,0 1 15,0-1-15,0 1 0,0-22 16,-21 21-16,0-20 0,21-1 0,-21 0 15,21-20-15,-21-1 0,21 0 16,-22 0-16,1-21 16,21-21-16,-21 0 15,0 0-15,21-1 0,-21 1 0,0-21 16,-1 0-16,22-1 0,-21 1 16,0 0-16,0-1 0,0-20 0,21 20 15</inkml:trace>
  <inkml:trace contextRef="#ctx0" brushRef="#br1" timeOffset="49239.45">974 6414 0,'0'0'0,"21"-22"0,-21 1 15,0 42 48,0 1-63,0-1 16,0 0-16,0 0 0,0 0 15</inkml:trace>
  <inkml:trace contextRef="#ctx0" brushRef="#br1" timeOffset="50627.65">1714 6710 0,'0'0'0,"0"-21"0,0 0 0,0-1 16,-21 1-16,0 0 0,0 0 0,0 0 15,0 21-15,-1-21 0,1 21 0,0 0 16,0 0-16,0 0 0,0 0 16,-1 0-16,1 21 0,0 0 15,0 0-15,0 21 0,0-20 0,21 20 16,0 0-16,-22-21 0,22 22 15,0-22-15,0 21 0,0-21 0,0 1 16,0-1-16,22 0 0,-1-21 16,0 0-16,0 21 0,0-21 15,0 0-15,22 0 0,-22 0 0,0 0 16,21-21-16,-20 21 0,-1-21 16,21 0-16,-21 21 0,0-22 0,1 1 15,-1 0-15,0 0 0,-21 0 16,21 0-16,-21-1 0,21-20 0,0 21 15,-21 0-15,0 0 0,0-1 16,0 1-16,22 0 0,-22 42 31,0 0-31,0 1 16,0-1-16,0 0 0,0 21 16,0-21-16,0 1 0,0 20 0,0-21 15,21 0-15,-21 0 16,0 1-16,21-1 0,-21 0 0,21 0 15,0 0-15,0-21 0,1 0 16,-1 0-16,0 0 16,0 0-16,0 0 0,0-21 15,1 21-15,-22-21 0,21 21 16,0-21-16,0 0 0,0-1 0,-21 1 16,21 0-16,-21 0 0,22 0 15,-22-22-15,0 22 0,0 0 0,0 0 16,0 0-16,0 0 15,0-1-15,0 44 16,0-1 0,0 0-16,0 0 0,0 0 15,0 0-15,0 1 0,0-1 0,0 21 16,0-21-16,0 0 0,0 1 16,0-1-16,21-21 0,0 21 15,0-21-15,0 0 0,0 0 16,22 0-16,-22 0 0,0 0 15,0 0-15,0 0 0,22-21 16,-22 21-16,0-21 0,0 21 0,0-22 16,1 1-16,-1 21 0,-21-21 15,21 0-15,-21 0 0,0 0 16,0-1-16,0 1 0,0 0 0,0 0 16,0 0-16,0 0 0,0-1 15,0 1-15,21 21 16,0 0-16,0-21 0,1 21 15,-1 0-15,0 0 0,0 0 0,21 0 16,-20 0-16,20 0 0,0 0 0,-21 0 16,22 0-16,-1-21 0,0 21 15,-20 0-15,20 0 0,-21 0 0,21-21 16,-20 21-16,-1 0 0,0 0 16,-63 0 15,20 0-31,1 0 0,0 21 15,0 0-15,-21-21 0,20 21 0,1 0 16,0 1-16,0-1 0,-21 21 16,20-21-16,22 0 0,-21 22 0,0-22 15,21 0-15,0 0 0,-21 22 0,21-22 16,0 0-16,0 0 16,21-21-16,0 21 0,0-21 15,1 0-15,-1 0 0,0 0 16,0 0-16,0 0 0,0-21 0,1 21 15,-1-21-15,21 0 16,-21 0-16,0-1 0,1 1 16,-1 0-16,0 0 0,-21 0 0,0-22 15,21 22-15,-21-21 0,0 21 16,0-22-16,0 22 0,0-21 0,0 21 16,0 0-16,0-1 0,0 1 0,0 42 31,0 1-31,-21 20 0,21-21 15,0 21-15,0-20 0,0 20 16,0-21-16,0 21 0,0-20 0,0-1 16,0 0-16,0 0 0,0 0 0,0 0 15,0 1-15,21-22 16,0 21-16,0-21 0,1 0 16,20 0-16,0 0 0,1 0 0,-1 0 15,21 0-15,1 0 0,-22-21 16</inkml:trace>
  <inkml:trace contextRef="#ctx0" brushRef="#br1" timeOffset="51312.77">4530 6117 0,'-22'-21'16,"44"42"-16,-65-42 0,22 0 0,0 21 0,0 0 16,0 0-16,-1 0 15,1 21-15,21 0 16,0 22-16,0-22 0,0 21 15,0 22-15,0-22 0,0 21 0,0-20 16,0 20-16,0-20 0,0 20 16,0-21-16,0 1 0,0-1 15,0-21-15,0 22 0,0-22 0,0 0 16,0 0-16,0 0 0,0 0 0,-21 1 16,21-1-1,-21-21-15,21-21 16,0-1-1,0 1-15,0 0 16,0 0-16,0-21 0,0 20 0,0 1 16,0 0-16,0-21 0,21 21 15,0-22-15,0 22 0,1 0 16,-1 0-16,0 0 0,21-1 0,-21 22 16,22 0-16,-1 0 0,-21 0 15,22 0-15,-1 0 0,0 22 0,1-1 16,-1 21-16,-21-21 0,0 22 15,22-1-15,-43 0 0,0-21 16,0 1-16,0 20 0,-22-21 0,1 0 16,-21 0-16,21 1 0,-22-22 0,22 21 15,-21 0-15,21-21 0,0 0 16,-22 0-16,22 0 0,0 21 0,0-21 16,0 0-16,-1 0 0,1 0 15,0 0 1,0 0-16,21-21 15,21 21 1,0-21 0,0 21-16,1 0 0,20-21 0</inkml:trace>
  <inkml:trace contextRef="#ctx0" brushRef="#br1" timeOffset="52494.59">5440 6477 0,'0'0'0,"0"-21"0,0 0 15,0 0-15,0-1 0,-21 22 16,-1-21-16,1 21 0,0 0 16,0 0-16,0 21 15,0 1-15,-1-22 0,1 42 0,21-21 16,-21 0-16,0 22 0,0-22 0,21 21 15,0-21-15,-21 22 0,21-22 16,-22 21-16,22-21 0,0 0 0,0 1 16,0-1-16,0 0 0,0 0 0,0 0 15,22-21 1,-1 0-16,0 0 0,0 0 16,0 0-16,0 0 0,1 0 0,-1 0 15,0 0-15,0-21 0,0 21 16,0-21-16,-21 0 0,22 0 15,-1-1-15,0 1 0,0-21 0,-21 21 16,0 0-16,21-22 0,-21 22 16,0 0-16,0 0 0,0 0 0,0-1 15,0 1-15,0 42 32,21 1-32,-21 20 15,0-21-15,0 0 16,0 22-16,0-22 0,0 0 0,0 0 15,0 0-15,0 0 0,0 1 0,22-1 16,-1 0-16,-21 0 0,21-21 16,0 21-16,0-21 0,0 0 0,1 0 15,-1 0-15,21 0 0,-21 0 16,0 0-16,22 0 0,-22 0 0,21-21 16,-21 21-16,22-21 0,-22 0 0,21 21 15,-21-21-15,1-1 0,20-20 0,-21 21 16,0 0-16,0 0 0,-21-22 15,0 22-15,22 0 0,-22 0 16,0 0-16,0-1 0,21 22 0,-21 22 31,0-1-31,0 0 16,-21 0-16,21 0 0,0 0 0,0 1 16,0-1-16,0 0 0,0 0 15,0 0-15,0 0 0,0 1 0,0-1 16,0 0-16,0 0 15,-22-21 32,1 0-47,21-21 16,0 0-16,-21 21 0,21-21 0,-21-1 16,0 22-16,21-21 0,-21 21 0,21-21 15,-22 21 1,22 21-1,0 0 1,0 1-16,22-22 16,-1 21-16,-21 0 0,21-21 0,0 21 15,21-21-15,-20 0 0,-1 0 0,0 21 16,21-21-16,-21 0 16,22 0-16,-1 0 0,0 0 0,1 0 15,-1-21-15,0 21 0,1-21 0,-1 0 16,-21 21-16,22-21 0,-22-1 15,0 1-15,0 0 0,0 0 0,-21 0 16,21 0-16,-21-22 0,0 22 0,0 0 16,0 0-16,0 0 0,-21-1 15,0 22-15,0 0 16,0 0-16,0 22 0,21-1 0,-22 0 16,1 0-16,0 0 0,21 0 15,0 1-15,-21-1 0,21 0 0,0 0 16,0 0-16,0 22 15,0-22-15,0 0 0,21-21 0,0 21 16,22-21-16,-22 0 16,0 0-16,21 0 0,43 0 15,-43 0-15,1 0 16,20 0-16,-21 0 0,22 0 0,-22-21 0,22 21 16,-22-21-16,0 0 0,1-1 0,-1 1 15,0 0-15</inkml:trace>
  <inkml:trace contextRef="#ctx0" brushRef="#br1" timeOffset="53043.28">7641 6435 0,'0'-21'0,"0"42"0,0-64 16,0 22-16,-21 21 0,0 0 0,0-21 15,-1 21-15,1 0 16,0 0-16,0 0 0,0 21 0,0 0 16,-1 1-16,1-1 0,-21 0 0,21 0 15,0 0-15,-1 22 0,22-22 16,0 0-16,-21 0 0,21 21 0,0-20 15,0-1-15,0 0 0,0 0 16,0 0-16,0 0 0,21-21 16,-21 22-16,22-22 0,-1 0 0,0 0 15,0 0-15,0 0 0,0 0 16,1 0-16,-1 0 16,0-22-16,0 1 0,0 0 0,0-21 15,1 21-15,-1-1 16,-21-20-16,21 0 0,0 21 0,-21-22 15,21-20-15,-21 20 0,21 1 0,-21 0 16,0-1-16,0 22 0,0-21 16,22 0-16,-22 20 0,21-20 0,-21 0 15,0 21-15,0-1 0,21 1 0,-21 0 16,0 63 15,0-20-31,0 20 0,-21-21 16,21 43-16,0-22 0,-21 0 0,-1 22 15,22-22-15,0 0 0,0 22 0,0-22 16,0 1-16,0-22 16,0 21-16,0-21 0,0 22 0,22-22 15,-1-21-15,0 21 0,0 0 0,21-21 16,-20 0-16,-1 0 0,21 0 16,0 0-16,-20 0 0,20 0 0,-21-21 15,21 0-15,1 0 0,-22 21 0,21-22 16,-21 1-16,1 0 0,-1-21 15,0 21-15,0-1 0,-21 1 0,0 0 16,0 0-16,0 0 0</inkml:trace>
  <inkml:trace contextRef="#ctx0" brushRef="#br1" timeOffset="53780.85">2349 7684 0,'0'0'16,"-21"0"-16,0 0 16,0 0-16,21 21 15,-21-21-15,0 21 0,-1 0 16,1 0-16,21 22 0,-21-1 0,21-21 16,-21 21-16,0 1 0,21-1 15,0 0-15,0 1 0,0-1 0,0-21 16,0 22-16,0-22 0,0 0 0,21 0 15,0-21-15,0 21 0,0-21 16,22 0-16,-22 0 0,21 0 0,-21 0 16,22-21-16,-1 0 15,0 0-15,22-22 0,-22 22 16,-21-21-16,22 21 0,-22-22 0,0 22 16,-21-21-16,0 0 0,0 20 15,0-20-15,0 0 0,0 21 0,-21-22 16,0 1-16,0 21 0,-22 0 15,22-1-15,-21 1 0,21 21 0,-22 0 16,22 0-16,-21 0 0,21 0 0,-1 21 16,-20 1-16,21-1 0,21 0 15,-21 0-15,21 0 0,0 22 16,0-22-16,0 21 0,0-21 16,0 22-16,21-22 0,0 21 0,0-21 15,0 0-15,22 1 0,-1-1 16,0-21-16,1 0 0,-1 0 0,22 0 15,-22 0-15,0-21 0,1 21 0</inkml:trace>
  <inkml:trace contextRef="#ctx0" brushRef="#br1" timeOffset="54691.33">3048 7514 0,'0'-21'0,"0"42"0,0-63 15,0 21-15,0 0 0,0-1 16,0 44-1,0-1-15,0 0 0,0 0 16,0 21-16,0-20 0,0 20 16,0 0-16,0 1 0,0-1 0,0 0 15,0 1-15,0-22 0,0 21 16,0 0-16,0-20 0,0 20 0,0-21 16,0 21-16,-21-20 0,21-1 0,0 0 15,0 0-15,-21-21 16,21-21 15,0 0-31,0 0 0,0-22 0,0 22 16,0 0-16,21-21 0,0 20 0,0 1 15,-21 0-15,21-21 16,0 21-16,1 21 0,-1-22 0,0 1 16,0 21-16,21 0 0,-20 0 0,20 0 15,-21 0-15,21 21 0,-20 1 16,-1-22-16,21 21 0,-42 0 0,21 21 15,-21-21-15,0 1 0,0-1 0,0 21 16,0-21-16,-21 0 0,0 1 16,0 20-16,-22-21 0,22 0 0,-21-21 15,0 21-15,20 1 0,-20-22 16,21 0-16,-21 0 0,20 21 16,1-21-16,0 0 0,0 0 15,42 0 16,0 21-15,0-21-16,22 0 16,-22 0-16,0 0 0,21 0 0,1 0 15,-22-21-15,21 21 0,1-21 0,-1-1 16,21 1-16,-20 0 0,-1 0 16,0 0-16,1 0 0,-22-1 0,21 1 15,-21-21-15,1 21 0,-1 0 16,0-1-16,-21-20 0,21 21 15,-21 0-15,0 0 0,0-1 0,0 1 0,0 0 16,0 42 15,0 0-31,0 1 0,0-1 16,0 0-16,0 21 0,0 1 16,0-1-16,0 21 0,0-20 0,0 20 15,0 1-15,0-1 0,0 1 0,0-1 16,0 1-16,0 20 0,21-20 15,-21 21-15,0-1 0,21 1 0,-21 0 16,0-1-16,0-20 0,0 20 0,0 1 16,0-21-16,0 20 0,0-20 0,0 20 15,0-20-15,-21-1 0,21-20 16,-21-1-16,0 0 0,0 1 16,0-22-16,21 0 0,0 0 0,-22-21 15,1 0-15,21-21 0,-21 0 16,21-21-16,0 20 15,0-20-15,0 0 0,-21-1 16,21 1-16,0-21 0,-21 20 0,21-20 0,0-1 16,0 1-16,0-1 0,0-20 15</inkml:trace>
  <inkml:trace contextRef="#ctx0" brushRef="#br1" timeOffset="54887.22">3768 7514 0,'0'0'15,"0"21"17,0 1-32,0-1 15,0 0-15,0 0 0,0 0 16,0 0-16</inkml:trace>
  <inkml:trace contextRef="#ctx0" brushRef="#br1" timeOffset="55229.02">4212 7705 0,'0'0'0,"0"-21"31,-21 21-31,21 21 16,-21-21-16,0 21 0,-1 0 0,1 0 16,0 0-16,0 1 15,0 20-15,21-21 0,0 21 0,-21-20 16,21-1-16,0 21 0,0-21 0,0 0 15,0 1-15,0-1 0,21 0 16,0-21-16,0 0 16,21 0-16,-20 0 0,-1 0 0,21 0 15,0 0-15,-20-21 0,20 21 16,0-21-16,1-1 0,-1-20 0,0 21 16,1 0-16</inkml:trace>
  <inkml:trace contextRef="#ctx0" brushRef="#br1" timeOffset="55683.77">4699 7705 0,'0'0'16,"0"-21"-16,-21 21 0,0 0 0,-1 0 16,22 21-16,-21-21 0,0 21 0,0 0 15,21 0-15,-21 0 0,21 22 0,-21-22 16,21 0-16,0 21 0,0-20 16,0 20-16,0-21 0,0 0 0,0 0 15,0 1-15,0-1 0,0 0 0,21-21 16,0 0-16,0 0 15,0 0-15,22 0 0,-22 0 16,0 0-16,21 0 0,1-21 0,-22 0 16,21-1-16,-21 1 0,22 0 15,-22-21-15,0 21 0,42-43 16,-63 43-16,22-21 0,-22-1 0,21 22 16,-21-21-16,0-1 0,0 1 15,0 0-15,0-1 0,0 1 0,0 0 16,21 21-16,-21-1 0,0 1 0,0 42 31,0 1-31,0 20 0,-21-21 16,21 21-16,0 1 0,0-1 0,-21 0 15,21 1-15,-22 20 16,22-20-16,0-1 0,0 0 0,0 1 16,0-22-16,0 21 0,0 0 0,0-20 15,0-1-15,0 0 0,0 0 16,22-21-16,-1 0 0,0 0 15,0 0-15,0-21 0,0 21 16,1-21-16,-1 0 0,-21-1 16,21 1-16,-21 0 0</inkml:trace>
  <inkml:trace contextRef="#ctx0" brushRef="#br1" timeOffset="55842.67">4932 7811 0,'0'0'0,"-21"0"0,-1 0 0,1 0 0,0 0 15,42 0 17,0 0-32,22-22 0,-22 22 15,21 0-15,1-21 0,-22 0 0,21 21 16,0-21-16,-20 21 0</inkml:trace>
  <inkml:trace contextRef="#ctx0" brushRef="#br1" timeOffset="58515.17">6054 7260 0,'-22'-21'16,"44"42"-16,-65-63 0,22 42 0,0 0 0,0 0 16,0 0-16,-1 21 0,1-21 15,-21 42-15,21-20 0,0 20 0,-1 21 16,1-20-16,0-1 0,0 0 0,21 22 15,0-22-15,-21 1 0,21-1 0,0 0 16,-21 1-16,21-1 0,0 0 16,0 1-16,0-22 0,21 21 0,0-21 15,0 0-15,21-21 0,-20 22 0,20-22 16,-21 0-16,21 0 16,1 0-16,-22 0 0,21 0 0,22-22 15,-22 1-15,0 0 0,-20 0 16,20 0-16,-21 0 0,0-22 15,0 22-15,1 0 0,-1 0 0,0-22 16,-21 22-16,0 0 0,0 0 0,0-21 16,0 20-16,0 1 15,-21 21-15,0 0 0,-1 0 0,1 0 16,0 0-16,21 21 16,-21 1-16,21-1 0,0 0 15,0 0-15,0 0 0,0 0 16,0 1-16,21 20 0,0-21 0,0 0 15,1 0-15,-1 1 0,0-1 16,0-21-16,0 0 0,0 21 16,1-21-16,-1 0 0,21 0 15,-21 0-15,0 0 0,1-21 16,-1 0-16,0 21 0,0-22 0,0 1 16,0 0-16,1 0 0,-1 0 0,-21 0 15,0-1-15,21 1 0,-21 0 0,0 0 16,0 0-16,0 0 0,0-1 15,0 1-15,0 0 0,-21 21 16,0 21 0,-1 0-1,22 1-15,-21-1 0,21 0 16,0 0-16,0 21 0,0-20 0,0-1 16,0 0-16,0 0 0,0 0 15,0 0-15,43 1 0,-22-1 16,0-21-16,21 0 0,-21 21 0,22-21 15,-1 0-15,0 0 0,1 0 16,-1 0-16,0 0 0,1-21 0,-1 0 16,0 21-16,-20-22 0,20 1 0,-21 0 15,21 0-15,-20 0 0,-1 0 16,0-1-16,-21 1 0,21 0 16,-21 0-16,0 0 0,21-22 0,-21 22 15,0 0-15,0 0 0,0 0 0,-21 21 31,0 0-31,0 0 0,0 21 16,-1-21-16,22 21 0,-21 0 0,21 0 16,-21 1-16,21 20 0,-21-21 15,21 0-15,0 0 0,0 1 0,0-1 16,0 0-16,21 0 0,0-21 16,0 0-16,1 0 0,-1 0 15,0 0-15,0 0 0,21 0 0,-20 0 16,20 0-16,-21 0 0,21 0 15,1-21-15,-22 21 0,21-21 16,-21 0-16,22-1 0,-22 22 0,0-21 0,0 0 16,0 0-16,-21-21 0,0 20 15,22 1-15,-22 0 0,0 0 16,0 0-16,0 0 0,0-1 0,-22 22 16,1-21-16,0 21 0,0 0 0,0 0 15,0 0-15,-1 0 0,1 0 0,-21 21 16,21 1-16,0-1 0,-1 0 15,1 0-15,21 0 0,-21 0 0,21 1 16,-21-1-16,21 0 0,0 0 16,-21 0-16,21 0 0,0 1 15,0-1-15,0 0 16,21-21-16,0 0 16,0 0-16,0 0 15,1 0-15,-1 0 16,-21-21-16,21 21 0,0-21 15,-21-1-15,21 1 0,-21 0 16,21 21-16,1-21 0,-22 0 16,0 0-16,0-1 0,21 1 0,0 0 15,-21 42 17,0 0-17,0 1-15,0-1 0,0 0 16,21 0-16,-21 0 15,21 0-15,-21 1 0,21-22 16,1 0-16,-1 0 16,0 0-16,0 0 15,0 0-15,0 0 0,1 0 0,-1 0 16,21-22-16,-21 1 0,0 21 0,1-21 16,-1 0-16,0 0 0,0-22 15,0 22-15,0-21 0,1 0 16,-22-1-16,21 1 0,0 0 0,0-1 0,-21-20 15,21 20-15,-21 1 0,21 0 16,-21-1-16,0-20 16,0 21-16,0 20 0,0 1 0,0 0 15,-21 21-15,0 0 0,0 0 16,21 21-16,0 0 16,-21 1-16,0 20 0,21 0 0,0 1 15,0-1-15,0 0 0,-22 1 0,22 20 16,0-21-16,0 1 0,0-1 15,0 0-15,0 1 0,0-1 0,0 0 16,0-20-16,0 20 0,0-21 0,0 0 16,22 0-16,-22 1 0,21-22 15,0 21-15,0-21 16,0 0-16,0 0 0,1 0 0,-1 0 16,0 0-16,0-21 0,0 21 15,0-22-15,1 1 0,-1 21 0,0-21 16,-21 0-16,21-21 0,0 20 15,0 1-15,-21-21 0,22 21 16,-22 0-16,21 21 0,-21-22 0,0 44 31,0-1-31,0 0 16,0 0-16,0 0 0,0 0 16,0 1-16,0-1 0,0 0 0,0 0 15,0 0-15,0 0 16,21-21-1,0 0-15,0 0 0,22 0 16,-22 0-16,0 0 0,0 0 0,21 0 16,-20-21-16,-1 0 0,0 21 15,0-21-15,0 0 0,0 0 0,1-1 16,-22 1-16,21 0 0,0 0 16,-21 0-16,0 42 31,0 0-31,0 0 0,0 0 15,-21 1-15,0-1 0,-1 0 16,22 0-16,0 0 16,0 0-16,0 1 15,22-22 1,-1 0-16,0 0 16,0 0-16,0 0 0,0 0 0,1 0 15,-22-22-15,21 1 0,0 0 16,-21 0-16,0 0 0,0 0 15,0-1-15,0 1 0,0 0 0,0 0 16,-21 0-16,21 0 0,-21-1 0,21 1 16,0 0-16,0 0 15,0 0-15,0 0 0,0-1 16,21 22-16,0-21 16,0 21-16,0 0 15,0 0-15,1 0 0,-1 0 0,0 21 16,0 1-16,0-1 0,-21 0 0,21 0 15,1 0-15,-22 0 0,21 1 16,-21 20-16,0-21 0,0 21 16,0-20-16,0-1 0,0 0 0,0 21 15,0-21-15,0 1 0,0-1 0,0 0 16,0 0-16,0 0 16,0 0-16,-21-21 31,-1-21-16,22 0-15,0 0 16,0 0-16,0 0 0,0-1 0,0 1 16,22-21-16,-1 21 0,-21-22 15,42 1-15,-21 21 0,0-21 0,1-1 16,20 1-16,-21 0 0,0 20 16,22-20-16,-22 21 0,63 21 15,-62 0-15,20 0 0,0 0 0,-21 21 16,1 21-16,-1-20 0,0 20 0,-21 0 15,0-21-15,0 22 16,0-1-16,0 0 0,-21-20 0,0 20 16,-1-21-16,22 0 0,-21 22 0,-21-1 15,21-21-15,21 0 16,-21-21-16,-1 0 0,22 21 16,-21-21-1,21-21 1,0 0-16,-21 0 0</inkml:trace>
  <inkml:trace contextRef="#ctx0" brushRef="#br1" timeOffset="58719.05">9334 6985 0,'0'0'0,"0"-21"0,-21 21 16,0 0-1,0 0 1,0 0 0,21 21-16,-21-21 0,-1 0 15,1 0-15,0 0 16,0 0-16,0 21 0</inkml:trace>
  <inkml:trace contextRef="#ctx0" brushRef="#br1" timeOffset="58930.83">8064 7281 0,'0'0'0,"-42"22"0,21-22 0,0 21 15,42 0 1,0-21-16,0 0 16,22 0-16,-22 0 0,21 0 0,0 0 15,1 0-15,-1 0 0,0-21 16,1 21-16,-1-21 0,0 21 0,1-22 15,-1 22-15,0-21 0,1 21 16,-22-21-16,21 21 0,-21 0 16,1-21-16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6T03:34:14.78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1397 677 0,'0'0'0,"0"-21"16,-21 0-16,21 0 16,-21 21-16,21-21 0,0 0 0,0-1 15,0 1-15,-22 21 47,22 21-47,0 1 0,-21 20 16,21-21-16,0 21 0,-21 22 15,21-22-15,0 22 0,-21-1 16,0 1-16,21-22 0,-21 22 16,-1-1-16,1-21 0,0 1 0,21 20 15,-21-20-15,0-22 0,0 21 16,21 0-16,-22-20 0,22-1 0,0 0 15,0 0-15,0 0 0,0-42 32,22 21-17,-22-21-15,21 0 0</inkml:trace>
  <inkml:trace contextRef="#ctx0" brushRef="#br0" timeOffset="351.9">1079 868 0,'0'0'16,"-21"-21"-16,21-22 0,0 1 0,-21 21 0,21 0 16,0-22-16,0 22 0,0 0 15,0-21-15,0 21 0,0-1 16,21 1-16,22-21 0,-22 21 0,21 0 16,22-1-16,-22 22 0,21-21 15,1 21-15,-1 0 0,22 0 16,-21 21-16,-1 1 0,1-1 15,-1 21-15,1 0 0,-22 1 0,0-1 16,-21 22-16,1-1 0,-1 1 16,-21-1-16,0-21 0,0 22 0,0-22 15,0 22-15,-85 84 32,64-106-32,0-21 0,0 1 0,-1-1 0,1 0 15,0-21-15,21 21 0,-21-21 31,0 0-31,0 0 16,-1-21-16,1 0 0,0 21 16,0-21-16</inkml:trace>
  <inkml:trace contextRef="#ctx0" brushRef="#br0" timeOffset="545.53">995 1185 0,'0'0'0,"0"-21"15,21 21-15,0 0 16,0 0-16,22-21 0,-1 21 16,21-21-16,1 21 0,-1-21 0,1 0 15,21-1-15,-22 1 16,22 0-16,-22 0 0,22 0 0,-22-22 16,1 22-16,-22 0 0,22-21 15,-22 21-15,22-1 0</inkml:trace>
  <inkml:trace contextRef="#ctx0" brushRef="#br0" timeOffset="1074.27">2392 445 0,'0'0'0,"0"-22"0,0 1 0,0 0 15,0 0-15,-21 21 32,21 21-32,0 0 0,0 22 0,0-22 15,0 21-15,0 0 16,0 22-16,0-22 0,0 22 0,0-1 15,0-20-15,0 20 0,-22 1 16,22-22-16,-21 0 0,21 1 0,0-1 16,-21 0-16,21-21 0,-21 22 15,21-22-15,-21-21 0,21 21 0,0 0 16,-21-21-16,21-21 31,0 0-15,0 0-16,0-22 0,0 22 0,0-21 15,0 21-15,21-22 0,0 22 16,0-21-16,21 0 0,-20 20 16,20 1-16,0 0 0,1 0 15,-1 0-15,0 21 0,1 0 16,-1 0-16,0 0 0,1 21 0,-22 0 16,21 0-16,-21 0 0,0 1 15,1-1-15,-22 21 0,0-21 16,0 22-16,0-22 0,-22 0 0,1 21 15,-21-21-15,0 1 0,-1-1 16,-20 0-16,-1 0 0,22 0 0,-22 0 16,22 1-16,-21-22 0,20 0 0,1 21 15,21-21-15,0 0 0,-1 0 16,1 0-16,0 0 16,42 0-1,0-21-15,1 21 0,-1-22 16,21 22-16,-21-21 0,22 0 0,-1 0 15</inkml:trace>
  <inkml:trace contextRef="#ctx0" brushRef="#br0" timeOffset="1500.02">3260 889 0,'0'-21'0,"21"-85"31,-21 85-31,-21 21 16,-1 0-16,1 0 16,-21 21-16,21-21 0,-22 21 15,1 22-15,21-22 0,-21 0 0,20 0 16,1 21-16,0-20 0,0-1 16,21 0-16,0 0 0,0 0 15,0 0-15,21 1 0,0-22 16,0 0-16,22 21 0,-22-21 15,21 0-15,1 21 0,-1-21 16,0 21-16,1-21 0,-22 21 0,21-21 16,0 21-16,-20-21 0,-1 22 15,0-1-15,-21 0 0,-42 0 16,20 0-16,-20-21 16,0 21-16,-22-21 0,1 22 0,20-22 15,-20 21-15,-1-21 0,22 0 16,-21 0-16,20 0 0,1 0 0,0 0 15,20 0-15,1 0 0,0 0 16,0 0-16,21-21 16,0-1-16,21 1 0,0 0 15,0-21-15,22 21 0</inkml:trace>
  <inkml:trace contextRef="#ctx0" brushRef="#br0" timeOffset="1816.22">3810 381 0,'0'-21'0,"0"42"0,0-63 15,0 21-15,-21 21 16,0 0 0,-1 21-16,22 0 15,-21 21-15,21-21 0,0 22 16,-21-1-16,0 0 0,0 22 0,21-22 15,-21 22-15,-1-1 0,22 1 16,-21-22-16,0 22 0,21-1 0,0-21 16,0 1-16,-21-1 0,21-21 15,0 22-15,0-22 0,0 0 0,0 0 16,0 0-16,21-21 0,0 0 16,0 0-16,1 0 0,-1 0 15,0 0-15,0 0 0,0-21 0,0 21 16,1-21-16,-1 0 0</inkml:trace>
  <inkml:trace contextRef="#ctx0" brushRef="#br0" timeOffset="1994.11">3408 995 0,'-21'0'0,"42"0"0,-64 0 0,22 0 15,42 0 16,22 0-31,-22-21 0,21 21 16,1-21-16,-22 21 0,63-22 16,-41 1-16,-1 21 15,0-21-15</inkml:trace>
  <inkml:trace contextRef="#ctx0" brushRef="#br0" timeOffset="2476.84">4000 974 0,'0'0'15,"0"-21"-15,0-1 0,0 1 16,0 0-16,0 0 15,0 0-15,22 21 16,-1-21-16,0 21 0,0 0 16,0 0-16,0 0 0,1 0 0,-1 0 15,0 0-15,0 21 0,21 0 16,-20 0-16,-1 0 0,0 22 0,0-22 16,0 0-16,-21 21 0,21-21 15,-21 22-15,0-22 0,0 0 0,0 0 16,-42 0-16,21 1 15,0 20-15,0-42 0,-1 0 0,1 0 16,21-21 15,0 0-31,0-1 16,0 1-16,21 0 0,1 0 16,-22 0-16,21 0 0,0-22 0,0 22 15,-21-21-15,21 21 0,0-1 16,1-20-16,-1 21 0,0 0 0,0 0 15,0 21-15,0 0 0,1-22 16,-1 22-16,0 0 0,0 0 16</inkml:trace>
  <inkml:trace contextRef="#ctx0" brushRef="#br0" timeOffset="3016.08">5143 953 0,'0'0'16,"22"0"-16,-1-22 0,-21 1 0,0-21 0,0 21 15,0 0-15,0-1 0,0 1 16,0-21-16,-43 21 0,22 21 0,0-21 16,0-1-16,0 22 0,-22 0 15,22 0-15,-21 0 0,21 0 16,-22 22-16,22-1 0,-21 0 0,21 0 15,0 21-15,-22 1 0,22-1 16,0 0-16,0 1 0,21 41 16,0-41-16,0-22 0,0 21 15,0-21-15,0 1 0,21-1 0,21 0 16,-21-21-16,1 0 16,20 0-16,-21 0 0,21 0 0,-20 0 15,20 0-15,-21-21 0,21 0 16,-20-1-16,-1 1 0,0 0 0,0 0 15,0 0-15,0-22 0,1 22 16,-22-21-16,0 0 0,0-1 16,0 22-16,0-21 0,0 21 0,0-1 15,0 1-15,0 0 0,0 42 32,0 0-32,0 1 0,0-1 15,0 21-15,-22-21 0,22 22 0,0-22 16,0 21-16,0-21 0,0 22 15,0-22-15,0 0 0,0 0 0,0 0 16,0 0-16,22-21 16,-22 22-16,21-22 0,0 0 0,0 0 15,0 0-15,0 0 0,1-22 16,-1 1-16,0 21 0</inkml:trace>
  <inkml:trace contextRef="#ctx0" brushRef="#br0" timeOffset="3286.45">5715 699 0,'0'0'0,"-64"0"31,43 0-31,0 0 0,0 0 0,0 21 16,0 0-16,-22 42 0,43-41 16,-21 20-16,0 0 0,21-21 15,-21 22-15,21-1 0,0 0 0,0-20 16,0 20-16,0-21 15,0 0-15,0 0 0,0 1 0,0-1 16,21-21-16,0 21 0,0-21 16,0 0-16,1 0 0,20 0 0,-21 0 15,21 0-15,-20 0 0,20-21 0,0 0 16,22-1-16,-22 1 0,43-42 16,-43 20-16,0 22 0</inkml:trace>
  <inkml:trace contextRef="#ctx0" brushRef="#br0" timeOffset="3556.66">6202 381 0,'0'-42'0,"0"84"0,0-105 0,-21 41 0,21 1 15,-22 21-15,1 0 16,0 0-16,21 21 0,-21 1 16,21 20-16,-21 0 0,0 1 15,21-1-15,-22 0 0,22 22 0,-21-22 16,0 22-16,21-22 0,0 21 15,-21-20-15,21 20 0,-21-20 0,21-1 16,-21 0-16,21 1 0,0-22 16,0 21-16,0-21 0,0 0 15,0 1-15,0-1 0,0 0 16,21-21-16,0 0 0,0 0 16,0 0-16,0 0 0,1-21 15,20 21-15,-21-21 0,0-1 16,0 1-16</inkml:trace>
  <inkml:trace contextRef="#ctx0" brushRef="#br0" timeOffset="3807.97">6583 699 0,'0'0'16,"-21"0"-16,-1 0 0,1 21 15,0 0-15,21 0 0,-21 0 0,0 0 16,0 22-16,-1-1 0,22-21 15,-21 22-15,21-1 0,-21-21 16,21 21-16,-21-20 0,21-1 16,0 21-16,0-21 0,0 0 0,0 1 15,0-1-15,21-21 16,0 0-16,0 0 0,1 0 16,-1 0-16,0 0 0,21 0 0,-21-21 15,1 21-15,20-22 0,-21 1 0,21 0 16</inkml:trace>
  <inkml:trace contextRef="#ctx0" brushRef="#br0" timeOffset="4532.85">6985 783 0,'0'0'0,"0"-21"0,-21 21 32,0 21-32,21 0 15,0 1-15,-22-1 0,1 21 16,21-21-16,-21 0 0,21 22 0,0-22 0,0 21 15,0-21-15,0 1 0,0-1 16,0 0-16,0 0 0,0 0 0,0 0 16,21-21-16,0 0 15,1 0-15,-1 0 16,0 0-16,0 0 16,-21-21-16,0 0 15,0 0-15,0-21 0,0 20 16,0 1-16,0-21 0,0 0 15,0 20-15,0-20 0,21 0 0,0 21 16,-21-22-16,22 22 0,-1 0 16,0 0-16,0 0 0,0-1 15,0 1-15,1 21 0,20 0 0,-21 0 16,0 0-16,22 0 0,-22 0 0,21 21 16,-21 1-16,22 20 0,-22-21 0,0 21 15,0 43 1,-21-64-16,0 22 0,0-1 0,0-21 15,0 21-15,0-20 0,0-1 16,0 0-16,0 0 0,-21 0 0,21 0 16,0 1-16,-21-22 0,0 0 15,-1 0 1,22-22 0,-21 22-16,21-21 15,0 0-15,0 0 0,0-21 0,0 20 16,0-20-16,21 0 0,1-1 15,-1 1-15,0 0 0,0-1 16,0 1-16,22 21 0,-22-21 0,21 20 16,0 1-16,1 0 0,-1 0 15,0 21-15,1 0 0,-1 0 0,0 0 16,1 21-16,-1 0 0,-21 0 16,0 1-16,1 20 0,-22 0 0,0 1 15,0-1-15,0-21 0,0 21 16,0 1-16,0-22 0,-22 21 0,1-21 15,0 22-15,0-22 0,0 0 16,0 0-16,-1 0 0,1 1 16,0-22-1,0 0 1,21-22 0,0 1-16,-21 0 0</inkml:trace>
  <inkml:trace contextRef="#ctx0" brushRef="#br0" timeOffset="4752.72">7366 381 0,'0'0'0,"-21"0"0,0 0 15,21-21 1,-22 21-16,1 0 15,21-21 17,-21 21-32,0 0 15,0 0-15</inkml:trace>
  <inkml:trace contextRef="#ctx0" brushRef="#br0" timeOffset="4952.62">6181 423 0,'0'0'0,"0"22"0,0-1 15,21-21 1,0 0-16,0 0 16,0 0-16,0 0 0,22 0 0,-22 0 15,21 0-15,-21 0 0,22 0 16,-22 0-16,21 0 0,-21 0 0,1 0 15</inkml:trace>
  <inkml:trace contextRef="#ctx0" brushRef="#br0" timeOffset="5728.17">1249 1884 0,'0'0'0,"-21"0"0,-1 0 15,1 0-15,0 0 0,0 0 16,0 0-16,21-21 16,-21 21-16,42 0 31,0 0-31,21 0 16,-21 0-16,22 0 0,-1 0 15,0 0-15,22 0 0,-1 0 16,1 0-16,-1 0 0,22 0 0,0 0 15,-1 0-15,22 0 0,-21 0 0,21 0 16,21 0-16,0 0 0,0 0 16,21 0-16,-21 0 0,169 0 15,-148 0-15,22 0 0,-1-21 16,-21 21-16,22 0 0,-1 0 16,0 0-16,1-22 0,20 22 0,-21 0 15,-20-21-15,20 0 0,0 21 16,1-21-16,-22 0 0,21 21 0,-21-21 15,0 21-15,1-22 0,-22 22 16,21-21-16,0 21 0,-21 0 0,0 0 16,0 0-16,-21-21 0,21 21 15,-43 0-15,22 0 0,-21 0 0,21 0 16,-43 0-16,22 0 0,-43 0 0,22 0 16,-22 0-16,-21 0 15,0 0-15,1 0 0,-44 0 31,1 0-15,21-21-16,-21 21 0</inkml:trace>
  <inkml:trace contextRef="#ctx0" brushRef="#br0" timeOffset="5852.1">7874 1693 0,'0'22'16,"-21"-1"-1</inkml:trace>
  <inkml:trace contextRef="#ctx0" brushRef="#br0" timeOffset="13844.71">1863 2688 0,'0'0'0,"-22"0"0,22-21 0,-21 21 15,0 0 1,0 0-16,21 21 15,0 0-15,0 1 16,0-1-16,0 0 0,0 0 0,0 0 16,0 0-16,21 1 0,0-1 15,0 0-15,1 0 0,-1 0 0,0-21 16,0 21-16,21-21 0,-20 0 16,-1 0-16,21 0 0,-21 0 0,22 0 15,-22-21-15,21 0 0,0 0 16,1 0-16,-22 0 0,21-1 0,-21 1 15,22 0-15,-22-21 0,0 21 16,-21-22-16,0 22 0,0-21 16,0 21-16,0-22 0,0 22 0,0 0 15,-21 0-15,0 0 0,21-1 16,-21 1-16,-1 21 0,1 0 16,0 21-16,0 22 15,21-22-15,0 21 0,0 1 16,-21 20-16,21-21 0,0 22 15,0-22-15,-21 22 0,21-22 0,0 22 16,0-1-16,0 1 0,0-1 16,0 1-16,0-1 0,0 1 0,0-1 15,0 1-15,0-22 0,0 0 0,0 22 16,0-43-16,0 21 0,-22 1 16,22-22-16,-21 0 0,0 0 0,21 0 15,-21 0-15,0-21 16,-22 0-16,22 0 0,0 0 0,-21 0 15,21 0-15,-22-21 0,22 0 16,-21 0-16,21 0 0,-22-22 0,1 22 16,21-21-16,-22 21 0,22-22 15,-21 22-15,21 0 0,0-21 0,21 21 16,0-1-16,0 1 16,21 21-16,0-21 15,0 21-15,0 0 0,22 0 16,-22 0-16,21 0 0,-21-21 0,22 21 15,-1 0-15,0-21 0,1 0 16,-1 21-16,0-22 0</inkml:trace>
  <inkml:trace contextRef="#ctx0" brushRef="#br0" timeOffset="14328.43">2540 3175 0,'0'0'15,"21"0"-15,0 0 16,-21 21-16,0 22 15,0-22-15,0 0 0,0 21 16,21-21-16,-21 22 0,0-22 16,0 21-16,0 1 0,0-22 0,0 0 15,0 21-15,0-21 0,0 1 16,0-1-16,0 0 0,0 0 16,0 0-16,-21-21 15,21 21-15,-21-21 16,21-21-16,0 0 15,-21 0-15,21 0 0,0 0 16,0-1-16,0 1 0,0-21 0,0 0 16,0-1-16,21 1 0,0 0 15,0-1-15,1 1 0,-1 0 0,0-1 16,21 22-16,1-21 0,-1 21 16,0-1-16,1 22 0,-1 0 0,0 0 15,-21 0-15,22 22 0,-1-1 16,-21 0-16,0 21 0,22 1 15,-43-1-15,21-21 0,-21 21 16,0 1-16,0-1 0,0 0 0,-21 1 16,21-22-16,-21 21 0,-1-21 0,1 1 15,0-1-15,0 0 0,0 0 16,21 0-16,0-42 31,0 0-15,21 0-16,0-22 0,0 22 15,0-21-15,1 0 0</inkml:trace>
  <inkml:trace contextRef="#ctx0" brushRef="#br0" timeOffset="14600.12">3535 2794 0,'0'0'15,"0"-21"-15,0 42 16,0 0-16,0 0 15,0 22-15,0-1 0,0 0 0,0 1 16,0-1-16,0 0 0,0 22 16,-21-1-16,21-20 0,-22 20 0,1-20 15,21-1-15,-21 0 0,21 1 16,0-1-16,-21 0 0,21-21 16,0 1-16,-21-1 0,21 0 0,0 0 15,21-21 1,0 0-16,0 0 0,0-21 15,1 0-15,-1 0 0,-21-22 16,21 22-16,-21 0 16</inkml:trace>
  <inkml:trace contextRef="#ctx0" brushRef="#br0" timeOffset="14790.28">3302 3281 0,'0'0'0,"-64"0"31,86 0-15,-1 0-16,0 0 16,0 0-16,21 0 0,-20 0 0,20-21 15,-21 21-15,21-21 0,-20 21 16,20 0-16,-21-22 0,21 22 0,-20 0 16,-1 0-16,0 0 0,0 0 15</inkml:trace>
  <inkml:trace contextRef="#ctx0" brushRef="#br0" timeOffset="15452.44">3789 3366 0,'0'0'0,"0"21"16,21-21 0,0 0-1,0 0-15,0-21 0,1-1 0,-1 22 16,0-21-16,21 0 0,-21 0 15,1 0-15,-1 0 0,0-1 0,0 1 16,-21 0-16,0 0 0,21-21 16,-42 42-1,0 0 1,0 21-16,0 0 0,-1 21 16,1-21-16,0 22 0,21-22 15,-21 21-15,21 1 0,-21-22 0,21 21 16,0-21-16,0 22 0,0-22 15,0 0-15,0 0 0,0 0 0,21 0 16,0 1-16,0-22 0,0 0 0,1 0 16,-1 0-16,21 0 0,-21 0 15,0 0-15,1 0 0,-1-22 0,0 22 16,0-21-16,0 0 0,-21 0 16,0 0-16,21-22 15,-21 22-15,0 0 0,0-21 0,22-1 16,-22 22-16,0-21 0,0 21 15,21 0-15,0-22 0,0 1 16,0 42-16,0-21 0,1 21 0,-1-21 16,0 21-16,0 0 0,0 0 15,0 21-15,22 0 0,-22 0 0,0 0 16,0 0-16,0 22 0,1-22 16,-22 21-16,21-21 0,0 22 0,0-22 15,-21 21-15,0-21 0,0 1 0,0-1 16,0 0-16,0 0 0,0 0 15,-21-21-15,0 0 16,0 0-16,-1 0 0,1-21 31,21 0-31,-21 0 0,21 0 16,0-1-16,0-20 0,0 21 16,21 0-16,0-22 0,1 22 15,20-21-15,-21 21 0,21 0 0,-20-22 16,20 22-16,-21 0 0,21-21 15,-20 20-15,20 1 0</inkml:trace>
  <inkml:trace contextRef="#ctx0" brushRef="#br0" timeOffset="16276.24">5249 3196 0,'-21'21'0,"42"-42"0,-63 42 0,21 1 16,42-22 0,0 0-1,0-22-15,0 1 0,22 21 16,-22-21-16,21 0 0,1 0 15,-1-22-15,0 22 0,64-42 16,-64 42-16,22-22 0,-22 22 16,1-21-16,-1-1 0,-21 1 0,0 21 15,0-21-15,-21-1 0,0 1 16,0 0-16,0 20 0,-21-20 0,0 21 16,0 0-16,-21 0 0,20 21 0,1 0 15,0 0-15,-21 0 0,21 0 16,-1 0-16,1 21 0,0 21 0,-21-21 15,21 22-15,-1 20 0,1-21 16,-21 85-16,21-63 16,21-1-16,-21 1 0,-1 21 0,1-1 15,0 1-15,0 0 0,0-1 16,0-20-16,21 20 0,-22 1 0,1 0 16,0-1-16,-21 86 0,21-86 15,21 1-15,-22 0 0,1-22 16,0 22-16,21 0 0,0-1 15,-21 1-15,0-22 0,21 22 0,0-21 0,0-1 16,0 1-16,0-22 0,0 21 16,21-41-16,0 20 0,0-21 15,0 0-15,1-21 0,-1 0 0,21 0 16,-21 0-16,22-21 0,-1 0 0,21-43 16,-20 1-16,-1 21 15,0-22-15,1 22 0,-1-22 0,0 1 16,-20-1-16,20 1 0,-21-1 0,0 1 15,0-1-15,-21 1 0,0-22 16,-21-42-16,-21 64 0,21-1 16,-22 1-16,1-1 0,0 22 15,-1-1-15,-20 1 0,21 0 0,-1-1 16,1 22-16,0 0 0,-1 0 0,22 0 16,-21 0-16,-1-1 15,22 22-15,0-21 0,0 21 16,21-21-16,21 21 15,0 0 1,0 0-16,1-21 0,-1 21 16,21 0-16,-21-21 0,22 21 0,-1-21 15,0-1-15,22 1 0,-22 0 0,22 0 16,-1 0-16,-21 0 0,22-22 16</inkml:trace>
  <inkml:trace contextRef="#ctx0" brushRef="#br0" timeOffset="16722.27">6159 2985 0,'0'-22'16,"-42"-20"0,21 42-1,0 0-15,0 21 0,-1 0 16,1 1-16,0-1 0,0 0 16,0 21-16,0-21 0,-1 22 0,1-1 15,0-21-15,0 22 0,21-1 16,0-21-16,0 43 15,0-43-15,0 0 0,0 0 0,21-21 16,0 0 0,0 0-16,1 0 0,-1 0 0,0 0 15,0-21-15,21 0 0,-20 0 16,-1-1-16,21 1 0,-21 0 16,0 0-16,1-21 0,-1 20 0,0 1 15,0-21-15,0 21 0,-21 0 16,0-1-16,0 1 0,0 0 0,0 42 47,0 0-47,-21 1 0,21-1 0,-21 0 15,21 21-15,0-21 0,0 22 16,0-22-16,0 21 0,0-21 0,0 22 16,0-22-16,0 0 0,0 0 15,21 0-15,0 1 0,0-22 0,1 0 16,-1 0-16,21 0 0,-21 0 15,0 0-15,22 0 0,-1 0 16,-21-22-16,22 1 0,-1 0 0</inkml:trace>
  <inkml:trace contextRef="#ctx0" brushRef="#br0" timeOffset="16965.13">6985 2942 0,'21'-21'15,"-42"42"-15,42-63 0,-21 21 16,-21 21-1,0 21-15,0 0 16,21 0-16,-22 0 0,1 22 16,0-1-16,21-21 0,-21 22 0,21-1 15,-21 0-15,21-21 0,-21 22 16,21-1-16,0-21 0,0 0 0,0 1 16,0-1-16,21 0 0,0 0 0,0-21 15,0 0-15,0 0 0,22 0 16,-22 0-16,42 0 0,-20-21 15,-1 0-15,-21 0 0,22-1 16,-1 1-16</inkml:trace>
  <inkml:trace contextRef="#ctx0" brushRef="#br0" timeOffset="17380.89">7408 3069 0,'-21'0'31,"21"21"-31,21-21 32,0 0-32,1 0 15,-1 0-15,0 0 0,0-21 0,0 21 16,0-21-16,1 21 0,-1-21 16,0 0-16,0 0 0,0-1 15,-21 1-15,21 0 0,-21 0 16,0 0-16,-21 21 15,0 0-15,0 0 0,0 0 16,0 0-16,-22 0 0,22 21 16,-21 0-16,21 0 0,-1 22 0,1-22 15,0 21-15,0-21 0,21 22 0,0-1 16,0 0-16,0-21 0,0 22 16,0-22-16,0 0 0,21 0 0,0 0 15,0 1-15,1-1 0,-1-21 0,21 0 16,0 0-16,-20 0 0,41 0 15,-21 0-15,1 0 0,20-21 0,1-1 16,-22 22-16,22-21 0,-22 0 16,0 0-16,-21 21 0,22-21 15,-43 0-15,0-1 0,0 1 16</inkml:trace>
  <inkml:trace contextRef="#ctx0" brushRef="#br0" timeOffset="17989.16">3344 3895 0,'0'0'0,"-63"0"0,20 21 0,-20-21 15,21 0-15,-1 0 0,1 0 16,21 0-16,-22 0 0,22 0 0,0 0 16,-21 0-16,21 0 15,-1 0-15,1 0 0,0 0 0,63 0 47,-20-21-47,20 21 0,21 0 0,-20 0 16,20 0-16,22 0 0,0 0 15,-1 0-15,43 0 0,-21 0 0,21 0 16,0 0-16,21 0 0,0 0 0,22 0 16,-1 0-16,22 0 0,-22 0 15,0 0-15,22 0 0,-1 0 0,1 0 16,-1 0-16,-20 0 0,20 0 0,-21 0 15,1 0-15,-1 0 0,0 0 16,-20 0-16,-22 0 0,21 0 16,-21 0-16,-21-21 0,-1 21 0,1 0 15,0 0-15,-21 0 0,-22-22 16,1 22-16,-22 0 0,0 0 0,1 0 16,-22 0-16,0 0 0,0 0 0,-21-21 31,-21 21-16,0 0 1,0 0-16,21-21 0,-21 21 16,21-21-16</inkml:trace>
  <inkml:trace contextRef="#ctx0" brushRef="#br0" timeOffset="18152.09">8107 3789 0,'0'0'0,"21"21"16,-21 0 0,21-21-16,0 0 31</inkml:trace>
  <inkml:trace contextRef="#ctx0" brushRef="#br0" timeOffset="21273.58">9250 3133 0,'0'0'0,"-21"0"0,-1 0 16,1 0-1,21 21 1,0 0 0,21-21-16,1 0 15,-1 21-15,21-21 0,-21 0 0,22 0 16,-1 21-16,21-21 0,-20 0 0,20 0 16,-20 0-16,20 0 0,1 0 15,-1 0-15,-21 0 0,22 0 0,-1-21 16,-20 21-16,-1 0 0,0-21 15,-20 21-15,20 0 0,-21 0 0,-21-21 16,0 0 0,-21 21-16,0 0 15,0-21-15,-22 21 0,22-22 0,-21 22 16,21-21-16,-22 21 0,22 0 0,0-21 16,-21 21-16,20 0 0,1 0 15,0-21-15,0 21 16,42 0 15,0 0-31,0 0 0,22 0 0,-22 0 16,21 0-16,1 0 0,-22 0 15,21 0-15,0 0 0,-20 0 0,-1 0 16,21 0-16,-21 21 0,-21 0 16,0 0-16,0 1 15,-21 20-15,0-21 0,-21 0 16,-1 22-16,1-22 0,0 21 15,-1 0-15,1-20 0,0-1 16,-1 21-16,22-21 0,0 0 0,-21 1 16,42-1-16,-22 0 0,22 0 0,-21-21 15,21 21-15,0 0 0,21-21 16,1 0 0</inkml:trace>
  <inkml:trace contextRef="#ctx0" brushRef="#br0" timeOffset="22253.58">11261 2836 0,'0'0'0,"0"-21"16,21 21-1,-21 21 1,0 1-16,0-1 16,0 0-16,21 0 0,-21 21 15,0-20-15,0-1 0,0 21 0,0-21 16,0 22-16,0-22 0,0 21 16,0-21-16,0 0 0,0 1 0,0-1 15,0 0-15,0 0 0,0 0 0,21-21 47,0-21-47,0 0 16,1 0-16,-22 0 0,21-1 15,0-20-15,0 21 0,-21 0 0,21 0 16,22-43-16,-22 43 0,-21-21 16,21 20-16,0 1 0,-21 0 15,0 0-15,21 21 16,-21 21-1,0 0-15,0 0 0,0 1 16,0-1-16,0 0 0,0 21 0,-21-21 16,21 22-16,0-22 0,0 21 15,0-21-15,0 1 0,0 20 16,0-21-16,21 0 0,0 0 0,1-21 16,-1 22-16,0-22 0,0 0 0,21 0 15,-20 0-15,20 0 0,-21 0 16,21 0-16,1-22 0,-1 1 0,-21 0 15,22-21-15,-1 21 0,-21-1 0,21-20 16,-20 0-16,-1 21 0,0-22 16,0 1-16,-21 0 0,0-1 0,0 1 15,0 0-15,0-1 0,-21 1 16,0 21-16,0-22 0,-1 22 0,-20 0 16,21 0-16,-21 0 0,-1 21 15,1 0-15,21 0 0,-22 21 0,22 0 16,-21 0-16,21 0 0,0 1 15,21-1-15,0 0 0,0 0 0,0 21 16,0-20-16,0 20 16,0-21-16,21 0 0,0-21 0,0 21 15,21-21-15,-20 22 0,20-22 0</inkml:trace>
  <inkml:trace contextRef="#ctx0" brushRef="#br0" timeOffset="22748.29">12573 2519 0,'0'0'0,"0"-21"0,0-22 0,-21 22 15,0 21 1,-1 21-16,22 1 0,0 20 16,0 0-16,0 1 0,0-1 15,0 0-15,0 1 0,0-1 0,0 0 16,0 1-16,0-1 0,0 0 0,-21 1 15,21-22-15,0 21 0,0-21 16,-21 22-16,21-22 0,0 0 0,0 0 16,0 0-16,-21 0 0,0-21 15,0 0 1,-1 0-16,22-21 16,0 0-16,0 0 0,0 0 15,0 0-15,0-1 0,0 1 16,0-21-16,22 21 0,-1 0 0,0-22 15,21 22-15,-21-21 0,22 21 0,-22-1 16,21 1-16,-21 21 0,22 0 16,-22 0-16,21 0 0,-21 0 0,1 21 15,20 1-15,-21-1 0,0 0 0,-21 0 16,21 0-16,-21 0 0,0 22 16,0-22-16,0 0 0,0 0 15,0 0-15,0 22 0,0-22 0,-21 0 16,21 0-16,0 0 0,0 1 15,-21-1-15,42-21 32,0 0-32,1-21 15,-1-1-15,21 22 0</inkml:trace>
  <inkml:trace contextRef="#ctx0" brushRef="#br0" timeOffset="23480.88">13483 2794 0,'0'0'0,"0"-21"16,0 42 0,-21 0-16,0 0 15,21 22-15,-21-22 16,-1 0-16,22 21 0,0-20 0,0 20 16,-21-21-16,21 21 0,0-20 15,0 20-15,0-21 0,0 0 0,0 22 16,0-22-16,21 0 0,1 0 15,-1-21-15,0 0 0,21 0 16,-21 0-16,22 0 0,-22 0 0,21-21 16,-21 21-16,22-21 0,-22 0 0,0-22 15,21 22-15,-20 0 16,-1 0-16,0-22 0,0 22 0,-21-21 16,0 21-16,21-22 0,-21 22 0,21 0 15,-21-21-15,0 21 0,0-1 16,0 1-16,-21 21 31,0 21-31,21 1 0,-21-1 16,21 0-16,0 0 0,-21 21 0,0-20 15,21 20-15,-22 0 0,1 1 0,21-1 16,-21 21-16,0-20 0,21-1 16,0 22-16,-21-22 0,21 0 0,0 22 15,0-22-15,0 22 0,0-22 16,0 0-16,0 22 0,0-1 15,0-20-15,0 20 0,0 1 0,0-1 16,0-21-16,0 22 0,0-1 0,21-20 16,-21-1-16,0 0 0,0 1 15,0-1-15,0 0 0,0 1 0,0-22 16,0 0-16,0 0 0,0 0 0,0 1 16,0-1-16,-21-21 0,0 0 0,-1 0 15,1 0-15,-21 0 0,21 0 16,-22 0-16,22-21 0,-21 21 0,0-43 15,20 22-15,-20 0 0,21-21 0,-21 20 16,20-20-16,1-21 0,0 20 16,0-20-16,21-1 0,0 1 15,0-1-15,0 1 0,21-1 0,0 1 16,0-1-16,22 22 0,-1-22 0,-21 22 16,22-21-16,-1 20 0,0 1 15,1 0-15,-1-1 0,0 1 0,1 21 16,-1-22-16,0 1 0,1 21 15,-1 0-15,0 0 0,1-1 0,-1 1 16,0 21-16,1 0 0,-22 0 16,0 0-16</inkml:trace>
  <inkml:trace contextRef="#ctx0" brushRef="#br0" timeOffset="24536.27">9546 4784 0,'-21'-21'15,"0"21"1,0 0 0,-1 21-1,22 0-15,0 21 16,0-21-16,0 22 0,-21-22 0,21 21 16,0 1-16,-21-1 0,21 0 15,0 1-15,0-1 0,0-21 0,-21 21 16,21-20-16,0-1 0,-21 0 0,21 0 15,0 0-15,0 0 16,0-42 0,0 0-1,0 0-15,21 0 0,0 0 16,-21-1-16,21-20 0,0 21 0,1 0 16,-1-22-16,0 1 0,0 21 15,-21-21-15,21 20 0,0-20 16,1 21-16,-22 0 0,21 21 15,0 21 1,-21 0-16,0 0 0,0 22 16,0-22-16,0 21 0,0-21 0,0 22 15,0-22-15,0 21 0,0-21 0,0 22 16,21-22-16,0 0 0,0 0 0,-21 0 16,22 0-16,-1-21 0,0 22 15,21-22-15,-21 0 0,1 0 0,20 0 16,-21 0-16,21 0 0,1 0 0,-22 0 15,21 0-15,1-22 0,-22 1 16,21 0-16,-21 0 0,22 0 16,-22 0-16,0-22 0,0 1 0,-21 21 15,0-22-15,0 1 0,0-21 0,0 20 16,0 1-16,0 0 0,-21-1 16,0 1-16,0 0 0,-1 20 0,1 1 15,0 0-15,0 0 0,0 21 16,0 0-16,-1 0 0,-20 0 0,21 21 15,0 0-15,-22 22 16,22-1-16,21-21 0,0 0 0,-21 22 0,21-22 16,-21 21-16,21-21 15,0 0-15,0 1 0,0-1 0,0 0 16,0 0-16,21 0 0,0-21 0,0 0 16,22 0-16,-22 0 0,21 0 15</inkml:trace>
  <inkml:trace contextRef="#ctx0" brushRef="#br0" timeOffset="25056.97">10816 4593 0,'0'0'0,"-21"0"16,0 0-16,0 0 15,21 21-15,0 1 0,-22-1 16,22 0-16,-21 0 0,21 21 0,-21 1 15,21-1-15,0 0 0,0 1 16,0-1-16,0 0 0,0 1 0,0-1 16,-21 0-16,21-20 0,0 20 0,0-21 15,0 21-15,0-20 0,-21-1 16,21 0-16,0 0 0,-21 0 16,21 0-16,-22-21 31,22-21-16,0 0-15,0 0 16,0 0-16,0 0 0,0-1 0,0-20 16,0 21-16,0-21 0,22 20 15,-1-20-15,0 0 0,0 21 0,0-1 16,22 1-16,-22 0 0,0 0 0,21 0 16,-21 21-16,1 0 0,20 0 15,-21 0-15,0 21 0,0 0 0,1 0 16,-22 22-16,0-22 0,21 0 0,-21 21 15,0-21-15,0 22 0,0-22 16,0 0-16,0 0 0,0 0 0,0 1 16,-21-1-16,-1 0 0,1 0 15,21 0-15,-21 0 16,0-21 0,42 0-1,0 0 1,0-21-16</inkml:trace>
  <inkml:trace contextRef="#ctx0" brushRef="#br0" timeOffset="25840.52">11620 4953 0,'0'-21'0,"0"42"0,0-63 0,0 21 16,0-1-16,-21 1 0,0 0 15,0 21-15,0-21 0,0 21 16,-1 0-16,1 0 0,0 0 16,0 21-16,0 0 0,0 22 0,-1-22 15,1 21-15,0-21 0,0 22 0,0-1 16,0 0-16,-1 1 0,22-22 0,0 21 16,-21 0-16,21-20 0,0-1 15,0 0-15,0 0 0,0 0 0,0 0 16,0 1-16,21-22 0,1 0 0,-22 21 15,21-21-15,0 0 0,0 0 16,0 0-16,0 0 0,1-21 16,20-22-16,-21 43 0,0-21 15,0-21-15,1 21 0,-22-1 0,21-20 16,0 21-16,0-21 0,-21-1 16,0 1-16,21-22 0,-21 43 15,0-21-15,21 21 0,-21 0 16,0 42-1,0 0-15,0 21 16,0-21-16,0 22 0,0-22 0,0 21 16,0-21-16,0 22 0,0-22 15,0 21-15,0-21 0,0 1 0,22-1 16,-22 0-16,21 0 0,0 0 16,0 0-16,0-21 15,0 0-15,1 0 0,20 0 16,-21 0-16,0 0 0,0-21 0,1 0 15,20 0-15,-21 0 0,0 0 0,0-1 16,1-20-16,-1 21 0,0-21 16,-21-1-16,21 1 0,0-22 0,0 22 15,-21-21-15,0 20 0,0-20 0,22 20 16,-22 1-16,0 0 16,0 21-16,0-1 0,0 1 0,0 0 15,0 0-15,0 42 16,0 0-16,-22 0 15,22 1-15,-21 20 0,21 0 0,0 1 16,0-1-16,0 0 0,0 1 0,0 20 16,0-21-16,0 1 0,0-1 15,0 0-15,0-20 0,0 20 0,0-21 16,0 0-16,21 0 0,-21 1 16,22-1-16,-1 0 0,0-21 0,0 0 15,0 21-15,0-21 0,1 0 0,-1 0 16,0 0-16,0 0 0,0-21 0,22 0 15,-22 0-15,0-1 0,-21 1 16</inkml:trace>
  <inkml:trace contextRef="#ctx0" brushRef="#br0" timeOffset="26157.37">12001 4720 0,'0'0'0,"0"21"0,22-21 16,-1 0-1,21 0-15,-21 0 16,22 0-16,-1 0 0,0 0 0,1 0 16,-22 0-16,21 0 0,0 0 0,1 0 15,-22 0-15,21-21 0,1 21 16,-22 0-16,21 0 0,0-21 0,-20 21 15,-1 0-15,0 0 0,0 0 0,0 0 16,-42 0 31,0 0-47,0 0 16,0 0-16</inkml:trace>
  <inkml:trace contextRef="#ctx0" brushRef="#br1" timeOffset="35128.23">14944 2836 0,'0'0'0,"0"-21"16,0 0-16,0 0 15,0 42 16,21 0-15,0-21-16,0 21 0,0 22 16,22-22-16,-22 0 0,0 21 15,21 1-15,1-1 0,20 43 16,-42-22-16,22-20 0,-22 20 0,21-21 16,-21 1-16,0-1 0,43 43 15,-43-64-15,0 21 0,0-21 16,1 1-16,-22-1 0,0 0 15,21-21-15,-21 21 0,-21-21 32,-1 0-17,-20 0-15,21-21 0</inkml:trace>
  <inkml:trace contextRef="#ctx0" brushRef="#br1" timeOffset="35496.01">14626 3810 0,'0'0'15,"0"21"1,21-21-16,0 0 0,1 0 15,20 0-15,-21-21 0,64 0 16,-43 0-16,0 21 0,1-21 16,20-1-16,-20 1 0,20 0 15,-21 21-15,22-21 0,-22 0 0,1 0 16,41-1-16,-63 22 0,22 0 16,-22-21-16,0 21 0,-21-21 15,21 21-15,0 0 16,-21-21-1,22 21 1,-1 0 0,0-21-16,0 21 15</inkml:trace>
  <inkml:trace contextRef="#ctx0" brushRef="#br1" timeOffset="35916.78">16256 3154 0,'21'0'15,"-42"0"-15,42 21 16,-21 0-16,0 0 16,0 22-16,0-22 0,0 21 0,0 1 15,0-1-15,0 0 0,0 1 0,0-1 16,0 0-16,0 1 0,-21-1 15,21-21-15,-21 0 0,21 22 0,0-22 16,0 0-16,0 0 0,0 0 16,0 0-16,21-42 31,0 0-15,0 0-16,0 0 15,1 21-15</inkml:trace>
  <inkml:trace contextRef="#ctx0" brushRef="#br1" timeOffset="36689.4">16827 3260 0,'0'0'0,"0"-21"0,-21 21 32,0 0-32,0 21 0,0 0 15,0 0-15,21 0 0,-22 22 16,1-22-16,0 21 0,0-21 0,0 22 15,21-22-15,0 0 0,-21 21 0,21-21 16,0 1-16,0-1 0,0 0 16,0 0-16,0 0 0,0 0 0,21 1 15,0-22-15,0 21 0,21-21 0,-20 0 16,-1 0-16,21 0 16,-21 0-16,22 0 0,-22 0 0,0 0 0,0-21 15,21-1-15,-20 1 16,-22 0-16,21 0 0,-21 0 15,0-22-15,0 22 0,0-21 0,0 21 16,0-22-16,0 1 0,-21 21 16,-1-21-16,1 20 0,0 1 0,21 0 15,-21 0-15,0 0 0,0 0 16,42 21 15,0 0-15,0 0-16,21 0 0,-20 0 15,-1 0-15,0 0 0,21 0 0,-21 0 0,22 0 16,-22 0-16,0 21 0,0-21 16,22 21-16,-43 0 0,21-21 15,-21 21-15,0 0 0,0 1 16,0-1-16,0 21 0,0-21 0,0 0 16,-21 22-16,-1-22 0,1 21 15,21-21-15,-21 1 0,0-1 16,21 0-16,0 0 0,0 0 15,0 0-15,0 1 0,21-22 16,0 0 0,0 0-16,1 0 0,20 0 0,-21 0 15,21 0-15,-20 0 0,20 0 16,0-22-16,1 1 0,-1 21 16,-21-21-16,21 0 0,-20 0 0,41-43 15,-63 22-15,21 21 0,-21-22 16,0 1-16,0 0 0,0 21 15,0-22-15,-21 22 0,0 0 0,0 0 16,0 0-16,-22-1 0,22 22 16,0 0-16,-21 0 0,20 0 0,-20 0 15,21 0-15,0 22 0,0-1 0,-1 0 16,1-21-16,21 21 0,-21 0 16,21 0-16,0 1 0,0-1 15,0 0-15,21-21 16,0 0-16,1 0 0,-1 21 0</inkml:trace>
  <inkml:trace contextRef="#ctx0" brushRef="#br1" timeOffset="37032.69">18055 3260 0,'0'21'16,"0"0"0,21-21-1,0 0 1,-21-21-16,22 0 16,-1 0-16,-21-1 15,0 1-15,0 0 0,0 0 16,-21 21-1,-1 0-15,1 0 0,0 0 0,0 0 16,21 21-16,-21-21 0,0 21 16,21 0-16,-22 1 0,22-1 15,0 0-15,0 0 0,22-21 32,-1 0-32</inkml:trace>
  <inkml:trace contextRef="#ctx0" brushRef="#br1" timeOffset="37304.53">18648 2985 0,'21'-22'0,"-42"44"0,63-65 16,-42 64 0,0 1-16,0-1 15,-21 0-15,0 21 0,0-21 16,-1 22-16,-20-1 0,21 0 15,-21 1-15,-1 20 0,22-20 0,-21-1 16,21 0-16,-22 1 0,22-1 0,-21-21 16,21 21-16,-1-20 0,1-1 15,0 0-15,21 0 0,0 0 0,-21 0 16,21 1-16,0-1 16,21-21-1,0 0-15,22-21 0,-22-1 16</inkml:trace>
  <inkml:trace contextRef="#ctx0" brushRef="#br1" timeOffset="37556.36">18584 3514 0,'0'21'0,"0"0"16,21-21-1,1 0-15,-1 0 16,0 0-16,0 0 0,0 0 15,0-21-15,1 21 16,-22-21-16,21 21 0,-21-21 16,0-1-1,-21 22 1,-1 0-16,1 0 0,0 22 0,0-22 16,0 21-16,0-21 15,-1 21-15</inkml:trace>
  <inkml:trace contextRef="#ctx0" brushRef="#br1" timeOffset="38253.99">19452 3408 0,'42'0'0,"-84"0"0,127 0 0,-43 0 0,-21 0 0,22 0 16,-1 0-16,-21 0 16,21 0-16,-20-21 0,-1 21 0,0-21 15,0-1-15,-21 1 0,0 0 16,0 0-16,-21-21 0,0 20 16,0 1-16,-22 0 0,22 0 0,-21 0 15,-1 0-15,22-1 0,-21 22 16,-22 0-16,43 0 0,-21 22 15,21-1-15,-22 0 0,22 0 16,0 0-16,0 22 0,-21-1 16,20-21-16,1 21 0,21 1 0,-21-22 15,21 21-15,0-21 0,0 1 0,0-1 16,0 0-16,0 0 0,21 0 16,0-21-16,1 21 0,-1-21 0,0 0 15,21 0-15,-21 0 0,1 0 16,20 0-16,-21 0 0,43-42 15,-22 21-15,-21 0 0,0 0 16,0-1-16,1 1 0,-1-21 0,0 21 16,0-22-16,-21 1 0,0 21 0,21 0 15,-21-22-15,0 22 16,0 42-16,0 1 16,0 20-16,0-21 15,-21 0-15,21 0 0,0 22 16,-21-22-16,0 42 0,21-41 15,0-1-15,0 0 0,0 0 16,21-21-16,0 0 16,0 0-16,0 0 0,43 0 15,-43 0-15,21 0 0</inkml:trace>
  <inkml:trace contextRef="#ctx0" brushRef="#br1" timeOffset="38752.71">20172 2858 0,'0'0'0,"0"-43"0,0 1 16,0 21-16,0 0 16,0-1-16,-21 44 15,-1-1-15,22 0 16,-21 21-16,0 1 0,21-1 0,-21 0 16,0 1-16,21-1 0,0 21 0,-21-20 15,21 20-15,-22-20 0,22-1 16,-21 0-16,21 1 0,0-1 0,0 0 15,0-21-15,0 1 0,0-1 0,0 0 16,0 0-16,0 0 16,-21-21-16,21-21 31,0 0-31,0 0 16,0 0-16,0-1 0,0 1 0,0-21 15,0 21-15,21 0 0,0-22 16,1 22-16,-1-21 0,0 21 0,0-1 15,0 1-15,22 21 0,-22 0 0,0 0 16,21 0-16,-21 0 0,22 0 16,-22 21-16,0 1 0,0-1 0,0 0 15,-21 21-15,0-21 0,0 1 16,0 20-16,0-21 0,0 0 0,-21 0 16,-21 22-16,21-43 0,0 21 15,-22 0-15,22-21 0,-21 21 16,21-21-16,-22 21 0,22-21 0,0 0 15,0 0-15,0 0 0,-1 0 0,22-21 32,22 0-32,-1 0 15,0 0-15,0 21 0,21-21 0</inkml:trace>
  <inkml:trace contextRef="#ctx0" brushRef="#br1" timeOffset="39143.92">20913 3154 0,'0'0'0,"-22"0"0,1 0 0,-21 0 16,-22 21-16,22-21 0,0 21 15,21 0-15,-22-21 0,22 22 16,0-1-16,0 0 0,21 0 15,0 0-15,0 0 16,0 1-16,21-22 0,0 21 0,21-21 16,-20 21-16,20-21 0,-21 21 0,21-21 15,1 21-15,-22 0 16,0-21-16,0 22 0,0-1 0,1-21 16,-22 21-16,21-21 0,-21 21 0,0 0 15,-43-21 1,22 0-16,0 21 0,-21-21 0,21 0 15,-22 0-15,1 0 0,0 0 16,20 0-16,-20 0 0,21 0 0,-21 0 16,42-21-16,-22 21 0,22-21 15,0 0-15,22 0 16,-1 0-16,0-1 0,21 1 0</inkml:trace>
  <inkml:trace contextRef="#ctx0" brushRef="#br1" timeOffset="39396.17">21442 2815 0,'-21'0'15,"-1"0"1,1 21-16,21 1 0,-42-1 0,21 0 16,0 21-16,-1-21 0,1 22 15,0-1-15,0 0 0,0 1 16,0-1-16,-1 22 0,1-22 0,0 0 0,21 1 15,0-1-15,0-21 16,-21 21-16,21-20 0,0 20 0,0-21 16,0 0-16,21 0 0,-21 1 15,21-22-15,0 0 0,1 0 16,-1 0-16,0 0 0,0 0 16</inkml:trace>
  <inkml:trace contextRef="#ctx0" brushRef="#br1" timeOffset="39563.97">20976 3239 0,'0'0'0,"21"0"32,0 0-17,22 0-15,-22 0 0,21 0 0,-21 0 16,22 0-16,-1 0 0</inkml:trace>
  <inkml:trace contextRef="#ctx0" brushRef="#br1" timeOffset="39984.37">21526 3260 0,'0'0'0,"-21"-21"15,21-1-15,0 1 16,0 0-16,21 0 16,1 21-16,-1 0 15,0 0-15,0 0 0,21 0 0,-20 0 16,-1 0-16,0 0 0,0 21 0,-21 0 16,21 0-16,0 1 0,-21-1 15,22 0-15,-22 21 0,0-21 0,0 1 16,0 20-16,0-21 0,0 0 15,0 0-15,0 1 0,0-1 0,-22 0 16,1 0-16,0-21 16,0 0-16,0 0 15,0 0-15,-1-21 16,22 0 0,0 0-16,0-1 0,0 1 0,0 0 15,22 0-15,-1 0 0,0-22 0,0 22 16,21 0-16,-20 0 0,-1-21 15,21 20-15,-21 1 0,22 21 0,-1-21 16,-21 21-16,21 0 0,1 0 16,-22 0-16,0 0 0</inkml:trace>
  <inkml:trace contextRef="#ctx0" brushRef="#br1" timeOffset="40512.26">22500 3196 0,'0'0'0,"21"-21"0,-21 0 0,0 0 16,0 0-16,0-1 0,0 1 0,-21 0 15,0 21 1,0 0-16,-22 0 0,22 0 15,-21 21-15,21 0 0,0 1 0,-22-1 16,22 0-16,-21 21 0,21-21 16,-22 22-16,22-22 0,0 21 0,0-21 15,21 22-15,0-22 0,0 21 16,0 1-16,0-22 16,21 0-16,0-21 0,0 0 0,0 0 15,1 0-15,-1 0 0,0 0 16,0 0-16,0 0 0,22 0 0,-22-21 15,0 21-15,0-21 0,21-43 16,-20 43-16,-1-21 16,0 20-16,0-20 0,0 0 0,0-1 15,-21 22-15,0 0 0,0 0 0,0 0 16,-21 42 0,0-21-16,0 21 15,21 21-15,-21-20 0,0-1 16,-1 21-16,1-21 0,21 22 0,0-22 15,0 0-15,0 0 0,0 0 0,0 0 16,0 1-16,0-1 0,21 0 16,1-21-16,-1 0 0,21 0 15,-21 0-15,85 0 16,-64 0-16</inkml:trace>
  <inkml:trace contextRef="#ctx0" brushRef="#br1" timeOffset="40748.87">23093 3217 0,'0'-21'0,"0"42"0,0-84 0,0 42 0,0 0 16,0-1-16,0 1 0,-21 21 16,-1 0-16,1 0 0,0 0 0,0 0 15,0 0-15,0 21 0,-22 1 16,22-1-16,0 0 0,0 0 0,-22 0 16,43 22-16,-21-1 0,0-21 0,21 21 15,0-20-15,0 20 16,0-21-16,0 0 0,0 0 0,0 1 15,21-1-15,0 0 0,1 0 16,-1-21-16,0 0 0,0 0 0,21 0 16,-20 0-16,20 0 0,-21 0 0,21 0 15,1-21-15</inkml:trace>
  <inkml:trace contextRef="#ctx0" brushRef="#br1" timeOffset="41040.71">23622 2540 0,'0'0'0,"-21"0"16,0 0-16,-1 21 16,1 22-16,-21-22 0,21 21 0,0-21 15,-1 22-15,1-1 0,0 21 16,0-20-16,21-1 0,-21 0 0,0 1 15,-1-1-15,1 0 0,21 1 0,0-1 16,-21 0-16,21 1 0,-21-22 16,21 0-16,0 21 0,0-20 15,0-1-15,21-21 32,0-21-32,0 21 15</inkml:trace>
  <inkml:trace contextRef="#ctx0" brushRef="#br1" timeOffset="41284.76">23770 3069 0,'-63'43'15,"41"-22"1,22 0-16,-21 0 0,0 0 0,0 0 15,0 1-15,-22 41 0,43-42 16,0 0-16,-21 1 0,21-1 16,0 0-16,0 0 0,0 0 0,0 0 15,0 1-15,21-22 16,1 0-16,-1 0 16,21 0-16,-21 0 0,22 0 0</inkml:trace>
  <inkml:trace contextRef="#ctx0" brushRef="#br1" timeOffset="41988.8">24193 3154 0,'-63'0'16,"42"0"-16,0 21 0,-1-21 16,1 21-16,0 0 0,21 1 0,0-1 15,0 0-15,0 0 0,0 0 16,0 0-16,0 1 0,0-1 15,0 0 1,21-21 0,0 0-1,-21-21-15,0 0 16,0-1-16,0 1 0,0 0 0,0 0 16,0 0-16,0-22 0,0 22 15,22 0-15,-1 0 0,0-21 0,0 20 16,0 1-16,0 0 15,1 21-15,-1 0 0,0-21 0,0 21 16,0 0-16,0 0 0,1 0 0,20 0 16,-21 0-16,21 0 0,-20 0 15,-1 21-15,0 0 0,0 0 0,-21 1 16,21-1-16,-21 0 0,0 0 16,0 0-16,0 22 0,0-22 0,-21 0 15,0 0-15,0 21 0,21-20 16,-21-22-16,21 21 0,0 0 15,-22-21-15,1 21 0,0-21 16,0 0 0,21-21-1,0 0-15,0 0 0,0-1 16,0 1-16,0 0 0,21-21 16,0 21-16,0-22 0,1 22 0,20 0 15,-21-21-15,21 20 0,1 1 0,-1 0 16,0 0-16,22 0 0,-22 21 15,22 0-15,-22 0 0,0 0 0,1 0 16,-22 0-16,21 0 16,-21 21-16,-21 0 0,0 0 0,0 0 15,0 22-15,0-22 0,0 21 0,0-21 16,-21 22-16,0-22 0,21 21 16,-21-21-16,0 22 0,0-22 0,-1 0 15,1 0-15,0 0 0,21 1 16,-21-22-16,21 21 0,-21-21 0,21-21 47,0-1-47,0 1 0,0 0 0</inkml:trace>
  <inkml:trace contextRef="#ctx0" brushRef="#br1" timeOffset="42204.67">24807 2794 0,'0'0'0,"0"-21"0,-21 21 16,0-21-16,0 21 15,0-21 1,-1 21 0,1 0 15,0 0-16,0 0-15</inkml:trace>
  <inkml:trace contextRef="#ctx0" brushRef="#br1" timeOffset="42484.51">23537 2794 0,'0'0'0,"-42"0"0,21 21 15,0-21-15,-1 0 0,1 0 0,0 0 16,42 0 15,0 0-31,1 0 0,20 0 0,-21 0 16,21 0-16,1 0 0,-1 0 16,0 0-16,1-21 0,-1 21 0,0 0 15,1 0-15,-22 0 0,0 0 16,0 0-16,0 0 0,-21-21 0,22 21 15,-44 0 1,1 0 0,-21 0-16,21 0 0</inkml:trace>
  <inkml:trace contextRef="#ctx0" brushRef="#br1" timeOffset="44540.8">2032 6795 0,'-21'0'31,"42"0"16,0 0-47,0 0 0,22 0 0,-22 0 15,42 0-15,-20 0 0,20 0 16,1 0-16,-1 0 0,1 0 0,20 0 16,-20 0-16,-1-22 0,1 22 15,-1 0-15,-20 0 0,-1 0 16,0 0-16,-21 0 0,22 0 0,-22 0 15,0 0 1,-21-21 0,-21 21-16,0 0 15,0-21-15,21 0 0,-22 21 16,-20 0-16,21-21 0,0 21 0,0-21 16,-1 21-16,-20-22 0,21 22 15,0 0-15,0-21 0,-1 0 0,1 21 16,21-21-1,21 21 17,1 0-32,20 0 15,-21 0-15,0 0 0,0 0 0,1 21 16,-1-21-16,21 21 0,-21-21 16,-21 21-16,21 1 0,-21-1 0,0 0 15,0 0-15,0 0 0,0 0 0,0 1 16,-21-1-16,0 21 0,0-21 15,-21 0-15,-1 22 0,22-22 0,-21 0 16,-1 0-16,1 0 0,21 1 16,0-1-16,-22-21 0,22 21 0,0 0 15,42-21 17,0 0-32,1-21 0,20 21 15,0-21-15</inkml:trace>
  <inkml:trace contextRef="#ctx0" brushRef="#br1" timeOffset="44953.56">4508 6287 0,'-21'0'0,"42"0"0,-63 0 16,0 0-16,21-22 0,-1 1 0,1 21 16,21-21-1,21 21 1,1 0-16,20 0 0,0 0 0,1 0 15,-1 0-15,21-21 0,1 21 16,-1 0-16,1 0 0,-1 0 16,-20 0-16,20 0 0,-20 0 0,-1 0 15,0 0-15,-21 0 0,22 0 0,-64 0 47,-1 0-47,1 0 0,0 0 16,-21 0-16,21 0 0,-1 0 15,1 0-15,0 0 0</inkml:trace>
  <inkml:trace contextRef="#ctx0" brushRef="#br1" timeOffset="45333.34">4953 6202 0,'-21'0'16,"42"0"0,-63 0-1,42 21 17,0 0-17,0 0-15,0 1 16,0-1-16,0 0 0,0 21 15,0-21-15,0 22 0,0-1 0,0 0 16,0 1-16,0 20 0,0-20 0,0-1 16,0 0-16,0 1 0,0-1 15,0 0-15,0-21 0,0 22 0,0-22 16,0 21-16,0-21 0,-22 22 0,1-22 16,21 0-16,-21 0 0,0 0 15,0 1-15,-22-22 0,22 21 0,0 0 16,-21-21-16,-1 0 0,1 0 15,0 0-15,-1 0 0,1 0 16,0-21-16,-1 0 0,1-1 0,0 1 16,21 0-16,-22 0 0,22-21 0,0 20 15,0 1-15,0 0 0,-1-21 16,1 21-16,21-1 0,-21-20 16,21 21-16,0 0 0,0 0 0,0-1 0,21 1 15,0 21-15,1-21 0,-1 21 16,21 0-16,0 0 0,1 0 15,20 0-15,-20 0 0,20 0 0,1 0 16</inkml:trace>
  <inkml:trace contextRef="#ctx0" brushRef="#br1" timeOffset="45880.03">5461 6795 0,'21'-22'0,"-42"44"0,63-65 0,-42 22 15,0 0-15,0 0 16,0 0-16,0-1 0,0 1 16,-21 0-16,0 0 0,0 21 15,0-21-15,-1 21 0,1 0 16,0 0-16,0 0 0,0 0 16,0 21-16,-1 0 0,1-21 0,0 21 15,0 22-15,0-22 0,0 0 16,-1 21-16,1 1 0,21-22 0,-21 21 15,21-21-15,-21 22 0,21-22 0,0 21 16,0-21-16,0 0 0,0 1 16,0-1-16,21-21 0,0 21 15,0-21-15,1 0 0,-1 0 0,0 0 16,21-21-16,-21 21 0,22-21 0,-22-1 16,0 1-16,21 21 15,-20-21-15,-1 0 0,0 0 0,0-22 16,0 22-16,-21-21 0,0 0 15,21 20-15,-21 1 0,0-21 16,0 21-16,0 0 0,0-1 0,0 44 31,0-1-15,0 0-16,-21 21 0,21-21 0,0 1 16,0 20-16,0 64 15,21-85-15,-21 0 16,22 0-16,-1 0 0,-21 1 15,21-1-15,0 0 0,0-21 0,0 21 16,1-21-16,20 0 0,-21 0 16,0 0-16,0 0 0,22 0 0,-22-21 15,0 21-15,21-21 0,-20 0 0,-1-1 16</inkml:trace>
  <inkml:trace contextRef="#ctx0" brushRef="#br1" timeOffset="46096.9">6075 6668 0,'0'0'0,"0"-22"0,0 1 15,0 0-15,0 42 32,0 0-32,0 1 0,0 20 15,0-21-15,0 0 16,0 22-16,0-22 0,0 0 0,0 21 16,0-21-16,0 1 0,21-1 0,-21 0 15,0 0-15,21 0 0,-21 0 16,0 1-16,21-22 15,0 0-15,1 0 16,-1-22-16,0 22 0</inkml:trace>
  <inkml:trace contextRef="#ctx0" brushRef="#br1" timeOffset="46332.77">6562 6583 0,'0'-21'0,"0"42"0,-22-42 31,1 21-31,0 21 0,-21 0 0,21 0 16,-1 0-16,1 1 0,0-1 0,0 0 15,-21 21-15,20-21 0,1 22 0,0-22 16,0 0-16,21 21 0,-21-20 16,0-1-16,21 0 0,0 0 0,0 0 15,0 0-15,0 1 16,21-22-1,21 0-15,-21 0 0</inkml:trace>
  <inkml:trace contextRef="#ctx0" brushRef="#br1" timeOffset="46848.47">7091 6562 0,'0'0'16,"-21"-21"-16,-1 21 0,1 0 0,-21 0 16,21 0-16,0 0 0,-1 0 15,-20 0-15,21 0 0,-21 0 0,20 21 16,-20 0-16,21 0 0,0 0 16,-22 0-16,22 1 0,0 20 0,0-21 15,0 21-15,21-20 0,0-1 16,-21 21-16,21-21 0,0 0 0,0 1 15,0-1-15,0 0 0,0 0 0,21 0 16,0-21-16,0 0 0,0 21 0,22-21 16,-22 0-16,0 0 0,21 0 15,-21 0-15,1 0 0,20-21 0,-21 21 16,21-21-16,-20 0 0,-1 0 0,21 0 16,-21-1-16,0 1 0,1 0 15,-22-21-15,21 21 0,0-22 0,-21 22 16,21-42-16,-21 20 15,0 22-15,0 0 0,0 0 16,0 0-16,0-1 0,0 44 16,0-1-16,0 21 15,0-21-15,-21 22 0,21-22 16,0 21-16,0 0 0,0-20 0,0 20 16,0-21-16,0 21 0,0-20 15,0-1-15,21 0 0,0 0 0,0 0 0,1 0 16,-1-21-16,0 0 0,0 22 15,0-22-15,0 0 0,22 0 16,-22 0-16,0-22 0,21 1 0,-20 0 16</inkml:trace>
  <inkml:trace contextRef="#ctx0" brushRef="#br1" timeOffset="47320.2">8445 6096 0,'0'-21'0,"22"21"31,-1 0-31,21 0 0,-21 0 0,22 0 16,-1-21-16,0 21 0,1 0 15,20 0-15,-21 0 0,22 0 0,-22-21 16,22 21-16,-22 0 0,22 0 0,-43 0 16,21 0-16,-21 0 0,0 0 15,1 0-15,-44 0 16,1 0-16,-21 0 15</inkml:trace>
  <inkml:trace contextRef="#ctx0" brushRef="#br1" timeOffset="47612.03">8784 6033 0,'0'21'31,"0"0"-31,0 0 0,0 0 16,0 22-16,-21-22 0,21 21 16,0-21-16,-21 43 0,21-22 15,-21 0-15,21 1 0,0 20 16,-22-20-16,1-1 0,21 0 0,-21 1 16,21-22-16,0 21 0,0-21 15,0 0-15,-21 1 0,21-1 0,0 0 16,0 0-16,21-21 15,0 0 1,0 0-16,1-21 0,-1 0 0,0 0 16,0-1-16,21 1 0,-20 0 0</inkml:trace>
  <inkml:trace contextRef="#ctx0" brushRef="#br1" timeOffset="48232.68">9271 6287 0,'0'0'0,"21"0"0,0-22 31,-21 44-31,0-1 16,-21 0-16,0 0 0,21 0 15,-21 0-15,21 22 0,-21-22 0,-1 21 16,22-21-16,0 1 0,0 20 0,0-21 16,0 0-16,0 0 0,0 1 15,0-1-15,22-21 0,-1 21 16,0-21-16,0 0 0,0 0 15,0 0-15,22 0 0,-22 0 0,21-21 16,-21 0-16,22-1 0,-22 22 16,21-21-16,1 0 0,-22-21 0,0 21 15,21-1-15,-21 1 0,1-21 16,-1 21-16,0 0 0,-21-22 0,0 22 16,21 0-16,-21 0 0,0 0 15,21 21-15,-42 0 31,0 21-31,21 0 0,-21 0 16,21 21-16,-21 1 0,-1-1 0,22 0 16,-21 1-16,0-1 0,21 0 15,0 1-15,-21-1 0,21 22 16,-21-22-16,21 0 0,0 1 0,0 20 16,0-21-16,0 22 0,0-22 0,0 22 15,0-22-15,0 22 0,0-22 16,0 0-16,0 1 0,0-1 0,0-21 15,0 21-15,-21-20 0,-1-1 0,1 21 16,0-42-16,0 21 0,0 0 0,0-21 16,-1 0-16,-20 0 0,21 0 15,0 0-15,-22 0 0,1-21 0,-43-21 16,64 21-16,-21 0 16,0-1-16,-1 1 0,22-21 0,-21 21 15,21 0-15,-1-22 0,1 22 16,21 0-16,0-43 0,0 43 15,0 0-15,21 0 0,22-21 0,-22 20 16,21 1-16,1 0 0,-1-21 16,0 21-16,1-1 0</inkml:trace>
  <inkml:trace contextRef="#ctx0" brushRef="#br1" timeOffset="48548.5">10096 6371 0,'22'-21'0,"-44"42"0,44-63 0,-22 21 16,-22 21 15,1 21-31,21 0 0,0 0 0,-21 0 16,0 22-16,21-1 0,-21 0 16,0 22-16,21-22 0,0 22 0,0-1 15,-22-20-15,22 20 0,-21 1 0,21-1 16,0-21-16,0 22 0,0-1 15,0-20-15,-21 20 0,21-20 0,0 20 16,-21-21-16,21 1 0,0-22 0,-21 21 16,21 1-16,0-22 0,0 0 15,0-42 17,0 0-32,0-22 15,0 22-15,21 0 0,0-21 0</inkml:trace>
  <inkml:trace contextRef="#ctx0" brushRef="#br1" timeOffset="48856.32">10054 6541 0,'0'0'0,"0"-170"32,0 149-32,0 0 0,0 0 0,0 0 15,21 21-15,0 0 16,22-22-16,-22 22 0,21 0 15,-21 0-15,22 0 0,-1 0 0,-21 22 16,0-1-16,22 0 0,-22 21 0,0-21 16,-21 22-16,0-22 0,0 21 15,0 1-15,-21 41 16,0-63-16,0 1 0,-22-1 0,22 0 16,-21-21-16,-1 21 0,22 0 15,-21-21-15,21 0 0,-22 0 0,22 0 16,0 0-16,0 0 0,21-21 31,21 0-31,0 21 0,0-21 16,1 0-16,-1-1 0</inkml:trace>
  <inkml:trace contextRef="#ctx0" brushRef="#br1" timeOffset="49258.09">10668 6477 0,'0'0'16,"21"0"-16,0 0 16,0-21-1,1 0 1,-1 21-16,0-21 0,0-1 16,0 1-16,22 21 0,-22-21 0,0 0 15,0 0-15,0 21 0,-21-21 16,21-1-16,-21 1 0,0 0 0,0 0 15,-21 21 1,0 0-16,0 0 16,-21 0-16,20 0 0,-20 0 0,21 21 15,-21 21-15,20-20 0,1-1 0,0 21 16,0 0-16,21 1 0,-21-22 16,21 21-16,0-21 0,0 22 15,0-22-15,21 0 0,0 0 0,21 0 16,-20 1-16,20-22 0,-21 21 15,21-21-15,1 0 0,-22 0 0,21 0 16,1 0-16,-1 0 0,-21 0 0,21 0 16,1 0-16,-22-21 0,0 21 15,0-22-15,0 22 0,1-21 16</inkml:trace>
  <inkml:trace contextRef="#ctx0" brushRef="#br1" timeOffset="60200">2265 8509 0,'-21'0'47,"-1"0"-47,1 0 31,0 0-31,0 0 31,0 0-31,0 0 16,-1 0 31,1 0-47,0 0 15,0 0-15,0 21 16,0-21-16,-1 0 16,1 0-16,0 0 15,0 0 17,42 0-1,0 0-31,22 0 15,-22 0-15,0 0 0,21 0 0,1 0 16,20 0-16,-21-21 0,22 21 16,-1 0-16,1 0 0,-1-21 0,1 21 15,-22 0-15,22 0 0,-1-21 0,1 21 16,-22-21-16,22 21 0,-22 0 16,-21 0-16,21 0 0,-20-22 15,-1 22-15,0 0 0,0 0 0,0 0 16,0 0-1,-21-21 1,-21 21 15,0 0-15,0 0-16,0 0 16,0 0-16,-1-21 0,1 21 15,0 0-15,0 0 0,0-21 0,0 21 16,-1-21-16,1 21 15,0-21-15,0 21 0,0-22 16,21 1-16,-21 0 16,-1 21-16,22-21 0,-21 0 0,21 0 15,-21 21 1,42 21 31,0-21-47,1 21 0,-1-21 0,0 21 15,0 0-15,21-21 0,-20 21 0,20-21 16,0 0-16,1 22 0,-22-22 16,21 0-16,0 0 0,1 0 0,-22 0 15,21 0-15,-21 0 0,22 0 16,-22 0-16,0 0 0,0 0 16,0 0-16,1 0 0,-22 21 31,-22-21-31,1 21 15,0 0-15,0-21 0,0 21 0,-22 0 16,22 1-16,-21 20 0,0-21 0,-1 21 16,1-20-16,0 20 0,-1-21 15,1 21-15,0 1 0,-43-1 16,43 0-16,20-20 0,-20-1 16,21 0-16,21 0 0,-21-21 15,21 21-15,21-42 31,0 0-31</inkml:trace>
  <inkml:trace contextRef="#ctx0" brushRef="#br1" timeOffset="62416.73">4635 8022 0,'0'-21'0,"0"0"16,0 0-16,-21 21 15,21 21 1,0 0-16,0 0 16,0 22-16,0-1 0,0-21 15,0 43-15,0-22 0,0 0 16,0 1-16,21-1 0,-21 0 0,0 1 0,0-1 15,0 0-15,0 1 0,0-22 16,-21 21-16,0-21 0,21 0 16,0 22-16,-21-22 0,21 0 0,-21-21 15,21 21-15,0 0 0,-21-21 16,-1 0-16,22-21 16,0 0-16,-21 0 0,0 0 15</inkml:trace>
  <inkml:trace contextRef="#ctx0" brushRef="#br1" timeOffset="62945.43">4318 8276 0,'0'-42'15,"0"84"-15,0-105 0,0 20 0,0 22 0,0 0 0,0-21 16,0 21-16,0-1 16,21-20-16,0 21 0,0 0 0,22 0 15,-22-1-15,21 22 0,1-21 0,20 21 16,-21 0-16,22 0 0,-22 0 0,22 21 15,-22 1-15,22 20 0,-22 0 16,0 1-16,1-1 0,-1 0 16,-21 1-16,0 20 0,0-21 0,-21 1 15,22-1-15,-22 0 0,0-20 0,0 20 16,0-21-16,-22 21 0,1-20 0,0-1 16,0-21-16,21 21 0,0 0 0,-21-21 15,0 0-15,21-21 31,0 0-31,0 0 0,0-1 0,0-20 16,0 21-16,0-21 0,0 20 0,21-20 16,0 0-16,0-1 0,0-20 15,0 21-15,1-1 0,-1-20 0,21 20 16,-21 1-16,64-21 16,-43 41-16,1 1 0,-1 21 0,0 0 15,1 0-15,-1 21 0,0 22 0,-21-22 16,1 42-16,20-20 0,-42-1 0,0 22 15,0-1-15,0-21 0,0 22 16,0-22-16,0 22 0,-21-22 0,0 0 16,-1 1-16,1-22 0,0 21 15,0-21-15,0 1 0,0-1 0,-1 0 16,22 0-16,-21-21 0,21-21 31,21 0-31,1 0 16,-1-1-16,0 1 0,0-21 0,0 21 15</inkml:trace>
  <inkml:trace contextRef="#ctx0" brushRef="#br1" timeOffset="63320.21">5884 8509 0,'0'0'0,"0"21"0,0 0 16,21-21-1,1-21 1,-1 21-16,0-21 0,0 0 16,0 21-16,22-21 0,-22 0 15,0-1-15,-21 1 0,21 0 0,-21 0 0,21 0 16,-21 0-16,0-1 16,0 1-16,-21 21 15,0 0-15,0 0 0,0 0 16,-1 21-16,1 1 0,0-1 0,-21 0 15,21 0-15,-1 21 0,1-20 16,21-1-16,-21 42 0,21-42 16,0 1-16,0-1 0,0 0 15,21 0-15,0-21 0,1 0 16,-1 21-16,21-21 0,-21 0 0,22 0 16,-22 0-16,21 0 0,0-21 15,-20 21-15,20-21 0,-21 0 0,0 21 16,22-21-16,-22-1 0,0 1 0,0 0 15</inkml:trace>
  <inkml:trace contextRef="#ctx0" brushRef="#br1" timeOffset="63965.84">6456 8319 0,'0'-22'0,"0"44"0,21-65 0,-21 22 0,0 0 15,0 0 1,0 42 0,0 0-16,0 0 0,0 0 15,0 22-15,0-22 0,-21 0 16,21 0-16,0 22 0,0-22 0,0 0 15,0 21-15,0-21 0,0 1 16,-21-22-16,21 21 0,-22 0 0,1-21 31,21-21-15,0 0 0,0-1-16,0 1 0,0 0 15,0 0-15,0-21 0,0 20 16,21 1-16,1-21 0,-1 21 0,0-22 15,0 22-15,0 0 0,0 0 16,22 21-16,-22 0 0,0 0 0,0 0 16,0 0-16,22 0 0,-22 0 0,-21 21 15,21 0-15,0 0 0,0 1 0,1-1 16,-1 0-16,0 0 0,-21 0 0,21 22 16,-21-22-16,21 0 0,-21 0 15,0 0-15,0 0 16,0 1-16,0-1 15,-21-21-15,0 0 16,21-21 0,0-1-16,0 1 0,0 0 15,0 0-15,21 0 0,0-22 16,0 22-16,1-21 0,-1 21 0,21-22 16,-21 22-16,22-21 0,-1 21 0,-21 0 15,21 21-15,1 0 0,-22 0 0,21 0 16,-21 0-16,22 21 0,-22 0 15,0 0-15,0 0 0,0 22 16,-21-22-16,22 21 0,-22 0 0,0-20 16,0 20-16,0-21 0,0 21 0,-22-20 15,1-1-15,0 0 0,0 0 0,0 0 16,21 0-16,-21-21 16,21-21-1,0 0 1,21 21-16,-21-21 0,21 0 0,0 0 15,0-22-15,0 22 0,1-21 16,-1 21-16</inkml:trace>
  <inkml:trace contextRef="#ctx0" brushRef="#br1" timeOffset="64452.56">7705 7938 0,'21'-64'16,"-42"128"-16,42-149 0,-21 64 15,-21 21 1,21 21-1,-22 0-15,22 21 0,-21 1 0,21-1 16,0 0-16,0 1 0,-21-1 0,21 22 16,-21-22-16,21 0 0,-21 1 15,21-1-15,0 0 0,0 1 0,-21-1 16,21-21-16,0 0 0,-22 22 0,22-22 16,0 0-16,0 0 0,0-42 46,0 0-30,0 0-16,0-1 0,0 1 0,0 0 16,0-21-16,0 21 0,0-1 15,22-20-15,-1 21 0,0 0 0,0 0 16,0-1-16,0 1 0,22 21 0,-22 0 16,21 0-16,-21 0 0,22 0 15,-1 21-15,-21 1 0,22-22 0,-22 21 16,0 0-16,0 0 0,0 0 15,-21 0-15,0 1 0,0-1 0,0 0 0,0 0 16,0 0-16,0 0 0,-21 1 16,0-22-16,-21 21 0,20 0 15,-20-21-15,0 0 0,-1 21 0,22-21 16,-21 0-16,21 0 0,0 0 0,-1 0 16,1 0-16,0 0 0,0 0 0,0 0 15,21-21 1,0 0-16,21 0 15,0-1-15,0 1 0</inkml:trace>
  <inkml:trace contextRef="#ctx0" brushRef="#br1" timeOffset="65154.16">8361 8403 0,'0'0'0,"21"-21"47,0 0-31,0 0-16,0 0 0,-21-1 16,22 22-16,-1-21 0,-21 0 15,0 0-15,0 0 0,0 0 16,-21 21-1,-1 21-15,1 0 16,0 0-16,0-21 0,0 42 16,0-20-16,-1-1 0,1 0 0,21 0 15,0 0-15,0 0 0,0 1 0,0-1 16,0 0-16,0 0 0,21-21 16,1 21-16,-1-21 0,21 0 0,-21 21 15,0-21-15,1 0 0,20 0 0,-21 0 16,0 0-16,22 0 0,-22 0 15,0 0-15,0-21 0,21 0 16,-20 21-16,-22-21 0,21 0 16,-21 0-16,0-1 0,0 1 0,0-21 15,21 21-15,-21 0 0,0-22 16,21 22-16,0-21 0,-21 21 0,21-1 16,1 1-16,-1 0 0,0 21 0,42-21 15,-41 21-15,20 0 0,-21 0 16,21 0-16,-20 21 0,-1-21 15,21 21-15,-21 0 0,0 22 0,1-22 16,-1 42-16,-21-41 0,0 20 16,0-21-16,0 0 15,0 0-15,0 1 0,0-1 0,-21 0 16,-1 0-16,1-21 0,0 0 0,0 0 16,0 0-16,0 0 15,21-21 1,0 0-16,0 0 0,0-1 15,0 1-15,0-21 0,21 21 0,0 0 16,0-22-16,0 22 0,0-21 16,1 21-16,-1-1 0,0-20 0,0 21 15,0 0-15,0 0 0,22 21 0,-22-22 16,0 22-16,0 0 0,0 0 16,1 0-16</inkml:trace>
  <inkml:trace contextRef="#ctx0" brushRef="#br1" timeOffset="65532.95">9885 8065 0,'0'-43'16,"0"22"-16,0 0 0,0 0 0,0 0 16,-21-1-16,-1 22 0,1 0 15,0 0-15,0 0 0,0 0 16,0 0-16,-1 22 0,1-1 15,0 0-15,21 0 0,0 0 16,-21 0-16,21 1 0,0-1 0,0 0 16,0 0-16,0 0 0,0 0 0,21-21 15,0 22-15,0-1 0,1 0 16,-1-21-16,0 21 0,21 0 0,-21-21 16,1 21-16,20 1 0,-21-22 0,0 21 15,0-21-15,-21 21 0,0 0 16,0 0-16,-21 0 15,-21-21 1,21 22-16,0-22 0,-22 0 0,22 0 16,-21 21-16,21-21 0,-22 0 15,22 0-15,-21 0 0,21 21 16,-22-21-16,22 0 0,0 0 0,-21 0 16,20 0-16,1 0 0,-21 0 0</inkml:trace>
  <inkml:trace contextRef="#ctx0" brushRef="#br1" timeOffset="66064.64">4508 8911 0,'-21'0'0,"42"0"0,-63 0 0,21 0 16,42 0 0,0 0-1,0 0-15,22 0 0,20 0 16,-20 0-16,-1 0 0,21 0 15,1 0-15,-1 21 0,1-21 0,21 0 16,-1 0-16,22 0 0,0 0 16,21 22-16,0-22 0,0 0 0,21 0 15,0 0-15,0 0 0,22 0 0,-1 0 16,0 0-16,1 0 0,-1 0 16,0 0-16,22 0 0,-22 0 0,1 0 15,-1 0-15,0 0 0,1 0 0,-22 0 16,0-22-16,0 22 0,0 0 15,-21-21-15,0 21 0,-21 0 0,0-21 16,-21 0-16,-1 21 0,-20 0 0,-22-21 16,0 21-16,1 0 0,-22-21 15,0 21-15,-21-22 16,-21 1 0,0 21-16,0 0 15,-1-21-15,22 0 16,-21 21-16,0-21 0</inkml:trace>
  <inkml:trace contextRef="#ctx0" brushRef="#br1" timeOffset="66512.38">10647 7641 0,'0'-21'0,"0"0"31,0 42-15,0 0-1,0 0-15,0 1 0,0 20 16,0-21-16,0 21 0,0 1 0,0-22 16,21 21-16,-21 1 0,0-1 0,0 0 15,0 1-15,0-22 0,0 21 0,0-21 16,0 0-16,0 22 0,0-22 15,0 0-15,0 0 0,-21-21 16,42 0 0,0 0-1,0-21-15,0 0 0,1 0 16,-1 0-16,0-1 0</inkml:trace>
  <inkml:trace contextRef="#ctx0" brushRef="#br1" timeOffset="66749.25">11007 7895 0,'-22'43'16,"22"-22"0,-21-21-16,21 21 15,21-21 1,1 0-16,-1 0 0,0 0 16,0 0-16,0-21 0,0 0 15,-21-1-15,0 1 16,0 0-16,-21 21 15,0 0-15,0-21 0,0 21 16,0 0-16,-1 0 16,44-21-1</inkml:trace>
  <inkml:trace contextRef="#ctx0" brushRef="#br1" timeOffset="67284.94">11874 7493 0,'-21'-21'0,"42"42"0,-63-42 0,21 0 0,0 0 15,21-1-15,-21-20 0,21 21 16,0 0-16,0 0 0,0-1 0,21 1 16,0 21-16,0 0 15,0 0-15,0 0 0,1 21 16,20 1-16,-21-1 0,21 21 0,-20 0 16,20 1-16,-21-1 0,43 43 15,-64-22-15,21-20 0,-21-1 16,0 0-16,0 1 0,0-1 0,0 0 15,0 1-15,0-1 0,-43 0 16,43-21-16,-21 1 0,0-1 16,0-21-16,0 0 15,21-21-15,0-1 16,0-20-16,0 21 16,0-21-16,21 20 0,0-20 0,0 0 15,0-1-15,1 1 0,-1 0 16,0-22-16,21 22 0,-21-22 0,22 1 15,-22 21-15,21-22 0,-21 22 16,1-1-16,20 1 0,-21 21 0,0 0 16,0 21-16,1 0 15,-22 21-15,21 0 0,-21 0 16,0 22-16,0-22 0,0 21 0,0 0 16,21 1-16,-21-1 0,21 0 0</inkml:trace>
  <inkml:trace contextRef="#ctx0" brushRef="#br1" timeOffset="68620.17">12827 7874 0,'0'0'0,"21"0"0,0 0 15,0 0-15,1 0 0,-1 0 0,0-21 16,0 21-16,0-21 0,0 0 0,1-1 16,-22 1-16,21-21 0,-21 21 15,21 0-15,-21-22 0,0 22 0,0-21 16,0 21-16,0-1 0,-21 1 0,0 0 15,-1 0-15,1 0 0,0 21 16,0 0-16,0 0 0,-22 0 0,22 21 16,0 0-16,-21 0 0,21 0 15,-1 1-15,-20 20 0,21-21 0,0 21 0,0-20 16,21 20-16,-22-21 16,22 21-16,-21 1 0,21-1 15,0-21-15,0 0 0,0 1 16,0-1-16,21-21 0,1 0 15,-1 0-15,0 0 0,0 0 0,0 0 16,0 0-16,22-21 0,-22-1 0,21 1 16,-21 0-16,22 0 0,-22 0 15,21 0-15,-21-22 0,1 22 0,20-42 16,-21 20-16,0 1 0,0 21 16,-21 0-16,0-22 0,0 22 15,0 0-15,-21 42 31,0 0-31,0 22 0,21-22 16,-21 0-16,21 21 0,-21-21 16,21 22-16,0-22 0,0 21 0,0-21 15,0 1-15,0-1 0,0 21 0,0-21 16,21 0-16,0 1 16,0-22-16,0 21 0,0-21 0,1 0 0,20 0 15,0 0-15,-21 0 0,22 0 0,-1 0 16,0-21-16,-20 21 0,20-22 15,0 1-15,-21 0 0,22-21 16,-22 21-16,0-1 0,0-20 0,0 21 16,1-21-16,-22 20 0,0-20 15,0 21-15,0 0 0,0 0 0,0-1 16,-22 22-16,1 0 16,0 0-16,0 22 0,21-1 15,-21 0-15,21 21 0,-21-21 0,21 1 16,0-1-16,0 21 0,0-21 0,0 0 15,0 1-15,0-1 0,0 0 16,21 0-16,0 0 0,0 0 0,21 1 16,-20-1-16,20-21 0,0 21 15,1-21-15,-1 0 0,0 0 0,22 0 16,-22 0-16,0 0 0,1 0 16,-1-21-16,0 21 0,-20-21 0,20-1 15,-21 1-15,0 0 0,-21-21 0,0 21 16,21-1-16,-21-20 0,0 0 15,0 21-15,0-22 0,-21-41 16,0 62-16,0 1 0,0 0 16,0 0-16,-1 0 0,1 21 15,-21 0-15,21 0 0,0 21 0,-1 0 0,-20 0 16,21 22-16,0-22 0,0 0 0,21 21 16,-22 1-16,22-22 15,0 0-15,-21 21 0,21-21 0,0 1 16,0-1-16,0 0 0,0 0 0,0 0 15,21 0-15,1 1 0,-1-22 16,0 0-16,21 0 0,-21 0 16,1 0-16,-1 0 0,0 0 0,21-22 15,-21 1-15,1 0 0,20 0 0,-21 0 16,0 0-16,0-1 0,1-20 16,-1 21-16,-21 0 0,21-22 15,0 22-15,-21 0 0,21 0 0,-21 0 16,0 42-1,0 0 1,0 0-16,0 0 0,-21 1 0,21-1 16,0 0-16,-21 0 0,21 0 15,0 0-15,0 1 0,0-1 0,0 0 16,0 0-16,21 0 0,0-21 0,0 21 16,1-21-16,-1 0 15,0 0-15,0 0 0,21 0 0,-20 0 16,-1-21-16,0 0 0,0 0 0,0 0 15,0 0-15,1-1 0,-1 1 16,-21 0-16,21-21 0,-21 21 16,21-1-16,-21 1 0,0 0 0,0 0 15,0 0-15,0 42 16,0 0 0,0 0-16,0 0 0,0 1 15,0-1-15,0 0 0,0 0 0,0 0 16,0 0-16,0 1 0,0-1 15,0 0-15,0 0 0,0 0 16,21-21 0,0 0-16,1 0 15</inkml:trace>
  <inkml:trace contextRef="#ctx0" brushRef="#br1" timeOffset="68806.07">14859 7303 0,'0'0'0,"-21"0"0,0 0 16,-1 0-16,1 0 15,64 0 48</inkml:trace>
  <inkml:trace contextRef="#ctx0" brushRef="#br1" timeOffset="69288.78">15155 7154 0,'0'0'16,"0"-21"-16,0 0 0,0 0 0,0 0 16,-21 21-16,0 0 15,0 0-15,0 0 16,21 21-16,-22 21 0,22-21 0,0 22 15,0-1-15,0 0 0,0 1 16,0 20-16,0-20 0,0-1 0,0 0 16,0 1-16,-21-1 0,21 0 0,0-21 15,0 22-15,0-22 0,0 21 16,0-21-16,0 1 16,0-1-16,-21-21 15,21-21 16,0-1-31,0 1 0,0 0 0,21 21 16,0-42-16,1 21 0,-1-1 0,0 1 16,0 0-16,21 0 0,-20-21 15,20 42-15,0-22 0,1 1 0,-1 21 16,-21 0-16,21 0 0,1 0 0,-22 21 16,0 1-16,0-22 0,0 42 15,-21-21-15,0 0 0,0 0 16,0 1-16,-21 20 0,0-21 0,0 0 15,0 0-15,-22 1 0,22-1 0,-21 0 16,21 0-16,-22-21 0,1 21 16,21-21-16,-21 0 0,20 21 0,1-21 15,0 0-15,0 0 0,0 0 0,21-21 32,0 0-32,21 21 0,21-21 15</inkml:trace>
  <inkml:trace contextRef="#ctx0" brushRef="#br1" timeOffset="69560.64">15960 7112 0,'0'-21'0,"0"42"0,0-63 0,0 63 31,0 0-31,0 0 16,0 22-16,0-22 0,-22 21 0,22 22 15,-21-22-15,0 0 0,21 1 16,0 20-16,0-21 0,-21 1 0,21-1 16,-21-21-16,21 22 0,-21-22 0,21 21 15,0-21-15,0 0 0,0 1 16,0-1-16,21-21 31,0 0-31,0 0 0,0-21 16,0 21-16</inkml:trace>
  <inkml:trace contextRef="#ctx0" brushRef="#br1" timeOffset="69876.46">16150 7620 0,'21'0'32,"0"0"-17,1 0-15,-1 0 16,0 0-16,0 0 0,0 0 15,0 0-15,22 0 0,-22-21 16,0 0-16,21 21 0,-20-21 0,-1-1 16,0 22-16,-21-21 0,0 0 0,0 0 15,0 0-15,-21 21 16,0 0-16,-22 0 0,22 0 0,-21 21 16,-1 0-16,1 0 0,21 0 0,-21 1 15,20-1-15,1 21 0,0-21 16,0 0-16,21 1 0,0-1 0,0 0 15,0 0-15,0 0 0,0 0 16,21-21-16,0 22 0,0-22 0,1 0 16,-1 0-16,21 0 0,0 0 15,-20 0-15,20 0 0,0-22 0</inkml:trace>
  <inkml:trace contextRef="#ctx0" brushRef="#br1" timeOffset="70412.14">18161 7027 0,'0'0'15,"0"-21"-15,0-21 0,-42 0 0,20 42 16,1-22-16,0 22 16,0 0-16,0 22 15,0 20-15,21-21 0,-22 43 0,22-22 16,0 21-16,0 1 0,0-1 15,0 1-15,-21-1 0,21 1 16,-21-1-16,21-20 0,0-1 0,-21 0 16,21 1-16,-21-1 0,0-21 15,21 22-15,0-22 0,0 0 0,0 0 16,-22-21-16,1 0 31</inkml:trace>
  <inkml:trace contextRef="#ctx0" brushRef="#br1" timeOffset="70719.97">17780 7324 0,'-21'-43'0,"42"86"0,-42-149 0,21 64 15,0-22-15,0 22 0,0-1 16,21 1-16,0 0 0,0-1 16,0 1-16,22 0 0,-22 21 0,21-1 15,1 1-15,20 21 0,-21 0 0,22 0 16,-22 21-16,85 22 15,-84-1-15,-1 0 0,-21 22 16,0-22-16,-21 1 0,0 20 0,0-21 16,-21 22-16,0-22 0,-21 1 0,-22-1 15,22-21-15,-1 21 0,-20-20 0,21-1 16,-1 0-16,1 0 0,0 0 16,20-21-16,1 0 0,0 21 0,0-21 15,42 0 16,0-21-31,22 21 0,-22-21 16,0 21-16,21-21 0,1 21 0</inkml:trace>
  <inkml:trace contextRef="#ctx0" brushRef="#br1" timeOffset="71092.28">18457 7408 0,'0'0'0,"21"0"16,1 22-16,-22-1 15,0 0-15,0 0 0,0 0 16,-22 0-16,22 1 0,-21 20 0,0-21 15,0 0-15,21 0 0,-21 1 0,21-1 16,-21 0-16,21 0 0,0 0 16,0 0-16,0 1 15,21-22-15,0 0 0,0 0 16,0 0-16,0 0 0,1 0 0,20-22 16,-21 1-16,21 21 0,-20-21 0,20 0 15,-21 0-15,0 0 0,22-22 16,-22 22-16,0-21 0,0 21 0,0-22 15,0 22-15,-21 0 0,0 0 0,22 0 16,-22-1-16,0 44 16,0-1-16,0 0 15,-22 0-15,1 21 0,21-20 16,-21-1-16,21 21 0,0-21 16,-21 0-16,21 1 0,0-1 0,0 0 15,0 0-15,0 0 0,21-21 31,0 0-31,0 0 0,1 0 0,-1 0 16,0 0-16,0-21 0</inkml:trace>
  <inkml:trace contextRef="#ctx0" brushRef="#br1" timeOffset="71559.73">19240 7070 0,'0'0'0,"0"-43"0,0 1 0,0 0 16,0 21-16,0-1 0,0 1 15,-21 21-15,21 21 16,0 22-16,-21-22 16,21 21-16,-21 1 0,21-1 0,-21 0 15,21 22-15,0-22 0,0 22 0,0-22 16,0 0-16,0 22 0,-21-43 16,21 21-16,0 1 0,0-22 0,0 0 15,0 0-15,0 0 0,0 0 16,0-42 15,0 0-31,0 0 16,0 0-16,0 0 0,0-22 15,21 22-15,0 0 0,0-21 16,0 20-16,0 1 0,22 0 0,-22 0 16,21 21-16,-21 0 0,22 0 15,-22 0-15,21 21 0,-21 0 0,22 0 16,-22 1-16,0-1 0,0 0 0,-21 21 15,0-21-15,0 1 0,0-1 16,0 0-16,-21 0 0,0 0 0,-21 0 16,20 1-16,-20-22 0,21 21 0,-21-21 15,-1 0-15,1 21 0,21-21 16,0 0-16,-22 0 0,22 0 16,0 0-16,21-21 15,0 0-15,0-1 0,21-20 16,0 21-16</inkml:trace>
  <inkml:trace contextRef="#ctx0" brushRef="#br1" timeOffset="72391.03">19918 6858 0,'0'-21'16,"0"42"-16,0-63 0,0 63 31,0 0-31,-21 0 0,21 0 15,-22 22-15,1-1 0,0 0 16,0 1-16,0 20 0,21 1 0,-21-1 16,-1-20-16,22 20 0,-21-21 0,21 1 15,0-1-15,0 0 0,0-20 16,0-1-16,0 21 0,21-42 0,1 21 16,-1 0-16,0-21 0,21 0 0,-21 0 15,1 0-15,20 0 0,-21 0 16,21 0-16,-20-21 0,-1 0 15,21 0-15,-21 21 0,0-42 0,1 20 16,-1 1-16,0-21 0,0 21 0,0 0 16,0-1-16,-21 1 0,0 0 15,0 42 1,0 0-16,0 1 16,0-1-16,0 21 0,0-21 0,0 0 15,-21 1-15,21-1 0,0 0 0,0 0 16,0 0-16,0 0 15,21-21-15,1 0 16,-1 0-16,0 0 16,-21-21-16,21 21 15,0-21-15,0 0 0,1 0 16,-22-22-16,42 22 0,-21-21 0,0 21 16,0-22-16,22 1 0,-1 0 15,-21-1-15,22 22 0,-22-21 0,21 21 16,-21 0-16,0 21 0,1 0 0,-1 0 15,0 0-15,-21 21 16,0 0-16,0 0 16,0 0-16,0 0 0,0 1 0,0-1 15,0-42 32,0-1-31,0 1-16,0 0 0,0 0 0,0 0 15,0 0-15,0-1 16,0 1-16,0 0 0,-21 21 16,0 0-16,-1 21 15,1 0-15,0 22 0,-21-22 16,21 0-16,-1 21 0,1 1 0,-21-22 16,21 21-16,0 22 15,21-43-15,0 0 0,0 0 0,0 0 16,0 1-16,21-1 0,-21 0 0,21-21 15,0 0-15,21 21 0,-20-21 16,20 0-16,-21 0 0,21 0 16,1 0-16,-1 0 0,0-21 0,-20 0 15,20 0-15,-21 21 0,0-22 16,0 1-16,1 0 0</inkml:trace>
  <inkml:trace contextRef="#ctx0" brushRef="#br1" timeOffset="72592.53">20320 6985 0,'-42'0'0,"84"0"0,-106 0 16,43 0-1,42 0 16,1 0-31,-1 0 0,0 0 16,0 0-16,0-21 0</inkml:trace>
  <inkml:trace contextRef="#ctx0" brushRef="#br1" timeOffset="73205.19">21548 7154 0,'21'0'0,"21"0"31,-21 0-31,0 0 0,22-21 16,-22 21-16,0-21 0,0 0 0,0 21 16,1-21-16,-1 0 0,-21-1 15,0 1-15,-21 0 16,-1 21-16,1 0 0,-21 0 0,21 0 15,-22 0-15,1 0 0,0 0 16,21 0-16,-22 21 0,22-21 0,0 21 16,21 1-16,0-1 0,0 0 15,0 0-15,0 0 16,21 0-16,0 1 0,22-1 0,-22 21 16,21-21-16,0 0 0,1 1 15,-1 20-15,-21-21 0,22 0 0,-22 22 16,0-22-16,0 0 0,0 0 0,-21 0 15,0 0-15,0 1 0,0-1 16,-21-21-16,0 21 0,0-21 0,-22 0 16,1 0-16,0 0 0,-22 0 15,22 0-15,0 0 0,-22 0 0,22 0 16,-1 0-16,22 0 0,-21-21 0,21 21 16,0-21-16,-1-1 0,22 1 15,0 0-15,0 0 16,0 0-16,22 0 0,-1-1 0,0-20 15,21 0-15,1 21 0,-1-22 0</inkml:trace>
  <inkml:trace contextRef="#ctx0" brushRef="#br1" timeOffset="73436.05">22183 6816 0,'21'0'16,"-42"0"-16,42-21 0,0 21 0,-21 21 15,0 0 1,0 0-16,-21 21 0,21-20 15,0 20-15,-21 0 0,-1 1 16,22-1-16,0 0 0,-21 43 16,0-43-16,21 1 0,-21-1 15,21 0-15,0-21 0,0 1 0,0 20 16,0-21-16,0 0 0,0 0 16,21-21-1,0 0-15,-21-21 16</inkml:trace>
  <inkml:trace contextRef="#ctx0" brushRef="#br1" timeOffset="73607.95">21865 7218 0,'0'0'0,"0"-21"16,21 21-1,0 0 1,1 0-16,-1 0 0,21 0 15,-21 0-15,22 0 0,-1 0 0,-21 0 16,21 0-16,1 0 0,-1 0 16,0-21-16,1 21 0</inkml:trace>
  <inkml:trace contextRef="#ctx0" brushRef="#br1" timeOffset="74080.89">22881 7112 0,'0'0'16,"0"-21"-16,0 0 15,-21 21 1,0-21-16,0 21 0,-1 0 16,1 0-16,0 0 0,0 0 15,0 0-15,0 0 0,-1 0 0,-20 21 16,21 0-16,-21 21 0,20-21 16,-20 1-16,21 20 0,0 0 0,0-21 15,-22 22-15,43-22 0,-21 21 16,21-21-16,0 1 0,0-1 0,0 0 15,0 0-15,0 0 0,0 0 16,21-21-16,0 0 0,1 0 0,20 0 16,-21 0-16,0 0 15,0 0-15,22-21 0,-22 0 0,0 0 16,0 0-16,0 0 0,22-22 0,-22 22 16,0-21-16,0-1 0,0 1 15,22 21-15,-22-21 0,0 20 0,-21-20 16,21 42-16,-21-21 0,0 42 31,0 0-31,-21 0 0,0 1 0,21 20 16,-21-21-16,21 21 0,-21-20 15,21 20-15,0-21 0,0 0 0,0 0 16,0 22-16,0-22 0,21-21 16,0 21-16,0 0 0,0-21 15,0 0-15,1 0 0,-1 0 0,21 0 16,-21 0-16,0 0 0,1 0 0,-1-21 15,0 0-15,0 0 0</inkml:trace>
  <inkml:trace contextRef="#ctx0" brushRef="#br1" timeOffset="74908.49">23347 6816 0,'0'-43'0,"0"86"0,0-107 0,0 43 0,-21 21 31,-1 21-31,1 0 15,21 1-15,0-1 0,-21 21 16,21 0-16,-21-20 0,0 20 0,21 0 16,0 1-16,0-1 0,0 0 0,0 1 15,0-1-15,0 0 0,0 1 16,0-22-16,21 21 0,-21-21 0,21 0 16,0 1-16,0-1 0,1-21 15,-1 0-15,0 0 0,0 0 16,0 0-16,0 0 0,1-21 15,-1-1-15,0 1 16,-21-21-16,21 21 0,0-22 16,-21 22-16,0-21 0,21 21 0,1 0 15,-22-1-15,0 1 0,21 21 0,-21 21 32,0 1-32,0-1 0,0 0 0,-21 21 15,21-21-15,-22 1 0,22-1 16,0 21-16,0-21 0,0 0 0,0 1 15,0-1-15,0 0 0,22 0 0,-1-21 16,0 21-16,0-21 0,0 0 16,0 0-16,1 0 0,-1 0 0,0 0 15,0-21-15,0 0 16,0 0-16,1 0 0,-1-22 16,0 22-16,0-21 0,0-1 0,0 1 15,1 21-15,-1-21 0,21-1 16,-21 22-16,0 0 0,1 0 0,-1 0 15,0 21-15,0 0 0,0 0 16,-21 21 0,0 0-16,0 0 15,0-42 48,21 0-63,-21 0 15,0-1-15,0 1 16,0 0 0,-21 21-16,0 0 15,0 21-15,0 0 0,0-21 0,-1 22 16,1 20-16,0-21 0,0 0 16,0 22-16,21-1 0,-21-21 0,21 21 15,-22-20-15,22 20 0,0-21 16,0 0-16,0 0 0,0 1 0,22-1 15,-1 0-15,-21 0 0,21-21 0,0 0 16,21 0-16,1 0 16,-22 0-16,0 0 0,0 0 15,22-21-15,-22 0 0,0 0 0,0-1 16,0 1-16,22-21 0,-43 21 16,21-22-16,0 1 0,0 21 0</inkml:trace>
  <inkml:trace contextRef="#ctx0" brushRef="#br1" timeOffset="75089.92">24151 6773 0,'0'0'0,"-21"0"0,0 0 0,0 0 0,21 22 16,-22-1-16,22 0 15,-21-21 32</inkml:trace>
  <inkml:trace contextRef="#ctx0" brushRef="#br1" timeOffset="75244.83">23199 6943 0,'-22'21'0,"44"-42"0,-65 42 0,64-21 15,1 0 1,-1 0-16,21 0 0,0 0 16,-20 0-16,20 0 0,0 0 0,22 0 15,-22 0-15</inkml:trace>
  <inkml:trace contextRef="#ctx0" brushRef="#br1" timeOffset="76156.14">24955 7006 0,'0'0'0,"0"-21"32,22 21-32,-22-21 0,21 21 0,0-21 15,0 0-15,21 21 0,-20-22 0,-1 1 16,0 0-16,-21 0 16,21 0-16,-21 0 0,21-1 0,-21 1 15,0 0-15,0 0 16,-21 21-16,0 0 0,0 0 0,0 21 15,-1 0-15,1 0 0,0 1 0,-21 20 16,21 0-16,-1 1 0,1-1 16,0 21-16,0 1 0,0-1 0,0 1 15,-1-1-15,1 22 0,21 63 16,-21-84-16,0-1 0,21 22 16,0 0-16,0-22 0,-21 22 0,21-1 15,-21-20-15,21 21 0,-22-22 0,22 1 16,-21 20-16,0-41 0,0 20 15,21 1-15,-21-22 0,21 0 16,-21 1-16,21-22 0,0 21 0,0-21 16,21-21-16,0 0 15,0 0-15,21 0 0,1 0 0,-1-21 16,0 0-16,1 0 0,-1-22 16,0 22-16,1-21 0,-1 21 0,0-22 15,1 1-15,-1-21 0,-21 20 16,0-20-16,1-1 0,-1 1 15,-21-1-15,0 1 0,0-1 0,0-20 16,-21 20-16,-1 22 0,1-22 0,-21 22 16,0 0-16,-1-1 0,1 1 15,-22 21-15,43 0 0,-21-1 0,0 1 16,20 21-16,1 0 0,0-21 0,42 0 31,0 21-15,1 0-16,-1-21 0,21 0 15,-21 21-15,22-22 0,-1 1 0,0 0 16,1 0-16,-22 0 0,21 0 16,0-1-16,-20-20 0,-1 21 0,0 0 15,21-22-15,-42 22 16,0 0-16,0 0 16,0 42-1,-21 0-15,0 0 16,21 1-16,0-1 0,-21 0 15,0 0-15,21 0 0,-22 0 0,22 1 16,0-1-16,0 0 0,0 0 16,22-21 15,-1 0-31,0-21 16,0 0-16,-21 0 0</inkml:trace>
  <inkml:trace contextRef="#ctx0" brushRef="#br1" timeOffset="76317.81">25400 6964 0,'0'0'0,"-21"0"15,0 0 1,21 21 15,21-21-15,0 21-16,0-21 15</inkml:trace>
  <inkml:trace contextRef="#ctx0" brushRef="#br1" timeOffset="76756.99">25633 7091 0,'0'0'0,"-21"21"0,21 0 0,-22 0 16,22 1-16,-21-1 0,21 0 15,0 0-15,-21-21 0,21 21 0,0 0 16,-21 1-16,21-1 16,0 0-16,-21-21 15,0 0 1,21-21 0,0 0-16,0-1 0,0 1 15,0 0-15,0 0 0,0 0 0,21 0 16,-21-1-16,21 1 0,0 0 15,21 0-15,-20 21 0,-1-21 0,21 0 16,-21 21-16,22 0 0,-1 0 16,-21 0-16,21 0 0,1 0 15,-22 0-15,21 0 0,-21 21 0,1 0 16,-1 0-16,-21 0 0,0 0 0,0 1 16,0-1-16,0 0 0,0 21 0,0-21 15,-21 1-15,-1-1 0,1 0 16,0 0-16,0-21 0,0 21 15,0-21-15,21 21 0,-22-21 16,44 0 15,-1 0-31,0-21 0,0 21 0,21-21 16</inkml:trace>
  <inkml:trace contextRef="#ctx0" brushRef="#br1" timeOffset="77452.59">26374 7133 0,'0'-21'16,"-22"0"0,1 21-16,0 0 15,0 0-15,0 0 0,0 0 0,-1 0 16,1 0-16,-21 21 0,21 0 16,0 0-16,-22 22 0,22-22 0,0 0 15,0 21-15,0-20 0,21-1 0,0 0 16,0 21-16,0-21 15,0 1-15,0-1 0,21-21 0,0 0 16,0 21-16,0-21 0,0 0 16,1 0-16,-1 0 0,21 0 0,-21-21 15,0 21-15,1-21 0,20-1 16,-21 1-16,0 0 0,0 0 16,-21-21-16,22 20 0,-1-20 0,0 21 15,-21-21-15,0 20 0,21 1 16,-21 0-16,21 21 0,-21 21 31,-21 0-31,21 1 16,0-1-16,0 0 0,0 0 0,0 0 15,0 0-15,0 1 0,0-1 16,0 0-16,0 0 0,21-21 16,0 0-16,1 0 15,-1 0-15,0 0 16,0 0-16,0-21 0,0 0 15,1 0-15,-22-1 0,21-20 16,-21 21-16,21-21 0,-21 20 16,21-20-16,-21 21 0,21-21 0,-21 20 15,0-20-15,21 0 0,-21 21 0,22-22 16,-22 22-16,0 0 0,21-21 16,-21 20-16,0 1 0,-21 42 31,21 1-31,-22-1 0,1 21 15,0-21-15,21 22 0,-21 20 16,0-21-16,21 1 16,0-1-16,0 0 0,0 1 0,0-22 15,0 21-15,0 1 0,0-22 0,0 0 16,21 0-16,0 0 0,0 0 16,-21 1-16,21-22 0,1 0 0,-1 0 15,0 0-15,0 0 0,21 0 16,-20 0-16,-1 0 0,0-22 0,0 22 15,0-21-15,0 0 0</inkml:trace>
  <inkml:trace contextRef="#ctx0" brushRef="#br1" timeOffset="78588.94">10499 9144 0,'0'0'15,"-22"0"-15,-20 0 16,42-21-16,-21 0 0,0 0 16,21-1-16,0 1 0,0 0 15,0 0-15,0 0 0,0 0 16,0-1-16,0 1 0,21 21 0,0 0 16,0 0-16,0 0 0,22 21 15,-22 1-15,0-1 0,21 0 16,-20 21-16,-1 1 0,0-22 15,0 21-15,-21 0 0,0 22 16,0-22-16,-21-21 0,0 22 16,-22-22-16,22 21 0,0-21 0,-42 22 15,20-43-15,1 21 0,21-21 16,0 21-16,-22-21 0,22 0 0,0 0 16,0 0-16,0-21 0,-1 0 15,1 21-15,0-21 0,21-1 0,0 1 16,0 0-16,0 0 0,0 0 0,0 0 15,0-1-15,0 1 0,0 0 16,0 0-16,21 21 0,0 0 0,1-21 16,-1 21-16,0 0 0,0 21 15,0 0-15,0 0 0,1 0 16,-1 1-16,-21-1 0,21 0 16,0 21-16,-21-21 0,0 1 0,0-1 15,21 0-15,-21 0 0,21 0 16,-21 0-16,0 1 0,22-22 15,-1 0 1</inkml:trace>
  <inkml:trace contextRef="#ctx0" brushRef="#br1" timeOffset="78752.84">11112 9313 0,'0'0'0,"22"0"15,-1 0 17,0 0-17</inkml:trace>
  <inkml:trace contextRef="#ctx0" brushRef="#br1" timeOffset="79160.61">12107 8848 0,'-21'-85'15,"42"170"-15,-42-191 0,21 85 16,0 42 0,0 0-1,0 21-15,0 1 0,0-1 16,0 22-16,0-22 0,0 21 0,0 1 15,0-22-15,0 22 0,0-22 0,0 0 16,0 1-16,-21-1 0,21-21 16,-21 22-16,21-22 0,-21 0 15,21 0-15,-22 0 0,1-21 0,0 0 32,0 0-32,21-21 0,-21 21 0</inkml:trace>
  <inkml:trace contextRef="#ctx0" brushRef="#br1" timeOffset="79648.33">11811 8975 0,'0'0'0,"0"-43"0,0 1 15,0 0-15,21-1 0,0 1 0,0 21 16,1-21-16,-1 20 0,0 1 16,21 21-16,1-21 0,-1 21 0,-21 0 15,43 0-15,-22 21 0,0 0 0,1 22 16,-1-1-16,0 0 0,1 22 15,-22-22-15,21 22 0,-21-22 16,0 22-16,1-22 0,-22 0 0,21 1 0,-21-1 16,0 0-16,0-21 0,0 22 15,-21-22-15,-1 0 0,1 0 16,0-21-16,21 21 0,-21-21 0,0 0 16,0 0-16,-1 0 0,1 0 15,21-21-15,-21 21 0,21-21 16,0 0-16,0 0 0,0 0 0,0-22 15,0 22-15,21-21 0,0-1 0,1 1 16,-1 0-16,0-1 0,0-20 16,21 21-16,-20-1 0,20 1 0,0 0 15,1 20-15,-1 1 0,0 21 16,1 0-16,-1 21 0,21 1 0,-20-1 16,-1 21-16,-21 0 0,22 1 15,-22 20-15,21-20 0,-42-1 0,0 0 16,0 1-16,0-1 0,0 0 15,0 1-15,0-22 0,-21 21 0,0-21 16,0 0-16,-1 1 0,1-1 0,0-21 16,0 21-16,0-21 0,0 0 15,21-21 1,21 0 0</inkml:trace>
  <inkml:trace contextRef="#ctx0" brushRef="#br1" timeOffset="80014.12">13208 9356 0,'0'0'0,"42"0"31,-21 0-31,1 0 16,-1 0-16,0 0 0,0-21 15,0 21-15,0-22 0,1 22 0,-1-21 16,0 0-16,0 21 0,0-21 0,0 0 15,-21 0-15,0-1 16,22 1-16,-22 0 0,0 0 0,0 0 16,0 0-16,0-1 0,-22 22 15,1 0-15,0 0 0,0 0 16,0 0-16,0 22 0,-1 20 0,1-21 16,0 21-16,0-20 0,0 20 0,0 0 15,21-21-15,0 22 0,0-22 16,0 21-16,0-21 0,0 1 0,0-1 15,0 0-15,0 0 0,21-21 0,0 21 16,0-21-16,0 0 0,0 0 0,22 0 16,-22 0-16,21 0 0,1-21 15,-22 0-15,21 21 0,0-21 16,1 0-16,-22-1 0</inkml:trace>
  <inkml:trace contextRef="#ctx0" brushRef="#br1" timeOffset="80244.99">13991 8848 0,'0'0'16,"0"-21"-16,0-1 0,0 1 0,0 42 16,0 1-1,0-1-15,-21 21 0,21 0 0,-21 1 16,21-1-16,0 0 0,0 22 16,-21-22-16,21 1 0,-22-1 0,22 0 15,-21-21-15,21 22 0,0-22 16,0 0-16,-21 0 0,21 0 0,0 1 15,21-22 17,0 0-32,1-22 0,20 1 15,-21 0-15</inkml:trace>
  <inkml:trace contextRef="#ctx0" brushRef="#br1" timeOffset="80692.73">14330 8805 0,'0'0'0,"21"-21"0,-21-21 15,0 21-15,0 42 32,0 0-32,0 21 0,0 1 15,0-1-15,0 170 16,-21-170-16,0 0 0,-1 1 16,22-1-16,0 0 0,-21-20 15,21 20-15,-21-21 0,21 0 0,0 0 16,0 1-16,0-44 47,0 1-47,0 0 0,0 0 0,0 0 15,0 0-15,0-1 0,0 1 16,21-21-16,0 21 0,1-22 16,-1 22-16,0-21 0,21 21 0,1 0 15,-22-1-15,21 22 0,0 0 16,1 0-16,-22 0 0,21 0 0,-21 22 15,1-1-15,-1 0 0,0 21 0,0-21 16,-21 22-16,21-22 0,-21 21 0,0-21 16,0 22-16,0-22 0,0 0 15,0 21-15,-21-20 0,0-1 0,0-21 16,0 21-16,21 0 0,-22-21 16,1 0-16,21 21 0,-21-21 0,0 0 31,0-21-31,0 0 0,-1 0 15</inkml:trace>
  <inkml:trace contextRef="#ctx0" brushRef="#br1" timeOffset="80878.63">13885 9059 0,'-21'0'0,"42"0"0,-63 0 0,21 0 0,0 0 15,42 0 16,0 0-31,0-21 0,21 21 0,1 0 0,-1 0 16,0 0-16,22 0 0,-1 0 16,-20 0-16,20 0 0,1 0 15,-1 0-15,-20 0 0,20 0 0</inkml:trace>
  <inkml:trace contextRef="#ctx0" brushRef="#br1" timeOffset="81268.39">15240 9017 0,'-21'-21'16,"0"21"-1,-1 0-15,1 0 0,0 0 0,0 0 16,0 21-16,0 0 0,-1 0 16,1 22-16,21-22 0,0 21 15,-21-21-15,21 1 0,0 20 0,0-21 16,0 0-16,0 22 0,0-22 0,0 0 15,21 0-15,0-21 0,1 0 16,-1 0-16,0 0 0,21 0 16,-21 0-16,1 0 0,20 0 0,-21 0 15,21 0-15,-20-21 0,-1 0 0,0 21 16,0-21-16,0-1 16,0 1-16,-21 0 0,22-21 0,-22 21 0,0-22 15,0 22-15,0-21 0,0 21 0,0-22 16,-22 22-16,1 0 15,0 0-15,-21 21 0,21 0 0,-1 0 16,1 0-16,-21 0 0,21 0 0,0 0 16,-1 21-16,22 0 0,0 0 15,0 0-15,0 1 0,0-1 0,0 0 16,0 0-16,22 0 0,-1 0 0</inkml:trace>
  <inkml:trace contextRef="#ctx0" brushRef="#br1" timeOffset="81780.11">16129 9081 0,'0'0'0,"0"-43"0,0 22 16,-21-21-16,0-1 0,-1 22 0,1-21 16,0 21-16,0 0 0,0-1 15,-22 22-15,22 0 0,0 0 0,0 0 16,-21 22-16,20-1 0,1 21 0,0-21 15,-21 22-15,21-1 0,-1 0 16,1 1-16,0-1 0,0 0 0,21-21 16,0 22-16,0-1 0,0-21 0,0 0 15,0 1-15,21-1 16,0 0-16,0 0 0,1-21 0,-1 0 16,0 21-16,21-21 0,-21 0 0,1 0 15,-1 0-15,21-21 0,-21 21 0,0-21 16,22 0-16,-22 0 0,0-1 15,0-20-15,0 21 0,1-21 0,-1-22 16,0 22-16,21-22 0,-21 1 16,1-1-16,-1 1 0,0-1 0,0 1 15,-21-1-15,21 1 0,-21 20 0,21 1 16,-21 0-16,0 21 0,0-1 0,0 44 31,-21-1-31,0 21 0,0-21 16,0 43-16,0-22 0,-1 22 0,1-22 15,21 21-15,0 1 0,0-1 16,0-20-16,0 20 0,0-20 0,21-1 16,1 0-16,20-21 0,-21 22 0,0-22 15,22 0-15,-22-21 0,21 0 16,-21 0-16,22 0 0,-1 0 0,0 0 16,1 0-16</inkml:trace>
  <inkml:trace contextRef="#ctx0" brushRef="#br1" timeOffset="82248.84">18076 8446 0,'21'-22'0,"-42"44"0,42-65 0,-21 22 16,0 42-1,0 0-15,0 1 16,0 20-16,0 0 0,0 1 0,-21 20 16,21-21-16,-21 22 15,21-1-15,-21 1 0,21-1 0,0-20 16,-42 63-16,42-64 0,-22 0 15,22-21-15,0 22 0,0-22 16,0 0-16,0 21 31</inkml:trace>
  <inkml:trace contextRef="#ctx0" brushRef="#br1" timeOffset="82564.66">17865 8890 0,'-22'-42'15,"44"84"-15,-65-127 0,22 43 0,0 0 0,0-1 16,21 1-16,0-43 16,0 43-16,0 21 0,0-21 0,21-1 15,0 22-15,0 0 0,22-21 16,-22 20-16,21 1 0,0 21 0,43 0 16,-21 0-16,-22 21 15,0 1-15,22 20 0,-22 0 0,0-21 16,1 43-16,-22-22 0,0 1 0,-21-1 15,0 0-15,0 1 0,-21-1 16,0-21-16,0 21 0,-22-20 0,22 20 16,-21-21-16,-1 0 0,1 0 0,-21 1 15,20-1-15,22-21 16,0 0-16,42-21 31,0-1-15,0 22-16,22-21 0</inkml:trace>
  <inkml:trace contextRef="#ctx0" brushRef="#br1" timeOffset="82979.42">18669 8742 0,'0'0'16,"21"0"-16,-21 21 16,0 0-16,0 22 15,-21-22-15,0 0 0,21 21 0,0-21 16,-21 22-16,-1-22 0,22 0 15,-21 0-15,21 22 0,0-22 16,0 0-16,0 0 0,0 0 16,21-21-16,1 0 0,-1 21 15,0-21-15,0 0 0,0 0 16,0 0-16,1-21 0,-1 21 0,0-21 16,21 0-16,-21 0 0,1 0 0,-1-1 15,0-20-15,0 21 0,0-21 16,0-1-16,1 1 0,-22 21 15,0-22-15,21 22 0,-21 0 0,0 0 0,0 42 32,0 0-17,0 22-15,-21-22 0,21 21 0,0-21 16,-22 22-16,22-22 0,0 21 0,0-21 16,0 0-16,0 22 0,0-22 15,0 0-15,0 0 0,22 0 16,-1-21-16,0 0 0,0 0 15,0 0-15,0 0 0,1 0 16,-1-21-16,21 21 0,-21-21 0,0 0 16</inkml:trace>
  <inkml:trace contextRef="#ctx0" brushRef="#br1" timeOffset="83461.14">19494 8551 0,'0'-42'0,"0"84"0,0-105 0,22 21 0,-22 20 16,0 1-16,0 0 0,0 42 15,0 22 1,0-22-16,0 21 0,0-21 0,0 22 16,0 20-16,0-21 0,-22 1 15,22 20-15,-21-20 0,21-1 16,0 0-16,0 1 0,0-1 0,0-21 16,0 21-16,-21-20 0,21-1 15,0 0-15,0 0 0,-21-21 16,21-21 15,0 0-31,0 0 0,0-1 16,0 1-16,0-21 0,0 21 0,21 0 15,0-22-15,0 22 0,1-21 16,-1 21-16,21-22 0,-21 22 0,22 0 16,-22 21-16,21-21 0,0 21 0,-20 0 15,20 0-15,-21 0 0,21 21 16,-20 0-16,-1 0 0,0 22 15,0-22-15,0 0 0,-21 21 0,0 1 16,0-22-16,0 0 0,0 21 0,-21-21 16,0 1-16,0-1 0,-22 0 15,22 0-15,-21-21 0,0 21 0,-1 0 16,22-21-16,-21 0 0,-43 0 16,64 0-16,-21 0 0,20 0 15,1 0-15,21-21 16,0 0-16,0 0 0,21 0 15,1 0-15,-1-1 0,21 1 16</inkml:trace>
  <inkml:trace contextRef="#ctx0" brushRef="#br1" timeOffset="84312.25">20193 8488 0,'0'0'15,"0"-21"-15,21 21 0,-21 21 31,0 0-31,0 0 0,0 22 16,-21-22-16,21 21 0,-21-21 0,0 22 16,21-1-16,-22 0 0,22 1 0,0-1 15,0 0-15,-21-21 0,21 22 16,0-22-16,0 21 0,0-21 0,0 1 16,0-1-16,21-21 0,-21 21 0,22 0 15,-1-21-15,0 0 16,0 0-16,21 0 0,-20 0 0,-1 0 15,21 0-15,-21-21 0,0 0 0,22 0 16,-22-1-16,0 1 0,0 0 16,22-21-16,-22-1 0,0 22 0,-21-21 15,21 21-15,-21-22 0,21 22 0,-21 0 16,0 42 0,0 0-1,0 1-15,-21-1 0,21 21 0,-21-21 16,21 22-16,0-22 0,0 0 15,0 0-15,0 0 0,0 0 0,0 1 16,0-1-16,0 0 0,21-21 16,0 21-16,0-21 0,1 0 15,-1 0-15,0 0 0,0 0 16,0 0-16,0-21 0,1 0 0,-1 0 16,0-22-16,0 22 0,0 0 15,0-21-15,1 20 0,-1-20 16,0 0-16,0 21 0,0-22 0,0 22 15,1 0-15,-1 0 0,0 0 0,-21-1 16,21 22-16,0 0 16,-21 22-1,0-1-15,0 0 16,0 0 0,21-21 15,-21-21-16,0 0-15,0 0 16,0-1-16,0 1 16,0 0-16,0 0 15,-21 21 1,0 21 0,0 0-16,0 0 0,21 22 15,-43-22-15,43 21 0,-42 1 16,42-22-16,-21 21 0,21 0 0,-21-20 15,21 20-15,0-21 0,0 0 16,0 0-16,0 1 0,21-1 0,-21 0 16,21-21-16,0 21 0,0-21 0,1 0 15,-1 0-15,0 0 0,0 0 16,21 0-16,-20 0 0,-1-21 0,0 0 16,21 21-16,-21-21 0,1-1 0,-1 1 15,0-21-15,0 21 0,0 0 16,-21-22-16,21 22 0</inkml:trace>
  <inkml:trace contextRef="#ctx0" brushRef="#br1" timeOffset="84576.86">20849 8361 0,'-21'0'16,"0"0"-16,0 0 31,42 0 0,0 0-15,0 0-16</inkml:trace>
  <inkml:trace contextRef="#ctx0" brushRef="#br1" timeOffset="85281.92">22437 9038 0,'0'-21'16,"0"0"-16,21 21 15,-21-21-15,21 21 0,0-21 0,-21-1 16,21 22-16,0-21 0,-21 0 16,0 0-16,22 0 0,-22 0 0,21-22 15,-21 22-15,0 0 0,0-21 0,0 20 16,0 1-16,-21-21 0,-1 21 15,1 0-15,0-1 0,0 1 0,-21 0 16,20 21-16,1 0 0,-21 0 0,21 21 16,-22 0-16,22 1 0,-21-1 15,0 21-15,20 0 0,-20 1 16,21-1-16,0 0 0,0 1 0,-1-1 16,22 0-16,-21-20 0,21 20 15,0-21-15,0 0 0,0 0 0,21 1 16,1-22-16,-1 0 0,0 0 0,0 0 15,0 0-15,22 0 0,-22 0 16,0-22-16,21 22 0,-21-21 0,22 0 16,-22 0-16,21-21 0,-21 20 0,1-20 15,20 21-15,-21-64 16,0 64-16,0-21 0,1-1 16,-22 22-16,0 42 31,0 22-31,0-22 0,0 0 15,0 21-15,0-20 0,-22 20 0,22 0 16,0-21-16,0 1 0,0-1 16,0 0-16,0 0 0,0 0 0,0 0 15,22 1-15,-1-22 0,0 0 0,0 0 16,0 0-16,0 0 0,1 0 16,-1 0-16,21 0 0</inkml:trace>
  <inkml:trace contextRef="#ctx0" brushRef="#br1" timeOffset="85766.39">23029 8573 0,'0'0'0,"0"-43"0,0 22 0,21-21 0,-21 21 15,0-22-15,0 22 0,0 0 16,0 42 0,0 0-16,0 0 0,0 1 15,0-1-15,-21 21 0,21 0 16,-21 1-16,21-1 0,0 0 0,-21 1 15,0-1-15,21 0 0,-21 1 0,21-22 16,0 21-16,-22-21 0,22 22 16,0-22-16,-21-21 0,21 21 0,0 0 15,0-42 17,0 0-32,0 0 15,21 0-15,1-22 0,-22 22 0,21 0 16,-21-21-16,21 20 0,0-20 15,0 21-15,0 0 0,22-22 0,-22 43 16,0-21-16,0 0 0,22 21 0,-22 0 16,0 0-16,0 0 0,0 21 15,-21 0-15,21 22 0,-21-22 16,22 0-16,-22 21 0,0 1 0,0-22 0,0 0 16,0 21-16,0-20 15,-22-1-15,1 0 0,-21 0 0,21 0 0,-22-21 16,22 21-16,-21-21 0,0 0 15,20 0-15,-20 0 0,21 0 16,-21 0-16,20 0 0,22-21 16,0 0-1,22 0-15,20 0 0,-21 0 16,64-22-16</inkml:trace>
  <inkml:trace contextRef="#ctx0" brushRef="#br1" timeOffset="86129.18">23664 8742 0,'43'0'0,"-86"0"0,107-21 0,-43 0 0,-21-1 16,0 1-1,-21 0 1,0 21-16,-1 0 0,1 0 0,0 0 16,0 0-16,0 0 0,0 21 15,-1-21-15,1 21 0,0-21 0,21 22 16,0-1-16,0 0 0,0 0 15,0 0-15,21 0 0,0-21 16,1 22-16,-1-1 0,0 0 0,0 0 16,21-21-16,-20 21 0,-1 0 0,0 1 15,0-1-15,-21 0 16,21 0-16,-21 0 0,0 0 16,0 1-16,-21-22 0,0 0 15,0 0-15,0 0 0,-22 0 16,22 0-16,-21 0 0,21 0 0,-22 0 15,22 0-15,-21 0 0,21 0 0,-1 0 16,22-22-16,0 1 0,0 0 16,0 0-16,0 0 15,22 0-15,-1-1 0,0-20 0</inkml:trace>
  <inkml:trace contextRef="#ctx0" brushRef="#br1" timeOffset="86369.07">24045 8446 0,'43'-43'0,"-86"86"0,107-107 15,-22 43-15,-21 0 0,0 0 16,1 21-16,-22 21 16,0 21-1,0-21-15,-22 22 0,1-22 16,0 21-16,0 0 0,0-20 0,0 20 16,-1 0-16,-20 43 0,21-43 15,21 1-15,-21-1 0,21-21 16,-21 0-16,21 22 0,0-22 0,0 0 15,0 0-15,21-21 16,0 0-16,0 0 0,0 0 16,0 0-16,1 0 0,-1 0 15,0-21-15</inkml:trace>
  <inkml:trace contextRef="#ctx0" brushRef="#br1" timeOffset="86539.97">23939 8700 0,'-21'0'0,"42"0"0,-63 0 16,63 0 15,0 0-31,22-22 16,-22 22-16,21 0 0,1 0 0,-22 0 16,21 0-16,0 0 0,1 0 15,-1 0-15</inkml:trace>
  <inkml:trace contextRef="#ctx0" brushRef="#br1" timeOffset="86988.72">24490 8784 0,'0'0'0,"-21"-63"16,21 42-1,0-1-15,21 1 16,0 21-16,-21-21 0,21 21 0,0 0 16,22 0-16,-22 0 0,0 0 0,0 0 15,0 0-15,0 0 0,1 0 16,-1 21-16,-21 0 0,21 1 0,0-1 16,-21 21-16,21-21 0,-21 22 0,0-22 15,0 21-15,0 0 0,0-20 16,0 20-16,-21-21 0,0 0 0,0 0 15,21 1-15,-21-1 0,-1-21 16,1 21-16,0-21 16,0 0-16,0-21 15,21 0 1,0-1-16,0 1 16,0 0-16,21 0 0,0 0 0,-21 0 15,21-1-15,0-20 0,1 21 0,20 0 16,-21-22-16,0 22 0,0 0 15,22 0-15,-22 0 0,0 0 0,0-1 16,22 22-16,-22 0 0,0 0 16,0 0-16,0 0 0,0 0 0</inkml:trace>
  <inkml:trace contextRef="#ctx0" brushRef="#br1" timeOffset="87465.44">25485 8678 0,'0'22'0,"0"-44"0,21 1 16,-21 0-16,0 0 16,0 0-16,0 0 0,-21-1 0,-1 22 15,1-21-15,0 21 16,0 0-16,-21 0 0,20 21 0,1 1 16,-21-1-16,21 0 0,-22 0 15,22 21-15,-21 1 0,21-22 0,0 21 16,-1 1-16,22-22 0,0 21 15,0-21-15,0 0 0,0 22 0,0-22 16,0 0-16,22 0 16,-1 0-16,0-21 0,0 0 0,0 0 15,0 0-15,1 0 0,-1 0 0,0 0 16,0-21-16,0 0 0,0 0 16,1 0-16,-1 0 0,0-22 15,0 22-15,0-21 0,0-1 0,1 22 0,-1-21 16,0 0-16,-21 20 0,0 1 15,21 21-15,-21-21 0,-21 42 16,21 0 0,-21 1-16,0-1 15,-1 21-15,22-21 0,0 0 0,-21 22 16,21-22-16,-21 0 0,21 21 16,0-20-16,0-1 0,0 0 0,0 0 15,21-21-15,0 21 0,1-21 16,-1 0-16,0 0 0,0 0 15,0 0-15,22 0 0,-22 0 0,0 0 16</inkml:trace>
  <inkml:trace contextRef="#ctx0" brushRef="#br1" timeOffset="87994.14">26098 8700 0,'0'0'0,"0"-22"0,0 1 0,0 0 15,0 0-15,0 0 0,-21 21 16,0 0-1,0 0-15,0 0 0,0 0 0,-1 21 16,1 0-16,0 0 0,21 0 0,-21 22 16,0-22-16,0 0 15,21 21-15,0-20 0,0-1 0,0 0 0,0 0 16,0 0-16,0 0 0,0 1 16,0-1-16,21 0 0,0-21 0,0 0 15,0 21-15,0-21 0,1 0 16,20 0-16,0 0 0,-21 0 0,22 0 15,-1-21-15,-21 0 0,22 0 16,-22-1-16,21 1 0,-21 0 0,0-21 16,43-43-16,-43 64 15,21-64-15,-20 43 0,-1 0 16,0-1-16,0 22 0,0-21 0,0-1 16,-21 22-16,22 0 0,-22-21 15,21 42-15,-21-21 0,0-1 0,-21 22 31,-1 22-31,1-1 0,21 0 16,-21 21-16,21-21 0,-21 22 16,0-22-16,21 21 0,0 1 0,0-22 15,-21 21-15,21 0 0,-22 1 16,22-22-16,0 21 0,0 1 0,0-22 16,0 0-16,0 21 0,0-21 0,0 22 15,0-22-15,22-21 16,-22 21-16,21-21 0,0 0 0,0 0 15,0 0-15,0 0 0,1 0 16,-1-21-16,0 0 0,0 0 16,0-1-16,0 1 0,-21 0 15</inkml:trace>
  <inkml:trace contextRef="#ctx0" brushRef="#br1" timeOffset="88241">26416 8573 0,'21'0'31,"0"0"-31,0 0 0,1 0 0,20 0 16,-21 0-16,0 0 0,0 0 0,1-22 15,20 22-15,-21 0 16,0 0-16,0 0 0,1 0 0,-1 0 15,0 0-15,0 0 0,0 0 16,-21 22 0,0-1-16,-21-21 15</inkml:trace>
  <inkml:trace contextRef="#ctx0" brushRef="#br1" timeOffset="89525.26">2032 10668 0,'-21'0'0,"42"0"0,-63 21 0,20-21 15,22 21 17,22-21-32,-1 0 15,0 0-15,21 0 0,1 22 16,-1-22-16,0 0 0,22 0 0,-1 0 15,22 0-15,-22 0 0,1 0 16,-1 0-16,22 0 0,-21 0 0,-1-22 16,-21 22-16,1 0 0,-1-21 0,0 21 15,-20 0-15,-1 0 0,0 0 16,-42 0 0,0 0-16,-1 0 0,-20-21 15,0 21-15,-1 0 0,1 0 0,0-21 16,-1 21-16,-20 0 0,21 0 15,-1-21-15,1 21 0,0 0 16,-1-21-16,22 21 0,0 0 0,21-22 0,0 1 16,21 21-1,21-21-15,-20 21 0,20 0 16,0 0-16,1 0 0,20 0 0,-21 0 16,1 0-16,-1 21 0,0 0 15,1-21-15,-1 22 0,-21-1 0,0 0 16,-21 0-16,0 21 0,0-20 0,0 20 15,-21-21-15,-21 0 0,21 22 16,-22-22-16,1 21 0,-21-21 0,20 0 16,1 1-16,-22-1 0,22 0 0,0 0 15,-1 0-15,22-21 16,0 0-16,0 0 0</inkml:trace>
  <inkml:trace contextRef="#ctx0" brushRef="#br1" timeOffset="89943.02">4106 10689 0,'0'-21'16,"0"42"-16,0-63 0,0 21 31,-21 21-15</inkml:trace>
  <inkml:trace contextRef="#ctx0" brushRef="#br1" timeOffset="91104.36">4276 10583 0,'0'-21'16,"0"42"-16,0-63 0,0 21 0,0 0 15,0 0-15,-22-1 0,22 1 0,-21 0 16,-21 0-16,21 21 0,-22 0 16,22 0-16,0 0 0,-42 42 15,20-21-15,22 22 0,-21-1 16,21 0-16,-1 1 0,1 20 16,0-20-16,21 20 0,0-21 0,0 22 15,0-22-15,0 22 0,0-22 16,0 0-16,0 1 0,0-1 0,21 0 15,0-20-15,1-1 0,-1 21 16,21-21-16,0-21 0,-20 21 16,20-21-16,0 0 0,1 0 0,-22 0 0,21 0 15,0-21-15,22 0 0,-22 0 16,1 0-16,-1 0 0,0-1 0,1-20 16,-1 21-16,0-21 0,1-1 0,-22 22 15,0-21-15,0 21 0,-21-1 16,0-20-16,0 21 0,0 0 0,0 0 15,-21 42 17,0 0-32,21 0 0,-21 21 0,21-20 15,0 20-15,0 0 0,0-21 0,0 22 16,0-1-16,0-21 16,0 22-16,0-22 0,21 21 0,0-21 15,0 0-15,0-21 0,0 22 0,1-22 16,-1 0-16,0 0 0,21 0 15,-21 0-15,22 0 0,-22-22 0,0 22 16,0-21-16,0 0 0,1 0 0,-22 0 16,0 0-16,0-22 0,0 22 15,0 0-15,0-21 0,0 20 0,-22 1 16,1-21-16,0 21 0,-42-22 16,41 1-16,1 21 0,21 0 15,-21 0-15,21-1 0,0 1 0,0 0 16,0 0-16,0 0 0,0 0 15,21 21-15,0-22 0,1 22 0,20-21 16,-21 21-16,21 0 0,1 0 16,-22 21-16,21 1 0,-21-1 0,22 0 15,-22 0-15,21 0 0,-21 22 0,1-22 16,-1 0-16,0 21 16,0-21-16,0 1 0,-21 20 0,21-21 15,-21 0-15,0 22 0,0-22 0,0 0 0,0 0 16,0 0-16,0 0 0,0 1 15,0-1-15,-21-21 16,0 0-16,0 0 0,0 0 16,21-21-1,0-1-15,0 1 0,0-21 16,0 21-16,0 0 0,21-22 0,0 1 16,0 21-16,0-22 0,22 1 0,-22 21 15,21-21-15,1 20 0,-22 1 16,21 0-16,0 21 0,1 0 0,-22 0 15,21 0-15,-21 0 0,22 21 0,-22 0 16,0 1-16,0-1 0,0 21 0,-21-21 16,0 22-16,0-22 0,0 21 15,0-21-15,0 0 0,-21 22 0,0-22 16,0 0-16,0 0 0,21 0 16,-21 1-16,-1-1 0,1-21 15,21 21-15,0-42 31,43 0-31,-22 21 0,0-22 0,21 1 16,1 0-16,-1-21 0,-21 21 16,21-1-16</inkml:trace>
  <inkml:trace contextRef="#ctx0" brushRef="#br1" timeOffset="92440.59">6392 10901 0,'0'0'16,"21"-21"-16,1 21 0,-22-21 0,0-1 15,0 1-15,-22 21 16,1 0-16,-21 0 0,21 0 15,-22 0-15,22 0 0,-21 0 16,21 21-16,-22 1 0,1-22 0,21 21 16,-21 0-16,20 0 0,1-21 0,0 21 15,21 0-15,0 1 16,0-1-16,21 0 0,0-21 16,22 21-16,-22-21 0,0 21 0,21-21 15,1 21-15,-22-21 0,21 22 0,-21-1 16,1-21-16,-1 21 0,0 0 15,0-21-15,-21 21 0,0 0 16,0 1-16,-21-22 16,0 0-16,0 0 0,-1 0 15,-20 0-15,21 0 0,-21 0 16,-1 0-16,22 0 0,-21-22 0,21 22 16,-22-21-16,22 21 0,0-21 0,0 0 15,0 21-15,21-21 16,0 42-1,21-21-15,-21 21 16,21 0-16,0 0 0,0 1 16,0-1-16,1 0 0,-1 0 0,0 0 15,21 0-15,-21 1 16,22-22-16,-22 0 0,21 0 16,-21 0-16,22 0 0,-1 0 0,0 0 15,1 0-15,-1 0 0,0-22 0,1 1 16,20 0-16,-20 0 0,-22 0 0,21-22 15,0 22-15,-20-21 0,20 0 16,-21-1-16,43-41 0,-43 20 16,0 22-16,-21-22 0,0 1 0,0-1 15,0 1-15,21-1 0,-21 1 16,0-1-16,0 22 0,0 0 0,0-1 16,0 22-16,0 0 0,0 0 15,-21 21-15,0 0 16,21 21-16,-21 0 0,-1 21 15,22 1-15,-21-1 0,0 22 0,21-22 16,-21 0-16,0 22 0,21-1 0,0-20 16,-21-1-16,21 21 0,0-20 15,0 147 1,0-147-16,21-22 0,0 0 16,0 0-16,21 0 0,-20 0 15,20 1-15,-21-22 0,21 0 0,-20 0 16,41 0-16,-42 0 0,22-22 15,-22 1-15,21 0 0,-21 0 16,0 0-16,1 0 0,-1-1 16,-21 1-16,0 0 0,0-21 0,0 21 15,0-1-15,0 1 0,-21 0 16,-1 21-16,-20-21 0,21 21 0,0 0 16,0 0-16,-1 0 0,1 21 15,21 0-15,0 0 0,0 1 16,0-1-16,0 0 0,0 0 15,0 0-15,21 0 0,1 1 16,-1-1-16,0 0 0,-21 0 0,21 0 16,0-21-16,0 21 0,1-21 0,41 0 15,-42 0 1,0 0-16,1 0 0,-1-21 16,0 21-16,0-21 0,0 0 0,0 0 15,-21 0-15,22-1 0,-1 1 0,-21 0 16,0-21-16,21 21 0,0-1 15,-21 1-15,21-21 0,-21 21 0,0 0 16,0-1-16,0 44 31,0-1-31,-21-21 0,21 42 16,-21-21-16,21 0 0,-21 1 16,21-1-16,0 21 0,-21-21 0,21 0 15,0 1-15,0-1 0,0 0 0,0 0 16,0 0-16,21 0 0,0 1 15,0-22-15,0 0 0,0 0 0,1 0 16,20 0-16,-21 0 0,0 0 0,0 0 16,1-22-16,-1 22 0,21-21 0,-21 0 15,0 0-15,1 0 0,-22-22 16,21 22-16,0 0 0,-21 0 0,21-21 16,-21 20-16,0 1 0,0 0 0,0 0 15,0 0-15,0 0 0,0 42 31,0 0-31,0 0 0,-21 0 16,21 0-16,-21 1 0,0-1 16,21 0-16,0 0 0,0 21 15,-22-20-15,22-1 0,0 0 0,0 0 16,0 0-16,0 0 0,0 1 16,22-22-16,-1 0 0,0 0 15,21 0-15,1 0 0,-22 0 0,42 0 16,-20 0-16,-1 0 0,0 0 0</inkml:trace>
  <inkml:trace contextRef="#ctx0" brushRef="#br1" timeOffset="92682.45">8636 10922 0,'0'-21'16,"0"42"-16,0-63 0,0 21 0,-21-1 0,0 1 16,-1 21-16,1-21 0,0 21 15,0 0-15,0 0 0,0 0 0,-1 21 16,1-21-16,-21 43 0,21-1 15,21-21-15,-21 0 0,-1 22 16,22-22-16,-21 0 0,21 21 0,0-21 16,0 22-16,0-22 0,0 0 0,0 0 15,0 0-15,21 1 0,22-1 16,-22-21-16,0 0 16,21 0-16,-20 0 0,-1 0 0,21 0 15,-21 0-15,22-21 0,-22-1 0,21 22 0,-21-21 16</inkml:trace>
  <inkml:trace contextRef="#ctx0" brushRef="#br1" timeOffset="92962.29">9123 10499 0,'0'0'0,"0"-43"0,0 1 0,0 0 0,0 21 16,0-1-16,0 1 0,-21 21 15,-1 0-15,1 21 0,0 1 16,0-1-16,21 0 0,-21 21 15,0 1-15,-1-1 0,22 0 16,0 1-16,-21 20 0,21-21 0,-21 1 0,21-1 16,-21 0-16,21 1 15,0-1-15,0 0 0,0 1 0,0-22 16,0 21-16,0-21 0,0 1 0,0-1 16,21 0-16,0 0 0,0-21 0,1 0 15,-1 0-15,0 0 0,0 0 16,0 0-16,0 0 0,1 0 0,-1-21 15,21 0-15,-21 0 0,0-1 0,22 1 16</inkml:trace>
  <inkml:trace contextRef="#ctx0" brushRef="#br1" timeOffset="93313.09">9440 10816 0,'0'0'0,"0"-21"16,0 0-16,0 42 31,-21-21-31,0 21 0,21 0 0,-21 1 16,0-1-16,-1 21 0,22-21 0,0 0 15,-21 1-15,21 20 0,0-21 16,0 0-16,0 0 0,0 1 0,0-1 16,0 0-16,21 0 0,1-21 0,-1 0 15,0 21-15,0-21 0,0 0 16,0 0-16,22 0 0,-22 0 0,0-21 16,0 0-16,0 0 0,1 0 15,-1-1-15,0 1 0,-21 0 0,0 0 16,21-21-16,-21 20 0,0-20 15,0 21-15,0-21 0,0 20 0,-21 1 16,0 0-16,0 0 0,-1 21 0,1 0 16,0 0-16,-21 0 0,21 0 0,-22 0 15,22 21-15,0-21 0,-21 21 16,20 0-16,1 1 0,21-1 0,0 0 16,0 0-16,0 0 15,0 0-15,21-21 0,1 22 0,-1-22 16,0 0-16</inkml:trace>
  <inkml:trace contextRef="#ctx0" brushRef="#br1" timeOffset="93700.87">10033 10880 0,'-21'-21'0,"42"42"0,-63-64 15,20 22-15,1-21 0,0 21 0,0 0 16,21-1-16,0 1 0,21 21 31,0 0-31,0 0 0,1 0 0,20 0 16,0 21-16,-21 1 0,22-1 0,-1 0 15,0 21-15,-20-21 16,-1 1-16,21 20 0,-21-21 0,0 0 16,-21 22-16,0-22 0,0 0 0,0 0 15,0 0-15,0 0 0,0 1 16,-21-22-1,0 0-15,0 0 0,0-22 16,21 1-16,-21 21 0,21-21 16,0 0-16,0 0 0,0 0 15,0-1-15,0 1 0,0 0 0,0 0 16,21 0-16,0-22 0,0 22 0,0 0 16,0 0-16,22 0 0,-22 0 15,0-1-15,0 22 0,0-21 16,1 21-16,-1-21 0,0 0 15</inkml:trace>
  <inkml:trace contextRef="#ctx0" brushRef="#br1" timeOffset="93939.74">9123 10435 0,'-43'0'0,"86"0"0,-128 0 0,64 0 0,0 0 16,42 0 0,21 0-16,-21 0 0,22 0 15,-1 0-15,22 0 0,-22 0 0,0 0 16,22 0-16,-22-21 0,22 21 16,-22 0-16,0 0 0,22-21 0,-43 21 15,21-21-15,1 0 0,-22 21 0,0-22 16,0 22-16,-21-21 0</inkml:trace>
  <inkml:trace contextRef="#ctx0" brushRef="#br1" timeOffset="94184.59">7514 10372 0,'0'0'0,"-42"0"0,-1 0 16,1 21-16,21-21 0,0 0 16,42 0-1,21 0-15,-21 0 0,22 0 0,-1 0 16,22 0-16,-22 0 0,21 0 0,1 0 16,-22 0-16,22 0 0,-1 0 15,1 0-15,-22 0 0,0 0 0,1 0 16,-1-21-16</inkml:trace>
  <inkml:trace contextRef="#ctx0" brushRef="#br1" timeOffset="94640.33">12213 10732 0,'-21'-22'16,"42"44"-16,-42-65 0,0 43 0,21-21 15,21 21 17,0 0-32,21 21 0,-20 22 15,20-22-15,-21 21 0,21 0 0,1 1 16,41 41-16,-41-41 16,-1-1-16,0 0 0,1 1 0,-1-1 15,43 43-15,-64-64 16,21 0-16,-21 0 0,1 0 0,-22 1 15,21-22-15,0 0 16,-21-22 0,-21 1-1,21 0-15,-21 0 0,21-21 0,0 20 16,-22-20-16,22 21 0</inkml:trace>
  <inkml:trace contextRef="#ctx0" brushRef="#br1" timeOffset="94905.18">13166 10647 0,'0'0'15,"-43"0"1,22 0-16,0 21 0,-21 0 0,-1 0 16,-20 22-16,20-1 15,1-21-15,0 22 0,-1-1 0,1 0 16,-21-21-16,20 22 0,1-1 0,-22 0 15,22-20-15,-21 20 0,20-21 16,1 21-16,0-20 0,20-1 0,-20 0 16,21 0-16,0 0 0,21 0 15,0 1-15,-21-22 0,21 21 16</inkml:trace>
  <inkml:trace contextRef="#ctx0" brushRef="#br1" timeOffset="96240.41">1990 13039 0,'0'-21'0,"-22"21"0,1 0 15,0 0 1,0 0 0,0 0-16,-22 0 0,22 0 0,0 0 0,-21 0 15,21 0-15,-22 0 16,22 0-16,-21 0 0,21 0 0,-1 0 15,1 0-15,0 0 0,0 0 16,42 0 15,0 0-31,0 0 0,22 0 0,-1 0 16,0 0-16,1 0 0,20 0 16,1 0-16,-22 0 0,22 0 0,-1 0 15,1 0-15,20-22 0,-20 22 16,-1-21-16,22 21 0,-22 0 0,1-21 15,-1 21-15,-20 0 0,20-21 16,-20 21-16,-22 0 0,0-21 16,0 21-16,-21-21 0,0-1 15,-21 1 1,0 21-16,0-21 0,-22 21 0,22-21 16,-21 0-16,-1 21 0,1-21 15,0 21-15,-1-22 0,22 1 0,-21 21 16,21-21-16,0 21 0,-1 0 0,22-21 15,-21 21-15,0 0 16,42 0 15,0 21-15,1-21-16,-1 0 16,0 21-16,0-21 0,21 0 0,-20 21 15,20-21-15,-21 0 0,21 0 16,1 22-16,-22-22 0,21 0 0,-21 0 15,1 0-15,-1 0 0,0 21 0,0-21 16,0 21-16,-21 0 16,0 0-16,-21 0 15,0 1-15,-21-1 0,20 21 16,-20-21-16,0 22 0,-1-22 0,1 21 16,0-21-16,21 22 0,-22-22 15,22 0-15,-21 0 0,21 0 16,21 0-16,0 1 0,-22-22 0,22 21 15,-21-21 1,21 21-16,-21-21 31</inkml:trace>
  <inkml:trace contextRef="#ctx0" brushRef="#br1" timeOffset="100531.95">3916 12171 0,'0'0'0,"0"-21"0,0 0 0,-21 21 16,21-22-16,-22 22 16,1 0-16,0 22 15,21-1-15,0 0 16,0 21-16,0-21 0,-21 22 0,21-1 15,0 0-15,0-20 0,0 20 0,0 0 16,0-21-16,-21 22 0,21-22 16,0 21-16,0-21 0,0 1 0,0-1 15,0 0-15,0 0 0,0-42 32</inkml:trace>
  <inkml:trace contextRef="#ctx0" brushRef="#br1" timeOffset="101083.15">3725 12107 0,'0'0'16,"0"-21"-16,0 0 0,0 0 0,0 0 15,0 0-15,0-1 16,21 1-16,1 21 0,-1-21 0,21 21 15,0 0-15,-20 0 0,20 0 16,0 0-16,1 0 0,-1 21 0,0 0 16,1 1-16,-1-1 0,-21 0 0,21 21 15,-20-21-15,-22 1 0,0 20 16,0-21-16,0 0 0,0 0 0,-22 1 16,1-1-16,-21 0 0,21 0 0,-22 0 15,22-21-15,-21 0 0,21 0 16,-22 0-16,22 0 0,0 0 0,0 0 15,0 0-15,21-21 16,0 0-16,21 21 16,0-21-16,0 21 15,22 0-15,-22 0 0,21 0 16,-21 0-16,22 21 0,-1 0 0,0-21 16,1 21-16,-1 0 0,0 22 0,-21-22 15,22 0-15,-22 0 0,0 22 0,-21-22 16,0 21-16,0-21 0,0 0 15,-21 22-15,0-22 0,-22 21 0,1-21 16,0 22-16,-1-22 0,1 0 0,0-21 16,-1 21-16,-20-21 0,42 21 15,-22-21-15,1 0 0,21 0 16,-21-21-16,20 0 0,22 0 16,0 0-16,0 0 0,0-1 15,0-20-15,22 21 0,-1 0 0,0-22 16,0 22-16,21 0 0,-20-21 0,20 21 15,0-1-15,1 1 0</inkml:trace>
  <inkml:trace contextRef="#ctx0" brushRef="#br1" timeOffset="101659.82">4805 12298 0,'0'0'0,"0"21"0,0 21 15,0-20-15,0-1 0,0 21 16,-21-21-16,-1 22 0,22-22 0,0 0 15,-21 21-15,21-21 0,0 1 0,0-1 16,0 0-16,0 0 0,0 0 16,21-21-16,1 0 0,-1 0 15,0 0-15,21 0 0,-21 0 0,22 0 16,-22-21-16,21 0 0,-21 21 16,22-21-16,-1 0 0,-21-22 0,22 22 15,-22 0-15,21 0 0,-21 0 0,0-22 16,-21 22-16,22 0 0,-22 0 15,21 0-15,-21-1 0,0 1 16,0 42 15,0 1-31,0-1 0,0 0 16,0 0-16,0 21 0,0-20 0,0 20 16,-21 0-16,21 1 0,0 20 0,0-21 15,0 22-15,0-22 0,0 22 16,0-1-16,0 1 0,21-22 0,-21 22 15,0-1-15,0 1 0,0-1 0,0 1 16,0-1-16,0 1 0,0-1 16,21 1-16,-21-1 0,0 1 0,0-22 15,0 0-15,0 1 0,0-1 16,0 0-16,0-21 0,-21 1 16,0-22-16,-1 0 0,1 0 15,0-22-15,0 1 0,0 0 16,0-21-16,-1-1 0,1 1 0,0 0 15,0-1-15,0-20 0,0-1 0,21 1 16,-22-1-16,22 1 0,0-1 16,0 1-16,22-64 0,-1 63 15,0 1-15,0-1 0,21 1 0,-20 21 16,20-1-16,0 1 0,1 21 16,-1-22-16,0 22 0,22-21 0</inkml:trace>
  <inkml:trace contextRef="#ctx0" brushRef="#br1" timeOffset="102304.46">6985 12742 0,'-21'0'0,"42"0"0,-63 0 0,20 0 0,22-21 16,-21 21-16,21-21 0,0 0 15,0 0 1,0 0-16,0-1 0,0 1 16,0 0-16,-21 21 0,21-21 0,-21 0 15,21 0-15,-21-1 0,0 22 16,-1-21-16,1 21 0,0 0 15,0 0-15,0 0 0,0 21 0,-22 1 16,22-1-16,0 0 0,-21 0 16,20 21-16,1-20 0,0-1 0,0 21 15,0-21-15,21 22 0,0-22 16,0 0-16,0 21 0,0-21 0,0 1 16,0-1-16,21-21 15,0 0-15,0 0 16,0 0-16,1 0 0,-1 0 0,0-21 15,0-1-15,21 1 0,-20 0 16,-1 0-16,21-21 0,-21 20 16,0-20-16,1 21 0,20-21 0,-21-1 15,-21 22-15,21-21 0,-21-1 0,21 1 16,-21 0-16,0-1 0,0 22 0,0-21 16,0 0-16,0 20 0,0 1 0,0 42 31,-21 22-31,21-1 15,0 0-15,0 1 0,0-1 0,0 0 16,0 1-16,0-1 0,0 22 0,0-22 16,0-21-16,21 21 0,1 1 15,-22-22-15,21 0 0,-21 0 0,21 0 16,0 1-16,0-22 0,0 0 0,1 0 16,41 0-16,-42 0 15,0 0-15,1-22 0,20 1 0,-21 0 16</inkml:trace>
  <inkml:trace contextRef="#ctx0" brushRef="#br1" timeOffset="103186.31">7345 12637 0,'-21'0'0,"-1"0"16,22 21-16,0 0 16,22-21-1,-1 0-15,21 0 16,-21 0-16,0 0 0,1 0 15,-1 0-15,21-21 0,-21 21 16,0-21-16,22 21 0,-22-22 0,0 22 16,0-21-16,0 0 0,-21 0 15,0 0-15,0 0 0,0-1 16,-21 22-16,0-21 0,0 21 16,0 0-16,0 0 0,-22 0 15,22 0-15,0 0 0,0 0 0,0 21 16,-1-21-16,1 22 0,21-1 0,-21 0 15,21 0-15,0 0 16,0 0-16,0 1 0,0-1 0,21-21 16,0 21-16,1 0 0,-1-21 0,0 0 15,21 0-15,-21 0 0,22 0 16,-1 0-16,0 0 0,1-21 16,-1 0-16,0 21 0,1-21 0,-1-1 15,-21 1-15,22-21 0,-1 21 0,-21 0 16,0-1-16,0-20 0,1 21 15,-22 0-15,21-22 0,-21 22 0,0-21 16,0 21-16,0-22 0,0 22 0,0 0 16,0 0-16,0 0 0,-21 21 31,21 21-31,-22 0 0,22 0 0,-21 22 16,21-22-16,-21 21 0,0 0 15,21 1-15,-21 20 0,0-20 0,-1 20 16,1 1-16,0-1 0,0 1 0,0-1 15,0 1-15,-1-1 0,1 1 16,0 20-16,0-20 0,21-1 0,-21 1 16,21 20-16,-21 1 0,21-21 15,-22 20-15,22-20 0,0 20 0,0-20 16,0 21-16,0-22 0,0 64 16,22-63-16,-1 41 15,0-41-15,0-22 0,21 1 0,-20-22 16,-1 21-16,21-42 0,-21 21 0,22-21 15,-1 0-15,0-21 0,1 21 0,-1-42 16,0 21-16,1-22 0,-1 22 16,0-21-16,1-22 0,-1 22 15,0 0-15,-21-22 0,1 22 0,-1-22 16,-21-63-16,0 43 0,0 20 16,0 1-16,-21-22 0,-22 21 15,22 1-15,-21-1 0,-1 1 0,1 21 16,0-1-16,-22 1 0,22 0 0,0-1 15,-22 22-15,22 0 0,-1 0 0,1 0 16,0-1-16,21 22 0,-1 0 16,1-21-16,0 21 0,21-21 15,21 21-15,0 0 16,1 0-16,20-21 0,0 21 16,1 0-16,-1-21 0,0 0 15,22 21-15,-22-22 0,22 1 0,-22 0 0,21-21 16,1 21-16</inkml:trace>
  <inkml:trace contextRef="#ctx0" brushRef="#br1" timeOffset="104532.54">8848 12383 0,'0'-22'16,"0"44"-16,-22-65 0,1 43 0,-21-21 0,21 21 16,0 0-16,-22 0 0,22 0 0,-21 0 15,21 0-15,-1 0 0,-20 21 16,21 0-16,0 1 0,0-1 0,-1 0 15,-20 21-15,42 1 0,-21-22 16,0 21-16,21 0 0,0-20 0,0 20 16,0-21-16,0 0 0,0 22 0,0-22 15,0 0-15,21 0 16,0-21-16,0 0 0,0 0 0,1 0 16,-1 0-16,0 0 0,21-21 15,-21 0-15,1 21 0,-1-21 0,21-1 16,-21 1-16,0 0 0,1 0 0,-1-21 15,0 20-15,0 1 0,0 0 16,0-21-16,-21 21 0,0-1 0,0 1 16,0 0-16,0 0 0,0 42 31,-21 0-15,21 0-16,0 1 0,-21-1 0,21 0 15,-21 0-15,21 21 0,0-20 0,0-1 16,0 21-16,0-21 0,0 0 15,0 1-15,0-1 0,21 0 0,0-21 16,0 21-16,22-21 0,-22 0 0,0 0 16,21 0-16,-20 0 0,-1 0 15,21-21-15,-21 21 0,0-21 16,1 0-16,-1-1 0,0 1 0,0 0 0,0 0 16,0 0-16,1-22 0,-22 22 0,21 0 15,-21-21-15,0 21 16,0-1-16,0-20 0,0 21 15,21 0-15,-21 42 16,0 0-16,-21 0 16,21 0-16,-21 1 0,21-1 15,0 0-15,0 21 0,0-21 0,0 1 16,0-1-16,0 0 0,0 0 0,0 0 16,0 0-16,21 1 0,0-22 15,-21 21-15,21-21 0,0 0 0,0 0 16,1 0-16,-1 0 0,0 0 15,0-21-15,0-1 16,0 1-16,1 0 0,-1 0 16,0 0-16,-21 0 0,21-22 0,0 22 15,-21 0-15,21-21 0,1 20 0,-22 1 16,0 0-16,21 0 0,-21 0 16,0 0-16,0 42 15,0 0 1,0 0-16,-21 0 0,21 0 15,0 22-15,0-22 0,-22 0 0,22 21 16,0-20-16,-21-1 0,21 21 0,0-21 16,0 0-16,0 1 0,0-1 0,21 0 15,1 0-15,-1 0 16,0-21-16,0 0 0,0 0 16,0 0-16,22 0 0,-22 0 0,21-21 15,-21 0-15,22 0 0,-22 0 0,21-1 16,-21 1-16,1-21 0,-1 21 15,0-22-15,0 1 0,0 21 0,0-21 16,-21-1-16,22 1 0,-1 0 16,0-1-16,-21 1 0,0 0 0,0-1 15,21 22-15,-21 0 0,0 0 0,21 0 16,-21 42 0,-21 0-16,0 0 15,21 21-15,-21-20 0,0 20 16,21 0-16,0 1 0,0-1 0,0 0 15,-22-21-15,22 22 0,0-1 0,0-21 16,0 22-16,0-22 0,0 0 16,22 21-16,-22-21 0,21 1 0,0-1 15,0-21-15,21 21 0,-20-21 0,-1 0 16,42 0-16,-20 0 16,-22 0-16,0-21 0,21 0 0,-21 21 15,1-43-15,-1 22 0,21 0 0,-21-21 16,0 20-16,1-20 0,-22 0 0,21-1 15,0 1-15,0 0 0,-21-22 16,0 22-16,0 0 0,21-22 16,-21 22-16,0-1 0,0 22 0,0-21 15,0 21-15,0 0 0,-21 42 16,21 0 0,-21 21-16,0-21 0,21 22 0,-21-1 15,21 0-15,-22 1 0,22 63 16,-21-64-16,21 0 0,0 1 15,0-22-15,0 21 0,0 0 0,0-20 16,0 20-16,0-21 0,21 0 0,-21 0 16,22 1-16,-1-1 0,0-21 15,0 0-15,0 0 16,0 0-16,1 0 0,-1 0 0,0-21 16,0 21-16,0-22 0,22 1 0</inkml:trace>
  <inkml:trace contextRef="#ctx0" brushRef="#br1" timeOffset="104772.4">10541 12383 0,'0'21'16,"21"-21"-1,0 0-15,0 0 16,1 0-16,-1 0 0,0-21 0,21 21 16,-21 0-16,1 0 0,-1-22 0,21 22 15,-21-21-15,0 21 0,1 0 16,-1 0-16,0-21 0,0 21 0,0 0 16</inkml:trace>
  <inkml:trace contextRef="#ctx0" brushRef="#br1" timeOffset="106424.45">12488 12234 0,'0'-21'0,"0"0"0,0 0 16,0 0-16,0 0 0,0-1 0,0 1 16,0 0-16,0 42 31,0 22-31,-21-22 0,21 21 0,0 22 16,0-1-16,0-21 0,0 43 0,0-21 15,0-1-15,0 22 0,0-22 16,0 85-16,0-84 0,0 21 15,-21-22-15,21-21 0,-21 22 0,21-1 16,0-20-16,-21-1 0,21 0 0,-22 1 16,22-1-16,0-21 15,0 0-15,0 22 0,0-22 16,0 0-16,0-42 16,0 0-16,0 0 15,0-1-15,0-20 0</inkml:trace>
  <inkml:trace contextRef="#ctx0" brushRef="#br1" timeOffset="106736.27">12192 12573 0,'-21'-42'0,"42"84"0,-63-127 0,42 43 0,0 0 16,0 21-16,0-22 0,0 22 15,0-21-15,21 21 0,0-1 0,0 1 16,21 0-16,1 0 0,20 0 0,-20 21 15,20 0-15,-21 0 0,22 0 16,-1 0-16,-20 21 0,-1 0 16,0 0-16,1 22 0,-22-1 0,0-21 15,-21 21-15,0 1 0,0-1 0,0-21 16,-21 22-16,0-22 0,0 21 0,-1-21 16,-20 0-16,0 1 0,21-1 15,-22 0-15,22 0 0,-21-21 0,21 0 16,-1 21-16,22-42 31,0 0-31,22 0 16,20 0-16,-21-1 0</inkml:trace>
  <inkml:trace contextRef="#ctx0" brushRef="#br1" timeOffset="107182.02">13081 12213 0,'0'0'16,"21"-21"-16,-21 42 15,0 0 1,0 1-16,0-1 0,-21 0 16,0 0-16,0 21 0,21-20 0,0-1 15,-22 21-15,22-21 0,-21 0 0,21 1 16,-21-1-16,21 0 0,0 0 16,0 0-16,0 0 0,0 1 15,21-22-15,0 0 0,1 0 0,-1 0 16,0 0-16,21 0 0,-21 0 0,1 0 15,20 0-15,-21-22 0,21 1 16,-20 0-16,20 0 0,-21 0 0,0 0 16,0-1-16,1 1 0,-1-21 0,0 21 15,-21-22-15,21 22 16,-21-21-16,0 21 0,0 0 0,0-22 16,0 22-16,0 42 31,-21 0-31,21 1 0,-21 20 0,21-21 15,0 21-15,-21 1 0,21-22 0,0 21 16,0-21-16,0 1 0,0 20 16,0-21-16,0 0 0,21 0 0,0 1 15,0-1-15,0-21 0,0 0 16,1 0-16,-1 0 0,0 0 0,21 0 16,-21 0-16,1-21 0,-1 21 15,0-22-15,0 1 0,0-21 16,0 21-16</inkml:trace>
  <inkml:trace contextRef="#ctx0" brushRef="#br1" timeOffset="107668.74">13864 11980 0,'0'-21'15,"0"42"-15,0-84 0,0 42 0,0 0 0,0-1 16,0 44 0,0 20-16,0-21 15,0 21-15,0 1 0,0-1 0,0 22 16,0-22-16,0 0 0,0 1 15,0-1-15,0 0 0,0 1 0,0-1 16,0 21-16,-21-41 16,21-1-16,0 0 0,-21 0 15,21 0-15,-21-21 16,21-21 15,0 0-31,0 0 0,0 0 0,0-1 16,0 1-16,0 0 0,0 0 0,0 0 15,0-22-15,21 22 0,-21-21 0,21 21 16,0 0-16,0-1 0,0 1 16,22 0-16,-22 21 0,0 0 0,21 0 15,-20 0-15,20 0 0,-21 21 0,21 0 16,-20 1-16,20-1 16,-21 21-16,-21-21 0,0 0 0,0 22 15,0-22-15,0 0 0,0 21 0,0-20 16,-21-1-16,-21 0 0,20-21 15,1 21-15,-21 0 0,21-21 0,-22 0 16,22 21-16,0-21 0,-21 0 0,21 0 16,-1 0-16,1 0 0,0 0 0,21-21 15,-21 21-15,21-21 16,0 0-16,0 0 0,0 0 16,0-22-16,21 22 0,0 0 0,0-21 15,1 20-15</inkml:trace>
  <inkml:trace contextRef="#ctx0" brushRef="#br1" timeOffset="108572.22">14647 11832 0,'0'-21'16,"0"42"-16,-21-42 15,0 21-15,21 21 16,0 0-16,-21 22 0,0-1 0,21-21 15,-22 43-15,22-22 0,-21 0 0,21 1 16,0-1-16,0 0 16,0 1-16,0-1 0,0 0 0,0-20 15,0-1-15,0 21 0,0-21 0,21-21 16,1 21-16,-22 1 0,21-22 0,0 0 16,0 0-16,0 0 0,0 0 15,1 0-15,20 0 0,-21 0 0,0-22 16,22 1-16,-22 21 0,0-21 15,0-21-15,0 21 0,0-1 0,1 1 16,-22-21-16,21 0 0,-21 20 0,21-41 16,-21 21-16,0 20 0,0 1 15,0 42 1,0 1 0,0-1-16,0 0 0,0 21 0,0-21 15,0 22-15,0-22 0,0 21 0,0-21 16,0 1-16,0 20 0,0-21 15,0 0-15,0 0 0,0 1 0,21-1 16,0 0-16,0-21 0,1 0 16,20 21-16,-21-21 0,0 0 15,22 0-15,-22 0 0,0 0 0,21 0 16,-21-21-16,1 0 0,20 0 0,-21 21 16,0-22-16,0-20 0,1 21 0,-1 0 15,21-22-15,-21 1 0,0 21 16,1-21-16,-1-1 0,0 1 15,0 21-15,0 0 0,-21-1 0,21 1 16,1 0-16,-1 21 16,-21 21 15,21-21 0,-21-21 0,0 0-31,0 0 16,0 0-16,0-1 31,-21 22-15,21 22-16,-21-1 0,-1 0 16,1 0-16,0 0 0,21 22 15,-21-1-15,0 0 0,0-21 0,-1 22 16,1-1-16,0-21 0,21 22 0,0-1 15,0-21-15,0 0 16,0 0-16,0 1 0,21-22 0,0 0 16,1 21-16,-1-21 0,0 0 0,21 0 15,-21 0-15,1-21 16,20-1-16,-21 22 0,0-21 16,0 0-16,22 0 0,-22 0 0,0 0 15,0-22-15,0 22 0,1-21 0,-22 21 16,0-22-16,21 1 0,-21 0 15,0-1-15</inkml:trace>
  <inkml:trace contextRef="#ctx0" brushRef="#br1" timeOffset="108944.01">15579 11515 0,'0'0'0,"-22"21"15,1-21-15,0 21 0,0 0 0,-21 0 16,20 1-16,22-1 0,-21 0 16,21 0-1,21 0 1,1-21-16,-1 0 0,0 0 16,0 0-16,0 0 0,0 0 15,1-21-15,-1 0 0,0 21 0,-21-21 16,0 0-16,0-1 0,0 1 15,0 0-15,0 0 16,-21 21-16,0 0 16,-1-21-16,-20 21 0,21 0 15,0 0-15,0 21 16,-1 0-16,1-21 0,21 21 0,-21 0 16,0 1-16,21-1 15,0 0-15,-21 0 16,0 0-16,-1-21 15</inkml:trace>
  <inkml:trace contextRef="#ctx0" brushRef="#br1" timeOffset="112501.97">1651 13970 0,'0'0'0,"0"-21"16,0 0-16,21 21 0,-21-21 16,21-1-16,-21 1 15,0 0 1,21 21-16,-21-21 0,22 21 15,-22-21-15,0 0 16,-22 21 0,1 0-1,0 0-15,0 0 0,-21 0 0,-1 21 16,1-21-16,0 21 0,-1 0 16,-20 0-16,20 0 0,-20 1 0,21 20 15,-22-21-15,22 21 0,21-20 16,-22 20-16,22 0 0,0 1 0,21-22 15,0 21-15,0 0 16,0 1-16,21-1 0,0-21 0,0 0 16,1 1-16,20-1 0,-21 0 15,21-21-15,1 0 0,-1 0 0,0 0 16,22 0-16,-22 0 0,1 0 16,-1 0-16,21-21 0,-20 0 0,-22 21 15,21-22-15,1 1 0,-22 21 16,0-21-16,0 0 0,-21 42 47,-21 0-47,0 0 15,0 1-15,21-1 0</inkml:trace>
  <inkml:trace contextRef="#ctx0" brushRef="#br1" timeOffset="112880.75">1482 14711 0,'0'0'0,"0"-21"0,0 0 0,0-1 16,-22 22-1,22 22 1,0-1-1,0 0-15,0 21 0,0-21 0,0 22 16,0-1-16,0 0 0,0 1 16,0 20-16,0-20 0,0 20 0,-21-21 15,21 22-15,-21-22 0,21 22 16,-21-22-16,0 0 0,21 1 0,0-1 16,-21-21-16,21 0 0,-22 1 15,22-1-15,0-42 31,0-1-15,0 1-16,0 0 16,0-21-16,0 21 0,0-22 0,0 1 15,0 0-15,22-1 0,-22 1 16</inkml:trace>
  <inkml:trace contextRef="#ctx0" brushRef="#br1" timeOffset="113320.5">1418 14753 0,'0'0'0,"-21"0"16,0 21-16,0-21 0,-1 22 16,1-1-16,0 0 0,0 0 15,0 0-15,-22 0 0,22 22 16,0-22-16,0 0 0,0 0 16,0 0-16,-1 1 0,1-22 0,21 21 15,-21-21-15,21-21 31,0-1-31,0 1 16,21 0-16,0 0 0,1 0 16,-1 0-16,0-1 0,0 1 15,0-21-15,0 21 0,1 0 0,-1-1 16,21 1-16,-21 0 16,0 0-16,1 0 0,-1 21 15,0 0-15,0 0 0,0 21 0,-21 0 16,21 0-16,1 22 0,-1-1 15,0-21-15,0 21 0,0 1 16,0-1-16,1 0 0,-22 1 0,21-1 16,0-21-16,0 22 0,-21-22 15,0 0-15,21 0 0,0 0 0,-21 0 16,0 1-16,22-22 16,-1 0-1,-21 21-15,0 0 16</inkml:trace>
  <inkml:trace contextRef="#ctx0" brushRef="#br1" timeOffset="114132.03">1503 16193 0,'0'0'16,"0"-22"-16,21 1 0,0 0 15,-21 0-15,0 0 16,0 0-16,-21-1 15,0 22-15,0 0 16,-1 0-16,1-21 0,0 21 0,0 0 16,0 0-16,-22 0 15,22 0-15,-21 21 0,0-21 0,20 22 16,-20-1-16,0 21 0,-1 0 16,22-20-16,-21 20 0,21 21 0,0-20 15,-1-1-15,1 0 0,0 1 16,21-1-16,0 0 0,0 1 0,0-1 15,0-21-15,0 22 0,21-22 16,0 0-16,1-21 0,20 21 16,0-21-16,1 0 0,-1 0 0,21 0 15,-20 0-15,20 0 16,1-21-16,-22 0 0,0 21 0,22-21 16,-22-1-16,1 22 0,-22-21 15,21 0-15,-21 21 0,0-21 0,1 21 16,-22-21-16,21 21 15,-21-21-15,0 42 47,-21-21-47,-1 21 0,22 0 16</inkml:trace>
  <inkml:trace contextRef="#ctx0" brushRef="#br1" timeOffset="115092.48">381 17568 0,'0'22'15</inkml:trace>
  <inkml:trace contextRef="#ctx0" brushRef="#br1" timeOffset="118282.89">254 17441 0,'0'0'0,"-21"-21"32,42 42-1,0-21-31,0 0 15,0 0-15,1 0 16,-1 0-16,0 0 0,0 0 0,0 0 16,0 0-16,1 0 0,20 0 15,-21-21-15,0 0 0,0 21 16,1-21-16,-1 0 0,0 21 0,-21-21 16,0-1-16,0 1 15,0 0-15,0 0 0,0 0 16,0 0-16,0-1 15,-21 22-15,0 0 16,21-21 0,0 42 46,0 1 1,-22-22 202,1 0-249,0 0-16,0 0 16,0 0-16,0 21 0,-1-21 0,1 21 15,0-21-15,-21 21 16,21 0-16,-1 0 0,-20-21 0,21 43 15,21-22-15,-21 0 0,21 21 16,0-20-16,0 20 0,0 0 16,0 1-16,0-1 0,21-21 0,0 21 15,0-20-15,0-1 0,1 0 16,20 0-16,-21 0 0,0 0 16,22-21-16,-22 0 0,21 0 0,0 0 15,-20 0-15,20 0 16,-21 0-16,21 0 0,-20-21 0,20 0 15,-21 0-15,0 21 0,0-21 16,1 0-16,-1-1 0,0-20 16,-21 21-16,0 0 0,21-22 0,0 22 15,-21-21-15,0 21 0,21 0 16,1-1-16,-1 1 0,-21 0 16,21 0-16,0 0 0,0 21 0,22 0 15,-22 0-15,0 0 0,0 0 16,0 0-16,0 0 0,1 21 15,-1 21-15,-21-21 0,21 1 0,-21 20 16,0-21-16,0 21 0,0-20 16,-21 20-16,0-21 0,-1 0 15,1 22-15,0-22 0,0 0 16,0-21-16,21 21 0,0 0 16,0-42-1,0 0 1,0 0-16,0 0 0,21-1 15,0-20-15,0 21 0,0-21 16,1 20-16,-1-20 0,0 0 0,0 21 16,0-1-16,0-20 0,1 21 15,-1 21-15,0-21 0,-21 42 32,-21 0-17,0 21-15,21-20 0,0 20 16,-22-21-16,22 21 0,-21-20 15,21 20-15,0-21 0,0 0 16,0 0-16,0 1 0,0-1 0,0 0 16,21-21-16,1 0 0,-1 0 15,21 0-15,-21 0 0,22 0 16,-22-21-16,21 21 0,0-21 0,1-22 16,-1 22-16,-21 0 0,22-21 15,-22 20-15,21-20 0,-21 21 16,0-21-16,-21-1 0,0 1 15,0 21-15,0-22 0,0 22 16,0-21-16,0 21 0,0-22 0,0 22 0,0 0 16,-21 21-1,0 0-15,0 0 16,21 21-16,0 0 0,-21 22 16,21-22-16,0 21 0,0 1 0,0-1 15,0 0-15,0 1 0,0-1 16,0 0-16,0 1 0,0-1 15,0-21-15,21 21 0,0-20 0,0-1 16,22-21-16,-22 0 16,0 0-16,0 0 0,0 0 15,22 0-15,-22-21 0,21-1 0,-21 1 16,22 0-16,-22-21 0,0 21 16,21-1-16,-42-20 0,21 21 15,-21-21-15,0 20 0,0-20 16,0 21-16,0 0 0,0 0 15,-21 21 1,0 0-16,0 21 0,21 0 16,-21 0-16,21 0 0,0 0 15,0 22-15,0-22 0,0 0 16,0 0-16,0 22 0,0-22 0,0 0 16,21-21-16,-21 21 15,21-21-15,0 0 0,0 0 0,1 0 0,20 0 16,-21 0-16,0 0 15,22 0-15,-22-21 0,21 0 0,-21 0 16,0-1-16,1 1 0,-1 0 16,-21 0-16,21 0 0,-21 0 15,0-1-15,0 1 0,0 0 0,0 42 32,-21-21-17,21 21-15,0 1 0,-21 20 16,21-21-16,0 0 0,0 0 0,-22 1 15,22-1-15,0 0 16,0 0-16,0 0 0,22-21 31,-1-21-15,0 0-16,0 0 16,0 0-16,-21-1 0,21 1 15,1-21-15,-1 21 0,0 0 0,0-1 16,0 1-16,0 21 15,-21-21-15,22 21 0,-1 0 16,0 0-16,-21 21 0,0 0 0,21-21 16,-21 22-16,21-1 0,-21 21 0,0-21 15,21 0-15,1 1 16,-1-1-16,0 0 0,-21 0 0,21 0 16,21-21-16,-20 21 0,-1-21 15,0 0-15,0 0 0,0 0 0,22 0 16,-22 0-16,0 0 0,0 0 15,21-21-15,-20 0 0,-1 0 0,0 0 16,0 0-16,0-1 0,0 1 16,-21-21-16,22 21 0,-22 0 15,0-22-15,0 22 0,0-21 0,0 21 16,0-1-16,0 1 0,-22 0 0,1 21 16,0 0-16,0 0 0,0 0 15,0 0-15,-1 21 16,1-21-16,21 21 0,-21 1 15,0-1-15,21 21 0,-21-21 0,21 22 16,0-22-16,0 21 0,0-21 16,0 0-16,0 22 0,0-22 15,0 0-15,0 0 0,0 0 16,21-21-16,0 0 0,0 0 16,0 0-16,1-21 15,-1 0-15,0 0 0,-21 0 16,21 0-16,0-1 0,0-20 0,-21 0 15,0 21-15,22-22 0,-22 1 16,21 0-16,-21-1 0,0 22 16,0-21-16,0-22 0,0 22 15,0 21-15,0-22 0,0 1 0,0 21 16,0 0-16,0 0 0,0-1 16,0 44-1,0-1-15,0 21 0,-21-21 16,21 22-16,0-1 0,0 0 0,0-21 15,0 22-15,0-1 0,0 0 16,0 1-16,0-1 0,0-21 0,0 22 16,21-22-16,0 21 0,0-21 15,0 0-15,0-21 0,1 22 16,20-22-16,-21 0 0,21 0 16,1 0-16,-22 0 0,21-22 0,1 1 15,-1 21-15,-21-21 0,21-21 16,-20 21-16,-1-1 0,0 1 0,0-21 15,0 21-15,-21 0 0,21-22 16,-21 22-16,0-21 0,0 21 16,0-1-16,0 1 0,-21 21 15,0 0-15,0 0 0,0 21 16,21 1-16,0-1 16,0 21-16,0-21 0,0 0 15,0 1-15,0-1 0,0 0 0,0 0 16,0 21-16,0-20 0,0-1 15,21 0-15,-21 0 0,0 0 16,0 0-16,0 1 16,0-1-16,-21-21 15,0 0-15,-1 0 16,1 0-16,-21-21 0,21-1 0,-22 1 16,1 0-16</inkml:trace>
  <inkml:trace contextRef="#ctx0" brushRef="#br1" timeOffset="118501.97">1990 17230 0,'0'0'0,"-22"0"16,44 0-1,-1 0-15,0 0 16,0 0-16,21 0 0,-20 0 15,20 0-15,0 0 0,1 0 0,-1-21 16,0 21-16,1 0 0,-1-22 0,0 22 16,-21-21-16,22 0 0,-22 21 15,0-21-15,0 0 0</inkml:trace>
  <inkml:trace contextRef="#ctx0" brushRef="#br1" timeOffset="119447.93">6350 13801 0,'0'-21'16,"0"42"-16,0-64 0,0 22 0,0 0 0,0 0 16,0 0-16,-21 21 15,0 0-15,-1 0 16,1 0-16,21 21 15,0 0-15,-21 0 0,21 22 16,-21-22-16,21 21 0,0 0 0,0 1 16,0-1-16,0 0 0,0-20 0,0 20 15,0-21-15,0 21 0,0-20 16,0-1-16,0 0 0,0 0 0,0 0 16,0 0-16,0 1 15</inkml:trace>
  <inkml:trace contextRef="#ctx0" brushRef="#br1" timeOffset="119696.79">5884 14161 0,'0'21'0,"-21"42"31,21-42-31,0 1 0,21-1 0,0 0 0,1 0 16,-1-21-16,0 21 16,21 0-16,1-21 0,-22 0 0,21 0 0,0 0 15,1 0-15,-1 0 0,0 0 0,1 0 16,20 0-16,-20-21 0,-1 21 16,0-21-16,-21 0 0,22 0 15,-1 21-15,-21-21 0,0-1 0,1 1 16,-22 0-16,0 0 0,0-21 15,0 20-15</inkml:trace>
  <inkml:trace contextRef="#ctx0" brushRef="#br1" timeOffset="119940.65">6032 13695 0,'0'0'16,"22"0"-1,20 0-15,-21-21 0,21 21 16,1 0-16,-1-21 0,0 21 0,22-22 16,-22 22-16,22-21 0,-1 21 15,-20-21-15,20 21 0,-21-21 0,22 21 16,-22-21-16,1 21 0,-22 0 16,0 0-16,0 0 0,-21 21 15,0 0-15,-21 0 16,0 0-16,0 1 0</inkml:trace>
  <inkml:trace contextRef="#ctx0" brushRef="#br1" timeOffset="120417.89">6604 15261 0,'0'0'0,"-21"-21"16,0-21-16,21 21 0,0-22 0,-22 22 15,1 0-15,0-21 0,21 20 0,-21 1 16,21 0-16,0 0 16,-21 21-16,21-21 0,-21 21 15,21 21-15,0 0 0,0 0 16,0 0-16,0 22 0,-22-1 16,22 0-16,-21 1 0,0 20 0,21-20 15,0-1-15,-21 0 0,0 1 0,0-1 16,21 0-16,-22 1 0,1-22 15,21 21-15,0-21 0,0 0 0,-21 1 16,21-1-16,0 0 16,0-42 15,0 0-31,21-1 0,-21 1 16,0-21-16,21 21 0,1-22 15,-22 22-15</inkml:trace>
  <inkml:trace contextRef="#ctx0" brushRef="#br1" timeOffset="120824.66">6308 14965 0,'-22'-21'0,"44"42"0,-65-42 0,22 21 0,0 0 15,0 0 1,0 21-16,-1 0 0,1 0 0,0 0 16,0 1-16,21-1 0,0 0 0,-21 0 15,21 0-15,-21-21 0,21 21 16,0 1-16,21-22 31,0 0-31,0-22 0,0 22 0,22-21 16,-22 0-16,0 0 0,0 21 0,0-21 15,22 0-15,-22-1 0,0 1 16,0-21-16,0 21 0,0 0 16,1 21-16,-1-22 0,-21 1 0,0 0 15,21 21-15,-21 21 31,0 0-31,21 22 0,-21-22 0,0 21 16,0 1-16,0-1 0,0 0 16,0 1-16,0-1 0,0 0 0,21 1 15,-21-1-15,21-21 0,-21 21 0,0-20 16,0-1-16,22 21 0,-22-21 16,21 0-16,0 1 0,-21-1 15,21 0-15,0 0 16,0-21-16</inkml:trace>
  <inkml:trace contextRef="#ctx0" brushRef="#br1" timeOffset="121320.02">6350 16235 0,'0'0'0,"0"-21"0,-21 21 31,0 0-31,21 21 16,-22 0-16,22 0 0,0 0 0,-21 22 15,0-22-15,21 21 0,0 1 16,0-1-16,-21 0 0,0-21 0,21 22 16,-21-1-16,21 0 0,0 1 0,0-1 15,0-21-15,0 0 0,0 1 16,0-1-16,0 0 0,0 0 0,0-42 47,0 0-47,0 0 15</inkml:trace>
  <inkml:trace contextRef="#ctx0" brushRef="#br1" timeOffset="121592.86">5990 16616 0,'0'42'16,"0"-84"-16,0 105 0,-21-41 0,21-1 15,-21 21-15,21-21 0,0 0 0,0 1 16,0-1-16,0 0 0,21 0 16,0 0-16,-21 0 0,21-21 0,22 0 15,-22 0-15,0 0 0,21 0 16,1 0-16,-22 0 0,21 0 16,0 0-16,-20-21 0,20 0 0,0 21 15,1-21-15,-22 0 0,21 0 16,-21-1-16,0 1 0,22-21 0,-43 21 15,0 0-15,21-43 0,-21 22 16,0 21-16</inkml:trace>
  <inkml:trace contextRef="#ctx0" brushRef="#br1" timeOffset="121840.72">5969 16214 0,'0'0'0,"0"-21"16,21 21-16,0 0 0,0-22 16,22 1-16,-22 21 0,21 0 15,-21-21-15,22 21 0,-22-21 0,21 21 16,1-21-16,-22 21 0,21 0 0,0-21 16,-20 21-16,20-22 0,-21 22 15,0 0-15,0 0 0,1 0 0,-1 0 16,-21 22-1,0-1-15,0 0 0,0 0 16,21 0-16</inkml:trace>
  <inkml:trace contextRef="#ctx0" brushRef="#br1" timeOffset="124336.26">6371 17441 0,'0'0'0,"-21"0"15,0 0-15,21 22 0,-21-1 16,21 0 0,21-21 30,0-21-46,0 0 0,0-1 16,0 1-16,1 21 0,-1-21 0,0 0 16,-21 0-16,0 0 0,21-1 15,-21 1-15,0 0 0,0 0 0,0 0 16,0 0-16,0-1 16,-21 22-16,0 0 15,21 22-15,-21-1 16,21 0-16,0 0 0,0 0 0,0 0 15,0 1-15,0-1 0,0 21 16,0-21-16,0 0 0,0 22 16,0-22-16,0 0 0,0 0 15,0 0-15,21-21 0,-21 22 0,21-22 16,0 0 0,0 0-16,0-22 0,1 1 15,-1 0-15,0 21 0,0-21 16,0 0-16,0-22 0,22 22 0,-22 0 15,0 0-15,21 0 0,-20 0 16,20-1-16,-21 1 0,0 0 0,0 21 16,1 0-16,-1-21 0,0 21 15,0 0-15,-21 21 16,0 0-16,0 0 0,0 1 16,0-1-16,-21 0 15,0 0-15,0 0 0,-1 0 0,22 1 16,-21-1-16,0 0 0,21 0 15,0 0-15,0 0 16,21-42 0,0 0-1,1 0-15,20 21 0,-21-21 16,0 0-16,0-1 0,1 1 0,-1 0 16,0-21-16,0 21 0,0-1 15,-21 1-15,21 0 0,-21 0 16,0 0-16,0 0 0,-21 42 31,0 0-31,21 0 16,-21 0-16,21 0 0,-21 1 15,21-1-15,0 0 0,0 21 0,-21-21 16,21 1-16,0-1 0,0 0 16,0 0-16,0 0 0,21-21 15,0 0-15,0 0 0,0 0 16,0 0-16,1 0 0,-1 0 0,21 0 15,-21-21-15,0 21 16,22-21-16,-22 0 0,0 0 0,0-1 16,22 1-16,-22 0 0,0 0 15,0-21-15,0 20 0,0-20 16,1 21-16,-22-21 0,0 20 0,0-20 0,0 0 16,0 21-16,0-22 0,0 22 15,0 0-15,0 0 0,0 0 0,-22 21 31,22 21-31,-21 0 0,21 0 0,-21 21 16,21-20-16,0 20 0,-21 0 16,21 1-16,-21-22 0,21 21 0,-21 0 15,21-20-15,0 20 0,0-21 16,0 21-16,0-20 0,0-1 16,21 0-16,0 0 0,0-21 0,0 21 15,0-21-15,1 0 0,-1 0 16,0 0-16,21 0 0,-21 0 0,1-21 15,20 0-15,-21 21 0,0-21 16,0 0-16,1-1 0,-1 1 16,0 0-16,-21 0 0,21-21 0,-21 20 15,0 1-15,0 0 0,0 0 16,-21 21 0,0 0-16,21 21 15,-21 0-15,21 0 0,0 1 16,0-1-16,0 0 0,0 0 15,0 0-15,0 0 0,0 1 0,0-1 16,0 0-16,21 0 0,-21 0 16,21-21-16,0 0 0,0 21 0,0-21 15,1 0-15,-1 0 0,21 0 16,-21 0-16,0-21 0,1 0 0,-1 21 16,0-21-16,0 0 0,0 0 15,0-1-15,-21 1 0,0 0 0,0 0 16,22 0-16,-22 0 0,0-1 15,0 1-15,0 42 32,0 1-17,0-1-15,0 0 0,0 0 0,-22 0 16,22 0-16,0 1 0,0-1 16,0 0-16,0 0 0,22-21 31,-1-21-16,-21 0-15,21 21 0,0-21 16,-21-1-16,21 1 0,0 21 16,1-21-16,-22 0 0,21 0 0,0-22 15,0 43-15,0 0 32,-21 22-32,0-1 15,0 0-15,0 0 0,0 0 16,0 0-16,21 1 0,-21-1 15,22 0-15,-1 0 0,-21 0 0,21 0 16,0 1-16,0-22 16,0 0-16,22 0 0,-22 0 0,21 0 15,-21 0-15,22 0 0,-1 0 16,0-22-16,-20 1 0,20 0 16,-21 0-16,21 0 0,-20 0 15,-1-1-15,0 1 0,0-21 0,0 21 16,-21-43-16,0 43 0,0-21 15,0 21-15,0-1 0,0 1 16,0 0-16,-21 0 0,0 0 0,0 21 16,0 0-16,-1 0 15,1 0-15,-21 21 0,21 0 0,0 0 16,-1 0-16,1 1 0,0 20 16,0-21-16,0 21 0,21-20 0,0-1 15,0 21-15,0-21 0,0 0 0,0 1 16,0-1-16,21 0 15,0 0-15,0 0 0,0-21 0,1 0 16,-1 0-16,0 0 0,0 0 16,0 0-16,0 0 0,1-21 15,-1 0-15,0 0 0,0 0 16,-21-1-16,21-20 0,0 21 16,-21-21-16,0 20 0,22-20 0,-22 0 15,21-1-15,-21 22 0,21-21 0,0-64 16,-21 64-16,0-1 0,21 22 15,-21-21-15,21 0 0,-21 20 16,0 1-16,0 0 0,0 42 16,0 0-1,0 22-15,0-1 0,0 0 0,0 1 16,0-1-16,-21 0 0,21 1 0,0-1 16,0 0-16,0 1 15,0-1-15,0-21 0,0 22 0,0-22 16,0 0-16,21 0 0,1 0 15,-1 0-15,0 1 0,0-22 16,0 0-16,0 0 0,1 0 16,20 0-16,-21-22 0,0 1 15,0 0-15,1 21 0,20-21 16,-21 0-16,21-22 0,1 22 16,-22 0-16,21 0 0,-21-21 0,1 20 15,-1 1-15,0 0 0,-21 0 16,-21 21-1,0 21 1,21 0-16,-22 0 0,1 1 16,21-1-16,0 0 0,0 0 0,0 0 15,0 0-15,0 1 0,0-1 16,0 0-16,0 0 0,0 0 16,0 0-1,0 1-15,-21-22 16,0 0-1,0 0-15,0-22 0,-1 1 16,1 21-16</inkml:trace>
  <inkml:trace contextRef="#ctx0" brushRef="#br1" timeOffset="124569.12">7239 17039 0,'-42'21'16,"84"-42"-16,-63 42 15,42-21-15,21 0 16,1 0-16,-1 0 0,21-21 16,-20 21-16,20 0 0,1-21 0,20 21 15,-20-21-15,-1 21 0,-20-21 0,20 0 16,-20 21-16,-1-22 0,-21 1 15</inkml:trace>
  <inkml:trace contextRef="#ctx0" brushRef="#br1" timeOffset="125304.7">12382 13420 0,'0'0'0,"0"-21"31,-21-1-31,0 22 0,-21 0 15,21 0-15,-43 0 0,22 0 0,-1 0 16,-84 0-16,64 0 0,-1 0 16,1 22-16,-1-1 0,22 0 15,-21 0-15,20 21 0,1-20 0,21 20 16,0 0-16,21 22 16,0-22-16,0-21 0,21 22 0,0-22 15,0 0-15,21 0 0,22 0 16,-22 0-16,22-21 0,-1 22 0,-20-22 15,20 0-15,1 0 0,-1 0 16,1 0-16,-22 0 0,21 0 0,-20 0 16,-1 0-16,0 0 0,-20 0 15,-1 0-15,0 0 0,0 0 0,-42 0 32,0 0-32,0 0 15,-22 21-15,22 0 0,-21-21 0,21 21 16</inkml:trace>
  <inkml:trace contextRef="#ctx0" brushRef="#br1" timeOffset="125640.51">12001 14330 0,'0'0'0,"0"-21"0,0 0 15,0 42 17,0 21-32,0-21 15,0 22-15,0-1 0,0 0 16,0 1-16,0 20 0,0-21 0,0 1 16,-21-1-16,21 0 0,0 1 0,0-1 15,-21 0-15,21-20 0,-21 20 16,21-21-16,0 0 0,0 22 0,0-22 15,0 0-15,0 0 0,0-42 32,21 0-17,0 0-15,0-1 0,-21 1 0,22-21 16,-1 21-16</inkml:trace>
  <inkml:trace contextRef="#ctx0" brushRef="#br1" timeOffset="126052.27">12023 14351 0,'-43'-21'16,"86"42"-16,-107-63 0,43 42 0,-21 0 0,20 0 16,-20 21-16,21 0 0,-43 21 15,43-20-15,-21-1 0,21 21 16,0-21-16,-1 0 0,22 1 16,0-1-16,-21 0 0,21 0 0,0 0 15,21-21 1,1 0-1,-1-21-15,0 0 0,0 0 16,21 0-16,-20-1 0,20 1 0,-21 0 16,21 0-16,1-21 0,-22-1 15,21 22-15,-21-21 0,1 21 0,-1-22 16,0 22-16,0-21 0,0 21 0,-21-1 16,21 22-16,-21-21 0,0 42 15,0 22 1,0-22-16,0 0 0,0 21 15,22 1-15,-22-1 0,21 0 16,-21 1-16,0-1 0,21 0 0,-21 1 16,21-1-16,0-21 0,-21 0 15,0 22-15,21-22 0,-21 0 0,22 0 16,-22 0-16,0 1 16,21-1-16,0-21 0,-21 21 15,0 0 1</inkml:trace>
  <inkml:trace contextRef="#ctx0" brushRef="#br1" timeOffset="126550.99">12128 15663 0,'0'0'0,"0"-21"0,0 0 0,0 0 16,0 0-16,-21 0 0,21-1 0,-21 1 15,0-21-15,21 21 16,-21 0 0,0 21-16,-1 0 15,1 0-15,21 21 0,-21 0 16,0 0-16,21 0 0,-21 22 0,21-22 16,-21 21-16,-1 0 0,22 1 0,0-1 15,-21 0-15,0 1 0,21-1 0,-21-21 16,21 22-16,0-1 0,0-21 15,0 21-15,-21-20 0,21 20 16,0-21-16,21-42 47,-21 0-47,0 0 16,0-1-16,0 1 15,0 0-15,0 0 0</inkml:trace>
  <inkml:trace contextRef="#ctx0" brushRef="#br1" timeOffset="126980.74">11451 16002 0,'0'0'0,"-21"21"0,21 0 16,0 1-16,0-1 16,0 0-16,0 0 0,0 0 15,0 0-15,0 1 0,0-1 16,21 0-16,0-21 0,0 21 0,1 0 15,-1-21-15,0 0 0,21 21 0,-21-21 16,22 0-16,-1 0 16,0 0-16,1 0 0,-22 0 0,21 0 15,1 0-15,-1 0 0,0-21 0,1 21 16,-22-21-16,21 21 0,-21-21 16,0 0-16,1 21 0,20-43 15,-42 22-15,0 0 0,0 0 16,0 0-1,0 0-15,0-1 16,-21 1-16,0 21 0,-1 0 16</inkml:trace>
  <inkml:trace contextRef="#ctx0" brushRef="#br1" timeOffset="127964.18">11557 15515 0,'0'-21'0,"0"42"0,21-42 46,0 21-46,0 0 0,1 0 0,-1 0 16,21 0-16,-21 0 0,22-21 16,-1 21-16,-21 0 0,21 0 0,1 0 15,-1 0-15,0 0 0,1 0 16,-22 0-16,21 0 0,-21 0 0,1 0 16,-1 0-16,0 0 0,-42 0 46,0 0-46,-1 0 16,1 0 0,21-21-16,0 42 109,-21-21 375,0-21-468</inkml:trace>
  <inkml:trace contextRef="#ctx0" brushRef="#br1" timeOffset="128729.74">12044 13060 0,'0'0'0,"0"-21"15,-21 21 1,-1 0 0,1 0-16,0 0 0,0 0 15,0 21-15,0 0 0,-1 21 0,1 1 16,21-1-16,-21 0 0,21 1 15,-21-1-15,0 22 0,21-1 0,0-21 16,0 22-16,-21-22 0,21 22 16,-22-22-16,22 0 0,0 1 0,0-22 15,0 0-15,0 43 0,0-43 16,0 0-16,0 0 16,22-21 15,-22-21-31,0 0 15,0 0-15,0-1 16,0 1-16,0 0 0,-22 0 0,22 0 16,-21 0-16</inkml:trace>
  <inkml:trace contextRef="#ctx0" brushRef="#br1" timeOffset="129136.51">11493 13758 0,'0'0'0,"0"22"16,0-1-16,0 0 15,0 0-15,22 0 16,-1-21-16,21 21 16,-21 1-16,22-22 0,-1 21 0,21-21 15,-20 0-15,20 21 0,1-21 0,-1 0 16,1 0-16,20 0 0,-20 0 16,-1 0-16,1 0 0,-22 0 0,1 0 15,-1 0-15,-21 0 0,0 0 0,-21-21 16,-21 0-1,-21 21-15,-1 0 0,1-22 16,-21 1-16,-1 21 0,-21 0 0,22 0 16,-22 0-16,22 0 15,-1 0-15,1 0 0,20 0 0,1 0 16,0 0-16,21 0 0,-1 0 0,1 21 16,21 1-1,21-22-15,1 0 16,20 0-16,-21 0 0,21 0 0,1 0 15,-1 0-15,22 0 0,-22 0 16,0 0-16,22 0 0,-22-22 0,0 22 16,1-21-16,-22 0 0,21 0 0,-21 0 15,1 0-15,-22-1 0,0 1 16,0 0-16</inkml:trace>
  <inkml:trace contextRef="#ctx0" brushRef="#br1" timeOffset="130661.63">11747 13166 0,'0'0'0,"0"-21"31,22 21-15,20 0-16,-21 0 0,21 0 15,1 0-15,-1 0 0,22 0 0,-1 0 16,1 0-16,-1-22 0,1 22 0,-22 0 15,21 0-15,1 0 0,-22 0 16,22 0-16,-22 0 0,-21 0 0,22 0 16,-22 0-16,-42 0 31,-1 0-31,1 0 0,-21 0 0,-22 0 16,22 0-16,-21 0 0,-22 0 0,21 0 15,-20 0-15,-1 0 0,22 0 16,-22 0-16,0 0 0,22 0 0,-1 0 15,22 0-15,-22 0 0,22 0 16,0 0-16,21 0 0,-22 0 16,22 0-16,21 22 15,21-22 1,22 0-16,-22 21 0,21-21 0,0 0 16,22 0-16,-22 0 0,22 0 15,-1 21-15,22-21 0,-22 0 16,1 0-16,-1 0 0,1 0 0,-1 0 15,-20 0-15,-1 0 0,0 0 0,-20 0 16,-1 0-16,-42 0 16,-1 0-16,-20 0 15,0 0-15,-1 0 0,1 0 0,-21 0 16,-1 0-16,1 0 0,-1 0 16,1 0-16,20 0 0,1 0 15,0 0-15,20 0 0,1 0 0,0-21 16,21 0-1,0-1 1,21 22-16,0 0 16,1 0-16,-1 22 15,-21-1-15,0 0 0,0 0 16,0 21-16,0-20 0,0 20 16,0 0-16,0 1 0,0-1 0,0 21 15,-21-20-15,21-1 0,0 22 0,-22-22 16,22 0-16,-21 1 0,21-22 15,0 21-15,0-21 0,0 0 16,0 1-16,0-1 0,0 0 0,0 0 16,21-21-1,1-21 1,-1 0-16,-21 0 0,21-1 16,0 1-16,-21-21 0,21 21 15,0-22-15,1 1 0,-1-64 16,0 64-16,-21-22 0,0 22 0,21-21 15,-21 20-15,0 1 16,0 0-16,0-1 0,0 1 0,0 21 0,0 0 16,-21 21-16,0 0 15,21 21 1,-21 0-16,-1 21 0,22 1 0,-21-1 16,21 21-16,0 1 0,0-1 0,0-20 15,-21 20-15,21 1 0,0-22 16,0 0-16,0 1 0,0-1 0,0-21 15,0 0-15,0 1 0,0-1 0,0 0 16,21-21 0,-21-21-16,21 0 15,-21-1-15,0 1 0,0 0 0,0-21 16,22 21-16,-22-22 0,0-20 16,0 20-16,0 1 0,0 0 0,0-22 15,0 22-15,0 0 0,0-22 16,0 22-16,0 21 0,0-22 15,0 22-15,0 0 0,0 0 0,0 42 16,0 21 0,-22-21-16,22 22 0,0-1 15,-21 22-15,21-22 0,0 0 0,0 22 16,0-22-16,0 22 0,-21-22 0,21 0 16,0 1-16,0-1 0,0-21 15,0 21-15,0-20 0,0-1 0,0 0 16,0 0-16,21-21 31,-21-21 0,0 0-15,-21 21-16,0 0 0,-21 0 16,20 0-16,-20-21 0,21 21 0,-21 0 15,-1 0-15,-20 0 0,20 0 16,1 0-16,-21 0 0,20-22 0,-20 22 15,20 0-15,22 0 0,-21 0 16,21 0-16,0 0 0,42 0 16,21 22-1,0-22-15,1 0 0,-1 0 16,22 0-16,-1 21 0,1-21 16,-1 0-16,1 0 0,20 0 0,-20 0 15,-1 0-15,22 0 0,-22 0 0,1 0 16,-22 0-16,1 0 0,-1 0 15,-21 0-15,0 0 0,0 0 0,-42 0 32,0 0-32,0 0 15,0 0-15,-43 21 0,43 0 16,0-21-16,0 21 0,21 0 16,-21 1-16,21-1 15</inkml:trace>
  <inkml:trace contextRef="#ctx0" brushRef="#br1" timeOffset="132232.73">11853 15896 0,'0'0'16,"0"-21"-16,0 0 0,0 0 0,0 0 15,0-1-15,0 1 0,21 21 16,1-21-16,-1 0 0,0 0 16,0 0-16,0-1 0,0 1 0,1 0 15,20 21-15,-21-21 0,0 21 16,22 0-16,-22-21 0,21 21 0,-21 0 16,0 0-16,22 0 0,-22 0 0,0 0 15,0 0-15,0 0 0,1 0 16,-22 21-1,-22-21 32,22-21-31,-21 21-16,0 0 16,0-21-16,0 21 0,0 0 15,-1 0-15,-20-22 0,21 22 16,-21 0-16,20 0 0,1 0 0,-21 0 15,21 0-15,-22 0 0,1 43 16,0-22-16,21 0 16,-22 0-16,22 22 0,0-22 0,-21 21 15,20 0-15,1 1 0,0-1 0,0 0 16,21 1-16,0-1 0,0-21 16,0 22-16,0-22 0,0 21 0,0-21 15,0 0-15,21 1 0,0-22 16,0 21-16,22-21 0,-22 0 0,21 21 15,-21-21-15,22 0 0,-1 0 0,0 0 16,1 0-16,-1 0 0,22 0 16,-22 0-16,0 0 0,1 0 0,-22 0 15,21 0-15,-21-21 0,0 21 0,1 0 16,-1 0-16,-42 0 16,-1 0-1,1 0-15,0 0 0,-21 21 16,-1-21-16,22 21 0,-42-21 15,20 0-15,1 0 0,0 21 0,-1-21 16,1 0-16,0 0 0,-1 0 16,1 0-16,21 0 0,0 0 0,-22 0 15,22-21-15,0 0 0,0 0 16,21 0-16,-21-1 0,21-20 16,0 21-16,0-21 0,0-1 0,0 1 15,0 0-15,0-1 0,21 1 16,0 0-16,0-1 0,0 1 0,43-22 15,-43 22-15,21 0 0,1 21 16,-1-1-16,22 1 16,-22 0-16,0 0 0,22 0 0,-22 21 15,0 0-15,1 0 0,-22 0 0,21 0 16,-21 0-16,1 0 0,-44 0 31,1 0-31,0 21 16,0-21-16,0 0 0,0 0 0,-22 0 15,22 0-15,0 0 0,-43 0 16,43 0-16,0 0 0,-21 0 16,21 0-16,-1 0 0,-20 0 15,21 0-15,-21 0 0,20 0 0,-20 0 16,21 0-16,0 0 0,-22 0 16,22 21-16,0 0 0,0 0 0,0 1 15,0 20-15,-1-21 0,1 21 0,0 1 16,0-1-16,21 0 0,-21 1 15,21 20-15,0-20 0,0-1 0,0-21 16,21 21-16,0 1 0,21-22 16,22 21-16,-22-21 15,1 1-15,-1-1 0,0-21 0,1 0 0,20 0 16,-21 0-16,22 0 0,-22 0 16,1 0-16,20 0 0,-21-21 15,1 21-15,-22-22 0,21 1 0,-21 21 16,1-21-16,-1 21 0,-21-21 15,0 42 17</inkml:trace>
  <inkml:trace contextRef="#ctx0" brushRef="#br1" timeOffset="133683.9">11451 17039 0,'0'-63'31,"0"42"-31,0-1 0,0 1 0,0 0 16,0 0-16,0 0 0,21 0 0,-21-1 15,21 1-15,1-21 0,-22 21 0,0 0 16,0-1-16,21 1 0,-21 0 16,0 0-16,0 42 31,-21 21-31,21-20 0,-22 20 15,22 0-15,0-21 0,0 22 16,-21 20-16,21-20 0,0-1 0,0 0 16,-21-21-16,21 22 0,0-1 15,0-21-15,0 22 0,0-22 0,0 0 16,0 0-16,0 0 0,0 0 16,0 1-16,0-1 15,-21-21-15,0 0 0,0 0 16,-1 0-16,1-21 15,0-1-15,0 22 0,0-21 0,0 0 16,-1 0-16,1 0 0,0 0 16,0-22-16,0 22 0,0 0 0,21 0 15,0 0-15,-22 21 0,22 21 32,0 0-32,22 0 0,-22 0 15,21 0-15,0 1 0,0 20 16,0-21-16,22-21 0,-22 21 0,0 0 15,21 1-15,-21-22 0,22 0 16,-22 0-16,21 21 0,-21-21 0,22 0 16,-22 0-16,21 0 0,-21-21 15,22-1-15,-22 22 0,0-21 16,0 0-16,0 0 0,1 0 0,-1-22 16,0 22-16,0 0 0,-21-21 15,0 21-15,0-1 0,0 1 0,0 0 16,0 42-1,0 0 1,0 1-16,0-1 0,0 0 16,0 0-16,0 21 0,0-20 15,0-1-15,0 0 0,0 0 16,0 0-16,0-42 47,21 0-47,0 21 15,-21-21-15,22 0 0,-22-1 0,21 1 16,0 0-16,-21-21 0,21 21 16,-21-1-16,0 1 0,21 21 0,-21-21 15,21 42 1,-21 0-16,0 1 16,0-1-16,0 0 0,22 0 15,-22 0-15,0 0 0,0 1 16,0-1-16,21 0 0,0 0 15,0-21-15,0 0 16,0 0-16,1 0 0,-1 0 16,0 0-16,0 0 0,0 0 0,0-21 15,1 21-15,-1-21 16,0 0-16,0-1 0,-21 1 16,0 0-16,21 21 62,0 0-46,-21 21-16,22-21 15,-1 0-15,0 0 16,0 0-16,0 0 0,0 0 16,1 0-16,-1-21 15,0 0-15,-21 0 16,21 0-16,-21-1 0,21 1 15,-21 0-15,0 0 0,0 0 16,0 0-16,0 42 31,0 0-31,-21 0 0,21 0 16,-21 22-16,21-1 0,0-21 16,-21 64-16,0-43 0,21 0 15,-22 22-15,1-22 0,21 22 16,-21-22-16,21 22 0,-21-22 0,21 21 15,-21-20-15,21 20 0,0-20 16,0-1-16,0 0 0,0-21 0,0 22 16,0-22-16,0 0 0,0 0 15,0 0-15,21-42 32,0 0-32,-21-21 0,21 21 0,0-22 15,-21 22-15,22-42 16,-1 20-16,-21 1 0</inkml:trace>
  <inkml:trace contextRef="#ctx0" brushRef="#br1" timeOffset="133948.75">12679 17082 0,'0'0'0,"0"-43"0,21 22 0,0 0 16,-21 0-16,21 0 0,0-1 0,1 1 16,-1 21-16,0 0 0,0 0 15,0 0-15,-21 21 0,21 1 16,-21-1-16,22 0 0,-22 0 15,0 0-15,0 22 0,0-22 0,0 0 16,0 0-16,-22 0 0,-20 0 16,21 1-16,0-1 0,0-21 0,-22 21 15,22-21-15,0 0 0,0 0 16,-22 21-16,22-21 0,0 0 16,21-21-1,0 0-15,21 0 0,0-1 16,1 1-16,-1 0 0,0 0 15,0-21-15</inkml:trace>
  <inkml:trace contextRef="#ctx0" brushRef="#br1" timeOffset="135944.26">13166 16595 0,'21'-21'0,"-42"42"0,42-64 0,-42 65 31,-1-1-31,1 0 0,0 21 16,0 1-16,21-22 0,-21 21 15,0 0-15,21 1 0,0-1 0,0 0 16,-22 1-16,22-22 0,0 21 16,0-21-16,0 22 0,0-22 0,0 0 15,22 0-15,-1-21 0,0 21 0,0-21 16,0 0-16,0 0 0,1 0 16,20 0-16,-21 0 0,21 0 0,-20 0 15,20 0-15,-21-21 16,21 0-16,-20 0 0,-1 0 0,0 0 15,0-22-15,0 22 0,-21-21 0,0 21 16,0-22-16,0 22 0,0 0 16,0 0-16,-21 21 0,0 0 0,0 0 15,0 0-15,-1 0 0,1 21 16,0 0-16,0 0 0,0 0 0,21 1 16,0 20-16,0-21 0,0 0 0,0 0 15,0 22-15,0-22 0,0 0 16,21 0-16,0-21 0,0 21 0,0 1 15,1-22-15,-1 0 0,0 21 16,21-21-16,-21 0 0,1 0 16,20 0-16,-21 0 0,0-21 15,22-1-15,-22 22 0,0-21 0,0 0 16,0-21-16,0 21 0,-21-1 0,0-20 16,0 21-16,0-21 0,0 20 15,0 1-15,0 0 0,0 0 0,0 42 31,0 0-31,0 0 0,0 1 16,-21-1-16,21 0 0,0 0 16,0 21-16,-21-20 0,21-1 15,0 0-15,0 0 0,0 0 0,0 0 16,21-21 15,-21-21-15,21 0-16,1 0 15,-22 0-15,0 0 0,21-22 0,0 22 16,-21 0-16,21 0 0,-21 0 16,0-1-16,21 1 0,0 21 15,-21 21 1,0 1-16,0-1 0,0 0 16,0 0-16,0 0 0,0 0 15,0 1-15,0-1 0,0 0 16,22 0-16,-1-21 15,0 0-15,0 0 16,0 0-16,0 0 0,1 0 16,-1 0-16,0 0 0,0 0 0,0-21 15,0 21-15,1-21 0,-22 0 16,21-1-16,0 1 0,-21 0 0,21-21 16,-21 21-16,0-1 0,0 1 15,0 0-15,0 0 0,0 0 0,0 42 31,0 0-15,0 0-16,0 0 0,0 1 0,0-1 16,0 0-16,0 0 0,0 21 0,0-20 15,0-1-15,0 0 0,0 0 16,0 0-16,21 0 0,0-21 16,1 22-16,20-22 0,-21 0 15,0 0-15,22 0 0,-1 0 0,-21 0 16,21 0-16,1 0 0,-1-22 15,-21 22-15,22-21 0,-22 0 0,0 0 16,0 0-16,0 0 0,-21-1 16,0-20-16,21 21 0,-21 0 0,0-22 15,0 22-15,0 0 0,0 0 16,-21 21-16,0 0 16,0 0-16,0 21 0,21 0 15,0 0-15,-21 1 0,21-1 16,0 21-16,0-21 0,0 0 15,0 1-15,0-1 0,0 0 0,0 0 16,21-21-16,0 21 0,-21 0 16,21-21-16,0 0 0,0 0 15,1 0-15,20 0 0,-21 0 16,0 0-16,0-21 0,1 21 0,-1-21 16,0 0-16,0 0 0,0 0 15,0-1-15,-21 1 0,0 0 16,22 0-16,-22 0 0,0 0 0,0-1 15,-22 22 1,22 22 0,-21-1-16,21 0 0,0 0 15,-21 0-15,21 0 0,0 1 16,0-1-16,0 0 16,21-21 15,0 0-31,1-21 15,-22 0-15,21 21 0,0-22 16,0-20-16,0 21 0,-21 0 16,21 0-16,1-22 0,-1 22 0,-21 0 15,21 0-15,0 0 0,-21-1 16,0 44 0,0-1-16,0 0 15,0 0-15,0 21 0,0-20 0,0-1 16,0 0-16,0 0 0,-21 0 15,21 0-15,0 1 0,0 20 16,0-21-16,0 0 0,21-21 16,-21 21-16,21-21 15,0 0-15,1 0 0,-1 0 0,0 0 0,0 0 16,0 0-16,22-21 16,-22 0-16,0 0 0,0 0 0,43-43 15,-43 22-15,21 0 0,-21-1 16,0 1-16,1 0 0,-1-1 15,0-20-15,0 20 0,-21 1 0,21 0 16,0-43-16,-21 43 16,0 21-16,0-1 0,-21 22 15,0 22 1,21-1-16,-21 0 0,21 0 16,-21 21-16,21 1 0,-21-1 15,21 0-15,0 1 0,0-1 0,-22 0 16,22 1-16,0-22 0,0 21 15,0 1-15,0-22 0,0 0 0,0 21 16,22-21-16,-1 1 16,0-1-16,0-21 0,0 0 0,0 0 15,22 0-15,-22 0 0,0 0 16,0 0-16,0-21 0,1-1 0,-1 1 16,0 0-16,0 0 0,0 0 15,0 0-15,1-1 0,-1 1 0,-21 0 16,0 0-16,-21 42 31,-1 0-31,22 0 0,-21 1 16,0-1-16,21 0 0,-21 0 0,21 0 15,0 22-15,0-22 0,-21 0 16,21 0-16,0 0 0,-21-21 16,21 21-16,0-42 31,0 0-16</inkml:trace>
  <inkml:trace contextRef="#ctx0" brushRef="#br1" timeOffset="136153.53">15642 16616 0,'106'0'31,"-85"0"-31,0 21 16,0-21-16,22 0 0,-22 0 16,0 0-16,0 0 0,0 0 0,1 0 15,-1 0-15,0 0 0,0 0 16</inkml:trace>
  <inkml:trace contextRef="#ctx0" brushRef="#br1" timeOffset="139125.03">18986 12764 0,'0'0'0,"0"-22"0,0 1 16,0 0-16,0 0 16,0 0-16,0 0 0,0-1 15,0 1-15,-21 21 16,0-21-16,-21 21 0,21 0 16,-22 0-16,1 0 0,-22 0 15,22 21-15,-21 0 0,-1 22 16,1-22-16,-1 21 0,1 1 0,20 20 0,1-21 15,0 1-15,20 20 0,1-20 16,0-1-16,21 0 0,0-21 0,0 22 16,21-1-16,0-21 0,1 0 0,20 1 15,0-1-15,1 0 0,-1 0 16,21-21-16,-20 0 0,20 21 16,1-21-16,-22 0 0,22 0 0,-22 0 15,21 0-15,-20 0 0,-22 0 16,21-21-16,-21 21 0,1 0 0,-1 0 15,0-21-15,-42 21 32,0 0-32,-1 0 0,-20 0 15,21 0-15</inkml:trace>
  <inkml:trace contextRef="#ctx0" brushRef="#br1" timeOffset="139491.82">18775 13589 0,'0'-21'0,"0"42"31,0 0-31,0 0 16,-21 22-16,-1-1 0,22 0 0,-21 64 15,0-42-15,21-22 0,0 22 16,0-22-16,-21 21 16,21-20-16,-21 20 0,21-20 0,0 20 15,0-21-15,-21 1 0,21-1 0,-22-21 16,22 22-16,-21-22 0,21 0 16,0 0-16,0 0 0,0-42 31,0 0-16,0 0-15,21 0 0,1-22 0,-22 22 16,21-21-16,-21-1 0,0 1 0,0 0 16,21-1-16,-21 1 15,21 0-15</inkml:trace>
  <inkml:trace contextRef="#ctx0" brushRef="#br1" timeOffset="139883.72">18690 13907 0,'-21'-85'16,"-43"-21"-1,64 85-15,85 233 0,-191-424 16,85 212-16,0 0 0,0 21 0,0 0 15,-1 0-15,1 1 0,0 20 16,-21-21-16,21 0 0,-1 22 0,1-22 16,0 21-16,0-21 0,21 0 0,0 1 15,-21-22-15,21 21 0,21-21 32,0 0-17,21-21-15,-20-1 16,-1 1-16,21 0 0,-21 0 0,22 0 15,-22 0-15,21-1 0,-21-20 0,22 21 16,-22-21-16,21-1 0,-21 22 16,0-21-16,1 21 0,-1-1 0,0 1 15,0 21-15,0 0 0,-21 21 16,0 1-16,21-1 0,-21 21 16,0 0-16,22 1 0,-22-1 0,0 0 15,0 1-15,0-1 0,0-21 16,21 22-16,-21-1 0,21-21 0,-21 0 15,0 0-15,0 1 0,0-1 16,0 0-16,21 0 0,0 0 16,-21 0-16,0 1 15</inkml:trace>
  <inkml:trace contextRef="#ctx0" brushRef="#br1" timeOffset="140316.29">18669 15261 0,'0'-42'0,"0"84"0,21-126 0,-21 41 15,0 22-15,0-21 0,0 21 0,21-1 16,-21 1-16,0 0 0,0 0 16,21 21-16,-21 21 15,0 0 1,0 22-16,0-1 15,0 0-15,0 1 0,-21-1 0,0 0 16,0 22-16,21-22 0,-21 0 0,0 1 16,21-22-16,-22 21 0,22-21 15,-21 22-15,21-22 0,-21 0 0,21 0 16,0 0-16,21-21 31,-21-21-15,21 0-16,-21 0 0</inkml:trace>
  <inkml:trace contextRef="#ctx0" brushRef="#br1" timeOffset="140608.13">18224 15515 0,'0'0'15,"-21"21"-15,0 1 0,-21 20 16,42-21-16,-21 0 0,21 0 0,0 1 15,0-1-15,21 0 0,0 0 16,21 0-16,-21-21 0,22 21 0,-1-21 16,0 0-16,1 0 0,63 0 15,-43 0-15,-21 0 16,22 0-16,-22-21 0,1 0 0,-1 21 16,21-21-16,-41 0 0,20 0 0,0-1 15,-21 1-15,1 0 0,-1 0 16,0 0-16,-21 0 0,0-1 15,0 1-15,0 0 16,-21 21-16,0-21 0,-1 21 16,1-21-16,0 0 0</inkml:trace>
  <inkml:trace contextRef="#ctx0" brushRef="#br1" timeOffset="140824.07">18394 15071 0,'0'0'0,"0"-21"0,21 21 16,0 0 0,0-22-16,0 22 0,22 0 0,-22 0 15,21 0-15,1 0 0,-1 0 0,-21-21 16,21 21-16,1 0 0,-1 0 16,-21 0-16,0 0 0,1-21 0,20 21 15,-21-21-15,0 21 0,0 0 16,-21-21-16,22 21 0,-1-21 15,0-1-15</inkml:trace>
  <inkml:trace contextRef="#ctx0" brushRef="#br1" timeOffset="141378.12">20764 11790 0,'0'-42'0,"0"84"0,0-106 0,0 22 16,0 21-16,0-21 0,0 20 16,0-20-16,0 21 0,-21 0 0,21 0 15,0-1-15,0 1 0,0 0 16,-21 21-16,21 42 31,21-20-31,0 20 0,1 0 0,-1 22 16,21-1-16,-21 22 15,22 0-15,-1-1 0,64 107 16,-43-107-16,1 1 0,20 21 0,1-21 16,0-1-16,-1 1 0,1-22 15,0 22-15,-22-21 0,22 20 0,42 22 16,-64-42-16,1-22 0,-22 0 16,1 1-16,-1-1 0,0-21 15,-21 21-15,1-20 0,-1-1 0,0 0 16,-21-42 15,-21 0-15,21-1-16,-21-20 0,-1 21 0,1-21 15,21-1-15,-21 1 0,0 0 0</inkml:trace>
  <inkml:trace contextRef="#ctx0" brushRef="#br1" timeOffset="141743.91">22458 11557 0,'0'0'0,"-43"-63"15,22 63 1,0 0-16,0 0 0,0 0 15,-22 21-15,1 0 0,0 21 0,-22 1 16,1-1-16,-22 21 0,22 22 0,-43 0 16,21-1-16,0 1 0,-20 21 15,20-21-15,0 20 0,1-20 16,20 21-16,-84 63 0,84-63 16,1-21-16,-1-22 0,1 22 0,21-22 15,-22 1-15,22-1 0,-22-20 16,22 20-16,0-20 0,-1 20 0,1-21 15,0 1-15,-1 20 0,22-20 16,0-22-16,-21 21 0,20 0 0,1-20 16,21-1-16,-21 0 0,0 0 0,21 0 15,-21-21-15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6T03:36:43.10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1418 2963 0,'0'0'0,"-42"0"0,-1 0 0,1 0 0,21 0 15,-21 0-15,20 0 0,1 0 16,0 0-16,21 22 16,42-22-1,-20 21-15,20-21 0,21 0 16,1 0-16,21 0 0,-22 0 16,22 0-16,-1 0 0,22 0 0,-21 0 15,0 0-15,-1 0 0,1 0 16,0 0-16,-1 0 0,1 0 0,-22 0 15,-20 0-15,20 0 0,-20 0 16,-22 0-16,0 0 0,0 0 0,-21-21 16,-21-1-1,-21 22-15,20-21 0,1 0 16,-21 21-16,21-21 0,-22 0 0,1 21 16,21-21-16,-21-1 0,20 1 15,1 21-15,0-21 0,0 21 16,0 0-16,42 0 31,0 0-31,0 0 16,0 0-16,1 21 0,20-21 0,-21 21 15,-21 1-15,0-1 0,21 0 16,-21 0-16,0 0 0,0 22 0,-21-22 16,-21 21-16,21 0 0,-22 1 15,1-1-15,0 0 0,-1 1 0,22-1 16,-21 0-16,-1 1 0,22-22 15,-21 0-15,42 0 0</inkml:trace>
  <inkml:trace contextRef="#ctx0" brushRef="#br0" timeOffset="709.59">3450 2477 0,'-21'-22'0,"42"44"0,-63-44 16,21 22-16,-1 22 0,22-1 15,0 0-15,-21 21 0,21 1 16,0-1-16,-21 0 0,21 22 0,0-22 15,0 0-15,0 1 0,0-1 16,0-21-16,-21 22 0,21-22 0,0 21 16,0-21-16,0 0 0,0 1 15,0-1-15,0 0 0,21-42 32,0 0-17,0-1-15,1 1 0,-1 0 0,0-21 16,0 21-16,0-22 15,0 22-15,1-21 0,-1-1 0,0 22 16,0 0-16,0 0 0,0 0 16,-21 0-16,22 21 0,-1 0 15,-21 21-15,0 0 0,0 0 0,0 0 16,21 0-16,-21 22 0,0-22 16,0 21-16,0 1 0,0-1 0,0-21 15,0 21-15,0 1 0,0-1 16,0-21-16,0 22 0,0-22 0,21 0 15,0 0-15,-21 0 0,21-21 0,22 0 16,-22 0-16,21 0 0,-21-21 16,22 0-16,-1-21 0,-21 20 15,22 1-15,-1-21 0,-21 0 16,21-1-16,-20 1 0,-1 0 0,0-1 16,0 1-16,0-22 0,-21 22 0,21-21 15,-21 20-15,0-20 0,0 20 16,0 1-16,0 0 0,-21 21 15,21-1-15,-21 1 0,0 0 16,0 21-16,0 0 0,-1 0 0,1 21 0,0 0 16,0 1-16,21 20 0,-21-21 15,21 0-15,-21 0 0,21 22 0,0-22 16,0 21-16,0-21 0,0 1 16,21-1-16,0-21 0,0 21 15</inkml:trace>
  <inkml:trace contextRef="#ctx0" brushRef="#br0" timeOffset="1061.9">4381 2963 0,'64'22'32,"-43"-22"-32,0 0 0,0 0 15,1-22-15,-1 1 16,21 21-16,-21-21 0,0 0 15,1 21-15,-22-21 0,21 0 0,-21-1 16,21 1-16,-21 0 0,0 0 16,0 0-16,0 0 0,-21 21 0,0-22 15,-1 22-15,1 0 0,0 0 16,0 22-16,-21-22 0,20 21 0,1 21 16,-21-21-16,21 0 0,0 22 0,-1-22 15,22 21-15,0-21 0,0 1 16,0 20-16,0-21 0,0 0 0,0 0 15,22 1-15,-1-22 0,0 21 16,0 0-16,21-21 0,1 0 16,-1 0-16,0 0 0,22 0 0,-1 0 15,1 0-15,-22-21 0,43 0 16,-22-1-16,-20 1 0</inkml:trace>
  <inkml:trace contextRef="#ctx0" brushRef="#br0" timeOffset="1471.67">6477 2180 0,'0'0'0,"0"-21"0,-21 0 0,0 21 16,21-21-16,-22 0 0,1-1 15,21 1-15,-21 0 0,0 0 0,0 0 16,0-22-16,-1 22 0,1 0 0,0 0 16,0 0-16,0 0 0,0-1 15,-22 22-15,22 0 0,-21 0 0,-1 0 16,1 0-16,-21 43 0,20-22 16,1 21-16,0 1 0,-1 20 15,1-21-15,0 22 0,20-1 0,1 1 16,0-1-16,21 1 0,0-1 15,0 1-15,0-1 0,0 1 0,0-22 16,21 1-16,0-1 0,1 0 16,20 1-16,0-22 0,1 0 0,-1 21 15,0-21-15,1 1 0,20-22 0,-21 21 16,22-21-16,-22 0 0,22 0 16,-1 0-16,1 0 0,-1 0 0,1 0 15,-1-21-15,1-1 0,-1 1 0</inkml:trace>
  <inkml:trace contextRef="#ctx0" brushRef="#br0" timeOffset="3110.3">6858 2477 0,'-21'-22'15,"42"44"-15,-63-86 0,-1 43 0,1 0 0,0 0 16,-1 21-16,1 0 0,0 0 16,20 0-16,-20 0 0,0 0 0,-1 21 15,22 21-15,-21-21 0,21 22 16,0-1-16,-1-21 0,1 21 0,0 1 15,21-1-15,0-21 0,0 43 16,0-43-16,0 0 0,0 0 16,0 0-16,0 1 0,21-1 0,0-21 15,1 0-15,-1 0 0,0 0 16,0 0-16,0 0 0,22-21 0,-22 21 16,0-22-16,21 1 0,-21 0 15,1 0-15,-1 0 0,0 0 16,0-1-16,0-20 0,-21 21 0,0-21 15,0 20-15,0-20 0,0 21 0,0-21 16,0 20-16,0 44 31,0-1-31,0 0 0,0 21 16,0-21-16,0 22 0,0-1 0,0-21 16,0 22-16,0-22 0,0 21 15,0-21-15,0 0 0,21 1 16,1-1-16,-1-21 0,21 21 0,-21-21 15,22 0-15,-1 0 0,-21 0 16,21 0-16,1 0 0,-1 0 0,0-21 16,-20 21-16,20-21 0,0-1 0,-21 1 15,1 0-15,-1 0 0,0-21 16,0 20-16,-21-20 0,0 21 0,0-64 16,0 43-16,0 21 0,0-22 15,0 22-15,0 0 0,0 0 16,-21 21-16,0 21 15,0 0-15,21 22 16,0-22-16,-22 21 0,22-21 0,-21 22 16,21-1-16,0 0 0,0-21 0,0 22 15,0-22-15,0 0 0,0 21 16,0-20-16,0-1 0,0 0 16,0 0-1,21-42 1,1 0-1,-22 0-15,0-1 0,0 1 16,0 0-16,21 0 0,0 0 0,-21-22 16,0 1-16,0 21 0,21-21 0,0-1 15,0 22-15,-21 0 16,0-21-16,22 42 0,-1 0 0,0 0 16,0 0-16,-21 21 0,21 0 15,-21 0-15,21 21 0,1-20 16,-22-1-16,21 21 0,-21-21 0,21 22 15,0-22-15,-21 0 0,21 0 16,0 0-16,1 0 0,-1-21 0,21 22 16,-21-22-16,22 0 0,-22 0 0,21 0 15,0 0-15,-20 0 0,20 0 16,-21 0-16,21-22 0,-20 22 0,-1-21 16,21-21-16,-42 0 0,0 20 15,21 1-15,-21-21 16,0 0-16,0-1 0,0 1 0,0 0 15,0 20-15,0-20 0,0 21 16,0 0-16,0 63 16,0-21-1,0 0-15,-21 22 0,21-22 16,0 21-16,0 1 0,-21-22 0,21 21 16,-21-21-16,21 0 0,0 1 0,0 20 15,0-21-15,0 0 16,0 0-1,0-42 1,0 0 0,0 0-16,21 21 0,-21-42 0,21 20 15,0 1-15,-21-21 0,21 21 0,1-22 16,-22 1-16,21 21 0,0-21 16,-21 20-16,21 22 0,-21-21 0,21 21 15,0 0 1,-21 21-16,22 1 0,-22-1 0,0 21 15,0-21-15,21 0 0,-21 1 16,0 20-16,0-21 0,21 0 16,0 0-16,0 1 0,0-1 0,1 0 15,-1-21-15,0 21 0,0-21 0,0 0 16,0 0-16,1 0 0,-1 0 16,0 0-16,0 0 0,21 0 0,-20 0 15,-1-21-15,0 21 0,0-21 16,0 0-16,0-1 0,1 1 0,-22 0 15,0-21-15,0 21 0,0-22 0,21 22 16,-21-21-16,0 21 0,0-22 16,21 22-16,-21 0 0,0 0 0,0 42 31,0 0-31,0 0 0,0 0 16,0 22-16,0-22 0,0 21 15,0-21-15,0 1 0,-21-1 0,21 21 16,0-21-16,0 0 15,0 1-15,0-1 0,21-21 0,0 0 16,-21 21-16,21-21 0,0 0 0,1 0 16,-1 0-16,0 0 0,21 0 15,-21-21-15,1 0 0,20-1 16,-21 1-16,0 0 0,0 0 0,1-21 16,-22 20-16,0-20 0,0 0 0,0-1 15,0 1-15,0 0 0,0 21 0,0-22 16,-22 22-16,1 0 0,0 0 15,0 0-15,-21 21 0,-1 0 16,22 0-16,-21 0 0,-1 21 0,22 0 16,-21 0-16,21 0 0,0 0 15,-1 22-15,1-22 0,21 21 0,-21-21 16,21 22-16,0-22 0,0 0 0,0 0 16,42 22-16,-20-22 15,-1-21-15,21 0 0,-21 0 0,22 0 16,-1 0-16,-21 0 0</inkml:trace>
  <inkml:trace contextRef="#ctx0" brushRef="#br0" timeOffset="3371.14">9440 2074 0,'0'-42'16,"0"84"-16,0-126 0,0 41 0,0 22 0,0 0 15,0 0-15,0 42 16,0 0-16,-21 0 0,0 22 15,0-1-15,21 0 0,-21 1 16,-1-1-16,22 22 0,0-22 0,0 21 16,-21 1-16,21-22 0,0 22 0,0-22 15,0 0-15,0 1 0,0-22 16,0 21-16,21-21 0,-21 1 0,22-1 16,-1 0-16,0-21 0,0 0 15,0 0-15,0 0 16,1 0-16,-22-21 15,0 0-15,21-1 0</inkml:trace>
  <inkml:trace contextRef="#ctx0" brushRef="#br0" timeOffset="3544.05">9250 2307 0,'-21'0'0,"42"0"0,-64 0 15,65 0 1,-1 0-1,0 0-15,21 0 0,-21 0 16,1 0-16,20 21 0,0-21 16,-21 0-16,22 0 0,-1 0 0,0 0 15,1 0-15</inkml:trace>
  <inkml:trace contextRef="#ctx0" brushRef="#br0" timeOffset="4443.53">11239 1947 0,'0'-21'0,"0"42"0,-21-63 0,0 21 15,21 0-15,-21 0 0,21-1 0,0 1 16,0-21-16,-21 21 0,21 0 0,0-1 16,-21 22-16,21-21 0,-22 21 15,1 0-15,0 21 16,0 22-16,21-1 0,-21 0 16,0 1-16,-1 20 0,1 1 15,-21-22-15,21 22 0,0-1 0,-1-21 0,1 22 16,0-22-16,0 22 15,21-22-15,0 43 0,0-43 16,0-21-16,0 22 0,21-1 16,0-21-16,0 0 15,22-21-15,-1 0 0,0 0 0,1 0 0,20 0 16,-20 0-16,20 0 0,-21 0 16,22-21-16,-22 0 0,1 0 0,41-43 15,-63 22-15,1 21 0,-1-22 16,-21 1-16,0 0 0,0 21 15,0-22-15,-21 22 0,-1 0 0,1 0 16,0 0-16,0 21 0,-21 0 0,20 0 16,1 0-16,0 0 15,0 0-15,21 21 16,0 0-16,0 0 0,0 0 16,0 22-16,21-22 0,0 0 15,0 0-15,1 21 0,-1-20 0,0-1 16,0 0-16,0 21 0,0-21 15,1 1-15,-1-1 0,0 0 16,0 0-16,0-21 0,0 0 0,1 0 16,-1 0-16,0 0 0,21 0 15,-21 0-15,1 0 0,-1-21 0,21 0 16,-21 0-16,0-1 0,1 1 0,20 0 16,-21-21-16,0 21 0,0-22 15,1 1-15,-22 0 0,21 20 16,-21-20-16,0 0 0,21 21 0,-21-1 15,0 1-15,0 0 0,0 0 16,-21 21-16,0 0 16,-1 21-16,1 0 0,0 0 0,0 1 15,21 20-15,-21-21 0,0 21 16,21-20-16,0-1 0,0 21 0,0-21 16,0 22-16,0-22 0,0 0 15,0 0-15,21 0 0,0 0 0,0 1 16,21-22-16,-20 21 0,20-21 15,0 0-15,43 0 0,-43 0 16,1 0-16,20 0 0,-21 0 16,1-21-16,20-1 0,22 1 15,-64 0-15,21-21 0,1 21 16,-22-1-16,21-20 0,-21 21 0</inkml:trace>
  <inkml:trace contextRef="#ctx0" brushRef="#br0" timeOffset="5091.16">12806 2328 0,'0'-42'0,"-21"106"0,42-86 0,-21-41 0,0 42 15,0 0-15,0-1 0,0 1 0,0 0 16,-21 21-16,-1 0 0,1 0 15,0 0-15,0 0 0,0 0 0,-22 21 16,22 0-16,0 1 0,-21-1 16,21 0-16,-1 0 0,1 21 15,0-20-15,0-1 0,21 21 0,0-21 16,0 0-16,0 1 0,0 20 16,0-21-16,0 0 0,21 0 15,0 1-15,0-22 0,1 0 0,-1 0 16,0 0-16,0 0 0,0 0 15,0 0-15,1 0 0,-1-22 0,0 1 16,0 0-16,0 0 0,-21 0 0,0-22 16,21 22-16,1-21 0,-22 21 15,0-22-15,0 1 0,0 21 16,0 0-16,0 0 0,0-1 0,0 1 16,0 42-1,0 1-15,0-1 16,-22 0-16,1 0 0,21 0 0,0 0 15,0 1-15,0 20 0,0-21 16,0 0-16,0 0 0,0 1 0,0-1 16,0 0-16,21 0 0,1 0 0,-1-21 15,21 21-15,0 1 0,-20-22 16,20 0-16,0 0 0,1 0 0,-1 0 16,0 0-16,-21-22 0,22 1 15,-22 0-15,0 0 0,0 0 16,22-22-16,-22 1 0,-21 0 0,21-1 15,0 1-15,-21 0 0,0-1 16,0-20-16,21 21 0,0-22 0,-21 22 16,22-22-16,-22 22 0,0 21 0,21-22 15,-21 22-15,0 42 16,-21 1 0,21 20-16,-22-21 0,1 21 0,0 1 15,21-1-15,0 0 0,-21 1 16,21-22-16,-21 21 0,21 1 0,0-1 15,0 0-15,0 1 0,0-22 16,0 21-16,0 0 0,0-20 16,0-1-16,0 0 0,0 0 0,0 0 15,0 0-15,21 1 0,0-22 16,0 0-16,0 0 0,1 0 16,-1 0-16,0-22 0,0 1 0,0 0 15,0 0-15</inkml:trace>
  <inkml:trace contextRef="#ctx0" brushRef="#br0" timeOffset="5252.07">13250 2159 0,'0'0'0,"-21"0"0,0 0 0,0 0 16,0 0-16,42 21 31,0-21-31,21 0 0,-21 0 16,22 0-16,-1 0 0,0 0 0,1 0 15,-1-21-15,0 0 0</inkml:trace>
  <inkml:trace contextRef="#ctx0" brushRef="#br0" timeOffset="5893.7">15473 1969 0,'0'0'0,"0"-22"0,0-20 15,-21 21-15,21 0 0,-22-22 0,22 22 0,0 0 16,-21 0-16,0 21 16,0 0-16,0 0 0,0 21 0,-1 0 15,-41 64-15,42-43 16,-22 1-16,22 20 0,-21-21 0,21 1 16,-22 20-16,22-20 0,0-1 0,-21 0 15,21 1-15,-1-1 0,22 0 16,0 1-16,0-22 0,0 21 0,0-21 15,22 0-15,20 1 0,-21-22 0,21 21 16,-20-21-16,20 0 0,21 0 16,-20 0-16,20 0 0,1 0 0,-1-21 15,1-1-15,-1 1 0,-20 0 0,20-21 16,1-1-16,-22 22 16,0-21-16,-21 0 0,1-22 0,-1 22 15,-21-22-15,0 1 0,0-1 16,0 1-16,-21-1 0,-1 1 0,-20-1 15,0 1-15,-1 20 0,1 1 0,-21 21 16,-1 0-16,1 21 0,-1 0 16,1 0-16,-1 21 0,1 21 0,-1 1 15,22 20-15,-1 1 0,1-22 16,21 21-16,0 1 0,0-1 0,21-20 16,0-1-16,0 22 0,21-22 15,0 0-15,21-21 0,1 22 16,-1-22-16,21 21 0,1-21 0,-1-21 15,1 22-15,-1-22 0,1 0 16,-1 0-16,1-22 0,-1 1 0</inkml:trace>
  <inkml:trace contextRef="#ctx0" brushRef="#br0" timeOffset="6802.18">16256 1503 0,'0'0'0,"0"-42"0,0 20 0,0 1 0,0 0 15,-21 21-15,0 0 0,-1 21 0,1 0 16,21 22-16,-21-1 0,0 0 16,0 22-16,0-1 0,21 1 15,-22-1-15,1 22 0,21-43 16,-21 22-16,21-1 0,0-20 0,0-1 16,0 0-16,0 1 0,0-1 0,0 0 15,0-20-15,0-1 0,0 0 16,0 0-16,-21-21 15,21-21 1,0 0-16,0 0 16,0-1-16,0 1 0,0 0 15,0 0-15,0-21 0,21 20 16,-21-20-16,21 21 0,22-21 0,-22 20 16,0 1-16,21 0 0,1 21 0,-1 0 15,0 0-15,-21 0 0,22 0 16,-1 0-16,0 21 0,-20 0 0,-1 22 15,21-22-15,-42 0 0,21 21 16,-21-20-16,0-1 0,0 21 0,0-21 16,-21 22-16,0-22 0,0 0 15,-22 0-15,1 0 0,21 0 16,-21-21-16,-1 22 0,1-22 0,0 0 16,20 0-16,-20 0 0,21 0 15,0 0-15,0 0 0,42 0 47,21 0-47,-21 0 0,22 0 16,-22 0-16,21 0 0,0 0 0,1-22 15,-1 22-15,0 0 0,1-21 16,20 0-16,-20 21 0,-1-21 0,21 0 16,-20 0-16,-1-1 0,43-20 15,-64 21-15,21 0 0,-21-22 16,1 22-16,-1 0 0,0 0 0,-21 0 15,0 0-15,21-1 16,-21 44 0,-21-22-16,21 21 0,-21 21 15,0-21-15,-1 22 0,1-22 16,0 21-16,0 0 0,0 22 0,21-22 16,-21 22-16,-1-22 0,1 22 0,0-1 15,21 43-15,0-43 16,0 1-16,0-1 0,0-20 0,0 20 15,0 1-15,0-1 0,0-20 0,0 20 16,0-21-16,0 22 0,0-22 16,0 1-16,0 20 0,0-21 0,-21-20 15,21 20-15,0 0 0,-21-21 16,0 1-16,21-1 0,-22 0 16,1 0-16,0 0 0,0-21 0,0 0 15,0 0-15,-1 0 0,1 0 16,0 0-16,0 0 0,0-21 15,0 0-15,-1 0 0,22 0 16,0-1-16,-21 1 0,21-21 0,0 21 16,0-22-16,0-20 0,0 21 0,0-22 15,21 1-15,1-1 16</inkml:trace>
  <inkml:trace contextRef="#ctx0" brushRef="#br0" timeOffset="6992.07">16827 1820 0,'-21'-21'15,"42"42"-15,-63-42 0,21 21 0,0 0 16,0 0 0,21 21-16,0 1 15,21-1-15,0-21 16,0 0-16,0 0 0,0 21 15</inkml:trace>
  <inkml:trace contextRef="#ctx0" brushRef="#br0" timeOffset="7347.87">17251 2201 0,'63'0'31,"-42"0"-31,1 0 0,-1 0 0,21-21 16,-21 0-16,0 21 0,22-21 16,-22 0-16,21 0 0,-21-1 15,1 1-15,-1 0 0,-21 0 0,0 0 16,0 0 0,-43 21-16,22 0 0,0 0 15,0 21-15,-21 0 0,20 0 0,-20 0 16,21 0-16,-21 1 0,20 20 15,1-21-15,0 0 0,0 22 0,21-22 16,0 0-16,0 0 0,0 0 16,0 22-16,0-22 0,0 0 0,21 0 15,0 0-15,0-21 0,1 21 0,20 1 16,0-22-16,-21 0 0,43 0 16,-22 0-16,1 0 0,-1 0 0,0-22 15,1 22-15,-1-21 0</inkml:trace>
  <inkml:trace contextRef="#ctx0" brushRef="#br0" timeOffset="7829.59">18119 2096 0,'0'-43'0,"0"86"0,0-107 15,0 43-15,-22 21 16,1 0-16,0 0 0,0 21 16,21 0-16,-21 0 0,0 1 0,-1-1 15,1 0-15,0 21 0,21-21 16,0 1-16,0-1 0,0 21 0,0-21 15,0 0-15,0 1 0,0-1 16,0 0-16,0 0 0,21-21 0,-21 21 16,21 0-16,1-21 0,-1 0 15,0 0-15,0 0 0,21 0 16,-20 0-16,20-21 0,0 0 0,-21 0 16,22 0-16,-22 0 0,21-1 15,-21-20-15,22 21 0,-22-21 0,21-1 16,-21 1-16,22 0 0,-22-1 0,21 1 15,-21-22-15,1 22 16,-1 0-16,21-1 0,-21-41 0,-21 63 16,0-1-16,0 1 15,0 0-15,-21 21 0,0 21 16,0 0-16,0 22 0,-1-22 16,-20 21-16,21 1 0,-21-1 15,20 21-15,1-20 0,0-1 16,21 0-16,-21 1 0,21-1 0,0-21 15,0 22-15,0-1 0,0-21 0,0 0 16,0 0-16,21 1 0,0-1 16,0 0-16,1 0 0,-1-21 0,0 0 15,0 0-15,0 0 16,0 0-16,1 0 0,-1 0 0,0-21 16,0 0-16</inkml:trace>
  <inkml:trace contextRef="#ctx0" brushRef="#br0" timeOffset="8007.49">18478 2074 0,'-21'0'0,"42"0"0,-63 0 0,63 0 32,22 0-17,-22 0-15,21 0 0,0 0 0,1 0 16,-1 0-16,0 0 0,1 0 15,-1-21-15,-21 21 0,22 0 16,-1 0-16</inkml:trace>
  <inkml:trace contextRef="#ctx0" brushRef="#br0" timeOffset="8656.12">20193 1863 0,'21'0'16,"0"0"-16,0 0 16,1-21-16,20 21 0,-21-22 15,21 1-15,-20 0 0,20 0 16,0 0-16,-21-22 0,22 22 0,-22-21 16,0 21-16,0-22 0,0 1 0,1 0 15,-1-1-15,-21 1 16,21 0-16,-21-1 0,0 22 0,0-21 15,0 21-15,0 0 16,0 42-16,-21 0 16,0 0-16,-1 21 0,22 22 0,-21-22 15,0 22-15,0 20 0,21-20 16,-21 21-16,0-1 0,21-20 16,-22 84-16,22-85 0,0 1 15,0-1-15,0-20 0,0 20 0,0-20 16,0 20-16,0-21 0,-21-20 15,21 20-15,-21-21 0,0 0 0,21 0 16,-21-21-16,0 0 0,-22 0 16,22 0-16,0 0 0,-21-21 15,20 0-15,-20 0 0,21 0 0,0-22 16,-43 1-16,43 0 0,0 21 16,21-1-16,0 1 0,0 0 15,0 0-15,0 0 16,21 21-16,0 0 15,0 0-15,1 0 0,20 0 0,-21 0 16,21 0-16,22 0 0,-22 0 0,22-21 16,-1 21-16</inkml:trace>
  <inkml:trace contextRef="#ctx0" brushRef="#br0" timeOffset="9067.87">21018 2032 0,'0'0'0,"0"-21"0,0 42 31,-21 21-15,21-20-16,-21-1 0,21 21 16,-21-21-16,21 22 0,-21-1 0,0-21 15,21 21-15,0-20 0,0 20 0,-22-21 16,22 0-16,-21 0 0,21 1 16,-21-22-16,21-22 31,0 1-31,0 0 15,0 0-15,0-21 0,0 20 0,0 1 16,42-21-16,-20 21 0,-1-22 16,0 1-16,21 21 0,-21-21 0,22-1 15,-22 22-15,21 0 0,-21 0 16,22 0-16,-22 21 0,0 0 0,0 0 16,0 21-16,1 0 0,-22 21 15,0-21-15,0 1 0,0 20 0,0-21 16,0 21-16,0-20 0,0-1 0,0 21 15,0-21-15,0 22 0,0-22 16,0 0-16,0 0 0,0 0 16,0 0-16,0 1 15,21-44 1,0 1-16,0 0 0,0 0 16</inkml:trace>
  <inkml:trace contextRef="#ctx0" brushRef="#br0" timeOffset="9315.74">21971 1588 0,'0'0'0,"0"-22"0,0 1 15,0 0-15,-21 21 16,0 21 0,21 22-16,-22-22 0,1 21 0,0 0 15,0 22-15,0-22 0,21 1 16,-21 20-16,21-21 0,-22 1 0,22-1 15,0 22-15,0-43 0,0 21 16,0 0-16,22-20 0,-22 20 0,21-21 16,-21 0-16,0 0 0,21 1 0,0-22 15,0 0-15,0 0 16,1 0-16,-1 0 0</inkml:trace>
  <inkml:trace contextRef="#ctx0" brushRef="#br0" timeOffset="9495.62">21738 2032 0,'0'0'0,"-42"0"0,21 0 0,-1 0 15,1 0-15,0 0 0,42 0 32,0 0-32,22 0 15,-1 0-15,0 21 0,1-21 16,-1 0-16,22 0 0,-22 0 0,0 0 15,1 0-15</inkml:trace>
  <inkml:trace contextRef="#ctx0" brushRef="#br0" timeOffset="10108.28">22246 2096 0,'0'-43'31,"21"22"-31,0 0 16,1 0-16,-1 0 0,0-1 16,-21 1-1,-21 21 1,0 21 0,-1 1-16,22-1 0,-21 0 15,0 0-15,0 0 0,21 22 0,0-22 16,0 0-16,0 21 0,0-21 15,0 1-15,0-1 0,0 0 0,0 0 16,0 0-16,0 0 16,21-21-16,0 0 15,0 0-15,1 0 0,-1 0 0,0 0 16,21 0-16,-21 0 0,1 0 16,-22-21-16,21 0 0,0 21 15,0-21-15,0-21 0,0 20 0,1 1 16,-1 0-16,0-21 0,0 21 15,0-22-15,0 22 0,22 0 0,-22 0 16,0 21-16,0 0 0,0 0 16,1 0-16,-1 0 0,-21 21 15,21 0-15,-21 0 0,0 0 16,0 22-16,0-22 0,0 0 0,21 21 16,-21-20-16,0-1 0,0 21 15,0-21-15,0 0 0,0 1 16,0-1-16,-21-21 0,0 0 15,0 0 1,-1 0-16,22-21 16,0-1-16,0 1 15,0 0-15,0 0 0,0 0 16,0 0-16,22-1 0,-1 1 0,0-21 16,21 0-16,1 20 15,-22 1-15,21-21 0,-21 21 0,22 0 16,-1-1-16,0 1 0</inkml:trace>
  <inkml:trace contextRef="#ctx0" brushRef="#br0" timeOffset="10619.99">23643 1609 0,'0'0'0,"-21"0"0,0-21 0,0 21 0,-1 0 16,1 0-16,0 0 0,0 0 15,0 0-15,0 21 0,-1 0 0,1 0 16,0 21-16,0 1 0,0-1 15,0 0-15,21 22 0,-22-22 0,1 22 16,0-22-16,0 22 0,0-1 16,0 22-16,21-22 0,-22 22 0,1 0 15,0-1-15,21 1 0,-21 0 0,0-1 16,0 1-16,-1 0 16,1-1-16,0 1 0,0 0 0,0-1 15,0 1-15,21-22 0,0 1 0,0-1 16,0 1-16,0-22 0,0 1 15,21-1-15,-21 0 0,21-21 0,0 1 16,-21-1-16,21 0 0,0-21 0,1 0 16,-1 0-16,0 0 0,0 0 15,0 0-15,22-21 0,-22 0 0,0-1 16,21 1-16,-21-21 0,1 21 0,-1-22 16,0 1-16,0-21 0,0-1 15,-21 1-15,0-1 0,0-21 0,0 1 16,0-1-16,0 22 0,0-22 0,-21 0 15,-21 22-15,21-1 0,-1 1 16,-20 20-16,21 1 0,0 0 16,-22-1-16,22 22 0,21 0 15,-21 0-15,42 21 32,0 0-32,1 0 0,-1 0 15,0 0-15,0 0 0,21 0 0,-20-21 16,20 21-16,0-21 0,1-1 15,-1 22-15</inkml:trace>
  <inkml:trace contextRef="#ctx0" brushRef="#br0" timeOffset="11609.42">24003 2074 0,'0'0'16,"-21"-21"-16,0 21 0,-22 0 0,22 0 15,-21 0-15,-22 0 0,22 21 16,0 1-16,-1-1 0,22 0 0,-21 0 15,-1 21-15,22-20 0,0-1 0,21 0 16,0 21-16,0-21 0,0 1 16,0-1-16,0 0 0,0 0 0,0 0 15,0 0-15,21-21 0,0 0 16,22 22-16,-22-22 0,0 0 16,0 0-16,22 0 0,-22-22 0,21 1 15,-21 21-15,22-21 0,-22 0 0,0 0 16,21 0-16,-21-1 0,1-20 15,-1 21-15,42-21 16,-42 20-16,-21 1 0,22 0 0,-1 21 16,-21 21-1,0 0-15,0 1 16,0-1-16,0 0 0,0 21 0,0-21 16,0 1-16,0-1 0,0 0 15,0 0-15,0 0 0,21 0 0,-21 1 16,21-22-16,0 0 15,0 0-15,1 0 0,-1-22 16,0 22-16,-21-21 16,21 0-16,0 0 0,0 0 15,-21 0-15,22-1 0,-1 1 0,0 0 16,0 0-16,0 0 0,22 0 16,-22-1-16,0 1 0,0 0 0,0 21 15,0 0-15,1 0 0,-1 0 16,0 0-16,-21 21 31,0 0-15,0-42 31,21 21-32,-21-21-15,0 0 16,0 0-16,-21 0 15,0 21 1,0 0-16,-1 0 0,1 0 0,0 0 16,0 0-16,0 21 0,0 0 0,-1 0 15,1 0-15,0 0 0,0 22 16,21-22-16,0 0 0,-21 21 0,21 1 16,0-22-16,0 21 0,0-21 15,0 22-15,21-22 0,0 21 16,0-21-16,0 1 0,22-1 0,-22-21 15,21 21-15,-21-21 0,22 0 16,-22 0-16,21 0 0,1 0 0,-22-21 16,21 21-16,0-21 0,1-1 15,-22-20-15,21 21 0,1 0 0,-1-22 16,-21 1-16,21 21 0,-20-21 16,20 20-16,-21 1 0,-21 0 0,0 0 15,-42 21 1,21 0-16,-1 0 0,-20 21 15,21 0-15,0 0 0,0-21 0,-1 43 16,1-22-16,21 0 16,0 0-16,0 0 0,0 1 0,0-1 15,21 0-15,1 0 0,-1 0 0,0 0 16,21-21-16,1 22 0,-22-1 16,21-21-16,43 0 0,-64 0 15,21 0-15,-21 0 0,22 0 16,-22 0-16,0 0 0</inkml:trace>
  <inkml:trace contextRef="#ctx0" brushRef="#br0" timeOffset="12483.92">6646 4466 0,'0'0'16,"-21"0"-16,21-21 16,0 0-16,0 0 0,21 0 15,-21-22-15,21 22 0,1 0 16,-1 0-16,0-22 0,-21 22 15,21-21-15,-21 21 0,0-22 0,0 1 16,0 21-16,0-21 0,-21 20 0,0-20 16,-22 21-16,22 0 0,-21 0 15,0 21-15,-22 0 0,22 0 16,-1 0-16,1 21 0,0 21 0,-1-21 16,1 22-16,21-1 0,-21 21 15,20-20-15,22 20 0,0-20 0,-21 20 16,21-21-16,0 1 0,0-1 0,0-21 15,0 0-15,0 22 0,21-43 16,1 21-16,-1 0 0,0-21 0,0 0 16,21 0-16,-20 0 0,20 0 0,0-21 15,1 0-15,-1 0 0,21-1 16,-20-20-16,-1 21 0,0-21 0,1 20 16,20-62-16,-42 41 0,-21 1 15,0 21-15,0-21 0,0-1 16,0 22-16,0 0 0,-21 21 15,21 21-15,-21 0 16,0 0-16,21 22 0,0-1 16,-21 0-16,0-20 0,21 20 0,-22 0 15,22 1-15,0-22 0,0 21 0,0-21 16,0 0-16,0 1 0,22-1 16,-1 0-16,21-21 0,-21 0 0,64 0 15,-64 0-15,21 0 0,22-21 16,-22 0-16</inkml:trace>
  <inkml:trace contextRef="#ctx0" brushRef="#br0" timeOffset="12716.79">7408 4043 0,'0'-42'0,"0"84"0,0-106 0,0 43 0,-21 21 16,0 0-1,0 0-15,0 21 0,-1 1 0,1 20 16,0-21-16,0 21 0,0 1 0,0-1 15,-1 0-15,1 1 0,0-1 16,21 0-16,0-20 0,-21 20 0,21-21 16,0 0-16,0 0 0,0 1 15,0-1-15,21 0 0,0-21 0,22 0 16,-22 21-16,21-21 0,-21 0 16,22 0-16,-1 0 0,0 0 0,1-21 15,-1 0-15,21 21 0</inkml:trace>
  <inkml:trace contextRef="#ctx0" brushRef="#br0" timeOffset="12947.66">7959 4106 0,'0'0'0,"0"-21"0,0 0 0,-22 0 0,1 21 16,0 0-16,0 0 0,0 0 16,0 21-16,-1 0 0,1 0 15,0 22-15,0-22 0,0 21 0,0 1 16,-1-22-16,22 21 0,0 0 15,0-20-15,0-1 0,0 0 16,0 0-16,0 0 0,22 0 0,-1-21 16,0 0-16,21 22 0,-21-22 0,22 0 15,-1 0-15,22 0 0,-22 0 16,21-22-16,-20 1 0,-1 21 0,22-21 16,-22 0-16</inkml:trace>
  <inkml:trace contextRef="#ctx0" brushRef="#br0" timeOffset="13135.55">8318 4149 0,'0'0'0,"-21"21"0,0-21 0,0 0 0,0 21 16,0-21-16,-1 0 0,1 0 16,21 21-1,21-21 16,1 0-31,-1 0 16</inkml:trace>
  <inkml:trace contextRef="#ctx0" brushRef="#br0" timeOffset="14143.97">8403 4106 0,'0'-21'47,"21"21"-15,0-21-32,-21 0 15,22 21-15,-22-21 0,21 21 16,-21-21-16,0-1 15,0 1-15,-21 21 16,-1 0 0,22 21-16,-21 1 0,0-1 15,0 0-15,0 21 0,0-21 0,-1 22 16,22-1-16,-21-21 0,0 22 0,21-1 16,-21-21-16,21 21 0,0-20 15,0-1-15,0 0 0,0 0 0,0 0 16,21-21-16,0 21 0,0-21 0,1 0 15,-1 0-15,0 0 16,21 0-16,-21 0 0,22-21 0,-1 21 16,0-21-16,1 0 0,-1 0 0,0 0 15,22-1-15,-22-20 0,1 21 16,-1 0-16,0-22 0,-21 1 0,1 21 16,-22-21-16,0-1 0,0 22 0,0 0 15,0-21-15,0 20 16,-22 22-16,1 0 15,0 22-15,21-1 0,-21 0 0,21 0 16,-21 0-16,21 22 0,0-22 16,0 0-16,0 21 0,0-21 0,0 22 15,0-22-15,0 0 0,0 0 16,21 0-16,0-21 0,-21 22 16,21-1-16,0-21 0,-21 21 15,22-21-15,-22-21 31,-22 21-15,1-21-16,21-1 0,-21 22 0,0-21 16,0 21-16,0 0 0,-1 0 0,1-21 15,0 21 1,0 21-16,21 0 16,0 1-16,0-1 0,0 0 15,21 0 1,0-21-16,0 0 0,1 21 0,-1-21 15,0 0-15,21 0 0,-21 0 0,1 0 16,20 0-16,0 0 0,1 0 16,-1-21-16,0 0 0,1 21 0,-1-21 15,-21 0-15,21-1 0,1 1 0,-1-21 16,-21 21-16,0 0 0,1-22 16,-1 1-16,0 21 0,-21-22 15,0 1-15,0 0 0,0 21 0,0-22 16,0 22-16,-21 0 0,0 21 0,-1 0 15,1 0-15,0 0 0,0 0 0,0 0 16,21 42-16,-21-21 16,21 1-16,0-1 0,0 21 0,0-21 15,21 22-15,0-22 0,0 21 16,0-21-16,0 0 0,1 22 0,-1-22 16,0 0-16,0 0 0,-21 0 0,0 1 15,0-1-15,0 0 16,0 0-16,-21-21 0,0 0 15,0 0-15,-1 0 0,1 0 0,0 0 16,0 0-16,0 0 0</inkml:trace>
  <inkml:trace contextRef="#ctx0" brushRef="#br0" timeOffset="14471.78">10880 4022 0,'0'0'0,"-22"-21"15,22 42 16,-21 0-31,21 21 0,0-21 0,0 22 16,0-1-16,0-21 0,0 22 0,-21-1 16,21-21-16,0 0 0,0 0 15,-21 1-15,21-1 0,-21 0 16,21-42 0,21 21-1,0-21-15,0-1 0,0 1 0</inkml:trace>
  <inkml:trace contextRef="#ctx0" brushRef="#br0" timeOffset="14799.6">10985 3747 0,'0'0'0,"-21"-22"0,0 22 16,0 0-16,0 0 0,0 0 0,-1 0 16,1 22-16,21-1 15,0 0-15,0 0 16,21-21-1,1 0-15,-1 0 0,0 0 16,21 0-16,-21 0 0,1-21 16,-1 21-16,0-21 0,-21 0 15,0-1-15,0-62 16,-21 63-16,0 21 16,-1-22-16,1 1 0,-21 21 15,21 0-15,0 0 0,-1 0 0,1 21 16,0 1-16,0-1 0,21 0 15,0 0-15,0 0 0,0 0 16,0 1-16,21-1 0,0 0 0,0-21 16,22 0-16,-22 0 0,21 0 0,1 0 15,-1 0-15,21 0 0</inkml:trace>
  <inkml:trace contextRef="#ctx0" brushRef="#br0" timeOffset="15035.46">11578 3641 0,'0'0'0,"0"-21"0,0-1 0,-21 44 47,21-1-47,-21 0 0,0 21 15,-1 1-15,1-22 0,21 21 0,-21 0 16,0 1-16,0 20 0,0-20 16,-1-1-16,1 0 0,0 1 0,21-1 15,0 0-15,0-21 0,0 1 0,0 20 16,0-21-16,21 0 15,0-21-15,1 0 0,-1 0 0,21 0 16,-21 0-16,0 0 0,1 0 16,-1-21-16,0 0 0,0 0 15</inkml:trace>
  <inkml:trace contextRef="#ctx0" brushRef="#br0" timeOffset="15188.37">11261 4001 0,'0'0'15,"-22"0"-15,44 0 16,-1 0 0,21 0-16,-21 0 15,22 0-15,-1 0 0,0 0 16,1 0-16,20-22 0,-21 22 0</inkml:trace>
  <inkml:trace contextRef="#ctx0" brushRef="#br0" timeOffset="15544.17">13229 3683 0,'0'-21'0,"0"42"0,0-63 0,-21 21 16,21-1-16,0 1 0,0 0 0,21 21 16,0 0-1,0 0-15,1 21 0,-1 22 16,0-22-16,0 21 0,0-21 0,0 22 16,1-1-16,-1 0 0,-21 1 15,0-22-15,0 21 0,0 0 16,0 1-16,0-22 0,0 0 0,0 21 0,0-20 15,-21-1-15,42-21 32,0-21-32,0-1 15,0 1-15,0 21 0</inkml:trace>
  <inkml:trace contextRef="#ctx0" brushRef="#br0" timeOffset="15760.04">13822 3598 0,'0'-21'0,"0"42"0,0-63 15,-21 42 1,-1 21-16,1 0 0,0 22 16,0-22-16,0 21 0,0 1 0,-1-22 15,1 21-15,-21 43 0,21-43 16,0 0-16,-1-20 16,22 20-16,-21 0 0,21-21 0,-21 1 15,21-1-15,0 0 0,0 0 16,21-21-16,0 0 15,1 0-15,20 0 0,-21-21 0,21 0 16,-20 21-16</inkml:trace>
  <inkml:trace contextRef="#ctx0" brushRef="#br0" timeOffset="15932.95">13991 3874 0,'-42'63'31,"21"-42"-31,21 0 0,-22 1 15,1-1-15,21 0 0,-21 0 16,21 0-16,21-21 47,0-21-47</inkml:trace>
  <inkml:trace contextRef="#ctx0" brushRef="#br0" timeOffset="16099.85">14055 3620 0,'0'0'0,"0"-22"0,0 1 0,0 0 0,-22 21 31,22 21-15,0 0-16,0 1 0,0-1 16,22 0-16,-22 0 15,21-21-15,0 21 0,0 0 0,0 1 16</inkml:trace>
  <inkml:trace contextRef="#ctx0" brushRef="#br0" timeOffset="16579.58">14774 3937 0,'21'0'0,"-42"0"0,64-21 16,-22 21-16,0-21 0,-21 0 0,0-1 15,0 1-15,0 0 16,0 0-16,0 0 0,0 0 15,0-1-15,-21 22 0,0-21 0,-1 21 16,1 0-16,0 0 0,0 0 0,0 0 16,0 0-16,-22 21 0,22 1 15,0-1-15,0 0 0,-22 21 0,22-21 16,0 22-16,0-1 0,0-21 16,0 22-16,21-1 0,0-21 0,0 0 15,0 22-15,0-22 0,0 0 0,21 0 16,0-21-16,-21 21 15,21-21-15,0 0 0,0 0 16,22 0-16,-22-21 0,0 0 0,0 0 16,0 0-16,1-22 0,-1 22 15,0 0-15,0-21 0,21 20 0,-20-20 16,-1 0-16,-21 21 0,21-22 0,0 22 16,0 0-16,-21 0 0,0 0 15,0-1-15,0 44 16,0-1-16,0 0 0,0 0 15,0 0-15,0 0 0,0 22 16,0-1-16,0-21 0,0 22 0,0-22 16,0 0-16,0 21 0,0-21 15,0 1-15,21-1 0,1-21 0,-1 21 16,21-21-16,-21 0 0,43 0 16,-22 0-16,22 0 0,-1 0 0</inkml:trace>
  <inkml:trace contextRef="#ctx0" brushRef="#br0" timeOffset="17044.31">17949 3366 0,'0'0'0,"-21"-43"0,21 22 16,0-21-16,0 21 0,-21-1 0,21 1 15,-21 21-15,0 0 16,21 21-16,0 22 0,-22-1 16,1 22-16,21-1 0,-21 1 15,21-1-15,-21 22 0,21-22 0,-21 1 16,0-1-16,-1 1 0,22-1 0,-21 1 16,0-22-16,0 22 0,21-22 15,-21-21-15,0 21 0,21-20 0,-22-1 16,22 0-16,0 0 0,-21-42 31,21 0-15,0 0-16,0-1 0,0-20 0,0 0 15,-21-1-15</inkml:trace>
  <inkml:trace contextRef="#ctx0" brushRef="#br0" timeOffset="17476.06">17526 3831 0,'0'-63'0,"0"126"0,0-169 0,-21 43 15,21-1-15,0 1 0,0-1 0,0 1 16,0-1-16,0 1 0,21 21 0,0-22 15,21 22-15,-20 21 0,-1-22 16,21 22-16,0 0 0,1 0 0,-22 21 16,21 0-16,1 0 0,-1 0 15,21 0-15,-20 42 0,-1 0 16,0 1-16,1-1 0,-1 22 0,-21-1 16,0 1-16,-21-22 0,0 21 15,0-20-15,-21 20 0,0-20 0,0-1 16,-21-21-16,-1 0 0,1 22 0,0-22 15,-22-21-15,22 21 0,-1-21 16,1 0-16,0 0 0,21 0 0,-22 0 16,22 0-16,0 0 0,0 0 15,21-21-15,0 0 0,0-1 16,0 1-16,0 0 0,0 0 0,0 0 16,0 0-16,21 21 0,0 0 15,0 21-15,0 0 16,1 21-16,-1-21 0,0 22 0,-21-22 15,21 21-15,0 22 16,0-22-16,-21 0 0,22-20 0,-1 20 16,-21-21-16,21 0 0,0 0 15,0-21-15,0 22 0,1-22 0,-1 0 16,0 0-16,21 0 0,22 0 16,-43-22-16,21 22 0,1-21 15,-1 0-15,0 0 0,1 0 0,-22 0 16</inkml:trace>
  <inkml:trace contextRef="#ctx0" brushRef="#br0" timeOffset="17759.9">18648 3747 0,'-64'42'31,"43"-42"-31,21 21 16,0 0-16,0 0 15,0 1-15,21-22 16,0 0-16,1 0 15,-1 0-15,0 0 0,0 0 16,-21-22-16,21 22 0,-21-21 16,0 0-16,0 0 0,0 0 15,0 0-15,-21 21 0,21-22 16,-21 1-16,0 21 0,21-21 16,-21 21-16,-1 0 0,22 21 31,0 0-31,22 1 15,-1-22-15,0 21 16,0-21-16</inkml:trace>
  <inkml:trace contextRef="#ctx0" brushRef="#br0" timeOffset="18033.74">19262 3450 0,'0'-21'0,"0"42"0,21-84 15,-21 42-15,0-1 0,21 22 0,0 0 16,-21 22-16,0-1 16,0 0-16,0 21 0,0 1 0,0-1 15,0 0-15,0 1 0,0-1 0,0 0 16,0 1-16,0-22 0,0 21 16,0 0-16,0-20 0,0-1 15,0 21-15,0-21 0,0 0 0,0 1 16,0-1-16,21-21 15,0 0 1,1 0-16,-22-21 16,21-1-16,0 1 0</inkml:trace>
  <inkml:trace contextRef="#ctx0" brushRef="#br0" timeOffset="18259.61">19791 3514 0,'0'0'16,"21"-43"-16,0 22 0,-21-21 0,0 21 15,0 42 1,-21 0-16,0 0 0,-22 0 16,22 22-16,0-1 0,-21 0 15,-1-20-15,22 20 0,-21 0 16,0-21-16,20 22 0,-20-1 16,21-21-16,0 22 0,-22-22 0,22 0 15,0 0-15,0 21 0,0-20 0,0-1 16,21 0-16,0 0 15,-22-21-15,22 21 0,0 0 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6T03:37:26.17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254 466 0,'0'0'0,"0"-21"0,0-1 16,0 1-16,0 42 62,0 1-62,0-1 16,21-21-16,0 0 16,0 0-16,22 0 0,-22 0 15,21 0-15,1 0 0,-1 0 16,21 0-16,-20-21 0,20-1 0,-20 1 15,-1 0-15,0 0 0,1 0 16,-22 0-16,21-1 0,-21 1 0,-21 0 16,0 0-16,0 0 0,0 0 15,0-1-15,-21 22 16,0-21-16,0 0 0,-22 0 0,22 21 16,-21 0-16,0 0 0,-22 0 15,22 0-15,-1 21 0,1 0 0,-21 22 16,20-22-16,1 21 0,0 22 15,-1-22-15,1 0 0,0 22 16,20-22-16,1 22 0,0-22 0,21 0 16,0 22-16,0-22 0,0 0 15,21-20-15,0 20 0,22-21 16,-22 21-16,21-20 0,1-22 0,20 0 16,-21 0-16,22 0 0,-22 0 15,1 0-15,20 0 0,-21-22 16,-20 1-16,20 0 0,-21 0 15,0 21-15,-21-21 0,0 0 16,0-1-16,-21 22 0,0 0 16,-21 0-16,-1 0 0,-20 22 15,-1-1-15,1 0 0,-1 0 16,-20 21-16,20 1 0,1-1 0,-1 0 16,22 1-16,-22-1 0,22 0 15,42 22-15,0-22 0,0 1 16,0-1-16,0 0 0,0 1 0,0-22 15,0 21-15,21 0 0,21-20 16,1 20-16,20-21 0,1-21 16,-1 21-16,1-21 0,-1 0 15,22 0-15,-22-21 0,1 0 0,21-21 16,-22 20-16,1-20 0</inkml:trace>
  <inkml:trace contextRef="#ctx0" brushRef="#br0" timeOffset="467.73">1333 931 0,'0'-21'0,"0"42"0,-21-42 16,0 21-16,0 0 0,0 0 15,21 21-15,-21 1 0,-1 20 16,1 0-16,21-21 16,0 22-16,0-1 0,-21 0 0,21 1 15,0-1-15,0-21 0,0 22 16,0-1-16,0-21 0,-21 0 15,21 0-15,0 1 0,0-1 0,0 0 16,0-42 15,0 0-15,0-1-16,0-20 0,0 21 16,0-21-16,0 20 0,0-20 0,21 0 15,0-1-15,0 1 0,22 0 16,-1-1-16,0 1 15,22 21-15,-1-21 0,-20 42 0,20 0 16,1 0-16,-22 0 0,0 0 16,1 21-16,-1 0 0,-21 21 0,0-21 15,1 22-15,-22-22 0,0 21 16,0 1-16,0-22 16,-22 21-16,1 0 0,-21 1 0,21-22 15,0 0-15,-1 0 0,22 0 16,-21 1-16,0-22 0,42-22 31,0 22-15,1-21-16</inkml:trace>
  <inkml:trace contextRef="#ctx0" brushRef="#br0" timeOffset="755.56">2476 910 0,'0'0'16,"0"-21"-16,-21 0 0,0 21 0,-21 0 16,21 0-16,-22 0 0,1 0 15,0 21-15,-1 0 0,22 22 0,-21-1 16,21-21-16,-22 21 0,22 22 16,0-22-16,-21 43 15,20-43-15,1 1 0,21-22 0,-21 21 16,21 0-16,0-20 0,0-1 15,0 0-15,21 0 0,0 0 16,1 0-16,20-21 0,-21 0 0,21 0 16,22 0-16,-22 0 0,22 0 15,-1-21-15,1 0 0,-1 0 0,1 0 16,-1 0-16,1-22 0,-22 22 16</inkml:trace>
  <inkml:trace contextRef="#ctx0" brushRef="#br0" timeOffset="1543.11">3048 1080 0,'0'-43'15,"0"86"-15,0-107 0,0 43 0,0 0 16,-21 21-16,0 0 0,-1 0 16,1 0-16,-21 0 0,21 0 15,-22 21-15,1 21 0,0-21 16,21 22-16,-22-22 0,1 21 0,21-21 16,-22 22-16,22-1 0,0-21 15,0 22-15,21-22 0,0 0 0,0 21 16,0-21-16,0 1 15,42-22-15,-21 0 0,1 0 16,20 0-16,-21 0 0,21 0 0,1 0 16,-1-22-16,-21 1 0,22 0 15,-1 0-15,-21 0 0,21 0 0,-20-22 16,-1 22-16,0-21 0,0 21 16,-21-1-16,0 1 0,0 0 15,0 0-15,-21 21 31,0 21-31,21 0 0,-21 0 16,-1 1-16,22-1 0,0 0 16,0 0-16,0 0 0,0 0 0,0 1 15,0-1-15,0 0 16,0 0-16,0 0 0,22-21 0,-1 0 16,21 0-16,-21 0 0,0 0 15,1 0-15,20 0 0,0 0 0,-21-21 16,22 21-16,-22-21 0,21 0 15,-21 0-15,22-1 0,-22-20 0,0 21 16,0 0-16,0-22 0,-21 22 16,0-21-16,0 21 0,0-22 0,22 22 15,-22-21-15,0 21 0,21 21 16,-21-21-16,0 42 16,0 0-1,0 0-15,0 0 0,-21 22 16,21-1-16,-22 0 0,22 1 15,-21-1-15,21 0 0,-21 22 0,0-1 16,0 1-16,0 20 0,21 1 16,-22 0-16,1 21 0,0-1 0,21 1 15,-21 0-15,0 21 0,0-21 16,-1 21-16,1 0 0,0 0 16,0 0-16,0 0 0,0 0 0,-1 0 15,22 0-15,-21-21 0,0 0 0,21-22 16,-21 1-16,21 0 0,-21-22 0,0 1 15,21-1-15,-22-21 0,22-20 0,0-1 16,0 0-16,-21-21 16,21-42-1,0 20-15,0-20 0,0 0 0,0-22 16,0 1-16,21-1 0,1-20 16,-1-1-16,0-21 0,0 0 0,0-21 15,0-106-15,1 106 16,-1-21-16</inkml:trace>
  <inkml:trace contextRef="#ctx0" brushRef="#br0" timeOffset="1799.96">3365 1482 0,'22'-64'15,"-44"128"-15,44-170 0,-1 42 0,0 22 0,0 0 16,-21 21-16,21-1 0,0-20 16,1 21-16,20 21 0,-21-21 15,21 0-15,1 21 0,-1 0 0,0 0 16,1 0-16,-1 21 0,0 0 15,1 0-15,-1 0 0,-21 0 0,0 1 16,1-1-16,-22 21 0,0 0 16,-22 1-16,1-22 0,-21 0 15,21 0-15,-22 0 0,1 1 16,0-22-16,-1 21 0,22 0 0,-21-21 16,0 0-16,20 0 0,1 21 15,0-21-15,21-21 16,21 0-1</inkml:trace>
  <inkml:trace contextRef="#ctx0" brushRef="#br0" timeOffset="2967.29">4530 1164 0,'0'0'16,"127"-84"0,-106 62-16,21 1 0,-21 0 15,0-21-15,1 21 0,-22-1 16,0 1-16,0 0 0,0 0 16,0 0-16,0 0 0,-43 21 15,22 0-15,-21 0 0,-1 0 0,1 0 16,-21 0-16,20 21 0,-20 0 15,20 0-15,1 0 0,0 0 16,21 1-16,-1-1 0,1 0 0,21 0 16,0 0-16,0 22 0,0-22 15,21 0-15,1 0 0,20 0 0,-21 22 16,21-22-16,1 0 0,-1 0 16,0 0-16,1 0 0,-22 1 15,21-1-15,-21 0 0,1 0 0,-22 0 16,0 0-16,-22 1 15,1-22-15,-21 0 0,21 0 16,-22 0-16,1 0 0,0 0 16,-22 0-16,22 0 0,21 0 0,-22 0 15,1-22-15,21 1 0,0 0 16,0 21-16,-1-21 0,22 0 0,0 0 16,0-1-16,0 1 0,0 0 15,22 21 16,-1 21-31,0 0 0,0 1 16,0-1-16,-21 0 16,21 0-16,1 0 0,-1 0 0,0 1 15,0-1-15,0-21 0,0 21 16,1-21-16,-1 0 0,0 0 0,21 0 16,-21 0-16,22 0 0,-1 0 15,0 0-15,1-21 0,-1 0 0,0 21 16,1-22-16,-1 1 0,0 0 0,1-21 15,-1 21-15,0-1 0,-20-20 16,-1 21-16,0 0 0,0-22 0,-21 22 16,0 0-16,0 0 0,0 0 15,0 0-15,0 42 32,0 0-32,-21 0 0,21 21 15,-21-20-15,0-1 0,-1 0 16,22 21-16,0-21 0,0 1 0,0-1 15,0 0-15,0 0 0,0 0 16,0 0-16,22-21 16,-1 0-16,0 0 0,0 0 0,0 0 15,0 0-15,1 0 0,20-21 16,-21 0-16,0 0 0,0 0 0,22 0 16,-22-1-16,0 1 15,21-21-15,-20 21 0,-1 0 0,0-22 16,0 22-16,0-21 0,-21 21 15,0-1-15,0 1 0,0 0 0,-21 42 32,0 0-32,0 1 15,21-1-15,-21 21 0,-1-21 16,22 22-16,0-22 0,-21 0 0,21 21 16,0-21-16,-21 1 0,21-1 0,0 0 15,0 0-15,0 0 0,0 0 16,21-21-16,0 0 0,1 0 0,-1 0 15,0 0-15,0 0 16,0 0-16,22 0 0,-22-21 0,21 0 16,0 0-16,-20 0 0,20-22 0</inkml:trace>
  <inkml:trace contextRef="#ctx0" brushRef="#br0" timeOffset="3215.15">6075 466 0,'0'0'0,"0"-21"0,0-22 15,0 22-15,0 0 0,-21 21 16,-1 0-16,1 21 16,0 21-16,0-20 0,0 20 0,0 0 15,-1 22-15,1-22 16,0 22-16,-21-1 0,21 1 0,-1-22 16,1 21-16,0 1 0,0-22 15,21 1-15,0-1 0,0 0 0,0 1 16,0-22-16,0 0 0,0 0 15,0 0-15,0 0 0,63-21 16,-41 0-16,20 0 0,-21 0 16,21 0-16</inkml:trace>
  <inkml:trace contextRef="#ctx0" brushRef="#br0" timeOffset="3703.87">6392 1058 0,'0'0'0,"21"-21"0,22-106 31,-43 106-31,0 0 0,0-21 0,0 20 16,0 1-16,-21 21 0,-1-21 15,1 21-15,0 0 0,0 0 0,0 0 16,0 0-16,-1 0 0,1 21 16,0 0-16,0 1 0,0 20 0,0-21 15,-1 21-15,1 1 0,0-22 16,21 21-16,0 1 0,0-22 0,0 0 15,0 0-15,0 0 0,0 0 16,0 1-16,21-22 16,0 0-16,1 0 0,-1 0 15,0 0-15,0 0 0,0 0 16,0-22-16,1 1 0,-1 0 0,0 0 16,-21 0-16,21 0 0,0-1 15,0-20-15,-21 21 0,0 0 0,0-22 16,0 22-16,0 0 0,0 0 15,0 42 1,-21 0 0,21 0-16,-21 1 0,0 20 0,21-21 15,0 21-15,0-20 0,0 20 16,0-21-16,0 0 0,0 0 16,0 1-16,0-1 0,0 0 0,0 0 15,21-21-15,0 0 16,22 0-16,-22 0 0,0 0 15,21 0-15,-21-21 16,1 0-16,20 0 0,-21-1 0,0 1 0</inkml:trace>
  <inkml:trace contextRef="#ctx0" brushRef="#br0" timeOffset="3983.72">6943 360 0,'0'0'0,"21"-106"16,-42 106-1,-1 0 1,1 21-16,0 0 0,0 22 0,0-1 16,0 0-16,-1 22 0,1-22 15,0 22-15,0-1 0,0 1 0,0-22 16,-1 22-16,22-1 0,0-21 16,-21 1-16,21-1 0,0 0 0,0 1 15,0-22-15,0 21 0,0-21 0,0 1 16,0-1-16,21 0 15,1-21-15,-1 0 16,21 0-16,-21-21 0,22 0 16,-1-1-16,-21 1 0,21 0 15,22-21-15,-22 21 0</inkml:trace>
  <inkml:trace contextRef="#ctx0" brushRef="#br0" timeOffset="4207.58">7345 762 0,'0'0'0,"0"-21"31,0 42-31,-21-21 16,-1 21-16,22 22 0,-21-22 16,0 0-16,0 21 0,0 1 15,0-22-15,21 21 0,0 0 0,-22-20 16,22 20-16,-21-21 0,21 0 0,0 0 16,0 1-16,0-1 0,0 0 15,21-21-15,1 21 0,-1-21 16,0 0-16,0 0 0,0 0 0,0 0 15,1 0-15,20 0 0,-21-21 16,21 0-16,-20 0 0,20-1 0,-21 1 16</inkml:trace>
  <inkml:trace contextRef="#ctx0" brushRef="#br0" timeOffset="4861.24">7726 847 0,'0'0'0,"-21"0"31,-1 0-31,1 0 0,0 21 0,0 0 15,21 0-15,-21 0 16,21 1-16,0-1 0,0 0 0,0 0 16,0 0-16,0 0 0,0 1 15,21-1-15,0 0 0,-21 0 16,21-21-16,0 0 0,1 0 16,-1 0-1,-21-21 1,0 0-16,0 0 15,0-1-15,0-20 0,0 21 16,0-21-16,0 20 0,21-20 16,-21 21-16,21-21 0,0 20 0,0 1 15,1 0-15,-1 0 16,42-21-16,-42 42 0,1 0 0,-1 0 16,21 0-16,-21 0 0,0 21 15,1 0-15,-22 0 0,21 0 0,0 22 16,-21-22-16,21 21 0,-21-21 0,0 22 15,0-22-15,0 21 16,0-21-16,0 0 0,0 1 0,0-1 0,0 0 16,-21 0-16,0-21 15,0 0-15,-1 0 16,22-21 0,-21 0-16,21 0 0,0-1 15,0 1-15,0 0 0,21 0 16,1-21-16,-1-1 0,0 1 0,21 0 15,-21-1-15,22 22 0,-22-21 16,21 21-16,-21-22 0,22 43 0,-22-21 16,21 21-16,1 0 0,-22 0 0,21 21 15,-21-21-15,22 43 0,-22-22 16,-21 21-16,0 0 0,21 22 0,-21-22 16,0 1-16,0-1 0,0 21 15,0-41-15,-21 20 0,0 0 16,21-21-16,-22 1 0,1-1 15,0 0-15,0 0 0,0 0 0,0-21 16,-1 0-16,1 0 16,0-21-1,0 0-15,0 0 0,0-22 0</inkml:trace>
  <inkml:trace contextRef="#ctx0" brushRef="#br0" timeOffset="5052.13">7980 296 0,'-21'0'0,"42"0"0,-64 0 15,22 0-15,0 0 16,21 22 15,-21-1 0</inkml:trace>
  <inkml:trace contextRef="#ctx0" brushRef="#br0" timeOffset="5263.01">6689 614 0,'0'0'0,"-22"21"0,1-21 0,0 0 15,42 0 1,0 0-16,22 0 0,-1 0 0,0 0 16,1 0-16,-1 0 0,0 0 15,1 0-15,-1 0 0,0 0 0,1 0 16,-22 0-16,0 0 0,0 0 16</inkml:trace>
  <inkml:trace contextRef="#ctx0" brushRef="#br0" timeOffset="5967.12">1482 2011 0,'0'0'0,"-297"21"31,255-21-31,0 0 0,-1 0 16,22 0-16,0 0 0,0 0 0,0 0 15,42 0 1,21 0-1,-21 0-15,43 0 0,-1 0 16,1 0-16,20 0 0,1 0 16,0 0-16,21 0 0,-1-21 0,22 21 15,-21-21-15,42 0 0,1 21 16,20-22-16,0 22 0,1-21 0,-1 0 16,21 21-16,1-21 0,21 21 15,-1-21-15,1 21 0,0-21 16,20 21-16,-20-22 0,21 1 0,-21 21 15,-1 0-15,1 0 0,-22-21 16,1 0-16,169 21 0,-170-21 16,-20 21-16,-22 0 0,0 0 15,0-21-15,-21 21 0,-21-22 0,0 22 16,0 0-16,-22 0 0,1 0 16,-22-21-16,1 21 0,-1 0 0,-41 0 15,20 0-15,-21 0 0,0 0 16,0 0-16,-42 21 47</inkml:trace>
  <inkml:trace contextRef="#ctx0" brushRef="#br0" timeOffset="6095.04">7895 1778 0,'-21'0'16,"0"0"15,21 21-31,-21-21 0,-1 0 0,1 21 16,-21 1-16,21-1 0</inkml:trace>
  <inkml:trace contextRef="#ctx0" brushRef="#br0" timeOffset="9579.17">6350 2519 0,'0'-42'0,"0"84"0,0-106 0,0 43 16,0 0-16,0 0 16,0 42-1,0 0-15,0 22 0,0-1 16,0-21-16,0 21 0,0 1 0,0-1 16,0 0-16,0 1 15,0-22-15,0 21 0,0-21 0,0 1 16,0-1-16,0 0 0,0 0 0,0 0 15,21-21 17,0 0-32,0-21 15,-21 0-15,22 21 0,-1-21 0,0-22 16,0 22-16,0 0 0,22-21 16,-22 21-16,0-22 0,0 22 15,0-21-15,0 21 0,1-1 0,-1 1 16,0 0-16,0 21 0,-21 21 15,0 0-15,0 1 16,0-1-16,0 0 0,0 21 16,0-21-16,0 22 0,0-22 0,0 0 15,0 21-15,0-20 0,0-1 16,21 0-16,0 0 0,1-21 0,20 21 16,-21-21-16,21 0 0,-20 0 15,20 0-15,0 0 0,1 0 0,-1-21 16,-21 21-16,21-21 0,1 0 0,-22 0 15,0-22-15,21 22 0,-20 0 16,-1-21-16,-21-1 0,0 1 16,0 0-16,0-22 0,0 22 15,0-1-15,0 1 0,-21 21 0,-1-21 16,1 20-16,-21 1 0,21 0 16,0 21-16,-22 0 0,22 0 0,-21 0 15,21 0-15,-1 0 16,1 21-16,21 0 0,0 1 0,0-1 15,0 0-15,0 0 0,0 0 0,21 0 16,1-21-16,-1 22 0</inkml:trace>
  <inkml:trace contextRef="#ctx0" brushRef="#br0" timeOffset="10071.89">7895 2117 0,'-21'0'0,"42"0"0,-63 0 16,21 0-16,21 21 0,-22 0 15,1 0-15,21 0 0,-21 22 16,21-22-16,0 21 0,0 22 0,0-22 16,0 22-16,0-22 0,0 21 0,0-20 15,0-1-15,0 0 16,0 1-16,0-1 0,0-21 0,-21 0 15,21 1-15,0-1 0,-21 0 16,21 0-16,0-42 31,0 0-31,0 0 16,0-1-16,0 1 0,0 0 0,0 0 16,0-21-16,21 20 0,0-20 15,0 0-15,22-1 0,-22 22 16,21-21-16,0 21 0,-20 0 15,20 21-15,0 0 0,-21 0 0,22 0 16,-22 21-16,0 0 0,0 0 16,0 0-16,1 22 0,-22-22 0,0 42 15,0-42-15,0 22 0,0-22 16,0 0-16,-22 0 0,22 0 16,0 1-16,-21-1 0,21 0 15,21-21 1,1 0-1,-1 0-15,0 0 0,0-21 0,21 0 16</inkml:trace>
  <inkml:trace contextRef="#ctx0" brushRef="#br0" timeOffset="10757.5">8699 2392 0,'0'0'15,"0"-21"-15,0 42 16,0 0-1,-21-21-15,21 42 0,-21-20 16,0-1-16,21 21 0,0-21 0,-21 0 16,21 22-16,-21-22 0,21 21 15,0-21-15,0 1 0,0-1 0,0 0 16,0 0-16,21-21 0,0 0 0,0 21 16,0-21-16,0 0 0,22 0 15,-22 0-15,21 0 0,-21-21 0,22 0 16,-22 21-16,21-21 0,-21 0 15,1-22-15,20 22 0,-21 0 16,0-21-16,0-1 0,1 22 0,-1-21 16,0-1-16,0 22 0,0-21 15,0 21-15,1 0 0,-1-1 0,-21 1 16,0 42 15,0 1-31,0-1 0,0 21 16,0-21-16,0 22 15,0-1-15,0 0 0,0 1 0,-21-1 0,21 21 16,0-20-16,-22-1 0,22 22 16,0-1-16,0-21 0,0 22 15,0-1-15,0 22 0,0-21 0,0-1 16,0 22-16,0-22 0,0 22 16,0-22-16,0 22 0,0-21 0,0-1 15,0 1-15,0-1 0,0 1 0,0-1 16,0-21-16,0 22 0,0-22 15,0 1-15,-21-22 0,21 21 0,-21-21 16,0 0-16,0 1 0,0-22 0,-1 0 16,1 0-16,0 0 0,0 0 15,0-22-15,-22 1 0,22-21 16,-21 21-16,21-22 0,-22-20 0,22 21 16,0-22-16,0 1 0,0-1 0,0 1 15,21-1-15,0-21 0,0 22 16,0-22-16,0 1 0,21-1 0,0 21 15,0 1-15,0-22 0,22 22 16,-1 20-16,-21-20 0,21 21 0,1-1 16,-1 1-16,22 0 0,-22-1 0,0 22 15,-21 0-15,22 0 0,-1 0 16,-21-1-16,0 22 0,1 0 0,-1 0 16</inkml:trace>
  <inkml:trace contextRef="#ctx0" brushRef="#br0" timeOffset="11660.98">6371 5398 0,'0'0'0,"-21"-22"0,0 22 0,0 0 15,-1 0 1,1 0-16,21 22 0,0-1 15,0 0-15,-21 21 0,21-21 0,0 22 16,0-1-16,0 0 0,0 1 16,0-1-16,0 0 0,0 1 0,0-22 15,0 21-15,0-21 0,0 1 16,0-1-16,0 0 0,0 0 0,21-21 16,-21-21-1,21 0 1,1 0-16,-1-1 0,0 1 0,0 0 15,0-21-15,0 21 0,1-22 0,-1 22 16,0-21-16,0-1 0,0 22 16,0 0-16,-21 0 0,0 0 0,22 0 15,-22 42 1,0 0-16,0 0 16,0 21-16,0-20 0,0 20 15,0-21-15,21 21 0,-21-20 0,21 20 16,-21-21-16,21 0 0,0 0 0,0 1 15,1-22-15,-1 21 0,21-21 16,-21 0-16,22 0 0,-1 0 16,0 0-16,1 0 0,-1 0 0,0-21 15,22-1-15,-22 22 0,0-21 16,-20-21-16,20 21 0,0 0 0,-21-22 16,1 1-16,-1 0 0,-21-1 15,0-105 1,0 106-16,0 21 0,-43-1 0,22-20 15,0 42-15,0-21 0,0 21 16,-22 0-16,22 0 0,-21 0 16,21 0-16,0 21 0,-1 0 0,1 0 15,0 1-15,0-1 0,21 0 16,-21 0-16,21 0 0,0 0 0,0 22 16,0-22-16,21 0 15,0 0-15,0-21 0,22 0 0,-22 0 16</inkml:trace>
  <inkml:trace contextRef="#ctx0" brushRef="#br0" timeOffset="12135.46">7895 5122 0,'0'0'0,"-63"0"15,41 22 1,22 20-16,-21-21 0,21 21 15,-21-20-15,21 20 0,-21 0 0,21 1 16,0 20-16,0-21 0,0 1 16,0 20-16,0-20 0,0-1 0,0 0 15,0 1-15,0-22 0,0 0 0,0 21 16,0-21-16,0 1 0,0-1 16,0-42 15,0-1-31,0 1 0,0-21 15,0 21-15,0 0 0,0-22 16,0 1-16,21 0 0,0-1 16,0 1-16,1 0 0,-1 20 0,0-20 15,21 21-15,-21-21 0,22 42 0,-22-22 16,21 22-16,1 0 0,-22 0 16,21 0-16,-21 22 0,22-1 0,-22 21 15,0-21-15,0 22 0,0-22 0,0 21 16,-21 0-16,0 1 0,0-1 15,0 22-15,0-43 0,-21 21 16,0-21-16,21 0 0,-21 1 0,0-1 16,0 0-16,42-21 47,0-21-47</inkml:trace>
  <inkml:trace contextRef="#ctx0" brushRef="#br0" timeOffset="12615.19">9123 5292 0,'-21'-21'0,"42"42"0,-64-64 0,22 22 0,0 21 15,-21 0-15,21 0 0,-22 0 16,1 0-16,21 0 0,-22 21 15,1 1-15,0-1 0,21 21 0,-22-21 16,22 22-16,-21-1 0,21 0 0,-1 1 16,1-1-16,0 0 0,21 1 15,0-1-15,0 0 0,0 1 0,0-22 16,0 21-16,0-21 0,21 0 0,0 1 16,1-22-16,20 21 0,-21-21 15,0 0-15,22 0 0,-22 0 16,21 0-16,-21-21 0,22 21 0,-22-22 15,0 1-15,21 0 0,-21 0 16,1-21-16,-1-1 0,0 22 0,-21-21 16,21-1-16,-21 1 0,0 0 15,21-1-15,-21 1 0,21 0 0,-21 21 16,0-1-16,22-20 0,-22 21 16,0 42-1,0 0-15,-22 0 0,1 1 16,21 20-16,-21-21 0,21 21 0,0 1 15,0-1-15,0 0 0,0-20 16,0 20-16,0-21 0,21 21 0,0-20 16,1-1-16,-1-21 0,21 21 15,-21-21-15,22 0 0,-22 0 16,21 0-16</inkml:trace>
  <inkml:trace contextRef="#ctx0" brushRef="#br0" timeOffset="12912.54">9821 4953 0,'-42'-106'15,"84"212"-15,-105-233 0,42 127 16,-1 0-16,1 0 0,0 0 16,0 42-16,0-20 0,0 20 15,21 21-15,-22-20 0,1 20 16,21-20-16,-21 20 0,21-21 15,0 22-15,0-1 0,0-20 0,0 20 16,0 22-16,0-43 16,0 1-16,0-1 0,21-21 0,-21 0 15,21 0-15,1 1 0,-1-1 0,0-21 16,21 0-16,-21 0 0,1 0 16,-1 0-16,21 0 0,-21 0 0,0-21 15,22-1-15,-22 1 0,0 0 0,21-21 16</inkml:trace>
  <inkml:trace contextRef="#ctx0" brushRef="#br0" timeOffset="13151.4">9631 5165 0,'0'21'15,"21"-21"1,0 0-16,0 0 0,22 0 0,-22 0 16,21 0-16,0 0 0,1-21 15,-1 21-15,0 0 0,1-21 16,-1 21-16,-21 0 0,22 0 0,-1 0 16,-21 0-16,0 0 0,0 0 0</inkml:trace>
  <inkml:trace contextRef="#ctx0" brushRef="#br1" timeOffset="19015.07">10139 2265 0,'-21'0'16,"-1"0"-16,1 21 0,0-21 15,21 21-15,21-21 16,0 0 0,1 0-16,20 0 0,0 0 15,22 0-15,-22 0 0,22 0 0,-1 0 16,22 0-16,-22 0 0,22 0 0,-22 0 16,1-21-16,21 21 0,-22 0 15,-21 0-15,22 0 0,-43 0 0,0 0 16,0 0-16,-21-21 0,-21 21 15,0-21 1,0 21-16,0 0 0,-22-21 0,22 21 16,-21 0-16,21-22 0,0 22 15,-1-21-15,1 21 0,0-21 0,21 0 16,21 21 15,0 0-31,1 0 0,-1 0 16,0 0-16,0 0 0,-21 21 0,21 0 15,0 0-15,-21 1 0,0 20 16,0-21-16,-21 0 0,0 22 16,0-22-16,0 0 0,-22 21 15,22-21-15,-21 22 0,21-22 0,-22 0 16,22 0-16,0 0 0,0-21 0</inkml:trace>
  <inkml:trace contextRef="#ctx0" brushRef="#br1" timeOffset="19763.64">12340 2307 0,'0'21'16,"0"-42"-16,21 42 31,0-21-31,1 0 16,-1-21-16,0 21 0,0-21 15,0 0-15,0 0 0,-21 0 16,22 21-16,-22-43 0,0 22 16,0 0-16,0 0 0,0 0 0,0-1 15,-22 1-15,1 0 0,-21 0 16,21 21-16,-22 0 0,1-21 0,0 21 16,-1 0-16,1 0 0,0 21 15,21 0-15,-22 0 0,1 0 0,21 1 16,0 20-16,-1-21 0,1 21 15,21-20-15,-21 20 0,21 0 16,0 1-16,0-22 0,0 21 0,0 0 16,21-20-16,0-1 0,1 21 15,-1-21-15,0-21 0,0 21 0,0-21 16,22 0-16,-22 0 0,21 0 0,0 0 16,-20-21-16,20 0 0,0 0 15,1 0-15,-22 0 0,21-22 0,0 22 16,-20-21-16,-1-1 0,21 1 15,-21 0-15,0-1 0,1 1 0,-1 0 16,0-1-16,0-20 0,-21 21 16,0-22-16,21 22 0,-21-22 15,0 22-15,0 0 0,0-1 0,0 1 0,0 21 16,0 0-16,-21 21 0,0 0 16,21 21-16,-21 0 15,0 21-15,-1 1 0,22-1 0,-21 21 16,0 1-16,0 42 0,0-43 15,21-20-15,0 20 0,0-21 16,0 1-16,0 20 0,0-20 0,0-1 16,0 0-16,21 1 0,0-22 15,-21 21-15,42-21 0,-20 0 0,-1-21 16,0 22-16,21-22 0,-21 0 0,22 0 16,-1-22-16,0 1 0</inkml:trace>
  <inkml:trace contextRef="#ctx0" brushRef="#br1" timeOffset="20231.37">13420 2138 0,'21'-21'0,"-42"42"0,42-63 0,-21 20 0,0 1 15,0 0-15,-21 21 16,-1-21-16,1 21 0,0 0 0,0 0 16,0 21-16,0-21 0,-1 21 15,-20 0-15,21 22 0,0-22 0,0 0 16,-1 21-16,-20 22 15,21-22-15,0 1 0,21-22 16,0 21-16,-21 0 0,21-20 0,0 20 16,0-21-16,0 0 0,0 0 0,0 1 15,21-22-15,0 0 0,21 0 16,-21 0-16,1 0 0,-1 0 16,21-22-16,-21 1 0,0 0 15,22-21-15,-22 21 0,0-22 0,0 22 16,0-21-16,1 21 0,-22-22 0,21 1 15,-21 21-15,0-22 0,0 22 16,0 0-16,0 0 0,0 0 0,0 0 16,0 42-1,0 0-15,0 0 16,-21 0-16,21 0 0,0 22 0,0-22 16,-22 21-16,22-21 0,0 22 15,0-22-15,0 21 0,0-21 0,0 1 16,0 20-16,0-21 0,0 0 15,22 0-15,-1-21 16,0 0-16,0 0 0,0 0 0,0 0 16,1-21-16,-1 0 0,21-21 15,-21 21-15,0-22 0</inkml:trace>
  <inkml:trace contextRef="#ctx0" brushRef="#br1" timeOffset="20475.68">14076 1609 0,'0'21'0,"0"-42"0,0 84 0,0-20 0,-21-1 15,-1 21-15,22 1 0,-21-22 0,0 22 16,0-1-16,21-20 0,-21 20 16,21-21-16,-21 1 0,21-1 0,0 0 15,0 1-15,0 20 16,0-20-16,0-22 0,0 0 15,0 0-15,0 0 0,21-21 0,0 0 16,0 0-16,0 0 0,22 0 16,-22-21-16,21 0 0,0 0 15</inkml:trace>
  <inkml:trace contextRef="#ctx0" brushRef="#br1" timeOffset="20923.43">14563 2180 0,'0'-21'0,"0"42"0,0-63 0,0 21 15,0 0-15,-22-1 0,1 1 0,0 21 16,0 0-16,0 0 16,0 0-16,-1 0 0,1 21 15,0 1-15,0-1 0,0 0 0,0 0 16,-1 21-16,1-20 0,0 20 0,0-21 16,21 21-16,0-20 15,0 20-15,0-21 0,0 0 0,0 0 16,0 1-16,0-1 0,21-21 15,0 0-15,0 0 0,1 0 16,-1 0-16,0 0 0,0-21 0,0-1 16,0 22-16,-21-21 0,22-21 15,-1 21-15,0 0 0,-21-1 0,0 1 16,21-21-16,-21 21 0,21 0 0,0-22 16,-21 22-16,0 42 31,0 0-31,0 1 0,0-1 0,0 0 15,-21 21-15,21-21 16,0 22-16,0-22 0,0 85 16,0-85-16,0 0 15,21 0-15,1 0 16,-1-21-16,0 0 0,0 0 16,0 0-16,0 0 0,1 0 15,-1-21-15,0 0 0,0 0 0,-21 0 16,21 0-16,-21-22 0,21 22 0</inkml:trace>
  <inkml:trace contextRef="#ctx0" brushRef="#br1" timeOffset="21139.31">13864 1969 0,'0'0'0,"-42"0"0,-1 21 0,22-21 15,0 0-15,0 21 0,42-21 32,0 0-32,0 0 0,1 0 15,20 0-15,0 0 16,1 0-16,-1 0 0,0 0 0,1 0 16,-1-21-16,0 21 0,1-21 0</inkml:trace>
  <inkml:trace contextRef="#ctx0" brushRef="#br1" timeOffset="22051.78">15938 2434 0,'0'0'0,"-21"0"0,0 0 16,42 0 15,0-21-31,1 0 0,-1 0 15,0 21-15,21-21 0,-21-1 0,22-20 16,-1 21-16,0 0 16,-20-22-16,20 22 0,0-21 0,-21 0 15,1-1-15,-1 1 0,0-22 16,-21 22-16,21-21 0,-21-1 0,0 22 16,0-22-16,0 22 0,-21 0 15,0-1-15,0 1 0,-1 21 0,1 0 16,0 21-16,0 0 0,0 0 0,0 0 15,-1 21-15,1 0 0,0 21 16,0 1-16,21 20 0,-21 1 0,21-1 16,-21 1-16,21-1 0,0 1 15,0-22-15,0 21 0,0-20 0,0 20 16,0-20-16,0-1 0,0 0 16,0-21-16,0 22 0,0-22 15,0 0-15,0 0 0,21-21 31,0 0-31,0-21 0,0 0 16,-21 0-16,21 0 0,1-1 16,-1 1-16,-21 0 0,21 0 0,0-21 15,0 20-15,0 1 0,-21 0 0,0 0 16,22 0-16,-1 21 16,-21 21-16,0 0 15,21 0-15,-21 0 0,0 1 16,0-1-16,21 0 0,-21 21 15,0-21-15,0 1 0,0-1 0,21 0 16,0 0-16,-21 0 0,22-21 16,-1 21-16,0-21 0,0 0 0,0 0 15,0 0-15,1 0 0,-1 0 16,0 0-16,0 0 0,0 0 0,22-21 16,-22 0-16,0 21 0,-21-21 0,21 0 15,0 0-15,0-22 0,-21 22 16,0 0-16,22 0 0,-22 0 15,21-1-15,-21 1 0,0 42 32,0 1-17,0-1-15,0 0 16,-21 0-16,21 0 0,0 0 16,0 1-16,0-1 0,21-21 31</inkml:trace>
  <inkml:trace contextRef="#ctx0" brushRef="#br1" timeOffset="22227.68">16912 2032 0,'0'-21'0,"0"42"0,-21-63 15,21 21-15,-21 21 0,21 21 47,21 0-31,0 0-16,0 0 0,0-21 15,1 21-15</inkml:trace>
  <inkml:trace contextRef="#ctx0" brushRef="#br1" timeOffset="24225.54">17611 2201 0,'0'0'0,"21"0"0,0 0 0,-21-21 16,0 0-16,0 0 15,0 0-15,0 0 0,0-1 16,0 1-16,-21 21 0,0-21 16,-1 0-16,1 21 0,0 0 0,0 0 15,-21 0-15,20 0 0,1 0 16,-21 21-16,21 0 0,-22 0 15,22 1-15,0-1 0,-21 21 0,21-21 16,-1 22-16,1-22 0,0 0 16,0 0-16,21 21 0,0-20 0,0-1 15,0 0-15,0 0 0,0 0 0,21-21 16,0 21-16,0-21 0,1 0 16,-1 0-16,0 0 0,0 0 0,0 0 15,0 0-15,22-21 0,-22 0 16,0 0-16,0 0 0,0 0 0,22-1 15,-22-41-15,0 42 0,0-22 16,0 1-16,-21 0 0,22-1 16,-1 1-16,-21-21 0,21 20 0,0-20 15,-21-1-15,21 1 16,0 20-16,-21-20 0,0 21 0,22-1 16,-22 1-16,0 0 0,0 20 15,0 1-15,-22 21 16,22 21-16,-21 1 15,0 20-15,0 0 0,0 1 0,0 20 16,21 1-16,0-1 0,0-21 0,0 22 16,0-1-16,0-20 0,0-1 15,0 0-15,21 1 0,0-1 0,0-21 16,0 22-16,0-22 0,1 0 16,-1 0-16,-21 0 0,21-21 0,0 21 15,0-21-15,0 0 0,1 0 16,-1 0-16,0 0 0,0 0 15,21 0-15,-20-21 0,-1 0 0,0 0 16,0 21-16,0-21 0,0 0 16,1-22-16,-1 22 0,0 0 0,-21 0 15,21-22-15,-21 22 0,0 0 0,0 0 16,0 0-16,0 0 0,-21 21 16,0 0-16,0 0 15,21 21-15,-22 0 16,1 0-16,21 0 0,0 0 15,0 22-15,-21-22 0,21 0 0,0 0 16,0 0-16,0 1 0,0-1 16,0 0-16,21 0 0,0-21 0,-21 21 15,22 0-15,-1-21 0,0 0 16,0 0-16,21 22 0,-20-22 0,-1 0 16,21 0-16,-21 0 0,22 0 15,-1-22-15,-21 1 0,0 0 0,22 21 16,-22-21-16,0 0 0,0 0 0,0-1 15,-21-20-15,0 21 0,21-43 16,-21 43-16,0 0 0,0 0 16,0 42 15,-21 0-31,21 0 0,0 1 16,0-1-16,0 0 0,0 0 15,0 0-15,0 0 0,0 1 0,0-1 16,0 0-16,0 0 0,21-21 15,1 21-15,-1-21 0,21 21 16,-21-21-16,22 0 0,-22 0 0,21 0 16,0 0-16,-20 0 0,20-21 15,-21 21-15,0-21 0,0 0 16,1 0-16,-1 0 0,0-1 0,0 1 16,-21 0-16,0 0 0,21 0 0,0-22 15,-21 22-15,0 0 16,0 42-1,0 0 1,0 1-16,0-1 0,-21 0 16,21 0-16,-21 0 0,21 0 0,0 1 15,0-1-15,0 0 0,0 0 16,0 0 0,0-42 15,0 0-16,0 0-15,21 0 0,-21-1 16,21 1-16,1 0 16,-22 0-16,21 0 0,-21 0 0,21-1 15,0 1-15,-21 0 0,0 0 0,21 0 16,0 0-16,1 42 16,-22 0-1,0 0-15,0 0 16,0 0-16,0 1 0,0-1 0,21 0 15,-21 0-15,0 0 0,21 0 16,21 1-16,-21-1 0,1 0 0,20 0 16,0-21-16,1 21 0,-1-21 15,-21 0-15,21 0 0,1 0 0,-1 0 16,0 0-16,1 0 0,-1 0 16,0 0-16,1 0 0,-22-21 15,0 21-15,21-21 0,-20 0 16,-1 0-16,0-22 0,0 22 0,0 0 0,-21-21 15,21-1-15,1 1 0,-1 21 16,-21-22-16,0 1 0,0 21 0,0-21 16,0 20-16,-21 22 15,-22 0-15,22 22 0,0-1 16,-21 0-16,20 0 0,-20 21 16,21-20-16,-21-1 0,20 0 15,1 21-15,0-21 0,21 1 0,0-1 16,0 0-16,0 0 15,21-21-15,0 0 0,1 0 16,-1 0-16,21 0 0,-21 0 16,0 0-16,1 0 0,-1 0 0,0-21 15,0 0-15,0 21 0,-21-21 16,21-1-16,1 1 0,-1 21 0,0-21 16,-21 0-16,21 0 0,0 0 15,0-1-15,-21 1 0,22 21 16,-22 21-1,0 1-15,0-1 16,-22 0-16,1 0 0,21 21 16,-21-20-16,0 20 0,0 0 15,0-21-15,-1 22 0,1-1 0,21 22 16,-21-22-16,0 21 0,0-20 0,0 20 16,-1 1-16,22-1 0,0 1 15,0-22-15,0 22 0,0 20 0,0-20 16,0-1-16,0 1 0,0-1 15,0 22-15,0-22 0,0 1 0,0 21 16,0-22-16,0 1 0,0-22 0,0 21 16,0 1-16,0-22 15,0 1-15,-21 20 0,0-42 0,0 22 16,0-22-16,0 0 0,-1 0 0,1 0 0,-21 0 16,21-21-16,0 0 15,-22 0-15,22 0 0,0 0 0,0 0 16,0 0-16,-1 0 0,1 0 0,0-21 15,21 0-15,0 0 16,0 0-16,0 0 0,0-1 0,0 1 16,0-21-16,21 21 0,0-22 0,1 1 15</inkml:trace>
  <inkml:trace contextRef="#ctx0" brushRef="#br1" timeOffset="24543.36">18690 1588 0,'0'0'0,"-21"-22"0,0 1 0,0 21 0,21-21 16,-22 21-16,1-21 15,0 21 1,21 21 0,0 0-16,0 0 0,0 1 15,0-1-15,0 0 0,0 0 16,0 21-16,0-20 0</inkml:trace>
  <inkml:trace contextRef="#ctx0" brushRef="#br1" timeOffset="30420.5">11197 5228 0,'-21'0'0,"0"0"0,0 0 0,-1 0 16,1 0-16,0 0 15,0 0-15,0 0 0,-22 0 0,22 0 16,0 0-16,0-21 0,0 21 16,0 0-16,-1 0 0,1-21 0,0 21 15,42 0 16,0 0-15,1 0-16,20 0 0,0 0 16,22 0-16,-1 0 0,1 0 15,-1 0-15,1 0 0,20 0 0,-20 0 16,-1 0-16,22 0 0,-21 0 16,-1 0-16,1 0 0,-1 0 0,43 0 15,-64 0-15,1 0 0,-22 0 16,0 0-16,0 0 0,-21-21 31,-21 21-31,0 0 0,0-21 16,-1 21-16,-20-22 0,21 22 15,0-21-15,0 21 0,-22-21 0,22 0 16,0 21-16,0-21 0,0 0 16,-1 21-16,22-22 0,-21 22 0,0 0 15,21-21 1,0 42 15,21-21-31,0 0 0,1 22 0,-1-22 16,21 0-16,-21 0 0,0 21 0,22-21 15,-22 0-15,21 0 0,-21 0 16,1 0-16,20 21 0,-21-21 16,0 0-16,-21 21 0,0 0 15,0 0-15,0 1 16,-21-22-16,0 21 0,0 21 0,-22-21 15,22 0-15,-21 22 16,0-22-16,-1 21 0,1 1 0,0-22 16,-43 63-16,43-62 0,20 20 15,-20-21-15,21 21 0,0-20 16,21-1-16,0 0 0,-21 0 0,21 0 16,0 0-16,0-42 31</inkml:trace>
  <inkml:trace contextRef="#ctx0" brushRef="#br1" timeOffset="35546.37">13779 5122 0,'22'0'0,"-1"0"16,0 0-16,0-21 0,0 21 16,0 0-16,1-21 15,-1 21-15,0 0 0,0-21 0,21 0 16,-20 21-16,-1-21 0,21 21 15,0-22-15,-20 1 0,20 0 0,-21 0 16,21 0-16,-20 0 0,-1-1 16,0 1-16,-21-21 15,0 21-15,-42 0 0,20 21 16,-20 0-16,0 0 0,-1 0 16,1 0-16,0 0 0,-22 0 0,22 0 15,0 21-15,-1 0 0,1-21 0,0 21 16,20 0-16,-20 0 0,21 1 15,0-1-15,21 0 0,0 0 0,0 0 16,0 0-16,21-21 16,0 0-1,21 0-15,-20 0 0,20 0 16,0-21-16,1 21 0,20-21 0,-21 0 16,22 0-16,-1 21 0,-20-21 15,20-22-15,1 22 0,-22 0 16,0 21-16,1-21 0,-22 0 0,0-1 15,0 22-15,0 0 0,1 0 16,-22 22 15,0 20-31,0-21 0,0 21 0,0 1 16,0 20-16,0-20 0,0 20 0,0 1 16,0-22-16,0 21 15,0 1-15,0-1 0,21 1 0,0 21 16,-21-22-16,0 1 0,0-1 0,21 1 15,-21-1-15,0 1 0,0-1 16,0 1-16,0-22 0,0 21 0,0 1 16,-21-22-16,0 22 0,21-22 0,-21 22 15,-1-22-15,1 0 0,-21 1 16,21-1-16,-22 0 0,22-21 0,-21 1 16,0-1-16,-1 0 0,1-21 0,0 0 15,-1 0-15,-20-21 0,20 0 0,1-22 16,0 1-16,21 0 0,-22-1 15,1-20-15,21 20 0,0-20 0,-1-1 16,22 22-16,0-21 0,0-1 16,0 22-16,0-22 0,0 1 15,22-1-15,-1 22 0,0-22 0,21 22 16,1 0-16,-1-22 0,0 22 0,22 0 16,-1-1-16,1 1 0,20 0 15,-20 20-15,-1-41 0,1 21 0,63-43 16,-64 43-16</inkml:trace>
  <inkml:trace contextRef="#ctx0" brushRef="#br1" timeOffset="35920.15">14986 5101 0,'0'0'0,"-21"0"0,0 0 0,42 0 31,0 0-16,0-21-15,0 21 0,0-21 0,1 0 16,20 21-16,-21-21 0,0-1 16,22 1-16,-22 0 0,0 0 0,-21 0 15,0-22-15,0 22 16,0 0-16,0 0 0,-21 21 16,0 0-16,-22 0 0,22 21 15,-21 0-15,21 0 0,-22 1 16,1 41-16,21-21 0,0 1 15,-1-1-15,22-21 0,0 22 16,0-1-16,0-21 0,0 0 0,0 43 16,22-43-16,-1-21 0,0 21 15,21 0-15,-21-21 0,1 0 16,41 0-16,-21 0 0,1 0 16,-22 0-16,21 0 0,1-21 15,-22 21-15,21-21 0,0-21 0,1 20 16,-22 1-16,21-21 0</inkml:trace>
  <inkml:trace contextRef="#ctx0" brushRef="#br1" timeOffset="36170.01">15833 4509 0,'0'-22'0,"-22"44"31,22-1-31,0 0 0,-21 21 16,0 1-16,21-1 0,-21 21 15,21 1-15,0-22 0,-21 22 0,21-1 16,-21 1-16,21-22 0,-22 0 0,22 1 16,0-1-16,0 0 0,0-20 15,0-1-15,0 0 0,0 0 0,0 0 16,22-21 0,-1 0-1,0 0-15,0-21 0,0 0 0,0 0 16,1 0-16,-1-1 0</inkml:trace>
  <inkml:trace contextRef="#ctx0" brushRef="#br1" timeOffset="36411.87">16235 4487 0,'0'0'0,"0"22"15,0-1-15,-21 0 0,21 21 0,-22 1 16,1-1-16,21 0 15,-21 22-15,21-22 0,0 22 0,-21-22 16,21 0-16,-21 1 0,21-1 16,-21 0-16,21 1 0,0-22 0,0 0 15,0 21-15,0-21 0,0 1 16,0-1-16,21-21 31,0 0-31,-21-21 0,21 21 16</inkml:trace>
  <inkml:trace contextRef="#ctx0" brushRef="#br1" timeOffset="37075.49">16298 5122 0,'0'0'16,"21"0"-16,1 0 16,-1 0-16,0 0 0,0 0 15,0 0-15,0 0 0,1 0 16,-1 0-16,0 0 0,21 0 0,-21-21 15,1 21-15,-1-21 0,0 21 0,0-21 16,-21 0-16,0 0 0,0-1 16,0 1-16,0 0 0,0 0 15,-21 21-15,0 0 0,0-21 16,-1 21-16,1 0 0,0 21 16,0-21-16,0 21 0,0 21 0,21-20 15,-22 20-15,22-21 0,-21 21 16,21 1-16,0-22 0,0 21 0,0-21 15,0 1-15,0-1 0,21 0 16,1 0-16,-1-21 0,0 21 0,0 0 16,0-21-16,22 0 0,-22 0 15,21 0-15,-21 0 0,22 0 0,-22 0 16,21 0-16,-21-21 0,22 21 0,-22-21 16,0 0-16,0 0 0,0-22 15,0 22-15,-21 0 0,22-21 16,-1-1-16,-21 1 0,21 0 0,-21 21 15,21-22-15,0 22 0,0 0 16,1 0-16,-1 0 0,0 21 0,0 0 16,0 0-16,0 0 0,1 21 15,-1 0-15,0 0 0,0 0 0,-21 22 16,0-1-16,0 0 0,21-21 0,-21 22 16,0-1-16,0 0 0,0-20 15,0 41-15,0-42 0,0 0 16,-21 1-16,0-1 0,21-42 47,0-1-47,0 1 0,0 0 15,0-21-15,0 21 0,21-22 16,0 1-16,0 21 0,1-43 0,-1 22 16,0 0-16,0-1 0,0 1 15,22 0-15,-22 20 0,21-20 0,-21 21 16,22 0-16,-22 0 0,21 21 15,-21 0-15,0-22 0,22 22 0,-22 0 16,0 0-16,0 22 0</inkml:trace>
  <inkml:trace contextRef="#ctx0" brushRef="#br1" timeOffset="37472.26">18224 4911 0,'0'0'16,"22"-21"-16,-22-1 0,0 1 0,0 0 16,0 0-16,-22 21 15,1 0-15,0 0 16,0 0-16,0 21 16,0 0-16,-1 0 0,22 1 0,-21-1 15,21 0-15,0 0 16,0 0-16,0 0 0,0 1 0,0-1 15,0 0-15,21-21 0,1 21 0,-1 0 16,0 0-16,0 1 0,0-22 16,0 21-16,1 0 0,-1 0 0,0 0 15,0-21-15,0 21 0,-21 1 16,0-1-16,0 0 0,0 0 16,-21 0-16,0 0 0,0-21 15,0 0-15,-1 22 0,1-22 16,-21 0-16,21 0 0,0 0 0,-22 0 15,22 0-15,-21 0 0,21 0 16,-22 0-16,1 0 0,0 0 16,-22-22-16,22 1 0,-1 0 0,-20 21 15</inkml:trace>
  <inkml:trace contextRef="#ctx0" brushRef="#br1" timeOffset="37764.08">15854 4636 0,'0'0'0,"-43"0"0,22 0 16,0 0-16,21-22 16,42 22-16,-20-21 0,20 21 15,0 0-15,1 0 0,20 0 0,1 0 16,-1-21-16,22 21 0,-22 0 15,22 0-15,0-21 0,-1 21 16,-20 0-16,-1 0 0,1 0 0,-1 0 16,-20 0-16,-1 0 0,-21 0 0,0 0 15,0 0-15,-21 21 0,0 0 16,-21 0-16,0 1 16,0-1-16,-21 21 0</inkml:trace>
  <inkml:trace contextRef="#ctx0" brushRef="#br1" timeOffset="38493.68">13991 7091 0,'0'-21'16,"0"0"0,0-1-16,21 22 15,0-21-15,1 0 16,-1 21-16,0-21 0,0 21 0,0-21 15,-21 0 1,-21 21 0,0 0-16,-21 0 0,20 0 0,-20 21 15,0 0-15,-1 0 0,1-21 16,0 21-16,21 0 0,-22 1 16,22-1-16,-21 0 0,42 0 0,0 0 15,0 0-15,0 1 0,0-1 0,0 21 16,21-21-16,0 0 0,0 1 15,0 20-15,22-21 0,-1 21 16,0-20-16,1-1 0,-1 21 0,-21-21 16,22 0-16,-1 22 0,-21-22 0,0 0 15,-21 21-15,0-20 16,-21-22-16,0 21 0,-21-21 0,-1 0 16,-20 0-16,20 21 0,-20-21 0,-1 0 15,1 0-15,-1 0 0,22 0 0,-21 0 16,-22-21-1,64 0-15,-22-1 0,22 1 0,21 0 16,0 0-16,0 0 16,21 0-16,1-22 0,20 22 15,0-21-15,1 21 0,-1-22 0,0 22 16,22-21-16</inkml:trace>
  <inkml:trace contextRef="#ctx0" brushRef="#br1" timeOffset="38881.46">14478 7535 0,'42'0'15,"-21"0"-15,1-21 0,-22 0 16,21 0-16,0 0 0,0 0 0,0-1 15,0 1-15,1-21 0,-1 21 16,-21-22-16,0 1 0,0 21 0,21-21 16,-21 20-16,0 1 0,0 0 0,0 0 15,-21 21-15,0 0 16,-1 0-16,1 0 0,0 42 16,0-21-16,0 1 0,0 20 0,-1 0 15,1-21-15,0 22 0,21-1 16,0 0-16,0-20 0,0 20 0,0-21 15,0 0-15,0 0 0,0 1 16,21-1-16,0 0 0,1 0 16,-1-21-16,21 0 0,-21 21 0,0-21 15,43 0-15,-43 0 0,21-21 16,-20 21-16,20-21 0,-21 0 16</inkml:trace>
  <inkml:trace contextRef="#ctx0" brushRef="#br1" timeOffset="39140.3">15240 6795 0,'0'0'0,"0"-22"0,0-20 0,0 21 15,0 0-15,-21 21 16,0 21-16,21 0 16,0 21-16,0 1 0,0-1 15,0 22-15,-22-1 0,22-21 0,-21 22 16,21-1-16,0 1 0,0-1 0,-21 1 15,0-22-15,21 22 0,0-22 16,-21-21-16,21 22 0,0-22 0,0 42 16,0-42-16,0 1 15,21-22 1,0 0-16,0-22 16,0 1-16,1 0 0,20-21 0</inkml:trace>
  <inkml:trace contextRef="#ctx0" brushRef="#br1" timeOffset="39420.14">15706 6710 0,'21'-42'0,"-42"84"0,63-127 0,-21 43 15,0 21-15,-21-22 0,0 22 16,21 21-16,-21 21 16,0 1-16,0 20 0,0 0 0,0 1 15,0-1-15,-21 21 16,21-20-16,-21-1 0,21 22 0,0-22 15,-21 21-15,0-20 0,21-1 0,0 0 16,-21 22-16,21-22 0,-22-21 16,22 22-16,0-1 0,0-21 0,0 22 15,0-22-15,-21 0 0,21 0 16,0 0-16,0 0 0,0 1 16,21-22-1,1 0-15,-1-22 16,0 1-16,0 21 0</inkml:trace>
  <inkml:trace contextRef="#ctx0" brushRef="#br1" timeOffset="40099.75">15981 7324 0,'21'0'31,"0"0"-31,0 0 16,0 0-16,1 0 0,-1 0 15,0-21-15,0 21 0,0-22 16,0 1-16,1 0 0,-1 21 0,0-21 16,-21 0-16,0 0 0,21-1 15,-21 1-15,0 0 0,0 0 16,0 0-16,-21 21 0,0 0 16,0 0-16,-1 0 0,1 0 15,0 21-15,0 0 0,0 21 0,0-20 16,-1 20-16,1 0 0,21 1 0,0-1 15,-21 0-15,21-21 0,0 22 16,0-22-16,0 0 0,0 0 0,0 0 16,0 1-16,21-1 0,0-21 0,1 0 15,-1 21-15,21-21 0,-21 0 16,22 0-16,-22 0 0,21 0 16,-21 0-16,22 0 0,-22-21 0,21 0 15,-21-1-15,0 1 0,1 0 16,-1 0-16,0 0 0,0-22 0,21-20 15,-42 21-15,22-1 16,-1 22-16,0-21 0,-21 21 0,21-22 16,0 22-16,0 21 0,1-21 0,-1 21 15,0 0-15,0 0 0,0 21 16,0-21-16,-21 42 0,22-20 0,-1 20 16,-21 0-16,21 1 0,-21-1 15,21-21-15,-21 21 0,0 1 0,0-22 16,0 21-16,0-21 0,0 1 0,0-1 15,0 0-15,0 0 16,-21-21 0,0-21-1,21 0-15,0 0 16,0-1-16,0 1 0,0 0 0,0-21 16,0 21-16,0-22 0,21 1 0,0 0 15,0 20-15,-21-20 0,21 0 16,1 21-16,-1-22 0,0 22 0,-21 0 15,21 0-15,0 21 0,0-21 0,1 21 16,-1 0-16,0 0 0,0 0 16,0 0-16,22 0 0,-1 0 15</inkml:trace>
  <inkml:trace contextRef="#ctx0" brushRef="#br1" timeOffset="40563.24">17886 7133 0,'0'0'0,"0"-21"0,-21 21 0,21-21 15,0 0-15,0 0 16,-22 21-16,1-22 16,0 22-16,0 0 15,0 0-15,0 0 0,-1 0 0,1 0 16,-21 0-16,21 22 0,-22-22 15,22 21-15,0-21 0,0 21 0,0 0 16,0 0-16,21 0 0,0 1 16,0-1-16,0 0 0,21-21 15,0 21-15,0 0 0,0 0 0,0-21 16,22 22-16,-22-1 0,0-21 16,0 21-16,0-21 0,1 21 0,-1-21 15,0 21-15,0-21 0,0 21 0,-21 1 16,0-1-1,0 0-15,0 0 16,-21-21-16,-21 21 16,21-21-16,-1 0 15,1 0-15,-21 0 0,21 0 0,-22 0 16,1 0-16,0 0 0,21 0 16,-22 0-16,22 0 0,-21 0 0,21 0 15,-1 0-15,1 0 0,0 0 0,0 0 16,0 0-1,0 0-15,21-21 0</inkml:trace>
  <inkml:trace contextRef="#ctx0" brushRef="#br1" timeOffset="40971.83">15240 6837 0,'0'0'16,"-21"0"-16,42-21 16,0 21-16,21 0 15,1 0-15,20 0 0,1-21 16,-1 21-16,22 0 0,-22 0 15,22 0-15,0 0 0,-1 0 0,22 0 16,-21 0-16,0 0 0,-1-22 16,1 22-16,0 0 0,-22 0 0,1-21 15,-22 21-15,0 0 0,1 0 16,-22 0-16,0 0 0,0 0 0,-42 0 47,0 0-32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6T03:38:30.32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2244 339 0,'0'0'0,"-43"0"0,22 0 0,0-21 16,0 21-16,0 0 15,-1 0-15,44 0 47,-1 0-47,21 0 0,22-22 0,-22 22 16,43 0-16,-22 0 0,22-21 15,-1 21-15,1 0 0,0-21 16,-22 21-16,22 0 0,42 0 16,-64 0-16,-20 0 0,-1 0 15,-21 0-15,0 0 0,-21 21 16,-21 0 0,0-21-16,0 0 0,-21 0 0,20 22 15,-20-22-15</inkml:trace>
  <inkml:trace contextRef="#ctx0" brushRef="#br0" timeOffset="296.18">2688 339 0,'0'21'31,"0"0"-31,0 0 0,0 22 16,-21-22-16,21 21 0,-21 0 16,21 1-16,0 20 0,0-20 15,-21 20-15,21 1 0,-22-22 0,22 21 16,0-20-16,0 20 0,-21-20 16,21-1-16,0 0 0,0-21 0,0 22 15,0-22-15,0 0 0,0 0 16,21-21-16,1 0 0,-1 21 0,0-21 15,0 0-15,-21-21 16,21 21-16</inkml:trace>
  <inkml:trace contextRef="#ctx0" brushRef="#br0" timeOffset="983.53">3175 699 0,'0'-22'0,"0"44"0,0-22 47,0 21-47,0 0 0,0 0 15,-21 21-15,0 1 0,21-22 0,-22 21 16,22 1-16,-21-1 16,21-21-16,0 21 0,0-20 0,0-1 15,0 0-15,0 0 0,0 0 16,0 0-16,43-21 0,-22 0 15,0 0-15,21 0 0,-21 0 16,22-21-16,-1 0 0,0 0 0,1 0 16,-1 0-16,0-22 0,-20 22 15,20-21-15,-21 21 0,21-22 16,-20 1-16,-1 21 0,0-22 0,-21 22 16,0 0-16,21 0 0,-21 0 15,0 0-15,0-1 0,0 1 16,0 42 15,-21 1-31,0 20 16,21-21-16,0 0 0,0 22 15,-21-1-15,21 0 0,-22 1 16,22 20-16,-21-21 0,21 1 0,0 20 16,0-20-16,0 20 0,0-21 15,0 22-15,0-22 0,0 22 0,0-1 16,0 1-16,0-1 0,0 1 15,0-1-15,0 1 0,0-22 0,0 22 16,-21-1-16,0-21 0,0 1 16,0-1-16,-1 0 0,-20 1 15,21-1-15,-21-21 0,-1 0 0,1 1 16,0-1-16,-1 0 0,1-21 16,0 0-16,-22 0 0,22 0 0,-22-21 15,22 0-15,-22-1 0,1 1 16,-1 0-16,22-21 0,-21 21 0,20-22 15,1 1-15,21-22 16,0 22-16,-1 0 0,22-22 0,0 22 0,0 0 16,0-1-16,43-63 15,-1 85-15,0-21 0,1 0 16,20-1-16,-20 1 0,20 21 16,-21-22-16,22 1 0</inkml:trace>
  <inkml:trace contextRef="#ctx0" brushRef="#br0" timeOffset="1319.47">3916 593 0,'0'0'16,"0"-21"-16,21-1 0,-21 1 16,21 42-1,-21 1 1,0 20-16,0 0 0,0 22 15,0-22-15,0 43 0,0-22 0,0 22 16,0 0-16,0-1 0,0-20 16,-21 20-16,0-20 0,21 21 0,0-1 15,-21-20-15,21 20 0,-22-20 16,1 21-16,21-22 0,0 1 0,-21-1 16,21-21-16,-21 22 0,21-22 15,0 1-15,-21-22 0,21 21 0,0-21 16,0 0-16,0 1 0,0-1 15,0-42 1,0-1 0,0 1-16,0 0 0,0 0 15</inkml:trace>
  <inkml:trace contextRef="#ctx0" brushRef="#br0" timeOffset="1683.76">3916 974 0,'0'0'0,"0"-64"0,-21 22 16,21 0-16,-22-22 0,22 43 0,0-21 15,0 20-15,0-20 0,0 21 16,22 0-16,-1 0 0,0-1 16,0 22-16,0-21 0,0 21 0,1 0 15,20 0-15,-21 0 0,21 0 16,1 0-16,-22 21 0,21-21 15,-21 22-15,22-1 0,-22 21 0,-21-21 16,0 43-16,0-22 16,-42-21-16,20 22 0,1-1 0,-21 0 15,0-21-15,-1 22 0,1-22 16,0 0-16,20 21 0,-20-42 16,21 22-16,0-1 0,0-21 0,-1 21 15,44-21 16,-1 0-31,0 0 16,0 0-16,0 0 0,22-21 16,-22 0-16</inkml:trace>
  <inkml:trace contextRef="#ctx0" brushRef="#br0" timeOffset="2199.46">4762 741 0,'0'0'0,"22"-21"0,-1 21 16,-21-21-16,21-1 0,0 22 0,-21-21 15,21 21-15,-21-21 0,0 0 16,0 0-16,0 0 15,-21 21-15,0 0 16,-21 0-16,20 0 0,1 0 0,-21 21 16,21 0-16,-22 0 0,22 0 15,0 22-15,-21 20 16,21-21-16,-1 1 0,22-1 0,0 0 16,0-20-16,0 20 0,0-21 15,0 21-15,0-20 0,22-1 16,-1 0-16,21 0 0,-21-21 0,22 21 15,-22-21-15,21 0 0,0 0 16,1 0-16,20 0 0,-20 0 0,-1-21 16,0 0-16,1 0 0,-1 0 15,0-1-15</inkml:trace>
  <inkml:trace contextRef="#ctx0" brushRef="#br0" timeOffset="2656.23">5440 656 0,'0'-21'0,"0"42"0,0-63 0,0 21 15,0 0-15,-21 21 0,-1-22 16,1 22-16,0 0 16,0 0-16,0 0 0,-22 22 15,22-22-15,0 21 0,0 21 0,0-21 16,0 0-16,-1 22 0,1-1 16,0 0-16,21 1 0,0-22 0,-21 21 15,21 1-15,0-22 0,0 21 16,0-21-16,0 0 0,0 1 0,21-1 15,0-21-15,0 21 16,1-21-16,-1 0 0,0 0 16,0 0-16,0-21 0,0 0 0,22-1 15,-22 1-15,0 0 0,0 0 0,0 0 16,1 0-16,-1-22 0,0 1 16,0 21-16,-21-22 0,0 22 15,21-21-15,-21 21 0,21 0 16,-21-1-16,0 1 0,0 42 31,-21 1-31,0-1 0,21 0 16,-21 21-16,0-21 0,21 22 0,-21-22 15,21 21-15,0-21 0,0 22 16,0-22-16,0 21 0,0-21 0,0 1 16,0-1-16,21-21 0,0 21 15,0-21-15,0 21 0,0-21 16,22 0-16,-22 0 0,21-21 15,1 0-15,-1 21 0</inkml:trace>
  <inkml:trace contextRef="#ctx0" brushRef="#br0" timeOffset="3044.37">6202 677 0,'0'0'16,"0"-21"-16,0-21 15,-21 42-15,-1 0 0,1 0 16,0 0-16,0 0 0,0 0 15,0 0-15,-1 0 0,22 21 0,-21 0 16,0-21-16,21 21 0,-21 1 16,21-1-16,0 0 15,0 0-15,0 0 0,21 0 16,0-21-16,0 22 0,1-1 16,-1 0-16,0 0 0,0-21 0,0 21 15,0 0-15,1 1 0,-1-1 16,-21 0-16,21 0 0,-21 0 15,0 0-15,0 1 0,0-1 16,-21-21-16,0 21 0,-1-21 16,1 0-16,0 0 15,-21 0-15,21 0 0,-22 0 0,22 0 16,-21 0-16,21 0 0,-1 0 16,1 0-16,0 0 0,0 0 0,0-21 15,0 0-15,21-1 16,0 1-16,0 0 0,0 0 15,0 0-15,21 0 0,0-1 16,0-20-16</inkml:trace>
  <inkml:trace contextRef="#ctx0" brushRef="#br0" timeOffset="3583.54">6519 233 0,'0'0'0,"-21"-42"0,21 20 0,0 1 16,0 0-16,0 0 0,0 0 0,0 0 15,0 42 1,0 0 0,0 0-16,0 21 0,0 1 15,0-1-15,0 0 0,0 22 0,0-22 16,-21 1-16,21-1 0,-21 21 15,0-20-15,21-1 0,0 0 0,0 1 16,0-1-16,0 0 16,0 1-16,0-22 0,0 21 0,0-21 15,0 1-15,0-1 0,21 0 16,0 0-16,0-21 0,0 0 0,22 0 16,-22 0-16,0 0 0,21 0 15,1 0-15,-1-21 0,-21 0 0,21 0 16,1-1-16,-22 1 0,21 0 15,-21-21-15,1 21 0,20-22 0,-42 22 16,21 0-16,-21 0 16,0 0-16,-21 21 31,21 21-31,-21 0 0,21 0 16,0 0-16,-21 22 0,21-22 0,-22 0 15,22 0-15,0 0 0,0 0 16,0 1-16,0-1 0,22-21 31,-1 0-31,0 0 0,0 0 16,-21-21-16,21-1 0,0 1 15,-21 0-15,22 0 0,-1-21 0</inkml:trace>
  <inkml:trace contextRef="#ctx0" brushRef="#br0" timeOffset="3747.45">7154 402 0,'0'0'0,"0"-21"0,-21 21 16,0 0-16,0 0 0,0 0 16,-1 0-1,1 0 17</inkml:trace>
  <inkml:trace contextRef="#ctx0" brushRef="#br0" timeOffset="3948.33">6223 508 0,'0'0'0,"-21"21"0,42-21 31,0 0-16,21 0-15,-20 0 0,20 0 16,0 0-16,22 0 0,-22 0 16,22 0-16,-1 0 0,-21 0 15,22 0-15</inkml:trace>
  <inkml:trace contextRef="#ctx0" brushRef="#br0" timeOffset="4496.02">7387 635 0,'0'21'16,"0"0"0,-21 1-16,21-1 15,0 0-15,0 0 0,0 0 16,0 0-16,0 1 15,0 20-15,0-21 16,0 0-16,0 0 0,0 1 0,0-1 16,0-42 31,0-1-32,0 1-15,0 0 0,0 0 16,0-21-16,0 20 0,0-20 0,0 21 15,21-21-15,0 20 0,-21 1 16,43-21-16,-22 21 0,0 0 16,21-1-16,1 1 0,-1 0 15,0 21-15,1 0 0,-1 0 16,0 0-16,1 0 0,-1 21 0,-21 0 16,21 1-16,-20-1 0,-1 21 0,0-21 15,-21 22-15,0-22 0,0 21 0,0 0 16,0-20-16,0 20 0,-21-21 15,0 21-15,-1-20 0,1-1 16,-21 0-16,21-21 0,0 21 0,-1 0 16,1-21-16,21-21 47,21 21-47,22-21 0,-22 0 15,0 0-15</inkml:trace>
  <inkml:trace contextRef="#ctx0" brushRef="#br0" timeOffset="5335.55">8530 614 0,'21'-21'0,"-42"42"0,42-63 0,-21 20 16,0 1-1,0 0-15,-21 21 0,0 0 16,0 0-1,0 0-15,-1 0 0,1 0 0,0 0 16,0 21-16,-21 0 0,20 1 16,1-1-16,0 0 0,-21 0 0,21 21 15,-1-20-15,1 20 0,0-21 16,21 21-16,0-20 0,0 20 0,0-21 16,0 0-16,0 0 0,0 1 15,0-1-15,21 0 0,0-21 0,1 0 16,-1 0-16,0 0 0,0 0 0,0 0 15,0 0-15,22 0 0,-22-21 16,0 0-16,0-1 0,0 1 16,1 0-16,-1 0 0,0-21 15,0 20-15,0-20 16,-21 21-16,21 0 0,1 0 0,-22-1 16,0 1-16,0 0 0,21 21 15,-21-21-15,0 42 31,0 0-31,0 0 16,-21 1-16,21-1 0,0 21 16,0 0-16,-22 1 0,1-1 15,21 0-15,-21 22 0,21-1 0,0-20 16,0 20-16,0 1 0,0 20 0,0-20 16,0 21-16,0-22 15,0 22-15,0-1 0,0 1 0,21 0 16,-21-1-16,0 1 0,0-21 0,0 20 15,0 1-15,21 0 0,-21-22 16,0 22-16,22-22 0,-22 22 0,21-22 16,-21-20-16,0 20 0,0-20 0,0 20 15,0-21-15,0-20 0,0 20 16,0-21-16,-21 0 0,-1 0 16,1 1-16,0-22 0,0 0 0,-21 21 15,20-21-15,1 0 0,-21 0 16,21 0-16,-22-21 0,1-1 0,21 1 15,-21 0-15,-1 0 0,1-21 0,-22-1 16,22 1-16,0-22 0,-22 1 16,22-1-16,0 1 0,20-22 0,1 22 15,-21-22-15,42 22 0,0-22 16,0 21-16,0-20 0,0 20 0,21-84 16,0 63-16,0 22 0,1-1 15,20 22-15,-21-21 0,21 20 16,1 1-16,-1 0 0,0 20 0,1 1 15,-1-21-15,-21 21 16,22 21-16,-1-21 0,-21-1 0,21 22 16,-20 0-16,-1 0 0,0 0 15</inkml:trace>
  <inkml:trace contextRef="#ctx0" brushRef="#br0" timeOffset="6096.05">2307 1757 0,'0'0'0,"-21"-21"0,0 21 0,0 0 16,21-21-16,-22 21 16,22-22-1,22 22 1,-1 0 0,0 0-16,0 0 15,21 0-15,-20 0 0,20 0 0,0 0 16,1 0-16,-1 0 0,21 0 15,1 0-15,-1 0 0,22 0 0,-21 0 16,20 0-16,1 0 16,21 0-16,0 0 0,21 0 0,0 0 15,0 0-15,0-21 0,21 21 16,0 0-16,0 0 0,21-21 0,1 21 16,-1-21-16,0 21 0,1-21 15,-1 21-15,0-21 0,1 21 0,-1-22 16,0 22-16,1-21 0,-1 21 0,0-21 15,1 21-15,-1-21 0,-21 21 16,0-21-16,1 21 0,-1 0 0,0-21 16,-21 21-16,0 0 0,0-22 15,0 22-15,-21-21 0,-22 21 0,1 0 16,0 0-16,-1 0 16,-20-21-16,21 21 0,-22 0 0,-21 0 15,1 0-15,-1 0 0,0 0 0,-20 0 16,-1 0-16,0 0 0,0 0 15,-21 21 17,-21-21-17,21 21-15,-21-21 0,0 0 16</inkml:trace>
  <inkml:trace contextRef="#ctx0" brushRef="#br0" timeOffset="6217.98">8848 1439 0,'-22'0'47,"1"0"-47,0 0 16,0 0-16</inkml:trace>
  <inkml:trace contextRef="#ctx0" brushRef="#br0" timeOffset="8211.84">11366 3725 0,'0'-21'0,"0"42"15,0 1 1,0-1-16,0 21 0,0 0 16,0 1-16,0 20 0,0-20 0,0 20 15,0 1-15,0 20 0,0-20 16,0-1-16,0-20 0,0 20 0,0 1 16,0-1-16,0 1 0,0-22 0,0 21 15,0 1-15,0-22 0,0 22 16,0-22-16,0 0 0,0 1 15,0-1-15,0-21 0,-21 22 16,21-22-16,0 0 0,0 0 0,0 0 16,0 0-16,0-42 31</inkml:trace>
  <inkml:trace contextRef="#ctx0" brushRef="#br0" timeOffset="9483.57">11409 3747 0,'0'0'0,"-21"0"0,21-22 16,-22 22-16,1 0 0,42 0 47,1 0-47,-1 0 15,0 22-15,0-22 0,21 0 16,-20 0-16,20 0 0,0 21 0,22-21 0,-1 0 16,1 0-16,42 0 15,-22 0-15,22 0 0,0 0 0,21 0 16,0 0-16,0 0 0,21 0 15,0 0-15,22 0 0,-22 0 0,0-21 16,0 21-16,21-22 0,1 22 0,-1 0 16,-21-21-16,22 21 0,-22 0 15,42 0-15,-20-21 0,20 21 0,1 0 16,-22 0-16,21 0 0,1 0 16,-1 0-16,-20 0 0,20 0 0,-20 0 15,-1 0-15,-21 21 16,21-21-16,-20 21 0,-1-21 0,0 0 15,-21 22-15,0-22 0,-21 0 0,21 0 16,-21 21-16,-1-21 0,-20 0 16,21 0-16,-21 0 0,20 0 0,-41 0 15,21 0-15,-22 0 0,1 0 16,-22 0-16,0 0 0,-21 0 0,1 0 16,-1 0-16,-21 21 78,-21 0-78,21 0 0,-22 0 15,1 1-15,21-1 0,-21 0 0,0 21 16,21 1-16,-21-1 0,0 0 16,21 1-16,0 20 0,-22-21 0,1 22 15,21-22-15,-21 1 0,21 20 16,0-21-16,-21 22 0,0 42 15,21-43-15,0-20 0,-21 20 0,-1 1 16,1-1-16,21-21 0,-21 22 16,21-22-16,0 1 0,-21-1 0,21 0 15,-21 1-15,21-1 0,0-21 16,0 0-16,0 22 0,-21-22 0,21 0 16,0 0-16,-22 0 0,22 0 15,-21-21-15,21 22 0,-21-22 16,21 21-16,-21-21 0,0 0 0,0 0 15,-1 21-15,1-21 16,-42 0-16,20 0 0,22 0 16,-21 0-16,0 0 0,-1 0 0,-20 0 15,20 0-15,-20 0 0,-22 0 16,22 0-16,-22 0 0,-21 0 16,22 0-16,-22 0 0,0 0 0,-21 0 15,0-21-15,0 21 0,-21 0 16,0-21-16,-22 21 0,1 0 0,0-22 0,-22 22 15,1 0-15,-1 0 0,1-21 16,-1 21-16,1 0 0,-1 0 16,1 0-16,-1 0 0,22-21 0,-1 21 15,1-21-15,0 21 0,21 0 0,-22 0 16,43 0-16,-21-21 0,0 21 16,21 0-16,0-21 0,-21 21 0,21 0 15,0-22-15,0 22 0,0-21 0,21 21 16,0 0-16,0-21 0,22 21 15,20 0-15,-21 0 0,22-21 16,21 21-16,-22 0 0,22 0 0,-1-21 16,1 21-16,0 0 0,-1 0 0,22 0 15,-21-21-15,21 21 0,0 0 16,-1 0-16,1 0 0,0 0 16,21-22-16,-21 22 15,42 0 63,0-21-62,0 21-16,1 0 0,-1 0 0,21-21 16,-21 0-16,22 21 0</inkml:trace>
  <inkml:trace contextRef="#ctx0" brushRef="#br0" timeOffset="9864.21">11747 4339 0,'0'0'15,"-21"0"-15,-21 0 0,21-21 0,0 21 0,-1-21 16,65 21 0,-22 0-1,21 0-15,1 0 0,-1 0 0,21 0 16,22 0-16,-21-21 0,20 21 15,1 0-15,-22 0 0,22 0 0,0 0 16,-22 0-16,22 0 16,-22 0-16,-20 0 0,20 0 0,-42 0 15,22 0-15,-22 0 0,-42 0 16,0 0 0,-1 0-16,-20 0 0,0 0 0</inkml:trace>
  <inkml:trace contextRef="#ctx0" brushRef="#br0" timeOffset="10124.07">12277 4276 0,'0'0'0,"0"-21"0,-22 21 16,22 21 31,22 0-47,-22 0 15,0 21-15,0-20 0,21 20 0,-21 0 16,0 1-16,0-22 0,0 21 0,0 0 15,0 1-15,0-1 0,0 22 16,0-22-16,0-21 0,0 21 0,0 1 16,0-22-16,-21 21 0,21-21 15,0 1-15,0-1 0,0 0 16,21-21 0,-21-21-16,21 0 15,0-1-15</inkml:trace>
  <inkml:trace contextRef="#ctx0" brushRef="#br0" timeOffset="10743.71">12700 4551 0,'0'21'16,"0"0"-16,0 0 15,-21 22-15,21-22 0,0 0 0,0 21 16,-21 1-16,21-22 0,0 21 15,0-21-15,0 22 0,0-22 0,0 0 16,0 21-16,21-20 0,-21-1 16,21 0-16,0-21 0,21 0 15,-20 0-15,-1 0 0,21 0 16,-21 0-16,22-21 0,-22 0 0,21-1 16,-21 1-16,22 0 0,-22 0 15,0 0-15,0-22 0,0 1 0,0 21 16,1-21-16,-22 20 0,0-20 0,21 21 15,-21 0-15,0 0 0,21-1 16,-21 1-16,0 0 0,0 42 31,0 0-15,-21 1-16,21-1 0,-21 0 0,21 21 16,-22 1-16,22-1 15,0 0-15,-21 1 0,0 20 0,21-21 16,-21 1-16,21 20 0,0-20 0,-21 20 15,21-21-15,0 22 0,0-1 16,0-20-16,0 20 0,0 1 0,0-22 16,0 22-16,0-22 0,0 0 0,-21 22 15,21-22-15,-22 0 0,1-20 16,0 20-16,0-21 0,0 0 0,-22 0 16,1 1-16,0-22 0,-1 0 0,1 0 15,0 0-15,-64-22 16,42 1-16,22 0 0,-21 0 15,20-21-15,-20 20 0,-22-62 16,64 63-16,0-22 0,0 1 0,-1 21 16,22-22-16,0 22 0,0 0 15,0 0-15,22 0 0,-22 0 0,21-1 16,0 1-16,21 0 0,-21 0 0,22 21 16,-22-21-16,21 0 0,1-22 15</inkml:trace>
  <inkml:trace contextRef="#ctx0" brushRef="#br0" timeOffset="11108.02">13525 4614 0,'0'0'0,"0"22"46,0-1-46,0 0 0,-21 21 0,21 1 16,0-1-16,-21 21 0,21 1 16,0-1-16,0 1 0,-21-1 15,21 1-15,-21-1 0,21 22 0,-21-21 16,21-1-16,-22 1 0,1-1 16,0 1-16,21-1 0,-21 1 0,0-1 15,21 1-15,-21-22 0,-1 0 0,1 1 16,21-1-16,0 0 0,0-21 15,-21 1-15,21-1 0,0 0 0,21-42 32,0 0-17,-21-1-15,22-20 0,-1 21 16,-21-21-16,21-1 0,0 1 16,-21-22-16,21 1 0</inkml:trace>
  <inkml:trace contextRef="#ctx0" brushRef="#br0" timeOffset="11428.37">13504 4763 0,'0'0'0,"0"-22"0,0-20 0,0 21 15,0 0-15,0 0 0,0-1 16,0 1-16,21 21 16,1 0-16,-1 0 0,-21-21 0,21 21 15,21 0-15,-21 0 0,1 0 0,-1 0 16,21 0-16,-21 21 0,22-21 15,-22 21-15,0 1 0,0-1 0,0 0 16,0 0-16,-21 0 0,0 0 16,0 1-16,0 20 0,0-21 15,-21 0-15,0 0 0,0 1 0,0-1 16,0 0-16,-22 0 0,22-21 16,0 21-16,-21-21 0,20 0 0,1 0 15,0 0-15,0 21 0,0-21 0,0 0 16,42 0 15,-21-21-31,21 21 0,0 0 16</inkml:trace>
  <inkml:trace contextRef="#ctx0" brushRef="#br0" timeOffset="11753.19">14584 4572 0,'0'0'0,"0"-21"0,0 0 0,-21 0 15,-1-1-15,22 1 0,-21 0 0,0 21 16,0-21-16,0 21 0,0 0 0,-1 0 16,1 0-16,0 0 15,0 21-15,0 0 0,0 0 0,-22 1 16,22 20-16,0-21 0,0 21 0,0-20 15,-1 20-15,22-21 0,0 21 16,-21-20-16,21 20 0,0-21 0,0 21 16,0-20-16,21-1 0,1 0 15,-1 0-15,0 0 0,0-21 0,21 21 16,1 1-16,-22-22 0,21 0 0,1 0 16,20 0-16,-21 0 0,1 0 15,41-22-15</inkml:trace>
  <inkml:trace contextRef="#ctx0" brushRef="#br0" timeOffset="12223.92">15176 4636 0,'0'0'15,"0"-22"-15,22 1 0,-22 0 0,0 0 16,0 0-16,0 0 0,-22-1 16,1 22-16,0 0 0,0 0 0,0 0 15,-22 0-15,22 0 0,0 0 0,-21 22 16,21-1-16,-1 0 0,-20 0 0,21 21 15,0-20-15,0 20 0,-1-21 16,1 21-16,21-20 0,0 20 16,0-21-16,0 0 0,0 22 0,0-22 15,0 0-15,0 0 0,21-21 16,1 0-16,-1 0 0,0 0 16,0 0-16,0 0 0,0 0 15,1 0-15,-1-21 0,21 0 0,-21 0 16,0-1-16,1 1 0,20 0 0,-21-21 15,-21 21-15,21-22 0,0 22 16,-21-21-16,22 21 0,-22-22 0,0 22 16,0 0-16,0 0 0,0 42 31,0 0-31,-22 0 0,1 0 16,21 1-16,0 20 0,-21-21 15,21 21-15,-21 1 0,21-22 0,0 21 16,0-21-16,0 22 0,0-22 15,0 0-15,0 0 0,0 0 16,0 1-16,21-1 0,0 0 0,0-21 16,1 0-16,-1 0 0,0 0 0,0 0 15,0 0-15,0 0 0,22 0 16,-22-21-16,21 0 0,-21-1 0</inkml:trace>
  <inkml:trace contextRef="#ctx0" brushRef="#br0" timeOffset="13181.4">15875 4572 0,'0'0'0,"21"-21"0,-21 0 0,0 0 0,0-1 0,0 1 16,-21 21-1,0 0-15,-22 0 16,22 0-16,0 21 0,0 1 16,0-1-16,-22-21 0,22 21 0,21 0 0,-21 0 15,21 0-15,-21 1 16,21-1-16,0 0 0,0 0 15,21-21-15,0 21 0,0-21 16,1 21-16,20-21 0,-21 0 0,0 22 16,0-22-16,1 0 0,-1 21 15,0-21-15,0 21 0,0-21 16,0 21-16,1-21 0,-22 21 0,0 0 16,0 1-16,0-1 15,0 0-15,-22 0 16,1-21-1,-21 0-15,21 0 0,0 0 16,-1 0-16,1 0 0,0 0 0,-21 0 16,21 0-16,-1 0 0,1 0 0,0 0 15,0-21-15,0 21 0,0 0 16,21-21-16,-22 21 16,1 0-16,21 21 31,21 0-16,1 0-15,-1 0 0,0-21 0,0 22 16,0-22-16,0 0 0,1 21 16,-1-21-16,21 0 0,-21 0 0,0 0 15,1 0-15,20 0 0,-21-21 16,0 21-16,22-22 0,-22 1 0,21 0 16,-21 0-16,22 0 0,-1 0 0,-21-22 15,21 22-15,-20-21 0,-1-1 16,0 22-16,21-21 0,-21 0 0,1-1 15,-1-41-15,0 41 16,0 1-16,-21 0 0,0-1 16,21 1-16,0 21 0,-21 0 0,0-1 15,0 1-15,0 0 0,0 42 16,0 0 0,0 1-16,-21-1 0,0 21 0,0 0 15,21 1-15,-21-22 0,0 21 16,21 1-16,-22-1 0,22 0 0,-21 1 15,21-22-15,-21 21 0,21 0 16,0-20-16,0 20 0,0-21 16,21 0-16,0 0 0,1 22 0,-1-43 0,0 21 15,0 0-15,21-21 16,-20 0-16,-1 0 0,21 0 0,-21 0 16,0 0-16,22-21 0,-22 0 0,0 0 15,21-1-15,-20 1 0,-1 0 16,0 0-16,0-21 0,-21 20 0,21 1 15,-21 0-15,21 0 0,-21 0 16,0 0-16,0 42 31,0 0-31,-21 0 0,21 0 16,-21 22-16,21-22 0,0 0 0,0 0 16,0 0-16,0 0 0,0 1 0,0-1 15,0 0-15,21 0 16,0-21-16,1 0 15,-1 0-15,0 0 0,0-21 16,-21 0-16,21 21 0,0-21 0,1-1 16</inkml:trace>
  <inkml:trace contextRef="#ctx0" brushRef="#br0" timeOffset="13380.27">16891 4255 0,'0'0'0,"0"21"31,0 0-31</inkml:trace>
  <inkml:trace contextRef="#ctx0" brushRef="#br0" timeOffset="13568.16">16129 4403 0,'-21'0'0,"42"0"0,-42 21 15,21 0 1,21-21-1,0 0-15,0 0 0,0 0 16,22 0-16,-1 0 0,0 0 16,1 0-16,-1 0 0,0 0 0</inkml:trace>
  <inkml:trace contextRef="#ctx0" brushRef="#br0" timeOffset="14175.7">17251 4657 0,'0'0'0,"-64"-21"31,64 42-15,-21 0-16,21 0 16,0 0-1,-21 0-15,21 1 0,0-1 0,0 0 16,0 0-16,-21-21 0,21 21 16,-21 0-16,21 1 0,0-1 15,-22-21-15,1 0 16,21-21-1,0-1 1,0 1-16,0 0 16,0 0-16,0 0 0,0 0 0,0-1 15,0 1-15,0-21 0,0 21 16,21 0-16,1-1 0,-1 1 0,0 0 16,21 0-16,-21 0 0,1 0 15,20 21-15,0-22 0,-21 22 0,22 0 16,-1 0-16,-21 0 0,22 0 15,-22 22-15,0-1 0,0 0 0,0 0 16,0 0-16,1 22 0,-22-22 16,21 42-16,-21-20 0,0-22 15,0 0-15,0 0 0,0 0 0,0 0 16,0 1-16,0-1 0,-21-21 16,-1 0-16,1 0 15,21-21 1,0-1-1,0 1-15,21 0 16,1 21-16,-1-21 0</inkml:trace>
  <inkml:trace contextRef="#ctx0" brushRef="#br0" timeOffset="15032.21">18203 4424 0,'0'0'0,"0"-21"0,0 0 15,-21 21-15,0 0 16,0 0-16,0 0 0,-1 0 16,1 0-16,-21 21 0,21 0 0,-22-21 0,22 21 15,-21 0-15,21 0 16,0 22-16,-22-22 0,22 0 16,0 0-16,21 0 0,0 1 0,0-1 15,0 0-15,21 0 16,0-21-16,0 0 0,22 0 15,-22 0-15,0 0 0,0 0 16,22 0-16,-22 0 0,0 0 16,21-21-16,-21 0 0,1 21 0,-1-21 15,0-1-15,0 1 0,0 0 16,-21 0-16,21 0 0,-21 0 16,0-1-16,0 1 0,0 0 15,0 0-15,0 0 0,0 42 31,0 0-15,0 0-16,-21 0 0,21 1 0,0-1 16,0 21-16,-21-21 0,21 22 15,0-1-15,-21 21 0,21-20 0,-21 20 16,21 1-16,0-1 0,0 1 0,-21-1 16,21 1-16,0-1 0,0 1 15,0-1-15,-22 1 0,22-1 16,0 1-16,-21 20 0,21-20 0,0-1 15,0 1-15,0-1 0,0 1 16,0-1-16,0 1 0,0 63 16,0-85-16,0 22 0,0-1 0,0 1 15,0-22-15,0 22 0,0-22 0,0 0 16,0 1-16,0-22 0,0 21 16,0-21-16,0 0 0,-21-21 0,0 0 15,0 0-15,0 0 0,-1 0 0,1 0 16,-21-21-16,21 0 0,-22 0 15,1-21-15,21-1 0,-21 22 0,-1-21 16,-41-43-16,62 43 16,-20-1-16,0 1 0,21 0 15,-1-1-15,1 1 0,0-21 0,0 20 16,21 1-16,-21-22 0,21 22 16,0-21-16,0-1 0,0-63 15,0 64-15,21 20 0,21-20 0,-21-1 16,22 22-16,-22-22 15,21 22-15,22 0 0,-22-1 0,0-20 0,1 21 16,-1 20-16,0-20 0,1 0 16,-1-1-16,-21 1 0,43-21 15,-22 41-15,-21-20 0,0 21 16,1 0-16,-22 0 0,0-1 16,21 22-16,-21-21 0,0 0 0,-21 21 46,-1 21-46,1-21 0</inkml:trace>
  <inkml:trace contextRef="#ctx0" brushRef="#br0" timeOffset="15700.19">12594 5419 0,'0'0'0,"21"-21"0,-21-1 16,21 22-16,-21-21 16,0 42-1,0 1 1,-21-1-16,0 0 0,-21 21 0,-1 1 15,1-1-15,0 21 0,-22-20 16,-20 20-16,20 1 0,-21-1 0,1 1 16,-1-1-16,0-20 0,1 20 0,-1 1 15,-84 41-15,84-41 16,0-22-16,1 22 0,20-22 16,-20 0-16,20 1 0,1-1 0,20 0 15,-20-20-15,20 20 0,1-21 0,0 0 0,21-21 16,-22 21-16,22 1 15,0-22-15,0 0 0,-22 0 16,43-22 0,-21 1-16,21 0 15,0 0-15</inkml:trace>
  <inkml:trace contextRef="#ctx0" brushRef="#br0" timeOffset="16063.98">10880 6329 0,'21'-21'0,"-42"42"0,63-42 15,-21 0-15,0-1 0,0 22 0,1 0 16,-22 22 0,0-1-1,0 0-15,-22 21 0,1-21 0,0 22 16,0-22-16,0 21 0,0-21 0,-22 22 16,22-22-16,-21 21 0,-1-21 15,22 1-15,-21-1 0,-22 21 16,43-21-16,0 0 0,0 1 0,0-22 15,21 21-15,-21-21 0,-1 21 16,22 0 0,22-21-1,-1 0-15,21 0 16,-21 21-16,22-21 0,-1 0 16,0 0-16,22 0 0,-1 21 0,-20-21 15,20 22-15,1-22 0,-1 0 0,-21 0 16,22 0-16,-22 0 0,22 0 15,-22 21-15,0-21 0,-20 0 0,20 0 16,-21 0-16,0 0 0,0 0 0,1 0 16,-1 0-16,0 0 0</inkml:trace>
  <inkml:trace contextRef="#ctx0" brushRef="#br0" timeOffset="16703.29">16552 5652 0,'0'0'16,"21"-43"-1,-21 22-15,0 42 32,22 0-32,-1 1 0,-21-1 0,21 21 15,0 0-15,0 1 0,0 20 16,22-20-16,-22 20 0,21 1 0,1 20 15,-1-20-15,21 20 0,-20-20 0,-1 21 16,22-1-16,-1-20 0,-21-1 16,22 22-16,-22-43 0,22 22 0,-22-22 15,0 0-15,1 1 0,-1-1 0,0 0 16,-20-20-16,-1-1 0,0 21 16,0-21-16,0 0 15,0 1-15,-21-1 16,0-42 15,-21 21-31,0-22 0,21 1 16,-21 0-1,0 0-15,0 21 0</inkml:trace>
  <inkml:trace contextRef="#ctx0" brushRef="#br0" timeOffset="16975.13">16870 6943 0,'0'0'0,"-21"0"0,-1 0 0,22 21 16,22 0-1,-1-21-15,0 21 16,0-21-16,21 21 0,-20 1 0,20-22 16,0 21-16,1 0 0,-1-21 15,0 21-15,1 0 0,-1-21 0,0 21 16,22-21-16,-22 0 0,0 22 0,1-22 15,-1 0-15,0 0 0,-20 0 0,-1 0 16,0 0-16,0 0 0,0 0 16,0 0-16,-21-22 15,0 1-15,0 0 0,0 0 16,0 0 0</inkml:trace>
  <inkml:trace contextRef="#ctx0" brushRef="#br0" timeOffset="17168.07">17780 6752 0,'0'0'0,"21"-21"0,-21 42 31,0 0-31,0 1 16,-21-1-16,0 0 0,21 0 16,0 21-16,0-20 0,-21-1 0,21 0 15,-22 0-15,22 0 0,-21 0 16,21 1-16,-21-22 0,0 21 0,21 0 15,-21 0-15,0 0 0,-22 0 16,22 1-16</inkml:trace>
  <inkml:trace contextRef="#ctx0" brushRef="#br0" timeOffset="18315.52">5186 7366 0,'-21'-21'16,"-1"0"-16,22 0 0,0-22 16,0 22-16,-21 0 0,21 0 0,-21 0 15,21-1-15,-21 1 0,21 0 16,0 0-16,-21 21 16,0 0-16,21 21 15,-22 0-15,22 0 16,0 22-16,0-1 0,0 0 15,0 22-15,0 21 0,0-22 0,0 1 16,0-1-16,0 22 0,0-22 0,0 22 16,0 0-16,0-22 0,-21 22 15,0-1-15,21-20 0,-21-1 0,0 1 16,21-1-16,-21-20 0,21 20 0,-22-20 16,22-1-16,-21 0 0,21-21 15,0 1-15,0 20 0,0-21 16,21-42-1,1 21 1,-22-21-16,21-22 0,-21 22 16,0 0-16,21-21 0,-21-1 0</inkml:trace>
  <inkml:trace contextRef="#ctx0" brushRef="#br0" timeOffset="19371.91">5101 7324 0,'0'-127'31,"0"254"-31,0-275 0,0 126 0,21 22 16,0 0 0,1 0-16,20 0 0,-21 0 15,21 0-15,1 0 0,-1 22 0,22-22 16,-1 21-16,22 0 0,-22-21 15,43 21-15,-21 0 0,21 0 0,-1-21 16,1 22-16,21-1 0,0-21 16,21 21-16,1 0 0,-1-21 0,0 21 15,21-21-15,-21 21 0,22 1 0,-1-22 16,0 0-16,1 21 0,-1-21 16,0 0-16,22 21 0,-1-21 0,1 0 15,-1 21-15,1-21 0,21 0 16,-22 21-16,22-21 0,-22 0 15,22 0-15,-22 21 0,1-21 0,21 0 16,-43 22-16,0-22 0,-21 21 0,22-21 16,-43 0-16,0 21 0,-21-21 15,-1 0-15,1 0 0,-42 21 0,-1-21 16,1 0-16,-22 0 0,0 0 0,-20 0 16,-1 0-16,0 0 0,0 0 15,-21 21 1,0 0 15,-21-21-31,0 22 16,21-1-16,-21-21 0,21 21 0,0 0 15,0 0-15,-22 22 0,22-22 16,0 21-16,-21 0 0,21 1 0,0-1 16,0 22-16,0-22 0,0 0 0,-21 22 15,21-22-15,-21 22 0,21-22 16,-21 0-16,21 22 0,0-22 0,0 0 15,0 1-15,0-1 0,0-21 0,-21 22 16,21-1-16,-22-21 0,22 21 16,0-20-16,0 20 0,-21-21 0,0 0 15,0 0-15,21 1 0,-21-1 16,0 0-16,-1-21 0,1 21 0,0 0 16,0-21-16,0 21 0,-22-21 15,22 0-15,0 22 0,-21-22 0,21 0 16,-22 0-16,1 21 0,0-21 0,-1 0 15,1 0-15,-22 0 0,1 0 0,-1 0 16,-20 0-16,-1 0 0,-21 0 16,0 0-16,-21 0 0,22-21 0,-22-1 15,-22 22-15,1-21 0,0 21 16,-21-21-16,-1 21 0,1 0 0,0-21 0,-22 21 16,1 0-16,20-21 15,-20 21-15,-1 0 0,1 0 0,-1 0 16,1 0-16,-1 0 0,22 0 0,-21 0 15,20 0-15,1 0 0,0 0 16,20 0-16,1 0 0,21 0 0,0-21 16,21 21-16,1 0 0,-86 0 15,106-22-15,1 22 0,-1 0 0,22 0 16,-1-21-16,22 21 0,-1 0 16,1 0-16,21-21 0,0 21 0,0-21 15,-1 21-15,1 0 0,0 0 0,0 0 16,0 0-1,0 0-15,21-21 0,0 0 63,0-1-63,0 1 16,0 0-16,0 0 15</inkml:trace>
  <inkml:trace contextRef="#ctx0" brushRef="#br0" timeOffset="19695.73">6075 7768 0,'0'0'0,"0"-21"0,0-42 31,-21 63-31,-1 0 16,1 21-16,21 0 0,0 0 16,-21 21-16,0 1 0,21-1 0,-21 22 15,21-1-15,0 1 0,0-22 16,0 21-16,0 1 0,-21-1 0,21-20 16,0 20-16,-22 22 0,22-64 15,0 21-15,0-20 0,0-1 16,0 0-16,0 0 0,0 0 0,0-42 47,0 0-47,22 0 0,-22 0 15</inkml:trace>
  <inkml:trace contextRef="#ctx0" brushRef="#br0" timeOffset="20021.54">5821 8043 0,'-21'-42'0,"42"84"0,-42-126 0,-1 41 15,1 22-15,21-21 16,0 0-16,0 20 0,0 1 0,0-21 16,0 21-16,21 0 0,1-1 0,-1 1 0,0 0 15,21 0-15,1 0 16,-1 0-16,0 21 0,1-22 0,-1 22 16,21 0-16,-20 0 0,-1 0 0,22 22 15,-22-1-15,0 0 0,-21 21 16,1-21-16,-1 22 0,-21-1 0,0-21 15,-21 22-15,-1-1 0,-20 21 16,21-20-16,-21-22 0,-1 21 0,1 1 16,0-1-16,-1-21 0,1 21 15,0-20-15,-1-1 0,1 0 0,21 0 16,0 0-16,-1-21 0,22 21 16,22-21-1,-1 0 1,0 0-16,0 0 0</inkml:trace>
  <inkml:trace contextRef="#ctx0" brushRef="#br0" timeOffset="20600.21">6392 8573 0,'0'0'0,"0"21"0,21-21 31,1 0-31,-1-21 15,0-1-15,0 22 0,0-21 0,0 0 16,22 0-16,-22 0 0,21-22 16,-21 22-16,22-21 0,-1 0 0,-21-1 15,0 22-15,1-21 0,-1-1 16,-21 22-16,0 0 0,0 0 0,0 0 16,-21 21-16,-22 0 0,22 0 0,-21 0 15,-1 0-15,1 21 0,0 0 0,-22 21 16,22-20-16,21-1 15,0 21-15,21-21 0,0 0 0,0 1 16,0 20-16,0-21 0,0 0 16,21 0-16,0 1 0,0-22 15,0 21-15,22 0 0,-22 0 0,0-21 16,21 21-16,-21-21 0,22 0 0,-22 0 16,21 21-16,-21-21 0,1 0 0,-1 0 15,21 0-15,-21 0 0,0 0 16,1 0-16,-1-21 0,21 0 0,-21 0 15,0 21-15,1-21 0,-1 0 0,0-22 16,0 22-16,21-21 16,-42-1-16,22 22 0,-22 0 15,0 0-15,0 0 0,0 0 0,-22 21 32,22 21-17,-21 0-15,21 0 0,0 0 0,-21 22 16,21-22-16,0 0 0,0 0 15,0 0-15,0 0 0,0 1 0,0-1 16,0 0-16,0 0 16,0-42 15,0 0-31</inkml:trace>
  <inkml:trace contextRef="#ctx0" brushRef="#br0" timeOffset="20764.11">7154 8001 0,'0'0'16,"0"-21"-16,-21 21 31,21 21-31,0 0 16,0 0-16,0 1 0,0-1 15,21-21-15,0 21 16,1-21-16</inkml:trace>
  <inkml:trace contextRef="#ctx0" brushRef="#br0" timeOffset="21421.74">7493 8234 0,'0'21'0,"0"-42"0,0 63 0,0-21 16,0 1-16,0-1 0,0 21 15,0 0-15,-21-20 0,21-1 16,-21 0-16,21 0 0,-22-21 0,22 21 16,0 0-16,-21-21 0,21 22 15,-21-22-15,21-22 32,0 1-32,0 0 15,0 0-15,0 0 0,21-22 16,-21 22-16,21 0 0,1-21 15,-1 21-15,0-22 0,0 22 0,0-21 16,0 21-16,22-1 0,-22 1 0,21 0 16,-21 21-16,22 0 0,-22 0 15,21 0-15,1 0 0,-22 0 0,21 21 16,-21 0-16,0 1 0,1-1 0,-1 21 16,-21-21-16,0 0 0,0 1 15,0 20-15,0-21 0,0 0 16,0 0-16,-21 1 0,21-1 0,-22-21 15,1 21-15,0-21 0,21-21 47,0 0-47,0-1 0,0 1 16,21 0-16,0 0 0,1 0 16,-1 0-16,0-22 0,0 22 0,0 0 15,22 0-15,-22-22 0,21 43 0,-21-21 16,22 21-16,-22 0 0,21 0 15,-21 0-15,0 0 0,1 21 16,-1 1-16,0-1 0,0 0 0,-21 21 16,0-21-16,0 1 0,0 20 0,0-21 15,0 0-15,0 0 0,0 1 16,0 20-16,-21-42 0,0 21 0,21 0 16,-21 0-16,21 1 0,0-44 46,0 1-30,21 0-16</inkml:trace>
  <inkml:trace contextRef="#ctx0" brushRef="#br0" timeOffset="21639.61">8784 8192 0,'0'21'0,"0"0"15,0 0-15,0 0 0,0 0 0,-21 1 16,21-1-16,0 0 0,0 21 16,-21-21-16,21 1 0,-21-22 0,21 21 15,0 0-15,0 0 0,0 0 16,21-42 15,0 0-15,-21 0-16,21 0 0</inkml:trace>
  <inkml:trace contextRef="#ctx0" brushRef="#br0" timeOffset="22003.4">8805 7853 0,'0'0'0,"-21"0"0,0 21 15,0 0-15,21 0 0,-21 1 16,21-1-16,0 0 0,0 0 15,0 0-15,0 0 0,0 1 16,0-1-16,21-21 0,0 0 0,0 21 16,0-21-16,0 0 0,1 0 0,20 0 15,-21 0-15,0-21 0,0 0 16,22-1-16,-43 1 0,21 0 16,-21 0-16,21 0 0,-21-22 15,0 22-15,0 0 0,0 0 16,-21 0-16,0 0 0,-22-22 0,22 43 15,0 0-15,0 0 0,0 0 0,-22 0 16,22 0-16,0 21 0,0-21 16,0 22-16,0-1 0,-1 21 15,1 0-15,21-20 0,0-1 16,0 0-16,0 0 0,0 0 16,0 0-16,21 1 0,1-22 0,-1 0 15,21 0-15,-21 0 0,22 0 0</inkml:trace>
  <inkml:trace contextRef="#ctx0" brushRef="#br0" timeOffset="22331.21">9546 7726 0,'0'0'0,"-21"0"15,0 0-15,0 0 16,-1 21-16,22 0 15,-21 0-15,21 22 0,0-1 0,-21 0 16,0 1-16,21 20 0,-21-20 0,21 20 16,0-21-16,-21 22 0,21-22 15,-22 1-15,22-1 0,0 0 0,0-21 16,0 1-16,0 20 0,22-21 0,-1-21 16,-21 21-16,21 0 0,0-21 0,0 0 15,0 0-15,1 0 16,-1 0-16,0 0 0,0-21 0,0 0 15,0 21-15,1-21 0,-22 0 16,21 0-16,-21-1 0,21 1 0,-21-42 16,0 42-16,0-1 15,0-20-15,-21 21 0,0 0 0</inkml:trace>
  <inkml:trace contextRef="#ctx0" brushRef="#br0" timeOffset="22637.04">9419 8149 0,'-21'0'15,"42"0"-15,-63 0 0,21 0 16,42 0 15,0 0-31,21 0 0,-21 0 16,1 0-16,20 0 0,-21 0 0,21-21 15,-20 0-15,20 21 0,0-21 16,-21 21-16,22-21 0,-22 21 16,21 0-16,-21 0 0,1-22 0,-1 22 15,0 0 1,-21 22-16,0-1 0,0 0 15,0 0-15,0 21 0,-21-20 0,21-1 16,-21 0-16,21 0 0,0 0 0,-22 0 16,22 1-16,-21-22 0,21 21 15,0 0-15,21-42 47,1 0-47,-22-1 16</inkml:trace>
  <inkml:trace contextRef="#ctx0" brushRef="#br0" timeOffset="22811.94">9885 7832 0,'0'0'0,"-21"-21"0,-1-1 16,1 22-16,0 0 15,21 22 1,0-1-1,0 0 1,21-21-16,0 0 0,-21 21 16,22-21-16</inkml:trace>
  <inkml:trace contextRef="#ctx0" brushRef="#br0" timeOffset="23199.72">10287 7980 0,'0'0'0,"0"-21"16,21 42 15,-21 0-15,21 0-16,0 0 0,-21 22 16,0-22-16,0 0 0,22 21 15,-22 1-15,0-22 0,21 0 0,-21 43 16,0-43-16,0 0 0,0 0 15,0 0-15,21-21 0,-21 21 16,21-21-16,0 0 16,-21-21-1,21 0-15,-21 0 0,0 0 0,22 0 16,-1-1-16,-21 1 0,21-21 16,0 21-16,-21 0 0,21-22 0,0 22 15,-21-21-15,22 21 0,-1-1 16,0 1-16,-21 0 0,21 0 0,0 21 15,0 0-15,1 0 16,-1 0-16,-21 21 16,0 0-1</inkml:trace>
  <inkml:trace contextRef="#ctx0" brushRef="#br0" timeOffset="23556.03">10774 8213 0,'0'0'0,"63"42"31,-42-42-31,1 0 0,20 0 0,-21 0 16,0 0-16,0 0 0,1-21 16,20 0-16,-21 21 0,0-21 15,0-1-15,1 22 0,-1-21 0,0 0 16,-21 0-16,0 0 0,0 0 0,0-1 16,0 1-16,0 0 0,0 0 15,-21 21-15,0 0 0,-1 0 16,1 0-16,0 0 0,0 0 0,0 0 15,0 21-15,-1 0 0,1 22 16,0-22-16,0 21 0,0-21 0,21 22 16,-21-1-16,21-21 0,-22 21 15,22-20-15,0 20 0,0-21 0,0 0 16,22 0-16,-1 1 0,0-22 16,21 21-16,-21-21 0,1 21 0,20-21 15,0 0-15,1 0 0,-22 0 0,21 0 16,43-21-16,-43 0 0,-21 21 15,22-22-15,-22 1 0,21 0 16,-21 0-16,0-21 0,1 20 0,-1-20 16</inkml:trace>
  <inkml:trace contextRef="#ctx0" brushRef="#br0" timeOffset="24237.17">16531 7408 0,'-21'0'0,"42"0"0,-63 0 15,42-21-15,-21 21 16,-1 0 0,22 21-1,0 22-15,-21-22 0,21 21 16,0 22-16,-21-22 0,21 22 0,0-1 16,0 1-16,0-1 0,0 22 15,0-22-15,0 22 0,0-22 0,0 22 16,0-21-16,0-1 0,0 1 15,0-22-15,0 21 0,0-20 16,0-1-16,0 0 0,0 1 0,0-1 16,0 0-16,0-20 0,0-1 15,0 0-15,0 0 0,0 0 0,0-42 32,0 0-32</inkml:trace>
  <inkml:trace contextRef="#ctx0" brushRef="#br0" timeOffset="25287.6">16573 7599 0,'-21'-21'0,"42"42"0,-42-63 16,21 20-16,0 1 0,0 0 15,0 0-15,0 0 0,0 0 16,21-1-16,1 22 15,-1 0-15,0 0 0,21 0 0,1 0 16,-1 0-16,21 0 0,1 0 0,-1 0 16,22 0-16,0 0 15,21 0-15,21 0 0,-22 0 0,22 0 0,22 0 16,-1 0-16,0 0 0,0 0 16,21 0-16,1 0 0,-1 0 15,22 0-15,-22 0 0,21 0 0,1 0 16,-22 0-16,22 0 0,-22-21 15,22 21-15,-22-21 0,0 0 0,1 21 16,147-21-16,-148 21 0,-20 0 16,20 0-16,0 0 0,1 0 15,-1 0-15,0 0 0,1 0 0,20 0 16,-21 21-16,1-21 0,-1 21 16,0-21-16,1 0 0,-22 0 15,0 0-15,-21 0 0,0 0 0,-42 0 16,21 0-16,-43 0 0,1-21 15,-1 21-15,-21-21 0,1 21 0,-22 0 16,21 0-16,-21-21 0,1 21 16,-1 0-16,0 0 0,0-22 0,0 22 15,0 0 1,-21 22 0,0-1-1,0 0-15,0 0 16,0 0-16,0 0 0,-21 22 0,0-22 15,21 0-15,0 21 0,-21-20 16,0 20-16,21-21 0,-21 21 0,21 1 16,0 20-16,-22-20 0,22 20 15,0 1-15,0-1 0,0 1 0,0-1 16,0 1-16,0-1 0,0 1 16,0-1-16,0-21 0,0 22 0,0-22 15,0 1-15,0-1 0,0 0 0,0 1 16,-21-1-16,21 0 0,0 1 15,-21-22-15,0 0 0,0 21 0,0-21 16,-1 1-16,1-1 0,0-21 0,-21 21 16,21-21-16,-22 21 15,1-21-15,0 0 0,-22 0 0,22 21 0,-22-21 16,1 0-16,-1 0 0,-20 0 16,-1 0-16,0 0 0,1 0 15,-1 0-15,-21 0 0,-21 0 0,0-21 16,0 21-16,-21-21 0,0 21 0,0-21 15,-1 21-15,-41-21 0,21-1 16,-1 22-16,-20-21 0,-1 21 0,1 0 16,-22 0-16,22 0 0,20 0 0,-20 0 15,-1 0-15,22 0 0,-22 0 0,22 0 16,0 0-16,-1 0 0,-20 21 16,-170-21-16,191 0 15,-1 0-15,-20 0 0,21 0 0,20 22 0,-20-22 16,21 0-16,21 0 15,-21 0-15,21 0 0,21 0 0,-21 21 16,42-21-16,-21 0 0,22 0 0,-1 0 16,22 0-16,20 0 0,1 0 15,0 0-15,-1 0 0,22 0 0,0 0 16,-21 0-16,20 0 0,1 0 0,0 0 16,0-21-16,21-1 31,-21 22-31,21-21 15,0 0-15,0 0 16</inkml:trace>
  <inkml:trace contextRef="#ctx0" brushRef="#br0" timeOffset="25567.14">16954 8022 0,'0'0'0,"0"-21"0,22 0 16,-1 0-16,-21 42 31,0 21-31,0-21 0,0 22 16,0 20-16,0-20 0,0-1 0,0 0 16,-21 1-16,21 20 0,-22-42 15,22 22-15,-21-1 0,21 0 0,0-21 16,-21 1-16,0-1 0,21 21 0,-21-42 15,21 21-15,0 0 0,-21-21 16</inkml:trace>
  <inkml:trace contextRef="#ctx0" brushRef="#br0" timeOffset="25976.94">16700 8382 0,'-21'-42'0,"42"84"0,-63-127 0,42 22 0,-21 21 16,21-22-16,0 22 0,0-1 15,0 1-15,21 0 0,0-1 0,0 22 16,1 0-16,-1 0 0,21 21 16,-21 0-16,22 0 0,-22 0 0,21 21 15,0 0-15,22 0 0,-22 22 0,1-1 16,20 22-16,1-22 0,-22 21 16,21-20-16,-20-1 0,-1 22 0,0-22 15,1 0-15,-1 1 0,-21-22 0,0 21 16,1-21-16,-22 22 0,21-22 15,-21 0-15,0 0 0,0 0 16,-21-21-16,-1 0 16,1 0-16,21-21 15,-21 0-15,21 0 0,0 0 0,0-1 16,0 1-16,0 0 0,0-21 0,0-1 16,0 1-16,21 0 0,0-1 15,-21-20-15,22 21 0,-1-22 0,0 22 16,0-22-16,21 22 0,-20 0 0,-1 20 15,0-20-15,0 21 0,0 0 16,0 21-16,1 0 16,-1 0-16,-21 21 15,0 0-15,0 0 0,0 0 16,0 1-16,0-1 0,0 21 16</inkml:trace>
  <inkml:trace contextRef="#ctx0" brushRef="#br0" timeOffset="26607.58">18013 8319 0,'0'0'15,"-21"21"-15,21 0 0,-22 21 0,22-21 0,0 1 16,0-1-16,0 0 0,0 0 16,0 0-16,0 0 0,0 1 0,0-1 15,43-21 1,-22 0-16,0 0 15,0 0-15,0 0 0,1 0 0,-1 0 16,-21-21-16,0-1 16,0 1-16,0 0 0,0 0 15,0 0-15,0 0 0,0-22 0,-21 22 16,21-21-16,0-1 0,0 22 0,0-63 16,0 62-16,0-20 15,21 21-15,0 0 0,0 0 0,21-1 16,-20 22-16,20 0 0,0 0 0,-21 0 15,22 22-15,-1-1 0,-21 0 16,22 0-16,-22 0 0,21 22 0,-21-22 16,0 0-16,1 21 0,-22-21 15,0 22-15,0-22 0,0 0 16,0 21-16,0-20 0,0-1 0,-22 0 16,1 0-16,0 0 0,0-21 15,0 0 1,0 0-16,21-21 15,0 0-15,0 0 0,0 0 16,21-1-16,0-20 0,0 21 16,0-21-16,0-1 0,22 1 15,-22 0-15,21-1 0,-21 1 0,22 0 16,-22 20-16,21-20 0,-21 21 16,22 0-16,-22 21 0,21 0 0,22 21 15,-43 0-15,0 0 16,0 22-16,-21-1 0,21 0 15,-21 1-15,0-1 0,0 0 0,0 1 16,-42 20-16,21-42 0,0 22 16,0-22-16,-1 0 0,1 0 15,0 0-15,21 0 0</inkml:trace>
  <inkml:trace contextRef="#ctx0" brushRef="#br0" timeOffset="27043.8">19367 7726 0,'0'-21'15,"0"42"-15,0-63 0,0 20 16,22 22-16,-1-21 0,0 21 15,0 21-15,0 22 16,-21-22-16,0 21 16,21 22-16,-21-22 0,22 22 0,-22-1 15,0 1-15,0-1 0,0-21 0,0 22 16,0-22-16,0 1 0,0-1 16,0 0-16,-22-21 0,1 22 15,21-22-15,-21 0 0,21 0 0,0 0 16,-21-21-1,21-21 1,0 0-16</inkml:trace>
  <inkml:trace contextRef="#ctx0" brushRef="#br0" timeOffset="27332.06">19283 7980 0,'0'-42'0,"0"84"0,0-127 15,0 43-15,0 0 0,0-1 0,0 1 16,21 21-16,0 0 0,0-22 0,22 22 15,-1 0-15,-21 21 16,43 0-16,-22 0 0,43 0 16,-22 0-16,-21 21 0,1 0 0,-1 0 15,0 1-15,-20 20 0,20-21 16,-42 21-16,0 1 0,0-1 0,0 0 16,0-20-16,-21 20 0,-22 0 0,22-21 15,-21 22-15,0-22 0,-1 0 16,1 21-16,0-20 0,-1-22 0,22 21 15,0 0-15,0-21 0,0 0 0,21 21 16,21-21 15,0 0-31,0 0 0</inkml:trace>
  <inkml:trace contextRef="#ctx0" brushRef="#br0" timeOffset="27735.9">19939 8276 0,'0'-106'31,"0"85"-31,0 0 0,21 0 16,0 21-16,0-21 0,1 0 15,-1 21-15,0 0 0,0 0 0,0 0 16,22 0-16,-22 0 0,0 21 15,0 0-15,21 0 0,-20 21 0,-22-20 16,21 20-16,0 0 0,-21-21 0,0 22 16,0-22-16,0 21 0,0-21 15,-21 1-15,0-1 0,21 0 0,-43-21 16,22 21-16,0-21 0,0 0 0,0 0 16,-1 0-1,22-21-15,0 0 16,22 0-16,-1-1 15,0 1-15,0 0 0,0 0 0,0 0 16,1-22-16,20 22 0,-21-21 16,21 21-16,-20 0 0,20-22 0,0 22 15,-21 0-15,22 21 0,-22-21 0,21 0 16,-21 21-16,1 0 0,20 0 16,-21 0-16,0 0 0</inkml:trace>
  <inkml:trace contextRef="#ctx0" brushRef="#br0" timeOffset="27923.79">20891 8170 0,'0'0'0,"0"22"0,-21 20 15,21-21-15,-42 43 0,42-43 16,-21 21-16,21-21 0,0 0 0,0 1 16,-21-1-16,21 0 15,0-42 32</inkml:trace>
  <inkml:trace contextRef="#ctx0" brushRef="#br0" timeOffset="28100.69">20807 7959 0,'0'-21'16,"0"42"-16,0-64 0,0 22 0,0 0 15,0 42 17,0 0-32,21 1 0,0-1 15,0-21-15,0 21 16,1 0-16,-1-21 0,-21 21 0</inkml:trace>
  <inkml:trace contextRef="#ctx0" brushRef="#br0" timeOffset="28759.33">21209 8234 0,'0'21'0,"0"-42"0,-21 63 16,21-21-16,0 1 0,0-1 0,0 0 16,-21 0-16,21 0 15,0 0-15,-22-21 0,22 22 16,-21-22 15,21-22-15,-21 22-16,21-21 15,0 0-15,0 0 0,0 0 16,0 0-16,0-1 0,21-20 0,0 21 16,1-21-16,-1 20 0,0-20 0,0 21 15,0 0-15,0-22 0,1 43 16,-1-21-16,0 21 0,21 0 0,-21 0 15,1 0-15,20 21 0,-21 1 16,0-1-16,43 42 0,-43-42 16,0 22-16,-21-22 0,0 21 0,21-21 15,-21 1-15,0-1 0,0 0 16,0 0-16,-21 0 0,0-21 16,21 21-16,-21-21 0,0 0 0,-1 0 15,1 0-15,0 0 0,0 0 16,0-21-1,21 0-15,0 0 0,0 0 16,0 0-16,0-1 0,0 1 0,21 0 16,0 0-16,0-21 0,22 20 15,-22-20-15,21 21 0,-21-21 16,22 20-16,-1 1 0,0 0 0,1 0 16,-1 21-16,0 0 0,-21 0 0,22 21 15,-22 0-15,0 0 0,0 1 16,0-1-16,-21 21 0,22 0 15,-22 1-15,0-22 0,0 21 0,0 1 16,-22-1-16,1-21 0,21 21 0,-21-20 16,0-1-16,0 0 0,0 0 15,-1 0-15,22 0 0,22-42 47,-1 0-47,0 0 16</inkml:trace>
  <inkml:trace contextRef="#ctx0" brushRef="#br0" timeOffset="28967.22">22373 8107 0,'0'0'16,"0"21"0,0 0-16,0 0 0,-21 1 15,0-1-15,21 21 0,-21-21 0,21 0 16,0 1-16,0-1 0,-22 0 15,22 0-15,0 0 0,0 0 0,0 1 16,22-22 15,-1-22-31,0 22 16,0-21-16</inkml:trace>
  <inkml:trace contextRef="#ctx0" brushRef="#br0" timeOffset="29296.03">22415 7811 0,'-21'0'0,"42"0"0,-63 0 15,21 0-15,21 21 0,0 0 16,0 0-16,0 0 0,0 0 16,0 1-16,0-1 15,21 0-15,0-21 16,0 0-16,1 0 15,-1 0-15,-21-21 16,0 0-16,0-1 16,0 1-16,0 0 15,-21 0-15,21 0 0,-22 21 16,1-21-16,0 21 0,0 0 0,0 0 16,0 0-16,-1 0 15,1 0-15,21 21 0,0 0 16,0 0-16,0 0 15,0 0-15,21 1 16,1-22-16</inkml:trace>
  <inkml:trace contextRef="#ctx0" brushRef="#br0" timeOffset="30427.38">22945 7768 0,'0'-21'0,"0"42"47,-22 0-47,22 22 0,-21-22 0,21 21 16,-21 1-16,21-1 0,0 0 0,-21 22 16,0-22-16,21 0 0,-21 1 15,21-1-15,0-21 0,0 22 0,0-22 16,0 42-16,0-42 15,0 1-15,21-22 0,-21 21 0,21-21 16,0 0-16,0 0 0,0 0 0,1 0 16,-1 0-16,0 0 0,0 0 15,0-21-15,0-1 0,1 22 0,-1-42 16,0 21-16,0 0 0,0 0 16,0-22-16,-21 22 0,22-21 0,-1 21 15,0-22-15,0 22 0,-21 0 16,0 0-16,0 42 31,0 0-31,0 0 0,0 22 0,0-22 16,-21 0-16,0 0 0,21 0 15,0 22-15,-21-43 0,21 21 0,0 0 16,0 0-16,0 0 0,0 0 16,21-21-16,0 0 0,0 0 15,0 0-15,0 0 16,1 0-16,-1 0 0,0-21 0,0 0 15,0 21-15,0-21 0,1 0 0,-1 0 16,0-1-16,-21-20 0,21 21 16,0 0-16,0 0 0,-21-1 0,0 1 15,22-21-15,-22 63 32,0 0-32,0 0 0,0 1 15,0-1-15,0 21 0,0-21 0,0 0 16,0 1-16,0-1 0,0 0 15,0 0-15,0 0 0,21-21 32,0 0-17,0 0-15,0 0 0,0 0 16,1 0-16,-1-21 0,0 0 16,0 21-16,0-21 0,0 0 0,22-1 15,-22 1-15,0 0 0,0 0 0,0 0 16,-21 0-16,22 21 15,-22 21 17,0 0-32,0 0 0,0 0 15,0 0-15,0 1 0,0-1 16,0 0-16,0 0 0,21 0 16,0-21-1,0 0-15,0 21 0,0-21 16,1 0-16,-1 0 0,0 0 0,21 0 15,-21 0-15,1 0 0,-1-21 16,0 0-16,0 0 0,0 21 0,0-42 16,1 20-16,-22 1 0,21 0 0,0-21 15,0 21-15,-21-1 0,0-20 16,21 21-16,-21 0 0,0 0 0,-21 42 31,0 0-31,0 0 16,0 0-16,21 22 0,-22-22 0,22 0 15,-21 21-15,21-21 0,0 1 16,0 20-16,0-21 0,0 0 16,0 0-16,0 1 0,21-22 15,1 0-15,-22 21 0,21-21 16,0 0-16,0 0 0,0 0 0,0 0 16,1 0-16,20 0 0,-21-21 15,0-1-15,0 22 0,1-21 16,-1 0-16,0 0 0,-21 0 0,21-22 15,0 22-15,-21-21 0,0 21 0,0-22 16,0 1-16,0 0 0</inkml:trace>
  <inkml:trace contextRef="#ctx0" brushRef="#br0" timeOffset="30607.51">23961 7514 0,'0'0'15,"-22"0"-15,1-21 0,0 21 16,0 0 0,21 21-16,0 0 15</inkml:trace>
  <inkml:trace contextRef="#ctx0" brushRef="#br0" timeOffset="30849.37">22437 7938 0,'0'0'15,"0"21"-15,21-21 16,0 0-16,21 0 0,-21 0 15,22 0-15,-1 0 0,0 0 16,22-21-16,-22 21 0,1 0 16,20-22-16,-21 22 0,1-21 15,-1 0-15,0 21 0,-20-21 0,20 0 16,-21 21-16,-21-21 0,0-1 0</inkml:trace>
  <inkml:trace contextRef="#ctx0" brushRef="#br0" timeOffset="47009.57">6117 9250 0,'-21'0'32,"0"0"-32,-22 21 15,1 21-15,-21-20 0,-1 20 16,-21 0-16,1 22 0,-1-1 0,-21 1 16,22-1-16,-22 1 0,0 20 0,0-20 15,0-1-15,0 1 0,1-22 16,-22 22-16,42-1 0,-21-20 0,21 20 15,1-21-15,20 1 0,1-1 16,-1 0-16,1 1 0,20-1 0,1-21 16,21 0-16,-21 1 0,20-1 15,1-21-15,21 21 0,0-42 32,0 0-32,0-1 15,0 1-15,0 0 0,0 0 16</inkml:trace>
  <inkml:trace contextRef="#ctx0" brushRef="#br0" timeOffset="47420.34">4064 10097 0,'-21'63'16,"0"-42"-1,-1 22-15,-20 20 0,0-21 16,21-20-16,-1 20 0,-20 0 16,0 1-16,-1-22 0,22 21 0,-21-21 15,0 22-15,-1-22 0,1 0 0,0 0 16,-1 0-16,22-21 0,-21 21 16,21-21-16,-1 0 0,22-21 31,22 21-31,-1-21 15,21 21-15,-21 0 0,22 0 16,-1 0-16,21 0 0,-20 0 16,-1 0-16,22 0 0,-22 0 0,0 0 15,1 21-15,-1 0 0,-21-21 16,21 22-16,-20-1 0,-1-21 0,0 21 16,0 0-16,0-21 0,-21 21 0,21 0 15,-21 1-15,22-1 16,-1-21-1,0 0 1,0 0-16</inkml:trace>
  <inkml:trace contextRef="#ctx0" brushRef="#br0" timeOffset="48080.96">9525 9271 0,'-21'0'0,"42"0"0,-63-21 16,20 21-16,65 21 47,-22 0-47,0 0 15,21 22-15,1-1 0,20 22 0,1-1 16,-1 1-16,1 20 0,-1 1 15,22-22-15,-22 22 0,22-21 0,-21-1 16,-1 1-16,85 63 16,-84-64-16,-1 1 0,1-22 0,-1 21 15,1-20-15,-1-1 0,-20 0 16,-1-20-16,0 20 0,1-21 0,-22 0 16,21 0-16,-21 1 0,-21-1 15,21-21-15,1 21 0,-22-42 31,0 0-15,0-1-16,-22 22 0,1-21 16,21 0-16,-21 0 0,0 21 0,21-21 15,-21 0-15</inkml:trace>
  <inkml:trace contextRef="#ctx0" brushRef="#br0" timeOffset="48387.11">10710 10456 0,'21'0'16,"1"22"-16,-22-1 16,21-21-16,0 21 0,0 0 0,0 0 15,0-21-15,1 21 16,-1-21-16,0 22 0,0-22 0,0 21 15,0-21-15,1 0 0,-1 21 0,0-21 16,0 0 0,0 0-16,0 0 0,1 0 0,-1 0 15,-21-21 32,-21 21-31</inkml:trace>
  <inkml:trace contextRef="#ctx0" brushRef="#br0" timeOffset="48804.88">11049 10160 0,'0'-21'0,"-64"21"31,43 0-15,21 21-16,0 0 15,0 0-15,0 1 0,21-1 16,1 21-16,-1-21 0,0 0 16,0 22-16,0-22 0,0 21 15,1-21-15,20 22 0,-21-22 0,0 21 16,0-21-16,1 1 0,-1 20 15,0-21-15,0 0 0,-21 0 16,21 1-16,-21-1 16,-21-21-1,0 21-15,0-21 0,0 0 16,-22 21-16,1-21 0,0 21 0,-1-21 16,1 21-16,-64 1 15,43-22-15,20 21 0,-20-21 0,20 21 16,1-21-16,-21 21 0,20-21 0,1 21 15,-22 0-15,22-21 16,-21 0-16,-1 0 0,22 22 0,-43-1 0</inkml:trace>
  <inkml:trace contextRef="#ctx0" brushRef="#br0" timeOffset="49469.21">931 11176 0,'0'0'0,"0"-21"0,0 0 15,0 0-15,0-1 0,0 1 0,0 0 0,-21 21 32,0 0-32,21 21 15,0 22-15,0-1 0,0 21 16,-21 1-16,21-1 0,0 22 0,0-21 16,0-1-16,0 1 0,0-1 15,-21 1-15,21-1 0,0-21 16,0 1-16,0-1 0,-22 0 0,22 1 15,-21-22-15,21 0 0,-21 0 16,21 0-16,-21-21 0,0 0 16,0 0-1,-1-21-15,22 0 0,-21 0 16,0 0-16,0-22 0</inkml:trace>
  <inkml:trace contextRef="#ctx0" brushRef="#br0" timeOffset="49899.96">360 11303 0,'0'0'0,"0"-42"0,0-1 0,0 1 16,0 21-16,0-21 0,0 20 15,21 1-15,0-21 0,0 42 0,0-21 16,22 0-16,-1 21 0,0 0 16,1 0-16,-1 0 0,22 21 15,-1 0-15,-21 0 0,22 21 0,21 1 16,-22 20-16,1-20 15,-22 20-15,21 1 0,-20-1 0,-1-21 16,0 1-16,-20 20 0,-22-20 16,0-22-16,0 21 0,0-21 0,0 22 15,-22-22-15,1-21 0,0 21 16,0-21-16,0 0 16,0 0-16,-1 0 0,22-21 0,0 0 15,0-1-15,-21 1 0,21-21 0,0 0 16,0-1-16,0-20 0,0 20 15,0-20-15,0-1 0,0 1 0,21-1 16,-21 1-16,22-1 0,-1 22 16,0 0-16,0-1 0,0 1 15,-21 21-15,21 0 0,1 0 16,-1 21-16,0 0 0,-21 21 16,21 0-16,0 0 0,0 21 15,-21 1-15,22-1 0,-1 0 0,-21 1 16,21 20-16,0 1 0,0-22 15</inkml:trace>
  <inkml:trace contextRef="#ctx0" brushRef="#br0" timeOffset="52596.12">1968 11769 0,'22'0'0,"20"-85"16,-42 64-16,0 0 15,0-22-15,0 22 0,0-21 0,0-22 16,-21 43-16,0-21 16,-1 21-16,-20 0 0,21-1 0,0 22 15,-22 0-15,22 0 0,0 22 16,-42 20-16,41-21 0,1 21 16,0 1-16,0-22 0,21 21 15,-21 1-15,21-1 0,0-21 16,0 21-16,0-20 0,0-1 0,0 0 15,21 21-15,0-42 0,-21 21 16,21 1-16,0-22 0,1 0 0,-1 0 16,0 0-16,0 0 0,0 0 15,22-22-15,-22 1 0,0 21 0,0-21 16,0 0-16,0-21 0,-21 20 16,22 1-16,-1-21 0,-21 21 0,21-22 15,-21 22-15,0-21 0,0 21 16,0-22-16,0 22 0,0 0 0,0 0 15,0 42 1,0 0 0,0 22-16,0-22 15,0 0-15,0 21 0,0 1 0,0-22 16,0 21-16,0-21 0,0 0 0,21 22 16,-21-22-16,21 0 0,0 0 15,1-21-15,-22 21 0,42 1 0,-21-22 16,0 0-16,0 0 0,22 0 15,-1 0-15,-21 0 0,22-22 16,-1 1-16,0 0 0,-21 0 0,22 0 16,-1 0-16,-21-1 0,22-20 0,-22 21 15,0-21-15,-21 20 0,0-20 16,0 21-16,0-21 0,0 20 16,0-20-16,0 21 0,-21 21 0,0-21 15,-1 21-15,-20 0 0,21 0 16,0 0-16,0 21 0,-1 0 0,1 0 15,0 0-15,21 1 0,0-1 16,0 21-16,0-21 0,0 0 0,21 1 16,0-1-16,1 0 0,-1 0 15,0 0-15,0 0 0,0 1 16,22-1-16,-22-21 0,0 21 0,0 0 16,0 0-16,-21 0 0,21 1 15,1-1-15,-1 0 0,0 0 16,0-21-1,0 0-15,0 0 0,1 0 16,-1-21-16,0 21 0,0-21 16,0 0-16,0-1 0,43-20 15,-43 21-15,0 0 0,0 0 0,1-1 16,-1-20-16,-21 21 16,0 0-16,0-22 0,0 22 0,0 0 0,0 0 15,-21 0-15,-1 0 0,1 21 16,0 0-16,0 0 0,0 0 15,0 0-15,-1 0 0,1 21 0,0 0 0,21 0 16,0 0-16,0 0 16,0 1-16,0-1 0,0 0 15,0 0-15,21 0 0,0-21 16,1 21-16,-1 1 0,0-1 16,0 0-16,0-21 0,0 21 0,1 0 15,-1-21-15,-21 21 16,0 1-16,21-22 0,-21 21 0,21-21 15,-21 21-15,21-21 16,0 0-16,1 0 16,-1-21-16,0 21 15,0-21-15,0-1 0,22 22 0,-22-21 16,21 0-16,-21 0 0,22 0 16,-22-22-16,21 22 0,-21 0 15,0 0-15,1 0 0,-1 0 0,-21-22 16,0 22-16,0 42 31,0 0-31,0 1 16,0-1-16,0 0 0,0 0 15,0 21-15,-21-20 0,21-1 0,0 0 16,0 0-16,0 0 0,0 0 0,0 1 16,0-1-16,21-21 0,0 21 15,0-21-15,0 0 0,0 0 16,1 0-16,20 0 0,-21-21 15,21 21-15,-20-21 0,-1-1 16,0 22-16,0-21 0,0 0 0,0 0 16,1 0-16,-1 0 0,-21-1 0,0 1 15,0-21-15,0 21 0,0 0 16,0-22-16,0 22 0,-21-21 0,-1 21 16,1-1-16,-21-20 0,21 21 15,-22 21-15,22-21 0,-21 21 16,0 0-16,-1 0 0,1 0 0,21 21 0,-22 0 15,22 0-15,0 0 16,-21 1-16,42 20 0,-21 0 0,21-21 0,0 43 16,0-22-1,0-21-15,0 22 0,21-22 0,0 0 16,0 0-16,0-21 0,22 21 0,-22 1 16,21-22-16,0 0 0,-20 0 15,20 0-15,0 0 0,1 0 0,-1 0 16,-21-22-16,21 1 0,-20 21 0,20-21 15,-21 0-15,0 0 0,0 0 16,1 21-16,-1-22 0,-21 1 0,0-21 16,21 21-16,-21 0 15,0-1-15,0 1 0,0 42 32,0 1-32,0-1 15,0 21-15,0-21 0,0 0 16,0 1-16,0-1 0,0 0 0,0 0 15,0 0-15,0 0 0,0 1 16,21-22-16,0 0 16,0 0-16,1 0 15,-1 0-15,0 0 0,0-22 16,0 22-16,0-21 0,22 0 0,-22 0 16,21-21-16,-21 20 15,-21 1-15,22 0 0,-22 0 16,21 0-16,-21 0 0,0-1 0,0 44 47,0-1-47,0 0 0,0 0 15,0 0-15,0 0 0,0 1 16,0-1-16,0 0 0,0 0 0,0 0 16,0 0-1,21-21-15,0 0 0,0 0 16,0 0-16,1 0 0,-1 0 15,0-21-15,-21 0 0,42 21 16,-21-21-16,-21 0 0,22 21 0,-1-21 16,0-1-16,0 1 0,0 0 0,0 0 15,-21 0-15,0 0 0,22 21 16,-22-22-16,0 44 31,0-1-31,0 0 0,0 0 0,0 0 16,0 0-16,0 1 0,0-1 15,0 0-15,0 0 0,0 0 0,0 0 16,0 1-16,21-22 0,-21 21 16,21-21-16,0 0 15,0 0-15,0 0 16,1 0-16,-1-21 0,0-1 0,0 1 16,0 0-16,0 0 15,-21 0-15,22 21 0,-1-21 0,0-22 16,0 22-16,-21 0 0,21 0 15,0 21-15,-21 21 32,0 0-32,0 0 15,0 0-15,0 1 16,22-1-16,-22 0 0,21 0 16,0 0-16,-21 0 0,21-21 15,0 22-15,22-22 16,-22 21-16,0-21 0,21 0 0,-21 0 15,22 0-15,-1 0 0,0 0 0,1 0 16,-1 0-16,0 0 16,1 0-16,-1-21 0,-21 21 0,22-22 0,-1 1 15,-21 21-15,21-21 0,-20 0 0,-1-21 16,0 20-16,0 1 0,-21-21 16,0 21-16,0 0 0,0-22 0,0 22 15,0 0-15,-21-21 0,0 42 0,0-22 16,-22 22-16,22 0 0,-21 0 15,21 0-15,-22 0 0,1 0 0,-22 43 16,22-22-16,21 0 16,0 21-16,0-20 0,-1-1 15,1 21-15,21-21 0,0 0 0,0 1 16,0 20-16,0-21 0,0 0 0,0 0 16,21 22-16,1-22 0,-1 0 15,0 21-15,0 1 0,21-22 0,-20 21 16,20 1-16,0-1 0,-21 0 15,22 1-15,-1-1 0,-21 21 0,0-20 16,1 20-16,-1-20 0,-21 20 16,0 85-16,0-84 0,0 20 15,-21-20-15,-22 21 0,22-22 0,-21 1 16,-22 20-16,22-20 0,-85 42 16,42-64-16,22 0 0,-1 1 15,1-22-15,20 0 0,-20 0 0,21-21 16,-1 0-16,22 0 0,-21-21 15,21 0-15,-1 0 0,22-22 0,-21 1 16,21 0-16,-21-1 0,21-63 16,0 43-16,0-22 0,0 22 15,0-22-15,0 22 0,0-22 0,0 0 16,0 22-16,0-22 0</inkml:trace>
  <inkml:trace contextRef="#ctx0" brushRef="#br0" timeOffset="52909.94">5419 11261 0,'0'0'0,"-22"21"31,1 0-31,21 0 0,0 0 0,0 1 16,0-1-16,21-21 31,22 0-31,-22 0 15,0-21-15,0-1 0,0 1 0,1 0 16,-1 0-16,0 0 0,-21 0 16,0-1-16,0 1 0,0 0 15,0 0-15,0 0 0,-21 0 0,21-1 16,-21 22-16,-22 0 0,22 0 16,0 0-16,0 0 0,0 0 0,-1 0 15,1 22-15,21-1 0,0 21 16,0-21-16,0 0 0,0 22 0,0-22 15,21 0-15,1 0 0</inkml:trace>
  <inkml:trace contextRef="#ctx0" brushRef="#br0" timeOffset="53888.38">8530 11367 0,'-21'-43'16,"42"86"-16,-63-86 0,42 64 16,0 1-16,-21-1 0,21 21 15,-22 0-15,22 1 0,0-1 0,0 22 16,0-22-16,-21 64 16,21-64-16,-21 0 0,21 1 15,0-1-15,0 0 0,-21-20 0,21-1 0,0 0 16,-21 0-16,21 0 0,0-42 31,21 0-31,-21 0 16,21 0-16,0-1 15,-21-20-15,21 21 0,1-21 0,-1 20 16,0-20-16,0 0 0,0-1 0,0 1 16,1 21-16,-1-21 0,0 20 15,0 1-15,0 21 0,0 0 0,1 21 16,-22 1-16,21-1 15,-21 0-15,0 21 0,21-21 16,-21 22-16,21-1 0,-21 0 0,0-20 0,21 20 16,0 0-16,-21 1 0,22-22 15,-1 0-15,0 0 0,0 0 16,0 0-16,0-21 0,22 0 0,-22 0 16,0 0-16,21 0 0,-20 0 15,20 0-15,-21-21 0,21 0 0,-20 0 16,20 0-16,-21 0 0,0-22 0,0 22 15,22-21-15,-43-1 0,21 22 16,0-21-16,-21 0 0,0-1 0,21 1 16,-21-22-16,0 22 0,0 0 0,0-1 15,0 22-15,0 0 0,0 0 16,0 0-16,0 42 0,0 0 16,0 0-16,0 22 0,-21-1 15,21 0-15,-21 1 0,0-1 16,21 0-16,-21 1 0,21 20 0,0-21 15,0 1-15,0-1 0,0-21 0,0 22 16,0-22-16,0 0 0,21 0 16,0-21-16,0 0 0,21 21 0,-20-21 15,-1 0-15,21 0 0,-21-21 16,22 21-16,-22-21 0,21 0 0,0 0 16,-20-1-16,20-20 0,-21 21 0,21 0 15,-20-22-15,-1 22 0,0 0 16,0 0-16,0 0 0,0 0 15,1 21-15,-22 21 16,0 0-16,0 0 16,-22 21-16,22-20 0,-21-1 15,0 0-15,21 0 0,-21 0 0,21 0 16,0 1-16,0-1 0,0 0 16,0-42-1,0 0 1</inkml:trace>
  <inkml:trace contextRef="#ctx0" brushRef="#br0" timeOffset="54059.28">9969 11557 0,'0'0'0,"0"-21"0,-21 21 16,0 0-16,0 0 0,21 21 15,-21-21-15,21 21 16,0 0-16,0 1 0,0-1 15,21 0-15,0 0 0,0 0 0,0 0 16,22-21-16,-22 22 0,21-1 16,1 0-16</inkml:trace>
  <inkml:trace contextRef="#ctx0" brushRef="#br0" timeOffset="56361.96">10795 11790 0,'0'0'0,"0"-21"0,0 0 16,-21-1-16,21 1 0,-21 0 0,-1 0 16,-20 0-16,21 21 0,0-21 0,0 21 15,-22 0-15,22 0 0,0 0 16,0 0-16,0 21 0,-22 0 0,22 0 16,0 0-16,0 22 0,0-22 0,-1 21 15,1-21-15,0 22 0,21-1 16,0-21-16,0 21 0,0-20 0,0 20 15,0-21-15,0 0 0,21 0 0,0-21 16,1 22-16,-1-22 16,0 0-16,21 0 0,-21 0 0,22 0 15,-1-22-15,0 1 0,1 21 0,-1-42 16,0 21-16,-20 0 0,20-22 16,0 22-16,1-21 0,-22 21 0,0-22 15,21-41-15,-21 41 0,1 1 16,-22 0-16,0-22 0,0 22 15,0-43-15,0 43 0,0-1 16,0 22-16,0 0 0,-22 21 16,1 0-16,0 21 0,0 0 15,0 22-15,-22-1 0,22 0 0,0 1 16,0-1-16,0 22 0,0-22 16,21 0-16,0 1 0,0-1 0,0 0 15,0 1-15,0-1 0,21-21 0,42 64 16,-20-64-16,-1 0 15,0 21-15,22-42 0,-22 22 0,22-1 16,-1-21-16,-21 0 0,22 0 0,-1 0 16,-20 0-16,20 0 0,-20 0 15,20 0-15,-21-21 0,1-1 0,-1 1 16,0 0-16,-20-21 0,-1 21 16,0-22-16,-21 22 0,0-21 0,0-1 15,0 1-15,0 21 0,0-21 0,0-1 16,-21 22-16,0-21 0,-22 21 15,22-1-15,-21 1 0,21 21 16,-22 0-16,22 0 0,-21 21 0,21 1 16,-22-1-16,22 21 0,-21-21 0,21 22 15,-1-22-15,1 21 0,0-21 16,21 22-16,0-1 0,0-21 0,0 0 16,0 22-16,0-22 0,0 0 15,21 0-15,0-21 0,22 21 0,-22-21 16,0 0-16,21 0 0,-20 0 0,-1 0 15,21 0-15,-21-21 0,22 21 0,-22-21 16,21 0-16,-21-22 0,0 22 16,1-21-16,-1 21 0,0-22 15,0 1-15,0 0 0,0-22 0,-21 22 16,0 0-16,22-22 0,-1 1 0,-21-1 16,21 1-16,-21 20 0,0-20 15,0 20-15,0 1 0,0 21 0,0-21 16,21 42-16,-21-22 0,0 44 15,0-1-15,-21 21 16,0 0-16,0 1 0,-1 20 0,1 1 16,21-22-16,-21 22 0,21-1 15,-21-21-15,21 22 0,0-22 16,0 1-16,0-1 0,0 0 0,0-21 0,0 22 16,21-22-16,0 0 15,0 0-15,1 0 0,-1 1 0,0-22 16,0 0-16,0 0 0,0 0 0,22 0 15,-1 0-15,-21 0 0,22-22 16,-1 1-16,0 0 0,1 0 0,-1 0 16,-21 0-16,21-1 0,-20 1 0,20-21 15,-21 21-15,0 0 0,-21-1 16,0 1-16,0 0 0,-21 21 16,0 0-1,0 0-15,-22 0 0,22 21 0,0 0 16,0 1-16,0-1 0,0 0 15,-1 0-15,22 0 0,-21 22 0,21-22 16,0 0-16,0 0 0,0 21 0,0-20 16,21-1-16,1-21 0,-1 21 15,0 0-15,0-21 0,21 0 16,1 0-16,-22 0 0,0 0 0,21 0 16,-20 0-16,20-21 0,-21 21 15,0-21-15,22 0 0,-22-1 0,0-20 16,21 21-16,-21 0 0,1 0 15,-1-1-15,0 1 0,0 0 16,-21 0-16,0 42 31,0 0-15,0 0-16,0 22 0,0-22 0,0 0 16,0 0-16,0 0 0,0 1 15,0-1-15,21-21 16,0 0-1,1 0-15,-1 0 16,0-21-16,0-1 0,0 1 16,-21 0-16,21 0 0,1 0 15,-1 0-15,0-1 0,0 1 0,0 0 16,0 0-16,1 0 0,-1 21 16,-21-21-16,21 21 0,0 0 15,-21 21 1,0 0-16,0 0 15,0 21-15,0-20 0,0-1 0,0 0 16,0 0-16,0 0 0,0 0 0,0 1 16,0-1-16,21 0 15,0 0-15,1-21 0,-1 0 0,21 0 16,-21 0-16,22 0 0,-22 0 16,21 0-16,0 0 0,-20-21 0,20 21 15,-21-21-15,0 0 0,22-1 16,-22 1-16,0 0 0,0 0 0,0 0 15,0-22-15,1 22 0,-1 0 16,0 0-16,-21 0 0,0 0 0,21 21 16,-21-22-16,0 44 31,0-1-31,-21 0 0,0 0 0,21 0 16,0 0-16,0 1 0,0-1 0,0 0 15,0 21-15,0-21 0,0 1 16,0-1-16,0 0 0,21 0 0,0 0 15,0 0-15,22-21 16,-22 22-16,21-22 0,-21 0 16,22 0-16,-1 0 0,0 0 0,1 0 15,-1 0-15,0-22 0,1 1 0,-1 0 16,0 0-16,-21-21 0,1 20 16,-1-20-16,0 0 0,0-1 0,-21-20 15,0 21-15,0 20 0,0 1 16,-21-21-16,0 21 0,0 21 15,-22-21-15,22 21 0,-21 0 0,-1 0 16,1 0-16,0 21 16,-1 0-16,1 0 0,21 0 0,-21 0 15,20 1-15,1-1 0,21 0 0,0 0 16,0 0-16,0 0 0,0 1 0,0-1 16,21 0-16,1 0 15,-1 0-15,0 0 0,21-21 0,-21 22 16,1-22-16,-1 0 0,0 0 15,0 0-15,0 0 0,0 0 0,1 0 16,-1 0-16,0 0 16,-21 21-1,0 0-15,0 0 0,0 21 16,0-20-16,0 20 0,0 0 0,0 1 16,0 20-16,-21-21 0,21 22 15,-21-22-15,-1 22 0,1 20 16,0-20-16,21-1 0,0 22 0,-21-21 15,0 20-15,21-20 0,0 20 16,0-20-16,-21-1 0,-1 22 0,22-21 16,-21-1-16,21 22 0,0-22 0,-21 1 15,21-1-15,-21-20 0,0 20 16,21-21-16,-21 1 0,-22 41 16,22-62-16,0 20 0,0-21 0,-22 0 15,22-21-15,-21 21 0,21-21 16,-22 0-16,1 0 0,0 0 0,-1-21 15,1 0-15,0 0 0,-1 0 0,-20 0 16,21-22-16,-1 22 0,1-21 16,0-1-16,-1 1 0,22-21 15,-21 20-15,21 1 0,-22-64 16,22 43-16,21 20 0,0 1 0,-21-22 16,0-41-16</inkml:trace>
  <inkml:trace contextRef="#ctx0" brushRef="#br0" timeOffset="56657.79">12996 11324 0,'0'0'0,"-21"21"32,21 1-32,21-22 15,0 0 1</inkml:trace>
  <inkml:trace contextRef="#ctx0" brushRef="#br0" timeOffset="68727.42">19473 9102 0,'0'0'0,"21"0"0,1-21 0,-1-1 0,0 1 15,0 0-15,0 0 0,0 0 0,1 0 16,-1 21-16,-21-22 0,21 22 15,-42 0 1,0 22-16,-22 20 16,1-21-16,0 21 0,-1 1 0,1-1 15,-22 22-15,1-22 0,-1 21 16,1 1-16,-1-1 0,1 1 0,-1-1 16,1 1-16,-22-1 0,22 1 0,-22-22 15,22 22-15,-1-22 0,1 22 16,-1-22-16,1-21 0,20 21 0,1 1 15,0-22-15,-1 0 0,22 21 16,0-20-16,0-22 0,0 21 0,21 0 16,0 0-16,-22-21 15,1 0 1,21-21-16,0 0 0,-21 21 16</inkml:trace>
  <inkml:trace contextRef="#ctx0" brushRef="#br0" timeOffset="69119.72">18013 9906 0,'0'0'0,"0"-21"0,0 0 15,0 0-15,0-1 16,0 44 15,0-1-31,0 0 16,0 21-16,0-21 0,0 1 0,0 20 15,0-21-15,-21 0 0,-1 22 0,1-22 16,0 21-16,0-21 0,0 0 16,-22 1-16,22-1 0,0 0 0,0 0 15,0 0-15,-22 0 0,43 1 16,22-22 15,-1-22-31,0 22 16,0 0-16,21 0 0,-20 0 0,-1 0 15,21 0-15,-21 0 0,22 0 16,-1 0-16,0 0 0,1 0 0,-1 0 16,0 22-16,22-22 0,-22 0 0,0 0 15,1 21-15,-1-21 0,0 0 16,1 0-16,-22 0 0,21 0 0,-21 0 16,1 0-16</inkml:trace>
  <inkml:trace contextRef="#ctx0" brushRef="#br0" timeOffset="69776.38">22606 9165 0,'0'0'16,"0"-21"-16,0 0 0,0 0 0,-21 0 15,42 21 17,0 21-32,0 0 0,22 0 0,-1 0 15,0 22-15,1-1 0,20 0 16,1 22-16,-22-22 0,21 22 0,1-1 16,-1 22-16,1-22 0,-1 1 15,1-1-15,-22 1 0,22-1 0,-1-20 16,1 20-16,-1-21 0,1 1 15,-22-1-15,43 22 0,-43-43 16,0 21-16,-20-21 0,20 0 16,-21 1-16,0-1 0,0 0 0,-21 0 15,22-21-15,-1 0 16,0 0 0,-21-21-1,0 0-15,0 0 16,0-1-16,0 1 0</inkml:trace>
  <inkml:trace contextRef="#ctx0" brushRef="#br0" timeOffset="70097.19">24151 9991 0,'0'0'0,"0"21"31,0 0-16,0 0-15,21 0 0,0 1 16,1-1-16,-1 0 16,0-21-16,0 21 0,0-21 15,0 0-15,-21 21 0,22-21 16,-1 21-16,-21 1 31,0-1-31,0 0 16,-43-21-16,22 21 0,-21 0 15,21-21-15,-43 21 0,22 1 0,0-22 16,-22 21-16,1 0 0,-1-21 0,22 21 16,-22-21-16,1 0 0,-1 21 15,1-21-15,-1 0 0,22 21 0,0-21 16,-1 22-16,1-22 0</inkml:trace>
  <inkml:trace contextRef="#ctx0" brushRef="#br0" timeOffset="70903.73">16129 10943 0,'0'0'0,"0"-21"0,0 0 15,0 0-15,0 42 32,0 0-32,0 0 15,0 22-15,0-22 0,0 42 0,0-20 16,0 20-16,0 1 0,0-1 15,0-21-15,0 22 0,0-1 0,0 1 16,0-1-16,0-20 0,0 20 16,0-20-16,0-1 0,-21 0 15,0 22-15,21-22 0,-22-21 0,22 22 16,0-1-16,0-21 0,-21 0 0,21 0 16,0 1-16,0-1 0,0-42 31,21-1-31,1 1 0,-22-21 0,21 21 15,0-22-15</inkml:trace>
  <inkml:trace contextRef="#ctx0" brushRef="#br0" timeOffset="71644.31">16192 10986 0,'0'0'0,"0"-22"31,22 22-31,20 0 16,-21 0-16,21 0 0,22 0 0,-1 0 16,1 22-16,21-22 0,-1 0 15,1 0-15,21 0 0,21 21 0,0-21 16,0 0-16,21 0 0,0 0 0,21 0 16,-20 0-16,20 0 0,21 0 15,-20 0-15,-1 0 0,0 0 0,1 0 16,-22 0-16,21 0 0,-21 0 15,1 21-15,-22-21 0,0 0 16,0 0-16,-22 0 0,-20 0 0,0 0 16,-1 0-16,1 0 0,-21 0 15,-1 0-15,-21 0 0,1 0 16,-1 0-16,0 0 0,-20 0 0,-1 0 0,21 0 16,-21 0-16,0 0 15,1 0-15,-22 21 0,0 0 16,0 0-16,0 1 15,0-1-15,0 21 16,0-21-16,-22 22 0,22-1 0,-21 0 16,0 1-16,0-1 0,0 0 0,21 22 15,-21-22-15,21 0 0,-22 22 16,22-22-16,0 22 0,0-22 0,0 22 16,0-1-16,0 1 0,0-1 0,0-21 15,0 22-15,0-22 0,0 1 16,0-1-16,0 0 0,0 1 0,0-1 15,0-21-15,0 0 0,0 0 0,0 1 16,0-1-16,-21-21 0,0 21 16,0-21-16,0 0 0,0 0 0,-22 0 15,1 0-15,0 0 0,-1 0 16,-20 0-16,-22 0 0,0 0 0,-20 0 16,-1-21-16,-21 0 0,-21 21 15,-1-22-15,-20 1 0,-21 0 0,20 0 16,-20 0-16,-1 0 0,1-1 0,-22 1 15,22 0-15,-1 21 0,22-21 16,-22 0-16,22 21 0,0-21 0,-1 21 16,1 0-16,0-22 0,20 22 0,1-21 15,21 21-15,21-21 0,1 0 16,41 21-16,22-21 0,-1 21 0,22-21 16,21-1-16,0 1 0,0 0 0,21 0 15,22 0-15,-22 0 16,0-1-16,0 1 0,22 0 0</inkml:trace>
  <inkml:trace contextRef="#ctx0" brushRef="#br0" timeOffset="72060.07">16425 11494 0,'0'0'16,"0"-22"-16,0 1 0,-21 21 31,21 21-15,0 1-16,0-1 0,0 0 15,-21 21-15,21-21 0,0 22 0,0-22 16,0 0-16,0 21 0,0-20 0,0-1 16,0 21-16,0-21 0,0 0 15,0 1-15,0-1 0,21 0 16,0-21-16,0 0 0,1 0 15,-1 0-15,0 0 0,0-21 16,21 0-16,-20-1 0,-1 1 0,21 0 16,-21 0-16,0 0 0,1 0 0,-1-1 15,-21 1-15,0 0 0,0-21 16,0 21-16,0-1 0,0 1 16,0 0-16,0 0 15,-21 21 1</inkml:trace>
  <inkml:trace contextRef="#ctx0" brushRef="#br0" timeOffset="72335.91">16891 11494 0,'0'0'0,"0"21"31,0 0-31,0 21 0,0-21 16,0 22-16,0-1 0,-21 0 0,21 1 16,0-1-16,-21 22 0,-1-1 15,22 1-15,-21-1 0,0 1 0,0 20 16,0-20-16,21-1 0,-21 22 0,-1 0 16,1-22-16,0 22 0,21-1 15,-21 1-15,0 0 0,-43 63 16,43-85-16,0 1 0,0-1 0,-22 1 15,22-22-15,-21 1 0,21-1 0,-22-21 16,22 0-16,21 0 0,0-42 16,0 0-1,0-21-15,43-1 0,-22 1 0,0-21 16</inkml:trace>
  <inkml:trace contextRef="#ctx0" brushRef="#br0" timeOffset="72644.25">16912 11515 0,'21'-43'0,"0"22"0,43-21 32,-43 42-32,21 0 0,1 0 15,-22 21-15,0-21 0,0 42 0,-21-20 16,0-1-16,0 21 0,0-21 15,-21 22-15,0-22 0,0 0 0,-22 0 16,1 0-16,0 0 0,21 1 0,-22-1 16,1 0-16,0-21 0,-1 0 15,22 21-15,0-21 0,0 0 0,0 0 16,-1 0-16,44-21 31,-1 21-31,0-21 16,21 21-16,-21-21 0</inkml:trace>
  <inkml:trace contextRef="#ctx0" brushRef="#br0" timeOffset="72899.61">17526 11409 0,'0'-21'0,"0"42"0,-21-42 15,0 21-15,-1 0 16,1 21-16,-21 0 0,21-21 0,0 42 15,-22-20-15,22-1 16,0 0-16,-21 21 0,20-21 0,1 1 0,21 20 16,0-21-16,-21 0 0,21 0 15,0 1-15,0-1 0,0 0 16,21-21-16,0 0 0,1 21 16,20-21-16,-21 0 0,21 0 0,1 0 15,-1 0-15,0 0 0,1 0 0,-1-21 16,0 0-16,1 21 0,-1-21 15</inkml:trace>
  <inkml:trace contextRef="#ctx0" brushRef="#br0" timeOffset="73616.2">17970 11472 0,'0'0'0,"0"-21"0,0 0 16,-21 21-16,0 0 0,0 0 16,0 0-16,0 0 0,-1 0 15,1 21-15,-21 0 0,21 1 0,0-1 16,-1 0-16,1 0 0,0 0 0,0 0 15,0 1-15,21-1 0,-21 0 16,21 0-16,0 0 0,0 0 16,0 1-16,21-22 0,0 0 15,0 0-15,0 0 0,0 0 16,1 0-16,-1 0 0,21 0 0,-21-22 16,0 22-16,1-21 0,-1 0 0,0 0 15,0 0-15,0 0 0,0-1 16,1-20-16,-22 21 0,0 0 15,0 0-15,21-1 0,-21 1 0,0 0 16,0 42 15,0 0-31,0 1 0,-21-1 0,21 21 16,0-21-16,0 0 0,-22 1 16,22-1-16,0 0 0,-21 0 15,21 0-15,0 0 0,0 1 0,0-1 16,0 0-16,21-21 0,1 0 15,-1 0-15,0 0 0,0 0 16,0 0-16,0 0 0,22 0 16,-22-21-16,21 0 0,1 21 0,-22-22 15,21 1-15,0 0 0,1 0 16,-22 0-16,21-22 0,-21 22 0,1 0 16,-22 0-16,0 0 0,0 0 0,0-1 15,-22 22 1,1 0-16,0 0 0,0 0 0,0 0 15,0 22-15,-1-1 0,1-21 0,0 21 16,21 0-16,0 0 0,0 0 16,0 1-16,0-1 0,21-21 15,0 21-15,1 0 0,-1-21 0,0 21 16,0 0-16,0 1 16,0-22-16,1 21 15,-22 0-15,-22-21 16,1 0-1,0 0-15,0 0 0,-21 0 16,20 0-16,1 0 0,0 0 0,0 0 16,0 0-16,0 0 0,-1-21 0,22 0 15,0-1 1,0 1-16,22 0 0,-1 0 16,0 0-16,0 0 0,21-1 0</inkml:trace>
  <inkml:trace contextRef="#ctx0" brushRef="#br0" timeOffset="74596.39">18902 11240 0,'0'0'0,"0"-22"15,-21 22 1,-1 0-16,22 22 0,-42-1 16,42 0-16,-42 0 0,21 21 15,-1-20-15,1 20 0,0 0 0,0 1 16,0-1-16,0 0 0,21-21 15,0 22-15,0-22 0,0 21 16,0-21-16,0 1 0,0-1 0,0 0 16,21-21-16,-21 21 0,21-21 0,0 0 15,21 0-15,-20 0 0,-1 0 16,0 0-16,21 0 0,-21 0 0,1-21 16,20 0-16,-21 0 0,0 21 0,0-22 15,1 1-15,-1 0 0,0 0 16,-21 0-16,21 0 0,-21-1 0,21 1 15,-21 42 17,0 1-32,0-1 0,0 0 0,-21 0 15,21 0-15,-21 0 0,21 1 0,0-1 16,0 0-16,0 0 16,0 0-16,0 0 15,21-21 1,0 0-16,0 0 0,1 0 0,-1-21 15,0 0-15,0 0 16,0 21-16,0-21 0,1 0 0,-1-1 16,0 22-16,0-21 0,-21 0 0,21 0 15,0 21-15,-21-21 0,22 21 16,-22 21 0,0 0-1,0 0-15,0 0 16,-22 1-16,22-1 0,0 0 15,0 0-15,0 0 16,0 0-16,22-21 0,-22 22 0,21-22 16,0 0-16,21 21 0,-21-21 15,22 0-15,-1 0 0,0 0 0,1 0 16,-1 0-16,0 0 0,1-21 0,-1-1 16,0 22-16,1-21 0,-22 0 15,21 0-15,-21 0 0,1-22 16,-1 22-16,-21 0 0,0-21 0,0 21 0,0-22 15,0 22-15,0 0 0,0 0 16,-21 21-16,-1 0 0,-20-21 16,0 21-16,-1 0 0,1 0 15,0 21-15,21 0 0,-22 0 16,22 0-16,-21 0 0,21 1 0,-1-1 16,1 0-16,21 0 0,0 0 0,0 0 15,0 43-15,0-43 16,0 21-16,0 1 0,0-1 0,21 0 15,-21 1-15,22-1 0,-1 0 0,-21 1 16,21 20-16,-21-20 0,0-1 0,21 0 16,-21 1-16,0 20 0,0-21 15,0 43-15,-21-43 16,0 1-16,-22-1 0,22 0 0,-21-20 16,0 20-16,-22-21 0,22 0 15,-22 0-15,22 1 0,0-1 0,-1-21 16,-20 0-16,42 0 0,-64 0 15,64 0-15,-22-21 0,22 21 0,0-22 16,21-20-16,0 21 0,0 0 16,0-22-16,0 1 0,0 0 0,0-1 15,0-20-15,21-1 0,0 1 0,22-64 16</inkml:trace>
  <inkml:trace contextRef="#ctx0" brushRef="#br0" timeOffset="74787.28">19579 11430 0,'0'-21'0,"0"42"0,0-63 15,0 21 1,0-1 31,0 1-32,-21 21-15,-21 0 0,20 0 0</inkml:trace>
  <inkml:trace contextRef="#ctx0" brushRef="#br0" timeOffset="74937.25">18648 11367 0,'0'21'15,"0"0"-15,21 0 16,0-21-16,0 0 15,64 0-15,-43 0 16,1 0-16,20 0 0,-21 0 0,22 0 0,-1 0 16,1-21-16</inkml:trace>
  <inkml:trace contextRef="#ctx0" brushRef="#br0" timeOffset="75471.52">23283 11028 0,'0'0'0,"0"-21"0,0 0 0,0-1 15,0 1 1,0 42 0,0 1-16,0-1 15,0 21-15,0 0 0,0 1 16,0 20-16,0 1 0,0-1 0,0 1 16,-21-1-16,21 1 0,-21-1 0,0 1 15,0-1-15,21 1 0,-22-1 16,1 1-16,0-22 0,0 0 0,0 1 15,0-1-15,-1 0 0,1-20 0,21-1 16,0 0-16,0 0 16,0-42-1,0 0-15,0 0 16,21-1-16,-21-20 0</inkml:trace>
  <inkml:trace contextRef="#ctx0" brushRef="#br0" timeOffset="76213.35">23304 11007 0,'-21'-43'0,"42"86"0,-63-107 15,21 43-15,21 0 0,0 0 16,0 0 0,21-1-16,0 22 15,22 0-15,-1 0 0,21 0 16,1-21-16,21 21 0,20 0 15,22 0-15,0 0 0,0 0 0,22 0 16,-1 0-16,21 0 0,0 0 0,22 0 16,-22 0-16,22 21 0,-22-21 15,22 0-15,-1 22 0,-21-1 0,1-21 16,-22 0-16,0 0 0,0 0 16,-21 0-16,0 0 0,0 0 0,-42 0 15,21 0-15,-43 0 0,1 0 0,-1 0 16,1 0-16,-22 0 0,-21 0 15,22 0-15,-22 0 0,0 0 0,0 0 16,0 0-16,-21 21 31,0 0-31,0 0 0,0 0 16,-21 1-16,0 20 0,0 0 0,0-21 16,-1 43-16,1-22 0,0 22 15,0-22-15,0 22 0,0-1 0,-1 1 16,1 20-16,0-20 0,0-1 0,0 1 15,21-1-15,-21 22 0,-1-22 16,22 1-16,0-1 0,-21 1 0,0-1 16,21 1-16,-21-22 0,0 1 15,21-1-15,-21 0 0,-1 1 16,22-22-16,-21 21 0,0-21 0,0 0 16,0 1-16,0-1 0,-1 0 0,1-21 15,0 21-15,0-21 0,-21 0 16,-1 21-16,1-21 0,0 0 0,-1 0 15,-20 0-15,-1 0 0,1 0 0,-22-21 16,-21 0-16,-21 21 0,0-21 16,-21 0-16,0-1 0,-21 1 0,-1 0 15,-41-21-15,20 21 0,1-1 0,-22 1 16,0 21-16,1-21 0,20 0 16,1 21-16,20 0 0,1 0 0,-106 0 15,169 0-15,0 0 16,21-21-16,1 21 0,20 0 15,22 0-15,0 0 0,20 0 0,1-21 16,21-1-16,0 1 0,21 21 16,1-21-16,20 0 0,-21 0 15,21 0-15,-20-22 0,20 22 0,-21-21 16</inkml:trace>
  <inkml:trace contextRef="#ctx0" brushRef="#br0" timeOffset="76909.3">23643 11367 0,'0'-43'0,"0"86"0,21-107 0,0 64 16,-21-21-16,0 0 0,0 42 16,0 0-16,0 0 15,0 0-15,-21 22 0,21-1 16,-21 0-16,0 1 0,-21-1 0,20 22 15,1-22-15,-21 0 0,21 1 0,-22-1 16,22 0-16,-21 1 0,21-1 16,0-21-16,-22 0 0,22 22 15,0-22-15,-21 0 0,42-42 47,0 0-47,0-1 0,0-20 0,0 21 16,21-21-16,0 20 0,0-20 15,0 0-15,0 21 0,1-22 0,20-20 16,-21 42-16,0-1 0,0 1 16,1 21-1,-22 21-15,21 1 0,-21-1 0,0 0 16,0 0-16,0 21 0,0-20 0,0 20 16,0-21-16,21 0 0,-21 22 15,21-22-15,-21 0 0,21 0 16,0 0-16,1 0 0,20-21 0,-21 0 15,21 0-15,1 0 0,-1 0 16,43-21-16,-22 0 0,-20 0 16,-1 0-16,0 0 0,-21-1 0,22-20 15,-22 21-15,0-21 0,0-1 16,0 1-16,-21-22 0,0 22 16,0-21-16,0-1 0,0 22 0,-21-22 0,0 22 15,-21-22-15,21 43 16,-1-21-16,-20 21 0,0 0 0,-1 21 0,1 0 15,0 0-15,-1 0 0,22 21 0,-21 0 16,0 21-16,20 1 16,1-1-16,0 0 0,0 1 0,21-1 15,0 0-15,0 1 0,0-1 0,0-21 16,0 21-16,21 1 0,0-22 16,0 0-16,1 0 0,20 0 0,-21 1 15,21-1-15,1 0 0,-22-21 0,21 0 16,1 0-16,-1 0 0,0 0 15,-21 0-15,22 0 0</inkml:trace>
  <inkml:trace contextRef="#ctx0" brushRef="#br0" timeOffset="77291.35">24447 11621 0,'0'0'16,"0"-22"-16,0-20 16,-21 63-1,21 0 1,-21-21-16,0 43 0,0-22 0,21 0 15,-21 0-15,-1 0 0,1 22 16,21-22-16,0 0 0,0 0 0,0 0 16,0 1-16,0-1 0,0 0 15,21-21-15,1 0 16,-1 0-16,0 0 0,0 0 16,0-21-16,0 21 0,1-21 0,-1-1 15,-21 1-15,21 0 0,0-21 16,-21 21-16,21-1 0,-21-20 15,0 21-15,0-21 0,0 20 0,0 1 16,0 0-16,0 0 0,-21 21 0,0 0 16,0 0-16,0 0 0,-1 21 15,1 0-15,-21-21 0,21 21 0,0 1 16,-1-1-16,1 0 0,21 0 0,0 0 16,0 0-16,0 1 0,0-1 15,0 0-15,21-21 16,1 0-16,-1 0 0,0 0 0,0 0 15,0 0-15,0 0 0,22 0 16</inkml:trace>
  <inkml:trace contextRef="#ctx0" brushRef="#br0" timeOffset="78112.56">24807 11642 0,'0'0'0,"21"0"0,-21-21 0,22 21 16,-22 21-1,0 0-15,-22 0 16,1-21-16,21 21 0,0 0 0,-21 1 15,0-1-15,21 0 0,-21 0 0,21 0 16,0 0 0,21-21-1,0 0-15,0 0 16,0-21-16,1 21 0,-1 0 16,0-21-16,-21 0 0,21 21 15,0-21-15,0 0 0,1 21 0,-22-22 16,21 22-16,-21 22 31,0-1-31,-21 0 16,21 0-16,0 0 0,0 0 15,0 1 1,0-1-16,21-21 16,0 0-16,0 0 0,0 0 15,0 0-15,1 0 0,-1 0 16,0-21-16,-21-1 0,0 1 15,0 0-15,0 0 16,0 0-16,0 0 0,0-1 16,0 1-16,0 0 0,0 0 15,0 0-15,0 0 0,0-1 16,21 1-16,0 0 0,-21 0 0,21 21 16,1 0-16,-1-21 0,0 21 0,0 0 15,0 0-15,0 0 0,1 0 0,-1 21 16,-21 0-16,0 0 0,0 0 15,0 1-15,0-1 0,0 0 16,0 0-16,0 21 0,0-20 0,0-1 16,0 0-16,0 0 0,0 0 0,0 0 15,0 1-15,-21-1 0,-1 0 16,1-21 0,0 0-1,21-21 1,0 0-16,0-1 0,21 1 15,0 0-15,-21 0 0,22 0 0,20 0 16,-21-22-16,0 22 0,22 0 16,-22 0-16,21 0 0,0-1 0,-20 22 15,41 0-15,-42 0 0,0 0 16,1 0-16,-22 22 16,21-1-16,-21 0 0,0 21 0,0-21 15,0 1-15,0-1 0,-21 42 16,-1-42-16,1 1 0,0-1 15,0 0-15,0 0 0,0 0 16,-1-21-16,1 0 0,42-21 47,1 0-47,-1 0 0,0 0 16,21-1-16,-21 1 0</inkml:trace>
  <inkml:trace contextRef="#ctx0" brushRef="#br0" timeOffset="78976.94">26183 11515 0,'0'0'16,"-21"0"-1,0 0-15,0 0 0,-1 21 0,-20 0 16,21 0-16,-21 0 0,20 1 16,-20-1-16,21 21 0,-21-21 15,20 0-15,1 1 0,-21 20 0,21-21 16,21 0-16,0 0 0,0 1 15,0-1-15,0 0 0,0 0 16,21-21-16,0 0 0,0 0 16,22 0-16,-22 0 0,21 0 15,0 0-15,1 0 0,-1 0 0,22 0 16,-22-21-16,21 0 0,-20 0 0,-22 21 16,21-22-16,1 1 0,-22-21 15,0 21-15,0 0 0,0-1 0,-21 1 16,0 0-16,0 0 0,0 0 0,0 0 15,-21 21 1,0 0-16,-21 0 0,20 0 0,1 21 16,-21 0-16,21 0 0,-22 0 0,1 0 15,21 1-15,0-1 16,0 0-16,-1 0 0,1 0 0,21 0 16,0 1-16,0-1 0,0 0 15,21-21-15,1 0 16,-1 0-16,0 0 0,0 0 0,0 0 15,0 0-15,1 0 0,-1-21 0,0 21 16,0-21-16,0-1 0,0 1 16,1 0-16,-1 0 0,0 0 0,0-22 15,-21 22-15,21 21 0,-21-21 16,21 21-16,-21 21 16,-21 0-1,0 1-15,0-1 16,0 0-16,21 0 0,-21 0 0,-1 0 15,22 1-15,-21-1 0,21 0 16,0 0-16,21 0 16,1-21-16,-1 0 0,0 0 15,0 0-15,21 0 0,1 0 16,-22 0-16,21 0 0,1-21 0,-1 21 16,-21-21-16,0 0 0,22 0 0,-22-1 15,0 1-15,0-21 16,-21 21-16,0 0 0,0-1 15,-21 22 1,0 0-16,0 0 16,-1 0-16,1 22 0,21-1 0,0 0 15,-21 0-15,21 0 0,0 0 16,0 1-16,0-1 0,0 0 16,0 0-16,0 0 0,0 0 0,0 1 15,0-1-15,21 0 0,-21-42 47,-21 0-31,0 21-16,0-22 0,21 1 0,0 0 15,0 0-15,0 0 0,0 0 16,0-1-16,0 1 0,21 0 0</inkml:trace>
  <inkml:trace contextRef="#ctx0" brushRef="#br0" timeOffset="79709.52">27178 11303 0,'-85'106'31,"64"-85"-31,-21 21 0,21-20 0,-1 20 16,1-21-16,0 21 0,0 1 15,0-22-15,0 21 0,-1-21 0,22 1 0,-21-1 16,21 0-16,-21 0 0,21 0 15,0 0-15,0 1 16,21-22 0,0 0-1,1 0-15,-22-22 0,42 1 16,-21 21-16,0-21 0,0 0 0,22 0 0,-22 0 16,21-1-16,-21 1 0,1 21 15,-1 0-15,0-21 0,0 21 0,0 0 16,-21 21-16,0 0 15,0 1-15,0-1 16,-21 0-16,21 0 0,-21-21 0,21 21 16,0 0-16,0 1 0,0-1 15,0 0-15,21-21 16,0 21-16,0-21 0,1 0 0,-1 0 16,21 0-16,-21 0 0,0 0 0,22 0 15,-22 0-15,0 0 0,0 0 16,0-21-16,1 0 0,-1 21 0,0-21 15,-21-22-15,21 22 16,-21-21-16,0 21 0,0-1 16,-21 1-16,0 21 15,0 0-15,-1 0 0,1 0 16,0 0-16,21 21 0,-21-21 16,21 22-16,-21-22 0,21 21 0,0 0 15,0 0-15,0 0 16,0 0-16,21 1 15,-21-1-15,0 0 0,0 0 0,0 0 16,0 0-16,0 22 0,21-22 16,-21 21-16,0 1 0,0-1 0,0 0 15,0 1-15,0-1 0,-21 0 0,0 1 16,0-22-16,-1 21 0,1-21 16,-21 22-16,21-22 0,0 0 0,-22 0 15,22 0-15,-21 0 0,21-21 16,-22 0-16,22 22 0,0-22 0,0 0 15,0 0-15,-1 0 0,22-22 16,0 1-16,0 0 16,0 0-16,0 0 0,22 0 15,-1-22-15,0 22 0,0-21 0</inkml:trace>
  <inkml:trace contextRef="#ctx0" brushRef="#br0" timeOffset="79883.42">27517 11515 0,'0'0'0,"-22"0"0,1 0 0,0 0 0,0 0 15,0 0-15,0 0 16,-1 0-16,1 0 0,0-21 16,0 21-16,0 0 15,0 0-15,-1-22 16</inkml:trace>
  <inkml:trace contextRef="#ctx0" brushRef="#br0" timeOffset="80044.33">26479 11409 0,'-42'0'16,"21"0"-16,84 0 0,-126 21 0,63 0 16,21-21-16,0 21 15,22-21-15,-1 22 0,-21-22 0,21 21 16,22-21-16,-22 21 0,1-21 0,20 0 15,-21 21-15,1-21 0,-22 0 16,0 21-16</inkml:trace>
  <inkml:trace contextRef="#ctx0" brushRef="#br0" timeOffset="80979.27">8191 11113 0,'-21'0'15,"42"0"-15,-63 0 0,21 0 16,0 0-16,0 0 0,-1 42 0,1 0 16,0 1-16,0 20 0,0 1 0,0-1 15,-1 1-15,1 20 0,21-20 16,0 20-16,0 1 0,-21 0 0,21-22 15,0 22-15,-21-22 0,21 1 0,0-1 16,0 1-16,0-22 0,0 1 16,0-1-16,0-21 15,21 0-15,21-21 0,-20 0 16,-1-21-16,0 21 16,-21-42-16</inkml:trace>
  <inkml:trace contextRef="#ctx0" brushRef="#br0" timeOffset="81864.2">8149 11218 0,'0'0'0,"0"-21"0,0 0 16,0 0-16,0 0 0,0 0 31,21 21-16,22 0-15,-22 0 0,21 0 16,0 0-16,22 0 0,-1 0 16,1 0-16,21-22 0,20 22 0,1 0 15,21-21-15,0 0 0,21 21 0,1 0 16,20-21-16,21 21 0,1 0 16,21-21-16,20 21 0,1 0 0,21 0 15,-21 0-15,21 0 0,0 0 16,-21 0-16,0 0 0,0 0 0,-1 0 15,-20 0-15,0 0 0,-22 0 16,-20 0-16,-22 0 0,0 0 0,-21-21 16,0 21-16,-21 0 0,0 0 0,-22 0 15,1 0-15,0 0 0,-22-22 16,1 22-16,-1 0 0,-21 0 0,1 0 16,-1 0-16,0 0 0,-20 0 15,-1 0-15,0 0 0,0 0 0,0 0 31,0 22 1,-21-1-32,0 0 15,0 0 1,0 0-16,0 0 0,0 1 0,0 20 16,0 0-16,-21 1 0,21-1 0,-21 0 15,21 22-15,0-22 0,0 22 16,0-22-16,0 21 0,0 1 0,0-22 15,0 22-15,0-1 0,0 1 0,21-22 16,0 22-16,-21-1 0,22-21 16,-22 1-16,0-1 0,21 0 0,-21 1 15,0-22-15,0 21 0,0-21 0,0 1 16,0-1-16,0 0 16,-21 0-16,-1-21 0,1 21 15,0-21-15,0 0 0,0 0 16,-22 0-16,22 0 0,-21 0 0,-22 0 15,1 0-15,-1 0 0,-20 0 16,-22 0-16,21 0 0,-42 0 0,0 0 16,0 0-16,-190-42 0,147 42 15,22 0-15,-21 0 0,0 0 16,-1 0-16,1 0 0,0 0 0,20 0 16,1 0-16,0 0 0,21 0 0,-21 21 15,0-21-15,0 0 0,21 0 0,-22 0 16,22 0-16,0 0 0,0 0 15,0 0-15,0 0 0,43 0 0,-22 0 16,21 0-16,1 0 0,20-21 16,1 21-16,-1 0 0,22 0 0,-1 0 15,22 0-15,0 0 0,21-21 16,21 21 0</inkml:trace>
  <inkml:trace contextRef="#ctx0" brushRef="#br0" timeOffset="82708.23">127 10710 0,'0'0'0,"-21"0"16,0 22-1,21-1 1,0 21-16,0 22 0,0-1 0,0 1 16,0 41-16,0-20 0,0 21 15,0 0-15,0-22 0,0 22 0,0 0 16,0-21-16,-22 21 0,1-22 16,0 1-16,0 0 0,21-1 0,0-20 15,0-22-15,0 22 0,0-22 16,0 0-16,0-21 0,0 1 15,0-1-15,0 0 0,0-42 32,0 0-32,0-1 0,0 1 15,0-21-15,0 21 0</inkml:trace>
  <inkml:trace contextRef="#ctx0" brushRef="#br0" timeOffset="83499.28">0 11091 0,'0'-42'0,"0"84"0,0-105 0,0 42 15,0 0-15,0 42 32,42 0-17,43-21-15,21 21 16,0-21-16,-1 0 0,22 0 0,0 0 15,0 0-15,0 0 0,22 0 16,20 0-16,-21 0 0,21 0 0,1 0 16,20 0-16,1 0 0,-1-21 15,1 21-15,-1 0 0,1-21 16,-1 21-16,22 0 0,-22 0 0,1-21 16,21 21-16,169 0 15,-191 0-15,-21 0 0,1 0 0,-1-22 16,-21 22-16,0 0 0,1 0 0,-22 0 15,-22 0-15,-20 0 0,0 0 16,-22 0-16,-20 0 0,20 0 16,-63 22-1,0-1 1,0 0 0,0 0-16,0 0 15,0 0 1,0 1-16,0-1 0,0 0 15,0 0-15,0 21 0,21 1 0,-21-22 16,0 21-16,21 22 0,1-22 0,-22 0 16,21 1-16,-21-1 0,21 22 15,0-22-15,-21 0 0,0 1 0,21-1 16,-21 0-16,21 43 16,-21-43-16,0-21 0,0 22 0,0-22 15,0 21-15,0-21 0,0 1 16,0-1-16,0 0 0,0 0 0,0 0 0,-21-21 15,-21 21-15,21 1 0,-22-22 16,1 21-16,0-21 0,-43 21 16,22-21-16,-22 0 0,-21 21 0,0-21 15,0 0-15,-21 0 0,-21 21 0,-21-21 16,0 0-16,-1 0 0,-20 21 16,-22-21-16,0 0 0,1 22 0,-1-1 15,-21-21-15,0 21 0,1 0 16,-1-21-16,21 21 0,0 0 0,22-21 15,-1 22-15,43-22 0,0 21 16,42-21-16,0 0 0,22 0 0,20 0 16,-20 0-16,62 0 15,-20 0-15,63 0 32,0 0-32,1-21 15,-1 21-15,0-22 0</inkml:trace>
  <inkml:trace contextRef="#ctx0" brushRef="#br1" timeOffset="95019.97">16383 13864 0,'0'0'0,"0"21"0,0 1 16,-21-22-16,0 21 16,21 0-1,-22-21 1,44 0 0,-1-21-1,0 0-15,21-1 0,-21 1 16,22 0-16,20 0 0,-20-21 0,-1-1 15,0 22-15,1-21 0,-1-22 0,0 22 16,1 0-16,-1-1 0,-21 1 16,0 0-16,-21-1 0,0 1 0,0 21 15,0-22-15,0 1 0,0 21 16,-21 0-16,0 0 0,-21 21 16,20 0-16,1 0 0,-21 0 0,21 0 15,-22 0-15,22 21 0,-21 0 16,21 21-16,0 1 0,-1-22 0,1 21 15,0 22-15,21-22 0,0 21 16,-21-20-16,21-1 0,-21 22 0,21-22 16,0 0-16,0 1 0,0-22 0,0 21 15,0-21-15,0 0 0,0 1 16,0-1-16,21-21 0,0 0 16,0 0-16,0 0 0,-21-21 15,22-1-15,-1 1 0,-21 0 16,21 0-16,0-21 0,-21 20 15,21-20-15,0 0 0,1 21 16,-22-22-16,21 1 0,0 21 0,-21-22 16,0 22-16,21 21 0,0-21 0,0 21 15,-21 21 1,22 0-16,-22 1 0,21 20 0,-21-21 16,0 21-16,21-20 0,-21 20 0,21 0 15,-21-21-15,21 1 0,-21-1 16,0 21-16,21-42 0,1 21 0,-22 0 15,21-21-15,0 0 16,0 0-16,0 0 0,0 0 16,1 0-16,-1 0 0,42-21 15,-42 21-15,1-21 0,-1 0 16,0 0-16,0 0 0,0-1 0,-21-41 16,21 42-16,1-22 15,-22 22-15,0 0 0,0 42 31,0 0-31,0 1 16,0-1-16,0 0 0,0 0 0,0 0 16,0 0-16,0 1 0,0-1 15,0 0-15,0 0 0,0 0 0,0 0 16,21-21 0,0 0-1,0 0 1,-21-21-16,21 0 0</inkml:trace>
  <inkml:trace contextRef="#ctx0" brushRef="#br1" timeOffset="95187.88">17505 13399 0,'0'-22'0,"0"44"0,-21-65 0,-1 43 16,22-21-16,-21 21 15,21 21 16,0 0-31,21-21 16,-21 22-16,22-22 0,-1 21 16,0-21-16,0 21 0</inkml:trace>
  <inkml:trace contextRef="#ctx0" brushRef="#br1" timeOffset="95771.54">17970 13737 0,'0'0'0,"22"0"0,-1 0 16,0-21-16,0 0 16,-21 0-16,0 0 15,0-1-15,0 1 0,0 0 16,0 0-16,0 0 0,-21 0 16,0-1-16,0 1 0,-1 21 0,1 0 15,0 0-15,0 0 0,0 0 16,-22 21-16,22 1 0,0-1 0,0 21 15,-21-21-15,20 22 0,1-1 16,0 0-16,0-21 0,0 22 0,0-22 16,21 21-16,0-21 0,0 1 0,0-1 15,0 0-15,0 0 16,0 0-16,21-21 0,0 0 0,21 0 0,-21 0 16,1 0-16,20 0 0,-21 0 15,21-21-15,-20 21 0,-1-21 16,21 0-16,-21-22 0,43-20 15,-43 42-15,0-22 0,0 1 0,22-21 16,-43 20-16,21 1 0,0 0 16,0-1-16,-21 1 0,21 0 0,-21-1 15,0 22-15,0-21 0,0 21 16,-21 21 0,0 21-1,21 21-15,0-21 0,-21 22 0,0-1 16,21 0-16,-22 1 0,22 20 15,0-21-15,0 1 0,0-1 0,0 0 16,0-20-16,0 20 0,0-21 16,0 21-16,0-20 0,0-1 0,22 0 15,-1-21-15,0 0 0,0 0 16,0 0-16,0 0 16,1 0-16,20 0 0,-21 0 0,0-21 15,0 0-15,1-1 0,-1 1 16,0 0-16,0 0 0,0 0 0</inkml:trace>
  <inkml:trace contextRef="#ctx0" brushRef="#br1" timeOffset="96116.34">18478 13695 0,'0'21'16,"22"-21"15,-1 0-31,0 0 0,0 0 0,0 0 16,0 0-16,1 0 0,-1-21 15,0 21-15,0-21 0,0 21 0,0-21 16,-21-1-16,0 1 16,0 0-16,0 0 0,-21 21 31,0 0-31,0 0 0,-21 0 16,20 21-16,1 0 0,0 0 0,0 1 15,0 20-15,0-21 0,-1 0 0,22 22 16,-21-22-16,21 0 0,0 0 15,0 21-15,0-20 0,21-1 16,1 0-16,-1 0 0,0-21 16,0 0-16,21 21 0,-20-21 0,20 0 15,-21 0-15,21 0 0,1 0 0,20 0 16,-20-21-16,-1 0 0,0 0 16,1 21-16,-1-43 0,0 22 0</inkml:trace>
  <inkml:trace contextRef="#ctx0" brushRef="#br1" timeOffset="96361.2">19643 13293 0,'0'0'0,"0"-21"16,0 42 0,-22 0-16,1 0 0,21 0 0,-21 22 15,0-22-15,21 21 0,-21 0 16,21 22-16,0-22 0,-21 1 0,21-1 15,-22-21-15,22 21 0,-21 1 16,21-22-16,0 0 0,0 0 16,0 0-16,0 1 0,0-1 15,21-21 1,1 0-16,-1-21 16,0-1-16,0 1 0</inkml:trace>
  <inkml:trace contextRef="#ctx0" brushRef="#br1" timeOffset="97027.82">19960 13272 0,'0'0'0,"21"-22"0,-21 1 0,0 0 15,0 42 17,0 0-32,0 1 0,0-1 0,0 21 15,0 0-15,0 1 0,-21-1 0,0 0 16,21 22-16,-21-22 0,0 1 15,21-1-15,-22 21 16,22-41-16,-21-1 0,21 0 0,0 0 16,0 0-16,0-42 31,0 0-15,0 0-16,0 0 0,21-1 0,1-20 15,-1 21-15,-21 0 0,21-22 0,0 22 16,-21 0-16,21 0 15,-21 0-15,21 21 0,1 0 16,-22 21-16,0 0 0,0 0 16,0 0-16,0 1 0,0-1 15,0 21-15,0-21 0,0 0 0,21 1 16,-21-1-16,21 0 0,-21 0 16,21 0-16,0-21 0,-21 21 0,21-21 15,1 0-15,-1 0 0,0 0 16,21 0-16,-21 0 0,22 0 0,-22 0 15,21 0-15,1 0 0,-22-21 0,21 0 16,0 0-16,-20 0 0,-1 0 0,21-22 16,-42 22-16,21-42 15,0 20-15,-21 1 0,0 21 16,0 0-16,0-22 0,0 22 16,-21 21-16,0 0 15,0 0-15,0 21 0,0 22 16,-1-22-16,22 21 0,0-21 0,0 22 15,-21-1-15,21-21 0,0 21 16,0-20-16,0 20 0,0-21 0,21 0 16,-21 0-16,22 1 0,-1-22 15,0 21-15,0-21 16,0 0-16,0 0 0,22 0 0,-22 0 0,0 0 16,0 0-16,0-21 15,22-1-15,-22 22 0,0-21 0,0 0 16,0 0-16,-21-21 0,22-1 15,-22 22-15</inkml:trace>
  <inkml:trace contextRef="#ctx0" brushRef="#br1" timeOffset="97300.66">19240 13589 0,'-21'0'0,"42"0"0,-21-21 31,22 21-31,-1-21 0,21 21 16,-21-21-16,22 21 0,-1 0 0,0-22 15,22 22-15,-22 0 0,0-21 0,1 21 16,-1 0-16,0 0 0,1 0 15,-22 0-15,0 0 0,0 0 16,-21 21-16</inkml:trace>
  <inkml:trace contextRef="#ctx0" brushRef="#br1" timeOffset="97844.35">14563 14605 0,'0'0'0,"-22"-21"0,22-21 15,0 20-15,-21 1 0,0 0 0,0 0 16,21 0-16,-21 21 0,0 0 16,-1 0-16,1 21 0,0 21 0,0 1 15,-21-1-15,20 21 0,1-20 16,-21 20-16,21 22 0,-22 0 0,22-1 16,0 1-16,-21 0 0,21-1 0,-1 1 15,1-22-15,0 22 0,0-21 16,0-1-16,0-21 0,-1 22 15,1-22-15,21 1 0,0-1 0,-21-21 16,21 21-16,0-20 0,0-1 16,0-42-1,0-1-15,0 1 0,21 0 16,0-21-16,-21 21 0</inkml:trace>
  <inkml:trace contextRef="#ctx0" brushRef="#br1" timeOffset="98187.15">14012 15007 0,'0'0'16,"0"-42"-16,0 0 0,0-22 0,0 22 0,0-1 16,0 1-16,0 0 0,21-1 0,-21 1 15,22 21-15,-1-21 0,0 20 16,42-20-16,-41 21 16,20 0-16,0 21 0,-21 0 15,22 0-15,-1 0 0,0 0 0,1 0 16,-1 21-16,0 21 0,1-21 0,-22 1 15,0 20-15,0 0 0,-21 1 16,0-22-16,0 21 0,-21 0 0,-21 1 16,-1-22-16,1 21 0,0-21 0,-22 1 15,1-1-15,-1 21 0,1-21 16,20-21-16,-20 21 0,21 1 0,-1-22 16,22 0-16,-21 0 0,21 0 0,21-22 31,21 22-16,0-21-15,0 21 0,21-21 0,1 21 16,-1-21-16,0 0 0,22 21 16,-22-21-16,1 21 0</inkml:trace>
  <inkml:trace contextRef="#ctx0" brushRef="#br1" timeOffset="98527.96">14711 14711 0,'0'0'16,"0"-21"-16,0 0 0,0-1 15,0 1-15,0 0 0,0 0 16,0 0-16,0 0 16,21 21-16,0 0 0,21 0 15,-20 0-15,-1 0 0,0 0 0,21 21 16,1 0-16,-22 0 0,21 21 16,-21-20-16,22-1 0,-22 0 0,0 21 15,-21-21-15,0 1 0,0-1 0,0 0 16,0 0-16,0 0 0,-21 0 15,0 1-15,-1-22 0,1 21 0,0-21 16,0 0-16,0 0 0,0 0 0,-1 0 16,22-21-1,0-1 1,22 1-16,-1 0 0,0 0 0,0 0 16,0 0-16,0-1 15,1-20-15,-1 21 0,0 0 0,21 0 16,-21-1-16,22 1 0,-22 0 0,21 0 15</inkml:trace>
  <inkml:trace contextRef="#ctx0" brushRef="#br1" timeOffset="98900.74">15642 14499 0,'0'0'0,"-85"106"31,85-64-31,-21-20 0,0 20 0,0-21 16,0 21-16,0-20 0,-1 20 15,1-21-15,21 0 0,0 0 16,-21 1-16,21-1 0,0 0 0,0 0 16,21 0-16,0-21 15,1 0-15,20 0 0,-21 0 16,0 0-16,22 0 0,-22-21 0,0 0 16,0 21-16,21-21 0,-20 0 0,-1-1 15,-21 1-15,21 0 0,-21 0 16,21 0-16,-21 0 0,0-1 15,0 1-15,0-21 0,-21 21 0,-21 0 16,20-1-16,-20 22 0,21-21 16,-21 21-16,-1 0 0,1 0 0,0 0 15,-1 0-15,22 0 0,-21 21 16,21-21-16,-1 22 0,22-1 16,0 0-16,0 0 0,0 0 15,22 0-15,-1-21 0,0 0 16,0 0-16,21 0 0,1 0 0,-1 0 15</inkml:trace>
  <inkml:trace contextRef="#ctx0" brushRef="#br1" timeOffset="99223.56">15981 14584 0,'0'0'0,"0"21"16,-21 0-1,21 0-15,-22 1 0,22-1 0,0 0 16,0 21-16,0 1 0,-21-22 16,21 21-16,0 0 0,0 1 0,0-1 15,0 22-15,0-22 0,-21 21 0,21 1 16,0-1-16,0-20 0,0 20 16,0 1-16,-21-1 0,21-20 15,-21 20-15,21 1 0,-21-1 0,21-21 16,0 22-16,0-22 0,-22 22 0,1-22 0,21 0 15,-21 1-15,21-1 16,0-21-16,-21 0 0,21 1 0,-21-1 16,21 0-16,0-42 15,0 0 1,0-1-16,0-20 0,0 21 0</inkml:trace>
  <inkml:trace contextRef="#ctx0" brushRef="#br1" timeOffset="99536.38">15896 14986 0,'0'0'0,"0"-42"0,0 21 15,0-22-15,0 22 0,0 0 16,0 0-16,0 0 0,0-1 0,21 1 16,0 0-16,1 21 0,-22-21 0,42 21 15,-21 0-15,0 0 0,0 0 16,1 0-16,20 0 0,-21 21 0,0-21 15,0 21-15,1 0 0,-1 1 0,-21-1 16,0 0-16,0 0 0,0 0 16,0 0-16,-21 1 0,-1-1 0,1-21 15,-21 21-15,21 0 0,-22-21 16,22 21-16,-21-21 0,21 0 16,0 0-16,-1 0 0,44 0 31,-1-21-16,0 21-15,21 0 0,-21-21 0</inkml:trace>
  <inkml:trace contextRef="#ctx0" brushRef="#br1" timeOffset="100148.03">16298 14944 0,'0'0'16,"21"0"-16,1 0 0,-1 0 15,0-21-15,0 21 16,0-22-16,0 1 0,1 21 0,-1-21 15,0 0-15,0 0 0,0 0 16,0-1-16,1 1 0,-22 0 0,21 0 16,-21 0-16,-21 21 15,-1 0-15,1 0 16,0 0-16,0 0 0,0 21 0,0 0 16,-1 0-16,1 0 0,0 1 0,0-1 15,21 21-15,0-21 0,0 0 16,0 1-16,0-1 0,0 0 0,21 0 15,0 0-15,0-21 16,1 21-16,-1-21 16,0 0-16,0 0 0,21 0 0,-20 0 15,-1 0-15,0 0 0,0-21 0,0 0 16,0 21-16,-21-21 0,22 0 16,-1 0-16,-21-1 0,21 1 15,-21 0-15,0-21 0,0 21 0,0-1 16,21 22-16,-21-21 0,21 0 15,0 21-15,1 0 16,-1 0-16,0 0 0,0 21 16,0 0-16,0 1 0,-21-1 15,22 0-15,-1 0 0,0 0 0,0 0 16,-21 1-16,0-1 0,0 0 16,0 0-16,0 0 0,0 0 15,0 1-15,-21-22 16,0 0-16,0 0 0,-1 0 15,1-22 1,21 1-16,0 0 0,-21 0 16,21 0-16,0 0 0,0-1 0,0 1 15,0 0-15,0 0 0,0 0 16,0 0-16,0-22 0,21 22 0,-21 0 16,21 0-16,1 0 0,-1-1 0,0 1 15,0-21-15,21 21 0,-20 0 16,20-1-16,-21 1 0,21 0 15</inkml:trace>
  <inkml:trace contextRef="#ctx0" brushRef="#br1" timeOffset="100915.59">17399 14393 0,'-106'43'15,"212"-64"-15,-106-1 0,0 65 0,0-22 16,-21 0-16,0 0 0,-1 0 0,1 1 16,21 20-16,0-21 0,0 21 0,-21-20 15,21 20-15,-21-21 0,21 21 16,0-20-16,0-1 0,0 21 15,0-21-15,0 0 0,0 1 0,0-1 0,0 0 16,0 0-16,21 0 0,0-21 16,-21 21-16,21-21 0,1 0 15,-1 0-15,0 0 0,0 0 0,21 0 16,-20 0-16,-1 0 0,21-21 16,-21 21-16,0-21 0,1 0 0,-1 21 15,0-21-15,0-22 0,-21 22 0,21 0 16,-21 0-16,21 0 0,-21 0 15,0-1-15,0 1 0,-21 21 16,0 0 0,0 21-16,0 1 15,21-1-15,0 0 0,0 0 0,-21 0 16,21 0-16,0 1 0,0-1 0,0 0 16,0 0-16,21 0 15,-21 0-15,21 1 0,0-22 16,0 21-16,0-21 0,1 0 15,-1 0-15,0 0 0,0 0 16,0 0-16,0-21 0,1-1 0,20 22 16,-21-21-16,0 0 0,0 0 0,1 0 15,-1-22-15,0 22 16,-21 0-16,21 0 0,-21 0 16,0 0-16,-21 21 31,0 21-31,21 0 0,-21 0 15,21 0-15,0 0 0,0 1 16,0-1-16,0 0 16,0 0-16,0 0 0,0 0 15,21-21-15,0 22 16,0-22-16,0 0 0,0 0 0,1 0 16,20 0-16,-21 0 0,0-22 15,0 1-15,1 21 0,-1-21 0,0 0 16,-21 0-16,21 0 0,-21-1 15,21 1-15,-21 0 0,0 0 0,0 0 16,0 42 0,0 0-1,-21 0 1,21 0-16,-21 1 0,0-1 0,21 0 16,-21 0-16,21 0 0,0 0 0,0 1 15,-22-1-15,22 0 16,0-42 15</inkml:trace>
  <inkml:trace contextRef="#ctx0" brushRef="#br1" timeOffset="101115.48">17928 14499 0,'0'0'0,"-21"0"0,0 0 16,0 0 0</inkml:trace>
  <inkml:trace contextRef="#ctx0" brushRef="#br1" timeOffset="101279.38">17230 14584 0,'-43'21'0,"86"-42"0,-107 42 15,22-21-15,21 0 0,-1 21 0,1-21 16,21 21 0,21-21-1,1 0-15,20 0 0,0 0 0,1 0 16,20-21-16,1 21 0,-1-21 15,22 21-15</inkml:trace>
  <inkml:trace contextRef="#ctx0" brushRef="#br1" timeOffset="102177.38">19621 14478 0,'0'0'0,"-21"-21"0,0 21 15,-21-21-15,21 21 16,-1 0-16,1 0 0,0 0 16,0 0-16,0 21 0,0 0 0,-22 0 15,22 0-15,-21 22 16,21-1-16,-1-21 0,1 22 0,21-22 15,-21 21-15,21-21 0,-21 22 0,21-22 16,0 0-16,0 0 0,0 0 0,0 0 16,21-21-1,0 22-15,22-22 0,-22 0 0,0 0 16,21 0-16,1 0 0,-22 0 0,21-22 16,0 22-16,-20-21 0,20 0 15,-21 21-15,0-21 0,-21 0 0,0-22 16,0 22-16,0 0 0,0-21 15,0-1-15,-21 22 0,0-21 16,0 0-16,-22 20 0,22-20 0,-21 21 16,0 0-16,20 0 0,1-1 0,0 1 15,0 21-15,0 0 0,42 0 32,0 0-32,0 0 15,0 0-15,22 0 0,-1 0 0,0 0 16,22 0-16,-22 0 0,22 0 0,-22 0 15,0 0-15,22 0 0,-22-21 16,1 21-16,-22-21 0,21 21 16,-21 0-16,0-21 0,1 21 0,-1 0 15,-42 0 17,-1 0-32,1 21 0,0 21 15,0-21-15,0 22 0,0-1 16,-1 0-16,1 1 0,0-1 0,0 64 15,0-43-15,0 1 0,-1-22 16,22 22-16,0-1 0,-21 22 16,21-22-16,0 1 0,0 21 0,0-22 15,0 1-15,0 20 0,21-20 16,1-1-16,-22 1 0,21 20 16,-21-20-16,21-1 0,-21 1 0,0-22 15,0 22-15,0-22 0,0 0 0,0 1 16,0-22-16,-21 21 0,0-21 15,-1-21-15,1 0 0,0 0 0,-21 0 16,21 0-16,-22 0 0,1-42 0,0 21 16,-1-21-16,1-1 0,0-20 0,-1 20 15,1-20-15,0-1 0,-1 1 16,1-1-16,21 1 0,0-1 16,-1 1-16,22-1 0,0 1 0,0-1 15,0 22-15,22-21 0,-1-1 16,42-42-16,-20 43 0,-1 20 15,0 1-15,22 0 0,20-1 0,-20 1 16,21 0-16,-1-1 0</inkml:trace>
  <inkml:trace contextRef="#ctx0" brushRef="#br1" timeOffset="104147.55">21082 14542 0,'-21'0'15,"21"-22"17,21 1-32,0 0 15,0 0-15,-21 0 0,21 0 16,-21-1-16,22 1 0,-22-21 0,0 21 15,0 0-15,0-1 0,-22 1 16,-20 21-16,21 0 0,-21 0 16,20 0-16,-20 0 0,0 21 15,-1 1-15,1-1 0,0 0 0,21 21 16,-22-21-16,43 22 0,0-22 16,0 21-16,0-21 0,0 22 0,0-22 15,0 0-15,21 21 0,22-20 0,-22-1 16,0 0-16,21 0 0,-20 0 15,20 0-15,-21 1 0,21 20 16,-20-21-16,-1 0 0,-21 0 16,0 1-16,-21-22 15,-1 21-15,-20-21 0,21 0 0,-21 0 16,-22 0-16,22 0 0,-1 0 0,-20 0 16,21 0-16,-1-21 0,1-1 15,0 22-15,-1-21 0,22 0 16,0 0-16,21 0 0,0 0 0,0-1 15,0 1-15,0 0 0,0 0 16,0 0-16,0 0 0,0-1 16,21 22-16,0 0 0,0 0 15,-21 22-15,22-1 0,-22 0 16,21 0-16,0 0 0,-21 0 0,21 1 16,0 20-16,0-21 0,1 0 0,-1 0 15,0-21-15,0 22 0,0-1 16,0 0-16,22-21 0,-22 0 15,0 0-15,21 21 0,-20-21 0,20 0 0,-21 0 16,0 0-16,22 0 16,-22-21-16,0 0 0,0 21 0,21-21 15,-20-1-15,-1 1 0,0 0 0,-21 0 16,21-21-16,0 20 0,-21-20 16,21 21-16,-21-21 0,0 20 0,0 1 15,0 0-15,0 0 0,0 42 16,0 0-1,0 0-15,0 1 0,0-1 0,-21 21 16,0-21-16,21 0 0,0 1 16,0-1-16,-21 0 0,21 0 0,0 0 15,0 0-15,0 1 16,0-44 15,0 1-15,21 21-16,-21-21 0,0 0 15,21 0-15,-21 0 0,0-22 16,0 22-16,21 0 0,-21 0 16,22 21-16,-22-21 0,21 21 0,0 0 31,-21 21-31,0 0 0,0 0 16,0 0-16,21 0 0,-21 1 0,0-1 15,0 0-15,0 0 0,0 0 16,0 0-1,21-21 1,-21 22-16,21-22 0,1-22 31,-1 1-31,-21 0 16,0 0-16,21 0 0,0 0 16,0-1-16,-21 1 0,21 0 15,1 0-15,-1 0 0,-21 0 0,21 21 16,0 0-16,0-22 0,0 22 15,-21 22-15,22-1 16,-22 0-16,0 0 0,0 0 16,0 0-16,0 1 0,21-1 0,-21 0 15,21 0-15,-21 0 0,21-21 16,-21 21-16,21 1 0,0-22 0,1 21 16,-1-21-16,0 0 0,0 0 15,21 0-15,-20 0 0,-1 0 16,0 0-16,0 0 0,21 0 0,-20-21 15,-1-1-15,0 22 0,0-21 0,0 0 16,0 0-16,-21 0 0,22 0 16,-22-22-16,21 22 0,-21 0 15,0-21-15,0-1 0,0 22 16,0 0-16,-21 21 16,-1 0-16,1 0 0,0 0 15,0 21-15,0 21 0,0-20 16,-1-1-16,-20 21 15,21 0-15,21-20 0,-21 20 0,21-21 16,0 0-16,0 0 16,0 1-16,21-22 15,0 0-15,0 0 16,0 0-16,1 0 0,-1 0 16,0-22-16,0 22 0,-21-21 15,21 0-15,0 0 0,-21 0 16,22 0-16,-22-1 0,0 1 0,21-21 15,0 21 1,-21 42 0,0 0-1,0 0-15,-21-21 0,21 21 0,-21 1 16,21-1-16,0 0 0,0 0 16,0 0-16,0 0 0,0 1 15,21-22 16,0 0-31,0 0 32,0 0-17,-21-22 1,21 22-16,1 0 16,-1-21-16,0 21 15,-21-21-15,0 0 0,21 21 16,-21-21-16,21 0 0,-21-1 15,0 1-15,0 0 16,21 21-16,-21-21 16,-21 21 93,0 0-31,0 0-47</inkml:trace>
  <inkml:trace contextRef="#ctx0" brushRef="#br1" timeOffset="105756.14">21230 14584 0,'0'0'0,"0"-21"15,21 0 1,-21-1-16,21 22 16,-21-21-16,0 0 0,0 0 15,0 42 32,0 0-47,0 0 0,0 1 0,-21-1 16,21 0-16,-21 21 0,21-21 0,0 22 15,0-22-15,0 0 0,0 0 16,0 0-16,0 1 0,0-1 0,0 0 16,0 0-16,0 0 0,21-21 15,0 0-15,1 21 16,-1-21-16,0 0 16,0 0-16,0 0 0,0 0 15,1-21-15,-1 0 0,0 0 16,-21 0-16,0 0 0,21-1 15,-21 1-15,21 0 0,-21 0 0,21-21 16,-21 20-16,0 1 0,0-21 16,22 21-16,-22 0 0,21-1 0,-21 1 15,0 0 1,0 42 0,0 0-16,0 1 0,-21 20 15,21-21-15,-22 0 0,22 0 16,-21 22-16,21-22 0,0 0 15,0 0-15,0 0 0,0 1 0,0-1 16,0 0-16,0 0 0,21-21 16,1 21-16,-1-21 15,0 0-15,0 0 0,0 0 16,22 0-16,-22 0 0,0 0 0,0-21 16,21 21-16,-20-21 0,-1 0 15,21 0-15,-21-1 0,0 1 16,1-21-16,-1 21 0,0-22 0,-21 1 0,21 0 15,0-43 1,-21 43-16,0-1 0,0 1 0,0 21 0,0-21 16,21 20-16,-21 1 0,0 0 15,-21 21 1,0 21 0,0 22-16,21-22 15,-21 21-15,21 0 0,0-20 0,-21 20 16,21 0-16,-22 1 0,22-1 0,-21 0 15,21 1-15,0-22 0,0 21 16,0-21-16,0 22 0,0-22 0,0 0 16,0 0-16,0 0 0,0 0 0,-21 1 15,21-1-15,0-42 63,0-1-63,0 1 15,0 0-15,21 0 0,-21 0 0,21 0 16,-21-1-16,22-20 0,-1 21 16,-21 0-16,21 0 0,0-1 0,0 1 15,0 0-15,1 21 0,-1 0 16,0-21-16,21 21 0,-21 0 16,1 0-16,-1 0 0,0 21 0,0 0 0,0 0 15,-21 1-15,0-1 0,0 21 16,0-21-16,0 0 0,0 1 15,0-1-15,0 0 0,-21 0 0,-21 0 16,21 0-16,-1 1 0,-20-22 16,0 21-16,21-21 0,-22 0 0,1 0 15,0 0-15,20 0 0,-20 0 0,21 0 16,-21 0-16,20 0 0,1 0 16,0 0-16,0 0 0,0 0 0,0 0 15,-1 0-15,1 0 0,-21 0 0</inkml:trace>
  <inkml:trace contextRef="#ctx0" brushRef="#br1" timeOffset="107776.19">12509 15431 0,'0'-22'16,"0"1"-16,-63-21 16,42 42-16,-22 0 15,22 0-15,0 0 0,-21 0 16,-22 42-16,43-21 16,0 1-16,-21 20 0,20-21 15,1 21-15,0 1 0,0-1 0,21-21 16,0 22-16,0 41 15,0-41-15,0-1 0,0-21 0,0 21 16,21-20-16,0-1 0,0 0 0,22-21 16,-1 0-16,0 0 0,22 0 15,-22 0-15,1 0 0,20-21 0,-21 0 16,22-1-16,-22-20 0,22 21 16,-22 0-16,22-22 0,-22 22 15,0-21-15,1 21 0,-22-22 0,21-20 16,-42 21-16,21 20 0,-21-20 15,0 21-15,0-21 0,0 20 16,-21 1-16,0 0 0,0 21 16,0 0-16,-1 0 15,22 21-15,0 22 0,0-22 16,0 21-16,0 0 0,0-20 0,0 20 16,0 0-16,0 1 0,0-1 0,0 0 15,0-21-15,0 22 0,0-22 16,0 21-16,22-21 0,-1 1 15,0-1-15,0 0 0,0-21 0,0 0 16,1 0-16,20 0 0,-21 0 0,21 0 16,1-21-16,-22 21 0,21-21 15,1-1-15,-22 1 0,21 0 16,-21 0-16,0-21 0,1 20 0,-1-20 16,-21 0-16,0 21 0,0-1 15,0 1-15,-21 0 0,-1 0 16,22 0-16,-21 21 0,0 0 0,-42 0 15,41 0-15,1 21 0,0 0 16,21 0-16,-21 0 0,0 22 16,21-22-16,-21 21 0,21-21 0,0 22 15,0-22-15,0 21 0,0-21 0,0 22 16,0-22-16,0 0 0,21 0 16,0-21-16,0 0 15,0 0-15,0 0 0,1 0 0,-1-21 16,0 0-16,0 21 0,21-21 15,1-43-15,-43 43 0,21 0 16,0 0-16,-21 0 0,0-22 0,0 22 16,0 0-16,0 0 0,0 0 15,0-1-15,0 44 32,0-1-32,0 0 0,0 0 15,0 0-15,0 0 0,0 22 16,0-22-16,0 0 0,0 0 0,0 22 0,21-22 15,-21 0-15,21-21 16,1 21-16,-22 0 0,21-21 0,0 0 16,0 0-16,0 0 0,0 0 15,1-21-15,-1 0 16,0 0-16,0 0 0,0-1 0,-21 1 16,21 0-16,1-21 0,-1 21 15,0-1-15,0 1 0,0 0 0,0 0 16,1 21-16,-1 0 15,0 0-15,0 21 16,-21 0-16,0 0 0,0 1 16,0-1-16,0 0 0,21 0 0,-21 0 15,0 0-15,0 1 0,0-1 0,0 0 16,0 0-16,-21-21 16,0 0-1,0 0 1,0 0-16,-1-21 0,22 0 15,-21 21-15,0-21 0,21-1 0,0 1 16,-21 21-16,0-21 0,0 21 16,21 21 15,0 0-31,0 1 0,0-1 0,0 0 16,0 0-16,21 0 15,0 0-15,0 1 0,0-22 0,0 0 16,1 0-16,-1 21 0,21-21 15,-21 0-15,22 0 0,-1 0 16,-21-21-16,21-1 0,1 1 0,-1 0 0,0 0 16,1 0-16,-1 0 0,-21-22 15,22 22-15,-22 0 0,0-21 16,-21 20-16,0-20 0,21 21 0,-21-21 16,0 20-16,0 1 0,0 0 0,0 0 15,-21 21-15,0 0 16,0 0-16,-1 21 15,22 0-15,0 0 0,0 1 16,0-1-16,0 0 0,0 21 0,22-21 16,-1 1-16,0-1 0,-21 0 0,0 21 15,0-21-15,21 1 0,-21-1 16,0 0-16,0 0 0,0 0 0,0 0 16,0 1-16,-21-22 0,0 0 15,0 21-15,-1-21 0,1 0 16,0 0-16,0 0 0,0-21 15</inkml:trace>
  <inkml:trace contextRef="#ctx0" brushRef="#br1" timeOffset="109175.91">15430 15875 0,'0'0'0,"0"-21"0,0 0 16,0 0-1,0-1-15,0 1 16,0 0-16,0 0 16,0 0-16,0 0 15,0-1-15,0 1 0,-21 0 16,0 21-16,0 0 0,0 0 15,0 0-15,-1 0 16,1 21-16,0 0 0,0 1 0,0-1 16,0 0-16,-22 21 0,22-21 0,0 22 15,0-22-15,0 21 0,-1-21 16,1 22-16,21-22 0,0 0 0,0 0 16,0 0-16,0 1 0,21-22 15,1 0 1,-1 0-16,0 0 0,21 0 0,-21 0 15,1-22-15,-1 22 0,0-21 0,21 0 16,-21 0-16,1 0 0,-1 0 16,21-43-16,-21 43 0,-21 0 15,21 0-15,-21-1 0,0 1 0,0 0 16,-21 42 15,21 0-31,0 1 0,0 20 16,0-21-16,0 0 0,0 0 15,0 1-15,0-1 0,0 0 0,0 0 16,21 0-16,-21 0 0,22-21 16,-1 0-16,0 0 0,0 0 0,0 0 15,0 0-15,22 0 0,-22 0 16,21-21-16,-21 0 0,1 0 0,-1 0 16,0 0-16,0-1 0,0 1 15,-21 0-15,0 0 0,0 0 0,0-22 16,21 43-16,-21-21 0,0 0 0,0 42 31,0 0-15,0 1-16,-21-1 0,21 21 0,0-21 15,0 0-15,-21 1 0,21-1 16,0 0-16,-21 0 0,21 0 16,0 0-16,0 1 0,0-44 46,21 1-46,0 21 16,-21-21-16,21 0 0,-21 0 16,0 0-16,22-1 0,-1 1 0,-21 0 15,0 0-15,21 21 0,-21-21 0,21 21 16,0 0 0,-21 21-16,0 0 0,0 0 15,0 0-15,0 1 0,0-1 0,0 0 16,0 0-16,0 0 0,0 0 15,0 1-15,21-1 0,1-21 16,-1 21-16,0-21 0,21 0 0,-21 0 16,22 21-16,-1-21 0,0 0 0,1 0 15,-1 0-15,22 0 0,-22-21 16,85-21-16,-85 42 16,-21-22-16,1 1 0,-1 0 0,0 0 15,-21 0-15,0 0 0,0-1 16,0 1-16,0-21 0,0 21 0,0 0 15,-21 21-15,-22-22 16,22 22-16,-21 0 0,21 0 16,0 0-16,-1 22 0,-41 20 15,42-21-15,0 0 0,-1 22 0,22-22 16,0 0-16,-21 21 0,21-21 16,0 1-16,0-1 0,0 21 15,21-42-15,1 21 0,-1-21 16,0 0-16,0 0 0,0 0 15,0-21-15,1 21 0,-1-21 0,21-21 16,0 20-16,-20 1 0,-1 0 16,0 0-16,0-21 15,0-22-15,0 22 0,1 21 16,-22-22-16,21 1 0,-21 0 0,0-1 16,0 22-16,21-21 0,-21-1 15,0 1-15,0 21 0,21 0 0,-21 0 16,0 42-1,0 0-15,0 21 0,-21 1 16,0-22-16,21 21 0,-21 43 16,21-22-16,-22-20 0,22-1 0,0 0 15,0-21-15,0 22 0,0-1 16,0-21-16,0 0 0,22 1 0,-22-1 16,21 0-16,0-21 0,0 0 0,0 0 15,0 0-15,1 0 0,-1 0 16,0 0-16,0 0 0,0 0 15,0-21-15,1 0 0,20-1 0,-21 1 16,21 0-16,-20-21 0,-1 21 0</inkml:trace>
  <inkml:trace contextRef="#ctx0" brushRef="#br1" timeOffset="111683.41">18161 15854 0,'-21'0'0,"42"0"0,-63 0 0,42 21 0,-22-21 15,1 21-15,0-21 31,21-21-15,0 0-16,21 0 16,0 0-16,-21-1 0,22 1 15,-1 0-15,-21 0 0,0 0 0,0-22 16,0 22-16,0 0 16,0-21-16,0 21 0,0-1 0,-21-20 15,-1 21-15,1 0 0,0 0 0,0 21 16,0 0-16,-22 0 0,22 0 15,-21 21-15,21-21 0,-22 21 0,1 21 16,21-21-16,0 22 0,0-1 0,-1 0 16,1 1-16,21-22 0,0 21 15,0 1-15,0-1 0,0-21 0,0 21 16,0-20-16,21-1 0,1 0 16,-1 0-16,0 0 0,0-21 15,0 0-15,22 0 0,-22 0 0,0 0 0,0 0 16,0-21-16,0 21 0,1-21 15,-22 0-15,21 0 0,-21-1 16,21 1-16,-21 0 0,0-21 0,0 21 16,0-1-16,0 1 0,0-21 0,0 21 15,0 0-15,0-1 16,21 22-16,-21 22 16,21-22-16,-21 21 0,0 21 0,0-21 15,21 0-15,-21 1 0,22 20 16,-22-21-16,0 0 0,21 0 0,0 1 15,-21-1-15,21 0 0,0 0 16,0-21-16,1 0 0,-1 0 16,0 0-16,0 0 15,0 0-15,0-21 16,-21 0-16,0 0 16,0-1-16,0 1 0,0 0 31,22 21 109,-22-21-124,0 0 0,0 0 15,21 21-31,0 0 16,0 0 15,-21-22-31,21 22 0,-21-21 15,21 21-15,-21-21 16,22 21-16,-22-21 0,21 21 16,-21-21-16,21 0 0,0-1 0,0 1 15,0 0-15,1 0 16,-1 21-16,0-21 0,0 21 16,0 0-1,-21 21 1,0 0-16,0 0 15,0 0-15,-21-21 0,0 0 16,21 22-16,-21-22 31,0-22 1,21 1-17,-22 21-15,1-21 0,0 21 16,0 0-1,0 21-15,21 0 16,-21 1-16,21-1 0,-22 0 0,22 0 16,0 21-16,0-20 0,0 20 15,0 21-15,0-41 0,22-1 16,-1 0-16,0 0 0,0 0 16,0 0-16,0 1 0,1-22 15,-1 0-15,0 0 0,0 0 0,0 0 16,0 0-16,64-22 15,-64 22-15,-21-21 0,21 0 16,1 0-16,-1 0 0,-21-22 0,21 22 16,0 0-16,-21-21 0,42-22 15,-20 43-15,-1 0 0,-21 0 16,21 0-16,0 21 0,0 0 16,0 0-16,1 0 0,-1 0 15,-21 21-15,0 0 16,0 0-16,0 0 15,0 0-15,0 1 32,0-44-1,0 1-31,0 0 16,0 0-16,0 0 15,0 0-15,0-1 0,-21 1 16,21 0-16,-22 21 0,22-21 15,-21 21-15,0 21 16,21 0-16,-21 0 16,21 1-16,-21-1 0,21 0 0,0 0 15,0 0-15,0 22 0,0-22 16,0 0-16,0 21 0,0-21 0,0 1 16,0-1-16,21 0 0,0 0 15,0 0-15,-21 0 0,21-21 0,1 0 16,20 0-16,-21 0 0,0 0 0,22 0 15,-22 0-15,21 0 0,0-21 0,1 0 16,-1 21-16,0-21 0,-20 0 16,20 0-16,0-22 0,-21 22 15,1 0-15,-1 0 0,0-22 0,-21 22 16,0 0-16,0 0 0,0 0 16,-21 21-1,0 21-15,-1 0 16,1-21-16,21 21 0,-21 0 15,21 22-15,-21-22 0,21 0 0,0 0 16,0 0-16,0 1 0,0-1 16,0 0-16,0 0 0,0 0 0,21-21 15,0 21-15,0-21 0,1 0 16,-1 0-16,21 0 0,-21 0 16,22 0-16,-22 0 0,21 0 15,-21 0-15,22-21 0,-22 0 0,21 0 16,-21 0-16,0 0 0,1-1 0,-1-41 15,-21 42-15,21 0 16,-21-22-16,0 22 0,0 0 0,0 0 16,-21 21-1,0 21 1,21 0-16,-22 0 0,22 0 0,0 1 16,0-1-16,0 0 0,0 0 15,0 0-15,0 0 0,0 1 0,22-1 16,-22 0-16,0 0 0,21-21 15,-21 21-15,0 0 16,-21-42 15,-1 21-31,1-21 16,0 0-16,0 21 0,0 0 16,21-21-16,-21 21 15,-1 0-15,22 21 16,0 0-16,22 0 15,-1-21-15,0 21 16,0-21-16,0 0 0,0 0 0,1 22 16,-1-22-16,0 0 0,0 0 0,0 0 15,22 0-15,-22 0 0,0-22 16,21 22-16,-21-21 0,1 21 0,-1-21 16,21-21-16,-21 21 15,0-1-15,1 1 0,-1 0 16,-21-21-16,0 21 0,0-22 0,21 22 15,-21-21-15,0 21 0,0-1 0,0 1 16,0 0-16,0 42 16,-21 0-1,21 1-15,0-1 0,0 0 0,-21 0 16,21 21-16,0-20 0,-22-1 16,22 21-16,0-21 0,0 0 0,0 1 15,0-1-15,-21 0 0,21 0 16,0 0-16,-21-21 0,21 21 15,-21-21-15,21-21 32</inkml:trace>
  <inkml:trace contextRef="#ctx0" brushRef="#br1" timeOffset="113263.54">21294 15473 0,'21'-21'0,"-42"42"0,63-63 0,-42 20 0,0 1 16,0 42-1,-42 1-15,20-1 16,1 0-16,0 21 0,-21-21 0,21 22 16,-1-1-16,-20-21 0,21 22 0,0-1 15,0-21-15,-1 21 0,22 1 16,0-22-16,-21 21 0,21-21 0,0 1 15,0-1-15,0 0 0,0 0 0,0 0 16,21 0-16,1-21 0,-1 0 16,0 22-16,0-22 0,0 0 0,0 0 15,1 0-15,20 0 0,-21-22 16,0 22-16,0-21 0,22 0 16,-22 0-16,0-21 0,0 20 0,0-20 15,1 21-15,-1-64 0,-21 43 16,0 0-16,0-1 0,0-20 15,0 20-15,0 1 0,0 0 0,-21-22 16,-1 22-16,1 21 0,0-22 0,-21 22 16,21 21-16,-22 0 0,22 0 15,-21 0-15,21 21 0,-22 1 0,22 20 16,0 0-16,-21 1 0,20-1 16,22 21-16,0-20 0,0-1 0,0 0 15,0 1-15,0-1 0,0 0 0,22 1 16,-1-1-16,0-21 15,0 0-15,0 22 0,0-22 0,22 0 16,-1 0-16,-21-21 0,22 0 16,-22 0-16,21 0 0,-21 0 15,22 0-15,-1-21 0,-21 0 0,21 0 16,-20 0-16,20-1 0,-21 1 0,0 0 16,0 0-16,-21 0 0,0 0 15,0-1-15,0 1 0,-21 21 31,0 0-31,21 21 0,-21 1 16,21-1-16,-21 0 0,0 0 16,21 0-16,0 0 0,0 1 0,0-1 15,0 0-15,0 0 0,0 0 16,21-42 31,-21 0-47,21 0 0,0 0 0,-21-1 15,21 1-15,0 0 0,1 0 0,-22 0 16,21 0-16,0-1 0,0 1 16,0 0-16,-21 0 0,21 21 15,-21 21 1,0 0 0,0 0-16,0 1 0,0-1 0,0 0 15,0 21-15,0-21 0,0 1 0,0-1 16,0 0-16,0 0 15,22 0-15,-1-21 0,0 0 16,0 0-16,0 0 0,0 0 16,1 0-16,-1 0 0,0-21 15,0 0-15,0 0 0,0 0 16,22-1-16,-43 1 0,21-21 0,0 0 16,0 20-16,0-20 0,1 0 0,-22-22 15,0 22-15,21-22 0,0-20 16,-21 20-16,0 43 15,0-21-15,0 21 0,0-1 0,0 1 16,0 42-16,-21 1 16,0-1-16,-1 21 0,1-21 15,0 22-15,0-1 0,0 0 0,0 1 16,21-1-16,0 0 0,0-21 16,0 22-16,0-1 0,0-21 0,0 0 15,0 22-15,21-22 0,-21 0 0,21 0 16,0 0-16,0-21 0,0 0 15,1 22-15,-1-22 0,0 0 0,0 0 16,0 0-16,0-22 0,1 1 16,-1 0-16,0 21 0,0-42 15,-21 21-15,21-1 0,0 1 0,1 0 16,-22 0-16,0 0 0,21 0 16,-21-1-16,0 44 15,0-1 1,-21 0-16,21 0 15,0 0-15,0 0 0,0 1 0,0-1 16,0 0-16,0 0 0,0 0 0,0 0 16,0 1-16,21-22 15,21 21-15,-21-21 0,0 0 16,1 0-16,-1 0 0,0 0 0,0-21 16,0-1-16,0 22 15,1-21-15,-22 0 0,21 0 0,0 0 16,0 0-16,-21-1 0,0-20 0,21 21 15,-21 0-15,21 0 0,-21-1 16,0 44 15,0-1-31,-21 0 0,0 0 0,0 0 16,21 22-16,-21-1 0,0-21 16,-1 21-16,1 1 0,0 20 15,0-20-15,21-1 0,-21 0 0,0 1 0,-1-1 16,1 0-16,0 1 0,0-1 15,21 0-15,-21 1 0,0-1 16,-1 0-16,1 1 0,21-22 0,-21 21 16,0-21-16,21 22 0,-21-22 0,0 0 15,-1 0-15,1 0 0,21 0 16,-21-21-16,0 22 0,-21-22 0,20 0 16,-20 0-16,21 0 0,-21 0 0,-1 0 15,-20 0-15,20 0 0,-41-22 16,20 22-16</inkml:trace>
  <inkml:trace contextRef="#ctx0" brushRef="#br1" timeOffset="114763.72">14584 17124 0,'0'0'0,"21"-21"15,0 21-15,-21-21 0,21-1 0,0 22 16,1-21-16,-1 0 0,-21 0 0,21 0 15,-21 0-15,21-1 0,-21 1 16,0 0-16,0 0 0,0 0 16,0 0-16,-42 21 0,21-22 0,-1 1 15,1 21-15,-21 0 0,0 0 16,20 0-16,-20 0 0,0 21 0,-1 1 16,1-1-16,21-21 0,0 21 0,0 0 15,-1 21-15,22-20 0,0-1 16,0 0-16,0 0 0,22 0 0,-1 22 15,42-1-15,-42-21 16,22 0-16,-22 0 0,0 1 0,21-1 16,-20 21-16,-1-42 0,0 21 15,0 0-15,-21 1 0,0-1 16,0 0-16,-21-21 0,0 0 16,-22 21-16,22-21 0,-21 0 0,0 0 15,-22 0-15,22 0 0,-22 0 16,22 0-16,0 0 0,-1 0 0,1-21 15,0 0-15,20 0 0,1-1 16,0 1-16,0 0 0,21 0 0,0 0 16,0-22-16,0 22 0,0 0 0,0-21 15,0 21-15,0-1 16,0 1-16,21 21 16,0 21-1,-21 1-15,21-1 0,1 0 0,-22 0 16,21 21-16,0-20 0,0-1 0,0 21 15,0-21-15,1 0 0,-1 1 16,0-1-16,0 0 0,0 0 0,22 0 16,-22-21-16,0 21 0,0-21 15,21 0-15,-20 0 0,20 0 0,-21 0 16,21 0-16,-20-21 0,20 21 0,-21-21 16,21 0-16,-20 0 15,-1 0-15,0 21 0,0-22 0,0-20 0,-21 21 16,0 0-16,0 0 0,0-1 15,0 1-15,0 0 0,0 0 16,0 0-16,0 42 31,-21 0-31,21 0 0,0 0 16,-21 1-16,21 20 0,0-21 16,0 0-16,0 0 0,0 1 0,0-1 15,0 0-15,0 0 0,0 0 0,21-21 16,0 21-16,0-21 0,1 0 15,-1 0-15,0 0 0,21 0 16,-21 0-16,1 0 0,-1-21 0,21 21 16,-21-21-16,0 0 0,1 0 15,-1 0-15,0-1 0,0 1 0,-21 0 16,21-21-16,-21 21 0,0-1 16,0 1-16,0 42 31,0 1-31,0-1 0,0 0 15,0 0-15,0 0 0,0 0 16,0 1-16,0-1 0,0 0 16,21-21-16,-21 21 0,22 0 0,-1-21 15,0 0-15,0 0 0,0 0 16,0 0-16,1 0 0,-1 0 16,0-21-16,0 21 0,0-21 15,0 0-15,1 21 0,-1-21 0,0-1 16,-21 1-16,0 0 0,0 0 15,0 0-15,0 0 0,21-1 0,-21 1 16,0 42 0,0 1-1,0-1-15,0 21 0,0-21 16,-21 0-16,21 22 0,-21-22 16,21 21-16,0 1 0,-21-22 0,-1 21 15,22 0-15,-21 1 0,21-1 16,0 0-16,0-20 0,-21 20 15,21 0-15,-21 1 0,21-1 0,0-21 16,0 21-16,0-20 0,-21 20 16,21-21-16,-21 0 0,21 0 0,0 1 15,0-44 17,0 1-32,0 0 0,0 0 15,0-21-15,0 20 0,0-20 16,0 0-16</inkml:trace>
  <inkml:trace contextRef="#ctx0" brushRef="#br1" timeOffset="115011.58">15388 17314 0,'21'-42'15,"-42"84"-15,63-126 0,1 63 0,-22-1 16,0 1-16,21 0 0,-20 0 0,20 0 16,-21 21-16,0 0 0,0 0 0,1 0 15,-1 0-15,0 0 0,0 0 16,-21 21-16,0 0 0,0 0 15,0 0-15,-21 1 16,0-1-16,0 0 0,-1 0 0,-20-21 16,21 21-16,0 0 0,-22-21 0,1 22 15,21-1-15,-21-21 0,20 0 16,1 21-16,0-21 0,42 0 31,0 0-31,1-21 16,-1 21-16</inkml:trace>
  <inkml:trace contextRef="#ctx0" brushRef="#br1" timeOffset="115644.74">15748 17336 0,'85'-85'31,"-85"64"-31,21 0 0,0-1 0,0 1 16,-21 0-16,21 0 0,-21 0 15,0 0-15,21-1 0,-42 22 32,21 22-32,-21-1 15,0 0-15,0 0 0,0 0 16,-1 0-16,22 1 0,0-1 0,0 21 16,-21-21-16,21 0 0,0 1 0,0-1 15,0 0-15,21-21 0,-21 21 16,22-21-16,-1 0 0,-21 21 0,21-21 15,0 0-15,0 0 0,0 0 16,1 0-16,-1 0 0,0-21 0,0 21 16,0-21-16,43 0 15,-43 0-15,0-1 0,0 1 16,0 21-16,-21-21 0,0 0 0,22 0 16,-1 0-16,0 21 15,-21-22-15,21 22 16,0 0-16,0-21 15,1 21-15,-1 0 16,0 0-16,0 0 0,0 21 16,0 1-16,1-1 0,-1 0 15,0 0-15,0-21 0,-21 42 16,21-20-16,-21-1 0,0 0 16,0 0-16,0 0 0,0 0 15,0 1-15,-21-22 16,0 0-1,0 0-15,0 0 16,21-22-16,0 1 16,0 0-16,0 0 0,0 0 15,21 0-15,0-22 0,-21 22 16,21 0-16,0 0 0,0 0 0,-21-22 16,22 22-16,-1 0 0,0 0 15,0 0-15,0-1 0,0 1 16,1 0-16,-1 21 0</inkml:trace>
  <inkml:trace contextRef="#ctx0" brushRef="#br1" timeOffset="117303.79">17589 17039 0,'-21'-63'15,"21"42"-15,0-1 16,-21 1-16,21 0 16,-21 21-16,0 0 15,0 0-15,-1 0 0,-20 42 16,42-20-16,-21-1 15,0 0-15,0 0 0,21 21 0,0-20 16,0 20-16,-22 0 0,22-21 0,0 22 16,0-22-16,0 0 0,0 0 15,0 22-15,0-22 16,22 0-16,-1 0 0,0-21 0,0 0 16,0 21-16,0-21 0,22 0 0,-22 0 15,21 0-15,-21 0 0,22-21 16,-1 0-16,0 21 0,-20-21 15,20 0-15,0-1 0,-21-20 0,22 21 16,-22-21-16,0-1 0,21 1 0,-20 0 16,-22-1-16,21-20 0,0 20 15,-21-20-15,0 21 0,0-1 0,0 1 16,0 0-16,0 20 0,0 1 16,0 0-16,0 42 15,0 0 1,-21 22-16,21-1 0,0 0 15,-21 1-15,21-1 0,-22 0 0,22 22 16,0-22-16,0-21 0,0 22 0,0-1 16,0-21-16,0 0 0,22 22 15,-1-22-15,0-21 0,0 21 0,0 0 16,0-21-16,1 0 0,-1 0 16,21 0-16,-21 0 0,22 0 0,-22 0 15,21 0-15,-21-21 0,22 0 0,-22 0 16,21 0-16,-21-1 0,0 1 15,22 0-15,-22-21 0,0 21 16,-21-1-16,0-20 0,0 21 0,0-21 16,0 20-16,0 1 0,-21 0 15,0 0-15,0 21 0,-22 0 0,22 0 16,-21 0-16,21 21 0,-43 21 16,22-20-16,21-1 0,-1 21 15,1-21-15,21 0 0,0 22 0,0-22 16,0 0-16,0 0 0,0 0 15,0 1-15,0-1 0,0 0 0,21 0 16,1-21-16,-1 21 0,0-21 0,0 0 16,0 0-16,0 0 0,1 0 15,-1 0-15,0 0 0,0 0 0,0-21 16,0 0-16,1 21 0,-1-21 16,-21 0-16,21-1 0,0 1 15,0-21-15,-21 21 0,0 0 0,21-1 16,-21 1-16,22 0 0,-22 42 31,0 0-31,0 1 0,-22-1 16,22 0-16,-21 0 0,21 21 15,-21-20-15,21-1 0,0 0 0,0 0 16,0 0-16,0 0 0,0 1 16,21-22-16,0 21 15,1-21-15,-1 0 0,0 0 0,0 0 16,0 0-16,0 0 15,1-21-15,-1-1 0,21 22 0,-21-21 16,0 0-16,22 0 0,-22 0 0,0 0 16,0-1-16,-21-20 0,21 21 15,-21-21-15,22 20 0,-22 1 0,0 0 16,-22 21 0,1 21-1,21 0-15,-21 1 0,21-1 16,0 0-16,0 0 0,0 0 0,0 0 15,0 1-15,0-1 0,0 0 16,21 0-16,-21 0 0,21-21 0,1 21 16,-22 1-16,0-1 15,-22-21 32,1 0-47,0-21 16,0-1-16,21 1 0,-21 0 15,21 0 1,0 42 0,0 0-1,0 0-15,0 1 16,0-1-16,0 0 0,0 0 16,21 0-1,0-21-15,0 0 16,0 0-16,1 0 0,20 0 0,-21 0 15,0 0-15,22 0 0,-1-21 16,0 0-16,1 21 0,-1-21 0,0 21 16,1-21-16,-1-1 0,0 1 0,1 0 15,-22 0-15,21-43 16,-21 43-16,0 0 0,-21-21 16,0 21-16,0-1 0,0 1 0,-21 0 15,0 21-15,0 0 16,0 0-16,21 21 0,0 0 15,0 1-15,0-1 0,0 21 16,0-21-16,0 0 0,0 22 0,0-22 16,0 0-16,0 21 0,21-20 15,-21-1-15,21 0 0,0 0 0,-21 0 16,0 0-16,0 1 0,0-1 16,-21-21-1,0 0-15,0 0 0,0 0 16,-1 0-16,1 0 0,-21-21 15,21-1-15,0 22 0,-1-21 0,1 0 16,0 0-16,21 0 0</inkml:trace>
  <inkml:trace contextRef="#ctx0" brushRef="#br1" timeOffset="128187.59">25569 13526 0,'21'-22'0,"1"1"16,-22 0-16,0 0 0,0 0 0,0 0 16,0-1-16,0 1 15,-22 0-15,1 0 0,21 0 0,-21 21 16,0-21-16,0 21 0,0 0 16,-1 0-16,1 0 0,0 0 0,0 0 15,-21 21-15,20 0 0,1 21 16,0-21-16,-21 1 0,21 20 0,-1 0 15,22 1-15,-21-22 0,0 21 0,21 0 16,-21-20-16,21 20 0,0-21 0,0 21 16,0-20-16,0-1 0,21 0 15,0-21-15,0 0 0,22 0 16,-22 0-16,0 0 0,0 0 16,22-21-16,-22 0 0,0-1 15,21 1-15,-21 0 0,1-21 0,-1 21 16,0-22-16,0 1 0,0 21 15,-21-22-15,0 22 0,21 0 0,-21 0 16,0 0-16,0 42 31,0 0-31,-21 0 0,21 22 0,0-22 16,-21 21-16,21-21 0,0 22 16,0-22-16,0 21 0,0-21 0,0 0 15,21 1-15,0-1 0,1 0 16,-1 0-16,0-21 0,0 0 15,0 0-15,22 0 0,-22 0 0,42 0 16,-42 0-16,1-21 0,-1 0 16,0 0-16,0-1 0,0 1 15,0-21-15,1 21 0,-22-22 0,0 1 16,21 21-16,0-21 0,-21 20 0,0 1 16,0 0-16,21 0 0,-21 0 15,21 21-15,-21 21 16,0 0-16,0 0 15,0 0-15,0 1 16,0-1 0,21-21-1,1 0-15,-22-21 16,21 21-16,-21-22 0,0 1 16,0 0-16,0 0 0,0 0 15,0 0-15,0-1 0,0 1 16,-21 21-16,-1 0 0,1 0 15,0 0-15,0 0 0,0 0 16,0 21-16,-1 1 0,1-1 0,0 0 16,21 21-16,-21 1 0,21-22 15,-21 21-15,21 0 0,0-20 16,0 20-16,0-21 0,21 21 0,0-20 16,21-1-16,-20 0 0,20 0 0,-21 0 15,21-21-15,1 0 0,-22 0 16,21 0-16,-21 0 0,22 0 15,-22 0-15,21-21 0,-21 0 0,1 0 16,-1 0-16,0-22 0,0 22 0,0-21 16,-21 21-16,21-22 15,1 1-15,-22 21 0,21-22 0,-21 22 16,0 0-16,21 0 0,-21 0 0,21 21 0,-21 21 31,0 0-31,0 0 16,0 0-16,0 1 0,21-1 15,-21 0-15,0 0 16,21-21 0,1-21-1,-22 0-15,21 0 16,-21-1-16,0 1 16,0 0-16,0 0 0,0 0 15,-21 0 1,-1 21-16,1 0 0,0 0 15,0 21-15,21 0 16,-21 0-16,0 0 0,21 0 16,0 22-16,-22-22 0,1 21 0,21-21 15,0 22-15,0-22 0,0 21 16,0-21-16,0 1 0,0 20 0,0-21 16,21 0-16,1-21 0,-1 21 0,0 1 15,21-22-15,-21 0 0,22 0 16,-1 0-16,0 0 0,1 0 15,-1 0-15,0-22 0,1 1 0,-1 0 16,0 0-16,-20 0 0,20 0 0,0-43 16,-21 22-16,-21 21 15,0-22-15,0 1 0,0 21 0,0 0 16,0-1-16,0 1 0,-21 21 16,0 0-16,0 21 15,0 1-15,0-1 0,-1 0 16,1 21-16,0 1 0,0-22 15,21 21-15,0-21 0,-21 22 0,21-22 0,0 0 16,0 0-16,0 0 0,0 0 16,21 1-16,21-1 15,-21-21-15,1 0 0,-1 0 0,0 0 16,0 0-16,0-21 0,22 21 0,-22-22 16,21 1-16,-21 0 0,22 0 15,-22 0-15,0-22 0,21 22 0,-21-21 16,1 0-16,-1-1 0,0 1 0,0 21 15,-21-22-15,0 22 0,0 0 16,0 0-16,0 0 0,-21 21 31,21 21-31,-21 0 0,21 0 16,-21 0-16,21 1 0,0-1 0,0 0 16,0 0-16,0 21 0,0-20 0,0-1 15,0 0-15,21 0 0,-21 0 16,21 0-16,-21 1 0,0-1 15,0-42 32,-21 21-47,0-22 0,-1 22 0,1-21 16,0 21-16,0 0 16,0 0-16,21 21 15,0 1 1,0-1-16,0 0 15,21 0-15,0-21 0,0 0 16,0 0-16,1 21 0,-1-21 16,21 0-16,-21 0 0,22 0 0,-22 0 15,21 0-15,0-21 0,1 21 0,-22-21 16,21 0-16,-21 0 0,1-1 16,-1 1-16,0 0 0,-21-21 15,0 21-15,0-22 0,0 22 0,0-21 16,0 21-16,0-1 0,0 1 15,0 0-15,0 0 0,-21 21 0,0 0 16,21 21 0,-22 0-16,22 0 0,0 1 15,0 20-15,0 0 0,0 22 0,0-43 16,0 21-16,0-21 0,0 22 16,0-22-16,-21 0 0,21 0 15,-21 0-15,0 1 0,0-1 16,0-21-16,-1 0 0,1 0 0,0 0 15,0 0-15,0 0 16,21-21-16,0-1 16,0 1-16</inkml:trace>
  <inkml:trace contextRef="#ctx0" brushRef="#br1" timeOffset="128467.56">28787 13102 0,'-22'0'0,"44"0"0,-65 0 15,22 0-15,0 21 0,21 1 16,-21-1-16,0 0 0,-1 21 0,1 1 16,21-1-16,-21 0 0,0 1 15,0 20-15,0-21 0,-1 1 0,22 20 16,-21-20-16,21-1 0,-21-21 0,21 21 15,0-20-15,0-1 0,0 0 16,0 0-16,0 0 0,21-21 16,0 0-1,1-21-15,-1 0 16,-21 0-16,21 0 0</inkml:trace>
  <inkml:trace contextRef="#ctx0" brushRef="#br1" timeOffset="129076.59">28914 13272 0,'21'-43'15,"-42"86"-15,63-107 0,-21 43 0,-21 0 16,-21 42 0,0 0-16,0 21 0,-1-20 15,1 20-15,0 0 16,0 1-16,0 20 0,0-21 0,21 1 16,-22-1-16,22 22 0,-21-43 0,21 21 15,0 0-15,0-20 0,0-1 16,0 0-16,0 0 0,0 0 0,21-21 31,1-21-31,-1 0 16,0 0-16,-21 0 0,21-1 0,0 1 15,22-21-15,-22 0 0,0 20 16,0 1-16,0-21 0,0 42 0,1-21 16,-22 42-1,0 0-15,0 0 0,0 0 16,0 22-16,-22-22 0,1 0 0,21 21 15,-21-20-15,21-1 0,0 0 16,0 0-16,0 0 0,0 0 16,0 1-16,21-22 0,0 21 15,1-21-15,-1 0 0,21 0 0,-21 0 16,0 0-16,22 0 0,-22 0 0,0-21 16,21-1-16,1 1 0,-22 0 15,21 0-15,-21 0 0,43-64 16,-43 43-16,-21-1 0,21 1 15,-21 21-15,0 0 0,0 0 0,0-1 16,-21 22-16,0 22 16,0-1-16,0 0 0,-1 0 15,1 21-15,0-20 0,21-1 16,-21 42-16,21-42 0,0 1 16,0-1-16,0 0 0,0 0 15,42 0-15,-21-21 0,1 0 16,-1 0-16,0 0 0,0 0 15,21 0-15,-20 0 0,-1 0 0,21-21 16,-21 0-16,0 0 0,1 0 0,20-1 16,-21 1-16,0-21 0,0 21 15,-21 0-15</inkml:trace>
  <inkml:trace contextRef="#ctx0" brushRef="#br1" timeOffset="129267.48">28469 13420 0,'-42'0'0,"84"0"0,-127 0 16,64 0-16,0 0 0,42 0 31,0 0-31,1 0 0,20 0 0,-21 0 16,21 0-16,22 0 0,-22 0 15,22-21-15,-1 21 0,1-22 0,-1 1 16,1 21-16,-1-21 0</inkml:trace>
  <inkml:trace contextRef="#ctx0" brushRef="#br1" timeOffset="131343.23">30522 13758 0,'0'22'16,"0"-44"-16,0 65 0,0-22 0,0 0 15,0-42 32,0 0-47,21 0 0,1-1 16,-1-20-16,-21 21 0,21-21 0,0-1 15,0 1-15,0 0 0,1-22 16,-1 22-16,0-22 0,0 22 0,0-22 16,0 22-16,1-21 0,-22 20 15,0 1-15,0 0 0,0 20 0,0 1 16,0 42-16,-22 1 16,22-1-16,-21 21 0,-21 0 15,21 1-15,0 20 0,-1-20 16,1 20-16,0-21 0,21 22 15,-21-1-15,21-20 0,-21-1 0,21 0 16,-21 1-16,21-1 0,0-21 16,0 0-16,0 22 0,0-22 15,21-42 17,0 0-32,0-1 0,0 1 15,0-21-15,1 21 0,-1 0 16,0-22-16,-21 22 0,21 0 0,0 0 15,0 0-15,1 21 0,-22 21 32,0 0-32,0 0 0,0 0 0,0 22 15,0-22-15,0 0 0,0 0 16,0 0-16,0 0 0,21 1 0,-21-1 16,21-21-16,-21 21 0,21-21 15,0 21-15,0-21 0,1 0 16,-1 0-16,0 0 0,0 0 15,0-21-15,0 0 0,22 0 0,-22-1 16,0 22-16,0-42 0,-21 21 16,21 0-16,1 0 0,-1-22 0,-21 22 15,0 0-15,21 0 0,-21 0 16,0-1-16,0 44 16,0-1-1,-21 0-15,21 0 0,-21 21 16,21-20-16,-22-1 0,22 21 0,0-21 15,0 0-15,0 1 0,0-1 16,22 0-16,-1 0 0,0 0 0,21 0 16,-21-21-16,22 22 0,-1-22 15,0 0-15,1 0 0,-1 0 0,0 0 16,1 0-16,-1 0 0,0 0 16,-20-22-16,20 1 0,0-42 15,-21 42-15,1-22 0,-22 22 16,0-21-16,0-1 0,0 1 15,0 21-15,0-21 0,-22 20 0,1 22 16,-21-21-16,21 21 0,0 0 16,-22 0-16,22 21 0,-21 1 0,21-1 15,-22 0-15,22 0 0,0 0 16,21 22-16,0-22 0,0 21 0,0-21 16,0 0-16,0 1 0,0-1 15,0 0-15,21 0 0,-21 0 0,21 0 16,0-21-16,1 0 0,-1 0 15,0 0-15,0 0 0,0 0 0,0 0 16,1-21-16,-1 0 16,0 0-16,0 0 0,0 0 0,0-1 15,-21-20-15,22 0 0,-1-1 16,-21 1-16,0-21 0,21 20 0,0 1 16,-21-22-16,0 22 0,21 0 15,0 21-15,-21-1 0,0-20 0,22 42 16,-44 21-1,1 22-15,21-22 16,-21 21-16,0-21 0,21 22 16,-21-1-16,21 0 0,0 1 0,0-1 15,0 0-15,0 1 0,0-1 16,0 0-16,0-21 0,0 22 16,0-22-16,0 0 0,0 0 0,21 0 15,0-21-15,0 0 0,0 22 16,1-22-16,20 0 0,-21 0 0,21 0 15,-20 0-15,20-22 0,-21 1 16,21 21-16,-20-21 0,-1-21 0,21 21 16,-21-22-16,0 22 0,-21-21 15,0 21-15,0-22 0,0 22 16,0 0-16,-21 21 0,0 0 16,0 0-16,-21 0 0,-1 21 15,22 0-15,-21 0 0,21 1 0,-1 20 16,1-21-16,0 0 0,21 0 15,-21 22-15,21-22 0,0 0 16,0 0-16,0 0 0,21-21 16,0 0-16,0 0 15,1 0-15,-1 0 0,0 0 16,0 0-16,0-21 0,0 0 16,1 0-16,-1-21 0,0 20 0,0-20 15,0 0-15,0-1 0,1-20 16,-1 21-16,0-22 0,-21 22 15,21-22-15,0 22 0,-21 0 0,21 20 16,-21-20-16,0 21 0,0 0 16,-21 42-1,0 0-15,0 0 0,0 22 16,0-1-16,-1-21 0,1 21 16,21 1-16,0 20 0,-21-20 15,21-1-15,0 0 0,0 1 0,0-1 16,0-21-16,0 21 0,0-20 15,0-1-15,0 0 0,21 0 0,0 0 16,1-21-16,-1 0 16,0 0-16,0 0 0,0 0 0,0-21 15,1 21-15,-1-21 0,0 0 16,0 0-16,0-1 0,0-20 16,1 21-16,-22 0 0,0 0 15,21 21-15,-42 21 16,21 0-1,-22 21-15,1-21 0,0 1 0,0-1 16,21 0-16,0 0 0,-21 0 16,21 0-16,0 1 0,0-1 15,21-21 1,0 0-16,0 0 0,0 0 0,1 0 16,-1-21-16,21 21 0,-21-22 15,0 1-15,22 21 0,-22-21 16,0 0-16,21-21 0,-20 20 15,-1 1-15,0 21 0,0-21 0,0 21 16,0 0-16,-21 21 16,0 0-1,0 1-15,0-1 0,-21 0 16,21 0-16,0 0 0,0 0 16,0 1-16,0-1 15,21-21-15,1 0 0,-1 0 0,0 0 16,0 0-16,21 0 0,-20 0 15,-1 0-15,21 0 0,-21 0 16,0-21-16,1-1 0,-1 1 16,0 21-16,0-21 0,0 0 0,-21-21 15,0 20-15,0 1 0,0 0 16,-21 0-16,0 0 0</inkml:trace>
  <inkml:trace contextRef="#ctx0" brushRef="#br1" timeOffset="131572.26">31390 13187 0,'0'0'0,"-42"-21"31,42 42 16</inkml:trace>
  <inkml:trace contextRef="#ctx0" brushRef="#br1" timeOffset="132079.69">26077 15007 0,'0'-21'0,"0"42"0,0-84 15,0 20-15,0 1 0,-21 21 0,0-21 16,0-1-16,0 1 0,-1 21 15,22 0-15,0-1 0,-21 1 16,21 42-16,0 1 16,0 20-16,0 0 0,0 22 15,0-1-15,0 1 0,0-1 0,0 1 16,0 20-16,0 1 0,0-21 16,-21-1-16,21 22 0,-21-22 15,21-20-15,-21 20 0,0 1 0,-1-22 16,22 21-16,-21-20 0,0-1 15,21 0-15,-21-20 0,0 20 0,0-21 16,21 0-16,-22-21 0,1 0 16,21-21-16,0 0 15,0 0-15,0 0 0</inkml:trace>
  <inkml:trace contextRef="#ctx0" brushRef="#br1" timeOffset="132404.17">25760 15134 0,'-21'-63'15,"42"126"-15,-42-169 0,-1 43 0,1 21 0,21-22 16,-21 22-16,21-1 0,0-20 16,0 21-16,0 20 0,21 1 15,0-21-15,1 21 0,-1 21 16,21-21-16,0-1 0,1 22 0,-1 0 16,0 0-16,1 22 0,-1-1 0,22 0 15,-22 21-15,-21 1 16,21-1-16,-20 0 0,-22 1 0,0-1 0,0 0 15,0 1-15,-22-22 0,1 21 16,-21-21-16,0 22 0,-1-22 0,1 0 16,0 0-16,-22 21 15,22-42-15,21 0 0,-1 22 16,22-44 0,0 1-16,22 0 0,-1 0 15,0 0-15,21 0 0,-21-1 16,22 1-16,-22 0 0,21 0 15,-21 0-15,22 0 0</inkml:trace>
  <inkml:trace contextRef="#ctx0" brushRef="#br1" timeOffset="132731.98">26183 14880 0,'85'-63'16,"-22"-22"-1,-63 64 1,-148 190-16,317-359 0,-147 169 0,-1-1 16,0 22-16,0 0 0,0-21 0,0 21 15,1 0-15,-1 0 0,21 21 16,-21 1-16,0-1 0,1 0 0,20 21 15,-42-21-15,21 1 0,-21 20 16,0-21-16,0 0 0,0 0 0,0 1 16,-21-1-16,21 0 0,-21 0 0,0 0 15,-1-21-15,1 21 16,21-42 0,0 0-16,0 0 15,0 0-15,21 0 16,1-22-16,-22 22 0,21 0 0,0 0 15,0-22-15,0 22 0,0 0 0,1 0 16,-1 0-16,0 0 0,0-1 16,0 22-16,0 0 0,1 0 15,-1 0-15,0 0 16,0 0-16,0 0 0,0 0 0,1 0 16,20 0-16</inkml:trace>
  <inkml:trace contextRef="#ctx0" brushRef="#br1" timeOffset="133103.76">27390 14647 0,'0'22'16,"0"-44"-16,-22 65 0,1-43 0,-21 21 0,21 0 15,0 21-15,-1-20 16,1-1-16,0 0 0,-21 21 0,21 1 16,-1-22-16,22 0 0,0 0 15,0 0-15,0 0 0,0 1 16,22-22-16,-1 0 0,0 0 15,21 0-15,-21 0 0,22 0 16,-22 0-16,21 0 0,-21-22 0,1 1 16,20 21-16,-21-21 0,-21 0 0,0 0 15,0 0-15,0-1 0,0 1 16,0-21-16,0 21 0,0 0 0,-21-1 16,0 1-16,0 0 15,-1 0-15,1 21 0,-21 0 0,21 0 16,0 0-16,-1 0 0,-20 0 0,21 0 15,0 21-15,21 0 0,-21-21 16,21 21-16,0 1 0,0-1 0,0 0 16,21-21-16,0 21 0,0-21 15,21 0-15,22 0 16,-22 0-16,1 0 0,-1 0 0,-21 0 16</inkml:trace>
  <inkml:trace contextRef="#ctx0" brushRef="#br1" timeOffset="133648.46">27622 14817 0,'43'-43'15,"-107"86"-15,85-43 0,22-64 0,-43 85 32,0 1-32,0-1 0,0 0 0,-21 21 15,21 1-15,0-1 0,-22 0 16,1 22-16,21-1 0,0 1 0,-21-1 16,0 1-16,21-1 0,-21 1 15,0-1-15,21 1 0,0-22 0,-22 22 16,1-1-16,0 1 0,21-22 0,0 21 15,-21-20-15,21-1 0,-21 0 16,21 1-16,0-22 0,0 0 0,0 0 16,0-42 15,0-21-31,0 21 0,0-1 16,21-20-16,-21 0 0,21-1 0,-21 1 15,0-21-15,0 20 0,21-20 16,-21-1-16,21 1 0,-21-1 0,22 1 15,-22-22-15,0 22 0,0-22 16,0 21-16,0 1 0,0 21 0,0-22 16,0 22-16,0 21 0,0-22 0,21 22 15,-21 0-15,21 0 0,-21 0 16,21 21-16,0 0 0,0-22 0,1 22 16,-1 0-16,0 0 0,21 0 15,-21 22-15,1-22 0,-1 21 16,0 0-16,0-21 0,0 21 0,-21 0 15,0 0-15,0 22 0,-21-22 16,0 0-16,0 0 0,0 0 16,-22-21-16,22 22 0,-21-1 0,21-21 15,-22 0-15,22 21 0,-21-21 16,21 0-16,-1 0 0,44-21 47,-1 0-47,0 21 0,0 0 0,0-22 15</inkml:trace>
  <inkml:trace contextRef="#ctx0" brushRef="#br1" timeOffset="134193.14">27940 15028 0,'0'0'0,"63"0"31,-41-21-31,-1 21 0,0-21 16,21 0-16,-21 0 15,1 0-15,-1-1 0,-21 1 0,21 0 16,-21 0-16,0 0 16,-21 21-1,0 0-15,-1 21 16,1 0-16,0-21 0,0 21 0,21 0 16,-21 1-16,21 20 0,0-21 15,0 0-15,0 0 0,0 1 16,21-1-16,0 0 0,0-21 15,0 0-15,1 21 0,-1-21 0,0 0 16,0 0-16,0 0 0,0 0 0,1 0 16,-22-21-16,21 0 0,0 21 15,-21-21-15,21-1 0,-21 1 0,21 0 16,0 0-16,-21 0 16,22 0-16,-1 21 15,0 0-15,0 0 16,0 21-1,-21 0-15,0 0 0,0 0 16,0 0-16,21 1 0,-21-1 16,0 0-16,0-42 47,0 0-32,0-1-15,0 1 0,0 0 16,0 0-1,22 0-15,-1 0 0,-21-1 0,21-20 16,0 21-16,0-21 0,22 20 0,-22-20 16,0 0-16,21 21 0</inkml:trace>
  <inkml:trace contextRef="#ctx0" brushRef="#br1" timeOffset="134792.07">29062 14499 0,'21'21'15,"-127"-42"-15,212 64 0,-127-86 0,0 128 16,-1-64-16,1 21 0,0-20 15,0 41-15,0-42 16,0 0-16,-1 22 0,22-22 0,0 0 16,0 0-16,0 0 0,0 1 15,0-1-15,0 0 0,0 0 16,22-21 0,-1 0-16,0 0 0,0 0 15,0 0-15,0-21 0,1 21 16,-1-21-16,0 21 0,0-21 0,0-1 15,0 22-15,1-21 0,-1 0 0,-21 42 32,0 0-17,0 1-15,0-1 0,-21 0 16,21 0-16,-22 0 0,22 0 16,0 1-16,0-1 0,0 0 15,22 0-15,-1-21 16,21 0-16,-21 0 0,22 0 0,-1 0 15,-21 0-15,21 0 0,-20-21 16,20 0-16,-21 0 0,0-1 0,0 1 16,-21 0-16,22 0 0,-1 0 15,-21 0-15,21-1 0,-21 1 0,0 0 16,0 42 15,0 22-31,-21-22 0,0 21 16,-1-21-16,1 22 0,-21-1 15,21 0-15,0 1 0,-22 20 16,22-21-16,-21 1 0,21-1 0,-1 0 16,1 1-16,0-1 0,21 0 0,0 1 15,0-22-15,0 21 0,0-21 16,0 1-16,0-1 0,21 0 0,-21 0 16,21-21-16,1 0 15,-22-21 1,0 0-16,0 0 15,0-1-15,0 1 0,-22-21 16</inkml:trace>
  <inkml:trace contextRef="#ctx0" brushRef="#br1" timeOffset="134983.96">28914 14796 0,'-22'-22'15,"44"44"-15,-44-65 0,1 22 0,21 0 0,-21 21 16,21-21-1,21 21 1,22 0-16,-22 0 0,21 0 16,0 0-16,1 0 0,-1 0 15,22 0-15,-22 0 0,21 0 0,1 0 16,-1 0-16,-20 21 0,20-21 16,1 0-16</inkml:trace>
  <inkml:trace contextRef="#ctx0" brushRef="#br1" timeOffset="135801.03">30670 14711 0,'0'0'15,"22"0"-15,-44 0 16,1 21 0,0-21-16,0 21 0,0 0 15,0 1-15,-1-1 0,1 0 16,21 0-16,-21 21 0,21-20 15,-21-1-15,21 0 0,0 0 16,0 0-16,0 0 0,21-21 16,-21 22-16,21-22 0,0 0 15,1 0-15,-1 0 0,0 0 0,0 0 16,0-22-16,-21 1 0,21 0 16,1 0-16,-22 0 0,0-22 15,0 22-15,0 0 0,0 0 0,0-21 16,0 20-16,-22 1 0,1 21 15,21-21-15,-21 21 0,0 0 16,42 21 15,0-21-31,0 0 16,1 21-16,-1-21 0,0 0 0,21 0 16,-21 0-16,1 0 0,-1 0 0,0 0 15,0 0-15,21-21 16,-20 21-16,-1-21 0,0 21 15,0-21-15,0 21 0,-21-21 0,0 42 47,0 0-47,0 21 16,-21-20-16,0-1 0,0 21 16,0 0-16,-1 1 0,1-1 15,0 0-15,-21 22 0,21-1 0,-1-20 16,1 20-16,-21 1 0,21-1 15,0 1-15,-1-1 0,1 1 0,0-1 16,21 1-16,0-1 0,-21 1 16,21 20-16,0-20 0,0 21 15,0-22-15,0 1 0,0 20 0,0-20 0,21-1 16,-21 1-16,0-22 0,0 22 16,0-22-16,0 0 0,-21 1 0,0-1 15,0-21-15,-1 0 16,1 0-16,0-21 0,-21 0 0,21 0 15,-1-21-15,1 0 0,0 0 0,0 0 16,0-22-16,0 22 0,21-21 16,-22-22-16,22 22 0,0 0 0,0-64 15,0 42-15,22 1 16,-1-1-16,21 1 0,-21 21 0,22-22 16,-1 1-16,0-1 0,1 22 0,-1-22 15,0 22-15,1 0 0,-1-22 16,21 22-16,-20-22 0,-1 22 15,64-64-15,-43 64 0,-20-22 16,20 22-16,1 0 0</inkml:trace>
  <inkml:trace contextRef="#ctx0" brushRef="#br1" timeOffset="137240.21">32258 14690 0,'42'0'31,"-21"0"-31,1 0 0,-1-21 16,21-1-16,-21 1 0,0 21 15,22-21-15,-22 0 0,0-21 0,0 20 16,-21 1-16,0-21 0,0 21 16,-21-22-16,0 22 0,-21 0 0,-1 0 15,1 0-15,0 21 0,-1 0 16,-20 0-16,20 0 0,-20 0 0,21 21 16,-1 0-16,22 0 15,0 22-15,0-22 0,21 0 0,0 21 16,0-21-16,0 22 0,0-22 15,21 21-15,0-21 0,0 22 0,22-22 16,-22 0-16,21 21 0,-21-20 16,0-1-16,22 0 0,-22 0 0,0 21 15,-21-20 1,-21-22-16,0 0 0,0 0 16,-22 0-16,22 0 0,-21 0 15,-1 0-15,22-22 0,-21 22 0,21-21 16,0 0-16,-1 0 0,1 21 15,21-21-15,-21 21 0,21 21 47,0 0-47,21-21 0,0 21 16,1 0-16,-1-21 16,0 22-16,0-22 0,0 0 0,0 0 15,22 0-15,-22 21 0,21-21 16,1 0-16,-1 0 0,0 0 0,1 0 15,-1-21-15,-21 21 0,21-22 16,1 1-16,-22 0 0,0 0 0,21 0 16,-20 0-16,-1-1 0,-21-20 15,21 21-15,-21 0 0,21 21 16,-21 21 15,0 0-31,-21 0 0,0 0 16,21 1-16,-21-1 0,21 0 15,0 0-15,0 0 0,0 0 0,0 1 16,0-1-16,0 0 16,21-21-1,0 0-15,0 0 0,0 0 16,0 0-16,1 0 0,-1 0 0,0-21 16,0 21-16,0-21 0,-21-1 15,21 1-15,1 0 0,-1 0 16,0 0-16,-21 0 0,21-1 15,-21 1-15,21 0 0,-21 42 32,0 0-32,0 1 0,0 20 15,0-21-15,-21 0 0,21 0 16,0 1-16,0 20 0,0-21 0,0 0 16,0 0-16,21 1 15,-21-1-15,21-21 0,1 0 0,-1 0 16,21 0-16,-21 0 0,0 0 15,1 0-15,-1 0 0,0-21 0,0-1 16,0 1-16,0 0 16,1-21-16,-1 21 0,-21-22 0,21 1 15,0 0-15,-21-1 0,21 1 16,0 0-16,1-1 0,20 1 16,-21 0-16,0 20 0,0-20 0,1 42 15,-22 21 1,0 0-16,0 22 0,-22-1 15,1 0-15,0 1 0,0-22 16,0 21-16,0 1 0,21-1 16,-22-21-16,1 21 0,0-20 0,21-1 15,-21 0-15,21 0 0,0 0 16,0 0-16,-21-21 16,21-21 15,0 0-31,0 0 15,21 0-15,0-22 0,0 22 16,0 0-16,1 0 0,20 21 16,-21-21-16,21 21 0,-20 0 0,20 0 15,0 0-15,-21 0 0,22 0 16,-22 0-16,21 0 16,-21 21-16,1 0 0,-22 0 0,0 0 0,0 1 15,0-1-15,0 0 16,0 0-16,0 0 0,-43 0 0,22 1 15,-21-22-15,21 21 0,-64-21 16,43 21-16,20-21 0,-20 21 16,0-21-16,21 0 0,-1 0 15,1 0-15,21-21 32,21 0-32,22 21 0,-22-21 0</inkml:trace>
  <inkml:trace contextRef="#ctx0" brushRef="#br1" timeOffset="137963.79">33845 14711 0,'0'0'0,"0"-21"16,0 0-16,0 42 31,0 0-31,0 0 0,0 21 16,0-20-16,0-1 0,0 0 15,0 21-15,0-21 0,0 1 0,0-1 16,0 21-16,0-21 0,0 0 16,0 1-16,0-1 0,0 0 15,0-42 17,0 0-32,0-1 15,0 1-15,0 0 0,0 0 0,0 0 16,0-22-16,0 22 0,0-21 0,0 0 15,0 20-15,0-20 0,0 0 16,0-1-16,0 1 0,0 21 0,0 0 16,0 0-16,0-1 0,0 1 0,0 42 15,0 1 1,0-1-16,0 0 0,0 0 16,0 21-16,0-20 0,0 20 15,0 0-15,0-21 0,0 1 0,0 20 0,0-21 16,0 0-16,0 22 15,0-22-15,0 0 0,0 0 0,0 0 16,0 0-16,0-42 47,0 0-31,0 0-16,0 0 0,0 0 0,0-1 15,0 1-15,0 0 0,0 0 16,0 42 15,0 0-31,0 0 0,0 1 16,0-1-16,0 0 0,0 0 15,0 0-15,0 0 0,0 1 0,0-1 16,0 0-16,0 0 0,0 0 16,0 0-1,0-42 1,0 0-1,0 0-15,0 0 16</inkml:trace>
  <inkml:trace contextRef="#ctx0" brushRef="#br1" timeOffset="139659.82">29972 15981 0,'0'0'0,"0"-21"0,0 0 0,-21-1 16,0 1-16,-1 0 0,1 0 16,0 21-16,0 0 15,0 0-15,0 0 0,-1 21 16,-20 0-16,21 0 0,0 22 0,0-1 16,-1 0-16,1 1 0,0-1 15,0 0-15,21 1 0,-21-1 0,21 0 16,0 1-16,0-22 0,0 21 15,0 1-15,0-22 0,21 0 0,0 0 16,0 0-16,0 0 0,22 1 0,-1-22 16,0 0-16,22 0 0,-22 0 15,22 0-15,-1 0 0,-20 0 0,-1-22 16,21 1-16,-20 21 0,-22-42 16,21 21-16,-21 0 0,22-22 15,-22 1-15,0 0 0,0-22 16,0 22-16,1-22 0,-1 1 0,0 20 15,0-20-15,-21 21 0,21-1 0,-21 22 16,0 0-16,21 0 0,-21 63 16,-21-21-1,0 22-15,0-22 0,0 21 16,21 0-16,-21 1 0,-1 20 16,1-20-16,21-1 0,-21 0 0,21-21 15,0 22-15,0-22 0,0 21 16,21-21-16,0 1 0,1-1 15,-1 0-15,21-21 0,-21 21 0,0-21 16,22 0-16,-22 0 0,21 0 0,-21 0 16,1 0-16,-1-21 0,0 21 15,0-21-15,0 0 0,0-1 0,-21 1 16,0-21-16,0 21 0,0-22 16,0 1-16,0 21 0,0-21 0,0 20 15,0 1-15,0 0 0,0 0 16,-21 21-16,0 0 0,0 21 0,0 0 15,0 22-15,-1-22 16,1 21-16,0-21 0,21 22 16,0-22-16,-21 0 0,21 21 0,0-21 15,0 1-15,0-1 0,0 0 16,21 0-16,0-21 16,0 0-16,1 0 0,-1 0 15,0 0-15,0 0 0,0 0 0,0-21 16,1 0-16,-1 0 0,-21-1 15,21 1-15,-21 0 0,21-21 0,-21 21 16,0-1-16,0-20 0,0 21 16,21 0-16,-21 42 31,0 21-31,0-21 16,-21 1-16,0-1 0,21 21 0,0-21 15,0 0-15,0 1 0,0-1 16,0 0-16,0 0 0,0 0 15,21-21-15,0 0 0,0 0 16,1 0-16,-1 0 0,0 0 16,21 0-16,-21-21 0,1 0 0,-1 21 15,21-21-15,-21 0 16,0-1-16,22-20 0,-22 21 0,0 0 16,21 0-16,-20-1 0,-1 22 15,0 0-15,0 0 0,0 0 0,-21 22 16,0-1-1,0 0-15,0 0 0,0 0 0,-21 22 16,0-22-16,0 0 16,0 0-16,21 0 0,-22-21 0,1 21 15,21 1-15,-21-22 0,0 0 16,0 0-16,0 0 16,-1 0-16,1 0 15,21-22-15,0 1 0,0 0 16,0 0-16,0 0 15,0 0-15,0-1 0,0 44 47,0-1-47,0 0 16,0 0-16,0 0 16,0 0-16,0 1 0,21-22 15,1 0-15,-1 0 0,0 21 16,0-21-16,21 0 0,-20 0 0,20 0 15,0 0-15,1 0 0,20 0 16,-21 0-16,1-21 0,-1-1 0,0 1 16,-20 21-16,20-21 0,-21-21 15,0 21-15,0-1 0,1 1 0,-22-21 16,0 21-16,21 0 0,-21-22 0,0 22 16,0 0-16,-21 21 15,-1 0 1,22 21-16,-21 0 15,21 0-15,-21 1 0,21 20 0,0-21 16,0 0-16,0 22 0,0-22 16,0 0-16,-21 0 0,21 0 0,0 0 15,-21 1-15,21-1 0,-21 0 16,-1-21 15,1-21-31,21 0 16,0-1-1,0 1-15</inkml:trace>
  <inkml:trace contextRef="#ctx0" brushRef="#br1" timeOffset="139831.72">31898 16552 0,'21'0'15,"-42"0"-15,21 0 78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6T03:41:57.64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2138 635 0,'0'0'0,"21"-21"0,0 0 0,-21 0 15,0-1-15,21 1 16,-21 0-16,21 0 0,-21 0 0,0 0 15,0-1-15,0 1 16,22 0-16,-22 0 16,0 42 15,0 0-31,-22 0 0,1 1 0,21 20 16,-21 0-16,0 1 0,0 20 15,0 1-15,-1-22 0,1 43 0,0-22 16,0 1-16,0-1 0,0 1 15,-22-1-15,22-21 0,0 22 0,-21-22 16,20 1-16,1-1 0,0-21 16,0 21-16,0-20 0,21-1 0,0 0 15,0-42 17,0 0-32,21-22 15,-21 22-15,21 0 0,0-21 16,-21-1-16,21 1 0,1-22 15,-1 22-15,0-21 0,0-1 16,0 1-16,0-1 0,1 1 0,-1-1 16,0 1-16,0-1 0,0 22 15,0-22-15,1 22 0,-22 0 0,21-1 16,-21 1-16,21 21 0,-21 0 16,0-1-16,0 44 31,0-1-31,0 21 0,0-21 15,0 22-15,0-1 0,0 21 16,0-20-16,0 20 0,0 1 16,0-1-16,21 1 0,-21-1 0,21 1 15,-21-1-15,0-20 0,21 20 16,1-21-16,-1 43 16,-21-64-16,0 22 0,21-22 0,0 0 15,-21 0-15,21 0 0,-21 0 0,0 1 16,0-1-16,0 0 15,0-42 17,0 0-32,-21 21 15</inkml:trace>
  <inkml:trace contextRef="#ctx0" brushRef="#br0" timeOffset="200.88">1841 1228 0,'22'0'16,"-1"0"-1,0 0-15,0 0 0,21 0 0,1 0 16,-22-21-16,21 21 16,1 0-16,20-22 0,-21 22 0,1 0 15,-1-21-15,22 21 0,-22 0 16,-21-21-16,21 21 0,1 0 0</inkml:trace>
  <inkml:trace contextRef="#ctx0" brushRef="#br0" timeOffset="510.7">3048 953 0,'0'0'0,"0"-22"0,0 1 0,0 0 15,0 0-15,0 0 0,0 0 16,0-1-16,-21 22 15,0-21-15,-1 21 0,1 0 0,0 0 16,0 0-16,0 21 0,-22 1 16,22-1-16,0 0 0,-21 21 15,21 1-15,-1-22 0,1 21 0,0 0 16,0 1-16,21-1 0,0 0 16,0 1-16,0-1 0,0-21 0,0 22 15,0-22-15,0 0 0,0 0 16,21 0-16,0 0 0,22-21 0,-22 0 15,21 22-15,-21-22 0,22 0 16,-1 0-16,0 0 0,22-22 16,-22 1-16,0 21 0,1-21 0,-1 0 15,0 0-15</inkml:trace>
  <inkml:trace contextRef="#ctx0" brushRef="#br0" timeOffset="773.55">3577 995 0,'0'0'16,"0"-21"-16,0-22 0,0 22 0,0 0 15,0 0-15,-21 21 16,0 0-16,0 0 0,-1 0 16,-20 21-16,21 0 0,0 0 15,0 1-15,-1 20 0,1 0 16,0-21-16,0 22 0,0-1 0,21-21 16,-21 22-16,21-1 0,-22-21 15,22 0-15,0 22 0,0-22 16,0 0-16,0 0 0,0 0 15,0 0-15,22-21 0,-1 0 16,0 0-16,0 0 0,0 0 0,22 0 16,-22 0-16,21 0 0,0 0 0,1-21 15,-1 21-15,0-21 0,1 0 16,-1 0-16</inkml:trace>
  <inkml:trace contextRef="#ctx0" brushRef="#br0" timeOffset="1856.93">4000 1101 0,'-21'0'16,"0"0"-16,0 21 15,0-21-15,21 21 16,0 0-16,21-21 31,0 0-31,0 0 0,0 0 16,1 0-16,-1-21 0,0 21 15,0-21-15,0 0 0,0 0 0,1 21 16,-1-22-16,0 1 0,0 0 16,-21 0-16,0 0 0,0 0 15,0-1-15,0 1 0,-21 21 32,0 0-32,0 0 0,-1 21 15,1 1-15,0-1 0,0 0 0,0 21 16,0 1-16,-1-22 0,1 21 0,0-21 15,0 22-15,21-22 0,0 21 16,0-21-16,0 0 0,0 1 0,0-1 16,21-21-16,-21 21 0,21-21 15,22 0-15,-22 0 0,0 0 16,21 0-16,-21 0 0,22 0 16,20 0-16,-20-21 0,-1 0 0,21 21 15,1-22-15,-22 1 0,22 0 16,-22-21-16,0 21 0,1-1 0,-1-20 15,-21 21-15,0-21 0,1 20 16,-1 1-16,-21 0 0,0 0 0,-21 21 31,-1 0-31,1 21 16,21 0-16,-21 0 0,0 1 0,0-1 16,0 0-16,21 0 0,0 0 15,0 0-15,0 22 0,0-22 16,0 0-16,0 0 0,0 0 15,21 1-15,0-22 0,0 21 16,-21 0-16,21-21 16,0 21-16,-42-21 31,0 0-15,0 0-16,0 0 0,0 0 0,-1-21 15,1 21-15,0-21 0,0 21 16,0 0-16,21-21 0,-21 21 15,-1 0 1,22 21 0,0 0-1,0 0-15,22-21 0,-1 0 16,0 21-16,0-21 0,0 0 0,0 0 16,22 0-16,-1 0 0,-21 0 15,22 0-15,-1 0 0,0 0 0,1 0 16,-1-21-16,0 21 0,1-21 15,-1 0-15,0 0 0,-21-1 0,22 1 16,-22-21-16,21 21 0,-21-22 16,1 22-16,20-63 0,-42 62 15,0-20-15,0 21 0,0 0 16,0 0-16,0-1 0,-21 44 31,21-1-15,-21 21-16,21-21 0,-22 0 0,22 22 15,0-22-15,0 21 0,0-21 16,0 1-16,0 20 0,0-21 0,22 0 16,-22 0-16,21 1 0,-21-1 15,0 0-15,0 0 0,0 0 16,0 0-16,-21 1 16,-1-22-1,1 0-15,0 0 0,0 0 0,0 0 16,0 0-1,-1 0-15,1 0 0,21-22 16,0 1-16,0 0 0</inkml:trace>
  <inkml:trace contextRef="#ctx0" brushRef="#br0" timeOffset="2588.51">7006 699 0,'0'0'0,"21"0"0,0 0 16,1 0-16,-1 0 16,0 0-16,0 0 15,0-22-15,0 22 0,1-21 0,-1 0 16,0 21-16,0-21 0,0 0 16,0 0-16,1-1 0,-1 1 15,0-21-15,0 21 0,0 0 0,-21-22 16,0 22-16,0-21 0,0 21 15,0-22-15,0 22 0,0 0 0,-21 21 16,0 0-16,0 0 0,-22 0 16,1 0-16,0 21 0,-1 0 0,1 0 15,-21 1-15,20-1 0,1 21 16,-22-21-16,22 22 0,21-22 0,-21 21 16,20-21-16,22 22 0,0-1 15,0-21-15,0 21 0,0 1 0,43-22 16,-22 21-16,21 1 0,1-1 15,-22 0-15,21 1 0,0-1 16,1-21-16,-1 21 0,0 1 0,-20-22 16,-1 21-16,21-21 0,-21 22 15,-21-22-15,0 0 0,0 0 0,0 0 16,0 1-16,0-1 0,0 0 16,-21 0-16,0-21 0,-21 21 0,-1-21 15,1 0-15,0 0 0,-22 21 16,22-21-16,-22 0 0,22 0 0,-22 0 15,22 0-15,0-21 0,-1 21 16,1-21-16,0 0 0,21 0 0,-1 0 16,-20-1-16,21 1 0,21-42 15,-21 42-15,21-1 16,0 1-16,0 0 0,21 21 16,0 0-16,0 0 15,22 0-15,-22 0 0,21 0 0,0 0 16,1 0-16,-1 0 0,0 0 0,22 0 15,-22 0-15</inkml:trace>
  <inkml:trace contextRef="#ctx0" brushRef="#br0" timeOffset="2948.31">7641 931 0,'0'0'0,"21"0"0,-21-21 15,0 0-15,0 42 31,0 0-31,0 1 16,0 20-16,0 0 0,0-21 16,0 22-16,0 20 0,0-20 0,21-1 15,-21 21-15,22-20 0,-22 20 16,21 1-16,0-1 0,0 22 0,-21 0 16,0-1-16,21-20 0,-21 20 0,0 22 15,0-21-15,-21 0 16,0-1-16,0 22 0,0-21 0,-22-1 15,1 1-15,21 0 0,-22-22 0,22 1 0,-21-1 16,21-20-16,0-1 0,-1 0 16,1 1-16,21-22 0,0 0 15,0 0-15,-21-21 0,21-21 32,0-21-32,0 20 0,0-20 15,0 0-15,21-1 0,0-20 0,1-1 16,-1-20-16,0 20 0</inkml:trace>
  <inkml:trace contextRef="#ctx0" brushRef="#br0" timeOffset="3273.12">7683 1482 0,'0'0'0,"0"-64"16,0 1-16,-21 20 0,0 1 0,21 0 16,0-1-16,0 1 0,0 0 15,0 21-15,0-1 0,0 1 0,0 0 16,0 0-16,21 0 0,22 0 15,-22-1-15,21 22 0,0 0 0,1-21 16,-1 21-16,0 0 0,1 0 16,20 21-16,-42-21 0,22 22 15,-43-1-15,0 0 0,0 21 0,0-21 16,0 1-16,0-1 16,-21 21-16,-1-21 0,-20 0 0,0 1 15,-1-1-15,1 0 0,0 0 16,-1 0-16,1-21 0,0 21 0,21-21 15,-1 0-15,1 0 0,0 0 0,0 0 16,42 0 15,0 0-31,22 0 0,-22 0 16,21-21-16</inkml:trace>
  <inkml:trace contextRef="#ctx0" brushRef="#br0" timeOffset="3852.79">8297 1143 0,'0'0'16,"64"-21"-1,-43 0-15,0 0 16,0 21-16,0-22 0,1 1 0,-1 21 16,0-21-16,0 0 0,0 21 15,-21-21-15,0 0 0,21-1 0,-21 1 16,0 0-16,-21 21 15,0 0-15,0 0 16,0 0-16,0 0 0,-22 21 16,22 0-16,0 1 0,0 20 15,0-21-15,-1 21 0,1-20 0,0 20 16,0-21-16,21 21 0,-21-20 16,21-1-16,0 0 0,0 0 0,0 0 15,0 0-15,0 1 0,21-1 16,0-21-16,0 21 0,0-21 0,1 0 15,20 0-15,-21 0 0,21 0 16,1 0-16,-1 0 0,0 0 0,1 0 16,-1-21-16,0 21 0,1-21 0,-1-1 15,0 1-15,-20 0 0,20 0 16,0 0-16,-21 0 0,1-22 16,-1 22-16,0-21 0,0 21 15,0-22-15,-21 22 0,0 0 0,0 0 16,0 0-16,0 42 31,0 0-31,-21 0 0,21 21 0,0-20 16,-21-1-16,21 21 0,-21-21 15,21 0-15,-21 22 0,21-22 0,0 0 16,0 0-16,0 0 0,0 1 16,0-1-1,21-21-15,0 0 16,0 0-1,0-21-15,-21-1 0,21 22 16,1-21-16,-22-21 0</inkml:trace>
  <inkml:trace contextRef="#ctx0" brushRef="#br0" timeOffset="4032.69">9186 741 0,'0'0'0,"-21"-21"0,0 21 0,0 0 0,0-21 16,-1 21-16,1 0 15,21 21 32,0 0-47,21-21 16,1 21-16,-1-21 16</inkml:trace>
  <inkml:trace contextRef="#ctx0" brushRef="#br0" timeOffset="5022.12">9313 1143 0,'0'0'0,"0"21"15,21-21 1,1-21-1,20 21-15,-21-21 0,0 21 16,0-21-16,22 0 0,-1-1 0,-21 1 16,22 0-16,-1 0 0,-21 0 15,21-22-15,-20 1 0,-1 21 0,0-21 16,0-1-16,-21 1 0,0 0 16,0-1-16,0 1 0,0 0 15,0-1-15,-21 1 0,0 21 0,0-22 16,-1 1-16,1 21 0,0 0 15,0 0-15,0-1 0,0 22 0,-1 0 16,1 0-16,0 0 0,0 0 16,0 22-16,21-1 0,0 21 0,-21 0 15,21 1-15,-22 20 0,22 1 16,-21-1-16,21 107 0,0-86 16,-21 1-16,0 21 0,21-22 15,-21 1-15,21 21 0,0-21 0,0 20 16,-21 1-16,-1 0 0,22 0 0,-21 0 15,21 0-15,-21-1 0,0 1 16,0 0-16,0 21 0,-1-42 16,1 21-16,0-1 0,21 1 0,-21-21 15,21 0-15,-21-1 0,21 1 0,0-22 16,0 1-16,0-1 0,0-20 16,0-1-16,21 0 0,-21-20 0,21-1 15,0-21-15,22 0 0,-22 0 0,21-21 16,-21-1-16,22 1 0,20-21 15,-21 0-15,22-22 0,-22 22 0,22-22 16,-1-20-16,1 20 0,-22-21 0,22 1 16,-1-1-16,-21 0 0,1-20 0,-22 20 15,21-21-15,-42 21 16,0-20-16,0 20 0,0 0 0,-21 1 16,-21 20-16,-1-21 0,1 22 15,0-1-15,-22 1 0,22 21 0,-22-1 16,22 1-16,-21 0 0,20-1 0,1 22 15,0 0-15,20 0 0,1 0 16,0-1-16,21 1 16,21 21-1,0 0-15,1 0 16,-1 0-16,0-21 0,21 21 0,1 0 16,-22-21-16,21 21 0,0-21 15,1 0-15,-1-1 0,0 22 16,1-21-16,-22 0 0,21-21 15,-21 21-15,1-1 0,-1 1 0,-21 0 16,0-21-16,0-1 0,0 22 16,0 0-16,0 0 0,-21 21 15,-1 0-15,1 0 16,0 21 0,21 0-16,-21 0 0,21 1 15,-21 20-15,21-21 0,0 0 16,0 0-16,0 1 0,0 20 15,0-21-15,0 0 0,0 0 0,21-21 16,0 0 0,0 0-16,0 0 0,1 0 15,-1 0-15,0 0 0,-21-21 16,21 0-16</inkml:trace>
  <inkml:trace contextRef="#ctx0" brushRef="#br0" timeOffset="5212.01">10202 804 0,'-21'0'0,"42"0"0,-63 0 0,21 0 15,0-21-15,-1 21 16,1 0 0,21 21 15,0 1-16,0-1-15</inkml:trace>
  <inkml:trace contextRef="#ctx0" brushRef="#br0" timeOffset="5904.61">10245 1143 0,'0'0'0,"42"0"16,-21 0-1,21 0-15,-20 0 16,-1-21-16,0 0 0,0 21 16,0-21-16,0-1 0,1 1 0,-22 0 15,0 0-15,21 0 0,-21 0 16,0-1-16,0 1 0,0 0 16,-21 21-1,-1 0-15,22 21 0,-21 0 0,0 1 16,0-1-16,0 0 15,0 0-15,21 21 0,-22-20 0,22-1 16,0 0-16,0 21 0,0-21 16,0 1-16,0-1 0,0 0 15,22-21-15,-1 21 0,0-21 0,0 0 16,0 0-16,0 0 0,22 0 16,-22 0-16,21 0 0,-21 0 15,1 0-15,-1-21 0,0 0 16,0 21-16,0-21 0,0-1 0,-21 1 15,22 0-15,-22 0 0,0-21 16,0 20-16,21-20 0,0 21 0,-21-21 16,21 20-16,0-20 0,0 21 0,1 0 15,20 0-15,-21 21 16,0 0-16,22 0 0,-22 0 0,0 0 0,21 0 16,-21 0-16,1 21 15,-1 21-15,0-21 0,0 0 0,0 22 16,-21-22-16,0 0 0,0 21 15,0-20-15,0-1 0,0 21 16,0-21-16,0 0 0,0 1 16,-21-22-16,0 0 15,21-22 1,0 1-16,0 0 16,0 0-16,0-21 0,0 20 15,0 1-15,0-21 0,0 21 16,21-22-16,0 22 0,0-21 0,-21 21 15,22 0-15,-1-1 0,-21 1 16,21 21-16,0 0 0,-21-21 16,21 21-16,0 0 0,1 0 15,-22 21 1,21 0-16,0-21 0,0 22 0</inkml:trace>
  <inkml:trace contextRef="#ctx0" brushRef="#br0" timeOffset="6328.37">11959 826 0,'0'0'0,"85"-85"15,-64 85-15,-21-21 16,0 0-16,0-1 16,-21 22-1,0 0-15,-1 0 0,1 22 0,-21-22 16,0 21-16,20 0 0,-20 0 15,0-21-15,21 21 0,-1 0 0,1 1 16,0-1-16,21 0 0,0 0 16,0 0-16,0 0 0,21 1 15,0-1-15,1-21 16,20 0-16,0 21 0,-21-21 0,22 21 16,-1-21-16,0 21 0,-20-21 0,20 21 15,-21 1-15,0-22 16,0 21-16,1 0 0,-1 0 15,-21 0-15,0 0 16,0 1-16,-21-22 0,-1 21 0,-20-21 16,21 21-16,0-21 0,-22 0 0,22 0 15,0 21-15,-21-21 0,21 0 16,-1 0-16,1 0 0,0 0 0,0 0 16,0 0-16,0 0 0,-1 0 15,1 0 1,0 0-16,0 0 0,0 0 0,0 0 15</inkml:trace>
  <inkml:trace contextRef="#ctx0" brushRef="#br0" timeOffset="7263.83">3196 1842 0,'-21'0'0,"42"0"16,-84 0-16,41 0 0,1 0 0,-21 0 0,21 0 15,-22 0-15,22 0 0,0 0 16,-21 0-16,21 0 0,-1 0 0,1 0 16,0 0-16,0 0 0,0 0 15,42 0 48,0 0-63,0 0 15,22 0-15,-1 0 0,0 0 0,22 0 16,-1 0-16,1 0 0,20 0 16,1 0-16,21 0 0,0 0 0,21 0 15,0 0-15,0 0 0,0 0 16,21 0-16,21 0 0,1 0 0,-1 0 15,0 0-15,1-22 0,20 22 16,1 0-16,-22 0 0,21 0 16,22-21-16,-21 21 0,20 0 0,1 0 15,0 0-15,-1 0 0,22-21 16,-21 21-16,21 0 0,-22 0 0,22 0 16,0 0-16,0-21 0,-22 21 15,22 0-15,0 0 0,0 0 0,-21 0 16,-1 0-16,22 0 0,-21 0 0,-1 0 15,-20 0-15,-1 0 0,1 0 16,-22-21-16,1 21 0,-22 0 0,21 0 16,-42 0-16,0 0 15,-21 0-15,0 0 0,-22 0 0,-20 0 16,-1 0-16,-20 0 0,-1 0 0,-21 0 16,0-21-16,1 21 15,-22 21 16,-22-21-15,1 21-16,0-21 0,0 0 16,0 21-16,0-21 15,-1 0-15,1 0 0</inkml:trace>
  <inkml:trace contextRef="#ctx0" brushRef="#br0" timeOffset="7423.74">12531 1842 0,'0'21'16,"0"0"-1,-22-21 1,1 0 0,0 0-16,21 21 0,-21-21 0</inkml:trace>
  <inkml:trace contextRef="#ctx0" brushRef="#br1" timeOffset="18781.23">13398 1122 0,'0'0'0,"-21"0"0,0 0 0,-21 0 16,21 0-16,-1 0 0,1 0 0,0 0 16,42 0 15,22 0-31,-1 21 0,0-21 15,1 21-15,20-21 0,1 0 16,-22 0-16,21 0 0,1 0 0,-1 0 16,1 0-16,-22 0 0,22 0 0,-22 0 15,0 0-15,1 0 0,-22 0 16,21 0-16,-21 0 0,-21-21 31,-21 21-31,21-21 0,-21 21 0,-21-21 16,21 0-16,-1 21 0,1-22 15,0 22-15,0-21 0,0 21 0,0-21 16,21 0 0,0 0-16,21 21 15,0 0-15,0 0 16,0 0-16,0 0 0,1 0 16,-1 0-16,0 0 0,0 0 0,0 21 15,0 0-15,1 0 16,-22 22-16,0-22 0,0 0 0,-22 0 15,1 21-15,0-20 0,0-1 0,-21 21 16,-1-21-16,22 0 0,-21 1 16,-1 20-16,22-21 0,0-21 15,0 21-15,0 0 0,21 1 0,21-22 16</inkml:trace>
  <inkml:trace contextRef="#ctx0" brushRef="#br1" timeOffset="19157.02">14732 741 0,'0'0'15,"0"-21"-15,-21 0 0,21-1 0,0 1 16,0 0 0,0 42-1,0 0-15,0 1 0,21-1 0,0 21 16,0 0-16,-21 22 0,21-22 0,1 22 16,-22-22-16,0 22 0,21-22 15,-21 0-15,0 1 0,21-1 0,-21 0 16,0 1-16,0-1 0,0-21 15,0 0-15,0 22 0,0-22 0,0 0 16,0 0-16,21-42 31,0 21-31,0-21 16,-21 0-16,22-1 0,-1 1 16</inkml:trace>
  <inkml:trace contextRef="#ctx0" brushRef="#br1" timeOffset="19426.87">15282 804 0,'21'-42'16,"-42"84"-16,42-105 0,-21 21 0,0 20 0,0 1 16,0 0-16,-21 21 15,0 0-15,0 21 16,0 0-16,0 22 0,-1-1 0,1 0 16,0 1-16,0 20 0,0 1 15,0-22-15,-1 22 0,1-22 0,-21 64 16,21-64-1,0 0-15,21-20 0,0 20 0,0-21 16,0 0-16,0 22 0,0-22 16,0 0-16,21-21 15,0 0-15,0 0 16,0 0-16,0 0 0,1-21 0,20 0 16,-21-1-16,0 1 0,22 0 15</inkml:trace>
  <inkml:trace contextRef="#ctx0" brushRef="#br1" timeOffset="19621.75">15388 1185 0,'0'0'0,"21"-21"0,0 0 0,1 0 16,-22 0-16,21 21 0,-21 21 31,0 0-31,0 0 0,0 22 16,-21-22-16,21 0 0,-22 0 0,22 0 16,0 0-16,0 1 0,-21-1 15,21 0-15,0 0 0,0 0 0,-21-21 16,21 21-16,0 1 15,21-44 1,0 22 0,-21-21-16,0 0 0</inkml:trace>
  <inkml:trace contextRef="#ctx0" brushRef="#br1" timeOffset="19804.65">15557 826 0,'0'-22'0,"0"44"0,0-65 15,0 64 32,0 1-47,0-1 16,0 0-16,0 0 0,0 0 16,22-21-16,-1 21 0,0 1 15,0-1-15</inkml:trace>
  <inkml:trace contextRef="#ctx0" brushRef="#br1" timeOffset="20201.41">15938 1080 0,'0'0'0,"106"0"15,-106-22 1,0 1-16,-21 0 16,0 21-1,0 0-15,0 0 0,-1 0 0,-20 0 16,21 0-16,0 21 0,0-21 15,-1 21-15,1-21 0,0 22 16,0-1-16,21 0 0,0 0 16,0 0-16,0 0 0,21 1 15,0-1-15,0-21 0,1 21 16,-1 0-16,0 0 0,0-21 16,0 21-16,0 1 0,1-1 15,-1 0-15,0-21 0,-21 21 0,0 0 16,0 0-1,0 1-15,-21-22 16,0 0-16,-1 0 0,1 0 0,0 0 16,0 0-16,-21 0 0,20 0 15,1 0-15,0 0 0,0 0 16,0-22-16,0 22 0,21-21 16,0 0-16,0 0 15,0 0-15,21 21 16,0-21-16,21-1 0,-21 1 0</inkml:trace>
  <inkml:trace contextRef="#ctx0" brushRef="#br1" timeOffset="20430.29">16277 1037 0,'0'0'0,"0"21"15,0 1 1,0-1-16,0 0 0,-21 0 15,21 0-15,-21 0 0,21 22 0,0-22 16,0 0-16,0 0 0,0 0 16,0 1-16,0-1 0,0 0 0,0 0 15,21-21 32,-21-21-47</inkml:trace>
  <inkml:trace contextRef="#ctx0" brushRef="#br1" timeOffset="20612.18">16341 931 0,'0'0'15,"0"-21"-15,0 0 0,0 0 0,0 0 16,0 0-16,-22 21 0,22-22 16,-21 22-16,42 0 62,1 0-62,-1 0 16</inkml:trace>
  <inkml:trace contextRef="#ctx0" brushRef="#br1" timeOffset="21164.87">16827 572 0,'0'-22'16,"-21"22"-1,21 22-15,0-1 16,-21 0-16,21 21 0,0-21 0,0 22 16,0-1-16,-21 22 0,21-22 15,0 21-15,-21-20 0,0 20 0,21-20 16,0-1-16,0 21 15,-22-41-15,22 20 0,-21 0 0,21-21 16,0 1-16,0-1 0,0 0 0,-21 0 16,21 0-16,-21-21 0,21-21 47,0 0-47,0 0 15,0-22-15,21 22 0,0 0 0,0-21 16,1 21-16,-1-1 0,21-20 15,-21 21-15,0-21 0,22 20 0,-1 1 16,-21 21-16,22-21 0,-1 21 16,0 0-16,-21 0 0,22 21 15,-22-21-15,21 21 0,-21 22 0,1-22 16,-22 0-16,0 0 0,0 22 16,0-22-16,0 0 0,0 21 0,0-21 15,-22 1-15,1-1 0,0-21 16,0 21-16,0 0 0,0-21 0,-22 21 15,22-21-15,-21 0 0,21 0 0,-22 0 16,22 0-16,-21 21 0,21-21 16,-1 0-16,1 0 0,0 0 15,21-21-15,0 0 16,0 0-16,21 0 0,0 0 16,-21-1-16</inkml:trace>
  <inkml:trace contextRef="#ctx0" brushRef="#br1" timeOffset="22494.11">17674 614 0,'-21'0'0,"-43"85"31,43-43-31,0 0 0,21 1 16,0-1-16,-21 21 0,21-20 0,-21 20 15,21-20-15,0-1 0,0 0 16,0 1-16,0-1 0,0 0 0,0-21 16,0 1-16,0-1 0,0 0 15,0 0-15,21-21 0,0 0 0,-21 21 16,21-21-16,0 0 0,1 0 0,20 0 15,-21 0-15,0-21 16,0 0-16,22 21 0,-22-21 0,21 0 0,-21-22 16,1 22-16,20 0 15,-21-21-15,0 20 0,0-20 0,1 21 16,-22 0-16,21-22 0,-21 22 16,21 21-16,-21-21 0,0 42 15,0 0 1,0 1-16,-21-1 0,0 0 15,21 21-15,0-21 0,0 1 0,0-1 16,0 21-16,0-21 0,0 0 16,0 1-16,0-1 0,0 0 0,21 0 15,0-21-15,0 21 16,0-21-16,0 0 16,1 0-16,-1 0 0,0 0 0,21 0 15,-21-21-15,1 0 0,-1 0 16,21 0-16,-21-1 0,22-20 0,-22 0 15,21-1-15,-21-20 0,22-1 0,-22 22 16,21-21-16,-21-1 0,0 1 16,-21-1-16,22 22 0,-22-22 15,0 22-15,21 0 0,-21 20 0,0-20 16,0 21-16,0 0 0,0 0 0,0-1 16,-21 22-16,-1 0 15,1 22-15,0-1 0,21 0 0,-21 21 16,0 1-16,0-1 0,-1 0 15,1 1-15,21 20 0,-21 1 16,21-22-16,0 21 0,0-20 0,0 20 16,0-20-16,0-1 0,0 0 15,0 1-15,0-22 0,21 21 0,0-21 16,1 0-16,-1 1 0,0-22 16,0 21-16,21-21 0,-20 0 0,-1 0 15,0 0-15,21 0 0,-21-21 0,1 21 16,20-22-16,-21 1 0,0 0 15,22-21-15,-22 21 0,0-1 16,0-20-16,0 21 0,0-21 16,-21 20-16,0 44 31,-21-1-15,21 0-16,0 0 0,0 0 15,0 0-15,-21 1 0,21-1 0,0 0 16,0 0-16,0 0 0,0 0 0,21 1 15,0-22-15,1 21 16,-1-21-16,0 0 0,0 0 16,21 0-16,-20 0 0,-1 0 15,0-21-15,0-1 0,0 1 16,0 0-16,1 0 0,-1 0 0,0 0 16,0-22-16,0 22 0,0-21 15,1 21-15,-22-22 0,0 22 0,21 0 16,-21 0-16,0 0 0,0 42 31,0 0-31,0 0 16,0 0-16,-21 0 0,-1 22 0,1-1 15,21 0-15,-21 1 0,0-22 0,0 21 16,0 1-16,-1-1 0,1 21 16,0-20-16,0 20 0,21-20 0,0 20 15,-21 1-15,21-22 0,0 21 16,-21 1-16,21-1 0,0 1 15,0-22-15,0 1 0,-22 20 0,22-21 16,-21 1-16,21-1 0,-21 0 0,21 1 16,0-1-16,-21 0 0,0-20 15,21-1-15,-21 0 0,-1 0 0,1 0 16,0 0-16,0-21 0,0 0 0,0 0 16,-1 0-16,-20 0 0,21 0 15,0 0-15,0-21 0,21 0 0,-22 0 16,1 0-16,21 0 0,-21-1 0,21 1 15,0 0-15,0 0 16,0-21-16,0 20 0,0-20 0,0 0 16,0-1-16,21 1 0</inkml:trace>
  <inkml:trace contextRef="#ctx0" brushRef="#br1" timeOffset="22748.96">18330 931 0,'0'0'0,"21"0"0,1 0 16,-1 0-16,21-21 0,-21 21 16,22 0-16,-1 0 0,0 0 15,1-21-15,-1 21 0,0 0 0,1 0 16,-22 0-16,21 0 0,-21-21 15,0 21-15,-21-21 16,0 0-16,-21 21 16,0 0-16,-21-22 0,-1 22 0</inkml:trace>
  <inkml:trace contextRef="#ctx0" brushRef="#br1" timeOffset="22916.86">17907 741 0,'0'21'0,"0"0"16,-21-21 15,21-21-15</inkml:trace>
  <inkml:trace contextRef="#ctx0" brushRef="#br1" timeOffset="23748.39">20828 720 0,'0'0'0,"0"21"0,0 0 16,21-21 0,0 0-1,0 0-15,22 0 0,-22 0 0,21 0 16,-21 0-16,22 0 0,-1-21 0,-21 21 15,22 0-15,-22-21 16,21 21-16,-21-21 0,-21-1 16,0 1-16,0 0 15,0 0-15,0 0 0,-42 21 0,21-21 16,-22-1-16,1 22 0,0 0 0,-1 0 16,1 0-16,-21 0 0,20 0 15,1 0-15,0 0 0,-1 22 0,1-1 16,21 0-16,-22 0 0,22 21 15,21-20-15,0 20 0,0-21 16,0 21-16,0-20 0,0 20 16,21-21-16,1 21 0,-1-20 0,0-1 0,21 0 15,-21 0-15,22 0 0,-1 0 16,0-21-16,-20 0 0,20 0 16,-21 0-16,21 0 0,-20 0 0,-1 0 15,0 0-15,-21-21 16,0 0-16,-21 21 0,0-21 15,-1 21-15,-20-21 0,21 0 16,-21 21-16,-1-22 0,1 22 0,0 0 16,-1 0-16,22 0 0,-21 0 15,-1 22-15,1-1 0,0 0 0,21 0 16,-22 21-16,22-20 0,0 20 16,0 0-16,0-21 0,21 22 0,0-1 15,0-21-15,0 0 0,0 1 16,21-1-16,0 0 0,0 0 15,0 0-15,22-21 0,-1 0 0,21 0 16,-20 0-16,20 0 0,1 0 0,-1-21 16,1 21-16,-1-21 0</inkml:trace>
  <inkml:trace contextRef="#ctx0" brushRef="#br1" timeOffset="24042.22">21696 423 0,'0'0'0,"0"-21"0,-21 0 0,-1 21 0,1-21 15,0 21-15,0 0 0,0 21 16,0 0-16,21 0 0,-22 22 16,1-22-16,21 21 0,-21 22 0,0-22 15,21 22-15,-21-1 0,21 1 16,0-1-16,-21 1 0,-1-1 15,22-21-15,-21 22 0,21-22 0,0 1 16,0-22-16,-21 21 0,21-21 16,0 0-16,0 1 0,0-1 0,0 0 0,21-21 31,0 0-15,1-21-16,-1 21 0</inkml:trace>
  <inkml:trace contextRef="#ctx0" brushRef="#br1" timeOffset="24417.01">21717 1101 0,'0'42'31,"0"-21"-31,21-21 16,0 0-16,0 0 0,1 0 0,-1 0 15,0 0-15,0-21 0,0 21 16,0-21-16,1 0 0,-1 21 0,-21-21 16,21-1-16,-21 1 0,21 21 15,-21-21-15,0 0 0,0 0 0,0 0 16,-21 21 0,0 0-16,0 0 0,-1 0 0,1 0 15,0 21-15,21 0 0,-21 0 16,0 21-16,0-20 0,-1 20 15,1-21-15,21 21 0,0-20 0,0-1 16,0 0-16,0 0 0,0 0 16,0 0-16,0 1 0,0-1 15,21-21-15,1 0 0,20 0 0,-21 0 16,21 0-16,1 0 0,-1 0 16,0 0-16,1 0 0</inkml:trace>
  <inkml:trace contextRef="#ctx0" brushRef="#br1" timeOffset="25102.61">22415 1080 0,'0'-43'0,"0"86"0,0-107 0,0 43 16,0 0-16,0 0 0,0 42 31,-21-21-31,21 21 16,-21 21-16,21-21 0,-21 1 15,21 20-15,0-21 0,-21 0 0,21 22 16,-21-22-16,21 0 0,0 0 0,0 0 15,-22 0-15,22 1 0,-21-1 16,21 0-16,-21-21 16,0 0-1,21-21 1,0 0 0,0-1-16,0 1 15,0-21-15,0 21 0,21 0 16,0-1-16,0-20 0,1 21 15,-1-21-15,0 20 0,0-20 0,21 21 16,1 0-16,-22 0 0,21 21 16,1 0-16,-1 0 0,0 0 15,-21 0-15,22 21 0,-22 0 0,0 0 0,0 21 16,-21-20-16,0 20 0,0-21 16,0 21-16,0-20 0,0-1 0,0 21 15,0-21-15,0 0 0,-21-21 16,21 22-16,-21-1 0,0-21 0,21 21 15,-21-21-15,-1 0 16,1 0 0,21-21-1,0 0-15,0-1 0,0 1 16,0 0-16,21 0 0,1-21 16,-1 20-16,21 1 0,-21-21 0,0 21 15,22-22-15,-22 22 0,21-21 16,-21 21-16,22 21 0,-22-21 0,21 21 15,-21 0-15,1 0 0,-1 21 16,0 0-16,-21 0 0,0 0 0,0 22 16,0-1-16,0-21 15,0 21-15,0-20 0,0-1 0,-21 21 16,0-21-16,21 0 0,-22-21 16,22 22-16,0-1 0,-21-21 0,21 21 15,-21-21-15,42-21 31,0 0-31,1 21 16,-1-22-16</inkml:trace>
  <inkml:trace contextRef="#ctx0" brushRef="#br1" timeOffset="25443.42">23304 1185 0,'0'22'15,"22"-22"-15,-1 0 0,0 0 16,0 0 0,0 0-16,0-22 0,1 22 15,-1-21-15,0 21 0,-21-21 16,21 21-16,0-21 0,-21 0 0,0 0 16,0-1-16,0 1 15,-21 21 1,0 0-16,0 0 0,0 0 15,-1 21-15,1 1 0,21 20 16,-21-21-16,0 0 0,0 0 0,21 22 16,0-22-16,-21 0 0,21 0 15,0 0-15,0 1 0,0-1 16,0 0-16,21-21 16,0 0-16,0 0 0,0 0 15,22 0-15,-1 0 0,-21 0 0,21 0 16</inkml:trace>
  <inkml:trace contextRef="#ctx0" brushRef="#br1" timeOffset="25876.18">23834 1164 0,'0'0'0,"0"-42"0,0 0 15,0 20-15,-22 1 32,1 42-32,21 1 0,-21 20 15,0-21-15,0 43 16,21-43-16,0 0 0,-21 0 15,-1 0-15,22 0 0,-21 1 16,21-1-16,0 0 0,-21-21 16,21-21 31,0 0-47,0-1 0,0 1 15,21 0-15,0 0 0,1-21 16,-1 20-16,0-20 0,0 21 0,21-21 15,-20 20-15,20-20 0,-21 21 16,21 0-16,-20 21 0,20 0 0,-21 0 16,0 0-16,0 42 15,-21 0-15,0-20 0,0 20 16,0-21-16,0 21 0,-21 1 0,0-22 16,0 21-16,0-21 0,21 1 0,-21-1 15,21 0-15,-22 0 0,22 0 16,-21-21-16,21 21 15,0-42 17,21 0-32,1 21 0,-1-21 15</inkml:trace>
  <inkml:trace contextRef="#ctx0" brushRef="#br1" timeOffset="26121.03">24532 635 0,'0'0'0,"0"-21"0,0 42 16,-21 0-16,0 0 15,0 1-15,-1 20 0,1 0 0,0 1 16,0-1-16,0 21 0,0-20 16,-1 20-16,1-20 0,0 20 0,0-21 15,0 1-15,0-1 0,-1-21 16,22 22-16,0-22 0,0 0 0,0 0 15,0 0-15,22-21 16,-1 0 0,0 0-16,21 0 0</inkml:trace>
  <inkml:trace contextRef="#ctx0" brushRef="#br1" timeOffset="26425.85">24723 1164 0,'0'0'0,"21"-21"0,0 0 0,-21 0 16,0 0-16,-21 21 15,0 0-15,-1 0 0,1 0 16,0 21-16,-21 0 0,21-21 0,-1 21 16,22 0-16,-21 0 0,21 1 15,-21-1-15,21 0 0,0 0 16,0 0-16,21-21 0,-21 21 16,21-21-16,1 22 0,-1-22 0,0 21 15,0 0-15,0-21 0,22 21 0,-22 0 16,0-21-16,0 21 15,-21 1-15,-21-1 16,0-21 0,0 0-16,-1 0 0,1 0 0,0 0 15,0 0-15,0 0 0,0 0 0,-1 0 16,1 0-16,0 0 0,0-21 16,21-1-16,-21 22 0,21-21 15</inkml:trace>
  <inkml:trace contextRef="#ctx0" brushRef="#br1" timeOffset="26672.71">24172 889 0,'-21'0'15,"42"0"1,0 0-16,22 0 15,-22 0-15,21 0 0,1 0 16,-1 0-16,0 21 0,1-21 0,-1 0 16,0 0-16,-21 0 0,22 0 15,-1 0-15,0 0 0,-20 21 0,-1-21 16,0 0-16,0 22 0,-21-1 16,0 0-16</inkml:trace>
  <inkml:trace contextRef="#ctx0" brushRef="#br1" timeOffset="30720.39">508 3852 0,'0'0'0,"-21"-21"0,21 0 16,-21 0-16,21 0 16,0 0-16,0-1 0,0 1 15,21 0-15,0 0 16,21 0-16,-21 21 16,1-21-16,20 21 0,-21 0 0,21 0 15,1 0-15,-22 0 0,21 0 16,-21 0-16,22 21 0,-22 21 0,0-21 15,0 0-15,0 22 0,-21-1 16,22-21-16,-22 22 0,0-22 0,0 21 16,0-21-16,0 0 0,0 1 15,-22-1-15,22 0 0,-21-21 0,21 21 16,-21-21-16,0 0 16,0 0-16,0-21 15,21 0 1,-22 0-16,1-1 15,21 1-15,-21 21 0</inkml:trace>
  <inkml:trace contextRef="#ctx0" brushRef="#br1" timeOffset="31029.22">593 3641 0,'-43'0'0,"86"0"0,-107 0 16,43 0-16,21 21 16,-21 21-16,21 1 0,0-1 0,0 0 15,0 22-15,0 20 0,0-20 16,0 21-16,0-22 0,0 22 16,0-22-16,0 1 0,0 20 0,0-41 15,-21 20-15,21 1 0,0-22 16,0 0-16,0 1 0,0-22 0,0 21 15,0-21-15,21-21 16,0-21 0,0 0-16,-21 0 15,0-21-15,21 20 0,-21-20 0,21 0 16,-21-1-16,0 1 0</inkml:trace>
  <inkml:trace contextRef="#ctx0" brushRef="#br1" timeOffset="31345.03">423 3789 0,'0'0'0,"-21"-42"0,21 20 0,0-20 16,0 21-16,21-21 0,0 20 0,22 1 15,-1 0-15,0 0 0,1 0 16,20 21-16,-20 0 0,20 0 16,-21 0-16,1 21 0,20 0 15,-20 0-15,-22 22 0,21-1 16,-21 0-16,-21 1 0,0 20 0,0-21 15,-21 1-15,-21 20 0,-1-20 16,1 20-16,0-21 0,-1 1 0,-20-1 16,21-21-16,-1 0 0,1 22 15,0-22-15,-1-21 0,22 21 0,0-21 16,0 0-16,42 0 31,0 0-31,0 0 0,22-21 16,-22 21-16,21-21 0,-21 21 15,22-21-15,-22 21 0,21-22 16</inkml:trace>
  <inkml:trace contextRef="#ctx0" brushRef="#br1" timeOffset="31808.77">1101 4085 0,'0'64'15,"0"-43"1,0 0-16,-22 21 0,22-20 15,0 20-15,0-21 0,0 21 16,0-20-16,0 20 0,0-21 0,0 21 16,0-20-16,0-1 0,0 0 15,0 0-15,0 0 0,22-21 16,-22 21-16,21-21 0,0 0 16,0 0-16,0 0 0,0 0 0,1-21 15,-1 21-15,21-21 0,-21 0 16,0 0-16,22 0 0,-22-22 0,21-20 15,1 20-15,-22 1 16,0 0-16,-21-1 0,21 1 0,0 0 16,-21 21-16,21-1 15,-21 1-15,0 0 0,0 42 16,0 0-16,0 1 0,-21-1 16,0 21-16,0 0 0,21 1 15,0-22-15,0 21 0,-21 1 16,21-1-16,0-21 0,0 21 0,0-20 15,0-1-15,0 0 0,0 0 16,0 0-16,21 0 0,0-21 0,0 0 16,0 0-16,1 0 0,-1 0 15,21 0-15,-21-21 0,22 0 0,-1 0 16,-21 0-16,21 0 0,-20-22 16,20 22-16,-21-21 0,0-22 0,0 22 15,1 0-15</inkml:trace>
  <inkml:trace contextRef="#ctx0" brushRef="#br1" timeOffset="32265.5">1990 3895 0,'0'0'16,"0"-43"-16,0-20 0,0 42 0,0 0 16,0 42-1,0 0-15,0 0 16,0 21-16,0 1 0,0-1 16,0 0-16,0 22 0,0-22 0,0 22 15,0-22-15,0 0 0,0 1 16,0-1-16,0 0 0,0 1 0,0-22 15,0 0-15,0 0 0,0 0 16,0 1-16,0-44 47,0 1-47,0 0 0,0 0 0,0 0 16,21-22-16,-21 22 0,21-21 15,0 21-15,0-22 0,0 22 0,22 0 16,-22 0-16,21 0 0,1 21 15,-22 0-15,21 0 0,0 0 0,-20 21 16,20 0-16,-21 0 0,0 0 16,-21 22-16,0-22 0,0 0 0,0 0 15,0 22-15,0-22 0,-21 0 16,-21 0-16,21 0 0,-1 22 16,-20-22-16,21-21 0,0 21 15,0 0-15,-1 0 0,1-21 0,0 0 16,0 0-16,0 0 0,21-21 15,0 0 1,0 0-16,21 0 0,0-1 16,0 1-16,0 0 0,-21-21 15,22-1-15,-1 22 0,0-21 0</inkml:trace>
  <inkml:trace contextRef="#ctx0" brushRef="#br1" timeOffset="33140">2688 3725 0,'0'0'0,"42"-21"0,-20 0 16,-1 21-16,-21 21 16,21 0-16,-21 1 15,0-1-15,0 0 0,0 21 16,0 1-16,0-1 0,0 21 0,0-20 16,0-1-16,-21 22 0,21-22 15,-21 0-15,21 1 0,0-1 0,0 0 16,0 1-16,0-22 0,0 0 15,0 0-15,0 0 0,0 0 0,21 1 16,0-22-16,0 0 16,0 0-16,0 0 0,1 0 0,-1 0 15,21 0-15,-21 0 0,0-22 0,1 1 16,-1 0-16,0 0 0,0 0 16,0 0-16,0-22 0,-21 22 0,0-21 15,0 21-15,0-1 0,22-20 16,-22 21-16,0 0 0,21 42 31,-21 0-31,0 0 0,0 0 0,0 1 16,0 20-16,0-21 0,0 0 0,0 0 15,21 1-15,-21-1 16,0 0-16,0 0 0,21-21 16,0 0-16,0 0 15,1 0-15,-1 0 0,0-21 16,0 0-16,0 0 15,22-1-15,-22 1 0,21-42 16,-21 42-16,0-22 0,22 1 0,-22 0 16,21-1-16,-21 22 0,22-21 15,-22 21-15,21-1 0,-21 1 0,1 0 16,-1 21-16,0 0 16,-21 21-16,0 0 15,0 1-15,0-1 0,0 0 16,0 0-16,0 0 0,0 0 15,0 1-15,0-44 32,0 1-17,0 0-15,0 0 16,0 0-16,0 0 0,0-1 16,0 1-16,0 0 0,0 0 0,-21 0 15,0 21-15,-1 0 16,1 0-16,0 0 0,0 21 0,0 0 15,0 0-15,-1 22 0,1-22 16,0 21-16,0 22 0,0-22 16,0 0-16,-1 1 0,1-1 0,21 0 15,0 1-15,0-22 0,0 0 16,0 21-16,21-21 0,1-21 16,20 22-16,0-1 0,-21-21 0,43 0 15,-22 0-15,1 0 0,20 0 0,-21 0 16,1 0-16,-1-21 0,0-1 15,1 22-15,-22-21 0,21 0 0,-21 0 16,1 0-16,-1-22 0,-21 22 16,0 0-16,0-21 0,0-1 15,0-20-15,0 21 0,0-1 0</inkml:trace>
  <inkml:trace contextRef="#ctx0" brushRef="#br1" timeOffset="33333.9">3704 3577 0,'-21'0'16,"0"-21"-1,21 42 32,0 0-31,0 1-16,0-1 15,0 0-15</inkml:trace>
  <inkml:trace contextRef="#ctx0" brushRef="#br1" timeOffset="33884.58">529 5757 0,'0'-21'0,"0"42"0,0-84 0,0 42 15,0-22-15,0 22 0,0 0 16,-21 0-16,21 0 0,0 0 0,-21 21 15,0 0-15,21 21 16,0 0-16,-22 0 16,22 43-16,0-22 0,0 21 0,0 1 15,0-1-15,0 1 0,0 21 16,0-22-16,0-21 0,-21 22 0,21-1 16,-21-20-16,21 20 0,-21-20 15,21-1-15,-21 0 0,21-21 16,0 22-16,0-22 0,0 0 0,0 0 15,0-42 17,0 0-17,0 0-15,0 0 0</inkml:trace>
  <inkml:trace contextRef="#ctx0" brushRef="#br1" timeOffset="34196.4">296 5906 0,'0'0'15,"0"-64"-15,0 22 0,0-1 0,0 1 16,0 0-16,0-1 0,21 22 16,-21-21-16,22 21 0,20 0 15,-21-1-15,0 1 0,22 0 16,-1 21-16,0 0 0,1 0 0,-1 0 16,0 0-16,1 21 0,-22 0 15,0 22-15,21-22 0,-42 21 0,0 1 16,0 20-16,0-21 0,0 1 15,0-1-15,-42 0 0,21 1 0,0-22 16,-22 21-16,22-21 0,-21 22 16,21-22-16,-1 0 0,1-21 15,0 21-15,0 0 0,21 1 16,0-1 0,21 0-1,0-21 1,0 0-16</inkml:trace>
  <inkml:trace contextRef="#ctx0" brushRef="#br1" timeOffset="34782.06">762 6456 0,'0'21'0,"0"-42"0,21 42 16,0-21-1,0 0 1,-21-21-16,22 21 0,-1-21 0,0 0 15,0-1-15,0 1 16,0-21-16,1 21 0,20 0 0,-21-22 16,0 22-16,0-21 0,-21 21 15,0-1-15,0-20 0,0 21 0,0 0 16,0 0-16,-21 21 16,0 0-16,0 0 0,0 0 0,0 0 15,-1 0-15,1 21 0,0 0 16,0 0-16,21 0 0,0 0 15,0 1-15,0-1 0,0 0 16,0 0-16,21-21 0,0 21 16,0 0-16,1-21 0,-1 22 15,0-22-15,0 0 0,0 21 0,0-21 16,1 21-16,-1-21 0,0 0 16,0 0-16,0 0 15,0 0-15,1 0 0,-1 0 16,-21-21-16,21 21 0,0-21 15,0 21-15,-21-22 0,21 1 0,1 0 16,-1 0-16,0 0 0,-21-22 16,21 22-16,0 0 0,0 0 0,-21 0 15,22 0-15,-1-1 0,-21 1 16,21 21-16,-21 21 16,0 1-16,0-1 15,0 0-15,0 0 0,0 0 0,0 22 16,-21-22-16,21 0 0,0 0 15,-21 0-15,21 0 0,-22 22 16,22-22-16,0 0 16,22-21 15,-1-21-31,-21 0 0</inkml:trace>
  <inkml:trace contextRef="#ctx0" brushRef="#br1" timeOffset="34968.96">1503 5842 0,'0'0'15,"0"-21"-15,-21 21 16,42 21 15,0-21-15,0 21-16,0 0 0,0-21 0,1 0 15,20 0-15,-21 22 0</inkml:trace>
  <inkml:trace contextRef="#ctx0" brushRef="#br1" timeOffset="35332.76">1884 5927 0,'0'-21'0,"0"42"0,0-64 31,21 43-31,0 0 15,-21 22-15,21-22 16,-21 21-16,21 21 0,-21-21 0,0 0 16,22 1-16,-22 20 0,21-21 15,-21 21-15,0-20 0,0-1 0,21 0 16,-21 0-16,0 0 0,0 0 16,0 1-16,0-1 0,0 0 15,21-21 16,-21-21-31,0 0 0,21-1 16,0 1-16,-21 0 0,22 0 16,-1 0-16,-21 0 0,21-22 0,0 22 15,0-21-15,0 21 0,1-1 16,-22-20-16,21 21 0,0 0 0,0 21 16,-21-21-16,21 21 15,0 0-15,1 0 16</inkml:trace>
  <inkml:trace contextRef="#ctx0" brushRef="#br1" timeOffset="36167.26">2963 6075 0,'0'0'0,"0"-21"0,0 0 15,0-1-15,0 1 16,0 0-16,0 0 0,0 0 16,0 0-16,0-1 0,0 1 15,-21 21-15,0-21 0,0 21 0,0 0 16,-22 0-16,22 0 0,0 21 16,-21 0-16,20 1 0,-20-1 0,21 21 15,0-21-15,0 0 0,-1 22 0,1-22 16,0 21-16,21-21 0,0 1 15,0 20-15,0-21 0,0 0 0,0 0 16,0 1-16,21-22 16,-21 21-16,21-21 0,1 0 15,-1 0-15,0 0 0,0 0 16,21-21-16,-20 21 0,-1-22 0,0 1 16,0 0-16,0 0 0,22 0 15,-22 0-15,-21-1 0,21-20 16,0 21-16,0-21 0,-21 20 0,0-20 15,21 21-15,-21-21 0,0 20 16,22 1-16,-22 0 0,0 42 16,0 0-16,0 1 15,0-1-15,0 21 0,0-21 16,0 22-16,0-22 0,0 21 0,0-21 16,0 22-16,0-1 15,0-21-15,21 0 0,-21 0 16,21 1-16,-21-1 0,21 0 0,0-21 15,0 0-15,1 0 16,-1 0-16,0 0 0,0-21 16,0 21-16,0-21 0,1-1 15,-1 1-15,21 0 0,-21 0 0,0-21 16,1 20-16,-1-20 0,0 0 0,0-1 16,0 1-16,-21 0 0,0-22 15,0 1-15,0 20 0,0-20 16,0 21-16,0-22 0,0 22 0,0-1 15,0 1-15,0 21 0,0 0 0,0 0 16,0-1-16,0 44 16,0-1-16,0 0 0,0 0 15,0 21-15,0 1 0,-21 20 16,21-20-16,0 20 0,0 1 16,0-22-16,0 0 0,0 22 0,0-22 15,0 0-15,0 1 0,0-22 16,0 21-16,0-21 0,0 1 0,0-1 15,21 0-15,-21 0 0,0 0 16,21-21 0,1 0-16,-1 0 15,0 0-15,0-21 16,-21 0-16,21 21 0,0-21 16,-21 0-16,22-1 0</inkml:trace>
  <inkml:trace contextRef="#ctx0" brushRef="#br1" timeOffset="36569.04">3789 5990 0,'21'43'31,"0"-43"-31,-21 21 0,21-21 0,0 0 16,1 0-16,-1 0 0,0 0 16,0 0-16,0 0 0,0 0 0,1 0 15,-1 0-15,0-21 0,0-1 16,0 22-16,0-21 0,-21 0 15,0 0-15,22 0 0,-22 0 0,0-1 16,0 1-16,0 0 0,0 0 16,0-21-16,0 20 0,-22 1 15,1 21-15,0 0 0,0 0 16,0 21-16,0 1 0,-1-1 16,1 0-16,0 21 0,0-21 0,0 22 15,0-1-15,21-21 0,-22 22 16,22-1-16,0-21 0,0 0 0,0 0 15,0 1-15,22-1 0,-1 0 16,0 0-16,0-21 0,0 21 16,22-21-16,-22 0 0,0 0 0,21 0 15,-21 0-15,1 0 0,-1 0 0,21-21 16,-21 21-16,0-21 0,22 21 16,-22-21-16,0 0 0,0-1 0,0 1 15,1 0-15,-1 0 0,-21 0 0,0 0 16</inkml:trace>
  <inkml:trace contextRef="#ctx0" brushRef="#br1" timeOffset="36852.87">3365 5503 0,'0'0'0,"0"22"15,22-22-15,-1 0 16,21 0-16,0 0 0,1 0 0,20 0 16,1-22-16,-1 22 0,1 0 15,-1-21-15,22 0 0,-22 21 0,-20 0 16,20-21-16,-20 21 0,-1 0 16,-21 0-16,21 0 0,-20-21 0,-1 21 15,-42 0 16,-1 0-15,1 21-16</inkml:trace>
  <inkml:trace contextRef="#ctx0" brushRef="#br1" timeOffset="38076.17">593 7705 0,'0'-21'0,"0"42"0,0-64 16,0 22-16,21 0 0,-21 0 16,0 42-1,0 0 1,0 22-16,0-1 0,0 21 16,-21-20-16,-1 41 0,22-20 15,-21-1-15,-21 1 0,21-1 0,0 1 16,-22-1-16,22 1 0,-21-22 15,21 1-15,-1-1 0,1-21 0,0 0 16,0 0-16,0-21 16,21-21-1,0 0 1,0 0-16,0 0 0,0-22 0,0 22 0,21-21 16,0 0-16,-21-1 15,21 1-15,-21 0 0,0-22 0,21 22 16,-21 21-16,22-22 0,-22 22 15,21 0-15,0 21 0,0 0 16,-21 21-16,21 21 0,0-20 16,-21 20-16,22 0 0,-1 22 15,-21-22-15,21 0 0,-21 1 0,21-1 16,0-21-16,0 22 0,-21-22 16,22 0-16,-1 0 0,21 0 0,-21 0 15,22-21-15,-22 0 0,21 0 16,-21 0-16,22-21 0,-22 0 0,21 0 15,-21 0-15,22 0 0,-22-1 16,21-20-16,-21 0 0,0-1 16,1 1-16,-22 0 0,0-22 0,0 1 15,0 20-15,0-20 0,0-1 16,-22-41-16,1 41 16,0 22-16,0-22 0,0 22 0,0 0 15,-22 20-15,22-20 0,-21 21 16,21 21-16,-22 0 0,22 0 0,-21 0 15,-1 42-15,22-21 0,0 22 16,21-1-16,0 0 0,0 1 16,0 20-16,0-20 0,0-1 15,0 21-15,21-20 0,0-1 0,1 0 16,-1-20-16,0 20 0,0 0 16,0-21-16,22 1 0,-22-1 0,0-21 15,21 21-15,-21-21 0,1 0 16,20 0-16,-21 0 0,21-21 0</inkml:trace>
  <inkml:trace contextRef="#ctx0" brushRef="#br1" timeOffset="38985.65">1291 8128 0,'0'21'0,"0"22"15,0-22-15,0 0 16,21-21-16,0 0 15,1 0-15,-1 0 0,0 0 16,0 0-16,0-21 0,0 0 0,1-1 16,20 22-16,-21-21 0,0 0 15,0 0-15,1 0 0,-1 0 16,0-22-16,-21 22 0,0 0 0,0 0 16,0 0-16,0-1 0,0 1 15,0 0-15,-21 0 0,0 0 0,-1 21 16,1 0-16,0 0 0,0 0 15,0 0-15,0 21 0,-22 0 16,22 0-16,0 22 0,0-1 0,0 0 16,-1 1-16,1-1 0,21 0 15,0 1-15,0-1 0,0-21 0,0 21 16,0-20-16,21 20 0,1-21 16,20 0-16,-21-21 0,21 21 0,-20-21 15,20 0-15,21 0 0,-20 0 16,20 0-16,1-21 0,-22 0 0,22 0 15,-1 0-15,-21 0 0,1-22 0,-1 1 16,0 21-16,1-22 0,-1 1 16,-21-21-16,0 20 0,1 1 15,-22 0-15,0-1 0,0 1 16,0 0-16,0-1 0,0 1 0,0 21 16,0-22-16,0 22 0,0 0 0,-22 42 31,1 0-31,21 1 15,-21 20-15,21 0 0,-21 22 16,0-22-16,21 22 0,0 20 0,-21-20 16,-1 20-16,1-20 0,0 21 15,0-22-15,21 22 0,-21-22 0,0 22 16,-1 0-16,1-1 0,21 1 16,-21 0-16,0-1 0,0 1 15,21 0-15,-21-1 0,-1-20 0,22 20 16,0-20-16,0-1 0,0 1 15,0-22-15,0 43 0,0-43 16,0-21-16,22 1 0,-1-1 0,0-21 16,21 0-16,-21 0 0,22-21 15,-22-1-15,21 1 0,1 0 0,-1-21 16,-21-1-16,21 1 0,1 0 16,-1-22-16,0 22 0,1-22 0,-22 1 15,21-1-15,-42 1 0,21-1 0,-21-20 16,0 20-16,0 1 0,-21-22 15,0 22-15,-21-1 0,-1 1 16,1-1-16,0 1 0,-1 20 0,1 1 16,0 21-16,-1-22 0,22 22 15,-21 0-15,21 21 0,0 0 0,21-21 16,21 42 0,0-21-1,0 0-15,21 0 0,-20 0 16,20 0-16,0 0 0,1 0 0,-1 0 15,0 0-15,22 0 0,-22-21 16,22 0-16,-1 0 0,-21-1 0</inkml:trace>
  <inkml:trace contextRef="#ctx0" brushRef="#br1" timeOffset="40342.46">2921 7980 0,'0'0'16,"0"-21"-16,0-22 0,0 22 0,-21 0 0,0 0 15,-1 21-15,1-21 0,0 21 16,0 0-16,0 0 0,-22 0 0,22 0 15,0 0-15,0 21 0,0 0 16,0 0-16,-1 22 0,1-1 0,0 0 16,0-21-16,21 22 0,0-1 15,0 0-15,0 1 0,0-1 0,0-21 16,0 0-16,0 22 0,0-22 0,21-21 16,-21 21-16,21 0 15,0-21-15,1 0 0,20 0 0,-21 0 16,0 0-16,22 0 0,-22-21 0,0 0 15,21 0-15,-21 0 0,1-22 16,-1 22-16,0-21 0,0 21 0,-21-22 16,0 1-16,21 0 0,-21 20 15,0-20-15,0 21 0,0-21 16,0 20-16,0 1 0,0 42 31,0 1-31,-21-1 0,21 0 0,0 0 16,0 21-16,0-20 15,0 20-15,0-21 0,0 21 0,0-20 16,21-1-16,-21 21 0,21-21 0,1-21 16,-1 21-16,0 1 0,0-22 15,0 0-15,0 0 0,22 0 16,-22 0-16,0 0 0,0 0 0,22-22 16,-22 1-16,21 0 0,-21 0 15,0 0-15,22-22 0,-22 22 0,0-21 16,-21 0-16,21-1 0,-21 22 15,21-21-15,-21 21 0,0-22 0,0 22 16,0 0-16,-21 42 31,0 0-31,0 0 0,21 22 16,0-22-16,-21 21 0,21 1 0,0-22 16,0 21-16,0-21 0,0 22 15,0-22-15,0 0 0,0 0 0,0 0 16,21 0-16,0-21 0,0 0 15,0 0-15,1 0 0,-1 0 16,0 0-16,0-21 0,0 0 0,22 0 16,-22 0-16,0 0 0,21-1 15,-21 1-15,22-21 0,-22 21 16,0-22-16,0 1 0,0 21 0,-21-21 0,0 20 16,22-20-16,-22 21 15,0 0-15,0 42 31,-22 21-31,22-21 16,0 1-16,0 20 0,0 0 0,0-21 16,0 22-16,0-22 0,0 21 0,0-21 15,0 1-15,0-1 0,0 0 16,22 0-16,-1 0 0,0-21 16,0 0-16,0 0 0,22 0 15,-22 0-15,0 0 0,21 0 0,-21-21 16,1 0-16,-1 0 0,0 0 15,0-22-15,0 22 0,0-21 16,1-1-16,-1 1 0,0 0 0,0-1 16,0 1-16,0 0 0,1-1 0,-22 1 15,0 0-15,0-1 0,0 1 16,0 21-16,0-21 0,0-1 0,0 22 16,0 0-16,0 0 0,0 42 15,-22 0 1,1 0-16,21 22 0,-21-22 0,21 21 15,0 0-15,-21 1 0,21 20 0,0-20 16,0-1-16,0 0 16,0 22-16,0-22 0,0 0 0,0 1 15,0-22-15,0 21 0,21-21 16,0 22-16,0-22 0,22-21 0,-22 21 16,21-21-16,-21 0 0,22 0 0,-1 0 15,-21 0-15,22-21 0,-1 0 0,-21 0 16,21-1-16,1 1 0,-1-21 15,-21 0-15,22 20 0,-1-20 16,-21 0-16,21-1 0,-20 1 0,-1 0 16,0-22-16,0 22 0,-21 0 15,0-1-15,0 1 0,0 0 0,0-1 0,0 1 16,0 21-16,0 0 0,0-1 16,0 1-16,0 42 15,-21 1-15,0-1 0,0 21 16,-1 0-16,1 1 0,21-1 15,-21 0-15,0 22 0,21-22 0,0 1 16,0 20-16,0-21 0,0 22 0,0-22 16,0 1-16,0-1 0,0 0 15,21-21-15,0 22 0,0-22 0,1 0 16,-1-21-16,-21 21 0,21-21 16,0 0-16,0 0 0,0 0 0,1 0 15,-1 0-15,0-21 0,0 0 0,0 21 16,0-21-16,1-22 0,-1 22 0,0 0 15,-21 0-15</inkml:trace>
  <inkml:trace contextRef="#ctx0" brushRef="#br1" timeOffset="40543.74">5016 7726 0,'0'0'0,"-21"0"0,0 0 15,21 21 1,21-21-16,0 21 15,1-21-15,-1 0 0,21 0 0,-21 0 16,22 0-16,-1 0 0,-21 0 16,21 0-16,1 0 0,-1 0 15,0 0-15,-20 0 0,20 0 0,-21 0 16,0 0-16,0 0 0,1 0 0</inkml:trace>
  <inkml:trace contextRef="#ctx0" brushRef="#br1" timeOffset="44433.79">656 9567 0,'0'22'31,"-21"-1"-31,21 21 0,0 0 16,-21 1-16,21 20 0,-21 1 0,21 20 16,0-20-16,0 21 0,0-1 15,0 1-15,0 0 0,-22-1 0,22-20 16,-21 20-16,0-20 0,21-1 15,-21-20-15,0-1 0,21 0 16,-21 1-16,21-1 0,-22-21 16,22 0-16,-21-21 0,21 22 0,0-44 31,0 1-31,0 0 0,0 0 16,0-21-16,0-1 0,0 1 0,0 0 15,0-1-15</inkml:trace>
  <inkml:trace contextRef="#ctx0" brushRef="#br1" timeOffset="44770.59">360 9864 0,'0'-43'0,"0"86"0,-21-107 16,21 22-16,-22 21 0,22-22 0,0 22 16,0-21-16,0 0 0,0 20 15,0 1-15,22-21 0,-1 21 16,21 0-16,0 21 0,1-22 0,20 22 15,-20 0-15,20 0 0,-21 0 16,22 22-16,-22-1 0,1 0 0,-1 21 16,-21 1-16,21-1 0,-42 21 15,0-20-15,0 20 0,0 1 0,-21-22 16,0 22-16,0-22 0,-21 0 16,-1 1-16,22-1 0,-21-21 15,-1 0-15,1 22 0,21-22 16,-21 0-16,20-21 0,1 21 0,21-42 31,21 21-15,1-21-16,-1 21 0,0-21 15,21-1-15,-21 22 0,22-21 0,-22 21 16</inkml:trace>
  <inkml:trace contextRef="#ctx0" brushRef="#br1" timeOffset="45161.37">931 10245 0,'0'0'0,"-21"0"16,0 0-16,0 0 0,21-21 15,0-1 1,0 1-16,21 0 16,0 21-16,0-21 0,0 21 0,22 0 15,-22 0-15,21 0 0,-21 0 16,22 0-16,-1 0 0,0 0 15,-20 21-15,20 0 0,-21 0 0,21 1 16,-20 20-16,-1 0 0,-21-21 0,0 22 16,0-1-16,0 0 0,0-20 15,-21 20-15,-1-21 0,1 0 16,0 0-16,0 1 0,0-22 16,0 0-16,-1 0 15,22-22 1,0 1-16,0 0 0,0 0 0,0-21 15,22 20-15,-1-20 0,-21 21 16,21-21-16,0-1 0,0 22 0,22-21 16,-22 21-16,0-1 0,21 1 15,-21-21-15,22 21 0,-22 21 16,42-43-16,-20 22 16,-22 21-16</inkml:trace>
  <inkml:trace contextRef="#ctx0" brushRef="#br1" timeOffset="45512.67">1820 10075 0,'0'0'0,"0"22"0,0-1 0,0 21 16,0-21-16,0 0 0,-21 22 0,21-1 15,0 0-15,0 1 0,0-22 16,0 21-16,0 1 0,0-22 16,0 0-16,0 0 0,0 0 0,21 0 15,0-21-15,1 0 0,-1 0 16,0 0-16,21 0 0,-21 0 0,22-21 15,-22 0-15,0 0 0,21-21 16,-20 20-16,-1 1 0,0-21 0,-21 0 16,0 20-16,0-20 0,0 21 15,0-21-15,0 20 0,0-20 0,-21 21 16,-22 0-16,22 0 0,0-1 0,-21 1 16,-1 21-16,22 0 0,-21 0 15,0 0-15,20 0 0,-20 21 16,21-21-16,0 22 0,0-1 0,-1 0 15,22 0-15,0 21 0,0-20 0,0-1 16,0 0-16,22 0 0,-1 0 16,21 0-16,-21-21 0,22 0 15,-1 0-15,-21 0 0,21 0 0</inkml:trace>
  <inkml:trace contextRef="#ctx0" brushRef="#br1" timeOffset="45790.03">2794 9800 0,'0'-42'0,"0"84"0,0-105 16,0 42-16,0-1 0,-21 22 15,0 0-15,-1 0 0,22 22 16,-21-1-16,0 0 16,0 21-16,0 1 0,0-1 0,-1 0 15,1 22-15,21-22 0,-21 0 0,0 22 16,21-22-16,0 1 0,0 20 15,0-21-15,0 1 0,0-22 0,0 21 16,0 1-16,0-22 0,0 0 16,0 0-16,21-21 0,-21 21 0,21-21 15,0 0-15,1 0 0,-22-21 16,21 0-16,-21 0 16,0 0-16</inkml:trace>
  <inkml:trace contextRef="#ctx0" brushRef="#br1" timeOffset="45972.12">2349 10202 0,'-21'0'0,"42"0"0,-21 0 31,22 0-31,-1 0 16,0 0-16,0 0 0,21 0 15,-20 0-15,20 0 0,-21 0 0,21 0 16,1-21-16,-1 21 0,0 0 0,1 0 15,-22-21-15,21 21 0,-21-21 16</inkml:trace>
  <inkml:trace contextRef="#ctx0" brushRef="#br1" timeOffset="46328.43">2984 10202 0,'0'22'15,"0"-1"-15,22-21 31,-1 0-15,0-21-16,0 21 0,0 0 16,-21-22-16,21 22 0,-21-21 0,22 21 15,-22-21-15,0 0 16,0 0 0,0 0-16,-22 21 15,1 0-15,0 0 16,0 0-16,0 21 0,0 0 0,-1 0 15,1 0-15,0 0 0,0 1 16,21 20-16,0-21 0,-21 21 0,21 1 16,0-22-16,0 21 0,0-21 0,0 1 15,0-1-15,21 0 0,-21 0 16,21-21-16,21 0 0,-20 21 0,-1-21 16,21 0-16,-21 0 0,22 0 0,-22-21 15,21 21-15,0-21 0,-20 0 16,20 0-16,0-1 0,1 1 0</inkml:trace>
  <inkml:trace contextRef="#ctx0" brushRef="#br1" timeOffset="47020.34">3598 10139 0,'0'0'0,"0"-21"0,0 0 0,0-1 16,-21 22 0,0 0-16,0 0 15,0 22-15,21-1 0,-22 0 16,1 0-16,21 0 0,-21 22 0,21-22 15,-21 21-15,21-21 0,-21 22 0,21-1 16,0-21-16,0 0 16,0 0-16,0 1 0,0-1 0,21 0 15,0 0-15,0-21 0,0 0 0,22 0 16,-22 0-16,21 0 0,1 0 16,-1-21-16,0 21 0,1-21 0,-1 0 15,0-1-15,-21-20 0,22 21 0,-1 0 16,-21-22-16,0 1 0,22 21 15,-22-21-15,0-1 0,-21 1 0,21 0 16,-21-1-16,21 1 0,-21-22 0,0 22 16,0 0-16,22-1 0,-22 1 15,0 0-15,0 21 0,0-1 0,0 1 16,0 42 0,0 1-16,0 20 0,0-21 15,-22 21-15,22 1 0,0-1 16,0 0-16,0 1 0,-21-1 15,21 0-15,-21 1 0,21-1 0,0 0 16,0 1-16,0-1 0,0-21 0,0 22 16,0-22-16,0 0 0,0 0 15,21 0-15,0 0 0,1-21 0,20 0 16,-21 0-16,0 0 0,22 0 16,-1 0-16,-21 0 0,21-21 0,-20 0 15,20 21-15,-21-21 0,21 0 0,-20-22 16,-1 22-16,0 0 0,0 0 0,0 0 15,-21 0-15,0-22 0,0 22 16,0 0-16,0 0 16,-21 21-16,0 0 15,0 0-15,0 21 0,-1 0 0,1 0 16,0 0-16,0 1 0,21-1 16,0 21-16,0-21 0,-21 0 0,21 22 15,0-22-15,0 0 0,0 0 0,0 0 16,21 1-16,0-1 0,0-21 15,0 21-15,1 0 0,-1-21 0,21 0 16,0 0-16,1 0 0,-1 0 16,0 0-16,1 0 0,-1 0 0,0 0 15,-20 0-15,20-21 0,0 0 16,1 0-16</inkml:trace>
  <inkml:trace contextRef="#ctx0" brushRef="#br1" timeOffset="47551.03">5546 10118 0,'-22'21'0,"44"-42"0,-22 0 0,0-1 0,21 1 16,-21 0-16,0 0 0,-21 0 16,-1 21-16,1 0 0,-21 0 0,21 0 15,0 0-15,-22 0 0,22 21 16,-21-21-16,21 21 0,-22 0 16,22 22-16,0-22 0,0 0 0,-22 21 15,22-21-15,21 22 0,-21-1 0,21-21 16,0 22-16,0-22 0,0 0 15,0 21-15,0-21 0,21 1 0,0-1 16,1-21-16,-1 21 0,0-21 16,21 0-16,-21 0 0,1 0 0,-1 0 15,21-21-15,-21 21 0,0-21 0,1-1 16,20 1-16,-21 0 0,21-64 16,-20 64-16,-1-21 15,21 0-15,-21-1 0,0-20 0,1 20 16,-1-20-16,0-1 0,-21 22 0,21-21 15,0-1-15,-21 1 0,0-1 16,0 22-16,0-1 0,0 1 0,0 21 16,0 0-16,-21 21 0,0 0 15,0 0-15,0 21 0,-1 21 16,1 1-16,0-1 0,0 0 0,0 22 16,0-1-16,-1-20 0,22 20 0,0 1 15,0-22-15,0 21 0,0-20 16,0-1-16,0 0 0,22 1 0,-1-1 15,0 0-15,0-20 0,0 20 0,22-21 16,-22 0-16,0 0 16,21-21-16,1 0 0,-22 0 0,21 0 15,-21 0-15,22 0 0,-22-21 0,21 0 16,-21 0-16,22 0 0,-22 0 16,0-22-16,21 22 0,-21 0 0,1-21 15</inkml:trace>
  <inkml:trace contextRef="#ctx0" brushRef="#br1" timeOffset="47780.91">4254 9843 0,'-63'21'0,"126"-42"0,-168 42 15,83-21-15,1 21 0,42-21 16,1 0-1,20 0-15,0 0 0,1 0 0,20 0 16,1-21-16,-1 21 0,22 0 0,-22 0 16,22 0-16,0 0 0,-1 0 15,1 0-15,-22-21 0,1 21 0,-1 0 16,-20 0-16,-22 0 0,0 0 0</inkml:trace>
  <inkml:trace contextRef="#ctx0" brushRef="#br0" timeOffset="52912.48">4805 4318 0,'0'0'0,"-21"0"0,42 0 31,0 0-31,0 0 16,21 0-16,-20 0 0,20-21 0,0 21 15,1-21-15,-1 21 0,0 0 16,1 0-16,20-21 0,-21 21 0,1 0 16,-1 0-16,0-22 0,1 22 0,-1 0 15,0 0-15,-20 0 0,-1 0 16,0 0-16,0-21 0,-42 21 31,-21 0-15,20 0-16,1-21 0,-21 21 0,21 0 15,-22 0-15,22 0 0,0 0 0,0 0 16,0 0-16,0 0 16,21-21-16,21 21 31,0 0-31,21 0 0,-21 0 0,22 0 16,-1 0-16,0 0 0,1 21 15,-22-21-15,21 21 0,1 0 0,-22-21 16,0 22-16,0-1 0,-21 0 0,0 21 15,0-21-15,0 1 0,-21-1 16,-21 0-16,20 0 0,-20 21 16,0-20-16,-1-1 0,1 0 0,0 0 15,21 0-15,-22 0 0,22-21 0,0 22 16</inkml:trace>
  <inkml:trace contextRef="#ctx0" brushRef="#br0" timeOffset="53624.59">7726 4382 0,'0'0'0,"-43"0"16,22 0 0,21-22-16,0 1 15,0 0-15,0 0 16,21 0-16,1 0 0,-22-1 15,21 1-15,0 0 0,-21 0 0,0-21 16,0 20-16,0-20 0,0 21 0,0-21 16,0 20-16,-21-20 0,0 21 15,-22 0-15,1 0 0,21-1 16,-22 22-16,1 0 0,-64 0 0,64 0 16,0 43-16,-1-22 15,1 21-15,0 1 0,20-1 0,-20 21 0,21 1 16,-21-22-16,20 22 0,22-22 15,0 0-15,0 1 0,0 41 16,0-62-16,0-1 0,22 0 16,-1 0-16,21 0 0,-21-21 0,22 0 15,-22 0-15,21 0 0,0 0 16,43-21-16,-43 0 0,1 0 16,20 0-16,-20-1 0,-1 1 0,0 0 15,1-21-15,-22 21 0,0-22 16,21 1-16,-42 21 0,21-22 0,-21 1 15,0 21-15,0-21 0,0 20 16,0 1-16,-21 21 0,0 0 16,0 0-16,21 21 15,-21 1-15,21 20 0,-21-21 0,21 21 16,-22 1-16,22-22 0,0 21 16,0-21-16,0 22 0,0-22 0,0 0 15,22 0-15,-1 0 0,0 1 0,0-1 16,0-21-16,0 0 0,22 0 15,-22 0-15,21 0 0,1 0 16,-22 0-16,21 0 0,0 0 0,1-21 0,-22-1 16,21 1-16,-21 0 0</inkml:trace>
  <inkml:trace contextRef="#ctx0" brushRef="#br0" timeOffset="54584.04">8297 4149 0,'0'0'0,"0"-43"15,0 22-15,0 0 0,-21 21 16,0 21-16,21 0 15,0 1-15,-21-1 0,0 21 16,21-21-16,-22 22 0,22-22 0,0 21 16,-21 0-16,21-20 0,-21-1 15,21 0-15,0 21 0,0-21 0,0 1 16,0-1-16,21-21 16,0 0-16,1 0 15,-1-21-15,0 21 0,0-22 16,0 1-16,0 0 0,1 0 15,-1 0-15,0-22 0,0 22 0,21 0 16,-20-21-16,-22 21 0,21-1 16,0-20-16,0 21 0,0 0 15,-21 42 1,0 0-16,0 0 16,0 0-16,0 1 0,0 20 0,-21-21 15,21 21-15,0-20 0,-21-1 0,21 21 16,0-21-16,0 0 0,0 1 15,0-1-15,0 0 0,21-21 16,0 21-16,0-21 0,1 0 0,-1 0 16,0 0-16,21 0 0,1 0 15,-1 0-15,-21-21 0,21 21 0,1-21 16,-1 0-16,0-1 0,1 1 0,-22 0 16,21-21-16,-21 21 0,1-1 15,-1-20-15,0 21 0,0 0 0,-21 0 16,21-1-16,-21 1 0,0 42 31,0 1-31,0-1 0,0 0 16,-21 0-16,21 0 0,-21 0 0,21 1 15,0-1-15,0 0 0,0 0 16,0 0-16,42 22 16,-21-43-1,1 0-15,-1 0 0,21 0 0,-21 0 16,22 0-16,-22 0 0,0-22 15,21 22-15,-21-21 0,1 0 0,-1 0 16,0 0-16,0 0 0,0-1 0,0-20 16,-21 21-16,0 0 0,22-22 15,-22 22-15,21 0 0,-21 0 0,0 0 16,0 0-16,0 42 31,0 0-31,0 21 16,-21-21-16,21 22 0,0-1 0,-22 0 15,1 1-15,21-1 0,-21 0 0,21 1 16,0-1-16,0 22 0,0-1 16,0 1-16,0-1 0,0 1 0,0 20 15,21-20-15,0-1 0,1 22 0,-1-22 16,-21 86-16,0-86 16,21 22-16,-21-22 0,0 1 0,0-1 15,0-20-15,-21-1 0,0 0 0,-1 1 16,-20-22-16,0 21 0,-1-42 0,1 21 15,-64-21-15,64-21 0,0 0 16,-22 0-16,1 0 16,-1-22-16,1 1 0,20-22 0,-20 22 15,-1-21-15,22 20 0,0-20 0,-1-1 16,22 22-16,0-22 0,0 22 0,0-21 16,21 20-16,0-20 0,0 20 15,21 1-15,0-21 0,0 20 0,21-20 16,-20 20-16,20-20 0,21 21 0,-20-22 15</inkml:trace>
  <inkml:trace contextRef="#ctx0" brushRef="#br0" timeOffset="55175.7">9906 4085 0,'0'21'15,"0"1"-15,-21 20 0,0-21 16,-1 0-16,1 43 16,0-22-16,0-21 0,21 22 0,-21-22 15,21 0-15,-21 0 0,21 0 16,21-21 15,0-21-31,0 0 0,21 0 16,-20 0-16,-1-1 0,0 1 15,0 0-15,21-21 0,-20 21 0,-1-22 16,0 22-16,0-21 0,-21 21 16,21-1-16,0 22 0,-21 22 31,0-1-31,0 21 0,0-21 16,0 22-16,0-22 0,0 21 0,0-21 15,0 0-15,0 22 0,0-22 0,0 0 16,0 0-16,22 0 15,20 1-15,-21-22 0,0 0 0,22 0 16,-1 0-16,0 0 0,-21 0 0,22 0 16,-1-22-16,0 1 15,1 0-15,-1 0 0,-21 0 0,0 0 16,22-22-16,-22 1 0,-21 0 0,0-1 16,0 1-16,0 0 0,0-22 15,0 22-15,0-1 0,-42-41 16,20 41-16,1 22 0,-21 0 15,21 21-15,-22 0 0,1 0 0,21 0 0,-21 0 16,-1 0-16,22 21 0,-21 22 16,21-1-16,21-21 0,0 0 15,0 0-15,0 1 0,21-1 0,0 0 16,0 0-16,21 0 0,-20-21 16,20 0-16,0 0 0,1 0 15,-1 0-15</inkml:trace>
  <inkml:trace contextRef="#ctx0" brushRef="#br0" timeOffset="55645.43">11070 3641 0,'0'-21'16,"0"42"-16,-21-42 0,0 21 16,0 0-16,-1 0 15,22 21-15,-21 21 0,0-21 0,0 22 16,21-22-16,0 21 0,-21 0 0,21 1 15,-21 20-15,21-20 0,-22-1 16,22 0-16,0 1 0,0-1 16,0 0-16,0 1 0,0-22 0,0 21 15,0-21-15,-21 0 0,21 1 16,-21-22 0,21-22-1,0 1-15,0 0 0,0-21 16,0 21-16,21-22 0,0 22 15,22-21-15,-22-1 0,0 1 0,21 0 16,1-1-16,-22 22 0,21 0 0,1 0 16,-1 21-16,-21 0 0,21 0 15,-20 0-15,20 0 0,-21 21 16,0 0-16,-21 22 0,0-22 0,0 21 16,0-21-16,0 22 0,0-1 0,0-21 15,0 21-15,0-20 0,0-1 16,-21 0-16,0 0 0,0 0 0,21 0 15,0 1-15,-21-22 16,42 0 0,0-22-1,0 1-15,21 0 16,-20 0-16</inkml:trace>
  <inkml:trace contextRef="#ctx0" brushRef="#br0" timeOffset="56309.05">11620 4191 0,'0'0'0,"0"21"0,0 0 31,22-21-15,-1 0-16,0-21 0,-21 0 16,21 21-16,0-21 0,0 0 0,1 0 15,-1-1 1,-21 1-16,0 0 0,21-21 0,-21 21 15,0-1-15,0 1 0,0 0 0,0 0 16,-21 21 0,0 21-16,21 0 15,-22 0-15,1 1 0,0 20 0,0 0 16,21-21-16,0 22 0,0-22 0,0 0 16,0 21-16,0-20 0,0-1 15,0 21-15,21-21 16,0-21-16,0 0 0,22 0 0,-22 0 15,21 0-15,1 0 0,-1 0 16,0 0-16,-21 0 0,22-21 0,-22 21 16,0-21-16,0 0 0,-21-22 15,0 22-15,21 0 0,1-21 16,-22-1-16,21 22 0,-21-21 0,21 0 16,0 20-16,0-20 0,-21 21 0,21 0 15,1 0-15,-1 21 0,0 0 16,0 0-16,0 0 0,22 0 0,-22 0 15,0 21-15,0 0 0,0 0 0,-21 21 16,0-20-16,21 20 0,-21-21 16,0 21-16,0 1 0,22-22 0,-22 21 15,0-21-15,0 1 0,0 20 0,0-21 16,0 0-16,0 0 16,-22-21-1,22-21 1,0 0-16,0 0 15,0 0-15,0 0 0,0-22 0,22 1 16,-22 0-16,21 20 0,0-20 0,0 0 16,21-1-16,-20 1 0,-1 21 15,0-21-15,42-1 16,-41 43-16,-1-21 0,21 21 0,-21 0 16,22 0-16,-22 0 0,21 0 0,-21 0 15,0 0-15,1 0 0</inkml:trace>
  <inkml:trace contextRef="#ctx0" brushRef="#br0" timeOffset="56682.84">13144 4128 0,'0'21'16,"0"-42"-16,0 63 0,0-21 16,22-21-1,20-21 1,-21 0-16,0 21 0,0-21 15,1-1-15,-1 1 0,0 0 0,0 0 16,0 0-16,0 0 0,1-1 0,-1-20 16,-21 0-16,0 21 15,0-1-15,0 1 0,-21 21 16,-1 0-16,-20 0 16,21 21-16,-21 1 0,20-1 15,-20 0-15,21 21 0,-21-21 0,42 22 16,-22-1-16,22-21 0,0 22 0,0-22 15,0 21-15,0-21 0,0 0 16,22 1-16,-1-1 0,0 0 0,42 0 16,-20 0-16,-1-21 0,-21 0 15,22 0-15,-1 0 0,-21 0 16,21 0-16,-20 0 0,-1 0 0,0 0 16,0 0-16,0-21 0,0 0 15,1 0-15,-1 21 0</inkml:trace>
  <inkml:trace contextRef="#ctx0" brushRef="#br0" timeOffset="56924.7">14076 4424 0,'0'0'0,"-21"0"31,-1 0-15,22-21 31,0 0-32</inkml:trace>
  <inkml:trace contextRef="#ctx0" brushRef="#br0" timeOffset="63668.34">5207 6138 0,'-21'-21'16,"0"21"-16,-1 0 0,1 0 31,21-21-15,21 21-1,1 0-15,-1 0 0,21 0 16,0 0-16,1 0 0,-1 21 0,22-21 16,-22 21-16,43-21 0,-22 0 15,1 0-15,20 0 0,1 22 16,-22-22-16,22 0 0,-21 0 0,-1 0 15,1 0-15,-1 0 0,-21 0 0,1 0 16,-1 0-16,0 0 0,1 0 16,-22 0-16,0 0 0,0 0 0,0 0 15,-21-22-15,0 1 16,0 0 0,-21 21-16,0 0 0,0-21 15,0 21-15,0-21 0,-1 0 0,1 21 16,0-22-16,-21 22 0,21-21 0,-1 21 15,1 0-15,0-21 0,0 21 16,0 0-16,0 0 16,42 0 15,0 0-31,0 0 16,0 0-16,0 0 0,22 0 0,-22 0 15,0 0-15,21 0 0,-20 0 16,-1 0-16,21 0 0,-21 0 0,0 0 15,1 21-15,-1 0 0,0 1 16,-21-1 0,0 0-16,0 0 0,0 0 15,-21-21-15,0 21 16,-1 1-16,1-22 0,0 21 0,21 0 16,-21-21-16,0 21 0,0-21 0,-1 21 15,1 0-15,0-21 0,0 22 16,0-1-16,0-21 0,21 21 0,-22 0 15,22 0-15,-21-21 16,21 21-16,0 1 16,0-1-16</inkml:trace>
  <inkml:trace contextRef="#ctx0" brushRef="#br0" timeOffset="71184.81">7556 6160 0,'0'0'0,"22"0"0,-1 0 16,-21-22-16,21 1 0,0 0 0,0 21 16,0-21-16,1 0 0,-1 0 15,21-1-15,-21 1 0,22 0 0,-1 0 16,-21 0-16,21 0 0,1-1 16,-22 1-16,0-21 0,0 21 0,0 0 15,1-1-15,-22 1 0,0 0 16,0 0-16,0 0 0,-22 21 15,1 0-15,0 0 0,-21 0 0,-22 0 16,1 0-16,-1 21 0,1 0 16,-1 0-16,1 0 0,20 1 0,-20 20 15,21-21-15,-1 0 0,22 0 0,0 1 16,0 20-16,21-21 0,0 0 16,0 0-16,21 1 0,0-22 15,21 21-15,1-21 0,-1 21 16,22 0-16,-22-21 0,21 21 0,1-21 15,-1 21-15,1 1 0,-1-1 0,-20-21 16,-1 21-16,0 0 0,-20 0 16,-1 0-16,-21 1 0,0-1 15,0 0-15,-21 0 0,-22 0 0,1 0 16,0 1-16,-22-1 0,1 0 16,-1 0-16,1-21 0,-1 0 0,1 0 15,-1 0-15,22 0 0,-1 0 0,1 0 16,0-21-16,-1 0 0,1 0 15,21-1-15,0 1 0,0 0 0,21-21 16,0 21-16,0-1 0,0-20 16,0 21-16,0-21 0,0 20 0,0-20 15,21 21-15,0-21 0,0 20 0,21 1 16,-20 21-16,-1 0 0,42 0 16,-42 0-16,22 0 15,-22 0-15,0 0 0,21 21 0</inkml:trace>
  <inkml:trace contextRef="#ctx0" brushRef="#br0" timeOffset="72584.5">8297 6392 0,'0'0'0,"43"-21"0,-22 0 0,42-21 15,-42 42 1,-21-21-16,0-1 0,22-20 15,-22 21-15,0 0 0,0 0 16,0-1-16,0 1 0,0 0 16,-22 0-16,1 0 0,0 21 15,0 0-15,0 0 0,-22 0 0,22 0 16,0 21-16,-21 0 0,21-21 16,-1 42-16,-20-20 0,21-1 0,0 0 15,0 21-15,-1-21 0,1 1 0,21 20 16,-21-21-16,21 21 0,0-20 15,0-1-15,0 0 0,21 0 0,0-21 16,1 21-16,-1-21 0,0 0 0,0 0 16,21 0-16,-20 0 15,20 0-15,-21-21 0,21 21 0,-20-21 16,-1 0-16,21 0 0,-21-1 0,0 1 16,1 0-16,-1-21 0,0 21 15,0-1-15,-21 1 0,0 0 0,21-21 16,-21 21-16,0-1 0,0 1 0,0 0 15,0 42 1,0 0 0,0 1-16,0-1 15,-21 21-15,21-21 0,0 0 0,0 1 16,0-1-16,0 0 0,0 0 0,21 0 16,-21 0-16,21 1 15,1-1-15,-1-21 0,0 0 0,21 0 16,-21 0-16,1 0 0,-1 0 15,21-21-15,-21-1 0,0 22 16,22-21-16,-22 0 0,0 0 0,0 0 16,0 0-16,1-43 0,-22 43 15,21 0-15,-21 0 0,0-1 16,0 1-16,0 0 16,0 42-1,0 0-15,0 1 0,0-1 16,0 0-16,0 0 0,0 0 15,0 22-15,-21-22 0,21 0 0,-22 21 16,22-21-16,0 1 0,0-1 16,0 0-16,0 0 0,0 0 15,0-42 17,0 0-32,0 0 15,0-22-15,0 22 0,22 0 16,-22 0-16,21 0 0,0-22 15,-21 22-15,21 0 0,0 0 16,-21 0-16,21-22 0,1 43 0,-1-21 16,0 0-16,0 21 0,0 0 15,0 0-15,1 0 0,-1 21 16,0-21-16,-21 21 0,21 1 0,-21-1 16,21 0-16,-21 0 0,0 0 15,0 0-15,0 1 0,0-1 0,0 0 16,0 0-16,0 0 0,0 0 0,0 1 15,0-1-15,0 0 0,0 0 16,0-42 15,0 0-15,0 0-16,0-1 0,0 1 0,21 0 16,1 0-16,-1-21 0,-21 20 15,21 1-15,0 0 0,21-21 16,-20 21-16,-1-1 0,21 1 0,-21 0 15,22 0-15,-22 21 0,21 0 0,-21 0 16,0 0-16,-21 21 16,0 0-16,0 0 0,0 1 15,0-1-15,0 21 0,0-21 0,-21 0 16,0 1-16,21 20 0,-21-21 16,21 0-16,0 22 0,0-22 0,0 0 15,0 0-15,21 0 0,0 0 16,22-21-16,-22 0 0,21 0 15,0 0-15,22 0 0,21 0 16,-43-21-16,21 0 0,-20 0 16,-1 0-16,-21 0 0,22-1 15,-22 1-15,0 0 0,0 0 0,0 0 16,0-22-16,-21 22 0,0 0 0,0 0 16,0 0-16,0 0 0,-21 21 31,0 0-31,0 21 15,0 0-15,21 0 0,0 0 16,-21 0-16,21 1 0,-22-1 0,22 0 16,0 0-16,0 21 0,0-20 0,0-1 15,0 0-15,22 0 16,-22 0-16,21-21 0,0 21 16,0-21-16,0 0 0,22 0 15,-22 0-15,0 0 0,21 0 0,1 0 16,-22-21-16,21 0 0,0 21 15,1-21-15</inkml:trace>
  <inkml:trace contextRef="#ctx0" brushRef="#br0" timeOffset="74268.55">11472 5842 0,'0'0'0,"-21"0"0,0 0 16,0 0-16,0 0 0,-1 0 0,1 0 16,0 0-16,0 21 15,0 0-15,0 1 0,-1-1 0,1 0 16,0 0-16,0 21 0,0-20 0,0 20 16,21-21-16,0 21 0,-22-20 15,22 20-15,0-21 0,0 21 0,0-20 16,0-1-16,22 21 0,-22-21 15,21 0-15,0 1 0,21-1 0,-21 0 16,1-21-16,20 21 0,-21-21 16,21 0-16,1 0 0,-22 0 0,21 0 15,1 0-15,-1-21 0,0 21 16,1-21-16,-1 0 0,-21-1 0,21 1 16,1-21-16,-22 21 0,0-22 0,0 1 15,0 21-15,1-21 0,-1-1 16,0 1-16,0-22 0,0 22 15,-21 0-15,0-1 0,21-20 0,-21 21 16,22-1-16,-22 1 0,0 21 16,0-22-16,0 22 0,0 0 0,0 42 31,-22 0-31,1 22 0,0-1 16,0 0-16,0 1 0,0-1 15,-1 22-15,1-22 0,21 0 0,0 1 16,-21-1-16,21 0 0,0 1 0,0-1 15,0-21-15,0 21 0,0-20 16,21-1-16,0 0 0,1 0 16,20 0-16,-21 0 0,21 1 0,22-22 15,-22 0-15,22 0 0,-22 0 0,22 0 16,-1 0-16,1-22 0,-22 1 16,21 21-16,-20-21 0,-1 0 0,0-21 15,1 20-15,-22 1 0,0 0 16,0-21-16,-21 21 0,0-1 0,0-20 15,0 21-15,0 0 0,0 0 0,0-1 16,-21 1-16,0 21 0,0 0 16,0 0-16,-1 0 0,1 0 0,0 0 15,-21 0-15,21 21 0,-1 1 0,-20-1 16,21 0-16,0 0 0,0 0 16,-1 0-16,22 1 0,0 20 0,0-21 15,0 0-15,0 0 0,0 1 0,0 20 16,0-21-16,22 0 15,-22 0-15,21-21 0,-21 22 0,21-1 16,0-21-16,0 0 0,0 0 16,1 0-16,-1 0 15,0-21-15,0-1 0,0 1 0,-21 0 16,21 0-16,1 0 0,-1 0 0,0-1 16,-21-20-16,21 21 0,0 0 15,-21 0-15,0-22 0,21 43 0,-21-21 16,22 0-16,-22 42 31,0 0-31,-22 0 0,22 1 0,-21-1 16,21 0-16,0 0 0,0 0 15,0 0-15,0 1 0,0-1 16,0 21-16,0-21 0,0 0 16,0 1-16,21-1 15,1-21-15,-1 0 0,0 0 0,0 0 16,0 0-16,0 0 0,1-21 0,20 21 15,-21-22-15,21 1 0,-20 0 16,-1 0-16,0 0 0,0 0 0,0-22 16,0 22-16,1 0 0,-1 0 0,0-22 15,-21 22-15,0 0 0,0 0 16,0 0-16,-21 42 31,0-21-31,21 21 16,-22 0-16,22 0 0,0 1 0,0-1 15,0 0-15,0 0 0,0 0 16,0 0-16,0 1 0,0-1 16,0 0-16,22-21 0,-22 21 15,21-21 1,-21-21 0,0 0-1,0 0 1,-21-1-16,-1 1 0,22 0 15,0 0-15,-21 0 0,0 0 16,0 21-16,0 0 16,0 0-16,21 21 15,-22 0-15,22 0 0,0 0 16,0 0-16,0 1 16,0-1-16,22-21 0,-1 21 0,0-21 15,0 0-15,0 0 0,0 0 16,1 0-16,-1 0 0,0 0 0,0 0 15,21 0-15,-20 0 0,20-21 0,0 21 16,22-21-16,-22-1 0,22 22 16,-22-21-16,0 0 0,1 0 15,-1 0-15,-21 0 0,21-22 0,-20 22 16,-22 0-16,0-21 0,21 20 16,-21 1-16,0-21 0,0 21 0,0 0 15,0-1-15,-21 22 0,-1 0 0,-20 0 16,21 0-16,-21 0 0,20 22 15,-20-22-15,21 21 0,0 0 0,0 0 16,21 0-16,0 0 0,0 1 16,0-1-16,21 0 0,0 0 0,0 0 15,21 0-15,-20-21 0,-1 22 0,0-1 16,0 0-16,0-21 0,0 21 16,1 0-16,-22 0 15,0 1-15,0-1 0,-22 0 16,1-21-16,0 0 15,0 21-15,0-21 0,0 0 0,-22 21 16,22-21-16,0 0 0,-21 0 16,20 21-16,1-21 0,0 22 0,0-22 15,-21 0-15,20 0 0,1 21 16</inkml:trace>
  <inkml:trace contextRef="#ctx0" brushRef="#br0" timeOffset="75356.46">6075 7959 0,'-64'0'16,"85"0"15,1 0-31,-1 0 16,21 21-16,-21-21 0,22 0 15,20 0-15,-21 0 0,22 0 0,-22 0 16,22 0-16,20 0 0,-20 0 0,-1 0 15,1 0-15,-1 0 0,1 0 16,-1 0-16,1 0 0,-22 0 16,1 0-16,-22 0 0,21 0 0,-21 0 15,-21-21 1,0 0 0,-21 21-16,0-22 0,0 22 0,-22-21 15,22 21-15,-21-21 0,21 0 16,-22 21-16,22-21 0,-21 0 0,21 21 15,0-22-15,-1 22 0,1 0 16,0-21-16,21 0 16,21 0-1,0 21-15,1 0 0,20 0 16,-21-21-16,21 21 0,1 0 0,-1-21 16,0 21-16,1 0 0,-1-22 15,-21 22-15,22 0 0,-22 0 0,0 0 16,0 0-16,0 0 0,-21 22 15,0-1-15,0 21 16,0-21-16,-21 0 0,0 1 0,-21 20 16,20 0-16,-20 1 0,0-22 0,-1 21 15,1 0-15,0 1 0,-1-22 16,1 21-16,0 1 0,21-22 0,-22 0 16,1 0-16,21 0 0,0 0 0,-1 1 15,1-1-15,0-21 0,21 21 16,21-21 15,0 0-31,1 0 0</inkml:trace>
  <inkml:trace contextRef="#ctx0" brushRef="#br0" timeOffset="81531.92">8509 7811 0</inkml:trace>
  <inkml:trace contextRef="#ctx0" brushRef="#br0" timeOffset="83379.06">8615 7641 0,'0'0'0,"21"-21"0,-21 0 0,0 0 16,0 0-16,0-1 16,0 1-16,0 0 0,0 0 15,0 0 1,0 42 0,0 0-16,0 0 0,0 0 15,0 22-15,-21-1 0,21 0 16,0 1-16,-21 20 0,21-20 0,0 20 15,0 1-15,0 41 16,0-62-16,0-1 0,0 0 16,0 1-16,0-1 0,21 0 0,0-20 15,0-1-15,0 0 0,0 0 0,1 0 16,-1-21-16,0 0 0,21 21 16,1-21-16,-22 0 0,21 0 0,0 0 15,-20 0-15,20-21 0,0 0 0,1 0 16,-22 0-16,21 0 0,-21-1 15,22-20-15,-22 0 0,0-1 0,0 1 16,0 0-16,0-22 0,-21 22 16,22 0-16,-22-1 0,0-20 15,0 20-15,0 1 0,0 0 0,-22-1 16,-20 22-16,21-21 0,0 0 0,-22 20 16,1 1-16,0 0 0,-1 21 15,22 0-15,-21 0 0,0 0 0,-1 0 16,1 21-16,0 0 0,20 1 0,-20 20 15,21 0-15,0 1 0,21-1 16,0 0-16,0 1 0,0 20 0,0-21 16,0 22-16,21-22 0,0 1 15,21-1-15,-20 0 0,20-21 16,0 1-16,1-1 0,-1 0 0,64 21 16,-64-42-16,0 0 0,1 0 15,-1 0-15,0 0 0,1 0 16,-1 0-16,0-21 0,-20 0 0,20 0 15,0 0-15,-21-1 0,1-20 0,-1 21 16,0-21-16,0 20 0,-21-20 16,0 21-16,0-21 0,0 20 0,0 1 15,0 64 17,0-22-32,0 0 0,0 21 0,0 1 15,-21-1-15,21 21 16,0-41-16,0-1 0,0 21 15,0-21-15,0 0 0,0 1 16,21-22 0,0 0-1,0 0-15,-21-22 0,22 1 0,-1 0 16,0 0-16,0 0 0,-21 0 0,21-22 16,0 1-16,-21 21 0,22-22 15,-1 1-15,-21 21 0,0-21 0,21 20 16,0 1-16,0 21 0,0 21 31,-21 1-31,0-1 0,0 0 16,0 21-16,22 1 0,-22-22 0,21 21 15,-21-21-15,0 0 0,21 22 16,0-22-16,-21 0 0,21 0 0,0 0 16,1 1-16,20-1 15,-21-21-15,0 0 0,0 0 0,1 0 16,-1 0-16,0 0 0,0 0 0,21-21 15,-20-1-15,-1 1 0,0 0 0,0 0 16,0-21-16,0-1 0,-21 1 16,22 0-16,-1-1 0,0 1 15,-21 0-15,0-22 0,21 22 0,-21-1 16,21 1-16,0 0 0,-21-1 0,0 22 16,0-21-16,0 21 0,22 0 0,-22 42 31,0 0-31,0 0 0,-22 21 15,22-20-15,-21 20 0,21 0 16,0 1-16,0-1 0,0 21 0,0-20 16,0-1-16,0 0 0,0 1 0,0-1 15,0-21-15,0 22 0,0-22 16,21 0-16,-21 0 0,22 0 0,-1 0 16,0 1-16,0-22 15,0 0-15,22 0 0,-22 0 0,0 0 16,0-22-16,0 1 0,22 21 15,-22-21-15,0-21 0,21 21 0,-21-1 16,1-20-16,-1 21 0,-21-21 0,21 20 16,-21 1-16,21 0 0,-21 0 15,0 0-15,0 42 16,0 0-16,0 0 0,0 0 16,0 1-16,-21-1 0,21 0 15,0 0-15,0 0 0,0 0 0,0 1 16,0-1-16,21 0 0,0-21 15,0 0-15,1 21 0,-1-21 16,21 0-16,-21 0 0,22 0 16,-1 0-16,0 0 0,-21-21 0,22 21 0,-22-21 15,0 0-15,0-1 16,0 1-16,1 0 0,-1 0 0,-21-21 16,0 20-16,0 1 0,21-21 0,-21 21 15,0 0-15,0-1 0,0 1 0,0 0 16,0 0-1,0 42 1,0 0-16,0 0 0,0 43 16,0-22-16,0-21 0,0 43 15,-21-22-15,21 1 0,0-1 0,0 21 16,0-20-16,0 20 0,0-20 16,0 20-16,0 1 0,0-1 0,0 22 15,0-22-15,0 22 0,21-22 16,-21 22-16,0-21 0,0-1 0,0 22 15,0-22-15,-21 1 0,0-1 0,-1 1 16,1-1-16,0 1 0,-21 42 16,-1-64-16,1-21 0,0 21 15,-1-20-15,1-1 0,0-21 16,-22 0-16,22 0 0,0 0 0,-1-21 0,1-1 16,0 1-16,-43-42 15,43 20-15,20 1 0,1 0 0,0-1 16,0 1-16,0 0 0,0-1 15,21 1-15,0 0 0,0-1 0,0 1 16,0 0-16,0-1 0,21-20 0,21 21 16,-21-22-16,22 1 0,20 20 15</inkml:trace>
  <inkml:trace contextRef="#ctx0" brushRef="#br0" timeOffset="84124.13">12594 7811 0,'-21'-22'0,"42"44"0,-63-65 0,21 22 0,21 0 16,0 0-16,-22 0 0,22-1 16,-21 22-16,21-21 0,0 0 0,-21 21 15,21 21 1,0 0-16,0 1 16,0 20-16,0 0 0,0 1 15,0-1-15,0 0 0,0 1 0,0-1 16,0 0-16,0 1 0,0-1 0,0 0 15,0-21-15,0 1 0,-21-1 16,21 0-16,0 0 16,0-42-1,0 0-15,21 0 16,0-1-16,-21-20 0,21 21 0,1-21 16,-1 20-16,-21-20 0,21 0 15,0-1-15,0 22 0,-21-21 0,0 21 16,21 0-16,-21-1 0,22 22 15,-22 22 1,0-1-16,0 0 0,0 0 0,0 0 16,0 22-16,0-22 0,0 21 15,0-21-15,21 0 0,-21 22 0,21-22 16,0 0-16,0 0 0,22 0 16,-22 1-16,0-22 0,0 0 15,21 0-15,-20 0 0,20 0 0,0 0 16,1-22-16,-22 1 0,21 0 0,0 0 15,-20 0-15,-1 0 0,0-22 16,0 22-16,-21-21 0,0 21 16,0-22-16,0 1 0,-21 21 0,0-22 15,0 22-15,-1 0 0,1 0 16,0 0-16,0 21 0,0 0 0,0 0 16,-1 0-16,22 21 0,-21 0 15,21 0-15,-21 0 0,21 1 0,0-1 16,0 21-16,0-21 0,0 0 15,0 1-15,0-1 0,21 21 16,0-42-16,1 0 0,-1 0 16,21 0-16,-21 0 0</inkml:trace>
  <inkml:trace contextRef="#ctx0" brushRef="#br0" timeOffset="84332.91">13441 7705 0,'0'21'31,"0"0"-15,0 0-16,0 0 0,0 1 0,0-1 15,0 0-15,0 0 0,0 0 0,0 0 16,-21 1-16,21-1 0,0 0 16,0 0-16,0 0 15,0-42 1,0 0-1,0 0-15</inkml:trace>
  <inkml:trace contextRef="#ctx0" brushRef="#br0" timeOffset="84497.21">13441 7472 0,'0'0'0,"0"-21"0,0 0 16,0-1-16,-21 22 0,-1-21 15,1 21 1,21 21-1,0 1-15,21-22 16,1 0 0,-1 0-16,0 21 0,0-21 0</inkml:trace>
  <inkml:trace contextRef="#ctx0" brushRef="#br0" timeOffset="84742.24">13906 7345 0,'0'21'31,"0"21"-15,0-20-16,0-1 0,0 21 0,0 0 16,0 1-16,0-1 0,0-21 15,0 22-15,0-1 0,-21 0 0,21 1 16,-21-22-16,21 21 0,0-21 16,0 22-16,0-22 0,-21 0 0,21 0 15,0 0-15,0 0 0,21-21 31,0 0-31,0-21 0,1 0 16,-1 0-16,0 0 0,21-22 16,-21 22-16</inkml:trace>
  <inkml:trace contextRef="#ctx0" brushRef="#br0" timeOffset="85169.07">14266 7345 0,'0'-21'0,"0"42"0,21-85 0,-21 43 15,0 42 1,0 1-16,0 20 15,0-21-15,0 21 0,0 22 0,-21-22 16,21 1-16,-21-1 0,21 21 0,-21-20 16,21-1-16,-21 0 0,21 43 15,0-43-15,0 1 0,0-22 16,0 21-16,0-21 0,0 1 0,0-1 16,0 0-16,21-42 31,-21 0-31,21-1 0,0 1 15,0-21-15,1 21 0,-22-22 16,21 22-16,0-21 0,0 21 16,0 0-16,-21-1 0,21 1 0,1 21 15,-1 0 1,-21 21-16,21 1 0,-21-1 16,21 0-16,-21 0 0,0 0 0,0 0 15,21 1-15,0 41 16,-21-42-16,22 0 0,-1 1 0,0-1 15,0-21-15,0 21 16,0-21-16,1 0 0,-1 0 0,21 0 16,-21 0-16,0-21 0,22 0 15,-22-1-15,0 1 0,0 0 16,0 0-16,1 0 0,-1-22 0,0 22 16,-21-21-16,0 21 0,0-22 0</inkml:trace>
  <inkml:trace contextRef="#ctx0" brushRef="#br0" timeOffset="85359.96">13822 7557 0,'0'0'0,"-21"21"0,42-21 31,0 0-31,0 21 0,21-21 16,-20 0-16,41 0 0,-21 0 15,22 0-15,-1 0 0,1-21 0,-1 0 16,22 21-16,-21-22 0,-1 1 16</inkml:trace>
  <inkml:trace contextRef="#ctx0" brushRef="#br0" timeOffset="85731.68">16319 7133 0,'-21'-21'0,"42"42"0,-42-63 15,0 21-15,0 0 0,21-1 0,-21 1 16,21 0-16,-21 21 0,-1-21 15,1 21-15,21 21 16,0 0-16,-21 0 0,21 22 0,-21-1 16,21 22-16,0 20 0,0-20 15,0-1-15,0 22 0,0-22 0,0 1 16,0-1-16,0 1 0,0-1 16,0-20-16,-21 20 0,21-20 15,-21-1-15,21 0 0,0 1 0,0-22 16,0 0-16,0 0 0,0 0 0,0 0 15,0-42 1</inkml:trace>
  <inkml:trace contextRef="#ctx0" brushRef="#br0" timeOffset="86072.5">15875 7324 0,'-42'-43'0,"84"86"0,-106-149 0,43 64 0,-21-1 0,21 1 15,21 0-15,0-1 0,0 22 16,0-21-16,0 21 0,0-22 16,0 22-16,42 0 0,-21-21 0,22 20 15,-1 22-15,21-21 0,-20 21 16,20 0-16,1 0 0,-1 0 0,1 21 16,-1 22-16,1-22 0,-1 21 0,-20 1 15,-1-1-15,-21 21 0,0-20 16,-21 20-16,0 1 0,-21-1 0,-21-20 15,-1 20-15,1-21 0,-21 1 16,-1-1-16,1 0 0,-1 1 0,22-22 16,-22 0-16,22 0 0,0 0 0,-1 1 15,1-1-15,21-21 0,0 0 16,21 21-16,-22-21 0,44 0 16,-1 0-1,0 0-15,21 0 0,-21 0 0,22 0 16,-1 0-16,0 0 0</inkml:trace>
  <inkml:trace contextRef="#ctx0" brushRef="#br0" timeOffset="86544.77">16827 7662 0,'0'0'0,"22"-21"0,-22 0 16,21 0-16,-21 0 0,0 0 15,0-1-15,0 1 0,-21 21 16,-1-21-16,1 21 0,0 0 15,0 0-15,-21 0 0,20 21 0,-20 0 16,21 1-16,-21-1 0,20 0 0,-20 21 16,21-21-16,0 1 0,0-1 15,-1 21-15,1-21 0,21 0 16,-21 1-16,21-1 0,0 0 0,0 0 0,0 0 16,21 0-16,0-21 15,1 0-15,-1 0 0,0 0 0,21 0 16,-21 0-16,22 0 0,-22 0 15,21-21-15,-21 0 0,22 0 16,-22 0-16,0 0 0,0-1 0,0 1 16,1 0-16,-1-21 0,-21 21 0,0-1 15,0 1-15,0 0 0,21 0 16,-21 42 0,0 0-16,-21 0 0,21 1 15,0-1-15,-21 0 0,21 0 16,-22 0-16,22 0 0,0 22 0,0-22 15,0 0-15,0 0 0,0 0 16,0 1-16,22-1 16,-1-21-16,0 0 0,0 0 15,0 0-15,22 0 0,-22 0 0,21 0 16,-21-21-16,22 21 0,-22-22 16,21 1-16,0 0 0,-20 0 0</inkml:trace>
  <inkml:trace contextRef="#ctx0" brushRef="#br0" timeOffset="87972.66">17399 7599 0,'0'0'0,"21"-42"0,-21 20 0,0-20 16,0 21-16,-21 21 16,0 21-16,0 0 15,-1 0-15,1 1 0,0 20 0,0-21 16,0 21-16,21-20 0,0 20 0,0-21 16,0 21-16,0-20 0,0-1 15,0 0-15,0 0 0,0 21 16,21-42-16,0 22 0,0-1 0,0-21 15,1 0-15,20 0 0,0 0 0,-21 0 16,22 0-16,-1-21 0,0-1 16,1 1-16,-1 0 0,0 0 0,1-21 15,-1 20-15,0-20 0,-20-21 0,20 20 16,-21-20-16,0-1 0,0-20 16,1 20-16,-1-21 0,0 22 0,0-1 15,0 22-15,-21-43 16,0 64-16,0 0 0,0 0 0,-21 21 15,0 21-15,21 0 16,-21 22-16,-22 62 16,22-41-16,21-1 0,-21 1 0,0-1 15,0 1-15,0-1 0,21 1 0,-22-1 16,22-20-16,-21-1 0,21 22 0,-21-22 16,21-21-16,0 21 0,0-20 15,0-1-15,0 0 0,0 0 0,21-42 31,0 0-15,1 0-16,-1-1 0,0-20 0,0 21 16,0-21-16,22-1 0,-22 22 15,0-21-15,21 21 0,-21-22 16,1 43-16,-1-21 0,21 21 0,-21 0 16,-21 21-16,0 0 15,0 1-15,0-1 16,-21 0-16,0 0 15,0-21-15,0 0 0,-1 21 16,1-21-16,0 0 16,0 0-16,0 0 15,0 0 1,21 21-16,0 1 16,0-1-16,0 0 15,0 0-15,0 0 0,0 0 16,21-21-16,0 22 0,0-1 0,0-21 15,0 0-15,1 21 0,20-21 16,0 0-16,1 0 0,-1 0 0,0 0 16,1 0-16,-1 0 0,21-21 0,-20 21 15,-1-21-15,0-1 0,1 22 16,-1-21-16,-21 0 0,22-21 16,-22 21-16,0-1 0,-21 1 0,0-21 15,0 21-15,0 0 0,0-1 0,0 1 16,0 0-16,0 0 0,-21 21 15,0 0-15,-1 0 0,1 0 0,0 21 16,0 0-16,-21-21 0,20 21 16,1 1-16,0-1 0,21 0 0,-21 0 15,21 0-15,0 0 0,0 1 0,0-1 16,0 0-16,0 0 16,21-21-16,-21 21 0,21-21 15,0 0-15,1 0 0,-1 0 0,0 0 16,0 0-16,0-21 0,0 21 0,1-21 15,-1 0-15,0 0 16,0-1-16,0 1 0,0 0 16,-21 0-16,0 0 0,22 21 0,-22-21 15,0 42 1,0 0 0,-22 0-16,22 0 0,0 0 0,0 1 15,0-1-15,0 0 0,0 0 16,0 0-16,0 0 0,0 1 15,22-1-15,20 0 0,-21 0 0,21 0 0,1-21 16,20 21-16,-20-21 0,-1 0 16,0 0-16,22 0 0,-22 0 0,22 0 15,-22-21-15,0 21 0,1-21 0,-1 0 16,0-21-16,-21 20 0,1-20 16,-1 0-16,0-1 0,-21 1 15,0 0-15,0-1 0,0 1 0,0 21 16,-21-21-16,0 20 0,-22 1 15,22 21-15,-21 0 0,-22 0 0,22 0 16,0 21-16,-22 1 0,22-1 0,-1 0 16,22 0-16,-21 0 0,21 0 15,0 22-15,21-22 0,0 0 0,0 0 16,21 22-16,0-22 0,0 21 0,21-21 16,-20 22-16,20-1 0,-21 0 15,21-21-15,1 22 0,-1-1 0,-21 0 16,22 22-16,-22-22 0,0 1 15,0-1-15,-21 0 0,0-21 0,0 22 16,-21-1-16,-21 43 16,-1-43-16,1-21 0,-64 43 15,64-22-15,-22-21 0,22 0 16,-22 1-16,1-22 0,21 0 0,-1 0 16,1 0-16,0 0 0,20 0 0,-20-22 15,42 1-15,0 0 0,0 0 16,42 0-16,-20-22 0,20 22 0,0-21 15,1 0-15,20-1 0,1-20 16</inkml:trace>
  <inkml:trace contextRef="#ctx0" brushRef="#br0" timeOffset="88324.22">19918 7853 0,'-21'0'16,"42"-21"15,0 21-31,0 0 0,-21-21 16,42-1-16,-20 22 0,-1-21 0,0 0 15,0 0-15,0 0 0,0 0 16,-21-1-16,0 1 0,0 0 16,0 0-16,0 0 0,-21 21 15,0 0-15,0 0 0,-21 21 16,-1 0-16,-20 0 0,20 0 0,-20 1 15,-1-1-15,22 21 0,0-21 0,-1 0 16,22 22-16,0-22 0,21 0 16,0 21-16,21-20 0,0-1 0,22 21 15,20-21-15,1 0 0,-22 1 0,43-22 16,-22 21-16,1-21 0,20 0 16,-20 0-16,21 0 0,-1 0 0,1-21 15,-22-1-15,1 1 0,-1 0 16,1-21-16,-43 21 0</inkml:trace>
  <inkml:trace contextRef="#ctx0" brushRef="#br0" timeOffset="88984.67">14944 7684 0,'-22'21'0,"44"-42"0,-44 63 0,22-21 16,0 0-16,0 0 0,0 1 0,0-1 15,0 0-15,0 0 0,-21 0 16,21 0-16,0 1 0,0-1 0,0 0 16,0 0-16,0 0 15,0-42 16,0 0-15,0 0-16,0 0 0</inkml:trace>
  <inkml:trace contextRef="#ctx0" brushRef="#br0" timeOffset="89161.57">14901 7514 0,'0'0'0,"0"-21"0,0 0 0,-21 21 16,21 21 31,0 0-47,0 0 15,0 1-15,21-22 0,-21 21 0,21-21 16,1 21-16,-1-21 16,0 21-16</inkml:trace>
  <inkml:trace contextRef="#ctx0" brushRef="#br0" timeOffset="89468.84">15198 7789 0,'0'0'0,"0"22"0,0-1 0,0 0 15,0 0-15,0 0 0,0 0 16,0 1-16,0-1 0,0 0 16,0 0-16,-22-21 15,22-21 16,0 0-31,0 0 16,0-1-16,0 1 0,0 0 16,0 0-16,0-21 0,22 20 0,-1-20 15,0 21-15,21-21 0,-21 20 0,22 1 16,-22 0-16,21 0 0,1 21 16,-1 0-16,0 0 0,-21 21 0,22 0 15,-22 0-15,0 1 0,-21 20 0,0 0 16,0-21-16,0 22 0,-21-1 15,0 0-15,0 1 0,-22-1 0</inkml:trace>
  <inkml:trace contextRef="#ctx0" brushRef="#br0" timeOffset="90563.22">7048 10118 0,'0'0'0,"0"21"0,-21-21 0,21 21 0,-21 0 15,21 0-15,21-21 16,0 22-16,1-22 16,20 0-16,-21 0 0,21 0 15,-20 0-15,20 0 0,0 0 16,1-22-16,41 1 0,-20 21 0,-22-21 16,0 0-16,1 21 0,-22-21 15,21 21-15,-21 0 0,1 0 0,-22-21 16,-22 21-1,-20 0-15,21 0 16,-21 0-16,20 0 0,-20 0 16,0 0-16,21 0 0,-22 0 0,1 0 15,21 0-15,0 0 0,-1 0 32,44 0-17,-1 0-15,0 0 16,21 0-16,-21 0 0,1 0 0,20 0 15,-21 0-15,0 0 0,22 0 16,-22 0-16,0 0 0,0 0 16,0 21-16,-21 0 0,0 0 15,-21 0-15,-21 0 0,-1 1 16,1-1-16,0 0 0,-1 0 16,-20 21-16,21-20 0,-1 20 0,-20-21 15,20 21-15,1-20 0,21-1 0</inkml:trace>
  <inkml:trace contextRef="#ctx0" brushRef="#br0" timeOffset="91828.49">9334 10351 0,'0'-22'15,"0"44"-15,0-65 0,0 22 0,0 0 0,0 0 16,-21 42 15,21 0-31,-21 0 0,0 22 16,21-1-16,-21 0 0,21 1 16,0-1-16,-21 0 0,-1 1 0,22-22 15,0 21-15,0 0 0,-21-20 0,21-1 16,0 0-16,0 0 0,21-42 31,1 21-31,-1-21 16,-21-22-16,21 22 15,0 0-15,0-21 0,0 21 0,1-22 16,-1 22-16,21-42 0,-42 41 16,21 1-16,0 21 15,1 21 1,-22 1-16,0-1 0,21 0 15,-21 21-15,21-21 0,-21 22 0,0-22 16,0 21-16,21-21 0,0 1 0,0-1 16,-21 0-16,22 0 0,-1 0 0,0-21 15,21 0-15,-21 0 0,22 0 16,-1 0-16,0 0 0,1 0 0,-1-21 16,0 21-16,1-21 0,-1-21 15,0 20-15,1 1 0,-22-21 0,0 21 16,0-22-16,-21 1 0,0 0 15,0-1-15,0 1 0,-21 0 0,-21-1 16,21 22-16,-1 0 0,-20 0 16,0 21-16,21 0 0,-22 0 0,1 0 15,21 0-15,0 21 0,-1 0 0,1 0 16,0 1-16,21 20 0,0-21 16,0 0-16,0 22 0,0-22 0,0 0 15,42 21-15,-20-21 16,-1-21-16,0 0 0,0 0 0,21 0 0</inkml:trace>
  <inkml:trace contextRef="#ctx0" brushRef="#br0" timeOffset="92012.38">10499 10351 0,'21'0'0,"-42"0"0,63 0 16,-42 21-1,0 0-15,0 0 0,0 21 16,0-20-16,0-1 0,0 21 0,0-21 15,-21 22-15,21-22 0,-21 0 0,21 0 16,-22 0-16,22 0 0,0 1 16,22-44-1</inkml:trace>
  <inkml:trace contextRef="#ctx0" brushRef="#br0" timeOffset="92196.28">10456 10075 0,'0'0'16,"-21"0"-16,0 0 0,0 0 0,0-21 0,-1 21 15,1 0-15,0 0 0,0 0 16,21 21-16,-21-21 16,21 22-16,21-22 15,21 0 1,-21 0-16,1 0 0</inkml:trace>
  <inkml:trace contextRef="#ctx0" brushRef="#br0" timeOffset="92436.14">11218 9970 0,'0'0'0,"0"21"0,0 0 16,0 0-16,0 21 0,0 1 0,0-1 15,-21 0-15,0 22 0,0-22 0,0 22 16,-1-1-16,1-20 0,0 20 0,0-21 16,0 1-16,0-1 0,-1 0 15,1-20-15,21-1 0,0 0 0,-21 0 16,21 0-16,-21 0 0,0-21 31,0 0-31,-1-21 0</inkml:trace>
  <inkml:trace contextRef="#ctx0" brushRef="#br0" timeOffset="93544.51">10499 10541 0,'-22'-21'0,"22"0"16,43 0-16,-22 21 0,21 0 16,1-22-16,-1 22 0,21-21 15,1 0-15,21 0 0,-22 0 0,22 0 16,-1-1-16,65-20 0,-65 0 15,-20 21-15,-1-1 0,1-20 16,-22 21-16,0-21 0,1 20 0,-22 1 16,0-21-16,-21 21 0,0 0 15,0-1-15,0 1 0,0 0 16,-21 21-16,-21 0 0,20 0 16,1 21-16,0 0 0,-21 1 0,21 20 15,-22 0-15,22 22 0,0-22 16,0 22-16,-22-1 0,43 1 0,-21-1 15,0 1-15,21-1 0,-21 1 0,21-22 16,0 0-16,0 1 0,0-1 16,0 0-16,0-21 0,0 1 0,0-1 15,0 0-15,0 0 0,21-21 32,-21-21-32,21 0 15,-21 0-15,21-1 0,1 1 0,-22-21 16,21 21-16,0 0 0,0-22 15,-21 22-15,21 0 0,0 0 16,1 21-16,-1 0 16,-21 21-16,21-21 0,-21 21 15,21 0-15,-21 0 0,0 1 0,0-1 16,21 0-16,-21 0 0,21 0 16,1 0-16,-1 1 0,0-22 15,0 0-15,0 21 0,0-21 0,22 0 16,-22 0-16,0 0 0,21 0 15,-20 0-15,-1 0 0,21-21 0,-21-1 16,0 1-16,1 21 0,20-21 0,-21-21 16,0 21-16,-21-1 0,21-20 15,1 21-15,-1-21 0,-21 20 16,0 1-16,21 0 0,-21 0 0,21 21 16,-21 21-1,0 0 1,0 0-16,0 1 0,-21-1 15,21 0-15,0 0 0,0 0 0,0 0 16,0 1-16,21-1 16,0-21-16,0 0 0,1 21 0,-1-21 15,21 0-15,0 0 0,1 0 0,-1 0 16,0 0-16,1 0 0,-1-21 16,0 0-16,-20 21 0,20-22 15,-21 1-15,0 0 0,0-21 0,-21 21 16,0-1-16,0 1 0,22-21 0,-22 21 15,0 0-15,0-1 16,-22 22-16,1 0 0,21 22 16,-21-22-16,0 21 0,21 21 0,-21-21 15,21 0-15,-21 22 0,21-22 16,0 0-16,-22 0 0,22 22 0,-21-22 16,21 0-16,-21 0 0,21 0 15,0-42 32,0 0-47,0 0 0,0 0 16,0-22-16,21 22 0,0 0 15,1-21-15,-1-1 0,0 1 0,0 0 16,21-1-16,-20 22 0,20-21 16,-21 21-16,21-1 0,-20 22 0,20 0 15,-21 0-15,0 0 0,0 22 0,1-1 16,-22 21-16,0-21 0,0 22 0,0-22 15,0 21-15,0 0 0,0-20 16,-22 20-16,1-21 0,21 0 16,-21 0-16,-21 22 0,21-22 15,-1-21-15,1 21 0,0-21 16,0 0-16,0 0 16,0-21-16,-1 0 0</inkml:trace>
  <inkml:trace contextRef="#ctx0" brushRef="#br0" timeOffset="93692.42">12340 10202 0,'-21'-21'0,"0"21"0,0 0 16,21-21-16,0 0 31,0 0-31,21 0 16,21 21-16</inkml:trace>
  <inkml:trace contextRef="#ctx0" brushRef="#br0" timeOffset="94072.2">14393 9610 0,'-42'0'0,"84"0"0,-105 0 0,42 0 15,-1 0-15,1 21 0,-21 0 16,21 21-16,0 1 0,-1 20 0,1-20 15,0 20-15,0 22 0,21-22 16,0 1-16,-21 20 0,21 1 0,-21-21 16,21 20-16,-22-20 0,22-1 0,0-20 15,0 20-15,0-21 0,-21 1 16,21-22-16,0 0 0,0 0 0,0 0 16,0 1-16,-21-22 31,21-22-31,0 1 0</inkml:trace>
  <inkml:trace contextRef="#ctx0" brushRef="#br0" timeOffset="94380.03">13779 10097 0,'-21'-43'0,"42"86"0,-42-128 16,21 43-16,0-1 0,0-20 0,21-22 15,1 22-15,20 20 0,0 1 16,1 0-16,20-1 0,22 22 15,-22 0-15,22 0 0,0 21 0,-1 0 16,-20 0-16,20 21 0,-20 21 0,-22 22 16,22-22-16,-22 22 0,-21 20 15,0 43-15,-21-63 0,0-22 16,-21 22-16,0-22 0,-21 21 0,-1-20 16,1-1-16,-21 0 0,20 1 15,-20-22-15,-1 21 0,1-21 0,20 1 16,1-1-16,-21-21 0,41 21 15,-20-21-15,21 21 0,0-21 16,0 0-16,21-21 16,21 0-16,0 0 15,0 21-15</inkml:trace>
  <inkml:trace contextRef="#ctx0" brushRef="#br0" timeOffset="94897.73">15071 10668 0,'0'0'0,"21"0"0,0 0 0,0 0 16,0 0-16,-21-21 15,21 0-15,-21 0 0,0-1 16,22 1-16,-22 0 0,0 0 0,0 0 16,0-22-16,0 22 0,-22-21 15,1 21-15,0-22 0,0 22 0,21 0 16,-21 0-16,0 0 0,-1 21 0,1 0 15,0 0-15,0 0 0,-21 0 16,20 21-16,1 21 0,0-21 0,0 22 16,0-1-16,0-21 0,21 22 0,-22-1 15,1 0-15,21 1 0,-21-22 16,21 21-16,0-21 0,0 0 0,0 1 16,0-1-16,0 0 0,21-21 15,0 21-15,22-21 16,-22 0-16,21 0 0,-21 0 0,22 0 15,-22-21-15,21 21 0,-21-21 0,22 0 16,-1-1-16,-21 1 0,0 0 16,22-21-16,-22 21 0,0-22 0,0 22 15,0-21-15,-21 21 0,0-1 0,0 1 16,0 42 0,-21 1-1,0-1-15,21 0 0,-21 0 0,21 0 16,-21 22-16,21-22 15,-21 0-15,21 0 0,0 0 0,0 0 16,0 1-16,0-1 0,21 0 0,0-21 16,0 21-16,0-21 0,0 0 0,1 0 15,20 0-15,-21 0 0,21 0 16,1 0-16</inkml:trace>
  <inkml:trace contextRef="#ctx0" brushRef="#br0" timeOffset="96415.86">15960 10287 0,'0'-21'0,"0"42"0,0-63 16,0 21-16,-22 21 15,1 0-15,0 21 0,0 0 16,0 0-16,0 21 0,-1 1 0,1-22 16,0 21-16,21 1 0,-21-22 15,21 21-15,0 0 0,0 1 0,0-22 16,0 0-16,0 21 0,0-20 0,21-1 15,-21 0-15,21 0 0,0-21 16,1 21-16,-1-21 0,0 0 0,21 0 16,-21 0-16,1 0 0,41 0 15,-21 0-15,-20 0 16,20-21-16,-21 0 0,0 0 0,22-22 0,-22 22 16,0-21-16,-21 0 0,42-64 15,-21 63-15,1-20 16,-1-1-16,-21 22 0,21 0 0,0-22 15,-21 22-15,0 21 0,0-22 0,21 22 16,-21 0-16,0 0 0,0 0 16,0 42-16,0 0 15,0 0-15,-21 0 0,21 22 0,0-22 16,-21 21-16,0 1 0,21 20 16,-21-21-16,-1 22 0,22-22 0,0 1 15,0-1-15,-21 0 0,21-21 16,-21 22-16,21-22 0,0 0 0,0 0 15,0 0-15,0 1 16,0-44 0,21 1-1,0 0-15,1 0 0,-1 0 16,0 0-16,0-22 0,21 22 0,1-42 16,-1 20-16,-21 22 15,0 0-15,22 0 0,-22 0 0,0 21 16,0 0-16,-21 21 15,-21 0 1,0 0-16,0-21 0,0 21 16,-1 0-16,1-21 0,0 22 15,-21-22-15,21 0 0,-1 21 16,1-21-16,0 0 0,0 21 0,0-21 16,0 21-16,21 0 0,-22 0 15,22 1-15,-21-1 0,21 0 16,0 0-16,0 0 0,0 0 0,0 1 15,21-22-15,1 21 0,-1 0 0,0 0 16,21 0-16,-21-21 0,22 21 16,20-21-16,-20 0 0,-1 0 0,21 0 15,-20 0-15,20 0 0,-20 0 16,-1 0-16,0 0 0,1-21 0,-1 0 16,-21 21-16,21-21 0,-20 0 0,20 0 15,0-43-15,-21 22 16,-21 21-16,22-22 0,-22 1 0,21 0 15,-21 20-15,0-20 0,0 21 16,0 0-16,0 0 0,-21 21 0,-1 0 16,1 0-16,0 0 0,0 0 15,0 21-15,-22 0 0,22 0 0,0 0 16,0 22-16,0-22 0,0 21 0,-1-21 16,22 0-16,0 1 0,0-1 15,0 0-15,0 21 16,0-21-16,0 1 15,22-22-15,-1 0 0,0 0 0,0 0 16,0 0-16,0 0 16,1-22-16,-1 22 0,0-21 0,0 0 15,0 0-15,-21 0 0,21 0 0,1-22 16,-1 22-16,-21-21 0,0 21 16,21-22-16,-21 22 0,21 0 0,-21 0 15,0 0-15,-21 42 31,0 0-31,0 0 0,21 0 0,-22 22 16,1-22-16,21 21 0,0-21 16,0 0-16,0 1 0,0 20 15,0-21-15,21 0 0,1 0 0,20 1 16,0-22-16,22 21 0,-1 0 16,1-21-16,-1 0 0,1 21 0,-22-21 15,22 0-15,-22 0 0,0 0 0,1 0 16,-22-21-16,21 21 15,-21-21-15,22 0 0,-22-22 0,0 22 16,0-21-16,0 21 0,0-22 0,-21 1 16,0 0-16,0-1 0,0-41 15,0 62-15,-21 1 0,0 0 0,-21 0 16,21 21-16,-22 0 0,1 0 16,0 0-16,20 21 0,-20 0 0,0 0 15,21 1-15,-22 20 0,43-21 16,0 21-16,0-20 0,0 20 0,0 0 15,0-21-15,0 22 0,21-22 0,22 21 16,-22-21-16,0 22 0,0-22 16,0 21-16,1 1 0,-1-22 0,-21 21 15,21 0-15,0 1 0,-21-1 16,0 0-16,0 1 0,0-1 0,0 0 16,-21 1-16,0 20 0,-22-20 0,22-1 15,-21 0-15,0-21 0,-1 22 0,1-22 16,-22 21-16,-20-21 15,20 1-15,22-22 0,0 0 16,-1 0-16,1 0 0,21 0 0,-22 0 16,22-22-16,-21 1 0,42 0 0,0 0 15,0 0-15,0-22 0,0 22 16,0-21-16,42 0 0,-21-1 16,43-20-16,-22 20 0</inkml:trace>
  <inkml:trace contextRef="#ctx0" brushRef="#br0" timeOffset="96751.67">18267 10605 0,'0'0'0,"0"21"0,0 0 16,0 0-16,21-21 31,0 0-31,0 0 0,22-21 16,-22 0-16,0 21 0,21-21 15,-21-1-15,22 1 0,-22 0 0,0-21 16,0 21-16,0-1 0,-21-20 16,0 21-16,0-21 0,0 20 0,0 1 0,-21 21 15,0 0-15,0 0 0,-21 0 16,-1 0-16,1 21 0,0 22 16,20-22-16,-20 21 0,0 1 0,21-1 15,-22-21-15,22 21 0,21 1 0,0-22 16,0 21-16,0-21 0,0 1 15,21 20-15,0-21 0,1 0 0,-1-21 16,0 21-16,0-21 0,0 0 0,0 22 16,1-22-16,-1 0 0</inkml:trace>
  <inkml:trace contextRef="#ctx0" brushRef="#br0" timeOffset="96980.54">9356 12637 0,'-64'0'0,"128"0"0,-213 0 15,107 0-15,0-22 0,-1 1 0,1 0 16,21 21-16</inkml:trace>
  <inkml:trace contextRef="#ctx0" brushRef="#br0" timeOffset="98093.9">8784 12150 0,'0'0'0,"0"-21"0,0-1 16,-21 22-16,0 0 15,0 0-15,-1 0 0,1 0 16,0 22-16,-21 20 0,-22 21 0,22-20 16,0-1-16,20 22 0,-20-22 15,0 21-15,21 1 0,-1-22 0,1 22 16,0-1-16,0 1 0,0 42 16,21-64-16,0 21 15,0-20-15,0-1 0,0-21 0,21 0 16,0 22-16,0-43 0,22 21 0,-22-21 15,21 0-15,0 0 0,1-21 16,20 0-16,-20-1 0,20 1 0,1-21 16,-1 0-16,22-1 0,-22 1 0,-20 0 15,20-22-15,-21 22 16,1-22-16,-1-42 0,-42 64 0,0-21 16,0-1-16,0 22 0,0-22 0,-42 1 15,21 20-15,-22-20 0,1 21 16,0-1-16,-22 22 0,22 0 0,-22 0 15,22 21-15,-22 0 0,1 21 16,21 21-16,-1-21 0,1 22 16,0 20-16,-1-20 0,22 20 0,0 1 15,0-22-15,21 21 0,0 1 16,0-1-16,0 1 0,0-22 16,0 1-16,21 20 0,0-42 0,0 22 0,22-22 15,-22 0-15,21 0 0,22 0 0,-22-21 16,21 0-16,1 0 0,-1-21 15,1 0-15,-1 0 0,1 0 0,42-43 16,-64 22-16,0-1 16,1 22-16,-1-21 0,-21 0 15,0 20-15,1-20 0,-22 0 0,0 21 16,0-1-16,0 1 0,0 0 0,-22 42 31,22 0-31,-21 1 0,0-1 0,0 0 16,21 21-16,-21-21 0,0 22 15,21-1-15,0 0 0,0 1 0,0-1 16,0-21-16,0 22 0,0-22 0,0 0 16,0 0-16,0 0 0,21 0 0,0-21 15,21 0-15,-21 0 0,1 0 16,20 0-16,0-21 0,-21 0 16,22 0-16,-1 0 0,-21 0 0,22-1 15,-22-20-15,21 0 0,-21 21 16,0-22-16,1 22 0,-1-21 0,-21 21 15,0-1-15,0 1 0,21 21 0,-21 21 32,-21 1-17,21 20-15,-21-21 0,21 0 0,0 22 16,0-22-16,0 21 0,0-21 16,0 22-16,0-22 0,0 0 0,21 0 15,0 0-15,0 0 0,0-21 16,0 0-16,22 0 15,-22 0-15,21 0 0,-21 0 0,22 0 16,-1-21-16,-21 0 0,22 0 0,-1 0 16,-21-22-16,21 1 0,-20 21 15,-1-21-15,0-1 0,0-20 0,0 20 16,0 1-16,-21-21 0,22 20 0,-1-20 16,-21 20-16,21-20 0,0-1 15,0 22-15,-21-21 0,0 20 0,21 22 16,-21 0-16,0 0 0,0 42 15,0 0-15,0 21 16,0 1-16,-21 20 0,0 1 0,0-22 16,21 22-16,-21-22 0,0 21 15,-1 1-15,22-22 0,0 22 16,0-22-16,0 0 0,0 1 0,0-1 16,0-21-16,0 0 0,0 1 0,0-1 15,0 0-15,22-21 0,-1 0 16,0 0-16,-21-21 15,21 21-15,-21-21 0,21-1 0</inkml:trace>
  <inkml:trace contextRef="#ctx0" brushRef="#br0" timeOffset="98272.8">10139 12552 0,'0'0'0,"21"0"31,0 0-31,21 0 16,-20 0-16,-1 0 0,21 0 0,-21 0 16,22 0-16,-22 0 0,21 0 0,0 0 15,-20 0-15,20 0 0,-21 0 16,21 0-16</inkml:trace>
  <inkml:trace contextRef="#ctx0" brushRef="#br0" timeOffset="98684.07">11091 12573 0,'0'0'16,"-42"-21"-1,21 21 1,0 0-16,21-21 0,-22 21 16,1 0-16,0 0 0,0 0 0,0 0 15,0 0-15,-1 0 0,1 0 0,0 0 16,0 0-16,0 21 0,0 0 15,-1 0-15,1-21 0,21 21 0,0 1 16,0-1-16,0 0 0,0 0 16,0 0-16,0 0 0,21 1 15,1-1-15,-1-21 0,0 21 16,21-21-16,-21 0 0,1 21 0,-1-21 16,0 21-16,0-21 0,0 21 15,-21 1-15,0-1 16,-42 0-16,21-21 15,-22 0-15,1 0 0,0 21 0,-1-21 16,1 0-16,0 0 0,-1 0 16,22 0-16,-21 0 0,21 0 0,-22 0 15,22 0-15,21-21 16,0 0 0,0 0-16,21 21 15,1-22-15,20 1 0,-21 21 0</inkml:trace>
  <inkml:trace contextRef="#ctx0" brushRef="#br0" timeOffset="98883.96">11218 12637 0,'0'0'0,"0"21"16,0 0-16,0 0 16,-21 0-16,21 0 0,-21 1 0,21-1 15,-21 0-15,21 0 0,0 0 16,-21 0-16,21 1 0,-22-22 15,22 21-15,0 0 0,-21-21 0,21-21 47,0 0-47</inkml:trace>
  <inkml:trace contextRef="#ctx0" brushRef="#br0" timeOffset="99041.88">11176 12446 0,'0'0'16,"0"21"15,0 0-31,0 1 0,0-1 16,0 0-16,21 0 0,-21 0 0,21-21 16,0 21-16,1 1 0</inkml:trace>
  <inkml:trace contextRef="#ctx0" brushRef="#br0" timeOffset="99736.82">12128 12573 0,'0'0'0,"0"-21"0,-21 0 0,0 0 16,-21-1-16,21 22 0,-1 0 15,-20 0-15,0 0 0,-1 0 0,-20 0 16,21 22-16,20-1 0,-20 0 15,21 0-15,0 0 0,-22 0 16,22 22-16,0-1 0,0-21 0,0 22 16,21 20-16,0-42 0,0 0 15,0 1-15,0-1 0,0 0 16,21-21-16,0 21 0,0-21 16,0 0-16,22 0 0,-22 0 0,21 0 15,-21-21-15,22 0 0,-1 0 16,0-1-16,-20 1 0,20 0 0,0 0 15,1-21-15,-22-1 0,21 22 16,0-21-16,1-22 0,-22 22 16,21 0-16,-21-1 0,22-20 0,-22 20 15,0-20-15,0-1 0,0 22 0,1 0 16,-22-1-16,0 1 0,0 21 16,0 0-16,-22 21 15,1 0-15,-21 42 0,21-21 0,0 22 16,-22-1-16,22 0 0,0 1 15,0 20-15,0-21 0,-1 1 0,1 20 16,0-20-16,21-1 0,0 0 0,0 1 16,0-1-16,0 0 0,0 1 15,21-1-15,0-21 0,22 0 16,-22 0-16,21 1 0,-21-22 0,22 0 16,-1 0-16,0 0 0,-20 0 0,20 0 15,0 0-15,-21 0 0,22-22 16,-22 1-16,21 0 0,-21 0 0,1-21 15,-1 20-15,21-41 16,-42 21-16,0 20 0,0-20 0,0 21 16,0 0-16,0 0 0,-21 21 15,21 21-15,-21 0 16,0 0-16,21 0 0,-22 22 16,22-22-16,0 21 0,0 0 15,0-20-15,0 20 0,0-21 0,0 21 16,0-20-16,22-1 0,-1 0 0,0-21 15,0 21-15,21-21 16,-20 0-16,-1 0 0,21 0 0,0-21 16</inkml:trace>
  <inkml:trace contextRef="#ctx0" brushRef="#br0" timeOffset="100144.59">14309 11726 0,'0'0'0,"0"-21"16,-22 21-16,1-21 0,0 21 15,0 0 1,21 21-16,-21 22 0,21-1 0,0 21 16,0 1-16,0-1 0,0 1 15,0 21-15,0-22 0,0 1 0,0-1 16,0 1-16,0-22 0,0 0 15,0 22-15,0-22 0,0 0 0,0 1 16,0-1-16,-21-21 0,21 0 16,0 22-16,0-22 0,0 0 15,-22-21-15</inkml:trace>
  <inkml:trace contextRef="#ctx0" brushRef="#br0" timeOffset="100461.27">13779 12107 0,'0'-42'16,"0"84"-16,0-147 0,0 62 0,0-20 15,22 20-15,-1 1 0,0 0 0,21-1 16,-21 1-16,22 0 0,-1 21 16,22-1-16,-1 1 0,1 0 0,-1 21 15,22 0-15,-22 0 0,1 21 0,-1 0 16,1 22-16,-22-22 0,22 21 15,-43 22-15,21-22 0,-42 22 16,0-1-16,0-21 0,0 22 0,-21-22 16,0 1-16,-22-1 0,1 0 0,-21 1 15,20-22-15,1 21 0,-22-21 16,22 0-16,0 1 0,-1-22 0,1 21 16,21 0-16,0-21 0,0 0 0,42 0 31,0 0-16,0 0-15</inkml:trace>
  <inkml:trace contextRef="#ctx0" brushRef="#br0" timeOffset="100920.32">15113 12319 0,'0'0'0,"0"-21"0,0 0 16,0 0-16,0-1 0,-21 22 15,-22 0-15,22 0 0,-21 0 16,21 0-16,-22 0 0,1 0 0,21 22 16,-21-22-16,-22 63 15,43-42-15,0 0 0,21 22 0,-21-22 16,21 21-16,-22-21 0,22 1 0,0 20 16,0-21-16,0 0 0,0 0 15,0 1-15,0-1 0,22 0 0,-1-21 16,0 0-16,0 21 0,0-21 15,0 0-15,22 0 0,-22 0 0,0-21 16,21 21-16,-20-21 0,20 0 0,0-1 16,-21 1-16,1 0 0,20 0 15,-21 0-15,0 0 0,0-1 0,1-20 16,-22 21-16,0 0 0,0-22 0,0 22 16,0 0-16,-22 21 31,1 21-31,21 0 0,-21 1 15,0-1-15,0 0 0,21 0 16,0 21-16,0-20 0,-21-1 0,21 0 16,0 0-16,0 0 0,0 0 15,0 1-15,21-22 0,0 0 0,0 21 16,0-21-16,22 0 0,-22 0 16,21 0-16,0 0 0,1 0 0</inkml:trace>
  <inkml:trace contextRef="#ctx0" brushRef="#br0" timeOffset="102485.59">15769 12319 0,'0'-42'0,"0"84"0,0-105 0,0 41 0,0 1 15,0 0-15,-21 21 16,0 0-16,0 0 0,-1 0 16,22 21-16,-42 22 0,42-22 0,-42 0 15,42 21-15,-21-21 0,-1 22 16,22-22-16,-21 21 0,21-21 0,0 22 15,0-22-15,0 0 0,0 21 16,21-20-16,1-1 0,-1 0 0,0-21 16,0 21-16,0-21 0,0 0 0,22 0 15,-1 0-15,-21 0 0,22 0 0,-22 0 16,21 0-16,0-21 16,-20 0-16,20 0 0,0-1 0,-21 1 15,1 0-15,20-21 0,-21-1 0,0 1 16,-21 0-16,21-1 0,1-20 15,-1-1-15,-21 1 0,21-1 0,0 1 16,0-1-16,-21 1 0,21 21 0,1-1 16,-1 1-16,0 0 0,-21 20 15,0 1-15,0 42 16,0 1-16,0-1 0,0 21 16,0 0-16,-21 1 0,0 20 15,21 1-15,-22-22 0,1 22 16,0-1-16,0-21 0,-21 1 0,20-1 0,1 0 15,21 1-15,-21-22 0,0 21 16,21-21-16,-21 1 0,21-1 16,0 0-16,0-42 31,0 0-31,21-1 16,0 1-16,0 0 0,0 0 0,22 0 15,-22 0-15,21-22 0,1 22 0,-1 0 16,-21 0-16,21 0 0,22-1 15,-43 22-15,0 0 16,-21 22 0,-21-1-16,0-21 15,0 21-15,0-21 0,-1 0 16,-20 21-16,0-21 0,21 0 0,-22 21 16,22-21-16,-21 0 0,21 0 15,-1 0-15,1 0 0,0 0 0,21 21 16,-21-21-16,21 43 0,0-22 15,0 0-15,0 0 0,0 0 16,21 1-16,0-1 0,0 0 16,-21 0-16,22 0 0,-1 0 0,0 1 15,0-1-15,21 0 0,-20-21 16,20 21-16,0-21 0,1 0 16,20 0-16,-21 0 0,22 0 0,-1 0 15,-20 0-15,20 0 0,-20 0 0,-1-21 16,21 0-16,-20 0 0,-22 21 15,21-22-15,-21 1 0,22-21 0,-22 21 16,-21 0-16,21-22 0,-21 22 0,0-21 16,0-1-16,0 22 0,0 0 15,-21-21-15,21 21 0,-21-1 0,0 22 16,-22 0-16,22 0 0,0 0 0,0 22 16,-22-22-16,22 21 0,0 0 15,-21 21-15,21-21 0,-1 1 16,1-1-16,0 21 0,0-21 0,21 0 15,0 1-15,0-1 0,0 21 16,21-21-16,0-21 16,0 0-16,1 0 0,20 0 0,-21 0 15,0 0-15,22 0 0,-22 0 0,0 0 16,21-21-16,-21 21 0,1-21 16,-1 0-16,0 0 0,0-1 0,0 1 15,0 0-15,-21 0 0,0-21 16,0 20-16,0 1 0,0 0 0,0 0 15,0 0-15,-21 42 16,21 0 0,-21 0-16,0 0 0,0 1 15,21-1-15,0 21 0,0-21 16,0 0-16,0 22 0,0-22 16,0 0-16,21 0 0,0-21 0,0 21 15,22 1-15,-1-22 0,0 21 16,22-21-16,-22 0 0,22 0 0,-1 21 15,1-21-15,-22 0 0,21 0 16,-20 0-16,-1-21 0,0 0 0,-20-1 16,20 1-16,-21 0 0,0 0 15,0 0-15,1-22 0,-22 1 0,0 0 16,0 21-16,0-22 0,0 1 0,0 21 16,0-22-16,-22 22 0,1 0 15,0 21-15,-21 0 0,21 0 0,-22 0 16,1 0-16,0 21 0,-1-21 0,1 21 15,0 1-15,20-22 0,1 21 16,0 0-16,21 0 0,0 0 0,0 0 16,0 22-16,21-22 0,-21 0 15,21 0-15,1 22 0,-1-1 16,0-21-16,0 21 0,0 1 0,-21 20 16,21-20-16,1-1 0,-22 21 0,0 1 15,21-22-15,0 22 16,-21-1-16,0 43 0,0-64 15,0 22-15,0-22 0,0 22 0,0-22 16,-21 22-16,-22-22 0,22 0 16,-21 1-16,0-1 0,-1-21 0,-20 0 15,20 0-15,-20 1 0,21-22 0,-22 0 16,22 0-16,-1 0 0,-20 0 0,21-22 16,-1 1-16,1-21 0,0 21 15,-1-22-15,1 1 0,0 0 0,20-1 16,1 1-16,21 0 0,0-22 15,0 22-15,21 0 0,22-22 0,-22 1 16,21-1-16,22 22 0,-22-22 0</inkml:trace>
  <inkml:trace contextRef="#ctx0" brushRef="#br0" timeOffset="102820.4">18076 12446 0,'0'0'0,"0"-21"15,21 21-15,1 0 16,-22-21-16,21 21 16,0-21-16,0-1 0,0 22 0,-21-21 15,21 0-15,1 21 0,-1-21 0,-21 0 16,0 0-16,0-1 0,0 1 16,0 0-16,0 0 0,0 0 0,-21 21 15,-1 0-15,-20 0 0,21 0 16,-21 0-16,20 0 0,-20 21 0,21 0 15,-21 0-15,20 22 0,-20-22 16,21 21-16,0-21 0,21 0 0,0 22 16,0-22-16,0 0 0,0 0 0,0 0 15,21 1-15,0-22 0,0 21 16,0-21-16,22 0 0,-22 21 0,21-21 16,1 0-16,-1 0 0,0 0 0,-21 0 15,22 0-15,-1 0 0,0-21 16,-20 21-16</inkml:trace>
  <inkml:trace contextRef="#ctx0" brushRef="#br0" timeOffset="103555.97">19050 11938 0,'0'0'0,"-21"-63"31,0 41-31,21 44 15,-22-1-15,22 21 16,-21-21-16,0 22 0,21-1 0,0 0 16,-21 1-16,21-1 0,-21 0 0,21-21 15,0 22-15,-21-22 0,-1 21 16,22-21-16,-21 1 0,21-1 16,-21 0-16,21 0 0,0-42 46,0 0-46,0 0 0,21-1 16,0 1-16,1 0 0,-1 0 0,-21-21 16,21 20-16,0 1 0,0-21 15,0 21-15,1 0 0,-22-1 16,21 22-16,-21 22 16,0-1-16,0 0 15,0 0-15,0 0 0,0 0 0,0 22 16,21-1-16,-21-21 15,0 0-15,0 1 0,21-22 16,0 21-16,0 0 0,1-21 16,-1 0-16,0 0 0,0 0 0,21 0 15,-20 0-15,-1 0 0,21 0 16,-21 0-16,22 0 0,-22-21 0,0 0 16,0-1-16,0 1 0,0 0 0,1 0 15,-22-21-15,21-1 0,-21 1 16,0 0-16,0-1 0,0 1 0,0 21 15,0-22-15,0 22 0,0 0 0,-21 0 16,-1 21-16,1 0 0,0 0 16,0 0-16,0 21 15,0 21-15,-1 1 0,22-22 16,-21 0-16,21 0 0,0 22 0,0-22 16,0 0-16,0 0 15,21-21-15</inkml:trace>
  <inkml:trace contextRef="#ctx0" brushRef="#br0" timeOffset="103780.85">19875 11980 0,'0'-21'0,"0"42"0,0-63 16,0 63-1,0 22-15,-21-22 0,0 0 16,0 21-16,0-21 0,21 22 15,-21-22-15,-1 21 0,1-21 0,21 1 16,0-1-16,0 0 0,-21 0 0,21 0 16,21-21 15,0 0-31,1-21 0</inkml:trace>
  <inkml:trace contextRef="#ctx0" brushRef="#br0" timeOffset="104132.64">19854 11684 0,'0'0'0,"-21"0"0,0 0 16,0 0-16,0 0 16,21 21-16,0 0 15,0 1 1,21-22-16,0 21 0,0-21 0,0 0 15,22 0-15,-22 0 0,0 0 0,21 0 16,-21 0-16,1 0 0,-1-21 16,0 21-16,0-22 0,-21 1 15,0 0-15,0 0 0,0 0 16,-21 21-16,0-21 0,0-1 0,-1 1 16,1 21-16,-21 0 0,21 0 15,-22 0-15,22 0 0,-21 0 0,21 0 16,0 21-16,-22 1 0,22-1 15,0 0-15,21 0 0,0 0 0,-21 0 16,21 1-16,0-1 0,0 0 16,0 0-16,21 0 0,0-21 0,0 21 15,22-21-15</inkml:trace>
  <inkml:trace contextRef="#ctx0" brushRef="#br0" timeOffset="104400.49">20426 11515 0,'21'-21'0,"-42"42"0,63-85 0,-42 43 16,0 42-1,-21 0-15,0 22 16,0-1-16,-1 0 0,-20 1 0,21-1 16,0 22-16,-22-22 0,22 21 15,0 1-15,-21-22 0,21 22 16,-1-1-16,1-20 0,21-1 0,0 0 0,-21 1 15,21-22-15,0 21 16,0-21-16,0 0 0,0 1 16,0-1-16,21-21 15,-21-21-15,43-1 16,-22 22-16,0-21 0</inkml:trace>
  <inkml:trace contextRef="#ctx0" brushRef="#br0" timeOffset="104845.24">20828 11515 0,'21'-43'0,"-42"86"0,42-107 16,-21 43-16,0 42 15,0 22-15,-21-22 16,0 21-16,0 0 0,-1 1 0,1-1 16,0 0-16,0 22 0,0-22 15,0 22-15,-1-1 0,1-20 0,0 20 16,21-21-16,0 1 0,0-1 0,-21-21 15,21 22-15,0-22 0,0 0 16,0 0-16,0-42 31,21 0-31,0 21 16,-21-43-16,21 22 0,1 0 16,-1-21-16,0 21 0,0-22 0,0 1 15,0 21-15,1 0 0,-1-1 16,0 22-16,-21 22 15,0-1-15,0 0 0,0 21 0,-21-21 16,21 22-16,-21-22 0,21 21 16,0 1-16,0-22 0,0 0 0,0 0 15,0 21-15,0-20 0,21-1 16,0 0-16,0-21 0,0 0 16,22 0-16,-22 0 0,0 0 0,21 0 15,-21 0-15,1 0 0,-1-21 16,21 0-16,-21-1 0,-21 1 0,21 0 15,1-21-15,-22 21 0,0-22 16</inkml:trace>
  <inkml:trace contextRef="#ctx0" brushRef="#br0" timeOffset="105017.14">20193 11811 0,'0'0'0,"-148"42"31,169-42 1,0 0-32,0 0 0,22 0 15,-1 0-15,0 0 0,22-21 0,-22 0 16</inkml:trace>
  <inkml:trace contextRef="#ctx0" brushRef="#br0" timeOffset="108832.95">22394 11642 0,'0'0'0,"0"-21"15,21-1-15,1 22 0,20-21 0,-21 0 16,21 0-16,1 0 0,-1 0 16,0-1-16,1-20 0,-1 21 15,0-21-15,1-1 0,-22 22 0,0-21 16,0-1-16,0 1 0,-21 0 15,0-1-15,0 1 0,0 21 0,0-21 16,0 20-16,0 1 0,-21 0 16,0 21-16,0 0 0,0 0 15,-22 21-15,22 0 0,0 1 0,-21 20 16,21 21-16,-22 1 0,1 21 0,21-1 16,0 1-16,-1-22 15,-20 22-15,21 0 0,0-1 0,0 65 16,21-86-16,-22 22 0,22-22 0,0-20 15,0 20-15,0-21 0,0 1 16,0-22-16,-21 21 0,21-21 0,-21-21 16,21 22-16,-21-22 0,0 0 15,0 0-15,-1-22 0,1 1 16,21 0-16,-21 0 0,0-21 16,0-1-16,-22-41 0,43 41 15,0-20-15,-21 20 0,21 1 0,-21-21 16,21 41-16,0-20 0,0 21 15,0 0-15,0 42 16,0 0-16,0 21 16,0-20-16,0 20 0,21-21 15,0 21-15,1 1 0,-22-22 0,21 21 16,0-21-16,0 1 0,0-1 0,0 0 16,1 0-16,20-21 15,0 0-15,1 0 0,-1 0 0,0 0 16,1 0-16,-1 0 0,0 0 0,43-21 15,-64 0-15,21 0 16,-20-22-16,20 22 0,-21-21 0,-21-1 16,0 22-16,21-21 0,-21 0 0,0 20 15,0-41-15,0 42 16,-21 42 0,21 0-16,0 0 15,0 0-15,-21 22 0,21-22 16,-21 21-16,21 1 0,0-22 0,0 0 15,0 21-15,0-21 0,0 1 16,0-1-16,21 0 16,0-21-1,0 0-15,0 0 0,1-21 16,-1 21-16,0-21 0,0-1 0,0 1 16,0 0-16,-21 0 0,22-21 15,-1 20-15,-21 1 0,0 0 0,21 0 16,0 21-16,-21 21 15,0 0 1,0 0-16,0 1 0,0 20 0,21 0 16,-21 1-16,0-22 15,0 0-15,21 0 0,1 0 16,-22 0-16,21-21 0,0 0 16,0 0-16,0 0 0,0 0 0,1 0 15,-1 0-15,0-21 0,21 21 16,-21-21-16,1 0 0,-1-21 0,21 20 15,-21-20-15,0 0 0,1-1 0,-22 1 16,21 0-16,0-22 0,0 22 16,0-22-16,-21 1 0,21 21 0,-21-22 15,22 1-15,-22 20 0,0 1 16,0 0-16,0-1 0,0 22 16,0 42-16,0 0 0,-22 1 15,22 20-15,-21 0 0,0 1 16,0-1-16,0 0 0,0 22 15,21-22-15,-22 0 0,1 22 0,-21 84 16,42-106-16,0 1 16,-21-1-16,21-21 0,0 22 15,0-22-15,0 0 0,0 0 0,0 0 16,0-42 0,0 0-1,21 0-15,-21 0 0,21-1 16,0 1-16,0-21 0,1 21 0,-1 0 15,-21-1-15,21 1 0,0 0 16,0 21-16,-21 21 16,0 0-1,0 1-15,0 20 0,0-21 0,0 0 16,0 0-16,0 1 0,21-1 16,-21 0-16,22 0 0,-1 0 15,0-21-15,0 0 0,0 21 0,0-21 16,1 0-16,-1 0 0,21 0 15,0 0-15,-20 0 0,20 0 0,0-21 16,1 0-16,-22 21 0,21-21 16,-21 0-16,0 0 0,1-22 15,-1 22-15,0-21 0,-21-1 0,0 22 16,0-21-16,0 21 0,0 0 0,0-1 16,-21 22-16,0 0 15,-1 0-15,1 22 0,0-1 16,-21 0-16,21 21 0,-1 1 0,22-1 15,-21-21-15,0 21 0,21 1 0,0-22 16,0 21-16,0-21 16,0 22-16,0-22 0,21 0 0,0 0 15,1-21-15,-1 0 0,0 0 0,21 0 16,-21 0-16,1 0 16,-1 0-16,0 0 0,21 0 0,-21-21 15,1 0-15,-1 0 0,0 0 0,0-1 16,0-20-16,-21 21 0,21-21 15,1 20-15,-1-20 0,-21 21 0,21 0 16,-21 0-16,21-1 0,-21 44 31,0-1-31,0 0 0,0 0 0,0 0 16,0 0-16,0 1 0,0-1 0,0 0 16,0 0-16,0 0 0,0 0 15,21-21 16,0 0-31,1 0 0,-1-21 16,0 21-16,0-21 0,-21 0 16,21 0-16,0 0 0,1-1 0,-1 1 15,-21 0-15,21 0 0,0 0 0,0 0 16,-21-1-16,21 22 0,1 0 16,-22 22-1,0-1-15,0 0 0,0 0 0,0 21 16,0-20-16,0-1 0,0 21 15,0-21-15,0 0 0,0 1 0,0-1 16,0 0-16,21 0 0,0 0 16,0-21-16,0 0 0,0 0 15,22 0-15,-22 0 0,0 0 16,21 0-16,-20 0 0,-1 0 0,21-21 16,-21 0-16,-21 0 0,21 0 0,1-1 15,-22-20-15,21 0 0,-21-1 16,0-20-16,21 21 0,0-22 0,-21 1 15,0-1-15,21 22 0,0-22 0,1 1 16,-1-1-16,0 1 0,0-1 16,0 22-16,0 0 0,1-1 15,-22 22-15,0 0 0,0 42 32,0 21-32,-22-20 0,1 20 0,0 0 15,0 1-15,0-1 0,0 21 0,-1-20 16,1-1-16,0 0 0,0 22 15,0-22-15,21 22 0,0-22 0,0 22 16,0-22-16,0 0 0,0 1 0,0-1 16,0 0-16,21-21 0,0 22 15,0-22-15,0 0 0,1 0 16,20 0-16,-21-21 0,0 0 0,22 22 0,-22-22 16,42 0-16,-20 0 15,-1-22-15,0 22 0,1-21 16,-1 0-16,0 0 0,1 0 0,-1-22 15,0 1-15,-21 0 0,22-1 16,-22 1-16,0-21 0,-21 20 0,0 1 16,0 21-16,0-22 0,0 22 0,0 0 15,-21 21-15,0 0 0,-22 0 16,1 0-16,21 0 0,-21 0 0,-1 21 16,1 22-16,0-22 0,-1 0 0,22 21 15,0 1-15,-21-22 0,42 21 0,-22-21 16,22 22-16,0-22 0,0 0 15,0 21-15,0-21 0,22 1 0,-22-1 16,21-21-16,0 21 0,0-21 16,21 0-16,-20 0 0,-1 0 15,42 0-15,-42 0 0,22-21 16,-22 0-16,0 21 0,21-43 0,-20 22 16,-1 0-16,0-21 0,0 20 0,0-20 15,-21 0-15,0 21 0,21-1 16,-21 1-16,0 0 0,-21 21 15,0 21-15,0 0 16,0 1-16,0-1 0,21 0 16,-22 21-16,1-21 0,21 1 15,-21-1-15,21 0 0,0 0 0,0 0 0,0 0 16,0 1-16,21-1 16,0-21-16,22 0 0,-22 0 15,0 0-15,21 0 0,-20 0 0,20 0 16,0 0-16,-21 0 0,22 0 15,-22-21-15,0-1 0,21 1 0,-20 0 16,-1-21-16,0 21 0,0-22 0,0 22 16,-21-21-16,21 21 0,-21-1 15,0 1-15,-21 42 32,0 22-32,0-22 0,0 0 15,21 0-15,-21 0 0,21 1 0,-22-1 16,22 0-16,-21 0 0,21 0 0,0 0 15,21-21 32,1-21-31,-22 0-16,21 0 0,0 0 0,0 0 16,0-1-16,0 1 0,1 0 0,-22 0 15,21 0-15,0 0 0,0-1 0,0 22 16,0 0-16,-21 22 15,0-1-15,0 0 16,0 0-16,0 0 0,0 0 0,0 1 16,0-1-16,0 0 0,0 0 15,0 0-15,22 0 16,-1-21-16,-21 22 0,21-22 16,0 0-16,0 0 0,0 0 15,1 0-15,-1 0 0,-21-22 16,21 1-16,0 21 0,0-21 0,-21 0 15,21 0-15,1 0 0,-1-22 16,21 22-16,-21 0 0,0-21 0,1 20 16,20-20-16,-21 21 0,0 0 15,0 0-15,1 21 0,-1-22 16,0 22-16,-21 22 31,-21-22-31,21 21 16,0 0-16,-21-21 15,21-21 32,0 0-47,0-1 16,-22 22 31,1 22-47,0-1 0,0 0 15,0 0-15,0 21 0,-1-20 0,1 20 16,0 0-16,0-21 0,21 22 16,0-22-16,0 0 0,0 21 0,0-20 15,0-1-15,21 0 0,0 0 16,0-21-16,22 0 0,-1 21 0,0-21 16,1 0-16,-22 0 0,21 0 15,1 0-15,-1-21 0,21 0 16,-41 0-16,20 0 0,-21-22 15,0 22-15,22-21 0,-22 21 0,0-22 16,-21 22-16,21-21 0,-21 21 16,0-1-16,-21 22 15,0 22 1,0-1-16,-1 0 0,1 0 0,0 0 16,0 0-16,0 22 0,21-22 15,0 0-15,-21 0 0,21 0 0,0 1 16,0-1-16,0 0 0,0 0 0,21 0 15,0-21-15,0 0 16,0 0-16,0 0 0,22 0 16,-22 0-16,0 0 0,0 0 0,0 0 15,1-21-15,20 0 0,-21 0 0,0 0 16,0-1-16,1 1 0,-1-21 16,0 21-16,0-22 0,21 22 15,-20 0-15,-1 0 0,21 0 16,-42 42-1,0 0-15,0 0 0,-21 0 16,21 1-16,-21 20 0,0-21 0,-1 0 16,1 0-16,0 1 0,0-1 0,0 0 15,21 0-15,-21-21 16,-1 21-16,22 0 0,-21-21 0,21 22 16,-21-22-16,0 0 15,0 0 1,0-22-1,-1 22-15</inkml:trace>
  <inkml:trace contextRef="#ctx0" brushRef="#br0" timeOffset="109092.8">25082 11832 0,'0'0'0,"22"0"16,-1 0-1,0 0-15,21 0 0,1 0 0,-1 0 16,0 0-16,22 0 0,-22-21 16,0 21-16,22 0 0,-22 0 0,22 0 15,-22 0-15,0 0 0,-20 0 0,20 0 16,-21-21-16,-21 0 15,-21 0-15,0-1 0</inkml:trace>
  <inkml:trace contextRef="#ctx0" brushRef="#br0" timeOffset="109257.71">24363 11599 0,'0'0'0,"-21"0"16,-1 0-1,22-21-15</inkml:trace>
  <inkml:trace contextRef="#ctx0" brushRef="#br0" timeOffset="124054.14">10372 10435 0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6T03:44:12.51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10604 1461 0,'0'-22'0,"0"44"0,0-65 0,22 43 0,-22-21 15,0 0-15,0 0 16,0 0-1,-22 21 1</inkml:trace>
  <inkml:trace contextRef="#ctx0" brushRef="#br0" timeOffset="869.5">10647 1164 0,'0'0'15,"0"-21"-15,21 0 0,-21 0 0,0-22 16,0 22-16,0 0 0,0-21 0,-21-1 16,0 22-16,-1-21 0,1 21 15,0 0-15,0-1 0,0 1 0,-22 0 16,22 21-16,0 0 0,-21 0 15,-1 21-15,22 22 0,-21-22 0,-22 21 16,22 22-16,-21-22 0,20 21 16,-20 1-16,20-1 0,-20 22 0,-1-21 15,22-1-15,0 22 0,-1-1 16,1-20-16,21 21 0,0-22 0,21 22 16,0-22-16,0 1 0,0-22 15,0 22-15,21-22 0,0 0 16,0 1-16,22-1 0,-22-21 0,21 21 15,22-20-15,-22-1 0,0 0 0,22-21 16,-1 0-16,1 0 0,-1 0 16,-20 0-16,20 0 0,1 0 0,41-42 15,-41 20-15,-22 1 0,22 0 16,-22-21-16,0 21 0,1-1 16,-1-20-16,0 0 0,-20 21 0,-1-22 15,0 1-15,0 21 0,0-22 0,-21 1 16,21 21-16,-21-21 0,0 20 15,0-20-15,0 21 0,0 0 16,0 0-16,0-1 0,0 1 16,0 0-16,-21 21 15,0 21-15,0 0 16,0 1-16,0 20 0,-1-21 16,1 21-16,21-20 0,-21 20 0,0 0 15,0-21-15,21 22 0,0-1 0,0-21 16,0 22-16,0-22 0,0 21 15,0-21-15,0 0 0,0 1 16,21-1-16,0 0 0,0-21 0,0 21 16,22-21-16,-22 0 0,21 0 0,-21 0 15,22 0-15,-1 0 0,0 0 16,-20 0-16,20-21 0,0 0 0,-21 0 16,22-1-16,-22 1 0,0 0 15,0 0-15,0-21 0,-21 20 0,22-20 16,-22-43-16,0 43 0,0 21 15,0-21-15,-22-1 0,1 22 16,0 0-16,0 0 0,-21 0 0,20 21 16,-20 0-16,21 0 0,-21 0 15,-1 0-15,1 0 0,21 21 16,-22 0-16,22 0 0,0 0 0,0 0 16,0 1-16,0 20 0,21-21 15,0 0-15,0 22 0,0-22 0,0 0 16,0 0-16,21 0 0,0 0 15,0 1-15,0-1 0,22-21 16,-1 0-16,0 0 0,1 0 0,-1 0 0,-21 0 16</inkml:trace>
  <inkml:trace contextRef="#ctx0" brushRef="#br0" timeOffset="1188.31">11959 1418 0,'0'-21'0,"0"42"0,0-84 0,0 20 0,0 22 16,0-21-16,0 21 0,0 0 16,0-1-16,-21 22 15,0 0-15,0 43 16,21-22-16,-22 21 0,1-21 16,21 22-16,0 20 0,-21-20 0,0 20 15,0-21-15,21 22 0,0-1 16,-21 1-16,21-22 0,-22 22 0,1-22 15,21 22-15,0-22 0,0 0 16,0-21-16,-21 22 0,21-22 0,0 0 16,0 0-16,0 0 0,0 1 15,0-1-15,21-21 32,0-21-32,1-1 0,-1 1 15,0 0-15,0-21 0</inkml:trace>
  <inkml:trace contextRef="#ctx0" brushRef="#br0" timeOffset="1460.16">12446 1228 0,'0'0'0,"0"-43"0,0 22 16,0 0-16,0 0 16,-21 42-1,0 21-15,-1-20 0,1 20 16,21 0-16,-21 1 0,0 20 15,0 1-15,0-1 0,-1 1 0,1-1 16,0 1-16,0-1 0,21 1 0,-21-22 16,0 0-16,21 1 0,-22-1 15,22 0-15,0 1 0,0-22 0,-21 21 16,21-21-16,0 0 16,0 1-16,21-22 15,1 0-15,-1-22 16,0 1-16,0 0 15</inkml:trace>
  <inkml:trace contextRef="#ctx0" brushRef="#br0" timeOffset="1848.94">12404 1969 0,'0'21'0,"0"0"15,-22-21-15,22 21 16,22-21-1,-1 0-15,0 0 0,0 0 16,0 0-16,0 0 16,1-21-16,-1 21 0,0-21 0,0 0 15,0-1-15,0 1 0,-21 0 16,0-42 0,-21 63-1,0 0-15,0 0 16,-21 0-16,20 21 0,1 0 15,0 0-15,0 0 0,-21 0 0,20 1 16,1-1-16,0 0 0,21 0 0,0 21 16,-21-20-16,21-1 0,0 0 15,0 0-15,0 0 16,0 0-16,21-21 0,0 22 0,0-22 16,1 0-16,-1 0 0,0 0 15,21 0-15,1 0 0,-22 0 0,21 0 16,0 0-16,1 0 0,-1-22 0,0 1 15,1 0-15,-1 21 0</inkml:trace>
  <inkml:trace contextRef="#ctx0" brushRef="#br0" timeOffset="2104.79">13250 1693 0,'0'0'0,"0"-21"0,-21 21 15,0 0-15,0 0 0,0 0 16,-1 0-16,1 21 0,-21 1 15,21-1-15,0 0 0,-1 21 16,1 1-16,0-22 0,0 21 0,0-21 16,21 22-16,0-1 0,0-21 0,0 0 15,0 22-15,0-22 0,0 0 16,0 0-16,0 0 0,21 0 16,0 1-16,0-22 0,0 0 0,1 0 15,20 0-15,-21 0 0,21 0 16,-20 0-16,20 0 0,-21-22 0,21 1 15,-20 0-15,20 0 0,0 0 0,-21-22 16</inkml:trace>
  <inkml:trace contextRef="#ctx0" brushRef="#br0" timeOffset="2408.61">13843 974 0,'0'-43'0,"0"86"0,-85-107 31,64 85-31,0 1 0,0-1 0,21 21 16,-21-21-16,-1 43 0,1-22 15,21 22-15,-21-22 0,0 21 0,0 1 16,21-1-16,-21 1 0,-1-1 16,22 1-16,-21-1 0,21 1 15,-21-1-15,21-20 0,0-1 0,0 0 16,0 1-16,0-22 0,0 0 15,0 0-15,0 0 0,0 1 0,0-1 16,21-21-16,0 0 16,1 0-16,-1 0 15,0 0-15,0-21 0,0-1 16,0 1-16,22 0 0</inkml:trace>
  <inkml:trace contextRef="#ctx0" brushRef="#br0" timeOffset="2644.48">14076 1609 0,'0'0'0,"-21"21"31,21 0-31,-22-21 0,1 42 16,0-20-16,0-1 0,0 21 0,21-21 16,-21 22-16,-1-22 0,1 21 0,0-21 15,21 22-15,-21-22 0,21 0 16,-21 0-16,21 0 0,0 0 0,0 1 15,0-1-15,0 0 0,21 0 16,0-21-16,0 0 16,0 0-16,1 0 0,-1 0 15,21 0-15,0-21 0,-20 0 0</inkml:trace>
  <inkml:trace contextRef="#ctx0" brushRef="#br0" timeOffset="3337.08">14436 1672 0,'0'0'0,"-43"21"16,43 1 0,-21-1-16,0 0 0,0 0 15,21 21-15,-21-20 0,-1 20 16,22-21-16,-21 21 0,21-20 0,0-1 16,0 0-16,0 0 0,0 0 15,0 0-15,0 1 0,0-1 16,21-21-1,1 0-15,-22-21 32,21-1-32,-21 1 0,0 0 15,0 0-15,0-21 0,21-1 16,-21 22-16,0-21 0,0-1 0,21 1 16,0 21-16,0-21 0,-21 20 0,22-20 15,-1 21-15,0 0 0,0 0 16,21-1-16,-20 22 15,-1 0-15,21 0 0,-21 0 0,0 22 16,1-1-16,-1 0 0,21 21 16,-21-21-16,0 22 0,1-1 0,-22-21 15,0 22-15,21 41 0,-21-63 16,0 22-16,0-22 0,0 0 16,0 0-16,0 0 0,0 1 0,-21-1 15,-1-21-15,22 21 0,-21-21 16,0 0-16,21-21 31,0 0-31,0-1 16,0 1-16,21 0 0,0-21 15,1 21-15,-1-22 0,21 1 0,-21 0 16,22-1-16,-1 1 0,21 0 0,-20 20 16,20-20-16,-20 21 0,20 21 15,-21 0-15,22 0 0,-22 0 0,1 0 16,-22 21-16,21 0 0,-21 0 15,0 1-15,-21 20 0,0 0 0,0-21 16,0 22-16,0-1 0,0-21 0,-21 22 16,0-22-16,0 0 0,0 21 15,0-21-15,-1 1 0,22-1 0,-21-21 16,0 21-16,0-21 0,0 21 16,0-21-16,42-21 31,0 0-16</inkml:trace>
  <inkml:trace contextRef="#ctx0" brushRef="#br0" timeOffset="3756.84">16235 1588 0,'0'-22'0,"0"44"0,0-65 0,0 22 15,-21 21-15,-1 0 16,1 0-16,-21 0 0,21 0 16,0 21-16,-22 0 0,22 1 0,0-22 15,0 42-15,-22-21 0,43 0 0,-21 0 16,21 1-16,0-1 0,0 0 16,0 0-16,0 0 0,0 0 15,21 1-15,1-22 0,-1 21 0,0 0 16,0-21-16,0 21 0,0 0 15,1-21-15,-1 21 0,0 1 16,0-22-16,0 21 0,-21 0 0,0 0 16,0 0-1,0 0-15,-21 1 16,0-22-16,0 0 0,0 21 16,-1-21-16,1 0 0,0 0 15,-21 0-15,21 0 0,-1 0 0,-20 0 16,21 0-16,0 0 0,0 0 0,-1 0 15,1 0-15,0 0 0,21-21 16,0-1-16,0 1 16,0 0-16,0 0 0</inkml:trace>
  <inkml:trace contextRef="#ctx0" brushRef="#br0" timeOffset="3996.71">14922 1270 0,'0'0'0,"-21"0"0,0 0 0,0 0 16,21-21-1,-21 21 32,0 0-31,-1 0-16</inkml:trace>
  <inkml:trace contextRef="#ctx0" brushRef="#br0" timeOffset="4200.59">13293 1312 0,'0'0'0,"-22"0"0,1 0 0,0 0 16,42 0-16,22 0 15,-22 0-15,21 0 0,-21 0 16,22 0-16,-1 0 0,21 0 16,-20 0-16,-1 0 0,0 0 0,-20 0 15,20 0-15,-21 0 0,0 0 0,-21-21 16</inkml:trace>
  <inkml:trace contextRef="#ctx0" brushRef="#br0" timeOffset="4812.24">9123 275 0,'-21'43'0,"42"-86"0,-64 128 16,22-43-16,21 22 0,-21-1 0,0 1 15,-21 20-15,20 22 0,1-21 16,0 21-16,0 0 0,-21-1 0,42 1 16,-22 0-16,1 0 0,0 0 15,21 0-15,-21-1 0,21 1 0,0 0 16,0 85-16,0-86 0,-21 1 15,21-21-15,-21 0 0,21-1 16,0-20-16,0 20 0,0-20 0,-22-22 16,22 22-16,0-22 0,0 0 0,0 1 15,0-22-15,0 21 0,0-63 32,0 0-32,0 0 0,0-22 15,22 1-15,-22 0 0</inkml:trace>
  <inkml:trace contextRef="#ctx0" brushRef="#br0" timeOffset="6128.48">9186 423 0,'21'0'46,"1"0"-46,-1 0 0,21 0 0,0 0 16,1 0-16,20 0 0,1 0 16,20 0-16,1 0 0,21 0 15,21 0-15,0 0 0,0 0 16,0 0-16,42 0 0,1 0 0,-1 0 16,0 0-16,22 0 0,-1 0 0,1 0 15,20 0-15,-20 0 0,21 22 16,190-22-16,-191 0 0,-20 21 15,21-21-15,-22 0 0,22 0 16,-1 21-16,1-21 0,0 0 0,-1 0 16,-20 0-16,21 0 0,-1 21 15,-20-21-15,-1 0 0,-20 0 0,-22 21 16,21-21-16,-42 0 0,0 0 16,0 0-16,-21 0 0,0 0 15,-22 0-15,22 0 0,-42 0 0,20 0 16,-20 0-16,-1 0 0,1 0 15,-1 0-15,-20 0 0,-1 0 16,0 0-16,1 0 0,-1 0 0,0 0 16,1 0-16,-22 0 0,21 0 0,-21 0 15,1 0-15,-1 0 0,0 21 0,-21 1 16,21-1-16,-21 0 16,0 0-16,0 0 15,0 0-15,0 1 0,0-1 16,0 21-16,0-21 0,0 22 15,-21 20-15,0-21 16,21 22-16,-21-22 0,-1 1 0,1 20 16,0-21-16,0 22 0,0-1 0,0-20 15,-1 20-15,1 1 16,21-1-16,-21 1 0,21-1 0,-21 1 0,21-1 16,0 1-16,0-1 0,0-20 0,0 20 15,0-21-15,0 1 0,0-1 16,0 0-16,0 1 0,0-1 0,0 0 15,-21 1-15,21-22 0,0 21 16,-21-21-16,21 1 0,-22-1 0,1 0 16,21 21-16,-21-21 0,0-21 15,0 22-15,0-1 0,-1 0 0,1-21 16,-21 21-16,21-21 0,-22 0 16,1 0-16,-21 21 0,20-21 0,-20 0 15,-22 0-15,22 0 0,-22 0 0,0 0 16,-21 0-16,22 0 0,-22 0 15,-21 0-15,0 0 0,0 0 0,-21 0 16,0 0-16,-1 0 0,-20 0 0,21 0 16,0 0-16,-22 0 0,22 0 15,-21 0-15,21 0 0,-22 0 0,22 0 16,-21 0-16,0 0 0,-1 0 0,1 0 16,0 0-16,-1 0 0,1 0 15,0 0-15,-22 0 0,43 0 16,-21 21-16,-1-21 0,1 0 0,21 22 15,-22-22-15,22 0 0,-148 21 16,148-21-16,0 0 0,21 21 16,-22-21-16,22 0 0,0 0 0,22 21 15,-1-21-15,0 0 0,21 0 0,1 0 16,20 0-16,-21 0 0,22 0 16,-1 0-16,1 0 0,-1 0 0,22 0 15,0 0-15,21 0 0,-22 0 16,22 0-16,21 21 62,-21-21-62,0 0 16,0 0-16,-1 21 0,1-21 16,0 0-16,0 0 15,0 0-15,0 0 0,-1 0 16,1 0-16</inkml:trace>
  <inkml:trace contextRef="#ctx0" brushRef="#br0" timeOffset="6962.01">5292 5842 0,'-22'-21'0,"44"42"0,-44-63 0,22 21 0,0-1 15,0 1-15,0 0 0,0 0 16,0 0-16,0 0 0,0-1 0,0 1 15,0 0-15,0 0 0,0 0 16,0 0-16,0 42 31,0 0-15,0 21-16,0 1 0,0-1 16,0 21-16,0 22 0,0-21 0,0-1 15,0 22-15,0-1 0,-21-20 16,21 21-16,-21 20 0,21-20 0,-21-21 15,0 20-15,21 1 0,-21-22 16,21 1-16,0-1 0,-22 1 0,22-22 16,-21 22-16,21-22 0,-21 0 0,21 1 15,0-22-15,0 0 0,0 0 0,0 0 16,0 1-16,0-44 16,0 1-1,21 0-15,-21 0 0,21-21 0,1 20 16,-22-20-16,21 0 0,0-1 15</inkml:trace>
  <inkml:trace contextRef="#ctx0" brushRef="#br0" timeOffset="7904.98">5397 5630 0,'-21'-21'0,"42"42"0,-63-63 15,21 42-15,0-21 0,21 0 0,-21 21 16,21-21-16,21-1 31,0 22-31,21-21 0,1 21 16,-1 0-16,21 0 0,1-21 0,21 21 16,-1 0-16,1-21 0,0 21 15,20 0-15,22 0 0,0-21 0,0 21 16,22 0-16,-1 0 0,21-21 0,-21 21 15,22 0-15,20 0 0,1 0 16,-22 0-16,21 0 0,22 0 0,-21 0 16,20 0-16,-20 0 0,-1 0 15,22 0-15,-22 0 0,22 0 0,-21 0 16,-1 0-16,-21 0 0,1 0 0,-1 0 16,0 0-16,-20 0 0,-1 0 15,0 0-15,-21 0 0,-21 0 16,0 0-16,-1 0 0,-20 0 0,0 0 15,-1-22-15,-20 22 0,-1-21 0,1 21 16,-22 0-16,1 0 0,-1 0 16,0 0-16,-21 0 0,22 0 0,-22 0 15,0 0-15,-21 21 16,0 1-16,0-1 16,0 21-16,0-21 0,0 22 15,-21-1-15,21 0 0,0 1 16,0 20-16,-21-21 0,21 22 0,0-1 15,0 1-15,0-1 0,0 1 16,0-1-16,0 1 0,21-1 0,0 22 16,-21-21-16,21-1 0,0 22 15,1-22-15,-22 1 0,21-1 0,0-20 16,-21 20-16,0-21 0,0 1 0,0 20 16,0-20-16,0 41 15,0-41-15,-21-22 0,0 21 0,-1-21 16,1 22-16,0-22 0,-21 0 0,21 0 15,-22 0-15,1 0 0,0 1 0,-1-22 16,1 21-16,0-21 0,-22 21 16,22 0-16,-22-21 0,1 0 15,-22 21-15,22-21 0,-22 0 0,-21 0 16,0 0-16,0 0 0,-21 0 0,22 0 16,-44 0-16,22 0 0,-21 0 15,-21 0-15,0 0 0,-1 0 0,1 0 16,-22 0-16,22-21 0,-21 21 0,-1 0 15,-21 0-15,22 0 0,-1-21 0,-20 21 16,20 0-16,-20 0 0,20 0 16,1 0-16,-22 0 0,21 0 0,1 21 15,-1-21-15,1 0 0,21 21 16,-1-21-16,22 21 0,0-21 0,21 0 16,21 0-16,21 0 0,1 0 15,20 0-15,22 0 0,0 0 0,-1 0 16,1 0-16,21 0 0,0-21 0,-1 21 15,1 0-15,21-21 16,0 0 0,0 0-1,21 0-15,-21-1 0,22 1 16</inkml:trace>
  <inkml:trace contextRef="#ctx0" brushRef="#br0" timeOffset="8628.56">6498 6033 0,'0'-22'15,"0"44"-15,0-65 0,-21 43 16,0 0-16,0 0 15,21 43-15,0-22 0,0 21 0,-22 0 16,1 22-16,0-1 0,21 1 16,-21 21-16,0-22 0,0 22 15,-1-22-15,1 1 0,0-1 0,-21 1 16,21-1-16,-22-20 0,22 20 0,-21-21 16,-1 1-16,1-1 0,21 0 15,-21-20-15,-1 20 0,22-21 0,-21-21 16,21 0-16,-1 0 0,1 0 0,0 0 15,0-21-15,21 0 0,0-22 16,-21 22-16,21-21 0,0 0 0,0-1 16,0 1-16,0 0 0,0-1 15,0 1-15,0-22 0,0 22 0,0 0 16,21-1-16,0 1 0,0 21 0,-21 0 16,21 21-16,1 0 0,-1 0 15,0 21-15,0 0 0,0 0 16,-21 22-16,21-1 0,1-21 0,-1 21 15,0 1-15,0-1 0,0 0 0,0 1 16,1-22-16,-22 21 0,21-21 0,0 1 16,0 20-16,0-21 0,0-21 15,1 21-15,-1 0 0,0-21 0,21 0 16,-21 0-16,1 0 0,20 0 0,-21-21 16,21 0-16,1 21 0,-22-21 15,21 0-15,1 0 0,-22-1 0,63-62 16,-62 63-16,-22-22 15,0 22-15,21 0 0,-21-21 16,0 20-16,0 1 16,0 42-1,-21 1-15,21-1 16,0 0-16,-22 0 0,1 0 16,21 0-16,-21 22 0,21-22 15,0 0-15,-21 0 0,21 0 0,-21 1 16,21-1-16,0 0 15,0-42 17,0 0-32</inkml:trace>
  <inkml:trace contextRef="#ctx0" brushRef="#br0" timeOffset="8818.45">6837 6519 0,'0'0'0,"0"-21"32,-21 21-17,-1 0-15,22 21 32,22 1-17,-1-1-15,0-21 0</inkml:trace>
  <inkml:trace contextRef="#ctx0" brushRef="#br0" timeOffset="9248.2">7345 6668 0,'0'0'0,"21"0"0,0 0 16,0-22-16,-21 1 0,21 0 16,-21 0-16,0 0 15,-21 21-15,0 0 16,0 0-16,0 0 0,0 0 15,-1 0-15,1 21 0,-21 0 0,21 0 16,0 0-16,-1-21 0,1 22 16,0-1-16,0 0 0,21 0 15,-21 0-15,21 0 0,0 1 16,0-1-16,21 0 0,0 0 0,0-21 16,0 21-16,22 0 0,-22-21 15,0 22-15,21-1 0,-20 0 0,-1-21 16,21 21-16,-21 0 0,0-21 0,-21 21 15,0 1-15,22-1 0,-22 0 16,0 0-16,-22 0 16,1-21-16,0 21 0,0 1 0,-21-22 15,20 21-15,-20-21 0,0 0 0,21 21 0,-22-21 16,1 0-16,0 0 16,20 0-16,-20 0 0,21 0 0,-21-21 15,20 21-15,1-21 0,0-1 0,0 1 16,21-21-16,0 21 0,0 0 15,0-1-15,0-20 0,0 21 16,0 0-16,21 0 0,0-1 0,0 1 16,22 0-16</inkml:trace>
  <inkml:trace contextRef="#ctx0" brushRef="#br0" timeOffset="9574.02">8149 6181 0,'0'-21'31,"0"42"-31,0-64 0,0 65 16,0-1-16,-21 0 0,0 0 16,21 21-16,-21 22 0,-1-22 0,1 22 15,0-22-15,0 22 0,-21-1 0,20-21 16,1 22-16,0-22 0,0 22 15,21-22-15,0 0 0,-21-20 16,21 20-16,0-21 0,0 0 0,0 0 16,0 1-16,0-1 0,21 0 0,-21 0 15,21-21-15,0 21 0,0-21 0,1 0 16,-1 0-16,0 0 0,0 0 16,0 0-16,0 0 0,1-21 15,-1 0-15,0 21 0,0-21 0,0 0 16,0-1-16</inkml:trace>
  <inkml:trace contextRef="#ctx0" brushRef="#br0" timeOffset="9775.9">7810 6668 0,'0'0'0,"22"0"31,-1 0-16,21 0-15,0 0 0,-20 0 16,20-22-16,-21 22 0,21-21 16,-20 21-16,20-21 0,0 21 0,1-21 15,-22 21-15,21-21 0,0 0 0,1 21 16</inkml:trace>
  <inkml:trace contextRef="#ctx0" brushRef="#br0" timeOffset="10203.66">10456 5800 0,'0'0'0,"0"21"31,0 0-16,0 21-15,0-20 0,0 20 16,-21-21-16,21 21 0,0-20 16,-21 20-16,0-21 0,21 0 0,0 22 15,0-22-15,-21 0 0,21 0 16,0 0-16,-22 0 0,22 1 0,0-1 16</inkml:trace>
  <inkml:trace contextRef="#ctx0" brushRef="#br0" timeOffset="10440.53">10118 6265 0,'0'0'0,"0"22"0,0-1 16,21-21-16,0 0 15,0 0-15,0 0 16,22 0-16,-22 0 0,0 0 0,21 0 16,-21 0-16,1 0 0,20 0 0,-21 0 15,21 0-15,-20 0 0,-1-21 16,21-1-16,-21 22 0,0-21 0,1 21 16,-1-21-16,-21 0 0,0 0 15,0 0-15</inkml:trace>
  <inkml:trace contextRef="#ctx0" brushRef="#br0" timeOffset="10652.4">10202 5863 0,'-21'-21'31,"42"21"-31,0 0 0,1 0 15,-1 0-15,0 0 0,0 0 0,21 0 16,-20 0-16,20 0 0,-21 0 16,21 0-16,-20 0 0,-1-21 0,21 21 15,-21 0-15,0 0 0,1 0 0,-1-21 16</inkml:trace>
  <inkml:trace contextRef="#ctx0" brushRef="#br0" timeOffset="11216.08">10816 5440 0,'-21'-21'0,"42"42"0,-63-63 0,21 20 15,-43 1-15,43 0 16,-21 21-16,20 0 0,-20-21 16,0 21-16,21 0 0,-22 0 0,1 0 15,0 21-15,-1-21 0,-20 42 0,20-20 16,-20 20-16,-1 0 0,1 1 15,-1 20-15,1 1 0,-43 63 16,43-64-16,20 1 0,1-1 16,0 1-16,20-22 0,1 21 0,21-20 15,0-1-15,0 22 0,21-22 0,1 0 16,20 1-16,0-1 0,1-21 0,-1 21 16,0-20-16,22-1 0,-1 21 0,1-21 15,-1 0-15,1-21 16,-1 22-16,1-22 0,-1 0 0,1 0 15,-1 0-15,1 0 0,20 0 0,-20 0 16,-1-22-16,1 1 0,-1 0 0,22 0 16,-21-21-16,-22-1 0,21 22 15,1-21-15,-22-1 0,1 1 0,-22-21 16,21 20-16,-21 1 0,0-22 0,1 1 16,-1-1-16,-21 1 0,0-1 15,0 1-15,0-22 0,-21 22 0,-1-1 16,1 1-16,-21-1 0,0 1 15,-22-1-15,22 22 0,-43 0 0,22-1 16,-1 1-16,-21 21 0,1 0 16,-1-1-16,0 22 0,1 0 0,-22 0 15,21 22-15,1-1 0,-1 0 16,0 21-16,1 1 0,20-1 0,1 0 16,-1 22-16,1-1 0,20 1 0,1-1 15,0 1-15,20-1 0,1 1 0,21-22 16,0 22-16,0-22 0,0 0 15,21 1-15</inkml:trace>
  <inkml:trace contextRef="#ctx0" brushRef="#br0" timeOffset="11792.75">16383 5694 0,'0'-21'16,"0"42"-16,0-85 0,21 43 0,0 0 15,0-21-15,-21 21 0,22-1 0,-1 1 16,0 0-16,0 0 0,0 0 15,-21 0-15,21 21 0,1 0 16,-22 42 0,0-21-16,0 21 0,0 22 15,0-1-15,0 22 0,-22-21 0,22 20 16,-21 1-16,0 0 0,0-1 16,0 1-16,0 21 0,-1-22 0,1 1 15,0 0-15,0-22 0,0 22 0,0-22 16,21 1-16,-22-22 0,22 1 15,-21-1-15,21 0 0,0-21 0,0 1 16,0-1-16,0 0 0,21-21 16,1 0-1,-1 0-15,-21-21 0,21 0 0,0-1 16,0 1-16,0-21 0,1 0 16</inkml:trace>
  <inkml:trace contextRef="#ctx0" brushRef="#br0" timeOffset="12728.24">16764 5461 0,'0'0'16,"-21"-42"-16,21 21 0,-21-1 0,-1 1 16,22 0-16,-21 0 0,21 0 0,-21 21 15,21-21-15,0-1 0,0 1 16,21 21-16,0 0 15,22-21-15,-1 21 0,0 0 16,22-21-16,-1 0 0,22 21 16,21 0-16,0-21 0,21 21 0,0 0 15,21-22-15,0 22 0,21 0 0,22 0 16,-1 0-16,1 0 0,21 0 16,-1 0-16,1 0 0,-22 0 0,1 0 15,-1 0-15,1 0 0,-1 0 16,1 0-16,-22-21 0,1 21 0,-1 0 15,-21-21-15,0 21 0,-21 0 16,0-21-16,0 21 0,-21-21 0,0 21 16,0-21-16,-22 21 0,1 0 15,0-22-15,-22 22 0,1 0 0,-1-21 16,1 21-16,-22 0 0,0-21 16,1 21-16,-1-21 0,-21 21 0,22 0 15,-22 0 1,-21 21-1,0 0-15,-21-21 0,21 43 16,-22-22-16,1 0 0,0 21 16,21-21-16,0 22 0,-21-1 0,0 0 15,0 1-15,21 20 0,-22-20 0,1 20 16,21-21-16,-21 22 16,0-1-16,0 1 0,21 21 0,0-22 15,-21 1-15,21-1 0,-22 1 0,22-1 16,0 1-16,0-1 0,0 1 15,0-1-15,0 1 0,0-1 0,0 1 16,0-22-16,0 21 0,0-20 16,0-1-16,0 0 0,0 1 0,0-1 0,0-21 15,0 0-15,0 22 0,-21-22 16,21 0-16,-21-21 0,0 21 0,0 0 16,0 1-16,-1-22 0,-20 21 15,21-21-15,0 21 0,0-21 16,-22 0-16,1 21 0,0-21 15,-1 0-15,-20 0 0,-1 0 0,1 0 16,-85 21-16,63-21 0,0 0 16,1 0-16,-22 0 0,0 0 15,-21 0-15,0-21 0,0 0 0,0 21 16,-21-21-16,0 21 0,-22-21 0,1-1 16,0 22-16,-22-21 0,1 0 15,-1 0-15,-21 21 0,22-21 0,-22 21 16,22 0-16,-22-21 0,22 21 0,-1 0 15,1 0-15,20 0 0,1 0 16,21 21-16,0-21 0,42 21 0,-21-21 16,42 21-16,-21-21 0,22 21 0,20-21 15,1 21-15,-1-21 0,22 22 16,-1-22-16,1 0 0,0 0 0,21 0 16,-1 0-16,1 21 0,42-42 46,1 21-46,-1-22 0,0 1 0,0 21 16</inkml:trace>
  <inkml:trace contextRef="#ctx0" brushRef="#br0" timeOffset="13353.4">17843 6011 0,'0'-21'32,"0"0"-32,22 21 0,-22-21 0,21 0 15,0 0-15,0-1 16,0 1-16,0 0 15,1 0-15,-1 0 0,-21 0 16,21-1-16,-21 1 0,0 0 16,-21 21-16,0 0 15,-22 0-15,22 0 0,-21 0 0,-1 0 16,1 0-16,0 21 0,21 0 16,-22 1-16,1-1 0,0 0 0,20 0 15,1 0-15,0 0 0,21 1 0,0-1 16,0 0-16,0 0 0,0 0 15,21 0-15,0 1 0,1-1 0,-1 0 16,0 21-16,0-21 0,0 1 16,22-1-16,-22 0 0,0 0 0,21 21 15,-21-20-15,1 20 0,-1-21 16,0 21-16,-21-20 0,0 20 0,0-21 16,0 0-16,0 22 0,-21-22 0,0 0 15,-22 0-15,22 0 0,-21 0 0,-1-21 16,-20 22-16,21-22 0,-22 0 15,22 0-15,-22 0 0,22 0 16,0 0-16,-1 0 0,1 0 0,0-22 0,20 1 16,1 0-16,0 0 0,0 0 15,21 0-15,0-22 0,0 22 16,0 0-16,0-21 0,0 20 0,0 1 0,0 0 16,0 0-16,21 0 0,0 0 15,0 21-15,1 0 0,-1-22 16,0 22-16,0 0 0,0 0 0,0 0 15,1 0-15,20 0 0,-21 0 0,21 0 16</inkml:trace>
  <inkml:trace contextRef="#ctx0" brushRef="#br0" timeOffset="13753.83">18224 6414 0,'0'0'0,"64"0"31,-43-22-31,0 1 0,0 21 16,1-21-16,-1 0 0,0 0 15,0 0-15,0 21 0,0-22 0,1 1 16,-1-21-16,-21 21 0,0 0 0,0-1 16,0 1-16,0 0 0,0 0 0,0 0 15,0 0-15,-21 21 0,-1 0 16,-20 0-16,21 0 0,0 0 0,-22 21 15,22 0-15,-21 0 0,21 0 16,0 0-16,-22 22 0,22-22 16,0 0-16,21 21 0,0 1 0,-21-22 15,21 21-15,0 1 0,0-22 0,0 42 16,21-42-16,-21 1 0,21 20 16,0-21-16,0-21 0,1 21 15,20-21-15,-21 0 0,0 0 0,22 0 16,-1 0-16,0 0 0,1 0 0,-1 0 15,0-21-15,1 0 0,-1-21 16,0 20-16,22-20 0,-22 0 0,0-1 16,1 1-16,20 0 0</inkml:trace>
  <inkml:trace contextRef="#ctx0" brushRef="#br0" timeOffset="14004.89">19135 6117 0,'-43'43'16,"86"-86"-16,-1-20 0,-21 20 0,0-20 0,22 21 16,-22-1-16,-21 1 0,21 0 0,-21 20 15,0-20-15,0 21 0,-21 42 31,0 0-31,21 0 0,-22 22 16,1-22-16,0 21 0,0 1 0,21-1 16,-21 0-16,0 22 0,-1-22 15,22 0-15,-21 1 0,0-22 0,21 21 16,0 1-16,-21-1 0,21 0 0,-21-21 16,21 22-16,0-22 0,0 0 15,0 0-15,0 0 0,0 1 16,21-22-16,0 0 15,0 0-15,0 0 0,1-22 0,-1 22 16,0-21-16,21 0 0,-21-21 16,1 21-16,-1-1 0,0 1 0</inkml:trace>
  <inkml:trace contextRef="#ctx0" brushRef="#br0" timeOffset="14197.38">18923 6054 0,'0'0'16,"-21"0"-16,42 0 31,0 0-15,0 0-16,0 0 0,1 0 0,-1 0 16,0 0-16,21 0 0,-21 0 0,22 0 15,-1-21-15,0-1 0,1 22 0,20-21 16</inkml:trace>
  <inkml:trace contextRef="#ctx0" brushRef="#br0" timeOffset="14529.23">21188 5567 0,'-21'-21'0,"42"42"0,-64-42 16,22 0-16,0 21 0,0 0 31,0 21-31,0 0 0,21 0 16,-22 0-16,22 22 0,0-22 0,-21 21 15,0 0-15,21-20 16,0 20-16,0 0 0,-21-21 0,21 22 15,-21-22-15,21 0 0,0 0 0,-21 0 16,21 1-16,0-1 0,0 0 0,0 0 16</inkml:trace>
  <inkml:trace contextRef="#ctx0" brushRef="#br0" timeOffset="14757.1">20786 6033 0,'0'0'0,"-22"0"16,1 0-16,0 0 0,0 0 0,0 0 16,0 21-16,21 0 15,0 0-15,21 0 16,0-21-16,0 0 0,21 0 16,-20 21-16,20-21 0,-21 0 15,21 0-15,1 0 0,-1 0 0,-21 0 16,22 0-16,-1 0 0,-21 0 0,21 0 15,-20 0-15,-1-21 0,0 21 16,0-21-16,0 21 0,0-21 16,-21 0-16,0 0 0,0-1 0</inkml:trace>
  <inkml:trace contextRef="#ctx0" brushRef="#br0" timeOffset="14956.12">20807 5652 0,'-43'0'0,"86"0"0,-107-22 0,43 22 16,0 0-16,21-21 16,21 21-1,0 0-15,22 0 0,-22 0 16,0 0-16,21 0 0,-21 0 0,22 0 16,-1 0-16,-21 0 0,22 0 0,-22 0 15,21 0-15,-21 0 0,0 0 16,1 0-16,-1-21 0</inkml:trace>
  <inkml:trace contextRef="#ctx0" brushRef="#br0" timeOffset="15474.12">21336 5228 0,'-42'-21'0,"84"42"0,-106-63 0,22 42 16,21-21-16,-21 0 0,-1 21 0,1 0 15,21 0-15,-22 0 0,1 0 16,-21 0-16,20 0 0,-20 21 16,20 0-16,-20 21 0,-1-21 0,1 22 15,-1-22-15,22 21 0,-21 22 16,20-22-16,1 22 0,-22-22 0,43 21 16,-21 1-16,0-22 0,20 22 0,1-1 15,21-20-15,0 20 0,0-21 0,0 1 16,0-1-16,43 0 0,-22 1 15,0-1-15,21-21 0,1 22 0,20-22 16,-21 21-16,22-21 0,-1 0 0,1 1 16,21-22-16,-22 21 0,1-21 15,20 0-15,-20 0 0,-1 0 16,1-21-16,-1-1 0,22 1 0,-43 0 16,22 0-16,-1-21 0,1-1 0,-22 22 15,22-42-15,-22 20 0,0 1 16,-21-22-16,1 1 0,-1-1 0,0-20 15,-21 20-15,0 1 0,0-22 0,0 22 16,-21-1-16,0 22 0,-1-22 16,-20 22-16,0 0 0,-1-1 0,1 1 15,-21 21-15,20 0 0,-20-1 0,-1 1 16,1 21-16,-1 0 0,1 0 16,-1 0-16,1 0 0,20 0 0,-20 21 15,-1-21-15,22 22 0,0-1 0,-1 0 16,1-21-16,21 21 15,-21-21-15,20 0 0,1 21 0</inkml:trace>
  <inkml:trace contextRef="#ctx0" brushRef="#br0" timeOffset="16236.19">17039 804 0,'0'-21'0,"0"42"0,-21-42 31,0 21-31,0 43 15,21-22-15,-22 0 0,1 21 16,21 1-16,-21-1 0,0 0 16,0 1-16,21-1 0,0 0 0,-21-21 15,21 22-15,-22-22 0,22 21 16,0-21-16,0 1 0,0-1 0,0 0 16,0 0-16,0 0 15,22-21 1,-1 0-16,0-21 31,-21 0-31</inkml:trace>
  <inkml:trace contextRef="#ctx0" brushRef="#br0" timeOffset="16448.07">16764 1312 0,'0'0'0,"-21"0"0,21 22 16,0-1-1,0 0 1,21-21 0,0 0-1,0 0-15,22 0 0,-22 0 0,0 0 16,0 0-16,21 0 0,-20 0 16,-1-21-16,0 21 0,0 0 0,0-21 15,0-1-15,1 1 0,-22 0 16</inkml:trace>
  <inkml:trace contextRef="#ctx0" brushRef="#br0" timeOffset="16732.9">16658 847 0,'0'0'0,"0"-21"15,21 21 1,0-22-16,1 22 16,-1 0-16,0 0 0,0 0 15,21-21-15,1 21 0,-22 0 0,21-21 16,1 21-16,-22 0 0,21 0 15,-21 0-15,22-21 0,-22 21 0,0 0 16,0-21-16</inkml:trace>
  <inkml:trace contextRef="#ctx0" brushRef="#br0" timeOffset="17264.93">17081 508 0,'-21'0'16,"42"0"-16,-84 0 0,42 0 0,-22 0 0,1 0 15,0 0-15,-1 21 0,1-21 16,21 21-16,-21 1 0,-22-1 0,22 0 16,-1 0-16,1 0 0,21 22 15,-21-1-15,-1 0 0,22 1 0,-21 20 16,21 1-16,21-1 0,0 1 15,0-1-15,0 1 0,0-1 16,21-21-16,0 22 0,21-22 0,-21 1 16,22-1-16,-1 0 0,0 1 15,1-1-15,-1-21 0,0 0 0,22 0 16,-22 1-16,64-1 0,-64-21 16,22 0-16,-22 0 0,22 0 15,-1-21-15,-20-1 0,20 1 0,1 0 16,-22 0-16,21 0 0,-20 0 15,20-22-15,-20 22 0,20-64 16,-21 43-16,1 0 0,-22-1 16,0-20-16,0-1 0,0 1 15,-21-1-15,0 1 0,0 21 0,0-22 16,0 1-16,0 20 0,0 1 16,-21 0-16,0-1 0,-21 1 0,-43 0 15,43 20-15,-22 1 16,-20 21-16,20 0 0,-21 0 0,1 0 15,-22 0-15,21 21 0,1 1 0,-1-1 16,-21 21-16,21-21 0,1 22 16,-1-1-16,-21 21 0,22-20 15,-1 20-15,0 1 0</inkml:trace>
  <inkml:trace contextRef="#ctx0" brushRef="#br0" timeOffset="17968.04">11345 2985 0,'21'-22'16,"-42"44"-16,64-44 0,-65 44 31,1-1-15,0 0-16,-21 0 0,21 0 16,-22 22-16,-20-1 0,20 21 15,-20-20-15,-1 20 0,-20 22 0,20-22 16,-20 1-16,-1 21 0,0-1 15,1 1-15,-22 0 0,21 20 0,-21-20 16,0 0-16,1 21 0,-1-22 0,0 1 16,21-22-16,1 22 0,-1 0 15,0-1-15,1-20 0,20 21 0,1-22 16,-1 1-16,1-1 0,20 1 16,-20-22-16,20 0 0,1 1 0,0-1 0,21-21 15,-22 21-15,22-42 0,0 22 16,21-44-1</inkml:trace>
  <inkml:trace contextRef="#ctx0" brushRef="#br0" timeOffset="18724.53">11134 3027 0,'-22'0'16,"-20"21"0,21 0-16,-21 0 0,20 1 0,-20-1 15,0 0-15,-1 0 0,-20 21 0,21-20 16,-1 20-16,1-21 0,0 0 15,-1 0-15,22 22 0,-21-22 16,21-21-16,-1 21 0,1 0 16,0-21-16,0 0 0,21-21 31,21 21-31,0-21 0,0 0 16,1 0-16,-1-1 0,21 1 0,0 0 15,1 0-15,-1-21 0,0 20 16,22 1-16,-22-21 0,22 21 15,-1 0-15,-20-1 0,-1 1 0,21 0 0,-41 21 16,20 0-16,-21 0 0,0 0 16,0 0-16,-21 21 0,0 0 15,0 22-15,0-1 0,0 0 0,0 1 16,0-1-16,0 22 0,0-22 16,-21 0-16,21 1 0,0-1 0,0 0 15,0 1-15,21-22 0,1 0 0,-1 21 16,0-42-16,0 21 0,21 1 15,1-22-15,-1 0 0,22 0 0</inkml:trace>
  <inkml:trace contextRef="#ctx0" brushRef="#br0" timeOffset="18996.07">15727 2858 0,'0'0'0,"-21"0"0,-1 0 16,1 0-16,21-22 16</inkml:trace>
  <inkml:trace contextRef="#ctx0" brushRef="#br0" timeOffset="19377.84">15642 2709 0,'0'0'0,"0"-21"16,0 42 31,0 1-47,0-1 15,21 21-15,0-21 0,1 22 0,-1-1 16,0 0-16,21 22 0,-21-1 16,22 1-16,-1-1 0,0 22 0,22 0 15,-22-1-15,22 1 0,-1-22 0,22 22 16,-22 0-16,22-1 0,0 22 15,-1-21-15,1 0 0,-21-1 0,20 22 16,1-21-16,0-1 0,-1 1 0,1 0 16,0-1-16,-1 1 0,1 0 15,-22-1-15,22-20 0,-21-1 16,-22 1-16,21-1 0,-20-20 0,-22-22 0,21 21 16,-21-21-16,-21 1 15,0-1-15,22 0 0,-44-21 31,1-21-31,0 0 0,21-1 16,-21 1-16,0-21 0,0 21 16,-1-22-16,1 22 0</inkml:trace>
  <inkml:trace contextRef="#ctx0" brushRef="#br0" timeOffset="20111.93">15579 2985 0,'0'21'16,"0"0"-16,0 0 0,0 0 15,0 22-15,0-22 0,0 21 16,0 22-16,0-22 0,0 21 0,0-20 16,0 20-16,0-20 0,0-1 0,0 21 15,0-41-15,0 20 0,0 0 16,0-21-16,0 22 0,0-22 16,0 0-16,0 0 0,-22-21 31,1 0-31,21-21 15,-21 21-15,21-21 0,-21 0 16,21-22-16,0 22 0,0 0 16,-21-21-16,21-1 0,0 1 0,0 0 15,0-22-15,0 22 0,0-22 16,0 22-16,21-21 0,0 20 0,-21 1 16,21 0-16,0-1 0,1 1 0,-22 0 15,21 20-15,0 1 0,0 0 16,0 0-16,0 0 0,1 21 0,-1 0 15,0 0-15,0 0 0,21 0 16,-20 21-16,20 0 0,-21 0 16,21 0-16,1 1 0,-22 20 0,21-21 15,1 21-15,-1-20 0,-21 20 16,21 0-16,1-21 0,-22 1 0,21 20 16,-21-21-16,22 0 0,-22 0 0,0 1 15,0-1 1,-42-21-1,0 0 1,0 0-16,-22 0 0</inkml:trace>
  <inkml:trace contextRef="#ctx0" brushRef="#br1" timeOffset="27649.04">952 423 0,'0'0'0,"0"-21"16,0 0-16,-21 0 15,0 0-15,0 21 0,0-21 16,0 21-16,-1 0 0,1 0 16,21 21-16,-21 0 15,0 21-15,21-21 0,-21 43 0,0-22 16,21 1-16,-22 20 0,22 1 15,0-1-15,-21 1 0,21-1 0,-21-21 16,21 22-16,0-1 0,-21-20 16,0-1-16,21 0 0,-21-20 0,21-1 15,0 0-15,0 0 0,-22 0 16,22-42 15,0 0-31,0 0 16,0 0-16,0-22 0,0 22 0,0-21 15,22-1-15,-22 22 0,21-21 16,0 0-16,0-1 0,-21 1 0,21 21 16,0-22-16,-21 22 0,0 0 15,22 21-15,-1 0 0,0 0 16,-21 21-16,21 0 16,0 1-16,-21-1 0,0 21 15,0 0-15,21-20 0,-21 20 0,22 0 16,-22-21-16,21 22 0,-21-22 15,21 0-15,0 21 0,0-20 16,0-1-16,1 0 16,-1-21-16,0 0 0,0 0 0,21 0 15,-20 0-15,-1 0 0,21-21 16,0 0-16,-20-1 0,20 1 0,0 0 16,1 0-16,-1-21 0,-21 20 15,21-20-15,-20 21 0,-1-21 0,0-1 16,0 1-16,-21 21 0,0-22 15,0 22-15,0-21 0,0 21 16,0 0-16,0-1 0,-21 22 16,0 0-16,0 0 0,-1 0 15,1 22-15,0-1 0,0 0 16,0 21-16,21-21 0,0 22 16,-21-1-16,21-21 0,0 22 0,0-1 15,0-21-15,0 21 0,0-20 16,0-1-16,0 0 0,0 0 0,21 0 15,0 0-15,0-21 0,0 0 16,22 0-16,-22 0 0,21 0 16,-21 0-16,22-21 0,-22 21 0,21-21 15,-21 0-15,22 0 0,-22 0 16,0-22-16,21 22 0,-21-21 16,1-1-16,-1 22 0,0-21 15,-21 0-15,0-1 0,21-20 0,-21 20 16,0 1-16,0 0 0,0-1 15,0 1-15,0 0 0,0-22 16,0 43-16,0 0 16,0 0-16,0 0 0,-21 21 0,21 21 15,0 0-15,0 21 0,0-21 16,-21 22-16,21 20 0,0-20 16,0-1-16,0 21 0,0 1 0,0-22 15,0 22-15,0-22 0,0 0 16,0 1-16,0-1 0,0 0 0,21-20 15,-21 20-15,21-21 16,0-21-16,-21 21 0,21 0 0,1-21 16,-1 0-16,0 0 15,0 0-15,0 0 0,0-21 0,1 0 16,20 0-16,-21 0 0,0-22 16,22 22-16,-22-21 0,0 21 0,0-22 15,0 22-15,-21-21 0,0 21 16,0 0-16,0-1 0,0 1 0,0 0 15,-21 21 1,0 0-16,0 21 0,0 0 16,-1 22-1,22-22-15,0 0 0,0 0 0,0 0 0,0 1 16,22-1 0,-22 0-16,21-21 0,0 0 0,0 21 15,0-21-15,0 0 0,1 21 16,-1-21-16,0 21 0,-21 1 15,21-1 1,0 0-16,-21 0 16,21-21-1,1 0-15,-1 0 0,0 0 16,0-21 0,0 0-16,0 21 0,1-21 0,-22-1 0,21 1 15,0 0-15,0 0 16,0-21-16,0 20 0,22-41 15,-22 21-15,0 20 0,-21 1 16,21 0-16,0 0 0,-21 42 31,0 0-31,0 0 0,0 1 0,-21-1 16,0 21-16,0 0 0,0-20 16,0 20-16,21 0 0,-22-21 0,22 1 15,-21 20-15,21-21 0,0 0 16,0 0-16,0 1 0,21-1 15,1-21 1,-1 0-16,0 0 0,0 0 0,0 0 16,0-21-16,1-1 0,-1 1 15,0 0-15,0 0 0,0 0 0,0 0 16,1-1-16,-22-20 0,0 21 16,0-21-16,0 20 0,0-20 0,0 21 15,0 0-15,-22-22 16,1 43-16,0-21 0,0 0 0,0 21 0,0 0 15,-22 0-15,22 0 0,-21 0 16,21 0-16,-1 0 0,1 0 0,-21 0 16,21 0-1,0 0-15,-1 0 0</inkml:trace>
  <inkml:trace contextRef="#ctx0" brushRef="#br1" timeOffset="27873.23">1630 699 0,'0'0'0,"-21"0"0,42 0 31,0 0-31,0-22 0,0 22 0,22-21 16,-1 21-16,0 0 0,1-21 15,-1 21-15,0 0 0,1 0 0,20-21 16,-21 21-16,1 0 0,-1 0 16,-21 0-16</inkml:trace>
  <inkml:trace contextRef="#ctx0" brushRef="#br1" timeOffset="28668.77">3556 1058 0,'0'0'16,"21"-21"-16,0 0 16,-21 0-16,0 0 0,0 0 15,21 21-15,-21-22 0,0 1 16,0 0-16,0 0 0,0 0 15,0 0-15,-21-1 0,0 1 0,0 0 16,0 21-16,0 0 0,-1 0 16,1 0-16,-21 0 0,21 0 15,-22 0-15,22 21 0,-21 0 0,21 1 16,-22-1-16,22 21 0,0-21 16,0 0-16,0 22 0,0-22 0,21 0 15,0 0-15,0 0 0,0 1 16,21-22-1,21 0-15,-21 0 0,0 0 16,22 0-16,-1-22 0,-21 22 0,22-21 16,-1 0-16,-21 0 0,21 0 15,-20 0-15,-1-1 0,0 22 0,0-21 16,0 0-16,-21 0 16,0 0-16,0 0 15,0 42 1,-21 0-1,0 0-15,21 0 0,-21 22 16,0-1-16,-1 0 0,22 22 0,-21-22 16,21 22-16,-21-1 0,21 1 15,0-1-15,0 1 0,0 20 0,0 1 16,0 0-16,0-1 0,0 1 0,21 0 16,-21-1-16,21 1 0,-21 0 15,0-1-15,0 1 0,0 0 0,0-22 16,0 22-16,0-22 0,-21-20 15,0 20-15,0-21 0,0 1 16,0-22-16,-22 21 0,22-42 0,-21 21 16,-1 1-16,1-22 0,0 0 15,-1 0-15,-20-22 0,-1 1 0,1 0 16,-1 0-16,-20-21 0,-1-1 0,0 1 16,1-22-16,-1 22 15,22-21-15,-1-1 0,1-21 0,20 22 0,1-1 16,21 1-16,0-22 15,21 22-15,0-22 0,0 22 0,0-1 16,21 1-16,0-1 0,21 1 0,1-1 16,20 22-16,1-1 0,-1 1 15,22 0-15,-22-1 0,22 1 16,0 0-16,20-1 0,-20 1 0,0 0 16,-1-1-16</inkml:trace>
  <inkml:trace contextRef="#ctx0" brushRef="#br1" timeOffset="29440.33">3768 889 0,'-22'0'0,"-20"21"16,21-21 0,42 0 15,0-21-31,0 21 0,1-21 0,-1 0 15,0 21-15,0-21 0,0-1 16,0 1-16,1 21 0,-22-21 0,0 0 16,0 0-16,0 0 15,-22 21-15,1 0 0,0 0 16,0 0-16,0 0 0,0 0 16,-22 21-16,22 0 0,0 0 0,21 0 15,-21 22-15,21-22 0,-21 21 16,21-21-16,0 22 0,0-22 0,0 21 15,0-21-15,21 0 0,0 1 16,0-1-16,0-21 0,0 0 16,22 21-16,-22-21 0,21 0 0,-21 0 15,22 0-15,-1-21 0,-21 0 16,22-1-16,-1 1 0,-21 0 0,21 0 16,-20 0-16,-1 0 0,0-22 15,0 22-15,0 0 0,-21-21 16,0 20-16,0 1 0,0 0 0,0 42 31,0 0-15,-21 1-16,21-1 0,-21 0 0,21 0 15,-21 0-15,21 0 0,0 22 16,0-22-16,0 0 0,0 0 16,0 0-16,-21 1 0,21-1 15,0-42 16,0-1-15,0 1-16,0 0 0,0 0 16,0 0-16,21-22 0,0 22 15,0-21-15,0 21 0,0-22 0,1 22 16,20 0-16,-21 0 16,21 0-16,1 21 0,-1 0 0,-21 0 0,22 0 15,-1 0-15,-21 0 0,21 0 16,-20 21-16,-1 0 0,0 0 15,-21 22-15,0-22 0,0 42 16,0-42-16,0 1 0,0 20 16,-21-21-16,21 0 0,-21 0 0,-1 1 15,1-1-15,21 0 16,21-21 15,1-21-31</inkml:trace>
  <inkml:trace contextRef="#ctx0" brushRef="#br1" timeOffset="30724.59">5122 677 0,'0'0'0,"0"-21"0,0 0 0,0 0 15,-21 21 1,0 0-1,0 21-15,21 0 0,-21 0 16,-1 1-16,22 20 0,-21-21 16,21 21-16,0-20 0,-21 20 15,21 0-15,0-21 0,0 22 0,0-22 16,0 0-16,0 0 0,21 0 16,-21 1-16,21-1 0,1-21 0,20 0 15,-21 0-15,0 0 0,0 0 16,1 0-16,-1-21 0,21-1 15,-21 1-15,0 0 0,-21 0 0,22-21 16,-1 20-16,0-20 0,-21 21 16,0-21-16,0-1 0,0 1 0,0 0 15,0 20-15,0-20 0,0 21 16,-21 0-16,0 0 16,-1 21-16,1 0 0,0 0 0,-21 21 15,21-21-15,-1 21 0,1 0 16,0 21-16,0-20 0,0 20 0,0 0 15,-1 1-15,22-22 0,0 21 16,0 0-16,0-20 0,0 20 0,0-21 16,0 0-16,22 0 0,-1 1 15,-21-1-15,21-21 0,0 0 0,21 21 16,-20-21-16,-1 0 0,0 0 16,21 0-16,1 0 0,-1-21 0,0 0 15,22-1-15,-22 22 0,0-21 16,22 0-16,-22-21 0,-21 21 15,22-1-15,-22-20 0,0 21 0,0-21 16,0 20-16,-21 1 0,0 0 16,0-21-16,0 21 0,-21 21 15,0 0 1,0 21-16,21 21 16,-21-21-16,21 0 0,-21 1 15,21 20-15,0-21 0,0 0 16,0 22-16,0-22 0,0 0 15,0 0-15,0 0 0,0 0 0,21-21 16,0 22-16,0-22 0,0 0 16,0 0-16,1 0 0,-1 0 15,0 0-15,0 0 0,21-22 16,-20 22-16,-1-21 0,0 0 0,0 0 16,0 0-16,0-22 0,-21 22 15,22 0-15,-22-21 0,21 21 0,-21-22 16,21 22-16,-21 0 0,0 0 15,0 0-15,0-1 0,0 44 32,0-1-32,0 0 15,0 0-15,0 21 0,-21-20 0,21-1 16,0 21-16,0-21 0,0 0 16,0 22-16,0-22 0,0 0 15,0 0-15,0 0 0,0 1 16,21-1-1,0-21-15,0 0 0,22 0 0,-22 0 16,21 0-16,-21 0 0,22-21 16,-1-1-16,0 22 0,1-21 0,-22 0 15,21 0-15,-21-21 0,0 20 16,22-20-16,-22 21 0,0-21 16,-21 20-16,21-20 0,-21 21 0,21-43 15,-21 43-15,0 0 16,0 42 15,-21 0-31,21 1 0,-21-1 16,0 0-16,21 0 0,0 0 0,0 22 15,-21-22-15,21 0 0,0 0 16,0 0-16,0 0 0,0 1 0,0-1 16,0 0-16,21-21 0,0 21 15,0 0-15,0-21 0,1 0 16,-22 21-16,21-21 0,0 0 15,-21 22-15,-21-22 32,0 0-32,-1 0 0,1 0 15,0 0-15,0 0 0,0 0 16,0 0-16,-1 0 0,1 0 0,0 0 16,0 0-16,0 0 15,21-22 16,21 22-31</inkml:trace>
  <inkml:trace contextRef="#ctx0" brushRef="#br1" timeOffset="30924.48">6773 1143 0,'-21'0'94</inkml:trace>
  <inkml:trace contextRef="#ctx0" brushRef="#br1" timeOffset="33560.97">1460 2434 0,'0'21'0,"22"-21"16,-1 0-1,-21-21-15,21 21 16,-21-21-16,21 0 0,0 21 15,-21-21-15,21 0 0,1-1 0,-1 1 16,0 0 0,-21 0-16,21 0 0,-21 0 15,0-1-15,-21 1 16,0 21-16,0 0 0,-1 0 16,-20 0-16,0 0 0,21 0 15,-22 0-15,1 0 0,0 21 0,20 1 16,-20-22-16,0 21 0,21 0 15,-1 0-15,-20-21 0,42 21 16,-21 0-16,21 1 0,0-1 0,0 0 16,0 0-16,0 0 0,21 0 15,-21 1-15,21-1 0,22-21 16,-22 21-16,0 0 0,0 0 16,21 0-16,-20 1 0,20-1 0,-21 0 15,21 0-15,1 21 0,-22-20 16,0-1-16,21 0 0,-42 21 15,22-21-15,-22 1 0,0 20 0,0-21 16,-22 0-16,1 22 0,0-22 16,-21 0-16,-1 0 0,1 0 0,0-21 15,-22 21-15,22-21 0,0 0 16,-1 0-16,-20 0 0,-22 0 16,64-21-16,-21 21 0,-1-21 15,22 0-15,-21 0 0,21 0 0,-1-1 16,1 1-16,0-21 15,0 21-15,21 0 0,0-22 0,0 22 16,0 0-16,0-21 0,0 20 16,0 1-16,21 21 0,0-21 0,0 0 15,1 21-15,-1 0 0,0 0 16,21 0-16,-21 0 0,22 0 0,-1 0 16,0 0-16,1 0 0,-1 21 15,0-21-15</inkml:trace>
  <inkml:trace contextRef="#ctx0" brushRef="#br1" timeOffset="33832.82">1863 2731 0,'0'21'15,"0"0"1,0 0-16,0 0 0,0 0 15,0 1-15,0-1 0,0 0 0,-22 21 16,1-21-16,21 1 0,-21-1 16,21 0-16,-21 0 0,21 0 15,-21-21-15,21 21 16,0-42 15,0 0-15,0 0-16,21 0 0</inkml:trace>
  <inkml:trace contextRef="#ctx0" brushRef="#br1" timeOffset="34044.69">1926 2561 0,'0'0'0,"-21"0"15,0 0-15,0 0 16,21 21-16,-22 1 15,1-1-15,21 0 16,0 0 0,21-21-1,1 0 1,-1 0-16,0 0 0,0 0 16</inkml:trace>
  <inkml:trace contextRef="#ctx0" brushRef="#br1" timeOffset="34834.24">2180 2709 0,'0'22'0,"0"-44"0,21 44 0,-21-1 15,0 0-15,21-21 16,-21 21-16,22-21 16,-1 0-16,0 0 15,0 0-15,0 0 0,22 0 16,-22 0-16,0-21 0,0 21 15,21-21-15,-20 0 0,-1 21 0,21-22 16,-21 22-16,-21-21 0,21 21 16,-21-21-16,-21 42 31,0 0-31,0-21 0,0 43 16,0-22-16,-1 0 0,1 21 15,-21-20-15,21-1 0,0 21 16,-22-21-16,22 22 0,0-22 0,-21 0 15,20 0-15,1 0 0,21 0 16,-21-21-16,21 22 0,-21-22 16,21-22 15,0 1-31,21 21 0,0-21 16,-21 0-16,21 0 0,1 0 0,-1-1 15,0 1-15,0 0 0,0 0 16,0 21-16,1-21 0,-1 21 15,0 0-15,0 0 16,-21 21-16,21 0 16,-21 0-16,21 0 0,-21 1 15,0-1-15,22 0 0,-1 0 16,-21 0-16,21 0 0,0 1 16,0-1-16,0-21 0,1 0 15,-1 0-15,0 0 0,21 0 16,-21 0-16,22 0 0,-22 0 0,21 0 15,-21-21-15,22 21 0,-1-22 0,-21 1 16,22 0-16,-22 0 0,21 0 16,-21 0-16,0-1 0,1-20 15,-1 21-15,0 0 0,-21-22 16,21 22-16,-21-21 0,0 21 0,0 0 16,0-1-16,-21 22 15,0 0-15,0 22 0,-1-22 16,1 21-16,21 0 0,-21 21 0,0-21 15,21 1-15,-21 20 0,21-21 16,0 0-16,0 0 0,0 1 0,0-1 16,0 0-16,0 0 0,0 0 15,21 0-15,0 1 0,0-22 16,0 0-16,1 0 16,-1 0-16,0 0 0,0 0 15,0 0-15,22 0 0,-22 0 0,21-22 16,0 22-16,1-21 0</inkml:trace>
  <inkml:trace contextRef="#ctx0" brushRef="#br1" timeOffset="35096.08">4276 2561 0,'0'0'0,"0"-21"0,0 42 31,-22 0-31,1 1 16,0-1-16,21 21 0,0-21 0,0 22 16,-21-22-16,21 21 0,0-21 15,-21 22-15,21-22 0,-21 0 0,21 21 16,0-21-16,0 1 0,0-1 16,-22 0-16,22 0 0,22-21 31,-1 0-16,0-21-15,0 21 0</inkml:trace>
  <inkml:trace contextRef="#ctx0" brushRef="#br1" timeOffset="35483.86">4741 2582 0,'21'-21'16,"-42"42"-16,85-63 0,-43 21 0,0 21 15,-21-21-15,-21 21 16,-21 0-1,20 21-15,1 0 0,-21 0 0,21-21 16,-22 21-16,22 1 0,0-1 0,0 0 16,0 0-16,21 0 0,0 0 15,0 1-15,0-1 16,21-21 0,0 21-16,0-21 0,0 0 15,22 0-15,-22 21 0,0-21 0,0 0 16,0 21-16,1-21 0,-1 21 15,0-21-15,0 22 0,0-22 0,-21 21 16,0 0-16,0 0 0,0 0 16,-21 0-16,0-21 15,0 22-15,0-22 0,-1 0 0,-20 0 16,21 21-16,0-21 0,-22 0 0,22 0 16,0 0-16,0 0 0,0 0 15,0 0-15,-1 0 0,1 0 16,21-21-16,-21-1 0,0 1 15,21 0-15,0 0 16,0 0-16,0 0 0</inkml:trace>
  <inkml:trace contextRef="#ctx0" brushRef="#br1" timeOffset="35665.76">4149 2371 0,'0'0'0,"21"0"78,0 0-78,0 0 16</inkml:trace>
  <inkml:trace contextRef="#ctx0" brushRef="#br1" timeOffset="36237.43">5905 2688 0,'0'0'0,"22"0"0,-1 0 16,0 0-16,0 0 0,0-21 0,0 0 15,1 21-15,-1-21 0,0 0 16,-21-1-16,21 1 0,-21 0 16,0 0-16,0-21 0,0 20 0,0-20 15,-21-21-15,0 41 0,-22 1 16,22-21-16,-21 21 0,0 21 16,-1-21-16,1 21 0,0 0 0,-1 0 15,-20 0-15,20 21 0,1-21 16,0 21-16,-1 21 0,1-21 0,0 22 15,21-1-15,-22-21 0,22 22 16,21-1-16,0 0 0,0 1 0,0-22 16,0 21-16,0-21 0,0 0 0,0 1 15,21-1-15,0-21 16,1 0-16,20 21 0,-21-21 0,21 0 16,1 0-16,-1 0 0,-21-21 15,22 0-15,-1 21 0,0-22 0,1-20 16,-1 21-16,0 0 0,1-22 0,20-41 15,-21 20-15,-20 22 16,-1 0-16,0-22 0</inkml:trace>
  <inkml:trace contextRef="#ctx0" brushRef="#br1" timeOffset="36452.31">6181 1820 0,'0'0'0,"0"-42"0,0 0 0,0 21 16,0-1-16,-22 44 15,1 20 1,21 0-16,-21 1 0,0-1 0,21 21 15,0 1-15,-21-22 0,0 22 16,21-1-16,-22 1 0,22-1 0,0-20 16,0 20-16,-21-21 0,21 22 15,0-22-15,0-21 0,0 22 0,0-22 16,0 21-16,21-21 0,-21 1 16,22-22-16,-1 0 0,0 0 15,0 0-15,0 0 0,0-22 16,1 22-16,-1-21 0</inkml:trace>
  <inkml:trace contextRef="#ctx0" brushRef="#br1" timeOffset="37044.97">6435 2328 0,'0'22'16,"0"-1"-16,0 0 15,0 0-15,0 0 0,-22 0 0,22 1 16,0-1-16,0 0 0,0 0 15,0 0-15,0 0 16,22-21 0,-1 0-16,0 0 15,0 0-15,0 0 0,0 0 0,1 0 16,20-21-16,-21 0 0,21 0 0,-20 0 16,-1 0-16,21-1 0,-21 1 15,0 0-15,1 0 0,-1 0 0,0 0 16,0 21-16,-21-22 0,0 1 15,0 42 17,0 1-32,-21-1 15,0 21-15,0-21 0,21 22 0,0-1 16,-22 0-16,1 1 0,0-1 16,21 21-16,0-20 0,-21-1 15,0 22-15,21-22 0,-21 0 0,21 22 16,0-1-16,0-20 0,0 20 0,0 1 15,0-1-15,0 1 0,0-1 16,0-21-16,0 22 0,-22-22 0,1 1 16,21 20-16,-21-21 0,0-20 0,0 20 15,0 0-15,-1-21 0,-20 1 16,21-1-16,-21 0 0,-1 0 16,1-21-16,0 0 0,-1 0 0,1 0 15,0-21-15,-1 0 0,1 0 0,-22-1 16,22-20-16,0 21 0,-1-21 15,1-1-15,21 1 0,-21-22 0,20 22 16,22-21-16,0 20 0,0-20 0,0 20 16,0 1-16,0 0 0,22-1 15,-1 1-15,21 0 0,0-1 0,1 22 16,41-63-16,-41 62 16,20-20-16</inkml:trace>
  <inkml:trace contextRef="#ctx0" brushRef="#br1" timeOffset="37728.58">7112 2350 0,'-21'21'32,"21"0"-32,0 0 15,-21 21-15,21-20 0,-22-1 0,22 21 16,0-21-16,0 22 0,-21-22 15,21 21-15,-21-21 0,21 0 0,0 1 16,0-1-16,-21 0 0,21 0 16,0 0-16,0 0 15,0-42 17,0 0-32,0 0 0,0-21 15,0 20-15,0 1 0,0 0 16,21-21-16,-21 21 0,21-22 15,0 22-15,-21-21 0,22 21 0,-1-1 16,-21 1-16,21 0 0,0 0 16,0 21-16,0 0 0,1-21 0,-1 21 15,0 0-15,0 0 0,-21 21 16,21 0-16,0 0 0,1 0 0,-22 1 16,21-1-16,-21 0 0,0 21 0,0-21 15,0 1-15,0-1 0,0 0 0,0 0 16,0 0-16,-21 0 0,-1-21 15,22 22-15,-21-22 0,0 0 16,0 0 0,21-22-1,0 1-15,0 0 16,0 0-16,0 0 0,0 0 16,21-1-16,0-20 0,0 21 0,1-21 15,-1 20-15,21-20 0,-21 21 16,0 0-16,22 21 0,-22 0 15,0 0-15,21 0 0,-20 21 16,-1 0-16,0 0 0,-21 0 0,0 1 0,21-1 16,-21 21-16,0-21 15,0 0-15,0 22 0,0-22 16,0 0-16,-21 0 0,21 0 0,-21 1 0,21-1 16,-21-21-16,21 21 0,-22-21 15,44 0 16,-1-21-31,0 21 16</inkml:trace>
  <inkml:trace contextRef="#ctx0" brushRef="#br1" timeOffset="39044.82">8086 2413 0,'0'0'0,"0"-21"0,0 0 15,-22 21-15,1 0 0,0 0 16,0 0-16,0 0 0,0 0 0,-1 0 16,1 0-16,-21 21 0,21 0 0,0 0 15,-1 0-15,1 1 0,0 20 16,0-21-16,21 0 0,0 0 0,0 22 16,0-22-16,0 0 0,0 0 15,0 0-15,0 1 16,21-1-16,0-21 0,0 0 15,1 0-15,-1 0 0,0 0 16,0 0-16,0-21 0,0 21 16,1-22-16,-1 1 0,-21 0 0,21 0 15,0 0-15,-21 0 0,0-22 16,21 22-16,-21 0 0,21-21 0,-21 20 16,0 1-16,0 0 0,0 0 0,0 0 15,0 42 1,0 0-1,0 0-15,0 0 0,0 1 16,0-1-16,0 21 0,0-21 0,-21 0 16,21 22-16,0-22 0,0 0 0,0 0 15,0 0-15,0 1 16,21-1-16,1 0 0,-1-21 16,0 0-16,0 0 0,0 0 15,0 0-15,1 0 16,-1 0-16,-21-21 0,21 0 0,0-1 15,0 22-15,0-42 0,-21 21 0,22 0 16,-1 0-16,-21-22 0,0 22 16,0 0-16,21 0 0,-21 0 0,21-1 15,-21 44 17,0-1-32,0 0 0,0 0 15,0 0-15,0 0 16,0 1-16,0-1 0,0 0 15,0 0-15,0 0 0,0 0 16,21-21-16,0 0 16,1 0-16,-1 0 0,0 0 15,0 0-15,0 0 0,0 0 0,1 0 16,-1-21-16,-21 0 16,21 0-16,0 0 0,-21 0 0,21-1 15,-21 1-15,21-21 0,1 21 16,-22 0-16,21-1 0,0 1 15,-21 0-15,21 21 0,0-21 16,0 21-16,1 0 0,-1 0 31,-21 21-15,0-42 46,0 0-62,0 0 16,-21 21 15,-1 0-31,22 21 16,-21-21-16,21 21 0,-21 0 16,0 0-16,21 0 0,-21 1 15,0 20-15,21-21 0,0 0 0,-22 22 16,22-22-16,0 0 0,0 0 15,0 0-15,0 0 16,0 1-16,22-22 0,-1 0 16,0 0-16,0 0 15,0 0-15,0 0 0,1 0 16,20-22-16,-21 22 0,21-21 16,1 0-16,-22 0 0,21 0 0,1 0 15,-1-1-15,-21 1 0,0 0 16,22-21-16,-22 21 0,-21-1 0,21-20 15,-21 21-15,0 0 0,0 0 16,0-1-16,-21 22 16,0 0-16,-1 22 15,1-1-15,0 0 0,21 0 16,-21 21-16,21-20 0,-21-1 0,21 0 16,-21 0-16,21 0 0,0 0 0,0 1 15,0-1-15,0 0 0,0 0 16,0 0-16,0 0 0,0 1 15,21-22-15,-21 21 0,0 0 0,21-21 16,-21 21-16,-21-21 31,0 0-31,-1 0 16,1 0-16,0 0 0,0 0 16</inkml:trace>
  <inkml:trace contextRef="#ctx0" brushRef="#br1" timeOffset="39296.68">8318 2011 0,'0'21'78,"0"0"-78,0 0 16,0 1-16</inkml:trace>
  <inkml:trace contextRef="#ctx0" brushRef="#br1" timeOffset="43100.5">1482 7938 0,'21'-22'0,"0"1"15,-21 0 1,0 0-16,0 0 0,0 0 16,0-1-16,-21 22 15,0 0-15,-1-21 0,1 21 16,-21 0-16,0 0 0,20 0 0,-20 0 15,0 0-15,21 0 0,-22 21 16,1 1-16,21-1 0,0 0 16,-1 0-16,1 21 0,0 1 0,21-1 15,0-21-15,0 22 0,0-1 16,0 0-16,0-21 0,0 1 16,0 20-16,0-21 0,21-21 0,0 21 15,1-21-15,-1 0 0,21 0 16,-21 0-16,64 0 0,-64-21 15,21 0-15,1 0 0,-1-22 16,0 22-16,1-21 0,-1 0 0,0-1 16,1 1-16,-1 0 0,0-1 15,-20 1-15,-1 0 0,0-1 0,0 1 16,0-22-16,-21 22 16,0 0-16,0-1 0,0 1 0,0 0 0,0 21 15,0-1-15,0 1 0,-21 21 16,0 0-16,0 0 0,21 21 0,-21 1 15,-1 20-15,1 0 16,21 1-16,-21-1 0,21 0 0,-21 22 16,0-22-16,21 0 0,0 22 15,0-22-15,0 1 0,0-1 0,0 0 16,0 1-16,0-22 0,0 0 16,21 21-16,0-42 0,0 21 0,0 1 15,22-22-15,-22 0 0,21 0 16,-21 0-16,1 0 0,20-22 0,-21 22 15,21-21-15,-20 0 0,20 0 16</inkml:trace>
  <inkml:trace contextRef="#ctx0" brushRef="#br1" timeOffset="43570.22">2349 7853 0,'0'-21'0,"0"42"0,0-63 0,22 20 16,-22 1-16,0 0 15,-22 21-15,1 0 0,0 0 16,0 0-16,0 0 0,0 0 0,-1 21 15,1 0-15,0 1 0,0-1 16,0 0-16,0 21 0,-1-21 0,22 22 16,-21-22-16,21 21 0,-21-21 15,21 22-15,0-22 0,0 0 16,0 0-16,0 0 0,0 1 16,21-1-16,0-21 0,1 0 15,-1 0-15,0 0 16,0-21-16,0-1 0,0 1 15,22 0-15,-22 0 0,-21 0 0,21-22 16,0 22-16,0-21 0,-21 21 16,0 0-16,0-22 0,0 22 0,0 0 15,0 0-15,0 0 0,-21 42 32,21 0-17,0 0-15,0 21 0,-21-20 16,21-1-16,-21 21 0,21-21 15,0 22-15,0-22 0,0 0 16,0 21-16,0-21 0,0 1 16,0-1-16,21-21 0,0 0 0,0 0 15,1 0-15,-1 0 16,0 0-16,0 0 0,21-21 0,-20-1 16,-1 1-16,0 0 0,0-21 15,21 21-15,-20-22 0,-1 1 0</inkml:trace>
  <inkml:trace contextRef="#ctx0" brushRef="#br1" timeOffset="43798.09">2752 7726 0,'0'-42'16,"0"84"-16,0-106 0,0 22 0,0 21 16,0 0-16,0 0 0,0-1 15,0 44 1,0-1 0,0 21-16,0-21 0,-22 22 0,22-1 15,0-21-15,0 21 0,0 1 0,-21-1 16,21 0-16,0-20 0,0 20 15,-21 0-15,21-21 0,0 22 0,0-22 16,0 0-16,0 0 0,0 0 16,0 1-16,21-22 0,0 0 0,1 0 15,-1 0-15,0 0 0,0 0 0,0 0 16,0 0-16,1 0 16,-1-22-16,0 1 0</inkml:trace>
  <inkml:trace contextRef="#ctx0" brushRef="#br1" timeOffset="44229.84">3217 7832 0,'21'-85'31,"-42"170"-31,42-191 0,-42 106 16,0 0-16,0 21 16,0 0-16,0 0 0,-1 1 0,1-1 15,0 0-15,0 0 0,21 0 16,0 22-16,-21-22 0,21 0 15,-21 0-15,21 21 0,0-20 0,0-1 16,0 0-16,0 0 16,21-21-16,0 0 15,0 0-15,0-21 0,0 21 16,1-21-16,-22 0 0,21-1 16,0 1-16,-21-21 0,21 21 0,-21 0 15,0-1-15,0-20 0,21 21 16,-21 0-16,0 42 31,0 0-31,0 0 16,0 0-16,0 1 0,0-1 15,0 21-15,0-21 0,0 0 0,0 1 16,0 20-16,0-21 16,0 0-16,0 0 0,21-21 15,1 0-15,-1 0 16,0 0-16,0-21 0,0 0 15,0 0-15,1 0 0,-22 0 0,21-1 16</inkml:trace>
  <inkml:trace contextRef="#ctx0" brushRef="#br1" timeOffset="44433.72">2667 7620 0,'-42'21'0,"84"-42"0,-127 63 0,64-42 16,0 22-16,21-1 16,42-21-16,-21 0 15,1 0-15,20 0 0,0 0 16,1 0-16,-1 0 0,0 0 0,1 0 16,-1 0-16,0-21 0,22 21 0,-22-22 15</inkml:trace>
  <inkml:trace contextRef="#ctx0" brushRef="#br1" timeOffset="45044.37">4170 7514 0,'0'0'0,"0"21"31,0 1-31,0-1 0,0 0 16,0 21-16,-21 1 0,21-22 16,0 21-16,-22 0 0,22-20 0,-21 20 15,21 0-15,0 1 0,0-22 16,0 21-16,0-21 0,0 0 15,0 1-15,0-1 0,0 0 0,21-21 16,1 0-16,-1 0 0,0 0 16,0 0-16,0 0 0,0-21 15,22 0-15,-22-1 0,21 1 0,-21 0 16,22 0-16,-22-21 0,21 20 0,-21-20 16,1 21-16,-1-21 0,0 20 15,0-20-15,-21 0 0,21 21 16,-21-1-16,0-20 0,0 21 0,0 0 15,0 0-15,-21 21 16,0 0-16,21 21 16,0 0-16,0 0 15,0 0-15,0 0 16,0 1-16,0-1 0,0 0 0,0 0 16,21 0-16</inkml:trace>
  <inkml:trace contextRef="#ctx0" brushRef="#br1" timeOffset="45376.18">4889 7789 0,'0'22'32,"-21"-1"-17,21 21-15,-21-21 0,21 22 16,-21-1-16,21 0 0,0 1 0,-21-1 15,0 21-15,-1-20 0,1 20 0,21-20 16,-21-1-16,0 21 0,0-20 16,0 20-16,-1-20 0,22 20 15,-42 43-15,21-64 0,21 1 0,0-22 16,-21 21-16,21-21 16,0 0-16,0 1 0,0-44 31,0 1-31,21 0 0,-21 0 0,0 0 15,21-22-15,0 1 0,0 21 16,-21-21-16,22-1 0,-1-20 0,0 20 16,0-20-16,0-1 0</inkml:trace>
  <inkml:trace contextRef="#ctx0" brushRef="#br1" timeOffset="45628.04">4932 7874 0,'0'-42'0,"0"84"0,0-105 0,21 20 0,0 22 15,-21 0-15,21 0 0,0 0 16,1 21-16,-1 0 15,0 0-15,0 0 16,0 21-16,0 0 16,1 0-16,-22 0 0,0 0 0,0 22 15,0-22-15,0 21 0,0-21 0,0 1 16,-22 20-16,1-21 0,0 21 16,0-20-16,0-1 0,0 0 0,-1-21 15,1 21-15,0 0 0,0-21 0,0 0 16,0 0-16,-1 0 15,22-21 1,22 21-16,-1-21 0,0 0 16,0 21-16,0-21 0</inkml:trace>
  <inkml:trace contextRef="#ctx0" brushRef="#br1" timeOffset="46268.18">5376 7832 0,'-21'0'16,"21"21"0,-21 0-16,0 0 0,21 0 15,0 1-15,-21-1 0,21 0 0,-22 0 16,22 21-16,0-20 0,-21-1 16,21 0-16,0 0 0,0 0 15,0 0-15,21-21 16,1 0-16,-1 0 0,0 0 15,0 0 1,-21-21-16,21 21 0,-21-21 0,0 0 16,0 0-16,0 0 0,0-1 0,0-20 15,0 21-15,0 0 0,0-22 16,0 22-16,0 0 0,21 0 0,1 0 16,-22 0-16,21-1 0,0 1 0,0 21 15,0 0-15,0 0 16,1 0-16,-1 0 0,0 21 15,0 1-15,0-1 0,0 0 0,-21 0 16,22 0-16,-1 0 0,-21 1 0,21 20 16,-21-21-16,0 0 0,0 22 15,0-22-15,0 0 0,0 0 0,0 0 16,0 0-16,0 1 0,0-1 16,-21-21-1,0 0-15,21-21 16,0-1-16,0 1 15,0 0-15,0-21 16,0 21-16,21-22 0,0 22 0,0-21 16,21-1-16,-20 22 0,-1-21 0,21 21 15,0 0-15,1-1 0,-1 1 16,0 21-16,1 0 0,-1 0 16,-21 0-16,22 0 0,-22 0 15,0 21-15,0 1 0,-21 20 0,0-21 0,0 0 16,0 22-16,0-1 0,0-21 15,0 21-15,0 1 0,-21-22 0,0 21 16,0-21-16,-1 1 0,1-1 0,0 0 16,21 0-16,-21-21 0</inkml:trace>
  <inkml:trace contextRef="#ctx0" brushRef="#br1" timeOffset="48540.58">7472 7938 0,'21'0'16,"0"0"-1,0 0-15,22 0 16,-22-22-16,0 1 0,21 21 16,-21-21-16,22 21 0,-1-21 0,-21 0 15,22 0-15,-22-1 0,21 1 16,-21 21-16,0-21 0,1 0 0,-1 0 16,-21-22-16,0 22 0,0 0 0,0 0 15,0 0-15,0 0 16,-21 21-16,-1 0 0,1 0 15,0 21-15,0 0 0,0 0 16,21 21-16,-21-20 0,21 20 16,0 0-16,0 1 0,0 20 0,-22-21 15,22 1-15,0 20 0,0-20 0,0-1 16,0 0-16,-21 1 0,21-1 16,0-21-16,0 21 0,0-20 15,-21-1-15,21 0 0,-21 0 0,0-21 16,21 21-16,-21-21 0,-1 0 0,1 0 15,0 0-15,0 0 16,0-21-16,0 0 0,-1 21 0,1-21 16,-21 0-16,21-1 0,0-20 0,-1 21 15,1 0-15,21-22 0,-21 22 16,0 0-16,21 0 0,-21 0 0,21 42 31,0 0-31,0 0 16,0 0-16,21 22 0,0-22 0,0 0 15,-21 0-15,21 0 0,1 1 0,-1-1 16,21-21-16,-21 21 0,22-21 16,-22 0-16,21 0 0,0 0 15,1 0-15,-1 0 0,0 0 0,1 0 16,20 0-16,-20 0 0,-1-21 0,0 0 16,-21-1-16,22 1 0,-22 0 15,21 0-15,-21 0 0,1-22 16,-22 22-16,0 0 0,21-21 0,-21 21 15,0-1-15,21 1 0,-21 42 32,0 1-32,-21-1 0,21 0 15,-21 0-15,21 21 0,-22-20 0,22-1 16,0 0-16,0 0 0,0 0 16,0 0-16,0 1 0,0-1 0,0 0 15,22-21 16,-1 0-31,0-21 0,0 21 16,0-21-16,0-1 0,-21 1 0,22 21 16,-1-21-16,0-21 0,0 21 15,-21-1-15,21 1 0,0 0 0,1 0 16,-22 0-16,21 21 0,0 0 16,-21 21-1,0 0-15,0 0 0,0 0 16,0 1-16,0-1 0,0 0 0,0 0 15,0 0-15,21 0 0,-21 1 0,21-1 16,0 0-16,1 0 0,-1-21 16,0 21-16,0-21 0,0 0 15,22 0-15,-22 0 0,0 0 0,21 0 0,-21 0 16,22 0-16,-22 0 16,0 0-16,21 0 0,-20-21 0,20 0 0,-21 0 15,0 0-15,0-1 0,1 1 16,-1 0-16,0-21 0,-21 21 0,0-22 15,0 1-15,0 21 0,0-22 16,0 1-16,0 21 0,0 0 0,0 0 16,-21 21-16,0 0 0,-1 0 0,1 0 15,0 0-15,0 0 0,0 21 16,0 0-16,-1 0 0,1 0 0,0 0 16,0 22-16,0-22 0,21 0 0,0 21 15,-21-20-15,21 20 0,0-21 16,0 0-16,0 0 0,0 1 0,0-1 15,0 0-15,21-21 0,0 21 0,0-21 16,0 0-16,0 0 16,22 0-16,-22 0 0,0 0 15,0 0-15,0 0 0,1-21 0,-1 0 16,0 0-16,21-1 0,-21 1 0,-21 0 16,22-21-16,-1 21 0,0-22 15,0 1-15,0 0 0,-21-1 0,21-20 16,1 20-16,-1 1 0,-21 0 15,0 21-15,0-22 0,21 22 0,-21-21 16,0 21-16,-21 42 31,21 0-31,0 0 0,-21 0 0,21 22 16,-22-1-16,22-21 16,-21 21-16,21 64 0,0-63 15,0-1-15,0 0 0,0-21 0,0 22 16,0-1-16,0-21 0,0 0 15,21 1-15,1-1 0,-1 0 0,0 0 16,0-21-16,0 0 0,0 0 0,1 0 16,-1 0-16,0 0 0,0 0 15,0 0-15,0 0 0,1-21 0,-1 0 16,0 0-16,0-1 0,0 1 0,-21 0 16,21-21-16,-21 21 0,22-22 15,-22 22-15,0-21 0,0 21 16,0-1-16,0 1 0,0 0 0,0 42 31,0 0-31,0 1 16,0-1-16,0 0 0,0 21 0,0-21 15,0 1-15,0-1 0,0 0 0,0 0 16,0 0-16,21 0 16,0 1-16,0-22 0,0 0 0,0 21 15,1-21-15,-1 0 0,0 0 16,0 0-16,0 0 0,-21-21 0,21 21 15,1-22-15,-22 1 0,21 0 16,-21 0-16,21 0 0,0 0 0,-21-1 16,21-20-16,0 21 0,1 0 15,-1-22-15,0 22 0,21 0 16,-21 21-16,1-21 0,-1 21 0,0 0 16,0 0-16,0 0 0,0 21 0,-21 0 15,22 0-15,-22 1 0,0-1 16,0 0-16,0 0 0,0 21 0,0-20 15,0-1-15,-22 0 0,1 0 0,0 0 16,0 0-16,0-21 0,21 22 16,-21-1-16,-1-21 0,1 21 15,42-42 32,1 0-47,-1 21 0,0-22 0,0 1 16,-21 0-16,21 0 0,0 0 0,1 0 15,-1-22-15,0 22 0,0-21 16,-21 21-16,21-1 0,0 1 0,-21 0 16,0 0-16,0 42 15,0 0-15,0 22 16,-21-22-16,21 0 0,0 0 16,-21 21-16,21-20 0,-21-1 0,21 0 15,0 0-15,0 0 0,0 0 0,0 1 16,0-1-16,21-21 15,0 0-15,0 0 0,1 0 16,-1 0-16,0 0 0,0 0 0,0 0 16,0 0-16,1 0 0,-1 0 0,0-21 15,0-1-15,-21 1 0,21 21 16,0-21-16,1 0 0,-1 0 0,0-22 16</inkml:trace>
  <inkml:trace contextRef="#ctx0" brushRef="#br1" timeOffset="51344.31">1714 9335 0,'22'0'0,"-1"0"0,0 0 0,0 0 15,0 0-15,-21-22 16,21 1-16,1 21 0,-1-21 16,0 0-16,0 0 0,-21 0 0,21-22 15,-21 22-15,21 0 0,-21 0 16,0-22-16,0 22 0,0 0 0,0 0 16,0-21-16,0 20 0,-21 1 15,0 0-15,0 21 0,0 0 16,0 0-1,-1 21-15,22 22 0,0-22 0,-21 21 16,21 0-16,-21 1 0,21-1 16,0 0-16,0 1 0,0-1 15,0-21-15,-21 22 0,21-22 16,0 21-16,0-21 0,0 0 0,0 1 16,0-1-16,21-21 31,-21-21-31,21-1 15,0 1-15,-21 0 16,22 0-16,-22 0 0,21-22 0,-21 22 16,21 0-16,-21 0 0,21 0 15,0 0-15,-21-1 0,0 1 0,21 21 16,1 0-16,-1 21 16,-21 1-16,0-1 0,0 0 15,21 0-15,-21 21 0,21-20 16,-21-1-16,0 0 0,0 21 15,21-21-15,0 1 0,1-1 0,-1 0 16,0-21-16,0 21 0,21-21 16,-20 0-16,20 0 0,0 0 0,1 0 15,-1 0-15,0-21 0,-21 0 16,22 21-16,-1-21 0,0-1 0,-20 1 16,-1 0-16,21 0 0,-21 0 15,-21-22-15,21 22 0,-21 0 16,0-21-16,0 21 0,0-1 0,0-20 15,0 21-15,-21 21 16,0 0-16,0 21 16,0-21-16,0 21 0,-1 22 15,1-22-15,21 0 0,-21 21 0,21-21 16,-21 22-16,21-22 0,0 0 0,0 21 16,0-20-16,0-1 0,0 0 15,21 0-15,0 0 0,0-21 0,1 0 16,-1 21-16,0-21 0,0 0 15,21 0-15,-20 0 0,-1-21 0,21 0 16,-21 21-16,0-21 0,22 0 16,-22 0-16,0-22 0,0 22 15,0-21-15,1 21 0,-1-22 0,0 1 16,-21 21-16,0-43 0,0 22 16,0 0-16,0-1 0,21 1 0,-21 0 15,0-1-15,0 22 0,0-21 16,0 21-16,-21 42 15,21 21-15,-21-21 16,21 22-16,0-1 0,0 0 16,-21 1-16,21-1 0,-22 0 0,22 1 15,0-1-15,0 0 0,0-21 16,0 22-16,0-22 0,0 21 16,0-21-16,22 1 0,-1-1 0,0-21 15,-21 21-15,21-21 0,0 0 16,0 0-16,1 0 0,-1 0 0,0-21 15,0 0-15</inkml:trace>
  <inkml:trace contextRef="#ctx0" brushRef="#br1" timeOffset="51539.2">2815 9144 0,'0'0'0,"-21"0"0,21 21 31,21-21-31,0 0 16,0 0-16,22 0 0,-22 0 0,21 0 15,-21 0-15,22 0 0,-1 0 16,-21 0-16,22 0 0,-1-21 0</inkml:trace>
  <inkml:trace contextRef="#ctx0" brushRef="#br1" timeOffset="51945.25">3492 9292 0,'-21'0'0,"42"0"0,-63 0 16,21 0-16,21-21 16,-21 21-16,21-21 0,0 0 15,0 0-15,21 21 0,0-22 16,-21 1-16,21 21 0,22 0 15,-22 0-15,0 0 0,0 0 0,21 0 16,-20 0-16,20 21 0,-21 1 16,0-1-16,0 0 0,1 0 15,-1 0-15,-21 22 0,0-22 0,0 0 0,0 0 16,0 0-16,0 0 0,0 1 16,-21-1-16,-1 0 0,1 0 0,0-21 15,0 0-15,0 0 16,0 0-16,21-21 15,0 0-15,0 0 16,0-1-16,0 1 0,0 0 16,0 0-16,21 0 0,0 0 0,-21-1 15,21-20-15,0 21 0,0 0 0,1 0 16,-22-1-16,21 1 0,21 0 16,-21 0-16,0 0 0,1 21 0,-1 0 15,0-21-15,0 21 0,0 0 16</inkml:trace>
  <inkml:trace contextRef="#ctx0" brushRef="#br1" timeOffset="52304.04">4191 9144 0,'0'21'0,"0"-42"0,-21 63 16,0-20-16,-1-1 0,22 0 16,0 0-16,-21 0 0,21 0 15,-21 1-15,21-1 0,0 0 0,0 0 16,0 0-16,0 0 0,0 1 15,21-22-15,0 0 16,1 0-16,-1 0 0,0 0 16,0 0-16,0 0 0,0 0 0,1-22 15,-1 22-15,21-21 0,-21 0 16,0 0-16,1 21 0,-1-21 0,0-22 16,0 22-16,-21 0 0,0 0 15,0 0-15,0 0 0,0-22 0,0 22 16,-21 0-16,0 0 0,-43 0 15,43 21-15,0 0 0,-21 0 16,20 0-16,1 0 0,0 0 0,0 21 16,0 0-16,0 0 0,-1-21 0,22 21 15,0 0-15,0 1 0,0-1 16,0 0-16,0 0 16,22-21-16,-1 0 0,0 21 15</inkml:trace>
  <inkml:trace contextRef="#ctx0" brushRef="#br1" timeOffset="52940.68">5059 9038 0,'-21'0'0,"42"0"0,-42-21 15,-1 21-15,1 0 0,0 0 16,0 0-16,-21 0 0,20 21 15,-20 0-15,21 1 0,-21-1 0,-22 21 16,43 0-16,0-20 0,0-1 16,-1 21-16,22-21 0,-21 0 15,21 1-15,0-1 0,0 0 0,0 0 16,21-21-16,1 21 0,-1-21 0,0 0 16,0 0-16,0 0 0,22 0 15,-22 0-15,21 0 0,0 0 0,-20 0 16,20-21-16,-21 0 0,21 21 0,-20-21 15,-1 0-15,0-1 0,0 1 16,0 0-16,0 0 0,-21 0 16,22 0-16,-22-1 0,0 1 0,0 0 15,0 0-15,0 42 32,-22 0-32,22 0 15,-21 22-15,0-22 0,21 21 0,0 1 16,0-1-16,-21 0 0,21 1 15,0 20-15,-21-21 0,21 22 0,0-1 16,0 1-16,0-22 0,0 22 0,0-1 16,0 1-16,0-22 0,0 22 15,0-1-15,21-21 0,-21 1 0,0 20 16,0-20-16,0-1 0,0-21 0,0 0 16,-21 22-16,0-43 0,-1 21 15,1-21-15,0 0 0,-21 0 16,21 0-16,-64-21 0,43-22 15,-22 22-15,22 0 0,-22-21 0,22-1 16,0 1-16,-1 0 0,1-1 16,21 1-16,0 0 0,-1-1 0,22 1 15,0 0-15,0-1 0,0 1 16,22 0-16,-1-1 0,21 22 0,0-21 16,1-1-16,-1 1 0,22 0 0,-22-1 15,21 22-15,1-21 0</inkml:trace>
  <inkml:trace contextRef="#ctx0" brushRef="#br1" timeOffset="54716.66">5334 9356 0,'21'0'47,"0"0"-47,0-21 0,1 21 16,-1-22-16,0 22 0,21-21 15,-21 0-15,22 0 0,-22 0 16,0 0-16,0-1 0,-21 1 0,0 0 16,0 0-16,0 0 15,-21 0-15,0 21 0,0 0 16,0 0-16,-22 0 0,22 0 0,0 21 16,-21-21-16,20 42 0,1-21 15,0 0-15,0 1 0,21-1 0,0 21 16,0-21-16,0 0 0,0 1 0,0-1 15,0 0-15,21 0 0,21 0 0,-20-21 16,20 21-16,0-21 0,1 0 16,-1 0-16,0 0 0,1 0 0,20 0 15,-21 0-15,1-21 0,20 21 16,-20-21-16,-1 0 0,-21 0 0,21 0 16,-20-1-16,-1 1 0,0-21 15,-21 21-15,0 0 0,0-1 0,0 1 16,0 0-16,0 0 0,-21 21 15,0 0 1,21 21-16,-22 0 0,1 0 16,21 1-16,-21 20 0,21-21 0,0 0 15,0 0-15,0 1 0,0-1 16,-21 0-16,21 0 0,0 0 0,0 0 16,0 1-16,21-22 46,0 0-46,0-22 0,-21 1 0,22 0 16,-1 21-16,0-21 16,0 0-16,0 0 0,0-22 0,1 22 15,-1 0-15,0 0 0,0 0 0,0 21 16,0 0 0,-21 21-1,0 0-15,0 0 0,0 0 0,0 0 16,0 1-16,0-1 0,0 0 0,0 0 15,22 0-15,-22 0 16,21 1-16,0-22 16,0 0-16,0 0 15,0 0-15,1 0 0,-1 0 0,0 0 16,0-22-16,0 22 0,22-21 16,-22 0-16,0 0 0,0 0 0,21 0 15,-20-1-15,-1 1 0,0 0 0,0 0 16,0 0-16,0 0 0,1-1 15,-22 1-15,0 0 0,0 42 32,0 0-32,-22 1 15,22-1-15,-21 0 0,21 0 0,0 0 16,0 0-16,0 1 0,0-1 16,0 0-16,0 0 15,0 0-15,21 0 16,1-21-16,-1 0 0,0 0 15,0 0-15,0 0 0,0 0 0,22 0 16,-22 0-16,0-21 0,21 21 16,-20-21-16,-1 21 0,0-21 0,0 0 15,0 0-15,-21-1 0,0 1 0,0-21 16,0 21-16,0 0 0,0-22 16,0 22-16,-21 0 0,0-21 0,0 20 15,0 1-15,-1 21 0,-20-21 0,0 21 16,21 0-16,-22 0 15,1 0-15,21 21 0,-22-21 0,1 43 16,21-22-16,0 21 0,21-21 16,0 0-16,0 22 0,0-22 0,0 0 15,21 0-15,0 0 0,0 1 16,0-1-16,1 0 0,20 0 0,-21-21 16,43 21-16,-43-21 0,21 0 15,0 0-15,-20 0 0,20 0 16,0 0-16,-21 0 0,22-21 0,-1 21 15,-21-21-15,0 0 0,1 0 0,-1-1 16,0 1-16,0-21 0,-21 21 16,0 0-16,21-22 0,-21 22 15,0 0-15,0 0 0,0 0 0,-21 21 32,21 21-17,0 0-15,-21 0 0,21 0 0,-21 22 16,21-22-16,0 0 0,0 0 0,0 0 15,0 0-15,0 1 0,0-1 16,0 0-16,0 0 0,21-21 16,0 21-16,0-21 0,0 0 15,1 0-15,-1 0 0,0 0 16,0 0-16,21 0 0,-20-21 16,-1 21-16,0-21 0,0 0 15,0 0-15,22-43 0,-22 43 16,-21 0-16,21 0 0,-21-1 15,21 1-15,-21 0 0,0 0 0,0 0 16,-21 42 0,21 0-1,-21 0-15,21 0 0,0 1 0,-21-1 16,21 0-16,0 0 0,-22 0 0,22 0 16,0 1-16,0-1 0,0 0 15,22 0-15,-1-21 16,0 21-16,0-21 0,21 0 0,-20 21 15,20-21-15,-21 0 0,21 0 0,1 0 16,-22 0-16,0 0 0,21 0 16,-20-21-16,-1 0 0,0 0 0,21 21 15,1-64-15,-22 43 0,0 0 16,0-21-16,0-1 0,0 22 16,1-21-16,-22 21 0,0-22 0,0 22 15,0 0-15,0 0 0,-22 21 16,1 0-16,0 21 15,21 0-15,-21 0 0,21 1 16,0 20-16,0-21 0,0 0 0,0 0 16,0 1-16,0-1 15,0 0-15,21 0 0,-21 0 0,21 0 16,0 1-16,-21-1 0,0 0 0,22-21 16,-22 21-16,0 0 15,-22-21-15,1 0 0,0 0 16,-21 0-16,-1 0 0,1 0 0,0 0 15,21 0-15</inkml:trace>
  <inkml:trace contextRef="#ctx0" brushRef="#br1" timeOffset="55140.41">9313 9208 0,'21'0'15,"-21"21"1,0 0-16,22-21 16,-22 21-16,0 21 0,0-20 0,0-1 15,0 0-15,-22 0 0,1 0 16,0 22-16,0-22 0,0 0 0,-22 0 15,22 0-15,0 0 0,-21 1 0,21-22 16,-1 21-16,22-42 31,43-1-31</inkml:trace>
  <inkml:trace contextRef="#ctx0" brushRef="#br1" timeOffset="55712.09">10541 8890 0,'0'-21'16,"0"0"-1,21 0 1,0-1-16,0 1 16,1 0-16,-22 0 15,0 0-15,0 0 0,-22-1 16,1 22 0,-21 0-16,21 0 0,-22 0 15,1 22-15,0-22 0,-1 21 16,1 0-16,21-21 0,-21 21 0,20 0 15,1 0-15,21 1 0,0-1 0,0 0 16,0 0-16,0 0 0,21 0 16,1 1-16,-1-1 0,21 0 0,-21 0 15,22 0-15,-1 0 0,-21 1 0,21-1 16,-20 0-16,-1 0 0,21 0 16,-21 0-16,-21 1 0,0-1 0,0 0 15,0 0-15,0 0 0,0 0 0,-21 1 16,0-22-16,0 21 0,-22-21 15,1 0-15,-21 21 0,20-21 0,1 0 16,-22 0-16,22 0 0,0 0 16,-1 0-16,1 0 0,21-21 0,-21 21 15,20-21-15,1-1 0,21 1 16,0 0-16,0 0 0,0 0 16,0 0-16,21-1 0,1 1 0,-1 0 15,21 0-15,-21 0 0,22 0 16,-22-1-16,21 22 0,0-21 0,1 0 15</inkml:trace>
  <inkml:trace contextRef="#ctx0" brushRef="#br1" timeOffset="55920.97">10964 8996 0,'0'21'0,"0"-42"0,0 63 0,-21-21 15,0 1-15,0-1 0,21 0 0,0 0 16,-21 0-16,-1 0 0,22 1 15,0-1-15,-21 0 0,21 0 16,0 0-16,0 0 16,21-21 15,-21-21-31,22 21 0,-1-21 16,0 0-16</inkml:trace>
  <inkml:trace contextRef="#ctx0" brushRef="#br1" timeOffset="56091.87">11070 8784 0,'-21'0'15,"42"0"-15,-63 0 0,21-21 0,-1 21 16,1 0-16,0 0 16,21 21-1,21-21-15,0 0 16,1 0-16,-1 0 0,0 0 15,21 0-15</inkml:trace>
  <inkml:trace contextRef="#ctx0" brushRef="#br1" timeOffset="56816.45">11366 8911 0,'0'21'0,"0"-42"0,0 64 16,22-43-1,-1 0-15,0 0 0,0 0 16,0 0-16,0 0 0,1 0 0,-1 0 16,21-22-16,-21 22 0,22-21 0,-22 0 15,21 21-15,-21-21 0,0 0 16,1 21-16,-1-21 0,0 21 0,-21-22 16,0 1-16,-21 21 31,0 21-31,-1 1 0,1-1 0,0 21 15,0-21-15,0 22 0,-22-22 0,22 21 16,-21-21-16,21 22 0,-22-22 0,22 21 16,0-21-16,0 0 0,-21 1 15,20-1-15,22 0 0,0 0 0,-21-21 16,21 21-16,21-21 31,-21-21-31,22 21 0,-1-21 0,0 0 16,0 21-16,0-21 0,0-1 15,22 1-15,-22 0 0,0 0 0,-21 0 16,21 0-16,0-1 0,-21 44 31,22-22-31,-22 21 16,0 0-16,0 0 0,0 0 16,21-21-16,-21 21 0,0 1 0,0-1 15,21-21-15,0 21 0,0-21 0,0 21 16,1-21-16,-1 0 0,21 0 15,-21 0-15,0 0 0,22 0 16,-22 0-16,21 0 0,1-21 0,-1 21 16,-21-21-16,21 0 0,1-1 15,-22 1-15,0 0 0,0 0 0,0 0 16,1 0-16,-1-22 0,-21 22 16,0 0-16,0-21 0,0 20 15,-21 22-15,-1 0 0,1 0 16,0 0-16,0 22 0,0-1 15,0 0-15,-1 0 0,1 0 0,0 0 16,21 1-16,0-1 0,0 0 0,0 0 16,0 0-16,0 0 0,0 1 15,0-1-15,21-21 16,-21 21-16,21-21 0,1 0 0,-1 0 16,0 0-16,21 0 0,-21 0 0,22 0 15,-1 0-15</inkml:trace>
  <inkml:trace contextRef="#ctx0" brushRef="#br1" timeOffset="57960.8">13483 8869 0,'0'0'0,"-21"0"0,0 0 0,0 0 15,21-21 1,0 0 0,0-1-16,0 1 15,-22 21-15,1 0 16,0 0-16,0 0 15,0 0-15,-22 43 0,1-22 16,21 0-16,0 0 0,-22 0 16,22 22-16,0-22 0,0 0 0,21 21 15,-21-21-15,21 1 0,0-1 0,-21-21 16,21 21-16,0 0 0,21-21 31,0 0-31,0 0 0,0 0 0,22 0 16,-22-21-16,0 0 0,21 0 15,-21 21-15,22-22 0,-22-20 0,21 21 0,-21 0 16,1-22-16,20 1 0,-21 0 16,0 21-16,0-22 0,-21 1 0,0 0 15,22-1-15,-22 1 0,0 0 0,0-1 16,0 1-16,0 21 0,0 0 16,0-1-16,-22 22 15,1 0-15,0 0 0,0 22 0,21-1 16,-21 21-16,0-21 0,21 22 15,-22-1-15,22 21 0,0-20 0,0-1 16,0 0-16,0 1 0,0-1 0,0 0 16,0 1-16,22-1 0,-22-21 15,21 22-15,0-22 0,0 0 16,21-21-16,-20 21 0,-1-21 0,0 0 16,21 0-16,-21 0 0,22 0 0,-22 0 0,21 0 15,-21-21-15,22 21 0,-22-21 16,0 0-16,0-1 0,0 1 15,1 0-15,-22-21 0,21 21 0,-21-1 16,0-20-16,0 21 0,0 0 16,0 0-16,-21 21 15,-1 0-15,1 21 16,21 0-16,0 0 0,-21 0 16,21 0-16,-21 1 0,21-1 0,0 0 15,0 0-15,0 0 0,0 0 16,0 1-16,21-22 0,0 21 15,0-21-15,1 0 0,-1 0 16,0 0-16,21 0 0,-21 0 0,22-21 16,-22 21-16,21-22 0,-21 1 15,1 0-15,20 21 0,-21-21 16,0-21-16,0 20 0,-21 1 0,0 0 16,22 0-16,-22 0 0,0 0 0,0-1 15,-22 22 1,1 22-1,0-1-15,0 21 0,0-21 0,0 22 16,-1-1-16,1 0 0,21 1 16,-21-1-16,0 0 0,21 22 0,-21-22 15,21 0-15,-21 22 0,21-1 0,0-20 16,0 20-16,0 1 0,0-1 0,0-20 16,0 20-16,0-21 0,0 1 15,0-1-15,0 0 0,-22 1 16,1-22-16,0 0 0,0 0 0,0 0 15,0-21-15,-1 0 0,-20 0 0,21 0 16,-21 0-16,-1-21 0,1 0 0,-22 0 16,1 0-16,21 0 15,-22-22-15,1 1 0,-1 21 0,22-22 0,-1 1 16,1 0-16,21-1 0,0 22 0,21-21 16,0 0-16,0 20 0,0-20 0,21 21 15,0-21-15,21-1 0,1 22 16,20-21-16,-20 21 0,20-22 0</inkml:trace>
  <inkml:trace contextRef="#ctx0" brushRef="#br1" timeOffset="58418.54">14414 8742 0,'-63'21'31,"42"0"-31,21 0 0,-21 1 15,-1-1-15,22 0 0,0 0 16,-21 0-16,0 22 0,21-1 0,-21-42 16,21 21-16,0 0 15,0 0-15,0 1 16,0-44 15,0 1-31,0 0 16,0 0-16,0-21 0,0 20 0,0 1 15,21-21-15,0 21 0,-21 0 16,21-22-16,1 22 0,20 0 0,-21 0 16,0 0-16,0-1 0,22 22 0,-22 0 15,0 0-15,0 0 0,0 0 0,1 22 16,-1-1-16,0 0 0,-21 21 16,0-21-16,21 22 0,-21-22 15,0 21-15,0-21 0,0 22 0,0-22 16,0 0-16,0 0 0,-21 0 15,21 1-15,0-1 0,-21-21 0,0 0 16,21 21-16,0-42 31,21 21-31,0-21 16,0-1-16,0 22 0,0-21 0,1 0 16</inkml:trace>
  <inkml:trace contextRef="#ctx0" brushRef="#br1" timeOffset="60032.64">15071 8784 0,'0'-21'0,"0"42"0,21-63 0,-21 21 16,0 0-16,-21-1 15,-1 22-15,1 0 0,0 0 0,0 0 16,-21 0-16,20 0 0,1 0 16,-21 22-16,21-1 0,0 0 0,-22 0 15,22 0-15,0 0 0,0 22 0,0-22 16,-1 21-16,22-21 0,0 1 15,0-1-15,0 0 0,0 0 0,0 0 16,0 0-16,43-21 0,-43 22 0,42-22 16,-21 0-16,0 0 0,1 0 15,-1 0-15,21 0 0,-21 0 16,22-22-16,-22 22 0,0-21 0,21 0 16,-21 0-16,1 0 0,-1-22 0,-21 22 15,21-21-15,-21 21 0,0-22 16,0 22-16,0 0 0,0 0 0,0 0 15,-21 21 1,0 0-16,-1 21 16,1 0-16,21 0 0,0 0 0,0 22 15,-21-22-15,21 0 0,0 0 0,0 0 16,0 1-16,0-1 0,0 0 16,0 0-16,21 0 0,0-21 0,1 21 15,-1-21-15,0 0 0,0 0 16,0 0-16,0 0 0,1 0 15,20 0-15,-21 0 0,0-21 0,22 0 16,-22 0-16,0 0 0,0 0 0,0-1 16,-21 1-16,21-21 0,-21 21 15,22-22-15,-22 22 0,0 0 0,0 0 16,-22 42 0,1 0-1,0 0-15,0 1 0,21-1 16,-21 0-16,21 0 0,-21 0 0,21 0 15,-22 1-15,22-1 0,0 0 0,0 0 16,0 0-16,0-42 47,22 21-47,-1-21 0,0 0 16,-21 0-16,21-1 0,0 1 0,0 0 15,1 0-15,-1-21 0,0 20 0,0 1 16,0-21-16,0 21 0,1 0 15,-1-1-15,0 22 0,0 0 16,-21 22 0,0-1-16,0 0 0,0 0 15,0 0-15,0 0 0,0 1 0,0 20 16,0-21-16,-21 0 0,21 0 0,0 1 16,0-1-16,0 0 15,21-21-15,-21 21 0,21-21 31,64 0-31,-64 0 0,0-21 0,0 21 16,1-21-16,-1 0 0,0-1 16,0 1-16,-21-21 0,21 21 0,0-22 15,1 22-15,-1-21 0,-21 21 0,21 0 16,-21-1-16,21 1 0,-21 0 16,0 42 15,-21 0-31,21 1 0,-21-1 0,0 0 15,21 21-15,0-21 0,0 1 0,0 20 16,0-21-16,0 0 0,0 0 0,0 1 16,0-1-16,0 0 15,0 0-15,21-21 0,0 0 16,21 0-16,-21 0 0,1 0 16,20-21-16,-21 21 0,0-21 15,22 0-15,-22-1 0,21-20 16,-21 21-16,0 0 0,-21-22 15,22 22-15,-1 0 0,-21 0 16,0 0-16,0 42 16,0 0-1,0 0-15,0 0 16,0 1-16,-21-1 0,21 0 0,-22 0 16,22 0-16,0 0 0,0 1 0,0-1 15,0 0-15,22-21 16,-1 0-1,0 0-15,0 0 16,0-21-16,-21 0 0,21 21 16,1-22-16,-1 1 0,0-21 15,0 21-15,0 0 0,0-22 0,22 22 16,-1 0-16,-21-21 0,22 20 16,-1 1-16,0 0 0,-21 21 0,1-21 15,-1 21-15,0 0 0,0 0 0,-21 21 31,0 0-31,0 0 0,-21 1 16,21-1-16,0 0 16,-21-21-1,21-21 1,0 0 0,21-1-1,-21 1-15,0 0 0,0 0 16,0 0-16,-21 21 31,0 0-31,-1 0 0,1 0 16,0 21-16,-21 0 0,21 0 0,-1 0 15,-20 1-15,21-1 0,0 21 16,0-21-16,-1 22 0,22-22 0,0 0 16,0 0-16,0 0 0,0 22 15,0-22-15,22-21 0,-1 21 0,0 0 16,0-21-16,0 0 0,0 21 0,1-21 15,-1 0-15,0 0 0,21 0 16,-21 0-16,1 0 0,-1-21 0,0 21 16,0-21-16,0 0 0,0 0 15,1-1-15,-1 1 0,-21 0 0,21 0 16,-21-21-16,21 20 0</inkml:trace>
  <inkml:trace contextRef="#ctx0" brushRef="#br1" timeOffset="60228.52">16298 8424 0,'-106'0'16,"212"0"-16,-233 0 0,106 0 0,0 0 15</inkml:trace>
  <inkml:trace contextRef="#ctx0" brushRef="#br1" timeOffset="61956.66">1736 10287 0,'0'0'0,"0"-21"0,-22 21 15,22 21 17,0 0-17,0 0-15,0 22 0,-21-1 16,21 0-16,-21 1 0,21-1 0,-21 0 16,0 1-16,0-22 15,-1 64-15,1-64 0,0 0 16,0 0-16,21 0 0,0 0 0,0-42 31,0 0-15,0 0-16,0 0 0,21-22 15,0 22-15,-21-21 0,21 21 0,1-22 16,-1 1-16,0 0 0,0-1 16,0 1-16,-21 21 0,21-21 15,1 20-15,-1 1 0,0 21 16,-21 21-1,21 1-15,-21-1 0,0 21 0,0-21 16,0 22-16,0-22 0,21 21 16,-21 0-16,21-20 0,-21 20 0,22-21 15,-22 0-15,21 0 0,0 1 16,-21-1-16,21 0 0,0-21 0,0 0 16,1 0-16,-1 0 0,0 0 15,0 0-15,0 0 0,0-21 16,22 0-16,-22-1 0,0 1 0,0 0 15,0 0-15,-21 0 0,22 0 16,-1-22-16,-21 1 0,21 21 0,-21-22 16,0 22-16,0-21 0,0 21 15,0 0-15,0-1 16,0 44 0,0-1-16,0 21 15,0-21-15,0 0 0,0 22 0,0-22 16,0 0-16,0 21 0,0-20 0,21-1 15,-21 0-15,21 0 0,-21 0 16,0 0-16,21-21 0,1 0 0,-22 22 16,21-22-16,0 0 0,0 0 15,0 0-15,0 0 0,1-22 0,-1 1 16,0 21-16,0-21 0,0 0 16,-21 0-16,21 0 0,1-1 15,20-41-15,-42 21 0,21 20 16,-21-20-16,21 0 0,-21 21 0,0-22 15,21 22-15,-21 0 0,0 0 16,0 42 0,0 0-16,0 0 15,0 0-15,0 1 0,0 20 16,0 0-16,0-21 0,0 22 0,0-22 0,0 21 16,0-21-16,0 1 0,22 20 15,-1-21-15,-21 0 0,21 0 16,0-21-16,0 0 0,0 0 15,1 0-15,-1 0 16,0 0-16,0 0 0,0-21 0,0 0 16,1 0-16,-1 0 0,0 0 0,-21-1 15,21 1-15,0-21 0,0 21 16,-21-22-16,0 22 0,0-21 0,22-22 16,-22 22-16,0 21 15,0-21-15,21 20 0,-21 1 16,-21 42-1,21 1 1,-22-1-16,22 21 0,0-21 0,0 22 16,0-1-16,0 0 15,0-21-15,0 22 0,0-1 0,0-21 16,0 22-16,0-22 0,0 0 0,0 0 16,22 0-16,-1 0 0,0 1 0,0-22 15,0 0-15,0 0 0,1 0 16,-1 0-16,0 0 0,21 0 0,-21-22 15,1 1-15,-1 21 0,21-21 0,-21-21 16,0 21-16,1-1 0,20-20 16,-21 0-16,0-1 0,0 1 0,1 0 15,-22-1-15,21 1 0,-21 0 16,21-1-16,0 1 0,-21 21 0,0 0 16,0 0-16,21-1 0,-21 44 31,-21-1-31,21 0 0,-21 21 15,0-21-15,21 22 0,0-1 0,-21 0 16,21 1-16,-22-1 0,22 0 16,0 1-16,0-22 0,0 21 0,0 1 15,22-22-15,-1 0 0,0 0 0,0 0 16,0 0-16,0 1 0,22-22 16,-22 0-16,0 0 0,0 0 15,0 0-15,22 0 0,-22 0 0,21 0 16,-21-22-16,22 22 0,-1-21 0</inkml:trace>
  <inkml:trace contextRef="#ctx0" brushRef="#br1" timeOffset="62188.68">4762 10732 0,'0'0'0,"0"21"0,0 0 15,0 0-15,0 0 16,0 0-16,-21 1 0,0-22 0,21 21 16,-21 0-16,0 0 0,0 0 15,-1 0-15,1-21 0,-21 22 16,21-1-16,0 0 0,-22 0 16,22-21-16,0 0 0,0 0 0</inkml:trace>
  <inkml:trace contextRef="#ctx0" brushRef="#br1" timeOffset="63629.94">6794 10732 0,'0'0'0,"0"-22"31,0 1-31,22 0 16,-1 0-16,0 0 0,-21 0 0,0-1 16,21 1-16,-21 0 0,0 0 0,0 0 15,0-22-15,0 22 0,0-21 16,-21 21-16,0 0 0,-22-22 0,22 22 15,-21 0-15,0 0 0,-1 0 16,1 21-16,0 0 0,-1 0 0,1 0 16,0 0-16,-1 21 0,22 21 15,-21-21-15,21 22 0,-1-1 0,-20 0 16,42 22-16,-21-22 0,21 0 16,-21 1-16,21-1 0,0 0 0,0 1 15,0-22-15,21 0 0,0 21 0,0-20 16,22-22-16,-22 0 0,0 0 15,21 0-15,-21 0 0,1 0 16,20 0-16,0-22 0,1 1 0,-22 0 16,21 0-16,0-21 0,1 20 15,-22-20-15,21 0 0,-21-1 0,22 1 16,-22 0-16,0-1 0,0-20 16,-21 21-16,0-1 0,21 1 0,-21 0 15,0-1-15,0 22 0,0 0 16,0 0-16,0 0 0,-21 21 15,21 21-15,-21 0 16,21 21-16,0-21 0,0 22 16,-21-1-16,21 0 0,-21 22 0,21-22 15,0 1-15,0-1 0,-21 0 0,21 1 16,0-1-16,0 0 0,0-21 16,0 1-16,0-1 0,0 0 0,21 0 15,0-21-15,0 0 0,0 0 16,0 0-16,1 0 0,20 0 0,-21 0 15,21-21-15,-20 21 0,20-21 16,-21 0-16,0-1 0,22 1 0,-22-21 16,0 21-16,0 0 0,-21-22 0,0 22 15,21 0-15,-21 0 0,0 0 0,0-1 16,0 44 15,-21 62-15,21-41-16,0-22 15,0 0-15,0 0 0,0 0 16,0 0-16,0 1 0,0-1 0,0 0 16,21 0-1,0-21-15,1 0 16,-1 0-16,21 0 0,-21-21 0,0 21 16,1-21-16,-1 0 0,0 21 0,21-22 15,-21 1-15,1-21 0,-22 21 16,21 0-16,-21-1 0,21 1 0,-21 0 15,0 0-15,0 0 0,0 0 16,0 42 0,-21-21-16,21 21 0,-21 0 15,21 0-15,-22 0 0,22 22 0,0-22 16,0 0-16,0 0 0,0 0 16,0 1-16,0-1 0,0 0 15,0 0-15,22-21 0,-1 0 16,0 0-16,0 0 0,0 0 0,22 0 15,-22 0-15,0 0 0,21 0 0,-21 0 16,22-21-16,-1 0 0,-21 0 16,0-1-16,22 1 0,-22 0 0,-21 0 15,21 0-15,0-43 16,-21 43-16,21 0 0,-21-21 0,0 20 16,0 1-16,0 0 0,0 42 15,0 0 1,-21 1-16,21-1 0,-21 21 15,21-21-15,-21 22 0,21-1 16,0 0-16,-21 1 0,0-1 0,-1 0 16,1 22-16,0-22 0,0 22 0,0-22 15,21 21-15,-21 1 0,-1-1 0,22 1 16,0-22-16,0 22 0,0-1 16,-21-20-16,21-1 0,0 0 0,0 1 15,0-22-15,0 0 0,0 0 0,0 0 16,21-42-1,-21 0-15,22 0 16,-22 0-16,21-22 0,0 1 0,0 0 16,-21-1-16,21 1 0</inkml:trace>
  <inkml:trace contextRef="#ctx0" brushRef="#br1" timeOffset="63925.06">8064 10562 0,'0'-21'0,"0"42"0,0-63 0,-21 21 15,21 0-15,0-1 0,0 1 0,0 0 16,21 21-16,-21-21 16,22 21-16,-1 0 0,0 0 0,0 0 15,21 0-15,-20 21 0,-1 0 0,0 0 16,0 1-16,0-1 16,0 0-16,-21 0 0,0 21 0,0-20 15,0-1-15,0 0 0,0 0 0,-42 21 16,21-42-16,0 22 0,-22-1 0,22 0 15,-21-21-15,21 21 0,-22-21 16,1 0-16,21 0 0,0 21 0,0-21 16,-1 0-16,22-21 15,22 21 1,-1-21-16,21 0 0,-21 0 16,0-1-16,22 1 0</inkml:trace>
  <inkml:trace contextRef="#ctx0" brushRef="#br1" timeOffset="64340.52">8636 10139 0,'0'0'0,"0"-21"0,-21 21 16,0 0-16,21 21 16,-22-21-16,1 21 0,21 0 15,-21 0-15,21 22 0,0-22 0,0 21 16,0-21-16,-21 22 0,21-1 0,0-21 15,0 22-15,0-22 0,0 21 16,0-21-16,0 0 0,21 1 0,-21-1 16,21-21-16,0 21 0,1-21 15,-1 0-15,0 0 0,0 0 0,0 0 16,0 0-16,1-21 0,20 21 16,-21-21-16,0-1 0,0 1 0,1 0 15,20 0-15,-42 0 0,21 0 0,-21-1 16,21 1-16,-21 0 0,0 0 15,-21 21 1,21 21-16,-21 0 16,21 0-16,0 1 0,-21-1 15,21 0-15,-21 0 0,21 0 16,-22 22-16,22-22 16,22-21 15,-22-21-31,21 21 15,0-22-15</inkml:trace>
  <inkml:trace contextRef="#ctx0" brushRef="#br1" timeOffset="64531.4">8975 10245 0,'0'-21'16,"0"42"-16,-22-42 0,1 21 0,0 0 15,0 0 1,0 0-16,0 0 15,21 21-15,0 0 16,0 0 0,21-21-1,0 21-15,0-21 0,0 0 0,0 21 16,1-21-16</inkml:trace>
  <inkml:trace contextRef="#ctx0" brushRef="#br1" timeOffset="65748.47">9419 10351 0,'0'0'16,"0"-22"-16,0 1 16,0 0-16,0 0 0,-21 21 15,0 0-15,21-21 0,-21 21 16,-1 0-16,1 0 16,0 21-16,21 0 15,-21 0-15,0 0 0,21 1 0,-21 20 16,21-21-16,0 0 0,0 0 15,0 22-15,0-22 0,0 0 0,0 0 16,0 0-16,0 1 0,21-1 16,0-21-16,0 0 0,0 21 0,0-21 15,22 0-15,-22 0 0,0 0 16,0 0-16,22 0 0,-22 0 16,21 0-16,-21-21 0,22 21 0,-1-21 0,-21-1 15,21 22-15,-20-21 16,20 0-16,-21 0 0,0 0 0,0 0 15,1-1-15,-22 1 0,21-21 0,-21 21 16,0 0-16,0-1 0,0 1 16,0 0-16,-21 0 0,-1 21 15,1 0-15,0 0 0,0 0 16,0 0-16,0 0 0,-1 0 0,1 21 16,0 0-16,21 0 0,-21 1 15,0-1-15,21 0 0,-21 21 0,21-21 16,0 1-16,0-1 0,0 21 15,0-21-15,0 0 0,0 1 16,21-22-16,0 21 16,0-21-16,0 0 0,0 0 15,1 0-15,-1-21 0,0-1 16,0 22-16,-21-21 0,21 0 16,0 0-16,-21 0 0,0 0 0,0-1 15,22 1-15,-22-21 0,0 21 0,0 0 16,21-1-16,-21 1 0,0 42 31,-21 1-15,21-1-16,-22 0 0,22 0 0,0 0 15,0 22-15,0-22 0,0 0 16,0 0-16,0 0 0,0 0 0,0 1 16,0-1-16,0 0 0,22-21 0,-1 21 15,0-21-15,0 0 0,0 0 16,0 0-16,22 0 0,20 0 15,-20 0-15,-22 0 0,0 0 16,21-21-16,-21 0 0,1 0 0,-1-1 16,0 1-16,0-21 0,-21 21 0,0-22 15,21 1-15,-21 0 0,21-1 0,-21-41 16,0 41-16,0 1 16,0 21-16,0-21 0,0 20 15,0 1-15,0 0 0,0 0 0,0 0 16,0 42 15,0 0-31,0 0 0,-21 0 0,21 1 16,0 20-16,0-21 0,0 21 0,0-20 15,0 20-15,0 0 0,0-21 16,0 22-16,0-22 0,0 21 0,0-21 16,21 22-16,-21-22 0,22 0 0,-1 0 15,0-21-15,0 21 0,0-21 16,0 0-16,1 0 0,20 0 15,-21 0-15,0 0 0,0 0 0,1 0 16,-1 0-16,0-21 0,0 0 0,0 0 16,0 0-16,-21 0 0,22-1 15,-1-20-15,-21 21 0,0-21 0,0-43 16,0 64 0,0 0-16,-21 42 15,21 0 1,-22 0-16,1 0 0,21 0 0,0 1 15,0 20-15,0-21 0,0 0 16,0 0-16,0 1 0,0-1 0,0 0 16,0 0-16,0 0 15,21-21-15,1 0 0,-1 0 16,0 0-16,0 0 0,0 0 16,0 0-16,1 0 0,-1-21 0,0 21 15,0-21-15,0 0 0,0 21 0,1-21 16,-1-1-16,0 1 0,0 21 15,-21-21-15,0 0 0,0 0 0,0 0 16,0-1-16,0 1 16,0 0-16</inkml:trace>
  <inkml:trace contextRef="#ctx0" brushRef="#br1" timeOffset="66012.17">10054 10160 0,'-21'0'0,"42"0"0,-42 21 16,63-21-1,-21 0-15,22 0 16,-22 0-16,21 0 0,1 0 16,20 0-16,-21 0 0,43 0 15,-43 0-15,1 0 0,-1 0 16,0 0-16,1 0 0,-22 0 0,21 0 0,-21-21 15,1 21-15,-22-21 32,0 0-32</inkml:trace>
  <inkml:trace contextRef="#ctx0" brushRef="#br1" timeOffset="72120.42">19113 7895 0,'-21'0'0,"21"21"16,-21-21-16,21 22 16,0-1-16,0 0 15,21-21 16,0 0-31,1 0 0,-1 0 16,0-21-16,0 21 0,0-21 16,0-1-16,1 22 0,-1-21 0,0 0 15,0 0-15,0 0 0,-21-22 0,21 22 16,-21 0-16,22-21 16,-22 21-16,0-22 0,0 22 0,0-21 15,0-1-15,0 22 0,0-21 16,0 0-16,0 20 15,0 44 1,0 20-16,0-21 16,-22 21-16,1-20 0,21 20 0,-21 0 15,21 1-15,0-1 0,-21 0 0,21-21 16,-21 22-16,21-1 16,0 0-16,0-20 0,0 20 0,0-21 0,0 0 15,0 0-15,0 1 0,21-1 16,0-21-16,0 0 0,0 0 15,1 0-15,20 0 0,-21 0 0,64 0 16,-64-21-16,21-1 16,-21 1-16,22 0 0,-1 0 0,-21-21 15,0 20-15,22 1 0,-22-21 0,0 21 16,0-22-16,0 1 0,1 21 16,-1-21-16,0-1 0,-21 1 0,21-22 15,-21 43-15,0 0 16,0 0-16,0 0 0,-21 42 15,21 0 1,0 0-16,-21 0 0,0 22 16,21-22-16,-22 21 0,22 1 15,-21-22-15,21 21 0,0 0 0,0 1 16,0-22-16,0 21 0,0 1 16,0-22-16,0 21 0,0-21 0,21 0 15,1 1-15,-1-1 0,0 0 0,0-21 16,0 21-16,0-21 15,1 0-15,-1 0 0,21 0 0,-21 0 0,0 0 16,22-21-16,-22 0 0,0 21 0,0-21 16,22-22-16,-22 22 0,0 0 15,-21 0-15,21-22 0,0 22 0,-21 0 16,21 0-16,-21 0 0,0 0 16,0-1-16,0 44 31,-21-1-31,21 0 15,-21 0-15,0 0 0,21 0 0,0 1 16,-21-1-16,0 21 0,21-21 0,-22 0 16,22 1-16,0-1 0,0 0 15,-21-21-15,21 21 0,21-21 47,-21-21-47,22 0 0,-1 0 16,0-1-16,-21 1 0,21 0 15,0-21-15,-21 21 0,21-1 16,1 1-16,-1 0 0,0 0 0,0 0 16,0 0-16,0 21 0,1 0 0,-1 0 15,0 21 1,-21 0-16,0 0 0,0 0 16,0 0-16,0 1 0,0 20 0,0-21 15,21 0-15,-21 0 0,21 1 16,-21-1-16,21 0 0,-21 0 0,22-21 15,-1 21-15,0-21 0,0 0 16,0 0-16,0 0 0,1 0 16,20 0-16,-21 0 0,21-21 0,-20 21 15,-1-21-15,0 0 0,21 0 16,-21-1-16,1 1 0,-1 0 0,-21 0 16,21-21-16,21-1 0,-42 1 15,0 21-15,0 0 0,21-1 16,-21 1-16,0 42 31,-21-21-31,0 22 16,21-1-16,0 0 0,0 0 0,0 21 15,0-20-15,0-1 0,0 0 16,0 0-16,0 0 0,0 0 0,0 1 16,21-1-16,0-21 0,1 21 15,-1-21-15,0 0 0,21 21 0,1-21 16,-1 0-16,0 0 0,1 0 15,20 0-15,-21 0 0,1-21 0,-1 21 16,0-21-16,1 0 0,-22-1 16,21-20-16,-21 21 0,1 0 0,-1-22 15,0 22-15,0-21 0,-21 21 0,0 0 16,0-22-16,0 22 0,0 0 16,0 0-16,-21 21 0,0-21 0,0 21 15,-22 0-15,22 0 0,-21 0 0,21 21 16,-22-21-16,-20 42 15,42-21-15,-1 0 0,-20 1 16,21-1-16,0 0 0,21 21 16,0-21-16,0 1 0,0-1 0,0 0 15,0 0-15,0 0 0,0 0 0,42 1 16,-21-1-16,22-21 0,-22 0 16,0 0-16,21 0 0,-21 0 15,1 0-15,-1 0 0,21 0 0,-21 0 16,0-21-16,1 21 0,-22-22 15,21 1-15,0 0 0,-21 0 0,21 0 16,-21 0-16,0-1 0,0 1 0,21 0 16,-21 0-16,0 0 15,-21 42 17,21 0-17,0 0-15,-21 22 0,0-22 16,21 0-16,-21 21 0,-1-21 0,22 22 15,0-22-15,-21 21 0,0 1 16,0-1-16,21 0 0,-21 1 0,0-1 16,21 0-16,-22 22 0,1-22 0,0 22 15,21-22-15,-21 21 0,0 1 16,0-22-16,-1 22 0,1-1 0,21-20 16,-21-1-16,21 0 0,-21 1 15,21 20-15,-21-42 16,21 0-16,0 1 0,0-1 0,0-42 31,21-1-31,-21 1 16,21 0-16,0 0 0,0-21 15,1-1-15,-1 1 0,42-43 16,-20 22-16,-22-1 0,21 22 16,0-22-16,1 1 0,-1-22 15,0 22-15,1-22 0,-22 22 0,21-22 16,22-63-16,-22 84 0,-21 1 0,0-1 15,1 1-15,-1 20 16,-21 1-16,0 21 0,0-21 0,0 20 16,0 1-16,0 0 0,-21 42 31,21 0-31,0 1 0,-22-1 16,22 0-16,0 0 0,-21 0 15,21 22-15,0-22 0,0 0 0,0 21 16,0-21-16,0 1 0,0-1 0,0 0 15,0 0-15,21-21 0,1 21 16,-1-21-16,0 0 0,0 0 16,0 0-16,0 0 15,1 0-15,-1-21 0,21 0 0,-21 21 16,0-21-16,1 0 0,-1-1 0,21 1 16,-21-21-16,0 21 0,1 0 15,-1-1-15,-21-20 0,42 0 16,-21 21-16,-21-1 0,0 44 31,0-1-15,-21 0-16,21 0 15,0 0-15,0 0 0,0 1 0,0-1 16,0 0-16,0 0 0,0 21 0,0-20 16,21-1-1,0 0-15,-21 0 0,22-21 0,-1 0 16,21 21-16,-21-21 0,0 0 0,22 0 15,-22 0-15,21 0 0,1-21 16,-1 21-16,-21-21 0,21 0 0,1 0 16,-22-1-16,0-20 0,21 21 15,-20 0-15,-1-22 0,0 22 0,-21 0 16,0-21-16,21 21 0,-21-1 0,0 1 16,0 0-16,0 0 15,-21 21-15,0 0 0,0 0 16,-1 21-16,1-21 0,0 21 0,0 22 15,21-22-15,0 0 16,0 0-16,0 0 0,0 22 0,0-1 16,0-21-16,0 0 15,21 0-15,-21 1 0,21-1 0,0-21 16,1 21-16,-1-21 0,0 0 0,0 0 16,0 0-16,0 0 0,1 0 15,20-21-15,-21 0 0,0 21 16,22-22-16,-22 1 0,0 0 0,-21 0 15,0 0-15,21 0 0,-21-1 16,0 1-16,0 0 0,0 0 16,0 0-16</inkml:trace>
  <inkml:trace contextRef="#ctx0" brushRef="#br1" timeOffset="72340.3">21421 7472 0,'-22'21'15,"44"-42"-15,-65 42 0,22-21 0,21 21 0,0-42 63,21 21-63,-21-21 0,21 0 0,1 21 15,-1-21-15</inkml:trace>
  <inkml:trace contextRef="#ctx0" brushRef="#br1" timeOffset="74252.21">24701 7747 0,'0'0'0,"-21"0"0,0 0 16,21 21-16,-21-21 16,42 0 31,-21-21-32,21 0-15,-21 0 16,21 0-16,-21-1 0,0-20 15,0 21-15,0 0 0,0 0 0,0-1 16,0 1-16,-21 0 0,0 0 16,0 0-16,0 21 0,0 0 0,-22 0 15,22 0-15,-21 0 0,21 0 0,-22 0 16,22 21-16,-21 0 16,-1 21-16,22-20 0,-21-1 0,21 21 15,-43 22-15,43-43 0,21 0 16,0 0-16,0 0 0,0 0 15,0 1-15,0-1 0,0 0 0,21 0 16,0-21-16,1 0 16,20 0-16,-21 0 0,0 0 0,22 0 15,-1 0-15,-21 0 0,21 0 0,1 0 16,-1-21-16,0 0 0,-20 0 16,20-1-16,0 1 0,-21 0 15,22-21-15,-22-1 0,21 22 0,-21-21 16,1-22-16,-1 22 0,0 0 15,0-22-15,-21 22 0,0-22 0,21 22 16,-21 0-16,0-1 0,0 1 0,0 21 16,0 0-16,0 0 0,-21 21 15,0 0-15,0 21 16,0 0-16,-1 21 0,1 1 16,0-1-16,0 21 0,0-20 0,21-1 15,0 22-15,0-22 0,-21 0 0,21 1 16,0-1-16,0 0 0,0 1 15,21-22-15,0 0 0,0 21 0,0-21 16,22 22-16,-1-43 0,-21 21 16,21-21-16,-20 0 15,20 0-15,0 0 0,1 0 0,-1 0 16,0 0-16,-21 0 0,22-21 0,-1 0 16,-21-1-16,0 1 0,1 0 15,-1 0-15,0 0 0,0-22 0,-21 22 16,0 0-16,0-21 0,0 21 15,0-1-15,0 1 0,-21 21 16,0 0-16,0 0 0,-1 0 0,1 0 16,0 21-16,0-21 15,0 22-15,0-1 0,-1 0 0,-20 0 0,42 0 16,-21 0-16,0 1 0,21-1 0,-21 0 16,21 0-16,0 0 15,0 0-15,0 1 0,0-1 16,21-21-16,0 21 0,0-21 0,0 0 15,0 0-15,1 0 16,-1 0-16,0 0 0,0 0 0,0 0 16,0 0-16,1-21 0,-1 0 0,0-1 15,0 1-15,0 0 0,0 0 16,-21 0-16,22-22 0,-22 22 0,21 0 16,-21 0-16,0 0 15,0 0-15,0-1 0,0 44 16,-21-22-16,-1 21 15,22 0-15,-21 0 16,21 0-16,0 0 0,0 1 0,0-1 16,0 0-16,0 0 0,0 0 0,0 0 15,0 1-15,21-1 16,1 0-16,-1-21 0,0 0 0,0 21 16,0-21-16,0 0 0,1 0 0,-1 0 15,21 0-15,-21 0 0,0 0 16,1 0-16,20-21 0,-21 0 0,0 0 15,0-1-15,1 1 0,-1 0 16,21-21-16,-21 21 0,0-22 0,1 1 16,20-43-16,-21 43 0,-21-22 15,21 22-15,-21-21 16,21 20-16,-21 1 0,0 0 0,0 20 16,0 1-16,0 0 0,0 0 0,0 0 15,-21 21 1,0 21-16,0 21 0,21-21 0,-21 22 15,0-1-15,-1 0 0,1 1 16,21 20-16,0-20 0,-21-1 0,21 0 16,0 1-16,0-1 0,0-21 0,0 21 15,0-20-15,0 20 0,0-21 16,0 0-16,21 0 0,0 1 0,1-22 16,-1 21-16,0-21 0,0 0 0,0 0 15,22 0-15,-22 0 16,21 0-16,-21 0 0,22 0 0,-1 0 15,-21-21-15,0-1 0,22 22 0,-22-21 16,0 0-16,0 0 0,0 0 16,-21 0-16,0-22 0,21 22 0,-21 0 15,0 0-15,0 0 16,0-1-16,-21 22 0,0 0 16,0 0-16,0 0 0,-22 22 0,22-1 15,0 0-15,0 0 0,0 0 16,0 0-16,-1 1 0,1-1 15,21 0-15,0 0 0,0 0 16,0 0-16,0 1 16,21-22-16,1 21 15,-1-21-15,0 0 0,0 0 16,0 0-16,0 0 0,1-21 16,-1-1-16,0 22 0,0-21 0,0 0 15,0-21-15,1 21 16,-1 21-16,-21-22 0,21 1 0,-21 0 15,0 42 17,0 0-32,0 1 0,0-1 15,0 0-15,0 0 16,0 0-16,0 0 16,0 1-1,21-22-15,0 0 0,0 0 16,1 0-16,-1 0 0,0 0 15,0 0-15,0 0 0,0 0 16,1 0-16,-1-22 0,-21 1 16,21 21-16,-21-21 0</inkml:trace>
  <inkml:trace contextRef="#ctx0" brushRef="#br1" timeOffset="74580.02">25548 7324 0,'0'0'0,"0"21"15,21-21-15,22 0 16,-22 0-16,0 0 15,21 0-15,1 0 0,-1 0 16,0 0-16,22 0 0,-22 0 0,0 0 16,1 0-16,20 0 0,-42 0 15,22 0-15,-1 0 0,-21 0 0,0 0 16,1 0-16,-1 0 0,-42 0 31,-1 0-31,1 0 16,-21 0-16</inkml:trace>
  <inkml:trace contextRef="#ctx0" brushRef="#br1" timeOffset="75288.61">19875 8932 0,'0'0'0,"-21"0"0,0-21 32,21 0-32,0 0 15,21 0-15,0 21 0,-21-21 16,22-1-16,-1 22 0,0 0 0,0-21 16,0 21-16,0 0 0,1 21 15,-1 1-15,0-1 0,0 0 0,0 21 16,0 1-16,1-1 0,-22-21 0,0 21 15,0 1-15,0-1 0,0 0 16,0-20-16,-22 20 0,1-21 0,0 0 16,0 0-16,0 1 0,0-1 15,21 0-15,-22-21 0,1 0 16,21-21 0,0 0-1,0-1-15,0 1 0,21 0 16,1-21-16,-22 21 0,21-22 15,0 22-15,0-21 0,0 21 0,0-22 16,1 1-16,20 21 0,-21 0 0,0-1 16,0 1-16,1 0 0,-1 0 15,0 21-15,0 0 16,0 0-16</inkml:trace>
  <inkml:trace contextRef="#ctx0" brushRef="#br1" timeOffset="76319.02">20405 9292 0,'0'0'0,"21"0"15,0 0 1,0 0-16,0 0 0,0 0 16,1 0-16,20-21 0,-21 0 15,0 21-15,22-21 0,-22 0 0,21-1 16,-21-20-16,0 21 0,-21 0 15,0 0-15,0-22 0,0 22 0,0 0 16,0 0-16,0 0 0,-21 21 16,0 0-16,0 0 0,0 0 15,0 0-15,-1 21 0,1 0 0,0 0 16,0 0-16,0 0 0,0 22 0,-1-22 16,22 0-16,-21 0 0,21 22 15,0-22-15,0 0 0,0 0 0,21 0 16,1 0-16,-1-21 0,0 22 0,0-1 15,21-21-15,1 0 0,-22 0 16,21 0-16,1 0 0,-1 0 0,-21 0 16,21 0-16,1 0 0,-22 0 0,0-21 15,21 21-15,-20-22 16,-1 1-16,0 0 0,0 0 0,-21 0 16,21-22-16,-21 22 0,21 0 0,-21-21 15,0 21-15,0-1 0,0 1 16,0 0-16,0 0 0,0 42 31,0 0-31,0 0 16,0 1-16,0-1 0,0 21 0,0-21 15,0 0-15,0 1 0,0-1 16,-21 0-16,21 0 0,0 0 0,0 0 16,-21 1-16,21-1 0,0 0 15,-21-21 16,21-21-15,0 0-16,0-1 16,0 1-16,0 0 0,0-21 15,0 21-15,0-1 0,21-20 16,0 21-16,0 0 0,1-22 0,-1 22 16,0 0-16,0 0 0,0 21 15,22 0-15,-22 0 0,21 0 0,-21 0 16,0 0-16,22 21 0,-22 0 15,0 0-15,0 1 0,22 20 16,-22-21-16,-21 0 0,21 0 16,-21 1-16,0-1 0,0 0 0,0 0 15,0 0-15,0 0 0,0 1 16,-21-22-16,0 21 16,-1-21-16,1 0 15,21-21 1,0-1-1,0 1-15,0 0 0,0 0 16,0 0-16,21 0 0,1-1 16,-22-20-16,21 21 0,21 0 0,-21 0 15,0-22-15,22 22 0,-1 21 16,-21-21-16,22 0 0,-1 21 0,0 0 16,-21 0-16,22 0 0,-22 21 15,21 0-15,-21 0 0,22 22 16,-22-22-16,0 21 0,-21-21 0,0 0 15,0 1-15,0 20 0,0-21 16,0 0-16,0 0 0,-21-21 0,0 22 16,0-1-16,-1 0 0,1-21 0,0 21 15,0-21-15,0 0 0,42 0 47,0-21-47,0 21 0,0-21 0</inkml:trace>
  <inkml:trace contextRef="#ctx0" brushRef="#br1" timeOffset="78400.83">22542 8975 0,'0'0'0,"-21"-21"31,0 21-31,0 0 0,-21 21 0,20-21 16,1 21-16,0 0 0,0 0 15,0 22-15,0-22 0,-1 0 16,1 21-16,21-21 0,-21 1 0,21 20 16,-21-21-16,21 0 0,0 0 0,0 1 15,0-1-15,0 0 0,0 0 16,21 0-16,0-21 0,22 0 16,-22 0-16,0 0 0,21 0 0,1 0 15,-22 0-15,21 0 0,0 0 0,1 0 16,-22-21-16,21 21 0,-21-21 15,1 0-15,-1 0 0,0-1 0,0 1 16,0-21-16,-21 21 0,0 0 16,0-22-16,0 1 0,0 21 15,0-22-15,0 1 0,-21 21 0,0 0 16,0-22-16,0 43 0,-22-21 0,22 21 16,0 0-16,-21 0 0,20 0 15,-20 0-15,21 21 0,-21 1 0,20-1 16,1 0-16,0 21 0,0-21 0,0 1 15,21 20-15,-21-21 0,21 21 16,0-20-16,0-1 0,0 0 0,0 21 16,21-42-16,0 21 0,21 22 15,-21-43-15,1 0 0,20 21 0,-21-21 16,21 0-16,-20 0 16,20 0-16,-21 0 0,21 0 0,-20 0 15,41-42-15,-42 42 0,0-22 16,1 1-16,-1 0 0,0 0 15,0-21-15,0 20 0,-21 1 0,21 0 16,-21 0-16,22-21 0,-1 20 16,-21 1-16,0 42 31,-21 1-31,-1-22 0,22 21 16,-21 0-16,21 0 0,0 0 15,0 0-15,0 1 0,0-1 0,0 0 16,0 0-16,0 0 0,0 0 15,21-21 1,1 0-16,-1 0 0,0 22 0,0-22 16,0 0-16,0 0 0,1 0 0,-1 0 15,0 0-15,0 0 0,0 0 16,0-22-16,1 22 0,-1-21 0,0 0 16,-21 0-16,21 0 0,0 0 0,-21-1 15,0 1-15,21 0 0,-21 0 16,22 0-16,-22 0 0,0-1 0,0 1 15,0 42 17,0 1-32,-22-1 0,22 0 15,0 0-15,0 0 0,0 0 16,0 1-16,0-1 0,0 0 16,0 0-16,0 0 0,0 0 15,22 1 1,-1-22-16,0 0 0,0 0 15,0 0-15,0 0 0,1 0 16,-1 0-16,0 0 0,21 0 0,-21-22 16,1 22-16,-1-21 0,0 0 0,0 0 15,0 21-15,-21-21 0,43-22 16,-43 22-16,21 0 0,-21 0 16,0 0-16,0 0 0,0 42 46,0 0-46,0 0 0,0 0 16,0 0-16,0 1 0,0-1 16,0 0-16,0 0 15,21-21-15,-21 21 16,21-21-16,0 0 0,0 0 16,1 0-16,-1 0 0,21 0 0,-21 0 15,0 0-15,1 0 0,-1 0 16,0 0-16,0-21 0,-21 0 0,21 0 15,-21 0-15,0-1 16,21 1-16,-21 0 0,0 0 0,0 0 16,0 0-16,0-1 0,-21 44 31,21-1-15,-21-21-16,0 21 0,21 0 0,-21 0 15,21 0-15,-21 1 16,-1-1-16,44-21 47,-22-21-32,21 21-15,-21-22 0,21 22 0,-21-21 16,21 0-16,-21 0 0,21 0 16,0 0-16,-21-1 0,22 1 0,-1 0 15,-21 0-15,21 0 0,0 0 0,0 21 16,0-22-16,1 22 0,-1 0 15,0 22-15,-21-1 16,0 0-16,0 0 0,0 21 16,0-20-16,0-1 0,0 0 15,0 21-15,0-21 0,42 22 16,-21-22-16,1 0 0,105 21 31,-85-42-31,-21 0 16,21 0-16,-20 0 0,20 0 0,-21 0 15,0 0-15,22-21 0,-22 21 16,0-21-16,0 0 0,0 0 0,0 0 16,1-1-16,-1-20 0,0 21 0,-21 0 15,0-22-15,0 1 0,0 21 16,0-21-16,0 20 0,0-20 0,0 21 16,0 0-16,-21 21 0,0 0 15,-1 0-15,1 0 0,0 0 16,0 0-16,0 21 0,0 0 15,-1 0-15,1 0 0,0 22 0,21-22 16,0 0-16,-21 0 0,21 0 16,0 1-16,0-1 0,0 0 0,0 0 15,21 0-15,0-21 16,0 0-16,1 0 0,-1 0 16,0 0-16,0 0 0,0 0 15,0 0-15,-21-21 0,22 0 16,-1 21-16,0-21 15,-21 0-15,21 21 16,-21 21 15,0 0-31,0 0 0,-21 0 16,21 0-16,-21 1 16,21 20-16,0-21 0,-21 0 0,-1 0 15,1 1-15,21-1 0,0 0 0,-21 21 16,21-21-16,-21 1 0,21 20 15,0-21-15,0 21 0,0 1 0,0-1 16,0-21-16,0 22 0,0-1 0,0 0 16,0 1-16,0-1 0,-21 0 0,21-21 15,-21 22-15,21-1 0,-43 0 16,43-20-16,-21-1 0,0 0 16,0-21-16,0 21 0,-1-21 15,1 0-15,0 0 0,0 0 16,0 0-16,0 0 15,21-21-15,-22 21 16,22-21-16,-21 21 0,21-21 0,0-1 16,0 1-16,0 0 0,0 0 15,0 0-15,0-22 0,0 22 16</inkml:trace>
  <inkml:trace contextRef="#ctx0" brushRef="#br1" timeOffset="78619.7">23389 8636 0,'-21'0'16,"42"0"-16,-63 0 0,42-21 0,-21 21 0,21 21 62</inkml:trace>
  <inkml:trace contextRef="#ctx0" brushRef="#br1" timeOffset="80034.89">20976 10393 0,'0'-21'15,"0"0"-15,0-1 16,0 1 0,0 0-1,0 0 1,0 0-16,0 0 15,-21 21-15,0-22 0,0 1 16,-1 0-16,-20 21 0,21 0 16,0 0-16,0 0 0,-22 0 15,22 0-15,-21 0 0,-1 0 0,1 21 16,21 0-16,-21 1 0,-1-1 0,22 0 16,-21 21-16,21-21 0,-1 22 15,1-1-15,0-21 0,0 22 0,21-1 16,0-21-16,0 21 0,0-20 0,0-1 15,0 0-15,0 0 0,21-21 0,21 0 16,-20 0-16,-1 0 0,21 0 16,-21 0-16,22-21 0,-1 21 0,0-21 15,1 0-15,-1-22 0,21 22 16,-20 0-16,-1-21 0,-21 20 16,22-20-16,-1 0 0,-21 21 0,21-22 15,-20 1-15,-1 0 0,0-1 0,0 22 16,0-21-16,-21-1 0,0 1 15,0 21-15,0-21 0,0 20 16,0 1-16,0 0 0,-21 21 16,0 21-16,0 0 15,21 1-15,-21 20 0,-1-21 0,22 21 16,-21 1-16,21-22 0,-21 21 16,0 1-16,21-22 0,0 21 0,0 0 15,0-20-15,0 20 0,0-21 16,0 21-16,0-20 0,21-22 0,0 21 15,22 0-15,-22-21 0,21 0 16,-21 0-16,0 0 0,1 0 16,20 0-16,-21 0 0,0-21 0,0 0 15,1-1-15,-1 1 0,0 0 0,-21 0 16,0 0-16,21-22 0,-21 22 16,21 0-16,-21 0 0,0 0 15,0 0-15,0-1 0,-21 44 31,0-1-31,21 0 16,-21 0-16,21 21 0,-21-20 0,21-1 16,0 21-16,0-21 0,-22 0 0,22 1 15,0-1-15,0 0 0,0 0 16,0 0-16,22 0 0,-1-21 0,0 0 16,0 22-16,0-22 0,0 0 0,1 0 15,-1 0-15,21 0 0,-21 0 16,0-22-16,22 1 0,-22 21 0,0-21 15,0 0-15,0 0 0,1 0 0,-1-22 16,-21 22-16,0 0 0,0 0 16,21 0-16,-21-1 0,0 1 15,0 0-15,0 42 16,-21 0 0,21 1-16,0-1 0,-21 0 15,-1 0-15,22 0 0,0 0 0,-21 1 16,21-1-16,0 0 0,0 0 0,0 0 15,21 0-15,1-21 16,-1 22-16,0-22 0,0 0 0,21 0 16,-20 0-16,-1 0 0,21 0 15,-21 0-15,22 0 0,-22-22 0,21 22 16,-21-21-16,22 0 0,-22 0 16,0 0-16,0-22 0,0 22 0,0 0 15,1-21-15,-22 21 0,21-1 16,-21-20-16,21 21 0,-21 0 0,0 0 15,-21 42 17,21 0-32,-21 21 15,21-21-15,-22 22 0,22-22 0,0 21 16,-21 1-16,0-22 0,21 21 0,-21 0 16,21 1-16,-21-1 0,0 0 15,-1 1-15,22-1 0,-21 0 0,0 1 16,21-1-16,-21 43 15,21-43-15,-21 0 0,21-20 0,0 20 16,0-21-16,0 0 0,0 0 16,0 1-16,0-1 0,0-42 31,0-1-31</inkml:trace>
  <inkml:trace contextRef="#ctx0" brushRef="#br1" timeOffset="80348.71">22204 10329 0,'21'-42'15,"-42"84"-15,42-126 0,-21 63 0,21-1 0,0 1 16,-21 0-16,21 21 0,1-21 0,-1 21 16,0 0-16,0 0 0,0 0 15,0 0-15,1 0 0,-1 21 0,0 0 16,0-21-16,0 21 0,0 22 0,-21-22 15,0 0-15,0 21 0,0-20 16,0-1-16,-21 21 0,0-21 0,0 0 16,-21 1-16,20-1 0,-62 0 15,63-21-15,-22 0 0,22 21 16,-21-21-16,21 0 0,-1 0 0,1 0 16,21-21-1,0 0 1,21 21-16,1-21 15,-1-1-15,21 1 0,-21 0 0</inkml:trace>
  <inkml:trace contextRef="#ctx0" brushRef="#br1" timeOffset="80768.47">22839 9970 0,'0'0'15,"0"21"1,0 0-16,0 0 15,-21 0-15,-1 0 0,22 1 16,-21 20-16,21-21 0,-21 21 16,0-20-16,21-1 0,0 21 0,0-21 15,0 22-15,-21-22 0,21 21 0,0-21 16,0 0-16,0 1 0,0-1 16,0 0-16,21-21 0,0 21 0,0-21 15,0 0-15,1 0 0,-1 0 0,0 0 16,0 0-16,0 0 0,0-21 15,1 0-15,-1 21 0,0-21 0,0-1 16,-21 1-16,21 0 0,0-21 16,-21 21-16,22-1 0,-22 1 0,21 0 15,-42 42 17,21 0-32,-22 1 0,1-1 15,21 0-15,0 0 0,0 0 16,-21 0-16,21 1 0,0-1 0,-21-21 15,21 21-15,0 0 0,21-21 47,-21-21-47</inkml:trace>
  <inkml:trace contextRef="#ctx0" brushRef="#br1" timeOffset="80956.36">23156 10118 0,'0'-21'0,"0"42"0,-21-42 16,0 21-1,0 0 1,21 21 15,21-21-15,0 0-16,0 21 0,0-21 0</inkml:trace>
  <inkml:trace contextRef="#ctx0" brushRef="#br1" timeOffset="81252.19">23770 10139 0,'0'0'15,"0"-21"-15,-21 0 0,0 21 16,0-22-16,-1 22 0,1 0 15,0 0-15,-21 0 0,21 22 16,-1-1-16,1 0 0,0 0 0,0 0 16,0 0-16,0 1 0,21-1 15,0 21-15,0-21 0,0 22 16,0-22-16,0 0 0,0 21 0,0-21 16,0 1-16,0-1 0,21 0 0,0-21 15,0 21-15,0-21 0,0 0 0,22 21 16,-1-21-16,22 0 0,-22 0 15,21 0-15,1 0 0,-1 0 0,22 0 16,-21 0-16,-22 0 0,21-21 0,-20 0 16,20 0-16</inkml:trace>
  <inkml:trace contextRef="#ctx0" brushRef="#br1" timeOffset="82200.64">24469 10329 0,'42'-63'0,"-42"21"16,-85 211-16,170-360 0,-127 318 0,84-275 0,-42 127 15,0-21-15,-21 42 16,0 0-16,-1 0 0,1 0 0,0 0 15,-21 0-15,21 21 0,-1 0 16,-20 0-16,21 0 0,0 1 0,0 20 16,-1-21-16,-20 21 0,21 1 15,21-22-15,0 0 0,0 0 16,0 0-16,0 1 0,0-1 0,21 0 16,0-21-16,0 0 0,1 0 15,-1 0-15,0 0 0,0 0 16,0 0-16,0 0 0,1-21 15,-1 21-15,0-21 0,0-1 0,0-20 16,0 21-16,1 0 0,-1 0 0,0-22 16,-21 22-16,21-21 0,0 21 15,-21-1-15,0 1 0,21 0 0,-21 0 16,22 21-16,-22 21 31,-22 0-31,22 0 0,-21 1 0,21-1 16,0 0-16,0 0 0,-21 0 0,21 22 15,0-22-15,0 0 0,0 0 16,0 0-16,0 0 0,0 1 0,21-22 16,0 21-16,1 0 15,-1-21-15,0 0 0,21 0 0,-21 0 16,1 0-16,-1 0 16,0-21-16,0 0 0,0-1 0,0 1 0,1 0 15,20-21-15,-21 21 0,0-22 0,0 1 16,1 0-16,-1-1 0,0 22 15,21-21-15,-21-1 0,22-41 16,-22 41-16,0 22 0,0-21 16,-21 21-16,0 0 0,0 42 31,-21 0-31,0 0 0,0 0 16,0 22-16,-1-22 0,1 21 15,0 0-15,0-20 0,21 20 0,-21-21 16,0 21-16,21-20 0,-22 20 15,22-21-15,0 0 0,0 22 0,0-22 16,0 0-16,0 0 0,0 0 0,22 0 16,-1-21-16,0 22 0,0-22 15,0 0-15,0 0 0,22 0 0,-22 0 16,0 0-16,21 0 0,-20-22 0,-1 22 16,21-21-16,-21 0 15,0 0-15,1-21 0,20 20 0,-21 1 16,0-21-16,0 21 0,1 0 0,-1-22 15,0 22-15,-21 0 0,0 0 0,-21 21 32,0 21-32,-1-21 15,1 21-15,0 0 0,0 0 0,21 1 16,-21-1-16,21 0 0,-21 42 16,21-41-16,0-1 15,0 0-15,0 0 0,0 0 16,0 0-16,21-21 0,0 0 0,-21 22 15,21-22-15,0 0 0,0 0 0,1 0 16,-1 0-16,21 0 0,-21 0 0,0-22 16,22 1-16,-22 21 0,0-21 15,21 0-15,-20 0 0,-1 0 16,0-1-16,0 1 0,0 0 0,0 21 16,-21-21-16,22 0 15,-22 0-15,0-1 0,0 1 0,-22 21 16,1-21-16</inkml:trace>
  <inkml:trace contextRef="#ctx0" brushRef="#br1" timeOffset="82436.52">25040 9948 0,'21'0'16,"0"0"-1,22 0-15,-1 0 0,-21 0 16,22 0-16,-1 0 0,0 0 0,1-21 16,-1 21-16,0 0 0,1 0 0,-1 0 15,-21 0-15,21 0 0,-20 0 16,-1 0-16,0 0 0,0 0 0,0 0 16</inkml:trace>
  <inkml:trace contextRef="#ctx0" brushRef="#br0" timeOffset="87094.85">5334 10520 0,'0'0'0,"42"-21"0,-21 0 16,64-22-16,-64 22 0,22 0 15,-1 0-15,-21 0 0,21 21 16,-20-22-16,-1 1 0,0 21 0,-21 21 16,-21 1-1,0-1-15,-22 21 0,1 0 16,-22 1-16,22-1 0,-21 22 0,-22-22 16,21 21-16,-20 1 0,20-1 0,-42 1 15,22-1-15,-22 1 0,0 21 16,-21-1-16,21-20 0,0 20 15,-21 1-15,22-21 0,-22 20 0,0 1 16,0-22-16,0 22 0,0-21 16,0 20-16,21-20 0,-21-1 0,21 1 15,21-22-15,1 0 0,-1 1 0,21-1 16,22-21-16,21 0 0,0-21 16,42 0-1,0 0-15,0-21 0,22 0 16,-1 0-16,0 0 0,22 0 0,-22-22 15,22 1-15</inkml:trace>
  <inkml:trace contextRef="#ctx0" brushRef="#br0" timeOffset="87764.46">8361 10689 0,'0'-21'0,"0"42"0,0-63 0,0 21 0,0 0 16,21 21-16,-21-22 0,0 1 16,21 21-16,-21 21 15,0 1-15,0-1 16,0 21-16,0 0 0,0 1 0,0 20 15,0 1-15,0 20 0,0 1 16,21 84-16,-21-84 0,0 21 16,0-21-16,0 20 0,0 1 0,0-21 15,0 21-15,0-22 0,0 1 16,0 0-16,0 84 0,-21-105 16,0-1-16,21 1 0,-21-1 15,0 1-15,-1-1 0,22-21 0,-21 1 16,0-1-16,21-21 0,-21 22 0,21-22 15,0 0-15,0-42 32,0 0-32,21-22 0,0 22 0,0-21 15,1-1-15</inkml:trace>
  <inkml:trace contextRef="#ctx0" brushRef="#br0" timeOffset="88384.11">11303 10435 0,'0'0'0,"0"-21"31,21 21-31,0 21 0,0-21 16,1 21-16,-1 22 0,21-22 15,0 21-15,1 1 0,-1-1 16,22 0-16,-1 1 0,1 20 0,20-21 0,1 22 15,0-1-15,20-20 0,-20 20 16,21 1-16,-21-1 0,-1 1 0,22-1 16,-21 1-16,-1-22 0,22 22 15,-21-22-15,-22 0 0,22 1 0,-21-22 16,-1 21-16,1-21 0,-22 0 16,0 1-16,1-1 0,-22 0 0,0 0 15,-21 0-15,-21-21 31,0 0-31,-1 0 0,1 0 16,-21 0-16,21 0 0,-22 21 0,22-21 16,-21 0-16,0 0 0,-22 22 15</inkml:trace>
  <inkml:trace contextRef="#ctx0" brushRef="#br0" timeOffset="89264.61">762 12510 0,'0'0'0,"-21"21"16,0 21-16,21 22 0,-22 20 0,1 1 16,0 0-16,0-1 0,0 22 0,0-21 15,-1-1-15,-20 22 16,21-21-16,0 21 0,-22-22 0,22-20 16,0 21-16,0-22 0,0-21 15,21 22-15,0-22 0,0-21 16,0 22-16,0-22 0,21 0 0,0-21 15,0 0 1,0 0-16,-21-21 0,22 21 0,-22-42 16,0 20-16,21-20 0,0 21 15,-21-21-15</inkml:trace>
  <inkml:trace contextRef="#ctx0" brushRef="#br0" timeOffset="90121.11">847 12531 0,'21'0'0,"-42"0"0,63 0 15,-21 0-15,21 0 0,1 0 16,-1 0-16,22 0 0,-1 0 0,22 0 15,-1 21-15,22-21 0,0 0 16,21 0-16,-21 0 0,42 0 16,-21 0-16,42 0 0,-20 0 0,20 0 15,-21 0-15,21-21 0,1 21 16,-1 0-16,0 0 0,-20 0 0,20 0 16,-21 0-16,0 0 0,0 0 15,1 0-15,-22 0 0,21 0 0,-21 0 16,-21 0-16,-1 0 0,1-21 0,0 21 15,-21 0-15,-22 0 0,22 0 16,-22 0-16,1 0 0,-1 0 16,-20 0-16,20 0 0,-42 0 0,22 0 0,-1 0 15,-21 0-15,0 0 16,1 0-16,-1 0 0,-21 21 16,0 0-16,0 0 15,0 0-15,0 0 16,0 22-16,0-22 0,0 0 15,-21 21-15,-1 1 0,22-1 0,-21 0 16,21 1-16,-21-1 0,0 22 0,0-22 16,21 21-16,-21 1 0,-1-22 15,22 22-15,0-1 0,0 1 0,-21-1 16,21 1-16,-21-1 0,21 64 16,-21-84-16,21 20 0,0-21 15,0 1-15,-21-1 0,0 0 16,21 1-16,-22-1 0,1-21 0,0 22 15,0-22-15,0 0 0,0 0 0,-1 21 16,-20-20-16,21-1 0,-21-21 16,20 21-16,-20 0 0,21 0 0,-21-21 15,-1 21-15,1-21 0,-22 0 0,1 0 16,-1 22-16,1-22 0,-22 0 16,1 0-16,-1 0 0,0 0 0,-21 0 15,1 0-15,-22 0 0,0 0 16,0 0-16,0 0 0,-22 0 15,1 0-15,0 0 0,0 0 0,0 0 16,0 21-16,-1-21 0,1 0 16,21 0-16,-21 0 0,21 0 0,-21 0 15,21 0-15,-21 0 0,21 0 16,21 0-16,-21 0 0,42 0 0,-21 0 16,22 0-16,20 0 0,1 0 15,20-21-15,1 21 0,21 0 0,0 0 16,21-22-16,0 1 0,21 0 15,21 21 1,1-21-16,-1 0 0,21 21 16,1-21-16</inkml:trace>
  <inkml:trace contextRef="#ctx0" brushRef="#br0" timeOffset="90708.78">7324 12785 0,'0'0'0,"21"42"0,-21 22 0,0-22 16,0 43-16,0-22 0,0 1 15,0 20-15,0 1 0,0-22 0,0 22 16,0 0-16,0-1 0,0 1 0,0-21 16,-21-1-16,-1 1 15,22-1-15,-21-21 0,21 1 0,0-1 16,-21-21-16,21 22 0,0-22 0,-21-21 16,21 21-16,0-42 31,0-22-31,0 22 0</inkml:trace>
  <inkml:trace contextRef="#ctx0" brushRef="#br0" timeOffset="91449.35">7366 12912 0,'0'-21'0,"0"42"0,0-64 0,21 22 15,0 0 1,0 21-16,22 0 0,-1-21 0,22 21 16,-1 0-16,22-21 0,-1 0 0,1 21 15,21-22-15,0 22 0,21-21 16,0 0-16,0 21 0,21-21 0,0 0 16,-21 21-16,21 0 0,0-21 15,1 21-15,-22 0 0,21-22 0,0 22 16,0 0-16,-21 0 0,0 0 0,-21 0 15,0 0-15,0 0 16,-1 0-16,1 0 0,64 0 16,-86 0-16,-20 0 0,-1 0 0,1 0 15,-22 0-15,-21 0 0,22 0 16,-22 0-16,0 0 0,0 0 0,0 0 31,-21 22-15,0-1-16,0 0 0,0 0 0,0 21 15,0 1-15,0-22 0,-21 21 16,21 22-16,0-22 0,0 0 0,-21 22 16,21-22-16,-21 22 0,21-1 15,-21-20-15,21 20 0,0 1 16,0-1-16,0 1 0,-22-1 0,22 1 16,0-1-16,-21-21 0,21 22 0,0-22 15,0 22-15,0-22 0,0 0 16,-21 1-16,21-22 0,0 21 0,-21-21 15,21 22-15,0-22 0,0 0 0,-21 0 16,0 0-16,-1 1 0,1-1 16,-21 0-16,21-21 0,-22 21 0,-20-21 15,21 0-15,-22 21 0,1-21 0,-22 0 16,0 0-16,1 0 0,-22 0 16,0 0-16,-21 0 0,0 0 0,0 0 15,-21 0-15,0 0 0,-191 0 16,170 0-16,-1 0 15,1 0-15,21 0 0,0 0 0,-1 0 16,22 0-16,0 0 0,22 0 0,-1 0 16,0 0-16,21 0 0,22 0 15,-22 0-15,43-21 0,-22 21 0,43 0 16,-21-21-16,21 21 0,21-21 0,0 0 16,21-1-1,21 1-15,0 21 0,1-21 0,-1 0 16</inkml:trace>
  <inkml:trace contextRef="#ctx0" brushRef="#br0" timeOffset="91984.04">12658 12340 0,'0'21'16,"0"22"-16,0-22 0,0 21 0,0 22 15,0-1-15,0 1 0,0 20 16,0 1-16,0 0 0,0-1 0,0-20 16,0 21-16,0-22 0,0 1 15,-22-1-15,22-21 0,0 22 0,0-22 16,-21 1-16,21-1 0,0-21 0,-21 21 16,21-20-16,0-1 0,0-42 31,0-1-16,0 1-15,0 0 0,21-21 16,-21 21-16,21-22 0</inkml:trace>
  <inkml:trace contextRef="#ctx0" brushRef="#br0" timeOffset="92849.55">12658 12383 0,'0'-22'15,"0"44"-15,0-65 0,0 22 0,21 0 16,0 21-16,0-21 0,0 0 0,0 21 16,22-22-16,-22 22 0,21-21 15,22 21-15,-1-21 0,22 21 16,-22-21-16,43 21 0,-21-21 0,21 21 16,0-21-16,-1 21 0,22-22 15,0 1-15,22 21 0,-22-21 0,21 21 16,-21-21-16,21 21 0,0-21 15,0 0-15,0 21 0,1-22 0,20 22 16,-21-21-16,-21 0 0,42 21 0,-20-21 16,-1 0-16,-21 21 15,21-21-15,-21-1 0,0 22 0,85-21 16,-107 0-16,1 21 0,-21 0 16,0-21-16,-1 21 0,1 0 15,0-21-15,-1 21 0,-20 0 0,-1 0 16,-20 0-16,20-21 0,-21 21 15,1 0-15,-1 0 0,-21 0 0,0 0 16,1 0-16,-1 0 0,0 0 0,-21 21 31,0 0-31,0 0 16,0 0-16,0 22 0,0-1 16,0-21-16,-21 43 0,21-22 0,-21 0 15,21 22-15,0-22 0,-22 22 0,22-22 16,-21 21-16,21 1 15,-21-1-15,21-20 0,0 41 0,0-20 16,0-1-16,0 1 0,0-1 16,0 1-16,0-1 0,0 1 0,0-22 15,-21 22-15,21-22 0,-21 0 0,21 1 16,0-1-16,0 0 0,-21 1 16,21-1-16,-22-21 0,1 22 0,21-22 15,0 0-15,-21 21 0,0-21 16,0-21-16,21 22 0,-21-1 0,-1-21 15,1 0-15,0 21 0,0-21 0,0 0 16,-22 0-16,1 0 0,-21 0 16,20 0-16,-20 0 0,-22 0 0,22 0 15,-43 0-15,0 0 0,-21 0 16,0 0-16,-21 0 0,-22 0 16,22 0-16,-42 0 0,20 0 0,-20-21 15,-1 21-15,22 0 0,-21 0 0,-1 0 16,1 0-16,-1 0 0,22 0 15,-1 0-15,1 0 0,0 0 0,21 0 16,-1 21-16,1-21 0,21 21 16,0-21-16,0 21 0,43-21 0,-1 21 15,0-21-15,43 0 0,0 0 0,-1 22 16,22-22-16,21 21 16,0-42 15,0-1-31,0 1 15</inkml:trace>
  <inkml:trace contextRef="#ctx0" brushRef="#br0" timeOffset="94044.86">1122 13166 0,'-21'0'16,"-1"0"-16,1 21 15,0 0-15,0 0 0,0 0 0,-22 22 16,22-22-16,0 21 0,0 1 15,0-1-15,0 21 0,-1-20 0,1-1 16,0 0-16,0 1 0,0-1 16,21-21-16,-21 22 0,21-22 15,0 0-15,0 0 0,0-42 32,21 0-32,-21 0 15,21-22-15,0 22 0,0-21 16,-21-1-16,21 22 0,1-21 0,-1 0 15,0-1-15,0 1 0,-21 0 16,21-1-16,-21 1 0,21 0 0,-21-1 16,0 1-16,0 21 0,0-22 15,22 22-15,-1 21 16,-21 21 0,21 22-16,0-22 15,-21 21-15,21 1 0,0-1 0,-21 0 16,22 1-16,-22-1 15,0 21-15,21-20 0,-21-1 0,0 0 16,0 1-16,0-1 0,0-21 16,0 0-16,0 1 0,0-1 0,0 0 15,-21-21 17</inkml:trace>
  <inkml:trace contextRef="#ctx0" brushRef="#br0" timeOffset="94212.77">677 13589 0,'0'0'0,"0"-21"15,21 21-15,1 0 16,-1 0-16,0 0 0,0 0 16,0-21-16,22 21 0,-1-21 0,-21 21 15,21 0-15,1-22 0,-1 22 16,0-21-16,1 21 0,-22 0 0,21 0 15</inkml:trace>
  <inkml:trace contextRef="#ctx0" brushRef="#br0" timeOffset="94587.55">1206 13462 0,'0'0'0,"0"-21"15,0 0-15,0 0 16,22 21-16,-1-22 15,0 22-15,-21-21 0,21 21 0,0 0 16,0 0-16,1 0 0,-1 0 16,0 0-16,0 21 0,0 1 0,0-1 15,1 0-15,-1 21 0,0-21 16,-21 22-16,0-1 0,0-21 0,0 22 16,0-1-16,0-21 15,0 21-15,-21-20 0,0-1 0,-1 0 0,22 0 16,-21-21-16,21 21 15,-21-21-15,21-21 16,0 0 0,0 0-16,0 0 0,0-1 0,0 1 15,21-21-15,0 21 0,-21-22 16,22 22-16,-1-21 0,-21 21 0,21 0 16,0-1-16,0 1 0,0 0 15,1 21-15,-1 0 0,0-21 0,0 21 16,0 0-16</inkml:trace>
  <inkml:trace contextRef="#ctx0" brushRef="#br0" timeOffset="94984.33">1736 13462 0,'0'0'0,"0"-21"15,21 21-15,-21-21 16,21 21-16,0-21 0,0 21 0,0 0 16,1 0-16,-1 0 15,0 0-15,0 21 0,0 0 0,0 0 16,1 0-16,-1 0 0,0 22 16,-21-22-16,0 0 0,0 21 0,0-20 15,0 20-15,0-21 16,0 0-16,-21 22 0,21-22 0,-21 0 15,-1 0-15,1 0 0,0-21 16,21 21-16,-21-21 0,21-21 31,0 0-31,0 0 0,0 0 0,0 0 16,21-1-16,-21-20 0,21 21 16,0-21-16,-21 20 0,22-20 0,-1 21 15,0 0-15,-21 0 0,21-1 16,0 1-16,0 0 0,1 21 0,-1 0 15,0 0-15,0 0 16</inkml:trace>
  <inkml:trace contextRef="#ctx0" brushRef="#br0" timeOffset="96186.15">2667 13483 0,'0'-21'0,"0"42"0,0-63 0,0 21 0,0 0 16,-21-1-16,0 22 16,-1 0-16,1 0 0,-21 0 0,21 0 15,-22 0-15,22 0 0,-21 0 0,21 22 16,-22-1-16,22 0 0,-21 21 15,21-21-15,0 22 0,-1-1 0,1-21 16,0 22-16,21-22 0,-21 21 16,21-21-16,0 22 0,0-22 0,0 0 15,0 0-15,21 0 16,0-21-16,0 0 16,1 0-16,20 0 0,-21-21 15,0 0-15,22 21 0,-22-21 0,21 0 16,-21-22-16,0 22 0,22 0 15,-22-21-15,0 20 0,0-20 0,-21 21 16,21 0-16,-21-22 0,22 22 16,-22 0-16,0 0 0,21 0 0,-21 0 15,0 42 17,0 0-32,0 0 0,-21 0 15,21 22-15,0-22 0,-22 0 16,22 21-16,0-21 0,0 22 15,0-22-15,0 0 0,0 21 16,0-20-16,0-1 0,0 0 16,22-21-1,-1 0-15,0 0 0,0 0 16,21-21-16,-20 0 16,-1-1-16,0 1 0,0 0 15,0 0-15,0 0 0,-21 0 0,22-22 16,-22 22-16,21 0 0,-21 0 15,0-22-15,0 22 0,0 0 16,0 0-16,-21 42 47,21 0-31,-22 0-16,22 1 0,0-1 0,0 0 15,0 0-15,0 0 0,0 22 16,0-22-16,0 0 0,0 0 15,0 0-15,22 0 0,-1-21 0,0 0 16,0 0-16,0 0 0,0 0 16,1 0-16,-1 0 0,0-21 15,21 21-15,-21-21 0,1 0 0,20 0 16,-21 0-16,0-1 0,0 1 0,1 0 16,-1 0-16,-21 0 0,0 0 15,21-1-15,-21 1 0,0 0 16,0 0-16,0 0 0,-21 21 31,21 21-31,-21 0 16,21 0-16,0 0 0,-22 1 15,22 20-15,-21 0 0,0 22 0,21-22 16,-21 0-16,21 22 0,0-1 0,-21 1 16,21-22-16,-21 22 0,21 20 15,0-20-15,0 21 0,0-1 0,0 1 16,-22 0-16,22-22 15,0 22-15,-21-1 0,21-20 0,-21 21 16,21-1-16,-21 1 0,0-22 16,0 22-16,-1-21 0,-20-22 0,21 21 15,0-20-15,-22-1 0,22 0 0,-21 1 16,0-22-16,20 0 0,-20-21 16,0 0-16,21 0 0,-22 0 0,1 0 15,-22-21-15,22 0 0,0-22 0,-22 22 16,1-21-16,20-22 0,1 22 15,-21-21-15,41-1 0,-20 22 16,21-22-16,0 1 0,0-1 0,21 1 16,0-1-16,0 1 0,0-1 15,21 1-15,0-1 0,21-20 0,-21 20 16,22 1-16,20-1 0,-20 1 16,20-1-16,1 1 0,20-1 15,-20 1-15</inkml:trace>
  <inkml:trace contextRef="#ctx0" brushRef="#br0" timeOffset="96840.76">3704 13293 0,'0'0'0,"0"-21"0,-21 21 15,0 0 1,0 0-16,-1 0 0,1 0 15,21 21-15,-21 0 0,0 0 0,0 21 16,0-20-16,-1 20 0,1 0 16,21 22-16,-21-22 0,0 0 15,0 1-15,-22 41 0,22-62 0,0 20 16,0-21-16,0 0 0,0 0 16,21 1-16,0-1 0,-22-21 0,22-21 46,0-1-46,0-20 16,22 21-16,-22 0 0,21-22 0,0 22 16,-21-21-16,21 21 0,0-22 0,0 22 15,1 0-15,-1 0 0,0 0 16,0 21-16,0 0 0,0 0 0,1 21 16,-1 0-16,-21 0 15,0 0-15,21 1 0,-21-1 0,21 21 16,-21-21-16,0 0 0,0 1 15,21-1-15,-21 0 0,21 0 0,-21 0 16,22 0-16,-1-21 16,0 0-1,0 0-15,0 0 0,0 0 16,1-21-16,-1 21 0,-21-21 16,21 0-16,0 0 0,-21 0 0,21-1 15,-21 1-15,21-42 0,-21 42 16,22-1-16,-22 1 0,0 0 15,21 21-15,-21 21 32,0 0-32,0 1 0,0-1 15,-21 0-15,21 0 0,-22 0 0,22 0 0,0 1 16,-21-1-16,21 0 0,-21-21 16,21 21-16,0 0 15,0-42 16</inkml:trace>
  <inkml:trace contextRef="#ctx0" brushRef="#br0" timeOffset="97017.17">3937 13483 0,'0'0'15,"0"-21"-15,-21 21 31,21 21 1,21-21-17,0 0-15,0 0 0</inkml:trace>
  <inkml:trace contextRef="#ctx0" brushRef="#br0" timeOffset="97399.87">4339 13504 0,'-106'0'15,"85"0"1,0 0-16,0 0 0,0 22 16,-1-22-16,1 21 0,21 0 15,0 0-15,0 0 0,0 0 16,0 1-16,0-1 15,21 0-15,1-21 0,20 42 16,-21-21-16,0 1 0,0-1 16,1 0-16,-1 0 0,-21 0 15,21 0-15,-21 1 0,0-1 16,-21-21-16,0 21 16,-1-21-16,1 0 0,0 0 15,0 0-15,0 0 0,0 0 0,-1 0 16,1 0-16,0 0 0,0 0 15,0-21-15,21 0 16,-21 21-16,21-22 0,0 1 16,0 0-16,0 0 0,0 0 15,21 0-15,0-1 0,0 22 16</inkml:trace>
  <inkml:trace contextRef="#ctx0" brushRef="#br0" timeOffset="97714.22">4762 13250 0,'0'0'15,"0"22"17,0-1-32,0 0 0,0 0 15,-21 0-15,0 0 0,0 22 16,21-1-16,-21-21 0,0 22 0,-1-1 15,22 0-15,-21 1 0,21-22 16,-21 21-16,21 0 0,-21-20 0,21-1 16,0 0-16,0 0 0,0 0 15,0 0-15,0 1 0,21-22 16,0 0-16,0 0 0,1 0 16,-1 0-16,0 0 0,0 0 0,0 0 15,0-22-15,-21 1 0,22 21 16,-1-21-16,0 0 0,-21 0 15,0 0-15</inkml:trace>
  <inkml:trace contextRef="#ctx0" brushRef="#br0" timeOffset="97896.25">4593 13504 0,'0'0'0,"-21"0"0,21-21 15,21 21 16,0-21-31,0 21 16,1 0-16,-1 0 0,0-21 0,0 21 16,21-21-16,-20 21 0,-1-21 15,21-1-15,-21 22 0,0-21 0</inkml:trace>
  <inkml:trace contextRef="#ctx0" brushRef="#br0" timeOffset="98356.98">5228 12615 0,'-21'0'0,"-43"0"31,43 0-31,0 22 0,0-1 16,0 0-16,21 0 0,-21 0 0,21 0 15,-22 1-15,22 20 0,0-21 16,0 0-16,0 0 0,0 1 16,0-1-16,0 0 0,0 0 0,22 0 15,-1-21-15,0 0 0,-21 21 16,21-21-16,0 0 0,22 0 0,-1 0 15,-21-21-15,21 21 0,-20-21 16,-1 0-16</inkml:trace>
  <inkml:trace contextRef="#ctx0" brushRef="#br0" timeOffset="98812.72">5461 12404 0,'-42'-21'0,"84"42"0,-127-42 0,64 21 16,-21 0-16,-1 0 0,1 0 0,21 0 16,-21 0-16,-22 21 0,22 0 0,-1 0 15,1 21-15,0-20 0,-1 20 16,1 0-16,21 1 0,-21 20 0,20-21 16,1 22-16,0-22 0,21 1 15,0-1-15,0 21 0,0-41 0,21 20 16,0 0-16,1-21 0,20 22 15,0-22-15,1 0 0,-1 0 0,0-21 16,1 21-16,-1-21 0,0 0 0,1 0 16,62 0-16,-62-21 15,-1 21-15,0-21 0,1 0 16,-1 0-16,0 0 0,1-22 0,-1 1 16,-21 21-16,0-22 0,1-20 0,-1 21 15,-21-1-15,0-20 0,0 20 16,0 1-16,0 0 0,-21-1 0,-1 1 15,-20 0-15,0-1 0,-1 22 0,1 0 16,0 0-16,-1 0 16,1 0-16,0 21 0,-22 0 0,1 21 15,20 0-15,1 0 0,21 0 16,0 0-16,0 22 0,21-22 0,0 0 16,0 21-16,0-20 0,0 20 15,0-21-15,21 0 0</inkml:trace>
  <inkml:trace contextRef="#ctx0" brushRef="#br0" timeOffset="99335.9">7641 13102 0,'0'0'0,"0"21"31,21 1-31,0-1 0,22 0 16,-22 21-16,0 1 0,21-1 0,-20 0 15,-1 1-15,0-1 0,0 0 16,0 1-16,0-1 0,-21 0 0,0 1 16,0-1-16,0-21 0,0 0 15,0 0-15,0 1 0,0-1 0,0 0 16,-21-21-16,42-21 31,1 0-15,-1-22-16,0 22 0,-21 0 0,21-21 15</inkml:trace>
  <inkml:trace contextRef="#ctx0" brushRef="#br0" timeOffset="99552.77">8276 13123 0,'21'-21'16,"-42"42"-16,42-63 0,-21 21 0,0 42 16,-21 0-16,21 0 15,-21 1-15,0 20 0,0 0 16,-1 1-16,1-1 0,0 0 15,0 1-15,0-1 0,0 0 0,21 1 16,-22-1-16,1-21 0,21 21 16,-21-20-16,21 20 0,0-21 0,0 0 15,0 0-15,0 1 0,21-22 16,0 0 0,1 0-16,-1-22 0,0 1 0</inkml:trace>
  <inkml:trace contextRef="#ctx0" brushRef="#br0" timeOffset="99926.85">8318 13526 0,'0'0'0,"0"21"0,0 0 16,22-21-16,-22 21 0,21-21 0,0 0 15,0 0 1,0 0-16,0 0 0,1 0 0,-1 0 15,21 0-15,-21-21 0,0 21 16,1-21-16,-1 0 0,0-1 0,-21 1 16,0 0-16,0 0 0,0 0 15,0 0-15,-21 21 16,0-22-16,-1 22 0,1 0 16,0 0-16,0 0 0,0 22 15,21-1-15,-21 0 0,-1 0 16,1 21-16,21-20 0,-21-1 0,21 21 15,0-21-15,0 22 0,0-22 0,0 21 16,0-21-16,0 0 16,0 1-16,0-1 0,21-21 0,0 0 15,1 0-15,20 0 0,-21 0 0,21 0 16,1 0-16,-1 0 0,0 0 16,1-21-16,20-1 0</inkml:trace>
  <inkml:trace contextRef="#ctx0" brushRef="#br0" timeOffset="100160.88">9207 13399 0,'0'0'0,"0"-22"0,-21 1 15,0 21-15,0 0 0,0 0 16,0 0-16,-1 21 0,1 1 0,0-1 16,0 0-16,0 0 0,0 21 15,-1-20-15,1 20 0,0 0 0,21-21 16,0 22-16,0-22 0,0 0 0,0 21 15,0-20-15,0-1 0,0 0 16,21-21-16,0 21 0,1-21 0,-1 21 16,0-21-16,21 0 0,-21 0 15,1 0-15,20 0 0,-21-21 16,21 0-16,-20 0 0,20 0 0</inkml:trace>
  <inkml:trace contextRef="#ctx0" brushRef="#br0" timeOffset="100425.16">9652 13039 0,'0'0'0,"0"-43"0,0 22 15,-21 42 1,21 1 0,-21-1-16,-1 21 0,1 0 0,0 43 15,0-43-15,21 1 0,0 20 16,-21-20-16,0-1 0,21 0 15,-22 1-15,22-1 0,0 0 0,0-21 16,0 22-16,0-22 0,0 0 0,0 0 16,0 0-16,0 1 0,22-22 31,-1 0-31,0-22 0,0 22 0,0-21 16,0 0-16</inkml:trace>
  <inkml:trace contextRef="#ctx0" brushRef="#br0" timeOffset="100776">9821 13399 0,'-21'84'15,"0"-63"1,21 1-16,-21-1 0,21 21 0,-21 0 16,21-20-16,0 20 0,0-21 15,0 0-15,0 0 0,0 1 16,0-1-16,21 0 0,0-21 15,0 0-15,0 0 0,0 0 0,1 0 16,20 0-16,-21 0 0,0 0 16,0-21-16,1 21 0,-1-21 15,0-1-15,0 1 0,0 0 0,0 0 16,-21-21-16,0 20 0,22-20 16,-22 21-16,0 0 0,0-22 0,0 22 15,0 0-15,0 0 0,-22 0 0,1 21 16,0 0-16,0-21 0,0 21 15,-22 0-15,1 0 0,21 0 16,0 21-16,0 0 0,21 0 16,0 0-16,0 0 15,0 1-15,21-22 16</inkml:trace>
  <inkml:trace contextRef="#ctx0" brushRef="#br0" timeOffset="101132.08">10245 13483 0,'0'-21'0,"42"-42"31,-21 63-31,0 0 16,0 0-16,1 0 0,-1 0 15,-21 21-15,21 0 0,-21 0 16,21 0-16,-21 0 0,0 1 15,0 20-15,0-21 0,0 0 16,0 22-16,0-22 0,0 0 0,0 0 16,0 0-16,-21 0 0,0-21 0,21 22 15,0-1-15,-21-21 16,21-21 0,0-1-1,0 1-15,0 0 0,21 0 16,-21 0-16,21 0 0,-21-1 0,21-20 15,-21 21-15,21 0 0,-21-22 0,21 22 16,1 0-16,-22 0 16,0-21-16,21 20 0,-21 1 15</inkml:trace>
  <inkml:trace contextRef="#ctx0" brushRef="#br0" timeOffset="101348">9483 13187 0,'-22'0'15,"44"0"-15,-65 0 0,64 0 32,1 0-17,-1 0-15,21 0 0,0 0 0,1 0 16,-1 0-16,0 0 0,22-21 15,-1 21-15,1-21 0,-1 21 0</inkml:trace>
  <inkml:trace contextRef="#ctx0" brushRef="#br0" timeOffset="101616.37">11261 12848 0,'-22'0'0,"44"0"0,-65-21 16,22 0-16,0 21 0,0 0 0,0-21 16,-1 21-16,1 0 0,0 0 15,0 0-15,0 21 0,0 0 16,-1 0-16,1 0 0,21 22 0,-21-22 16,21 0-16,-21 21 0,21-20 0,0 20 15,0-21-15,0 0 0,0 0 0,0 1 16,21-1-16,0-21 0,0 21 0,1-21 15,20 21-15,-21-21 0,21 0 16,-20 0-16,20 0 0,-21 0 0</inkml:trace>
  <inkml:trace contextRef="#ctx0" brushRef="#br0" timeOffset="102053.12">11388 12700 0,'0'0'0,"-22"-21"15,1 0-15,-21 0 0,21-1 0,-22 22 16,1 0-16,21 0 0,-21 0 16,-1 0-16,1 0 0,0 0 0,-1 22 15,1-1-15,0 21 0,20-21 16,-20 22-16,21-1 0,0 21 0,0-20 16,-1-1-16,1 0 0,21 1 0,0-1 15,0 0-15,0 1 0,0 20 16,43-42-16,-22 1 0,0-1 15,21 0-15,1 0 0,-1 0 0,0-21 16,1 0-16,-1 0 0,0 0 16,1 0-16,-1 0 0,0 0 0,1-21 15,-1 0-15,-21 0 0,21 0 0,-20-1 16,20 1-16,-21-21 0,0 0 16,0-1-16,1 1 0,-22 0 0,21-22 15,-21 22-15,0-22 0,0 1 0,0 20 16,-21 1-16,-1 0 15,1-1-15,-21 22 0,21 0 0,-22 0 16,1 0-16,0 21 0,-22 0 0,22 0 16,-22 0-16,22 21 0,0 0 15,-1 21-15,1 1 0,0-1 0,21 0 16,-22 1-16,22-1 0,0-21 16,0 22-16,21-1 0,0-21 0</inkml:trace>
  <inkml:trace contextRef="#ctx0" brushRef="#br0" timeOffset="102953.1">13208 12531 0,'21'-21'16,"-21"42"15,0 0-31,0 21 0,0 1 0,0-1 16,0 0-16,0 22 15,-21-1-15,0-20 0,21-1 0,-21 21 16,-1-20-16,1-1 0,0 0 0,0 1 16,0-22-16,0 0 0,-1 21 15,1-20-15,0-22 0,0 21 0,0-21 16,0 0 0,21-21-1,-22-1-15,22 1 0,0 0 16,0 0-16,0-21 0,0 20 0,0-20 15,0 21-15,0-21 0,0 20 16,0-20-16,0 21 0,0 0 0,22 21 31,-1 21-31,0 0 0,-21 0 16,21 22-16,0-22 0,0 0 16,1 21-16,-1-21 0,0 1 0,0 20 15,0-21-15,0 0 0,1 0 16,-1-21-16,21 22 15,-21-22-15,0 0 0,22 21 0,-22-21 0,0 0 16,0 0-16,0 0 0,22 0 16,-22-21-16,0 21 0,0-22 0,0 1 15,-21 0-15,22 21 0,-1-21 0,0 0 16,-21 0-16,0-1 16,0 1-16,21 0 0,-21 0 0,0 42 31,0 0-16,0 0-15,0 1 0,-21-1 16,21 0-16,0 0 0,0 0 16,0 0-16,-21-21 0,21 22 15,0-1-15,-21-21 47,21-21-47,0-1 16,0 1-16</inkml:trace>
  <inkml:trace contextRef="#ctx0" brushRef="#br0" timeOffset="103120">13631 12891 0,'0'0'0,"0"-22"16,0 44 31,0-1-32,0 0-15,21-21 16,1 0-16,-1 21 16</inkml:trace>
  <inkml:trace contextRef="#ctx0" brushRef="#br0" timeOffset="103532.77">13928 13060 0,'0'21'0,"0"-42"0,0 63 0,0-21 0,0 1 16,0-1-16,0 0 0,0 0 16,-22 0-16,1 0 15,21 1 1,-21-22-16,21-22 31,0 1-15,0 0-16,0 0 15,0 0-15,0 0 0,0-1 16,21 1-16,0-21 0,1 21 0,-1 0 16,0-1-16,21 1 0,-21 0 0,22 0 15,-22 21-15,21 0 0,-21 0 16,1 0-16,20 21 0,-21 21 0,0-20 16,0-1-16,1 21 0,-22-21 15,0 22-15,0-22 0,0 0 16,0 21-16,0-21 0,0 1 0,-22-1 0,1 0 15,0 0-15,21 0 16,21-42 15,0 0-31,1 21 0,-1-21 16,0 0-16</inkml:trace>
  <inkml:trace contextRef="#ctx0" brushRef="#br0" timeOffset="104281.34">14647 12658 0,'0'0'0,"21"-21"0,-21-1 0,0 1 0,0 0 16,0 42-1,0 22 1,0-22-16,0 21 0,0 0 0,0 1 16,0-1-16,0 22 0,-21-22 0,21 0 15,-21 43-15,21-43 16,0 1-16,-21-22 0,21 21 0,-21-21 15,21 0-15,-21 1 0,21-1 16,-22-21 0,22-21-1,0-1-15,0 1 16,0 0-16,0 0 0,22 0 16,-1-22-16,0 22 0,0-21 15,-21 21-15,21 0 0,0-1 0,1 1 16,-1 0-16,-21 0 0,21 21 15,0 0-15,-21 21 16,0 0 0,0 0-16,-21-21 15,0 22-15,0-22 0,-1 0 16,1 21-16,0-21 0,0 0 16,0 0-16,21 21 15,-21-21-15,21 21 0,0 0 16,0 0-16,0 1 0,0-1 15,0 0 1,21-21-16,-21 21 0,0 0 0,21-21 16,0 21-16,0-21 0,0 22 0,1-22 15,-1 0-15,0 0 0,0 0 16,0 0-16,22 0 0,-22 0 0,21 0 16,0 0-16,1 0 0,-1 0 0,22-22 15,-22 1-15,-21 0 16,21 21-16,-20-21 0,-1 0 0,-21 0 15,0-1-15,21 1 0,-21 0 0,0 0 16,0 0-16,0 0 0,-21 21 16,0-22-16,-1 22 15,1 0-15,0 22 0,0-1 16,0-21-16,21 21 0,-21 0 0,21 21 16,-22-20-16,22-1 0,0 0 15,0 0-15,0 21 0,0-20 16,0-1-16,22 0 15,20-21-15,-21 0 16,0 0-16,22 21 0,-22-21 16,21 0-16,0 0 0,1 0 0,-1 0 0,0 0 15,22-21-15,-43 21 16,21-21-16,1 0 0</inkml:trace>
  <inkml:trace contextRef="#ctx0" brushRef="#br0" timeOffset="104740.07">15854 12996 0,'0'-42'0,"0"84"0,0-105 15,0 42-15,0 0 0,0-1 0,-21 1 16,-1 21-16,1 0 16,0 0-16,0 0 0,0 0 0,0 21 15,-1 1-15,1 20 0,0-21 0,0 0 16,0 22-16,0-1 0,21-21 16,-22 43-16,1-43 0,21 21 15,0-21-15,0 0 0,0 1 16,0-1-16,21 0 15,1-21-15,-1 0 0,0 0 16,0 0-16,0 0 0,0 0 0,1 0 16,-1 0-16,0-21 0,0 21 15,0-21-15,0-1 0,1 1 0,-22-21 16,21 21-16,0-22 0,0 22 0,-21-21 16,21-22-16,-21 22 0,21 0 15,-21-22-15,0 22 0,22-64 16,-1 64-16,-21-1 0,0 22 0,21-21 15,-21 21-15,-21 42 32,0 21-32,-1-21 0,1 43 15,0-22-15,21 1 0,0 20 16,-21-21-16,21 22 0,0-22 0,-21 1 16,21-1-16,0 43 0,0-64 15,0 0-15,0 0 0,0 0 16,0 0-16,21 1 0,0-22 0,0 0 15,0 0-15,22 0 0,-22 0 16,0 0-16,21 0 0</inkml:trace>
  <inkml:trace contextRef="#ctx0" brushRef="#br0" timeOffset="105453.67">16764 12658 0,'0'-21'31,"-21"21"-31,0 0 32,21 21-17,-22-21-15,1 21 0,21 0 0,-21 0 16,0 0-16,21 22 15,-21-22-15,0 64 0,-1-43 16,1 0-16,0-21 0,0 22 16,0-1-16,0 0 0,-1-20 0,1-1 15,0 21-15,0-21 0,0 0 0,0 1 16,-1-22-16,22 21 0,-21-21 16,21-21 15,0-1-31,0 1 15,21 0-15,1 0 0,-22 0 16,21 0-16,0-22 0,-21 22 0,21 0 16,0-21-16,0 20 0,-21 1 15,22 0-15,-1 21 16,-21 21-16,0 0 16,0 1-16,0-1 0,0 0 0,21 0 15,-21 0-15,21 22 0,-21-22 16,0 0-16,0 0 0,21 0 0,0-21 15,-21 21-15,22 1 0,-1-22 16,0 0-16,0 21 0,0-21 16,0 0-16,1 0 0,-1 0 15,0 0-15,0-21 0,0-1 0,0 22 16,-21-21-16,22 0 0,-1 0 16,-21 0-16,0 0 0,21-22 15,0 22-15,-21 0 0,0 0 0,0 0 16,21-1-16,-21 44 31,0-1-31,0 0 0,-21 0 0,0 0 16,21 0-16,0 1 0,0-1 15,-21 0-15,21 0 0,-21 0 0,21 0 16,0 1-16,0-1 16</inkml:trace>
  <inkml:trace contextRef="#ctx0" brushRef="#br0" timeOffset="105632.56">16976 12869 0,'0'0'16,"0"-21"-16,0 42 46,21 1-30,0-22-16,0 0 0,0 0 16,0 0-16,22 0 0</inkml:trace>
  <inkml:trace contextRef="#ctx0" brushRef="#br0" timeOffset="105929.39">17378 12891 0,'-21'21'16,"-1"-21"-16,1 0 0,0 21 15,0-21-15,-21 0 0,20 21 0,1 0 16,-21-21-16,21 21 0,0 1 0,-1-1 16,1-21-16,21 21 0,-21 0 15,21 0-15,0 0 16,0 1-16,21-22 0,0 21 0,1-21 16,-1 21-16,0-21 15,0 21-15,-21 0 16,0 0-1,-21-21 1,0 0 0,0 0-16,-22 0 0,22 0 0,0 0 15,0 0-15,0 0 0,-1 0 0,22-21 16,0 0 0,0 0-16,0 0 0</inkml:trace>
  <inkml:trace contextRef="#ctx0" brushRef="#br0" timeOffset="106188.25">17568 12658 0,'0'0'0,"0"21"16,0 0 0,-21 21-16,0-20 0,0 20 15,0 0-15,-1-21 0,22 22 16,-21-1-16,0 0 0,0-20 0,0 20 15,21-21-15,-21 21 0,21-20 0,0-1 16,0 0-16,0 0 0,0 0 16,0 0-16,21 1 15,0-22-15,0 0 0,0 0 0,0 0 16,1 0-16,-1 0 16,0 0-16,0-22 0,-21 1 15,21 0-15</inkml:trace>
  <inkml:trace contextRef="#ctx0" brushRef="#br0" timeOffset="106348.15">17484 13018 0,'0'0'0,"-22"0"0,22-22 31,22 22-15,-1-21-16,0 21 0,0-21 15,0 21-15,0-21 0,1 21 16,-1-21-16,0 21 0,21-21 0,-21-1 15,1 1-15,-1 21 0</inkml:trace>
  <inkml:trace contextRef="#ctx0" brushRef="#br0" timeOffset="106608">17801 12002 0,'0'-22'15,"0"44"-15,-21-65 0,0 22 0,0 21 16,-1 0-16,1 0 0,-21 0 16,21 0-16,-22 21 0,22-21 15,0 21-15,0 1 0,0-1 0,0 0 16,-1 21-16,1-21 0,21 1 0,-21 20 16,21-21-16,0 0 0,0 0 15,0 1-15,0-1 0,0 0 0,21 0 16,0 0-16,1-21 0,20 0 0,-21 21 15,21-21-15,1 0 0,-1 0 16,0 0-16</inkml:trace>
  <inkml:trace contextRef="#ctx0" brushRef="#br0" timeOffset="107007.77">17992 11790 0,'0'0'0,"-233"-42"31,169 42-31,22 0 0,-22 21 0,1 0 16,-1 21-16,1 1 0,-1-1 15,1 0-15,21 1 0,-1 20 0,1-21 16,21 1-16,0 20 0,21 22 16,0-64-16,0 21 15,21-20-15,0 20 0,0-21 0,21 0 16,1 0-16,-1-21 0,22 22 0,-22-22 15,21 0-15,-20 0 0,-1 0 16,22 0-16,-22 0 0,0-22 0,1 22 16,-1-21-16,0 0 0,1-21 0,-22 21 15,21-22-15,-21 1 0,0 0 16,-21-1-16,0-20 0,0 20 0,0-20 16,0-43-16,0 64 15,0-1-15,-21 1 0,0 21 0,0-21 16,-21 20-16,20 22 0,-20 0 0,21-21 15,-21 21-15,-1 0 0,1 0 16,21 21-16,-22-21 0,22 22 16,0-22-16,0 0 0,0 21 0</inkml:trace>
  <inkml:trace contextRef="#ctx0" brushRef="#br0" timeOffset="107828.84">21738 10732 0,'0'0'0,"64"-22"0,-22 1 0,21-21 0,-20 21 16,20 0-16,-20-1 0,-22 1 16,0 21-16,0 0 0,-42 21 15,0 1-15,-22 20 16,1 0-16,-21 1 0,-22 20 15,0-21-15,1 22 0,-22-1 0,0 1 16,0 21-16,0-22 0,-21 1 0,21 20 16,-21-20-16,22-1 15,-22-20-15,21 20 0,0 1 0,21-22 0,1 0 16,20 1-16,1-1 0,20 21 16,1-41-16,21 20 0,0-21 15,21 0-15,0 0 0,21-21 16,0 0-16</inkml:trace>
  <inkml:trace contextRef="#ctx0" brushRef="#br0" timeOffset="108193.63">23749 10732 0,'0'0'15,"21"-22"-15,0 1 0,0 0 0,1 0 16,-1 21-16,-21 21 31,0 21-31,0-20 0,-21 41 0,-1-21 16,1 43-16,0-21 0,21 20 0,-21 1 15,0 0-15,21-1 0,-21 1 16,21-22-16,0 1 0,0-1 0,0 1 16,21-1-16,0-20 0,0-1 0,0 0 15,0 1-15,22-1 16,-22-21-16,0 0 0,0 1 0,0-1 16,1 0-16,-1-21 0,0 0 0,0 0 15,21-21-15,-20 21 0,-1-21 0</inkml:trace>
  <inkml:trace contextRef="#ctx0" brushRef="#br0" timeOffset="108531.95">25485 10520 0,'21'0'0,"-42"0"0,63 0 16,-21 0-16,21 0 0,-20 21 16,41 0-16,1 0 0,-1 22 0,22-1 15,-1 0-15,22 1 0,-21-1 16,21 0-16,0 22 0,-1-1 0,1-20 16,0 20-16,0 1 0,0-1 15,21 1-15,-21-1 0,-1-20 16,1 20-16,-21-21 0,0 1 0,-22-22 15,1 21-15,-1-21 0,-21 1 16,1-1-16,-22 0 0,21-21 16,-42 21-16,-21-21 15,0 0 1,-21 0-16,20 0 0</inkml:trace>
  <inkml:trace contextRef="#ctx0" brushRef="#br0" timeOffset="109131.61">19325 12044 0,'-21'-21'0,"42"42"0,-42-63 0,21 20 0,-21 1 16,21 0-16,0 42 15,0 0 1,0 1-16,0 20 0,-21 0 16,21 22-16,-22-1 0,22 1 0,-21-1 15,21 1-15,-21 20 0,0-20 16,0 21-16,21-22 0,-21 1 0,-1 20 16,1-20-16,0-22 0,0 22 15,0-1-15,21-21 0,-21 1 0,21-1 16,-22 0-16,22-20 0,-21-1 0,21 0 15,0 0-15,21-42 32,1-21-32,-1 20 0</inkml:trace>
  <inkml:trace contextRef="#ctx0" brushRef="#br0" timeOffset="109792.25">19494 12107 0,'0'-21'0,"0"42"0,0-63 0,0 21 0,0 0 16,0 0-16,0-1 0,0 1 15,22 21 1,-1 0-16,21 0 0,0-21 16,1 21-16,20 0 0,1 0 15,20 0-15,1-21 0,21 21 0,21 0 16,0 0-16,0 0 0,21-21 15,0 21-15,0 0 0,1-21 0,20 21 16,-21 0-16,0 0 0,0 0 0,-21 0 16,0 0-16,0 0 0,-21 0 15,0 0-15,-21 0 0,-22 0 0,1 0 16,-1 0-16,-42 21 0,22 0 0,-22-21 16,-21 21-16,0 0 0,0 0 15,-21 1-15,0-1 16,21 0-16,-22-21 0,1 21 0,0 21 15,21-20-15,0-1 0,-21 0 0,0 21 16,0 1-16,21-1 0,-22 0 16,1 1-16,0-1 0,21 21 15,-21-20-15,0 20 0,0 1 0,-1-1 16,1 1-16,0-1 0,21 1 0,0-1 16,0 1-16,-21-1 0,21 1 15,0-22-15,0 22 0,0-1 0,0-21 16,21 22-16,0-22 0,-21 1 0,0 20 15,0-21-15,0-20 0,0 20 16,0 0-16,0-21 0,-21 1 0,0-1 16,0 0-16,-22 0 0,1 0 15,0-21-15,-22 0 0,1 0 16,-22 0-16,0 0 0,1 0 0,-22 0 16,0 0-16,0-21 0,-21 0 0,0 0 15,-21 0-15,0-1 0,0-20 0,0 21 16,-22 0-16,22-22 0,-21 22 15,-22 0-15,22 0 0,21 0 0,-22 0 16,43 21-16,0 0 0,22 0 0,-1 0 16,42 0-16,1 0 0,42 0 15,-22 0-15,43-22 16,0 1-16,21 0 0,1 21 16</inkml:trace>
  <inkml:trace contextRef="#ctx0" brushRef="#br0" timeOffset="110071.85">19558 12425 0,'0'0'0,"0"-21"16,0 0-16,21 21 16,0 0-16,22 0 0,-22 0 0,21-22 15,0 22-15,1 0 0,-1 0 0,0 0 16,1 0-16,-1 0 0,0 0 16,-20 0-16,-1 0 0,0 0 15,-21 22-15</inkml:trace>
  <inkml:trace contextRef="#ctx0" brushRef="#br0" timeOffset="110284.73">19791 12531 0,'-21'21'0,"42"-42"0,-42 63 16,-1-21-16,22 22 0,-21-22 15,21 21-15,0-21 0,-21 22 0,21-22 16,-21 21-16,0-21 0,21 0 0,0 1 16,0-1-16,-21 0 15,21 0-15,0 0 0,-22-21 0,22 21 16</inkml:trace>
  <inkml:trace contextRef="#ctx0" brushRef="#br0" timeOffset="110668.51">19875 12869 0,'0'0'0,"22"-63"32,-1 63-17,0-21-15,0 21 0,0 0 16,0 0-16,1 0 0,-1 21 15,0 0-15,0 21 16,-21-20-16,21-1 0,-21 0 0,0 21 16,0-21-16,0 1 0,0 20 15,0-21-15,-21 0 0,0-21 0,21 21 16,-21 1-16,0-22 0,-1 0 0,1 0 16,0 0-16,21-22 31,0 1-31,0 0 0,21 0 15,0 0-15,-21 0 0,22-1 16,-1 1-16,-21 0 0,21 0 0,0 0 16,0 21-16,-21-21 0,21-1 15,1 22-15,-1-21 16,0 21-16,0 0 0,0 0 16,0 0-16</inkml:trace>
  <inkml:trace contextRef="#ctx0" brushRef="#br0" timeOffset="111026.3">20299 13039 0,'-21'21'16,"42"-42"-16,-42 63 0,42-42 31,0 0-31,0 0 16,0 0-16,0 0 0,1-21 0,20 0 15,-21 21-15,0-21 0,0 21 0,1-22 16,-1 1-16,0 0 0,-21 0 15,0 0-15,0 0 0,0-1 16,0 1-16,-21 21 16,0 0-16,-1 0 15,1 0-15,0 21 0,0 1 0,0-22 16,0 21-16,-1 0 0,-20 21 16,21-21-16,21 1 0,-21-1 0,21 0 15,0 21-15,0-21 16,0 1-16,0-1 0,21-21 15,0 0-15,0 21 0,0-21 0,1 0 16,20 0-16,-21 0 0,0 0 16,22 0-16,-22 0 0,21 0 15,-21-21-15,22 0 0,-22 21 0,0-22 16</inkml:trace>
  <inkml:trace contextRef="#ctx0" brushRef="#br0" timeOffset="111352.77">20891 12996 0,'-42'0'16,"63"0"31,0 0-47,1 0 16,-1 0-16,0-21 0,0 0 15,-21 0-15,21 21 16,-21-21-16,0 0 0,0-1 15,-21 22 1,0 0-16,0 0 16,0 22-16,-1-22 0,1 21 0,0 0 15,0 0-15,0 0 0,21 0 0,-21 1 16,-1-1-16,22 0 0,0 0 16,0 0-16,0 0 0,0 1 15,22-1 1,-1-21-16,0 0 0,0 0 15,0 0-15,22 0 0,-22 0 0,0 0 16</inkml:trace>
  <inkml:trace contextRef="#ctx0" brushRef="#br0" timeOffset="111663.84">21294 12891 0,'0'0'15,"-85"0"1,64 0-16,0 0 15,-1 21-15,22 0 16,-21-21-16,21 21 0,0 0 0,0 0 16,0 1-16,21-1 15,-21 0-15,22-21 0,-1 21 16,0 0-16,-21 0 0,21 1 16,-21-1-16,0 0 15,-21 0 1,0-21-16,0 0 0,-1 0 15,1 0-15,0 0 0,0 0 0,0 0 16,0 0-16,-1 0 0,22-21 31,0 0-31,0 0 16,22 21-16,-1-22 16</inkml:trace>
  <inkml:trace contextRef="#ctx0" brushRef="#br0" timeOffset="112241.22">21378 13039 0,'21'0'31,"-21"-21"-31,22 21 16,-1 0-16,-21-22 0,21 22 15,0-21-15,-21 0 16,21 0-16,-21 0 15,-21 21 1,0 0 0,0 0-16,0 21 0,-1 0 0,1 0 15,0 0-15,21 1 0,-21-1 16,21 0-16,0 0 0,0 0 16,0 0-16,0 1 0,0-1 0,0 0 15,0 0 1,21-21-1,0 0-15,0 0 0,1 0 16,-1 0-16,0 0 0,21 0 0,-21-21 16,1 0-16,20 21 0,-21-21 15,21-1-15,-20 1 0,-1 0 0,0 0 16,21-21-16,-21 20 0,1-20 16,-1 0-16,0-1 0,0 22 0,0-21 15,-21 0-15,21 20 0,1 1 0,-22-21 16,0 21-16,0 42 31,-22 21-31,1-21 0,0 22 16,21-22-16,-21 21 0,0 1 15,0-1-15,-1 0 0,22-21 16,0 22-16,-21-1 0,21-21 0,0 0 16,0 1-16,0-1 0,0 0 0,0 0 15,0 0-15,21 0 0,1-21 16,-1 0-16,0 0 0,0 0 0,0 0 15,0 0-15,1 0 0,-1 0 0,0 0 16,0-21-16,0 0 0</inkml:trace>
  <inkml:trace contextRef="#ctx0" brushRef="#br0" timeOffset="112425.11">21823 12827 0,'-21'0'16,"21"-21"0,21 0-16,0 21 15,0 0-15,0-21 0,0 21 16,1-22-16,-1 1 0,0 21 16,0-21-16,21 0 0,-20 21 0</inkml:trace>
  <inkml:trace contextRef="#ctx0" brushRef="#br0" timeOffset="112684.97">22246 12086 0,'0'0'0,"-21"0"0,0 0 16,0 0-16,-1 0 0,1 0 0,0 0 15,0 0-15,0 21 0,-22 1 16,22-22-16,-21 21 0,21 0 0,0 0 15,-22 0-15,22 0 0,0 1 16,21-1-16,0 0 0,0 0 0,0 0 16,0 0-16,0 1 15,21-22-15,21 21 0,-20-21 16,-1 0-16,0 0 0,21 0 16,-21 0-16,1 0 0,20 0 0,-21-21 15,21 21-15</inkml:trace>
  <inkml:trace contextRef="#ctx0" brushRef="#br0" timeOffset="113061.75">22310 11959 0,'0'0'0,"-43"-21"0,22 0 0,-21 0 16,-1 21-16,-20 0 0,21 0 0,-22 0 0,22 0 16,-22 21-16,1 21 15,-1-21-15,1 22 0,20-1 0,-20 0 16,21 1-16,-1 20 0,22-20 0,0-1 15,0 0-15,21-21 0,0 22 16,0-1-16,21-21 0,0 22 0,0-22 16,22 0-16,-1 0 0,0 0 0,1-21 15,20 21-15,-21-21 0,1 0 16,20 0-16,-20 0 0,-1 0 0,21 0 16,-20 0-16,-1-21 0,0 0 0,1 0 15,-1 0-15,0 0 0,1-22 16,20-20-16,-42 20 15,1-20-15,-22 21 0,0-1 0,0-20 16,0 20-16,-22 1 0,1 0 16,0 21-16,-21-1 0,-1 1 0,1 0 15,0 21-15,-1 0 0,1 0 16,0 21-16,-1 0 0,1 22 0,0-22 16,21 0-16,-1 21 0,22-20 15,0 20-15,0-21 0</inkml:trace>
  <inkml:trace contextRef="#ctx0" brushRef="#br0" timeOffset="113444.53">23156 12256 0,'-21'-22'0,"42"44"0,-63-44 0,21 44 32,21-1-32,-21 0 0,21 21 15,-22 1-15,22 20 0,0 1 0,-21-1 16,21 22-16,-21-1 0,0-20 15,21 21-15,-21-1 0,21-20 0,-21-1 16,-1 1-16,22-1 0,0-20 0,-21 20 16,21-21-16,-21 22 0,0-22 15,21 1-15,0-22 0,0 0 0,0 21 16,0-21-16,0-42 16,21 21-1,0-21-15,-21-21 0,21 21 0</inkml:trace>
  <inkml:trace contextRef="#ctx0" brushRef="#br0" timeOffset="114104.94">23199 12277 0,'0'-21'0,"0"42"0,0-85 0,21 43 0,-21 0 15,21 0-15,-21 0 0,21 21 16,0 0-16,0-22 0,22 22 0,-1 0 15,0 0-15,22 0 0,21 0 16,-1 0-16,22 0 0,21 22 0,-21-1 16,21-21-16,21 21 0,0-21 15,0 0-15,1 0 0,-1 21 16,0-21-16,-21 0 0,21 0 0,0 0 16,-21 0-16,21 0 0,-21 0 0,0 0 15,0 0-15,-21 0 0,0 0 16,-21 0-16,-1-21 0,22 21 0,-42 0 15,20-21-15,-20 21 0,-1 0 16,-20 0-16,20 0 0,-42 0 16,22 0-16,-22 0 0,-21 21 31,-21 0-31,-22 0 0,22 0 0,-21 22 0,21-1 16,-22-21-16,22 22 0,-21-1 15,21 21-15,0-20 0,-1 20 16,1 1-16,0-1 0,0 1 0,0-1 15,21 1-15,-21-22 0,21 22 0,0-1 16,0-21-16,0 1 0,0-1 16,0 0-16,-22 1 0,22-1 0,-21 0 15,21-20-15,0 20 0,-21-21 0,0 0 16,21 22-16,-21-22 0,0 0 16,-1 0-16,-20 0 0,21 0 15,-21 1-15,-1-22 0,1 21 0,-22-21 16,1 0-16,-22 21 0,1-21 15,-1 0-15,-21 0 0,0 0 0,-21 0 16,21-21-16,-42 21 0,0-21 0,0-1 16,-21 1-16,-1 0 0,1 0 15,-22 0-15,22 21 0,0-21 0,21-1 16,-1 22-16,22 0 0,-84 0 16,126 0-16,0 0 15,22 0-15,-1 0 0,22 0 0,0-21 0,-1 21 16,22-21-16,21 0 0,0 0 15,21 0-15,22-1 16</inkml:trace>
  <inkml:trace contextRef="#ctx0" brushRef="#br0" timeOffset="115147.66">23643 12404 0,'-21'0'0,"42"0"0,-63-21 0,21 21 16,-1 0-16,1 21 0,0 0 15,0 21-15,0-21 0,0 43 16,21-22-16,-22 22 0,1 63 0,0-85 16,21 22-16,-21-22 15,0 21-15,21-20 0,0-1 0,0-21 16,-21 22-16,21-22 0,0 0 0,0 0 15,0-42 17,0 0-32,21 0 15,-21-1-15,21 1 0,0-21 16,0 21-16,0-22 0,22 22 0,-22-21 16,0 0-16,21 20 0,-20 1 15,20-21-15,-21 21 16,0 21-16,0 21 0,-21 0 15,0 0-15,0 0 16,0 1-16,0 20 0,0-21 0,0 0 16,22 0-16,-22 22 0,21-22 0,0 0 15,0 0-15,0-21 16,0 21-16,1-21 0,-1 0 0,21 0 16,-21 0-16,22 0 0,-22 0 0,21 0 15,-21 0-15,0 0 0,1-21 16,-1 0-16,0 0 0,-21 0 0,0 0 15,21-1-15,-21-20 0,0 21 0,0-21 16,0 20-16,0-20 0,0 21 16,0 0-16,0 0 0,0-1 0,0 1 15,-21 21-15,0 21 16,0 1-16,-1-1 16,22 0-16,-21 0 0,0 0 0,0 0 15,0 22-15,21-22 0,0 0 0,0 0 16,0 0-16,0 1 0,0-1 15,0 0-15,0 0 0,0 0 16,21-21-16,0 0 0,0 0 16,0 0-16,1 0 15,-1 0-15,0 0 0,0-21 16,0 0-16,-21 0 0,21 0 0,1-1 16,-22 1-16,0 0 15,0 0-15,21 21 0,-21-21 0,21 0 16,-21 42-1,0 0 1,0 0-16,0 0 0,0 0 16,0 1-16,0-1 0,0 0 0,0 0 15,0 0-15,0 0 16,0 1-16,21-22 16,0 0-16,0 0 15,1 0-15,-22-22 0,21 22 16,0-21-16,0 21 0,0-21 0,0 0 15,1 0-15,-1 0 0,0-1 0,0-20 16,0 21-16,0 21 16,1-21-16,-1 21 0,0 0 0,0 0 15,-21 21-15,21 0 16,-21 0-16,0 0 0,0 1 16,0-1-16,0 0 0,0 0 15,-21 0-15,0 0 0,0 1 0,0-1 16,-1-21-16,1 0 0,21 21 0,-21-21 15,0 0-15,0 0 0,0 0 16,21-21 0,0 0-1,0-1-15,0 1 16</inkml:trace>
  <inkml:trace contextRef="#ctx0" brushRef="#br0" timeOffset="115576.44">24934 12615 0,'0'0'0,"21"-21"0,1 21 16,-1-21-16,-21 42 16,0 0-16,0 1 15,0-1-15,0 21 0,0 0 16,0-20-16,-21 20 0,21 0 16,-22 1-16,22-22 0,-21 21 0,21-21 15,0 22-15,0-22 0,0 0 16,0 0-16,0 0 0,-21-21 0,21 21 15,-21-21-15,21-21 32,0 0-17,0 0-15,0 0 0,21 0 16,0-1-16,0-20 0,1 21 16,-1 0-16,0-22 0,21 22 0,-21 0 15,1 0-15,-1 21 0,21-21 16,-21 21-16,0 0 0,1 0 0,-1 0 15,-21 21-15,0 0 0,0 0 16,0 0-16,0 1 0,0-1 0,0 0 16,0 21-16,0-21 0,-21 1 15,-1-1-15,1 0 0,0 0 16,21 0-16,-21-21 16,0 0-16,42 0 31</inkml:trace>
  <inkml:trace contextRef="#ctx0" brushRef="#br0" timeOffset="115932.24">25612 12848 0,'0'0'0,"42"-21"0,-42 0 0,21 21 0,-21-21 16,-21 21-1,0 0 1,0 0-16,-1 0 0,1 0 0,0 0 15,0 0-15,-21 21 0,20-21 16,1 0-16,21 21 0,-21 0 16,21 0-16,0 1 15,0-1-15,21-21 16,0 21-16,1 0 0,-1 0 16,0-21-16,-21 21 15,0 1-15,21-1 0,-21 0 16,0 0-16,0 0 0,-21 0 15,0-21 1,21 22-16,-21-22 0,-1 0 0,1 0 16,0 0-16,0 0 0,0 0 15,21-22 1,0 1 0,0 0-16,21 21 0,0-21 15</inkml:trace>
  <inkml:trace contextRef="#ctx0" brushRef="#br0" timeOffset="116529.92">25675 13060 0,'21'0'31,"0"0"-31,1 0 0,-1 0 16,0-21-16,0 21 0,-21-21 15,21 21-15,0-22 0,1 1 16,-22 0-16,0 0 16,21 0-16,-21 0 0,0-1 15,-21 22 1,-1 0-16,1 0 16,0 22-16,0-1 0,0 0 15,21 0-15,-21 0 0,21 0 0,-22 1 16,22-1-16,-21 0 0,21 0 0,0 0 15,0 0-15,0 1 16,0-1-16,21-21 16,1 0-16,-1 0 15,0 0-15,0 0 0,0 0 16,0 0-16,22-21 0,-22-1 0,0 1 16,21 0-16,-20 0 0,-1 0 15,21 0-15,-21-22 0,0 1 16,22 21-16,-22-22 0,0 1 0,21 0 15,-20-1-15,-1 1 0,0 0 0,0 21 16,0-1-16,0 1 0,-21 0 16,22 21-16,-22 21 15,-22 0-15,1 1 0,0-1 16,0 21-16,0-21 0,-22 22 16,22-1-16,0 0 0,0 1 0,0-1 15,-22 21-15,43-41 0,0 20 16,-21-21-16,21 0 15,0 0-15,0 1 0,0-1 0,0 0 16,21-21-16,1 0 16,-1 0-16,0 0 0,0 0 15,0 0-15,0 0 0,1-21 0,-1 21 16,0-21-16</inkml:trace>
  <inkml:trace contextRef="#ctx0" brushRef="#br0" timeOffset="116704.82">26120 12827 0,'0'0'0,"-22"-21"0,1 21 15,42 0 17,1 0-32,-1 0 0,0 0 15,0 0-15,21-21 0,-20 21 0,20-21 16,-21 21-16,21-22 0</inkml:trace>
  <inkml:trace contextRef="#ctx0" brushRef="#br0" timeOffset="116957.68">26903 12319 0,'0'0'0,"0"-21"0,0 0 0,-21 21 15,-1-21-15,1-1 0,0 22 0,0 0 16,0 0-16,0 0 0,-1 0 0,-20 0 15,21 22-15,0-1 0,0 0 16,-1 0-16,1 0 0,21 0 0,0 1 16,-21-1-16,21 0 0,0 0 0,0 0 15,0 0-15,0 1 16,21-1-16,0-21 16,1 21-16,20-21 0,-21 0 0,0 0 15,22 0-15,-22 0 0,21 0 16,-21-21-16,22 21 0</inkml:trace>
  <inkml:trace contextRef="#ctx0" brushRef="#br0" timeOffset="117364.44">27051 12107 0,'-21'-21'16,"42"42"-16,-85-63 0,43 42 0,-21 0 0,21 0 15,-22 0-15,1 0 0,0 0 0,-22 21 16,22-21-16,0 21 0,-1 22 15,22-22-15,-21 21 0,21-21 0,-1 22 16,1-1-16,0-21 0,0 22 0,21-1 16,-21-21-16,21 21 0,0-20 15,0-1-15,0 21 0,0-21 16,21 0-16,0 22 0,0-22 0,0 0 16,1-21-16,-1 21 0,21 0 15,-21-21-15,0 0 0,22 0 0,-22 0 16,21 0-16,1-21 0,-1 0 0,-21 21 15,21-21-15,1 0 0,-22 0 16,21-22-16,1 22 0,-22-21 0,0-1 16,0 1-16,0 0 0,-21-22 15,0 22-15,0-22 0,0 1 0,-21 21 16,-21-1-16,21 1 0,-22 21 0,1-22 16,0 22-16,-22 21 0,22 0 15,-1 0-15,-20 0 0,21 0 16,-1 21-16,1 1 0,0-1 0,-1-21 15,1 21-15,21 0 0,-22 0 16,22-21-16,0 21 0,0-21 0</inkml:trace>
  <inkml:trace contextRef="#ctx0" brushRef="#br0" timeOffset="120159.84">27855 11748 0,'0'0'0,"0"-43"0,0 22 15,0 0-15,0 0 16,0 0-16,0-1 15,0 44 17,-21-22-32,21 21 0,-21 42 15,21-42-15,-21 22 0,21-1 0,-21 0 16,21 1-16,0-1 0,0 22 16,0-1-16,0-21 0,0 22 0,-22-1 15,22-20-15,0 20 0,0-20 16,0 20-16,0-21 0,0 1 0,0 20 15,0-20-15,-21-1 0,21 0 0,0 1 16,0-22-16,0 21 0,0-21 16,0 0-16,0-42 31,21 21-31</inkml:trace>
  <inkml:trace contextRef="#ctx0" brushRef="#br0" timeOffset="120972.38">28046 11726 0,'0'-42'0,"0"84"0,0-105 16,0 42-16,0 0 0,0-1 15,0 1-15,0 0 0,0 0 0,0 0 16,0 0-1,21 21-15,21 0 16,1-22-16,-1 22 0,0-21 16,22 21-16,20 0 0,-20 0 0,42-21 15,0 21-15,21 0 0,0 0 0,21 0 16,21 0-16,-21 0 0,43 0 16,-1 0-16,1 0 0,-1 0 0,1 21 15,-1 0-15,1-21 0,-1 0 16,-20 22-16,-1-22 0,-21 0 15,-21 0-15,0 0 0,0 0 16,-21 0-16,-21 0 0,20 0 16,-20 0-16,0 0 0,-22 0 0,1 0 15,-1 0-15,1 0 0,-22 0 16,0 0-16,-20 0 0,20 0 0,-21 0 16,-21 21-1,0 0-15,0 0 16,0 0-16,-21 0 0,0 22 0,0-1 15,-1 0-15,1 1 0,0-1 16,-21 22-16,21-1 0,-1 1 0,-20-1 16,21 1-16,0 20 0,21-20 15,0-1-15,0 1 0,0-1 16,0 22-16,21-22 0,0 22 16,-21-21-16,21-1 0,0 1 15,1-1-15,-22 1 0,21-1 0,0-21 16,0 22-16,-21-22 0,0 1 15,0-1-15,0 0 0,0-21 0,0 1 16,0 20-16,0-21 0,-21 0 16,-21 0-16,20-21 0,-20 22 0,21-1 15,-21-21-15,-22 0 0,22 0 16,-22 0-16,1 0 0,-1 0 16,1 0-16,-22 0 0,0 0 15,-20-21-15,-22 21 0,0-22 0,0 1 16,-22 0-16,-20 0 0,0 0 15,-22 0-15,1-1 0,-22-20 0,0 21 16,1 0-16,-1 21 0,0-21 0,-169-1 16,212 22-16,-21 0 15,41-21-15,-20 21 0,21 0 0,21 0 16,0 0-16,21-21 0,0 21 0,22 0 16,20-21-16,22 0 0,-1 21 15,22-21-15,21-1 0,0 1 16,0 0-16,21 0 0,1 0 0,20-22 0,0 22 15,1-21-15,20 0 0</inkml:trace>
  <inkml:trace contextRef="#ctx0" brushRef="#br0" timeOffset="121612.01">28723 11790 0,'0'-21'16,"0"42"-16,-21-42 0,0 21 0,0 21 15,-1-21-15,22 42 0,-21-21 16,0 22-16,0-1 0,-21 0 0,20 22 16,1-22-16,0 1 0,0 20 15,0-21-15,0-20 0,-22 20 0,22 0 16,0-21-16,0 1 0,21-1 15,-21-21-15,21 21 0,-22-21 0,22-21 32,0 0-17,0-1-15,0 1 0,22 0 16,-1 0-16,-21-21 0,21 20 0,0-20 16,0 21-16,-21-21 0,21 20 15,1-20-15,-1 21 0,0 21 16,-21 21-1,0 0-15,0 22 0,21-22 16,-21 0-16,0 21 0,0-21 16,0 1-16,21-1 0,-21 21 0,21-21 15,1 0-15,-1 1 0,0-1 16,0-21-16,0 0 0,0 0 16,1 0-16,-1 0 0,0 0 0,0 0 15,0 0-15,0 0 0,1 0 16,-1-21-16,0-1 0,0 1 15,0 21-15,-21-21 0,0 0 0,21 0 16,-21 0-16,0 42 31,-21 0-15,21 0-16,0 0 0,-21-21 0,0 21 16,21 1-16,-21-22 0,21 21 0,0 0 15,21-21 16,0 0-15,0-21-16</inkml:trace>
  <inkml:trace contextRef="#ctx0" brushRef="#br0" timeOffset="121791.91">29041 12129 0,'-22'0'16,"1"0"-16,0 0 15,0 0 1,0 0 0,21 21-16,0 0 15,21-21-15,0 0 0,0 0 16,0 0-16,1 21 0,20-21 16</inkml:trace>
  <inkml:trace contextRef="#ctx0" brushRef="#br0" timeOffset="123260.07">29379 12213 0,'0'21'16,"0"1"-1,0-1-15,-21-21 0,0 21 16,0 0-16,21 0 0,0 0 16,0 1-16,-21-22 0,21 21 0,-22 0 15,22 0-15,-21-21 0,21 21 16,-21-21-16,21-21 47,0 0-32,0 0-15,0 0 0,0-1 16,21 1-16,0 0 0,1 0 0,-22 0 16,21 21-16,0-21 0,-21-1 15,21 22-15,0 22 16,-21-1-16,0 0 0,0 0 15,0 21-15,0-20 0,0-1 16,0 0-16,0 0 0,0 0 0,0 0 16,0 1-16,0-1 15,21-21-15,1 21 16,-1-21-16,0 0 0,0 0 0,0 0 16,0 0-16,1 0 0,-1-21 15,0 21-15,-21-21 0,0-1 0,21 1 16,-21 0-16,21 0 0,0-21 0,-21-1 15,22 1-15,-22 0 0,21-1 16,0-20-16,21-43 0,-21 64 16,1-1-16,-1 1 0,0 0 15,-21 20-15,21 1 0,-21 0 0,21 0 16,-21 42 0,0 0-16,0 0 15,-21 22-15,0-22 0,0 21 0,21 1 16,-21-1-16,21 0 0,-22 1 15,1-22-15,21 21 0,0 0 0,0-20 16,0-1-16,0 0 0,0 0 16,0 0-16,-21 0 0,21 1 0,0-44 47,0 1-32,0 0-15,0 0 0,21 0 16,-21 0-16,21-1 0,1 1 0,-22 0 15,21 21-15,-21-21 16,0 0-16,0 42 16,0 0-16,0 0 15,0 0-15,-21 1 0,21 20 16,0-21-16,0 0 0,0 0 0,0 1 16,0-1-16,0 0 15,21 0-15,0-21 0,0 0 0,0 21 16,0-21-16,22 0 0,-1 0 15,0 0-15,-20 0 0,20 0 0,0 0 16,1 0-16,-1-21 0,-21 21 0,21-21 16,-20 0-16,-1 0 0,0-1 15,0-20-15,0 21 0,0-21 16,-21 20-16,0 1 0,0 0 16,0 0-16,0 0 0,0 0 0,-21 21 15,0 0 1,0 21-16,0-21 0,0 21 0,-1 0 15,1 0-15,0 22 0,21-22 16,-21 0-16,21 0 0,0 0 0,0 0 16,0 1-16,0-1 0,21 0 0,0-21 15,0 21-15,1 0 16,-1-21-16,21 0 0,0 21 0,-20-21 16,41 0-16,-21 0 0,1 0 15,-1 0-15,0 0 0,1 0 0,-1 0 16,0 0-16,1 0 0,-22-21 0,21 0 15,-21 0-15,22 0 0,-22 0 16,0-1-16,0 1 0,0 0 0,-21 0 16,0 0-16,0 0 0,0-1 15,-21 22-15,0 0 0,-21 0 16,21 0-16,-1 0 0,-20 22 16,21-1-16,-21 0 0,20 0 0,1 0 15,0 0-15,0 1 0,0-1 16,0 0-16,21 0 15,0 0-15,0 0 0,21-21 32,0 0-32,0 0 0,0 0 0,0 0 15,1-21-15,-1 0 0,0 0 16,0 0-16,0 0 0,0-1 0,1-20 16,-1 0-16,0-1 0,0 1 15,21 0-15,-20-22 0,-1 1 16,0 20-16,0 1 0,21-21 0,-20 20 15,-1 22-15,0-21 0,-21-1 16,-21 43 0,0 22-16,-1 20 0,-20-21 15,21 21-15,-21 1 0,20-1 0,-20 22 16,21-22-16,0 0 16,21 1-16,0 20 0,0-21 0,0-20 0,0 20 15,0 0-15,0-21 0,0 22 16,0-22-16,21 0 0,21 0 0,-21 0 15,1 1-15,20-22 0,-21 21 16,21-21-16,-20 0 0,-1 0 0</inkml:trace>
  <inkml:trace contextRef="#ctx0" brushRef="#br0" timeOffset="124362.43">28808 12552 0,'0'-21'16,"0"0"-16,-21 42 31,21 0-31,-22 0 0,1 21 16,21-20-16,0 20 0,-21-21 15,21 21-15,-21-20 0,21 20 0,0-21 16,-21 0-16,0 22 0,21-22 15,-22 0-15,22 0 0,0 0 16,0-42 15,0 0-15,0 0-16,22 0 0,-1-1 0,-21 1 16,21 21-16,0-21 0,-21 0 15,21 0-15,0 21 0,1 0 16,-1 0-16,0 0 15,0 0-15,-21 21 0,21 0 16,0 0-16,-21 0 0,22 1 0,-1-1 16,0-21-16,0 21 0,0 0 15,22 0-15,-22-21 0,21 0 0,0 21 16,1-21-16,-1 0 0,0 0 16,1 0-16,-1 0 0,0 0 15,1 0-15,-22 0 0,0-21 0,0 0 16,0 0-16,1 0 0,-22 0 15,0-1-15,0 1 0,0-21 0,0 21 16,0-22-16,0 22 0,0 0 0,-22 0 16,22 0-16,-21 21 0,0 0 15,0 0-15,0 0 0,-22 0 0,22 21 16,0 0-16,-21 0 0,21 0 16,-22 1-16,22 20 0,0-21 15,0 0-15,0 0 0,-1 22 0,22-22 16,0 0-16,0 0 0,0 0 15,22-21-15,-1 0 16,21 0-16,-21 0 0,0 0 0,22 0 16,-1 0-16,0 0 15,-20-21-15,-1 21 0,0-21 0,0 0 16,0 0-16,0 0 0,-21-1 16,22 1-16,-1 21 0,-21-21 0,0 0 15,0 42 1,0 0-16,0 0 15,0 1-15,0-1 0,0 0 0,0 0 16,0 0-16,0 0 0,0 1 16,0-1-16,0 0 15,0 0-15,21-21 16,0 0-16,0 0 0,0 0 16,1 0-16,-1 0 0,0 0 0,21 0 15,-21-21-15,22 21 0,-22-21 16,21 0-16,-21 21 0,1-22 0,20 1 15,-21 0-15,0 0 0,0 21 16,1 0-16,-22 21 16,0 0-1,-22 0-15,1 1 16,0-1-16,0 0 0,0 0 0,0 0 16,-1 0-16,1 1 0,21-1 15,-21-21-15,21 21 16,21-21-1,0 0-15,1 0 0,20-21 16,-21 21-16,21-21 0</inkml:trace>
  <inkml:trace contextRef="#ctx0" brushRef="#br0" timeOffset="124764.2">30353 12764 0,'0'0'0,"21"-43"0,21-20 31,-42 84-31,0 0 15,-21 21-15,0 1 0,0-22 16,0 21-16,21 1 0,-21-1 0,-1-21 16,1 21-16,0-20 0,0 20 15,21-21-15,-21 21 0,21-20 0,-21-1 16,-1 0-16,22 0 16,0-42 15,22 21-16,-22-21-15,21 0 0,0-1 0,0 1 16,21 0-16,-20 0 0,20 0 16,-21 0-16,21-1 0,1 22 0,20-21 15,-42 21-15,1 0 16,-1 0-16,-21 21 0,21 1 16,-21-1-16,0 0 0,0 0 0,0 0 15,0 0-15,0 1 0,-21-22 16,0 21-16,-1 0 0,1-21 0,0 21 15,21 0-15,-21-21 16,42 0 0,0 0-16,0 0 15</inkml:trace>
  <inkml:trace contextRef="#ctx0" brushRef="#br0" timeOffset="125108.01">31221 12933 0,'0'-21'0,"0"42"0,21-63 0,-21-1 16,0 22-16,0 0 0,0 0 16,-21 21-16,0 0 15,-1 0-15,-20 0 0,21 0 0,-21 21 16,-1 0-16,22 0 0,0 0 0,-21 1 16,42-1-16,-22 0 0,22 0 15,0 0-15,0 0 0,0 1 0,0-1 16,22 0-1,-1-21-15,0 21 0,0 0 16,0-21-16,-21 21 0,0 1 16,0-1-1,-21 0-15,0-21 16,0 0-16,0 0 0,-1 0 16,1 0-16,-21 0 0,21 0 15,0 0-15,-1 0 0,22-21 31,22 21-31,-1 0 0,0-21 16</inkml:trace>
  <inkml:trace contextRef="#ctx0" brushRef="#br0" timeOffset="125648.7">31327 13081 0,'0'0'0,"21"0"16,0-21-16,0 21 15,0-21-15,0 0 0,1 21 16,-1-22-16,0 1 0,0 0 0,0 0 16,0 0-16,1 0 0,-22-1 0,0 1 15,0 0-15,0 0 0,0 0 16,-22 21-16,1 0 16,0 0-16,0 21 0,-21 0 15,20 0-15,-20 0 0,21 22 0,-21-22 16,20 0-16,1 0 0,0 0 15,21 22-15,0-22 0,0 0 0,0 0 16,0 0-16,0 1 16,21-22-16,0 21 0,1-21 0,-1 0 15,21 0-15,-21 0 0,22 0 16,-1 0-16,0 0 0,-21 0 0,22-21 16,-22 21-16,21-22 0,-21 1 15,1-21-15,20 21 0,-21-22 0,0 22 16,0-21-16,22 0 0,-22-22 0,0 22 15,0 21-15,0-22 16,-21 22-16,0 0 0,-21 21 31,0 21-31,0 21 0,0-20 0,0 20 16,-1 0-16,1 1 0,0-22 16,0 21-16,21 0 0,0-20 0,-21 20 15,21-21-15,0 0 0,0 22 16,0-22-16,0 0 0,0 0 0,21 0 15,-21 0-15,21-21 0,0 22 16,0-22-16,1 0 0,-1 0 0,0 0 16,0 0-16,0 0 15,0 0-15,-21-22 0,22 1 0,-22 0 16</inkml:trace>
  <inkml:trace contextRef="#ctx0" brushRef="#br0" timeOffset="125809.61">31813 12912 0,'0'0'0,"-21"0"16,21-21-16,21 21 31,1 0-31,-1 0 0,0-22 0,21 22 16,-21 0-16,1-21 0,20 0 16,0 21-16,-21-21 0,22 0 15,-1 0-15</inkml:trace>
  <inkml:trace contextRef="#ctx0" brushRef="#br0" timeOffset="126288.33">32300 10986 0,'-21'-22'0,"42"44"0,-63-44 16,21 22-16,0 0 16,-1 0-16,-20 0 0,21 0 0,0 22 15,-22-1-15,1 0 16,21 0-16,-21 0 0,-1 22 0,22-1 16,0 0-16,0-21 0,0 22 15,21 20-15,0-20 0,0-22 16,21 21-16,0-21 0,0 0 0,21 1 15,1-1-15,-1 0 0,22-21 16,-22 21-16,21-21 0,22 0 0,-21 0 16,-1 0-16,-21 0 0,22 0 15,-22 0-15,22-21 0,-22 0 16,0 0-16,-20-22 0,20 22 0</inkml:trace>
  <inkml:trace contextRef="#ctx0" brushRef="#br0" timeOffset="126740.85">32829 10689 0,'-42'-42'0,"84"84"0,-147-126 16,41 62-16,-21-20 0,-84 42 15,63 0-15,22 0 0,-22 0 16,21 42-16,0-20 0,22 20 16,-22 0-16,22 22 0,-1-22 15,22 0-15,-22 22 0,43-22 0,-21 22 16,21-22-16,0 22 0,21-22 0,0 21 15,0-20-15,21 20 16,21-20-16,0-1 0,1 0 0,-1 1 16,22-1-16,-1 0 0,1-21 15,-1 1-15,1-1 0,105 21 16,-84-21-16,-1-21 0,1 0 16,-22 0-16,22 0 0,-21 0 0,-1-21 15,1 0-15,-1-21 0,1 20 16,-22-20-16,0-21 0,1 20 15,-1-20-15,0-22 0,-21 22 0,22-1 16,-22-21-16,-21 1 0,0 20 16,0-20-16,0 20 0,-21 1 0,-22-22 15,1 21-15,-21 22 0,-1-21 0,1 41 16,-1-20-16,-21 21 16,1 0-16,-22 21 0,21 0 0,1 21 15,-1 0-15,21 0 0,-20 22 16,20-22-16,1 21 0,20 0 0,1 22 15,0-22-15,-1 1 0,22-22 16,-21 21-16,21 0 0,0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6T02:48:10.1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677 212 0,'0'-21'15,"0"42"16,0 0-15,0 0-16,0 0 0,0 0 16,0 1-16,21-1 15,1 0-15,-22 0 0,21 0 0,0-21 16,-21 21-16,21 1 0,0-22 16,0 0-16,1 0 0,-1 0 0,0 0 15,21 0-15,-21 0 0,1 0 16,-1-22-16,21 22 0,-21-21 15,0 0-15,1 0 0,-1 0 0,0 0 16,0-22-16,-21 22 0,0 0 16,0-21-16,0 20 0,0-20 15,0 21-15,0 0 0,-21 0 16,21-1-16,-21 1 0,0 21 0,-1 0 31,1 21-31,21 1 16,-21-1-16,21 21 0,0 0 0,0 1 15,0-1-15,0 0 0,0 22 16,0-22-16,0 22 0,0-22 0,0 22 16,0-22-16,0 21 0,0-20 15,0 20-15,0-20 0,0 20 16,0-21-16,0 1 0,21-1 0,-21 0 16,0 1-16,21-22 15,-21 21-15,0-21 0,0 1 0,0-1 16,0 0-16,0 0 15,-21-21-15,0 0 16,0 0-16,0-21 0,0 0 16,-1 0-16,1-1 0,0 1 15,0 0-15,0-21 0,0 21 0,-1-1 16,1 1-16,0 0 0,0 0 16,21 0-16,-21 21 15,21 21 1,0 0-16,0 0 15,0 0-15,0 1 0,21-1 16,-21 0-16,21-21 0,0 21 16,0 0-16,1 0 0,-1 1 0,21-22 15,-21 21-15,0 0 0,1-21 16,20 0-16,-21 0 0,21 0 0,-20 0 16,20 0-16,-21 0 0,21 0 15,1-21-15,-22 21 0,21-21 0,1-1 16,-22 1-16,0 0 0,0-21 15,0 21-15,0-22 0,-21 22 16,0-21-16,0 21 0,0-22 0,0 22 16,0-21-16,0 21 15,0-1-15,-21 22 16,21 22 0,0-1-16,0 0 0,0 0 15,0 0-15,0 22 0,0-22 0,-21 0 16,21 21-16,-21-21 0,21 1 15,0-1-15,-21 0 0,21 0 0,0 0 16,0 0 0,0-42 15,0 0-15,0 0-16,0 0 0,0-22 0,0 22 15,0-21-15,21 21 0,0-22 16,0 1-16,0 0 0,1 21 0,20-22 15,-21 22-15,21 0 0,-20 0 16,20 21-16,-21 0 0,0 0 16,22 0-16,-22 0 0,0 0 0,0 21 15,-21 0-15,0 21 0,21-20 16,-21 20-16,0-21 0,0 21 0,0 1 16,0-22-16,0 21 0,0-21 15,0 1-15,0-1 0,0 0 0,0 0 16,21 0-16,1-21 15,-1 0-15,0 0 16,0 0-16,0 0 0,0-21 16,1 21-16,-1-21 0,0 0 15,-21-22-15,21 22 0,0-21 0,-21 0 16,21-1-16,-21 1 0,0-22 16,22 22-16,-22 0 0,21-22 0,-21 22 15,21-22-15,-21 1 0,0 21 16,0-22-16,0 1 0,0 20 15,0 1-15,0 0 0,0 20 0,0 1 16,0-21-16,0 21 16,0 42-1,0 0-15,0 21 16,-21 1-16,21 20 0,-21-20 0,21 20 16,0 1-16,0-1 0,0 1 15,-22 20-15,22-20 0,-21-1 16,21-20-16,0 20 0,0 1 0,0-22 15,0 0-15,0 1 0,0-22 16,0 21-16,0-21 0,0 0 0,0 1 16,21-1-16,1-21 15,-1 0-15,0 0 0,-21-21 16,21 21-16,0-22 16,0 1-16,-21-21 0,22 21 0</inkml:trace>
  <inkml:trace contextRef="#ctx0" brushRef="#br0" timeOffset="227.9">1926 762 0,'21'0'15,"0"0"-15,1 0 16,-1 0-16,0 0 15,0 0-15,0 0 0,22 0 0,-22 0 16,21-21-16,43 0 16,-64 21-16,21 0 0,-21 0 0,1 0 15,-1-21-15,0 21 0,0 0 16</inkml:trace>
  <inkml:trace contextRef="#ctx0" brushRef="#br0" timeOffset="696.37">2561 826 0,'-21'0'0,"0"-22"16,21 1-16,0 0 15,0 0 1,0 0-16,21 21 15,0-21-15,0 21 16,0 0-16,1 0 0,-1 0 0,0 0 16,0 21-16,21-21 0,-20 21 15,-1 0-15,0 0 0,0 0 16,0 22-16,0-22 0,1 21 16,-22-21-16,0 22 0,0-22 0,0 21 15,0-21-15,0 22 0,-22-22 16,1 0-16,0 0 0,0-21 0,0 21 15,21 1-15,-21-22 16,21-22 0,0 1-16,0 0 15,0 0-15,0 0 0,0-22 0,0 22 16,21-21-16,-21 0 0,0-1 16,21 1-16,0 21 0,-21-22 0,21 22 15,0 0-15,-21 0 0,22 0 16,-1 0-16,0 21 15,0 0-15,0 0 16,0 0-16,1 0 16</inkml:trace>
  <inkml:trace contextRef="#ctx0" brushRef="#br0" timeOffset="1141.71">3387 614 0,'-22'0'15,"-41"42"1,42-21-16,0 1 0,-1 20 16,1-21-16,21 0 0,0 22 0,-21-1 15,0-21-15,21 21 0,0-20 16,0 20-16,0-21 0,0 0 0,0 22 15,0-22-15,0 0 0,0 0 16,21 0-16,0 0 0,0-21 16,1 0-16,-1 0 0,0 0 15,21 0-15,-21 0 0,1 0 0,20-21 16,-21 21-16,0-21 16,22 0-16,-22 0 0,0 0 0,0-22 15,0 22-15,0-21 0,-21-1 16,0 1-16,0 21 0,0-21 0,0-1 15,-21 1-15,0 21 0,0 0 16,0-1-16,0 1 0,-1 0 0,1 21 16,0 0-16,0 0 0,-21 0 15,20 0-15,1 0 0,0 21 0,0-21 16,21 21-16,-21 1 0,0-1 16,21 0-1,0 0-15</inkml:trace>
  <inkml:trace contextRef="#ctx0" brushRef="#br0" timeOffset="2224.64">4212 826 0,'0'-22'15,"0"1"1,0 0-16,0 0 16,-21 21-16,21-21 0,0 0 0,-21 21 15,21-22-15,0 1 0,-21 0 16,-1 21-16,22-21 0,-21 0 0,0 21 16,0 0-16,0 0 15,0 0-15,-1 0 0,1 0 16,-21 21-16,21 0 0,0 0 0,-1 0 15,-20 22-15,21-1 0,0 0 0,0 1 16,-1-1-16,22 0 0,0 1 16,0-22-16,0 21 0,0 1 0,0-22 15,0 0-15,0 0 0,22 0 16,-1 0-16,0-21 0,0 0 16,0 0-16,22 0 0,-22 0 15,21 0-15,0 0 0,-20-21 0,20 0 16,-21 0-16,21-21 0,-20 20 15,-1-20-15,21 0 0,-21-1 0,-21-20 16,21 21-16,-21-1 0,0-20 16,22 20-16,-22-20 0,0 21 0,0-22 15,0 1-15,0 20 0,0-20 16,0 20-16,0 1 0,0 0 0,-22 21 16,22-22-16,-21 43 0,21-21 15,-21 21-15,21 21 0,-21 22 16,21-1-1,0 0-15,-21 1 0,21 20 0,0-21 16,0 22-16,0-1 0,0-20 16,0 20-16,0 1 0,0-22 0,0 22 15,0-22-15,0 0 0,0 1 16,21-1-16,0 0 0,0-21 16,0 1-16,1-1 0,-1 0 0,0 0 15,0-21-15,0 0 0,0 0 0,1 0 16,20 0-16,-21 0 0,0-21 15,0 0-15,1 0 0,-1-1 0,0 1 16,0 0-16,0-21 0,0 21 16,-21-22-16,22 1 0,-22 21 15,21-22-15,-21 22 0,0 0 0,0 0 16,0 0-16,0 42 31,0 0-15,-21 0-16,-1 22 0,22-22 0,-21 0 15,21 21-15,0-21 0,0 22 16,0-22-16,0 0 0,0 21 0,0-20 16,0-1-16,0 0 15,21 0-15,1-21 0,-1 0 16,0 0-16,21 0 0,-21 0 16,1 0-16,20 0 0,-21-21 15,21 0-15,-20 0 0,20-1 16,-21 1-16,0-21 0,0 21 0,22-64 15,-43 43-15,21 21 16,-21-22-16,0 22 0,0-21 0,0 21 16,0-1-16,-21 44 31,21-1-31,-21 0 0,21 0 16,0 0-16,0 22 0,0-22 15,0 21-15,0-21 0,0 22 0,0-22 16,0 0-16,0 0 15,0 0-15,0 0 0,0 1 0,21-22 16,0 21-16,0-21 16,0 0-16,0 0 0,1 0 0,-1 0 15,0 0-15,0-21 0,0 21 16</inkml:trace>
  <inkml:trace contextRef="#ctx0" brushRef="#br0" timeOffset="2494.48">5546 656 0,'0'0'0,"0"-21"0,-22 0 16,1 21-16,0 0 16,21-21-16,-21 21 15,0 0-15,0 21 16,-1 0-16,1 0 0,21 0 0,-21 1 16,21 20-16,0-21 0,0 21 15,0 1-15,0-22 0,0 21 0,0 1 16,0-22-16,0 0 0,0 21 15,0-21-15,0 1 0,21-1 0,-21 0 16,21-21-16,1 21 0,-1-21 16,0 0-16,0 0 0,0 0 0,22 0 15,-22 0-15,21 0 16,-21-21-16,22 0 0,-1 0 0,-21-1 0,21-20 16</inkml:trace>
  <inkml:trace contextRef="#ctx0" brushRef="#br0" timeOffset="2794.31">6117 339 0,'0'-43'0,"0"86"0,0-149 16,0 85-16,0-22 0,0 22 15,0 0-15,0 0 0,-21 0 0,0 21 16,0 0-16,-1 21 16,1 21-16,0-21 0,0 1 15,21 20-15,-21 0 0,0 22 16,21-22-16,0 0 0,-22 1 15,22 20-15,-21-20 0,21-1 16,-21 0-16,21 22 0,0-22 0,0 0 16,0 1-16,0-1 0,0 0 15,0-20-15,0 20 0,0-21 0,0 0 16,0 0-16,0 1 0,0-1 0,21 0 16,0-21-16,1 0 15,-1 0-15,0 0 0,0 0 16,0-21-16,0 0 0,1-1 15,-1 1-15</inkml:trace>
  <inkml:trace contextRef="#ctx0" brushRef="#br0" timeOffset="3767.76">6371 572 0,'0'0'16,"0"-22"-16,0 44 31,-21-22-31,0 21 0,0 0 0,21 0 15,-22 21-15,1-20 0,21 20 16,0-21-16,-21 21 0,21 1 0,-21-22 16,21 21-16,0-21 0,0 22 15,0-22-15,0 0 0,0 0 16,0 0-16,0 1 0,0-1 16,21-21-16,0 0 0,0 0 15,1 0-15,-1 0 0,0 0 0,0 0 16,0-21-16,0-1 0,43-20 15,-43 21-15,0 0 0,0-22 16,1 1-16,-22 21 0,21-21 16,-21 20-16,0 1 0,0-21 0,0 21 15,0 0-15,-21 21 16,-1 0 0,1 0-16,21 21 0,-21 0 15,21 0-15,0 0 0,-21 0 16,21 1-16,0-1 0,0 0 0,0 0 15,0 0-15,0 0 0,0 1 16,0-1-16,0 0 0,0 0 0,0 0 16,0 0-16,21 1 15,0-22-15,0 0 32,1 0-32,-22-22 15,0 1 1,0 0-16,0 0 0,0 0 0,0-22 15,0 22-15,0-21 0,0 21 16,0-22-16,0 22 0,0 0 16,0-21-16,42-1 0,-21 22 15,0 21-15,0-21 0,1 0 16,-1 21-16,0 0 0,0 0 0,21 0 16,-20 0-16,20 0 0,-21 0 15,0 0-15,22 0 0,-22 21 0,0 0 16,0 0-16,-21 1 0,0-1 15,0 21-15,21-21 0,-21 0 0,0 22 16,0-22-16,0 0 0,0 0 16,0 0-16,-21 1 0,21-1 0,-21 0 15,21 0-15,-21-21 0,0 0 16,-1 0 15,22-21-15,0 0-16,0 0 0,0-1 0,0 1 15,22-21-15,-1 21 0,-21-22 16,21 1-16,0 21 0,21-21 0,-20 20 16,-1-20-16,21 21 0,-21 0 15,22 0-15,-22-1 0,21 22 0,0 0 16,1 0-16,-22 0 0,21 0 0,-21 22 16,22-1-16,-22 0 0,0 0 15,0 21-15,-21 1 0,0-22 0,0 21 16,0 1-16,0-22 15,0 21-15,0 0 0,0-20 0,0-1 16,-21 21-16,0-21 0,0 0 16,0 1-16,-1-22 15,22 21-15,-21-21 16,21-21 0,0-1-16,0 1 0,0 0 15,0 0-15,0-21 0</inkml:trace>
  <inkml:trace contextRef="#ctx0" brushRef="#br0" timeOffset="3965.64">7027 275 0,'0'0'0,"-21"0"0,0 0 15,0 0-15,0 0 0,-1 0 16,1 0-1</inkml:trace>
  <inkml:trace contextRef="#ctx0" brushRef="#br0" timeOffset="4153.54">6096 402 0,'0'0'0,"-21"0"0,0 21 16,21 1-1,21-22-15,0 0 16,0 0-16,0 0 0,22 0 16,-22 0-16,21 0 0,0 0 15,-20 0-15,20-22 0,0 22 0,1-21 16,-22 21-16</inkml:trace>
  <inkml:trace contextRef="#ctx0" brushRef="#br0" timeOffset="4673.24">8340 254 0,'0'0'0,"0"-21"0,21 0 0,-21 0 16,0 42-1,0 0 1,0 0-16,-21 21 0,21 1 15,0-22-15,-22 42 0,22-20 0,-21-1 16,0 0-16,21 1 0,-21-1 16,0 22-16,21-22 0,-21 0 0,21 1 15,-22-1-15,22 0 0,0 1 16,0-22-16,0 21 0,0-21 0,0 0 16,0 1-16,22-22 15,-1 0-15,0 0 0,0 0 16,0 0-16,0-22 0,1 1 15,-1 0-15,0 0 0</inkml:trace>
  <inkml:trace contextRef="#ctx0" brushRef="#br0" timeOffset="5016.04">8657 593 0,'0'-21'0,"0"42"0,-21-42 31,21 42-31,-21 0 16,0 0-16,-1 0 0,22 0 15,0 22-15,-21-22 0,0 21 0,21-21 16,0 22-16,0-22 16,0 21-16,0-21 0,0 1 15,21-1-15,0-21 0,-21 21 16,43-21-16,-22 0 0,0 0 16,0 0-16,0 0 0,22-21 0,-22 21 15,0-21-15,0-1 0,22 1 16,-22 0-16,-21 0 0,21-21 0,-21 20 15,0-20-15,0 21 0,0-21 16,0 20-16,-21 1 0,0 0 0,-1 0 16,1 21-16,0-21 0,0 21 15,-21 0-15,20 0 0,1 0 0,0 0 16,0-21-16,0 21 0,0 0 16,-1 0-16,22-22 15,0 1-15,0 0 0</inkml:trace>
  <inkml:trace contextRef="#ctx0" brushRef="#br0" timeOffset="5212.93">8213 318 0,'0'0'0,"21"0"31,0 0-31,0 0 0,21 0 16,-20 0-16,20 0 0,-21 0 0,21-22 16,1 22-16,-22-21 0,21 21 15,1-21-15</inkml:trace>
  <inkml:trace contextRef="#ctx0" brushRef="#br0" timeOffset="5911.53">10456 572 0,'0'0'0,"0"21"0,0-42 31,21-1-31,1 1 16,-1 21-16,0-21 15,0 0-15,0 0 0,0 0 0,22-1 16,-22-20-16,0 21 0,-21 0 15,0-22-15,0 22 0,0 0 0,0 0 16,-21 0-16,0 0 0,0-1 0,-1 22 16,-20 0-16,0 0 0,-1 0 15,1 22-15,0-1 0,-22 0 0,22 0 16,0 0-16,-1 0 0,22 1 16,0-1-16,0 0 0,21 21 15,0-21-15,0 1 0,0 20 0,21-21 16,0 0-16,0 0 0,22 22 15,-22-22-15,21 21 0,0-21 0,-20 22 16,20-22-16,-21 21 0,21-21 16,-20 22-16,-1-1 0,0-21 0,0 22 15,-21-22-15,0 0 0,0 21 16,0-21-16,0 1 0,-21-22 0,0 21 16,-22 0-16,1-21 0,0 0 15,-1 0-15,-20 0 0,21 0 0,-22 0 16,1 0-16,20 0 0,-20-21 0,20 0 15,1-1-15,0 1 0,21-21 16,-22 0-16,22 20 0,0-20 0,21 0 16,0-1-16,0 1 15,0 0-15,0-1 0,0 22 0,21 0 16,0 0-16,0 0 0,1 0 16,20 21-16,-21 0 0,21-22 0,1 22 15,-1 0-15,0 0 0,1 0 0,-1 0 16,0 0-16,1 0 0</inkml:trace>
  <inkml:trace contextRef="#ctx0" brushRef="#br0" timeOffset="6260.33">10583 910 0,'0'0'0,"0"21"0,21-21 0,1 0 15,-1 0 1,0 0-16,-21-21 0,21 0 15,0 21-15,22-21 0,-22-21 0,0 20 16,0 1-16,0 0 0,0 0 16,1-21-16,-1 20 0,-21 1 0,0 0 15,0 0-15,0 0 16,-21 21-16,-1 0 16,1 0-16,0 21 0,0 0 15,-21 0-15,20-21 0,1 43 0,0-22 16,0 0-16,0 0 0,0 21 0,21-20 15,-22-1-15,22 21 16,0-21-16,0 0 0,0 1 0,0-1 16,22 0-16,-1 0 15,0-21-15,0 0 0,0 0 0,22 0 16,-22 0-16,0 0 0,21-21 0,1 0 16,-1 0-16,0-1 0,1-20 15,-1 21-15</inkml:trace>
  <inkml:trace contextRef="#ctx0" brushRef="#br0" timeOffset="6532.17">11388 0 0,'-43'0'32,"22"0"-32,0 0 0,0 0 15,21 42-15,0 1 16,0 20-16,0 1 0,0-1 15,-21 1-15,21-1 0,0-20 0,0 20 16,0 1-16,0-22 0,-22 0 16,22 1-16,0-1 0,-21 0 0,21 1 15,0-1-15,0-21 0,0 0 16,0 0-16,0 1 0,21-22 16,1 0-1,-1 0-15,0-22 16,-21 1-16,21 0 0,0 0 0</inkml:trace>
  <inkml:trace contextRef="#ctx0" brushRef="#br0" timeOffset="6876.97">11430 656 0,'-21'0'0,"21"21"16,0 1-1,21-22 1,0 0-16,0 0 15,0 0-15,1 0 0,-1 0 16,21 0-16,-21 0 0,0-22 16,1 22-16,-1-21 0,0 21 15,0-21-15,0 0 0,-21 0 16,0 0-16,-21 21 16,0 0-1,0 0-15,-22 0 0,22 21 0,0 0 16,0-21-16,0 21 0,0 0 0,-1 22 15,1-22-15,21 0 0,-21 42 16,21-41-16,0-1 16,0 0-16,0 0 0,0 0 15,0 0-15,0 1 0,21-22 0,0 0 16,22 0-16,-22 0 0,0 0 16,21 0-16,1-22 0</inkml:trace>
  <inkml:trace contextRef="#ctx0" brushRef="#br0" timeOffset="7392.68">12086 572 0,'0'0'15,"0"-22"-15,-21 22 0,0 0 32,0 22-32,21-1 15,0 0-15,0 0 0,-22 0 0,22 0 16,0 1-16,0 20 0,0-21 15,0 0-15,0 22 0,-21-22 0,21 0 16,0 0-16,-21 21 0,21-20 16,0-1-16,0 0 0,0 0 0,0 0 15,-21-21-15,0 0 32,21-21-17,0 0-15,0 0 0,0 0 16,0-22-16,0 22 0,0-21 15,21-1-15,0 22 0,0-21 0,0 21 16,1-22-16,-1 22 0,0 0 16,21 0-16,1-21 0,-22 42 0,21-22 15,0 1-15,-20 21 0,20 0 16,0 0-16,-21 0 0,1 21 0,-1-21 16,0 22-16,0-1 0,0 0 15,-21 21-15,0-21 0,0 1 0,0 20 16,0-21-16,0 0 0,0 22 0,0-22 15,0 0-15,0 0 0,0 0 16,-21 0-16,0 1 0,21-1 0,-21-21 16,21 21-16,-21-21 15,42-21 17,-21 0-17,0-1-15,21 1 0,0 0 0</inkml:trace>
  <inkml:trace contextRef="#ctx0" brushRef="#br0" timeOffset="7624.54">12848 614 0,'0'21'16,"-21"43"-1,21-43-15,0 0 0,-21 0 0,21 0 16,-21 0-16,21 1 0,0-1 15,-22 0-15,22 0 0,0 0 0,0 0 16,0 1-16,0-1 16,0-42 15,0-1-31,22 1 16,-22 0-16,21 0 0</inkml:trace>
  <inkml:trace contextRef="#ctx0" brushRef="#br0" timeOffset="7944.36">12890 339 0,'0'0'0,"0"-21"0,-21 21 15,0 0-15,0 0 0,0 0 16,21 21 0,-21 0-16,21 0 0,0 0 15,0 0 1,21-21-16,0 0 0,0 0 15,0 0-15,0 0 0,1 0 0,-1 0 16,0 0-16,0 0 16,0-21-16,-21 0 15,0 0 1,0 0-16,-21 0 0,0 21 16,0 0-16,0 0 0,-1 0 0,1 0 15,0 0 1,0 21-16,21 0 15,0 0-15,-21 0 0,21 0 16,0 1-16,0-1 0</inkml:trace>
  <inkml:trace contextRef="#ctx0" brushRef="#br0" timeOffset="8392.11">13420 550 0,'-22'-21'0,"44"42"0,-44-63 16,1 42-16,21-21 0,-21 21 16,0 0-16,21 21 31,0 0-31,0 0 0,0 1 15,0-1-15,0 21 0,0-21 0,0 0 16,0 1-16,0 20 0,0-21 16,0 0-16,0 22 0,21-22 0,-21 0 15,21 0-15,0 0 0,1 0 16,-1-21-16,0 0 0,0 0 16,0 0-16,22 0 0,-22 0 15,0-21-15,0 0 0,21 21 0,-20-21 16,-1 0-16,0 0 0,0-22 15,-21 22-15,0-21 0,21 21 0,-21-43 16,0 43-16,0 0 16,0 0-16,0-1 0,0 1 15,0 42 32,21-21-47</inkml:trace>
  <inkml:trace contextRef="#ctx0" brushRef="#br0" timeOffset="9093.7">14330 550 0,'-85'0'15,"64"22"1,0-1-16,21 0 15,-21 0-15,21 0 0,-22 0 0,22 1 16,0-1-16,0 21 0,0-21 0,0 0 16,0 1-16,0-1 0,0 0 15,0 0-15,0 0 0,0 0 0,0 1 16,-21-22 0,0-22 15,21 1-31,-21 0 15,21 0-15,0 0 0,0 0 0,0-22 16,0 22-16,0 0 0,21-21 16,0 20-16,0-20 0,1 21 0,20-21 15,-21 20-15,21 1 0,-20 0 16,20 0-16,0 21 0,1 0 0,20 0 16,-21 0-16,1 0 0,-22 21 15,21 0-15,-21 0 0,22 1 16,-22-1-16,0 21 0,0-21 0,0 22 15,-21-22-15,0 21 0,0-21 16,0 0-16,0 1 0,0 20 0,0-21 16,0 0-1,-21 0-15,0-21 0,0 0 16,0 0-16,0 0 0,-1 0 16,1-21-16,21 0 0,-21 21 15,21-21-15,0 0 0,0 0 0,0-1 16,21-20-16,0 21 0,22-21 15,-22 20-15,21-20 0,1 0 0,-1 21 16,0-22-16,22 22 0,-22 0 16,22 0-16,-1 0 0,1 21 0,20 0 15,-20 0-15,-1 21 0,-20 0 0,-1 0 16,0 0-16,-21 22 16,1-22-16,-22 21 0,0-21 0,0 22 15,0-1-15,-43 0 0,22-21 16,0 22-16,-21-1 0,20-21 0,-62 43 15,41-43-15,22 0 0,-21 0 16,0 0-16,20 1 0,-20-22 16,21 21-16,0-21 0,0 0 0,-1 0 15,1 0-15</inkml:trace>
  <inkml:trace contextRef="#ctx0" brushRef="#br0" timeOffset="10168.09">1482 1778 0,'-22'0'16,"44"0"-16,-65 0 0,22 0 0,0 0 0,0 21 15,0-21-15,-1 0 0,1 0 16,0 0-16,0 0 16,21 21-16,-21-21 15,21 22 1,21-22-16,0 0 15,0 0-15,0 0 16,1 0-16,20 0 0,0 0 0,1 0 16,-1 0-16,0 0 0,1 0 15,20 0-15,1 0 0,-22 0 0,21 0 16,1 0-16,-1 0 16,1 0-16,21 0 0,-1 0 0,1 0 0,0 0 15,20 0-15,1 0 0,0-22 16,21 22-16,-21-21 0,21 21 0,21 0 15,-21-21-15,21 21 0,0 0 16,22 0-16,-22-21 0,21 21 0,1 0 16,-1-21-16,0 21 0,22 0 15,-22 0-15,0-21 0,1 21 16,20 0-16,-20-22 0,-1 22 0,21-21 16,-20 21-16,20 0 0,1 0 15,-1 0-15,1-21 0,-1 21 0,22 0 16,-22 0-16,22 0 0,-21 0 15,20 0-15,-20 0 0,20 0 16,-20 0-16,21 0 0,-22 0 0,1 0 16,20 0-16,-20 0 0,-1 0 0,1 0 15,-1 0-15,1 0 0,-1 0 16,1 0-16,-1 0 0,-20 0 16,-1 0-16,0 0 0,22 0 0,-22 0 15,0 0-15,-20 0 0,20 0 0,-21 0 16,21 0-16,-20 0 0,-1 0 15,0 0-15,0 0 0,0 0 0,-21 0 16,0 0-16,0 0 0,0 0 16,0 0-16,-21 0 0,0 0 0,-21 0 15,-1 0-15,1 0 0,-22 0 16,1 0-16,-22 0 0,1 0 16,-1 0-16,-21 0 0,0 0 0,-42 0 31,-21 0-31,21 0 15,-1 0-15,-20 0 0</inkml:trace>
  <inkml:trace contextRef="#ctx0" brushRef="#br0" timeOffset="11392.38">698 2731 0,'0'-22'0,"-21"22"16,21-21-16,-21 21 16,0 0 15,21 21-31,0 1 0,0 20 16,0-21-16,0 21 0,0 1 15,0-22-15,0 21 0,0 1 0,0-1 16,0-21-16,-21 21 0,21 1 15,0-22-15,-21 21 0,21-21 0,0 1 16,0-1-16,0 0 0,0 0 16,0 0-16,0 0 15,0-42 17,0 0-32,0 0 15,21 0-15</inkml:trace>
  <inkml:trace contextRef="#ctx0" brushRef="#br0" timeOffset="11736.19">1037 3027 0,'0'21'16,"0"-42"-16,0 63 0,0-21 15,0 1-15,21-22 32,0 0-32,1 0 0,-1-22 15,0 1-15,-21 0 16,0 0 0,0 0-16,0 0 0,0-1 15,-21 22 1,0 0-1,-1 22-15,22-1 16,-21 0-16,21 0 16</inkml:trace>
  <inkml:trace contextRef="#ctx0" brushRef="#br0" timeOffset="14698.49">2222 2582 0,'-21'0'16,"21"-21"-16,-21 21 0,0 0 16,0 0-1,42 0 32,0 0-47,43 0 0,-22 0 16,43-21-16,-1 21 0,1 0 0,0-21 15,-1 21-15,22-21 0,-21 21 16,-22-21-16,22-1 0,-22 22 0,1-21 16,-1 21-16,-20 0 0,-1-21 15,0 21-15,-20 0 0,-1 0 16,-42 0-1,-1-21-15,-20 21 16,21 0-16,-21 0 0,-1 0 16,1 0-16</inkml:trace>
  <inkml:trace contextRef="#ctx0" brushRef="#br0" timeOffset="15092.26">2879 2434 0,'0'0'0,"0"21"16,0 1-16,0-1 16,0 0-16,0 0 0,0 0 0,0 22 15,0-22-15,0 21 16,0 0-16,0 1 0,0-1 0,0 0 16,0 1-16,0-1 0,0 0 0,0 1 15,0-1-15,21-21 0,-21 22 16,0-1-16,0-21 0,0 21 0,0-20 15,0-1-15,0 0 0,0 0 16,0 0-16,-21 0 0,-1-21 0,1 0 16,0 22-16,-21-22 0,-1 0 15,1 0-15,0 0 0,-1 0 16,1-22-16,0 1 0,-1 21 0,1-21 16,0 0-16,-1-21 0,22 20 15,-21 1-15,21 0 0,0-21 16,-1 21-16,22-1 0,0 1 0,0 0 15,0 0-15,22 21 16,-1-21-16,0 21 16,21 0-16,-21 0 0,22 0 15,-1 0-15,0 0 0</inkml:trace>
  <inkml:trace contextRef="#ctx0" brushRef="#br0" timeOffset="15620.96">3683 2985 0,'0'-22'0,"0"44"0,0-65 16,0 22-16,-21 0 0,0 21 16,-1-21-16,1 0 0,0-1 0,0 1 15,-21 21-15,20-21 0,1 21 16,-21 0-16,21 0 0,-22 0 0,22 0 15,0 21-15,0 0 0,-21 1 0,20-1 16,1 0-16,0 21 16,0 1-16,0-22 0,21 21 0,-21 0 15,21 1-15,-22-1 0,22 0 16,0-20-16,0 20 0,0-21 0,0 0 16,0 0-16,22-21 0,-1 0 15,0 22-15,21-22 0,-21 0 0,1 0 16,20-22-16,0 22 0,-21-21 0,22 0 15,-22 0-15,21 0 0,1-22 16,-22 22-16,0 0 0,0-21 0,0 21 16,0-22-16,1 1 0,-22 21 15,0-22-15,0 22 0,0 0 0,0 0 16,0 0-16,0 0 0,0 42 31,0 0-31,0 0 0,0 21 16,0-20-16,0-1 0,0 21 15,0-21-15,0 0 0,0 1 0,0 62 16,0-63 0,0 1-16,21-1 0,0 0 15,0-21-15,0 0 0,0 0 16,1-21-16,-1 21 16,0-21-16</inkml:trace>
  <inkml:trace contextRef="#ctx0" brushRef="#br0" timeOffset="16430.5">4043 2858 0,'0'0'0,"21"-22"0,-21 1 16,21 0-16,-21 0 0,0 42 31,0 0-31,0 0 0,0 22 16,0-22-16,0 21 0,0-21 0,0 22 15,0-22-15,0 21 0,0 1 16,0-22-16,0 21 0,0-21 0,0 0 15,0 22-15,0-22 0,21-21 0,0 21 16,-21 0-16,22-21 0,-1 0 16,0 0-16,0 0 0,0 0 15,0 0-15,1-21 0,-1 0 16,0 0-16,0 0 0,0-1 0,0-20 16,1 21-16,-22-21 0,21 20 0,-21-20 15,21 21-15,-21-21 0,0 20 16,0-20-16,0 21 0,0 0 0,0 0 15,0-1-15,0 1 16,21 21 0,0 0-1,0 0-15,22 0 0,-1 0 16,0 0-16,1 0 0,-1 0 0,22 0 16,-22 0-16,21 0 0,-20 0 15,20-21-15,-20 21 0,-22 0 16,21 0-16,-21 0 0,0 0 0,-21-21 31,-42 21-31,21 0 16,0 0-16,-22 0 0,22 0 15,-21 21-15,0 0 0,20-21 0,-20 21 16,0 22-16,-1-22 0,22 0 0,0 21 16,0-20-16,0 20 0,0-21 15,21 0-15,0 22 0,0-22 0,0 0 16,0 0-16,0 0 0,0 0 15,21 1-15,0-1 0,0-21 16,0 0-16,43 0 0,-43 0 16,21 0-16,-21 0 0,22 0 15,-22-21-15,21-1 0,-21 1 0,1 0 16,20 0-16,-21-21 0,21-22 16,-20 43-16,-1-64 15,-21 43-15,21 0 0,-21 20 0,0-20 16,0 21-16,0 0 0,0 0 15,-21 42 1,21 0-16,-21 0 0,21 0 16,0 22-16,-22-22 15,22 21-15,-21-21 0,21 22 0,0-22 16,0 21-16,0-21 0,0 0 16,0 22-16,21-22 0,1 0 0,-1-21 15,-21 21-15,42 0 0,0-21 16,-20 0-16,-1 0 0,0 0 15,21 0-15,1-21 0,-22 21 16,21-21-16</inkml:trace>
  <inkml:trace contextRef="#ctx0" brushRef="#br0" timeOffset="17014.16">7027 2159 0,'0'-21'15,"0"-21"-15,-84-43 32,62 85-32,-20 0 0,21 0 15,-21 0-15,20 0 0,-20 0 0,21 21 16,-21 0-16,20 0 0,-20 22 0,21-1 16,-21 0-16,20 22 0,1-1 15,0 1-15,0-1 0,21 1 0,0-1 16,-21 1-16,21-1 0,0-20 15,0 20-15,0-20 0,0-22 0,21 21 16,0 0-16,0-20 0,0-1 0,1 0 16,20-21-16,-21 21 15,21-21-15,1 0 0,-22 0 0,21 0 0,1 0 16,-1 0-16,0-21 0,1 21 16,20-21-16,-21 0 0,1-1 0,-1-20 15,0 21-15</inkml:trace>
  <inkml:trace contextRef="#ctx0" brushRef="#br0" timeOffset="17799.71">7472 2519 0,'-21'21'31,"-1"0"-31,22 0 0,-21 1 16,0 41-16,21-42 0,-21 22 15,0-22-15,21 0 0,-21 21 16,21-21-16,0 1 0,0-1 15,0 0-15,0 0 0,0 0 0,0 0 16,21-21-16,0 0 16,0 0-16,0 0 0,0 0 0,22 0 15,-22 0-15,0 0 0,21-21 0,-20 21 16,-1-21-16,0 0 16,0 0-16,0 0 0,0-1 0,-21 1 15,0-21-15,0 21 0,0 0 0,0-22 16,0 22-16,-21-21 0,0 21 0,0-1 15,0 1-15,0 21 0,-1-21 0,1 21 16,0-21-16,0 21 16,0 0-16,21-21 15,21 21 1,21 0-16,-21-21 0,1 21 16,20-22-16,0 22 0,1 0 0,-1-21 15,0 21-15,1-21 0,-1 21 16,0 0-16,1 0 0,-1 0 0,-21 0 15,0 21-15,22 0 0,-22 1 16,-21 20-16,21-21 0,-21 21 16,0-20-16,0 20 0,0-21 0,0 0 15,0 22-15,0-22 0,0 0 16,0 0-16,-21 0 0,21 0 16,0 1-16,0-1 0,-21 0 15,21 0-15,-22-21 16,22-21 15,0 0-15,-21 0-16,21-1 0,0 1 0,0-21 15,0 21-15,0-22 0,21 1 16,1 21-16,-1-21 0,0-1 0,0 1 16,0 21-16,22-22 0,-22 22 15,21 0-15,-21 0 0,22 0 0,-1 21 16,-21 0-16,21 0 0,1 0 15,-22 0-15,21 21 0,-21 0 16,1 21-16,20-20 0,-21 41 16,-21-21-16,0 1 0,0-1 15,0-21-15,0 22 0,0-22 0,-21 0 16,0 21-16,21-21 0,-21 1 0,-1-1 16,1-21-16,21 21 0,0 0 15,0-42 16,21 21-31,-21-21 0</inkml:trace>
  <inkml:trace contextRef="#ctx0" brushRef="#br0" timeOffset="18104.54">9334 2413 0,'0'0'15,"0"-21"-15,0 0 0,-21 0 16,0 21 0,0 0-16,0 0 0,-22 21 15,22-21-15,-21 21 0,21 21 16,-22-21-16,22 22 0,-21-1 0,21-21 16,0 22-16,-1-1 0,1 0 15,0-21-15,21 22 0,0-1 0,0-21 16,0 0-16,0 1 0,0 20 0,0-21 15,21 0-15,0-21 0,1 21 16,20 1-16,-21-22 0,0 0 0,22 21 16,-1-21-16,-21 0 0,21 0 0,1 0 15,-22 0-15,21-21 0,-21-1 16,22 22-16</inkml:trace>
  <inkml:trace contextRef="#ctx0" brushRef="#br0" timeOffset="18509.31">9631 2604 0,'0'21'15,"0"-42"-15,-21 42 0,21 0 0,-22 0 0,22 0 16,0 0 0,0 1-16,22-22 15,-1 0-15,0 0 16,0 0-16,21 0 0,-20 0 15,-1 0-15,0-22 0,0 1 0,0 21 16,22-21-16,-43 0 0,21 0 0,-21 0 16,0-1-16,0 1 15,0 0-15,0 0 0,0 0 0,-21 21 16,21-21-16,-43 21 0,22 0 16,0 0-16,0 0 0,-22 0 0,22 21 15,-21-21-15,21 21 0,-22 0 0,22 21 16,0-20-16,0-1 0,0 21 15,21-21-15,-21 22 0,21-22 0,0 0 16,0 0-16,0 0 0,0 0 16,21 1-16,0-1 0,0 0 0,0-21 15,0 21-15,22-21 0,-22 0 0,21 0 16,1 0-16,-1 0 0,0 0 16,1 0-16,20 0 0,1-21 0,-22 21 15</inkml:trace>
  <inkml:trace contextRef="#ctx0" brushRef="#br0" timeOffset="18885.09">10329 2498 0,'0'0'0,"0"-21"0,0-1 0,0 1 15,0 0-15,0 0 0,0 0 16,0 42 0,0 0-1,-21 0-15,0 0 0,21 1 16,-21 20-16,21-21 15,0 21-15,-21 1 0,-1-1 0,22 0 16,-21 1-16,21-1 0,-21 0 0,21 22 16,-21-1-16,21 1 0,0-1 15,0 1-15,0-1 0,0 22 0,0-21 16,0-1-16,0 22 0,0-22 0,0 1 16,0-1-16,0 1 0,0-1 15,0 1-15,0-1 0,0-20 0,0 20 16,0-21-16,0 1 0,0-22 15,0 21-15,-21-21 0,0 1 0,-1-22 16,1 0 0,21-22-16,0 1 15,0 0-15,0-21 0,0-1 0,0 1 16,0 0-16,0-22 0,21 22 16,1-22-16,-22 1 0,21-22 0,0 1 15,-21 20-15</inkml:trace>
  <inkml:trace contextRef="#ctx0" brushRef="#br0" timeOffset="19177.93">10266 2498 0,'0'0'15,"0"-21"-15,0-22 0,0 22 0,0 0 16,21 0-16,0 0 0,0-1 16,22 22-16,-22-21 0,21 21 15,-21 0-15,22 0 0,-22 0 0,21 21 16,-21 1-16,22-1 0,-22 0 15,0 21-15,-21-21 0,0 22 0,0-1 16,0 0-16,0-20 0,0 20 16,-21 0-16,0-21 0,-1 1 0,1 20 15,0-21-15,-21-21 0,-1 21 0,22 0 16,0-21-16,-21 0 0,21 22 16,-1-22-16,1 0 0,21-22 31,0 1-31,0 0 15,21 0-15,1 0 0,-1-22 0,0 22 16</inkml:trace>
  <inkml:trace contextRef="#ctx0" brushRef="#br0" timeOffset="19425.78">11112 2096 0,'0'21'15,"-21"0"1,21 0-16,-21 21 0,0 1 0,0-22 16,0 42-16,21-20 15,-22-1-15,22 0 0,-21 22 0,21-22 16,-21-21-16,21 22 0,0-1 0,0-21 16,0 0-16,0 22 0,0-22 15,0 0-15,21-21 16,0 0-16,1 0 15,-1 0-15,0 0 0,0-21 0</inkml:trace>
  <inkml:trace contextRef="#ctx0" brushRef="#br0" timeOffset="19768.58">11557 2434 0,'21'-21'0,"-42"42"0,42-63 15,-42 42 1,0 21-16,0-21 15,-1 21-15,1-21 0,0 21 16,0-21-16,0 0 0,21 22 0,-21-22 16,21 21-16,0 0 15,21-21-15,0 21 16,0 0-16,21 0 0,-42 1 16,43-22-16,-43 21 0,21 0 15,0 0-15,0 0 0,0 22 0,-21-22 16,0 0-16,0 0 0,0 0 15,0 0-15,0 1 16,0-1-16,-21-21 0,0 0 16,0 0-16,0 0 0,0 0 15,-1 0-15,1 0 0,0 0 0,0 0 16,0 0-16,21-21 16,0-1-16,0 1 15,0 0-15,0 0 0,0-21 0</inkml:trace>
  <inkml:trace contextRef="#ctx0" brushRef="#br0" timeOffset="19992.46">10985 2244 0,'22'0'31,"-1"0"-31,21 0 0,-21 0 0,22 0 15,-1 0-15,21 0 0,-20 0 0,-1-21 16,22 21-16,-22 0 0,0 0 16,-21 0-16,22 0 0,-22 0 0,0 0 15,-21-22 1</inkml:trace>
  <inkml:trace contextRef="#ctx0" brushRef="#br0" timeOffset="20504.66">12890 2117 0,'0'0'0,"22"-21"0,-1-1 15,0 1-15,0 0 0,0 0 16,-21 0-16,0 0 0,0-1 16,0 1-16,-21 21 0,0 0 15,0 0-15,0 0 0,-1 0 16,-20 21-16,21 1 0,0-1 0,-22 0 16,22 21-16,0 1 0,-21-1 15,21 21-15,-1 1 0,1-1 0,0 1 16,0-1-16,0 1 0,0 21 15,21-22-15,0 1 0,0-22 0,0 21 16,0-20-16,0-1 0,21 0 0,0 1 16,0-22-16,0 0 0,0 0 15,22 0-15,-1-21 0,-21 0 16,22 0-16,-1 0 0,43 0 16,-43 0-16,21-21 0,-20 0 0,-1 0 15</inkml:trace>
  <inkml:trace contextRef="#ctx0" brushRef="#br0" timeOffset="20768.49">13652 2180 0,'0'0'0,"0"-21"0,0 0 16,0 0-16,-21 21 16,0 0-16,0 21 15,21 21-15,-21-21 0,0 22 16,21-22-16,-22 42 0,22-20 15,0-1-15,0 22 0,-21-22 16,0 0-16,21 22 0,0-22 0,-21-21 16,0 22-16,21-1 0,-21-21 15,21 0-15,-22 0 0,22 1 0,0-1 16,22-21 15,-1-21-31,-21-1 0</inkml:trace>
  <inkml:trace contextRef="#ctx0" brushRef="#br0" timeOffset="23512.52">13547 2328 0,'0'-42'15,"0"84"-15,0-105 0,21 42 0,-21 0 16,21-1-16,-21 1 0,21 0 0,0 0 16,0 0-16,-21 0 15,22 21-15,-1-22 0,21 22 0,-21 0 16,0 0-16,22 0 0,-22 0 0,0 0 15,21 0-15,-20 22 0,-1-1 16,0 0-16,-21 0 0,0 21 0,0-20 16,0 20-16,-21 0 0,0-21 15,-22 22-15,22-22 0,-21 21 16,-1-21-16,1 1 0,0-1 0,-1 0 0,1 0 16,0-21-16,21 0 15,-1 21-15,1-21 0,21-21 16,0 0-1,0 0-15,0 0 16,21 21 0,1 0-16,-22 21 15,21 0-15,0 0 0,-21 21 0,21-20 16,-21-1-16,0 21 0,21-21 0,0 22 16,-21-22-16,0 0 0,22 0 15,-22 0-15,21 0 0,0 1 16,0-22-16,-21 21 0,42-21 0,-20 0 15,-1 0-15,21 0 0,0 0 16,1 0-16,-1 0 0,22 0 0,-22 0 16,21-21-16,-20-1 0,20 1 15,-20 0-15,-1 0 0,0 0 0,-21-22 16,22 22-16,-22-21 0,-21 21 0,0-22 16,21 22-16,-21-21 15,0 21-15,0 0 0,-21-1 0,0 22 16,0 0-16,-1 0 15,1 0-15,0 0 0,0 22 0,-21-1 16,20 0-16,22 0 0,-21 21 0,0-20 16,21 20-16,-21-21 0,21 0 15,0 22-15,0-22 0,0 0 16,0 0-16,0 0 0,21 0 0,0 1 16,0-1-16,1-21 15,41 0-15,-42 0 0,0 0 16,1 0-16,20 0 0,-21-21 0,21 21 15,-20-22-15,20 1 0,-21 0 16,0 0-16,22-21 0,-22 20 16,0-20-16,-21 0 0,21-1 0,-21 1 15,21 21-15,-21-21 0,21 20 0,-21 1 16,0 0-16,0 42 31,0 0-31,0 1 0,0-1 16,0 0-16,-21 21 0,21-21 15,-21 1-15,21 20 0,0-21 0,0 0 16,0 0-16,0 1 0,0-1 0,0 0 16,0 0-16,0 0 15,21-21-15,0 21 0,1-21 16,-1 0-16,0 0 0,0 0 0,0 0 16,0 0-16,1-21 0,-1 0 15,0 21-15,0-21 0,0-21 16,0 20-16,1 1 0,-1-21 0,0 0 15,0-1-15,-21 22 0,21-21 16,-21-1-16,21 22 0,-21 0 0,0 0 16,0 0-16,0 0 15,0 42 1,0 0-16,0 0 16,0 0-16,0 0 0,-21 1 15,21 20-15,-21-21 0,21 21 0,-21-20 16,21-1-16,0 0 0,0 21 0,0-21 15,0 1-15,0-1 16,0 0-16,0 0 0,21-21 16,0 21-16,22-21 0,-22 0 15,0 0-15,21 0 0,1 0 16,-22 0-16,21-21 0,-21 0 0,0 0 16,22 0-16,-22-1 0,0 1 15,0 0-15,0-21 0,1-1 0,-1 22 16,-21-21-16,0 0 0,21 20 0,-21 1 15,21 0-15,-21 0 16,0 0-16,0 42 31,0 0-31,0 0 0,-21 22 16,21-22-16,-21 0 0,0 21 0,21-21 16,0 22-16,-22-22 15,22 0-15,0 0 0,0 0 0,0 1 16,0-1-16,0 0 0,0 0 0,0 0 15,22-21-15,-22 21 16,21-21-16,21 0 0,-21 0 0,0 0 16,1 0-16,20 0 0,-21 0 15,21-21-15,-20 0 0,20 0 0,-21 0 16,0 0-16,22-1 0,-22-20 0,0 0 16,0 21-16,-21-22 0,0 1 15,0-22-15,0 43 0,0 0 16,-21 21-1,0 21 1,21 0-16,-21 1 0,21-1 0,0 0 16,0 21-16,0-21 0,0 1 15,0-1-15,0 21 0,0-21 0,0 0 16,0 1-16,0-1 0,21 0 16,-21 0-16,21-21 0,-21 21 0,0 0 15,0-42 16,-21 0-15,0 0 0,-1 0-16,22 0 0,-21-1 0,0 1 15,21 0-15,0 42 47,0 0-47,0 1 16,0-1-16,21 0 0,0-21 15,1 0-15,-22 21 0,21-21 0,0 0 16,21 0-16,-21 0 0,1 0 16,-1 0-16,21 0 0,-21 0 0,0 0 15,1-21-15,20 21 0,-21-21 0,0 0 16,0-1-16,1 1 16,-1-21-16,0 21 0,0-22 0,0 1 15,0 21-15,1-21 0,-1-1 16,-21 22-16,21 0 0,-21 0 0,0 0 15,21 21-15,-42 42 32,0-21-32,21 21 0,-21-20 0,-1 20 15,1 0-15,21 1 0,0-22 16,-21 21-16,21-21 0,0 22 0,0-22 16,0 0-16,0 0 0,0 0 0,0 0 15,21-21-15,0 0 0,-21 22 16,22-22-16,20 0 0,-21 0 15,0 0-15,0 0 0,22-22 0,-22 1 16,21 21-16,1-21 0,-22 0 16,21 0-16,-21-22 0,22 22 0,-22-21 15,0 21-15,0-22 0,0 1 16,0 21-16,-21-21 0,0 20 0,0 1 16,22 21-16,-22 21 15,0 1 1,0-1-16,0 0 0,-22 0 0,1 21 15,21-20-15,0 20 0,0-21 16,0 21-16,0-20 0,0-1 0,0 0 16,0 0-16,0 0 0,0 0 15,0 1-15,0-1 0,21 0 16,1-21-16,-1 0 16,0 0-16,0 0 0,0 0 0,0 0 15,1 0-15,-22-21 0,21 0 16,0-1-16,-21 1 0,0 0 0,0-21 15,0-1-15,0 22 0,0-21 0,0 0 16,0-1-16,0 1 0,0 21 16,0-22-16,-21 22 0,0 0 0,-1 21 15,22-21-15,-21 21 16,0 0-16,0 0 0,21 21 16,0 0 15,21-21-31,0 0 0,0 0 0,1 0 15,-1 0-15,0 0 0,21 0 16,1 0-16,-1-21 0,0 21 0,1 0 16,-1 0-16,0-21 0,1 21 15,-22 0-15,0 0 0,0 0 0,0 0 16,0 0-16,1 0 0,-22 21 16,0 0-16,0 0 15,0 1-15,0-1 0,0 21 0,0-21 16,0 0-16,-22 1 0,22-1 15,-21 21-15,21-21 0,-21 0 16,21 1-16,0-1 0,0 0 0,0 0 16,-21 0-16,21 0 15,-21-21 1,21-21 15,0 0-31,0 0 16,0 0-16,0 0 0,0-1 15,0-20-15,21 21 0,0-21 0,0-1 16,22 1-16,-22 0 0,21-1 0,0 1 16,1 0-16,-22-1 15,21 22-15,1 0 0,-22 0 0,21 21 16,-21 0-16,22 0 0,-22 0 16,0 0-16,0 21 0,-21 21 0,21-21 15,-21 22-15,21-1 0,-21-21 0,0 22 16,0-1-16,0 0 0,0 1 15,-21-1-15,0-21 0,21 21 0,0-20 16,-21 20-16,0-21 0,0 0 16,21 0-16,0 1 0,-22-22 15,22-22 32,0 1-47,0 0 0</inkml:trace>
  <inkml:trace contextRef="#ctx0" brushRef="#br0" timeOffset="23748.38">17124 1947 0,'0'0'0,"-21"0"0,-1 0 0,1 0 15,0 0-15,0 0 0,0 0 16,21 22 46,-21-22-46,-1 0-16,1 0 0,0 0 16,0 0-16</inkml:trace>
  <inkml:trace contextRef="#ctx0" brushRef="#br0" timeOffset="23924.28">16087 2011 0,'0'0'0,"-22"21"0,-20 0 32,42 0-32,21-21 31,0 0-16,22 0-15,-22 0 0,21-21 0</inkml:trace>
  <inkml:trace contextRef="#ctx0" brushRef="#br0" timeOffset="24400.01">18500 1588 0,'0'0'0,"-22"-43"0,1 22 16,0 0-16,0 0 0,21 0 15,-21 21-15,21 21 31,21-21-31,0 21 0,21 21 16,22-21-16,-1 22 0,1-1 0,-1 0 16,1 1-16,-1-1 0,-20 0 15,-1 1-15,0 20 0,1-20 0,-22-1 16,0 0-16,-21 1 16,0 20-16,0-21 0,0 1 0,0 20 0,-21 1 15,0-1-15,0-20 0,-22 20 16,22 1-16,-21-22 0,-43 64 15,43-64-15,-1 0 0,-20 1 16,21-1-16,-1-21 0,1 0 16,0 1-16,20-1 0,-20 0 0,21 0 15,0-21-15,0 0 0,21 21 16,-22-21-16,1 0 16,21-21-1,0 0-15,0 0 16,0 0-16</inkml:trace>
  <inkml:trace contextRef="#ctx0" brushRef="#br0" timeOffset="25596.32">825 4530 0,'0'0'0,"0"-21"16,-21-1-1,0 1-15,0 0 16,21 0-16,0 0 16,0 0-16,0-1 0,0 1 15,0 0-15,0 0 0,21 0 0,0 0 16,0 21-16,1-22 0,-1 1 16,0 21-16,21 0 0,-21 0 0,22 0 15,-22 0-15,21 21 0,1 22 16,-22-22-16,21 21 0,-21 1 0,0-1 15,1 0-15,-22 1 0,0-1 16,0 0-16,-22 22 0,1-22 0,0 0 16,-21 22-16,-1-22 0,1 1 15,0-1-15,21 0 0,-22-21 16,1 22-16,21-22 0,0 0 16,-1 0-16,1-21 0,0 0 0,0 0 15,0-21 1,0 0-16,21-21 15,0 20-15,0 1 0,0-21 0,0 0 16,0-1-16,0 22 0,0-21 16,21 21-16,-21-1 0,21 1 0,0 0 15,0 21-15,0 0 0,1 0 16,-1 0-16,0 21 0,0 0 0,0 1 16,0 20-16,1 0 0,-1-21 15,0 22-15,-21-22 0,21 21 16,0-21-16,0 1 0,1-1 15,-22 0-15,21 0 0,0 0 0,0-21 16,-21 21-16,21-21 0,0 0 16,1 0-1,-1 0-15</inkml:trace>
  <inkml:trace contextRef="#ctx0" brushRef="#br0" timeOffset="25776.22">1630 4720 0,'21'0'16,"-21"-21"46,0 0-46</inkml:trace>
  <inkml:trace contextRef="#ctx0" brushRef="#br0" timeOffset="27212.64">2455 4403 0,'-21'0'0,"42"0"0,-63 0 0,21 0 15,0 0-15,-1 0 0,1 0 16,0 21 0,21 0-16,0 0 15,0 0-15,21 1 16,0-22-16,1 0 15,-1 0-15,0 0 0,21 0 0,1 0 16,-22 0-16,21 0 0,0-22 16,1 1-16,-1 0 0,0 0 0,-20 0 15,20 0-15,0-1 0,-21 1 0,1-21 16,-1 21-16,-21 0 0,0-22 16,0 22-16,0 0 0,0-21 0,0 20 15,0 1-15,0 0 0,-21 0 16,-1 21-16,1 0 15,0 21 1,21 0-16,0 0 0,-21 22 0,21-1 16,0 22-16,0-22 0,0 21 15,0-20-15,0 20 0,0-20 0,0 20 16,0-21-16,0 22 0,0-1 16,0-20-16,0-1 0,-21 64 15,21-64-15,-21-21 0,-1 22 0,22-22 16,0 0-16,0 0 0,-21 0 15,0-21-15,0 0 16,0 0-16,0-21 16,-1 0-16,1 0 0,21-21 15,-21 20-15,0-20 0,0 0 16,-22-1-16,22 22 0,0-21 0,0 21 16,21 0-16,-21-1 0,0 22 15,21 22 1,0 20-16,0-21 15,0 0-15,0 22 0,21-22 0,-21 21 16,21-21-16,0 22 0,0-22 0,0 0 16,1 0-16,-1 0 15,0 0-15,21-21 0,-21 0 0,22 0 0,-1 0 16,0 0-16,1 0 16,-1 0-16,0-21 0,1 0 0,-1 0 15,0 0-15,1 0 0,-1-1 16,0-20-16,1 0 0,-22-1 0,21 22 15,-21-21-15,1 0 0,-22-1 0,0 22 16,0-21-16,21 21 0,-21-22 16,-21 64 15,21 1-31,-22-1 0,22 0 16,0 21-16,0 1 0,0-22 15,0 21-15,-21 0 0,21 1 0,-21-22 16,21 21-16,0-21 0,0 1 15,0-1-15,0 0 0,-21 0 16,21-42 15,21 0-31,-21 0 16,21-1-16,0-20 0,-21 21 0,22-21 16,-1-1-16,0 1 0,0 0 15,0-1-15,0 1 0,22 21 0,-22-22 16,0 22-16,0 0 0,0 0 15,22 21-15,-22 0 0,0 0 16,-21 21-16,21 0 0,-21 0 16,0 22-16,0-22 0,0 21 15,0-21-15,0 22 0,0-1 0,0-21 16,21 22-16,-21-22 0,0 21 16,0-21-16,22 0 0,-22 1 0,0-1 15,0 0-15,21 0 0,0-21 16,0 0-16,0 0 0,0 0 0,1 0 15,-1 0-15,21 0 0,-21-21 0,0 0 16,22 0-16,-22-1 0,21 1 16,-21-21-16,1 21 0,20-22 0,-21 1 15,0 0-15,0-1 0,1-20 16,-1 21-16,0-64 16,-21 63-16,21-20 0,-21 21 0,0-1 15,0 1-15,0 0 0,0 20 16,0 1-16,0 42 15,0 1 1,-21-1-16,21 21 0,0 0 0,0-20 16,0 20-16,-21 0 0,21 1 0,-21-1 15,-1-21-15,22 21 0,0 1 16,0-1-16,-21 0 0,21-20 0,0 20 16,-21 0-16,21-21 0,0 22 15,0-22-15,0 21 0,0-21 0,0 1 16,0-1-16,0 0 0,0 0 15,21-21 1,-21-21 0,21 0-16,-21 0 0,0-22 15,22 22-15</inkml:trace>
  <inkml:trace contextRef="#ctx0" brushRef="#br0" timeOffset="27424.9">3895 4509 0,'21'0'31,"21"0"-31,-21 0 0,0 0 16,1 0-16,-1 0 0,21 0 0,-21 0 15,0 0-15,22 0 0,-22 0 16,0 0-16,0 0 0,0 0 0,1 0 15,-1 0-15</inkml:trace>
  <inkml:trace contextRef="#ctx0" brushRef="#br0" timeOffset="27845.66">4381 4593 0,'-21'0'0,"21"-21"32,21 0-17,1 21 1,-1 0-16,0 0 0,21 0 16,-21 21-16,1-21 0,-1 21 0,0 0 15,0 1-15,0 20 0,0-21 0,1 0 16,-1 22-16,-21-1 15,0-21-15,0 21 0,0-20 0,0 20 16,0-21-16,0 21 0,-21-20 0,-1-1 16,22 0-16,-21-21 0,21 21 15,-21-21-15,21-21 16,0 0 0,0 0-16,0-1 0,0 1 15,0-21-15,0 21 0,0-22 0,21 22 16,0-21-16,-21 21 0,22-22 15,-1 22-15,-21 0 0,21 0 0,0 21 16,0-21-16,0 0 0,1 21 16,-1 0-16,0 0 15,0-22-15,0 22 0,0 0 0</inkml:trace>
  <inkml:trace contextRef="#ctx0" brushRef="#br0" timeOffset="28231.86">5292 4530 0,'0'0'0,"0"-21"16,-22 21-16,1 0 15,0 0-15,0 0 0,0 21 16,0 0-16,21 0 0,-22 0 16,1 0-16,0 22 0,21-22 0,-21 21 15,0-21-15,21 22 0,-21-1 16,21-21-16,0 22 0,0-22 0,0 21 15,0-21-15,0 0 0,0 1 0,21-22 16,0 21-16,0-21 0,0 0 16,0 0-16,22 0 0,-22 0 0,0 0 15,21-21-15,-20-1 0,-1 1 0,0 0 16,21 0-16,-21 0 0,1 0 16,-1-1-16,0-20 0,-21 21 15,0-21-15,0 20 0,0-20 0,0 0 0,0 21 16,0-22-16,-21 22 15,0 0-15,-1 0 0,1 0 0,0-1 16,-21 22-16,21 0 0,-1 0 0,-20 0 16,21 0-16,0 0 0,0 22 15,-1-22-15,1 21 0,0 0 16</inkml:trace>
  <inkml:trace contextRef="#ctx0" brushRef="#br0" timeOffset="29379.71">6117 4826 0,'0'0'16,"0"-21"-1,0 0-15,0 0 16,0-1-16,0 1 0,0 0 16,0 0-16,0 0 15,0 0-15,0-1 0,0 1 0,-21 0 16,0 0-16,21 0 0,-21 0 0,-1-1 15,1 22-15,0 0 0,-21 0 16,21 0-16,-1 0 0,-20 0 0,21 22 16,0-22-16,-22 21 0,22 21 15,0-21-15,0 0 0,0 22 0,21-1 16,0 0-16,-21 1 0,21-1 0,-22 0 16,22 1-16,0-22 0,0 21 15,0 1-15,0-22 0,0 0 0,0 0 16,22 0-16,-1-21 0,0 0 0,0 0 15,21 0-15,-20 0 16,-1 0-16,21 0 0,-21-21 0,22 0 16,-1 0-16,-21 0 0,21-1 0,-20-20 15,20 21-15,-21-21 0,21-1 16,-20 1-16,-1 0 0,0-1 0,0 1 16,-21-22-16,0 22 0,21 0 0,-21-22 15,0 22-15,0-22 0,0 22 16,0 0-16,0-1 0,0 1 0,0 0 15,-21 21-15,21-1 0,0 1 16,-21 21-16,0 21 16,21 22-16,0-1 0,0-21 15,0 43-15,0-22 16,0 0-16,0 22 0,0-22 0,0 1 16,0 20-16,0-21 0,0 22 0,0-22 15,0 1-15,0-1 0,0 0 16,0 1-16,0-1 0,0-21 0,0 0 15,21 0-15,0 1 0,0-1 0,0-21 16,1 0-16,-1 0 16,0 0-16,0 0 0,0-21 15,0 21-15,1-22 0,20 1 0,-21-21 16,0 21-16,0 0 0,-21-22 16,22 22-16,-1-21 0,0 21 0,-21-43 15,0 43-15,0 0 16,0 42 15,-21-21-31,21 21 0,-21 0 16,21 0-16,-22 1 0,22-1 15,0 0-15,0 0 0,0 0 0,0 0 16,0 1-16,0-1 0,0 0 0,22-21 16,-1 21-16,0-21 0,0 0 15,0 0-15,0 0 0,1 0 0,-1 0 16,0 0-16,0 0 0,0-21 15,22 21-15,-22-21 0,0 0 16,0-1-16,0 1 0,0 0 0,1 0 16,-1 0-16,-21-22 0,0 22 15,0 0-15,0-21 0,0-1 16,0 22-16,0 0 0,0 42 31,-21 0-15,21 1-16,0-1 0,0 0 0,0 0 15,0 21-15,0-20 0,0-1 16,0 0-16,0 0 0,0 0 0,0 0 16,0 1-16,0-1 0,21-21 15,0 21-15,0-21 16,0 0-16,0 0 0,1 0 0,-1 0 16,0 0-16,0-21 0,0 21 0,22-21 15</inkml:trace>
  <inkml:trace contextRef="#ctx0" brushRef="#br0" timeOffset="29648.56">7578 4509 0,'0'0'0,"0"-22"0,0 1 0,0 0 15,0 0-15,0 0 0,-22 21 16,1 0-16,0 0 16,0 0-16,0 0 0,0 0 15,-1 21-15,1 0 0,0 0 0,0 0 16,0 1-16,21 20 0,-21-21 0,-1 21 15,22-20-15,-21 20 0,21 0 16,0-21-16,0 22 0,0-1 0,0-21 16,0 22-16,0-22 0,0 0 0,21 0 15,1 0-15,-1 0 0,0-21 16,0 0-16,0 0 0,0 0 0,22 0 16,41 0-16,-41-21 0,-1 0 15,22 0-15,-22 0 0,21 0 16</inkml:trace>
  <inkml:trace contextRef="#ctx0" brushRef="#br0" timeOffset="29925.4">8340 4043 0,'0'0'0,"0"-42"0,0 20 0,0 1 16,-22 0-16,22 0 0,-21 21 0,0 0 15,0 0-15,0 0 0,0 21 16,-1 0-16,1 22 0,0 41 15,0-41-15,0-1 0,0 21 16,-1 1-16,22-22 0,-21 22 0,0-22 16,21 22-16,-21-22 0,21 21 0,-21 22 15,21-43-15,0 1 16,0-1-16,0 0 0,0-20 16,0 20-16,0-21 0,0 0 0,21-21 15,0 21-15,0-21 0,0 0 0,1 0 16,20 0-16,0-21 15,-21 21-15,22-21 0,-1 0 0</inkml:trace>
  <inkml:trace contextRef="#ctx0" brushRef="#br0" timeOffset="30847.87">8699 4487 0,'0'0'0,"0"-21"0,-21 21 31,0 0-31,0 0 0,0 21 15,0 1-15,21-1 0,-22 0 16,1 0-16,21 21 0,-21-20 0,21-1 16,0 21-16,0-21 0,0 22 0,-21-22 15,21 0-15,0 0 0,0 21 16,0-20-16,0-1 0,21 0 16,0-21-16,0 0 0,1 0 0,-1 0 15,0 0-15,21 0 0,-21 0 16,22 0-16,-22-21 0,21 0 15,1-1-15,-22 1 0,21 0 0,0 0 0,-20 0 16,20-22-16,-21 22 0,0-21 16,0 21-16,1 0 0,-22-1 15,0 1-15,0 0 0,0 0 0,-22 21 32,1 0-32,0 21 15,21 0-15,-21 0 0,0 22 0,21-22 16,0 0-16,0 0 0,-21 22 15,21-22-15,0 0 0,0 0 0,0 0 16,0 0-16,0 1 0,0-1 16,0 0-16,21-21 0,0 0 15,0 0-15,0 0 16,0 0-16,-21-21 16,0 0-16,0-1 15,0 1-15,0 0 0,0 0 0,0 0 16,0-22-16,0 22 0,0-21 0,0 21 15,0 0-15,0-22 0,0 22 16,0 0-16,22 0 0,-1 0 16,0 21-16,0-22 0,0 1 0,0 21 0,1 0 15,-1-21-15,21 21 0,-21 0 16,0 0-16,22 0 0,-22 21 16,21-21-16,-21 21 0,22 1 0,-22-1 15,0 21-15,0-21 0,-21 22 16,0-22-16,0 21 0,21-21 0,-21 22 15,0-22-15,0 21 0,0-21 0,0 0 16,0 1-16,-21-1 0,21 0 16,-21 0-16,21 0 0,-21-21 0,0 0 15,21-21 17,0 0-32,0 0 0,0 0 15,0-22-15,0 22 0,0-21 0,21-1 16,0 22-16,0-21 15,0 0-15,1-1 0,20 1 0,-21 0 16,21 20-16,1-20 0,-1 21 16,22 0-16,-22 21 0,0 0 0,1 0 15,-1 0-15,-21 0 0,21 0 0,-20 21 16,-1 0-16,0 21 0,-21-20 16,0 20-16,0-21 0,0 21 0,0 1 15,0-22-15,-21 21 0,0-21 16,-1 22-16,1-22 0,0 0 15,0 0-15,0 0 0,0 1 0,-1-1 0,1 0 16,0-21-16,21-21 31</inkml:trace>
  <inkml:trace contextRef="#ctx0" brushRef="#br0" timeOffset="31046.76">9356 4043 0,'0'0'15,"-22"0"-15,1-21 0,0 21 16,0 0-16,0 0 16,0 0-1,21 21-15,-22-21 16,1 0-16,0 0 15,-21 21-15,21-21 0</inkml:trace>
  <inkml:trace contextRef="#ctx0" brushRef="#br0" timeOffset="31224.17">7959 4339 0,'0'0'0,"-22"21"0,1-21 0,21 22 16,21-22-1,1 0-15,-1 0 0,21 0 16,0 0-16,1 0 0,-1 0 16,0 0-16,1-22 0,20 22 15,-20-21-15,-1 0 0,21 21 0,-20-21 16</inkml:trace>
  <inkml:trace contextRef="#ctx0" brushRef="#br0" timeOffset="31676.28">11620 4022 0,'0'-21'0,"0"42"0,0-64 0,0 22 15,-21 21-15,0 0 16,0 0-16,21 21 15,0 1-15,-21 20 0,21 0 16,-21 1-16,21-1 0,-22 0 0,22 1 16,0 20-16,0-21 0,0 22 0,-21-22 15,21 1-15,-21-1 0,0 0 16,21 1-16,0-22 0,0 21 0,-21-21 16,21 22-16,-21-22 0,21 0 0,0 0 15,0 0-15,21-21 16,0 0-1,0 0-15,0-21 0,0 0 16</inkml:trace>
  <inkml:trace contextRef="#ctx0" brushRef="#br0" timeOffset="32046.83">11938 4318 0,'-42'85'31,"20"-64"-31,1 21 16,0-21-16,21 22 0,-21-22 16,0 0-16,21 21 0,0-20 0,0-1 15,0 0-15,0 0 0,0 0 0,0 0 16,0 1-16,21-22 16,0 0-16,21 0 0,-20 0 0,-1 0 15,21 0-15,-21 0 0,22 0 0,-1 0 16,-21-22-16,0 1 0,22 0 15,-22 21-15,0-21 0,-21 0 0,0-22 16,0 22-16,0 0 0,0 0 0,0 0 16,0 0-16,-21-1 0,0 1 15,-1 0-15,-20 21 0,21 0 16,-21 0-16,20 0 0,-20 0 0,21 0 16,-21 0-16,20 0 0,1 0 15,0 0-15,0 0 0,0 0 16,0 0-1</inkml:trace>
  <inkml:trace contextRef="#ctx0" brushRef="#br0" timeOffset="32268.7">11155 4233 0,'63'0'31,"-20"0"-31,-22 0 0,21 0 16,0 0-16,1 0 0,20-21 0,-20 21 15,20-21-15,-21 21 0,22 0 16,-1-21-16,-20 21 0,20-21 0,-20 21 16,-1-21-16,-21 21 0,21-22 15,-20 22-15,-1 0 0,-21-21 0</inkml:trace>
  <inkml:trace contextRef="#ctx0" brushRef="#br0" timeOffset="32732.53">13525 4001 0,'0'-22'0,"0"-41"15,0 42 1,0 0-1,-21 21-15,0 0 0,0 21 16,0 0-16,0 0 0,21 21 16,-22 1-16,1-1 0,0 0 15,0 22-15,0-1 0,0-20 0,-1 20 16,1 1-16,-21-22 0,21 22 0,0-22 16,-1 0-16,1 1 0,0-22 15,0 21-15,0 0 0,21-20 16,-21-1-16,21 0 0,21-21 31,0 0-31,0-21 0,0 0 16,0-1-16,1 1 0,-1-21 0,21 21 15,-21-22-15,0 1 0,22 0 16,-22-1-16,0 1 0</inkml:trace>
  <inkml:trace contextRef="#ctx0" brushRef="#br0" timeOffset="32952.39">13525 3916 0,'0'-21'0,"0"42"0,0-63 0,0 63 31,0 0-15,0 21-16,0 1 0,0-1 0,0 21 0,0-20 15,0 20-15,0-20 16,0 20-16,0-21 0,0 22 0,0-22 16,0-21-16,0 22 0,0-1 0,0-21 15,0 0-15,0 1 0,0-1 16,0 0-16,0-42 47,0 0-47</inkml:trace>
  <inkml:trace contextRef="#ctx0" brushRef="#br0" timeOffset="33521.69">13102 4466 0,'0'0'0,"-21"0"0,0 0 16,42 0-1,0 0-15,0 0 16,22 0-16,-22 0 0,21 0 0,22 0 16,-22 0-16,21 0 0,-20 0 15,20 0-15,1 0 0,-22 0 0,22-21 16,-1 21-16,1-21 0,-1 0 0,-21 21 16,22-21-16,-22-1 0,1 1 15,-1 21-15,-21-21 0,0 0 0,0 0 16,-21 0-16,-21 21 31,0 0-31,0 0 0,0 21 0,0-21 16,-1 42-16,22-21 0,-21 43 15,0-43-15,21 21 0,-21-21 16,21 1-16,0 20 0,0-21 0,0 0 16,0 0-16,0 1 0,0-1 0,0 0 15,21-21-15,0 0 16,0 0-16,1 0 0,-1 0 15,0 0-15,21 0 0,-21 0 16,1-21-16,-1 21 0,0-21 0,21-1 16,-21 1-16,1 0 0,-1-21 15,21 21-15,-21-22 0,0 22 0,1-21 16,-1-1-16,0 22 0,-21-21 16,0 21-16,21 0 0,-21-1 0,0 44 31,0 20-16,0-21-15,0 0 0,0 22 0,-21-22 16,21 21-16,-21 0 0,21-20 0,0 20 16,0-21-16,0 0 0,0 22 15,0-22-15,0 0 0,21-21 0,0 21 16,0 0-16,0-21 0,1 0 16,-1 0-16,21 0 0,-21 0 15,22 0-15,-22-21 0,0 0 0,21 0 16</inkml:trace>
  <inkml:trace contextRef="#ctx0" brushRef="#br0" timeOffset="33816.91">15113 3620 0,'0'0'0,"0"-22"0,0 1 15,-21 0-15,0 21 0,-1 0 16,1 21-1,0 0-15,21 1 0,-21 20 0,0 0 16,21 1-16,-21-1 0,-1 21 0,22 1 16,-21-1-16,0 1 0,0-1 15,21 22-15,-21-21 0,0 41 16,21-41-16,-22-22 0,1 1 0,21-1 16,0 0-16,-21 1 0,21-22 15,0 21-15,0-21 0,0 0 0,0 1 16,21-22-1,0 0-15,1 0 0,-1 0 16,0-22-16,0 1 0,0 0 0</inkml:trace>
  <inkml:trace contextRef="#ctx0" brushRef="#br0" timeOffset="34164.69">15367 4255 0,'0'21'16,"-21"0"-16,0 0 15,-1 0-15,1 0 0,0 22 0,0-22 16,0 0-16,0 21 0,-1-20 16,1 20-16,21 0 15,0-21-15,0 1 0,0-1 0,0 0 0,0 0 16,21-21 0,1 0-16,-1 0 0,0 0 0,0 0 15,0 0-15,22 0 0,-22 0 0,21 0 16,-21-21-16,0 21 0,22-21 15,-22 0-15,0-1 0,0-20 0,0 21 16,1-21-16,-22 20 0,0-20 0,0 21 16,0-21-16,0 20 0,0 1 15,0 0-15,-22 0 0,1 0 0,-21 21 16,21 0-16,0 0 0,-22 0 0,22 0 16,-21 0-16,21 21 0,-1-21 15,-20 0-15,21 21 0,-21-21 0,20 0 16,1 0-16,0 0 0,0 0 15,0 0-15</inkml:trace>
  <inkml:trace contextRef="#ctx0" brushRef="#br0" timeOffset="34361.58">14478 4128 0,'63'0'31,"-41"0"-31,20 0 16,-21 0-16,21 0 0,-20 0 0,20 0 16,0 0-16,22 0 15,-22-22-15,0 22 0,22 0 0,-22-21 16,1 21-16,-22 0 0,21-21 0</inkml:trace>
  <inkml:trace contextRef="#ctx0" brushRef="#br0" timeOffset="35264.07">15621 4424 0,'0'0'0,"0"-21"15,0 0 1,0-1-16,21 22 16,-21-21-16,21 0 0,0 21 0,-21-21 15,0 0-15,22 21 16,-22-21-16,21 21 0,0 0 15,0 0-15,-21 21 16,21-21-16,0 21 0,-21 0 16,22 21-16,-1-20 0,-21-1 0,0 21 15,21-21-15,-21 22 0,0-22 0,21 0 16,-21 0-16,0 21 0,0-20 16,0-1-16,0 0 0,0 0 15,0-42 32,0 0-47,0 0 16,0-1-16,21 1 0,0-21 0,-21 21 15,22 0-15,-1-22 0,0 1 16,0 21-16,0-22 0,0 22 0,22-21 16,-22 21-16,0 0 0,21-1 15,-20 22-15,20 0 0,-21 0 0,0 0 16,22 0-16,-22 0 0,0 22 15,0-1-15,21 21 0,-20-21 0,-1 0 16,-21 22-16,21-22 0,-21 21 0,0-21 16,21 1-16,-21-1 0,0 21 15,0-21-15,0 0 0,0 1 16,-21-1-16,0-21 0,0 0 16,21 21-16,-22-21 0,1 0 15,0 0 1,21-21-16,0 0 0,0-1 15,0 1-15,0 0 0,0 0 16,0-21-16,21 20 0,0-20 0,1 21 16,20-21-16,-21-1 0,21 1 0,-20 0 15,20-1-15,0 22 0,1-21 16,-1 21-16,0-1 0,1 22 0,-1 0 16,0 0-16,-21 22 0,1-1 15,20 0-15,-21 0 0,-21 21 16,0 1-16,0-22 0,0 21 0,0 1 15,0-22-15,0 21 0,-21-21 16,21 22-16,-42-1 0,20-21 16,1 0-16,0 0 0,0-21 15,21 22-15,-21-22 16,42 0 0,0-22-16,0 22 15,0-21-15</inkml:trace>
  <inkml:trace contextRef="#ctx0" brushRef="#br0" timeOffset="35757.79">17653 4297 0,'21'-21'0,"-42"42"0,42-63 0,-21 20 16,0 1-16,0 0 0,0 0 0,-21 0 15,0 0-15,0-22 0,-1 22 0,1 0 16,0 21-16,-21 0 0,21 0 15,-1 0-15,1 0 0,-21 21 0,21 0 16,0 0-16,-22 22 0,22-1 16,0 0-16,-21 1 0,20-1 0,1 0 15,0 1-15,-21 41 16,42-62-16,-21-1 0,21 21 16,0-21-16,0 0 0,21-21 0,0 22 15,0-22-15,0 0 0,0 0 0,1 0 16,20 0-16,-21 0 0,0 0 15,22 0-15,-22 0 0,21-22 0,-21 1 16,22 0-16,-22 0 0,21-21 0,-21 20 16,0-20-16,1 21 0,20-21 15,-21-1-15,0-20 0,-21 20 0,21 1 16,-21 21-16,22-21 0,-22 20 0,0 65 31,0-22-31,-22 0 16,1 21-16,21 1 15,-21-22-15,21 21 0,0 1 0,-21-22 16,21 21-16,0-21 0,0 0 0,0 1 16,0-1-16,0 0 0,0 0 15,21-21-15,0 21 0,0-21 16,1 0-16,-1 0 0,0 0 0,0 0 16,0-21-16,22 21 0,-22-21 15</inkml:trace>
  <inkml:trace contextRef="#ctx0" brushRef="#br0" timeOffset="36038.62">18224 3768 0,'0'0'0,"0"-43"0,0 22 16,0-21-16,0 21 0,0 0 16,-21 42-1,0 0-15,21 0 16,0 0-16,-21 22 0,0-22 0,21 42 15,-21-20-15,21 20 0,0 1 16,-22-1-16,1-21 0,0 22 0,21-1 16,0-20-16,-21 20 0,0-20 0,21-22 15,-21 21-15,21 0 0,0-20 16,0-1-16,0 0 0,0 0 0,0 0 16,21-21 15,0 0-31,0-21 0,0 0 0,0 21 15</inkml:trace>
  <inkml:trace contextRef="#ctx0" brushRef="#br0" timeOffset="36279.81">18690 4106 0,'0'0'0,"-21"22"15,0-1 1,0 0-16,21 0 15,-22 0-15,1 0 0,0 22 0,0-22 16,0 21-16,21-21 0,-21 1 16,21 20-16,-22-21 0,22 0 0,0 0 15,0 1-15,-21 20 0,21-21 16,0 0-16,21-21 16,1 0-1,-1 0-15,0 0 0,21-21 16,-21 21-16</inkml:trace>
  <inkml:trace contextRef="#ctx0" brushRef="#br0" timeOffset="36992.54">19029 4191 0,'0'-21'16,"0"42"-16,0-63 16,-21 42-16,-1 21 15,22 0-15,-21-21 0,0 21 0,21 0 16,0 1-16,-21-1 0,21 21 15,-21-21-15,21 0 0,0 1 0,0-1 16,0 0-16,0 0 0,0 0 16,0 0-16,0 1 15,0-44 17,21 22-17,-21-21-15,0 0 0,0 0 0,0 0 16,21-22-16,0 22 0,-21-21 15,21 0-15,1-1 0,-1 1 0,0 0 16,0-1-16,0 22 0,0-21 16,1 21-16,-1-1 0,21 1 0,-21 0 15,22 21-15,-22 0 0,21 0 0,-21 0 16,22 0-16,-22 0 0,0 21 16,0 22-16,0-22 0,0 21 0,1 43 15,-22-43-15,0 0 16,0 1-16,0-1 0,0 0 0,0 1 15,0 20-15,-22-42 16,1 1-16,21-1 0,-21 0 16,0-21-16,21 21 0,-21-21 15,0 0-15,-1 0 16,22-21 0,0 0-16,0 0 0,22-22 15,-1 22-15,0 0 0,0-21 16,21-1-16,-20 1 0,20 0 15,0-22-15,1 22 0,-1-1 0,0 1 16,1 21-16,-1-21 0,-21 20 16,21 1-16,1 21 0,-22 0 0,0 0 15,0 0-15,0 43 0,-21-22 16,0 21-16,0 0 0,0 1 16,0-1-16,0 0 0,0 1 0,0-1 15,0 0-15,-21 1 0,21-1 16,-21-21-16,0 0 0,21 1 0,0-1 15,-21 0-15,0 0 0,-1-21 16,22 21-16,0-42 31,0 0-15,0 0-16,0 0 16,0-1-16</inkml:trace>
  <inkml:trace contextRef="#ctx0" brushRef="#br0" timeOffset="37204.82">19600 3768 0,'-21'-21'0,"-42"-22"31,63 22-31,-22 21 0,1 0 94</inkml:trace>
  <inkml:trace contextRef="#ctx0" brushRef="#br0" timeOffset="37472.67">18161 3937 0,'0'0'16,"-42"42"-16,20-42 0,1 22 0,21-1 0,0 0 16,0 0-1,21-21-15,1 0 0,-1 0 16,0 0-16,21 0 0,1 0 0,-22 0 16,21 0-16,22 0 0,-22 0 15,0 0-15,1 0 0,20 0 0,-21 0 16,1-21-16,-1 21 0,-21 0 15,22-21-15,-22 21 0,0-21 0,-21-1 16,-42 22 0,20 0-1,-20 0-15,0 0 0,-1 22 0</inkml:trace>
  <inkml:trace contextRef="#ctx0" brushRef="#br0" timeOffset="38557.04">529 6138 0,'0'0'0,"-21"0"16,21-21-16,0 0 15,0 0 1,0 0-16,0 0 16,21 21-16,0-22 0,0 22 15,22 0-15,-22-21 0,0 21 16,21-21-16,-20 21 0,20 0 0,0 0 15,-21 0-15,1 0 0,-1 21 0,0 0 16,-21 1-16,0-1 16,0 0-16,0 0 0,-21 0 15,0 0-15,-22 1 0,22-1 16,-21 0-16,-1 0 0,1 0 0,0 0 16,-1-21-16,1 22 0,21-22 15,-21 0-15,20 0 0,1 0 16,42 0-1,1-22 1,20 1-16,-21 21 0,0-21 16,22 21-16,-1 0 0,-21 0 0,43-21 15,-22 21-15,0 0 16,-21 0-16,22 0 0,-22 21 16,0 0-16,0 0 0,0 1 0,1-1 15,-1 0-15,-21 0 0,0 0 16,0 0-16,0 22 0,0-22 0,0 0 15,-21 21-15,-22-20 0,22-1 16,-21 0-16,-1 0 0,1 0 0,0 0 16,-1-21-16,1 22 0,21-22 15,-21 0-15,20 0 0,-20 0 0,21 0 16,0 0-16,0-22 16,21 1-1,0 0 1,0 0-16,21 0 15,0 0-15,0 21 16,0-22-16</inkml:trace>
  <inkml:trace contextRef="#ctx0" brushRef="#br0" timeOffset="38744.94">1397 6329 0,'0'0'0</inkml:trace>
  <inkml:trace contextRef="#ctx0" brushRef="#br0" timeOffset="40048.87">2921 6202 0,'0'0'0,"-21"-64"31,0 43-31,21 0 0,-22 21 16,22-21-16,-21 21 15,0 0 1,21 21-16,0 0 0,0 0 0,0 1 16,0-1-16,-21 21 0,21-21 15,0 22-15,0-1 0,-21 0 0,21 1 16,0-1-16,0 0 0,0 1 16,0-22-16,-21 21 0,21-21 0,0 0 15,0 1-15,0-1 16,21-21-1,0 0-15,0-21 0,0-1 16,0 1-16,1 0 0,-1 0 16,0 0-16,0-22 0,0 22 0,0-21 15,1 21-15,-1-22 0,0 1 0,0 21 16,-21-21-16,21 20 0,0 1 16,-21 0-16,22 0 0,-1 21 31,-21 21-31,0 0 0,0 0 15,21 1-15,-21 20 0,0-21 16,0 21-16,0-20 0,0-1 16,0 21-16,0-21 0,0 0 0,0 1 15,21-1-15,-21 0 0,21-21 16,-21 21-16,21-21 0,1 0 0,-1 0 16,0 0-16,0 0 0,0 0 15,0-21-15,1 21 0,-1-21 16,0 0-16,0-1 0,21 1 0,-20 0 15,-1-21-15,0 21 0,0-22 16,0 22-16,0-21 0,1-1 0,-22 22 16,0 0-16,0-21 0,0 21 0,0-1 15,0 1-15,0 0 16,0 42 0,-22 0-16,22 1 15,0-1-15,-21 0 0,21 21 16,-21-21-16,0 22 0,21-1 0,0 0 15,0-20-15,0 20 0,0-21 16,0 21-16,0-20 0,0-1 0,42 21 16,1-42-16,-22 0 15,0 0-15,0 0 0,21 0 16,-20 0-16,-1-21 0,21 0 0,-21 0 16,22-1-16,-22 1 0,0 0 0,21-21 15,-21 21-15,1-22 16,-1 22-16,-21-21 0,0-1 0,21 22 15,-21-21-15,0 0 0,0 20 0,0-20 16,0 21-16,0 0 0,0 0 16,0-1-16,0 44 31,-21-1-31,21 21 0,0-21 0,-21 22 16,21-22-16,0 21 0,0 0 0,-22 1 15,22-1-15,-21-21 0,21 22 16,-21-22-16,21 21 0,0-21 0,-21 0 15,21 1-15,0-1 0,-21-21 0,21 21 16,0-42 15,0 0-31,0-1 16,21 1-16,0 0 0,0 0 16,-21-21-16,21 20 0,1-20 0,-1 21 15,0-21-15,0 20 0,0 1 16,0 0-16,22 21 0,-22 0 0,0 0 15,0 0-15,0 0 0,1 0 0,-1 21 16,0 0-16,0 1 0,-21-1 16,0 0-16,21 0 0,-21 0 15,0 0-15,0 22 0,0-22 0,0 0 0,0 0 16,-21 0-16,21 1 16,-21-1-16,0-21 0,21 21 0,0-42 46,21 0-46</inkml:trace>
  <inkml:trace contextRef="#ctx0" brushRef="#br0" timeOffset="40828.94">5038 6223 0,'0'0'15,"0"-21"-15,0 0 0,0 0 16,-22 21-16,1-22 0,0 1 16,0 21-16,0 0 0,0 0 15,-22 0-15,22 0 0,0 0 0,-21 0 16,20 0-16,1 21 0,-21-21 0,21 22 16,0 20-16,-1-21 0,1 0 15,0 22-15,0-1 0,0-21 0,21 21 16,0 1-16,0-22 0,0 21 15,0-21-15,0 1 0,0-1 16,0 0-16,0 0 0,21-21 0,0 0 16,0 0-16,0 0 0,22 0 15,-22 0-15,0 0 0,0 0 16,22-21-16,-22 0 0,0 0 0,0-1 16,0 1-16,0 0 0,1-21 15,-1 21-15,-21-1 0,0-20 0,21 21 16,-21 0-16,0-22 0,0 22 0,0 0 15,0 0-15,0 0 16,0 42 0,0 0-16,0 0 0,0 0 15,0 1-15,0-1 0,0 21 16,0-21-16,0 0 0,0 22 16,0-22-16,0 0 0,0 0 0,21 0 15,0 1-15,0-1 0,1-21 0,-1 0 16,0 21-16,0-21 0,0 0 15,0 0-15,22 0 0,-22 0 0,0-21 16,0 0-16,22 21 0,-22-22 0,0 1 16,0 0-16,0-21 0,0 21 15,1-1-15,-1-20 0,0 21 0,-21-21 16,0 20-16,21-20 0,-21 0 16,0-1-16,0 1 0,21 0 0,-21 21 15,0-22-15,0 1 0,0 21 0,0 0 16,0 42 15,0 21-31,0-21 0,0 22 16,-21-22-16,21 21 0,-21 0 0,21-20 15,0 20-15,-21 0 0,21 1 16,0-1-16,0-21 0,0 21 0,0 1 16,0-22-16,0 0 0,0 21 0,0-20 15,0-1-15,21 0 16,0-21-16,0 0 0,0 0 15,1 0-15,-1 0 0,0 0 16,0-21-16,0 0 0,0-1 16,1 1-16,-22 0 0</inkml:trace>
  <inkml:trace contextRef="#ctx0" brushRef="#br0" timeOffset="41011.83">5482 6160 0,'-21'-22'16,"0"22"-16,42 0 31,0 0-31,0 0 16,0 0-16,1 0 0,-1 0 0,21-21 15,-21 21-15,0 0 0,22-21 0,-22 21 16,21 0-16,-21 0 16,22 0-16,-22-21 0,0 21 0,21 0 15,-20 0-15,-22-21 0</inkml:trace>
  <inkml:trace contextRef="#ctx0" brushRef="#br0" timeOffset="41432.58">7070 6138 0,'0'0'0,"-22"-21"0,1 0 16,21 0 0,-21 21-1,0 0 16,21 21-31,0 0 0,0 0 16,0 1-16,0-1 0,0 0 16,0 0-16,0 21 0,0-20 15,-21 20-15,21-21 0,0 21 0,0-20 16,-21 20-16,21-21 0,0 0 16,0 0-16,0 1 0,0-1 15,21-21 1,0 0-16,0-21 15,0-1-15,0 22 0,1-21 0,-1 0 16</inkml:trace>
  <inkml:trace contextRef="#ctx0" brushRef="#br0" timeOffset="41840.36">7747 6075 0,'-64'0'31,"22"0"-31,0 21 16,21-21-16,-22 21 0,22 0 15,0-21-15,0 22 0,0-1 0,21 0 16,-22 0-16,22 0 16,0 0-16,0 1 15,22-22-15,-1 0 0,0 0 16,0 0-16,21 0 0,-20 0 15,20 21-15,-21-21 0,0 21 16,22-21-16,-22 21 0,21-21 0,-21 21 16,0 0-16,1-21 0,-22 22 15,0-1-15,0 0 0,0 0 16,0 0-16,-22-21 0,1 21 0,-21-21 16,21 22-16,0-22 0,-22 0 15,22 0-15,-21 21 0,-1-21 0,22 0 16,-21 0-16,21 0 0,0 0 15,-22 0-15,22 0 0,21-21 16,-21 21-16,21-22 0,0 1 16,0 0-16,0-21 15,0 21-15</inkml:trace>
  <inkml:trace contextRef="#ctx0" brushRef="#br0" timeOffset="42208.15">7197 5863 0,'0'0'0,"-22"0"0,1 0 16,21 21-16,-21 1 0,0-22 16,21 21-16,21-21 31,0 0-31,0 0 0,1 0 15,-1 0-15,0 0 0,0-21 0,0 21 16,0-22-16,-21 1 16,22 21-16,-22-21 0,0 0 15,0 0-15,-22 21 0,1 0 16,0 0-16,0 0 0,0 0 16,0 0-16,-1 0 0,1 21 0,21 0 15,0 0-15,-21 0 0,21 1 16,0-1-16,0 0 15,0 0-15,0 0 16,21-21-16,0 0 0,1 21 16,-1-21-16,0 0 0</inkml:trace>
  <inkml:trace contextRef="#ctx0" brushRef="#br0" timeOffset="44080.55">9631 5906 0,'0'0'0,"0"-22"0,0 1 15,0 0-15,0 0 16,-21 42-1,-22 0-15,22 0 16,0 1-16,0 20 0,0 0 0,-1 1 16,1-1-16,0 0 0,0 1 15,0-1-15,0 21 0,-1-20 0,22-1 16,-21 0-16,0 1 0,21-1 16,0 0-16,0-20 0,-21-1 15,21 0-15,0 0 0,21-21 31,0-21-31,0-21 16,1 20-16,-1 1 0,21-21 0,-21 0 16,0-1-16,1 1 0,20 0 0</inkml:trace>
  <inkml:trace contextRef="#ctx0" brushRef="#br0" timeOffset="44279.73">9737 5715 0,'0'0'0,"0"-21"0,0-21 0,0 20 0,0 44 16,0-1-1,-22 0-15,22 21 0,0 22 16,0-22-16,0 22 0,0-22 16,0 0-16,-21 22 0,21-22 0,0 22 15,0-22-15,-21 0 0,21 22 0,0-22 16,0 0-16,0 1 0,0-22 16,0 21-16,0-21 0,0 1 0,0-1 15,0 0-15</inkml:trace>
  <inkml:trace contextRef="#ctx0" brushRef="#br0" timeOffset="44840.92">9334 6265 0,'-21'0'15,"42"0"-15,1 0 16,-1 0-16,0 0 0,0 0 15,0 0-15,22 0 0,-1 0 0,0 0 16,1 0-16,20-21 0,1 0 0,-1 21 16,1-21-16,20 21 0,-41-21 15,20 0-15,1-1 0,-22 22 0,0-21 16,1 0-16,-1 21 0,-21 0 16,0-21-16,0 21 0,-21 21 31,0 0-31,-21-21 0,0 21 0,0 22 15,21-22-15,-21 0 0,0 21 16,21-20-16,-22 20 0,22-21 0,0 21 16,-21-20-16,21-1 0,0 21 0,0-21 15,0 0-15,21-21 16,1 0-16,-1 0 16,21 0-16,-21 0 0,0-21 0,22 0 15,-22 0-15,0 0 0,21 0 16,-20-1-16,20-20 0,-21 21 15,0-21-15,0 20 0,1-20 0,-1 0 16,0 21-16,-21-43 0,0 43 16,21 21-16,-21-21 0,0 42 15,-21-21 1,21 21-16,-21 0 0,0 22 0,21-22 16,0 0-16,-22 0 0,22 21 15,-21-20-15,21-1 0,0 21 0,0-21 16,0 0-16,0 1 0,0-1 0,0 0 15,21-21-15,1 0 16,-1 0-16,0 0 0,0 0 16,0 0-16,0-21 0,1 21 0,-1-21 15,0-1-15</inkml:trace>
  <inkml:trace contextRef="#ctx0" brushRef="#br0" timeOffset="45100.78">11239 5588 0,'0'0'0,"0"-21"0,0 0 16,0 42-1,-21 0-15,21 0 0,-21 22 16,0-1-16,21 0 16,-21 1-16,21 20 0,-21-21 0,-1 1 15,22 20-15,0-20 0,-21-1 0,0 0 16,0-21-16,21 22 0,-21-1 15,21-21-15,0 0 0,0 1 0,0-1 16,0 0-16,0 0 0,21-21 16,0 0-16,0 0 15,0-21-15,22 0 0,-22 21 0,21-21 16</inkml:trace>
  <inkml:trace contextRef="#ctx0" brushRef="#br0" timeOffset="45452.57">11557 5927 0,'0'0'0,"0"21"16,-21 0-16,0-21 16,-1 21-16,22 22 0,-21-22 0,21 0 15,-21 0-15,21 21 0,0-20 16,-21-1-16,21 0 0,0 0 0,0 21 16,0-20-16,0-1 0,0 0 15,21-21-15,0 0 16,0 0-16,22 0 0,-22 0 0,0 0 15,0 0-15,22 0 0,-22-21 16,0 21-16,0-21 0,0-1 0,0 1 16,-21 0-16,0 0 0,0 0 15,0 0-15,0-22 0,0 22 0,0-21 16,0 21-16,-21-1 16,0 1-16,0 21 0,0 0 0,0 0 15,-1 0-15,1 0 0,0 0 0,0 0 16,0 21-16,0-21 0,-1 0 15,1 0-15,0 22 0,21-1 16,-21-21 0</inkml:trace>
  <inkml:trace contextRef="#ctx0" brushRef="#br0" timeOffset="45672.45">10795 5948 0,'0'0'0,"21"0"31,0 0-31,22 0 16,-22 0-16,21 0 0,0 0 0,1 0 16,-1 0-16,22 0 0,-22 0 15,0 0-15,22 0 0,-22 0 0,0 0 16,1-21-16,-1 21 0,0-21 15,1 21-15,-22 0 0</inkml:trace>
  <inkml:trace contextRef="#ctx0" brushRef="#br0" timeOffset="46401.03">12001 5948 0,'0'0'0,"-21"0"0,21-21 47,0 42-31,0 0 0,21-21-16,-21 21 0,0 0 0,0 1 15,0 20-15,0-21 0,0 0 0,0 0 16,0 22-16,0-22 0,0 0 15,0 0-15,0 0 0,0 1 0,-21-1 16,21 0-16,0 0 0,-21-21 0,21 21 16,0-42 15,0 0-31,0 0 0,0 0 16,0-1-16,21 1 0,0 0 15,1 0-15,-22 0 0,21 0 16,0-22-16,0 22 0,0-21 0,0 21 15,1-22-15,20 22 0,-21 0 16,0 0-16,0 21 0,1 0 0,-1 0 16,0 0-16,0 0 0,0 21 0,0 21 15,-21-21-15,0 1 16,22 20-16,-22-21 0,0 0 0,0 22 16,0-22-16,0 0 0,0 0 0,0 0 15,0 0-15,0 1 0,-22-22 31,22 21-31,-21-21 16,21-21 0,0-1-16,0 1 15,0 0-15,0 0 0,21 0 0,1 0 16,-1-1-16,0-20 0,0 21 0,0 0 16,0-22-16,1 22 0,20 0 15,-21 0-15,0 0 0,0 21 0,22 0 16,-22 0-16,0 0 0,0 21 15,-21 0-15,0 0 0,0 0 16,0 1-16,0-1 0,0 0 16,0 21-16,0-21 0,0 1 0,0 20 15,-21-42-15,21 21 0,-21 0 16,21 0 0,0-42 15</inkml:trace>
  <inkml:trace contextRef="#ctx0" brushRef="#br0" timeOffset="46905.74">13441 5927 0,'0'-21'0,"0"42"0,0-64 0,0 22 16,0 0-16,-21 0 15,-1 21-15,1 0 0,0 0 16,0 0-16,0 0 0,-22 0 16,22 21-16,0 21 0,-21-20 15,21-1-15,-22 21 0,22-21 0,-21 22 16,21-22-16,-1 21 0,1-21 0,0 0 16,21 22-16,0-22 0,0 0 0,0 0 15,0 0-15,0 1 0,21-22 16,0 21-16,1-21 0,-1 0 15,0 0-15,21 0 0,-21 0 0,22 0 16,-22 0-16,21-21 0,-21 21 16,22-22-16,-22 1 0,0 0 0,21 0 15,-20 0-15,-1 0 0,0-22 0,0 22 16,0-21-16,0-1 0,-21 1 16,0 21-16,22-21 0,-22 20 0,0 1 15,0 0-15,0 42 31,0 0-31,-22 22 0,22-22 0,0 0 16,-21 21-16,21-20 0,0-1 16,-21 21-16,21-21 0,0 0 15,0 1-15,0-1 0,0 0 0,21 0 16,0-21-16,1 0 0,-1 0 16,0 0-16,0 0 0,0 0 15,0 0-15,1-21 0,-1 21 16,0-21-16</inkml:trace>
  <inkml:trace contextRef="#ctx0" brushRef="#br0" timeOffset="47156.59">13928 5567 0,'0'-21'0,"0"42"0,0-85 0,0 43 16,0 0-16,0 63 31,-22-20-31,22 20 15,-21 0-15,0 22 0,21-22 0,-21 22 16,21-22-16,0 0 0,0 22 16,-21-22-16,21 0 0,0 1 0,0-22 15,0 21-15,-21-21 0,21 1 0,0-1 16,0 0-16,0 0 0,0 0 16,21-21-1,0 0 1,-21-21-16,42 0 0</inkml:trace>
  <inkml:trace contextRef="#ctx0" brushRef="#br0" timeOffset="47380.47">14351 5779 0,'0'0'0,"-42"0"31,20 0-31,1 21 0,21 0 16,-21 0-16,0 0 0,21 0 15,-21 1-15,21-1 0,-21 0 0,21 21 16,-22-21-16,22 1 0,0-1 0,0 0 16,0 0-16,-21 0 0,21 0 15,0 1-15,0-1 0,0 0 16,21-21 0,1 0-16,-1 0 0,0 0 15</inkml:trace>
  <inkml:trace contextRef="#ctx0" brushRef="#br0" timeOffset="48120.04">14859 5863 0,'0'0'0,"-42"-21"32,20 21-32,1 0 15,0 0-15,0 21 0,21 0 16,-21 1-16,0-1 0,21 0 15,0 0-15,-22 0 0,22 22 0,0-22 16,0 0-16,0 0 0,0 0 0,0 0 16,0 1-16,0-1 0,0 0 15,22-21-15,-1 21 16,0-21-16,0 0 0,0 0 16,0 0-16,1 0 0,-1 0 15,-21-21-15,21 21 0,-21-21 16,0 0-16,0-1 0,0-20 15,0 21-15,0 0 16,0 0-16,0-22 0,0 22 0,21-21 16,-21 21-16,21-1 0,-21 1 0,21 0 15,1 0-15,-1 0 0,0 21 16,0 0-16,0-21 0,0 21 0,1 0 16,-1 0-16,0 0 0,21 0 0,-21 0 15,1 21-15,-1 0 0,0 0 16,0 0-16,-21 22 0,21-22 0,-21 0 15,0 21-15,0-21 0,0 1 16,0-1-16,0 0 0,0 0 0,-21 0 16,0 0-16,0 1 0,0-22 15,21 21-15,-22-21 0,1 21 0,0-21 32,0 0-32,21-21 15,0 0 1,0-1-16,21 1 0,0 0 15,-21 0-15,43 0 0,-22 0 16,0-22-16,21 22 0,-21-21 0,22-1 0,-1 22 16,0 0-16,1 0 0,-1 0 15,0 0-15,1 21 0,-1 0 0,0 0 16,-20 21-16,-1 0 16,-21 0-16,0 21 0,0-20 0,0 20 15,0-21-15,0 21 0,-21 1 0,-1-22 16,1 21-16,0-21 0,-21 1 15,21-1-15,-1 0 0,-20 21 16,21-21-16,0-21 0,21 22 16,-21-22-16,21-22 31,0 1-31,0 0 16,0 0-16</inkml:trace>
  <inkml:trace contextRef="#ctx0" brushRef="#br0" timeOffset="48320.93">15071 5609 0,'-43'0'0,"86"0"0,-107-21 0,22 21 16,21 0-16,-1 0 0,1 0 0,0 0 16,0 0 46,0 0-46</inkml:trace>
  <inkml:trace contextRef="#ctx0" brushRef="#br0" timeOffset="48543.8">13674 5715 0,'0'21'0,"0"-42"0,0 63 16,21-42 15,0 0-31,0 0 0,0 0 0,0 0 16,22 0-16,-22 0 16,0-21-16,21 21 0,1 0 0,-22 0 15,21 0-15,-21 0 0,22 0 0,-22-21 16,0 21-16,0-21 0</inkml:trace>
  <inkml:trace contextRef="#ctx0" brushRef="#br0" timeOffset="49536.23">783 7726 0,'0'0'0,"0"-21"15,0 0-15,0-1 16,0 1-16,0 0 0,0 0 16,0 0-16,-21 21 15,21 21-15,0 0 16,0 0-16,0 22 0,-21-1 16,21-21-16,-21 21 0,21 22 15,-22-22-15,22 1 0,0-1 0,-21 0 16,21 1-16,-21-1 0,21 0 15,0-21-15,0 1 0,0-1 0,0 0 16,21-21 0,0 0-16,1 0 0,-1-21 15,0 0-15,21-1 0,-21 1 0,1 0 16,-1-21-16,21 21 0,-21-22 16,22 22-16,-22-21 0,0 21 0,0-1 15,0 1-15,0 21 0,-21 21 16,0 1-1,0-1-15,0 0 0,0 21 0,0 1 16,0-1-16,-21 0 0,0 1 16,21-22-16,-21 21 0,0 0 0,0-20 15,21-1-15,0 21 0,0-21 16,-22 0-16,44-21 31,-1-21-15,-21 0-16,21 0 0,0 0 0,0-22 15</inkml:trace>
  <inkml:trace contextRef="#ctx0" brushRef="#br0" timeOffset="49684.15">1228 7959 0,'0'0'0,"21"0"63,-21 21-63,21-21 15,0 0 1</inkml:trace>
  <inkml:trace contextRef="#ctx0" brushRef="#br0" timeOffset="50872.47">2455 7578 0,'0'0'0,"-21"-21"0,0 21 15,21-22-15,-21 22 0,0 0 0,-1 22 16,22-1-16,0 0 16,-21 21-16,0 1 0,21-1 0,0 0 15,0 1-15,-21-1 0,21 0 0,-21 1 16,21-1-16,-21 0 16,21 1-16,0-1 0,0 0 15,0-21-15,0 1 0,21-22 16,0 0-1,0 0-15,0-22 0,0 1 16,1-21-16,20 21 0,-21 0 16,0-22-16,0 22 0,1-21 0,20-1 15,-21 22-15,0-21 0,-21 21 16,21-22-16,1 22 0,-22 0 0,21 21 16,-21 21-1,0 0-15,0 1 16,21 20-16,-21-21 0,0 21 15,0 1-15,0-22 0,0 21 16,21-21-16,-21 22 0,21-22 0,-21 0 16,21 0-16,1-21 0,-1 21 0,0-21 15,0 0-15,0 0 0,0 0 16,1 0-16,20-21 0,-21 21 16,21-21-16,-20 0 0,20 0 0,-21 0 15,0-1-15,22-20 0,-22 21 0,0-21 16,0-1-16,-21 22 0,0-21 0,0-1 15,0 1-15,0 0 0,0-1 16,-21 22-16,0-21 0,0 21 16,-1 0-16,1-1 0,0 22 0,0 0 15,0 0-15,0 0 0,-1 0 16,22 22-16,-21-1 0,21 0 16,0 0-16,21 0 15,1-21-15,-1 0 0,0 0 0,0 0 16,0 0-16,0 0 0,22 0 0,-1 0 15,0 0-15,1-21 0,-1 0 16,0 21-16,1-21 0,-1 0 0,0-1 16,1 1-16,-1 0 0,0 0 0,-20 0 15,-1 0-15,0-22 0,-21 22 16,0 0-16,0 0 16,0 0-16,-21 21 15,0 0-15,-1 21 0,1 0 16,0 0-16,0 21 0,0 1 0,21-22 15,0 42-15,-21-20 0,21-1 16,-22 0-16,22 1 0,-21-1 0,21 0 16,0 1-16,-21-1 0,21 0 0,-21-20 15,0 20-15,21 0 0,0-21 16,0 1-16,0-1 0,0 0 0,0 0 16,0-42 15,0 0-31,21 0 0,-21-22 15,21 22-15,0 0 0,0-21 16,-21 20-16,22-20 0,-1 21 16,0 0-16,0-22 0,0 22 0,22 0 15,-22 21-15,0-21 0,0 21 16,0 0-16,0 0 0,1 0 0,-22 21 16,21-21-16,-21 21 0,21 0 0,-21 22 15,0-22-15,0 0 0,21 0 16,-21 22-16,0-22 0,21 0 0,-21 0 15,0 0-15,0 0 0,0 1 16,0-1-16,0 0 0,21-21 16,1 0-1,-22-21 1,21 0-16,0-1 16,0 1-16</inkml:trace>
  <inkml:trace contextRef="#ctx0" brushRef="#br0" timeOffset="51489.11">4276 7620 0,'0'0'0,"0"21"31,0 0-31,-22 1 0,22-1 0,-21 0 16,21 0-16,-21 21 15,21 1-15,0-22 0,-21 0 16,21 21-16,0-20 0,-21-1 0,21 21 15,0-21-15,0 0 0,0 1 0,0-1 16,0 0-16,21-21 0,0 0 16,0 0-16,0 0 0,22 0 0,-22 0 15,21 0-15,-21-21 0,22 21 0,-1-21 16,0-1-16,1 1 0,-22 0 16,21-21-16,-21 21 0,1-1 0,-1 1 15,0-21-15,0 21 0,-21 0 0,21-1 16,-21 1-16,0 0 15,0 42 17,0 0-32,-21 1 15,21 20-15,-21-21 0,21 0 16,0 22-16,0-1 0,-21 0 0,21 1 16,-21-1-16,21 21 0,0-20 0,-22 20 15,22-20-15,0 20 0,0-21 16,0 22-16,0-1 0,0 1 0,0-22 15,0 22-15,0-1 0,0 1 0,0-1 16,0 1-16,0-1 0,0 1 0,0-1 16,0-20-16,0 20 0,0-21 15,0 1-15,0-22 0,0 0 16,0 21-16,0-20 0,-21-1 16,0-21-16,0 0 0,0 0 0,0 0 15,-1 0-15,-20 0 0,21 0 16,-21-21-16,-1 21 0,1-22 0,0 1 15,-1 21-15,-20-21 0,20 21 0,1 0 16,21-21-16,-21 0 0,20 21 0,1 0 16,21-21-16,-21-1 15,21 1-15,0 0 0,0-21 16,0 21-16,0-22 0,21 22 16</inkml:trace>
  <inkml:trace contextRef="#ctx0" brushRef="#br0" timeOffset="52104.76">6075 7557 0,'0'-22'0,"0"44"0,0-65 0,0 64 47,-21 1-47,-1 20 0,22-21 16,-21 21-16,0 1 0,21-1 15,-21 22-15,0-22 0,0 0 0,-1 1 16,1-1-16,0 0 0,0 1 16,0-1-16,21-21 0,0 21 0,-21-20 15,21-1-15,0-42 32,21-1-17,0-20-15,0 21 0,-21 0 16,21-22-16,0 1 0,1 0 0,-1-1 15,0 1-15,-21 0 0,21-1 0,0 1 16,0-21-16,1 20 0,-1 1 16,21 0-16,-21-1 0,0 22 0,-21 0 15,22 0-15,-1 21 0,-21 21 16,0 21 0,0-21-16,0 22 0,0-1 0,0 0 15,0 1-15,0-1 0,0 0 0,0 22 16,0-22-16,0 1 0,0-1 15,0 0-15,0 1 0,0-1 0,0-21 16,0 0-16,0 0 0,0 22 16,-21-43 15,-1 0-31</inkml:trace>
  <inkml:trace contextRef="#ctx0" brushRef="#br0" timeOffset="52673.43">5821 7938 0,'0'0'0,"42"0"16,-21 0-1,0 0-15,1 0 0,20 0 0,0 0 16,1 0-16,-1-22 0,0 22 0,22 0 16,-22-21-16,0 21 0,22-21 15,-1 0-15,-20 21 0,-1-21 0,0 21 16,1-21-16,-1 21 0,0-22 15,-20 22-15,-44 22 32,1-1-17,21 0-15,-21 0 0,21 21 0,-21-20 16,21 20-16,0-21 0,0 21 16,0 1-16,-21-22 0,21 21 0,0-21 15,0 1-15,0 20 0,0-21 16,0 0-16,21-21 15,0 0-15,0 0 0,0 0 16,1 0-16,20-21 0,-21 0 0,0 0 16,22 21-16,-22-21 0,0-22 0,21 22 15,-21 0-15,1-21 16,-1 20-16,-21-20 0,21 0 0,-21 21 16,21-22-16,-21 1 0,0 21 0,0 0 15,0-1-15,0 1 0,0 0 16,0 42-1,0 0-15,0 1 0,0 20 16,0-21-16,0 21 0,0-20 0,0 20 16,0-21-16,0 21 0,0-20 15,0 20-15,0-21 0,0 0 0,21 0 16,0 1-16,1-1 0,-1-21 16,0 0-16,0 0 15,0 0-15,0 0 0,1 0 0,-1-21 16,0-1-16,0 1 0,-21 0 15,21 0-15,0-21 0,1 20 0</inkml:trace>
  <inkml:trace contextRef="#ctx0" brushRef="#br0" timeOffset="52912.3">7514 7303 0,'0'-22'0,"0"44"15,0-65-15,0 64 16,0 1-16,0 20 15,0 0-15,0 1 0,0-1 16,-21 0-16,21 22 0,-21-22 0,21 0 16,0 22-16,-21-22 0,-1 1 15,1-1-15,21 0 0,0 1 0,0-22 16,-21 21-16,21-21 0,0 0 0,0 1 16,0-1-16,0 0 0,21-21 31,0 0-31,1 0 0,-1-21 0,0 0 15</inkml:trace>
  <inkml:trace contextRef="#ctx0" brushRef="#br0" timeOffset="53279.8">7895 7705 0,'-21'21'0,"0"0"0,0 0 16,21 0-16,-22 1 0,1-1 0,0 0 15,21 21-15,0-21 0,-21 1 16,21-1-16,0 21 0,0-21 0,0 0 16,0 1-16,0-1 0,21 0 15,0-21-15,22 0 0,-22 0 16,0 0-16,0 0 0,21 0 16,-20 0-16,20-21 0,-21 0 0,0 21 15,0-22-15,1 1 0,-1 0 0,-21-21 16,21 21-16,-21-1 15,0 1-15,0-21 0,0 21 0,0-22 16,0 22-16,-21 0 0,0 0 0,-1 0 16,1 0-16,0 21 0,0 0 0,-21 0 15,20 0-15,1 0 0,0 0 16,-21 0-16,21 0 0,-1 0 0,1 0 16,0 21-16,0-21 0,0 0 15,0 0-15,-1 0 16,1 0-16</inkml:trace>
  <inkml:trace contextRef="#ctx0" brushRef="#br0" timeOffset="53511.67">6964 7557 0,'0'21'0,"42"-21"15,0 0-15,-20 0 0,20 0 0,-21 0 16,21 0-16,1 0 0,-1 0 16,0 0-16,-20 0 0,20 0 0,0 0 15,1-21-15,-1 21 0,0 0 0,1 0 16,-22-22-16,21 22 0,-21 0 16,22 0-16,-22-21 15,0 21-15</inkml:trace>
  <inkml:trace contextRef="#ctx0" brushRef="#br0" timeOffset="54464.98">8382 7705 0,'0'-43'16,"0"22"-16,0 0 15,0 0-15,21 21 0,-21-21 16,21 21-16,0 0 0,1 0 16,-1 0-1,0 21-15,0 0 16,-21 0-16,0 0 0,0 1 0,21 20 15,-21-21-15,0 0 0,0 0 16,0 22-16,0-22 0,0 0 0,0 21 16,0-20-16,0-1 0,0 0 0,0 0 15,0 0-15,-21 0 16,21-42 15,0 0-15,0 0-16,0 0 15,0 0-15,0-22 0,21 22 0,0 0 16,-21-21-16,22 20 0,-1-20 16,-21 21-16,21-21 0,0 20 0,0 1 15,0 0-15,1 0 0,20 21 0,0 0 16,-21 0-16,1 0 0,-1 0 16,0 0-16,0 21 0,0 0 15,0 0-15,1 1 0,-22 20 0,0-21 16,0 0-16,0 0 0,0 1 15,0-1-15,0 0 0,0 0 16,0 0-16,0 0 0,0 1 16,0-1-16,-22-21 15,1 0-15,21-21 32,0-1-32,0 1 0,0 0 15,0 0-15,0 0 0,21 0 0,1-22 16,-1 22-16,0-21 15,21 21-15,-21-22 0,22 22 0,-1-21 0,0 21 16,1-1-16,-1 1 0,0 21 0,-20 0 16,20 0-16,-21 0 15,21 0-15,-20 21 0,-1 1 0,-21 20 16,0-21-16,0 0 0,0 22 0,0-22 16,0 21-16,0-21 0,-21 22 15,21-22-15,-22 0 0,1 21 0,0-21 16,21 1-16,-21-1 0,0-21 0,21 21 15,0 0-15,21-42 32,0 21-17,0-21-15</inkml:trace>
  <inkml:trace contextRef="#ctx0" brushRef="#br0" timeOffset="55395.63">10096 7451 0,'0'0'0,"0"-21"0,-21-1 15,0 22-15,0 0 0,0 0 0,-22 0 16,22 0-16,-21 0 0,21 0 16,-22 22-16,22-1 0,-21 21 0,21-21 15,0 22-15,-1-22 0,-20 21 16,21-21-16,21 22 0,-21-1 15,21-21-15,0 0 0,0 22 0,0-22 16,0 0-16,0 0 0,0 0 0,21-21 16,0 21-16,0 1 0,0-22 0,1 0 15,-1 0-15,21 0 0,-21 0 16,0 0-16,43-22 16,-22 1-16,-21 0 0,1 0 0,-1 0 0,21 0 15,-21-1-15,0 1 0,1-21 16,-1 0-16,-21 20 0,21-20 0,-21 0 15,21 21-15,-21-1 0,0-41 16,-21 84 15,21 0-31,-21 0 0,21 1 16,-21-1-16,21 21 0,0-21 0,0 22 16,0-22-16,0 0 0,0 21 15,0-21-15,0 1 0,0-1 0,21 0 16,0 0-16,0 0 0,21 0 0,-20-21 15,-1 0-15,21 22 0,-21-22 16,22 0-16,-22 0 0,21 0 0,-21 0 16,0-22-16,1 1 0,-1 0 0,0 0 15,0 0-15,0 0 0,0-1 0,-21-20 16,22 0-16,-1 21 16,-21-43-16,0 22 0,0-1 0,21-20 15,-21 21-15,21-22 0,0 22 0,-21-1 16,0-20-16,0 42 0,0-22 15,21 22-15,-21 0 0,0 0 0,0 63 32,-21-21-32,21 22 15,-21-22-15,21 21 0,0 1 0,-21 20 16,21-21-16,-21 1 0,21-1 0,0 0 16,0 1-16,0-1 0,0-21 0,0 22 15,0-22-15,0 0 0,0 21 16,0-21-16,21 1 0,0-22 15,0 21-15,0-21 0,1 0 0,-1 0 16,21 0-16,-21 0 0,22 0 16,-22 0-16,0-21 15,0-1-15,0 22 0,0-21 0,1 0 16,-22 0-16,21 0 0,0-22 0,0 22 16,-21 0-16,0 0 0,0 0 15,0 42 1,0 0-1,0 0-15,0 0 0,0 1 0,0-1 16,-21 0-16,21 0 0,0 0 16,0 0-16,0 1 15,21-22-15,0 0 16,0 0-16,22 0 0,-22 0 16,0 0-16,0 0 0,0-22 15,1 22-15,-1-21 0,0 0 0,-21 0 16</inkml:trace>
  <inkml:trace contextRef="#ctx0" brushRef="#br0" timeOffset="55597.16">10922 7197 0,'-42'0'0,"84"0"0,-63 21 47,42-21-47</inkml:trace>
  <inkml:trace contextRef="#ctx0" brushRef="#br0" timeOffset="55771.89">10245 7366 0,'-43'64'16,"86"-128"-16,-86 149 16,43-64-16,21-21 15,1 0-15,-1 21 0,21-21 16,-21 0-16,0 0 0,22 0 0,-1 0 16,0 0-16,1 0 0,-1 0 15,0-21-15,1 21 0,-1-21 0,22 21 16</inkml:trace>
  <inkml:trace contextRef="#ctx0" brushRef="#br0" timeOffset="56568.1">11832 7387 0,'0'0'0,"-21"0"16,0 0-16,0 0 0,-1 0 0,1 0 15,0 0-15,0 21 0,0 1 0,-22-22 16,22 42-16,0-21 16,0 0-16,0 0 0,0 22 0,-1-22 15,1 0-15,21 0 0,-21 22 0,21-22 16,0 0-16,0 0 0,0 0 15,21 0-15,0 1 0,22-22 16,-22 0-16,0 0 0,21 0 16,1 0-16,-22 0 0,0 0 0,0 0 15,0 0-15,1-22 16,-22 1-16,0 0 16,0 0-16,0 0 0,0-22 0,0 22 15,0 0-15,0-21 0,0 21 16,0-22-16,0 22 0,21-21 0,0 21 15,0-22-15,0 22 0,0 0 16,1 0-16,-1 0 0,0-1 0,21 22 16,-21 0-16,1 0 0,20 0 15,-21 0-15,0 0 0,0 22 0,1-1 16,-1 0-16,0 0 0,0 21 0,0 1 16,-21-22-16,0 21 0,0 1 15,0-22-15,0 21 0,0-21 16,0 0-16,0 1 0,0 20 0,0-21 15,0 0-15,-21-21 16,21 21-16,-21-21 0,0 0 16,0 0-16,21-21 31,0 0-31,0 0 0,0 0 16,0 0-16,0-1 0,0 1 0,21 0 15,0-21-15,21 21 0,-21-22 16,1 1-16,20 0 0,0-1 0,-21 22 15,22-21-15,-1 21 0,0-1 0,1 1 16,-1 21-16,0 0 0,1 0 16,-22 0-16,21 21 0,-21 1 0,1 20 15,-1-21-15,-21 21 0,0 1 0,0-22 16,0 21-16,0 1 0,0-22 16,0 21-16,0-21 0,0 0 0,0 1 15,0-1-15,-21 0 0,-1 0 16,22 0-16,-21-21 0,21 21 15,-21-21-15,0 0 0,0 0 16,0 0-16,-1 0 0</inkml:trace>
  <inkml:trace contextRef="#ctx0" brushRef="#br0" timeOffset="57327.42">804 9313 0,'0'0'0,"-21"0"0,42 0 47,0 0-47,1 0 0,20 0 16,-21 0-16,21 0 0,-20 0 15,20 0-15,0 0 0,-21 0 16,1 0-16,20 0 0,-21 0 0,-42 0 47,0 0-47,0 0 0</inkml:trace>
  <inkml:trace contextRef="#ctx0" brushRef="#br0" timeOffset="57840.89">698 9356 0,'0'0'16,"0"21"-16,-21 0 16,0 0-16,0-21 0,21 21 0,-21 1 15,0-1-15,-1 0 0,1-21 16,0 21-16,0 0 0,21 0 16,-21-21-16,0 0 15,42 0 16,0 0-31,-21-21 16,21 21-16,0-21 0,0 21 16,1 0-16,-1-21 0,0 21 15,0 0-15,0 0 0,0-21 0,22 21 16,-1 0-16,-21 0 0,22 0 0,-1 0 16,0 0-16,1 0 0,-22 0 15,21 21-15,-21-21 0,22 21 0,-22 0 16,-21 0-16,0 22 15,0-22-15,0 0 0,0 0 0,-21 22 16,-1-22-16,-20 0 0,0 0 16,-1 0-16,1 0 0,0 1 0,-22-1 15,22-21-15,0 21 0,-1-21 16,1 0-16,21 0 0,-22 0 0,22 0 16,0 0-16,0 0 15,0 0-15,21-21 16,0 0-16,0-1 15,21 1 1,0 21 0,0-21-16,0 21 0,22 0 15,-22-21-15,21 21 0</inkml:trace>
  <inkml:trace contextRef="#ctx0" brushRef="#br0" timeOffset="58091.75">1630 9758 0,'21'0'0,"-42"0"0,42-21 47,-42 21-32,21-21 17,-21 21-32,-1 0 15</inkml:trace>
  <inkml:trace contextRef="#ctx0" brushRef="#br0" timeOffset="64192.25">2688 9123 0,'0'0'0,"0"-21"15,-21 21 17,0 21-32,0 0 0,-1 0 15,1 22-15,0-1 0,0 21 0,0-20 16,0 20-16,-22 1 0,22-1 15,0 1-15,-21-1 0,20 1 16,1-1-16,-21-20 0,21 20 16,0-21-16,-1-20 0,1-1 0,0 21 15,21-21-15,-21-21 16,21-21 0,0 0-16,0 0 0,0 0 0,0-22 15,0 22-15,0-21 0,0-1 16,0 1-16,0-21 0,21 20 0,-21 1 15,21-22-15,0 22 16,-21 0-16,22 21 0,-1-1 0,0 1 16,-21 0-16,21 21 0,0 0 0,0 0 15,1 21-15,-1 0 0,0 22 16,0-22-16,0 21 0,0 1 0,22-1 16,-22 0-16,0 1 0,0-1 15,0 0-15,1-21 0,-1 22 0,0-22 16,0 21-16,21-21 0,-20-21 0,-1 22 15,0-1-15,21-21 0,-21 0 16,22 0-16,-22 0 0,0 0 0,21-21 16,-20-1-16,-1 1 0,21-21 15,-21 21-15,0-22 0,1 1 16,-1 0-16,0-22 0,-21 22 0,0-22 16,0 1-16,0 21 0,0-22 0,0 22 15,0-22-15,-21 1 0,0 20 16,-1 1-16,1-21 0,0 41 15,-21-20-15,-1 21 0,22 0 0,-21 0 16,0 21-16,-22 0 0,22 21 16,-1 0-16,1 0 0,-21 43 15,41-22-15,22 0 0,0 1 0,0-1 16,0 0-16,22 1 0,-1-1 16,0 0-16,0 1 0,0-22 0,22 0 15,-1 21-15,-21-21 0,43 1 16,-22-1-16,0-21 15,1 0-15,-22 0 0,21 0 0,0 0 0,1 0 16,-22 0-16,21-21 16</inkml:trace>
  <inkml:trace contextRef="#ctx0" brushRef="#br0" timeOffset="64609.1">3514 9546 0,'0'0'0,"-22"0"15,22-21 1,0 0 0,0 0-16,0 0 0,22-1 15,-1 1-15,0 21 16,0 0-16,0-21 0,0 21 0,22 0 16,-22 0-16,0 0 0,21 0 0,-20 21 15,20 0-15,-21 1 0,0 20 16,0-21-16,1 21 0,-1-20 0,-21 20 15,0 0-15,0 1 0,0-1 0,0-21 16,-21 21-16,-1-20 0,1 20 16,0-21-16,21 0 0,-21-21 0,0 0 15,21 21-15,0-42 16,0 0 0,0 0-16,0 0 0,0 0 0,0-1 15,0-20-15,0-21 0,0 20 16,21 1-16,0 0 0,-21-1 15,21 1-15,0 21 0,1-22 0,-1 22 16,0 0-16,0 0 0,0 0 0,0 21 16,1 0-16,-1 0 0,0 0 15,0 0-15,0 0 0,0 0 16,1 0-16,-1 0 0,0 21 0</inkml:trace>
  <inkml:trace contextRef="#ctx0" brushRef="#br0" timeOffset="65141.84">4805 9589 0,'0'0'0,"0"-22"0,0 1 0,0 0 16,0 0-16,0-21 0,0 20 0,-21-20 15,-1 21-15,1-21 0,0 20 0,0-20 16,-21 21-16,20 0 0,-20 21 15,0 0-15,-1 0 0,22 0 16,-21 0-16,0 21 0,-1 0 0,22 0 16,-21 0-16,21 22 0,-1-22 15,1 21-15,0 1 0,21-1 0,0-21 16,0 21-16,0 1 0,0-1 0,0-21 16,0 22-16,0-22 0,21 0 15,0 0-15,1 0 0,-1-21 0,0 0 16,0 21-16,21-21 0,-20 0 0,-1 0 15,21 0-15,-21-21 0,22 0 16,-1 0-16,-21 0 0,21 0 0,-20-1 16,20-20-16,-21 21 0,0-21 15,0 20-15,-21-20 0,0 0 0,22 21 16,-22-22-16,0 22 0,0 0 16,0 0-16,0 0 0,0-1 0,-22 44 31,22-1-31,-21 0 0,21 0 0,0 21 15,0-20-15,-21 20 0,21 0 0,0-21 16,0 22-16,0-1 0,0-21 16,0 22-16,0-22 0,0 0 15,0 0-15,21 0 0,0-21 0,1 0 16,-1 0-16,0 0 0,0 0 16,0 0-16,0-21 0,1 21 0,-1-21 15,0 0-15,0 0 0</inkml:trace>
  <inkml:trace contextRef="#ctx0" brushRef="#br0" timeOffset="65673.53">5143 9313 0,'0'0'0,"22"-21"0,-22 0 0,0 0 15,0 42 1,0 0-16,-22 0 0,22 1 16,-21-1-16,21 21 0,-21-21 15,21 22-15,0-22 0,0 0 0,0 21 16,0-21-16,0 22 0,0-22 15,0 0-15,0 0 0,0 0 16,0 1-16,21-22 16,0 0-16,1 0 15,-1-22-15,0 1 0,-21 0 16,21 0-16,0 0 0,0 0 16,-21-22-16,0 22 0,22 0 0,-22 0 15,21 0-15,-21-1 0,0 1 0,0 42 47,0 1-47,0-1 0,0 0 16,0 21-16,0-21 0,0 1 15,0-1-15,0 0 0,0 0 16,0 0-16,0 0 0,21 1 0,0-22 0,0 0 16,0 0-16,1 0 15,20 0-15,-21 0 0,0 0 16,22 0-16,-22-22 0,21 1 0,0-21 15,-20 21-15,20 0 0,-21-22 0,21 22 16,-20-21-16,-1-1 0,-21 1 16,0 0-16,0 21 0,0-22 0,0 22 15,0 0-15,0-21 0,-21 42 0,-1-22 16,1 22-16,-21 0 16,21 0-16,0 0 0,-1 22 15,1-22-15,0 21 0,21 0 31</inkml:trace>
  <inkml:trace contextRef="#ctx0" brushRef="#br0" timeOffset="66236.21">6202 8954 0,'0'-22'0,"0"44"0,-21-44 32,21 44-32,-22-1 15,22 0-15,0 0 0,-21 21 0,21-20 16,0 20-16,0 0 0,0 1 16,0-1-16,0 0 0,0 1 0,0-1 15,0 0-15,0 1 0,0-22 0,-21 21 16,21 0-16,-21-20 0,21-1 0,0 0 15,0 0-15,0 0 0,-21 0 16,21-42 15,0 0-31,0 0 16,21 0-16,0-22 0,0 22 0,0-21 16,1 21-16,-1-22 0,21 1 0,-21 21 0,0-21 15,22 20-15,-1 1 16,-21 0-16,22 0 0,-1 21 0,0 0 15,-21 0-15,22 0 0,-22 21 0,21 0 16,-21 0-16,1 1 0,-1-1 16,0 21-16,-21-21 0,0 22 0,0-1 15,0-21-15,0 21 0,-21-20 0,0 20 16,-1-21-16,-20 0 0,21 0 16,-21 1-16,-1-1 0,1 0 0,21 0 15,-22-21-15,1 0 0,21 0 0,-43 21 16,43-21-16,-21 0 0,21-21 15,0 21-15,21-21 16,0 0-16,0 0 16,0-1-16,0 1 0,0 0 15,21 21-15,0-21 0,0 21 0,21-21 16,-20 0-16,20 21 0</inkml:trace>
  <inkml:trace contextRef="#ctx0" brushRef="#br0" timeOffset="66713.45">7302 9250 0,'0'-21'0,"0"42"0,0-63 0,0 20 0,0 1 16,0 0-16,0 0 0,-21 21 16,0-21-16,0 21 0,0 0 0,0 0 15,-1 0-15,1 21 0,-21-21 0,21 21 16,0 21-16,-22-20 0,22 20 15,0-21-15,0 21 0,0 1 0,-1-1 16,22-21-16,-21 22 0,21-1 0,-21 0 16,21-21-16,0 22 0,0-22 0,0 0 15,0 0-15,0 0 0,21-21 16,0 22-16,1-22 0,-1 0 16,0 0-16,21 0 0,-21 0 0,1-22 15,-1 22-15,21-21 0,-21 0 16,0 0-16,1-21 0,-1 20 0,0 1 15,-21-21-15,0 21 0,21-22 0,-21 22 16,0-21-16,0 21 0,0-22 16,0 22-16,0 0 0,0 42 15,-21 0 1,21 1-16,0-1 0,0 21 0,-21-21 16,21 0-16,0 22 0,0-22 15,0 0-15,0 21 0,0-20 0,0-1 16,0 0-16,0 0 15,21 0-15,0-21 0,0 0 16,0 0-16,1 0 0,20 0 0,-21 0 16,21 0-16,-20 0 0,20-21 0,0 0 15,-21 0-15</inkml:trace>
  <inkml:trace contextRef="#ctx0" brushRef="#br0" timeOffset="67731.87">7937 9208 0,'0'-22'16,"0"44"-16,0-86 0,0 43 0,0 0 15,-21 21-15,0 0 16,0 0-16,0 0 0,0 21 16,-1 0-16,1 0 0,0 22 15,0-22-15,0 21 0,0-21 0,21 22 16,0-1-16,-22-21 0,22 21 0,0 1 16,0-1-16,0-21 0,0 0 15,22 1-15,-22-1 0,42 0 16,-21-21-16,0 0 0,22 21 0,-1-21 15,-21 0-15,21 0 0,1 0 0,-1-21 16,0 21-16,1-21 0,-22 0 16,21-1-16,-21-20 0,1 21 0,-1 0 15,0-22-15,-21 1 0,0 0 0,0-1 16,0 1-16,0-21 0,0 20 16,0-20-16,0 20 0,0 1 0,0 0 15,0 21-15,0-1 0,0 1 16,0 0-16,0 42 15,0 0-15,0 22 16,0-22-16,0 21 0,-21 1 0,0-1 16,21 0-16,-22 1 0,22-1 0,0 0 15,-21 1-15,21-1 0,-21-21 16,21 21-16,0-20 0,0 20 16,0-21-16,0 0 0,0 0 0,0 1 15,0-44 1,0 1-1,0 0-15,0 0 0,21 0 16,0 0-16,-21-1 0,22-20 16,-1 21-16,0-21 0,0 20 0,0 1 15,0-21-15,22 21 0,-22 0 0,0-1 16,0 1-16,0 21 0,22 0 16,-22-21-16,0 21 0,0 0 15,0 0-15,-21 21 16,-21-21-1,0 0-15,0 21 0,0-21 16,0 0-16,-1 0 16,1 22-16,0-22 0,0 0 0,0 0 15,21 21-15,-21-21 0,21 21 16,0 0-16,0 0 0,0 0 16,0 1-16,0-1 0,0 0 0,0 0 15,0 0-15,0 0 0,0 1 0,0-1 16,0 0-16,0 0 0,0 0 15,21 0-15,0 1 0,0-1 0,0-21 16,0 21-16,1-21 0,20 0 0,-21 21 16,21-21-16,1 0 0,-1 0 15,0 0-15,1-21 0,-22 21 0,42-21 16,-20 0-16,-1-1 0,0 1 16,1-21-16,20-22 0,-20 43 15,-22-21-15,0 21 0,0-22 16,0 1-16,-21 0 0,0 21 0,0-1 15,0 1-15,0 0 0,0 0 0,-21 21 16,0 0-16,0 0 0,0 0 16,-22 0-16,22 21 0,0 0 15,0 0-15,21 22 0,0-22 0,0 0 0,0 21 16,0-20-16,0-1 0,0 0 16,0 0-16,0 0 0,0 0 0,21 1 15,-21-1-15,21 0 0,-21 0 0,0 0 16,0 0-16,0 1 15,0-1-15,-21 0 16,0-21-16,0 0 16,-1 0-16,-20 0 0,21 0 0,0 0 15,0 0-15,-1 0 0,1 0 16,0-21-16</inkml:trace>
  <inkml:trace contextRef="#ctx0" brushRef="#br0" timeOffset="68746.28">10562 9208 0,'0'0'0,"0"-22"0,21-83 31,-21 83-31,0 1 0,0 0 0,0 0 15,0 0-15,-21 21 16,0 0-16,0 0 0,0 0 16,21 21-16,-22 0 0,1 0 0,0 0 15,0 1-15,0 20 16,21-21-16,-21 21 0,21 1 0,0-22 0,0 21 16,0-21-16,0 1 0,0 20 0,0-21 15,0 0-15,21 0 0,0-21 16,0 22-16,0-22 0,0 0 15,1 0-15,-1 0 0,0 0 16,21 0-16,-21 0 0,1 0 0,20-22 16,-21 1-16,21 0 0,-20 0 15,-1 0-15,0 0 0,0-1 0,-21 1 16,0-21-16,0-22 0,0 22 16,-21 0-16,0-1 0,0 1 15,-1 21-15,1-21 0,0 20 0,0 1 16,0 0-16,0 0 0,-1 21 0,22 21 31,0 0-31,0 0 16,0 1-16,22-22 0,-1 21 15,21-21-15,-21 0 0,22 0 16,-1 0-16,0 0 0,22 0 0,42 0 16,-64-21-16,21-1 0,-20 22 15,-1-21-15,0 0 0,1 0 16,-1 0-16,-21 0 0,0-1 0,22-20 15,-43 21-15,0 0 16,0 0-16,0-1 16,-21 22-1,-1 22-15,1-1 0,21 0 0,-21 21 16,0-21-16,21 22 16,-21 20-16,-22 43 0,43-42 15,0-22-15,-21 21 0,21 1 0,-21-1 16,21-20-16,0 41 0,0-20 15,0-1-15,0 1 0,0 21 0,21-22 16,0 22-16,1-22 0,-1 22 0,-21-22 16,21 1-16,-21 21 0,0-22 0,0 1 15,0-1-15,0 1 16,0-22-16,0 0 0,0 1 0,-21-1 0,0 0 16,-1-21-16,1 1 0,0-22 15,0 0-15,0 0 0,0-22 16,-1 1-16,22 0 0,-21-21 15,0-1-15,0 1 0,-21 0 16,20-22-16,1 22 0,0 0 0,0-22 16,0 22-16,21-1 0,0 1 0,0 0 15,0-1-15,0 1 0,0 0 16,21-1-16,0 1 0,0 0 0,22-1 16,-22-20-16</inkml:trace>
  <inkml:trace contextRef="#ctx0" brushRef="#br0" timeOffset="69307.96">12636 8615 0,'0'0'0,"0"-21"0,0 0 16,0-1-16,0 1 0,-21 21 16,0 21-1,0 1-15,21 20 0,-21-21 16,0 21-16,-1 22 16,22-22-16,-21 22 0,0-1 0,0-20 15,21 20-15,-21-21 0,0 1 0,-1-1 16,1 0-16,21 1 0,-21-22 0,0 0 15,21 0-15,0 0 0,0 1 16,-21-22-16,21-22 31,21 1-31,-21-21 0,21 21 16,0-22-16,0 22 0,1-21 0,-1-22 16,0 22-16,0-21 0,0-1 0,0 22 15,1-22-15,-1 22 16,0 0-16,0-1 0,0 1 0,0 21 15,-21 0-15,22 21 16,-22 21-16,0 0 0,0 0 16,0 21-16,0 1 0,21 20 0,-21-20 15,0 20-15,0-21 0,0 1 0,0 20 16,0-20-16,21-1 0,-21-21 16,0 21-16,21-20 0,-21-1 0,0 0 15,0 0-15,0 0 0,-21-21 47,0-21-47</inkml:trace>
  <inkml:trace contextRef="#ctx0" brushRef="#br0" timeOffset="69844.66">12298 9059 0,'-21'-21'16,"42"42"-16,-21-42 31,21 21-31,0 0 0,21 0 0,-20 0 15,20-21-15,0 21 0,1 0 0,-1-21 16,21 21-16,1-21 0,-22 0 16,22 21-16,-1-22 0,22 1 0,-22 0 15,-20 0-15,20 0 0,-20 21 0,20-21 16,-42-1-16,22 22 16,-22 0-16,-21 22 15,-21-22-15,-1 42 16,1-21-16,0 0 0,0 22 15,0-1-15,0-21 0,-1 21 0,1 1 16,21-22-16,-21 0 0,21 21 16,0-20-16,0-1 0,0 0 0,0 0 15,21-21-15,0 0 16,1 0-16,-1 0 0,0 0 0,0 0 16,0 0-16,22 0 0,-22-21 0,0 0 15,0 21-15,21-21 0,-20-22 16,-1 22-16,0 0 0,21-21 15,-21-1-15,1 22 0,-1-21 0,-21-1 16,21 1-16,-21 21 0,21 0 16,-21 0-16,0-1 0,0 44 15,0-1 1,0 21-16,0-21 0,0 22 16,0-1-16,-21-21 0,21 21 0,0 1 15,0-22-15,0 21 0,0-21 0,0 1 16,0-1-16,0 0 0,0 0 15,21-21-15,0 21 0,0-21 16,22 0-16,-22 0 0,0 0 16,0-21-16,0 0 0,1 0 15,20 0-15,-21-1 0</inkml:trace>
  <inkml:trace contextRef="#ctx0" brushRef="#br0" timeOffset="70100.5">14033 8488 0,'0'0'0,"0"-21"0,0-22 0,0 22 0,0 0 16,0 0-16,0 42 16,0 21-1,-21-20-15,21 20 0,0 0 0,-21 1 16,0 20-16,21-21 0,0 22 16,-21-22-16,0 22 0,21-22 15,-22 0-15,22 1 0,-21-1 0,21 0 16,0-20-16,0 20 0,0-21 0,0 0 15,0 0-15,21-21 16,1 0-16,-1 0 0,0 0 16,0 0-16,0-21 0,0 0 0,1 0 15,-1 0-15,0-22 0,0 22 16</inkml:trace>
  <inkml:trace contextRef="#ctx0" brushRef="#br0" timeOffset="70420.32">14309 8742 0,'0'0'16,"0"21"-1,0 21-15,-22-20 0,1-1 16,21 21-16,-21-21 0,0 22 16,21-1-16,-21-21 0,21 21 0,0-20 15,0-1-15,0 0 0,0 0 0,0 0 16,21 0-16,0-21 16,0 22-16,0-22 0,1 0 0,20 0 15,-21 0-15,21 0 0,1 0 0,-22-22 16,21 1-16,1-21 15,-22 21-15,21-43 16,-42 43-16,0-21 0,0-22 16,0 22-16,-21 21 0,0 0 0,0-1 0,-1 1 15,-20 0-15,21 21 16,0 0-16,-22 0 0,22 0 0,0 0 16,0 0-16,0 21 0,0 0 0,-1-21 15,22 22-15,0-1 0,0 0 16</inkml:trace>
  <inkml:trace contextRef="#ctx0" brushRef="#br0" timeOffset="70608.22">13652 8700 0,'0'0'16,"-21"0"-16,42 0 31,1 0-31,-1 0 0,0 0 0,21 0 16,1 0-16,-1 0 0,0 0 0,1 0 15,20 0-15,-21-22 0,1 22 16,20 0-16,-20-21 0</inkml:trace>
  <inkml:trace contextRef="#ctx0" brushRef="#br0" timeOffset="71363.78">14753 8763 0,'0'-21'31,"0"0"-31,21 21 0,0-21 16,1 21-16,-1 0 15,0 0-15,-21 21 16,21 0-16,-21 0 16,21 21-16,-21 1 0,0-1 0,21 0 15,-21 1-15,0-1 0,22-21 16,-22 22-16,0-1 0,0-21 0,0 21 16,0-20-16,0-1 0,-22 0 0,1 0 15,21 0-15,-21-21 16,0-21-1,21 0 1,0 0-16,0-22 0,0 22 16,0 0-16,0-21 0,21-1 15,0 1-15,-21 0 0,21-1 0,22 1 16,-22-21-16,0 41 0,21-20 16,-20 0-16,20 21 0,0-1 15,-21 22-15,64 0 0,-64 0 16,0 0-16,22 22 0,-22-1 0,-21 21 15,21-21-15,-21 22 0,21-1 16,-21 0-16,0 1 0,0-22 0,0 21 16,0 0-16,0-20 0,0-1 0,0 0 15,0 0-15,0 0 0,0 0 16,-21-21-16,0 0 0,0 0 16,0 0-16,-1 0 15,22-21-15,0 0 16,0 0-16,0 0 0,0 0 15,0-1-15,0-20 0,0 21 0,22-21 16,-1-1-16,21 1 0,-21 0 16,22-1-16,-1 1 0,0 0 0,1-1 15,62 1-15,-62 42 0,-1 0 16,0 0-16,1 0 0,-22 21 16,0 0-16,0 0 0,0 22 0,-21-1 15,0 0-15,0 1 0,0-1 0,0 0 16,0-20-16,0 20 15,0 0-15,-21-21 0,0 1 0,0-1 16,21 0-16,-21 0 0,0 0 0,-1-21 0,22 21 16,0-42 15,22 0-31,-1 21 16</inkml:trace>
  <inkml:trace contextRef="#ctx0" brushRef="#br0" timeOffset="71812.53">16531 8721 0,'0'-21'0,"0"42"0,0-64 0,-21 22 0,0 0 16,21 0-16,-21 21 0,-22-21 16,22 21-16,0 0 0,-21 0 15,20 0-15,-20 0 0,21 21 0,-21 0 16,20 0-16,1 22 0,-21-1 0,21 0 15,0 1-15,-1-1 0,1 0 16,0 1-16,21-1 0,0 21 16,0-20-16,0-22 0,21 0 0,0 0 15,1 0-15,-1-21 16,0 22-16,0-22 0,21 0 0,-20 0 0,-1 0 16,0 0-16,21 0 0,-21-22 0,1 1 15,-1 0-15,0 21 0,0-42 16,-21 21-16,21-22 0,0 22 0,-21-21 15,22-1-15,-22-20 0,21 21 16,0-1-16,-21 22 0,0-21 16,0 21-16,0 42 15,0 21 1,-21-21-16,0 22 0,21-22 16,-22 21-16,22-21 0,0 22 0,-21-22 15,21 21-15,0-21 0,0 0 16,0 1-16,0-1 0,21 0 15,1-21-15,-1 0 0,0 0 0,0 0 16,21 0-16,-20 0 0</inkml:trace>
  <inkml:trace contextRef="#ctx0" brushRef="#br0" timeOffset="72074.38">16933 8424 0,'0'0'16,"0"-42"-16,0 21 0,0 0 0,0 0 15,0-1-15,-21 22 0,0 22 16,0-1-16,21 0 16,-21 21-16,-1-21 0,22 22 0,0-1 15,0 0-15,-21 22 0,21-22 0,0 1 16,-21 62-16,21-62 16,0-1-16,0-21 0,0 22 15,0-22-15,0 21 0,0-21 0,0 0 16,0 1-16,21-22 15,0 0-15,1 0 16,-1 0-16,-21-22 0,21 1 0,21 0 16,-21 0-16</inkml:trace>
  <inkml:trace contextRef="#ctx0" brushRef="#br0" timeOffset="72307.24">17357 8657 0,'-64'64'31,"43"-43"-31,0 0 0,0 21 16,-1-20-16,1 20 0,0-21 15,0 21-15,0-20 0,21 20 0,0-21 0,0 0 16,-21 0-16,21 1 0,0-1 16,0 0-16,0 0 0,21-21 15,0 21-15,0-21 0,0 0 0,22 0 16,-22 0-16,21 0 0,-21 0 15,22-21-15,-22 0 0,21 0 16,0 0-16</inkml:trace>
  <inkml:trace contextRef="#ctx0" brushRef="#br0" timeOffset="72958.05">17632 8869 0,'0'-21'0,"-43"105"0,86-147 0,-43-1 0,0 43 16,-21 42 15,-1 1-31,1-1 0,21 0 0,0 21 16,0-21-16,-21 1 0,21 20 0,0-21 15,0 0-15,-21 0 0,21 1 16,0-1-16,0 0 0,0 0 16,21-21-16,0 0 0,0 0 15,1 0 1,-1 0 0,-21-21-16,0 0 0,0 0 0,0-1 15,0-20-15,0 21 0,21-21 16,-21-1-16,0 1 0,21 21 0,0-22 15,0 1-15,1 0 0,-1 21 0,0-1 16,0 1-16,21 0 0,-20 21 16,20 0-16,-21 0 0,21 0 0,-20 0 15,-1 0-15,21 0 0,0 21 16,-20 22-16,-1-22 0,0 0 16,-21 21-16,21-21 0,-21 22 15,0-1-15,0-21 0,0 22 0,0-22 0,-21 21 16,21-21-16,0 0 0,-21 1 15,0-1-15,21 0 0,-22 0 16,1-21-16,0 0 16,0 0-1,21-21-15,0 0 16,0 0-16,0-1 0,0 1 0,21 0 16,0-21-16,-21-1 0,21 22 0,1-42 15,20 20-15,-21 1 0,21 0 16,1-1-16,-1 22 0,-21-21 0,22 21 15,-1 0-15,0-1 0,-21 22 0,1 0 16,-1 0-16,0 0 16,-21 22-16,21-1 0,-21 0 0,0 21 15,0 1-15,0-1 0,-21 0 0,0 1 16,0-1-16,21 0 0,-22 1 16,1-1-16,0-21 0,0 0 0,0 0 15,0 1-15,21-1 0,0 0 0,-22-21 16,1 21-16,0-21 15,21-21 1,0 0-16,0 0 16,0-1-16,0-20 0,0 21 0</inkml:trace>
  <inkml:trace contextRef="#ctx0" brushRef="#br0" timeOffset="73135.95">18034 8297 0,'-21'0'0,"0"0"0,-1 0 16,1 0-16,0 0 16,0 0 31,0 0-32,0 0-15</inkml:trace>
  <inkml:trace contextRef="#ctx0" brushRef="#br0" timeOffset="73355.83">16637 8636 0,'0'0'0,"-42"0"0,20 42 31,44-42-31,20 0 0,0 0 0,1 0 16,-1 0-16,0 0 0,1 0 15,-1 0-15,0 0 0,1-21 0,20 21 16,-21-21-16,22 21 16,-22-21-16,1 21 0,-22 0 15,0 0-15,-21-21 0,-21 21 16</inkml:trace>
  <inkml:trace contextRef="#ctx0" brushRef="#br0" timeOffset="74223.84">995 10795 0,'0'0'0,"0"-21"31,-21 21-31,-1 0 0,1 0 0,0 0 16,0 0-16,-21 21 0,20 0 0,-62 43 15,41-43-15,1 42 16,21-20-16,-21 20 0,20 1 16,-20-1-16,21-20 0,21 20 15,0 1-15,0-22 0,0 0 0,21 1 16,0-1-16,0-21 0,22 0 15,-1-21-15,0 21 0,22-21 0,-22 0 16,1 0-16,20 0 0,-21-21 0,1 0 16,-22 21-16,21-21 0,-21 0 15,1 0-15,-1-1 0,-21-20 0,0 21 16,0 0-16,0 0 0,-21-1 16,-1 1-16,-20 0 0,21 0 0,0 0 15,-22 21-15,22 0 0,-21 0 16,21 0-16,0 0 0,-22 21 15,22 0-15,0 0 0,0 0 16,0 1-16,-1-1 0,22 0 0,0 0 16,0 0-16,0 0 0,0 1 15,22-22-15,-1 0 16</inkml:trace>
  <inkml:trace contextRef="#ctx0" brushRef="#br0" timeOffset="74403.74">1397 11176 0,'21'0'0,"-42"0"0,42-21 16,0 21-16,-21 21 62,21-21-62,1 0 16</inkml:trace>
  <inkml:trace contextRef="#ctx0" brushRef="#br0" timeOffset="76200.73">2286 10943 0,'0'0'0,"21"-21"0,-21 0 0,21 0 16,-21 0-16,0 42 31,0 0-31,0 0 16,-21 21-16,0 1 0,0-1 0,21 0 15,0 22-15,-21-1 0,21-20 0,-22 20 16,1-20-16,21-1 0,0 0 16,0 1-16,-21-22 0,21 0 0,0 0 15,0 0-15,21-21 16,0 0-16,1 0 16,-1-21-16,0 0 0,0 0 15,21-22-15,-20 22 0,-1 0 0,21-21 16,-21-1-16,0 1 0,22 0 15,-22-1-15,0 1 0,0 0 16,-21 21-16,0-22 0,21 43 0,-21-21 0,0 42 31,0 0-31,0 1 16,0 20-16,0-21 0,0 21 0,-21 1 16,21-1-16,0-21 0,0 22 15,0-1-15,0-21 0,0 0 0,21 22 16,1-22-16,-1-21 15,0 0-15,0 0 0,21 0 0,-20 0 16,20 0-16,-21 0 0,21 0 0,1-21 16,-22-1-16,21 1 0,1 0 15,-22 0-15,21-21 0,-21-1 0,0 1 16,1 0-16,-1-1 0,0 1 16,-21 0-16,21-1 0,-21 1 15,0 0-15,0 20 0,0 1 0,0 0 16,-21 21-16,0 0 15,0 0-15,-1 21 0,22 0 16,-21 22-16,0-22 0,21 21 0,0 1 16,-21-1-16,21 0 0,0-21 15,0 22-15,0-1 0,0 0 0,0-20 16,0-1-16,21 0 0,0 0 0,0 0 16,1-21-16,-1 0 0,0 0 15,21 0-15,-21 0 0,22 0 0,-22 0 16,21 0-16,1-21 0,-1 0 15,-21 0-15,21-22 0,-20 22 16,20-21-16,-21 0 0,0-1 0,0 1 16,-21 0-16,0-1 0,22-20 0,-22 20 15,0 1-15,21 0 0,-21-1 16,0 22-16,0 0 0,0 0 0,0 0 16,0 0-16,0 42 15,-21 0-15,21 0 16,-22 21-16,22-20 0,-21 20 0,21 0 15,0 1-15,0-1 0,0 0 16,0 1-16,0-1 0,0 0 16,0 1-16,0-1 0,-21-21 0,21 21 15,0-20-15,0-1 0,0 0 16,0-42 15,0 0-31,0-1 0,21 1 16,0 0-16,-21 0 0,22-21 0,-1-1 15,-21 22-15,21-21 0,0 21 0,0-1 16,0 1-16,1 0 0,-1 21 16,0 0-16,0 0 15,-21 21-15,21 0 0,-21 1 0,0-1 16,0 21-16,0-21 16,21 22-16,-21-22 0,22 0 0,-1 21 15,-21-21-15,42 1 0,-21-22 0,0 21 16,1 0-16,20-21 0,-21 0 15,21 0-15,1 0 0,-22 0 0,21 0 16,1 0-16,-1 0 0,0-21 0,1 0 16,-22-1-16,21 1 0,-21 0 15,0 0-15,1-21 0,-22 20 0,0-20 16,0 0-16,0 21 0,0-22 0,0 1 16,0 0-16,0 20 0,-22-20 15,1 21-15,0 0 0,0 0 16,0 21-16,0 0 0,-1 0 0,-20 0 15,21 21-15,0 0 0,0 0 16,-22 0-16,22 22 0,0-22 0,21 21 16,-21 0-16,21 1 0,-21-1 0,21-21 15,0 22-15,0-22 0,0 0 16,0 0-16,21 0 0,0 0 0,0-21 16,0 0-16,0 0 0,1 0 0,-1 0 15,0 0-15,0 0 0,0-21 0,0 21 16,1-21-16,-1 0 0,0-21 15,0 20-15,0 1 0,0-21 16,-21 21-16,0-22 0,22 1 0,-22 21 16,0 0-16,21-22 0,-21 22 15,0 0-15,0 42 16,-21 0 0,21 1-16,-22-1 0,22 21 15,-21-21-15,21 22 0,0-22 0,0 21 16,0 0-16,0-20 0,0-1 0,21 0 15,1 0-15,-22 0 0,21 0 16,0-21-16,0 0 0,21 0 16,-20 0-16,20 0 0,-21 0 0,21 0 0,-20 0 15,20 0-15,0-21 0,-21 0 16,22 0-16,-22-21 0,0 20 16,0-20-16,0 0 0,1-1 0,-1 1 15,-21 0-15,0-1 0,0 1 0,0 0 16,21-22-16,-21 22 0,21 0 15,-21 20-15,0 1 0,0 0 0,0 0 16,0 42 0,0 0-16,0 0 0,-21 1 15,0 20-15,21 0 0,-21 1 0,21-1 16,0 0-16,0 1 0,-22-1 0,22 0 16,0-21-16,0 22 0,0-1 15,0 0-15,0-20 0,22-1 0,-22 0 16,21 0-16,0 0 0,0-21 15,0 0-15,0 0 0,1 0 16,-1 0-16,0-21 16,-21 0-16,21 0 0</inkml:trace>
  <inkml:trace contextRef="#ctx0" brushRef="#br0" timeOffset="76380.63">4932 10901 0,'0'0'0,"21"0"32,0 21-32,0-21 15,0 0-15,22 0 0,-22 0 0,21 0 16,-21 0-16,22 0 0,-1 0 0,-21 0 16,22 0-16,-22 0 0,0-21 0,21 21 15</inkml:trace>
  <inkml:trace contextRef="#ctx0" brushRef="#br0" timeOffset="76732.73">6498 10880 0,'0'-21'31,"0"42"-15,0 0-16,0 0 15,0 0-15,0 22 0,-21-1 16,21-21-16,0 21 0,0 1 15,-21-22-15,0 21 0,21-21 0,0 22 16,-22-22-16,22 0 0,0 0 0,0 0 16,22-21-1,20-21 1,-21 0-16,0 21 0</inkml:trace>
  <inkml:trace contextRef="#ctx0" brushRef="#br0" timeOffset="77092.52">7133 10901 0,'21'-21'16,"-42"42"-16,63-63 0,-42 20 0,0 1 0,-21 21 31,0 0-31,-21 0 0,21 0 0,-22 0 16,1 0-16,0 21 0,20-21 0,-20 22 16,0-1-16,21-21 0,-22 21 15,22 0-15,21 0 0,21 0 16,0-21-1,1 22-15,20-22 0,-21 0 16,21 21-16,1-21 0,-1 0 0,22 21 16,-22-21-16,0 21 0,-21 0 15,22-21-15,-1 21 0,-21 1 0,0-1 16,1 0-16,-22 0 0,0 0 0,0 0 16,0 1-16,0-1 0,-22 0 15,1-21-15,-21 21 0,21-21 0,-22 0 16,1 21-16,0-21 0,21 0 15,-22 0-15,1 0 0,21 0 0,-22 0 16,22-21-16,0 21 0,0-21 0,21 0 16,-21 0-16,21-1 0,0 1 15,0 0-15,0 0 0</inkml:trace>
  <inkml:trace contextRef="#ctx0" brushRef="#br0" timeOffset="77265.42">6583 10562 0,'0'0'0,"-21"21"0,-1-21 0,22 22 15,0-1-15,-21 0 16,21 0-16,0 0 16,21-21-1,1 0-15,-1 0 0</inkml:trace>
  <inkml:trace contextRef="#ctx0" brushRef="#br0" timeOffset="77920.05">8763 10964 0,'0'0'0,"-64"-84"16,43 63-1,21-1-15,0 1 0,0 0 0,0-21 16,0 21-16,21-1 15,1 1-15,-1 0 0,0 21 0,0 0 16,21 0-16,-20 0 0,20 0 0,0 21 16,-21 0-16,1 1 0,20 20 15,-21-21-15,0 21 0,0 1 0,-21-1 16,0 0-16,0 1 0,0-1 16,0-21-16,0 22 0,0-1 0,0-21 15,0 0-15,0 22 0,-21-43 0,0 21 16,0 0-16,0-21 15,21-21 1,0 0 0,0-1-16,0 1 0,0-21 0,0 21 15,0-22-15,21 1 0,0 21 0,0-21 16,0-1-16,1 1 0,20-22 16,0 22-16,-21 0 0,22 21 0,-1-22 15,0 22-15,1 0 0,-1 21 0,0 0 16,-20 21-16,20 0 0,-21 0 15,0 1-15,0 20 0,-21 0 16,0-21-16,0 22 0,0-1 0,0 0 16,0-20-16,-21 20 0,0-21 0,21 0 15,-21 22-15,0-22 0,0 0 16,21 0-16,-22 0 0,44-42 47,-22 0-47,21 0 0,0 0 0,0-1 15,21 1-15</inkml:trace>
  <inkml:trace contextRef="#ctx0" brushRef="#br0" timeOffset="78296.83">10012 10583 0,'0'0'0,"-21"0"15,-1 22 1,1 20-16,0-21 0,0 21 0,0-20 15,0 20-15,-1 0 0,1 1 16,0-1-16,0-21 0,0 21 0,21 1 16,-21-22-16,21 21 0,0-21 0,0 1 15,0-1-15,21 0 0,0 0 16,21 0-16,-21-21 0,1 0 16,20 0-16,0 0 0,1 0 0,-22 0 0,21-21 15,0 21-15,1-21 0,-22-21 0,21 20 16,-21 1-16,1 0 15,-1-21-15,0-1 0,-21 22 0,0-21 16,0 0-16,0-1 0,-21 1 0,0 0 16,-43-22-16,43 43 15,-21 21-15,-1-21 0,1 21 0,0 0 16,20 0-16,-20 0 0,0 0 0,21 21 16,-1-21-16,1 21 0,0-21 15,21 21-15,0 0 0,0 1 0,0-1 16,21 0-16,0-21 0,1 0 15,20 0-15,0 0 0</inkml:trace>
  <inkml:trace contextRef="#ctx0" brushRef="#br0" timeOffset="78549.67">10880 10414 0,'0'0'0,"0"-21"0,0 0 16,-22 21-1,1 0-15,0 0 0,0 21 16,21 0-16,-21 0 0,0 22 0,-1-22 16,1 21-16,0 0 0,21 1 0,-21-1 15,21 0-15,-21 1 0,21-1 16,-21 0-16,21 1 0,0-1 0,0-21 16,0 0-16,0 22 0,0-22 15,0 0-15,21 0 0,0-21 0,0 21 16,0-21-16,0 0 0,22 0 15,-22 0-15,0 0 0,0-21 0</inkml:trace>
  <inkml:trace contextRef="#ctx0" brushRef="#br0" timeOffset="78730.58">10626 10732 0,'-22'0'16,"44"0"-16,-65 0 0,22 0 0,0 0 0,0 21 15,21 0 1,21-21 0,0 0-16,0 0 0,22 0 0,-1 0 15,0 0-15,1-21 0,-1 21 0,0-21 16,22-1-16</inkml:trace>
  <inkml:trace contextRef="#ctx0" brushRef="#br0" timeOffset="79324.66">12594 10414 0,'0'-21'0,"0"-64"31,0 64-31,0 0 0,0 0 16,0 0-16,-21 21 16,21 21-1,-21 0-15,21 0 0,0 21 0,0 1 16,-21-1-16,21 22 0,-22-22 16,22 21-16,0-20 0,0-1 15,-21 0-15,0 1 0,0-1 0,0 0 16,0 1-16,-1-22 0,22 0 0,-21 0 15,0 0-15,21 1 0,21-44 47,0 1-47,1 0 0,-1-21 0,0 21 16,0-22-16,0 22 0,22-42 0,-22 20 16,0 1-16,0-22 0,21 1 15,-20-1-15,-1 1 0,21 21 16,-21-22-16,0 22 0,1 21 0,-1-22 15,-21 22-15,21 21 16,-21 21-16,0 0 16,0 22-16,0-1 0,0 0 0,0 22 15,0-1-15,0-20 0,0 20 16,0 1-16,0-22 0,0 22 0,0-22 16,0 0-16,0-21 0,0 22 0,0-22 15,0 0-15,21 21 0,-21-20 16,21-22-16,0 0 15,-21-22 1,0 1 0,-21 21-16</inkml:trace>
  <inkml:trace contextRef="#ctx0" brushRef="#br0" timeOffset="79907.85">12404 10753 0,'0'0'0,"-22"0"0,1 0 16,21 21-1,21-21-15,1 0 0,-1 0 0,0 0 16,0 0-16,21 0 0,1 0 0,-1 0 16,0 0-16,1 0 0,20 0 15,-20-21-15,20 21 0,1-21 0,20-1 16,-20 22-16,-1-21 0,1 0 0,-1 0 16,1 0-16,-22 0 0,0-1 15,1 1-15,-22 21 0,0-21 16,-21 0-16,0 42 15,-21 0 1,0 0-16,0 1 0,-1 20 16,22-21-16,-21 21 0,21-20 0,-21 20 15,21-21-15,0 0 0,0 22 16,0-22-16,0 0 0,0 0 0,0 0 16,21 0-1,0-21-15,1 0 0,-1 0 16,0 0-16,21 0 0,-21-21 15,1 0-15,20 0 0,-21 21 0,21-21 16,-20-22-16,-1 22 0,21 0 16,-21-21-16,0 21 0,1-22 0,-1 1 15,-21 21-15,0 0 0,0-1 0,0 1 16,0 0-16,0 42 16,0 0-1,0 1-15,-21-1 0,21 0 0,-22 21 16,22-21-16,-21 1 0,21 20 0,0-21 15,0 0-15,0 0 0,0 1 16,0-1-16,0 0 0,0 0 16,21-21-16,1 0 0,-22 21 15,21-21-15,0 0 0,0 0 0,21 0 16,-20 0-16,-1 0 0,21 0 16,-21-21-16,22 0 0,-22 21 0,0-21 15,0-22-15,0 22 0,0-21 0,1 21 16,-1-22-16,0-20 0</inkml:trace>
  <inkml:trace contextRef="#ctx0" brushRef="#br0" timeOffset="80134.73">14330 10139 0,'0'0'0,"0"-21"15,0-22-15,0 65 16,0-1 0,-21 21-16,-1-21 0,1 43 15,21-22-15,-21 0 0,0 22 0,0-22 16,0 22-16,21-22 0,-22 0 0,22 1 15,-21-1-15,21 0 0,0 1 16,0-22-16,0 0 0,0 0 0,0 0 16,0 1-16,0-1 0,21-21 15,1 0-15,-1 0 16,0 0-16,21 0 0,-21-21 16,22 21-16,-22-22 0,21-20 0,-21 21 15</inkml:trace>
  <inkml:trace contextRef="#ctx0" brushRef="#br0" timeOffset="80472.03">14732 10414 0,'0'0'0,"0"21"31,-21 0-31,0 22 0,21-22 0,-22 21 16,1-21-16,0 22 0,0-22 0,0 21 16,21-21-16,0 1 0,-21-1 15,21 21-15,0-21 0,0 0 16,0 1-16,21-22 0,-21 21 15,21-21-15,0 0 0,0 0 16,0 0-16,22 0 0,-22 0 16,0 0-16,21-21 0,-20 21 0,-1-22 15,0 1-15,0-21 0,0 21 0,0-22 16,-21 22-16,0-21 0,0 0 16,0-1-16,0 1 0,0 21 0,-21 0 15,0-1-15,0 1 0,0 21 0,0 0 16,-22 0-16,22 0 0,0 0 15,-21 0-15,20 21 0,1-21 0,0 22 16,0-1-16,0-21 0,21 21 0,-21 0 16</inkml:trace>
  <inkml:trace contextRef="#ctx0" brushRef="#br0" timeOffset="80659.94">13928 10372 0,'0'0'0,"21"0"31,0 0-31,0 0 0,21 0 0,1 0 16,-1-21-16,22 21 0,-22 0 15,21-22-15,-20 1 0,20 21 16,-20-21-16,-1 21 0,0-21 0,-21 21 15</inkml:trace>
  <inkml:trace contextRef="#ctx0" brushRef="#br0" timeOffset="82360.97">15198 10626 0,'0'-21'16,"0"-43"-1,0 43-15,0 0 0,21 0 16,0-1-16,21 22 0,-21-21 0,1 0 16,-1 21-16,0 0 0,21 0 15,-21 0-15,1 21 0,-1 0 16,-21 1-16,0-1 0,0 21 16,0-21-16,0 22 0,0-22 15,0 21-15,0 0 0,0-20 0,0-1 16,0 21-16,0-21 0,0 0 0,0 1 15,-21-1-15,-1-21 16,1 0 0,0 0-16,21-21 15,0-1 1,0 1-16,0 0 0,0 0 0,0-21 16,0 20-16,21-20 0,0 0 0,1-1 15,20 1-15,-21 0 0,0 21 16,22-22-16,-22 22 0,21 0 0,-21 21 15,22 0-15,-22 0 0,21 0 16,-21 0-16,22 0 0,-22 42 16,0-21-16,0 1 0,0 20 0,0-21 15,1 43-15,-22-22 0,0-21 16,0 21-16,0-20 0,0-1 16,0 0-16,0 0 0,-22-21 0,22 21 15,-21-21-15,0 0 0,21-21 47,0 0-47,0 0 0,0 0 0,0-1 16,21-20-16,0 21 0,1-21 15,-1-1-15,0 1 0,21 0 16,-21-1-16,1 1 0,20 21 0,0 0 16,-21-1-16,22 1 0,-22 21 0,21 0 15,-21 0-15,1 21 0,-1 1 16,-21-1-16,0 21 0,0 0 0,0-20 15,0 20-15,0 0 0,0 1 0,0-22 16,0 21-16,0-21 0,0 0 16,0 1-16,0-1 0,0 0 0,0 0 15,21 0-15,0-21 0,0 0 16,0 0-16,22 0 0,-22 0 16,21 0-16,1 0 0,-1 0 15,0 0-15,-21-21 0,22 0 0,-1 0 16,0 0-16,-20-1 0,-1 1 15,21-21-15,-21 21 0,0-22 0,-21 1 16,0 0-16,0-1 0,0 1 0,0 0 16,0 21-16,0-1 0,0 1 15,-21 0-15,0 21 0,0 0 0,0 0 16,-22 0-16,22 21 0,0 0 16,-21 1-16,21-1 0,-1 21 0,1 0 15,0-20-15,-21 20 0,42-21 16,-21 21-16,21-20 0,0 20 0,0-21 0,0 0 15,0 0-15,0 1 0,21-1 16,0 0-16,0-21 16,0 0-16,22 0 0,-22 0 0,0 0 15,0 0-15,0-21 0,0 0 0,1 21 16,-1-22-16,0 1 0,0 0 16,-21-21-16,0 21 0,21-22 0,-21 1 15,21 0-15,-21 20 0,0-20 0,0 21 16,0 0-16,0 42 15,0 0 1,0 21-16,0-20 0,0 20 16,0 0-16,0-21 0,0 22 0,0-22 15,0 0-15,0 0 0,0 0 16,0 1-16,0-1 0,22-21 0,-1 21 16,0-21-16,0 0 0,21 0 0,-20 0 15,20 0-15,0 0 0,1 0 16,-1-21-16,0 21 0,1-21 0,-22-22 15,21 22-15,-21-21 0,0-1 0,22 1 16,-22 0-16,-21-1 0,21-20 16,-21-1-16,21 22 0,-21-21 0,0 20 15,0 1-15,0 0 0,0-1 16,0 22-16,0 0 0,0 0 16,-21 21-16,0 21 0,21 0 15,-21 0-15,0 0 0,-1 22 0,22-1 16,0 0-16,-21 22 0,21-22 15,-21 22-15,21-22 0,0 0 0,0 22 16,0-22-16,0-21 0,0 64 16,0-64-16,0 0 0,0 1 15,0-1-15,0-42 32,0-1-32,0 1 15,0 0-15,0 0 0,21 0 16,0-22-16,1 22 0,-1-21 0,0 0 15,21-1-15,-21 22 0,22 0 16,-1-21-16,0 20 0,1 22 0,-1-21 16,0 21-16,1 0 0,-1 0 0,0 21 15,-20 1-15,20 20 0,0-21 16,-21 21-16,1-20 0,-22 20 16,0-21-16,0 21 0,0-20 0,-22 20 0,-20-21 15,21 0-15,-21 0 0,-1-21 0,1 22 16,-22-1-16,22-21 0,-21 0 15,20 0-15,-63 0 0,64 0 16,0 0-16,21 0 0,-1 0 16,1 0-16,21-21 15,21-1-15,1 22 0,-1-21 16,0 0-16,21 0 0,1 0 0</inkml:trace>
  <inkml:trace contextRef="#ctx0" brushRef="#br0" timeOffset="82644.1">18457 9991 0,'0'0'15,"-21"21"17,21 0-32,-21 21 15,21 1-15,0-1 16,-21 0-16,0 1 0,21 20 0,-22 1 15,1-22-15,21 22 0,0-22 0,-21 0 16,21 1-16,-21-1 0,21-21 16,0 21-16,0-20 0,0-1 0,0 0 15,0 0-15,21-21 16,0 0-16,0 0 0,1 0 16,-1-21-16,0 0 15,0 21-15,21-21 0,-20-1 16</inkml:trace>
  <inkml:trace contextRef="#ctx0" brushRef="#br0" timeOffset="83000.89">18711 10478 0,'0'0'0,"21"0"15,1 0-15,-1 0 0,0 0 0,0 0 16,0-22-16,22 1 0,-22 21 15,0-21-15,21 0 0,-21 21 0,1-21 16,-1 0-16,0-1 0,-21 1 16,0 0-16,0 0 15,-21 21-15,0 0 0,-1 0 16,-20 0-16,21 0 0,-21 21 0,-22 0 16,22 0-16,-1 22 0,-20-22 15,21 21-15,20 1 0,-20-22 0,21 21 16,0 0-16,21-20 0,0 20 0,0-21 15,0 0-15,0 0 0,0 1 0,21-1 16,0 0-16,0 0 0,0-21 16,1 0-16,-22 21 0,21-21 0,0 0 15,0 0-15,0 0 0,22 0 16,-22 0-16,0 0 0,0-21 16,21 0-16,-20 21 0,-1 0 0</inkml:trace>
  <inkml:trace contextRef="#ctx0" brushRef="#br0" timeOffset="83155.81">19135 10837 0,'-22'0'32,"1"0"-32,0 0 15,0 0-15,-21 0 16,20 0-16,-20 0 0</inkml:trace>
  <inkml:trace contextRef="#ctx0" brushRef="#br0" timeOffset="84296.17">741 12700 0,'0'-21'32,"0"42"15,0 0-47,0 0 0,21 1 15,0-22 1,0 0-16,0 0 0,1 0 15,20 0-15,-21 0 0,21 0 16,-20 0-16,20-22 0,0 1 0,-21 21 16,22-21-16,-1 0 0,-21 0 15,22 0-15,-22-1 0,-21 1 0,0 0 16,0 0-16,0 0 16,-21 21-1,-1 0-15,1 0 16,0 0-16,0 21 0,0 0 15,0 0-15,21 0 0,-22 22 0,22 20 16,-21-20-16,21 20 16,0-21-16,-21 22 0,21-22 0,-21 22 15,21-22-15,0 0 0,0 1 16,0-1-16,0-21 0,0 0 0,0 1 16,0-1-16,0 0 15,21-21-15,0 0 0,-21-21 16,21 21-1,-21-21-15,0-1 0</inkml:trace>
  <inkml:trace contextRef="#ctx0" brushRef="#br0" timeOffset="84524.04">783 13039 0,'0'0'15,"-21"0"-15,21 21 16,21-21-1,0 0-15,0 0 0,22 0 16,-22 0-16,21 0 0,1 0 16,-1 0-16,0 0 0,1 0 0,-1-21 15,21 21-15,-20 0 0,-22-21 16,21 21-16,1 0 0,-22 0 16,0 0-16,-21-22 15,21 22-15</inkml:trace>
  <inkml:trace contextRef="#ctx0" brushRef="#br0" timeOffset="84804.12">1799 13018 0,'21'21'31,"0"-21"-15,1 0-16,-1-21 16,0-1-16,-21 1 15,-21 21 17,0 0-17</inkml:trace>
  <inkml:trace contextRef="#ctx0" brushRef="#br0" timeOffset="89440.69">2857 12488 0,'0'-21'15,"0"0"-15,0 42 31,0 0-15,-21 1-16,21-1 0,0 0 16,0 21-16,0 1 0,0-1 0,0 0 15,0 1-15,0-1 0,0 0 16,0 1-16,0-22 0,0 21 16,0 0-16,0-20 0,0-1 0,0 0 15,0 0-15,0 0 0,0 0 16,0 1-16,21-22 15,1 0 1,-1 0-16,-21-22 0,21 1 0,0 0 16,-21 0-16,21 0 0,0-22 0,1 22 15,-1-21-15,-21 0 0,21-1 16,0 1-16,0 0 0,0-1 16,1 1-16,-1 0 0,0 20 15,-21 1-15,21 0 0,0 0 0,0 21 16,1 21-1,-22 0-15,21 0 0,-21 22 16,0-22-16,0 21 0,0 1 0,0-1 16,0-21-16,0 21 0,21-20 15,-21 20-15,21-21 0,-21 0 0,21 0 16,0 1-16,1-1 0,-1-21 16,21 0-16,-21 0 0,0 0 15,22 0-15,-22 0 0,21 0 16,170-127-1,-191 84-15,0 1 16,0 0-16,1 21 16,-22-22-16,21 1 0,-21 0 0,0-1 15,0 1-15,0 0 0,0 20 0,-21-20 16,-1 21-16,1 0 0,0 21 16,0 0-16,0 0 0,0 0 0,-1 0 15,1 0-15,0 0 0,21 21 16,0 0-16,-21 0 0,21 0 0,0 1 15,0-1-15,21 0 0,0-21 16,0 21-16,1-21 0,20 0 16,-21 0-16,21 0 0,-20 0 15,20 0-15,0 0 0,-21 0 0,22-21 16,-1 21-16,0-21 0,1 0 16,-22-1-16,21 1 0,1 0 0,-22 0 15,21-21-15,-21 20 0,-21-20 16,21 21-16,-21-21 0,0 20 0,0-20 15,0 21-15,0-21 0,0 20 0,-21 1 16,0 21 0,0 0-16,21 21 0,0 1 15,-21-1-15,21 21 0,0 0 16,-21 1-16,21-1 0,0 0 16,0 1-16,-22-1 0,22 22 0,0-22 15,0 0-15,0 1 0,-21 20 16,21-21-16,-21 1 0,21-1 0,0 0 15,0 1-15,0 20 16,0-42-16,0 1 0,0-1 16,0-42-1,0-1-15,21 1 16,0 0-16,-21 0 0,22 0 0,-1-22 16,0 22-16,0-21 0,-21 0 15,21-1-15,0 22 0,1-21 16,-1-1-16,0 22 0,0 0 0,0 0 0,0 21 15,1 0-15,-1 0 16,0 0-16,-21 21 16,0 0-16,0 0 0,0 22 15,0-22-15,0 0 0,0 21 0,0-20 16,0-1-16,0 21 0,0-21 16,0 0-16,0 22 0,21-22 0,0 0 15,-21 0-15,21 0 0,1-21 16,-1 22-16,0-1 0,0-21 0,0 0 15,0 0-15,43 0 0,-43 0 16,0 0-16,22-21 0,-22-1 16,0 22-16,21-21 0,-21 0 15,1-21-15,-1 21 0,0-1 0,0-20 16,0 0-16,-21-22 16,0 43-16,0 0 0,0-43 15,0 43-15,-21 21 16,0 0-16,0 0 15,0 0-15,-1 21 0,22 1 16,0-1-16,-21 0 0,21 0 16,0 0-16,0 0 0,0 22 0,0-22 15,0 0-15,0 0 0,21 0 16,1 1-16,-1-1 0,0 0 0,0-21 16,0 0-16,22 0 0,-22 0 15,21 0-15,0 0 0,-20 0 0,20-21 16,0 21-16,-21-21 0,22-1 15,-22 1-15,0 0 0,0 0 0,0 0 16,1-22-16,-22 22 0,0 0 0,0-21 16,0 21-16,0-1 0,0 1 15,0 0-15,0 0 0,0 0 0,-22 21 16,1 0-16,0 21 16,21 0-16,0 0 15,-21 0-15,21 1 0,-21 20 0,21-21 16,-21 21-16,21-20 0,0 20 15,0-21-15,0 21 0,-22-20 16,22-1-16,0 0 0,-21 0 0,21 0 16,0 0-16,0 1 15,0-44 1,0 1 0,0 0-16,21 0 0,-21 0 0,22-22 15,-22 22-15,21-21 0,0 0 16,-21 20-16,21-20 0,0 0 0,0-1 15,22 22-15,-22 0 0,21-21 16,1 42-16,-1-21 0,-21 21 16,21 0-16,1 0 0,-22 21 0,0-21 15,0 21-15,0 21 0,1-21 0,-22 1 16,21 20-16,-21-21 0,0 0 16,0 22-16,0-22 0,0 0 15,0 21-15,0-21 0,-21 1 0,-1-1 16,22 0-16,-21-21 0,21 21 15</inkml:trace>
  <inkml:trace contextRef="#ctx0" brushRef="#br0" timeOffset="89851">6816 12319 0,'0'0'0,"0"-21"0,0 0 16,0 0-16,0-1 15,0 1-15,0 0 16,0 0-16,0 42 31,0 0-31,0 0 0,0 22 0,0-1 16,0 0-16,0 1 0,0-1 16,0 22-16,0-22 0,0 0 0,-22 1 15,22 20-15,-21-21 0,21 1 0,0-22 16,0 21-16,0-21 0,0 1 15,0-1-15,0 0 0,0 0 0,21-21 32,1 0-32,-1-21 15,0 0-15,0 0 0,0-1 0,0 1 16</inkml:trace>
  <inkml:trace contextRef="#ctx0" brushRef="#br0" timeOffset="90196.8">7366 12361 0,'0'0'16,"0"22"0,0-1-16,-21 0 0,0 0 15,21 21-15,-22-20 0,22-1 0,-21 21 16,21-21-16,0 22 16,0-22-16,0 21 0,0-21 0,0 0 15,0 22-15,0-22 0,0 0 16,21-21-16,1 0 0,-1 0 15,0 0-15,21 0 0,-21 0 0,1 0 16,-1-21-16,21 21 0,-21-21 0,0 0 16,1-1-16,-1 1 0,0-21 15,-21 21-15,0 0 0,0-22 0,0 22 16,0-21-16,0 21 0,-21-22 16,0 22-16,-1 0 0,1 0 0,-21 21 15,21 0-15,0 0 0,-22 0 16,22 0-16,0 0 0,0 0 0,-22 0 15,22 0-15,0 0 16,0 21-16,0-21 16,0 0-16</inkml:trace>
  <inkml:trace contextRef="#ctx0" brushRef="#br0" timeOffset="90412.89">6710 12277 0,'42'0'16,"-21"0"-16,0 0 15,22 0-15,-1 0 0,0 0 16,1 0-16,-1 0 0,0-21 16,1 21-16,20-22 0,-20 22 0,-1-21 15,0 21-15,-21-21 0,22 21 0,-1-21 16,-21 0-16,0 21 0,1 0 15</inkml:trace>
  <inkml:trace contextRef="#ctx0" brushRef="#br0" timeOffset="91117.17">9038 12467 0,'21'0'16,"64"-21"-1,-64 0 1,0 0-16,0 0 0,1 21 0,-1-22 16,21-20-16,-21 0 15,0 21-15,-21-1 0,0 1 0,0 0 16,0 0-16,0 0 0,-21 0 0,0 21 16,0 0-16,-21-22 0,20 22 15,-20 0-15,0 0 0,21 0 0,-22 22 16,1-1-16,21 0 0,0 0 0,-22 0 15,22 0-15,0 1 0,21-1 16,0 0-16,0 0 0,0 0 0,0 0 16,21 1-16,21-1 0,-20 0 15,20 0-15,0 0 0,1 0 16,-1 1-16,0-1 0,1 0 0,-1 0 16,0 0-16,1 22 0,-1-22 0,-21 0 15,0 0-15,-21 0 0,0 22 16,0-22-16,0 0 0,-21 0 0,-21 21 15,-1-20-15,1-22 0,-21 21 16,20-21-16,-20 0 0,-1 0 16,1 0-16,-1 0 0,22 0 0,0-21 15,-1 21-15,1-22 0,21-20 0,-22 21 16,22 0-16,21-22 0,-21 22 16,21-21-16,0 21 0,0-22 15,0 22-15,0-21 0,0 21 0,0 0 16,21-1-16,0 22 15,1 0-15,20 0 0,-21 0 0,0 0 16,0 0-16,22 22 0,-22-1 0,0 0 16,0 0-16,0 0 0,1 0 15,-1 1-15,0-1 0,0 0 0,0 0 16,0 0-16,-21 0 0,22-21 0,-1 0 16</inkml:trace>
  <inkml:trace contextRef="#ctx0" brushRef="#br0" timeOffset="91376.67">9906 12107 0,'0'-21'0,"0"42"0,0-63 0,0 21 0,-21 0 16,0 21-16,21 21 0,-22 0 15,1 0-15,21 22 0,-21-1 16,21 0-16,0 1 0,-21-1 0,21 0 15,-21 1-15,21 20 0,-21-42 0,21 22 16,0-1-16,0 0 16,0-21-16,0 22 0,0-22 0,0 0 15,0 0-15,0 0 0,0 1 0,21-22 16,0 0 0,0 0-16,0-22 0</inkml:trace>
  <inkml:trace contextRef="#ctx0" brushRef="#br0" timeOffset="91569.08">9631 12446 0,'0'0'16,"21"0"15,0 0-31,0 0 0,0 0 16,1 0-16,-1 0 0,0 0 0,21 0 15,1 0-15,-1 0 0,0 0 16,1-21-16,-22 0 0,21 21 0,0 0 16</inkml:trace>
  <inkml:trace contextRef="#ctx0" brushRef="#br0" timeOffset="92100.48">10435 12615 0,'0'0'16,"42"0"0,-20 0-16,-1-21 0,0 0 15,0 0-15,-21 0 0,21 0 16,-21-1-16,0 1 16,0 0-16,0 0 0,0 0 0,0 0 15,0-1-15,-21-20 0,0 21 0,0 21 16,0-21-16,-1 21 0,1 0 15,-21 0-15,21 0 0,-22 21 0,22-21 16,-21 21-16,21 21 0,0-20 16,-1 20-16,1-21 0,0 21 0,0 1 15,0-1-15,21-21 0,0 22 16,0-22-16,0 21 0,0-21 0,0 0 16,21 1-16,0-1 0,0-21 15,0 0-15,22 0 0,-22 0 0,21 0 16,1 0-16,-1-21 0,-21 21 0,21-22 15,1 1-15,-22 0 0,21 0 0,-21-21 16,1 20-16,20 1 0,-42-21 16,21 21-16,-21-22 0,21 22 0,-21-21 15,0 21-15,0 0 0,-21 21 32,21 21-32,-21 0 15,21 0-15,0 0 0,0 22 0,-21-22 16,21 0-16,0 0 0,0 21 15,0-20-15,0-1 0,0 0 0,0 0 16,21 0-16,0 0 0,0 1 16,0-22-16,22 0 0,-22 0 15,0 0-15,21 0 0,-20 0 0,-1 0 16</inkml:trace>
  <inkml:trace contextRef="#ctx0" brushRef="#br0" timeOffset="92440.34">10985 12510 0,'0'-22'0,"0"44"0,0-65 0,0 22 0,0 0 16,0 0-16,22 0 16,-1 21-16,0-22 0,0 22 15,0 0-15,22 0 0,-22 0 0,21 0 16,-21 0-16,0 0 0,1 0 16,-1 22-16,0-1 0,0 0 0,-21 0 15,0 0-15,0 22 0,0-22 16,0 0-16,0 21 0,0-21 0,0 22 15,-21-22-15,0 0 0,0 0 16,-1 0-16,1 1 0,0-22 0,21 21 16,-21-21-16,21-21 31,0-1-31,0 1 0,42-21 16,-42 21-16,21 0 0,1-1 0,-1-20 15,0 21-15,-21-21 16,21 20-16,0-20 0,0 0 0,1 21 15,-1-22-15,0 22 0,21-21 0,-21 21 0,22-22 16,-22 22-16</inkml:trace>
  <inkml:trace contextRef="#ctx0" brushRef="#br0" timeOffset="92697.5">12171 11917 0,'0'0'0,"-43"-21"31,22 21-31,0 0 0,0 0 0,0 42 16,0-21-16,-1 22 0,1-1 16,0 0-16,0 1 0,0-1 0,0 21 15,-1-20-15,1-1 0,21 0 16,-21 1-16,21-1 0,-21 0 0,21 1 16,-21-1-16,21-21 0,0 22 15,0-22-15,0 0 0,0 0 0,21 21 16,0-20-16,0-22 0,22 0 15,-22 0-15,0 0 0,0 0 16,21-22-16,-20 1 0,-1 0 0,0 0 16,0 0-16</inkml:trace>
  <inkml:trace contextRef="#ctx0" brushRef="#br0" timeOffset="92856.41">11747 12298 0,'0'0'0,"-21"0"0,0 0 0,0 0 0,0 21 15,0-21-15,21 21 16,21-21 0,21 0-16,-21 0 0,22 0 15,-22 0-15,21 0 0,0-21 16,1 21-16,-1-21 0</inkml:trace>
  <inkml:trace contextRef="#ctx0" brushRef="#br0" timeOffset="93249.43">13504 11832 0,'0'-21'0,"0"42"0,0-63 0,-21 42 15,0 0-15,0 21 16,21 0-16,0 0 0,0 22 16,-21-1-16,-1 22 0,22-22 0,-21 21 15,21 1-15,-21-1 0,0-20 16,0 20-16,21-20 0,-21-1 0,-1 0 15,1-21-15,0 22 0,0-22 16,21 21-16,-21-21 0,21 1 16,21-22-1,-21-22 1,21 1-16,0 0 0,0 0 0,22-21 16,-22 20-16,0-20 0</inkml:trace>
  <inkml:trace contextRef="#ctx0" brushRef="#br0" timeOffset="93456.31">13610 11811 0,'21'-21'0,"-42"42"0,42-63 0,-21 21 0,21 21 16,-21 21-16,0 0 0,0 21 15,0 1-15,0 20 0,0-21 16,0 22-16,0-1 0,0 1 16,0-1-16,0 1 0,0-22 0,0 1 15,0-1-15,0 0 0,0 1 0,0-22 16,0 0-16,0 0 0,0 0 15,0 0-15,22-21 16,-22-21 0,0 0-16</inkml:trace>
  <inkml:trace contextRef="#ctx0" brushRef="#br0" timeOffset="93986.01">13293 12256 0,'-64'-22'16,"403"234"-16,-614-402 0,190 168 0,106 22 15,0 0 1,22 0-16,-22 0 0,21 0 16,0 0-16,1 0 0,-1 0 15,22 0-15,-22-21 0,21 21 0,1-21 16,-1 21-16,1-21 0,-22 0 0,22 0 16,-22 21-16,0-22 0,43 1 15,-64 21-15,0-21 0,-21 42 31,0 0-31,-21 1 0,0-1 16,0 21-16,21-21 0,0 22 0,-21-22 16,0 21-16,21-21 0,-22 0 15,1 1-15,21-1 0,0 0 0,0 0 16,0 0-16,0 0 0,0 1 16,21-22-16,1 0 15,-1 0-15,0 0 0,21 0 16,-21-22-16,22 1 0,-22 21 0,21-21 15,-21 0-15,22 0 0,-22 0 0,21-1 16,-21-20-16,1 21 16,-1-21-16,0-1 0,0 22 0,-21-21 15,21 21-15,-21-22 0,0 22 0,0 0 16,-21 21 0,0 21-16,0-21 0,21 21 15,-21 22-15,-1-22 0,1 21 0,21-21 16,0 22-16,0-1 0,-21-21 15,21 21-15,0-20 0,0-1 0,0 21 16,0-21-16,0 0 0,21-21 0,0 22 16,1-1-16,-1-21 0,0 0 15,0 0-15,0 0 0,22 0 0,-22 0 16,21-21-16,-21-1 0</inkml:trace>
  <inkml:trace contextRef="#ctx0" brushRef="#br0" timeOffset="94233.87">14965 11748 0,'0'-43'16,"0"86"-16,0-128 0,0 64 0,0 0 0,0-1 15,-21 44-15,21-1 16,-22 21-16,1-21 0,0 22 16,0 20-16,21-21 0,-21 22 0,0-1 15,-1-20-15,1 20 0,0 1 0,21-22 16,-21 0-16,21 1 15,0-1-15,0-21 0,0 22 0,0-22 16,0 0-16,0 0 0,21-21 0,0 21 16,0-21-16,1 0 0,-1 0 15,0 0-15,0-21 0,0 0 16,0 0-16,1 21 0</inkml:trace>
  <inkml:trace contextRef="#ctx0" brushRef="#br0" timeOffset="94560.68">15219 12002 0,'0'0'0,"-21"21"16,21 0-16,-22 0 16,1 21-16,0-20 0,0 20 15,0-21-15,0 21 0,21-20 0,0 20 16,0-21-16,-22 21 0,22-20 16,0-1-16,0 0 0,0 0 0,22-21 15,-1 21-15,0-21 0,21 0 16,-21 0-16,1 0 0,-1 0 15,21 0-15,-21 0 0,0 0 0,1-21 16,-1 0-16,0 0 0,0 0 0,0-1 16,-21-20-16,0 21 0,0-21 15,0-1-15,0 22 0,0-21 0,-42-1 16,21 22-16,0 0 0,-1 21 16,1 0-16,-21 0 15,21 0-15,0 0 0,-22 21 0,22 0 16,0-21-16,21 22 0,-21-22 0,0 21 15,-1-21-15</inkml:trace>
  <inkml:trace contextRef="#ctx0" brushRef="#br0" timeOffset="94729.58">14499 12002 0,'0'0'0,"0"-22"15,21 22 1,0 0-16,1 0 0,20 0 0,-21 0 16,21 0-16,1 0 0,-22-21 0,42 21 15,-20-21-15,-1 21 0,0-21 16,1 21-16</inkml:trace>
  <inkml:trace contextRef="#ctx0" brushRef="#br0" timeOffset="95524.13">15579 12065 0,'0'0'16,"0"-21"-16,0 0 0,21 0 15,0-1-15,-21 1 16,0 0-16,21 21 0,0 0 16,0 0-1,-21 21-15,22 0 0,-22 1 16,21 20-16,-21-21 0,0 21 0,0-20 16,0 20-16,0 0 0,0-21 15,0 22-15,0-22 0,0 0 16,0 0-16,0 0 0,0 1 0,0-1 15,0 0-15,-21 0 16,-1-21 0,22-21-1,0 0-15,0 0 16,0-1-16,22-20 0,-1 21 16,-21 0-16,21-22 0,0 1 0,0 0 15,0 21-15,22-22 0,-22 1 16,0 0-16,21 20 0,-20 1 0,20 0 15,-21 21-15,21 0 0,-20 0 16,-1 0-16,21 21 0,-21 22 0,0-22 16,-21 21-16,0 0 0,22-20 15,-22 20-15,0 0 0,0 1 0,0-22 16,0 21-16,-22-21 0,22 0 0,0 1 16,-21-1-16,0 0 0,0-21 15,21 21-15,-21-21 0,0 0 16,21-21-1,0 0 1,0 0-16,21-22 0,0 22 16,0 0-16,0-21 0,0-1 15,1 22-15,20-21 0,0-1 16,-21 1-16,22 0 0,-1-1 16,0 22-16,1 0 0,-1 0 0,0 21 0,-20 0 15,20 0-15,-21 0 0,21 63 16,-42-41-16,0 20 0,0 0 15,0 1-15,0-1 0,0-21 0,0 21 16,-21 1-16,21-22 0,-21 21 16,0-21-16,0 1 0,0-1 0,-1 21 15,1-42-15,21 21 0,21-21 32,1 0-32,-1 0 15,0 0-15,21 0 0,1 0 0,-22 0 16,21-21-16</inkml:trace>
  <inkml:trace contextRef="#ctx0" brushRef="#br0" timeOffset="97156.19">17335 12107 0,'22'-21'15,"-44"42"-15,44-63 0,-22 0 0,0 21 16,0-1-16,-22 1 0,1 0 0,0 0 16,-21 21-16,21-21 0,-64 21 15,64 0-15,-22 0 16,1 21-16,0 0 0,-1 0 0,22 0 15,-21 1-15,0 20 0,20-21 0,-20 21 16,21 1-16,0-1 0,0-21 16,21 22-16,0-22 0,0 21 0,0-21 15,0 0-15,21 1 0,0-1 0,0 0 16,21 0-16,-20-21 0,-1 0 16,21 0-16,-21 0 0,22 0 0,-22 0 15,21 0-15,-21 0 0,22 0 0,-22-21 16,0 0-16,0 0 0,0-1 15,0-20-15,1 21 0,-1-21 0,0-1 16,0 1-16,-21 0 0,0-1 16,0 22-16,0-21 0,0 21 0,0-1 15,0 44 1,-21-1 0,21 21-16,-21-21 0,0 22 15,21-1-15,-22-21 0,22 21 0,0-20 16,0 20-16,0-21 0,0 0 0,0 0 15,0 1-15,0-1 0,22-21 0,-1 21 16,0 0-16,0-21 0,21 0 16,-20 0-16,20 0 0,-21 0 0,21 0 15,1 0-15,-22-21 0,21 21 0,-21-21 16,22 0-16,-22-1 16,21-20-16,-21 0 0,1-1 0,-1 1 15,0 0-15,0-22 0,0 1 0,-21 20 16,21-20-16,-21 21 0,22-1 15,-22 1-15,0 0 0,0-1 0,0 22 16,0 0-16,0 0 0,0 0 0,-22 42 31,1-21-31,0 42 0,21-21 16,-21 22-16,0-1 0,21 0 0,0 1 0,-21 20 16,21-21-16,-22 22 15,22-22-15,0 1 0,0-1 0,0 0 0,0 1 16,0-22-16,0 0 0,22 21 15,-22-21-15,21-21 0,0 22 16,0-22-16,0 0 0,0 0 16,1 0-16,-1 0 0,0 0 0,0 0 15,0-22-15,0 1 0,1 0 16,20 0-16,-42 0 0,21 0 0,0-22 16,22-20-16,-22 42 0,-21-22 15,21 22-15,0 0 0,-21 0 16,21 0-16,0 21 15,-21 21-15,0 0 16,0 0-16,0 0 0,0 22 16,0-22-16,-21 0 0,21 21 15,0-21-15,-21 1 0,21-1 0,0 0 16,0 0-16,0 0 0,0 0 0,0 1 16,21-22-16,0 21 0,1-21 15,-1 0-15,0 0 0,0 21 0,0-21 16,22 0-16,-22 0 0,0 0 0,21 0 15,-21-21-15,22 0 0,-22-1 16,0 1-16,21 0 0,-20-21 0,20-22 16,0 22-16,-21 0 0,-21 20 15,22-20-15,-1 0 0,-21 21 16,0-1-16,0 1 0,0 42 31,-21 1-31,-1-1 16,22 21-16,-21-21 0,21 22 0,-21-22 15,21 21-15,-21-21 0,21 0 16,0 22-16,0-22 0,0 0 0,0 0 16,0 0-16,0 1 0,21-22 0,0 21 15,0-21-15,1 0 16,-1 0-16,0 0 0,0 0 0,0 0 16,0-21-16,-21-1 15,0 1-15,0 0 0,0 0 16,0 0-16,0-22 0,0 22 0,0-21 15,0 0-15,-21 20 0,-21-41 16,42 42-16,-21 0 16,0-1-16,21 1 0,0 0 15,21 21 1,0 0-16,0-21 16,0 21-16,0 0 0,22 0 0,-22-21 15,21 21-15,-21 0 0,22 0 0,-1 0 16,0 0-16,1 0 0,-22 0 15,21 0-15,-21 0 0,1 21 0,-1 0 16,-21 0-16,0 22 0,0-22 0,0 21 16,0 0-16,0 1 0,-21-22 15,-1 21-15,22-21 0,-21 22 16,0-22-16,21 0 0,0 0 0,0 0 16,0 1-16,-21-22 0,21 21 15,-21-21 1,21-21 15,0-1-31,0 1 0,0 0 16,0 0-16,0 0 0,0-22 0,42-20 15,-21 42 1,22-22-16,-22 1 0,21 0 0,0 21 0,1-22 16,20 22-16,-20-21 0,-1 21 15,21-1-15,-20 22 0,-1 0 16,-21 0-16,43 0 0,-64 22 15,0-1-15,0 21 0,0-21 0,0 22 16,0 20-16,0-21 0,-21 1 16,-1-1-16,1 0 0,0-20 0,0 20 15,0-21-15,0 0 0,-1 0 16,1 1-16,0-1 0,21 0 16,-21-21-16,21 21 0,0-42 31,0 0-31,0 0 0</inkml:trace>
  <inkml:trace contextRef="#ctx0" brushRef="#br0" timeOffset="97354.08">19008 11494 0,'-22'0'0,"44"0"0,-65 0 0,22 0 16,0 0-16,0 0 0,0 0 0,-1 0 15,1 0 17,0 0-17,0 0 1</inkml:trace>
  <inkml:trace contextRef="#ctx0" brushRef="#br0" timeOffset="97532.97">17801 11769 0,'0'0'16,"0"21"-16,0 0 0,21-21 15,0 0 1,22 0-16,-22 0 16,21 21-16,1-21 0,-1 0 0,0 0 15,1 0-15,-1 0 0,0 0 0,-21 0 16,22 0-16,-22 0 0</inkml:trace>
  <inkml:trace contextRef="#ctx0" brushRef="#br0" timeOffset="98664.33">677 14139 0,'-21'0'0,"0"0"16,0 0-16,0 0 0,-1 0 0,1 0 15,0 0-15,0 0 0,0 0 16,21-21-16,-21 21 15,21-21-15,0 0 0,0 0 16,21-22-16,0 22 0,0 0 16,21 0-16,1 0 0,-22 0 0,21-1 15,1 22-15,-1 0 16,-21-21-16,21 21 0,-20 0 0,-1 21 16,-21 1-16,0-1 0,0 0 15,-21 21-15,-1 1 0,-20-1 0,0 0 16,-1 1-16,-20 20 0,-1 1 15,1-22-15,-1 21 0,22-20 0,0-1 16,-1 0-16,22 1 0,0-22 16,21 21-16,0-21 0,21 1 15,0-1-15,22-21 0,-1 0 0,0 0 16,1 0-16,20 0 0,1-21 16,-22 21-16,22-22 0,-22 1 0,21 0 15,-20 0-15,-1 0 16,-21-22-16,0 22 0,1 0 0,-22-21 15,0 21-15,0-22 0,-22 22 16,-20 0-16,21 0 0,-21 0 0,-1-1 16,-20 22-16,20 0 0,1 0 15,-21 22-15,20-1 0,1 0 0,0 0 16,-1 0-16,22 0 0,-21 22 16,42-22-16,0 0 0,0 0 15,0 0-15,0 1 0,21-22 0,0 0 16,21 0-16,1 0 0,-1 0 15</inkml:trace>
  <inkml:trace contextRef="#ctx0" brushRef="#br0" timeOffset="98850.22">1587 14309 0,'0'0'15,"-21"0"48,21 21-63,-21-21 31</inkml:trace>
  <inkml:trace contextRef="#ctx0" brushRef="#br0" timeOffset="99280.66">3133 14118 0,'0'0'16,"-22"-21"-16,1 21 0,0-21 16,0 21-16,21-21 0,0 0 15,0-1 1,21 22-16,0-21 15,22 21-15,-1-21 0,21 21 0,-20-21 16,20 21-16,22-21 0,-22 21 16,22-21-16,-21 21 0,20 0 0,-20-22 15,-1 22-15,1 0 0,-22 0 0,0 0 16,-20 0-16,20 0 0,-42 22 16,0-1-1,-42-21-15,20 0 0,1 0 16,-21 21-16,0-21 0</inkml:trace>
  <inkml:trace contextRef="#ctx0" brushRef="#br0" timeOffset="99512.53">3619 13970 0,'-63'64'32,"42"-43"-17,21 0-15,0 0 0,0 21 16,0-20-16,0 20 0,0 0 0,0 1 15,0-1-15,0 0 0,0 1 16,0-1-16,0 0 0,-21 22 16,21-43-16,-22 21 0,22-21 15,0 1-15,0-1 0,0-42 47,22-1-47,-22 1 0</inkml:trace>
  <inkml:trace contextRef="#ctx0" brushRef="#br0" timeOffset="100219.88">4149 14182 0,'0'0'0,"21"-21"0,0 21 0,0 0 16,-21 21 0,0 0-1,-21 0-15,0 0 0,21 22 0,-21-22 16,-1 21-16,22-21 0,0 22 0,-21-22 15,21 21-15,-21-21 16,21 22-16,0-22 0,0 0 0,0 0 16,0 0-16,21-21 0,0 0 15,1 0-15,-1 0 0,0 0 16,0 0-16,0 0 0,22-21 0,-22 0 16,0 21-16,0-21 0,0 0 15,0-1-15,-21 1 0,0 0 0,0 0 16,0 0-16,0 0 0,0-22 0,-21 22 15,0 0-15,0 0 0,0 0 16,0-1-16,-1 22 0,1-21 16,21 0-1,0 0-15,21 21 16,22 0-16,-22-21 0,21 21 16,1 0-16,-1 0 0,0-21 15,22 21-15,-22 0 0,0 0 0,22 0 16,-22 0-16,1 0 0,-1 0 15,-21 21-15,0-21 0,0 21 0,-21 0 16,0 0-16,0 0 0,0 1 0,0 20 16,-21-21-16,21 21 0,-21-20 15,0-1-15,0 21 0,0-21 16,-1 22-16,22-22 0,0 0 0,0 0 0,0 0 16,0 0-16,0 1 15,22-1-15,-1-21 16,0 0-16,0 0 0,0 0 0,22 0 15,-22 0-15,0-21 0,21 21 16,-21-22-16,1 1 0,-1 0 0,21 0 16,-21 0-16,0 0 0,-21-1 0,0-20 15,22 21-15,-22-21 0,0 20 16,0-20-16,0 21 0,-22-21 0,22 20 16,-42 1-16,21 21 0,0-21 15,0 21-15,-22 0 0,22 0 0,-21 0 16,-1 0-16,22 0 0,0 0 15,-21 0-15,21 0 0,21 21 16,0 0-16,0 1 16,21-22-16,21 0 0,-21 0 15,0 0-15,22 0 0</inkml:trace>
  <inkml:trace contextRef="#ctx0" brushRef="#br0" timeOffset="100499.72">5715 13949 0,'0'-21'16,"0"42"-16,0-63 0,0 20 0,0 1 0,-21 0 16,0 0-16,-1 0 15,-20 63 1,42-21-16,-21 0 16,21 22-16,0-1 0,0 0 15,-21 1-15,21 20 0,-21-20 0,-1-1 16,22 0-16,-21 22 0,21-22 0,-21 0 15,0 1-15,21-1 0,-21 0 16,21-20-16,0 20 0,0-21 0,0 0 16,-21-21-16,21 21 0,21-21 31,0 0-31,0-21 0,0 0 0,0 0 16,1 0-16</inkml:trace>
  <inkml:trace contextRef="#ctx0" brushRef="#br0" timeOffset="100947.94">6265 14161 0,'21'-22'0,"-42"22"31,0 0-31,-21 0 16,21 0-16,-1 0 0,-20 22 0,21-22 15,-21 21-15,-1 0 16,22 0-16,-21-21 0,21 21 0,-1 0 16,1 1-16,21-1 0,0 0 15,21-21 1,1 0-16,20 21 0,-21-21 0,21 0 16,1 0-16,-1 0 0,0 21 0,-20-21 15,20 0-15,-21 0 0,21 21 16,-20-21-16,-1 22 0,0-1 15,-21 0-15,0 0 16,-21 0 0,0-21-16,-1 21 0,1-21 15,0 0-15,-21 22 0,21-22 0,-22 21 16,22-21-16,-21 0 0,-1 0 16,1 0-16,21 21 0,0-21 0,0 0 15,-1 0-15,1 0 0,21-21 31</inkml:trace>
  <inkml:trace contextRef="#ctx0" brushRef="#br0" timeOffset="111996.08">1143 15367 0,'0'-21'0,"0"0"0,0 0 16,0-1 0,-21 22-16,0-21 0,-22 21 0,22 0 15,-21 0-15,21 0 0,-22 0 16,1 21-16,0-21 0,20 22 15,-41 41-15,21-42 0,20 0 16,1 22-16,21-22 0,0 21 16,-21-21-16,21 1 0,0-1 0,0 0 15,0 0-15,0 0 0,21-21 16,0 0-16,1 0 16,-1 0-16,0 0 0,0 0 0,21 0 15,-20-21-15,20 0 0,0 0 16,1 21-16,-22-21 0,21-1 15,-21-20-15,22 21 0,-22 0 16,0 0-16,-21-1 0,21 1 16,-21 0-16,0 0 0,0 0 15,0 42 17,0 0-32,0 0 0,0 0 15,0 22-15,0-22 0,0 21 0,0 1 16,0-22-16,0 21 0,0 0 15,0 1-15,0-1 0,0 0 16,0 22-16,0-22 0,0 1 0,-21-1 16,0 0-16,21 1 15,-21-1-15,21 0 0,-22-21 0,1 1 16,0-1-16,0 0 0,0 0 16,0-21-16,-1 0 0,1 0 0,0 0 15,0 0-15,0 0 0,0-21 16,-22 0-16,22 0 0,0-1 0,-21 1 15,20 0-15,1 0 0,0 0 16,0 0-16,21-1 0,0 1 16,0 0-16,0 0 0,21 0 15,0 21 1,0-21-16,1 21 0,-1-22 0,0 22 16</inkml:trace>
  <inkml:trace contextRef="#ctx0" brushRef="#br0" timeOffset="112179.98">1630 15833 0,'21'0'16,"-42"0"-16,42-21 15</inkml:trace>
  <inkml:trace contextRef="#ctx0" brushRef="#br0" timeOffset="113696.51">2836 15473 0,'0'0'0,"-21"-21"16,0 0-16,0 21 0,21-22 16,-21 22-1,21 22-15,0-1 16,0 0-16,0 0 15,0 0-15,0 0 0,0 1 0,21-22 16,0 21-16,0-21 16,0 0-16,0 0 0,1 0 0,20 0 15,-21 0-15,21 0 0,-20 0 16,20-21-16,-21-1 0,21 1 0,1 0 16,-1 0-16,0-21 0,-20 20 15,20 1-15,-21-21 0,0 21 16,-21 0-16,0-22 0,0 22 0,0 0 15,0 0-15,-21 21 16,0 0-16,0 21 16,0-21-16,21 42 0,-22-21 0,22 22 15,-21-1-15,21 22 0,0-22 16,0 21-16,0 1 0,0-22 0,0 22 16,0-1-16,0 1 0,21-22 0,1 22 15,-1-1-15,-21-21 0,21 1 16,0 41-16,-21-41 0,21-1 15,-21-21-15,0 0 16,0 1-16,0-1 0,-21-21 16,0 0-16,0 0 15,0 0-15,-22-21 0,22-1 16,-21 1-16,21-21 0,-22 21 16,1-22-16,0 22 0,20-21 0,-20 21 15,21 0-15,0-1 0,0 1 16,-1 0-16,22 42 15,0 0-15,0 1 16,22-1-16,-1 0 0,-21 0 0,21 0 16,21 22-16,-21-22 0,1 0 0,-1 0 15,21 0-15,-21 0 0,22-21 16,-1 22-16,0-22 0,1 0 0,-1 0 16,0 0-16,22 0 15,-1 0-15,-20-22 0,20 22 0,-21-21 16,1 0-16,-1 0 0,0 0 15,1-22-15,-22 22 0,0-21 0,0 21 16,-21-22-16,21 1 0,-21 0 16,0 21-16,0-22 0,0 22 0,0-21 15,0 21-15,0-1 0,-21 22 16,21 22 0,-21-1-16,21 21 0,0-21 15,0 22-15,0-22 16,0 21-16,0-21 0,-21 22 0,21-22 0,0 21 15,-21-21-15,21 0 16,0 1-16,0-1 0,0 0 0,21-42 47,0 0-47,-21-1 0,21 1 16,0 0-16,-21-21 0,22 21 15,-1-22-15,0 1 0,-21 21 0,21-22 16,0 22-16,0 0 0,1 0 15,-1 21-15,0 0 0,0 0 16,0 21-16,-21 0 16,21 22-16,-21-22 0,0 0 0,22 21 15,-22 1-15,0-22 0,21 21 16,-21-21-16,0 22 0,0-22 16,0 0-16,0 0 0,21 0 15,0 0-15,0-21 16,0 0-16,1 0 0,-1 0 15,0-21-15,0 0 0,0 21 0,0-21 16,1-21-16,-1 20 0,21-41 16,-42 21-16,21-1 0,0-20 15,-21 20-15,0 1 0,0 0 16,22-22-16,-22 22 0,21 0 0,-21-22 16,0 22-16,0-1 0,0-20 15,0 21-15,21 20 0,-21-20 16,0 21-16,0 42 15,0 0-15,0 0 16,0 22-16,0-1 0,0 22 0,0-22 16,0 0-16,0 22 0,-21-22 15,21 0-15,0 22 0,0-22 0,0 22 16,0-22-16,0 0 0,0 1 16,0-22-16,0 21 0,0-21 15,0 1-15,21-1 0,0 0 0,0 0 0,0-21 16,1 0-16,-1 0 15,0 0-15,0-21 16,0 0-16,0 0 0,1-1 0,-22 1 16</inkml:trace>
  <inkml:trace contextRef="#ctx0" brushRef="#br0" timeOffset="113880.4">4466 15790 0,'0'0'0,"0"22"16,21-22-16,22 0 15,-22 0-15,0 0 0,21 0 16,-21 0-16,22 0 0,-1-22 16,-21 22-16,22-21 0,-1 21 0,-21 0 15</inkml:trace>
  <inkml:trace contextRef="#ctx0" brushRef="#br0" timeOffset="114416.09">5228 15854 0,'-42'0'0,"84"0"0,-105-21 15,41 0-15,1-1 16,0 22-16,0-21 0,21 0 0,0 0 0,-21 0 16,21 0-16,0-1 0,0 1 31,21 21-31,0 0 0,0 0 15,0 21-15,22 1 0,-1-1 0,-21 0 16,22 21-16,-1 1 0,-21-22 16,21 21-16,1 0 0,-22 1 0,0-1 15,0 0-15,-21 1 0,0-1 16,0-21-16,0 22 0,-21-22 0,0 21 16,0-21-16,0 0 0,-1 1 15,-20-22-15,21 0 0,0 0 0,0 0 16,-1 0-16,22-22 15,0 1-15,0 0 0,0-21 16,0 21-16,0-22 0,0 22 0,0-21 16,0-1-16,22 1 0,-1 0 15,0-1-15,0 1 0,21 0 16,-20 21-16,-1-22 0,21 22 0,0 0 16,-20 21-16,20-21 0,-21 21 15,21 0-15,-20 0 0,20 0 0,-21 0 16,0 0-16,0 0 0,-21 21 15</inkml:trace>
  <inkml:trace contextRef="#ctx0" brushRef="#br0" timeOffset="114840.85">6159 15748 0,'0'0'0,"-21"-42"31,0 42-31,0 0 0,0 0 0,0 0 16,-1 0-16,1 21 0,0 0 15,-21 0-15,21 22 0,-22-22 0,22 21 16,0 0-16,0 1 0,-22-22 0,22 21 16,21 1-16,0-1 15,0 0-15,0-21 0,0 22 0,0-22 16,0 0-16,0 0 0,43 0 15,-22 1-15,21-22 0,-21 0 0,22 0 16,-1 0-16,0 0 0,22-22 0,-22 1 16,0 0-16,1 0 0,-22 0 15,21 0-15,-21-22 0,1 1 0,-1 21 16,0-22-16,-21 1 0,0 0 16,0-1-16,0 1 0,0 21 0,-21-21 15,0 20-15,-1 1 0,-20 0 0,21 0 16,0 0-16,-22 21 0,22 0 15,-21 0-15,21 0 0,-22 0 0,22 0 16,0 21-16,0-21 0,0 21 0,21 0 31,21-21-31</inkml:trace>
  <inkml:trace contextRef="#ctx0" brushRef="#br0" timeOffset="115964.21">6964 15896 0,'0'0'0,"-64"-21"31,64 0-16,0 0 1,0 0-16,0-1 16,21 1-1,-21 0-15,0 0 0,0 0 16,0 0-16,-21-1 16,0 22-16,0 0 0,0 0 15,0 0-15,-22 0 0,-20 0 16,20 0-16,1 22 0,0-1 15,-1 0-15,1 21 0,0-21 16,21 22-16,-1-1 0,1 0 0,0-20 16,21 20-16,0 0 0,0 1 15,0-1-15,0-21 0,21 0 0,0 0 16,1 1-16,-1-1 0,21-21 0,-21 0 16,0 0-16,22 0 0,-1 0 15,-21 0-15,22 0 0,-22-21 0,21-1 16,0 1-16,-20 0 0,20 0 15,0-21-15,1 20 0,-22-20 16,21 0-16,-21-1 0,0 1 0,22-21 0,-22 20 16,0 1-16,0-22 15,0 1-15,-21 21 0,22-22 0,-22 1 16,21 20-16,-21-20 0,0-1 16,0 22-16,21 0 0,-21-1 0,0 22 15,0-21-15,21 42 0,-21-21 16,0 42-1,0 0-15,0 21 0,0 1 16,-21 20-16,0 1 0,0-1 0,-1 1 16,1-1-16,0 1 0,21-22 15,-21 21-15,0 1 0,21-1 0,-21 1 16,21-22-16,0 1 0,0 20 16,0-42-16,0 22 0,21-1 15,21 0-15,-21-21 0,0-21 16,1 0-16,-1 0 0,0 0 15,0 0-15,0 0 0,0-21 0,1 21 16,-1-21-16,0 0 0,21-21 16,-21 20-16,1-20 0,-1 21 0,0-21 15,0 20-15,0-20 0,-21 21 0,21-21 16,-21 20-16,22 1 0,-22 0 16,0 0-16,0 0 0,0 42 31,0 0-31,-22 21 15,22-20-15,0 20 0,0-21 16,0 21-16,0 1 0,0-22 16,0 21-16,0-21 0,0 1 0,0 20 15,0-21-15,0 0 0,22 0 16,-1-21-16,0 0 16,0 0-16,0 0 0,0-21 0,1 0 15,-1 21-15,0-21 0,0 0 16,0-22-16,0 22 0,1 0 0,-1-21 15,-21-1-15,0 22 0,21-21 0,-21 21 16,21-22-16,-21 22 16,0 0-16,0 0 0,0 0 0,0 42 31,0 0-31,0 0 16,0 22-16,-21-22 0,21 21 0,0-21 15,-21 22-15,21-22 0,0 21 16,0-21-16,0 22 0,0-22 0,0 0 15,0 0-15,0 0 0,21-21 16,0 21-16,0-21 0,0 0 16,1 0-16,20 0 0,-21-21 0,0 0 15,22 0-15</inkml:trace>
  <inkml:trace contextRef="#ctx0" brushRef="#br0" timeOffset="117428.37">8361 15706 0,'21'-21'0,"-42"42"0,42-64 15,-21 1-15,0 21 0,0 0 16,-21 21 0,0 0-16,-1 21 0,1 0 15,0 0-15,21 0 0,-21 22 16,0-22-16,21 21 0,-21-21 16,21 22-16,0-1 0,0 0 0,0 1 0,0-1 15,0-21-15,0 22 16,0-22-16,21 0 0,0 0 0,0 0 15,0-21-15,0 21 0,1-21 0,-1 0 16,21 0-16,0 0 0,-20 0 16,20-21-16,0 21 0,1-21 0,-1 0 15,0 0-15,1-22 0,-22 1 16,21 21-16,0-21 0,-20-1 0,20 1 16,-21 0-16,0-22 0,0 22 0,1-22 15,-22 22-15,21-22 0,-21 22 16,21-21-16,-21 20 0,0-20 0,21 20 15,-21 1-15,0 21 0,0-21 16,0 20-16,0 1 0,0 64 31,0-22-31,-21 21 0,21 22 16,-21-22-16,0 21 0,-1 1 0,22-1 16,0-20-16,-21 20 0,21 1 0,0-22 15,-21 22-15,21-22 0,0 0 16,0 1-16,0-1 0,0 0 0,21 1 15,0-22-15,1 0 0,-1 0 16,0 0-16,0-21 0,0 0 0,22 0 16,-22 0-16,21 0 0,-21 0 0,64-42 15,-64 21-15,21 0 16,-20-22-16,-1 22 0,21-21 16,-21-1-16,0 22 0,1-21 0,-1 0 15,0 20-15,0-20 0,0 21 16,-21 0-16,0 0 0,0-1 0,0 44 31,0-1-31,0 0 16,0 0-16,0 0 0,-21 22 0,21-22 15,0 0-15,0 21 0,0-21 16,0 1-16,0-1 0,0 0 0,0 0 16,0 0-16,0 0 0,21-21 15,-21 22-15,21-22 0,1 0 0,-1 0 16,0 0-16,0 0 0,0 0 15,0 0-15,1-22 0,-1 1 0,0 21 16,21-42-16,-21 21 0,1 0 16,-1-1-16,0-20 0,0 21 0,0-21 15,-21 20-15,21-20 0,-21 21 0,22 0 16,-22 0-16,0 42 31,-22 0-31,1 0 0,21 0 16,-21 0-16,21 1 0,0 20 15,-21-21-15,21 0 0,-21 22 0,21-22 16,0 0-16,0 0 0,0 0 16,0 0-16,21 1 15,0-22-15,0 21 0,0-21 0,1 0 16,20 0-16,-21 0 16,0 0-16,0-21 0,-21-1 0,22 1 15,-1 0-15,-21 0 0,0 0 0,0 0 16,0-1-16,0-20 0,0 21 15,-21 0-15,-1-22 0,1 22 0,0 0 16,0 0-16,0 0 0,21 0 0,-21 21 16,-1-22-16,22 1 31,22 21-31,-1 0 16,0 0-16,0 0 0,0 0 15,0-21-15,22 21 0,-22 0 0,0 0 16,21 0-16,1 0 0,-22 0 15,21-21-15,-21 21 0,1 0 0,-1 0 16,0 21-16,0-21 0,0 21 0,-21 0 16,21 1-16,-21-1 0,0 0 15,0 0-15,0 21 0,0-20 0,0 20 16,0-21-16,0 0 0,0 22 0,22-22 16,-22 0-16,0 0 0,0 0 15,0 0-15,0 1 0,0-1 16,0 0-16,-22-42 31,22 0-15,0-1-16,0 1 15,0 0-15,0 0 0,0-21 0,0 20 16,0-20-16,22 0 0,-1 21 0,0-22 16,0 1-16,21 0 0,-20-1 15,20 1-15,0 21 0,22-22 0,-22 22 16,22 0-16,-22 21 0,21 0 15,1 0-15,-22 21 0,1 0 0,-1 22 16,0-22-16,-21 21 0,-21-21 16,0 22-16,0-22 0,0 21 0,0 1 15,-21-1-15,0 0 0,0-21 16,0 22-16,0-22 0,-1 21 0,1-21 16,0 1-16,0-1 0,21 0 15,-21 0-15,0-21 0,21-21 31,-22 0-15</inkml:trace>
  <inkml:trace contextRef="#ctx0" brushRef="#br0" timeOffset="117628.25">10287 15092 0,'0'0'0,"-21"-21"0,0 21 0,-1 0 0,1 0 16,0 0 0,0 21-16,21 0 15,0 0-15,0 0 16,-21-21-16,0 22 16,-1-22-16,1 21 0</inkml:trace>
  <inkml:trace contextRef="#ctx0" brushRef="#br0" timeOffset="117801.15">8742 15515 0,'-21'21'16,"42"-42"-16,-64 64 0,22-43 0,21 21 16,21-21-1,22 0-15,-1 0 0,0 0 16,1 0-16,20 0 0,1 0 0,20 0 15,-20-21-15,-1 21 0,22 0 0</inkml:trace>
  <inkml:trace contextRef="#ctx0" brushRef="#br0" timeOffset="118259.89">12404 15579 0,'0'0'0,"0"-21"0,0-22 0,21 22 0,-21-21 16,21-1-16,-21 22 0,0-21 16,0 0-16,21 20 0,-21-20 0,21 21 15,-21-21-15,0 20 0,0 1 16,0 42 0,0 1-1,-21 20-15,0 0 0,21 22 0,-21-1 16,0-20-16,21 20 0,-22-21 15,1 22-15,0-22 0,21 22 16,-21-22-16,21 0 0,-21 1 0,21-22 16,0 21-16,0-21 0,0 1 0,0-1 15,0 0-15,0 0 0,21-21 16,0 0-16,0 0 16,0 0-16,22-21 15,-22 0-15</inkml:trace>
  <inkml:trace contextRef="#ctx0" brushRef="#br0" timeOffset="118612.69">12827 15558 0,'21'-22'0,"-42"44"0,42-65 0,0 43 15,-21 21 1,-21 1-16,0-1 0,0 0 16,0 0-16,21 21 0,-22-20 0,1 20 15,0-21-15,0 21 0,21-20 16,-21 20-16,21-21 0,0 21 0,0-20 15,0-1-15,0 0 0,42 0 16,-21-21-16,0 0 0,1 21 0,20-21 16,-21 0-16,0 0 0,22 0 0,-22-21 15,21 21-15,-21-21 0,22 0 16,-22 0-16,0-1 0,-21-20 0,0 21 16,21 0-16,-21-22 0,0 22 15,0-21-15,0 21 0,0 0 16,0-22-16,0 22 0,-21 21 0,0-21 15,0 21-15,-1 0 0,1 0 16,0 0-16,0 0 0,0 0 16,0 0-16,-22 0 0,22 0 0,0 0 15,0 0-15,0 0 0,-1 0 16,1 0-16,0 0 0,21-21 0</inkml:trace>
  <inkml:trace contextRef="#ctx0" brushRef="#br0" timeOffset="118824.57">11896 15494 0,'0'0'0,"21"0"16,0 0-16,21 0 0,-21 0 16,22 0-16,20 0 0,-20 0 15,20-21-15,1 21 0,-1 0 0,1-21 16,-1 0-16,1 21 0,-1-22 15,1 22-15,-1 0 0,-21-21 0,1 21 16,-1-21-16,0 21 0,-20-21 0,-1 21 16,0-21-16</inkml:trace>
  <inkml:trace contextRef="#ctx0" brushRef="#br0" timeOffset="120833.45">14817 15367 0,'-22'0'0,"44"0"0,-65 0 0,43 21 0,-21-21 16,42-21 31,0 0-47,1 21 0,20-21 15,-21 0-15,0-1 0,22 1 0,-1-21 16,-21 21-16,21 0 0,-20-22 0,-1 22 16,-21-21-16,0 21 0,0-22 15,0 22-15,-43 0 0,22 0 0,-21 0 16,0 21-16,-1 0 0,1-22 15,0 22-15,-22 0 0,22 0 16,-1 0-16,1 22 0,0-1 0,-1 0 16,22 0-16,0 0 0,0 22 15,21-1-15,0 0 0,0 1 0,0-1 16,42 0-16,-21 1 0,1-1 0,20 0 16,-21 1-16,21-1 0,1 0 15,-22-21-15,21 22 0,1-1 0,-22-21 16,0 22-16,21-22 0,-42 21 0,0-21 15,0 0-15,0 22 0,0-22 16,0 0-16,-42 0 0,21 0 0,-22-21 16,1 22-16,0-22 0,-22 0 15,22 0-15,0 0 0,-22 0 16,22 0-16,21 0 0,-22-22 0,1 1 16,21 21-16,0-21 0,-22-21 0,22 21 15,21-1-15,-21-20 0,21 21 16,0-21-16,0-1 0,0 1 0,0 0 15,0-1-15,0 1 0,0 0 0,21 20 16,0-20-16,0 21 0,1 21 16,-1 0-16,0 21 15,0 21-15,-21-20 16,21 20-16,-21 0 0,0-21 0,21 22 16,1-1-16,-22 0 0,0-20 15,21 20-15,0-21 0,0 21 16,-21-20-16,21 20 0,0-21 0,1 0 15,20 0-15,-21 1 0,21-22 0,-20 21 16,20-21-16,0 0 0,-21 0 16,22 0-16,-1 0 0,0 0 0,22-21 15,-22-1-15,1 22 0,-1-21 0,0 0 16,1 0-16,-1-21 0,-21 20 16,0 1-16,22 0 0,-43-21 0,21 21 15,-21-22-15,0 22 0,0 0 0,0 0 16,0 0-16,0-1 0,-21 22 15,-1 0-15,1 0 16,0 22-16,0-1 16,0 0-16,0 0 0,-1 21 15,22-20-15,0-1 0,0 21 0,0-21 16,0 0-16,0 22 0,0-22 0,22 0 16,-1 0-16,0 0 0,0 1 15,0-22-15,22 21 0,-22-21 0,21 0 16,0 0-16,-20 0 0,20 0 15,0 0-15,1-21 0,-22-1 0,21 1 16,0 0-16,1 0 0,-22 0 16,21-22-16,-21 1 0,1 0 15,20-1-15,-21-20 0,0 21 0,0-22 16,1-21-16,-1 22 0,0-1 0,0 1 16,0-1-16,0 22 0,1-21 15,-22 20-15,0 1 0,21 21 0,-21 0 16,0-1-16,0 1 0,0 42 15,-21 1 1,21 20-16,-22 0 0,1 1 0,0 20 16,0-21-16,0 22 0,0-1 0,-1-20 15,1 20-15,21-20 0,0 20 16,-21-21-16,21 1 0,0-1 16,0-21-16,0 22 0,0-22 0,0 21 15,21-21-15,-21 0 0,21-21 16,1 22-16,-1-1 0,21-21 0,-21 0 15,22 0-15,-22 0 0,21 0 0,0 0 16,1-21-16,-1-1 0,-21 22 16,22-21-16,-1 0 0,-21-21 0,21 21 15,-20-1-15,-1-20 0,-21 21 0,0 0 16,0-22-16,0 22 0,0 0 16,0 0-16,-21 21 15,-1 0-15,1 0 0,0 21 16,0 0-16,0 0 0,21 1 15,0-1-15,-21 0 0,21 0 0,0 0 16,0 0-16,0 1 0,0-1 0,0 0 16,21 0-16,0-21 0,-21 21 15,21 0-15,0-21 0,0 0 0,22 22 16,-22-22-16,0 0 0,21 0 0,-20 0 16,20 0-16,-21 0 0,21-22 15,-20 1-15,-1 21 0,21-21 0,-21 0 16,0 0-16,-21-22 0,22 22 15,-22-21-15,21 21 0,-21-22 0,0 22 16,0-21-16,0 21 0,0 0 16,0 42-1,0 0-15,0 21 16,-21-21-16,-1 1 0,22 20 0,-21-21 16,21 0-16,0 0 0,-21 22 15,0-22-15,21 0 0,-21 0 0,0 0 16,21 1-16,0-44 47,0 1-47,21 21 0,-21-21 15,21 0-15,0 0 0,0-22 16,0 22-16,1-21 0,20 21 0,-21-22 16,0 22-16,22 0 0,-22 0 15,0 0-15,21 0 0,-21 21 16,22 0-16,-22 21 0,0 0 15,-21 0-15,0 21 0,0-20 0,0-1 16,0 21-16,0-21 0,0 22 16,0-22-16,0 0 0,0 0 0,0 0 15,0 0-15,0 1 0,0-1 0,0 0 16,21-21-16,-21 21 16,21-21-16,1 0 0,-1 0 15,0 0-15,0-21 0,0 21 0,0-21 0,1 0 16,20-1-16,-21 1 15,21 0-15,-20 0 0,-1-21 0,21-22 16,-21 22-16,0-1 0,1 22 16,-22-21-16,0 21 0,0 0 15,0 42 1,-22 0-16,1 21 0,0-21 16,21 1-16,-21 20 0,21-21 15,-21 21-15,21-20 0,0-1 0,0 0 16,0 0-16,0 0 0,0 0 15,0 1-15,21-22 16,0 0-16,0 0 0,0 0 0,1 0 16,-1 0-16,0-22 0,0 1 0</inkml:trace>
  <inkml:trace contextRef="#ctx0" brushRef="#br0" timeOffset="121128.59">17716 15007 0,'-42'0'0,"84"0"0,-105 0 0,42 0 16,0 21-16,-1 1 0,1-22 0,21 21 15,0 0-15,0 0 0,0 21 16,0-20-16,21-22 0,1 21 16,-1-21-16,0 0 0,0 0 0,21 0 15,-20 0-15,-1 0 16,0 0-16,0-21 0,-21-1 15,0 1-15,0 0 0,0 0 16,0 0-16,0 0 0,-21 21 16,0 0-16,0-22 0,-1 22 0,1 0 15,0 0-15,0 0 0,0 0 16,21 22-16,0-1 0,-21-21 0,21 21 16,0 0-16,0 0 0,0 0 0</inkml:trace>
  <inkml:trace contextRef="#ctx0" brushRef="#br0" timeOffset="122312.31">17970 15536 0,'0'0'0,"0"-21"15,0 0-15,0 0 16,0 0-16,0 0 0,0-1 16,0 1-1,0 42 1,0 1-16,0-1 16,0 0-16,0 21 0,-21-21 15,0 22-15,0-1 0,21-21 0,0 22 16,-21-22-16,21 0 0,0 21 0,0-21 15,0 1-15,0-1 0,0 0 16,21-21-16,0 21 0,0-21 0,0 0 16,1 0-16,-1 0 0,21 0 15,-21 0-15,0 0 0,22 0 0,-22-21 16,0 0-16,21 0 0,-20-1 0,-1 1 16,21 0-16,-21 0 0,0-21 15,1-1-15,-1 22 0,-21-21 16,21-1-16,-21 1 0,0 21 0,21 0 15,-21 0-15,0-1 0,-21 44 32,0-1-32,0 0 0,21 0 0,-22 0 15,22 22-15,0-22 0,0 21 16,0-21-16,0 0 0,0 1 0,0-1 16,22 0-16,-22 0 0,42 0 0,-21 0 15,0-21-15,0 0 16,22 22-16,-1-22 0,-21 0 0,22 0 0,-1 0 15,-21 0-15,21 0 0,-20-22 16,-1 22-16,21-21 0,-21 0 16,0-21-16,1 21 0,-1-1 0,-21-20 15,21 0-15,-21-1 0,21 1 0,-21 21 16,21-21-16,-21 20 0,0 1 16,0 0-16,0 42 31,-21 0-31,0 1 0,0 20 0,21-21 15,0 0-15,0 22 0,-21-22 0,21 0 16,0 0-16,0 0 16,0 0-16,0 1 0,0-1 0,0 0 15,0 0-15,0-42 32,0 0-17,0 0-15,0-1 0,0 1 16,0-21-16,0 21 0,21-22 15,0 1-15,0 21 0,0-21 0,0-1 16,1 1-16,20 0 0,-21 20 16,21-20-16,-20 21 0,20 21 0,-21 0 15,21 0-15,-20 0 0,41 21 16,-42 21-16,-21-20 0,21 20 16,-21 0-16,22 1 0,-22-22 15,0 21-15,0 0 0,0 1 0,0-22 16,0 0-16,0 21 0,0-20 15,0-1-15,0 0 0,-22 0 16,22 0-16,-21-21 0,0 0 16,0 0-1,0-21-15,21 0 0,0 0 16,0-43-16,0 43 16,0 0-16,0-21 0,21-1 15,0 1-15,0 0 0,22-1 0,-1 1 16,0-22-16,1 22 0,20 0 15,1 21-15,-1-22 0,-21 22 16,22 21-16,-1 0 0,-20 0 0,-1 0 16,0 42-16,1-20 0,-22 20 15,0 0-15,-21 1 0,0-1 0,0 0 16,0 22-16,0-22 0,-21 0 16,0 1-16,-22-1 0,22-21 0,0 22 15,0-22-15,-21 0 0,20 0 0,1 0 16,0 0-16,0 1 0,0-1 15,0 0-15,-1-21 0,-20 0 16,21 21-16,-21-21 0</inkml:trace>
  <inkml:trace contextRef="#ctx0" brushRef="#br0" timeOffset="123184.14">783 16997 0,'0'0'0,"0"21"32,0 0-32,0 0 15,0 22-15,0-22 0,0 21 16,-21-21-16,21 22 0,-21-22 0,21 21 16,0 1-16,0-22 0,0 0 15,0 21-15,0-21 16,0 1-16,0-1 0,0 0 0,21-42 31</inkml:trace>
  <inkml:trace contextRef="#ctx0" brushRef="#br0" timeOffset="123572.92">1228 17039 0,'0'0'15,"0"21"-15,0 1 0,0-1 16,-22 0-16,1 21 0,0-21 16,21 22-16,-21-1 15,21-21-15,-21 22 0,21-1 0,0 0 16,0-21-16,0 22 0,0-22 16,0 0-16,0 0 0,21 0 15,0-21-15,0 0 0,0 0 16,1 0-16,20-21 0,-21 0 15,21 0-15,1 0 0,-1-22 16,0 22-16,1-21 0,-22 0 0,21-1 16,-21 22-16,1-21 0,-22-1 15,0 1-15,0 21 0,-22-21 0,1 20 16,0 1-16,-21 21 16,-1 0-16,22 0 0,-21 0 15,0 0-15,20 0 0,-20 21 0,21-21 16,0 22-16,0-1 0,21 0 15,0 0-15,0 0 0,21 0 16,0-21-16,0 0 16,0 0-16</inkml:trace>
  <inkml:trace contextRef="#ctx0" brushRef="#br0" timeOffset="123733.82">1990 17251 0,'21'21'0,"-42"-42"0,63 42 0,-21-21 16,0 0-16,0 0 47,1 0-47</inkml:trace>
  <inkml:trace contextRef="#ctx0" brushRef="#br0" timeOffset="125593.76">3535 17060 0,'0'-21'15,"0"42"-15,-21-63 0,21 21 0,-22 0 0,22 0 0,0-1 16,-21 1-16,21 0 0,-21 21 16,0 21 15,21 0-31,-21 1 0,21 20 0,0 0 15,0-21-15,-21 22 0,21-1 16,0 0-16,-22 1 0,22-22 0,0 21 16,-21-21-16,21 22 0,0-22 15,0 0-15,0 0 0,0 0 16,0 1-16,21-22 16,1-22-1,-1 22-15,0-21 0,0 0 0,21 0 16,-20 0-16,-1 0 15,21-22-15,-21 22 0,22-21 0,-22 21 16,0-1-16,21-20 0,-21 21 16,1 0-16,-1 21 0,0 0 15,0 21-15,-21 0 16,0 21-16,0-20 0,0-1 16,0 21-16,0-21 0,0 22 15,0-22-15,0 0 0,0 21 0,21-21 16,-21 1-16,21-1 0,1 0 15,-22 0-15,21-21 0,0 0 16,0 0-16,0 0 0,0 0 0,1 0 16,-1-21-16,0 0 0,21 21 0,-21-43 15,1 22-15,-1 0 16,0 0-16,0 0 0,0-22 0,0 22 16,-21-21-16,0 0 0,0 20 15,0-20-15,0 21 0,0-43 16,0 43-16,0 0 0,0 0 15,0 42 1,0 0-16,0 0 16,0 1-16,0 20 0,0-21 0,0 21 15,0-20-15,0 20 16,0-21-16,0 21 0,0-20 0,0 20 0,0-21 16,0 0-16,0 0 0,0 1 15,22-1-15,-1 0 0,0-21 16,0 0-16,0 0 0,0 0 15,1 0-15,20-21 0,-21 0 16,21 21-16,1-22 0,-1-20 0,-21 21 16,22 0-16,-1-22 0,-21 1 0,0 21 15,22-21-15,-43-1 0,21-20 16,-21 20-16,21 1 0,-21 0 0,0-1 16,0 1-16,0 0 0,0 21 15,0-1-15,-21 44 31,0-1-31,21 0 0,0 21 0,0 1 16,-22-22-16,22 21 0,-21 0 16,21 1-16,-21-1 0,21 0 0,0 1 15,0-1-15,0 0 0,0-20 16,0 20-16,0-21 0,0 0 0,0 0 16,0 1-16,0-1 0,0 0 15,21-21 1,0 0-16,-21-21 0,22 0 15,-1 21-15,0-22 0,0 1 0,0 0 16,0-21-16,1 21 16,-1-1-16,0 1 0,-21-21 0,21 21 0,0 21 15,0-21-15,1 21 16,-1 0-16,0 0 16,-21 21-16,21 0 15,-21 0-15,21 0 0,-21 0 0,21 1 16,-21-1-16,0 0 0,22 0 15,-1 0-15,-21 0 0,21-21 0,0 22 16,21-1-16,-20-21 0,-1 0 16,21 0-16,0 0 0,1 0 0,-1 0 15,0 0-15,1-21 0,-1-1 16,0 1-16,1 0 0,20 0 16,-42 0-16,22 0 0,-22-1 15,0-20-15,0 21 0,-21-21 0,0 20 16,0-20-16,0 0 0,-21 21 15,0-22-15,0 22 0,0 0 0,-22 0 16,22 21-16,-21 0 0,21 0 0,-22 0 16,22 21-16,-21 0 0,21 0 15,-1 0-15,-20 22 0,21-22 0,21 21 16,0 1-16,0-22 0,0 21 16,0-21-16,0 0 0,0 1 0,21-1 15,0 0-15,0 0 16,1-21-16,20 0 0,-21 21 0,21-21 15,-20 0-15,20 0 0,-21 0 16,21 0-16,-20-21 0,20 0 16,0 0-16,-21 21 0,1-21 0,20-22 15,-21 22-15,-21 0 0,0 0 0,21-22 16,-21 22-16,0 0 0,0-21 16,0 21-16,0-1 0,0 1 0,-21 42 31,21 1-31,0 20 15,0-21-15,0 0 0,-21 22 0,21-22 16,0 21-16,0-21 0,0 22 16,0-22-16,0 0 0,0 0 15,21-21-15,0 21 0,0-21 16,22 0-16,-22 0 0,21 0 0,1 0 16,-1 0-16,0-21 0,1 0 15,-1 0-15,0 0 0,-21-1 0,22 1 16,-22-21-16,0 0 0,0 20 15,0-41-15,1 21 0,-22-1 0,0-20 16,0 20-16,0-20 0,0 21 16,0-1-16,0 1 0,0 0 0,0 20 15,0 44 1,0-1 0,0 21-16,0 0 0,0 1 0,-22 20 15,22-20-15,-21 20 0,21-21 16,0 1-16,0-1 0,0 0 0,0 1 15,0-1-15,0-21 0,0 0 16,21 1-16,1-1 0,-1 0 0,0-21 16,0 0-16,0 0 0,22 0 15,-22 0-15,0 0 0</inkml:trace>
  <inkml:trace contextRef="#ctx0" brushRef="#br0" timeOffset="125772.65">6392 16997 0,'0'0'0,"21"0"31,1 0-31,-1 0 16,0 0-16,21 0 0,-21 0 0,22 0 15,-22 0-15,21 0 0,1 0 16</inkml:trace>
  <inkml:trace contextRef="#ctx0" brushRef="#br0" timeOffset="126129.45">7514 17166 0,'0'-21'0,"0"-42"16,0 41 0,0 1-16,0 0 0,0 0 15,-21 42 1,21 0-16,-21 0 15,21 1-15,0-1 0,0 21 16,-21-21-16,21 0 0,-22 22 0,22-22 16,-21 0-16,21 0 0,0 0 15,0 1-15,0-1 0,21-21 32,1 0-32,20 0 0,0-21 15</inkml:trace>
  <inkml:trace contextRef="#ctx0" brushRef="#br0" timeOffset="126496.24">8382 16891 0,'0'0'0,"0"-21"0,0 0 16,-21 21-16,0 0 0,-1 0 16,-20 0-16,21 0 0,-21 21 15,20 0-15,-20 0 0,21 0 0,-21 1 16,20-1-16,1 0 0,0 0 15,21 0-15,0 0 0,0 1 16,0-1-16,21-21 16,22 21-16,-22-21 0,21 0 0,-21 0 15,22 21-15,-1-21 16,-21 0-16,21 21 0,1 0 0,-22-21 16,0 22-16,0-1 0,0-21 0,1 21 15,-22 0-15,0 0 16,0 0-16,-22 1 0,1-22 15,-21 0-15,0 0 0,-1 21 16,1-21-16,0 0 0,-1 0 0,-20 0 16,20 0-16,22 0 0,-21-21 15,21-1-15,0 22 0,-1-21 16,1 0-16,0 0 0,0 0 16,21 0-16,0-1 0</inkml:trace>
  <inkml:trace contextRef="#ctx0" brushRef="#br0" timeOffset="126668.14">7514 16637 0,'0'21'78,"21"-21"-78</inkml:trace>
  <inkml:trace contextRef="#ctx0" brushRef="#br0" timeOffset="128695.98">10223 17082 0,'0'-22'16,"0"1"-1,0 0-15,0 0 0,0 0 0,0 0 16,22-1-16,-1 1 0,-21-21 16,21 21-16,0 0 0,-21-22 0,0 22 15,21 0-15,-21-21 0,0 20 0,0 1 16,-21 0 0,0 21-16,0 0 0,-22 0 0,1 0 15,0 0-15,21 0 0,-22 21 16,1 0-16,0 1 0,20-1 0,1 0 15,-21 21-15,42-21 0,0 1 16,0 20-16,0-21 0,0 21 0,21-20 16,-21 20-16,21 0 0,22-21 0,-22 22 15,0-1-15,21-21 0,-21 22 16,43 20-16,-43-42 16,0 22-16,0-22 0,1 21 15,-22-21-15,0 0 0,0 22 0,0-22 0,-22 0 16,1 0-16,-21-21 15,21 21-15,-22-21 0,1 0 0,0 0 16,-1 0-16,1 0 0,21 0 16,-21-21-16,-1 21 0,22-21 0,-21 0 15,21-21-15,-1 20 0,1 1 16,0-21-16,0 0 0,0-1 0,0 22 16,21-21-16,0-1 0,0 1 15,0 0-15,0-1 0,0 22 0,0 0 16,0 0-16,0 0 0,0 42 15,21 0 1,-21 21-16,21-20 0,0 20 0,-21 0 16,21-21-16,0 22 15,1-1-15,-22 0 0,21-20 0,0 20 16,-21-21-16,21 21 0,0-20 16,0 20-16,1-21 0,-1 0 0,0 0 15,21-21-15,-21 22 0,22-22 16,-1 0-16,0 0 0,1 0 0,-1 0 15,0 0-15,1-22 0,-1 22 16,0-21-16,1 0 0,-1 0 0,-21-21 16,22 20-16,-22 1 0,0-21 15,0 21-15,0-22 0,-21 22 16,21-21-16,-21 21 0,0 0 0,0-1 16,0 1-16,0 0 15,-21 21-15,0 0 16,0 0-16,0 21 0,0 0 15,21 1-15,-22-1 0,22 0 16,0 0-16,0 0 0,0 0 0,0 1 16,0 20-16,0-21 0,0 0 15,0 0-15,22 1 0,-1-1 0,0-21 16,-21 21-16,21-21 0,21 21 16,-20-21-16,-1 0 0,0 0 15,21 0-15,1-21 0,-22 0 0,21 21 16,0-21-16,1-1 0,-22 1 15,21-21-15,-21 21 0,22-22 0,-22 22 16,0-21-16,0-22 0,0 22 16,1 0-16,-1-22 0,0 22 0,-21-22 15,0 22-15,21 0 0,-21-1 16,21 1-16,-21 0 0,0 21 0,0-1 16,0 44-1,0-1-15,0 21 0,-21-21 16,0 22-16,21-1 0,0 21 15,-21-20-15,0-1 0,21 22 0,-22-22 16,22 0-16,0 1 0,0-22 0,0 21 16,0 0-16,0 1 0,0-22 15,0 21-15,22-21 0,-1 1 16,0-1-16,0 0 0,0 0 16,22-21-16,-22 0 0,21 0 0,-21 0 15,22 0-15,-1 0 0,0 0 16,-21-21-16,22 0 0,-1 21 0,-21-21 15,0-1-15,1-20 0,-1 21 16,0 0-16,-21 0 0,0-22 0,0 22 16,0 0-16,0 0 0,0 0 15,0-1-15,0 1 0,-21 21 16,0 0-16,-1 0 0,1 0 16,21 21-16,-21 1 0,21-1 15,0 0-15,0 0 0,0 0 16,0 0-16,0 1 0,0-1 15,0 0-15,21 0 0,-21 0 0,21 0 16,1-21-16,-1 22 0,0-22 16,0 0-16,0 0 0,0 0 0,22 0 15,-22 0-15,21-22 0,1 22 16,-22-21-16,21 0 0,-21 0 0,22 0 16,-22 0-16,0-1 0,0-20 15,-21 21-15,0 0 0,21-22 16,-21 22-16,0 0 0,0 0 0,0 0 15,0 0-15,-21 21 16,21 21-16,0 0 16,-21 0-16,0 0 0,21 0 15,-21 1-15,21 20 0,0-21 0,0 0 16,0 0-16,0 1 0,-22-1 16,22 0-16,0 0 0,0 0 0,0 0 15,22-42 16,-22 0-31,21 21 16,0-21-16,-21 0 16,21-22-16,0 22 0,0 0 0,1-21 15,20 21-15,-21-22 0,0 1 16,22 21-16,-22 0 0,0-1 0,0 1 16,0 21-16,0 0 15,-21 21-15,0 1 0,0-1 16,0 0-16,0 0 0,0 0 0,0 22 15,0-22-15,-21 0 0,21 0 16,0 0-16,0 0 0,0 1 0,0-1 16,0 0-16,0 0 0,21-21 15,1 21-15,20-21 0,-21 0 0,21 21 16,1-21-16,-22 0 16,21 0-16,1 0 0,-1 0 0,-21 0 15,21-21-15,-20 0 0,20 21 0,-21-21 16,0 0-16,0 0 0,-21-1 15,0-20-15,0 21 0,0 0 16,0 0-16,0-1 0,0 44 31,0-1-31,0 0 16,-21 0-16,21 0 0,0 0 16,0 1-16,0-1 0,0 0 0,0 0 15,21 0-15,1-21 16,-1 0-1,0 0-15,0 0 16,0 0-16,0-21 0,1 0 16,-22 0-16</inkml:trace>
  <inkml:trace contextRef="#ctx0" brushRef="#br0" timeOffset="128988.81">12996 16806 0,'-21'0'15,"42"0"-15,-63 0 0,42 22 0,-21-1 16,0 0-16,21 0 0,-22-21 0,22 21 16,0 0-16,0 1 15,0-1-15,22-21 16,-1 0-16,0 0 16,0 0-16,-21-21 15,0-1-15,0 1 16,0 0-16,0 0 15,-21 0-15,0 21 16,0 0-16,-1 0 0,22 21 31</inkml:trace>
  <inkml:trace contextRef="#ctx0" brushRef="#br0" timeOffset="130132.15">13356 17145 0,'0'0'0,"0"-21"31,0 42 1,0 0-17,0 0-15,0 1 0,0 20 16,-21-21-16,21 0 0,-21 0 0,0 22 16,21-22-16,0 0 0,0 0 15,0 0-15,0 1 0,0-1 16,21-21-16,21 0 0,-21 0 15,0 0-15,22 0 0,-1 0 0,-21-21 16,22 21-16,-1-22 0,-21 1 16,21 0-16,1 0 0,-22 0 15,0 0-15,21-1 0,-20-20 16,-1 21-16,0-21 0,0 20 0,-21-20 16,0 21-16,21-21 0,-21 20 0,0 1 15,0 42 16,0 1-31,-21 20 0,0-21 16,0 0-16,21 0 0,0 22 0,0-22 16,0 0-16,0 0 0,0 0 15,0 1-15,0-1 0,0 0 0,21 0 16,0-21-16,0 21 0,0-21 16,1 0-16,-1 0 0,42 0 15,-42 0-15,1 0 0,-1 0 16,0-21-16,0 0 0,0 0 15,0 0-15,1-1 0,-22 1 0,0-21 16,21 21-16,0-22 0,-21 22 16,0-42-16,0 42 15,0 42 1,0 0-16,0 0 16,0 21-16,0-20 0,0-1 15,0 0-15,0 0 0,0 0 0,0 0 16,0 1-16,-21-1 0,21 0 0,-21 0 15,21-42 32,0 0-31,0 0-16,0-1 16,0-20-16,21 21 0,0 0 0,0-22 15,21 1-15,-20 21 0,20-21 0,0 20 16,1-20-16,-1 21 0,0 0 15,1 21-15,-1 0 0,-21 0 0,21 0 16,-20 0-16,-1 21 0,0 0 16,0 0-16,-21 22 0,0-22 15,0 21-15,0-21 0,0 22 16,0-22-16,0 0 0,-21 0 0,21 0 16,-21 0-16,0 1 0,-1-1 15,22 0-15,-21-21 0,21 21 16,-21-21-16,21-21 31,0 0-31,0 0 0,21-1 16,0-20-16,22 21 0,-22 0 15,21-22-15,1 1 0,-1 0 0,0 21 16,22-22-16,-1 1 0,1 21 16,-1 0-16,1-1 0,42 22 15,-43 22-15,-21-1 16,-20 0-16,-1 21 0,0-21 0,-21 22 15,0 41-15,0-41 0,-21-1 16,0-21-16,-1 22 0,1-1 16,-21-21-16,21 21 0,0-20 15,-1-1-15,1 0 0,21 0 0,0 0 16,-21-21-16,0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6T03:47:01.3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3704 741 0,'0'0'0,"0"-21"0,-21 21 16,0 0-16,21-21 15,-21 21-15,-1 0 16,1 0 0,21 21 31,21-21-32,1 0-15,-1 21 16,0-21-16,0 0 0,0 0 0,0 0 15,1 0-15,20 0 0,-21 0 16,0 0-16,0 0 0,22 0 0,-22-21 16,0 21-16,0-21 0,0-1 15,1 22-15,20-21 0,-21 0 0,-21 0 16,21 0-16,0 0 0,1-1 16,-22 1-16,0 0 0,0 0 15,0 0-15,0 0 0,0-1 0,0 1 16,-22 0-16,1 21 15,0 0-15,21-21 0,-21 21 0,-21 0 16,20 0-16,1 0 0,0 0 16,0 0-16,-21 21 0,20 0 0,-20 0 15,0 1-15,21 20 0,-22-21 16,22 21-16,-21-20 0,-1 20 0,22 0 16,0 22-16,-42 20 15,41-41-15,1 20 0,0-20 16,21-1-16,-21 0 0,21 1 0,0-1 15,0-21-15,0 21 0,0-20 16,0-1-16,21 0 0,0 0 16,22 0-16,-22 0 0,0 1 0,21-1 15,-21-21-15,1 0 0,20 21 0,-21-21 16,21 0-16,-20 0 0,-1 0 16,0 0-16,0 0 0,0 0 0,-21-21 15,0 0-15,0-1 16,-21 22-16,0-21 15,-21 21-15,20 0 0,-20 0 16,0 0-16,-1 21 0,1 1 16,0-22-16,-1 21 0,22 0 0,-21 0 15,21 0-15,0 22 0,-22-22 16,22 0-16,21 21 0,-21 1 0,0-22 16,21 21-16,0 0 0,0 1 15,0-1-15,0-21 0,0 22 0,0-22 16,21 0-16,0 0 0,0 21 15,0-42-15,22 22 0,-22-1 0,21-21 16,1 0-16,-1 0 0,0 0 0,-21 0 16,22 0-16,-1 0 0,0-21 15,1 21-15,-22-22 0,21-20 0,-21 21 16,22 0-16,-1-22 16</inkml:trace>
  <inkml:trace contextRef="#ctx0" brushRef="#br0" timeOffset="547.04">4233 1334 0,'0'0'16,"0"-22"-16,0 1 0,-21 21 15,21-21-15,0 0 0,0 0 16,21 0-16,0-1 16,1 22-16,-1 0 0,21 0 15,-21 0-15,0 0 0,22 22 16,-22-1-16,21 0 0,-21 0 0,1 0 15,-1 0-15,-21 22 0,0-22 16,0 0-16,0 21 0,0-20 16,-21 20-16,-1-21 0,-20 21 0,21-20 15,-21 20-15,-1-21 0,22 21 16,-21-20-16,21-1 0,-1 0 0,1-21 16,0 21-16,21-42 31,21 0-31,0 0 0,1-1 0,-1 1 15,21-21-15,-21 21 16,22 0-16,-1-22 0,-21 22 0,21 0 0,1 0 16,-1-22-16,-21 22 15,22 0-15,-1 0 0,-21 0 16,0 0-16,22-1 0,-43 1 0,21 21 16,-42 0-1,-1 21-15,-20 1 16,21-1-16,0 0 0,0 0 15,-22 0-15,22 22 0,0-22 0,0 21 16,0-21-16,-1 22 0,1-22 16,0 0-16,21 21 0,0-21 0,0 1 15,0-1-15,0 0 0,0 0 16,0 0-16,21-21 0,0 0 16,1 0-16,-1 0 0,0 0 15,0 0-15,21 0 0,1-21 0,-1 21 16,0-21-16,1 0 0,-1 0 15</inkml:trace>
  <inkml:trace contextRef="#ctx0" brushRef="#br0" timeOffset="3558.72">5059 1207 0,'0'0'0,"-21"0"0,21-22 16,0 1-16,0 0 31,0 42 172,0 0-187,0 1-16,0 20 0,0-21 15,-22 43-15,22-22 0,0 43 16,0-22-16,0 22 0,-21 21 0,0-22 16,0 22-16,0 0 0,0 0 0,-1 0 15,1 21-15,0-22 0,-42 128 16,41-127-16,-20 0 0,21 21 15,0-21-15,0 0 0,-1-1 0,-20 1 16,21 0-16,0-21 0,21-1 16,-21 1-16,-1 0 0,22-22 0,0 22 15,0-43-15,0 22 0,0-22 0,0 0 16,0-20-16,0-1 0,0 0 0,0-42 31,0-22-31,0 1 0,0 0 16,22-1-16,-1-41 0,0 20 0,-21-20 15,21-1-15,0 0 0,0-21 0</inkml:trace>
  <inkml:trace contextRef="#ctx0" brushRef="#br0" timeOffset="3928.03">4826 1736 0,'-21'-43'15,"42"86"-15,-42-128 0,0 64 0,21-21 0,0-1 16,0 22-16,0-21 0,0 21 16,0-22-16,0 22 0,21-21 0,0 21 15,0-1-15,0 1 0,22 0 16,-1 0-16,0 0 0,1 21 16,-1 0-16,0 0 0,1 0 0,-1 0 15,-21 21-15,21 42 0,-42-41 16,0 20-16,0 0 0,0-21 0,-21 22 15,-21-1-15,21 0 0,-22 1 16,1-1-16,0-21 0,-1 0 0,1 22 16,21-22-16,-21-21 0,20 21 15,1 0-15,0-21 16,42 0 0,0-21-1,1 0-15,20 21 0,-21-21 16,0 0-16,22-1 0,-22 1 0,0 0 15</inkml:trace>
  <inkml:trace contextRef="#ctx0" brushRef="#br0" timeOffset="4285.83">5482 1503 0,'0'0'0,"21"0"31,0 0-31,1-21 0,-1 21 0,0 0 15,0-21-15,0-1 0,0 22 16,1-21-16,-1 21 16,0-21-16,0 0 0,-21 0 15,21 21-15,-21-21 0,0-1 16,0 1-16,-21 21 16,0 0-16,0 0 0,-22 0 0,22 0 15,-21 21-15,21 1 0,0-1 16,-22 0-16,22 21 0,0-21 15,0 1-15,0 20 0,21-21 16,0 21-16,0-20 0,0 20 0,0-21 16,0 0-16,0 0 0,0 1 0,21-1 15,0 0-15,21 0 0,-21-21 16,1 0-16,-1 0 0,21 0 0,0 0 16,1 0-16,-1 0 0,0-21 15,1 0-15,-22 0 0,21-1 0,1 1 16</inkml:trace>
  <inkml:trace contextRef="#ctx0" brushRef="#br0" timeOffset="4543.68">6308 1291 0,'0'-21'16,"0"42"-16,0-63 0,-22 42 16,1 0-1,0 0-15,0 0 0,0 21 16,0 0-16,-1 0 0,1 1 0,0 20 15,21-21-15,-21 0 0,0 22 16,0-22-16,21 21 0,0-21 0,0 43 16,0-22-16,0-21 15,0 22-15,0-22 0,0 0 0,0 0 16,21 0-16,0-21 0,21 21 0,-21-21 16,1 0-16,20 0 15,0 0-15,-21 0 0,22-21 0,-1 0 16,0 0-16,-20 0 0,20-22 0</inkml:trace>
  <inkml:trace contextRef="#ctx0" brushRef="#br0" timeOffset="4855.5">7027 508 0,'0'0'16,"-21"-21"-16,0 21 0,0 0 0,0 0 0,-22 0 15,22 0-15,-21 21 16,21 0-16,-22 22 0,22-1 0,-21 0 16,21 22-16,-1-1 0,1 1 15,0 20-15,0-20 0,0-1 0,21 1 16,-21-1-16,21 1 0,-22-22 16,22 22-16,0-22 0,-21 0 0,21 1 15,0-1-15,0 0 0,0-20 0,0 20 16,21-21-16,1 0 0,-22 0 15,21 1-15,21-22 16,-21 0-16,0 0 0,43 0 16,-43 0-16,0-22 0,22 1 0,-22 0 15,21 0-15,0 0 0</inkml:trace>
  <inkml:trace contextRef="#ctx0" brushRef="#br0" timeOffset="5107.35">7324 1164 0,'0'0'0,"0"21"16,0 1 0,-22-1-16,1 0 0,21 0 15,-21 0-15,0 0 0,0 22 0,21-22 16,-21 0-16,-1 21 0,22-20 16,0 20-16,-21-21 0,0 21 0,21-20 15,0-1-15,0 21 0,0-21 16,0 0-16,0 1 0,0-1 15,21 0-15,0-21 16,22 0-16,-22 0 0,0 0 0,21-21 16,1 0-16,-1-1 0,0 22 15,1-42-15,-1 21 0,0 0 0</inkml:trace>
  <inkml:trace contextRef="#ctx0" brushRef="#br0" timeOffset="5783.23">7916 1291 0,'0'0'0,"-21"-21"31,0 21-31,0 21 0,0 0 0,-1-21 16,1 22-16,21-1 0,-21 0 15,0 21-15,0-21 0,0 1 0,21-1 16,0 0-16,0 0 0,0 21 16,0-20-16,0-1 0,0 0 0,0 0 15,0 0-15,21 0 0,0-21 16,0 0-16,0 0 0,0 0 15,1 0-15,-1 0 16,-21-21-16,21 0 0,-21 0 0,0 0 0,0 0 16,0-1-16,0 1 0,0 0 15,0-21-15,0 21 0,0-22 16,0 22-16,0-21 0,0 21 16,0-22-16,0 22 0,0 0 0,21 0 15,0 0-15,0-1 0,1 1 0,20 0 16,-21 21-16,21 0 0,1 0 15,-1 0-15,-21 0 0,22 0 0,-1 21 16,-21 0-16,21 1 0,-20-1 16,-1 21-16,0-21 0,0 22 0,-21-22 15,21 21-15,-21-21 0,0 22 0,0-22 16,0 0-16,0 21 0,-21-21 16,0 1-16,0-1 0,0 0 0,-1-21 15,22 21-15,-21-21 0,0 0 16,0 0-1,21-21-15,0 0 16,0 0-16,0-22 0,0 22 16,21 0-16,0-21 0,0-1 0,1 1 15,-1 0-15,21-1 0,-21 1 0,22 0 16,-1-1-16,0 1 0,1 21 16,20 0-16,-21-1 0,1 22 0,20 0 15,-20 22-15,-22-1 0,21 0 16,-21 0-16,0 21 0,1-20 15,-22 20-15,0 0 0,0 1 0,0-1 0,0 0 16,0-21-16,-22 22 16,1-1-16,21-21 0,-21 22 0,0-22 15,0 0-15,21 0 0,-21 0 16,21 0-16,-22-21 16,22-21-1,-21 0-15,21 0 0,-21-21 0,0 20 16</inkml:trace>
  <inkml:trace contextRef="#ctx0" brushRef="#br0" timeOffset="5971.12">8149 699 0,'-21'-22'15,"42"44"-15,-63-44 0,21 22 0,-1 0 0,1-21 16,0 21-16,0 0 15,0 21 17,0-21-32</inkml:trace>
  <inkml:trace contextRef="#ctx0" brushRef="#br0" timeOffset="6179">6540 995 0,'0'0'0,"-21"21"0,0-21 0,0 0 15,21 21-15,21-21 16,0 0-16,22 0 0,-22 0 0,42 0 16,-20 0-16,20 0 0,1-21 15,20 21-15,-20-21 0,-1 21 0,22 0 16,-22-21-16,1 21 15,-1-21-15,22 21 0</inkml:trace>
  <inkml:trace contextRef="#ctx0" brushRef="#br0" timeOffset="6719.69">10774 783 0,'0'0'16,"-43"-21"-16,1 21 0,0-21 0,21 21 0,-1-21 16,1 0-16,21-1 0,0 1 15,0 0-15,0 0 0,0 0 0,0 0 16,21-22-16,1 22 0,-1 0 16,0 0-16,0-22 0,-21 22 15,21 0-15,-21 0 0,21 21 0,-21-21 16,0 0-16,0 42 15,0 21-15,0-21 16,-21 22-16,0 20 0,0-21 0,0 22 16,0 21-16,-1-1 0,-20-20 15,21 20-15,0 1 0,0 0 16,-1-22-16,1 22 0,0-22 0,0-20 16,21 20-16,-21-20 0,21 20 0,-21-21 15,21-20-15,0 20 0,-22-21 0,22 0 16,0 0-1,0-42 1,22 0-16,-1 0 0,-21 0 16,21-22-16,0 22 0,0-21 15</inkml:trace>
  <inkml:trace contextRef="#ctx0" brushRef="#br0" timeOffset="6963.55">10985 614 0,'22'-42'0,"-44"84"0,44-127 0,-22 43 0,21 21 15,-21 63 1,0 0 0,0 1-16,0-1 15,-21 22-15,21 20 0,0-20 0,-22 20 16,1-20-16,0 21 0,0-22 0,21 1 16,-21-1-16,0-21 0,-1 1 15,1 20-15,0-20 0,0-22 0,21 21 16,0-21-16,0 0 0,0 1 0,-21-1 15,0-21 1,-1-21 0,22-1-16,-21 1 0</inkml:trace>
  <inkml:trace contextRef="#ctx0" brushRef="#br0" timeOffset="7127.46">10139 1397 0,'0'0'0,"-21"0"16,42 0-1,0 21-15,21-21 16,1 0-16,-22 0 0,21 0 0,0 0 16,22 0-16,-22 0 0,22 0 15,-1 0-15,1-21 0,-1 21 0,1 0 16,-1-21-16,-20 0 0,20 21 0,1 0 16</inkml:trace>
  <inkml:trace contextRef="#ctx0" brushRef="#br0" timeOffset="7631.17">11430 1418 0,'0'0'0,"21"0"0,0 0 15,0-21-15,1 21 0,-1-21 16,-21 0-16,21 0 0,0-1 16,-21 1-16,0 0 0,0 0 0,0 0 15,0-22-15,0 22 0,0 0 0,0 0 16,0-21-16,-21 42 0,0-22 15,-22 22-15,22 0 0,-21 0 0,21 22 16,-22-22-16,1 21 0,21 21 0,-21-21 16,-1 22-16,22-1 0,-21 0 15,21-21-15,-1 22 0,1-1 16,0 0-16,21-20 0,0 20 0,0-21 16,0 21-16,0-20 0,21-1 15,0 0-15,1 0 0,-1-21 0,21 0 16,-21 0-16,22 0 0,-1 0 15,0-21-15,1 21 0,-1-21 0,0 0 16,1-1-16,-1-20 0,-21 21 0,21 0 16,-20-22-16,-1 22 0,0-21 15,0 0-15,0 20 0,-21-20 0,21 21 16,-21 0-16,0 0 0,-21 21 31,0 21-31,21 0 16,-21 0-16,0 21 0,21-20 0,0-1 15,-21 0-15,21 21 0,-22-21 16,22 1-16,0-1 0,0 0 0,0 0 16,0 0-16,0 0 0,22-21 0,-1 22 15,0-22-15,0 0 0,0 0 16,0 0-16,22 0 0,-22 0 0,21-22 16,-21 22-16</inkml:trace>
  <inkml:trace contextRef="#ctx0" brushRef="#br0" timeOffset="8082.91">12213 1207 0,'-42'0'15,"42"21"-15,-21 0 0,-1 0 16,22 0-16,-21 0 0,21 1 16,0-1-16,0 0 0,-21 0 0,21 0 15,0 22-15,0-22 0,-21 0 0,21 0 16,0 0-16,0 0 0,0 1 15,0-1-15,-21-21 16,0 0 0,21-21-1,0-1-15,0 1 0,0 0 0,0 0 16,0 0-16,0 0 0,21-22 16,0 1-16,0 21 0,21-22 15,-20 1-15,20 0 0,0 21 0,64-43 16,-64 64-16,22 0 0,-22 0 15,22 0-15,-22 0 0,0 21 16,22 0-16,-22 22 0,1-22 0,-22 21 16,0-21-16,0 1 0,-21 20 0,0-21 15,0 21-15,0-20 0,-21 20 16,0-21-16,0 0 0,-1 0 16,-20 1-16,21-1 0,0 0 0,-22 0 15,22-21-15,0 21 0,0-21 16,42-21-1,0 0 1,0 21-16,1-21 0,-1 0 16,21-1-16</inkml:trace>
  <inkml:trace contextRef="#ctx0" brushRef="#br0" timeOffset="8634.6">13462 1291 0,'0'0'0,"21"-21"15,-21 0-15,0 0 0,0 0 0,0-22 16,0 22-16,0 0 0,0 0 0,-21 0 16,0-1-16,0 22 0,-22 0 15,22 0-15,-21 0 0,-1 0 0,22 0 16,-21 22-16,0-1 0,-1 21 0,1-21 16,0 22-16,-1-22 0,1 21 15,21 0-15,-22-20 0,22 20 0,0 0 16,0-21-16,21 22 0,0-22 0,0 21 15,0-21-15,21 1 0,0-1 16,22 0-16,-22 0 0,21-21 0,0 0 16,1 0-16,-1 0 0,0 0 15,1 0-15,20 0 0,-20-21 16,-1 0-16,0 0 0,1-1 0,-1-20 16,-21 0-16,21 21 0,-20-43 0,-1 22 15,21-22-15,-21 22 0,0-22 16,-21-20-16,22 20 0,-1-20 0,-21 20 15,21-21-15,-21 22 0,0-1 16,0 1-16,0 21 0,0-1 0,0 1 16,0 21-16,0 0 0,0 42 15,0 0-15,-21 0 16,0 85-16,-1-43 0,22 1 16,0-1-16,-21 22 0,0-21 15,21-1-15,-21 22 0,21-22 16,0 1-16,0-22 0,0 22 0,0-22 15,0 0-15,0 1 0,0-1 0,21-21 16,-21 21-16,21-20 0,0-1 16,1-21-16,20 21 0,-21-21 0,21 0 15,-20 0-15,20 0 0,0-21 0,1 0 16,-1-1-16,0 1 0,1 0 16,-1-21-16,0-1 0</inkml:trace>
  <inkml:trace contextRef="#ctx0" brushRef="#br0" timeOffset="10095.76">14457 720 0,'0'0'0,"0"-43"0,0-20 0,0 42 0,0-22 16,0 22-16,-21 0 0,-1 0 15,1 21-15,0 0 0,-21 21 16,21 0-16,-1 0 0,1 1 16,-21 20-16,21 0 0,0 22 0,-22-1 15,-20 128-15,42-128 16,-1 1-16,22-1 0,0 1 15,0-22-15,0 22 0,0-22 16,0 0-16,0 1 0,0-1 0,22-21 0,-1 21 16,0-20-16,21-1 15,1 0-15,-1-21 0,0 0 0,1 0 16,-1 0-16,0 0 0,22-21 0,-22 21 16,0-21-16,-20-1 0,20-20 15,-21 21-15,21-21 0,-20 20 0,-1-20 16,0 0-16,0 21 0,-21-22 0,0 22 15,0 0-15,0 0 0,-21 42 32,0 0-32,0 0 0,-1 0 0,-41 64 31,63-64-31,-21 43 0,21-43 0,0 21 16,0-21-16,0 1 0,0-1 0,21 0 15,0-21-15,0 21 16,0-21-16,22 0 0,-22 0 0,21 0 15,1 0-15,-1 0 0,-21 0 16,21-21-16,1 0 0,-1 0 0,-21-1 16,22 1-16,-22 0 0,0-21 0,0 21 15,0-22-15,0 22 0,-21 0 0,0 0 16,0 0-16,0-1 0,-21 22 16,0 0-1,0 22-15,21-1 0,-21 0 16,0 0-16,-1 0 0,1 0 0,21 1 15,-21-1-15,21 0 0,-21 21 0,21-21 16,0 1-16,0-1 16,0 0-16,0 0 15,0-42 1,21 0 0,0 0-16,-21-1 0,21 1 15,1 0-15,-1 0 0,0-21 0,0 20 16,0-20-16,22 0 0,-22 21 0,21-22 15,-21 22-15,22 0 0,-22 0 16,21 21-16,-21 0 0,0 0 0,1 0 16,-1 0-16,0 21 0,-21 0 0,21 0 15,-21 0-15,0 22 0,0-22 16,0 0-16,0 0 0,0 22 16,0-22-16,0 0 0,0 0 15,0 21-15,0-20 0,0-1 0,0 0 16,21 0-16,0 0 0,1-21 15,-1 0-15,21 21 0,-21-21 0,22 0 16,-1 0-16,0 0 0,1 0 16,-1 0-16,0 0 0,22-21 0,-22 0 15,0 0-15,-20 0 0,20 0 0,0-1 16,-21-20-16,1 0 0,-1-1 16,0 1-16,0 0 0,-21 21 15,0-22-15,0 1 0,0 21 0,0 0 16,0-1-16,-21 22 15,-21 0-15,20 0 0,1 0 0,0 0 16,-21 22-16,21-1 0,-1 0 16,-20 0-16,21 0 0,0 22 0,0-22 15,-1 0-15,1 0 0,21 0 0,0 0 16,0 1-16,0-1 0,0 0 16,0 0-16,21-21 0,1 0 15,-1 0-15,0 0 0,0 0 0,0 0 16,0 0-16,22 0 0,-22-21 15,0 21-15,0-21 0,0 0 0,1-1 16,-1 22-16,0-21 0,0 0 16,-21 0-16,21 0 0,-21 0 15,0 42 17,-21-21-17,21 21-15,-21 0 0,0 0 0,0 0 16,-1 1-16,1-1 0,0 0 0,0 21 15,0 1-15,0-1 0,-1 0 0,1 1 16,-21 84 0,21-85-16,0 21 0,21 1 0,-22-1 15,1 22-15,21-21 0,-21 20 0,0-20 16,21 20-16,-21 1 0,21 21 16,0-21-16,-21-1 0,-1 1 0,1 21 15,21-22-15,-21 22 0,0-21 0,21 21 16,-21-22-16,0 1 0,-1 0 0,1-1 15,0 1-15,0-21 0,0 20 16,0-20-16,-1-1 0,1 1 0,0-22 16,0 22-16,-21-22 0,20-21 0,-20 21 15,21-20-15,-21-1 0,-1 0 0,22-21 16,0 0-16,-21 0 0,20 0 16,1 0-16,0-21 0,0 0 15,0-1-15,0 1 0,-1 0 0,22-21 16,-21 21-16,21-22 0,0 1 0,0 0 15,0-1-15,0 1 0,0 0 0,0-1 16,0 1-16,0 0 0,0-1 16,21 1-16,-21-22 0,22 22 0,-22-21 15</inkml:trace>
  <inkml:trace contextRef="#ctx0" brushRef="#br0" timeOffset="10382.59">14795 783 0,'-21'0'0,"0"0"31,21 21 0,0 1-31,-21-22 16,21 21-16,-21-21 0,21 21 0,-21-21 16,-1 21-16,1 0 0</inkml:trace>
  <inkml:trace contextRef="#ctx0" brushRef="#br0" timeOffset="11208.12">5228 2434 0,'0'0'15,"-42"-21"-15,-1 21 0,-62 0 16,41 0-16,1 0 0,20 0 16,-20 0-16,-1 0 0,22 0 0,-22 0 15,22 0-15,0 0 0,-1 0 0,1 0 16,21 0-16,0 0 0,0 0 16,63 21-1,-21-21-15,21 0 0,22 0 16,21 0-16,-1 21 0,22-21 0,0 0 15,21 0-15,0 0 0,21 22 0,0-22 16,0 0-16,22 0 0,-22 0 16,42 0-16,-20 0 0,20 0 0,1 21 15,-1-21-15,22 0 0,0 0 16,20 0-16,-20 0 0,42 0 0,0 0 16,0 0-16,0 0 0,21 0 15,0 0-15,22 0 0,-22 0 16,21 0-16,276 0 0,-297 0 15,0 0-15,0 21 0,0-21 0,1 0 16,-22 0-16,0 21 0,0-21 16,-22 0-16,1 21 0,0-21 0,0 21 15,-21-21-15,-1 22 0,-20-22 16,-1 21-16,-20-21 0,-1 21 0,0-21 16,-21 21-16,-21-21 0,-21 0 15,0 21-15,-21-21 0,-22 0 0,1 0 16,-43 0-16,21 21 0</inkml:trace>
  <inkml:trace contextRef="#ctx0" brushRef="#br0" timeOffset="27611.22">9356 2731 0,'0'0'0,"-22"0"0,1 0 0,0 0 15,0 0 1,0 21-16,42-21 31,0 0-15,0 0-16,0 0 0,1 0 15,-1 0-15,0 0 0,0 0 0,0 0 16,0 0-16,1 0 0,-22-21 16,0-1-1,-22 22 1,1 0 0,0 0-16,0 22 0,-21-22 0,20 21 15,-20 0-15,0 0 0,-22 21 16,1-20-16,-1 20 0,1 0 0,-22 22 15,0-22-15,1 22 0,-1 20 0,0-20 16,1 20-16,-22-20 0,21 21 16,1-1-16,-1 1 0,-21 0 0,0-1 15,22 1-15,-22 0 0,0 20 0,0-20 16,0 0-16,0-22 0,22 22 16,-22 0-16,0-22 0,21 1 15,-84 63-15,106-85 0,-1 21 16,22-41-16,-1 20 0,22-21 15,-21 0-15,42 0 0,0-42 32,0 0-32,0 0 15,0 0-15,21-22 0,-21 22 0,21 0 16</inkml:trace>
  <inkml:trace contextRef="#ctx0" brushRef="#br0" timeOffset="28022.08">6710 4255 0,'0'0'0,"0"-22"0,21 1 16,-21 0-16,0 0 15,0 42 1,0 0 0,-21 0-16,21 22 0,-21-1 15,-1-21-15,1 22 0,0-1 0,-21 0 16,21 1-16,-1-1 0,-20 0 15,0 1-15,21-22 0,-22 21 0,22 0 16,0 1-16,0-1 0,0-21 0,-1 22 16,22-22-16,-21 0 0,21 0 15,21-42 17,1 0-32,-1 0 15,0-1-15,0 1 0,21 0 0,-20 0 16,20 21-16,-21 0 0,21 0 0,1 0 15,-1 0-15,0 0 0,64 0 16,-63 21-16,-1-21 0,0 21 16,1-21-16,-1 0 0,-21 21 0,0-21 15,22 22-15,-22-22 0,0 0 16,0 0-16,0 0 0,22 0 16,-1 0-16,-21 0 0,21-22 15,-20 22-15</inkml:trace>
  <inkml:trace contextRef="#ctx0" brushRef="#br0" timeOffset="28620.62">12933 3090 0,'-21'-21'16,"42"42"-16,-64-63 0,22 21 0,0 0 0,0 0 15,21-1-15,0 1 0,0 0 0,0 0 16,0 0-16,0 0 16,0-1-16,21 1 15,0 21-15,-21-21 0,21 21 16,1 0-16,-1 0 16,0 0-16,0 0 0,0 21 0,0 0 15,22 22-15,-22-22 0,21 21 16,1 22-16,20-22 0,-21 43 0,22-22 15,-22 22-15,22 0 0,-1-1 0,1 1 16,-1-22-16,1 1 0,-1 21 16,22-22-16,-22 1 0,22-1 0,-21-21 15,20 22-15,-20-22 0,-1 22 0,22-22 16,-43 0-16,22-20 0,-22 20 16,0-21-16,1 0 0,-1 0 15,-21 1-15,0-1 0,1 0 0,-1-21 16,-21-21 15,0 0-31,0-1 16,0 1-16,0 0 0,0 0 15,0-21-15,0 20 0,0 1 0,0-21 16,0 21-16,0-22 0</inkml:trace>
  <inkml:trace contextRef="#ctx0" brushRef="#br0" timeOffset="28826.97">14711 3979 0,'0'0'0,"0"22"31,0-1-15,0 0-16,21 0 0,0-21 16,0 21-16,0 0 0,1 1 15,-1-1-15,0 0 0,0 21 0,0-21 16,-21 1-16,0-1 0,0 0 0,0 21 16,0-21-16,0 1 0,-21-1 15,-42 21-15,20-42 0,1 21 16,0 0-16,-22 1 0,1-1 0,-1-21 15,-21 21-15,22 0 0,-43 0 0,21 0 16,1 1-16,-22-1 16</inkml:trace>
  <inkml:trace contextRef="#ctx0" brushRef="#br0" timeOffset="29430.87">2201 5482 0,'0'-21'0,"0"42"0,-21-63 15,0 21-15,21 0 0,-21-1 16,0 1-16,-1 0 0,22 0 0,-42 0 16,21 21-16,0 0 0,0 0 15,-1 0-15,-20 0 0,21 21 0,-21 0 16,20 21-16,-20 1 0,21-1 15,0 22-15,0-1 0,-1 22 0,1-22 16,0 1-16,21 20 16,0-20-16,0-22 0,0 22 0,0-22 15,21 22-15,0-22 0,1-21 16,20 21-16,-21-20 0,21-1 0,22 0 16,-22-21-16,1 0 0,20 0 15,1 0-15,-1 0 0,1-21 0,-1 0 16,1-1-16,-1 1 0,-21 0 15,22-21-15,-22 21 0</inkml:trace>
  <inkml:trace contextRef="#ctx0" brushRef="#br0" timeOffset="29846.63">2879 5292 0,'0'-21'0,"0"42"0,-22-42 15,1 21-15,0 0 0,0 21 16,21 0-16,-21 0 0,0 21 0,-1-20 15,1 20-15,21 21 0,-21-20 16,0 20-16,0 1 0,21-1 0,-21 1 16,-1-22-16,22 22 0,0-22 15,-21 0-15,21 1 0,-21-1 0,21 0 16,-21-21-16,21 1 16,0-1-16,0 0 0,0 0 0,21-21 31,0-21-31,0 21 15,1-21-15,-1-22 0,0 22 0,0 0 16,0-21-16,0 21 0,1-22 16,-1 1-16,21 21 0,-21 0 0,0-1 15,1 1-15,-1 21 0,0 0 0,0 0 16,0 21-16,-21 1 0,0-1 16,21 0-16,-21 0 0,0 0 0,0 0 15,0 22-15,0-22 0,0 0 16,0 21-16,0-20 0,0-1 15,0 0-15,0 0 16,22-21-16,-1 0 16,0 0-16,0-21 15,21 0-15</inkml:trace>
  <inkml:trace contextRef="#ctx0" brushRef="#br0" timeOffset="30223.48">3344 6011 0,'0'0'0,"0"22"0,21-22 31,1 0-31,-1 0 0,0 0 16,0-22-16,0 1 0,0 21 15,1-21-15,-1 0 0,0 0 16,0 0-16,-21-1 0,0 1 15,0 0-15,0 0 0,0 0 16,-21 21-16,0 0 0,-22 0 0,22 0 16,0 0-16,-21 0 0,21 21 0,-22-21 15,22 21-15,0 21 0,0-20 16,0-1-16,-1 21 0,22-21 16,0 0-16,0 22 0,0-22 0,0 0 15,0 0-15,0 0 0,22-21 0,-1 22 16,21-1-16,-21-21 0,0 0 15,22 0-15,-1 0 0,-21 0 0,22 0 16,-1 0-16,0 0 0,1-21 16,-1-1-16,0 22 0,1-21 0,-22 0 15</inkml:trace>
  <inkml:trace contextRef="#ctx0" brushRef="#br0" timeOffset="31232.42">4085 5694 0,'0'-21'0,"0"42"0,0-63 0,0 20 0,0 1 15,0 42 1,-21 1-16,0 20 16,0-21-16,21 21 0,0-20 0,-22 20 15,1 0-15,21 1 16,0-1-16,0 0 0,0-21 0,0 22 16,0-22-16,0 0 0,0 0 0,0 0 15,0 1-15,21-22 0,1 0 16,20 0-16,-21 0 0,21 0 15,1 0-15,-1 0 0,0-22 0,-20 1 16,20 0-16,0 0 0,1 0 16,-1 0-16,0-22 0,1 1 0,-22 0 15,0-1-15,0 1 0,0 0 16,0-1-16,-21-20 0,22 20 16,-22 1-16,0 0 0,0-1 0,0 22 15,0-21-15,0 21 0,-22 21 16,1 0-16,0 21 15,21 0-15,-21 0 0,0 22 0,0-1 16,21 0-16,-22 1 0,1 20 16,21-21-16,0 1 0,-21 20 0,0-20 15,21-1-15,-21 0 0,21-21 0,0 22 16,0-22-16,0 0 0,0 0 16,0 0-16,0 1 0,0-44 46,21 1-46,0 0 0,0 0 0,0 0 16,1-22-16,-1 22 0,0-21 0,21 0 16,-21-1-16,1 22 0,20-21 15,-21 21-15,0-1 0,22 1 0,-22 21 16,0 0-16,0 0 0,0 0 16,-21 21-16,0 1 0,0-1 15,0 0-15,0 0 0,-21 0 16,21 0-16,-21 1 0,0-22 0,0 21 15,-1 0-15,1-21 0,0 21 16,0-21-16,0 0 16,0 0-16,-1 0 15,22-21-15,0 0 16,0 0-16,-21 21 0,21-22 16,-21 22-16,0 0 15,21 22 1,0-1-16,0 0 15,0 0-15,0 0 0,0 0 0,0 1 16,0-1-16,0 0 0,0 0 16,21 0-16,0 0 0,0 1 0,1-22 15,-1 21-15,21-21 0,0 0 0,1 0 16,-1 0-16,0 0 0,22 0 16,-22 0-16,1 0 0,20-21 15,-21 21-15,1-22 0,-1 1 0,22 0 16,-22 0-16,-21 0 0,21 0 15,-20-1-15,41-41 0,-63 42 16,0 0-16,21-1 0,-21 1 0,0 0 16,-21 21-1,0 0-15,0 0 0,0 0 16,-1 21-16,1 0 0,-21 1 16,21-1-16,0 0 0,21 21 0,-22-21 15,1 1-15,21 20 0,0-21 0,0 0 16,0 0-16,0 1 0,0-1 0,0 0 15,21-21-15,1 21 16,-1 0-16,21-21 0,-21 0 0,22 0 16,-1 0-16,21 0 0,-20 0 0,20 0 15,1 0-15,-22 0 0,22-21 0</inkml:trace>
  <inkml:trace contextRef="#ctx0" brushRef="#br0" timeOffset="31691.16">6308 5779 0,'0'0'0,"0"-22"0,-22 1 0,1 0 0,0 0 16,0 21-16,0 0 0,0 0 15,-1 0-15,1 0 0,-21 21 16,21 0-16,-22 22 0,22-22 0,-21 0 16,21 21-16,-22 1 0,22-1 15,0-21-15,0 21 0,0-20 0,21 20 16,0-21-16,0 0 0,0 0 0,0 1 15,21-1-15,0 0 0,0-21 16,22 0-16,-22 0 0,0 0 0,21 0 16,-21 0-16,1 0 0,20 0 0,21-42 15,-41 42-15,-1-43 0,0 22 16,0 0-16,0-21 0,0-1 16,1 1-16,-1 0 0,0-22 0,-21 22 15,21-22-15,0 1 0,0-1 16,-21 1-16,22 20 0,-1-20 15,-21-1-15,0 22 0,0 21 16,-21 42 0,-1 0-16,1 0 0,-21 22 15,21-1-15,0 0 0,-1 22 0,22-1 16,-21-20-16,21 20 0,-21-20 16,21 20-16,0-21 0,0 1 0,0-1 15,0 0-15,0 1 0,21 20 16,0-42-16,1 1 0,-1-22 15,0 0-15,21 21 0,1-21 16,-1 0-16</inkml:trace>
  <inkml:trace contextRef="#ctx0" brushRef="#br0" timeOffset="32354.78">7239 5482 0,'0'21'0,"0"-42"0,0 64 15,21-43 1,0 0-16,22 0 0,-22 0 0,21 0 16,0 0-16,149-64 15,-149 64 1,22-21-16,-43 0 0,21 0 0,-21-1 0,1 1 16,-22 0-16,0 0 15,0 0-15,0 0 0,-22-1 0,1 1 16,-21 0-16,0 21 0,-22 0 0,22 0 15,-1 0-15,-20 0 0,21 0 16,-22 21-16,22 0 0,-1 22 0,1-22 16,21 21-16,0-21 0,0 22 0,-1-1 15,22 0-15,0-20 0,0 20 16,0 0-16,0-21 0,22 22 16,-1-22-16,0 0 0,21 0 0,-21-21 0,22 21 15,-1 1-15,-21-22 0,22 0 16,-22 0-16,21 0 0,-21 0 15,-42 0 17,-21-22-32,21 22 0,-22 0 0,22 0 15,-21 0-15,-1 22 0,22-1 0,-21-21 16,0 21-16,20 0 0,-20 21 16,21-20-16,0-1 0,0 0 0,-1 21 15,1-21-15,21 1 0,0-1 0,0 0 16,0 0-16,43 0 0,-22 0 15,0-21-15,21 0 0,-21 0 16,22 0-16,-1 0 0,0 0 0,1 0 16,-1 0-16,0-21 0,1 0 15,-22 21-15,21-21 0</inkml:trace>
  <inkml:trace contextRef="#ctx0" brushRef="#br0" timeOffset="33692.43">7747 5800 0,'0'-21'16,"0"42"-16,0-64 0,21 22 0,0 0 0,0 0 15,-21 0-15,22 0 0,-1 21 16,0 0-16,0 0 0,21 0 0,-20 0 16,-1 0-16,0 0 0,0 21 0,0 0 15,0 0-15,-21 21 0,22-20 0,-22-1 16,0 21-16,0-21 0,-43 43 16,22-43-16,0 0 15,0 0-15,0 0 0,-1 1 0,-20-1 16,21-21-16,21 21 0,-21-21 15,42-21 1,0 21 0,0-21-16,0-1 0,1 1 0,20 0 15,-21-21-15,21 21 0,-20-22 16,20 22-16,-21-21 0,21 21 0,-20-1 16,-1-20-16,0 21 0,0 21 15,0-21-15,-21 42 31,-21 0-31,0 0 0,0 0 0,0 1 16,-1 20-16,1-21 0,0 0 16,0 22-16,0-22 0,0 0 0,21 0 15,0 21-15,0-20 0,0-1 0,0 0 16,0 0-16,21-21 0,-21 21 16,42-21-16,-21 0 0,0 21 0,22-21 15,-1 0-15,-21 0 0,22 0 0,-1 0 16,-21 0-16,21-21 0,-20 21 0,20-21 15,0 0-15,-21 0 16,1 0-16,-1-1 0,0-20 0,0 21 16,0-21-16,0 20 0,-21-20 0,0 21 15,0-21-15,22 20 0,-22 1 0,21 0 16,-21 0-16,0 0 0,21 21 16,-21-21-16,21 21 0,0 0 31,-21 21-31,0 0 0,0 0 15,0 0-15,0 0 16,0-42 47,0 0-48,-21 21-15,0-21 16,0 21-16,0 0 15,-1 0-15,22 21 0,-21 0 16,0 0-16,0 1 0,21-1 0,-21 0 16,0 0-16,-1 21 0,1-20 0,21-1 15,0 21-15,-21-21 0,21 0 16,0 1-16,0-1 0,0 0 0,0 0 16,21 0-16,0 0 0,1-21 15,-1 22-15,0-22 0,21 0 0,-21 0 16,22 0-16,-1 0 0,0 0 0,1 0 15,-1 0-15,0-22 0,-20 1 16,20 21-16,0-21 0,-21 0 0,22 0 16,-22-22-16,0 22 0,0 0 0,-21-21 15,0 21-15,0-22 0,0 22 16,0 0-16,0 0 0,0 0 0,-21 21 16,0 0-1,0 0-15,0 21 0,-1-21 16,1 21-16,21 0 0,-21 0 0,21 22 15,-21-22-15,21 0 0,0 0 0,0 0 16,0 0-16,0 1 0,0-1 16,0 0-16,21 0 0,0-21 15,0 21-15,1-21 0,20 0 0,-21 21 16,21-21-16,-20 0 0,20 0 0,0 0 16,-21 0-16,22-21 0,-22 21 15,21-21-15,-21 0 0,1 0 0,-1 0 16,0-22-16,0 22 0,0 0 0,-21-21 15,21 20-15,-21-20 0,22 21 0,-22 0 16,0 0-16,0-1 0,-22 22 31,1 22-31,0-1 16,21 0-16,-21 21 0,0-21 16,21 1-16,-21 20 0,-1 0 15,22 1-15,0-1 0,-21 0 0,21 22 16,-42 63-16,21-64 0,21 22 15,-21-22-15,-1 22 0,1-21 16,0 20-16,-21 1 0,21-22 0,-22 22 16,1-21-16,0 20 0,20-20 0,-20-1 15,0 1-15,21-22 0,-1 0 16,1 1-16,0-1 0,0-21 0,21 0 16,-21-21-16,42 0 15,0-21-15,0 0 16,0-21-16,1 21 0,-1-22 15,21 1-15,-21-22 0,22 22 0,-1-21 16,0-1-16</inkml:trace>
  <inkml:trace contextRef="#ctx0" brushRef="#br0" timeOffset="33976.71">9525 5863 0,'0'0'0,"0"-42"0,0 0 0,0-1 0,0 22 16,0-42-16,0 41 0,21 1 15,0 0-15,0 21 0,1 0 16,20 0-16,-21 0 0,0 0 0,22 0 16,-1 21-16,-21 0 0,0 1 15,0 20-15,1 21 16,-22-41-16,0 20 0,-22 0 0,-20-21 16,21 22-16,-21-22 0,-1 0 0,1 0 15,0 0-15,-1 1 0,1-1 16,0-21-16,20 21 0,-20-21 0,21 0 15,0 0-15,21-21 32,21 0-32,0-1 0,0 22 15,0-21-15</inkml:trace>
  <inkml:trace contextRef="#ctx0" brushRef="#br0" timeOffset="34252.55">10287 5228 0,'-21'0'0,"42"0"0,-63 21 0,20 1 15,-20-1-15,21 21 0,0-21 0,-22 22 16,22-1-16,0 0 0,-21 1 16,21 20-16,-1-21 0,-20 64 15,42-63-15,0-1 0,-21 0 16,21 1-16,0-22 0,0 21 0,0-21 15,0 0-15,0 1 0,0-1 16,0 0-16,21-21 0,-21 21 0,42-21 16,-20 0-16,20 0 0,-21 0 15,0 0-15,22 0 0,-22-21 16,21 0-16,-21 0 0,22-1 0,-22 1 16</inkml:trace>
  <inkml:trace contextRef="#ctx0" brushRef="#br0" timeOffset="35083.21">10626 5694 0,'0'-21'0,"-22"21"32,22 21-32,-21 0 15,0 0-15,0 0 0,21 1 16,-21-1-16,0 0 0,21 0 0,0 21 16,0-20-16,0-1 0,0 21 15,0-21-15,0 0 0,0 1 0,0-1 16,0 0-16,0 0 0,21-21 15,0 0-15,0 0 0,0 0 16,0 0-16,22 0 0,-22 0 0,0 0 16,21 0-16,-20-21 0,20 0 0,-21 0 15,0-1-15,22 1 0,-22 0 16,0 0-16,0 21 0,-21-21 0,0 0 16,21 21-16,-42 0 31,21 21-16,-21 0-15,0 0 0,21 0 16,-21 0-16,21 1 0,0-1 16,0 0-16,0 0 15,21-21 1,-21-21 15,0 0-31,0 0 16,0-1-16,0 1 0,0 0 15,0-21-15,0 21 0,0-22 0,21 1 16,0 21-16,0-22 0,0 22 16,1 0-16,-1-21 0,21 21 0,-21 21 15,22-22-15,-22 22 0,21 0 0,0 0 16,-20 22-16,20-1 0,-21 0 16,0 0-16,0 21 0,1-20 0,-1 20 15,-21-21-15,0 21 0,0 1 0,0-22 16,0 42-16,0-41 15,0-1-15,0 0 0,0 0 0,-21 0 16,21 0-16,-22-21 0,1 0 16,0 0-16,0 0 15,21-21 1,0 0-16,0 0 16,0 0-16,0 0 0,0-22 0,21 22 15,0-21-15,0-1 0,1 1 16,20 0-16,0-1 0,1-20 0,-1 21 15,0 20-15,1-20 0,-1 21 0,0 0 16,1 21-16,-22 0 0,21 0 16,-21 0-16,22 21 0,-43 0 0,0 21 15,21-20-15,-21 20 0,0 0 0,0 43 16,-21-43-16,-1-21 16,22 22-16,-21-1 0,0-21 0,0 0 15,0 1-15,0-1 0,-1 0 16,22 0-16,-21-21 0,0 0 0,21 21 15,-21-21-15,0-21 16,21 0 0,-21 0-16</inkml:trace>
  <inkml:trace contextRef="#ctx0" brushRef="#br0" timeOffset="35258.5">11112 5334 0,'-42'0'0,"84"0"0,-126 0 0,63 0 0,-22 0 16,22 0-16,0 0 0,42 0 47</inkml:trace>
  <inkml:trace contextRef="#ctx0" brushRef="#br0" timeOffset="35423.41">9715 5482 0,'0'0'0,"-42"21"0,21 1 16,0-22-16,42 0 16,21 0-16,22 0 0,-22 0 15,43 0-15,-22 0 0,22 0 16,0 0-16,-1-22 0,22 22 0,-21-21 0,-1 21 15</inkml:trace>
  <inkml:trace contextRef="#ctx0" brushRef="#br0" timeOffset="35911.12">15282 5419 0,'0'0'0,"21"-21"0,1-1 16,-1 1-16,-21 0 0,0 0 0,0 0 15,0 0-15,0-1 16,-21 44-1,-1-1-15,1 0 0,0 21 0,0-21 16,0 22-16,0 20 16,-1-20-16,1-1 0,0 21 0,0-20 0,0 20 15,0-20-15,-1-1 0,22 0 0,-21-21 16,0 22-16,21-22 16,0 0-16,0 0 0,0 0 0</inkml:trace>
  <inkml:trace contextRef="#ctx0" brushRef="#br0" timeOffset="36413.16">14774 5440 0,'0'-42'0,"0"84"0,-21-127 0,21 43 15,0 0-15,0-1 0,0 1 0,0-22 0,0 43 16,21-21-16,0 0 15,1 20-15,-1 1 0,21 21 0,0 0 16,1 0-16,20 21 0,-20 1 0,20 20 16,1 0-16,-1 1 0,1 20 15,-1 1-15,-21-1 0,1 1 0,-1-22 16,-21 21-16,0 1 0,1-22 16,-22 22-16,0-22 0,0 0 0,0-20 15,0 20-15,0-21 0,0 0 0,0 0 16,-22 1-16,1-22 0,21 21 15,-21-21 1,21-21 31,21-1 0,-21 1 47,0 0-79,0 0 1,0 0-16</inkml:trace>
  <inkml:trace contextRef="#ctx0" brushRef="#br0" timeOffset="36919.44">15303 5165 0,'0'0'0,"0"-21"0,0-1 0,0 1 15,0 0-15,0 0 16,-21 21 15,0 0-31,0 0 0,0 0 16,21 21 0,-21 0-16,-1-21 0,22 21 15,0 1 1,0-44 62,22 22-47</inkml:trace>
  <inkml:trace contextRef="#ctx0" brushRef="#br0" timeOffset="37375.18">15261 5165 0,'-21'0'16,"0"0"-16,0 0 0,-1 0 15,1 0 1,42 0-1,1 0 1,20 21-16,0-21 0,1 0 0,-1 0 16,0 21-16,1-21 0,20 21 15,-21-21-15,-20 21 0,20-21 16,-21 22-16,0-1 0,-21 0 0,0 0 16,-21 0-16,-21 0 0,-22-21 15,-20 22-15,-1-1 0,0 0 0,1 0 16,-22 0-16,21 0 0,22 1 15,-1-1-15,1 0 0,20-21 0,1 21 16,21-21-16,0 0 0,21 21 16,21-21-16,21 0 15,-21 0-15,22 0 0,-1 0 16,21 21-16,-20-21 0,20 0 0,-20 0 16,20 0-16,1 0 0,-22 22 0,21-22 15,-20 21-15,-22-21 0,0 21 16,0 0-16,-21 0 0,0 0 15,-21-21-15,-21 22 0,21-1 0,-22 0 16,1-21-16,0 21 0,-1 0 16,1-21-16,0 21 0,20-21 0,1 0 15,0 22-15,42-22 16,0 0-16,1 0 16</inkml:trace>
  <inkml:trace contextRef="#ctx0" brushRef="#br0" timeOffset="38307.65">16468 4974 0,'0'-21'0,"0"42"0,0-63 0,0 21 15,-22 21-15,1 0 0,0 21 16,0 21-16,0-21 0,0 22 15,-1-1-15,1 22 0,0-22 0,0 21 16,0-20-16,0 20 0,21 1 0,0-1 16,-22-20-16,22 20 0,0-21 15,0 1-15,0-1 0,0 0 0,22 1 16,-1-22-16,0 0 0,0 0 0,21 0 16,-20 1-16,20-1 0,-21-21 15,21 0-15,1 0 0,-1 0 0,22 0 16,-22 0-16,64-43 15,-64 22-15,0-21 0,1 21 0,-1-22 16,0-20-16,1 21 0,-1-22 16,0 22-16,-20-22 0,-1 1 0,21-1 15,-21-20-15,0 20 0,1 1 16,-1-1-16,-21 1 0,0 20 0,0 1 16,0 21-16,0 0 0,0-1 0,-21 22 15,-1 22-15,1 20 16,0 0-16,0 1 0,0-1 0,0 21 15,-1 1-15,1-22 0,0 22 0,21-1 16,0-20-16,0 20 0,0-21 16,0 1-16,0 20 0,0-20 15,0-22-15,0 21 0,21 0 0,0-20 16,1-1-16,-1 0 0,0 0 16,21-21-16,1 0 0,-1 0 0,0 0 15,1 0-15,20 0 0,22-42 16,-43 21-16,22-1 0,-43-20 15,21 21-15,0-21 0,-20-1 0,-1 1 16,0 0-16,0 20 0,0-20 0,-21 21 16,21 0-16,-42 42 31,0 0-31,0 0 0,21 0 16,-21 1-16,0 20 0,-1 0 0,1-21 15,0 22-15,0-22 0,21 0 16,-21 21-16,0-20 0,21-1 0,-22 0 15,22 0-15,0 0 0,-21-21 0,21 21 16,-21-21-16,21-21 31,0 0-15,0 0-16,21-21 0,0 20 16,1-20-16,-1 0 0,21-1 0,-21 1 15,22 0-15,-1-1 0,0 1 16,1 21-16,-1-21 0,0 20 15,1 22-15,-22 0 0,21 0 0,0 0 16,-20 0-16,20 22 0,-21-1 0,0 0 16,0 21-16,1-21 0,-22 22 15,0-1-15,0-21 0,0 22 0,-43 20 16,22-42-16,0 22 0,0-22 16,0 0-16,-1 0 0,1 0 15,0 0-15,0-21 0,0 22 0</inkml:trace>
  <inkml:trace contextRef="#ctx0" brushRef="#br0" timeOffset="38747.39">18986 5271 0,'-21'-22'0,"-21"-41"16,21 42-1,21 0-15,-21 21 0,-1 0 0,1 0 16,0 0-16,-21 0 0,21 0 16,-1 42-16,1-21 0,-21 21 15,21-20-15,0 20 0,-1 21 0,1-20 16,0-1-16,-21 22 0,42-22 0,-21 21 16,-1-20-16,22-1 15,0 0-15,0-20 0,22 62 16,-1-63-16,0 1 0,21-1 0,-21 0 0,22-21 15,-1 0-15,0 0 16,22 0-16,-22 0 0,1 0 0,62-21 16,-41 0-16,-22-22 0,1 22 15,20-21-15,-21-1 0,1 1 0,20-21 16,-20-1-16,-22 1 0</inkml:trace>
  <inkml:trace contextRef="#ctx0" brushRef="#br0" timeOffset="39358.04">19579 5059 0,'0'0'0,"21"-64"16,-21 1-16,0 21 0,0 20 0,0-20 15,0 21-15,-21 21 0,0 0 0,0 21 16,0 0-16,-1 22 0,1-1 16,0 0-16,-21 1 0,21 20 15,-1 1-15,1-22 0,0 21 0,-21 1 16,21-22-16,-1 64 0,1-64 16,0 22-16,21-43 0,0 21 15,0 1-15,0-22 0,0 21 0,-21-21 16,21 1-16,0-1 0,21-42 31,-21-1-15,21 1-16,0 0 0,1 0 0,-1-21 15,0 20-15,0-20 0,0 0 16,22 21-16,-22-1 0,0 1 0,0 0 16,0 21-16,0 0 0,1 21 15,-22 0 1,0 1-16,0 20 0,0-21 0,0 0 15,0 22-15,0-22 0,0 0 0,0 0 16,21 21-16,-21-20 0,21-1 0,0-21 16,0 21-16,0 0 0,1-21 15,-1 0-15,21 0 0,-21 0 0,22 0 16,-1 0-16,0 0 0,1-21 0,-1 21 16,-21-21-16,21 0 0,1-1 15,-22 1-15,42-42 16,-41 20-16,-1 22 0,0-21 0,-21 0 15,21 20-15,-21 1 0,0 0 16,0 0-16,-21 21 16,0 0-16,0 0 0,-22 21 0,22-21 15,0 21-15,0 22 0,0-22 16,21 0-16,-22 21 0,1-21 0,21 1 16,-21 20-16,21-21 0,0 0 0,0 0 15,0 1-15,0-1 0,0 0 0,21 0 16,0 0-16,1-21 0,-1 21 15,0-21-15,21 0 0,-21 0 16,22 0-16,-1 0 0,-21 0 0,22 0 0,-1-21 16,0 0-16,1 0 0,-1 0 15,0 0-15,1-1 0</inkml:trace>
  <inkml:trace contextRef="#ctx0" brushRef="#br0" timeOffset="40851.19">20891 5271 0,'-84'63'32,"63"-42"-32,-1 22 0,1-22 15,0 21-15,0-21 0,0 22 16,0-1-16,-1-21 0,22 21 0,0 22 16,0-22-16,0-21 0,0 1 15,0-1-15,22 0 0,-1 0 16,21-21-16,-21 21 0,22-21 15,-1 0-15,0 0 0,1 0 0,-1 0 16,0 0-16,1 0 0,-1-21 0,-21 0 16,21 0-16,1-22 0,-22 22 15,0-42-15,0 20 0,22 1 0,-22-21 16,-21-1-16,21 1 0,0-1 0,-21 1 16,0-1-16,21-21 0,-21 43 15,0-21-15,0 20 0,0 1 0,0 21 16,0 0-16,-21 42 15,21 0 1,-21 0-16,0 21 0,0 1 0,21 20 16,-22-20-16,1 20 0,21-21 0,0 22 15,-21-1-15,21-20 0,-21 20 16,21-20-16,0-1 0,0 0 0,0 1 16,0-1-16,0-21 0,0 21 0,-21-20 15,21-1-15,0 0 16,0-42-1,0 0 1,0-22-16,0 22 0,21-21 16,0 21-16,0-22 0,0 1 15,1 0-15,-1-1 0,0 22 0,0 0 16,0-21-16,0 20 0,1 22 16,-1-21-16,0 21 0,21 0 15,-21 0-15,1 0 0,-22 21 16,21-21-16,-21 22 0,0-1 15,0 0-15,0 0 0,0 0 16,-21-21-16,21 21 0,-22-21 0,1 0 16,0 22-16,0-22 0,0 0 15,0 0-15,-1 0 0,1 0 0,0 0 16,0 0-16,0 0 16,21 21 15,0 0-16,0 0-15,0 0 0,0 0 16,0 1-16,0-1 0,0 0 16,0 0-16,21 0 0,-21 0 15,21 1-15,0-22 0,0 21 0,1-21 0,-1 0 16,0 21-16,21-21 0,1 0 16,-1 0-16,0 0 0,1 0 15,-1 0-15,0 0 0,1-21 0,-1 21 0,0-21 16,1-1-16,-1 1 0,-21 0 15,0-21-15,22 21 0,-22-22 16,0 22-16,-21-21 0,21 21 0,-21-22 16,0 22-16,0 0 0,0 0 15,-21 21-15,0 0 16,-22 21-16,22 0 0,0 0 16,0 0-16,0 1 0,21-1 15,-21 0-15,-1 21 0,22-21 0,0 1 16,0 20-16,0-21 0,0 0 0,0 0 15,0 1-15,0-1 0,22 0 0,-1 0 16,0-21-16,0 21 0,0-21 16,22 0-16,-1 0 0,-21 21 0,21-21 15,22 0-15,-22 0 0,1 0 16,-1 0-16,0-21 0,22 21 16,-22-21-16,22 0 0,-22 0 0,0 0 15,1-1-15,-1 1 0,0-21 0,1 21 16,-22-22-16,0 22 0,-21 0 15,0-21-15,0 21 0,0-1 0,0 1 16,0 0-16,-21 0 0,0 0 16,-1 21-16,1 0 0,0 0 15,-21 0-15,21 0 0,-22 21 0,1 0 16,21 0-16,-22 0 0,-20 43 16,42-43-16,0 21 0,21-20 15,-22 20-15,22-21 0,0 21 16,0-20-16,0 20 0,0-21 0,0 0 15,0 0-15,22 1 0,-1-22 16,0 0-16,0 0 16,0 0-16,22 0 0,-22 0 0,0 0 15,0-22-15,0 1 0,22-21 0,-22 21 16,0-22-16,0 1 0,0 0 16,0-1-16,1 1 0,20-21 0,-21 20 15,0-20-15,0-1 0,1 1 16,-1 20-16,0-20 0,0-1 0,-21 1 15,21-1-15,-21 22 0,21 0 16,-21-1-16,0 22 0,0 0 16,-21 21-16,0 21 15,-21 22-15,21-1 0,-1 0 0,-20 22 16,21-22-16,-21 22 0,20-1 16,1 1-16,0-1 0,21-21 0,0 22 15,0-1-15,0-20 0,0 20 0,0-20 16,0-1-16,0 0 0,21-21 15,0 22-15,1-22 0,-1 0 0,0-21 16,0 0-16,21 0 0,-20 0 16,-1 0-16,0 0 0,21-21 15,-21 0-15</inkml:trace>
  <inkml:trace contextRef="#ctx0" brushRef="#br0" timeOffset="42801.07">23812 5017 0,'0'0'16,"22"0"15,-1 0-31,21 0 0,-21 0 16,22 0-16,-1 0 0,0 0 15,1 0-15,-1 0 0,0 0 0,1 0 16,-1 0-16,0-22 0,1 1 0,-22 0 15,21 0-15,-42 0 16,21 0-16,-21-1 0,0-20 0,0 21 16,-21 0-16,0 0 0,0-1 0,-22 1 15,22 0-15,-21 21 0,0 0 16,-1 0-16,-20 0 0,20 21 0,-62 43 16,62-22-1,22-21-15,0 22 0,0-1 0,21 0 16,0 1-16,0-22 0,0 21 0,0 0 15,0-20-15,21-1 0,0 21 16,21-21-16,-20 0 0,20 1 16,-21-1-16,21 0 0,-20-21 0,-1 21 15,21-21-15,-21 0 0,0 21 0,-42 0 32,0-21-32,-21 0 15,21 22-15,-22-1 0,-20-21 0,20 21 16,1 0-16,0-21 15,-1 21-15,1 0 0,21 1 0,-21-1 0,20 0 16,22 0-16,0 0 0,0 0 16,0 1-16,22-1 15,20-21-15,-21 0 0,21 21 0,-20-21 16,20 0-16,0 0 0,1 0 0,-1 0 16,-21 0-16,21 0 15,-20 0-15,20-21 0,-21 0 0,0-1 16,0 1-16,1 0 0,-22-21 0,21 21 15,0-22-15,0 22 0,0-21 16,0 21-16,1-1 0,-1-20 0,0 21 16,0 0-16,0 0 0,0 21 0,1 0 15,-1 0-15,0 0 0,0 0 16,0 21-16,0 0 0,-21 0 0,0 0 16,22 0-16,-22 43 15,0-43-15,0 21 0,0-20 16,-22-1-16,22 21 0,-21-21 0,0 0 15,0 1-15,0-1 0,0 0 16,-1-21-16,22-21 31,22 21-15,-1-21-16,0-1 0,0 1 16,0 0-16,0 0 0,1 0 0,20 0 15,-21-1-15,0-20 0,0 21 0,22 0 16,-22 0-16,0-1 0,0 1 15,0 0-15,-21 42 16,0 0 0,-21-21-16,0 22 0,0-1 15,21 0-15,-21 0 0,21 0 16,-21 22-16,21-22 0,0 0 0,0 0 16,0 0-16,0 0 0,0 1 0,0-1 15,21 0-15,0-21 16,0 21-16,0-21 0,0 0 0,1 0 15,-1 0-15,0 0 0,21 0 0,-21 0 16,1 0-16,-1-21 0,0 21 16,0-21-16,0 0 0,0-1 0,1-20 15,-1 21-15,0 0 0,0-22 0,-21 22 16,21 0-16,0-21 0,1 21 16,-1 21-16,-21-22 0,21 1 15,0 21-15,0 0 16,0 21-1,-21 1 1,0-44 47,0 1-48,-21 21 16,0 21-31,0 1 0,0-22 16,-22 21-16,22 0 0,0 0 16,0 0-16,0 22 0,21-22 0,-21 0 15,21 0-15,0 0 0,0 0 0,0 1 16,0-1-16,0 0 0,0 0 16,21 0-16,0-21 0,0 21 15,0-21-15,0 0 0,1 0 0,-1 0 16,0 0-16,21 0 0,-21-21 15,1 21-15,-1-21 0,-21 0 16,21 0-16,0 0 0,0-1 0,-21 1 0,0 0 16,21 0-16,-21-21 0,22 20 15,-22 1-15,0 0 16,-22 21 0,1 0-16,0 21 0,21 0 15,-21 1-15,0-1 0,21 0 16,0 0-16,0 0 0,0 0 0,0 1 15,0-1-15,0 0 0,0 0 16,21 0-16,0-21 16,0 0-16,0 0 0,1 0 0,-1 0 15,0 0-15,0 0 0,21 0 0,-20 0 16,-1-21-16,21 21 0,-21-21 16,0 0-16,1 0 0,-1-1 0,0-20 15,0 21-15,0 0 0,0 0 16,1-1-16,-22 1 0,0 0 15,0 0-15,-22 42 16,22 0 0,-21 0-16,0 22 0,0-22 15,0 21-15,0 1 0,-1-1 0,22 0 16,0 1-16,-21 20 0,21-21 0,-21 1 16,21 20-16,-21-20 0,21 20 15,-21-21-15,21 22 0,-21-22 0,-1 22 16,1-22-16,0 22 0,0-1 0,0-21 15,0 22-15,-1-22 0,1 22 0,0-22 16,0 0-16,0 1 16,0-22-16,-1 21 0,1-21 0,0 1 15,21-1-15,0-42 32,21 21-32,0-22 15,1 1-15,-1 0 0,0 0 0,0-21 16,21 20-16,-20-20 0,20 0 15,-21-22-15</inkml:trace>
  <inkml:trace contextRef="#ctx0" brushRef="#br0" timeOffset="43090.9">25760 5525 0,'0'-43'0,"0"86"0,0-107 0,0 43 0,0 0 15,0 0-15,21 21 16,-21-22-16,21 22 0,0 0 0,0 0 15,1 0-15,-1 22 0,0-22 16,0 21-16,-21 0 0,21 0 16,-21 0-16,21 22 0,-21-22 0,0 0 15,0 21-15,0-21 0,-21 1 0,0-1 16,0 0-16,0 0 0,0 0 16,-22 0-16,22-21 0,-21 0 15,21 0-15,-1 0 0,1 0 0,0 0 16,0 0-16,0 0 15,21-21-15,0 0 16,21 21-16,0-21 0,0 0 0,0 0 16,1-1-16,20 1 0</inkml:trace>
  <inkml:trace contextRef="#ctx0" brushRef="#br0" timeOffset="44171.74">26268 5059 0,'0'0'0,"0"-21"31,-21 42-31,-1 0 16,1 0-16,21 22 0,-21-22 0,0 0 15,0 21-15,0 1 0,-1-22 16,22 21-16,-21-21 0,0 22 0,21-22 16,-21 21-16,21 0 0,0-20 0,-21 20 15,21-21-15,0 21 0,0-20 16,0-1-16,0 0 0,0 0 0,0 0 15,21 0-15,0-21 0,0 0 16,0 0-16,1 0 0,-1 0 16,0 0-16,0-21 0,0 21 15,0-21-15,1 0 0,-1 0 16,0 0-16,0-1 0,0-20 0,0 21 16,-21 0-16,0 0 0,22-1 0,-1 1 15,-21 42 16,-21 1-31,21-1 16,-22 0-16,22 0 0,-21-21 0,21 21 16,0 0-16,0 1 0,0-1 15,0 0-15,0 0 0,0 0 16,21-21 0,1 0-16,-1 0 0,0 0 15,0 0-15,0 0 0,0 0 16,1 0-16,-1 0 0,0-21 15,0 0-15,0 0 0,0 0 16,-21-1-16,0 1 0,0 0 16,0 42 15,-21-21-31,21 21 0,-21 1 16,0-1-16,21 0 0,0 0 15,0 0-15,0 0 0,0 1 16,21-22 15,0 0-31,0 0 16,-21-22-16,0 1 15,0 0-15,0 0 0,0 0 16,0 0-16,0-1 0,0 1 16,0 0-16,0 0 0,0 0 15,22 21 1,-1 0-1,0 0-15,0 0 16,0 0 0,-21 21-16,0 0 0,0 0 15,0 0-15,0 1 16,0-1-16,0 0 0,0 0 16,0 0-16,0 0 0,0 1 15,0-1-15,-21-21 16,0 0-1,21-21 1,0-1 0,0 1-16,0 0 15,21 0-15,-21 0 0,21 0 16,0-1-16,1 1 0,-1 0 16,0 0-16,21 0 0,-21 0 15,1 21-15,20 0 0,-21 0 0,0 0 16,0 0-16,-21 21 15,0 0-15,0 0 0,0 21 16,0-20-16,0-1 0,-21 21 0,0-21 16,0 0-16,0 1 0,0 20 15,-1-42-15,1 21 0,21 0 0,0 0 16,-21-21-16,0 22 0,21-44 31,0 1-15,0 0-16,0 0 15</inkml:trace>
  <inkml:trace contextRef="#ctx0" brushRef="#br0" timeOffset="44354.63">26712 5292 0,'0'0'0,"-21"-21"0,0 21 15,0 0 1,0 0-16,-1 0 31,1 0 0</inkml:trace>
  <inkml:trace contextRef="#ctx0" brushRef="#br0" timeOffset="44535.53">26035 5207 0,'21'0'0,"-42"0"0,0 0 0,0 0 0,21 21 0,21 0 32,0-21-32,0 0 0,0 22 0,22-22 15,-1 0-15,-21 0 0,21 21 0,1-21 16,-1 0-16,0 21 0,1-21 16,-1 0-16,-21 21 0,22-21 15,-22 0-15,0 21 0,0-21 0</inkml:trace>
  <inkml:trace contextRef="#ctx0" brushRef="#br0" timeOffset="45751.83">1820 6583 0,'0'0'0,"-21"0"15,0 0-15,0 0 16,0 0-16,21 21 31,21 0-15,0-21-16,21 0 15,1 21-15,-1-21 0,21 0 0,22 0 16,0 0-16,21 0 0,-1 0 16,44 0-16,-22 0 0,21 0 0,21 0 15,0-21-15,22 21 0,-1 0 0,255-21 16,-212 21-1,0-21-15,21 21 0,0 0 0,21 0 16,21 0-16,-21 0 0,22 0 0,-1 0 16,0 0-16,1 0 0,20 0 15,-21 0-15,-20 0 0,20 0 0,-21 0 16,0 0-16,-21 0 0,0 0 0,0 0 16,-21 0-16,0 0 0,-21 0 15,-22 0-15,1 0 0,-22 0 16,0 0-16,-21 0 0,-21 0 0,-21 0 15,-21-21-15,0 21 0,-22 0 16,-21 0-16,1 0 0,-22 0 0,-21-21 16,-21 21-1,0 0-15,-22 0 0,22 0 16,-42 0-16,20 0 0,-20 0 0,-1 0 16</inkml:trace>
  <inkml:trace contextRef="#ctx0" brushRef="#br0" timeOffset="46499.93">1693 7154 0,'0'0'0,"21"-21"0,-21 0 0,0 0 15,0 0-15,-21 0 0,-21 21 16,21-22-16,-22 1 0,22 21 0,-21 0 16,0 0-16,-1 0 0,1 0 15,0 21-15,-22 1 0,22 20 0,-1 0 16,1 1-16,21 20 16,-21 1-16,20-1 0,1 1 0,21-1 15,0 22-15,0-22 0,0 1 0,0 20 16,0-20-16,0-1 0,0 1 15,0-22-15,21 1 0,1-1 0,20-21 16,0 0-16,1 0 0,-1-21 16,0 0-16,22 0 0,-1-21 0,1 21 15,-22-42-15,22 21 0,-1-22 16,1 22-16,-22-21 0,21 0 16</inkml:trace>
  <inkml:trace contextRef="#ctx0" brushRef="#br0" timeOffset="47319.92">2074 7578 0,'0'0'0,"-21"0"0,0 21 16,0 0-16,0 0 15,21 22-15,0-22 0,-22 21 0,1-21 16,21 22-16,0-1 0,0-21 0,0 21 16,0-20-16,0-1 0,0 0 15,0 0-15,0 0 0,21 0 0,1-21 16,-1 0-16,0 0 0,0 0 15,0 0-15,0 0 0,1 0 16,-1-21-16,-21 0 16,0 0-16,0 0 0,0 0 15,0-1-15,0 1 0,0-21 16,0 21-16,0 0 0,0-22 16,0 22-16,0 0 0,0-21 0,0 20 15,21 1-15,0 0 0,0 0 0,0 0 16,1 21-16,-1 0 0,0 0 15,21 0-15,-21 21 0,1 0 0,-1 0 16,0 0-16,0 1 0,0-1 0,0 0 16,-21 0-16,22 21 15,-22-20-15,21-1 0,-21 0 0,0 0 16,0 21-16,0-20 0,0-1 16,0 0-16,0 0 0,-21 0 0,-1-21 15,22 21-15,-21-21 16,21-21-1,0 0-15,0 0 16,0 0-16,21 0 0,-21-22 0,22 22 16,-1 0-16,0-21 0,0-1 15,21 22-15,-20-21 0,-1-1 0,21 22 16,-21 0-16,22 0 0,-1 21 16,-21 0-16,0 0 0,22 0 15,-22 21-15,0 0 0,0 0 0,0 22 16,0-22-16,-21 0 0,0 21 15,0-20-15,0-1 0,0 0 0,0 0 16,0 0-16,0 0 0,0 1 0,0-1 16,-21-21-16,21 21 15,-21-21-15,21-21 16,0 0-16,0-1 16,0 1-16,21 0 15,0 0-15,1 0 0,-1 0 0,-21-1 16,21 1-16,0-21 0,0 21 15,0 0-15,1 21 0,20-22 16,-21 22-16,0 0 0,0 0 16,1 22-16,-22-1 0,0 0 0,0 0 15,0 0-15,0 22 0,0-22 16,0 21-16,0-21 0,0 0 0,0 22 16,0-22-16,0 0 0,0 0 0,0 0 15,0 1-15,0-1 0,21-21 16,0 0-1,21 0-15,-21 0 0,22-21 0,-22 21 16,21-22-16</inkml:trace>
  <inkml:trace contextRef="#ctx0" brushRef="#br0" timeOffset="47651.73">3873 7641 0,'0'-42'0,"0"84"0,22-126 15,-22 62-15,0-20 0,21 21 0,-21 0 16,0 0-16,0 42 15,0 0 1,0 0-16,0 21 0,0 1 0,0-1 16,0 0-16,0 1 0,0 20 0,-21 1 15,21-1-15,0 1 0,0 20 16,-22-20-16,1 21 0,21-22 0,-21 22 16,0-22-16,0 22 0,21 0 15,0-22-15,-21 22 0,-1-1 0,22-20 16,0 21-16,-21-22 0,21 1 15,0-1-15,-21 1 0,21-22 0,-21 21 16,0-41-16,21 20 0,0 0 0,-21-21 16,21 1-16,0-44 31,21 1-31,0-21 0,0 21 0,0-22 16,22 1-16,-22-21 0,21-1 0,-21 1 15,22-1-15,-22-21 0</inkml:trace>
  <inkml:trace contextRef="#ctx0" brushRef="#br0" timeOffset="47929.57">4022 8065 0,'0'-85'0,"0"170"0,-22-234 16,22 65-16,0 20 0,-21 1 0,21-43 15,0 64-15,0 20 16,0-20-16,21 21 0,-21 0 0,22 21 16,-1 0-16,21 0 0,-21 0 0,0 21 15,22 0-15,-22 0 0,0 0 16,21 22-16,-20-1 0,-1 0 0,-21 1 15,0-22-15,0 21 0,0 1 0,0-22 16,-21 21-16,-1-21 0,-20 22 0,21-22 16,0 0-16,-22 0 15,22 0-15,-42 0 0,42-21 16,-1 0-16,1 0 0,0 0 0,0 0 16,21-21-16,0 0 15,0 0-15,0 0 0,21 0 16,0-1-16,0 1 0,1-21 0,-1 21 15,21-22-15</inkml:trace>
  <inkml:trace contextRef="#ctx0" brushRef="#br0" timeOffset="48587.56">4593 7112 0,'0'0'16,"0"-21"-16,0 42 15,-21 0-15,0 0 0,0 1 16,21 20-16,-22 0 0,22 22 0,-21-22 15,21 22-15,-21-22 0,21 21 16,0-20-16,0 20 0,0-20 0,0-1 16,0 0-16,0 1 0,0-22 0,0 21 15,0-21-15,0 0 0,0 1 0,21-1 16,0 0-16,1-21 0,-1 0 16,0 0-16,42 0 15,-41-21-15,20 0 0,-21-1 0,21 1 0,-20 0 16,20 0-16,-21-21 15,21 20-15,-20-20 0,-1 21 0,0-21 16,0-1-16,0 22 0,-21 0 0,0 0 16,0 0-16,21-1 0,-21 44 15,0-1 1,0 0-16,0 0 0,0 21 0,0-20 16,0 20-16,0-21 0,0 21 0,0-20 15,0 20-15,0-21 0,0 21 16,0-20-16,0-1 0,22 0 15,-22 0-15,21 0 0,0-21 0,21 0 0,-21 21 16,43-21-16,-43 0 0,21 0 16,1-21-16,-22 0 15,21 21-15,1-21 0,-1 0 0,-21 0 16,21-1-16,-20-20 0,20 21 0,-21 0 16,0 0-16,0-22 0,1 22 0,-22 0 15,0 0-15,0-22 16,0 22-16,0 0 0,-22 21 0,1 0 15,0 0-15,0 0 0,0 0 0,0 21 16,-1 0-16,1 1 0,0-1 0,0 0 16,0 0-16,21 0 0,-21 22 15,21-22-15,0 0 0,0 0 16,0 0-16,21 0 0,0 1 0,0-1 16,0-21-16,0 21 0,1-21 0,-1 0 15,21 0-15,-21 0 0,22 0 16,-22 0-16,0 0 0,21 0 0,-21 0 15,1-21-15,20 0 0,-21-1 0,0 1 16,0 0-16,-21 0 0,0 0 16,22 0-16,-22-22 0</inkml:trace>
  <inkml:trace contextRef="#ctx0" brushRef="#br0" timeOffset="48771.46">5292 7239 0,'-43'21'32,"43"0"-17,0 1 1,21-22 0</inkml:trace>
  <inkml:trace contextRef="#ctx0" brushRef="#br0" timeOffset="50315.74">6625 7768 0,'-21'21'0,"42"-42"0,-42 64 0,42-43 47,0 0-47,0-22 0,1 1 0,20 21 15,-21-21-15,0 0 0,22-21 16,-1 20-16,0 1 0,-21-21 0,22 0 15,-22-1-15,21 1 0,-21-22 16,1 22-16,-1-21 0,-21 20 0,0 1 16,0 0-16,0-1 0,0 1 0,0 21 15,0 0-15,-21-1 0,-1 22 0,1 0 16,0 0-16,0 0 0,0 0 16,0 22-16,-1 20 0,1-21 0,21 21 15,-21 1-15,21 20 0,-21-20 0,21 20 16,-21-21-16,21 22 15,0-22-15,0 22 0,0-22 0,0 0 16,0-20-16,0 20 0,0 0 0,21-21 16,0 1-16,0-1 0,22 0 0,-22 0 15,21-21-15,0 0 0,1 0 16,-1 0-16,0 0 0,1 0 0,-1 0 16,22-21-16,-22 0 0,0 21 0,1-21 15,-1-22-15,-21 22 0,21 0 0,-20-21 16,-1 20-16,0-20 0,0 21 15,-21-21-15,21 20 0,-21 1 0,0 0 16,0 0-16,0 0 0,-21 42 16,0 0-1,0 0-15,21 0 0,-21 22 16,21-22-16,-22 0 0,22 21 0,0-20 16,0-1-16,0 0 0,0 0 0,0 0 15,0 0-15,22-21 0,-1 22 16,0-22-16,0 21 0,21-21 0,-20 0 15,20 0-15,0 0 0,1 0 0,-1 0 16,0-21-16,-21-1 0,22 1 16,-22 21-16,21-21 0,-21 0 0,1 0 15,-22 0-15,21-22 0,-21 22 0,21 0 16,-21-21-16,0 20 0,0 1 16,0 0-16,-21 42 31,0 0-31,21 1 0,-22-1 15,22 21-15,0-21 0,-21 0 0,0 1 16,21-1-16,-21 21 0,21-21 16,0 0-16,0 1 0,-21-1 15,42-21 17,0 0-32,0-21 15,-21-1-15,21 22 0,1-21 0,-1 0 16,0 0-16,0-21 0,0 20 15,0 1-15,-21-21 0,22 21 16,20-22-16,-21 22 0,-21 0 16,21 21-16,0 0 0,1 21 15,-22 0-15,0 1 16,0-1-16,0 0 0,0 0 0,0 0 16,0 22-16,0-22 0,0 0 15,0 0-15,0 0 0,0 0 16,0 1-16,21-22 0,-21 21 15,21-21-15,0 0 0,0 0 0,0 0 16,1 0-16,-1 0 16,0 0-16,0-21 0,0-1 15,0 22-15,1-21 0,-1 0 0,0 0 16,21 0-16,-21 0 0,1-1 0,-1-20 16,0 21-16,0 0 0,0 0 15,-21-1-15,21 1 0,1 0 0,-22 0 16,21 21-16,-21 21 15,0 0 1,0 0-16,0 22 0,0-22 16,-21 0-16,-1 0 0,22 22 0,-21-22 15,21 0-15,0 0 0,0 0 0,0 22 16,0-22-16,21 0 0,1-21 16,20 21-16,-21 0 0,0 0 15,22-21-15,-22 0 0,21 0 0,-21 0 16,22 0-16,-1 0 0,-21 0 0,21 0 15,1 0-15,-22-21 0,0 0 16,21 0-16,-20 21 0,-1-21 0,0-22 16,21 1-16,-21 0 0,-21 21 15,0-22-15,22 22 0,-22-21 0,21 21 16,-21-1-16,0 1 0,0 0 16,-21 21-16,-1 0 0,1 21 15,0 0-15,0 1 0,21-1 0,-21 0 16,0 0-16,21 21 0,-22-20 15,22-1-15,0 0 0,0 0 16,0 0-16,0 0 0,0 1 16,22-1-16,-1-21 0,0 0 0,0 0 15,0 0-15,0 0 0,1 0 0,-1 0 16,0 0-16,0 0 0,21 0 16,-20 0-16,-1-21 0,0-1 0,0 22 15,0-21-15,0 0 0,1 0 0,-22 0 16,0-22-16,21 22 0,-21 0 0,0-21 15,0-1-15,0 22 0,0-21 16</inkml:trace>
  <inkml:trace contextRef="#ctx0" brushRef="#br0" timeOffset="50494.64">8826 7027 0,'-21'0'16,"42"0"-16,-84 0 0,42 0 0,0 0 0,-1 0 15,22 22 1,0-1 0,-21 0 15</inkml:trace>
  <inkml:trace contextRef="#ctx0" brushRef="#br0" timeOffset="50691.01">7260 7387 0,'0'0'0,"-42"21"0,-1 1 15,22-1-15,0-21 0,21 21 16,21-21-16,22 0 16,-22 0-16,21 0 0,0 0 0,1 0 15,20 0-15,1-21 0,-1 21 0,1 0 16,20-21-16,1 21 0,-21-22 15,20 1-15,1 0 0,-22 21 16,1-21-16</inkml:trace>
  <inkml:trace contextRef="#ctx0" brushRef="#br0" timeOffset="51491.36">16341 6308 0,'0'0'16,"-22"0"-16,1-21 0,0 21 16,0 0-16,0 0 15,0-22-15,42 22 47,0 0-47,21 0 0,1 0 16,-1 0-16,21 0 0,1 22 0,-1-22 15,22 0-15,0 0 0,-1 0 16,22 0-16,21 0 0,-21 0 0,21 0 16,21 0-16,0 0 0,1 0 0,20 0 15,43 0-15,-1 0 0,1 0 16,21 0-16,42 0 0,-21 0 0,21 0 15,21 0-15,1 0 0,20 0 16,-20-22-16,20 22 0,1 0 0,-1 0 16,1 0-16,-22 0 0,21 0 0,-20 0 15,-1 0-15,-21 0 16,0 0-16,-21 0 0,0 22 0,-21-22 16,0 0-16,-42 21 0,-22-21 0,0 0 15,-21 0-15,-21 21 0,-21-21 16,-21 0-16,-22 0 0,1 0 0,-43 0 15,0 0-15,-42 0 16,0 0 0,-21 0-16,-1-21 0,1 21 0,-22 0 15,22 0-15,-43 0 0,1 0 16,-22 0-16</inkml:trace>
  <inkml:trace contextRef="#ctx0" brushRef="#br0" timeOffset="52044.59">15875 6879 0,'0'-21'0,"0"-21"0,42-85 31,-42 106-31,0-1 0,21 22 0,-21 22 31,0 20-31,0-21 16,0 21-16,-21 22 0,21-22 0,-21 22 15,21-1-15,-21 22 0,0-22 16,0 22-16,-1-21 0,1-1 0,0 1 16,0-1-16,0 1 0,-22 20 15,22-41-15,0-1 0,0 0 16,21-21-16,-21 1 0,21-1 0,0 0 16,0 0-1,21-21-15,0 0 16,-21-21-16,0 0 0</inkml:trace>
  <inkml:trace contextRef="#ctx0" brushRef="#br0" timeOffset="53294.84">15684 7324 0,'0'0'16,"0"-148"0,0 84-16,0-21 0,22 22 0,-1 21 15,0-1-15,0 1 0,0 0 0,0 20 16,1 1-16,20 0 15,-21 0-15,21 21 0,1 0 0,-1 0 16,0 21-16,1 0 0,-1 0 0,-21 22 16,22-1-16,-22 0 0,0 1 15,0-1-15,-21 0 0,0 22 0,-21 21 16,0-43-16,-22 0 0,1 1 16,0-1-16,-1 0 0,-20-21 15,21 1-15,-1-1 0,1 0 0,0 0 16,20-21-16,-20 0 0,21 0 0,0 0 15,0 0-15,21-21 16,0 0-16,0 0 16,0-1-16,0 1 0,0 0 0,0 0 15,21 21-15,-21 21 32,0 0-32,21 0 0,-21 1 0,21 20 15,-21 0-15,0-21 0,0 22 16,0-1-16,0-21 0,21 22 0,0-22 15,-21 0-15,22 0 0,-1 0 0,-21 0 16,21 1-16,21-22 0,-21 0 0,1 0 16,20 0-16,0 0 0,22 0 15,-22 0-15,0-22 0,1 1 16,-1 21-16,0-21 0,-20 0 16,20 0-16,0 0 0,-21-22 0,1 22 15,20 0-15,-21-21 0,0-1 0,0 22 16,-21-21-16,0 21 0,22-22 15,-22 22-15,0 42 16,-22 0 0,1 1-16,21-1 0,-21 0 15,0 21-15,21-21 0,-21 22 0,21-22 16,0 0-16,0 21 0,0-20 0,0-1 16,0 21-16,0-21 15,21-21-15,0 21 0,0-21 16,0 0-16,1 0 0,-1 0 0,0 0 15,0 0-15,0 0 0,0 0 0,22 0 16,-22 0-16,0 0 0,0-21 16,0 0-16,22 0 0,-22 0 0,0 0 15,-21-1-15,21 1 0,0 0 0,1-21 16,-22 21-16,0-1 0,21-20 0,-21 21 16,0 0-16,0 42 15,0 0 1,0 0-16,-21 0 0,21 1 15,0 20-15,0-21 0,0 0 16,0 0-16,0 1 0,0-1 16,0 0-16,0 0 0,0 0 15,21-21-15,0 0 0,-21 21 0,21-21 16,0 0-16,22 0 0,-22 0 16,0 0-16,21 0 0,-21 0 0,22-21 15,-22 0-15,0 21 0,43-42 16,-43 21-16,0-1 0,-21-20 15,21 21-15,0 0 0,-21-22 0,21 22 16,-21 0-16,0-21 0,0 21 16,0 42-1,0 0 1,-21 0-16,0 0 0,21 0 0,-21 1 0,0 20 16,21-21-16,-21 0 0,-1 0 15,22 1-15,-21-1 0,0 0 0,21 0 16,-21 0-16,21 0 15,-21-21-15,21-21 32,0 0-17,0 0-15,0 0 0,0 0 0,21-1 16,0-20-16,0 21 0,0-21 0,1 20 16,-1-20-16,21 0 0,0-1 15,1 22-15,-22 0 0,21 0 16,1 0-16,-22 21 0,21 0 0,-21 21 15,0 0-15,1 0 0,-1 22 0,-21-22 16,21 21-16,-21-21 0,0 64 16,0-64-16,0 21 0,0-20 15,0-1-15,-21 0 0,0 0 0,21 0 16,-22 0-16,22 1 0,-21-22 16,0 0-16,21 21 0,-21-21 15,21-21 1</inkml:trace>
  <inkml:trace contextRef="#ctx0" brushRef="#br0" timeOffset="54879.41">18605 7747 0,'-21'0'0,"42"0"0,-63 0 0,21 0 0,0 0 0,0 0 16,-1 0-16,22-21 31,0 0-31,0 0 0,0-1 15,0-20-15,0 21 0,0 0 16,22-22-16,-1 1 0,0 0 0,-21-1 16,21 1-16,0-21 0,0 20 15,-21-20-15,22-1 0,-1 22 0,0 0 16,-21-22-16,0 22 0,21-1 0,-21 22 16,0-42-16,-21 63 15,0 21 1,21 0-16,-43 21 0,22 1 0,0 20 15,0 1-15,0-1 16,0 1-16,-22-1 0,22 22 0,0-22 16,0 1-16,0-22 0,-1 22 0,22-22 15,0 0-15,0 1 0,0-1 16,0 0-16,0-20 0,0-1 0,0 0 16,22 0-16,-1 0 0,0-21 0,21 0 15,1 0-15,-22 0 0,21 0 0,0 0 16,1 0-16,-1-21 0,0 0 15,1 21-15,-22-42 0,21 20 0,-21 1 16,22 0-16,-22-21 0,0-1 16,21-20-16,-42 21 15,0 20-15,0-20 0,0 21 0,0 0 16,0 0-16,-21 21 16,0 21-1,0 0-15,21 0 0,0 21 0,-21-20 16,21-1-16,0 0 0,0 21 0,0-21 15,0 1-15,0-1 0,0 0 0,0 0 16,0 0-16,42 22 16,-21-43-16,0 21 0,1-21 15,-1 0-15,0 0 0,0 0 0,0 0 0,0 0 16,22 0-16,-22 0 0,0 0 16,21-21-16,-20 21 0,-1-22 15,21 1-15,-21 0 0,0 0 0,1 0 16,-1 0-16,0-1 0,0-20 0,0 21 15,-21 0-15,21 0 0,-21-1 16,22 1-16,-22 42 16,0 1-1,-22-1-15,1 0 0,21 0 0,-21 0 16,0 0-16,21 1 0,-21-1 16,0 0-16,21 0 0,0 0 15,-22-21-15,22 21 0,-21 1 0,21-1 16,-21-21-16,42-21 47,0-1-47,1 22 0,-22-21 0,21 0 15,0 0-15,0 0 0,-21 0 16,21-1-16,0-20 0,1 21 0,-1 0 16,-21 0-16,21-22 0,0 43 0,0-21 15,0 21-15,1 0 16,-22 21-16,0 0 15,0 1-15,42 105 32,-42-106-17,0 0-15,21-21 0,0 0 0,-21 21 16,21-21-16,1 0 0,-1 0 16,0 0-16,0 0 0,0 0 15,0-21-15,1 21 0,-1-21 16,-21 0-16,21 21 0,21-43 15,-21 22-15,1 0 0,-22 0 16,21 0-16,0-1 0,0 1 0,-21 0 16,21 0-16,-21 42 15,0 0 1,0 0-16,0 1 0,0-1 0,0 0 16,0 0-16,-21 21 15,0-20-15,21-1 0,0 0 16,0 0-16,0 0 0,0 0 15,0 1-15,21-1 16,0-21-16,0 0 0,1 0 16,-1 0-16,0 0 0,0 0 0,0 0 15,0 0-15,1-21 0,20 21 0,-21-22 16,21 1-16,-20 0 0,20 0 16,-21 0-16,21 0 0,-20-22 0,-1 22 15,21-21-15,-21 21 0,0-22 0,1 1 16,-1 21-16,-21-22 0,0 22 15,0 0-15,0 0 16,-21 21 0,-1 21-16,1 0 0,-21 0 0,21 22 15,0-22-15,-22 21 0,22-21 16,0 22-16,21-22 0,0 21 0,0-21 16,0 1-16,0-1 0,0 0 0,0 0 15,0 0-15,21-21 0,0 0 16,0 0-16,1 21 0,-1-21 15,0 0-15,21 0 0,-21 0 16,1 0-16,20-21 0,-21 21 0,21-21 16,1 0-16,-22 0 0,21 0 15,-21-1-15,-21 1 0,0-21 16,22 21-16,-22 0 0,0-22 0,0 22 16,0-21-16</inkml:trace>
  <inkml:trace contextRef="#ctx0" brushRef="#br0" timeOffset="55083.29">19875 7027 0,'0'0'0,"-42"0"0,0 0 16,-1 0-16,22 0 15,0 0-15,0 0 16,0 0 15,0 0-15,-1 0-16</inkml:trace>
  <inkml:trace contextRef="#ctx0" brushRef="#br0" timeOffset="55284.18">18309 7218 0,'-21'21'0,"42"-42"0,-42 63 16,21-21-16,21-21 15,0 0-15,0 0 16,22 0-16,-22 0 0,21 0 16,1 0-16,20 0 0,-21-21 0,22 0 15,-22 0-15,22 0 0,-1 0 0,1 21 16</inkml:trace>
  <inkml:trace contextRef="#ctx0" brushRef="#br0" timeOffset="56662.39">22161 7154 0,'-21'0'0,"0"22"0,-42-22 15,84 0 16,0-22-31,0 1 16,0 21-16,22 0 0,-22-21 0,0 21 16,21-21-16,-21 0 0,22 21 15,-22-21-15,21-1 0,-21 1 0,1 0 16,-1 0-16,0 0 0,-21 0 16,0-1-16,0 1 0,-21 0 15,0 21-15,-1 0 0,-20 0 16,21 0-16,-21 0 0,-1 0 0,1 0 15,0 0-15,-1 21 0,-20 0 0,20 1 16,1-22-16,21 42 0,-21-21 16,20 0-16,1 0 0,0 1 0,21 41 15,0-42-15,0 0 0,0 1 16,21-1-16,0 0 0,1 0 16,-1 0-16,21 0 0,-21-21 0,0 22 15,22-1-15,-22-21 0,0 0 0,21 0 16,-20 0-16,-1 21 0,0-21 15,0 0-15,-42 21 32,-21-21-32,20 21 15,1-21-15,-21 21 0,21 1 0,-22-1 16,1 0-16,21 0 0,-21 0 0,20 0 16,1 1-16,0-1 0,21 0 0,-21 0 15,21 0-15,0 0 0,21 1 16,0-22-16,0 21 0,1-21 15,-1 0-15,21 0 0,-21 0 0,22 0 16,-1 0-16,-21 0 0,21 0 16,1 0-16,-1 0 0,0 0 0,1-21 15,-22-1-15,21 22 0,1-21 0,-22 0 16,0 0-16,0 0 0,0 0 0,0-1 16,-21 1-16,22 0 15,-22-21-15,21 21 0,0-1 0,-21 1 16,21 0-16,0 0 0,0 0 0,1 0 15,-1-1-15,0 22 0,0 0 16,0 0-16,0 0 0,1 0 0,-1 22 16,-21-1-16,21 0 0,-21 0 0,0 21 15,0-20-15,0-1 0,0 21 16,0-21-16,0 0 0,-21 1 0,0-1 16,-1 0-16,22 0 0,-21-21 15,0 21-15,0-21 0,0 0 0,0 21 16,42-42 15,0 21-15,0-21-16,0 21 0,0-21 15,1 0-15,-1 0 0,21-1 0,-21 1 16,0 0-16,1 0 0,-1 0 16,0 0-16,-21-1 0,21 1 0,-21 0 15,0 42 1,-21 0-1,21 1-15,-21-1 0,0 0 16,-1 0-16,22 0 0,0 0 0,0 1 16,0-1-16,0 0 0,0 0 0,0 0 15,0 0-15,0 1 16,22-22-16,-22 21 16,21-21-16,0 0 0,0 0 0,21 0 15,-20 0-15,-1 0 0,0 0 16,21 0-16,-21-21 0,1 21 0,-1-22 15,0 22-15,21-21 0,-21 0 16,1 0-16,-1 0 0,0 0 0,-21-1 16,21 1-16,-21-21 0,21 21 0,-21 0 15,0-1-15,0 1 0,0 0 0,0 0 16,0 0-16,-21 21 31,21 21-31,-21 0 0,0 0 16,0 0-16,21 1 0,-22 20 0,1-21 15,21 0-15,0 0 0,-21 1 0,21 20 16,-21-21-16,21 0 16,0 0-16,0 1 0,0-1 0,0 0 15,21-21-15,0 0 16,0 0-16,1 0 0,-1 0 16,0 0-16,21 0 0,-21 0 15,22-21-15,-1 0 0,-21 21 0,22-22 16,-1 1-16</inkml:trace>
  <inkml:trace contextRef="#ctx0" brushRef="#br0" timeOffset="57079.15">23855 7387 0,'0'0'0,"-21"0"0,-1 0 0,1 0 15,0 21-15,0 1 16,21-1-16,0 0 15,0 0 1,21-21-16,0 0 16,0 0-16,1 0 15,-1 0-15,0 0 0,0 0 16,0 0-16,0-21 0,1 0 0,-1 21 16,-21-21-16,0-1 0,21 22 0,-21-21 15,0 0-15,0 0 0,0 0 16,0 0-16,-21 21 15,0 0-15,-22 0 0,22 21 16,0 0-16,0 0 0,-22 0 16,22 0-16,0 1 0,0 20 0,0-21 15,0 0-15,21 0 0,0 1 16,0-1-16,0 0 0,0 0 16,21 0-16,0-21 0,0 0 0,0 21 15,22-21-15,-22 0 0,0 0 16,0 0-16,21 0 0,1 0 0,-22 0 15,21 0-15,1 0 0,-1-21 16,-21 0-16,21 21 0,-20-21 0,-1 0 16</inkml:trace>
  <inkml:trace contextRef="#ctx0" brushRef="#br0" timeOffset="57327.01">24363 7366 0,'21'-21'0,"-42"42"0,42-63 0,-21 21 0,0-1 16,0 44-1,0-1 1,-21 0-16,0 21 0,-1-21 0,1 22 15,0-1-15,0 22 0,0-22 0,21 0 16,-21 22-16,21-22 0,-22 22 16,22-1-16,0 1 0,-21-22 15,0 21-15,21 1 0,-42 105 16,21-126-16,-1 20 0,22-21 16,-21 1-16,0-1 0,0 0 0,0-20 15,21 20-15,-21-21 0,-1 0 16,22 0-16,0 1 0,0-44 47</inkml:trace>
  <inkml:trace contextRef="#ctx0" brushRef="#br0" timeOffset="57642.83">24426 7620 0,'0'-63'0,"0"126"0,0-169 0,0 64 0,0 0 16,0-1-16,0 1 0,0 21 0,0 0 16,0-1-16,0 1 0,0 0 15,0 0-15,21 21 0,1 0 16,-1 0-16,0 0 0,0 21 16,0 0-16,0 0 0,1 1 15,-1-1-15,-21 21 0,0-21 0,21 22 16,-21 20-16,0-21 0,0-20 15,0-1-15,-21 0 0,0 0 16,-1 0-16,-20-21 0,21 21 0,0-21 16,0 0-16,-22 0 0,22 0 0,0 0 15,0 0-15,21-21 32,0 0-32,21 0 0,0 0 15</inkml:trace>
  <inkml:trace contextRef="#ctx0" brushRef="#br0" timeOffset="57900.68">25019 6985 0,'0'-21'16,"0"42"-16,-21-21 31,0 42-31,-1-20 0,1 20 16,0 0-16,0 1 0,0-1 0,0 0 15,-1 1-15,1-1 0,21 0 0,-21-21 16,21 22-16,-21-22 0,21 21 16,0-21-16,0 1 0,0-1 15,0 0-15,21 0 0,0-21 16,0 0-16,1 0 16,-1 0-16,0 0 0,0 0 0,21-21 15,-20 0-15,-1 0 0</inkml:trace>
  <inkml:trace contextRef="#ctx0" brushRef="#br0" timeOffset="58126.55">25294 7281 0,'0'0'0,"0"-21"0,0 42 31,0 1-31,-21-1 0,0 0 0,21 0 16,-21 0-16,21 22 15,0-22-15,-22 0 0,22 0 16,0 0-16,0 0 0,0 1 15,0-1-15,22-21 16,-1 0-16,0 0 16,0 0-16,0 0 0,0 0 0,1 0 15,-1 0-15,0 0 0,0 0 16,21-21-16,1-22 0</inkml:trace>
  <inkml:trace contextRef="#ctx0" brushRef="#br0" timeOffset="58779.17">25675 7366 0,'0'0'0,"0"21"31,-21 0-31,21 1 16,0-1-16,-21 0 0,21 0 0,-21-21 15,21 21-15,0 0 0,0 1 0,0-1 16,0 0 0,0-42 15,0 0-16,0-1 1,0 1-16,0 0 0,0-21 0,0 21 16,0-1-16,21 1 0,-21 0 0,21 0 15,0 0-15,-21 0 16,21-1-16,0 1 0,1 0 0,-1 21 16,0-21-16,21 0 0,-21 21 0,22 0 15,-1 0-15,-21 0 0,0 0 16,1 21-16,-1 0 0,0 0 0,-21 0 15,21 22-15,-21-22 0,0 21 0,0-21 16,0 22-16,0-22 0,0 0 16,-21 21-16,0-20 0,0-1 0,21 0 15,-22 0-15,1 0 0,0 0 16,0-21 0,0 0-16,21 22 0,-21-22 15,21-22 1,0 1-16,0 0 15,0 0-15,0 0 0,0 0 0,0-1 16,21 1-16,0-21 0,21 21 0,-21-22 16,22 22-16,-22-21 0,21 21 15,85-64-15,-84 64 16,-1 0-16,0 21 0,1 0 0,-22 0 16,0 21-16,21 0 0,-42 0 15,0 0-15,0 22 0,0-22 0,0 21 16,0 1-16,0-1 0,0-21 15,-21 21-15,0 1 0,0-22 0,0 0 16,-1 21-16,1-20 0,21-1 16,-21-21-16,0 21 0,21 0 0,-21-21 15,0 0 1,21-21 0,0 0-1,0 0-15,0-1 0</inkml:trace>
  <inkml:trace contextRef="#ctx0" brushRef="#br0" timeOffset="58967.07">26162 6964 0,'0'0'0,"-21"0"15,0 0-15,-1 0 0,1 0 31,0 0-31,0 0 0,0 0 16,0 0-16,-1 0 16,1 0-16,0 0 0,-21 0 0</inkml:trace>
  <inkml:trace contextRef="#ctx0" brushRef="#br0" timeOffset="59202.93">24934 7070 0,'0'0'0,"0"21"0,-21-21 0,21 21 16,0 0-1,21-21-15,0 0 0,1 0 16,-1 0-16,21 0 0,0 0 16,-20 0-16,-1 0 0,0 0 0,21 0 15,-21 0-15,1 0 0,-1 0 16,0 0-16,0 0 0,0 0 15</inkml:trace>
  <inkml:trace contextRef="#ctx0" brushRef="#br0" timeOffset="75010.56">4254 10456 0,'0'0'0,"0"-21"15,0 0-15,0 0 0,0 0 16,0-22-16,0 22 0,0 0 0,0 0 15,0 0-15,0 0 0,0-1 16,0 1-16,22 21 0,-22-21 16,0 42-1,0 0 1,0 1-16,0-1 0,0 21 0,-22 0 16,22 22-16,0-22 0,-21 1 0,21 20 15,0 1-15,0-22 0,0 0 16,0 1-16,-21 20 0,21-21 0,0-20 15,-21 20-15,21 0 0,0-21 0,0 1 16,0 20-16,0-21 16,0 0-16,21-21 31,-21-21-31,21 0 16,0 0-16,1 0 0</inkml:trace>
  <inkml:trace contextRef="#ctx0" brushRef="#br0" timeOffset="75363.33">4657 10710 0,'0'0'0,"0"22"0,0-1 15,0 0-15,0 0 0,0 0 16,0 0-1,21-21-15,0 0 16,0 0-16,0 0 0,0 0 16,1 0-16,-22-21 15,0 0 1,0 0-16,0 0 16,-22 21-1,1 0-15,0 0 0,0 0 16,0 0-16,0 0 0,-1 0 15,1 21-15,0 0 16,0-21-16,21 21 0,21-21 31,0 0-15,0 0-16</inkml:trace>
  <inkml:trace contextRef="#ctx0" brushRef="#br0" timeOffset="75719.49">5524 10118 0,'0'-21'0,"0"42"0,0-64 0,0 22 16,0 42 15,-21 22-31,21-22 0,-21 21 16,21 1-16,0 20 0,-21-21 0,0 22 15,0-1-15,21 1 0,0-1 16,-22 1-16,22-22 0,-21 22 0,21-22 16,-21 43-16,21-43 0,0-21 15,0 0-15,0 22 0,0-22 16,21 0-16,0 0 0,1-21 15,-1 0-15,0 0 16,0 0-16,0 0 0,0-21 16,22 0-16,-22 0 0,0 0 0,0-1 15</inkml:trace>
  <inkml:trace contextRef="#ctx0" brushRef="#br0" timeOffset="75925.37">5270 10626 0,'-21'0'0,"42"0"0,-63 0 16,21 0-16,42 0 31,0 0-31,0 0 0,1 0 0,-1-21 16,21 21-16,0 0 0,-20-22 0,20 22 15,0 0-15,22 0 0,-22 0 16,0-21-16,1 21 0,-1 0 0,0 0 15</inkml:trace>
  <inkml:trace contextRef="#ctx0" brushRef="#br0" timeOffset="76347.64">6075 10689 0,'0'0'0,"-21"-63"15,21 42-15,0-1 16,0 1-16,0 0 0,0 0 16,42-21-16,-42 20 0,21 22 15,0 0-15,22-21 0,-22 21 0,0 0 16,0 0-16,0 21 0,0 1 16,1-1-16,-1 0 0,0 0 0,0 21 15,-21 1-15,0-22 0,0 21 0,0 1 16,0-22-16,0 21 15,0 0-15,0-20 0,0-1 0,-21 0 16,21 21-16,-21-21 0,0 1 16,21-1-16,-22-21 0,1 0 15,21-21 1,0-1 0,0 1-16,0 0 0,0-21 15,0 21-15,0-1 0,21-20 16,-21 21-16,22-21 0,-1 20 0,-21 1 15,21-21-15,0 21 0,0 0 0,0-1 16,1 1-16,-1 21 0,0-21 16,0 21-16,0 0 0,22-21 15,-22 21-15</inkml:trace>
  <inkml:trace contextRef="#ctx0" brushRef="#br0" timeOffset="77021.25">6943 10478 0,'0'21'16,"0"0"0,0 0-16,-22 0 0,22 0 0,-21 1 15,0-1-15,21 0 0,-21 21 16,21-21-16,0 1 0,0-1 0,0 0 16,0 21-16,0-21 15,0 1-15,0-1 0,21 0 0,0-21 16,0 0-16,1 21 0,-1-21 15,0 0-15,21 0 0,-21 0 0,64-42 16,-64 42-16,0-21 16,22-1-16,-22 1 0,0 0 0,0 0 15,0-21-15,1 20 0,-1-20 16,-21 0-16,21 21 0,0-22 0,-21 22 16,0 0-16,0 0 0,21 0 15,-21-1-15,0 1 0,0 42 31,0 1-31,0-1 16,0 21-16,-21-21 0,21 22 16,-21-1-16,21 0 0,-21 1 0,0-1 15,-1 0-15,22 22 0,-21-22 0,21 22 16,-21-1-16,21 22 0,0-22 16,0 22-16,0-22 0,0 22 0,-21 63 15,21-84-15,0 20 0,-21 1 16,21 0-16,-21-1 0,21 1 0,0 0 15,-22-1-15,22 1 0,-21 0 16,0-1-16,0 1 0,0 0 0,-22 63 16,22-85-16,-21-20 15,21-1-15,-22 0 0,22-20 0,-21 20 16,21-42-16,-22 21 0,22-21 16,-21 0-16,21-21 0,-22 0 0,22 0 15,-21-1-15,0-83 0,-1 62 16,22-20-16,0-1 0,21 1 0,0-22 15,-21 0-15,21 1 0,0-1 16,0 0-16,0-20 0,21-1 16,0 21-16,0 0 0,22 1 0,-22-1 0,21 0 15,0 1-15,1 20 0,-1-20 16,22 20-16,-22 1 0,21 20 0,1-20 16,-1 20-16,1 1 0,-1 0 0</inkml:trace>
  <inkml:trace contextRef="#ctx0" brushRef="#br0" timeOffset="77747.5">8572 10393 0,'0'-21'0,"0"42"0,-21-42 16,21 0-16,0-1 16,0 1-1,-21 21 32,0 0-47,0 0 0,0 0 0,-1 0 16,1 21-16,0 1 0,-21-22 15,21 21-15,-1 0 0,-20 0 0,21 0 16,0 0-16,0 1 0,-1-22 0,22 21 16,0 0-16,0 0 15,0 0-15,0 0 16,0 1-16,22-22 0,-1 0 16,0 21-16,0-21 0,21 0 15,-20 0-15,-1 0 0,21 0 0,-21 0 16,0 0-16,1 0 0,-1 0 0,0 0 15,-21 21 1,-21 0-16,0-21 16,-22 21-16,22 0 0,0-21 15,-21 22-15,20-1 0,-20-21 16,21 21-16,0 0 0,0-21 0,-1 21 0,22 0 16,-21-21-16,21 22 15,21-22 1,1 0-16,-1 0 15,21 0-15,-21 0 0,0 0 0,1 0 16,20-22-16,-21 22 0,0-21 0,22 21 16,-22 0-16,0-21 0,-21 0 15,21 21-15,-21 21 16,-21 0-16,21 0 16,-21 1-16,0-1 15,-1 21-15,1-21 0,0 22 0,0-22 0,0 21 16,0 0-16,-1 1 0,22-1 15,-21 0-15,21-20 0,-21 20 0,21-21 16,0 0-16,0 0 0,0 1 16,0-1-16,21-21 15,0 0-15,1 0 0,-1 0 0,0-21 16,21-1-16,1 1 0</inkml:trace>
  <inkml:trace contextRef="#ctx0" brushRef="#br0" timeOffset="78059.32">9779 10054 0,'-21'-21'15,"42"42"-15,-85-42 0,43 21 16,0 0-16,-21 21 0,21 0 0,-22 1 15,1 20-15,0 0 0,20 1 0,-20 20 16,0 1-16,-1-22 0,1 21 16,21 1-16,0-1 0,0-20 0,-1-1 15,22 0-15,0 1 0,0 20 16,0-20-16,22-22 16,-1 0-16,0 0 0,21 0 0,1-21 15,-22 0-15,21 21 0,22-21 0,20 0 16,-20 0-16,-1-21 0,1 21 15,-1-21-15,1 0 0</inkml:trace>
  <inkml:trace contextRef="#ctx0" brushRef="#br0" timeOffset="78720.94">10435 10456 0,'0'0'0,"21"-42"0,-21 21 0,0 0 16,0-22-16,-21 22 0,0 21 15,0 0-15,0 0 0,-1 0 16,-20 21-16,21 1 0,-21-1 0,20 21 15,1-21-15,-21 22 0,21-1 16,0 0-16,-22 1 0,22-1 0,0 0 16,21 1-16,0-22 0,0 21 15,0-21-15,0 0 0,0 1 0,0-1 16,21 0-16,0 0 0,0-21 0,22 0 16,-22 0-16,0 0 0,21 0 15,-20 0-15,20 0 0,-21-21 0,21 0 16,-20 0-16,-1-22 0,0 22 0,0-21 15,0-1-15,0 1 0,1 0 16,-1-22-16,0 22 0,-21 0 0,0 20 16,0-20-16,0 21 0,0 42 31,0 0-31,0 22 16,-21-22-16,21 21 0,-21 0 0,21-20 15,-22 20-15,22 0 0,0-21 16,0 1-16,0 20 0,0-21 0,22 0 15,-1 0-15,0 1 0,0-22 0,21 21 16,-20-21-16,20 0 0,0 0 0,-21 0 16,22 0-16,-22 0 0,21 0 15,-21-21-15,22-1 0,-22 1 16,0 0-16,0 0 0,0-21 0,22-1 16,-22 1-16,0-22 0,0 1 15,0 21-15,1-22 0,-1 1 0,-21-1 0,21 22 16,0-22-16,0 22 0,0 21 15,1-22-15,-1 22 0,-21 0 16,0 42 0,0 0-16,0 1 0,-21 20 0,-1 0 15,1 1-15,0-1 0,0 21 16,0 1-16,0-22 0,-1 22 0,1-22 16,21 0-16,0 22 0,0-43 0,0 21 15,-21 1-15,21-22 0,0 21 16,0-21-16,0 1 0,21-1 15,0 0-15,1-21 0,-1 0 0,0 0 16,0 0-16,0 0 0,0 0 16,1-21-16,-1 21 0,0-21 15</inkml:trace>
  <inkml:trace contextRef="#ctx0" brushRef="#br0" timeOffset="78910.86">11049 10499 0,'-42'0'0,"84"0"0,-127 0 0,64 0 16,0 0-16,63 0 31,-21 0-31,1 0 16,20 0-16,0 0 0,1 0 0,-1-21 16,21 21-16,-20 0 0,-1 0 15,0-22-15,22 1 0,-22 21 0,1 0 16,-1-21-16</inkml:trace>
  <inkml:trace contextRef="#ctx0" brushRef="#br0" timeOffset="79159.84">11938 10245 0,'0'0'16,"-21"-21"-16,0 21 16,-1 0-16,1 0 0,0 0 15,0 0-15,0 0 0,0 21 16,-1 0-16,1 0 0,0 0 15,0 22-15,0-1 0,0-21 0,-1 21 16,1 1-16,21-1 0,0 0 0,0 1 16,0-22-16,0 21 0,0-21 15,0 22-15,0-22 0,21 0 0,1 0 16,20 22-16,0-43 0,-21 0 16,22 0-16,-1 0 15,0 0-15,1 0 0,-1 0 0,22-22 0,-22 1 16</inkml:trace>
  <inkml:trace contextRef="#ctx0" brushRef="#br0" timeOffset="79624.85">12531 9948 0,'0'-21'0,"0"42"0,0-63 16,0 21-16,-22 21 0,1 0 15,0 0-15,0 21 0,0 0 0,-22 0 16,22 22-16,0-1 0,21-21 15,-21 22-15,0 20 0,21-21 0,-21 22 16,21-22-16,0 22 0,0-1 0,0-20 16,-22 20-16,22-21 15,0 1-15,0-1 0,-21 0 0,21-20 16,0 20-16,0-21 0,-21 0 0,21 0 16,0 1-16,-21-22 15,0 0-15,21-22 16,0 1-1,0 0-15,0 0 0,0-21 0,0 20 16,21-20-16,0 0 0,0-22 16,22 22-16,-1 0 0,0-1 0,1 1 15,20 0-15,-21 20 0,22 1 16,-22 0-16,22 21 0,-22 0 16,0 0-16,1 21 0,-1-21 0,-21 43 15,0-22-15,1 21 0,-22 0 0,0 1 16,0-1-16,0 0 0,0 1 15,-22-1-15,1 0 0,0-20 0,0 20 16,-21-21-16,20 21 0,1-20 0,-21-1 16,21 0-16,0 0 0,-22 0 15,1 0-15,21-21 0,0 0 16,-1 0-16,1 0 0,0 0 0</inkml:trace>
  <inkml:trace contextRef="#ctx0" brushRef="#br0" timeOffset="80531.39">3450 12361 0,'21'0'16,"22"-63"0,-43 42-16,21 0 15,0-1-15,-21 1 0,21 0 0,0-21 16,-21 21-16,21-1 0,1 1 15,-1 21-15,0-21 0,0 0 16,0 21-16,22 0 0,-22 0 0,0 21 16,0 0-16,0 0 0,22 22 0,-22-1 15,0 0-15,-21 1 0,0-1 16,0 0-16,0 1 0,0 20 0,0-20 16,-21-1-16,-22 21 0,22-20 15,-42-1-15,20 0 0,1 1 0,-21-1 16,20-21-16,1 22 0,0-22 15,-1 0-15,22-21 0,-21 0 0,21 0 16,-1 0-16,1 0 0,0 0 0,21-21 16,0 0-16,0-1 0,0 1 15,0-21-15,0 0 0,0 20 16,21-20-16,0 0 0,-21 21 0,22-22 16,-1 22-16,0 0 0,0 0 15,0 21-15,0 0 0,1 0 0,-1 0 16,0 21-16,-21 0 0,21 0 0,-21 0 15,21 22-15,-21-22 0,21 21 16,-21 1-16,0-1 0,0 0 0,0-21 16,0 22-16,0-22 0,22 0 15,-22 0-15,0 0 0,0 1 0,21-1 16,0 0-16,0-21 0,0 0 16,0 0-16,1 0 15,-1-21-15,0 0 0,0 21 16</inkml:trace>
  <inkml:trace contextRef="#ctx0" brushRef="#br0" timeOffset="80678.36">4085 12658 0,'0'0'0,"21"0"16,0 0 31,1 0-47,-1 0 0,21 0 15</inkml:trace>
  <inkml:trace contextRef="#ctx0" brushRef="#br0" timeOffset="81024.28">5355 12234 0,'-21'0'0,"42"0"0,-63 0 0,21 0 15,-1-21-15,22 0 16,22 21-1,20 0-15,0-21 0,1 21 16,-1 0-16,21 0 0,1-21 0,-1 21 16,22 0-16,-21 0 0,-1 0 0,1 0 15,-1 0-15,-21 0 0,1 0 16,-22 0-16,0 0 0,0 0 16,-42 0-1,0 0-15</inkml:trace>
  <inkml:trace contextRef="#ctx0" brushRef="#br0" timeOffset="81259.46">5821 12150 0,'0'0'0,"-21"21"31,-1-21-31,1 21 0,21 0 0,0 0 16,-21 43-16,0-43 15,0 21-15,0 1 0,21-1 16,-22 0-16,1 1 0,0-1 0,21 0 0,-21 1 15,0 41 1,0-62-16,-1 20 0,22 0 0,-21-21 16,21 1-16,0-1 0,0 0 0,21-21 31,-21-21-31,43 0 16,-22-1-16,0 1 0</inkml:trace>
  <inkml:trace contextRef="#ctx0" brushRef="#br0" timeOffset="83327">6096 12150 0,'0'0'0,"0"-21"0,0 42 16,0 0-16,0 0 0,0 21 16,0-20-16,0 20 0,0 0 15,0 1-15,0-1 0,-21 0 0,21 1 16,-21-1-16,21 0 0,-22-21 0,22 22 15,0-1-15,-21 0 0,0-20 16,21 20-16,-21-21 0,21 0 16,-21 0-16,21 1 0,0-44 31,0 1-31,0 0 0,21-21 16,0 21-16,0-1 0,0-20 15,1 21-15,-1-21 0,0-1 16,0 22-16,21 0 0,-20-21 0,-1 20 15,0 1-15,0 21 0,0 0 0,22 0 16,-22 0-16,-21 21 16,0 22-16,0-22 15,0 0-15,0 21 0,0-20 0,0 20 16,0 0-16,0-21 0,-21 22 16,21-1-16,0-21 0,0 0 0,0 22 15,0-22-15,0 0 0,0 0 0,21 0 16,0-21-16,0 0 15,21 0-15,-20 0 0,20 0 0,0-21 16,1 0-16,-22 21 0,21-21 16,0 0-16,1-22 0,-1 22 0,0-21 15,1 21-15,-1-22 0,-21 1 16,0 0-16,1 21 0,-1-22 0,-21 1 16,0 21-16,0 0 0,0-22 15,0 22-15,-21 21 0,-1-21 0,1 21 16,0 0-16,0 0 0,0 0 0,0 0 15,21 21-15,-22 0 0,1 0 16,21 1-16,0 20 0,0-21 16,0 0-16,0 22 0,0-22 15,0 0-15,21 21 0,1-21 0,-1 1 0,0-1 16,-21 21-16,21-21 16,0 0-16,0-21 0,1 22 0,-1-1 15,21-21-15,-21 0 0,0 0 0,1 0 16,-1 0-16,21 0 0,-21 0 0,22 0 15,-22-21-15,21-1 0,-21 1 16,0-21-16,22 21 0,-22 0 16,0-22-16,0 22 0,0-21 0,1 21 15,-1-22-15,-21 22 0,0 0 0,21 0 16,-21 0-16,0 42 31,0 0-31,0 0 16,0 0-16,-21 0 0,21 22 0,0-22 15,0 21-15,0-21 0,0 1 0,0 20 16,0-21-16,0 0 0,0 0 16,21 1-16,0-1 0,0 0 0,0 0 15,1 0-15,20-21 0,-21 0 0,21 0 16,-20 0-16,20 0 0,-21 0 0,21-21 16,1 21-16,-22-21 0,21 0 15,-21 0-15,22-1 0,-22-20 16,0 21-16,0-21 0,0-1 0,1 1 15,-22 0-15,0-1 0,0 1 16,0 0-16,0 20 0,0-20 0,0 21 16,-22-21-16,1 42 0,-42-22 15,42 22-15,-22 0 0,1 22 16,21-1-16,-22 0 0,1 0 0,0 0 16,-1 22-16,22-22 0,-21 21 0,21-21 15,0 22-15,21-1 0,0 0 16,0-21-16,0 22 0,0-22 15,0 21-15,21-21 0,0 1 0,21 20 0,-21-21 16,22-21-16,-1 21 0,0 0 16,1-21-16,20 0 0,-20 0 15,-1 0-15,0 0 0,1 0 0,-1-21 16,0 0-16,1 0 0,-1 0 0,-21 0 16,21-22-16,-20 22 0,-1-21 15,0-1-15,0 22 0,0-21 0,0 21 16,1-22-16,-22 22 0,0-21 0,0 21 15,21 0-15,-21 42 32,0 0-32,-21 0 0,21 0 15,0 0-15,0 1 0,0 20 16,0-21-16,0 0 0,0 22 0,0-22 16,0 0-16,0 0 0,0 0 15,0 0-15,0 1 0,21-1 16,0-21-16,0 0 15,0 0-15,85-64 16,-85 43 0,-21-21-16,21 21 0,1-22 15,-1 22-15,-21-21 0,21 21 0,-21-22 16,21 1-16,0 21 0,-21-22 0,0 22 16,0 0-16,21 21 0,-21-21 15,0 42 1,0 0-16,0 0 0,0 1 15,0-1-15,0 21 16,0-21-16,0 0 0,0 22 0,0-22 16,0 21-16,0-21 0,0 1 0,22-1 15,-22 21-15,21-21 0,0-21 16,0 21-16,0 1 0,0-22 16,1 0-16,-1 0 0,0 0 0,0 0 15,0 0-15,0 0 0,1-22 16,-1 1-16,0 0 0,0 0 0,0 0 15,-21 0-15,21-22 0,1 22 0,-1-21 16,-21 21-16,21-22 0,0 1 16,-21 21-16,0-22 0,21 22 0,0 0 15,-21 0-15,0 0 0,0 0 16,22 21-16,-22 21 16,0 0-1,0 0-15,0 0 0,0 22 0,-22-22 16,22 0-16,-21 0 0,21 21 0,0-20 15,-21 20-15,21-21 0,-21 0 16,21 0-16,0 1 0,0-1 0,0 0 16,0 0-16,21-21 0,0 21 15,0-21-15,1 0 16,-1 0-16,0 0 0,21 0 0,-21 0 16,1-21-16,-1 0 0,21 21 0,-21-21 15,0 0-15,1-1 0,20-20 16,-21 21-16,0 0 0,22 0 0,-1-43 15,-21 22-15,0 21 16,-21-22-16,0 22 0,0 0 0,0-21 16,0 20-16,0 1 0,0 0 0,-21 0 15,0 21-15,0 0 16,0 21-16,-1 0 16,22 0-16,0 22 0,0-22 0,0 0 15,0 21-15,0-20 0,0-1 16,0 21-16,0-21 0,0 0 0,22 1 0,-1-1 15,0 0-15,-21 21 16,21-21-16,0 1 0,-21-1 0,21-21 16,-21 21-16,22 0 0,-22 0 0,0 0 15,-22-21 1,1 22-16,0-22 0,0 0 16,0 0-16,0 0 0,-1 0 15,1 0-15,0 0 0,0 0 0,0-22 16,21 1-1,0 0-15,0 0 0,0 0 16,0 0-16,0-1 0,0-20 16</inkml:trace>
  <inkml:trace contextRef="#ctx0" brushRef="#br0" timeOffset="84378.56">17357 9843 0,'0'0'0,"0"-22"0,21 1 16,-21 0-16,0 0 0,0 0 16,0 0-16,21-1 0,-21 1 0,0 0 15,0 42 1,0 0 0,0 22-16,0-1 0,0 0 0,0 1 15,0-1-15,0 22 0,0-22 16,0 0-16,-21 1 0,21 20 0,0-21 15,0 1-15,-21-1 0,21-21 0,0 22 16,0-22-16,0 21 0,0-21 0,0 0 16,0 1-16,0-1 15,0 0-15,21-21 32,0-21-32</inkml:trace>
  <inkml:trace contextRef="#ctx0" brushRef="#br0" timeOffset="84712.37">17949 10139 0,'0'21'16,"0"0"-1,21-21 1,1 0-1,-1 0-15,0 0 32,-21-21-32,0 0 15,-21 21 1,0 0 0,-1 0-16,1 0 15,21 21 16,-21-21-31</inkml:trace>
  <inkml:trace contextRef="#ctx0" brushRef="#br0" timeOffset="95019.46">19812 9589 0,'0'0'0,"21"-22"0,-21 1 0,0 0 0,0 0 16,0 0-16,0 0 15,0-1-15,0 1 16,-21 21 31,0 0-47,0 21 0,-1 1 0,22-1 15,-21 21-15,-21 0 16,21 1-16,0-1 0,-22 22 0,22-1 16,-21 1-16,-1-1 0,1 1 0,0 20 15,-1-20-15,1-1 0,21 22 16,-21-22-16,-1 22 0,22-21 0,0-1 15,0-21-15,0 22 0,21-22 0,-22 1 16,22-22-16,0 21 0,0-21 16,0 0-16,0 1 0,22-22 0,-1 21 15,0-21-15,0 0 0,0 0 16,22 0-16,-22 0 0,0-21 16,21-1-16,-21 1 0,22 0 15,-22 0-15</inkml:trace>
  <inkml:trace contextRef="#ctx0" brushRef="#br0" timeOffset="95236.34">19113 10202 0,'-21'0'16,"42"0"-16,-63 0 0,63 0 31,0 0-31,1 0 0,20 0 0,-21 0 15,21 0-15,1 0 0,20 0 16,-20 0-16,20 0 0,-21 0 16,22 0-16,-22 0 0,22 0 0,-22 0 15,0 0-15,1 0 0,-22 0 0,21 0 16</inkml:trace>
  <inkml:trace contextRef="#ctx0" brushRef="#br0" timeOffset="95675.09">19897 10372 0,'0'-85'32,"21"64"-32,-21 0 0,21 0 0,0 21 15,-21-22-15,21 1 0,0 0 16,1 21-16,-1-21 0,0 21 0,0 0 15,0 0-15,0 0 0,1 0 16,-1 0-16,21 21 0,-21 0 0,0 0 16,1 1-16,-1 20 0,0 0 15,-21 1-15,0-1 0,21 0 16,-21 1-16,0-22 0,0 21 0,0-21 16,0 22-16,0-22 0,0 0 0,-21 0 0,21 0 15,-21-21-15,0 21 16,-1-21-16,1 0 0,0 0 15,0 0-15,0 0 16,21-21-16,0 0 16,0 0-16,0 0 0,0 0 15,0-1-15,0-20 0,0 21 0,21 0 16,0-22-16,0 1 0,0 21 16,1 0-16,20 0 0,-21-1 0,21 1 15,-20 0-15,20 0 0,0 21 16,1-21-16,-1 21 0,0 0 15,-21 0-15</inkml:trace>
  <inkml:trace contextRef="#ctx0" brushRef="#br0" timeOffset="96254.76">20997 10202 0,'0'0'0,"0"22"32,0-1-32,0 0 0,0 0 15,-21 0-15,21 0 0,0 22 0,-21-22 16,0 0-16,21 21 0,-21-20 15,21 20-15,0-21 0,0 0 0,0 0 16,0 1-16,0-1 0,0 0 0,0 0 16,0 0-16,21-21 15,0 21-15,0-21 0,0 0 16,22 0-16,-22 0 0,0 0 0,21 0 16,-21-21-16,1 0 0,20 0 15,-21 0-15,21 0 0,-20-1 0,-1-20 16,21 21-16,-21-21 0,0 20 0,1-20 15,-1 0-15,0 21 0,0-1 16,0-20-16,0 42 0,-21-21 0,0 0 16,22 0-16,-22 42 31,-22 21-31,1-21 16,0 22-16,0-1 0,0 0 15,0 22-15,-1-22 0,1 22 16,0-1-16,0-21 0,-21 22 0,20 84 15,22-84-15,0 20 0,0-20 16,0 20-16,0 1 0,0 0 16,0-1-16,0-20 0,0 21 0,0-22 15,0 22-15,-21-1 0,0-20 0,21 21 16,-21-22-16,21 22 0,-21-22 0,0-20 16,-1 20-16,-20-21 15,21 1-15,-21-1 0,-1-21 0,22 0 16,-21 1-16,-1-22 0,1 0 0,21 0 0,-21 0 15,-1 0-15,22-22 16,-21 1-16,-43-42 0,64 20 16,-21 1-16,-1-21 0,22 20 0,0-41 15,0 20-15,21 1 0,0-1 0,0-21 16,0 22-16,21-22 0,21 1 16,1 20-16</inkml:trace>
  <inkml:trace contextRef="#ctx0" brushRef="#br0" timeOffset="97002.58">23262 9991 0,'0'-85'31,"0"64"-15,-21 21-16,0 0 0,0 0 15,-1 0-15,-20 0 0,0 0 0,21 0 16,-22 0-16,1 21 0,0 0 0,-1 0 16,1 1-16,0-22 0,20 21 15,1 0-15,0 0 0,21 0 16,0 0-16,0 1 0,21-1 16,22-21-16,-22 21 0,21-21 15,-21 0-15,22 0 0,-1 21 0,0-21 16,-21 0-16,22 0 0,-22 0 15,0 0-15,0 0 0,0 0 16,-21 21-16,-21-21 16,0 0-16,-21 0 0,21 21 15,-22-21-15,1 0 0,-22 0 16,22 22-16,0-22 0,-1 0 0,22 0 16,-21 0-16,21 0 0,0 0 15,42 0 16,0 0-31,0 0 0,21 0 16,-20 0-16,20 0 0,-21 0 0,21-22 16,-20 22-16,20 0 0,-21 0 15,0 0-15,0 0 0,1 0 0,-1 0 16,-21 22-16,0-1 0,0 21 16,0 0-16,0 1 0,0 20 0,-21-20 15,-22 20-15,22-21 0,-21 22 16,-1-22-16,22 22 0,-21-22 0,0-21 15,-1 22-15,22-1 0,0-21 16,-21 0-16,20 0 0,1 1 0,21-1 16,-21-21-16,42 0 15,0 0 1,1-21-16,-1-1 0,0 1 0,21 0 16</inkml:trace>
  <inkml:trace contextRef="#ctx0" brushRef="#br0" timeOffset="97311.93">24215 9885 0,'21'-21'0,"42"-85"31,-63 85-31,0 0 0,-21 21 16,0 0-16,0 0 15,-22 0-15,1 0 0,21 21 0,-43 0 0,22 0 16,0 21-16,-22-20 0,1 20 16,20 0-16,-20 1 0,21-1 15,-1-21-15,22 21 0,0 1 0,0-22 16,21 21-16,0 1 0,0-22 0,0 21 16,0-21-16,21 0 0,0 22 15,21-22-15,1 0 0,-22 0 0,21 0 16,22-21-16,-22 0 0,0 22 15,22-22-15,-22 0 0,22 0 0</inkml:trace>
  <inkml:trace contextRef="#ctx0" brushRef="#br0" timeOffset="97999.53">24638 10118 0,'0'0'0,"0"-43"0,0 22 0,0 0 15,-21 21-15,0 0 16,-1 0-16,1 21 0,-21 0 0,21-21 15,-22 22-15,22 20 0,-21-21 0,21 0 16,-22 0-16,22 1 0,0 20 16,0-21-16,0 0 0,21 0 0,0 1 15,0 20-15,0-21 16,0 0-16,0 0 0,21 1 16,0-22-16,0 0 0,0 0 15,1 0-15,-1 0 0,0 0 16,0-22-16,0 1 0,0 0 0,22 0 15,-22 0-15,0 0 0,0-22 0,0 22 16,1-21-16,-1-1 0,0 22 16,0-21-16,0 21 0,0 0 0,-21-1 15,22 22-15,-44 22 16,1-1 0,0 0-16,21 0 0,-21 0 0,0 0 15,21 1-15,-21-1 0,21 0 0,0 0 16,0 0-16,0 0 15,0 1-15,0-1 0,21-21 16,0 0-16,0 21 0,0-21 0,0 0 16,1 0-16,-1 0 0,21 0 15,-21 0-15,0-21 0,22 0 0,-22-1 16,0 1-16,21 0 0,-20 0 0,-1 0 16,21-22-16,-21 1 0,22 21 15,-22-21-15,0-1 0,21 1 0,-21 0 16,1-1-16,20 1 0,-21 0 15,0-1-15,0 22 0,-21-21 16,0 21-16,22-1 0,-22 65 31,-22-22-31,1 0 16,0 21-16,21 1 0,-21-1 0,0 0 16,21 1-16,-21-22 0,21 21 0,-22 1 15,1-22-15,21 21 0,0-21 16,0 0-16,0 22 0,0-22 0,0 0 15,0 0-15,0 0 16,21 1-16,1-22 16,-1 0-16,0 0 0,0 0 15,-21-22-15,21 22 0,0-21 16,1 0-16,-22 0 0,0 0 0</inkml:trace>
  <inkml:trace contextRef="#ctx0" brushRef="#br0" timeOffset="98196.11">25125 9970 0,'0'0'0,"-21"0"0,-1 0 0,44 0 31,-1 0-15,0 21-16,0-21 0,0 0 0,22 0 16,-22 21-16,21-21 0,-21 0 15,22 0-15,-22 0 0,21 0 0,0 0 16,-20 0-16,20 0 0,0 0 15,1 0-15,-1 0 0,0 0 16,-21-21-16,22 21 0</inkml:trace>
  <inkml:trace contextRef="#ctx0" brushRef="#br0" timeOffset="98922.86">25971 9885 0,'-21'-21'31,"0"21"-31,0 0 15,0 0-15,0 21 0,-1 0 16,1 0-16,0 22 0,0-22 0,0 0 16,0 21-16,-1-21 0,1 22 0,0-22 15,21 21-15,-21-21 0,21 22 16,0-22-16,0 0 0,0 0 16,21 0-16,0 1 0,0-1 0,1 0 15,20-21-15,0 0 0,-21 0 16,22 0-16,-1 0 0,-21 0 0,22 0 15,-22-21-15,21 21 0,-21-21 0,22-1 16,-22 1-16,21-21 0,-21 21 16,22-22-16,-22 22 0,21-21 0,-21 0 15,0-1-15,1 1 0,20 0 16,-21-1-16,0-20 0,-21 20 0,21 1 16,1 0-16,-1 21 0,-21-22 15,21 22-15,-21 0 0,21 0 16,-21 0-16,0 42 15,0 0-15,0 21 16,0-21-16,-21 22 0,0-1 0,21 0 16,-21 1-16,-1-1 0,1 0 0,0 1 15,0-1-15,0-21 0,21 22 16,-21-1-16,-1-21 0,22 21 0,-21-20 16,21-1-16,0 21 0,0-21 0,0 0 15,0 1-15,-21-22 0,21 21 16,0 0-16,0-42 31,0 0-15,21-1-16,-21 1 0,21 0 15,-21 0-15,22 0 0,-1 0 16,0-1-16,0 1 0,0-21 0,22 21 16,-22 0-16,21-1 0,-21-20 0,22 21 15,-1 0-15,43 21 16,-43 0-16,-21 0 0,21 0 15,-20 0-15,-1 21 0,0 21 0,-21-21 16,0 1-16,0 20 0,0-21 0,-21 0 16,21 22-16,-21-22 0,-1 0 0,1 21 15,0-21-15,0 1 16,0-1-16,-22 0 0,22-21 0,0 21 16,21 0-16,-21-21 0,0 0 0,0 0 15,-1 0-15,1 0 16,0 0-16,0 0 0,0 0 0,0 0 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6T03:50:07.02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1058 381 0,'0'0'0,"-21"-21"0,0 21 16,21-21-16,-21 21 16,0-21-16,-1-1 0,1 22 15,0 0 1,21 22-16,0-1 16,-21 0-16,21 0 15,0 0-15,-21 0 0,21 1 16,0-1-16,0 0 0,0 0 15,21 0-15,0-21 16,0 21-16,0-21 16,1 0-16,-1 0 0,0 0 15,0 0-15,0 0 0,22 0 0,-22-21 16,21 0-16,0 21 0,-20-21 16,20 0-16,0 0 0,-21 21 0,22-22 15,-22 1-15,0-21 0,0 21 16,0 0-16,1-1 0,-22-20 15,0 21-15,0 0 0,0 0 0,0-1 16,0 1-16,0 0 0,0 0 16,0 0-16,-22 21 15,1 0-15,0 0 16,0 21-16,21 0 16,-21 0-16,0 0 0,21 1 15,0-1-15,-22 0 0,1 21 0,21-21 16,-21 22-16,0-1 0,21 0 15,0 1-15,-21-1 0,0 0 16,-1 1-16,22 20 0,-21-20 0,0 20 16,0 1-16,21-1 15,-21 1-15,0-1 0,21-21 0,0 22 16,-22-1-16,22-20 0,-21-1 0,21 0 16,0 1-16,0-1 0,0 0 15,0-20-15,0-1 0,0 21 16,0-21-16,0 0 0,0 1 15,-21-22-15,0 0 16,0 0-16,0 0 0,-1-22 16,1 1-16,0 0 0,0 0 0,0 0 15,0 0-15,-1-1 0,-20 1 16,21 0-16,0 0 0,0 0 0,-22 0 16,43-1-16,-21 1 0,0 0 15,0 0-15,21 0 31,21 21-31,0 0 16,0 0-16,0-21 0,1 21 16,-1 0-16,21 0 0,-21 0 15,0 0-15</inkml:trace>
  <inkml:trace contextRef="#ctx0" brushRef="#br0" timeOffset="587.62">1482 995 0,'0'0'0,"0"-21"0,0 0 0,0-1 15,0 1-15,0 0 16,-22 21 15,22 21-31,0 0 0,0 1 16,0-1-16,0 21 0,-21-21 15,21 22-15,-21-1 0,21-21 0,-21 21 16,21 1-16,-21-22 0,21 21 16,-21-21-16,-1 22 0,22-22 0,0 0 15,-21 0-15,21 0 0,-21 1 16,21-1-16,0-42 47,0-1-47,0 1 15,0 0-15,0 0 0,0-21 16,21 20-16,0-20 0,1 0 0,-1 21 16,0-22-16,0 1 0,21 21 15,-20-22-15,20 22 0,0-21 0,1 21 16,-22 0-16,21-1 0,0 22 16,1 0-16,-22 0 0,21 0 15,-21 0-15,1 22 0,-1-1 16,0 0-16,-21 21 0,0-21 15,0 22-15,0-22 0,0 21 0,0-21 16,0 22-16,-21-1 0,0-21 16,-1 0-16,22 22 0,0-22 0,-21 0 15,0 0-15,21 0 0,-21-21 16,21 22-16,0-1 0,21-42 47,0 21-32,0-22-15,1 1 0,-22 0 0</inkml:trace>
  <inkml:trace contextRef="#ctx0" brushRef="#br0" timeOffset="927.43">2434 529 0,'0'0'0,"21"-106"31,-21 85-31,0 0 0,-21 21 31,21 21-15,-21 0-16,0 22 0,0-22 0,21 21 16,-22 1-16,1-1 15,0 0-15,0 22 0,0-1 0,0 1 16,-1-1-16,1 1 0,0-22 15,0 22-15,0-1 0,0-21 0,-1 1 16,22-1-16,0 0 0,0-20 16,0 20-16,0-21 0,0 0 15,0 0-15,0 1 0,0-1 16,22-21 0,-1 0-16,0 0 0,0-21 15,0-1-15,0 1 0</inkml:trace>
  <inkml:trace contextRef="#ctx0" brushRef="#br0" timeOffset="1181.29">2095 1058 0,'0'0'0,"-21"0"0,0 0 0,0 0 0,0 0 16,42 0 15,0 0-31,0 0 16,0 0-16,1 0 0,-1-21 0,21 21 15,-21 0-15,0 0 16,22 0-16,-22-21 0,0 21 0,21-21 16,-20 21-16,-1 0 0,-21-21 15,21 21-15,0 0 0,0-21 0</inkml:trace>
  <inkml:trace contextRef="#ctx0" brushRef="#br0" timeOffset="1720.97">2646 974 0,'0'0'15,"0"-21"-15,0-1 0,0 1 16,0 0-16,0 0 16,21 0-16,0 21 0,0-21 15,0 21-15,1 0 0,-1 0 0,0 0 16,0 0-16,0 0 0,0 21 15,1-21-15,-1 42 0,0-21 16,0 0-16,0 22 0,-21-22 16,0 21-16,0 1 0,0-22 0,0 21 15,0 0-15,0-20 0,-21-1 16,0 21-16,0-21 0,0 0 0,21 1 16,-22-1-16,1-21 0,21 21 15,-21-21-15,21-21 31,0 0-15,0-1-16,21 1 0,0 0 16,-21-21-16,22 21 0,-1-22 15,0 22-15,0-21 0,0-1 0,0 22 16,1 0-16,-1-21 0,0 21 16,0 21-16,0-22 0,0 1 15,1 21-15,-1 0 16,0 21-1,-21 1-15,0-1 16,0 0-16</inkml:trace>
  <inkml:trace contextRef="#ctx0" brushRef="#br0" timeOffset="2224.01">3535 995 0,'0'0'0,"0"-21"0,0 0 15,0-1-15,-21 22 32,-1 0-32,1 0 0,0 0 15,0 0-15,0 22 16,0-1-16,-1 21 0,1-21 0,0 0 15,0 22-15,0-22 0,0 21 16,-1 1-16,22-22 0,0 21 16,-21-21-16,21 0 0,0 22 15,0-22-15,0 0 0,0 0 0,21-21 16,1 21-16,-1-21 0,21 0 16,-21 0-16,0 0 0,22 0 0,-22 0 15,21 0-15,-21 0 0,1-21 0,20 21 16,-21-21-16,0 0 0,0 0 15,1 0-15,-1-1 0,0 1 0,0 0 16,-21-21-16,0 21 0,0-22 16,0 1-16,0 21 0,0-22 15,0 22-15,-21 0 0,0 0 16,0 0-16,-1 0 0,1-1 0,0 22 16,0 0-16,-21 0 0,20 0 15,1 0-15,0 22 0,0-22 0,0 21 16,0 0-16,21 0 0,0 0 15,0 0-15,0 1 0,0-1 16,21-21-16</inkml:trace>
  <inkml:trace contextRef="#ctx0" brushRef="#br0" timeOffset="3692.57">4466 1058 0,'0'0'16,"0"-21"15,0 0-15,0 0 0,0 0-16,0 0 15,0-1 1,-21 1-16,21 0 0,-21 21 15,0-21-15,-1 21 0,22-21 16,-21 21-16,0 0 0,0 0 0,0 0 16,0 0-16,-1 0 0,1 0 15,0 21-15,0 0 0,0-21 16,0 21-16,-1 0 0,1 1 0,0-1 16,21 21-16,-21-21 0,0 22 15,0-22-15,21 21 0,0-21 16,-22 0-16,22 22 0,-21-22 0,21 0 15,0 0-15,0 0 0,0 1 16,0-1-16,0 0 0,21-21 16,1 21-16,-1-21 15,0 0-15,0 0 0,0 0 0,0 0 16,1 0-16,-1 0 0,21 0 16,-21 0-16,0-21 0,22 0 0,-22 0 15,21-1-15,-21 1 0,1 0 16,20 0-16,-21-21 0,0-1 0,0 1 15,1 0-15,-1-1 0,0-20 16,0 20-16,0-20 0,0 21 16,1-22-16,-22 22 0,21-1 15,0 1-15,-21 0 0,0 21 0,21-22 16,-21 22-16,0-21 0,0 21 16,0-1-16,0 1 0,0 0 0,-21 21 31,0 0-31,0 21 0,-1 0 15,22 22-15,-21-22 0,21 21 16,-21 1-16,21-1 0,0 0 0,-21 22 16,0-22-16,21 22 0,-21-1 15,21-21-15,0 22 0,0-1 16,-22-20-16,22-1 0,0 0 0,-21 1 16,21-22-16,0 21 0,0-21 15,0 1-15,0-1 0,0 0 0,0 0 16,21-21-16,1 0 0,-1 0 15,0 0-15,0 0 0,0 0 16,22 0-16,-22-21 0,0 21 16,0-21-16,21 0 0,-20-22 15,20 22-15,-21 0 0,0-21 0,22 20 16,-22-20-16,0 21 0,0 0 16,0-22-16,0 22 0,1 0 0,-22 0 15,0 0-15,0 42 31,-22 0-15,22 0-16,-21 0 0,21 1 0,-21-1 16,21 0-16,-21 0 0,21 0 15,0 0-15,0 22 0,0-22 16,0 0-16,0 0 0,0 0 16,21-21-16,0 0 0,0 0 15,1 0-15,-1 0 16,0 0-16,0 0 15,0-21-15,0 0 16,1 0-16,-22 0 0,21 0 16,0-1-16,-21 1 0,21 0 0,0-21 15,-21 21-15,21-1 0,1 1 16,-22-21-16,0 21 0,0 0 0,21 21 16,-21-22-16,0 44 31,0-1-31,0 0 15,0 0-15,0 21 0,-21-20 0,21-1 16,0 0-16,0 21 0,0-21 16,0 1-16,0-1 0,0 0 15,0 0-15,0 0 0,21 0 16,0-21-16,0 0 16,0 0-16,0 0 0,1 0 0,-1 0 15,0 0-15,21 0 0,-21 0 16,1-21-16,20 0 0</inkml:trace>
  <inkml:trace contextRef="#ctx0" brushRef="#br0" timeOffset="3999.73">5884 889 0,'0'0'0,"0"-21"0,0 0 16,0 0-16,0-1 0,0 1 15,0 0-15,0 0 0,-21 21 16,0 0-1,0 0-15,0 0 0,-1 21 0,1 0 16,21 0-16,-21 1 0,0-1 16,0 21-16,0-21 0,-1 22 0,22-22 15,0 21-15,-21 0 0,21 1 16,0-22-16,0 21 0,0-21 0,0 22 16,0-22-16,0 0 0,21 0 15,-21 0-15,22 1 0,-1-22 0,0 21 16,0-21-16,0 0 0,22 0 15,-22 0-15,0 0 0,21 0 16,-21 0-16,1-21 0,-1 21 0,0-22 16,21 1-16,-21-21 0,1 21 15,-1-22-15</inkml:trace>
  <inkml:trace contextRef="#ctx0" brushRef="#br0" timeOffset="4328.72">6350 402 0,'0'0'0,"21"-21"0,-21-21 0,0 21 16,0-22-16,0 22 0,0 0 0,0 0 16,0 0-1,-21 21-15,0 21 16,0 0-16,21 0 0,-22 0 16,22 22-16,-21-1 0,21-21 15,-21 21-15,0 1 0,0 20 0,21-20 16,-21-1-16,-1 21 0,1 1 15,21-22-15,0 22 0,-21-22 0,0 22 16,21-22-16,0 0 0,0 1 16,0-1-16,0-21 0,0 21 0,0-20 15,0-1-15,0 0 0,0 0 16,0 0-16,21-21 31,0 0-31,0 0 16,1-21-16,-22 0 0,21 0 0,0 21 15,0-21-15</inkml:trace>
  <inkml:trace contextRef="#ctx0" brushRef="#br0" timeOffset="4607.68">6625 826 0,'0'0'0,"0"-22"31,-21 22-31,21 22 16,-21-1-16,0 0 0,-1 0 16,1 0-16,21 0 0,0 1 15,-21 20-15,0-21 0,21 21 0,-21-20 16,21 20-16,0-21 0,0 0 16,-21 0-16,21 1 0,0-1 0,0 0 15,0 0-15,0 0 0,0 0 16,21-21-16,0 0 15,0 0-15,0 0 0,0 0 16,1 0-16,20 0 0,0-21 0,1 21 16</inkml:trace>
  <inkml:trace contextRef="#ctx0" brushRef="#br0" timeOffset="5364.62">7112 910 0,'-21'0'0,"42"0"0,-63 0 16,20 0-16,1 0 0,0 21 0,0-21 16,0 22-16,0-1 0,-1 0 15,1 0-15,0 0 0,21 0 16,0 1-16,0-1 0,0 0 0,0 21 0,0-21 16,0 1-16,0-1 0,0 0 15,0 0-15,21-21 16,0 21-16,1-21 15,-1 0 1,-21-21-16,0 0 16,0 0-16,0 0 15,21-1-15,-21 1 0,0-21 0,0 21 16,21-22-16,-21 22 0,0-21 16,0 0-16,21 20 0,0-20 0,1 21 15,-22-21-15,21 20 0,0 1 16,-21 0-16,21 21 0,0-21 15,0 21-15,1 0 0,-1 0 16,0 0-16,0 0 0,21 0 0,-42 21 16,22 0-16,-1 22 0,0-22 15,0 21-15,0-21 0,-21 22 0,0-1 16,0-21-16,0 21 0,0 1 0,0-22 16,0 0-16,0 21 0,0-20 15,0-1-15,0 0 0,0 0 16,-21-21-16,0 21 15,0-21-15,21-21 32,0 0-32,0 0 15,0 0-15,0-22 16,0 22-16,21-21 0,0 21 16,-21-22-16,21 1 0,22 0 0,-22-1 15,0 1-15,21 21 0,-21-22 16,22 22-16,-1 0 0,0 21 0,-20-21 15,20 21-15,0 0 0,-21 0 16,22 0-16,-22 0 0,0 21 0,0 0 16,-21 0-16,0 22 0,21-22 15,-21 21-15,0-21 0,0 22 16,0-1-16,0-21 0,0 22 0,0-22 16,-21 0-16,21 0 0,-21 21 15,21-20-15,-21-22 0,0 21 0,0 0 16,21 0-16,-22-21 15,1 0-15,0 0 16,0 0-16,0 0 0,21-21 16</inkml:trace>
  <inkml:trace contextRef="#ctx0" brushRef="#br0" timeOffset="5603.48">7260 423 0,'0'0'0,"-21"0"16,0-21-16</inkml:trace>
  <inkml:trace contextRef="#ctx0" brushRef="#br0" timeOffset="5803.37">6244 529 0,'-42'0'0,"84"0"0,-105 21 16,84-21 15,0 0-31,0 0 16,0 0-16,0 0 0,22 0 15,-22 0-15,21-21 0</inkml:trace>
  <inkml:trace contextRef="#ctx0" brushRef="#br0" timeOffset="35740.15">6350 508 0,'-21'0'79,"0"0"-79,-1 0 15,1 0-15,0 0 0,0 0 0,0 0 16,0 0-16,-22 0 0,22 0 15,-21 0-15,21 0 0,-22 0 16,22 0-16,-21 0 0,21 0 16,-1 0-16,-20 0 0,21 0 0,0 0 15,42 0 17,0 0-32,21 0 15,1 0-15,-1 0 0,-21 21 16,43-21-16,-22 0 0,0 0 15,1 0-15,-1 0 0,0 0 0,1 0 16,-1 0-16,0 0 0,1 0 0,41 0 16,-62 0-16,-1 0 15,0 0-15,0 0 0,-21 21 47,21-21 16,22 0-63</inkml:trace>
  <inkml:trace contextRef="#ctx0" brushRef="#br0" timeOffset="36595.64">9334 466 0,'0'-21'32,"0"-1"-32,0 1 0,0 0 15,0 0 1,0 0 0,0 0-16,0-1 15,0 1-15,0 0 31,0 0-31,0 42 47,0 0-47,0 0 0,0 1 16,0 20-16,-21-21 0,21 21 0,-21 1 16,21 20-16,-21-20 0,0-1 15,0 21-15,21-20 0,-22 20 0,1-20 16,0 62-16,0-62 15,0-1-15,21 0 0,-21 1 16,21-1-16,0-21 0,0 22 0,0-22 16,-22 0-16,22 0 0,0 0 0,0 0 15,0 1-15,0-44 47,22 1-31,-22 0-16,21 0 15,0 21-15,0-21 0,0 0 16</inkml:trace>
  <inkml:trace contextRef="#ctx0" brushRef="#br0" timeOffset="37064.25">9652 847 0,'0'-21'0,"0"42"0,0-64 32,-21 65-1,0-1-31,-1 0 16,1 21-16,21-21 0,-21 22 15,0-1-15,0-21 0,0 22 16,-1-1-16,22-21 0,0 21 0,-21-20 15,21-1-15,0 0 0,0 0 16,0 0-16,0 0 0,21 1 16,1-22-16,-1 0 0,0 0 0,21 0 15,-21 0-15,22 0 0,-1 0 16,-21 0-16,22-22 0,-1 1 0,0 0 16,-21 0-16,22 0 0,-22-22 0,0 22 15,0-21-15,0 0 16,1-1-16,-22-20 0,0 20 0,0 22 15,0-21-15,-22 21 16,1 21-16,0-21 0,-21 21 0,21 0 16,-22 0-16,1 0 0,21 0 15,-22 0-15,22 0 0,0 21 0,0 0 16,0-21-16,0 21 0,-1-21 0,22 21 16</inkml:trace>
  <inkml:trace contextRef="#ctx0" brushRef="#br0" timeOffset="37432.35">9165 677 0,'0'0'0,"21"0"16,22 0 0,-22 0-16,0 0 0,21 0 15,1 0-15,-1 0 0,0 0 16,1-21-16,-1 21 0,21 0 0,-20 0 16,20 0-16,-20 0 0,20 0 15,-21 0-15,1 0 0,-1 0 0,0 0 16,-20 0-16,-1 0 0,21 0 15,-21 0-15,0 0 0,1 0 16,-22 21 31</inkml:trace>
  <inkml:trace contextRef="#ctx0" brushRef="#br0" timeOffset="38077.64">11620 318 0,'0'-22'0,"0"44"0,0-86 0,22 43 15,-22 0-15,0 0 0,0-1 0,21 1 16,-21 0-16,0 0 16,0 42-1,-21 0-15,21 22 0,-22-1 16,1 0-16,0 1 0,0 20 16,0-21-16,0 22 0,-1-1 0,-20 1 15,21-1-15,0 1 0,-22-1 16,22 1-16,0-22 0,-21 22 15,21-22-15,-1 0 0,-20 1 0,21-1 16,0 22-16,21-43 16,-21 0-16,42-42 31,0 21-31,-21-21 16,21-1-16,0 1 0,-21-21 0,21 21 15,1-22-15,-1 22 0,0-21 16,0 0-16,0-22 0,22-21 15</inkml:trace>
  <inkml:trace contextRef="#ctx0" brushRef="#br0" timeOffset="38341.49">11684 233 0,'21'-42'16,"-42"84"-16,42-106 0,0 43 0,-21 42 31,0 1-31,0 20 16,0-21-16,0 21 0,0 1 15,0-1-15,0 0 0,0 22 0,0-22 16,0 22-16,0-22 0,0 22 0,0-22 16,0 21-16,-21 1 0,21-22 15,0 1-15,0 20 0,-21-21 16,21-20-16,0 20 0,0 0 16,-21-21-16,21 1 0,0-1 0,0 0 15,0 0-15,0-42 47</inkml:trace>
  <inkml:trace contextRef="#ctx0" brushRef="#br0" timeOffset="39024.1">11324 974 0,'0'0'0,"-21"0"0,0 0 0,0 0 15,21 21-15,0 0 16,21-21 0,0 0-1,21 0-15,-21 0 0,22 0 16,-1 0-16,-21 0 0,22 0 0,-1 0 16,0 0-16,1 0 0,20-21 15,-21 21-15,1-21 0,-1 0 16,22 21-16,-22-22 0,0 22 0,-21-21 0,22 0 15,-22 21-15,0-21 0,0 0 16,0 21-16,-21-21 0,22 21 0,-22-22 16,0 44 31,0-1-47,0 0 15,0 0-15,0 21 0,0-20 0,0 20 16,-22-21-16,22 0 0,0 22 15,-21-22-15,21 0 0,0 21 0,0-21 16,0 1-16,0-1 0,0 0 16,21 0-16,1-21 0,-1 0 15,0 0-15,0 0 16,0 0-16,0 0 0,1 0 0,-1-21 16,0 21-16,0-21 0,0 0 0,0-1 15,1 1-15,-1-21 0,0 21 16,0-22-16,0 1 0,0 21 15,-21-21-15,22-1 0,-22 22 0,21 0 16,-21 0-16,0 0 0,0-1 16,0 44 15,0-1-31,0 0 0,-21 0 0,21 21 16,0-20-16,0-1 0,-22 21 0,22-21 15,0 22-15,0-22 0,0 21 16,0-21-16,0 0 0,0 1 0,0-1 15,0 0-15,0 0 0,22-21 16,-1 0-16,0 0 16,0 0-16,0 0 0,0 0 15,1-21-15,-1 0 0,0 0 16,0-1-16,0 1 0</inkml:trace>
  <inkml:trace contextRef="#ctx0" brushRef="#br0" timeOffset="39315.94">13102 212 0,'0'-43'15,"0"86"-15,0-107 0,0 43 0,0 0 0,0 0 0,0 42 32,0 0-17,0 0-15,-21 22 0,0-22 0,0 21 16,21 22-16,-22-22 0,1 21 15,0-20-15,21 20 0,-21-20 0,0 20 16,0-21-16,21 22 0,-22-22 16,22 1-16,-21 20 0,0-21 0,21 1 15,0-22-15,0 21 0,0-21 0,0 22 16,0-22-16,0 0 16,0 0-16,21-21 15,0 0-15,1 0 0,20 0 16</inkml:trace>
  <inkml:trace contextRef="#ctx0" brushRef="#br0" timeOffset="39715.22">13314 656 0,'0'0'0,"-43"21"31,22-21-31,21 22 16,-21-1-16,0 21 0,21-21 15,-21 0-15,21 22 0,-21-1 16,21-21-16,-22 22 0,22-22 0,0 21 0,0-21 16,0 0-16,0 1 15,0-1-15,0 0 0,22 0 0,-1 0 16,0-21-16,0 0 0,0 0 16,0 0-16,1 0 0,-1 0 15,0 0-15,0 0 0,21-42 16,-20 21-16,-1 0 0,0-1 15,-21-20-15,21 0 0,-21 21 0,21-22 16,-21 1-16,0 0 0,0 20 0,0 1 16,0-21-16,-21 21 15,0 0-15,0 21 0,0 0 16,-1 0-16,1 0 0,0 0 0,0 0 16,0 0-16,21 21 15,-21-21-15,21 21 0,-22-21 16,22 21-16</inkml:trace>
  <inkml:trace contextRef="#ctx0" brushRef="#br0" timeOffset="39960.08">12785 593 0,'0'0'0,"21"0"32,0 0-32,0 0 0,0 0 15,43 0-15,-22 0 16,0 0-16,-20 0 0,20 0 0,0 0 16,-21 0-16,22 0 0,-22 0 0,0 0 15,0 0-15,0 0 0,1 0 16</inkml:trace>
  <inkml:trace contextRef="#ctx0" brushRef="#br0" timeOffset="40917.53">13589 826 0,'0'0'0,"0"-43"32,0 22-32,0 0 15,21 21-15,0-21 16,0 21-16,1 0 15,-1 0-15,0 21 16,-21 0-16,21 0 0,-21 0 16,0 1-16,0-1 0,0 21 0,0-21 15,0 0-15,0 22 0,0-22 16,0 0-16,0 0 0,0 22 0,0-22 16,0 0-16,-21-21 0,21 21 0,-21 0 15,21 0 1,-21-21-1,21-21 1,0 0-16,0 0 0,0 0 16,0 0-16,0-22 0,21 22 15,-21-21-15,21 21 0,0-22 16,-21 22-16,21 0 0,0-21 0,1 20 16,-1 1-16,0 21 0,0-21 15,0 21-15,0 0 0,1 0 0,-1 0 16,0 0-16,0 21 0,0 0 15,0 1-15,-21-1 0,0 0 0,22 0 16,-22 21-16,21-20 0,-21 20 0,0-21 16,0 0-16,0 0 0,0 22 0,0-22 15,0 0-15,0 0 16,0 0-16,-21-21 16,21 22-16,-22-22 0,1 0 15,0 0 1,21-22-16,0 1 0,0 0 15,0 0-15,0 0 0,0 0 16,0-1-16,21-20 0,0 21 0,1-21 16,-1 20-16,0-20 0,21 0 0,-21 21 15,22-1-15,-1 1 0,0 0 16,1 0-16,-1 21 0,0 0 0,1 0 16,-1 0-16,0 21 0,-20 0 15,-1 0-15,21 1 0,-42-1 16,0 21-16,0-21 0,0 22 0,0-22 15,0 21-15,0-21 0,0 0 16,-21 22-16,0-22 0,-22 0 0,22 0 16,0 0-16,0-21 0,0 22 0,0-22 15,21 21-15,-22-21 16,44 0 0,-1 0-16,-21-21 0</inkml:trace>
  <inkml:trace contextRef="#ctx0" brushRef="#br0" timeOffset="41476.21">15134 868 0,'0'0'15,"0"-21"-15,0 0 0,0-22 0,0 1 16,0 21-16,0 0 0,0-1 15,-21 22-15,0 0 16,0 0-16,-1 0 0,1 0 16,0 22-16,0-1 0,0 0 15,0 0-15,-1 21 0,1-20 16,0 20-16,0-21 0,0 21 0,0-20 16,-1 20-16,22-21 0,-21 0 15,21 0-15,0 22 0,0-22 0,0 0 16,0 0-16,21-21 15,1 21-15,-1-21 16,0 0-16,0 0 0,0 0 0,0 0 16,1 0-16,20-21 0,-21 0 15,0 0-15,0 0 0,1 0 0,-1-1 16,0 1-16,0-21 0,0 0 16,0-1-16,-21 22 0,22-21 0,-1-1 15,0 22-15,-21-21 0,0 21 16,0 0-16,21 21 0,-42 21 31,0 0-31,21 0 16,-21 21-16,-1-20 0,1 20 15,21 0-15,0 1 0,-21-22 0,21 21 16,-21 0-16,21-20 0,0-1 0,0 21 16,0-21-16,0 0 0,0 1 15,21-1-15,0-21 16,0 0-16,1 0 0,-1 0 0,0 0 0,0 0 15,21 0-15,-20 0 0,20-21 16,-21 21-16,21-22 0</inkml:trace>
  <inkml:trace contextRef="#ctx0" brushRef="#br0" timeOffset="41794.03">15854 296 0,'0'0'0,"0"-21"0,0-21 0,0 21 0,0 0 15,0-1-15,0 1 0,0 0 16,0 42 0,0 22-1,0-22-15,0 21 0,-21 0 0,-1 1 16,22-1-16,-21 22 0,0-22 16,0 21-16,0-20 0,0 20 15,-1-20-15,22 20 0,-21-21 0,0 22 16,0-22-16,0 1 0,21-1 0,0-21 15,0 21-15,0-20 0,0-1 16,0 0-16,0 0 0,0 0 0,21 0 16,0-21-1,0 0-15,0 0 0,1 0 16,-1-21-16,-21 0 0,42 21 16,-21-21-16,0 0 0,1 0 15</inkml:trace>
  <inkml:trace contextRef="#ctx0" brushRef="#br0" timeOffset="42040.89">16298 741 0,'-63'0'32,"42"21"-32,-1 0 0,1 0 15,-21 22-15,21-1 0,0-21 16,-1 0-16,22 22 0,-21-22 15,0 0-15,21 0 0,-21 22 0,21-22 16,-21 0-16,21 0 16,0 0-16,0 0 0,0 1 0,21-1 15,0-21 1,0 0-16,0 0 0,1 0 0,-1 0 16,0 0-16,0 0 0,21-21 0</inkml:trace>
  <inkml:trace contextRef="#ctx0" brushRef="#br0" timeOffset="42804.45">16658 847 0,'0'0'0,"0"-21"31,-21 21-31,0 0 0,0 0 16,-1 21-16,1 0 0,0 0 15,0 0-15,0 0 0,0 1 0,21-1 16,-22 0-16,1 21 0,21-21 0,-21 1 15,21-1-15,0 0 0,0 0 16,0 0-16,0 0 0,0 1 16,21-22-1,0 0-15,1 0 0,-1 0 16,-21-22 0,0 1-1,21 0-15,-21 0 0,0-21 0,0 20 16,0-20-16,21 21 0,0-21 15,-21 20-15,21-20 0,-21 21 0,22-21 16,-1 20-16,0 1 0,0 21 0,0-21 16,0 21-16,1 0 0,-1 0 15,0 0-15,0 0 0,0 0 0,0 0 16,1 0-16,-1 21 16,-21 0-16,0 22 0,0-22 0,0 0 15,0 21-15,0-20 0,0 20 16,0-21-16,0 21 0,0-20 15,0-1-15,0 0 0,0 0 0,0 0 16,0 0-16,0 1 0,-21-22 16,21 21-16,-22-21 0,1 0 31,21-21-15,0-1-16,0 1 15,0 0-15,0-21 0,0 21 16,21-22-16,1 1 0,-1 21 0,0-22 15,0 1-15,21 0 0,-20 21 16,-1-22-16,0 22 0,21 0 0,-21 21 16,1-21-16,20 21 0,-21 0 15,0 0-15,0 0 0,1 0 16,-1 21-16,0-21 0,0 21 0,0 21 16,0-20-16,-21-1 0,0 21 15,0-21-15,0 22 0,0-22 0,0 21 16,0 0-16,0-20 0,-21-1 15,21 21-15,0-21 0,-21 0 0,0 1 16,0-22-16,21 21 0,-21 0 0,21 0 16,-22-21-1,1 0 1,21-21-16,0 0 16,0 0-1,0-1-15,0 1 0,0 0 0</inkml:trace>
  <inkml:trace contextRef="#ctx0" brushRef="#br0" timeOffset="43023.32">16827 275 0,'0'0'0,"-21"0"16,0 0-16,0 0 0,0 0 15,0 0 1</inkml:trace>
  <inkml:trace contextRef="#ctx0" brushRef="#br0" timeOffset="43268.18">15811 487 0,'0'0'0,"22"0"16,-1 0-16,0 0 15,0 0-15,0 0 0,22 0 0,-1 0 16,-21 0-16,21 0 0,1 0 15,-1 0-15,0 0 0,1 0 0,-1 0 16,0 0-16,-20 0 0,41 0 16,-84 0 15</inkml:trace>
  <inkml:trace contextRef="#ctx0" brushRef="#br0" timeOffset="44892.25">1460 1672 0,'-21'21'15,"42"-42"-15,-84 42 0,42-21 0,0 0 0,-1 0 16,1 0-16,21 22 0,-21-22 16,0 0-1,42 0 17,0 0-17,0 0-15,1 0 16,-1 0-16,21 21 0,-21-21 0,22 0 15,-1 0-15,0 0 0,1 21 16,20-21-16,-21 0 0,22 0 0,-1 0 16,-20 21-16,20-21 15,1 0-15,-22 0 0,22 0 0,-1 0 16,1 0-16,-1 21 0,1-21 16,20 0-16,-20 0 0,20 0 0,-20 0 15,-1 0-15,22 0 0,-21 0 0,20 0 16,-20 0-16,20 0 0,1 0 15,0 0-15,-1 0 0,1 0 0,0 0 16,-1 0-16,1 0 0,21 0 16,-21 0-16,-1 0 0,22 0 0,-21 0 15,-1 0-15,22 0 0,-21 0 16,21 0-16,-22 0 0,22 0 0,-21 0 16,21 0-16,0 0 0,-22 0 15,22 0-15,-21 0 0,21 0 16,-1 0-16,1 0 0,0 0 0,0 21 15,0-21-15,-22 0 0,22 0 16,0 0-16,0 0 0,0 22 0,0-22 16,-1 0-16,1 0 0,0 0 0,0 0 15,0 21-15,0-21 0,-1 0 16,1 0-16,0 0 0,0 0 0,0 21 16,21-21-16,-21 0 0,-1 0 15,1 0-15,0 0 0,21 0 0,-21 0 16,0 21-16,21-21 0,0 0 0,-21 0 15,21 0-15,-22 0 16,22 0-16,-21 0 0,21 0 0,0 0 16,0 0-16,0 0 0,0 0 0,0 0 15,0 0-15,-21 0 0,21 0 16,0 0-16,0 0 0,106 0 16,-106 0-16,-21 0 0,21 0 15,-21 0-15,-1 0 0,22 0 0,-21 0 16,21 0-16,0 0 0,-21 0 0,21 0 15,-21 0-15,21 0 0,0 0 16,0 0-16,0 0 0,21 0 0,-21 0 16,0 0-16,0 0 0,0 0 0,0 0 15,0 0-15,0 0 16,0 0-16,0 0 0,0 0 0,0 0 16,-21 0-16,21 0 0,-21 0 0,21 0 15,0 0-15,0 0 0,0 0 16,0 0-16,0 0 0,-21 0 0,21 0 15,0 0-15,-22 0 0,22 0 16,0 0-16,-21 0 0,21 0 0,-21 0 16,0 0-16,-21 0 0,20 0 0,-20 0 15,21 0-15,-21 0 0,-1 0 16,1 0-16,-22 0 0,22 0 0,-21 0 16,-1 0-16,-21 0 0,22 0 15,-43 0-15,21 0 0,-20 0 16,-1 0-16,0 0 31,-42 0 0,0-21-31,-1 21 0,-20 0 0,0 0 16,-1 0-16</inkml:trace>
  <inkml:trace contextRef="#ctx0" brushRef="#br0" timeOffset="47479.77">1566 2709 0,'0'0'0,"0"-21"0,-21 21 0,21-21 16,0 0-16,0 42 47,0 0-31,0 0-16,0 1 0,0 20 0,0-21 15,0 21-15,0 1 0,0-1 16,-21 0-16,21-20 0,0 20 0,0 0 15,0 1-15,-21-1 0,21 0 16,-21 1-16,21-22 0,0 21 0,0-21 16,0 0-16,0 1 15,0-44 1,21 22 0,0-21-16,0 0 0,0-21 15,-21 21-15,21-1 0,1-20 16,-1 0-16,0 21 0,21-22 0,-21 1 15,1 21-15,-1-22 0,0 1 16,0 21-16,0 0 0,0 0 0,-21-1 16,0 1-16,22 21 0,-1 0 15,-21 21-15,0 1 16,0-1-16,0 0 0,0 21 16,0-21-16,0 22 0,0-1 0,0 0 15,0 1-15,0-1 0,0 0 16,0 1-16,0-1 0,0-21 15,0 22-15,0-22 0,21 0 0,0 0 16,0-21-16,0 0 0,1 0 16,20 0-16,0-21 15,1 21-15,-1-21 0,-21-22 0,21 22 16,1-21-16,41-22 0,-62 22 16,20 0-16,-21-1 0,0 1 15,0-21-15,1 20 0,-22 1 0,0 0 16,0-1-16,0 1 0,0 0 15,0 20-15,0 1 0,0 0 16,-22 21-16,1 0 0,0 0 0,0 0 16,0 21-16,21 22 15,0-22-15,-21 21 0,21 0 0,-22-20 16,22 20-16,0 0 0,0 1 16,0-22-16,0 21 0,0 0 0,0-20 15,0 20-15,0-21 0,0 21 16,0-20-16,43 20 0,-22-21 15,0-21-15,21 0 0,-20 0 16,-1 0-16,21 0 0,0 0 0,-20-21 16,20 0-16,0 0 0,-21-1 15,22 1-15,-1-21 0,-21 21 16,22-22-16,-22 1 0,0 21 0,0-21 16,0-1-16,-21-20 0,0 20 15,21 1-15,-21 0 0,0-1 0,0 1 16,0 0-16,0-1 0,0 22 15,0 0-15,0 0 0,0 42 16,-21 0 0,21 22-16,0-22 0,0 21 15,-21 0-15,21 1 0,-21-1 0,21 0 16,-21 22-16,21-22 0,0 1 16,-21-1-16,-1 0 0,22-21 0,-21 22 15,21-1-15,0-21 0,-21 22 16,21-22-16,0 0 0,0 0 0,0 0 15,-21-21-15,21 21 16,0-42 0,0 0-16,21 0 15,0 0-15,0-22 0,-21 22 16,22 0-16,-1-21 0,0-1 0,0 22 16,-21-21-16,21 21 0,0-22 0,1 22 15,-1 0-15,0 0 0,0 21 16,0-21-16,0 21 0,1 0 15,-1 0-15,-21 21 0,0 0 16,0 0-16,21 0 0,-21 1 0,0 20 16,0-21-16,0 0 0,0 22 15,0-22-15,0 21 0,0-21 16,0 22-16,0-22 0,0 0 0,21 0 16,-21 0-16,21 0 0,0-21 15,1 22-15,-1-22 0,21 0 0,-21 0 16,22 0-16,-1 0 0,0 0 15,1 0-15,-1-22 0,0 22 0,1-21 16,-1 0-16,0 0 0,1 0 0,-22 0 16,0-1-16,0-20 0,0 21 15,0 0-15,1-22 0,-22 22 16,0-21-16,0 21 0,0-22 0,0 22 16,0 0-16,0 0 0,-22 0 0,1 0 15,0 21-15,0 0 0,0 0 16,0 0-16,-1 0 0,-20 0 15,21 0-15,-21 21 0,20 0 0,1 0 16,0 0-16,-21 0 0,21 22 0,-1-22 16,1 21-16,21-21 0,0 22 15,-21-1-15,21-21 0,0 22 0,0 20 16,0-42-16,0 0 16,21 1-16,-21-1 0,21 0 0,1-21 15,-1 0-15,0 0 0,0 0 0,0 0 16,0 0-16,1-21 0,-1 21 15,0-21-15,0-1 0,0-20 16,22 21-16,-43 0 0,21-22 0,0 1 16,0 21-16,0-21 0,-21-1 15,0 22-15,0-21 0,0 21 0,21-22 16,-21 22-16,0 0 0,-21 42 31,21 0-15,0 0-16,0 1 0,-21-1 15,21 21-15,0-21 0,-21 22 0,21-22 16,0 21-16,0-21 0,0 22 0,0-22 16,0 0-16,0 0 0,21 0 15,-21 0-15,21 1 0,0-22 0,1 0 16,-1 0-16,0 0 0,0 0 16,0 0-16,0 0 0,1-22 15,-1 1-15,0 0 0,21 0 0,-21 0 16,1-22-16,-1 22 0,0-21 15,0 0-15,0-1 0,0 1 16,-21-22-16,0 22 0,22-21 0,-22 20 16,21-20-16,-21-1 0,0 22 0,0 0 15,0-22-15,21 43 0,-21-21 16,0 20-16,0 1 0,0 0 0,0 0 16,-21 21-1,21 21-15,-21 0 16,21 22-16,0-1 0,-22-21 15,22 43-15,-21-22 0,21 0 0,0 22 16,0-22-16,0 0 0,0 22 0,0-22 16,0 1-16,0-1 0,0-21 15,0 21-15,0 1 0,0-22 0,0 0 16,0 0-16,0 0 0,21 1 16,-21-1-16,22-21 0,-1 0 0,0 0 15,0 0-15,0 0 0,0 0 16,1 0-16,-1-21 15,0-1-15,21 1 0,-21 0 0,1 0 16,-1 0-16,0 0 0,0-1 0,-21-20 16</inkml:trace>
  <inkml:trace contextRef="#ctx0" brushRef="#br0" timeOffset="47712.64">4106 2731 0,'0'0'16,"0"21"-16,21 0 15,1-21-15,-1 0 0,0 0 16,0 0-16,0 0 0,22 0 0,-22 0 0,0 0 16,21 0-16,-21 0 0,22 0 15,-22 0-15,0 0 0,21 0 16,-20-21-16,-1 21 0,0 0 0,0-21 15,0 21-15,22-22 0</inkml:trace>
  <inkml:trace contextRef="#ctx0" brushRef="#br0" timeOffset="48225.34">5800 2794 0,'0'0'0,"0"-21"0,0 0 0,0 0 16,0 42 15,0 0-31,0 0 15,0 0-15,0 22 0,0-22 16,0 21-16,0-21 0,0 22 0,0-22 16,0 21-16,-22-21 0,22 22 0,0-22 15,-21 0-15,21 21 16,0-21-16,0 1 0,0-1 16,0 0-16,21-21 15,1 0 1,-1 0-16,0-21 0,0 0 15,0-1-15,0 1 0,1 0 16,-1 0-16</inkml:trace>
  <inkml:trace contextRef="#ctx0" brushRef="#br0" timeOffset="48644.1">6413 2773 0,'0'0'0,"0"-21"16,-21 21-1,0 0 1,0 21-16,0-21 16,0 21-16,-1 0 0,1-21 0,0 21 15,0-21-15,21 22 0,-21-1 0,21 0 16,0 0 0,0 0-16,21-21 15,0 21-15,0-21 16,0 0-16,1 22 0,-1-22 15,0 0-15,0 0 0,0 21 16,0-21-16,1 21 0,-1-21 0,0 0 16,0 21-16,0-21 0,-21 21 15,21-21-15,-21 21 0,0 1 16,0-1-16,-21 0 16,0-21-16,0 0 0,0 21 15,0-21-15,-1 0 0,-20 0 0,21 0 16,0 0-16,0 0 0,-1 0 15,-20 0-15,21 0 0,0 0 0,0 0 16,-1 0-16,1 0 0,0-21 16,0 21-16,0 0 0,21-21 15,0 0-15,-21-1 0,21 1 16,-22 0-16</inkml:trace>
  <inkml:trace contextRef="#ctx0" brushRef="#br0" timeOffset="48851.98">5715 2604 0,'0'0'0,"-21"0"0,21-22 16,-21 22 0,21-21-16,0 0 31,21 21-16,0 0 1</inkml:trace>
  <inkml:trace contextRef="#ctx0" brushRef="#br0" timeOffset="49664.52">8784 2350 0,'0'0'0,"42"-127"32,-63 127-17,0 42 1,0-21-16,0 21 0,0 1 16,-1 20-16,1-20 0,0 20 15,0 1-15,0-1 0,0 1 16,-1-22-16,1 21 0,0 1 0,21-22 15,-21 1-15,0-1 0,0 0 0,-1 1 16,22-1-16,0-21 0,-21 21 16,21-20-16,0-1 0,0 0 15,0-42 1,0 0 0,0-22-16,21 22 0,-21 0 15,22-21-15,-1-1 0,0 22 16,0-42-16,-21 20 0,21 1 15,0-22-15,22 22 0,-22-21 0,0-1 16,0 1-16,22-1 0,-22 22 16,0-22-16,21 22 0,-21 0 0,1 20 15,20 1-15,-21 0 0,0 0 0,0 21 16,1 21-16,-1-21 16,0 42-16,-21 1 0,0-1 0,0 0 15,0 22-15,0-22 0,0 22 0,0-1 16,0-20-16,0 20 0,0-21 15,-21 1-15,21-1 0,-21 0 0,-1 1 16,22-1-16,-21-21 0,21 22 0,0-22 16,0 0-16,0 0 15,0 0-15,0 0 0,0-42 32</inkml:trace>
  <inkml:trace contextRef="#ctx0" brushRef="#br0" timeOffset="50280.16">8488 2921 0,'0'0'0,"-21"21"0,21 0 16,21-21 15,0 0-15,21 0-16,-21 0 0,1 0 0,20 0 15,-21 0-15,21 0 0,1 0 16,-22 0-16,21-21 0,22 21 0,-22-21 16,0 21-16,1-21 0,-1 0 0,0 21 15,-20-21-15,20-1 0,-21 1 16,21 0-16,-20 21 0,-1-21 0,0 21 16,-21 21 15,0 0-31,0 0 0,0 1 0,0-1 15,0 0-15,-21 0 0,21 21 16,0-20-16,0 20 0,0-21 16,0 0-16,0 0 0,0 1 0,0-1 15,0 0-15,0 0 0,0 0 16,0 0-16,21-21 16,0 0-16,0 0 0,0 0 15,1 0-15,-1-21 0,0 21 0,0-21 16,0 0-16,0 0 0,1 0 15,-1-22-15,0 22 0,0 0 16,0-21-16,0-1 0,1 22 0,-1-21 16,-21-1-16,21 22 0,-21-21 15,21 21-15,-21 0 0,0-1 16,0 44 0,0-1-16,0 0 15,0 0-15,-21 0 0,21 22 0,-21-22 16,21 21-16,-21-21 0,21 22 15,0-1-15,0-21 0,0 0 0,0 22 16,0-22-16,0 0 0,0 0 0,0 0 16,0 0-16,21-21 0,0 0 15,0 0-15,21 0 16,-20 0-16,20-21 0,-21 0 0,21 0 16,-20 0-16</inkml:trace>
  <inkml:trace contextRef="#ctx0" brushRef="#br0" timeOffset="50579.99">10308 2328 0,'0'0'0,"0"-21"0,0 0 0,0 0 16,0 0-16,-21 21 0,0 0 16,0 0-16,-1 21 0,22 0 15,-21 21-15,0 1 16,0-1-16,21 0 0,-21 1 0,0-1 0,21 22 15,0-22-15,-22 21 0,1-20 16,0-1-16,21 22 0,0-22 16,-21 0-16,0 22 0,21-22 15,0-21-15,0 0 0,0 22 0,0-22 16,0 0-16,0 0 0,0 0 16,21-21-16,0 0 15,0 0-15,0 0 0,1-21 0,20 0 16,-21 0-16,0 0 0,22 0 15,-22-1-15</inkml:trace>
  <inkml:trace contextRef="#ctx0" brushRef="#br0" timeOffset="50949.3">10541 2752 0,'0'21'31,"0"0"-31,-21 0 0,21 0 0,-21 1 16,-1 41-16,22-42 0,0 0 15,-21 1-15,21-1 0,0 0 16,0 0-16,0 0 0,0 0 0,0 1 16,0-1-16,0 0 0,21-21 15,1 0-15,-1 0 16,0 0-16,0 0 0,0 0 0,22-21 16,-22 21-16,0-21 0,0-1 15,0 1-15,0 0 0,1 0 16,-1 0-16,0 0 0,-21-43 15,0 43-15,0-21 0,0 20 0,0-20 16,0 21-16,0 0 0,-21 0 0,0 21 16,-1-22-16,1 22 0,0 0 15,0 0-15,0 0 0,0 0 0,-1 0 16,1 22-16,0-22 0,21 21 16,-21-21-16,0 21 0,0-21 15,21 21-15</inkml:trace>
  <inkml:trace contextRef="#ctx0" brushRef="#br0" timeOffset="51159.69">9948 2625 0,'0'0'0,"-21"0"0,0 0 16,42 0-1,21 0 1,-20 0-16,20 0 0,21 0 0,-20 0 16,20 0-16,-20 0 15,20 0-15,-21 0 0,22-21 0,-22 21 16,1 0-16,-22 0 0,21-22 0,-21 22 16,0 0-16</inkml:trace>
  <inkml:trace contextRef="#ctx0" brushRef="#br0" timeOffset="52084.16">10901 2752 0,'0'0'0,"0"-21"0,0-1 16,0 1-16,21 21 16,0 0-16,-21-21 0,21 21 0,0 0 15,1 0-15,20 0 0,-21 0 16,0 0-16,0 21 0,1 0 16,-1 1-16,0-1 0,0 0 0,-21 0 15,0 21-15,0-20 0,0 20 16,0 0-16,0-21 0,0 1 15,-21-1-15,21 0 0,-21 0 16,0-21-16,21 21 0,-22 0 0,1-21 16,0 22-16,21-44 31,0 1-31,0 0 16,21 0-16,-21-21 0,21 20 15,1 1-15,20-21 0,-21 21 16,0-22-16,0 22 0,22 0 0,-22-21 15,21 21-15,-21-1 0,22 1 0,-22 0 16,21 21-16,-21 0 0,1 0 16,20 0-16,-21 21 0,0 0 0,0 1 15,-21-1-15,0 0 0,0 0 16,0 21-16,0-20 0,0-1 0,0 21 16,0-21-16,0 0 0,0 1 0,-21-1 15,0 0-15,21 0 0,-21 0 16,21 0-16,-21-21 15,0 0-15,21-21 32,0 0-32,0 0 15,21 0-15,-21 0 0,21-1 0,0-20 16,-21 21-16,21-21 0,0 20 0,1-20 16,-1 21-16,0 0 0,21 0 15,-21-1-15,22 1 0,-22 0 16,21 21-16,-21 0 0,22 0 0,-22 0 0,21 21 15,-21-21-15,1 21 0,-1 1 16,0 20-16,-21-21 0,21 0 16,-21 0-16,0 1 0,0-1 0,0 21 15,-21-21-15,0 22 0,0-22 16,-1-21-16,1 21 0,0 0 16,0 0-16,0-21 0,21 21 0,-21-21 15,42 0 16,0 0-31,0 0 0</inkml:trace>
  <inkml:trace contextRef="#ctx0" brushRef="#br0" timeOffset="52576.39">12658 2688 0,'0'0'15,"0"-21"-15,0 0 0,-22 0 0,1 0 16,0 21-16,0 0 0,0 0 0,0 0 16,-1 0-16,1 0 0,-21 21 0,21-21 15,-22 21-15,22 21 0,-21-21 16,0 22-16,20-22 0,-20 21 16,21-21-16,-21 22 0,20-22 0,1 21 15,21-21-15,0 1 0,0-1 16,0 0-16,0 0 0,0 0 0,0 0 15,21-21-15,1 0 0,-1 0 0,0 0 16,21 0-16,-21 0 0,22 0 16,-1 0-16,-21-21 0,22 21 0,-22-21 15,21 0-15,0 0 0,-20-22 0,-1 22 16,21 0-16,-21-21 0,0-1 16,1 1-16,-22 21 0,0-21 15,21-43-15,-21 64 0,0 0 0,0-1 16,0 44-1,-21-1 1,-1 0-16,22 21 0,0-21 0,0 22 16,-21-1-16,21-21 0,-21 22 15,21-22-15,0 0 0,0 21 0,0-21 16,0 1-16,0-1 0,0 0 16,21 0-16,0-21 0,1 0 15,-1 0-15,0 0 0,0 0 0,0 0 16,22 0-16,-22-21 0,21 21 0,-21-21 15</inkml:trace>
  <inkml:trace contextRef="#ctx0" brushRef="#br0" timeOffset="52848.23">13335 2286 0,'0'-42'0,"0"84"0,0-105 0,0 41 15,0 1-15,-21 0 0,0 21 16,-1 0-16,1 0 15,0 21-15,21 0 0,-21 22 0,0-22 16,0 21-16,21 1 0,-22-1 0,1 0 16,21 22-16,-21-22 0,0 22 15,21-22-15,-21 21 0,21-20 0,-21-1 16,21-21-16,-22 22 0,22-1 16,0-21-16,0 0 0,0 0 0,0 1 15,0-1-15,0 0 16,22-21-1,-1 0-15,0-21 0,0 21 0,0-21 16,0-1-16</inkml:trace>
  <inkml:trace contextRef="#ctx0" brushRef="#br0" timeOffset="53100.09">13737 2582 0,'-42'0'31,"21"22"-31,21-1 0,-22 0 0,1 0 16,0 0-16,0 0 0,0 1 0,0 20 15,-1-21-15,1 0 0,21 22 16,-21-22-16,0 21 16,0-21-16,21 0 0,0 22 0,0-22 15,0 0-15,21-21 16,0 0-16,0 0 0,0 0 0,22 0 15,-22 0-15,21 0 0,22 0 16,-43-21-16,21 21 0</inkml:trace>
  <inkml:trace contextRef="#ctx0" brushRef="#br0" timeOffset="53804.21">14055 2709 0,'0'-21'0,"0"42"0,-22-42 31,1 21-31,0 21 0,0 1 15,0-1-15,21 0 0,-21 0 16,21 0-16,-22 22 0,22-22 0,-21 0 16,21 0-16,0 0 0,0 0 0,0 1 15,0-1-15,0 0 0,0 0 16,0 0-16,0 0 16,21-21-16,1 0 0,-1 0 15,0 0 1,0 0-16,-21-21 15,0 0-15,21 0 0,-21 0 0,0 0 16,21-1-16,-21 1 0,0-21 16,0 21-16,0-22 0,22 1 0,-22 0 15,21 21-15,0-22 0,0 22 0,0-21 16,0 21-16,1-1 0,-1 1 16,0 21-16,21 0 0,-21-21 0,22 21 15,-22 0-15,0 0 0,21 21 0,-20 0 16,-1 1-16,0-1 0,0 0 15,0 0-15,-21 21 0,0-20 0,0-1 16,0 21-16,0-21 0,0 22 16,0-22-16,0 0 0,0 0 15,0 0-15,-21 0 0,0 1 0,21-1 16,0 0-16,-21-21 0,0 0 16,21-21 15,0 0-31,0-1 15,0 1-15,0 0 0,0 0 16,21 0-16,0-22 0,0 1 0,0 21 16,0-21-16,22-1 0,-22 1 15,21 0-15,-21-1 0,22 22 16,-1 0-16,-21 0 0,22 0 0,-22 21 16,21 0-16,0 0 0,-20 0 0,-1 0 15,0 21-15,0 0 0,0 21 16,-21-21-16,0 22 0,0-22 0,0 21 15,0 1-15,0-22 0,0 21 0,-21-21 16,0 22-16,21-22 0,-21 0 16,21 0-16,-21 0 0,21 0 0,0 1 15,-22-22-15,22 21 0,-21-21 16,0 0-16,21-21 16,-21-1-1,21 1-15</inkml:trace>
  <inkml:trace contextRef="#ctx0" brushRef="#br0" timeOffset="54024.09">14224 2201 0,'0'0'0,"-21"0"0,0 0 16,-1 0-16,1 0 0,0 0 31,0 0-15,21 22-1,-21-22-15,0 0 16,-1 0-16</inkml:trace>
  <inkml:trace contextRef="#ctx0" brushRef="#br0" timeOffset="54223.67">12827 2413 0,'0'0'0,"-21"0"0,42 0 31,0 0-31,0 0 0,0 0 0,22 0 16,-22 0-16,21 0 0,1 0 15,-1 0-15,21 0 0,-20 0 0,-1 0 16,22 0-16,-22 0 0</inkml:trace>
  <inkml:trace contextRef="#ctx0" brushRef="#br0" timeOffset="54828.32">16743 2773 0,'-21'-21'0,"21"0"16,-22-1-1,1 1-15,0 0 16,21 0-16,0 0 0,0 0 15,0-1-15,0 1 0,0 0 0,0 0 16,0-21-16,0 20 0,0 1 0,0-21 16,21 21-16,0 0 0,1-1 15,20 22-15,-21-21 0,0 0 16,22 21-16,-22 0 0,21-21 0,0 21 16,-20 0-16,-1 0 0,21 0 15,-21 0-15,0 21 0,1-21 0,-22 21 16,0 0-16,0 1 0,0 20 15,0-21-15,0 21 0,0 1 0,-22-1 16,-20 22-16,21-22 0,0 0 16,0-21-16,-22 22 0,22-22 15,0 21-15,0-21 0,0 1 16,-1-1-16,1 0 0,0 0 0,0 0 0,0 0 16,21 1-16,-21-1 15,21 0-15,-22-21 0,22 21 16,0 0-16,0 0 15</inkml:trace>
  <inkml:trace contextRef="#ctx0" brushRef="#br0" timeOffset="55316.04">16743 3450 0,'-21'21'0,"42"-42"0,-42 64 0,21-22 15,0 0 1,21-21-16,0 0 16,0 0-16,0 0 0,0 0 15,1 0-15,-1-21 0,-21 0 16,21-1-16,0 1 16,-21 0-16,0 0 15,0 0-15,-21 21 16,0 0-16,0 0 15,-1 0-15,1 0 0,0 0 0,0 0 16,0 21-16,0-21 0,21 21 16,0 0-16,0 0 0,0 1 15,21-1 1,0-21-16,0 21 0,0-21 16,0 0-16,1 0 0,-1 0 15,0 0-15,0 0 0,0 0 0,-21-21 16,21 0-16,-21-1 15,0 1 1,-21 21-16,0-21 0,0 21 16,0 0-16,0 0 0,-1 0 0,1 0 15,0 0-15,0 0 16,21 21-16,0 0 16,0 1-1</inkml:trace>
  <inkml:trace contextRef="#ctx0" brushRef="#br1" timeOffset="188465.2">995 4318 0,'0'0'0,"0"-21"15,0 0-15,-21 21 32,-1 0-32,1 0 0,0 21 15,0 21 1,21-21-16,-21 22 0,0-22 0,-1 42 15,22-20-15,-21-1 0,0 22 16,21-1-16,-21 1 0,0 41 16,0-41-16,-1-1 0,1 107 31,0-128-31,21-21 0,0 0 0,0 1 16,0-1-16,0-42 31,21-1-31,-21 1 15,0 0-15,21-21 0,-21-1 0</inkml:trace>
  <inkml:trace contextRef="#ctx0" brushRef="#br1" timeOffset="188772.02">910 4382 0,'0'0'0,"0"-22"0,0 1 0,21-21 0,0 21 16,-21 0-16,22 21 0,-1-22 15,-21 1-15,21 21 0,0 0 16,0 0-16,0 0 0,1 0 0,-1 21 16,0 22-16,0-22 0,21 21 15,-20 1-15,-1-1 0,0 0 0,0 22 16,-21-22-16,0 22 16,21-1-16,-21 1 0,0-1 0,0 1 15,0-22-15,0 21 0,0-20 16,-21-1-16,0 0 0,21 1 0,0-22 15,-21 21-15,0-21 0,-1 1 16,22-1-16,-21-21 16,0 0-16,0 0 15,0 0-15,0 0 16,-1-21-16,1-1 0</inkml:trace>
  <inkml:trace contextRef="#ctx0" brushRef="#br1" timeOffset="189397.66">508 5080 0,'0'0'0,"-21"0"0,21 21 16,21-21-1,0 0-15,21 0 16,-20 0-16,20 0 0,0 0 0,1-21 16,20 21-16,-21-21 0,22 21 15,-22-21-15,22 0 0,-1-1 0,1 1 16,-1 0-16,1 0 0,-1 0 15,1 0-15,-1-22 0,-20 22 0,20 0 16,-21 0-16,1 0 16,-1 21-16,-21-22 0,0 1 0,1 21 15,-22 21 17,0 1-32,0 20 15,-22-21-15,22 21 0,-21-20 16,21 20-16,-21 0 0,21 1 0,0-22 15,0 21-15,0-21 0,0 22 16,0-22-16,0 0 0,0 0 0,0 0 16,0 0-16,21-21 15,0 0-15,1 22 0,-1-22 0,21 0 0,-21 0 16,0 0-16,1-22 16,20 1-16,-21 0 0,0 0 0,22 0 15,-22 0-15,0-22 0,0 22 16,0-21-16,-21-1 0,21 1 0,1 0 15,-22-1-15,21 22 0,-21-21 16,0 21-16,0 0 0,0-1 0,0 44 31,0-1-15,-21 21-16,21-21 0,0 22 16,0-1-16,-22 0 0,22 1 15,0-22-15,0 21 0,0 0 0,0-20 16,0-1-16,0 21 0,0-21 15,0 0-15,0 1 0,22-1 16,-1-21-16,0 0 0,21 0 16,-21 0-16,1 0 15,-1 0-15,0-21 0,21-1 0,-21 1 16,22-21-16,-22 21 0</inkml:trace>
  <inkml:trace contextRef="#ctx0" brushRef="#br1" timeOffset="189699.49">2921 4170 0,'0'-21'0,"-21"21"0,0 0 0,21-21 16,-106 105 15,85-63-31,-1 22 0,1-1 0,0 22 16,21-22-16,-21 0 0,0 22 15,0-1-15,-1 1 0,22-1 0,-21 1 16,0-1-16,21 1 0,-21-22 16,21 22-16,0-22 0,0 0 0,0 1 15,0-22-15,0 21 0,0-21 16,0 0-16,21 1 0,0-22 16,0 0-16,1 0 15,-1 0-15,0-22 0,0 1 0,21 0 16,-20 0-16,-1-21 0,0 20 15</inkml:trace>
  <inkml:trace contextRef="#ctx0" brushRef="#br1" timeOffset="190091.26">3048 4678 0,'-42'42'31,"42"1"-15,0-22-16,-22 21 0,1-21 0,21 64 15,0-43-15,0 1 0,0-22 16,0 21-16,0-21 0,0 0 16,0 1-16,0-1 0,21 0 0,1 0 15,-1-21-15,0 0 0,0 0 16,0 0-16,0 0 0,1 0 0,20 0 16,-21-21-16,0 21 0,22-21 15,-22 0-15,0-1 0,0-20 0,0 21 16,-21-64-16,0 64 15,0-21-15,0-1 0,0 1 16,-21 0-16,0 21 0,0-1 0,0 1 16,-1 0-16,1 0 0,-21 21 15,21 0-15,-22 0 0,22 0 16,0 0-16,0 21 0,0 0 16,0-21-16,21 21 0,0 1 0,0-1 15,0 0-15,0 0 16</inkml:trace>
  <inkml:trace contextRef="#ctx0" brushRef="#br1" timeOffset="190396.09">2519 4530 0,'-21'0'0,"42"0"0,-64 0 0,22 0 0,42 0 32,1 0-32,20 0 15,0 0-15,1 0 0,20 0 16,-21 0-16,22 0 0,-22-21 0,22 21 16,-22 0-16,0 0 0,1 0 0,-1-22 15,0 22-15,-20 0 16,-1 0-16,0 0 0,0 0 0</inkml:trace>
  <inkml:trace contextRef="#ctx0" brushRef="#br1" timeOffset="196660.87">3683 4805 0,'-21'0'0,"0"0"31,-1 0-16,1 0 1,21-21 15,0 0-15,21 21-16,1-22 16,-1 22-16,0 0 0,0 0 15,0 0-15,0 0 16,1 0-16,-22 22 0,21-22 15,-21 21-15,21 21 0,-21-21 16,0 0-16,21 22 0,-21-22 0,0 21 16,0-21-16,0 22 0,0-22 15,0 0-15,0 21 0,0-20 16,0-1-16,0 0 0,0 0 16,0 0-16,0-42 46,0 0-46,0 0 0,0 0 16,0-1-16,0 1 0,0-21 16,21 21-16,-21-22 0,21 22 0,-21-21 15,22 0-15,-22-1 0,21 22 0,0-21 16,0 21-16,0-1 16,-21 1-16,21 0 0,1 0 0,-1 21 0,0 0 15,0 0-15,0 21 16,0 0-16,1 0 0,-1 43 15,0-43-15,-21 21 0,0 1 16,21-22-16,-21 21 0,0 1 0,0-22 16,0 0-16,0 21 0,0-21 0,0 1 15,0-1-15,0 0 16,0-42 15,0 0-31,0-1 16,0 1-16,0-21 0,0 21 15,0-22-15,0 22 0,0-21 0,21 0 16,0-1-16,-21 1 0,22 0 16,-1 20-16,0 1 0,0 0 15,0 0-15,0 21 0,22 0 0,-22 0 16,0 0-16,0 0 0,22 21 16,-22 0-16,0 0 0,0 22 15,0-1-15,0-21 0,1 22 0,-22-22 16,0 21-16,0 0 0,0-20 0,0-1 15,0 0-15,0 0 0,0 0 16,0 0-16,0 1 0,0-1 16,21-21-1,0 0 1,0 0-16,0-21 16,0-1-16,1 1 0</inkml:trace>
  <inkml:trace contextRef="#ctx0" brushRef="#br1" timeOffset="197236.54">5292 4847 0,'0'0'0,"0"-21"0,0 0 0,0 0 16,0 0-16,0-1 15,0 1-15,-22 0 0,22 0 16,-21 0-16,0 21 0,21-21 15,-21 21-15,0 0 16,0 0-16,21 21 0,-22 0 16,1 0-16,21 21 0,0 1 0,-21-22 15,0 21-15,21 1 0,-21-1 16,21 0-16,0 1 0,-21-1 0,21-21 16,0 21-16,-22-20 0,22-1 15,0 0-15,0 0 0,0 0 16,22-21-16,-1 0 15,0 0-15,0-21 16,0 0-16,0 0 16,1 0-16,-22-22 0,21 22 15,0 0-15,0-21 0,-21-1 0,0 1 16,21 0-16,-21 20 0,21-20 0,-21 0 16,0 21-16,0-1 0,0 1 15,0 64 16,0-22-31,0 21 0,0-21 16,0 22-16,0-1 0,0 0 16,0 1-16,22-1 0,-22-21 15,0 21-15,0-20 0,0-1 16,21 0-16,-21 0 0,21 0 0,0 0 16,0-21-16,0 0 15,1 0-15,-1 0 16,0 0-16,0 0 0,0-21 0,-21 0 15,21 0-15,1 0 0,-1 0 16,0-22-16,0 1 0,0 0 0,0-1 16,1 1-16</inkml:trace>
  <inkml:trace contextRef="#ctx0" brushRef="#br1" timeOffset="197531.37">5757 4424 0,'0'-21'0,"0"42"0,0-63 16,0 20-16,0 1 0,0 0 31,0 42-15,0 0-16,-21-21 0,21 43 15,0-22-15,0 0 0,0 21 0,0-20 16,0 20-16,0 0 0,0 1 16,0-1-16,0 0 0,0 1 0,0-1 15,0 0-15,0 1 0,0-1 0,0 0 16,0-21-16,0 1 0,0-1 15,0 0-15,0 0 0,0 0 16,0 0-16,21-21 16,0 0-1,1 0-15,-1-21 0,0 21 16,-21-21-16,21 0 0,0 0 16,0 0-16</inkml:trace>
  <inkml:trace contextRef="#ctx0" brushRef="#br1" timeOffset="198499.32">6223 4657 0,'0'-21'0,"0"42"31,-21 0-15,21 0-16,-21 0 15,21 0-15,0 22 0,0-22 0,0 21 16,0-21-16,-22 22 0,22-22 15,0 0-15,0 21 0,0-20 0,0-1 16,0 0-16,0 0 0,0 0 0,0 0 16,22-21-16,-1 0 15,0 0-15,0 0 0,0 0 16,0 0-16,1 0 0,-1 0 16,0-21-16,0 0 0,0 0 0,0 0 15,1-22-15,-1 22 0,0-21 16,0 21-16,0-22 0,-21 22 15,21-21-15,1 21 0,-1 0 0,-21-1 16,21 1-16,-21 42 31,0 1-15,0-1-16,-21 21 0,21-21 16,0 22-16,0-22 0,0 0 0,-21 21 15,21-21-15,0 1 0,0 20 0,0 0 16,0-21-1,0 1-15,21-22 0,0 21 16,0-21-16,0 0 16,0 0-1,-21-21-15,0-1 0,0 1 16,0-21-16,22 21 0,-22 0 16,0-22-16,0 1 0,21 21 15,-21-22-15,0 1 0,0 0 0,21 21 16,0-22-16,0 22 0,-21 0 15,21 0-15,1 0 0,-1-1 0,0 22 16,0 0-16,0 0 0,0 0 16,1 0-16,20 0 0,-21 0 0,0 22 15,0-1-15,1 0 0,20 21 16,-21 1-16,-21-22 16,0 21-16,21 0 0,-21-20 0,0 20 15,0-21-15,0 21 0,0-20 0,0-1 16,0 0-16,0 0 0,0 0 15,-21 0 1,21-42 15,0 0-31,0 0 0,0-21 16,0 20-16,0 1 0,0-21 16,0 21-16,0-22 0,0 1 15,21 0-15,-21 21 0,21-22 0,1 22 16,-1-21-16,0 21 0,0-1 15,0 1-15,22 21 0,-22-21 0,0 21 16,0 0-16,0 0 0,0 0 0,1 21 16,-1-21-16,-21 21 0,21 1 15,-21-1-15,21 21 0,-21-21 0,0 22 16,0-22-16,0 21 0,0 0 0,0-20 16,0-1-16,0 21 0,0-21 15,0 0-15,-21 1 0,21-1 0,-21 0 16,21 0-16,-21-21 31,21-21-15,0 0-16,-22 0 0,22-1 15</inkml:trace>
  <inkml:trace contextRef="#ctx0" brushRef="#br1" timeOffset="198748.09">6943 4382 0,'0'0'0,"-22"0"0,1 0 16,0 0 46,0 0-62,0 0 16,0 0-16,-1 0 15</inkml:trace>
  <inkml:trace contextRef="#ctx0" brushRef="#br1" timeOffset="198971.89">5567 4551 0,'0'0'0,"21"0"16,0 0-16,0 0 0,0 0 15,1 0-15,-1 0 0,21 0 0,-21 0 16,22-21-16,-1 21 0,0 0 15,-21 0-15,22-21 0,-22 21 0,21 0 16,-21 0-16</inkml:trace>
  <inkml:trace contextRef="#ctx0" brushRef="#br1" timeOffset="199427.63">8975 4636 0,'0'-22'0,"0"44"0,0-65 0,0 22 0,0 0 15,0 0-15,0 0 0,0-1 16,0 1 0,0 42-1,0 1 1,0-1-16,0 0 0,0 21 15,0-21-15,0 22 0,-22-22 0,22 21 16,-21-21-16,21 22 0,-21-22 16,21 21-16,-21-21 0,0 1 0,21-1 15,0 0-15,0 0 0,0 0 0,21-21 32,0 0-32,0-21 15,0 0-15,1 0 0</inkml:trace>
  <inkml:trace contextRef="#ctx0" brushRef="#br1" timeOffset="199824.4">9483 4509 0,'21'0'0,"-42"0"0,63-22 16,-42 1-16,-21 21 16,0 0-1,-1 0-15,1 0 0,-21 21 0,21-21 16,0 22-16,-22-1 0,22-21 15,0 21-15,0 0 0,21 0 16,0 0 0,21 1-1,0-22-15,0 21 0,22-21 16,-22 21-16,21-21 0,-21 21 0,22 0 16,-22 0-16,21 1 0,-21-1 15,22 21-15,-22-21 0,0 0 16,-21 1-16,0-1 0,0 0 15,0 0-15,-21 0 0,0-21 16,-1 0-16,-20 21 0,21-21 0,-21 0 16,20 0-16,-20 0 0,21 0 15,-21 0-15,20-21 0,1 0 0,0 21 16,0-21-16,0 0 0,0 21 0,21-21 16,-22-1-16,22 1 15,0 0-15,0 0 0,0 0 0,0 0 16,0-1-16,0 1 0,0 0 15</inkml:trace>
  <inkml:trace contextRef="#ctx0" brushRef="#br1" timeOffset="200016.29">9059 4382 0,'0'0'0,"-21"0"31,21-22-15,21 22 15,0 0-31,1-21 16</inkml:trace>
  <inkml:trace contextRef="#ctx0" brushRef="#br1" timeOffset="200676.24">11663 4741 0,'0'-21'15,"0"0"1,0 0-16,0 0 0,21 0 16,-21-1-16,21 22 0,-21-21 15,0 0-15,0 0 0,0-21 16,0 20-16,0 1 0,0 0 0,0-21 15,-21 21-15,0-1 0,0 1 0,-1 21 16,1 0-16,-21 0 0,21 0 16,-22 0-16,22 0 0,-21 21 0,0 1 15,-1-1-15,22 21 0,-21-21 16,-1 22-16,22-1 0,-21 0 0,21 1 16,0-1-16,-1-21 0,22 21 0,0 1 15,0-1-15,0-21 0,0 0 16,22 1-16,-1-1 0,0-21 0,0 0 15,0 0-15,0 0 0,22 0 16,-22 0-16,21 0 0,1 0 16,-22-21-16,21-1 0,0-20 0,-20 21 15,20 0-15,-21-22 0,21 22 16,-20 0-16,20-21 0,-21 21 0,0-22 16,0 22-16,-21-21 0,0 21 0,22-1 15,-22 1-15,0 42 16,-22 1-1,1-1-15,0 0 0,21 0 0,-21 21 16,0-20-16,21 20 0,0-21 16,0 21-16,0-20 0,0 20 0,0-21 15,0 0-15,0 22 16,0-22-16,21-21 0,0 21 0,21 0 16,-20-21-16,20 0 0,0 0 0,1 0 15,-1 0-15,0 0 0</inkml:trace>
  <inkml:trace contextRef="#ctx0" brushRef="#br1" timeOffset="201151.41">13525 4403 0,'0'0'16,"0"-21"-16,-21-1 0,0 1 0,0 21 16,21-21-16,0 0 0,-21 21 15,0 0-15,-1 0 0,22 21 16,0 0-16,-21 22 0,21-1 15,0 0-15,0 1 16,-21 20-16,21 22 0,0-1 0,0 1 16,0 0-16,-21-1 0,0 22 0,21-21 15,0 21-15,-21-22 0,-1 22 16,1 0-16,21 0 0,-21-21 0,21 20 16,-21-20-16,0 0 0,21-1 15,-21-20-15,21 21 0,0-22 0,0 1 16,0-1-16,-22-21 0,22 1 0,0-22 15,0 0-15,0 0 0,0 0 16,0-42-16,0 0 16,0-21-16,0-1 0,22 1 15,-22 0-15,21-22 0,0 1 16,-21-1-16,21 1 0,0-1 0,0-20 16</inkml:trace>
  <inkml:trace contextRef="#ctx0" brushRef="#br1" timeOffset="201507.21">13314 4847 0,'0'0'0,"-21"-63"0,-1 20 0,1 1 16,0 0-16,21-1 0,0 1 0,-21 0 15,21-1-15,0 22 0,0-21 16,0 21-16,21-22 0,0 22 0,22 0 16,-1 0-16,0 0 0,1 0 0,20 21 15,-21 0-15,1 0 16,20 0-16,-20 0 0,62 42 15,-62 0-15,-1 1 0,-21-22 0,22 21 16,-22 0-16,-21 22 16,0-43-16,0 21 0,0 1 0,-21-1 0,-1 0 15,1-20-15,0 20 0,-42 0 16,41-21-16,1-21 0,0 22 16,0-22-16,0 0 0,0 0 0,21-22 31,0 1-31,0 0 15,0 0-15,0 0 0,0 0 16,21-1-16,0 1 16,0 0-16,0 21 0,0-21 0,1 0 15,-1 21-15,0 0 0</inkml:trace>
  <inkml:trace contextRef="#ctx0" brushRef="#br1" timeOffset="201876">13949 4530 0,'0'0'15,"0"-21"-15,0-1 0,21-20 16,-21 21-16,0 0 0,21 21 16,0-21-16,-21-1 0,21 22 0,1 0 15,-1-21-15,0 21 0,21 0 16,-21 0-16,22 0 0,-22 21 16,21 1-16,-21-1 0,22 0 0,-22 0 15,0 0-15,21 22 0,-42-22 16,22 21-16,-22-21 0,0 0 0,0 22 15,0-22-15,0 0 0,0 21 0,-22-20 16,1-1-16,0 0 0,0-21 16,-21 21-16,20-21 0,1 0 31,21-21-31,0 0 0,0 0 16,0-1-16,0 1 0,0 0 0,0 0 15,21-21-15,-21 20 16,22 1-16,-22 0 0,21 0 0,0 0 15,0 21-15,-21-21 0,21-1 16,0 22-16,22 0 0,-22-21 0,0 21 16,21 0-16,-20-21 0,41 21 15,-42 0-15</inkml:trace>
  <inkml:trace contextRef="#ctx0" brushRef="#br1" timeOffset="202325.74">14965 4382 0,'-43'0'32,"22"0"-32,21 21 0,-21-21 0,0 21 15,0 0-15,0 21 0,-1-20 16,1-1-16,21 42 0,-21-42 16,21 1-16,-21 20 0,21-21 0,0 0 15,0 22-15,0-22 0,0 0 16,0 0-16,21 0 0,0 0 0,0-21 15,1 22-15,-1-22 0,0 21 16,0-21-16,0 0 0,22 0 0,-22 0 16,21-21-16,-21-1 0,22 22 15,-22-21-15,21 0 0,-21-21 0,0 21 16,22-1-16,-22-20 0,0-21 16,-21 20-16,0 22 0,0-21 15,0-1-15,-21 1 0,0 21 16,0-21-16,-22 20 0,22 1 0,-21 21 15,21 0-15,-22 0 0,1 0 16,21 0-16,-22 0 0,22 21 0,-21 1 16,21-1-16,0 0 0,-22 0 15,22 64-15,0-43 16,21-21-16,0 0 0,0 1 0,0-1 16,0 0-16,0 0 0,21 0 15,0 0-15,22 1 0,-22-22 0,21 0 16,0 0-16,1 0 0</inkml:trace>
  <inkml:trace contextRef="#ctx0" brushRef="#br1" timeOffset="202603.58">15790 4424 0,'0'-21'0,"0"42"0,0-63 0,0 20 15,0 1-15,0 0 16,-21 21-16,0 0 15,0 0-15,0 21 0,-1 0 16,1 1-16,0-1 0,0 0 16,0 21-16,-22 22 0,22-22 15,0-21-15,21 22 0,0-1 16,0-21-16,0 21 0,0 1 0,0-22 16,0 0-16,0 21 0,21-20 0,0-1 15,1 0-15,-1-21 0,0 21 16,0-21-16,0 0 0,0 0 0,22 0 15,-22 0-15,0-21 0,21 0 16,-20 21-16,20-21 0,-21-1 0</inkml:trace>
  <inkml:trace contextRef="#ctx0" brushRef="#br1" timeOffset="203624">16192 4530 0,'0'0'15,"0"21"-15,-21-21 0,21 21 0,-21-21 0,21 21 16,0 0 0,21-21-1,0 0-15,1 0 0,-1 0 16,0 0-16,21 0 0,-21-21 16,1 21-16,-1-21 0,0 21 15,0-21-15,0 0 0,-21 0 16,21-1-16,-21 1 15,0 0-15,-21 21 16,0 0-16,-21 0 16,21 0-16,-1 21 0,1 0 15,-21 1-15,21-1 0,21 0 16,-21 0-16,-1 0 0,1 22 0,21-22 16,0 0-16,0 21 0,0-21 0,0 1 15,0-1-15,0 0 0,0 0 16,0 0-16,21-21 0,1 21 0,-1-21 15,0 22-15,0-22 0,0 0 16,22 0-16,-1 0 0,-21-22 16,21 1-16,1 21 0,-1-21 0,0 0 15,1-21-15,-22 20 0,21 1 16,-21-21-16,22 21 0,-22 0 0,0-22 16,0 22-16,-21 0 0,0 0 0,21 0 15,-21-1-15,0 1 0,-21 21 31,0 21-31,21 1 16,-21-1-16,21 0 0,-21 21 16,21-21-16,0 1 0,0-1 0,0 0 15,0 0-15,0 0 16,0 0-16,0 1 0,0-1 0,0 0 16,21 0-16,-21 0 0,0 0 15,21-21-15,-21-21 47,0 0-47,-21 21 0,21-21 0,0 0 16,-21 0-16,0-1 0,-1 22 15,22-21-15,-21 21 0,21-21 0,-21 21 16,0 0-16,21 21 16,0 0-16,0 1 15,0-1-15,0 0 16,0 0-16,21-21 0,0 21 0,0 0 15,1-21-15,-1 0 16,0 0-16,0 0 0,0 0 0,0 0 16,22 0-16,-22 0 0,21 0 15,1-21-15,-1 0 0,0 21 0,1-21 16,-1 0-16,-21-22 0,21 22 16,1 0-16,-22 0 0,0-21 15,0-1-15,0 22 0,1-21 0,-22 21 16,0-22-16,0 22 0,0 0 0,0 0 15,0 0-15,-22 21 16,1 21-16,0 0 16,21 0-16,0 0 0,-21 0 15,0 1-15,21 20 0,0-21 0,0 0 16,0 22-16,0-22 0,0 0 16,0 0-16,0 21 0,-21-20 15,21-1-15,0 0 0,0 0 0,-22 0 0,1 0 16,21 1-16,-21-22 15,0 0-15,21 21 0,-21-21 0,0 0 16,-1 0-16,1 0 0,0 0 16,21-21-16,-21-1 0,21 1 15</inkml:trace>
  <inkml:trace contextRef="#ctx0" brushRef="#br1" timeOffset="204793.32">18711 4657 0,'0'0'0,"-21"0"0,0 0 0,-43 0 16,43 0-16,0 0 0,0 0 16,21-21-1,21-1 1,0 1-16,0 21 0,1-21 16,-1 0-16,21 0 0,0 0 0,-20-22 15,20 22-15,-21-21 0,21 21 0,-20-22 16,-1 22-16,0-21 0,-21 21 15,0-1-15,0 1 0,0 0 0,0 42 32,-21 0-32,0 22 15,-1-22-15,1 21 0,0-21 16,0 22-16,21-1 0,-21-21 0,0 22 16,-1-22-16,1 21 0,21-21 0,0 0 15,0 1-15,0-1 0,0 0 16,0 0-16,0 0 0,21-21 15,1 0-15,-1 0 0,0 0 16,0 0-16,0 0 0,0 0 0,1 0 16,-1-21-16,0 21 0,0-21 0,21 0 15,-42 0-15,22-1 16,-22 1-16,21-21 0,-21 21 0,0 0 16,0-22-16,0 22 0,-21 0 15,-1-21-15,22 20 0,-21 1 0,0 0 16,-21 21-16,42-21 0,-21 21 15,-1 0-15,44 0 32,-1 21-17,0-21-15,0 0 0,21 0 0,-20 0 16,20 0-16,0 0 0,1-21 16,-1 0-16,21 21 0,-20-21 15,20-1-15,-20 1 0,20 0 0,-21 0 16,1 0-16,-1-22 0,0 22 15,1 0-15,-22 0 0,0 0 0,-21 0 16,0-1-16,0 1 0,0 0 16,-21 0-16,0 21 15,0 0-15,-1 0 0,1 0 16,0 21-16,0 0 0,21 0 16,-21 1-16,21 20 0,-21-21 0,21 21 15,0 1-15,-22 20 0,1-20 16,0 20-16,0-21 0,21 22 15,-21-1-15,21 1 0,0-1 0,-21 1 16,21 21-16,-22-1 0,22 1 16,0 0-16,0-1 0,0 1 0,0 0 15,0-1-15,0 22 0,-21-21 16,21-1-16,0 22 0,0-21 0,0 0 16,0 20-16,0-20 0,0 0 0,0 21 15,0-22-15,21 1 0,1 0 16,-22-1-16,0 1 0,21-22 15,0 1-15,-21-1 0,21-20 0,-21-1 0,0 0 16,0 1-16,0-22 0,0 0 16,0 0-16,-21-21 0,0 0 15,0 0-15,-1-21 0,1 0 16,0 0-16,0-22 0,-21 1 0,20 0 16,1-22-16,-21 1 0,21-1 0,-22-20 15,1-1-15,21 0 0,-21 1 16,20-1-16,-20 0 0,21-21 0,0 22 15,21-107-15,0 107 0,0 20 16,0-21-16,21 22 0,0-1 16,0 1-16,0-1 0,22 1 0,-22-1 15,21 1-15,22 21 0,-1-22 16,-20 1-16,41-1 0,-20 1 16,-1 20-16,22-20 0,-22 20 0,22-20 0</inkml:trace>
  <inkml:trace contextRef="#ctx0" brushRef="#br1" timeOffset="205935.6">22204 3810 0,'0'0'16,"-21"-21"-16,21 0 0,0 0 0,0-1 15,0 1-15,0 0 0,0 0 16,0 0-16,0 0 0,0-1 0,0 1 16,0 0-16,-22 0 15,1 0-15,0 21 16,0 0-16,0 0 0,-22 0 15,22 21-15,0-21 0,-21 42 16,-1-21-16,1 1 0,0 20 0,-1 0 16,1 22-16,-21-22 15,20 43-15,1-22 0,0 1 0,20 20 0,-20-20 16,21-1-16,21 1 16,0-1-16,0 1 0,0-22 0,0 1 15,0-1-15,42 0 0,-21-21 0,1 1 16,20-1-16,-21 0 0,21 0 15,1-21-15,-1 0 0,0 0 0,1 0 16,-1 0-16,0 0 0,-20 0 0,20-21 16,0 0-16,1 0 0,-1-1 15,0 1-15,1 0 0,-22-21 0,21 21 16,0-22-16,-20 22 0,-1-21 0,0-1 16,0 22-16,0-21 0,-21 0 15,0 20-15,0 1 0,0 0 16,0 0-16,0 0 0,-21 21 15,0 0-15,0 21 16,0 0-16,-1 21 0,22-20 16,-21 20-16,21-21 0,-21 21 15,21 1-15,-21-22 0,21 21 0,0-21 16,0 22-16,0-22 0,0 0 16,0 0-16,0 0 0,21 1 0,0-22 15,0 21-15,1-21 0,-1 0 16,21 0-16,-21 0 0,0 0 15,1 0-15,-1-21 0,0-1 16,0 22-16,-21-21 0,21-21 16,-21 0-16,0 20 0,0 1 15,0-21-15,0 0 0,0 20 0,-21-20 16,0 0-16,21-1 0,-21 22 16,21-21-16,0 21 0,0 0 0,0-1 15,0 1-15,0 0 0,21 21 0,0 0 16,0 0-16,22 0 0,-22 0 15,21 0-15,-21 21 0,22 0 0,-22 22 16,21-22-16,-21 0 0,0 21 16,1-20-16,-1 20 0,0-21 15,-21 21-15,21-20 0,-21 20 0,0-21 16,0 0-16,0 0 0,0 22 16,0-22-16,0 0 0,-21 0 15,21 0-15,-21-21 0,21 22 16,-21-22-16,-1 0 15,22-22 1,0 1-16,0 0 16,0 0-16,0 0 0,0 0 0,22-1 15,-1-20-15,-21 21 0,21-21 0,0 20 16,0-20-16,0 21 0,1-21 16,20 20-16,-21 22 0,0-21 15,0 21-15,1 0 0,-1 0 0,0 0 16,0 21-16,0 1 0,0-1 15,1 0-15,-22 0 0,0 21 0,21-20 16,-21 20-16,21-21 0,-21 0 16,0 22-16,0-22 0,0 0 0,0 0 15,0 0-15,0 0 16,0 1-16,-21-22 0,0 0 16,21-22 15</inkml:trace>
  <inkml:trace contextRef="#ctx0" brushRef="#br1" timeOffset="206319.38">23495 4233 0,'0'0'16,"0"-21"-16,0 0 15,21 42 1,0 0-1,-21 1-15,0 20 0,21-21 16,-21 21-16,22-20 0,-22 20 0,0-21 16,0 21-16,0-20 0,0-1 15,0 21-15,0-21 0,0 0 16,0 1-16,0-1 0,-22-21 0,22 21 16,0 0-16,-21-21 15,21-21 1,0 0-16,0 0 15,21-1-15,1 1 0,-22 0 16,21 0-16,0-21 0,0 20 0,0-20 16,0 0-16,1 21 0,-1-22 0,0 1 15,0 21-15,0 0 0,-21-1 16,21 1-16,1 0 0,-1 21 0,0 0 16,0 0-1,-21 21 1,0 0-16</inkml:trace>
  <inkml:trace contextRef="#ctx0" brushRef="#br1" timeOffset="206640.2">23834 4487 0,'21'0'31,"0"0"-31,0 0 0,0-21 16,0 0-16,1 21 0,-1-21 0,0 0 15,0 0-15,0-1 0,0 1 16,1 0-16,-22 0 0,21 0 16,-21 0-16,0-1 0,-21 22 15,-1 0-15,1 0 16,0 0-16,0 22 0,0-22 0,0 21 16,-1 0-16,1 21 0,0-21 0,21 1 15,0-1-15,0 0 0,-21 21 16,21-21-16,0 1 0,0-1 0,0 0 15,0 0-15,21 0 16,0-21-16,0 0 0,-21 21 0,22-21 16,-1 0-16,0 0 0,0 0 0,0 0 15,22 0-15,-22 0 16,0-21-16</inkml:trace>
  <inkml:trace contextRef="#ctx0" brushRef="#br1" timeOffset="206991.53">24236 4318 0,'0'-21'0,"0"42"0,0-63 0,21 42 0,-21-21 16,0-1-16,21 22 0,-21-21 16,21 0-16,0 21 15,1 0-15,-1 0 16,0 21-16,0 0 0,-21 1 16,0-1-16,21 21 0,0-21 15,1 22-15,-22-22 0,21 21 16,-21-21-16,21 0 0,-21 1 0,0-1 15,0 0-15,0 0 0,0 0 16,-21 0-16,0-21 0,-1 0 16,1 0-16,0 0 15,21-21 1,0 0-16,0 0 16,0 0-16,0 0 0,0-1 0,0 1 15,21 0-15,-21 0 0,21-21 16,1 20-16,-1 1 0,0 0 0,0-21 15,0 21-15,0-1 0,1 1 0,20 0 16,-21 0-16,0 0 16,0 0-16,22-1 0,-1 22 0</inkml:trace>
  <inkml:trace contextRef="#ctx0" brushRef="#br1" timeOffset="207882.53">25082 3810 0,'0'0'15,"-21"0"-15,0 0 0,0 0 16,0 0-16,0 0 16,-1 21-16,1 0 0,0 1 0,21-1 15,-21 21-15,0 0 0,0 1 16,-1-1-16,1 22 0,21-22 16,-21 21-16,21-20 0,-21-1 0,0 0 15,21 1-15,0-1 0,0-21 0,0 22 16,0-22-16,0 21 0,0-21 15,21 0-15,0-21 0,0 22 0,0-1 16,1-21-16,-1 0 0,0 0 16,0 0-16,0 0 0,0 0 0,1 0 15,-1 0-15,21-21 0,-21-1 0,0 1 16,1 0-16,-1 0 0,0 0 16,0 0-16,0-1 0,0 1 0,-21 0 15,0-21-15,22 21 0,-22-1 16,21 22-16,-42 22 31,-1-1-31,1 0 16,21 0-16,0 0 0,-21 0 0,21 1 15,-21-1-15,21 0 0,0 0 0,0 0 16,0 0-16,0 1 16,21-1-16,0-21 0,0 0 15,1 0-15,20 0 0,-21 0 0,0 0 16,0 0-16,1 0 0,-1 0 15,0 0-15,0-21 0,0-1 16,0 1-16,1 21 0,-1-21 0,-21-21 16,0 21-16,21-1 0,-21 1 15,21 21-15,-21-21 0,0 0 0,0 42 32,-21 0-17,0-21-15,21 21 0,-21 1 16,21-1-16,0 0 0,-22 0 0,1-21 15,21 21-15,0 0 0,0 1 0,-21-1 16,0-21 0,21-21 15,0-1-15,21 1-16,0 0 15,-21 0-15,21 0 0,1 0 0,-1-1 16,0 1-16,0 0 0,21 0 15,-20 0-15,-1 0 0,0-1 0,21 22 16,-21 0-16,22 0 0,-22 0 0,0 0 16,0 0-16,0 0 0,1 22 15,-22-1-15,0 0 0,0 0 0,0 0 16,0 0-16,0 1 0,-22-1 16,1 0-16,21 0 0,-21 0 0,0 0 15,0-21-15,21 22 0,-21-1 16,-1 0-16,44-21 47,20 0-32,-21 0-15,0 0 0</inkml:trace>
  <inkml:trace contextRef="#ctx0" brushRef="#br1" timeOffset="208509.59">26352 4466 0,'0'0'0,"0"-21"0,0-21 16,0 21 0,-21 21-16,0 0 15,0 0-15,0 0 0,0 0 0,-1 0 16,1 21-16,-21 0 0,21 0 16,0 0-16,-1 0 0,1 1 0,0-1 15,0 0-15,0 0 0,21 0 0,0 0 16,0 1-16,0-1 15,0 0-15,21-21 16,0 0-16,0 0 0,0 0 16,1 0-16,-1 0 0,0 0 0,0 0 15,0 0-15,0-21 0,1 21 0,-1-21 16,-21-1-16,21 1 16,0 21-16,0-21 0,-21 0 0,21 0 15,1 0-15,-44 21 47,1 21-47,0 0 16,0 0-16,0 0 0,0 0 0,-1 22 15,1-22-15,-21 0 0,21 21 16,0 1-16,-1-1 0,-20 22 0,21-22 16,21 21-16,-21 1 0,0-1 0,21-20 15,-22 20-15,22 1 0,0 20 16,0-20-16,0-1 0,0 22 15,0 0-15,0-22 0,0 22 0,0-22 16,0 22-16,0-21 0,0 63 16,0-64-16,0 43 15,-21-64-15,0 1 0,0-1 0,0 0 16,-22-21-16,22 1 0,-21-1 0,-43 21 16,64-42-16,-21 0 15,21 0-15,-1 0 0,-20 0 0,21 0 16,0-21-16,21 0 0,-21 0 15,21-1-15,0 1 0,0 0 16,0-21-16,0 21 0,0-22 16,0 1-16,21 0 0,0-1 0,-21 1 15,21-22-15,0 22 0,0-21 0</inkml:trace>
  <inkml:trace contextRef="#ctx0" brushRef="#br1" timeOffset="208740.21">25612 4064 0,'0'0'15,"0"21"32,-22-21-31,1 0-16,0 0 0</inkml:trace>
  <inkml:trace contextRef="#ctx0" brushRef="#br1" timeOffset="208939.09">24744 4212 0,'21'0'0,"0"0"0,0 0 15,22 0-15,-22 21 0,21-21 16,-21 0-16,22 0 0,-1 0 0,0 0 16,1 0-16,-22 0 0,21 0 0,-21 0 15,0 0-15,-21 22 16</inkml:trace>
  <inkml:trace contextRef="#ctx0" brushRef="#br1" timeOffset="210389.26">1037 6519 0,'21'0'15,"0"0"-15,1 0 16,-1 0-16,-21-21 0,21 0 16,-21 0-16,21 0 15,-21 0-15,0-1 0,0 1 16,0 0-16,0 0 0,0 0 0,-21 0 15,0-1-15,0 1 16,-22 0-16,22 0 0,0 0 0,-21 0 16,20 21-16,-20 0 0,0-22 15,21 22-15,-1 0 0,-20 0 0,21 0 16,-21 22-16,20-1 0,1 0 16,0 0-16,0 0 0,0 22 0,21-22 15,0 21-15,0 0 0,0 22 16,0-22-16,0 1 0,0-22 15,0 21-15,0 0 0,21-20 0,0 20 16,-21-21-16,21 0 0,0-21 16,1 21-16,-1-21 0,0 0 15,0 0-15,0 0 0,0 0 16,1 0-16,-1-21 0,21 0 0,-21 21 16,0-21-16,1 0 0,-1-22 15,0 22-15,0-21 0,0 21 0,0-22 16,1 22-16,-22-21 0,21-22 15,-21 43-15,0 0 0,0 0 16,0 42 15,0 0-31,0 0 0,0 22 16,0-22-16,0 21 0,0-21 16,0 22-16,0-22 0,0 21 0,0-21 15,21 1-15,0-1 16,-21 0-16,21 0 0,0 0 0,1-21 15,-1 0-15,0 0 16,21 0-16,-21 0 0,1 0 0,20-21 16,-21 21-16,0-21 0,22 0 15,-22-22-15,21 22 0,0-42 16</inkml:trace>
  <inkml:trace contextRef="#ctx0" brushRef="#br1" timeOffset="211456.04">1651 6308 0,'0'0'16,"0"21"-1,0 0 1,0 0-16,0 0 0,0 1 16,-21-1-16,21 21 0,0-21 15,-21 0-15,21 1 0,-22 20 0,22-21 16,0 0-16,0 0 16,0 1-16,0-44 31,0 1-31,0 0 15,22 0-15,-1 0 0,-21 0 16,21-1-16,0-20 0,-21 21 0,21-21 16,0 20-16,-21-20 0,22 21 15,-1 0-15,-21 0 0,21-1 0,0 22 16,0 0 0,0 0-16,-21 22 0,22-1 15,-1 0-15,-21 0 0,0 0 16,0 22-16,0-22 0,0 21 0,0-21 15,0 22-15,21-22 0,-21 21 16,0-21-16,0 0 0,21 1 0,-21-1 16,0 0-16,21-21 15,0 21-15,1-21 0,-1 0 16,0-21-16,0 21 16,0-21-16,0 0 0,1-1 15,-1 1-15,0-21 0,0 21 0,0-22 16,0 22-16,1-21 0,-1 21 15,0 0-15,0-1 0,0 1 0,-21 0 16,0 0-16,0 42 31,0 0-15,0 0-16,0 1 0,0 20 0,0-21 16,0 0-16,0 0 0,0 22 15,0-22-15,0 0 0,0 0 0,0 0 16,0 1-16,21-1 15,1-21-15,20 0 0,-21 0 16,0 0-16,0 0 0,22 0 16,-22-21-16,0-1 0,21 1 15,-20 0-15,-1 0 0,0 0 0,0 0 16,0-22-16,0 22 0,-21 0 16,0 0-16,22 0 0,-22-1 0,0 1 15,21 21-15,-21-21 0,0 0 16,0 42-1,0 0 1,-21 0-16,21 1 0,-22 20 16,22-21-16,0 21 0,0 1 15,-21-1-15,21 0 0,-21 22 16,21-22-16,0 22 0,0-1 0,0 1 16,0-1-16,0 1 0,0 20 0,0 1 15,0 0-15,0-1 0,0 1 16,0 0-16,0-1 0,0 1 0,0 0 15,0-1-15,0 1 0,0 0 0,0-1 16,21 1-16,-21-21 0,0-1 16,0 22-16,0-43 0,0 22 0,-21-1 15,0-21-15,-21 1 0,20-22 0,1 21 16,0-21-16,-21-21 0,21 0 16,-1 0-16,-20 0 0,21 0 15,-21 0-15,-22-63 0,22 21 16,-22-1-16,22 1 0,0-22 15,-1 1-15,22-1 0,-21-20 0,21-1 16,-1 0-16,1 1 0,0-1 16,21 0-16,0-20 0,0-44 15,0 65-15,0-1 0,0 0 16,21 22-16,0-22 0,1 22 0,-1 20 16,21-20-16,0-1 0,-20 22 15,41 0-15,-21-22 0,22 22 16,-1 0-16,1-1 0,-1 1 0,1 0 15,21-1-15</inkml:trace>
  <inkml:trace contextRef="#ctx0" brushRef="#br1" timeOffset="212279.3">3725 6308 0,'-21'-21'16,"42"42"-16,-63-42 0,42-1 0,0 1 0,0 0 15,0 0 1,21 21-1,0 0-15,0 0 0,1 0 16,-1 0-16,0 21 16,0 21-16,0-20 0,0-1 15,-21 21-15,0 0 0,0 1 0,0-1 0,0 0 16,0-20-16,0 20 0,0 0 16,0-21-16,0 1 0,0 20 0,-21-21 15,0 0 1,0-21-16,21-21 31,0 0-31,0 0 16,0-22-16,0 22 0,0-21 0,0 0 15,0 20-15,21-20 0,0 0 16,0-1-16,-21 22 0,22-21 0,-1 21 16,0 0-16,0-1 0,0 1 0,22 21 15,-22 0-15,0 0 0,0 0 16,0 0-16,0 21 0,1 1 0,-1-1 15,0 0-15,0 21 0,0 1 16,0-22-16,-21 21 0,22 0 16,-22-20-16,0 62 0,0-63 15,0 1-15,0 20 0,0-21 0,0 0 16,-22 0-16,1-21 16,0 0-16,21-21 31,0 0-31,0 0 0,0-21 15,0 20-15,0-20 0,21 0 0,0-1 16,1 1-16,-1 0 16,0-1-16,21 1 0,-21 0 0,22 21 15,-22-22-15,21 22 0,1 0 0,-1 0 16,0 21-16,1 0 0,-22 0 16,21 0-16,0 21 0,-20 0 0,20 43 15,-21-22-15,-21 0 16,0 1-16,0-1 0,0 0 0,0 1 15,-21-22-15,0 21 0,0 0 0,-1-20 16,1-1-16,21 0 0,-21 0 16,21 0-16,-21 0 0,42-21 31,0 0-31,0-21 0,1 21 16</inkml:trace>
  <inkml:trace contextRef="#ctx0" brushRef="#br1" timeOffset="214331.86">5419 6308 0,'0'-21'15,"0"42"-15,0-64 0,0 22 0,0 0 16,-22 0-16,1 0 0,0 0 0,0 21 16,0-22-16,0 22 0,-22 0 0,22 0 15,0 0-15,0 0 0,0 0 16,-1 22-16,-20-1 0,21 0 0,0 21 15,0-21-15,-1 22 0,22-1 16,-21 0-16,0 1 0,21-1 16,-21 22-16,21-43 0,0 21 0,0 0 15,0-20-15,0 20 0,0-21 0,21 0 16,0-21-16,0 21 0,1-21 16,20 0-16,-21 0 0,0 0 0,22 0 15,-22-21-15,21 21 0,-21-21 0,0 0 16,22 0-16,-22-22 0,0 22 15,0-21-15,0-64 16,1 64-16,-22-1 0,0 22 0,0-21 16,0 21-16,0-22 15,0 22-15,0 0 0,-22 21 16,22 21 0,0 0-16,0 1 0,0-1 15,-21 21-15,21-21 0,0 22 0,0-1 16,0-21-16,0 21 0,0 1 0,0-22 15,0 0-15,0 21 0,21-20 16,-21-1-16,22 0 0,-1-21 0,0 21 16,21-21-16,-21 21 0,22-21 0,-22 0 15,21 0-15,-21 0 0,22-21 16,-1 0-16,-21 21 0,0-21 0,22-22 16,-22 22-16,0 0 0,0-21 0,0 21 15,1-22-15,-22 1 0,0 21 16,0-22-16,0 22 0,0 0 15,0 0-15,0 0 0,0 0 0,0 42 32,-22 21-17,22-21-15,-21 0 0,21 1 0,0 20 16,0-21-16,-21 21 0,21-20 16,-21 20-16,21-21 0,0 0 0,0 0 15,0 1-15,-21-1 0,21 0 16,0-42 15,0 0-31,0-1 16,21 1-16,-21 0 15,21 0-15,0-21 0,-21-1 0,21 22 16,1-21-16,-22 21 0,21-22 0,0 22 16,0 0-16,0 0 15,0 21-15,1 0 16,-22 21-16,0 0 0,0 0 15,0 0-15,21 22 0,-21-22 16,0 0-16,0 21 0,0-20 0,0-1 16,0 21-16,21-21 0,0 0 15,0 1-15,0-1 0,-21 0 16,22 0-16,-1 0 0,0-21 0,0 0 16,0 21-16,0-21 0,1 0 0,20 0 15,-21 0-15,0-21 16,0 0-16,1 0 0,-1 0 0,0 0 15,0-1-15,0 1 0,0-21 0,1 21 16,-1-64-16,0 43 16,0 21-16,-21-22 0,0 22 0,21-21 15,-21 21-15,21-1 0,-21 44 32,0-1-17,-21 21-15,21-21 0,-21 22 0,21-22 16,-21 21-16,21-21 0,0 22 0,0-22 15,0 21-15,0-21 0,0 0 16,0 1-16,0-1 0,0 0 0,0 0 16,21 0-16,0 0 15,0-21-15,1 0 0,-1 0 16,0 0-16,0 0 0,21 0 0,-20-21 16,-1 0-16,0 0 0,0 0 0,21 0 15,-20-22-15,-1 22 16,0-21-16,0 21 0,0-22 0,0 1 15,1 0-15,-1 20 0,-21-20 0,21 21 16,-21 0-16,21 21 0,-21-21 16,0-1-16,0 44 15,0-1-15,0 0 16,0 0-16,0 0 0,0 0 16,0 22-16,0-22 0,0 21 0,0-21 15,0 22-15,0-22 0,0 21 16,0-21-16,0 1 0,0-1 0,0 0 15,21 0-15,0-21 0,1 21 0,-1 0 16,21-21-16,-21 0 0,22 0 0,-1 0 16,0 0-16,-21 0 0,22 0 15,-1 0-15,0-21 0,1 0 0,-1 0 16,0 0-16,1 0 0,-22-1 16,0 1-16,0-21 0,0 21 0,1-22 15,-22 1-15,21 21 0,-21-21 16,0 20-16,0-20 0,0 21 0,-21 0 15,-1 0-15,1 21 0,-21 0 0,21-22 16,0 22-16,-1 0 0,-20 0 16,21 22-16,0-1 0,0 0 15,-22 21-15,22 1 0,0-22 16,0 21-16,21 0 0,0-20 0,0 20 16,0-21-16,0 21 0,0-20 0,0-1 15,0 0-15,0 0 0,0 0 16,21 0-16,0-21 15,0 0-15,0 0 0,1 0 0,-1 0 16,0 0-16,0 0 0,0-21 0,0 0 16,1 0-16,-1 0 0,0 0 15,0-1-15,-21 1 0,21-21 0,0 0 16,1 20-16,-22-20 0,0 0 0,0 21 16,21-22-16,-21 22 0,21 0 15,-21 0-15,0 0 0,0 42 31,0 0-31,0 0 0,0 21 16,-21-20-16,21-1 0,0 21 16,0 0-16,0-20 0,-21-1 0,21 21 15,0-21-15,0 0 0,0 22 16,0-22-16,0 0 0,21-21 0,-21 21 16,21 0-16,0-21 0,0 0 15,0 0-15,1 0 0,-1 0 0,0 0 16,0-21-16,0 21 0,22-21 15,-22 0-15,0-21 0,0 20 16,21 1-16,-20-21 0,-1 0 0,0-22 16,21 22-16,-21-1 0,1-20 15,-1-1-15,0 22 0,0-21 0,-21 20 0,0-20 16,21-1-16,-21 22 0,0 0 16,0 20-16,0-20 0,0 21 15,-21 21-15,0 21 16,21 0-16,-21 0 0,0 22 0,-1-22 15,22 21-15,0 22 0,-21-22 16,21 0-16,-21 1 0,21 20 0,0-20 16,0 62-16,0-62 0,0-1 15,0 0-15,0 1 0,0-1 16,21-21-16,-21 0 0,21 1 0,-21-1 16,22 0-16,-1-21 0,0 0 15,0 0-15,0 0 0,0 0 16,1 0-16,20-42 15,-21 20-15,0 1 0</inkml:trace>
  <inkml:trace contextRef="#ctx0" brushRef="#br1" timeOffset="-213451.34">9546 5990 0,'21'21'0,"0"-21"16,-21 22-16,22-22 0,-1 0 0,21 21 15,-21-21-15,0 0 0,22 0 16,-22 0-16,21 0 0,1-21 15,-1 21-15,0-22 0,1 1 0,-1 21 16,-21-21-16,21 0 0,1-21 0,-22 20 16,0 1-16,0 0 0,0-21 15,-21 21-15,0-1 0,0 1 0,0-21 16,0 21-16,0 0 0,-21-1 16,0 22-16,0 0 15,0 22-15,0-1 0,21 0 16,-22 21-16,1 1 0,21-1 15,-21 0-15,21 1 0,0 20 0,-21-21 16,21 22-16,-21-22 0,21 1 0,-21 20 16,21-21-16,0 22 0,0-22 15,0 1-15,0-1 0,-22 0 0,22 1 16,0-22-16,0 21 0,-21 0 16,21-20-16,0-1 15,0-42 1,-21-1-16,0 1 15,0 0-15,21-21 0,-21 21 16,-1-22-16,1 22 0,21-21 16,-21 21-16,0-22 0,0 22 0,0 0 15,21 0-15,0 0 0,-22-1 0,1 22 16,21 22 0,0-1-1,0 0-15,0 0 0,0 21 0,0-20 16,0-1-16,0 21 0,0-21 15,0 0-15,21 1 0,1-1 16,-1 0-16,0 0 0,0 0 0,0-21 16,22 21-16,-1-21 0,0 0 0,1 0 15,-1 0-15,0 0 0,1 0 16,20-21-16,-21 21 0,1-21 0,63-42 16,-85 41-16,21 1 0,0-21 15,-20 21-15,-1-22 0,0 1 16,0 21-16,-21-21 0,0 20 0,0 1 15,0 0-15,0 0 0,0 0 0,0 0 16,-21 21 0,0 0-16,0 21 15,-1 0-15,1-21 0,21 21 0,0 21 16,-21-20-16,0-1 0,21 21 16,0-21-16,0 22 0,0-22 0,0 21 15,0-21-15,0 0 0,0 1 16,0-1-16,0 0 0,21 0 15,0 0-15,0-21 0,1 0 0,-1 0 16,0 0-16,0 0 0,21 0 0,-20 0 16,20 0-16,-21-21 0,21 0 15,1 0-15,-1 0 0,22-43 16,-22 22-16,0 21 0,1-22 16,-22 22-16,0-21 0,0 21 0,0-22 15,-21 22-15,0 0 0,0 0 16,-21 21-1,0 21-15,0 0 16,21 0-16,-21 0 0,21 22 16,0-22-16,0 0 0,0 0 15,0 22-15,0-22 0,0 0 0,0 0 16,0 0-16,21 0 0,-21 1 16,0-1-16,21 0 0,0 0 15,-42-42 32,0 21-47,21-21 0,-21 0 0,-1-1 16,1 1-16,0 0 15,0 0-15,0 21 16,21 21 0,0 0-16,0 0 15,0 1-15,0-1 0,21 0 16,0 0-16,0 0 0,0-21 15,1 0-15,-1 21 0,21-21 16,-21 0-16,22 0 0,-1 0 0,0 0 16,1 0-16,-1-21 0,0 0 0,1 0 15,-1 0-15,-21 0 0,21-1 16,1 1-16,-22-21 0,0 21 16,0-22-16,0 1 0,1 0 0,-1-1 15,0 1-15,-21 0 0,0-1 0,21 1 16,-21 0-16,0-22 0,0 22 15,21 0-15,-21-1 0,0-20 16,0 20-16,0 22 16,0 42-1,0 1-15,0 20 0,-21-21 0,21 43 16,-21-22-16,21 0 0,-21 1 16,21 20-16,-21-21 0,21 1 15,0 20-15,-22-20 0,22-1 0,-21 0 0,21 1 16,0-1-16,0 0 0,0-21 15,0 22-15,0-22 0,0 0 16,21-21-16,1 21 0,-1-21 16,0 0-16,0 0 0,0 0 0,0-21 15,1 21-15,-1-21 0,0 0 16,0 0-16,0-22 0,0 22 0,1-21 16,-22-1-16,0 22 0,0-21 0,0 0 15</inkml:trace>
  <inkml:trace contextRef="#ctx0" brushRef="#br1" timeOffset="-213288.43">11472 6011 0,'0'0'0,"-21"22"0,21-1 15,0 0 1,0 0-16,21-21 16,0 21-16,1-21 0,20 0 15,-21 0-15,0 0 0,0 0 16,1 0-16,-1 0 0,0 0 0,0 0 15,0 0-15,0 0 0</inkml:trace>
  <inkml:trace contextRef="#ctx0" brushRef="#br1" timeOffset="-211088.69">12425 6498 0,'0'0'0,"-21"0"0,-1 0 15,22-21 1,0 0-16,0 0 0,0 0 15,0-1-15,0 1 0,0-21 0,0 21 16,0-22-16,22 1 0,-1 0 16,-21-1-16,21 1 0,0 0 15,0-1-15,0-20 0,1 21 0,-1-1 16,21-41-16,-21 41 16,0 22-16,1 0 0,-1 0 0,0 21 15,0 21-15,-21 0 16,21 0-16,-21 0 0,0 1 15,0-1-15,0 21 0,0-21 0,0 0 16,0 1-16,0-1 0,0 0 0,0 0 16,21-21 15,-21-21-15,0 0-16,22 0 15,-22-1-15,0 1 0,0 0 0,0 0 16,0 0-16,0 0 0,0-22 0,-22 22 15,1 0-15,21 0 0,0 0 16,-21 21-16,0 0 0,0 0 0,0 0 16,-1 0-16,22 21 15,-21 21-15,0-21 0,0 22 0,21-1 16,-21 0-16,0 22 0,-1-22 16,22 0-16,0 22 0,-21-22 0,21 1 15,0-1-15,0 0 0,0 22 0,0-22 16,0-21-16,0 22 0,21-1 15,-21-21-15,22 0 0,-1 0 0,0 1 16,0-1-16,0-21 16,0 0-16,1 0 0,-1 0 0,21-21 15,-21 21-15,0-22 0,43-41 16,-43 42-16,0-22 0,22 22 16,-22-21-16,21 0 0,-21 20 15,22-20-15,-22 0 0,21 21 0,0-22 0,-20 22 16,20 0-16,-21 0 0,0 0 15,0-1-15,1 22 0,-1 0 16,0 0-16,-21 22 0,21-1 0,-21 0 16,0 0-16,0 0 15,0 0-15,21 1 0,-21-1 0,0 0 16,0 0-16,0 0 0,0 0 0,0 1 16,0-1-16,21-21 15,-21-21 16,0-1-15,0 1-16,0 0 16,0 0-16,0 0 0,0 0 15,0-1-15,0 1 0,-21 0 16,21 0-16,-21 0 0,0 21 0,0-21 16,0 21-16,-1 0 0,1 0 15,0 0-15,0 21 0,0-21 16,0 21-16,-22 0 0,43 0 0,-21 22 15,0-22-15,0 0 0,0 21 0,-1-21 16,1 22-16,21-22 0,0 21 0,0-21 16,0 22-16,0-22 0,0 0 15,0 21-15,0-20 0,0-1 16,21-21-16,1 21 0,-1-21 16,0 0-16,0 0 0,0 0 15,0-21-15,1 21 0,20-21 16,-21-1-16,0 1 0,22 0 0,-22-21 15,0 21-15,21-43 16,-21 22-16,-21 21 0,22-1 0,-22-20 16,21 21-16,-21 0 0,0 0 15,0-1-15,0 1 0,0 0 0,0 42 32,0 0-32,0 1 15,0-1-15,-21 0 0,21 0 16,-22 0-16,22 0 0,0 1 0,0 20 15,0-21-15,0 0 0,0 0 16,0 1-16,0-1 0,0 0 16,0 0-16,0 0 0,22-21 0,-1 0 15,0 21-15,0-21 0,0 0 16,0 0-16,22 0 0,-22-21 16,0 21-16,0-21 0,22 0 0,-22 0 15,0-22-15,0 22 0,21 0 16,-20 0-16,20-21 0,-21 20 0,0-20 15,0 21-15,1 0 0,20 0 16,-42-1-16,21 1 0,-42 21 31,21 21-31,-21-21 0,0 22 16,-1-1-16,1 0 0,21 0 0,0 0 16,0 0-16,0 1 0,0-1 0,0 0 15,0 0-15,0 0 0,21 0 16,-21 1-16,22-1 0,-1 0 0,0 0 15,0 21-15,0-42 0,-21 22 16,0-44 15,0 1-31,-21 21 16,0-21-16,0 0 0,21 0 16,-21 0-16,-1-1 0,1 22 15,21-21-15,0 0 0,-21 21 0,0 0 16,21 21-1,-21-21-15,21 21 16,0 1-16,0-1 0,0 0 0,0 0 16,0 0-16,0 0 0,21 1 15,0-1-15,0-21 0,0 21 16,1-21-16,-1 0 0,0 0 0,21 0 16,-21 0-16,22 0 0,-22 0 0,21 0 15,1-21-15,-22 21 0,21-21 16,0-1-16,-20 1 0,20 0 0,-21-21 15,21 21-15,-20-1 0,-1-20 16,-21 21-16,21-21 0,-21 20 16,21 1-16,-21 0 0,0 0 0,0 0 15,0-22-15,-21 43 16,0 0-16,0 0 16,-1 0-16,1 22 0,0-22 15,0 21-15,21 0 0,-21 0 0,21 0 16,-21 22-16,21-22 0,0 0 15,0 0-15,0 21 0,0-20 0,0 20 16,0-21-16,21 0 0,0 0 16,0 1-16,0-22 0,0 21 0,1 0 15,-1-21-15,21 0 0,0 0 16,-20 0-16,20 0 0,-21 0 0,21-21 16,-20 0-16,20 21 0,-21-22 15,21 1-15,-20-21 0,20 21 0,-21 0 16,0-22-16,22 22 0,-43 0 0,42-43 15,-42 43-15,21 0 0,-21 0 16,0 0-16,0 0 0,-21 21 16,0 0-1,0 0-15,21 21 0,-22 0 16,1 0 0,21 0-16,0 0 0,0 22 0,0-22 0,0 0 15,0 0-15,0 22 0,0-22 16,21 0-16,-21 0 0,0 0 15,0 0-15,22 1 0,-22-1 16,0 0-16,-22-21 16,1 0-16,0 0 0,0 0 15,0 0-15,0 0 16,-1-21-16,1 21 0,0-21 0,21-1 16,0 1-16</inkml:trace>
  <inkml:trace contextRef="#ctx0" brushRef="#br1" timeOffset="-210680.92">16192 6096 0,'22'0'15,"-44"0"-15,44-21 0,-22 42 31,-22 0-31,22 0 16,-21 1-16,21-1 0,0 21 0,-21-21 16,0 0-16,21 1 0,-21-1 15,21 0-15,-21 0 0,21 0 0,0 0 16,0 1-16,0-1 0,21-42 47,0-1-47</inkml:trace>
  <inkml:trace contextRef="#ctx0" brushRef="#br1" timeOffset="-210300.15">16298 5779 0,'0'0'0,"-84"0"16,62 0-16,1 21 0,21 0 15,0 0-15,0 0 0,0 0 0,0 1 16,0-1-16,0 0 16,21 0-16,1 0 0,-1-21 15,0 0-15,0 21 0,0-21 0,22 0 16,-22 0-16,21 0 0,-21 0 16,0-21-16,1 21 0,-1-21 0,0 0 15,0 21-15,-21-21 0,0 0 16,0-1-16,0 1 0,0 0 15,0 0-15,-21 21 0,0-21 0,0 0 0,-1 21 16,1 0-16,0 0 0,0 0 16,-21 0-16,20 0 0,1 21 15,-21 21-15,21-21 0,0 0 16,21 1-16,0 20 0,-22-21 16,22 0-16,0 0 0,0 22 0,0-22 15,0 0-15,0 0 0,22 0 0,-1-21 16,0 22-16,0-1 0</inkml:trace>
  <inkml:trace contextRef="#ctx0" brushRef="#br1" timeOffset="-209840.41">16722 6117 0,'-22'0'0,"1"21"16,21 1-16,-21-1 15,21 0-15,-21 0 0,21 0 0,-21 0 16,21 1-16,0-1 0,0 0 0,0 0 16,0 0-16,0 0 0,0 1 15,0-1-15,0 0 16,-21-21-16,21-21 31,-22 21-31,22-21 0,0-1 0,0 1 16,0 0-16,0 0 0,0-21 0,43 20 15,-43-20-15,42 21 16,-21-21-16,0 20 0,22-20 0,-22 0 16,21 21-16,1-1 0,-1 1 0,0 0 15,1 21-15,-1 0 0,0 0 16,1 0-16,-1 21 0,0-21 0,-21 43 16,1-22-16,-1 0 0,-21 0 0,0 21 15,0-20-15,0 20 0,0-21 16,0 21-16,-21-20 0,-1-1 0,1 21 15,0-21-15,0 0 0,0 1 0,0-1 16,-1 0-16,1-21 0,21 21 16,0-42 15,21 21-31,1-21 16,-22 0-16</inkml:trace>
  <inkml:trace contextRef="#ctx0" brushRef="#br1" timeOffset="-209553.57">17759 5609 0,'0'0'0,"0"-21"0,0 0 0,0 0 16,0 42 0,-21-21-16,-1 42 15,1-21-15,21 22 0,-21-1 16,0 0-16,0 1 0,21 20 15,-21-20-15,-1-1 0,22 0 0,-21 22 16,0-22-16,0 0 0,0-20 0,21 20 16,-21 0-16,-1-21 0,22 22 15,-21-22-15,21 0 0,0 21 16,0-20-16,0-1 0,21-21 31,1 0-31,-1-21 0,0-1 0,0 1 16,21 0-16,-20 0 0</inkml:trace>
  <inkml:trace contextRef="#ctx0" brushRef="#br1" timeOffset="-209188.78">17928 6033 0,'-63'127'15,"63"-106"-15,-22 0 16,22 0-16,-21 21 0,21-20 15,0-1-15,0 0 0,0 21 0,0-21 16,0 1-16,0-1 0,0 0 16,21-21-16,1 0 15,-1 0-15,21 0 0,-21 0 16,0-21-16,1 21 0,-1-21 0,0-1 16,0 1-16,0 0 0,0 0 15,1 0-15,-1 0 0,0-1 0,-21 1 16,0-21-16,0 21 0,0 0 0,0-1 15,0-20-15,0 21 0,-21 0 16,0 21-16,-1-21 0,1 21 0,0 0 16,0 0-16,0 0 0,0 0 0,-1 0 15,1 0-15,0 0 0,0 0 16,0 0-16,0 0 16,-1 0-16,1 0 15</inkml:trace>
  <inkml:trace contextRef="#ctx0" brushRef="#br1" timeOffset="-208948.92">17314 5884 0,'21'0'15,"22"0"1,-22 0-16,21 0 0,1 0 0,-1 0 15,0 0-15,1 0 0,-1 0 16,21 0-16,-20 0 0,-1 0 0,-21 0 16,22 0-16,-22 0 0,0 0 15,0 0-15,-42 0 47</inkml:trace>
  <inkml:trace contextRef="#ctx0" brushRef="#br1" timeOffset="-207156.95">20129 6265 0,'0'0'0,"43"-63"31,-43 42-31,21 0 0,-21-1 16,0 1-16,0 0 0,0 0 16,0-21-16,0 20 0,-21 1 0,0 0 15,21 0-15,-22-21 0,1 20 0,0 1 16,0 21-16,-21-21 0,20 21 15,1 0-15,-21 0 0,21 21 16,-22-21-16,1 21 0,21 22 0,-21-22 0,20 21 16,1 1-16,-21-22 15,21 21-15,0 0 0,-1 1 0,22-1 16,0-21-16,0 22 0,0-1 0,0-21 16,0 0-16,0 0 0,0 1 15,22-1-15,-1 0 0,0-21 0,0 0 16,0 0-16,22 0 0,-22-21 0,21 0 15,-21 21-15,22-22 0,-22 1 16,21 0-16,22-42 16,-43 41-16,21 1 0,-21-21 0,0 21 0,1-22 15,-22 22-15,0-21 16,21 21-16,-21-22 0,0 22 0,0 0 16,0 0-16,0 0 0,0 42 15,0 0 1,0 0-16,-21 0 0,21 22 0,0-22 15,0 21-15,-22-21 0,22 22 0,0-22 16,0 21-16,0-21 0,0 22 16,0-22-16,0 0 0,0 0 0,22 0 15,-1 1-15,0-22 0,0 21 16,0-21-16,22 0 0,-22 0 0,21 0 16,-21 0-16,22-21 0,-1 21 15,-21-22-15,64-20 0,-64 21 16,21 0-16,-21 0 0,1-1 15,-1-20-15,0 21 0,0-21 0,-21 20 16,0-20-16,0 21 0,21 0 0,-21 0 16,0-1-16,-21 22 31,21 22-31,-21 20 0,0-21 16,0 0-16,21 0 0,0 1 0,-22 20 15,22-21-15,-21 0 0,21 22 16,0-22-16,0 0 0,0 0 15,0 0-15,21 0 0,1-21 16,-1 0-16,0 0 0,0 0 0,0 0 16,22 0-16,-22 0 15,21-21-15,-21 21 0,0-21 0,1 0 16,20 0-16,-21 0 0,0-1 0,0 1 16,1-21-16,-1 21 0,-21-22 15,21 22-15,0-21 0,-21 21 0,0-22 16,0 22-16,0 0 0,0 0 0,0 42 31,-21 0-31,0 22 16,21-22-16,-21 21 0,-1-21 0,22 22 15,0-22-15,0 21 16,-21 0-16,21-20 0,0-1 0,0 21 16,0-21-16,0 0 0,21 1 0,-21-1 15,22 0-15,-1-21 0,0 0 16,0 0-16,0 0 0,0 0 0,1 0 15,-1 0-15,21 0 0,-21-21 0,0 0 16,22-1-16,-22 1 0,21 0 16,1-42-16,-1 41 0,-21-20 15,21 0-15,-20-1 0,-1 1 0,0-21 16,0 20-16,0-20 0,0 20 16,1-20-16,-22-1 0,0 22 0,21-21 15,-21 20-15,21 1 0,-21 21 16,0 0-16,0-1 0,0 1 15,0 42 1,0 22-16,-21-22 0,0 42 0,-1-20 16,22-1-16,-21 22 0,0-1 15,21-21-15,-21 22 0,0-22 0,21 22 16,-21-22-16,21 0 0,0 1 0,0-1 16,-22-21-16,22 22 0,0-22 15,0 0-15,0 21 0,0-21 0,22-21 16,-1 22-16,0-22 0,0 0 0,0 0 15,22 0-15,-22 0 0,0 0 16,21 0-16,-21-22 0,22 1 16,-1 0-16,-21 0 0,22 0 0,-22 0 15,21-1-15,-21 1 0,0-21 16,1 21-16,-1 0 0,0-22 0,-21 22 16,0 0-16,0 0 0,0 42 31,0 0-31,0 0 0,-21 22 15,0-22-15,-1 0 0,22 21 16,-21-21-16,21 1 0,0-1 0,0 21 16,0-21-16,0 0 0,0 1 0,0-1 15,21-21 1,1 21-16,-1-21 0,0 0 16,0 0-16,0 0 0,0 0 0,1-21 15,-1 21-15,0-21 0,0-1 0,0 1 16,0 0-16,1 0 0,-1 0 15,-21 0-15,21-22 0,-21 22 0,0 0 16,0-21-16,0 20 0,0 1 0,0 0 16,-21 0-16,0 0 0,-1 0 15,1 21-15,0 0 0,0 0 0,0 0 16,0 0-16,-1 0 0,1 0 0,0 0 16,0 21-16,0-21 15,0 0-15,21-21 47</inkml:trace>
  <inkml:trace contextRef="#ctx0" brushRef="#br1" timeOffset="-206965.06">21505 5884 0,'-21'0'0,"42"0"0,-63 0 0,21 22 0,63-22 31,-21 0-15,22 0-16,-1 0 0,0 0 15,22 0-15,-22 0 0,22 0 0,-22 0 16,0 0-16,1 0 0,-1 0 16,0 0-16</inkml:trace>
  <inkml:trace contextRef="#ctx0" brushRef="#br1" timeOffset="-206108.55">22606 6160 0,'0'0'0,"-21"-22"0,0-20 31,21 21-31,0 0 0,0 0 16,21-1-16,0 22 16,0 0-1,0 0-15,0 0 0,1 0 0,20 22 0,-21-1 16,0 0-16,-21 0 0,21 21 15,-21-20-15,22-1 0,-22 21 16,0-21-16,0 0 0,0 22 0,0-22 16,0 0-16,0 0 0,-22 0 0,1 1 15,0-1-15,0-21 16,0 0 0,0 0-16,-1 0 0,22-21 15,0-1-15,0 1 0,0 0 16,0 0-16,0 0 0,0 0 0,22-22 15,-1 22-15,0 0 0,21-21 16,-21 20-16,1-20 0,20 21 16,0-21-16,-21 20 0,22 1 0,-1 21 15,-21-21-15,22 21 0,-22 0 16,0 0-16,0 21 0,0-21 0,0 21 16,1 1-16,-1-1 0,0 21 0,0-21 15,-21 0-15,0 22 0,21-22 16,-21 0-16,0 0 0,0 22 0,0-22 15,0 0-15,0 0 0,0 0 16,0 0-16,-21-21 16,0 0-16,0 0 15,0 0-15,21-21 16,0 0-16,0 0 16,0 0-16,0 0 0,0-1 15,0 1-15,21 0 0,-21 0 0,21-21 16,21 20-16,-21 1 0,1-21 15,-1 21-15,21 0 0,-21-1 0,22 22 16,-22 0-16,21 0 0,-21 0 0,22 0 16,-22 0-16,21 22 0,-21-22 15,0 21-15,1 0 0,-22 21 0,0-21 16,0 1-16,0-1 0,0 21 0,0-21 16,0 0-16,0 1 0,-22-1 15,1 0-15,0 0 0,0 0 16,0-21-16,0 21 0,-1-21 15,22 22-15,22-22 32,-1 0-32,0 0 0,0-22 15,21 22-15,-20-21 0,20 0 16</inkml:trace>
  <inkml:trace contextRef="#ctx0" brushRef="#br1" timeOffset="-205669.03">24109 6160 0,'0'0'0,"42"-127"31,-42 105-31,0 1 0,-21 21 32,0 0-32,0 0 0,-1 0 0,-20 0 15,21 21-15,-21 1 0,20-1 0,1 21 16,-21-21-16,21 0 0,0 22 16,-1-22-16,-20 21 0,42-21 0,-21 1 15,21 20-15,-21-21 0,21 0 0,0 0 16,0 1-16,0-1 0,0 0 15,21 0-15,0-21 0,0 0 0,0 0 16,1 0-16,-1 0 0,0 0 16,21-21-16,-21 21 0,1-21 0,20 0 15,-21-1-15,0 1 0,0 0 0,1-21 16,-1 21-16,0-1 0,0-20 16,0 0-16,0 21 0,-21-22 0,0 22 15,0-21-15,22 42 0,-22-21 16,0 42-1,0 0-15,-22 0 16,22 0-16,-21 0 0,21 1 0,-21 20 16,21-21-16,0 0 0,0 22 0,-21-22 15,21 0-15,0 0 0,0 0 16,0 0-16,0 1 0,0-1 16,21-21-16,0 0 15,0 0-15,1 0 0,-1 0 16,0 0-16,21-21 0,-21-1 15,1 22-15</inkml:trace>
  <inkml:trace contextRef="#ctx0" brushRef="#br1" timeOffset="-205384.48">24701 5673 0,'0'0'0,"0"-43"0,0 1 0,0 21 15,0 0-15,0 0 0,-21 21 16,0 0-16,0 42 15,21-21-15,0 21 16,-21 1-16,0-1 0,21 0 0,-22 1 16,22 20-16,0-20 0,-21 20 0,0-21 15,21 1-15,-21-1 0,21 0 16,0 1-16,-21-1 0,21-21 0,-21 22 16,21-1-16,0-21 0,0 0 15,0 0-15,0 1 16,21-22-1,0 0-15,0 0 0,0-22 16,0 22-16,1-21 0,20 0 16,-21 0-16</inkml:trace>
  <inkml:trace contextRef="#ctx0" brushRef="#br1" timeOffset="-204428.84">25231 6054 0,'0'0'0,"-22"0"15,1 21 1,0 0-16,21 0 0,-21-21 0,0 21 16,21 1-16,-21-1 0,-1 0 15,1 0-15,21 0 0,-21-21 0,21 21 16,-21 1-16,21-1 0,-21 0 16,21 0-16,0 0 0,0 0 15,0 1-15,0-1 16,21-21-16,0 0 0,0 0 15,0 0-15,1 0 0,-1 0 16,0 0-16,0 0 0,0-21 0,22 21 16,-22-22-16,0 1 0,0 0 0,0 21 15,0-21-15,1 0 0,-1-22 16,-21 22-16,21 0 0,-21 0 16,0 0-16,0 42 31,0 0-31,0 0 15,0 0-15,0 1 0,-21-1 0,0 0 16,21 0-16,0 0 16,-22 0-16,22 1 0,0-1 15,0 0-15,0 0 0,0 0 16,22-21 0,-1 0-1,0 0-15,-21-21 16,0 0-16,0 0 0,0 0 15,0-1-15,0 1 0,0 0 0,0 0 16,0 0-16,0 0 0,0-22 0,21 22 16,-21 0-16,21 0 0,-21-22 15,21 22-15,1 0 16,-22 0-16,21 21 0,0 0 0,-21-21 16,21 21-16,0 0 0,0 0 0,1 0 15,-1 0-15,0 21 16,0 0-16,-21 0 0,21 0 15,-21 22-15,0-22 0,0 0 16,0 0-16,0 22 0,0-22 0,0 0 16,0 0-16,0 21 0,0-20 0,-21-1 15,21 0-15,0 0 16,-21 0-16,0-21 16,21-21 15,0 0-16,0 0-15,0 0 0,0-1 16,0 1-16,0 0 0,21 0 0,0 0 16,0-22-16,0 22 0,1 0 15,20-21-15,-21 21 0,21-1 0,-20 1 16,20 0-16,-21 0 0,21 0 0,-20 21 16,-1 0-16,21 0 15,-21 21-15,-21 0 0,21 0 0,-21 0 16,0 1-16,0 20 0,-21-21 15,0 21-15,0-20 0,0 20 16,0 0-16,-1-21 0,1 22 0,0-22 0,0 21 16,21-21-16,-21 1 15,21-1-15,-21-21 0,21 21 0,-22-21 16,22 21-16,0-42 31,0 0-15,0 0-16,0-1 0</inkml:trace>
  <inkml:trace contextRef="#ctx0" brushRef="#br1" timeOffset="-204212.87">25739 5906 0,'0'0'0,"-22"0"0,-41 21 31,42-21-31,21 21 16</inkml:trace>
  <inkml:trace contextRef="#ctx0" brushRef="#br1" timeOffset="-203990">24680 5927 0,'0'0'0,"0"21"0,0 0 32,21-21-32,1 0 0,-1 0 0,42 21 15,-20-21-15,-1 0 0,0 0 0,1 0 16,-1 0-16,0 0 0,1 0 15,-1 0-15,-21 0 0,21 0 0,-20 0 16,-22 21-16,-22-21 16,1 0-1,-42 22-15</inkml:trace>
  <inkml:trace contextRef="#ctx0" brushRef="#br1" timeOffset="-203056.33">3492 7684 0,'0'-22'0,"0"44"0,0-65 0,22 22 16,-22 0-16,0 0 0,0 0 15,-22 21-15,1 0 16,0 21-16,0 0 0,0 0 16,0 21-16,21 1 0,-22 20 15,1-20-15,21 20 0,-21 1 16,0-1-16,21 1 0,-21-1 15,21 1-15,0-1 0,0-21 0,0 1 16,0-1-16,0 0 0,0-20 0,0-1 16,0 0-16,21 0 0,0 0 15,21-21-15,-20 0 0,-1 0 16,0 0-16,0-21 0,21 0 0,-20 0 16,-1 0-16,21-1 0,-21-20 15,0 21-15,1-21 0,-1 20 16,-21-20-16,0 0 0</inkml:trace>
  <inkml:trace contextRef="#ctx0" brushRef="#br1" timeOffset="-202876.44">3133 8022 0,'105'21'31,"-62"-21"-31,-22 0 0,21 0 16,-21 0-16,22 0 0,-22-21 0,21 21 16,-21-21-16,1 0 0,20 21 0</inkml:trace>
  <inkml:trace contextRef="#ctx0" brushRef="#br1" timeOffset="-202516.94">3810 8128 0,'0'0'0,"21"0"0,-21 21 0,21-21 16,0 0-16,1 0 15,-1 0-15,0 0 16,0 0-16,0-21 0,0 0 0,1 0 16,20 21-16,-21-21 0,0-1 0,0 1 15,-21 0-15,22 0 16,-22 0-16,0 0 0,0-1 0,0 1 15,-22 21-15,1 0 16,0 0-16,0 0 0,0 0 16,0 0-16,-1 21 0,-20 1 0,21 20 15,0-21-15,0 0 0,-1 22 16,22-1-16,0 0 0,0-21 0,0 22 16,0-22-16,0 21 0,0-21 0,0 1 15,0-1-15,22 0 0,-1-21 16,0 21-16,0-21 0,0 0 0,0 0 15,22 0-15,-22 0 0,21 0 16,-21-21-16,22 0 0,-22 0 16</inkml:trace>
  <inkml:trace contextRef="#ctx0" brushRef="#br1" timeOffset="-202149.25">4699 7916 0,'0'-21'0,"0"42"0,0-63 16,-21 42-16,0 0 0,-1 0 15,1 0-15,0 0 0,0 21 16,0 0-16,-22-21 0,22 22 16,0-1-16,0 21 0,0 0 15,21-20-15,-21-1 0,21 0 16,0 21-16,0-21 0,0 1 16,21-1-16,0 0 0,0-21 0,0 21 15,0 0-15,1-21 0,-1 21 16,0 1-16,0-22 0,0 21 0,0-21 15,-21 21-15,22-21 0,-22 21 0,0 0 16,-22-21 0,1 0-16,-21 21 0,21-21 0,0 0 15,-1 0-15,-20 0 0,21 0 0,-21 22 16,20-22-16,1 0 0,0 0 0,-21 0 16,21 0-16,-1 0 15,1 0-15,21-22 0,-21 22 16,21-21-16,0 0 0,0 0 15,21 0 1,0 0-16,1-1 0</inkml:trace>
  <inkml:trace contextRef="#ctx0" brushRef="#br1" timeOffset="-201559.51">5990 7853 0,'21'-21'0,"-42"42"0,63-42 0,-20 0 0,-22-1 16,21 22-16,0-21 0,-21 0 15,21 21-15,0-21 0,-21 0 16,0 0-16,21-1 0,-21 1 0,0 0 16,0 0-16,0 0 15,-21 0-15,0 21 16,0-22-16,0 22 15,0 0-15,-1 0 16,1 0 0,0 0-1,21 22 1,-21-22-16,21 21 78,0 0-15,-21-21-48,21 21 1</inkml:trace>
  <inkml:trace contextRef="#ctx0" brushRef="#br1" timeOffset="-201156.74">5059 7726 0,'0'0'15,"21"-21"-15,-21 0 0,21-22 16,-21 22-16,0 0 16,0 0-1,0 42 1,0 0-16,0 0 0,0 22 15,0-22-15,0 21 0,0 0 0,0 22 16,0-22-16,-21 22 0,21-22 0,-21 22 16,21-1-16,-21-21 0,21 1 15,-22-1-15,22 0 0,0 1 0,0-22 16,0 0-16,0 0 0,0 0 0,22-21 16,-1 0-16,0 0 15,0 0-15,0 0 16,0-21-16,-21 0 0,22 21 15,-22-42-15,21 21 0,-21-1 16</inkml:trace>
  <inkml:trace contextRef="#ctx0" brushRef="#br1" timeOffset="-200984.68">4911 7959 0,'21'0'15,"0"0"1,0 0-16,0 0 0,0 0 16,1 0-16,-1 0 0,0 0 15,0-21-15,21 21 0,-20-22 0,20 1 16</inkml:trace>
  <inkml:trace contextRef="#ctx0" brushRef="#br1" timeOffset="-200404.01">6181 7684 0,'0'0'0,"21"-43"31,-21 22-31,0 0 0,0 0 16,0 0-16,0-1 16,-21 22-16,-1 0 0,1 0 15,0 0-15,0 0 0,0 0 16,0 0-16,-1 22 0,1-1 0,0 0 16,0 0-16,0 0 15,0 22-15,-1-22 0,1 0 0,21 21 16,0-21-16,0 22 0,0-22 0,0 0 15,0 0-15,0 0 0,0 1 16,0-1-16,0 0 0,0 0 0,21 0 16,1 0-16,-1 1 0,0-22 0,0 21 15,0 0-15,0 0 0,1 0 16,-1 0-16,-21 1 0,0-1 0,21 0 16,-21 0-16,0 0 0,0 0 15,-21 1-15,0-1 0,-22 0 16,1 0-16,21 0 0,-22-21 15,1 0-15,21 21 0,-21-21 0,-1 0 16,1 0-16,0 0 0,20 0 0,-41 0 16,42-21-1,-22 0-15,22 0 0,0 0 16,0 0-16,21-1 0,0 1 16,0 0-16,0 0 0,0 0 15,21 21-15,0 0 16,0-21-16,1 21 0,-1-22 0,21 22 15,-21 0-15,22-21 0,-22 21 16,21 0-16</inkml:trace>
  <inkml:trace contextRef="#ctx0" brushRef="#br1" timeOffset="-199702.41">6413 7811 0,'0'0'0,"-42"0"32,21 21-32,0-21 0,21 21 15,-21 21-15,21-21 0,0 1 0,-22 20 16,22 0-16,-21-21 0,21 22 0,0-1 16,0 0-16,0-20 15,0-1-15,0 21 0,0-21 0,0 0 16,0 1-16,0-1 0,21-21 0,-21 21 0,22-21 15,-1 0-15,0 0 0,0 0 16,0 0-16,0 0 0,22-21 16,-22 21-16,0-21 0,21-1 0,-20 1 15,-1 0-15,21 0 0,-21 0 0,0-22 16,1 22-16,-1-21 0,0 21 16,-21-22-16,0 22 0,0-42 15,0 42-15,0-1 0,-21 22 16,0 0-16,-1 0 0,1 0 15,0 0-15,0 0 0,0 22 16,0-1-16,21 0 0,0 0 0,0 21 16,-22-20-16,22 20 0,0-21 0,0 0 15,0 22-15,0-22 0,22 0 16,-22 0-16,21 0 0,0 0 0,0 1 16,-21-1-16,42 0 0,-20-21 0,-1 0 15,0 21-15,21-21 0,1 0 16,-22 0-16,21 0 0,-21 0 0,22 0 15,-22-21-15,21 21 0,-21-21 0,22 0 16,-22-1-16,0 1 0,21-21 16,-21 21-16,1 0 0,-1-22 0,-21 1 15,0 21-15,21 0 0,-21-22 16,0 22-16,0 0 0,0 0 0,0 42 31,0 0-31,0 0 16,-21 0-16,21 1 0,0 20 0,0-21 15,-21 0-15,21 22 0,-22-22 16,22 0-16,0 0 0,0 0 0,0 0 16,0 1-16,0-44 47,0 1-47</inkml:trace>
  <inkml:trace contextRef="#ctx0" brushRef="#br1" timeOffset="-199533.51">7260 7853 0,'0'0'15,"0"-21"-15,-21 21 0,0 0 0,0 0 16,21 21 15,0 0-15,21 0-16,0 0 15,0-21-15,-21 22 0</inkml:trace>
  <inkml:trace contextRef="#ctx0" brushRef="#br1" timeOffset="-199212.69">7641 8001 0,'-21'0'16,"0"21"-16,21 0 15,-21-21-15,-1 22 0,22 20 0,0-21 16,0 0-16,-21 22 0,21-22 16,-21 21-16,21 0 0,0 1 15,0-1-15,-21 0 0,21 1 0,-21-1 0,21 22 16,0-22-16,0 21 0,-21 64 16,-1-63-16,22-1 0,-21 1 15,21-1-15,-21 1 0,21-1 16,0 1-16,0-1 0,0 1 0,0-22 15,0 22-15,0-22 0,0 0 0,0 43 16,0-64-16,0 0 0,0 1 16,21-22-1,-21-22-15,21 1 16,1 0-16,-22-21 0,21 21 0,-21-22 16,21 1-16</inkml:trace>
  <inkml:trace contextRef="#ctx0" brushRef="#br1" timeOffset="-198928.33">7556 8805 0,'0'-63'0,"0"126"0,0-190 16,0 43-16,-21 20 0,21 1 16,0-22-16,0 22 0,0-1 0,0 1 15,43-1-15,-22 22 0,0-22 0,0 43 16,21-21-16,1 21 0,-22-1 16,21 22-16,1 0 0,-22 0 0,21 0 15,-21 22-15,0-1 0,22 0 0,-43 21 16,0 1-16,0-1 0,0 0 0,0 1 15,0-22-15,0 21 0,-43 0 16,22-20-16,0 20 0,-21-21 16,21 0-16,-22 0 0,22-21 0,-21 22 15,-22-22-15,43 21 0,0-21 16,21-21 15,21-1-31,0 1 0,0 0 16,1 0-16,-1 0 0</inkml:trace>
  <inkml:trace contextRef="#ctx0" brushRef="#br1" timeOffset="-198368.54">8213 7768 0,'0'-21'0,"0"42"0,21-63 0,-21 21 16,21 21-16,-21-21 0,21 21 15,-21 21 1,0 0-16,0 21 15,0-21-15,0 1 0,0 20 0,-21 0 16,21-21-16,-21 22 0,21-1 0,-21 22 16,21-22-16,0 0 0,0-21 15,0 22-15,0-1 0,0-21 0,0 22 16,0-22-16,0 0 0,0 0 0,21 0 16,0-21-1,0 0-15,0 0 0,0 0 16,22 0-16,-22 0 0,0-21 0,0 21 15,0-21-15,22 0 0,-22 0 0,21-22 16,-21 22-16,22-21 0,-22 21 16,0-22-16,21 1 0,-20 0 0,-22 20 15,21-20-15,-21 21 0,0-21 0,0 20 16,-21 22 0,-1 0-16,1 0 0,0 22 15,0-1-15,21 0 0,-21 0 0,21 0 16,-21 22-16,21-22 0,0 0 0,0 0 15,0 0-15,0 0 16,21 1-16,0-22 0,0 21 0,0 0 16,0-21-16,1 21 0,-22 0 0,21-21 15,0 21-15,0 1 0,-21-1 16,0 0 0,-21-21-16,0 21 15,0-21-15,-1 0 0,1 0 0,0 0 16,0 0-16,0 0 0,0 0 0,-1 0 15,1 0 1,21-21-16,0 0 16,0 0-16,0-1 0,0 1 15,0 0-15,-21 0 0</inkml:trace>
  <inkml:trace contextRef="#ctx0" brushRef="#br1" timeOffset="-198120.69">8170 7832 0,'43'0'16,"-22"0"-1,0 0-15,0-21 0,21 21 16,-20-22-16,20 22 0,-21 0 0,21-21 16,1 21-16,-22 0 0,0 0 0,21 0 15,-20-21-15,-1 21 16,0 0-16,0 0 0,0 0 0,-42 21 47,0-21-32,0 21-15</inkml:trace>
  <inkml:trace contextRef="#ctx0" brushRef="#br1" timeOffset="-189153.47">10012 8128 0,'0'0'0,"-21"21"0,21 0 0,0 1 16,0-1-16,0-42 47,21-1-32,0 1-15,-21-21 0,21 21 0,0 0 16,0-22-16,1 1 0,-1 21 0,0-22 15,-21 1-15,21 0 0,0-1 16,-21 1-16,21 0 0,-21 21 0,0-22 16,0 1-16,0 21 0,0 0 0,0-1 15,0 1-15,0 42 16,-21 1-16,21-1 16,-21 0-16,0 21 0,21-21 0,-21 22 15,0-1-15,21 0 16,0 1-16,-22 20 0,22-20 0,0-1 15,0 0-15,0 1 0,0-1 0,0-21 16,22 21-16,-1-20 0,0-1 0,0 0 16,0-21-16,22 0 0,-22 0 15,0 0-15,0 0 0,21 0 0,-20-21 16,-1 0-16,0-1 0,0-20 16,0 21-16,0-21 0,1 20 0,-1-20 15,0 0-15,0-1 0,-21 22 0,21-21 16,0 0-16,-21-1 0,22 1 15,-22 21-15,0-22 0,21 22 0,-21 0 16,0 0-16,0 0 16,0 42-1,0 0-15,0 0 16,-21 0-16,21 1 0,0 20 0,0-21 16,-22 21-16,22-20 0,0 20 15,-21 0-15,21-21 0,0 22 0,0-1 16,0-21-16,0 22 0,21-22 0,1 0 15,-22 0-15,21 0 0,21 0 16,-21-21-16,0 0 0,1 0 0,20 0 16,0 0-16,-21 0 0,22 0 0,-1-21 15,0 0-15,1 0 0,-1 0 16,64-43-16,-64 43 16,22-21-16,-22 21 0,0-22 0,1 1 15,-1 21-15,0-22 0,1 22 16,-22 0-16,0 0 0,-42 42 31,0 0-31,-22 0 0,22 1 16,0-1-16,0 0 0,21 21 15,0-21-15,0 1 0,0 20 0,0-21 0,0 0 16,0 22-16,21-22 0,-21 0 16,21 0-16,0 0 0,1 0 0,-1 1 15,0-1-15,-21 0 0,21 0 16,-42-21 15,0-21-31,0 21 0,-1-21 0,1 0 16,0-1-16,0 1 0,0 0 15,-22 0-15,22 0 0,0 0 16,0-1-16,0 1 0,0 21 0,-1 0 16,1 0-16,21 21 15,-21-21-15,21 22 0,0-1 16,0 0-16,0 0 0,0 0 0,0 0 15,0 1-15,21-1 0,0 0 0,1 0 16,-1 0-16,0-21 0,0 21 16,0-21-16,22 0 0,-22 0 15,21 0-15,-21 0 0,22 0 0,-1 0 16,-21 0-16,21-21 0,1 0 16,-1 0-16,0 0 0,-20 0 0,20-1 15,0-20-15,1 21 0,-22-21 0,21 20 16,0-62-16,-20 63 15,-1-22-15,0 22 0,-21 0 0,0 0 16,0 0-16,-21 21 31,0 21-31,21 0 16,-22 0-16,1 0 0,21 22 0,-21-22 16,21 0-16,0 21 0,0-21 0,0 22 15,0-22-15,0 0 0,0 0 16,0 0-16,0 1 0,0-1 15,21 0-15,0-21 0,1 0 0,-1 21 16,0-21-16,0 0 0,0 0 16,22 0-16,-22-21 0,21 21 15,-21-21-15,22 0 0,-1-22 0,0 1 16,-21 21-16,1-22 0,-1 22 16,-21-21-16,21 21 0,-21-22 0,21 22 15,-21 0-15,0 0 0,0 0 16,0 0-16,0 42 31,0 0-31,0 0 0,-21 0 16,21 22-16,-21-22 0,21 21 0,0-21 15,0 0-15,-21 22 0,21-22 16,0 0-16,-22 0 0,22 0 0,0 1 16,0-1-16,0 0 0,0-42 31,22 21-16,-1-21-15,-21-1 0,21 1 0,0-21 16,-21 21-16,21 0 0,0-22 16,1 22-16,-1-21 0,0 21 15,0-1-15,0 1 0,0 0 0,1 0 16,20 0-16,-21 21 0,0 0 16,0 0-16,-21 21 15,0 0-15,0 0 0,0 0 16,0 1-16,0-1 0,0 0 15,0 21-15,0-21 0,0 1 0,0-1 16,22 21-16,-1-21 0,0 0 0,-21 1 16,42-22-16,-21 21 0,22 0 15,-22-21-15,21 0 0,22 0 0,-22 0 16,22 0-16,-22 0 0,0-21 0,1 0 16,62-22-16,-83 22 15,20 0-15,-21 0 0,0-22 16,0 22-16,1-21 0,-22 21 0,0-22 15,0 22-15,0-21 0,0 21 0,0 0 16,0-1-16,0 1 0,-22 0 16,1 21-16,0 0 0,-21 0 15,21 0-15,-1 0 0,1 21 0,0 0 16,0 1-16,0-1 0,0 0 16,21 0-16,0 21 0,-22 1 15,22-22-15,0 0 0,0 0 16,0 0-16,0 1 0,22-22 15,-1 21-15,0-21 0,0 0 16,0 0-16,0 0 0,1 0 0,-1 0 0,0-21 16,0 21-16,-21-22 15,21 1-15,0 21 0,-21-21 0,0 0 16,22 0-16,-22 0 0,21-1 16,-21 1-1,0 42 1,0 1-16,-21-22 15,21 42-15,-22 0 0,22 1 16,-21-1-16,21 0 16,-21 1-16,21-1 0,0 0 0,0 22 0,0-22 15,0 22-15,0-22 0,0 21 16,0 1-16,0 21 0,0-22 16,0 22-16,21-22 0,-21 22 0,0 0 15,0-22-15,0 22 0,0-1 0,0-20 16,0 21-16,0-22 0,0 1 0,-21-1 15,0 1-15,0-1 0,0-21 16,-1 1-16,-20-22 0,21 21 0,-21-21 16,20-21-16,-20 22 0,0-22 0,-1 0 15,1 0-15,0-22 0,-1 22 16,22-21-16,-21 0 0,0 0 0,20-21 0,1 20 16,-21-20-16,21 21 0,0-21 15,21-1-15,-22 22 0,22-21 16,-21-1-16,21 1 0,0 0 0,0-1 15,-21 1-15,21-21 0,0 20 16,0-20-16</inkml:trace>
  <inkml:trace contextRef="#ctx0" brushRef="#br1" timeOffset="-188948.58">12319 7620 0,'0'-21'16,"0"42"-16,0-63 0,0 21 0,-21 21 16,21-22-16,21 22 47,0 0-32</inkml:trace>
  <inkml:trace contextRef="#ctx0" brushRef="#br1" timeOffset="-188284.97">15325 7493 0,'0'-21'16,"0"42"-16,0-63 0,-22 21 0,22-22 0,-21 22 16,21-21-16,0-1 0,0 1 15,0 21-15,0-21 0,0 20 0,0 1 16,0 0-16,0 42 31,0 0-31,-21 22 0,0-1 0,0 0 16,0 22-16,-1-1 0,-20 1 15,21-1-15,-43 43 0,22-42 16,21-1-16,-21-20 0,-1 20 0,22-21 16,-21 1-16,21-1 0,-1 0 15,22 1-15,0-22 0,0 0 0,-21-21 16,42 0-1,-21-21-15,22-21 16,-1 20-16,0-20 0,21 21 16,-21-21-16,22-1 0,-22 1 0,21 0 15,1-1-15,-1-20 0,-21 20 0,21-20 16,-20 21-16,20-22 0,-21 22 16,-21-22-16,21 22 0,-21 0 0,0 20 15,0 1-15,0 0 0,0 42 16,0 0-16,0 1 15,-21 20-15,21 0 0,-21 1 0,21-1 16,0 21-16,0-20 0,0-1 16,0 0-16,0 22 0,0-22 0,0 1 15,0-1-15,0 0 0,0-21 0,0 22 16,0-22-16,0 21 16,0-21-16,0 1 0,0-1 0,21-21 15,-21-21 16,-21 21-31,0-22 0,0 1 0</inkml:trace>
  <inkml:trace contextRef="#ctx0" brushRef="#br1" timeOffset="-187153.61">14901 7832 0,'-42'0'0,"84"0"0,-105 0 0,42-21 16,-1 21-16,44 21 31,-1-21-15,0 0-16,0 0 0,21 0 15,1 0-15,20 0 0,-20 0 0,-1 0 16,21-21-16,1 21 0,-22-22 16,22 22-16,-22-21 0,0 21 0,1-21 15,-1 0-15,0 0 0,-20 21 0,-1-21 16,0-1-16,-21 1 16,0 42-1,0 1-15,0-1 16,0 0-16,0 0 15,-21 0-15,0 0 0,21 22 0,-22-22 16,22 21-16,0-21 0,0 1 0,0-1 16,0 21-16,0-21 0,0 0 15,0 1-15,22-22 0,-1 0 16,0 0-16,0 0 0,0 0 16,0 0-16,22 0 0,-22-22 15,0 1-15,0 0 0,22-21 0,-22 21 16,0-1-16,21-20 0,-21 21 0,1-21 15,-1-1-15,0 22 0,0-21 16,-21 21-16,0-1 0,0 1 0,0 0 16,0 42 15,-21 0-31,21 1 0,-21-1 0,0 21 0,21-21 16,-22 0-16,22 22 0,0-22 15,0 21-15,0-21 0,0 1 16,0-1-16,0 21 0,0-21 0,22-21 15,-1 21-15,0 1 0,0-22 0,0 0 16,22 0-16,-22 0 0,21 0 16,0 0-16,-20-22 0,20 1 0,0 0 15,1 0-15,-1 0 0,0-22 16,-21 22-16,22-21 0,-1 0 0,-21-1 16,0 1-16,1 0 0,-1-22 15,0 1-15,-21 20 0,21-20 0,-21-1 16,0 22-16,0 0 0,0-1 15,0 1-15,0 21 0,0 0 0,-21 21 16,0 0 0,21 21-16,-21 21 0,21-21 0,-22 22 15,1-1-15,21 21 0,-21-20 0,21 20 16,-21-20-16,0 20 0,21-21 16,-21 1-16,21-1 0,-22 0 0,22 22 15,0-43-15,0 21 0,0 1 16,0-22-16,0 21 0,0-21 0,22 1 15,-1-22-15,0 21 0,0-21 16,0 0-16,0 0 0,22 0 0,-22-21 16,0-1-16,21 1 0,1 0 15,-22 0-15,21 0 0,-21-22 0,22 22 16,-22-21-16,0 21 0,0-22 0,0 22 16,1 0-16,-1-21 0,-21 21 15,0-1-15,0 44 16,0-1-1,-21 0-15,21 0 0,-22 0 16,1 0-16,21 1 0,0 20 0,0-21 16,-21 0-16,21 22 0,0-22 0,0 0 15,0 21-15,0-21 16,0 1-16,0-1 0,21 0 0,0-21 16,1 21-16,20-21 0,-21 0 15,0 0-15,22 0 0,-22-21 16,21 0-16,-21 0 0,22-1 0,-22 1 15,0 0-15,0-21 0,0 21 0,0-22 16,1 1-16,-22 21 0,0-22 16,0 1-16,0 21 0,0-21 0,0 20 15,-22 1-15,1 0 0,-21 0 0,21 21 16,-22 0-16,22 0 0,-21 0 16,0 0-16,-1 0 0,1 0 0,21 0 15,0 21-15,-1-21 0,1 21 16,0-21-16,21 21 15,-21-21-15</inkml:trace>
  <inkml:trace contextRef="#ctx0" brushRef="#br1" timeOffset="-186969.72">16277 7535 0,'0'0'0,"21"0"31,0 0-31,1 0 16,20 0-16,-21 0 0,21 0 15,1 0-15,-1 0 0,0 0 0,-20 0 16,20-21-16,0 21 0,-21-21 0</inkml:trace>
  <inkml:trace contextRef="#ctx0" brushRef="#br1" timeOffset="-186065.24">17653 7578 0,'0'-21'0,"0"42"0,21-64 0,0 43 15,0 0 1,1 0-16,-1 22 16,-21-1-16,0 0 0,21 0 0,-21 0 15,21 22-15,-21-22 0,0 21 16,0-21-16,0 0 0,0 22 0,0-22 16,0 0-16,0 21 0,-21-20 0,21-1 15,0 0-15,-21 0 0,0 0 16,-1-21-16,22 21 0,0-42 31,0 0-31,0 0 16,0 0-16,0 0 0,0-1 15,0 1-15,0 0 0,22-21 0,-1 21 16,0-22-16,0 22 0,-21-21 0,21-1 16,0 1-16,22 21 0,-22 0 15,0-22-15,21 22 0,-20 21 0,-1-21 16,21 21-16,-21 0 0,22 21 15,-22-21-15,0 43 0,0-22 0,0 0 16,-21 21-16,0 1 0,0-22 0,0 21 16,0-21-16,0 22 0,0-22 15,0 21-15,0-21 0,-21 0 0,21 1 16,0-1-16,0 0 0,-21 0 0,0-21 31,0 0-31,21-21 16,0 0-16,0 0 15,0-1-15,0 1 0,0 0 16,0 0-16,0-21 0,21 20 0,0 1 16,0-21-16,0 0 0,22 20 15,-22-20-15,0 0 0,21 21 0,1-1 16,-22 1-16,21 0 0,0 21 0,1 0 16,-22 0-16,21 0 0,-21 21 0,22 0 15,-22 22-15,0-22 0,-21 0 16,0 21-16,0-20 0,0 20 15,0-21-15,0 21 0,0-20 0,0-1 16,-21 21-16,0-21 0,0 0 16,-1 1-16,1-1 0,21 0 0,-21 0 15,42-42 32,0 0-47,1 0 0,-1-1 0</inkml:trace>
  <inkml:trace contextRef="#ctx0" brushRef="#br1" timeOffset="-184411.67">19283 7641 0,'21'-21'0,"-42"42"0,42-63 0,-21 21 16,0 0-16,0-1 0,0 1 15,-21 0-15,0 0 0,-1 0 16,1 21-16,0 0 0,0 0 0,-21 0 15,20 0-15,1 0 0,-21 21 16,21 0-16,-22 0 0,22 0 0,0 22 16,0-1-16,0 0 0,0-20 0,-1 20 15,1 0-15,0 1 0,0-1 16,21 0-16,-21 1 0,21-22 16,0 21-16,0-21 0,0 0 0,21 1 15,0-1-15,0-21 0,0 0 0,1 0 16,-1 0-16,0 0 0,21 0 15,-21 0-15,22-21 0,-22-1 0,21 1 16,1 0-16,-22-21 0,21 21 0,-21-1 16,22-20-16,-22 21 0,21-21 15,-21-1-15,0 22 0,1-21 0,-22-1 16,0 22-16,0 0 0,0 0 16,0 0-16,0 0 0,0 42 15,-22 0 1,1 0-16,0 0 0,21 0 15,-21 22-15,0-22 0,0 0 0,21 21 16,0-20-16,0 41 0,0-42 16,0 0-16,0 22 0,21-22 15,0 0-15,0-21 0,0 0 16,22 0-16,-1 0 0,-21 0 0,21 0 16,-20 0-16,20 0 0,0-21 15,-21 0-15,1 0 0,20-1 0,-21 1 16,0-21-16,0 21 0,1-22 15,-1 1-15,0 21 0,0-43 0,-21 22 16,21 0-16,0-22 0,-21 22 16,0-22-16,22 1 0,-22 21 0,21-22 15,-21 22-15,0-1 0,0 22 16,0 0-16,0 0 0,0 42 16,-21 0-16,-1 22 15,1-1-15,0 0 0,21 1 16,-21 20-16,0 1 0,21-22 0,0 0 15,0 22-15,-21-22 0,21 0 0,0-20 16,0 20-16,0 0 0,0-21 16,0 1-16,0-1 0,21 0 0,-21 0 15,21-21-15,0 0 0,0 0 0,0 0 16,1 0-16,-1 0 16,0 0-16,0-21 0,0 21 0,0-21 15,22 0-15,-22-1 0,0-20 0,0 21 16,0 0-16,22 0 0,-22-22 15,0 22-15,0 0 0,0 0 0,-21 0 16,0-1-16,22 22 0,-22 22 16,0-1-1,0 0-15,-22 0 0,1 0 0,21 0 16,-21 1-16,21-1 0,-21 21 16,21-21-16,0 0 0,0 1 0,0-1 15,0 0-15,0 0 0,0 0 16,0 0-16,21-21 0,0 0 15,0 0-15,1 0 0,20 0 16,-21 0-16,21 0 0,-20 0 0,20 0 16,0-21-16,-21 0 0,22 0 15,-1 21-15,-21-21 0,22 0 0,-22-22 16,0 22-16,0 0 0,0 0 0,0 21 16,-21-21-16,-21 42 31,0-21-31,21 21 15,-21 0-15,21 0 0,0 0 0,-21 1 16,21-1-16,-21 0 16,21 0-16,0 0 0,0 0 0,0 1 15,0-1-15,0 0 0,21-21 32,0 0-32,0 0 0,0 0 15,0-21-15,-21 0 0,0-1 16,0 1-16,22 0 0,-22 0 15,0 0-15,0 0 0,0-1 0,0 1 16,0-21-16,0 21 0,-22 0 0,22-1 16,0 1-16,-21 0 0,21 0 15,0 0-15,0 0 0,0-1 16,21 1 0,1 0-16,-1 21 15,21 0-15,-21 0 0,0 0 0,1 0 16,-1 0-16,0 0 0,0 0 15,0 0-15,0 21 0,-21 0 0,22 1 16,-1-1-16,0 21 0,-21-21 0,0 22 16,0-22-16,21 21 0,-21 0 0,0-20 15,21 41-15,-21-21 16,0-20-16,0-1 0,0 0 0,0 0 16,0 0-16,0 0 0,0 1 0,-21-1 31,0-21-16,21-21-15,0-1 16,0 1-16,0 0 0,0-21 16,0 21-16,0-1 0,21-20 0,0 21 15,0-21-15,1-1 0,-1 22 0,0-21 16,21-1-16,-21 1 0,1 0 16,20-1-16,-21 22 0,21 0 0,1 0 15,-22 21-15,21 0 0,-21 0 16,1 0-16,-1 21 0,0 0 0,-21 0 15,21 22-15,-21-22 0,0 21 0,0-21 16,0 22-16,0-1 0,0-21 16,0 0-16,0 22 0,0-22 15,0 0-15,-21 0 0,21 0 0,-21 1 16,21-1-16,0 0 16,-21-21-16,-1 0 15,1 0-15,0-21 16,0 0-16,0 21 0,21-22 15,-21 1-15,-1 0 0</inkml:trace>
  <inkml:trace contextRef="#ctx0" brushRef="#br1" timeOffset="-184216.78">21188 7430 0,'0'0'0,"-21"0"16,-1 0-1,22-22 1,-21 22 15,0 0-15,0 0-16,0 0 0,0-21 16</inkml:trace>
  <inkml:trace contextRef="#ctx0" brushRef="#br1" timeOffset="-184036.5">19854 7430 0,'0'0'0,"-42"21"0,0-21 15,20 21-15,-20-21 16,21 0-16,21 21 0,21-21 31,21 0-31,-20 0 0,20 0 0,0 0 16,1 0-16,-1 0 0,0 0 15,1 0-15,-1-21 0</inkml:trace>
  <inkml:trace contextRef="#ctx0" brushRef="#br1" timeOffset="-183625.45">22754 7303 0,'0'0'15,"0"-22"-15,0 1 0,0-21 0,0 21 0,0 0 16,0-1-16,0 1 0,0 0 15,0 0-15,-21 21 16,21 21 0,-21 21-16,21 1 0,0-1 15,0 22-15,-21-22 0,-1 21 0,1 1 16,21-1-16,-21-20 0,0 20 16,0-20-16,0-1 0,-1 0 0,22 1 15,-21-1-15,21-21 0,-21 21 16,21-20-16,0-1 0,0 0 15,0 0-15,21-21 16,0 0-16,1 0 0,-1 0 0,0-21 16,0 0-16,21 0 0,-20-1 15</inkml:trace>
  <inkml:trace contextRef="#ctx0" brushRef="#br1" timeOffset="-182920.07">23156 7472 0,'0'0'0,"0"-21"0,0 0 0,0 42 31,-21-21-31,21 42 16,-21-21-16,0 0 0,0 22 0,-1-1 15,1-21-15,0 22 0,0-22 0,0 21 16,0-21-16,21 22 0,0-22 16,0 0-16,0 0 0,0 0 0,0 0 15,0 1-15,0-1 0,21-21 16,0 0-16,0 0 0,0 0 0,22 0 15,-22 0-15,0 0 0,21 0 0,-21-21 16,1-1-16,-1 22 0,0-21 16,0 0-16,0-21 0,-21 21 0,0-1 15,0-20-15,0 21 0,0 0 16,0-22-16,-21 22 0,21 0 16,-21 0-16,0 0 0,0 0 0,21-1 15,-22 22-15,44 0 31,20 0-31,-21 0 16,0 0-16,22-21 0,-1 21 0,0 0 16,1 0-16,-1 0 0,0 0 15,1 0-15,-1 0 0,-21 0 0,0 0 16,0 21-16,1 1 0,-22-1 16,0 0-16,0 0 0,0 0 15,0 0-15,-22 22 0,1-22 0,0 0 16,0 0-16,0 22 0,0-22 0,-1 0 15,1 0-15,0 0 0,21 0 16,0 1-16,0-1 0,0 0 0,0 0 16,21-21-16,0 21 15,1-21-15,20 0 0,-21 0 16,0 0-16,22 0 0,-1 0 0,-21-21 16,21 0-16,1 0 0,-22 0 15,21-1-15,-21 1 0,1 0 16,-1-21-16,0 21 0,0-22 0,-21-20 15,0 20-15,0 22 0,0-21 16,-21 21-16,0 0 0,-22-1 16,22 1-16,0 0 0,-21 21 0,21 0 15,-22 0-15,22 0 0,0 0 16,-21 0-16,63 21 31,0-21-31,21 0 0,-21 0 16,22 0-16,-1 0 0,0 0 0,1 0 15</inkml:trace>
  <inkml:trace contextRef="#ctx0" brushRef="#br1" timeOffset="-182619.18">24574 7112 0,'22'-21'0,"-1"0"0,-64 63 0,86-105 15,-64 63 1,-1 0-16,-20 21 15,21 21-15,0-21 0,-22 22 0,22-1 16,-21 0-16,21 22 0,0-22 0,-1 0 16,1 22-16,0-22 0,0 1 15,21 20-15,-21-21 0,21 1 0,0-1 16,0-21-16,0 22 0,0-1 16,0-21-16,0 0 0,0 22 0,21-22 15,0-21-15,-21 21 0,21 0 16,0-21-16,1 0 0,20 0 15,-21 0-15,0 0 0,22-21 0,-1 0 16,-21 21-16,21-21 0,1-1 0,-1 1 16,0 0-16,-20-21 0,-1 21 15,0-22-15</inkml:trace>
  <inkml:trace contextRef="#ctx0" brushRef="#br1" timeOffset="-182389.23">22818 7451 0,'0'0'0,"-106"0"0,21 0 15,0 21-15,22-21 0,-1 0 0,43 0 16,-21 0-16,84 0 16,-21 0-16,22 0 15,-1 0-15,22 0 0,-1 0 0,1 0 16,20-21-16,-20 0 0,20 21 15,-20-22-15,-1 22 0,1-21 0,-22 21 16,1-21-16,-22 0 0,0 21 0,0 0 16</inkml:trace>
  <inkml:trace contextRef="#ctx0" brushRef="#br1" timeOffset="-181275.01">2646 9546 0,'0'0'0,"0"-21"0,-21 21 15,-1 0-15,22 21 16,-21 0-16,21 22 0,0-1 16,-21 0-16,0 1 0,21-1 0,-21 22 15,21-22-15,-21 0 0,-1 1 16,22-1-16,-21 0 0,21 1 0,-21-1 16,21-21-16,0 0 0,-21 0 15,21 1-15,21-22 31,-21-22-31,21 1 16,0 0-16,1 0 0,-1 0 0,-21 0 16,21-1-16,0 1 0,0-21 0,0 21 15,1 0-15,-1-22 0,-21 22 16,21 0-16,0 0 0,0 0 0,-21-1 16,21 22-16,1 0 15,-22 22-15,21-1 16,-21 21-16,21-21 0,-21 0 15,0 1-15,21 20 0,0-21 16,0 0-16,-21 22 0,22-22 0,-1 0 0,0 0 16,0 0-16,0-21 0,0 21 15,1-21-15,20 22 0,-21-22 16,21 0-16,1 0 0,-22 0 0,21-22 16,1 1-16,-1 0 0,0 0 15,1 0-15,-1 0 0,0-22 0,1 22 16,-1-64-16,-21 43 15,-21 0-15,0-1 0,0 1 0,0 0 16,-21-1-16,-21 1 0,20 21 0,-20-21 16,21 20-16,-21 1 0,-1 21 15,22 0-15,-42 0 16,41 0-16,1 21 0,0 1 0,21-1 16,-21 0-16,21 21 0,0-21 15,0 22-15,0-22 0,0 21 0,0-21 16,21 1-16,0 20 0,0-21 0,1-21 15,20 21-15,-21 0 0,21-21 16,-20 0-16</inkml:trace>
  <inkml:trace contextRef="#ctx0" brushRef="#br1" timeOffset="-181039.14">3937 9821 0,'0'0'0,"0"22"31,0-1-31,0 0 16,-21 0-16,0 0 0,21 0 16,-22 1-16,1-1 0,21 0 0,-21 0 15,0 0-15,21 0 0,0 1 16,-21-1-16,42-21 31,0-21-31,0 21 16,-21-22-16,21 1 0,1 0 15,-22 0-15</inkml:trace>
  <inkml:trace contextRef="#ctx0" brushRef="#br1" timeOffset="-180881.24">3958 9652 0,'0'-42'0,"0"84"0,0-105 16,0 41-16,0 1 0,-21 0 0,0 21 16,21-21-16,-21 21 15,21 21 1,0 0-1,0 0 1,21-21-16,0 0 0,0 22 16,0-22-16,0 0 0</inkml:trace>
  <inkml:trace contextRef="#ctx0" brushRef="#br1" timeOffset="-180624.57">4614 9440 0,'0'0'0,"21"-21"0,-42 42 32,0 1-32,21-1 15,-21 0-15,0 0 0,21 21 0,0 1 16,0-1-16,-21 0 0,-1 1 0,22-1 16,-21 0-16,0 22 15,21-22-15,-21 1 0,0-22 0,21 21 16,-21 0-16,21-20 0,-22 20 0,22-21 15,-21 0-15,21 0 0,0 1 16,0-44 15</inkml:trace>
  <inkml:trace contextRef="#ctx0" brushRef="#br1" timeOffset="-180036.97">3979 9970 0,'-21'0'0,"42"0"0,-63 0 15,63 0 17,0-22-32,22 22 0,-22 0 15,21 0-15,0-21 0,1 21 0,20-21 16,1 21-16,-1-21 0,1 0 0,-1 0 16,1-1-16,20 1 0,-20 0 15,-22 0-15,22-21 0,-22 20 0,0-20 16,1 21-16,-1-21 0,-21-1 0,0 22 15,-21-21-15,0 21 0,0-22 16,0 22-16,0 0 0,0 0 0,0 0 16,-21 21-16,0 0 15,21 21-15,0 0 16,-21 0-16,0 0 0,21 22 0,0-1 16,-21 21-16,21-20 0,-22 20 0,1-20 15,0 20-15,21-21 0,-21 22 16,0-22-16,21 1 0,-21-1 0,-1 0 15,22-21-15,0 22 0,0-22 0,-21 0 16,21 0-16,0 0 16,-21-21-16,21-21 15,21 0 1,0 0-16,1 0 0,-1-22 16,0 22-16,0-21 0,21 0 0,1-1 15,20-41-15,-20 41 16,-22 22-16,21-21 0,0 21 15,1 21-15,-1 0 0,-21 0 0,22 0 16,-22 0-16,0 21 0,21 0 0,-42 21 16,21-21-16,-21 22 0,0-22 15,0 21-15,0-21 0,0 22 0,0-22 16,-21 0-16,21 21 0,-21-20 0,0-1 16,0 0-16,0 0 0,-1-21 0,22 21 15,0 0-15,-21-21 0,42-21 31</inkml:trace>
  <inkml:trace contextRef="#ctx0" brushRef="#br1" timeOffset="-179548.25">7556 9504 0,'0'0'0,"0"-21"0,0 42 31,0 0-15,0 21-16,0-20 0,0 20 0,0 0 16,0 64-16,0-42 15,0-1-15,0 1 0,0-1 16,0 1-16,0 20 0,0-20 0,-21 20 15,0 1-15,0 0 0,0-1 0,0 1 16,-1 0-16,1-1 0,0 1 16,0 0-16,0-1 0,0 1 0,-22-21 15,22 20-15,21-20 0,-21-1 0,0-20 16,21 20-16,0-21 0,0-20 0,0-1 16,0 0-16,0-42 15,0-22 1,0 1-16,21 0 0,0-1 0</inkml:trace>
  <inkml:trace contextRef="#ctx0" brushRef="#br1" timeOffset="-179225.43">7302 10202 0,'0'-63'0,"0"126"0,-21-190 16,21 64-16,-21-1 0,21 22 15,0-21-15,0-1 0,0 1 0,0-1 16,21 22-16,0-22 0,22 22 0,-1 21 15,0-22-15,1 22 0,-1 0 16,22 21-16,-22 0 0,21 0 0,-20 0 16,20 21-16,-20 0 0,-1 1 0,0 20 15,1 0-15,-22 1 16,0 20-16,-21-21 0,0 1 0,0-1 16,0 0-16,-21 1 0,-22-1 0,22-21 15,-21 22-15,0-22 0,-1 0 16,1 0-16,0-21 0,20 21 15,-20-21-15,21 0 0,0 0 0,0 0 0,21-21 32,21 0-32,21 0 15,-21 0-15,0 21 0,22-22 0,-22 1 16,21 0-16,-21 0 0</inkml:trace>
  <inkml:trace contextRef="#ctx0" brushRef="#br1" timeOffset="-178468.87">8213 9716 0,'0'0'0,"0"-22"16,0 1-16,21 0 0,-21 0 15,0 0-15,21 0 0,0-1 16,0 1-16,-21 0 0,21 21 16,1-21-16,-1 21 0,0 0 0,0 0 15,0 0-15,0 21 0,1 0 0,-1 0 16,21 1-16,-21 20 15,0 0-15,1 1 0,-1-22 0,-21 21 0,0 0 16,0 1-16,0-22 0,0 21 16,0-21-16,-21 1 0,-1-1 15,1 0-15,21 0 0,-21 0 0,0-21 16,0 0 0,21-21-16,0 0 15,0-21-15,0 20 0,0 1 16,0-21-16,0 21 0,21-22 0,-21 1 15,21 0-15,0-1 0,0 1 16,1 21-16,-1-21 0,0 20 0,0 1 16,0 0-16,0 21 0,1-21 0,-1 21 15,0 0-15,0 0 16,0 0-16,0 0 0,22 0 0,-22 0 16,0 0-16,21 0 0,-20 0 0,20 0 15,0 0-15,-21 0 0,22 0 16,-22 0-16,0 0 0,0 0 0,0 0 15,-42 21 17,0 0-32,21 0 15,-21 1-15,0 20 0,0-21 0,21 21 16,-22-20-16,22 20 0,-21-21 0,21 21 16,0 1-16,0-22 0,0 0 15,0 21-15,0-20 0,21-1 16,1-21-16,-1 21 0,0 0 0,21-21 15,-21 0-15,1 0 0,20 0 16,-21 0-16,21 0 0,1 0 0,-22 0 16,21-21-16,22-21 0,-43 20 15,0 1-15,0 0 0,0-21 16,-21 21-16,0-22 0,0 1 0,0 0 16,0 20-16,0-20 0,-42-43 15,0 64-15,21 0 0,-1 0 0,-20 0 16,21 0-16,0 21 15,-22 0-15,1 0 0,21 0 0,0 0 16,-22 21-16,22 0 0,0 0 0,-21 43 16,42-43-16,0 21 15,0-21-15,0 22 0,0-22 0,42 21 16,-21-21-16,0 0 0,22 1 16</inkml:trace>
  <inkml:trace contextRef="#ctx0" brushRef="#br1" timeOffset="-177755.28">10202 9525 0,'0'-21'0,"0"42"0,0-63 0,0 21 16,-21-1-16,0 22 0,0 0 16,0 0-16,-1 0 0,-20 0 15,21 0-15,-21 0 0,-1 22 0,22 20 16,0-21-16,-21 0 0,20 22 0,1-22 15,0 21-15,0-21 0,21 22 16,0-22-16,0 21 0,0-21 0,0 0 16,0 1-16,0-1 0,21-21 0,0 21 15,0-21-15,22 0 0,-22 0 16,0 0-16,21 0 0,-20 0 0,-1-21 16,0 0-16,21-1 0,-21 22 15,1-21-15,-1 0 0,-21-21 0,21 21 0,0-1 16,-21 1-16,0 0 15,0 0-15,21 0 0,-21 0 0,21-1 16,-21 1-16,0 42 31,0 1-31,0-1 0,0 21 16,-21-21-16,0 22 0,21-1 0,-21 0 16,21 1-16,-21 20 0,0-21 15,-1 22-15,22-22 0,-21 22 0,0-1 16,21 22-16,-21-22 0,21 22 0,-21 0 15,21-1-15,0 1 0,0 0 16,0-1-16,0 22 0,0-21 16,0 21-16,0 0 0,0-22 0,0 22 15,21-21-15,-21-1 0,21 1 0,0 0 16,-21-1-16,0 1 0,21-21 0,-21 63 16,0-64-16,0-21 15,0 1-15,0-1 0,0 0 0,0-20 16,-21-1-16,0-21 0,0 0 0,0 0 15,-43 0-15,22-21 16,0-1-16,-1 1 0,1 0 0,-22-21 16,22-1-16,-21 1 0,20-21 15,-20-1-15,20 1 0,1-1 0,0 1 16,-1-22-16,22 0 0,-42-84 16,42 84-16,21 1 0,0-22 15,0 21-15,0 0 0,0 22 0,21-22 16,21 1-16,-21 20 0,0 1 0,22-22 15,-1 21-15,0 1 0,1-1 0,20 1 16,1-1-16,-22 22 0,22-21 16,-1 20-16,1-20 0</inkml:trace>
  <inkml:trace contextRef="#ctx0" brushRef="#br1" timeOffset="-177296.54">10562 9589 0,'0'0'0,"-21"0"0,21-22 0,-21 22 0,21-21 16,-21 0-16,21 0 16,0 0-16,0 0 0,0-1 15,0 1-15,21 21 16,0 0-16,0 0 15,0 21-15,0 1 16,1-1-16,-1 0 0,0 21 0,0 1 16,-21-22-16,21 21 0,-21 0 15,0 1-15,0-1 0,0 0 0,0 1 16,0-1-16,0-21 0,-21 0 0,21 22 16,-21-43-16,0 21 0,21 0 15,-21-21-15,-1 0 16,22-21-1,0 0-15,0 0 0,0-1 16,0-20-16,22 21 0,-1-21 16,0 20-16,-21-20 0,21 0 0,0-1 15,0 1-15,22 21 0,-22-21 16,0 20-16,0 1 0,0 0 0,22 21 16,-22-21-16,0 21 0,21 0 15,-20 0-15,20 0 0,-21 0 16,0 21-16,0 0 0,1 0 15</inkml:trace>
  <inkml:trace contextRef="#ctx0" brushRef="#br1" timeOffset="-176760.85">11536 9927 0,'0'0'0,"21"0"0,0 0 15,0 0-15,0-21 0,-21 0 16,22 0-16,-1 0 0,0-1 0,-21 1 15,0-21-15,21 21 0,-21-22 0,0 1 16,0 21-16,0-21 0,0 20 16,-21-20-16,0 21 0,0 0 0,-1 0 15,1 21-15,0 0 0,-21 0 0,21 0 16,-1 0-16,1 21 0,0 0 16,-21 0-16,21 0 0,-1 22 0,1-1 15,0 0-15,0 1 0,0-1 16,0 0-16,21 1 0,0-1 0,0-21 15,0 21-15,0-20 0,0-1 16,0 0-16,21 0 0,0 0 0,0-21 16,0 0-16,0 0 0,22 0 0,-22 0 15,21 0-15,-21 0 0,22-21 16,-22 0-16,0 21 0,21-21 0,-20 0 16,-1-22-16,21 22 0,-21-21 0,0 21 15,-21-22-15,22 1 0,-22 21 16,0-22-16,0 22 0,0 0 0,0 0 15,0 0-15,0 0 0,-22 42 16,22 0 0,-21 0-16,21 0 0,0 0 0,-21 22 15,21-1-15,0-21 0,-21 22 0,21-22 16,0 21-16,0-21 0,0 22 16,0-22-16,0 0 0,0 0 15,21 0-15,0 0 0,0-21 0,1 0 16,-1 22-16,21-22 0,-21 0 15,22 0-15,-1 0 0,0 0 0,1-22 16,-1 1-16,0 0 0,1 0 0,-1 0 16,0 0-16</inkml:trace>
  <inkml:trace contextRef="#ctx0" brushRef="#br1" timeOffset="-175143.77">12361 9716 0,'0'21'0,"0"-64"0,0 65 0,0-22 31,0 21-31,-21 0 15,0 0-15,21 0 0,0 0 0,0 22 16,-21-22-16,21 0 0,-21 0 0,21 0 16,-22 1-16,22-1 0,0 0 0,0 0 15,0 0-15,0 0 16,0-42 15,0 0-31,0 0 16,0 0-16,0 0 0,0-1 0,0-20 15,22 21-15,-1-21 0,-21-1 0,21 1 16,0 21-16,-21-22 0,21 1 16,0 21-16,1 0 0,-1 0 15,0 21-15,0 0 0,0 0 16,0 0-16,1 0 0,-22 42 0,21-21 16,-21 0-16,21 22 0,-21-22 15,0 21-15,0-21 0,0 22 0,0-22 16,0 0-16,0 0 0,0 21 0,0-20 15,0-1-15,0 0 0,0 0 16,0 0 0,0-42-1,0 0-15,0 0 16,21 21-16,-21-21 0,21-22 16,-21 22-16,0 0 0,21-21 15,1-1-15,-1 22 0,0-21 0,-21-1 16,21 22-16,0 0 0,0-21 0,1 42 15,-22-21-15,21 21 0,0 0 16,-21 21-16,0 0 16,21 21-16,-21-21 0,0 1 15,0 20-15,0-21 0,0 21 16,0-20-16,0-1 0,0 0 0,21 0 16,-21 21-16,21-20 0,1-22 15,-1 21-15,0 0 0,0-21 0,0 0 16,22 21-16,-22-21 0,21 0 15,0 0-15,1 0 0,-1 0 0,0 0 16,1-21-16,-22 0 0,21 21 0,-21-21 16,22-1-16,-22-20 0,0 21 0,-21-21 15,21 20-15,-21-20 0,21 21 16,-21-21-16,0 20 0,0-20 0,0 21 16,0 0-16,0 42 31,-21 0-31,21 0 0,-21 0 0,21 22 15,0-22-15,0 21 0,0-21 16,0 22-16,0-22 0,0 0 0,0 0 16,0 22-16,0-22 0,0 0 15,21 0-15,0-21 0,1 0 16,-1 21-16,0-21 0,0 0 0,0 0 16,0 0-16,22 0 0,-22 0 0,0-21 15,21 21-15,-20-21 0,20 0 16,-21 0-16,0-1 0,22-20 0,-22 21 15,0 0-15,-21-22 0,21 22 0,-21 0 16,21 21-16,-21-21 0,0 42 31,-21 0-31,21 0 16,-21 1-16,21-1 0,0 0 0,-21 0 16,21 0-16,-21 0 0,21 1 15,0-1-15,0 0 0,21-21 31,0 0-15,-21-21-16,21 21 0,0-21 16,-21-1-16,21 1 0,1 0 0,-1 0 15,0-21-15,0 20 0,0-20 0,0 21 16,1-21-16,-1 20 0,0-20 16,0 21-16,0 21 0,-21-21 15,0 42 1,0 0-1,0 0-15,-21 22 0,21-22 0,-21 21 16,21-21-16,0 22 0,0-22 0,0 21 16,0-21-16,0 0 0,0 1 0,21 20 15,-21-21-15,42-21 0,-20 21 16,-1 0-16,0-21 0,21 0 0,-21 22 16,22-22-16,-1 0 0,22 0 15,-22 0-15,-21-22 0,21 22 0,-20-21 16,-1 0-16,0 0 0,21-21 15,-21 20-15,1-20 0,-1 0 0,-21-1 16,0-20-16,21 21 0,0-64 16,-21 63-16,0 22 15,0-21-15,0 21 0,0-22 0,-21 43 16,0-21-16,0 21 0,-1 0 0,-20 0 16,0 21-16,-1 1 0,22-1 15,0 21-15,-21-21 0,21 22 16,-1-22-16,1 21 0,0 0 0,21 1 15,0-22-15,0 21 0,0-21 0,0 1 16,0 20-16,0-21 16,0 0-16,42 22 0,-42-22 0,22-21 15,-1 21-15,0 0 0,0 0 0,-21 0 16,0 1-16,21 20 0,0-21 16,-21 21-16,0 43 15,0-43-15,0 1 0,0 20 0,0 1 16,0-1-16,0 1 0,0-1 0,-21 1 15,0-1-15,0 1 0,0-1 16,0 1-16,-1-1 0,-20 22 0,0 42 16,-1-64-16,22 1 15,-21-1-15,21-20 0,-22-1 0,22 0 0,-21 1 16,21-22-16,-22 21 0,22-42 16,-21 21-16,0-21 0,20 0 15,-41 0-15,21-21 0,20 0 16,1 0-16,0 0 0,0-22 0,0 22 15,21-21-15,-21-22 0,21 22 0,0-21 16,0-64-16</inkml:trace>
  <inkml:trace contextRef="#ctx0" brushRef="#br1" timeOffset="-174939.89">13589 9398 0,'0'-21'0,"0"42"0,0-63 0,-21 42 16,21-21-16,-21-1 15,-1 22 1,44 0 0,-1 0-16,0 0 15,0 0-15,0-21 0</inkml:trace>
  <inkml:trace contextRef="#ctx0" brushRef="#br1" timeOffset="-172887.11">17208 9504 0,'0'0'0,"-21"-21"0,0-22 0,21 22 16,0-21-16,0 21 0,0-22 15,0 1-15,0 21 0,0-21 0,0-1 16,0 22-16,0-21 0,21 21 0,-21-1 16,0 1-16,21 0 15,-21 0-15,0 42 16,0 0-16,0 0 0,0 22 16,0-1-16,-21 0 0,0 22 15,0-22-15,0 22 0,0-22 16,-1 22-16,1-1 0,-21-21 0,21 22 15,-22-22-15,22 1 0,-21-1 16,21 0-16,-22 1 0,1-22 0,21 21 0,-21-21 16,20-21-16,-20 21 0,21-21 15,0 22-15,0-22 0,-1 0 16,1 0-16,0-22 0,-21 1 0,21 0 16,-1-21-16,1 21 0,0-22 0,0 1 15,21 0-15,0-22 0,-21 22 16,21-1-16,0 1 0,0 0 0,0-1 15,0 1-15,0 21 0,0-21 0,0 20 16,21 22-16,0 0 0,0 0 16,0 0-16,-21 22 15,22 20-15,-1-21 0,21 43 16,-42-22-16,21 21 0,0-20 16,1-1-16,-1 0 0,0-20 0,0 20 15,0 0-15,0-21 0,1 22 0,-1-22 16,21 0-16,-21 0 0,22-21 15,-1 0-15,0 21 0,1-21 16,-1 0-16,21 0 0,1-21 0,-22 0 0,22 21 16,-1-42-16,1 21 0,-22-1 15,0-20-15,22 0 0,-43-1 0,21 1 16,-20 21-16,-1-21 0,-21-1 16,0 22-16,0-21 0,0 21 15,0-1-15,-21 1 0,-1 0 0,1 21 16,0 0-16,-21 0 0,21 0 0,-1 0 15,-20 0-15,21 21 0,-21 0 16,20 1-16,1-1 0,0 21 0,0-21 16,0 22-16,0-22 0,21 21 0,0-21 15,-22 0-15,22 22 0,0-22 16,0 0-16,0 0 0,22-21 16,-1 21-16,0-21 0,0 0 0,0 0 0,0 0 15,1 0-15,20 0 0,-21 0 16,21 0-16,-20-21 0,-1 0 15,21 0-15,-21 0 0,0 0 0,22-43 16,-22 43-16,-21 0 16,0-22-16,0 22 0,0 0 0,0 0 15,-21 42 1,0 0 0,21 0-16,0 1 15,0-1-15,0 21 0,0-21 0,0 0 16,0 1-16,0-1 0,0 0 0,21-21 15,0 21-15,0 0 0,0-21 16,0 0-16,1 0 0,-1 0 16,21 0-16,-21 0 0,0-21 0,22 0 15,-22 0-15,21 21 16,-21-21-16,22-1 0,-22 1 0,0-21 16,0 21-16,22 0 0,-22-1 0,-21 1 15,21 0-15,-21 0 0,21 0 16,-21 42-1,0 0 1,0 0-16,-21 0 0,21 1 16,-21 20-16,21-21 0,0 0 0,-21 0 15,-1 1-15,22 20 0,-21-42 0,21 21 16,0 0-16,0 0 0,0-42 47,21 0-32,1 0-15,-1 0 0,-21 0 0,21-22 16,0 22-16,0-21 0,-21 21 0,21-22 16,1 22-16,-1 0 15,0 0-15,0 0 0,0-1 0,0 22 16,1 0-16,-22 22 16,0-1-16,0 21 0,0-21 15,0 0-15,0 22 0,0-22 16,0 0-16,21 21 0,-21-20 0,21-1 15,0 0-15,-21 0 0,21 0 16,0 0-16,22-21 0,20 22 16,-42-22-16,22 0 0,-1 0 15,0 0-15,1 0 0,-1 0 0,0 0 16,1 0-16,-1-22 0,0 1 16,1 0-16,-1 0 0,0-21 0,1 20 15,-1-20-15,-21 21 0,0-21 0,1 20 16,-22-20-16,0 21 0,0 0 15,0 0-15,0-1 0,-22 1 0,1 0 16,-21 21-16,0 0 0,20 0 0,-20 0 16,21 0-16,-21 21 0,20 0 15,-20 1-15,21 20 0,-21-21 16,20 21-16,-20 22 0,42-43 16,0 21-16,0-20 0,0-1 0,0 0 15,0 0-15,0 0 0,21-21 16,0 21-16,1-21 0,-1 0 15,0 0-15,0 0 0,0 0 16,22 0-16,-22-21 0,0 0 0,0 0 16,0 21-16,0-21 0,1 0 0,20-22 15,-42 22-15,0 0 16,0 42 15,0 0-31,0 0 0,0 22 0,0-22 16,-21 21-16,0 1 15,-1-1-15,22 21 0,-21-20 0,21-1 16,0 22-16,-21-1 0,21-21 0,-21 43 16,21-21-16,0-1 0,0 22 15,0-1-15,0-20 0,0 21 0,0-22 16,0 22-16,0-22 0,0 22 0,0-22 16,-21 22-16,21-21 0,-64 84 15,43-106-15,0 22 0,-21-1 0,20-21 16,-20 1-16,21-1 15,-21-21-15,20 0 0,-20 1 0,0-1 16,21-21-16,-22 0 0,1 0 0,-43-21 16,43-1-16,0 1 0,-22-21 15,22 0-15,-1-1 0,1 1 16,21-22-16,0 1 0,0-1 16,-1 1-16,22-22 0,0 22 0,0-1 0,0-20 15,0-43-15,22 42 0,-1 21 16,0-20-16,0 20 15,21-20-15,1 20 0,-1 1 0,0-1 16,22 1-16,-22 20 0,22-20 0,20-1 16,-20 22-16</inkml:trace>
  <inkml:trace contextRef="#ctx0" brushRef="#br1" timeOffset="-171335.38">19516 9440 0,'-22'-21'31,"44"42"-31,-65-42 0,22 21 0,0 0 0,0 21 16,0 1-16,-1 20 0,1 0 0,0-21 15,21 22-15,0-1 0,-21 0 16,21 1-16,0-1 0,0-21 0,0 0 16,0 22-16,0-22 0,21 0 15,0-21-15,0 0 0,22 0 16,-22 0-16,21 0 0,1 0 15,-22-21-15,21 0 0,0 0 0,1-1 16,-22 1-16,21 0 0,-21-21 0,1-1 16,-1 22-16,21-21 0,-42 0 15,21 20-15,0-20 0,1 21 0,-1 0 16,-21 0-16,21 21 0,-21 21 31,0 0-31,0 0 0,0 0 16,0 22-16,0-22 0,0 0 15,0 21-15,0-21 0,0 1 0,0 20 16,21-21-16,-21 0 0,21 0 16,0 1-16,1-22 0,-1 21 0,0 0 15,0-21-15,0 0 0,22 0 0,-22 0 16,21 0-16,-21 0 0,22 0 16,-1 0-16,-21-21 0,21 0 0,1-1 15,-22 1-15,21 0 0,-21-21 0,1 21 16,-1-22-16,0 1 0,-21 0 15,0-1-15,0 22 0,0-21 0,0 21 16,0-1-16,0 1 0,0 0 0,-42 21 16,20 0-16,1 0 15,-21 0-15,21 0 0,-22 21 0,1 0 16,21 1-16,-21-1 0,20 21 16,-20-21-16,21 22 0,0-22 15,0 21-15,21-21 0,0 43 16,0-43-16,0 0 0,0 0 0,21 0 15,0-21-15,21 0 16,-21 0-16,1 0 0,-1 0 16,0 0-16,0-21 0,0 21 0,22-21 15,-22 0-15,0 0 0,0-22 16,0 22-16,0 0 0,1-21 0,-22 21 16,0-22-16,21 22 0,-21 0 15,0 0-15,0 42 31,0 0-31,-21 0 0,21 0 16,0 1-16,-22 20 0,22-21 0,0 21 16,0-20-16,0-1 0,0 21 15,0-21-15,0 0 0,22 1 0,-1-22 16,0 21-16,0 0 0,21-21 0,1 0 16,-1 21-16,0-21 0,1 0 15,-1 0-15,0 0 0,22 0 0,-22-21 16,1 0-16,-1 0 0,0-1 15,1 1-15,-1 0 0,0-21 16,-21 21-16,1-22 0,-1 1 0,0 0 16,-21 20-16,0-20 0,0 21 0,0-43 15,-21 43 1,0 21-16,-1 0 0,-20 0 0,21 0 16,-21 0-16,20 0 0,-20 0 0,0 21 15,21 1-15,-22-1 0,22 0 0,0 21 16,0-21-16,21 1 0,0-1 15,0 21-15,0-21 0,0 0 0,0 1 16,21-22-16,0 21 0,21-21 0,-20 0 16,-1 21-16,0-21 0,0 0 15,0 0-15,0 0 0,22-21 16,-22 21-16,0-21 0,0-1 0,0 22 16,1-21-16,-1 0 0,-21 0 15,0 0-15,21 0 0,-21-1 0,0 1 16,0 0-16,0 42 31,0 0-15,0 1-16,-21-1 0,0 21 0,-1-21 15,22 22-15,-21-1 0,0 21 16,0-20-16,21-1 0,-21 22 16,0-22-16,-1 21 0,1 1 0,21-1 15,-21 1-15,21-1 0,-21 22 0,21-21 16,0 20-16,0 1 0,-21-22 15,21 22-15,0 0 0,0-1 0,-21 1 16,21 21-16,0-21 0,0-1 0,0 22 16,0-21-16,0-1 0,0 1 0,0 0 15,0-22-15,0 22 16,0 0-16,0-22 0,0 1 0,0-1 0,0-21 16,21 1-16,-21-1 0,0 0 15,0-20-15,0-1 0,-21-21 0,-1 0 16,1 0-1,0-21-15,0-1 0,0-20 0,0 0 16,-1-1-16,1 1 0,0-21 0,0-1 16,0 1-16,-22-1 0,22-21 0,0 22 15,0-22-15,0 1 0,0-1 16,21-21-16,0 21 0,0 1 0,0-1 16,0 0-16,0 1 0,21-1 0,0 0 15,0 22-15,0-22 0,22 1 16,-22 20-16,21-21 0,0 22 0,1-1 15,-1 1-15,0-1 0,1 22 16,-1-21-16,0 20 0,1-20 0,20 20 16,-20 1-16,-1 0 0,0 21 0,22-22 15,-22 22-15,22-21 16,-22 21-16,0-1 0,-21 1 16,1 0-16,-1 21 0</inkml:trace>
  <inkml:trace contextRef="#ctx0" brushRef="#br1" timeOffset="-170944.03">21738 9652 0,'21'0'16,"0"0"-1,1 0-15,-1 0 16,0 0-16,0 0 0,0-21 16,0 21-16,1-21 15,-1 21-15,0-21 0,0-1 0,0 1 16,0 0-16,1 0 0,-22 0 15,0 0-15,0-1 0,0 1 16,0 0-16,0 0 0,0 0 0,-22 21 16,1 0-16,0 0 15,-21 0-15,21 0 0,-1 42 16,1-21-16,-21 22 0,21-1 0,0 0 16,-1 1-16,22-1 0,0 0 15,0 1-15,0-22 0,0 21 0,0 0 16,22-20-16,-1-1 0,-21 0 0,42 0 15,-21-21-15,0 0 0,1 21 0,20-21 16,-21 0-16,0 0 0,0 0 16,1 0-16,-1-21 0,0 0 15,0 21-15,0-21 0,0 0 0,1-1 16,-22 1-16,0 0 16,21 0-16,0 0 0,0 0 15,0 21-15</inkml:trace>
  <inkml:trace contextRef="#ctx0" brushRef="#br1" timeOffset="-170757.05">22923 9864 0,'0'0'0,"-21"-21"78,0-1-62,0 1-16</inkml:trace>
  <inkml:trace contextRef="#ctx0" brushRef="#br0" timeOffset="-154075.46">15452 8467 0,'0'0'16,"-22"0"-16,1 0 0,0 0 15,0 0-15,0 0 0,0 0 16,-1 0-16,1 0 0,0 0 16,0 0-1,21 21-15,-21-21 0,42 0 47,0 0-31,0 21-16,0-21 0,1 0 0,-1 0 15,0 0-15,21 0 0,-21 0 0,1 0 16,20 0-16,-21 0 0,21 0 16,-20 0-16,20 0 0,-21 0 0,21 0 15,-20 0-15,20 0 0,-21 0 0,21 0 16,-20 0-16,20 0 0,-21 0 16,21 0-16,1 21 0,-1-21 15,0 0-15,1 0 0,20 0 0,-20 0 16,20 0-16,1 0 0,-22 0 15,21 0-15,1 0 0,-1 0 0,1 0 16,-1 0-16,-20 0 0,20 0 16,1 0-16,-22 0 0,22 0 0,-1 0 15,1 0-15,-1 0 0,1 0 0,-1 0 16,1 0-16,-1 0 0,1 0 16,-1 0-16,1 0 0,-1 0 0,22 0 15,-22 0-15,1 0 0,-1 0 0,22 0 16,-22 0-16,22 0 0,-21 0 15,20 0-15,-20 0 0,-1 0 16,22 0-16,-22 0 0,1 0 0,-1 0 16,-20 0-16,20 0 0,1 0 15,-22 0-15,22 0 0,-1 0 0,1 0 16,-1 0-16,1 0 0,20 0 0,1 0 16,0 0-16,-1 0 0,1 0 15,0 0-15,-1 0 0,1 0 0,0 0 16,-1 0-16,-20 21 0,20-21 15,1 0-15,0 0 0,-22 0 0,22 0 16,0 0-16,-1 0 0,1 0 0,0 0 16,-1 0-16,1 0 0,0 0 15,20 0-15,-20 0 0,21 0 16,0 0-16,-22 0 0,22 0 0,-21 0 16,21 0-16,-22 0 0,-20 0 15,21 0-15,-1 0 0,1 0 0,-22 0 16,22 0-16,-21 0 0,20 0 0,1-21 15,0 21-15,-22-21 0,22 21 16,-22 0-16,1 0 0,-1 0 0,1 0 16,-1 0-16,1 0 0,-1 0 15,1 0-15,-1 0 0,64 0 16,-63 0-16,-1 0 0,1 0 16,-1 0-16,-20 0 0,20 0 0,-21 0 15,1 0-15,-1 0 0,0 0 16,22 0-16,-43 0 15,0 0-15,0 0 0,1 0 0,-1 0 16,-21-21 47,-21 0-48</inkml:trace>
  <inkml:trace contextRef="#ctx0" brushRef="#br0" timeOffset="-142977.47">8297 10605 0,'0'0'0,"-21"0"16,0 0 0,0 0-16,0 0 0,-1 0 15,1 0-15,0 0 0,0 0 0,0 0 16,0 0 0,-1 0-1,44 0 16,-1 0-31,0 0 16,21 0-16,-21 0 0,22 0 0,-22 0 16,21 0-16,-21 0 0,22 0 15,-1 0-15,0 0 0,1 0 0,-1 0 16,0 0-16,1 0 0,-1 0 16,22 0-16,-22 0 0,0 0 0,22 0 15,-22 0-15,0 0 0,22 0 16,-22 0-16,1 0 0,20 0 15,-21 0-15,1 0 0,-1 0 0,22 0 16,-22 0-16,0 0 0,1 0 0,20 0 16,22 21-16,-22-21 15,1 0-15,-1 0 0,22 0 0,-22 0 16,22 0-16,0 0 0,-1 0 0,1 0 16,0 0-16,-1 0 0,22 0 15,-21 0-15,21 0 0,0 0 0,-1 0 16,1 0-16,0 0 0,0 0 0,0 0 15,0 0-15,-1 0 16,1 0-16,0 0 0,127-21 16,-127 21-16,21 0 0,-21 0 0,-1 0 15,22-22-15,-21 22 0,21 0 16,0 0-16,0 0 0,0 0 0,0 0 16,-21-21-16,21 21 0,0 0 0,106 0 15,-106 0-15,-21 0 16,21 0-16,-21 0 0,-1-21 0,1 21 15,0 0-15,21 0 0,-21 0 0,0 0 16,0-21-16,21 21 0,-22 0 16,86-21-16,-85 21 0,-22 0 15,22 0-15,-21-21 0,21 21 16,0 0-16,-1-22 0,1 22 16,-21 0-16,21-21 0,-22 0 0,22 21 15,-21-21-15,127 21 0,-107-21 16,1 21-16,0 0 0,0-21 15,0 21-15,0 0 0,-22-22 0,22 22 16,0-21-16,0 21 0,21 0 0,-21 0 16,-1-21-16,22 21 0,-21 0 15,0 0-15,0 0 0,0-21 0,0 21 16,-1 0-16,1 0 0,21 0 16,-21 0-16,0 0 0,0 0 15,0 0-15,-1 0 0,1 0 0,0 0 16,0 0-16,0 0 0,0 0 0,-1 0 15,1 0-15,0 0 0,-21 0 16,-1 0-16,22 0 0,-21 0 0,0 0 16,-1 0-16,1 0 0,0 0 0,-22 0 15,22 0-15,-22 0 0,1 0 16,20-21-16,-41 21 0,-22 0 16,0 0-16,0 0 0,0 0 15,-42 0 48,0 0-32,0 0-31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6T03:56:08.00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1693 529 0,'-21'0'31,"21"21"0,-21 1-31,21-1 0,0 21 0,0 0 16,-21 1-16,21 20 0,0 1 16,0-1-16,0 1 0,-21-1 0,-1 1 15,1-1-15,0-20 0,21-1 16,-21 21-16,0-20 0,21-22 0,0 21 16,-21-21-16,21 22 0,0-22 15,-22 0-15,22 0 0,0 0 16,22-21-1,-22-21 1,21 0-16,-21 0 0,0 0 16</inkml:trace>
  <inkml:trace contextRef="#ctx0" brushRef="#br0" timeOffset="331.81">1587 783 0,'0'0'0,"0"-21"0,0-21 0,0 21 15,22-1-15,-1-20 0,0 21 16,0 0-16,0 0 0,0-1 16,22 1-16,-22 0 0,21 0 0,22 21 15,-22 0-15,0 0 0,1 0 16,-1 21-16,22 0 0,-22 22 16,0-22-16,1 21 0,-22 22 0,21-22 15,-21 21-15,0 1 0,-21-1 16,0 1-16,0-22 0,0 22 0,0-22 15,-21 0-15,0 1 0,0-1 16,0 0-16,0 1 0,-1-22 0,1 0 16,-21 43-1,42-43-15,-21-21 0,21-21 47,0-1-47,0 1 16</inkml:trace>
  <inkml:trace contextRef="#ctx0" brushRef="#br0" timeOffset="575.17">1545 1228 0,'-21'0'16,"42"0"-16,-21 0 15,21 0 1,0 0-16,22 0 0,-22 0 0,21 0 15,22 0-15,-22 0 0,0 0 16,22 0-16,-22-21 0,22 21 16,-22 0-16,0 0 0,1-22 15,-1 22-15,-21 0 0,22 0 0,-22 0 16,-21-21 0</inkml:trace>
  <inkml:trace contextRef="#ctx0" brushRef="#br0" timeOffset="1344.24">3196 1249 0,'42'-42'31,"-42"20"-31,22 1 15,-22 0-15,21 0 0,-21 0 0,0 0 16,0-1-16,0 1 0,0 0 16,-21 0-16,-1 0 0,22 0 0,-21-1 15,0 22-15,0-21 0,-21 21 16,20 0-16,1 0 0,0 0 16,-21 0-16,21 21 0,-1 1 0,1-1 15,-21 0-15,21 0 0,0 21 0,-1-20 16,1 20-16,21 0 0,-21-21 15,21 22-15,-21-1 0,21-21 0,0 0 16,0 22-16,0-22 16,0 0-16,0 0 0,21 0 15,0 1-15,0-22 16,1 0-16,-1 0 0,0 0 0,0 0 16,0 0-16,22 0 0,-22 0 0,21-22 15,-21 1-15,22 0 0,-22-21 16,21 21-16,0-22 0,1 1 0,-1 0 15,0-1-15,1-20 0,-22-1 16,21 22-16,-21-22 0,1 1 0,-1 21 16,0-22-16,-21 22 0,0-1 15,0 1-15,0 21 0,0 0 0,0 0 16,-21-1-16,0 22 16,-1 0-16,1 0 0,0 0 15,0 22-15,0-1 0,21 21 16,-21 0-16,-1 1 0,1-1 0,21 22 15,0-22-15,-21 21 0,21 1 16,-21-1-16,21-20 0,0 20 0,0-20 16,0-1-16,0 0 0,0-21 15,0 22-15,0-22 0,21 0 0,0 0 16,0 0-16,1 1 0,-1-22 16,0 0-16,21 21 0,-21-21 0,22 0 15,-22 0-15,0 0 0,21-21 16,-20-1-16,-1 22 0,0-21 15</inkml:trace>
  <inkml:trace contextRef="#ctx0" brushRef="#br0" timeOffset="1751.64">3789 1101 0,'0'-64'15,"0"43"1,21 0-16,0 21 15,0-21-15,0 21 0,1 0 16,-1 0-16,0 0 0,21 21 0,-21 0 16,1 0-16,-1 0 15,0 1-15,0-1 0,0 0 0,0 21 16,-21-21-16,0 22 0,0-22 0,0 0 16,0 0-16,0 0 0,0 1 15,0-1-15,0 0 0,-21 0 0,21 0 16,-21-21-1,21-21 17,0 0-32,0 0 0,21 0 0,-21-1 15,21-20-15,-21 21 0,22-21 16,-1-1-16,-21 1 0,21 0 0,0-1 16,0 22-16,-21-21 0,21 21 15,1-1-15,-1 1 0,-21 0 16,21 21-16,0 0 0,0 0 31,0 0-31,-21 21 0,0 0 16</inkml:trace>
  <inkml:trace contextRef="#ctx0" brushRef="#br0" timeOffset="2859.89">4805 1334 0,'0'-22'15,"0"1"1,21 0-16,-21 0 0,21 0 0,-21 0 15,0-1-15,0-20 0,21 21 16,-21-21-16,0 20 0,0-20 0,0 21 16,0 0-16,-21 0 15,0-1-15,0 1 0,0 21 0,-1 0 16,-20 0-16,21 0 0,-21 0 16,-1 21-16,22 1 0,-21-1 0,21 0 15,-22 0-15,22 0 0,0 22 16,0-22-16,0 21 0,21-21 0,-22 0 15,22 22-15,0-22 0,0 0 16,0 0-16,0 0 0,0 1 0,0-1 16,22-21-16,-1 21 0,0-21 0,0 21 15,0-21-15,0 0 16,1 0-16,20 0 0,-21 0 0,21 0 16,-20-21-16,20 0 0,-21 0 15,21-1-15,-20 1 0,20 0 0,-21 0 16,0 0-16,0-22 0,1 1 0,-1 21 15,-21-21-15,0-1 0,0 22 16,0-21-16,0 21 0,0-1 16,0 44-1,0-1-15,-21 0 16,21 0-16,0 0 0,0 22 16,-22-22-16,22 21 0,0-21 0,0 0 15,0 1-15,0-1 16,0 0-16,0 0 0,22 0 0,-1 0 15,0 1-15,0-22 0,0 0 0,0 0 16,1 0-16,-1 0 0,21 0 16,-21 0-16,0 0 0,22 0 0,-22-22 15,0 1-15,0 0 0,22 0 16,-22 0-16,0 0 0,-21-22 16,21 22-16,-21-21 0,21 21 0,-21-22 15,0 22-15,0 0 0,0 0 0,0 0 16,0-1-16,0 44 31,-21-1-31,21 0 0,0 0 16,-21 21-16,21-20 15,0 20-15,0-21 0,0 0 0,0 0 16,0 22-16,-21-22 0,21 0 16,0 0-16,0 0 0,-21 1 15,21-1-15,0-42 47,0-1-47,0 1 0,0 0 16,0-21-16,0 21 0,0-22 0,21 1 15,0 0-15,0-1 16,0 1-16,0 21 0,22-22 0,-22 1 16,21 21-16,1 0 0,-22 0 0,21-1 15,0 22-15,1 0 0,-1 0 16,-21 0-16,22 22 0,-22-1 0,0 21 15,0-21-15,-21 22 0,0-1 16,0 0-16,0-21 0,0 22 0,0-1 16,0-21-16,0 22 0,-21-22 15,0 0-15,0 0 0,21 0 0,0 0 16,0 1-16,-22-22 0,44 0 31,-1 0-31,0-22 16,0 1-16,0 0 15,0 0-15,1 0 0,-1-22 0,0 1 16</inkml:trace>
  <inkml:trace contextRef="#ctx0" brushRef="#br0" timeOffset="3112.74">6244 508 0,'0'0'16,"21"-42"-16,-21 21 0,0-1 0,0 1 0,0 0 15,0 0-15,0 42 16,0 0-16,0 0 15,-21 22-15,21-1 0,-21 0 16,21 1-16,0 20 0,-21-20 0,21 20 16,-21 1-16,21-22 15,-22 21-15,22-20 0,0 20 0,0-20 16,0-1-16,0-21 0,0 21 0,0-20 16,0-1-16,0 0 0,0 0 15,22 0-15,-1-21 0,0 0 16,0 0-16,0 0 15,0-21-15,1 21 0,-1-21 0,0 0 16</inkml:trace>
  <inkml:trace contextRef="#ctx0" brushRef="#br0" timeOffset="3297.64">6138 804 0,'0'0'0,"-21"0"0,21 22 0,-21-22 15,42 0 17,0 0-17,0 0-15,1 0 0,-1 0 0,0 0 16,0 0-16,0 0 0,0 0 16</inkml:trace>
  <inkml:trace contextRef="#ctx0" brushRef="#br0" timeOffset="4029.22">7070 1207 0,'21'0'16,"0"0"-1,-21-22-15,21 1 0,-21 0 16,21 0-16,-21 0 0,21 0 0,1-1 15,-22-20-15,0 21 0,0-21 16,0-1-16,0 1 0,0 0 0,0 20 16,-22-20-16,1 21 0,0 0 15,0 0-15,-21-1 0,-22 22 16,22 0-16,21 0 0,-22 0 16,1 22-16,0-1 0,-1 21 15,1-21-15,21 22 0,-22-1 0,22 21 16,-21-20-16,21-1 0,0 22 15,21-22-15,0 0 0,0-21 0,0 22 16,0-1-16,0-21 0,0 0 16,0 1-16,21-1 0,0 0 0,0-21 15,0 0-15,22 0 0,-22 0 0,21 0 16,0 0-16,1 0 0,-1-21 16,-21 21-16,22-21 0,-1-1 0,0-20 15,1 21-15,-22-21 0,21 20 16,-21-20-16,0 0 0,1-1 15,-1 1-15,-21 0 0,0-1 0,0 22 16,0 0-16,0-21 0,0 21 16,-21 42-1,21 0-15,-22 0 16,22 21-16,-21 1 0,0-22 0,21 21 16,0 1-16,-21-1 0,21-21 15,-21 21-15,21 1 0,0-22 0,0 0 16,0 0-16,0 0 0,0 1 15,21-1-15,0 0 0,0-21 0,0 21 16,1-21-16,20 0 0,-21 0 16,21 0-16,1 0 0,-1 0 15,0-21-15,22 0 0,-22 21 0</inkml:trace>
  <inkml:trace contextRef="#ctx0" brushRef="#br0" timeOffset="4748.81">8022 931 0,'0'0'0,"0"-84"15,0 63-15,-21-1 0,0 22 16,0 0-16,-22 0 16,22 0-16,-21 0 0,21 0 0,-22 0 0,1 22 15,21-1-15,0 0 0,-22 0 16,22 0-16,0 0 0,0 22 16,0-22-16,-1 21 0,22-21 0,0 22 15,0-22-15,0 0 0,0 21 16,0-20-16,0-1 0,22 0 15,-1-21-15,21 0 0,-21 0 16,22 0-16,-1 0 0,0 0 0,1 0 16,-1 0-16,0 0 0,-21-21 0,22 0 15,-22-1-15,21 1 0,-21 0 16,1 0-16,-1 0 0,-21 0 0,21-22 16,-21 22-16,21 0 0,-21 0 15,0 0-15,0-1 16,0 1-1,-21 21 1,0 21-16,21 1 0,0-1 16,-21 0-16,21 0 0,-22 0 15,1 22-15,21-1 0,0 0 0,0 1 16,-21-1-16,0 21 0,21-20 16,0 20-16,0 1 0,0-1 0,-21 1 15,21-1-15,0 1 0,0 20 0,0-20 16,0 21-16,0-22 0,0 22 15,0-1-15,0-20 0,0 105 16,0-105-16,0 20 0,0 1 16,0-21-16,21-1 0,-21 1 0,0-1 15,0-21-15,0 22 0,21-22 16,-21 1-16,0-22 0,0 21 0,0-21 16,0 0-16,-21 1 0,0-1 0,0-21 15,-1 0-15,1 0 0,-21 0 16,21 0-16,0-21 0,-22-1 15,1-20-15,0 21 0,-1-21 0,1-1 16,0 1-16,-1 0 0,22-22 0,-21 1 16,21-1-16,-22-21 0,43 22 15,-21-22-15,21 22 0,0-1 16,0 1-16,0-1 0,21-63 16,0 64-16,1-1 0,-1 22 15,21-22-15,-21 1 0,22-1 0,-1 22 16,0-21-16,1-1 0,20 22 15,1-1-15,-1-20 0,1 21 0,-1-1 16,1-20-16,-1 42 0,-21-22 0</inkml:trace>
  <inkml:trace contextRef="#ctx0" brushRef="#br0" timeOffset="5399.43">8509 1122 0,'21'0'16,"0"0"-16,0 0 15,1-21 1,-1 21-16,0-21 0,-21-1 0,21 22 16,0-21-16,0 0 0,1 0 15,-22 0-15,21 0 0,-21-1 16,21 1-16,-21 0 0,0 0 15,0 0-15,-21 21 16,0 0-16,-1 0 0,1 0 16,0 21-16,0 0 0,21 0 15,-21 0-15,0 22 0,-1-22 0,1 0 16,21 21-16,0-20 0,0 20 16,0-21-16,0 0 0,0 0 0,0 1 15,0-1-15,0 0 0,0 0 16,21 0-16,1-21 0,-1 0 15,0 0-15,0 0 0,0 0 16,22 0-16,-22 0 0,21 0 0,-21-21 16,22 21-16,-1-21 0,0 0 15,1 0-15,-22-1 0,21-20 0,0 21 16,1-21-16,-22 20 0,42-41 16,-41 21-16,-1 20 15,0 1-15,-21 0 0,0 0 0,-21 21 31,0 0-31,-1 21 16,1 0-16,21 0 0,0 1 0,0-1 16,0 0-16,0 21 0,0-21 15,0 1-15,0 20 0,21-21 0,-21 21 16,22-20-16,-22-1 0,0 0 16,0 0-16,0 0 0,0 0 0,0 1 15,0-1-15,-22 0 16,1-21-16,0 0 0,-21 21 15,21-21-15,-1 0 0,-20 0 0,21 0 16,0 0-16,0 0 0,-1 0 16,22-21-16,0 0 15,0 0-15</inkml:trace>
  <inkml:trace contextRef="#ctx0" brushRef="#br0" timeOffset="6508.8">10731 826 0,'22'-22'0,"-44"44"0,44-65 16,-22 22-16,0 0 0,-22 42 47,1 0-47,0 0 0,0 22 0,0-22 15,0 21-15,-1 1 0,1-1 16,0 0-16,21 1 0,-21-1 0,0 0 16,21 1-16,-21-1 0,21-21 15,0 21-15,0-20 0,0-1 0,0 0 16,21 0-16,0 0 0,0-21 0,0 0 16,22 0-16,-1 0 0,0 0 15,-21 0-15,43 0 0,-22 0 16,1-21-16,-1 0 0,0 0 0,1 0 15,-1-1-15,0 1 16,1-21-16,-22 0 0,0-1 0,-21 1 0,0 0 16,0-1-16,0 1 0,0 0 15,-42-22-15,20 22 0,-20 21 0,21-22 16,-21 22-16,-1 0 0,1 0 0,0 0 16,-1 21-16,1-22 0,0 22 15,-1 0-15,22 0 0,0 22 16,0-1-16,21 0 0,0 0 15,0 0-15,0 0 0,21 1 0,21-1 16,1 0-16,-1 0 16,0-21-16,22 0 0,-1 0 0,22 0 15,-22 0-15,1 0 0,-1-21 0,1 21 16,-1-21-16,1 0 0,-22-1 16,22 1-16,-22 0 0,-21 0 0,22 0 15,-22 0-15,0-1 0,-21 1 16,0 0-16,0 0 0,0 0 0,0 0 15,0-1-15,-21 1 16,0 0-16,-1 21 0,1 0 16,0 0-16,0 0 0,0 0 0,0 0 15,-1 21-15,22 0 0,0 1 16,-21-1-16,0 21 0,21 0 16,0 1-16,0 20 0,-21-20 15,21 20-15,0 1 0,-21-1 0,21 22 16,0-22-16,0 1 0,0 20 0,0-20 15,0 21-15,0-1 0,0 1 16,0 0-16,0-1 0,0 1 0,-21 0 16,21-1-16,0 1 0,-22 0 0,22-1 15,-21 1-15,21 0 0,0-1 16,0 1-16,0-22 0,0 22 0,-21-21 16,21-22-16,0 21 0,0-20 15,-21-1-15,21 0 0,-21-20 0,21 20 0,-21-42 16,-1 21-16,22 0 15,-21-21-15,-21 0 0,42-21 16,-21 0-16,0 0 0,-1 0 0,1-1 16,-21-20-16,21 0 0,0-22 0,-22 22 15,1-22-15,-43-105 16,43 84-16,21 1 0,-22 20 0,22-20 16,0-1-16,0 21 0,21-20 0,0 20 15,0 1-15,21 20 0,0-20 16,0 21-16,1-1 0,20 1 0,43-43 15,-43 43-15,0 0 16,22-1-16,-22 1 0,22 21 0,-22-22 16,21 1-16</inkml:trace>
  <inkml:trace contextRef="#ctx0" brushRef="#br0" timeOffset="8252.79">13314 572 0,'0'0'0,"0"-22"0,0 1 0,0 0 15,21 0-15,-21 0 16,0 42-1,0 0 1,-21 0-16,0 22 0,-1-1 0,1-21 16,0 43-16,0-22 0,-21 21 15,20-20-15,1 20 0,-21-20 0,21 20 16,0-21-16,-1 22 0,1-22 16,0 1-16,21-22 0,-21 21 0,21-21 15,-21 22-15,21-22 0,0 0 16,0 0-16,0-42 31,21 0-31,0 21 16,0-43-16,-21 22 0,21 0 15,1-21-15,-1-1 0,0 1 0,0-21 16,0 20-16,0-20 0,1-1 16,-1 1-16,0-1 0,0 22 0,0-22 15,-21 22-15,21-43 0,-21 64 16,0 0-16,0 0 0,0 0 15,0 42 1,0 0-16,0 21 0,0 1 16,0-1-16,0 22 0,0-22 15,0 21-15,0 1 0,0-1 0,0 1 0,0-22 16,0 22-16,0-22 16,0 0-16,0 1 0,0-1 0,0-21 15,0 0-15,0 1 0,0-1 0,0 0 16,0 0-16,-21-21 31,0 0-31,21-21 16</inkml:trace>
  <inkml:trace contextRef="#ctx0" brushRef="#br0" timeOffset="8839.45">12785 1164 0,'0'0'0,"21"0"31,0 0-31,0 0 16,0 0-16,22 0 0,-22 0 16,21 0-16,0 0 0,1 0 0,-1 0 15,22-21-15,-22 21 0,21-21 0,-20 0 16,-1 0-16,22 21 0,-22-22 16,0 1-16,-21 0 0,22-21 0,-22 21 15,0-1-15,-21 1 16,21 0-16,-21 0 0,0 42 31,-21 0-31,21 0 0,0 1 16,0-1-16,-21 21 0,21-21 15,0 22-15,-21-22 0,21 21 16,0-21-16,0 22 0,0-22 0,0 0 16,0 0-16,0 0 0,0 0 15,0 1-15,0-1 0,21-21 0,0 0 16,-21 21-16,21-21 0,0 0 0,1 0 15,-1 0-15,0 0 0,0-21 16,0 0-16,0-1 0,22 1 0,-22 0 16,0 0-16,0-21 0,0-1 15,1 1-15,-1 0 0,0-1 16,-21 1-16,0 0 0,0 20 0,21-20 16,-21 21-16,0 0 0,0 0 15,0 42 1,0 0-16,0 0 0,0 0 15,0 22-15,-21-22 0,21 21 0,0 0 16,0 1-16,0-22 0,0 21 0,0 1 16,0-22-16,0 0 0,0 0 15,0 21-15,0-20 0,0-1 16,21 0-16,0-21 0,0 0 0,1 0 16,-1 0-16,0 0 15,21 0-15,-21 0 0,22 0 0,-22-21 16,21 0-16,1-1 0,-22 1 0</inkml:trace>
  <inkml:trace contextRef="#ctx0" brushRef="#br0" timeOffset="9479.09">14605 466 0,'0'-43'16,"0"86"-16,0-107 0,0 43 15,0 42 1,0 0-16,0 22 15,0-22-15,-21 21 0,21 1 16,0-1-16,-21 21 0,21-20 0,-22 20 16,22-20-16,-21 20 0,21 1 15,0-22-15,0 0 0,0 1 0,0-1 16,-21 0-16,21 1 0,0-22 16,0 0-16,0 0 0,0 0 0,0 0 15,21-21-15,0 0 0,1 0 16,-1 0-16,0 0 15,0-21-15,0 0 0,0 0 0,1 0 16,-1 0-16,0-22 0,0 22 0,21-21 16,-20-1-16,-1 22 0,0-21 15,-21 0-15,21 20 0,-21 1 16,21 0-16,-21 0 0,0 0 16,0 42-1,0 0-15,0 21 16,-21-20-16,21 20 0,-21-21 0,21 21 15,0-20-15,0 20 0,0-21 0,0 0 16,0 22-16,0-22 0,0 0 16,0 0-16,0 0 0,21-21 0,0 21 15,0-21-15,1 0 0,-1 0 16,0 0-16,21 0 0,-21 0 0,22 0 16,-22-21-16,21 21 0,-21-21 0,1 0 15,20 0-15,-21-22 16,0 22-16,-21-21 0,0 0 0,0-1 15,0 1-15,0 0 0,0-1 0,-21 1 16,-21 21-16,21-22 0,-22 22 16,1 0-16,21 21 0,-22 0 0,1-21 15,0 21-15,21 0 0,-22 0 16,22 0-16,-21 21 0,21-21 0,21 21 16,-22-21-16,22 21 0,-21 1 15,21-1-15</inkml:trace>
  <inkml:trace contextRef="#ctx0" brushRef="#br0" timeOffset="9666.99">14414 741 0,'0'0'0,"-21"0"0,0 0 15,0 0-15,0-21 0,0 21 16,42 0-1,0 0-15,0 0 0,21-21 16,-20 21-16,20 0 0,0 0 16,1 0-16,-1 0 0,0 0 0,1 0 15,-1 0-15,0 0 0,1 0 0,-1 0 16,0 0-16</inkml:trace>
  <inkml:trace contextRef="#ctx0" brushRef="#br0" timeOffset="10412.56">15473 847 0,'0'-21'16,"0"-1"-16,0 1 16,0 0-16,0 0 0,0 0 15,21 21-15,0 0 16,0 0-1,0 0-15,1 0 0,-1 21 16,0 0-16,-21 21 0,0-20 16,21 20-16,-21 0 0,21 1 15,-21-22-15,0 21 0,0 0 0,0-20 16,0 20-16,0-21 0,0 0 16,0 22-16,-21-22 0,0-21 0,21 21 15,-21-21-15,21 21 0,-21-21 16,-1 0-16,22-21 15,-21 21-15,21-21 16,0 0-16,0-1 0,0 1 16,0-21-16,21 21 0,-21-22 15,22 1-15,-1 0 0,21-1 0,-21 22 16,0-21-16,22 0 0,-22 20 16,21 1-16,-21 0 0,22 0 15,-22 21-15,21 0 0,1 0 0,-22 0 16,-21 21-16,21 21 0,-21-20 15,21 20-15,-21 0 0,0-21 0,0 22 16,0-1-16,0 0 16,0-20-16,0 20 0,-21-21 0,0 0 15,21 0-15,-21 1 0,21-1 0,-22-21 16,1 21-16,21-42 31,0 0-31,0-1 16,0 1-16,0 0 0,0-21 15,21-1-15,1 1 0,-1 0 0,0-1 16,0 1-16,0-21 0,22 41 16,-22-20-16,21 21 0,0-21 0,1 42 15,-1 0-15,0 0 0,1 0 0,-1 0 16,0 21-16,1 0 0,-22 0 16,0 21-16,0 1 0,0-1 0,-21 0 15,0 1-15,0-1 0,0 0 16,0 1-16,0-22 0,-21 21 0,0-21 15,0 1-15,0-1 0,0 0 16,-1 0-16,1-21 0,0 0 16,0 21-16,0-21 0,0 0 15,21-21-15</inkml:trace>
  <inkml:trace contextRef="#ctx0" brushRef="#br0" timeOffset="11044.2">17251 995 0,'21'0'0,"-42"0"0,63 0 0,-21-21 16,0 21-16,-21-21 0,22-1 15,-22 1-15,0-21 0,0 21 16,0 0-16,0-22 0,-22 22 0,1 0 16,0 0-16,-21 0 0,21 21 15,-22 0-15,1 0 0,0 0 0,-1 0 16,1 0-16,0 0 0,-1 21 15,22 21-15,-21-21 0,21 22 0,-1-1 16,1 0-16,0 1 0,0-1 16,21-21-16,0 21 0,0 1 0,0-22 15,0 21-15,0-21 0,21 1 0,0-1 16,0 0-16,22-21 0,-22 21 16,21-21-16,-21 0 0,22 0 0,-1 0 15,-21 0-15,22 0 16,-1-21-16,0 21 0,-21-21 0,22 0 15,-22-22-15,0 22 0,0-21 0,0-1 16,1 1-16,-1 0 0,-21-1 16,21 1-16,-21 0 0,0-1 0,0 22 15,0 0-15,0 0 0,0 42 32,-21 0-32,21 22 0,-21-22 15,21 21-15,0 0 0,-22 1 0,22-22 16,0 21-16,0 1 0,0-22 15,0 21-15,0-21 0,0 0 16,22 1-16,-1-1 0,0-21 0,0 21 16,21-21-16,-20 0 15,20 0-15,-21 0 0,21 0 0,-20 0 16,20-21-16,-21 0 0,0-1 0</inkml:trace>
  <inkml:trace contextRef="#ctx0" brushRef="#br0" timeOffset="11313.04">17949 508 0,'0'-42'16,"0"84"-16,0-127 0,0 43 0,0 0 16,0 21-16,0-1 0,-21 22 15,21 22-15,-21-1 0,0 0 16,0 0-16,21 21 16,-22 1-16,1-1 0,0 22 0,21-22 15,-21 0-15,0 22 0,21-22 16,-21 0-16,21 22 0,-22-22 0,22 1 15,0-1-15,0 0 0,0-21 0,0 22 16,0-22-16,0 0 0,0 0 16,0 0-16,0 1 0,0-1 15,22-21-15,-1 0 16,0 0-16,0-21 0,0-1 16,0 22-16,22-21 0,-22 0 0</inkml:trace>
  <inkml:trace contextRef="#ctx0" brushRef="#br0" timeOffset="12267.5">18246 762 0,'0'0'16,"0"-21"-16,0 0 0,0 42 31,0 0-31,0 0 16,0 0-16,-22 22 0,1-22 15,0 21-15,21-21 0,-21 22 0,21-1 16,0-21-16,-21 22 0,21-22 15,-21 0-15,21 0 0,0 0 0,0 0 16,0 1-16,0-1 16,21-21-1,0 0-15,0 0 0,21 0 0,-20 0 16,20 0-16,-21 0 0,21-21 0,-20-1 16,20 1-16,0 0 0,1 0 15,-22 0-15,21-22 0,0 22 0,-20-21 16,-1 21-16,21-22 0,-21 22 15,-21 0-15,21 0 0,-21 0 0,0 42 32,0 0-32,-21 0 15,21 0-15,-21 1 0,21 20 16,-21-21-16,21 0 0,0 22 16,-21-22-16,21 0 0,0 0 0,0 0 15,0 0-15,0 1 0,0-1 16,21-21-1,0 0-15,0 0 16,0 0-16,-21-21 16,0-1-16,0 1 15,22 0-15,-22 0 0,0-21 16,0 20-16,21-20 0,-21 0 0,0-1 16,0 22-16,21-21 0,0 21 15,0-22-15,0 22 0,-21 0 16,22 0-16,-1 0 0,0 21 0,0 0 15,0 0-15,0 0 0,1 0 16,-1 0-16,0 0 0,0 0 0,0 21 16,0 0-16,1 0 0,-1 0 15,0 22-15,0-1 0,0-21 0,-21 22 16,0-1-16,0 0 0,0-21 0,0 22 16,0-22-16,0 21 0,0-21 15,0 1-15,0-1 0,0 0 16,0 0-16,-21 0 0,0-21 15,21 21-15,-21-21 16,0 0-16,21-21 16,0 0-1,0 0-15,0 0 0,0-22 16,0 22-16,21-21 0,0 0 16,0 20-16,0-41 0,0 21 0,22-1 15,-1 1-15,0 21 0,1-22 0,20 22 16,-20 0-16,-1 0 0,0 0 15,1 21-15,-1 0 0,0 0 0,-21 0 16,1 21-16,-1 0 0,-21 0 16,0 22-16,0-1 0,0-21 0,0 21 15,0 1-15,0-1 0,-21 0 16,-1 1-16,1-1 0,0-21 16,0 22-16,0-22 0,21 0 0,-21 0 15,-1 0-15,22 0 0,0 1 16,-21-22-16,0 0 15,0 0 1,21-22 0,0 1-16,0 0 0,-21 0 15</inkml:trace>
  <inkml:trace contextRef="#ctx0" brushRef="#br0" timeOffset="12499.36">19156 466 0,'-21'0'15,"42"0"-15,-64 0 0,22 0 0,0 0 16,0 0-16,0 0 16,42 0 30</inkml:trace>
  <inkml:trace contextRef="#ctx0" brushRef="#br0" timeOffset="12716.24">17992 593 0,'0'0'0,"0"21"16,21-21 0,0 0-16,21 0 0,1 0 0,-1 0 15,0 0-15,1 0 0,-1 0 16,21 0-16,-20 0 0,-1 0 16,22 0-16,-43 0 0,21 0 0,-21 0 15,0 0-15,-42 0 16,0 0-16</inkml:trace>
  <inkml:trace contextRef="#ctx0" brushRef="#br0" timeOffset="13911.55">1757 1736 0,'-21'0'16,"42"0"-16,-85 0 0,43 0 0,0 21 15,0-21 1,42 0 31,0 0-47,0 0 0,0 21 15,1-21-15,-1 0 0,0 0 16,0 0-16,21 0 0,-20 0 0,20 0 16,0 0-16,1 0 0,-1 0 15,0 0-15,22 0 0,-22 0 0,43 0 16,-22 21-16,22-21 0,21 0 16,0 0-16,-1 0 0,1 0 15,0 0-15,21 0 0,21 0 0,-21 0 16,21 0-16,22 0 0,-22-21 0,21 21 15,1 0-15,-1 0 0,0 0 0,22-21 16,-22 21-16,0 0 0,22 0 16,-22 0-16,22 0 0,-22 0 15,22 0-15,-22-21 0,21 21 0,1 0 16,-1 0-16,1 0 0,-1 0 16,22 0-16,0 0 0,-1 0 0,1 0 15,0 0-15,-1 0 0,22 0 16,-21 0-16,21 0 0,-22 0 0,22 0 15,0 0-15,0 0 0,-21 0 16,20 0-16,1 0 0,0 0 0,-21 0 16,21 0-16,-1 0 0,1 0 0,-21 0 15,21 0-15,-22 0 0,22 0 16,-21 0-16,0 0 0,-1 0 16,1 0-16,0 0 0,-1 21 0,1-21 15,-22 0-15,1 0 0,21 21 16,-22-21-16,22 0 0,-22 0 0,-20 0 15,-1 0-15,21 0 0,-20 0 16,-1 21-16,-21-21 0,0 0 0,1 0 16,-22 0-16,0 0 0,-22 0 0,1 0 15,-21 0-15,0 0 0,-1 0 16,-20 0-16,-1 0 0,1 0 0,-22 0 16,-21 0-16,22 0 15,-22 0-15,0 0 0,0 0 16,-42-21 31,0 21-47,21-21 15,-43 21-15,22-21 0,0 21 0,-21-21 16,-1-1-16</inkml:trace>
  <inkml:trace contextRef="#ctx0" brushRef="#br1" timeOffset="45837.28">4064 3217 0,'0'0'0,"0"-21"15,0-21-15,0 21 0,0 0 16,0-1-16,21 1 0,-21 0 0,0 0 16,0 42 15,0 0-31,0 22 0,0-1 16,0 0-16,0 22 0,0-1 15,0-20-15,0 20 0,0 1 0,0-22 16,-21 21-16,21-20 0,-21-1 15,21 0-15,0 1 0,0-1 0,-21 0 16,21 1-16,-22-22 0,22 0 16,0 21-16,0-20 0,-21-1 15,21 0-15,0-42 47,0 0-47,0-1 16,0-20-16</inkml:trace>
  <inkml:trace contextRef="#ctx0" brushRef="#br1" timeOffset="46252.27">2307 3535 0,'0'0'0,"-21"0"0,0 0 16,0 0-16,-1-21 0,1 21 15,42 0 1,1 0-16,20 0 0,0 0 16,22 0-16,-1 0 0,22 0 15,0 0-15,-22 0 0,22 0 16,-1 0-16,1 0 0,0 0 16,-1 0-16,-20 0 0,-1 0 0,1 0 15,-1 0-15,-20 21 0,-1-21 16,0 0-16,-20 0 0,-44-21 31,1 21-31,0-21 0,0-1 16</inkml:trace>
  <inkml:trace contextRef="#ctx0" brushRef="#br1" timeOffset="46567.38">3090 3175 0,'0'0'0,"0"21"31,0 0-15,21 1-16,1-1 15,-1-21-15,0 21 0,21 0 0,-21 0 16,22-21-16,-1 21 0,0 1 16,1-1-16,-22 0 0,21 0 0,-21 0 15,1 0-15,-22 1 0,0-1 16,0 21-16,-22-21 0,1 22 15,-21-22-15,0 21 0,-1-21 16,-20 22-16,20-22 0,-20 0 0,21 0 16,-1 0-16,1 0 0,0 1 15,-1-22-15,22 21 0,0-21 0,0 21 16,42-42 0,0 0-1,0-1-15</inkml:trace>
  <inkml:trace contextRef="#ctx0" brushRef="#br1" timeOffset="47337.15">4233 3112 0,'0'0'0,"-21"0"0,21-22 0,0 1 0,-21 21 15,21-21-15,0 0 0,0 0 16,0 0-16,0-1 0,0 1 16,42 0-16,-21 0 0,1 0 0,-1 0 15,21-1-15,0 1 0,1 21 16,-1 0-16,0-21 0,1 21 0,-1 0 15,0 0-15,1 21 0,-1 22 16,0-22-16,-20 21 0,20-21 0,-42 22 16,0-1-16,0 21 15,0-20-15,-42 20 0,-1-20 0,1 20 16,0-21-16,-22 1 0,1-1 16,-1 0-16,22 1 0,-22-22 0,22 0 15,0 0-15,-1 0 0,22 1 16,-21-22-16,21 0 0,-1 0 0,1 0 15,21-22 1,0 1-16,0 0 0,0 0 16,0 0-16,0 0 0,0-1 15,0 1-15,21 0 0,1 21 16,-1 0-16,0 0 16,0 21-16,0 0 0,0 1 15,1-1-15,-1 0 0,-21 0 0,21 21 16,0-20-16,0 20 0,-21-21 15,0 0-15,21 0 0,-21 22 0,22-22 16,-1 0-16,0 0 0,-21 0 16,21 1-16,0-22 0,0 0 15,1 0-15,-1 0 0,0 0 16,0 0-16,0 0 0,0 0 0,22 0 16,-22 0-16,0-22 0,21 1 0,-20 21 15,-1-21-15,0 0 0,0 0 16,0 21-16</inkml:trace>
  <inkml:trace contextRef="#ctx0" brushRef="#br1" timeOffset="51096">4911 3683 0,'21'-21'62,"0"21"-46,0-21-16,0 0 0,0 21 0,1-22 15,-22 1-15,21 0 16,0 0-16,-21 0 0,0 0 16,21-1-16,-21 1 0,0 0 15,0 0-15,-21 21 0,0 0 16,0 0-16,-1 0 0,22 21 16,-21-21-16,0 21 0,0 0 15,0 22-15,0-22 0,21 0 0,0 21 16,-22-20-16,1-1 0,21 21 15,-21-21-15,21 0 0,0 22 0,0-22 16,0 21-16,0-21 16,21-21-16,0 22 0,1-1 0,-1-21 15,0 0-15,0 0 0,0 0 0,22 0 16,-22 0-16,0 0 16,21 0-16,-21 0 0,22-21 0,-22-1 15,0 1-15,21 0 0,-20 0 16,-1 0-16,0 0 0,21-1 0,-21-20 15,1 21-15,-1 0 0,-21-22 0,21 22 16,-21-21-16,0 21 0,0 0 16,0-1-16,0 1 0,0 42 31,0 1-31,0-1 16,0 0-16,-21 0 0,21 21 0,-21-20 15,21-1-15,0 21 0,0-21 16,0 0-16,0 1 0,0-1 15,0 21-15,0-21 16,0 0-16,0 1 0,21-22 0,0 0 16,0 0-16,0 0 0,0 0 15,22 0-15,-22 0 0,0-22 16,0 22-16,22-21 0,-22 0 0,0 0 16,21 0-16,-21-22 0,1 22 15,-1-21-15,0 21 0,0-22 0,0 1 16,-21 21-16,0 0 0,21-22 0,-21 22 15,22 21-15,-22-21 16,0 0-16,0 42 31,0 0-31,-22 0 0,22 1 0,-21 20 16,21-21-16,0 0 0,-21 22 16,21-22-16,-21 0 0,21 21 0,0-21 15,0 1-15,0-1 0,0 0 0,0 0 16,21 0-16,0 0 15,0-21-15,1 0 0,20 0 0,0 0 16,-21 0-16,22 0 0,-1 0 16,0-21-16,1 21 0,-22-21 0,21 0 15,1 0-15,-1 0 0,-21-1 16,21-20-16,-20 21 0,-1-21 0,-21-1 16,0 22-16,0-21 0,0-1 15,0 22-15,0 0 0,0 0 16,0 0-16,-21 21 15,21 21-15,-22 0 0,22 0 0,-21 0 16,21 1-16,0-1 0,0 21 16,0-21-16,0 0 0,0 22 0,21-22 15,1 0-15,-1 0 0,-21 0 16,21 1-16,0-1 0,0 0 0,0 0 16,-21 0-16,22-21 0,-22 21 15,0-42 16,-22 21-15,1-21-16,0 0 0,0 21 0,0-21 16,0 0-16,-1-1 0,-20 1 0,21 21 15,0-21-15,0 21 16,-1 0-16,1 0 16,21 21-16,0 0 15,0 1-15,0-1 0,21 0 0,1 0 16,20-21-16,-21 21 0,0 0 15,22 1-15,-1-22 0,0 21 16,1-21-16,20 0 0,1 0 0,-1 0 16,1 0-16,-1 0 0,1 0 0,-1 0 15,1-21-15,-1-1 0,1 22 16,-22-21-16,21 0 0,-20 0 0,-22-21 16,21 20-16,-21 1 0,1-21 15,-1 0-15,-21 20 0,0-20 0,0 0 16,0-1-16,-21 22 0,-1-21 15,-20 0-15,21 20 0,-21 1 16,20 21-16,-20 0 0,21 0 0,-21 21 16,-1 1-16,22 20 0,-21-21 15,-1 21-15,22 1 0,0-1 16,-21-21-16,21 22 0,-1-1 16,22 0-16,0-21 0,0 22 0,0-22 15,0 21-15,0-21 0,0 1 0,22-1 16,-1-21-16,0 0 15,21 0-15,-21 0 0,22 0 0,-22 0 16,21 0-16,-21-21 0,22-1 0,-22 22 16,21-42-16,-21 21 0,22 0 15,-22 0-15,0-22 0,0 1 0,0 21 16,-21-22-16,0 1 0,0-21 16,0 20-16,0 22 0,0 0 15,0 0-15,-21 21 31,0 21-31,0 21 0,21-21 0,-21 22 16,21-22-16,0 21 0,0 1 16,-21-22-16,21 21 0,0-21 0,0 22 15,0-22-15,0 0 0,21 0 0,-21 0 16,21 0-16,0 1 0,0-1 16,0-21-16,1 0 0,-1 0 0,21 0 15,-21 0-15,22 0 0,-1 0 16,-21-21-16,64-22 15,-43 22-15,-21-21 0,22 21 0,-22-22 0,21 1 16,-21 0-16,0-22 16,22 22-16,-22-22 0,-21 1 0,21-1 15,-21 1-15,21-1 0,-21 22 16,21 0-16,-21 20 0,0-20 0,0 21 16,0 0-16,-21 21 15,0 21-15,0 0 0,21 0 16,0 22-16,-21-1 0,0 21 0,21-20 15,0 20-15,0-20 0,0 20 16,-22-21-16,22 22 0,0-22 0,-21 1 16,21-22-16,0 21 0,0-21 15,-21 22-15,21-22 0,0 0 0,-21-21 16,21 21-16,0 0 16,0-42-1,0 0-15,0 0 16,0-22-16,0 1 15,21 21-15,0-21 16,0 20-16,1 1 0,-1-21 0,0 21 0,0 0 16,0-1-16,22 1 15,-22 0-15,21 0 0,0 21 0,22 0 16,-22 0-16,-21 21 0,22 0 16,-22 0-16,0 1 0,0 20 15,0-21-15,-21 21 0,0-20 0,22-1 16,-22 21-16,0-21 0,0 0 15,0 1-15,-22-1 0,1 0 0,0-21 16,0 21-16,0 0 0,0-21 0,-22 0 16,22 0-16,0 0 0,0 0 15,0 0-15,-1 0 0,1 0 0,0 0 16,21-21-16,0 0 0,-21 21 0,21-21 16,-21 0-16,21-1 0,0 1 15,0 0-15,0 0 16,0 42-1,0 0 1,0 0-16,0 1 16,21-1-16,-21 0 0,21 0 15,0 0-15,0 0 0,1-21 0,-1 22 16,21-1-16,-21-21 0,0 0 0,22 0 16,-22 0-16,21 0 0,1 0 15,-1 0-15,0 0 0,1-21 0,41-1 16,-20 1-16,-22 0 15,0-21-15,1 21 0,-1-1 0,0-20 16,1-21-16,-22 20 0,-21 22 16,0-21-16,0 21 0,0-1 15,0 1-15,0 0 0,0 0 0,-21 21 16,0 0 0,-1 21-16,1 0 0,21 0 0,-21 1 15,0-1-15,21 21 0,-21-21 16,21 43-16,0-43 0,0 21 15,0-21-15,0 1 0,0-1 0,0 0 16,21 0-16,0-21 0,0 21 16,0-21-16,22 0 0,-22 0 15,0 0-15,21 0 0,1 0 0,-1 0 0,-21-21 16,22 0-16,-1 0 0,-21 0 16,21-1-16,1-20 0,-22 21 15,21-85-15,1 64 0,-22-22 16,0 1-16,-21-1 0,21 1 15,-21-1-15,21 1 0,-21-1 0,0 22 16,0 0-16,0-1 0,0 1 16,0 21-16,0 0 0,-21 21 15,21 21-15,-21 0 16,0 21-16,21-21 0,0 43 16,-21-22-16,21 22 0,-22-1 0,22-20 15,-21 20-15,21 1 0,0-1 16,0-21-16,0 22 0,0-22 15,0 1-15,0-22 0,0 21 0,0-21 16,0 0-16,21 1 0,1-1 16,-1-21-16,0 0 0,0 21 15,21-21-15,-20 0 0,-1 0 0,21 0 0,-21-21 16,22 0-16,-22-1 0,0 1 16,21 0-16,-21 0 0,1-21 0,20-22 15,-21 43-15,0-21 16,-21-1-16,0 22 0,0 0 0,0 0 15,0 0-15,0-1 0,0 44 16,0-1 0,0 0-16,0 0 0,-21 0 15,21 22-15,0-22 0,0 21 16,0-21-16,0 22 0,0-22 0,0 0 0,0 0 16,0 0-16,0 0 0,21 1 15,-21-1-15,21-21 0,1 0 16,-1 21-16,0-21 0,21 0 0,-21 0 15,1 0-15,20 0 0,0-21 0,1 0 16,-22-1-16,21 1 0,-21-21 16,22 21-16,-22-43 0,42-42 15,-42 43-15,1-1 16,41-63-16,-42 64 0,0-43 16,-21 64-16,22-1 0,-22 1 15,0 0-15,0 21 0,0-1 16,0 1-16,-22 21 0,1 0 15,0 21-15,21 1 16,-21-1-16,0 21 0,0 0 0,-1 1 16,22 41-16,0-20 0,0-1 15,-21 1-15,21-1 0,0-20 16,0 20-16,0-20 0,0-1 0,0 0 16,21 1-16,-21-1 0,22 0 15,-1-21-15,-21 1 0,21-1 0,0 0 16,0-21-16,43 0 15,-43 0-15,0 0 0,21 0 16,-20 0-16,-1-21 0,0 0 0,21-1 16,-21 1-16,1-21 0,-1 21 0,0-22 15,0 22-15,0-21 0,-21 21 16,0 0-16,21-1 0,-21 1 0,0 42 31,0 1-31,-21-1 0,21 0 16,0 0-16,0 0 0,-21 0 0,21 22 15,0-22-15,0 0 0,0 0 16,0 0-16,0 1 0,0-1 0,0 0 16,0 0-16,21-21 0,0 21 15,1-21-15,-1 0 16,0 0-16,21 0 0,-21 0 0,22-21 16,-1 0-16,0 0 0,1 0 0,-22-1 15,0-20-15,21 21 16,-20-21-16,-1-1 0,0 1 0,0 21 0,0-22 15,-21 22-15,0-21 0,21 21 16,-21 0-16,0-1 0,0 1 0,22 21 16,-22-21-16,0 42 31,-22 0-31,1 1 0,21-1 0,-21 0 16,0 21-16,0 1 15,0-22-15,-1 21 0,1 22 0,0-22 16,0 0-16,0 22 0,0-22 0,-1 22 15,1-1-15,0 1 0,21-1 16,0 1-16,0-1 0,0 1 0,0-1 16,0 1-16,0-1 0,0 1 0,0 20 15,0-20-15,0-1 0,21 22 16,-21-22-16,21 1 0,-21-1 0,0 1 16,0-1-16,0 1 0,0-1 0,0-20 15,0 20-15,0-20 0,0-1 0,0 0 16,0 1-16,0-1 0,-21-21 15,0 0-15,0 0 0,0 1 0,0-22 16,-1 0-16,1 0 0,-21 0 16,21 0-16,0 0 15,-22-22-15,22 22 0,0-21 0,-21 0 16,20-21-16,-20 21 0,21-1 0,0 1 16,0-21-16,-1 21 0,22-22 0,0 22 15,0-21-15,0 21 0,0-22 16,0 1-16,0-21 0,0 20 0,0-20 15</inkml:trace>
  <inkml:trace contextRef="#ctx0" brushRef="#br1" timeOffset="51358.85">9969 3323 0,'106'-21'31,"-42"21"-31,-22 0 0,22 0 0,-22 0 16,21-21-16,1 21 0,-1 0 16,-20 0-16,20-21 0,-20 21 0,20 0 15,-21 0-15,22-21 0,-22 21 0,-21-22 16,1 22-16,-1-21 15,-21 0-15,0 0 16</inkml:trace>
  <inkml:trace contextRef="#ctx0" brushRef="#br1" timeOffset="51707.65">9779 2942 0,'21'0'0,"0"0"0,0 0 16,1 0-16,-1 0 0,0 0 0,0 0 15,0 0-15,-21-21 16,0 0 0,-21 21-16,0 0 0,0 0 15,0 0-15,-1 0 16,1 0-16,0 0 16,0 0-1,0 0-15,0 0 0,-1 21 16,1-21-16</inkml:trace>
  <inkml:trace contextRef="#ctx0" brushRef="#br1" timeOffset="52043.46">8869 2985 0,'0'0'0,"21"0"0,0 0 15,0 0-15,0 0 0,1 0 16,-22-22 0,-22 1-1,1 0-15,0 21 16,0 0-16,-21 0 0,20 0 15,1 0-15,0 0 0,0 0 16,21 21 0,0 0-1,0 1 1,0-1-16</inkml:trace>
  <inkml:trace contextRef="#ctx0" brushRef="#br1" timeOffset="52553.17">8953 3577 0,'0'0'0,"22"-21"15,-1 0 1,-21 0-16,21 21 16,-21-21-16,21 21 0,-21-22 15,21 22-15,0-21 0,1 21 16,-22 21 15,-22 1-15,1-22-16,0 21 0,0 0 15,0 0-15,21 0 0,-21 0 16,21 1-16,-22-1 0,1 0 0,21 0 16,0 0-1,-21-21-15,21 21 16,-21-21-16</inkml:trace>
  <inkml:trace contextRef="#ctx0" brushRef="#br1" timeOffset="53959.36">1799 5355 0,'0'0'0,"-21"0"0,-21 0 16,-1 0-16,22 0 0,-42-21 15,20 21-15,1 0 0,0 0 16,-1 0-16,1 0 0,21 0 0,0 0 16,-1 0-16,1 0 15,42 0 1,1 0-16,20 0 16,-21 0-16,21 0 0,22 0 0,-22 0 15,22 0-15,-1 0 0,1 0 16,-1 0-16,22 21 0,0-21 15,-1 0-15,1 0 0,21 0 16,-22 0-16,22 0 0,0 0 0,-21 0 0,21 0 16,-22 0-16,-20 0 0,-1 0 15,1 0-15,-22 0 0,0 0 16,1 0-16,-22-21 0,0 21 0,0 0 16,-21-21-16,0 0 0,0 0 15,-21-1-15,0 1 16,0 21-16,0-21 0,-1 21 15,1 0-15,0-21 0,0 21 0,0 0 16,0 0-16,-1 0 0,1 0 16,0-21-16,0 21 0,0 0 15,0 0-15,-1 0 0,1 0 0,0 0 32,42 0-17,0 0 1,1 0-16,20 0 0,-21 0 15,0 0-15,0 21 0,22-21 16,-22 0-16,21 0 0,-21 21 0,1-21 16,20 0-16,-21 0 0,0 0 15,22 0-15,-22 21 0,0-21 0,0 0 16,0 0-16,-21 21 31,-21 1-31,0-22 16,0 21-16,0-21 0,-1 21 15,-20 0-15,21 0 0,-21 0 16,20 1-16,-20 20 0,0-21 16,-1 0-16,22 22 0,-21-22 0,21 0 15,0 21-15,-1-21 0,1 1 0,0-1 16,21 0-16,0 0 16,0 0-16,0 0 15</inkml:trace>
  <inkml:trace contextRef="#ctx0" brushRef="#br1" timeOffset="61684.64">4191 5165 0,'0'0'0,"0"-21"15,0-1-15,0 1 0,0 0 16,0 0-16,0 0 15,0 0-15,0-1 0,-21 44 32,21-1-32,-21 21 15,21 0-15,-22 1 0,22 20 0,-21-20 16,0 20-16,21-21 0,0 22 16,-21-1-16,0 1 0,0-1 0,21-20 15,-22-1-15,1 22 0,21-43 16,0 21-16,-21-21 0,21 22 0,0-22 15,0 0-15,0-42 32,21 0-32,0-1 0,1-20 15,-1 21-15,-21 0 0,21-22 16,0 1-16,0 0 0,0-1 0,-21 1 16,22 0-16,-1-1 0</inkml:trace>
  <inkml:trace contextRef="#ctx0" brushRef="#br1" timeOffset="61883.53">4212 5144 0,'0'0'0,"0"-22"0,0 1 0,0 0 16,0 42 0,0 0-16,0 22 15,0-1-15,0 0 0,0 1 0,0-1 16,0 0-16,0 1 0,0-1 16,0 22-16,21-22 0,-21 0 0,21 1 15,-21-22-15,0 21 0,0-21 16,22 22-16,-1-22 0,-21 0 0,21-21 15,-21 21-15,21-21 16,0 0-16</inkml:trace>
  <inkml:trace contextRef="#ctx0" brushRef="#br1" timeOffset="63616.05">3958 5694 0,'0'0'0,"-21"0"15,42 0 17,0-21-17,0 21-15,1 0 0,20-21 0,-21 21 16,21-22-16,1 22 0,-1-21 16,0 0-16,1 0 0,-1 21 0,22-21 15,-22 0-15,21-1 0,-20 1 0,-1 0 16,-21 0-16,22 21 0,-22-21 15,0 0-15,0 21 0,0 0 16,-21 21 15,0 0-15,0 0-16,0 0 0,0 0 16,0 22-16,0-22 0,0 21 0,0-21 15,0 22-15,0-22 0,0 21 16,0-21-16,0 1 0,0-1 15,21 0-15,1 0 0,-1-21 0,0 21 16,0-21-16,21 0 0,-20 0 16,-1 0-16,21-21 0,-21 21 0,22-21 15,-22 0-15,0 0 0,21-1 16,-21 1-16,1 0 0,-1-21 16,0 21-16,0-22 0,0 22 0,-21-21 15,21 21-15,-21-22 0,0 22 0,0 0 16,0 0-16,0 0 15,0 42 17,0 0-17,22-21 1,-1 0-16,0 0 0,0 0 0,0 0 16,0 0-16,1 0 0,-1 0 15,0 0-15,21-21 0,-21 21 0,1-21 16,20-1-16,-21 22 0,0-21 0,0 21 15,1-21-15,-1 21 16,0 0-16,-21-21 0,0 42 31,-21-21-15,0 21-16,21 0 0,-43 43 16,22-43-16,0 21 0,0-20 15,21 20-15,-21 0 0,21-21 0,-22 22 16,22-22-16,0 21 0,0-21 15,0 1-15,0-1 0,22 0 0,20-21 16,-21 21-16,21-21 0,-20 0 0,20 0 16,0 0-16,1 0 0,-1 0 15,-21 0-15,21 0 0,1 0 0,-22-21 16,21 0-16,-21 0 0,1 21 0,-1-43 16,0 22-16,0 0 15,-21 0-15,0-22 0,0 22 0,0-21 16,0 0-16,0 20 0,0-20 15,0 21-15,-21 0 0,0-22 0,-22 22 16,22 21-16,0-21 0,-21 21 0,21 0 16,-22 0-16,1 0 0,0 0 15,-1 0-15,22 21 0,-21 0 0,21 1 16,-1 20-16,1-21 0,0 21 16,21 1-16,0-22 0,0 21 15,0 1-15,0-22 0,21 0 0,0 21 16,1-21-16,-1 1 0,21-22 0,-21 21 15,22-21-15,-1 0 0,0 0 16,1 0-16,20 0 0,-21 0 0,1 0 16,20-21-16,-20-1 0,-1 1 15,-21 0-15,21 0 0,1 0 0,-22-22 16,0 22-16,0-21 0,0 21 16,1 0-16,-1-1 0,-21-20 0,0 21 15,0 0-15,0 42 31,0 0-15,0 21-16,0-20 0,0-1 16,0 21-16,0-21 0,0 0 0,0 22 15,0-22-15,0 0 0,0 0 0,0 0 16,21 1-16,0-1 0,0 0 16,22-21-16,-1 21 0,0-21 0,1 0 15,-1 0-15,21 0 0,1 0 0,-22 0 16,22 0-16,-1-21 0,-20 0 15,20 0 1,85-64-16,-127 64 0,1-22 16,-1 22-16,0-21 0,0 21 0,0-22 15,-21 22-15,0 0 0,0 0 16,0 0-16,0 0 0,0-1 16,-21 22-16,-21 0 0,-1 0 15,22 0-15,0 0 0,-21 0 0,21 22 16,-22-1-16,1 0 0,0 0 15,20 21-15,-20-20 0,-21 62 16,63-63-16,-22 22 0,22-22 0,0 21 16,0-21-16,0 1 0,0-1 15,22 0-15,-1 0 0,21-21 0,-21 0 16,0 0-16,22 0 0,-22 0 16,21 0-16,-21 0 0,22 0 15,-22-21-15,21 0 0,-21 0 0,22-1 16,-22-20-16,0 21 0,0-21 15,0-1-15,1 1 0,-1 0 0,-21-1 16,21-20-16,0 20 0,0-20 0,-21 21 16,0-22-16,0 22 0,21-22 15,-21 22-15,0 0 0,0-1 0,0 1 16,0 21-16,0 0 0,-21 21 16,0 0-1,21 21-15,0 21 0,-21 0 0,0 1 16,21-1-16,0 0 0,0 22 15,0-22-15,0 1 0,0 20 0,0-21 16,0 1-16,0 20 0,0-20 16,0-1-16,0 0 0,21 1 15,-21-1-15,21-21 0,0 0 0,0 22 16,22-43-16,-22 21 0,0 0 16,21-21-16,-20 0 0,20 0 0,0 0 15,-21 0-15,22 0 0,-22 0 0,21-21 16,1 21-16,-22-21 0,0-1 15,21 1-15,-21-21 0,1 21 0,-22-22 16,0 22-16</inkml:trace>
  <inkml:trace contextRef="#ctx0" brushRef="#br1" timeOffset="63824.93">6921 5207 0,'0'0'16,"-21"21"-16,0-21 0,0 0 0,0 0 16,0 21-16,21 1 31,21-22-15,0 0-1</inkml:trace>
  <inkml:trace contextRef="#ctx0" brushRef="#br1" timeOffset="64463.17">9207 5503 0,'0'0'0,"-21"0"0,0 0 0,0 0 15,0 0-15,42 0 31,0 0-31,0 0 16,0 0-16,1-21 16,-22 0-16,21 0 15,0 0-15,0 0 16,-21-1-16,0 1 16,21 0-16,0 0 0,-21 0 15,22-22-15,-1 22 0,0 0 16,0 0-16,0 0 0,0 0 0,1 21 15,20-22-15,0 22 16,1 0-16,-22 0 0,63 0 0,-41 22 16,-22-1-16,42 42 0,-41-42 15,-22 1-15,0 20 0,0-21 16,0 21-16,-22-20 0,1 20 0,0-21 16,-21 0-16,21 0 0,-1 1 15,-20-1-15,21 0 0,0-21 16,21-21-1,0 0 1,21-1-16,0 1 16,0 0-16,0 0 0,1 0 0,20 0 15,-21-22-15,0 22 0,22 0 16,-1 0-16,-21-22 0,21 22 16,1 0-16,-22 0 0,21 21 0,1-21 0,-22 21 15,0 0-15,0 0 0,0 0 16,0 0-16</inkml:trace>
  <inkml:trace contextRef="#ctx0" brushRef="#br1" timeOffset="65123.19">10329 5482 0,'0'0'0,"21"0"0,1 21 16,-1-21-16,0 0 15,0 0-15,0 0 0,0-21 16,22 0-16,-22 21 0,0-21 0,0 0 15,22 0-15,-22-1 0,21 1 16,-21 0-16,0 0 0,1-21 0,-1 20 16,-21 1-16,0 0 0,0 0 0,0 0 15,-21 21 1,-1 0-16,1 0 0,0 0 16,0 21-16,-21 0 0,20 0 15,1 22-15,0-22 0,-21 0 0,21 21 16,-1 1-16,22-22 0,0 21 0,0-21 15,0 22-15,0-22 0,0 21 16,0-21-16,22 0 0,-1 1 0,0-1 16,21-21-16,1 21 0,-1-21 0,0 0 15,1 0-15,20 0 16,-21 0-16,22-21 0,-1 0 0,-20-1 16,20 1-16,-20 0 0,-1 0 0,0 0 0,1-22 15,-22 22-15,0 0 16,0-21-16,0 21 0,0-22 0,-21 22 15,0 0-15,0-21 0,0 20 16,0 1-16,0 0 0,0 0 16,-21 42-1,21 0-15,0 0 16,-21 1-16,21 20 0,0 0 0,0 1 16,0-1-16,0 21 0,0 1 0,0-1 15,0 22-15,0-21 0,0 20 16,0-20-16,0 20 0,0 1 15,0-21-15,0 41 0,0-20 0,0 21 0,0 0 16,0-22-16,0 22 16,0 0-16,0 0 0,0 0 0,0 0 15,0-1-15,0-20 0,0 21 0,0-43 16,0 1-16,0-1 0,0 1 0,0-43 16,0 21-16,0-20 0,0-1 0,0-42 31,0-1-31,0 1 0,0-21 0,0 0 15,21-1-15,-21-20 0,21-1 0,-21 1 16,0-22-16,0 0 0,0 1 0</inkml:trace>
  <inkml:trace contextRef="#ctx0" brushRef="#br1" timeOffset="67696.46">11345 5673 0,'0'-64'0,"0"128"0,0-170 0,0 64 16,0-1-16,21 1 0,1 0 15,-1 20-15,0-20 0,21 21 0,-21 0 16,1 0-16,20 21 0,-21 0 16,21 0-16,-20 0 0,20 0 0,-21 0 15,21 21-15,-20 0 0,-1 0 16,0 21-16,-21-20 0,0-1 0,0 21 16,0-21-16,0 22 0,-21-22 15,0 21-15,-22-21 0,22 0 0,-21 1 16,21-1-16,-22-21 0,1 21 15,21-21-15,-22 0 0,22 0 0,0 0 16,-21 0-16,21 0 0,-1 0 16,22-21-16,-21 21 0,42 0 47,1 0-47,-1 0 0,0 0 15,0 0-15,21 0 0,1 0 0,-22 0 16,21 0-16,1 0 0,-1 0 15,21-21-15,-20 21 0,-1-22 0,22 1 16,-22 0-16,21 0 16,-20 0-16,-1-22 0,0 22 0,-20 0 15,20-21-15,-21 21 0,-21-43 16,0 43-16,0-21 0,0 20 16,0 1-16,0 0 0,-42 21 15,21 0-15,-1 0 0,1 0 16,0 21-16,0 0 0,0 1 15,0-1-15,-1 21 0,1-21 0,21 0 16,0 22-16,0-22 0,0 0 16,0 21-16,0-20 0,0-1 0,0 0 15,21 0-15,1 0 0,-1 0 16,42-21-16,-42 22 16,22-22-16,-1 0 0,0 0 0,1 0 15,20 0-15,-20-22 0,20 22 0,-21-21 16,1 0-16,20 0 0,-20 0 15,-1-22-15,-21 22 0,21 0 0,-20-21 16,-1 21-16,0-43 0,0 43 16,-21-21-16,0 20 0,0 1 15,-21 0-15,0 21 0,0 0 16,-22 0-16,22 0 0,0 0 16,0 0-16,-22 0 0,22 21 15,0 0-15,-21 1 0,21-1 0,-1 0 16,1 0-16,21 21 0,0-20 15,-21-1-15,21 21 0,0-21 16,0 0-16,0 1 0,0-1 0,21-21 16,0 21-16,1-21 0,-1 0 15,0 0-15,0 0 0,0 0 0,0 0 16,1 0-16,-1-21 0,0 0 0,0 21 16,0-22-16,0 1 0,1 0 15,-22 0-15,0-21 0,0 20 0,0 1 16,21 0-16,-21-21 0,0 21 15,0-1-15,0 1 0,0 0 0,-21 21 32,21 21-17,-22 0-15,22 22 0,-21-22 16,21 0-16,0 21 0,0-20 0,0-1 16,0 21-16,0-21 0,0 0 15,0 1-15,21-1 0,-21 0 0,43 0 16,-22 0-16,0-21 0,0 0 15,0 0-15,22 0 0,-22 0 16,21-21-16,1 21 0,-1-21 0,21-21 16,-20-1-16,-22 22 15,21-21-15,-21-1 0,1 1 0,20 0 16,-21-1-16,0-20 0,0 21 0,1-22 16,-1 1-16,0-1 15,-21 22-15,0-22 0,0 22 0,0 0 16,0-1-16,0 22 0,0 0 0,-21 0 15,0 0-15,-1 21 0,1 0 16,0 0-16,0 21 0,0 21 16,0-21-16,21 22 0,0 20 15,-22-21-15,22 22 0,0-1 0,0 1 16,0-22-16,0 22 0,0-22 0,0 22 16,0-22-16,0 0 0,22 1 15,-22-22-15,21 21 0,0-21 16,-21 0-16,21 1 0,0-1 0,0-21 15,1 0-15,20 21 0,-21-21 16,0 0-16,0 0 0,22 0 0,-22-21 16,0 0-16,0 21 0,0-22 0,22 1 15,-43-21-15,21 21 0,0 0 16,21-43-16,-42 43 16,0 0-16,22-22 0,-22 22 15,21 0-15,-21 42 16,0 0-16,-21 1 15,21-1-15,0 0 16,-22 0-16,22 0 0,0 0 0,0 22 16,0-22-16,0 0 0,0 0 0,0 0 15,0 1-15,0-1 16,22-21-16,-1 0 0,0 0 0,0 0 16,0 0-16,22 0 0,-22 0 15,0 0-15,21-21 0,-21 21 0,1-22 16,-1 1-16,0-21 0,0 21 0,0-22 15,22 1-15,-22 0 0,0-1 16,-21-20-16,21-1 0,0 22 0,0-21 16,1-1-16,-22 1 0,21-1 0,0 22 15,0-1-15,-21 1 16,0 21-16,0 0 0,0 0 0,0-1 16,0 44-1,-21-1-15,0 0 16,21 21-16,-21 1 0,21-1 0,-22 21 15,1-20-15,21 20 0,0-20 16,0 20-16,-21-21 0,21 22 0,0-22 16,0 1-16,0-1 0,0-21 0,0 21 15,0-20-15,0-1 0,0 0 16,21 0-16,-21 0 0,21-21 16,1 0-16,-1 0 0,21 0 0,-21 0 15,0 0-15,22 0 0,-1 0 16,0-21-16,-20 0 0,20-43 15,-21 43-15,0 0 16,0-21-16,-21 21 0,22-22 0,-22 22 16,21 0-16,-21 0 0,0 0 0,0 42 31,0 0-31,0 0 16,-21 0-16,21 22 0,-22-22 15,22 0-15,0 0 0,0 0 0,0 0 16,0 1-16,0-1 0,0 0 15,0 0-15,0 0 0,0 0 16,22-21-16,-1 0 16,0 0-16,0 0 0,0 0 15,0-21-15,1 0 0,-22 0 16,21 0-16,0 0 0,0-1 0,0 1 16,-21-21-16,21 21 0,1 0 0,-1-1 15,-21 1-15,0 0 0,21 21 16,-21 21-1,0 0 1,0 1-16,0-1 16,0 0-16,0 0 0,-21 0 0,21 0 15,0 1-15,0-1 16,0 0-16,0 0 16,0 0-16,21-21 0,0 0 15,0 0-15,0 21 0,1-21 0,-1 0 16,21 0-16,-21 0 0,0 0 15,1-21-15,-1 21 0,0-21 16,0 0-16,0 0 0,0 21 0,22-21 16,-22-1-16,0 1 0,0 0 0,0-21 15,1 21-15,-1-1 0,0 1 16,0 21-16,-21-21 0,21 21 16,-21 21-1,0 0-15,0 1 16,-21-1-16,0 0 0,21 0 15,0 0-15,-21 0 0,21 1 0,-21-1 16,21 0-16,0 0 0,0 0 16,0 0-16,0 1 0,21-22 15,0 0-15,0 0 16,0 0-16,22 0 0,-22 0 16,21 0-16,-21 0 0,22 0 0,-22-22 15,0 1-15,21 0 0,-21 0 16,1 0-16,-1 0 0,0-1 0,0-20 15,0 21-15,0-21 0,1 20 16,-1-20-16,-21 21 0,0-21 16,0 20-16,0 1 0,0 0 15,-21 21-15,-1 0 0,1 21 0,0-21 16,0 21-16,0 22 0,-22-22 16,22 21-16,0-21 0,0 22 0,21-22 15,0 21-15,-21-21 0,21 1 16,0-1-16,0 0 0,0 0 0,0 0 15,0 0-15,21 1 0,0-22 16,0 0-16,0 0 16,1 0-16,-1 0 0,0 0 0,0 0 15,0-22-15,22 22 16,-43-21-16,42 0 0,-42 0 16,42 0-16,-42 0 0,21-1 0,1 1 15,-1 0-15,0 0 0</inkml:trace>
  <inkml:trace contextRef="#ctx0" brushRef="#br1" timeOffset="67899.42">15515 4784 0,'-42'0'15,"84"0"-15,-105 0 0,41 0 0,1 0 0,0 0 31,21-21 16</inkml:trace>
  <inkml:trace contextRef="#ctx0" brushRef="#br1" timeOffset="68115.31">14563 4847 0,'-22'21'0,"44"-42"0,-86 42 0,43 1 16,21-1-16,21-21 15,21 0 1,-20 0-16,-1 21 0,21-21 0,0 0 16,-20 0-16,20 0 0,0 0 15,-21 0-15,22 0 0,-22 0 0,0 0 16,0 0-16,-21-21 0,0 0 15,0-1-15,-21 22 16,-21-21-16</inkml:trace>
  <inkml:trace contextRef="#ctx0" brushRef="#br1" timeOffset="68283.21">13843 4826 0,'0'0'0,"-42"0"0,20 21 0,1-21 16,21 21-16,0 1 31,21-22-15,-21 21-16,22-21 0</inkml:trace>
  <inkml:trace contextRef="#ctx0" brushRef="#br1" timeOffset="68433.13">13356 4974 0,'-21'21'0,"42"-42"0,-63 42 0,21-21 16,-1 22-16,1-22 16,21 21-1,21-21-15,1 0 0,-1 0 16,21 0-16,-21 0 0,22 0 16,-1-21-16,0 21 0</inkml:trace>
  <inkml:trace contextRef="#ctx0" brushRef="#br1" timeOffset="68935.53">17081 4720 0,'0'0'0,"22"0"16,-22 21 15,0 1-31,-22-1 0,1 0 16,21 21-16,-21 1 0,0 20 16,0-21-16,0 1 0,21 20 0,-22-20 15,1 20-15,0-21 0,0 1 16,21-1-16,-21 0 0,21 1 0,-21 20 15,21-42-15,0 1 16,0-1-16,0 0 0,0 0 16,21-21-16,0 0 15,0 0-15,0 0 16,0 0-16,1 0 0,-22-21 0,21 0 16,-21 0-16</inkml:trace>
  <inkml:trace contextRef="#ctx0" brushRef="#br1" timeOffset="69119.42">16616 5186 0,'-43'0'0,"86"0"0,-107 0 15,85 0 17,1 0-32,-1 0 0,0 0 15,21 0-15,-21 0 0,22 0 16,-1 0-16,0 0 0,1 0 0,20 0 15,-20 0-15,-1 0 0,0 0 0,22-21 16,-22 21-16</inkml:trace>
  <inkml:trace contextRef="#ctx0" brushRef="#br1" timeOffset="69644.13">17843 5165 0,'22'-21'0,"-44"42"0,44-64 16,-22 22-16,0 0 0,0 0 16,0 0-16,0 0 0,-22 21 0,1-22 15,0 1-15,0 21 0,0 0 0,0 0 16,-1 0-16,-20 0 0,21 0 16,-21 21-16,20 22 0,-20-22 0,0 21 15,21-21-15,-22 22 16,1-1-16,21 0 0,0 1 0,-1-22 15,1 21-15,21-21 0,0 1 0,0-1 16,0 0-16,0 0 0,0 0 16,21 0-16,1-21 0,-1 22 15,21-22-15,-21 0 0,0 0 16,22 0-16,-1-22 0,-21 22 0,22-21 16,-22 0-16,21 0 0,-21 0 0,0 0 15,22-1-15,-22-20 0,0 21 16,0-21-16,0 20 0,1-20 15,-1 21-15,-21-21 0,0 20 0,21 1 16,-21 42 0,-21 22-1,21-22-15,-21 0 16,-1 21-16,1-20 0,0-1 0,21 21 16,0-21-16,-21 0 0,21 1 15,0-1-15,0 0 0,0 0 0,0 0 16,0 0-16,0 1 0,21-22 15,0 0-15,0 0 0,1 0 16,-1 0-16,0 0 0,0 0 0,0 0 16,22-22-16,-22 1 0,21 21 15</inkml:trace>
  <inkml:trace contextRef="#ctx0" brushRef="#br1" timeOffset="70031.42">18478 5186 0,'0'0'0,"22"-21"0,-1 0 16,0-1-16,0 1 0,-21 0 15,0 0-15,-42 21 16,21 0-16,-1 0 16,1 0-16,-21 21 0,21 0 15,0-21-15,-22 21 0,22 1 0,21-1 16,0 0-16,-21 0 0,21 0 16,0 0-16,0 1 0,0-1 0,0 0 15,21-21-15,-21 21 16,21-21-16,0 0 0,1 0 15,-1 21-15,0 0 0,21-21 16,-42 22-16,21-22 16,-21 21-16,0 0 15,0 0 1,-21-21-16,0 0 16,0 0-16,0 21 0,0-21 0,-1 0 15,-20 0-15,21 0 0,-21 0 0,20 0 16,1 0-16,0 0 0,0 0 15,0 0-15,0-21 16,21 0 0,0 0-16,0 0 15,21-1-15,0 1 16</inkml:trace>
  <inkml:trace contextRef="#ctx0" brushRef="#br1" timeOffset="70755">18944 4784 0,'0'-21'0,"0"42"0,21-42 0,-21-1 0,0 1 15,0 42 32,0 1-47,0-1 0,0 21 0,0 0 16,0 1-16,0-1 0,0 0 15,-21 1-15,0 20 0,21-20 0,-21-1 16,0 0-16,-1 1 0,22-1 16,-21 0-16,0-21 0,21 22 15,-21-22-15,21 0 0,-21 0 0,21 0 0,-21 1 16,21-1-16,0 0 16,0-42 15,0 0-31,0-1 0,0 1 15,0-21-15,21 21 0,0 0 16,0-22-16,0 22 0,0-21 16,1 21-16,-1-1 0,0-20 0,21 21 15,-21 0-15,1 0 0,20 21 16,-21-22-16,0 22 0,22 0 0,-22 0 16,0 0-16,21 0 0,-21 0 0,1 0 15,-22 22-15,0-1 16,-22 0-1,1-21 1,0 0-16,0 0 0,0 0 16,-22 0-16,22 0 0,0 0 0,0 0 15,0 0-15,0 0 0,-1 0 16,1 0-16,21 21 0,-21-21 16,0 21-16,21 0 15,-21 1-15,0-1 0,21 0 0,-22 0 16,22 0-16,0 0 0,0 1 0,0-1 15,0 21-15,0-21 0,22 0 16,-1 1-16,0-1 0,0-21 16,0 0-16,0 21 0,1-21 15,20 0-15,-21 0 0,21 0 0,1 0 16,-22 0-16,21 0 0,-21-21 16,22 21-16,-22-21 0,0 21 15,21-22-15,-20 1 0,-1 0 0,0 0 16,0 0-16,-21 0 15,0-1-15,-21 22 16,0 0 0,0 0-16</inkml:trace>
  <inkml:trace contextRef="#ctx0" brushRef="#br1" timeOffset="71736.24">847 8170 0,'0'0'0,"-22"0"0,22-21 16,0 0-16,-21 21 15,42 0 1,1 0 0,20 0-16,0 0 0,1 0 0,-1 21 15,21-21-15,22 21 0,0-21 16,-1 22-16,1-22 0,21 0 0,-21 0 16,20 0-16,-20 0 0,21 0 15,-21 0-15,-1 0 0,1 0 0,-22 0 16,1 0-16,-1 0 0,-20 0 15,-22-22-15,0 22 0,-21-21 16,0 0-16,-21 0 0,0 21 16,-22-21-16,1 21 0,0-21 15,-1-1-15,-20 22 0,21-21 0,-1 21 16,1-21-16,0 0 0,-1 21 16,22-21-16,0 21 0,21-21 15,0-1-15,21 22 16,0 0-16,0 0 15,1 0-15,-1 0 0,21 0 16,-21 22-16,0-1 0,22 0 0,-22 0 16,0 21-16,-21-20 0,0 20 15,0-21-15,0 21 0,0 1 16,-21-22-16,0 21 0,0 1 0,-1-22 16,-20 21-16,0-21 0,21 22 15,-22-22-15,1 0 0,21 0 0,0 0 16,-1-21-16,1 21 0</inkml:trace>
  <inkml:trace contextRef="#ctx0" brushRef="#br1" timeOffset="73607.78">3958 7535 0,'0'22'0,"0"-44"0,-21 44 0,0-1 16,21 0-16,0 0 16,0 0-16,0 0 15,21-21-15,0 0 0,0 0 16,0 0-16,1 0 0,-1 0 0,21 0 15,-21 0-15,22-21 0,-22 0 0,21 21 16,0-21-16,-20 0 0,20 0 16,0-1-16,-21-20 0,22 21 0,-1-43 15,-21 22-15,-21 21 16,0-21-16,0-1 0,0 1 16,0 21-16,0 0 0,-21-22 0,0 43 15,0-21-15,0 21 0,-22 0 16,22 0-16,0 64 0,0-22 15,21 0-15,-21 1 0,21 20 16,0 1-16,0-1 0,0 1 0,0-1 16,0 1-16,21-1 0,-21 1 0,21-22 15,-21 21-15,0 1 0,0-22 16,0 22-16,0-22 0,0 0 16,0 1-16,0-1 0,0-21 0,0 0 15,0 1-15,0-1 0,-21-21 16,0 0-16,-1 0 0,1 0 15,21-21-15,-21 21 0,0-43 0,0 22 16,0 0-16,-1-21 0,1-1 16,-21 1-16,21 0 0,0-1 0,-1 1 15,-20-43-15,21 43 0,0 0 16,0 20-16,-1 1 0,1 0 16,21 42-1,0 0-15,0 1 16,0-1-16,21 21 0,1 0 15,-1 1-15,0-1 0,0-21 0,21 22 0,-20-1 16,-1-21-16,21 21 0,-21-20 16,22-1-16,-22 0 0,21 0 15,0-21-15,1 0 0,41 0 16,-41 0-16,-1 0 16,22 0-16,-22-21 0,0 0 0,1-22 0,-22 22 15,21 0-15,-21-21 0,22-1 0,-22 1 16,0 0-16,-21-1 0,0 22 15,0-21-15,21 0 0,-21 20 0,0 1 16,0 0-16,0 0 0,-21 21 16,0 21-1,0 0-15,-1 22 0,22-22 16,0 0-16,0 21 0,0-21 16,0 22-16,0-22 0,0 0 15,0 21-15,0-20 0,22-1 0,-1 0 16,0 0-16,0 0 0,0-21 15,0 0-15,22 21 0,-22-21 0,21 0 16,-21 0-16,22 0 0,-22 0 0,21-21 16,-21 0-16,22 0 0,-22 21 15,0-42-15,0 20 0,0 1 0,1 0 16,-22-21-16,21 21 0,-21-43 16,0 43-16,0 0 0,0 0 15,0 42 16,0 0-31,-21 0 0,21 21 16,-22-20-16,22 20 0,0-21 0,0 21 16,0-20-16,-21 20 0,21-21 0,0 0 15,-21 0-15,21 1 0,0-1 16,0 0-16,0-42 31,21 0-31,-21-1 16,0 1-16,21 0 0,1 0 0,-1-21 15,-21 20-15,21 1 0,0-21 16,0 21-16,-21-22 0,21 22 16,1 0-16,-1 0 0,0 0 15,0 21-15,-21 21 16,21-21-16,-21 21 0,0 0 16,0 22-16,21-22 0,-21 21 0,0-21 15,0 22-15,0-1 0,0-21 0,0 0 16,0 22-16,22-22 0,-1 0 0,-21 0 15,21 0-15,21-21 0,-21 21 16,1-21-16,20 0 0,-21 0 0,21 0 16,-20 0-16,20-21 0,-21 0 15,21 21-15,-20-21 0,20 0 16,-21 0-16,0-22 0,0 22 0,1-21 16,20 21-16,-42-22 0,21 1 0,0 21 15,0 0-15,1-22 0,-22 22 16,21 0-16,-21 0 0,21 21 15,-21 21 1,0 0 0,0 0-16,0 22 0,0-22 0,0 0 15,-21 21-15,21-21 0,0 22 0,0-22 16,0 0-16,0 21 0,0-20 16,21-1-16,0 0 0,0-21 0,0 21 15,22 0-15,-22-21 0,21 0 0,1 0 16,-22 0-16,21 0 15,0 0-15,1 0 0,-22-21 0,21 0 16,1 0-16,-22 0 0,21-1 0,0-20 16,-20 21-16,-1-21 0,0-1 15,21-41-15,-21 41 0,1 1 16,-22 0-16,0 20 0,0-20 0,0 21 16,0 0-16,0 0 0,-22 21 15,1 0-15,0 0 0,0 21 16,0 0-16,0 21 0,-1-21 0,1 22 15,21-1-15,0 0 0,0 1 16,0-1-16,0 0 0,0 1 0,0-22 16,21 21-16,1-21 0,-22 22 15,21-22-15,0 0 0,21-21 0,-21 21 16,22 0-16,-22-21 0,21 0 16,1 0-16,-1 0 0,-21 0 0,21-21 15,-20 0-15,20 21 0,-21-21 0,21-21 16,-20 20-16,-1-20 0,-21 21 15,21-21-15,-21-1 0,0 1 0</inkml:trace>
  <inkml:trace contextRef="#ctx0" brushRef="#br1" timeOffset="73783.67">5524 7218 0,'-21'0'0,"42"0"0,-63 21 16,42 0-16</inkml:trace>
  <inkml:trace contextRef="#ctx0" brushRef="#br1" timeOffset="76575.12">8996 7620 0,'0'0'0,"-21"0"0,21-21 31,0 0-31,21 21 16,0-21-16,0-1 0,0 22 0,0-21 15,22 0-15,-22-21 0,0 21 16,21-1-16,-20-20 0,-1 0 0,0 21 16,0-22-16,0 1 0,-21 0 15,0 20-15,0-20 0,0 21 16,0-21-16,-21 20 0,0 1 0,-21 0 0,-1 0 16,-20 0-16,20 0 0,-20 21 15,-1 0-15,1 0 0,-1 0 16,1 0-16,21 0 0,-22 21 0,22 0 15,-1 0-15,22 0 0,0 0 16,21 1-16,0 20 0,0 0 16,42 1-16,-20-1 0,20 21 0,0-20 0,1 20 15,-1-20-15,21 20 0,-20-21 16,-1 1-16,22-1 0,-22 22 0,-21-22 16,21 0-16,-20-21 0,-1 22 15,0-1-15,-21 0 0,0 22 16,-21-22-16,-22-21 0,1 1 15,0-1-15,-22 0 0,1-21 0,-1 0 16,1 0-16,20 0 0,-20 0 16,-1 0-16,1 0 0,21-21 0,-1 0 15,-20-22-15,20 22 0,22 0 0,-21-21 16,21-1-16,0 1 0,-1 0 16,1-1-16,21 1 0,0 0 0,0-22 15,0 22-15,0-1 0,0-20 0,0 21 16,21-1-16,1 22 0,-22 0 15,21 0-15,0 21 0,0 0 0,0 21 16,0 21-16,22 22 16,-22-22-16,0 22 0,0-22 15,0 0-15,1 1 0,-1 20 0,0-21 16,0 1-16,0-1 0,0 0 0,1-20 16,20 20-16,-21-21 0,0 21 15,22-20-15,-22-1 0,21-21 0,0 21 16,1-21-16,-1 0 0,0 0 0,22 0 15,-22 0-15,1-21 0,20 0 16,1-1-16,-22 1 0,21 0 0,-20-21 16,-1 21-16,0-1 0,1-20 15,-22 21-15,21-21 0,-42 20 16,0-20-16,0 21 0,0-21 0,0 20 16,0-20-16,0 21 0,-21-21 0,0 20 15,-21 1-15,20 21 0,1 0 16,-21 0-16,0 0 0,20 0 0,-20 21 15,21 1-15,0-1 0,-22 0 0,22 21 16,21 1-16,0-22 0,-21 21 16,21-21-16,0 22 0,0-22 15,0 0-15,0 0 0,42 21 0,-20-20 16,-1-1-16,0-21 0,0 0 16,21 0-16,-20 0 0,-1 0 0,21 0 15,-21 0-15,0-21 0,22-1 0,-22 1 16,0 21-16,0-21 15,0-21-15,1 21 0,-1-1 0,-21 1 16,0 0-16,0-21 0,0 21 0,0-1 16,0 1-16,0 0 0,0 0 15,0 42 1,0 0 0,0 0-16,-21 1 0,21 20 15,0-21-15,0 0 0,0 0 0,0 1 16,0 20-16,0-21 0,0 0 15,21 0-15,0 1 16,0-22-16,0 0 0,0 0 16,22 0-16,-22 0 0,0 0 0,21 0 15,-20 0-15,20-22 0,-21 1 16,0 0-16,22 21 0,-22-21 0,0-21 16,0 20-16,0 1 0,0 0 0,1-42 15,-22 41-15,0 1 16,0 0-16,0 0 0,0 0 15,0 42 1,0 0-16,0 0 16,0 0-16,0 1 0,-22-1 0,22 21 15,0-21-15,0 0 0,0 1 0,0-1 16,0 0-16,0 0 0,0 0 16,22 0-16,-1 1 15,0-22-15,0 0 0,0 0 0,0 0 16,1 0-16,-1 0 0,0-22 0,0 1 15,0 21-15,0-21 0,-21 0 16,22 0-16,-1 0 0,0-1 0,0 1 16,-21 0-16,21 0 0,-21-21 0,0 20 15,21 1-15,1 0 0,-1-21 16,-21 21-16,0-1 0,21 1 16,-21 42-1,0 1-15,0-1 16,0 0-16,0 0 0,0 0 15,0 22-15,0-22 0,-21 0 0,21 0 16,0 0-16,0 0 0,0 1 0,0-1 16,0 0-16,21-21 15,0 0-15,0 0 0,0 0 16,1 0-16,-1 0 0,0 0 0,21 0 16,-21 0-16,1 0 0,-1-21 15,0 0-15,21-1 0,-21 22 16,1-21-16,-1 0 0,0-21 0,-21 21 15,21-1-15,-21 1 0,21 0 0,-21 0 0,0 0 16,0-22 0,0 65-1,0-1-15,0 0 16,0 0-16,0 0 0,0 22 16,0-22-16,0 0 0,0 0 0,0 0 15,0 0-15,0 1 0,0-1 0,21 0 16,1 0-16,20 0 0,-21-21 15,21 21-15,-20-21 0,20 0 0,21 0 16,-20 0-16,-1 0 0,-21 0 16,22-21-16,-22 0 0,21 21 15,-21-21-15,0 0 0,1 0 0,-1-1 16,0-20-16,0 21 0,-21 0 0,0-22 16,21 22-16,0-21 0,-21 21 15,22-22-15,-22 22 16,0 0-16,0 42 15,0 0-15,-22 1 16,22 20-16,-21-21 0,21 0 16,-21 0-16,21 22 0,-21-22 0,21 0 15,0 0-15,0 0 0,0 1 0,0-1 16,21-21 15,0 0-31,0-21 16,1-1-1,-22 1-15,21 0 0,0 0 0,0 0 16,-21-22-16,21 22 0,0-21 0,1 21 16,-1 0-16,0-22 0,0 22 15,0 0-15,0 0 0,1 21 0,-1 0 16,-21 21 0,0 21-16,0-21 0,0 1 15,0 20-15,0-21 0,0 21 0,0-20 16,0-1-16,0 21 0,0-21 0,21 0 15,0 1-15,0-1 0,0 0 16,1 0-16,20-21 0,0 21 16,1-21-16,-1 0 0,21 0 0,-20 0 15,-1 0-15,22 0 0,-22 0 0,0 0 16,1 0-16,-1-21 0,0 0 16,-21 0-16,22 0 0,20-22 15,-42 1-15,1 21 0,-22-22 16,21 1-16,-21 0 0,0-1 0,0-62 15,0 62-15,0 22 0,-21 0 16,-1 0-16,1 0 0,0 21 16,-21 0-16,21 0 0,-22 21 0,22 0 15,-21 21-15,-1-21 0,22 22 16,0-1-16,-21-21 0,21 22 16,-1-1-16,22-21 0,0 0 0,0 22 15,0-22-15,0 0 0,22 0 16,-1 0-16,0-21 0,0 0 15,0 0-15,0 0 0,1 0 16,-1 0-16,21 0 0,-21 0 0,0 0 0,1-21 16,-1 21-16,21-21 0,-21 0 15,0 21-15,1-21 0,-1-1 0,-21 1 16,21 21-16,0-21 0,0 21 16,-21 21 15,0 0-31,0 1 0,0 20 0,0-21 15,-21 21-15,0 1 0,0-1 0,21 0 16,-21 22-16,21-1 0,0 1 16,-22-1-16,22 1 0,-21-1 0,21 1 15,0-1-15,0 22 0,0-21 0,0-1 16,0 22-16,0-1 0,-21-20 16,0 21-16,0-22 0,0 1 15,21 20-15,-22-20 0,1-1 0,0 1 16,0-22-16,0 22 0,0-1 0,-22-21 15,22 1-15,0-1 0,0-21 16,-22 0-16,22 1 0,-42-1 16,42-21-16,-1 0 0,1 0 0,0-21 15,0-1-15,0 1 0,0-21 0,-1 21 16,1-22-16,0 22 0,21-21 16,0 0-16,-21-1 0,0 1 0,21-22 15,-21 22-15,21-21 0</inkml:trace>
  <inkml:trace contextRef="#ctx0" brushRef="#br1" timeOffset="76815.99">11134 7281 0,'21'22'63,"0"-1"-63,0 0 16,-21 0-16,0 0 0,0 0 15</inkml:trace>
  <inkml:trace contextRef="#ctx0" brushRef="#br1" timeOffset="77875.38">614 9970 0,'-21'0'0,"42"0"0,-42 21 16,63-21 0,-21 21-1,21-21-15,22 0 0,-22 0 0,22 0 16,20 0-16,1 0 0,0 0 16,-1 0-16,1 0 0,21 0 0,0 0 15,-22 0-15,1 0 0,0 0 16,-1 0-16,1 0 0,-43 0 0,22 0 15,-22 0-15,1 0 0,-22 0 16,0 0-16,0 0 0,-21-21 16,-21 21-1,0-21-15,0-1 0,-1 22 0,1-21 16,0 0-16,-21 21 0,-1-21 16,22 0-16,-21 21 0,21-21 15,-22-1-15,22 22 0,0 0 0,0 0 16,42 0-1,0 0 1,0 0-16,1 0 0,-1 0 16,21 0-16,-21 22 0,22-22 15,-22 21-15,0-21 0,0 21 0,0-21 16,0 21-16,-21 0 0,0 0 16,0 1-16,0-1 0,0 0 0,-21 21 15,0-21-15,-21 1 0,21-1 0,-22 21 16,22-21-16,-21 0 0,-1 1 15,1-1-15,21-21 0,0 21 16,0-21-16,-1 0 0</inkml:trace>
  <inkml:trace contextRef="#ctx0" brushRef="#br1" timeOffset="79468.46">4360 9758 0,'0'0'0,"0"-21"16,0 0-16,0-22 0,0 22 0,0-21 16,0-1-16,0 22 0,0-21 0,0 0 15,21 20-15,-21-20 0,22 0 16,-22 21-16,0-22 0,0 22 0,0-21 15,0 21-15,0-1 0,0 44 32,-22-1-32,22 0 0,-21 0 0,0 21 15,0 1-15,21 20 0,-21 1 16,0-1-16,21 1 0,-22-1 0,1 1 16,21-1-16,-21-20 0,0 20 0,0 1 15,0-22-15,-22 0 0,22 1 16,0-22-16,0 21 0,0-21 15,-1 0-15,1-21 0,0 22 0,0-22 16,0 0 0,21-22-16,0 1 0,0 0 15,0 0-15,0 0 0,0-22 0,0 22 16,0-21-16,0 21 0,0-22 16,0 1-16,0 0 0,0-1 0,0 22 15,0-21-15,0 0 0,0 20 0,0 1 16,21 21-1,0 0-15,-21 21 0,21 1 16,0 20-16,1-21 0,-22 21 16,21 1-16,0-1 0,0-21 15,-21 22-15,21-1 0,0-21 0,1 0 16,-1 22-16,21-22 0,-21 0 0,22 0 16,-22 0-16,21 0 0,0-21 15,1 0-15,-1 0 0,0 0 0,22 0 16,-22 0-16,22 0 0,-22-21 0,22 21 15,-22-21-15,0 0 0,1 0 16,-1 0-16,0-1 0,1-20 0,-22 21 16,0-21-16,0 20 0,-21-20 15,0 0-15,0-1 0,0 22 0,0-21 16,0 0-16,-21 20 0,0 1 16,-22 0-16,22 21 0,0 0 15,0 0-15,0 0 0,0 0 0,-1 21 16,1 22-16,0-22 0,0 21 0,0-21 15,21 22-15,-21-1 0,21-21 16,0 21-16,0 1 0,0-22 0,0 21 16,0-21-16,21 1 0,21-1 0,-21 0 15,22 0-15,-22-21 0,21 0 16,0 21-16,1-21 0,-22 0 16,21 0-16,1 0 0,-1 0 0,0-21 15,1 21-15,-1-21 0,0 0 16,1 0-16,-22-1 0,21-20 0,0 21 15,-20-21-15,-1 20 0,0-20 0,0 21 16,-21-21-16,0 20 0,0-20 16,0 21-16,0 0 0,-21 21 15,0 0-15,0 21 0,-1-21 16,1 21-16,21 0 0,-21 0 16,21 22-16,-21-22 0,21 0 15,0 21-15,0-20 0,0-1 0,21 0 0,0 0 16,0 21-16,1-42 0,20 22 15,-21-1-15,0 0 0,0 0 16,1-21-16,-1 0 0,-42 0 47,-1 0-47,1-21 0,0 0 0,0 21 16,0-21-16,0-1 0,-22 22 0,22-21 15,0 0-15,0 21 0,0 0 16,-1 0-16,1 0 0,0 0 15,0 0-15,21 21 0,0 0 16,0 1-16,0-1 16,0 0-16,21 0 0,0 0 0,0-21 15,1 21-15,20 1 0,-21-22 16,21 0-16,1 0 0,-1 0 0,-21 0 0,22 0 16,-1 0-16,0 0 15,22 0-15,-22 0 0,0 0 0,22-22 16,-22 22-16,1-21 0,-1 0 0,0 0 15,1 0-15,-22 0 0,0-22 16,0 22-16,0-21 0,0 21 0,-21-22 16,22 22-16,-22-21 0,0-1 15,0 22-15,0-21 0,0 21 0,0 0 16,0-1-16,-22 22 0,1 0 16,0 0-16,21 22 0,-42 20 15,42 0-15,0-21 16,0 22-16,0-22 0,0 21 0,0 1 15,0-22-15,0 21 0,21-21 0,0 0 16,-21 1-16,21 20 0,-21-21 16,21 0-16,-21 0 0,0 1 15,0-1-15,0 0 16,-21-21 0,0 0-16,0 0 0,0 0 15,0-21-15,-1 21 0,1-21 0,21-1 16,0 1-16,-21 0 0,21 0 0</inkml:trace>
  <inkml:trace contextRef="#ctx0" brushRef="#br1" timeOffset="79895.22">7853 9377 0,'0'0'0,"0"-21"0,-21 0 0,-1-1 16,1 1-16,21 0 0,-21 21 0,0 0 15,0 0-15,21 21 16,-21 0-16,21 22 16,0-1-16,0 0 0,0 22 0,0-1 15,0 1-15,0-1 0,0 1 0,0-1 16,-22 1-16,22-1 0,0-20 16,-21-1-16,0 0 0,0 1 0,21-1 15,-21-21-15,21 0 0,-21 1 16,21-1-16,0 0 0,0-42 31,0 0-15,0-1-16,21 1 0,-21 0 0,0-21 15,0 21-15</inkml:trace>
  <inkml:trace contextRef="#ctx0" brushRef="#br1" timeOffset="82820.53">7514 9779 0,'0'0'0,"0"-63"0,-21 20 15,21 1-15,-21-22 16,21 22-16,0 0 0,0-1 0,0 1 0,0 0 15,21-1-15,0 1 0,0 0 0,22 21 16,-22-1-16,21 1 16,22 0-16,-22 21 0,21 0 0,1 0 15,-1 21-15,1 0 0,-1 22 0,1-1 16,-1 0-16,-20 1 0,-1-1 16,0 0-16,-20 1 0,-22 20 0,0-20 15,0-1-15,-22 0 0,1 1 0,-21-1 16,0 0-16,-22-21 0,22 1 15,-22-1-15,1 0 0,-1 0 16,1-21-16,20 0 0,1 0 0,0 0 0,-1 0 16,1 0-16,21-21 0,0 0 15,0 0-15,21-1 0,0 1 16,0-21-16,0 21 0,0 0 0,0-1 16,0 1-16,21 21 15,0 0-15,0 0 0,0 21 0,0 1 16,1 20-16,-1-21 0,0 21 0,-21-20 15,21 20-15,0 0 0,-21 1 16,21-22-16,1 21 0,-22-21 0,21 22 16,0-22-16,0 0 0,0 21 0,0-21 15,22-21-15,-22 22 0,21-1 16,1-21-16,-1 0 0,0 0 0,1 0 16,-1 0-16,0 0 0,1-21 15,20-1-15,-21 1 0,1 0 0,20 0 16,-20 0-16,-1 0 0,0-22 15,1 22-15,-1-21 0,-21 21 0,0-22 16,0 1-16,-21 21 0,0-22 0,0 22 16,0-21-16,0 21 0,0 0 15,-21 21-15,0 0 0,0 0 16,0 0-16,0 21 0,-1 0 0,1 0 16,0 0-16,0 0 0,21 22 15,-21-22-15,0 21 0,21-21 0,-22 1 16,22-1-16,0 21 0,0-21 0,0 0 15,0 1-15,22-1 0,-1-21 16,42 21-16,-42-21 16,22 0-16,-22 0 0,21 0 0,1 0 15,-1 0-15,0 0 0,22-21 0,-22 0 16,0-1-16,1 1 0,20 0 16,-42-21-16,22 21 0,20-43 15,-42 43-15,-21-21 0,0 20 0,22-20 16,-22 21-16,0 0 15,-22 21-15,1 21 16,0 0-16,21 0 0,0 0 16,-21 1-16,21-1 0,-21 0 15,21 0-15,0 21 0,0-20 0,0-1 16,0 0-16,0 0 0,0 0 0,0 0 16,21 1-16,0-1 15,-21 0-15,0 0 0,21-21 16,-21 21-16,-21-21 31,0-21-31,0 0 16,0 21-16,-1-21 0,1 0 0,0-1 15,0 22-15,0-21 0,0 21 16,21 21 15,21 1-31,0-22 16,0 21-16,0-21 15,0 21-15,1-21 0,-1 0 0,0 21 16,0-21-16,21 0 0,-20 0 0,-1 0 16,0 0-16,21 0 0,-21 0 0,22 0 15,-1 0-15,-21-21 0,22 21 16,-1-21-16,0 0 0,-21-1 0,22 1 16,-1-21-16,-21 21 0,0-22 15,1 22-15,-1-21 0,-21 21 16,0-22-16,0 1 0,0 21 0,0 0 15,0-22-15,0 22 0,-21 21 16,-1 0 0,22 21-16,-21 1 0,0-1 15,21 0-15,-21 21 0,21-21 0,0 22 16,0-22-16,0 21 0,0-21 0,0 22 16,0-22-16,0 0 0,0 21 15,0-20-15,0-1 0,21-21 0,-21 21 16,21-21-16,0 0 0,22 0 0,-22 0 15,0 0-15,21 0 0,-20 0 16,20 0-16,0 0 0,-21 0 0,1-21 16,20 0-16,-21-1 0,0 1 15,0 0-15,1-21 0,-22 21 0,0-22 16,0 22-16,0-21 0,0-1 16,0 1-16,0 0 0,0-22 0,-22 43 15,1-21-15,-42-22 0,42 43 16,-22 21-16,22 0 0,-21 0 15,21 0-15,-22 0 0,1 21 0,21 0 16,0 22-16,-1-22 0,1 21 0,0 1 16,21-1-16,0 0 15,0 1-15,0-1 0,0 0 0,0-21 0,21 22 16,0-22-16,1 0 0,-1 21 0,0-42 16,0 22-16,21-1 0,-20-21 15,20 0-15,0 0 0,-21 0 16,22 0-16,-22 0 0,21 0 0,1 0 15,-22-21-15,0 21 0,0-22 0,21 1 16,-20 0-16,-1 0 0,0-21 16,0 20-16,0 1 0,-21-21 0,21 0 15,-21 20-15,22 1 0,-22-21 0,0 21 16,0 0-16,0 42 31,0 0-31,0 21 0,0-21 16,0 1-16,-22 20 0,22-21 15,0 0-15,-21 22 0,21-22 16,0 0-16,0 0 0,0 0 0,0 0 16,0 1-16,21-22 15,1 0-15,-1 21 0,0-21 0,0 0 16,0 0-16,0 0 0,1 0 0,-1 0 16,0-21-16,0-1 0,0 22 15,0-21-15,1 0 0,20-21 16,-21-1-16,-21 22 0,21-21 0,0 21 15,-21-22-15,22 22 0,-22 0 16,0 0-16,21 0 0,-21 0 0,0-1 16,0 44 15,0-1-31,0 0 0,0 0 0,-21 0 16,21 0-16,0 22 0,0-22 0,-22 0 15,22 0-15,-21 22 0,21-22 0,0 0 16,0 0-16,0 0 0,0 0 15,0 1-15,0-1 0,21 0 16,1-21-16,-1 0 0,0 21 0,0-21 16,21 0-16,-20 0 15,-1 0-15,21 0 0,-21 0 0,22-21 0,-22 0 16,21 21-16,0-21 0,1-1 0,-22 1 16,21 0-16,1 0 0,-22 0 15,21-22-15,-21 22 0,0-21 16,22 21-16,-43-22 0,21 22 0,0 0 15,-21 0-15,0 0 0,0 0 0,-21 42 32,21 0-17,-21 0-15,21 0 0,0 0 16,0 1-16,0-1 0,0 0 16,0 0-16,0 0 0,0 0 0,0 1 15,0-1-15,21-21 0,-21 21 0,21 0 16,0 0-16,-21 0 0,21 1 15,1-1-15,-22 0 0,21 0 16,0-21-16,-42 0 63,0 0-63,-1 0 15,44 0 16,-1 0-15,0-21-16,0 21 0,-21-21 16,21 0-16,0-1 0,1 22 0,-1-21 15,0-21-15,0 21 0,21 0 16,-20-22-16,-1 22 0,21 0 0,-21-21 16,22 20-16,-22-20 0,21 21 15,-21 0-15,22-22 0,-43 22 16,21 21-16,-42 21 15,21 1 1,-22-22-16,22 21 0,0 0 0,-21 0 16,21 0-16,-21 0 0,21 1 15,0-1-15,-21 0 0,21 0 0,0 0 16,0 0-16,0 1 0,0-1 0,0 0 16,0 0-16,0 0 15,0 0-15,0 1 0,0-1 16,21-21-16,-21 21 15,0-42 32,-21 21-47,21-21 16,-21-1-16,0 22 0,21-21 0,-22 0 16,1 21-16,21-21 15,-21 21 1,21 21-16,0 0 15,0 0-15,0 1 16,0-1-16,21-21 0,0 21 16,1-21-16,-1 0 15,0 0-15,0 21 0,21-21 0,-20 0 16,20 0-16,-21 0 0,21 0 16,22 0-16,-22 0 0,1 0 0,-1 0 15,0-21-15,1 21 0,-1-21 0,-21 0 16,21-1-16,-20 1 0,-1 0 15,0 0-15,0 0 0,0-22 0,-21-20 16,0 21-16,0-1 0,0 22 16,0-21-16,0 21 0,0-1 15,0 1-15,-21 21 16,0 21-16,21 1 0,0 20 16,-21-21-16,0 21 15,21-20-15,0 20 0,0-21 0,-22 21 16,22-20-16,0-1 0,0 0 0,0 0 15,0 0-15,0 0 0,0 1 16,22-22-16,-1 0 16,0 0-1,0 0-15,0 0 16,0 0 0,-21-22-16,22 1 0,-22 0 15</inkml:trace>
  <inkml:trace contextRef="#ctx0" brushRef="#br1" timeOffset="83067.39">12890 10181 0,'0'0'0,"-21"0"15,0 0-15,0 0 94,0 0-94</inkml:trace>
  <inkml:trace contextRef="#ctx0" brushRef="#br1" timeOffset="84255.72">783 12002 0,'0'0'0,"-42"0"0,21-22 15,-22 22-15,22-21 0,-21 21 16,21 0-16,-1 0 0,1-21 0,0 21 16,0 0-16,0 0 15,42 0 1,0 0-16,21 0 16,22 0-16,-22 0 0,43 0 15,-22 21-15,22-21 0,0 0 16,-1 0-16,22 0 0,0 0 15,0 0-15,0 0 0,0 0 0,105 0 16,-126 0-16,21 0 0,-22 0 16,1 0-16,-21 0 0,-1 0 15,-21 0-15,1 0 0,-1 0 0,-21 0 16,-21-21 0,-21 0-16,0 0 15,-21 21-15,20-21 0,-20-1 16,0 1-16,-1 0 0,1 0 0,0 0 15,-1 0-15,1 21 0,21-22 16,-21 1-16,20 21 0,1 0 0,0-21 16,0 21-16,42 0 31,21 0-31,-20 0 0,-1 21 16,21-21-16,0 0 0,1 0 15,-22 0-15,21 0 0,1 0 0,-1 21 16,-21-21-16,21 0 0,-20 0 0,-1 0 15,0 0-15,0 0 0,-21 22 16,0-1-16,0 0 0,-21 0 16,0-21-16,0 42 0,-1-20 15,-20-1-15,21 0 0,-21 21 0,-1-21 16,1 22-16,0-22 0,-1 21 16,1-21-16,0 22 0,-1-22 15,22 21-15,-21-21 0,21 1 0,-1-1 16,1 0-16,0 0 0,0 0 15,42-42 17,0 21-32</inkml:trace>
  <inkml:trace contextRef="#ctx0" brushRef="#br1" timeOffset="85123.22">4297 11494 0,'0'-22'0,"0"44"0,0-65 0,0 22 15,0 0-15,0-21 0,0 20 0,0-20 16,21 21-16,-21-21 0,0 20 0,0 1 15,0-21-15,-21 42 16,0 0-16,21 21 16,-22 0-16,1 22 0,0-1 15,21 21-15,-21 1 0,0-22 16,0 22-16,-1-1 0,1 1 0,0-1 16,-21 1-16,21-1 0,-22 1 0,22-22 15,-21 22-15,21-22 0,-22 0 16,22-21-16,0 22 0,0-22 0,21 0 15,0-42 17,0 0-32,21-22 0,0 22 15,0-21-15,0 0 0,1-1 0,20 1 16,-21-22-16,0 22 0,0-21 0,22-64 16,-22 63-16,0 1 15,0-1-15,0 22 0,-21-22 0,0 22 16,22 0-16,-22-1 0,21 43 15,0 0 1,0 43-16,0-1 0,0 0 0,-21 1 16,22 20-16,-1-21 0,0 22 15,0-1-15,-21-20 0,21 20 0,-21-20 16,21 20-16,-21-21 0,22 1 0,-22-1 16,0 0-16,0-20 0,0 20 15,0-21-15,0 0 0,0 0 0,0 1 16,-43-22-16,22 0 15,0 0-15,0 0 0,-22 0 16,22 0-16,-21-22 0,21 1 0</inkml:trace>
  <inkml:trace contextRef="#ctx0" brushRef="#br1" timeOffset="85275.14">3873 11917 0,'-21'-21'0,"42"42"0,-42-63 16,21 20-16,21 1 15,1 21-15,20 0 16,-21 0-16,21 0 0,1-21 0,-1 21 15,0 0-15,1 0 0,20-21 0,-20 21 16,20 0-16,1-21 0,-1 21 16,-21 0-16,22-21 0,-1-1 0,1 1 15,-22 21-15,22-21 0</inkml:trace>
  <inkml:trace contextRef="#ctx0" brushRef="#br1" timeOffset="85501.01">5038 11557 0,'0'-21'0,"0"42"0,0-63 0,0 21 16,0-1-16,-22 22 0,1 0 15,0 0-15,0 0 0,0 0 0,-22 0 16,1 22-16,21-1 16,0 0-16,0 0 0,-1 21 0,1-20 15,0 20-15,0 0 0,0 1 0,0-22 16,21 21-16,0 0 0,0 1 16,0-1-16,0-21 0,0 22 0,0-22 15,0 0-15,42 0 0,-21 0 0,21-21 16,1 0-16,-1 0 0,0 0 15,22 0-15,-22 0 0,22 0 16,-22-21-16,22 0 0,-1 0 0,1-22 16</inkml:trace>
  <inkml:trace contextRef="#ctx0" brushRef="#br1" timeOffset="87765.71">5736 11642 0,'0'-43'0,"0"86"0,0-107 15,0 43-15,0 0 0,0 0 0,-21 21 16,0 0-16,0 0 0,-1 0 15,1 0-15,0 21 0,-21 0 16,21 0-16,-1 0 0,1 22 0,0-22 16,0 21-16,0 1 0,21-1 0,-21-21 15,21 21-15,0 1 0,0-1 16,0 0-16,0-20 0,0 20 16,21-21-16,0 0 0,0 0 0,21 1 15,-20-1-15,20-21 0,0 0 0,1 0 16,-1 0-16,21 0 0,-20-21 15,20-1-15,-20 1 0,-1 0 0,21 0 16,-20-21-16,20-22 0,-20 43 16,-22-21-16,21-1 0,-21 1 15,0 0-15,1-1 0,-22 22 0,21-21 16,-21 21-16,21-22 0,-21 22 0,0 0 16,0 42-1,0 0 1,-21 22-16,21-22 15,-21 0-15,21 21 0,-22-21 16,1 22-16,21-22 0,0 21 0,0-21 16,0 22-16,0-22 0,0 0 0,0 0 15,0 0-15,0 1 0,0-1 16,21-21-16,22 0 0,-22 0 16,0 0-16,0 0 0,22 0 0,-22 0 15,21-21-15,-21-1 0,22 1 16,-22 0-16,21 0 0,-21 0 0,0 0 15,1-22-15,20 22 0,-42-21 0,21 21 16,0-22-16,-21 22 0,21 0 16,-21-21-16,0 20 15,0 1-15,0 42 16,-21 1 0,0-1-16,21 0 0,-21 0 15,0 21-15,21-20 0,-21 20 0,21-21 16,-22 21-16,22-20 0,0 20 0,0-21 15,0 0-15,0 22 0,0-22 16,22 0-16,-1-21 0,0 21 0,21-21 16,1 0-16,-1 0 0,0 0 0,1 0 15,-1 0-15,0-21 0,1 0 16,-1 0-16,-21-1 0,21 1 16,-20 0-16,-1-21 0,21 21 0,-21-22 15,-21 22-15,21-21 0,-21-1 16,0 22-16,0-21 0,0 21 0,0 0 15,0-1-15,-21 1 0,0 21 16,0 0-16,0 0 0,0 21 16,21 1-16,0-1 15,0 0-15,0 0 0,0 0 0,0 0 16,21 1-16,0-1 0,-21 21 16,21-21-16,0 0 0,0 1 0,-21-1 15,22 21-15,-1-21 0,0 0 0,0 1 16,0-1-16,22 0 0,-22-21 15,0 21-15,21-21 0,1 0 16,-22 0-16,21 0 0,0 0 0,1 0 16,20 0-16,-20 0 0,20-21 0,-21 0 15,1 0-15,-1-1 0,0 1 16,1 0-16,-22-21 0,0 21 0,0-22 16,-21 22-16,0-21 0,0-1 0,0 22 15,0-21-15,0 21 0,0-22 16,0 22-16,-42 0 0,21 21 15,0 0-15,-22 0 0,1 0 0,21 0 16,-22 0-16,1 0 0,0 21 0,-1 0 16,22 22-16,-21-22 0,21 21 0,0-21 15,21 22-15,0-22 0,0 21 16,0-21-16,0 1 0,0 20 0,0-21 16,21 0-16,0 0 0,0 1 15,0-22-15,22 0 0,-22 0 0,0 0 16,21 0-16,-21 0 0,22 0 0,-22 0 15,21-22-15,-21 1 0,1 0 16,-1 0-16,0 0 0,0 0 0,0-22 16,0 22-16,-21-21 0,0 21 0,0-22 15,22 22-15,-22 0 0,0 0 16,0 0-16,0-1 0,-22 22 31,22 22-31,0-1 0,-21 0 16,21 0-16,-21 0 0,21 22 0,0-22 15,0 0-15,0 0 0,0 21 0,0-20 16,0-1-16,0 0 0,21 0 16,0 0-16,-21 0 0,22-21 0,-1 22 15,0-22-15,0 0 0,21 0 16,-20 0-16,-1 0 0,0 0 0,0-22 16,0 1-16,0 0 0,22 0 0,-22 0 15,0 0-15,0-1 0,0-20 16,1 21-16,-1-21 0,0-1 0,0 22 15,21-21-15,-20 21 0,20-1 16,-21 1-16,0 0 0,0 21 0,1 0 16,-1 0-16,0 0 0,-21 21 15,0 0 1,0 1-16,0-1 16,0-42 30,0-1-46,0 1 16,0 0-16,0 0 16,0 0-16,0 0 0,0-1 15,-21 22 1,0 22 0,-1-1-16,22 0 0,-21 0 15,21 0-15,-21 0 0,0 1 16,21 20-16,-21-21 0,21 0 0,-21 22 15,21-22-15,0 0 0,0 0 0,-22 21 16,22-20-16,0-1 0,0 0 0,0 0 16,22 0-16,-1-21 0,0 0 15,0 0-15,21 0 0,-20 0 16,20 0-16,-21 0 0,21-21 16,-20 21-16,20-21 0,-21 0 0,21 0 15,-20-1-15,-1 1 0,0 0 16,0-21-16,0 21 0,0-1 15,1 1-15,-1 0 0,-21 0 0,0 0 16,0 42 0,0 0-1,-21 0-15,21 0 0,-22 1 0,22-1 16,-21 0-16,21 0 16,0 0-16,0 0 0,0 1 0,21-1 15,1 0-15,-1 0 0,21-21 0,0 21 16,1-21-16,-1 0 15,0 0-15,-20 0 0,20 0 0,21-42 16,-41 42-16,-1-21 0,0 0 16,0-1-16,0-20 0,-21 21 15,0 0-15,21-22 0,1 22 0,-22 0 16,21 0-16,-21 0 0,0 0 0,21-1 16,0 1-16,-21 42 31,0 1-31,-21 20 15,0-21-15,0 0 0,-1 22 0,1-1 16,0 0-16,-42 106 16,41-84-16,1-1 15,21 1-15,-21 21 0,21-22 0,-21 1 16,21 20-16,0 1 0,0 0 0,0-1 16,0 1-16,0 105 15,21-105-15,0 0 0,-21-1 16,21 1-16,1 0 0,-22-1 0,0 1 0,0 0 15,21-22-15,-21 1 0,0-1 0,0 1 16,-21-22-16,-1 0 0,1 1 16,-21-22-16,0 0 0,-22-21 15,1 0-15,-1 0 0,-21-21 0,22 21 16,-22-42-16,1-1 0,-1 1 0,0 0 16,22-22-16,-22 1 0,43-1 15,-22 1-15,22-1 0,21 1 0,0-1 16,-1 1-16,1-1 0,21 1 0,0-1 15,0 1-15,0-1 0,21 22 0,1-22 16,-1-20-16,0 20 0,21 1 16,22-1-16,-1 1 0,1-1 0</inkml:trace>
  <inkml:trace contextRef="#ctx0" brushRef="#br1" timeOffset="88067.54">10583 11494 0,'0'0'15,"0"21"1,-21 0-16,21 0 15,0 0-15,-21 22 0,21-22 16,-21 0-16,21 0 0,0 0 0,0 0 16,0 1-16,0-1 15,0-42 17,0-1-17</inkml:trace>
  <inkml:trace contextRef="#ctx0" brushRef="#br1" timeOffset="88243.44">10477 11261 0,'-21'0'0,"42"0"0,-42-21 0,0 21 16,21 21 15,0 0-31,21 0 0,0-21 15,1 21-15,-1-21 0,0 0 16,21 21-16,-21-21 0</inkml:trace>
  <inkml:trace contextRef="#ctx0" brushRef="#br1" timeOffset="88653.2">11028 11367 0,'0'21'0,"0"0"15,0 0-15,0 0 16,0 0-16,0 1 0,0-1 0,0 0 16,0 0-16,-21 0 0,21 0 0,-22 22 15,22-22-15,-21-21 16,21 21-16,-21-21 0,0 0 0,21 21 16,-21-21-16,0 0 15,-1 0-15,22-21 16,0 0-16,0 0 0,0 0 15,0-22-15,0 22 16,22 0-16,-1-21 0,21 20 0,-21-20 16,22 0-16,-1-1 0,0 22 15,22-21-15,-22 21 0,22 0 0,-22-1 16,21 22-16,-20 0 0,-1 0 0,0 22 16,1-1-16,-1 0 0,-21 21 15,22-21-15,-22 22 0,-21-1 0,0-21 16,0 22-16,0-1 0,0-21 15,0 0-15,0 22 0,0-22 0,-21 0 16,-1-21-16,22 21 0,-21 0 0,0-21 16,0 0-16,0 0 0</inkml:trace>
  <inkml:trace contextRef="#ctx0" brushRef="#br1" timeOffset="91231.24">13187 10795 0,'-106'-63'16,"85"41"-16,0 1 15,-1 21-15,1 0 0,0 0 16,0 21-16,21 1 0,0 41 16,0-21-16,0 1 0,0-1 15,0 22-15,0-22 0,0 21 16,0 1-16,0-22 0,0 22 0,0-22 15,0 22-15,-21-22 0,0 0 0,21 1 16,-22-22-16,1 21 0,21-21 16,-21 0-16,21 1 0,-21-22 15,21 21-15,-21-21 0,21-21 16,0-1 0,0 1-16,-21 0 15,21-21-15,0 21 0,0-22 0,-22 1 16,22 0-16,0-22 0,0 1 15,0 20-15,0-20 0,0-1 0,0 22 16,43-22-16,-22 1 0,0-1 0,21 22 16,1-21-16,-1 20 0,0 1 0,22 21 15,-22-22-15,22 22 0,-22 21 16,22 0-16,-22 0 0,0 21 16,1 1-16,-1-1 0,0 0 0,-21 21 15,22-21-15,-22 22 0,-21-1 16,0-21-16,0 22 0,0-22 0,-21 0 15,0 21-15,-22-21 0,1-21 0,0 22 16,-1-1-16,-20 0 0,-1-21 16,22 0-16,-22 0 0,22 0 0,-21 0 15,20 0-15,22 0 0,-21 0 0,21 0 16,-1-21-16,1 21 0,0-21 0,21-1 16,0 44 15,21-1-31,0 21 15,1-21-15,-1 22 0,-21-1 16,21-21-16,0 21 0,0 1 0,0-1 16,-21-21-16,22 22 0,-1-22 0,0 21 15,0-21-15,21 0 0,-20 1 16,20-22-16,0 21 0,1-21 0,-1 0 16,43 0-16,-22 0 0,-21 0 15,1 0-15,-1-21 0,22-1 16,-22 1-16,0 0 0,1 0 15,-22 0-15,21 0 0,-21-1 0,0-20 0,1 21 16,-22-64-16,0 64 16,0-21-16,0 21 0,0-1 15,0 1-15,0 0 0,-22 21 16,1 0-16,0 0 0,0 21 16,0 0-16,21 1 0,-21 20 15,-1-21-15,22 0 0,0 22 16,0-22-16,0 21 0,0-21 0,0 0 15,0 1-15,0 20 0,0-21 0,22 0 16,20 0-16,-21-21 16,0 0-16,22 0 0,-1 0 0,0 0 15,1 0-15,-1 0 0,21-21 0,-20 21 16,-1-21-16,0 0 0,1 21 16,-22-21-16,0 0 0,0-22 15,0 22-15,-21 0 0,22-21 0,-22 20 16,0-20-16,0 21 0,0 0 15,0 0-15,0-1 0,-22 22 0,1 0 16,0 22-16,21-1 16,0 0-16,0 21 0,0-21 15,0 22-15,0-22 0,0 21 0,0-21 16,0 22-16,0-22 0,0 0 0,21 0 16,-21 0-16,21-21 0,-21 22 15,0-1-15,-21-21 47,0-21-47,0-1 0,0 1 16,0 0-16,-1 21 0,1-21 15,21 0-15,-21 21 16,21 21 0,0 0-1,21 0-15,0-21 16,-21 21-16,22 1 0,-1-22 0,0 0 15,0 21-15,0-21 0,0 0 16,1 0-16,41 0 0,1 0 16,-43 0-16,21-21 0,-21 21 15,0-22-15,22 1 0,-22 0 16,0 0-16,0 0 0,0 0 0,1-1 16,-1-20-16,0 21 0,0-21 15,-21-1-15,0 22 0,21-21 0,0 21 16,-21-1-16,22 1 0,-22 0 15,0 42 1,0 0-16,0 22 16,0-22-16,-22 0 0,22 21 0,-21 1 15,21-22-15,0 21 0,0-21 16,0 1-16,0-1 0,0 21 16,0-21-16,0 0 0,0 1 15,21-22-15,1 0 16,-1 0-16,0 0 0,0 0 15,21 0-15,-20-22 0,-1 22 0,0-21 16,0 0-16,21 0 0,-20 0 16,-1 0-16,0-22 0,0 22 0,0-21 15,0-1-15,1 22 0,-22 0 0,21-21 16,-21 21-16,21-1 16,-21 1-16,0 42 15,0 1 1,0-1-16,-21 0 0,0 0 15,-1 0-15,1 22 0,21-22 0,-21 21 16,21-21-16,-21 22 0,21-22 0,0 0 16,0 21-16,0-21 0,0 1 15,0-1-15,0 0 0,21 0 0,0 0 16,22-21-16,-22 21 0,21-21 16,0 0-16,-20 0 0,20 0 0,-21 0 15,21 0-15,-20 0 0,20-21 0,-21 21 16,43-42-16,-22 21 15,-21 0-15,0-22 0,0 22 0,22-21 16,-22-1-16,0 1 16,-21-21-16,21 20 0,0 1 0,1 0 0,-1-1 15,-21 1-15,21 0 0,-21-1 16,21 22-16,-21-21 0,0 21 0,0-1 16,0 44-1,0-1-15,-21 0 16,21 0-16,-21 0 0,0 22 0,21-1 15,0 0-15,-22 1 0,1-1 16,21 0-16,-21 1 0,21-1 0,0 0 16,0 1-16,0-1 0,0-21 0,0 21 15,0-20-15,0 20 0,21-21 0,0 0 16,1 0-16,20 1 0,-21-22 16,21 0-16,-20 0 0,20 0 15,0 0-15,-21 0 0,22 0 0,-1 0 16,64-64-16,-85 43 15,21-21-15,1-1 0,-22 1 16,21 0-16,-21-22 0,1 1 0,20 20 16,-21-20-16,0-1 0,0 1 0,1-1 15,41-20 1,-42 20-16,-21 43 0,21 0 0,-21-22 16,0 65-1,-21-22-15,21 21 0,-21 0 0,-21 21 16,21-21-16,-1 22 0,1-1 15,-21 0-15,21 1 0,0 20 16,-1-20-16,22-1 0,0 21 0,0-20 16,0-1-16,0 0 0,0 1 0,0-1 15,0-21-15,0 22 0,0-22 16,22 0-16,-1 0 0,21-21 0,-21 21 16,0-21-16,1 0 0,-1 0 15,21 0-15,-21 0 0,0 0 0,22-21 16,-22 21-16,0-21 0,21 0 15,-20 0-15,-1-1 0,21-20 0,-21 21 16,0-21-16,22-43 0,-22 43 16,0-1-16,-21 1 0,0 21 15,0 0-15,0-1 0,0 1 0,0 0 16,-21 21-16,0 0 0,0 21 16,21 0-16,0 1 0,-22 20 15,22 0-15,0-21 0,0 22 16,0-1-16,0-21 0,0 22 0,0-1 15,0-21-15,22 0 0,-22 22 0,21-22 16,0 0-16,-21 0 0,21 0 16,-21 0-16,0 1 0,-21-1 31,0-21-31,0 0 0,-1 0 16,1 0-16,0 0 0,0 0 0,0 0 15,-43 0-15,43-21 16,0-1-16,0 22 0,0-21 0,-1 0 15,1 0-15,21 0 0,-21-22 0</inkml:trace>
  <inkml:trace contextRef="#ctx0" brushRef="#br1" timeOffset="91494.09">16277 10859 0,'-21'0'15,"42"0"-15,-42-22 0,42 22 16,0 0-16,22 0 0,20 0 16,1 0-16,-1 0 0,22 0 0,-22 0 15,1 0-15,20 0 0,-20 0 0,-1 0 16,1 0-16,-22 0 0,22 0 16,-22 0-16,0 0 0,1-21 0,-22 21 15,0 0-15,0 0 0,0 0 0,-21 21 31,-21 1-31,0-22 0,-21 21 16,21-21-16</inkml:trace>
  <inkml:trace contextRef="#ctx0" brushRef="#br1" timeOffset="92499.51">1291 13843 0,'0'0'0,"-63"0"0,20 21 0,-20-21 0,20 0 15,1 0-15,21 0 0,-21 0 16,20 0-16,22 21 16,43 1-1,-22-22-15,42 0 0,1 0 0,21 0 16,-1 0-16,22 0 0,0 0 15,0 0-15,-22 0 0,22 0 0,0-22 16,0 22-16,0-21 0,-22 21 16,1 0-16,-21-21 0,-1 21 0,1 0 15,-43-21-15,21 21 0,-21-21 16,-21 0-16,0-1 16,-21 22-16,0-21 0,0 0 15,-22 21-15,22-21 0,-21 0 16,21 0-16,-22-1 0,22 22 0,0-21 15,0 0-15,0 21 0,21-21 16,21 21 0,0 21-16,0-21 15,0 21-15,22 0 0,-22 1 0,0 20 16,0-21-16,-21 21 0,0-20 16,0 20-16,0-21 0,0 21 0,-21-20 15,0 20-15,0-21 0,0 0 16,-22 0-16,22 1 0,0-1 0,0-21 15,0 21-15</inkml:trace>
  <inkml:trace contextRef="#ctx0" brushRef="#br1" timeOffset="94028.96">3746 13631 0,'0'0'0,"22"0"0,-1 0 0,-21-21 16,21 21-16,0-21 15,0 0-15,22 0 0,-22 0 0,0-22 16,21 22-16,-21 0 0,1-21 15,-1 20-15,0 1 0,0-21 0,0 21 16,0-22-16,-21 22 0,0 0 0,0-21 16,0 21-16,0-1 0,0 1 15,-21 21-15,0 0 0,0 0 16,0 0-16,-22 21 16,22 1-16,0 20 0,0-21 0,21 21 15,0 1-15,0 20 0,0-20 16,0 20-16,0 1 0,0-1 15,0 1-15,0-1 0,0-21 0,0 22 16,0-22-16,21 1 0,-21-1 16,21 0-16,-21-21 0,0 1 0,0-1 15,0 0-15,0 0 0,0 0 0,-21-21 32,0 0-32,0 0 0,0-21 0,-22 0 15,22 0-15,-21 0 0,-1-1 16,22 1-16,-21 0 0,0-21 0,-1 21 15,1-22-15,0 22 0,20-21 0,-20 21 16,21-1-16,0 22 16,0 0-16,-1 0 0,22 22 15,0-1-15,0 0 16,22 0-16,-1 21 0,21-20 0,-21 20 16,22-21-16,-1 0 0,0 0 0,1 1 15,-1-1-15,21 0 0,43 0 16,-63-21-16,-1 0 0,21 0 15,-20 0-15,-1 0 0,0 0 16,-20-21-16,20 0 0,0 0 0,-21-1 16,1 1-16,20 0 0,-42-21 0,21 21 15,-21-22-15,21 22 0,-21-21 16,0-1-16,0 22 0,0-21 16,0 0-16,0 20 15,0 44-15,0-1 16,0 0-16,0 0 0,0 21 0,0-20 15,0 20-15,0 0 0,0-21 16,0 22-16,0-22 0,0 0 0,0 0 16,0 0-16,0 1 0,0-1 15,21-42 17,1-1-32,-22 1 15,21 0-15,0-21 0,-21 21 0,21-22 16,0 22-16,0-21 0,1-1 15,-1 22-15,0-21 0,0 21 16,0 0-16,0-1 0,1 22 16,-22 22-1,21-1-15,-21 0 0,0 0 0,0 0 16,0 43-16,0-22 0,0-21 16,0 0-16,21 1 0,-21 20 15,21-21-15,-21 0 0,21-21 0,0 21 16,22 1-16,-22-22 0,0 0 15,21 0-15,1 0 0,-22 0 0,21 0 16,1 0-16,-22-22 0,0 22 16,21-21-16,-21 0 0,1 0 15,-1 0-15,0-22 0,-21 22 0,0 0 16,21-21-16,-21 21 0,0-1 0,0 1 16,0 0-16,0 0 0,0 42 31,0 0-31,0 0 0,0 1 15,0-1-15,0 21 0,0-21 0,0 0 16,0 1-16,0 20 0,0-21 0,0 0 16,0 0-16,21-21 0,0 22 15,1-1-15,20-21 0,-21 0 0,64 0 16,-43 0-16,0 0 16,1-21-16,-1 21 0,0-22 15,1 1-15,-1 0 0,-21-21 0,22 21 16,-22-22-16,0 22 0,0-21 0,0-1 15,0 1-15,-21 0 0,0 21 16,0-22-16,0 22 0,0 0 0,0 63 31,-21-21-15,21 22-16,-21-22 0,0 21 0,21 22 16,-21-22-16,0 0 0,21 22 15,-22-22-15,1 22 0,0-1 16,21 1-16,0 20 0,0-20 0,0 21 15,0-1-15,-21-20 0,21 20 16,-21 1-16,21 0 0,-21-1 0,21 22 16,0 0-16,0-21 0,0 21 0,0-22 15,0 22-15,0-21 0,0-1 0,0 1 16,0 0-16,0-22 0,0 1 16,21-1-16,-21-20 0,0-1 0,0-21 15,0 0-15,0 0 0,0-42 16,0 0-1,0 0-15,0-21 0,0-1 0,0 1 16,0 0-16,0-22 0,0 1 16,0-1-16,21-21 0,-21 22 0,21-22 15,0-21-15,0 22 0</inkml:trace>
  <inkml:trace contextRef="#ctx0" brushRef="#br1" timeOffset="94315.8">5821 14097 0,'0'0'0,"0"-42"0,0-22 15,0 22-15,0 0 0,0-1 0,0 1 16,0 21-16,21-22 0,0 22 16,0 0-16,22 0 0,-1 0 0,0 0 15,1 21-15,20 0 0,-21 0 16,1 21-16,-1 0 0,0 0 16,1 0-16,-22 0 0,0 22 0,-21-22 15,0 21-15,0 1 0,0-22 16,-21 0-16,0 21 0,0-21 0,-22 1 15,1-1-15,-22 0 0,22 0 0,-21 0 16,20-21-16,-20 21 0,20-21 16,1 0-16,0 0 0,21 0 0,-1 0 15,1 0-15,21-21 32,21 21-32,22-21 0,-22 0 0,0 21 15</inkml:trace>
  <inkml:trace contextRef="#ctx0" brushRef="#br1" timeOffset="94687.32">6265 13907 0,'0'0'15,"0"-22"-15,21 1 0,-21 0 16,22 21-16,-22-21 0,21 0 0,-21 0 16,21-1-16,0 1 0,0 0 15,0 0-15,1 0 0,20 21 0,-21 0 16,21-21-16,1 21 0,-22 0 0,21 0 15,1 21-15,-22 0 0,21 0 16,-21 0-16,0 0 0,1 22 16,-1-22-16,-21 0 0,0 21 0,0-20 15,0-1-15,0 21 0,-21-21 16,-1 0-16,1-21 0,0 22 0,0-1 16,0-21-16,0 0 0,-1 0 15,1 0-15,21-21 16,0-1-16,0 1 15,0 0-15,0 0 0,0 0 0,0 0 16,0-22-16,21 22 0,1 0 16,-1-21-16,0 20 0,64-41 15,-64 42-15,0 21 16,21 0-16,-21 0 0,22-21 16,-22 21-16,0 0 0,21 0 15</inkml:trace>
  <inkml:trace contextRef="#ctx0" brushRef="#br1" timeOffset="95719.86">7366 13568 0,'0'0'0,"-21"0"31,0 21-31,-1 21 16,1-20-16,0-1 0,21 0 15,0 21-15,-21-21 0,21 22 0,0-22 16,0 21-16,0-21 15,0 1-15,0-1 0,0 21 0,21-21 16,-21 0-16,21-21 0,0 22 0,1-1 16,-1-21-16,0 0 0,0 0 15,21 0-15,-20 0 0,20 0 0,-21 0 16,21 0-16,-20 0 0,20-21 0,-21-1 16,0 1-16,0 0 0,1 0 15,-1-21-15,-21 20 0,0-20 0,0 0 16,0-1-16,0 1 0,0 0 0,-21-1 15,-1 22-15,1-21 0,0 21 16,0 0-16,-21-1 0,-1 22 16,22 0-16,-21 0 0,-1 22 0,22-1 15,-21 0-15,21 21 0,-22 1 16,22-22-16,0 21 0,21 0 0,0 1 16,0-1-16,0-21 0,0 22 15,21-22-15,0 0 0,1 21 0,20-21 16,-21-21-16,0 22 0,22-1 15,-22-21-15,21 0 0,-21 0 0,0 0 16,22 0-16,-22 0 0,21-21 0,-21-1 16,22 22-16,-22-21 0,85-63 15,-85 62-15,21-20 16,-21 21-16,1-21 0,-1 20 16,0-20-16,0 21 0,-21 0 0,0 42 31,0 0-31,0 21 15,-21-20-15,21-1 0,0 0 0,-21 21 16,21-21-16,-21 1 0,21-1 16,0 0-16,0 0 0,0 0 0,0 0 15,0 1-15,21-1 0,0-21 16,0 21-16,21-21 0,-20 0 0,20 0 16,0 0-16,-21 0 0,22 0 0,-22-21 15,0 21-15,21-21 0,-20-1 16,-1 1-16,0 0 0,0 0 15,0-21-15,0 20 0,1 1 0,-1-21 16,0 21-16,-21 0 0,21-1 16,-21 1-16,0 42 15,0 1-15,0-1 16,0 0-16,-21 0 0,21 0 16,0 0-16,0 22 0,0-22 0,0 0 15,0 0-15,0 0 0,0 1 0,0-1 16,0 0-16,0 0 15,21-21-15,0 0 0,22 0 0,-22 0 16,42 0-16,-42 0 16,22 0-16,-22 0 0,0 0 15,21-21-15,-20 0 0,20 0 0,-21-1 16,0 1-16,0 0 0,22 0 0,-22-21 16,0 20-16,0-62 15,0 63-15,-21-22 0,0 22 0,0 0 16,0 0-16,-21 21 15,0 0-15,0 21 0,0 0 0,0 0 16,-1 0-16,1 22 0,0-22 16,0 21-16,21-21 0,0 1 0,0 20 15,0-21-15,0 0 0,0 0 16,0 1-16,0-1 0,21 0 16,0-21-16,0 0 15,1 0-15,-1 0 0,0 0 16,0 0-16,0 0 0,0-21 15</inkml:trace>
  <inkml:trace contextRef="#ctx0" brushRef="#br1" timeOffset="96684.44">11197 13187 0,'0'-21'16,"0"42"-16,0-63 0,0 20 0,0 1 15,0 0-15,0 0 0,-21 0 0,21 0 16,-21-1-16,0 1 0,-1 0 0,1 21 15,-21 0-15,21 0 0,0 0 16,-22 0-16,22 21 0,-64 22 16,64-1-16,-21 0 0,21 1 0,-22-1 15,22 21-15,0-20 16,-21 20-16,21 1 0,21 20 0,-22-20 16,22-1-16,-21 1 0,21-1 0,0 1 15,0-22-15,21 1 0,1-1 16,-1 0-16,0 1 0,21-22 0,1 0 15,-1-21-15,21 21 0,-20-21 0,20 0 16,-20 0-16,20 0 0,1-21 16,-22 21-16,21-21 0,-20-22 0,-1 22 15,0 0-15,1-21 0,-1-1 16,0 1-16,-20 0 0,-1-1 0,0 1 16,-21-21-16,0 20 0,0-20 0,0 20 15,0-20-15,-21 21 16,0-1-16,-22-20 0,22 20 0,-21 1 15,21 0-15,-22 21 0,1-22 0,0 22 16,20 0-16,-20 0 0,0 0 16,-1 21-16,1 0 0,0 0 0,-1 0 15,1 0-15,0 0 0,-1 21 0,1 0 16,0 21-16,-1 1 0,22-1 16,0 0-16,0 1 0,0 20 0,0-21 15,21 22-15,0-1 0,0 1 16,0-22-16,0 22 0,0-1 0,0-20 15,21-1-15,0 0 0,0 1 0,0-1 16,0-21-16,1 21 16,20-20-16,-21-1 0,21 0 0,-20 0 15,20-21-15,43 21 16,-43-21-16,0 0 0,-21 0 0,22 0 16,-1-21-16,0 21 0,-20-21 0,20 0 15,-21 21-15,0-21 0,22-1 0,-22 1 16,0 0-16,0 0 0,0 0 15,0 0-15,1 21 0,-22-22 16,0 1-16</inkml:trace>
  <inkml:trace contextRef="#ctx0" brushRef="#br1" timeOffset="99698.86">11345 13250 0,'0'0'16,"0"-21"-16,0 0 16,0 0-16,0 0 0,-21 21 15,0-21-15,0-1 16,0 22-16,-1 0 0,1 0 0,-21-21 15,21 21-15,0 0 0,-1 0 16,-20 0-16,21 0 0,-21 0 16,-1 21-16,22 1 0,-21-1 0,-1 0 0,1 0 15,0 21-15,21 1 0,-22-1 16,22 0-16,0 22 0,0-22 16,0 22-16,21-1 0,0 1 0,0-22 15,0 22-15,0-22 0,0 0 16,0 1-16,0-1 0,0-21 0,0 21 15,0-20-15,21-1 0,0 0 0,0-21 16,0 0-16,0 0 0,22 0 16,-22 0-16,21 0 0,1 0 0,-1 0 15,0-21-15,22 0 0,-22-1 0,22 1 16,-22-21-16,0 21 0,22-22 16,-22 1-16,-21 21 0,22-43 0,-1 22 15,-21 0-15,0-1 0,0-20 16,1 21-16,-1-1 0,-21 1 15,0 21-15,21-22 0,-21 22 0,0 0 16,21 0-16,-21 0 0,0 42 31,0 0-31,0 21 16,-21-20-16,21 20 0,-21 21 0,0-20 16,21 20-16,-22 1 0,22-1 15,0 1-15,-21-1 0,0 1 0,0-22 16,21 22-16,-21-1 0,0 1 15,-1-1-15,22 1 0,-21-1 16,0 1-16,0-1 0,0 1 0,0-1 16,21-21-16,-22 1 0,1 20 0,21-20 15,0-22-15,0 21 0,0-21 16,0 22-16,0-22 0,0 0 16,21-21-1,1-21-15,-1 0 0,0-1 16,21-20-16,-21 21 0,43-64 15,-22 22-15,-21 20 0,22-20 0,-22-1 16,21-20-16,1 20 0,-1 1 16,-21-22-16,21 0 0,1 22 0,-22-22 15,0 1-15,21 20 0,-20-21 16,-1 22-16,-21-1 0,21 1 0,-21 21 16,21-1-16,-21 22 0,0 0 15,21 0-15,-21 0 0,0 42 16,0 0-1,0 0-15,0 21 0,0-20 16,0 20-16,0-21 0,0 21 0,0 1 16,0-22-16,0 21 0,0-21 15,0 1-15,21-1 0,-21 0 0,22 0 16,-22 0-16,21-21 0,0 0 0,0 0 16,0 0-16,22 0 15,-22 0-15,0-21 0,0 0 16,0 0-16,0 0 0,1-1 0,-1 1 15,0-21-15,0 21 0,0-64 16,-21 64-16,21-21 0,1-1 16,-22 22-16,21 0 0,-21 0 0,0 0 15,0-1-15,0 44 16,0-1 0,0 0-16,0 0 0,0 0 0,0 22 15,0-22-15,0 21 0,0 0 16,0-20-16,0 20 0,0-21 0,0 21 15,0-20-15,21-1 0,0 0 0,0 0 16,0-21-16,1 21 16,-1-21-16,0 0 0,21 0 0,1 0 15,-22 0-15,21 0 0,0 0 0,1-21 16,-1 0-16,0 0 0,1 0 16,-22-1-16,21 1 0,22-63 15,-43 41-15,0 1 0,0 0 16,0 20-16,-21-20 0,22 0 0,-22 21 15,0-22-15,0 22 0,0 0 0,-22 0 16,1 21-16,0 0 0,0 0 16,-21 0-16,20 0 0,1 0 15,0 0-15,-21 21 0,21 0 0,-1 0 0,-20 0 16,21 22-16,0-22 0,21 21 16,0 1-16,-21-22 0,21 21 15,0-21-15,0 22 0,0-22 0,0 21 16,21-21-16,0 0 15,0 1-15,0-22 0,0 0 0,1 0 16,-1 0-16,0 0 0,0-22 16,0 1-16,0 0 0,1 0 15,-1 0-15,21-43 16,-21 22-16,0 21 0,-21-22 0,0 22 16,22-21-16,-22 21 0,0 0 0,0-1 15,0 1-15,0 42 31,0 1-31,-22-1 0,22 0 16,-21 21-16,21-21 0,0 22 0,0-22 16,0 21-16,0-21 0,0 22 15,0-22-15,21 0 0,1 0 0,-1 0 16,-21 1-16,42-22 0,-21 21 0,43-21 16,-22 0-16,0 0 15,1 0-15,-1-21 0,0 21 0,1-22 16,20-41-16,-20 42 15,-22-22-15,0 1 0,0 0 0,0-1 16,0 1-16,1 0 0,-1-1 16,-21-20-16,21 21 0,0-1 0,-21-20 15,0 42-15,0-22 16,0 22-16,0-21 0,-21 63 31,0 0-31,21 21 0,-21-20 0,-1 20 16,22-21-16,0 21 0,-21 1 15,21-1-15,-21 0 0,21 1 0,0-1 16,0 0-16,0-20 0,0 20 16,0 0-16,0-21 0,0 22 0,21-22 0,0 0 15,-21 0-15,22 0 0,-1-21 16,0 0-16,0 0 0,21 0 16,-20 0-16,-1-21 0,21 0 15,-21 0-15,0 0 0,1 0 16,-1-22-16,0 22 0,0-21 15,0 21-15,0-22 0,1 22 0,-22-21 0,0 21 16,0-1-16,0 1 16,0 42-1,0 1 1,0-1-16,0 0 0,0 0 0,-22 0 16,22 0-16,0 1 0,0 20 0,0-21 15,0 0-15,0 0 16,0 1-16,0-1 0,22 0 0,-1-21 15,0 21-15,21-21 0,-21 0 0,22 0 16,-22 0-16,21 0 0,1 0 16,-22 0-16,21-21 0,-21 0 0,22 0 15,-22-22-15,0 22 0,0-21 0,21-1 16,-20 1-16,-1 0 0,-21-1 16,21-20-16,0 21 0,0-22 0,0 22 15,-21-22-15,22 1 0,-1-1 16,0 22-16,-21-22 0,0 22 0,0 21 15,0-21-15,0 20 0,0 1 16,0 42 0,-21 1-16,21-1 0,-21 21 15,-1 0-15,22 1 0,-21 20 0,21-20 16,-21 20-16,21-21 0,-21 1 16,21 20-16,0-20 0,0-1 0,0 0 15,0 1-15,0-1 0,0 0 0,21 1 16,0-22-16,0 21 0,-21-21 15,22 0-15,-1 1 0,0-22 16,0 0-16,0 0 0,0 0 0,1 0 16,-1 0-16,0 0 0,0-22 0,0 1 15,22 0-15,-22 0 0,0 0 16,0-22-16,-21 22 0,21 0 0,0-21 16,-21 21-16,22-1 0,-22 1 15,0 0-15,0 42 31,0 0-31,-22 1 0,22-1 16,-21 0-16,21 0 0,0 0 0,0 22 16,0-22-16,0 0 0,0 0 0,0 0 15,0 0-15,0 1 0,21-1 16,1-21-16,-1 21 0,0-21 16,0 0-16,0 0 0,22 0 0,-22 0 15,21 0-15,-21-21 0,0 0 16,22-1-16,-22 1 0,0 0 0,21-21 15,-20 21-15,-1-22 0,21-20 16,0 42-16,-20-43 16,-1 43-16,-21 0 0,21 0 0,-21-1 15,0 44 17,-21-1-32,0-21 0,-1 42 0,22-21 15,-21 0-15,0 22 0,0-22 16,0 21-16,0 1 0,-1 20 15,-20-21-15,21 64 0,0-63 16,0 20-16,21-21 0,-22 22 16,22-1-16,0-20 0,0 20 0,0 1 15,0-1-15,0 1 0,0-1 0,0 1 16,-21-1-16,21 1 0,0 20 16,0-20-16,0-1 0,0 1 0,-21-22 15,21 22-15,-21-1 0,0-20 0,0-1 16,-1 0-16,1 1 0,-21-22 15,-22 21-15,22-21 16,0-21-16,-1 0 0,1 0 0,21 0 0,-21-21 16,-1 21-16,22-21 0,0 0 15,0 0-15,0-22 0,-1 1 16,1 0-16,21 20 0,0-20 16,0 0-16,0-1 0,0 1 15,0 0-15,21-22 0,-21 22 0</inkml:trace>
  <inkml:trace contextRef="#ctx0" brushRef="#br1" timeOffset="99931.73">14711 13356 0,'0'-21'16,"21"21"-16,0 0 15,21-21-15,-20 21 0,-1-21 0,21 21 16,-21 0-16,22-21 0,-1 21 16,0 0-16,1-22 0,-1 22 0,0 0 15,-21 0-15,22-21 0,-22 21 0,21 0 16,-21-21-16,-21 0 0,0 0 16</inkml:trace>
  <inkml:trace contextRef="#ctx0" brushRef="#br1" timeOffset="100123.62">14330 13166 0,'0'0'0,"-21"21"0,42-42 62,0 0-62,0 21 16,-21-22-16,21 22 0,0-21 0</inkml:trace>
  <inkml:trace contextRef="#ctx0" brushRef="#br1" timeOffset="101174.02">16933 12848 0,'0'-21'0,"0"42"16,-21-42 0,0 21-16,21 21 15,-21 0-15,0 1 0,-1-1 0,22 21 16,-21-21-16,0 22 0,0-22 15,0 21-15,0 0 0,-1-20 0,22 20 16,0-21-16,0 21 0,0-20 16,0-1-16,0 0 0,22 0 0,-1 0 15,0-21-15,21 21 0,-21-21 16,1 0-16,20 0 0,-21 0 0,21 0 16,1 0-16,-22-21 0,21 0 0,-21 21 15,1-21-15,-1 0 0,-21 0 16,0-1-16,0 1 0,0-21 0,0 21 15,-21 0-15,-1-22 0,1 22 16,-21-21-16,21 21 0,-22-22 0,22 22 16,-21 0-16,0 0 0,20 0 0,-20 21 15,21 0-15,0 0 16,21 21 0,21-21-16,21 21 15,-21-21-15,22 0 0,-1 0 16,0 0-16,22 0 0,-22 0 0,22 0 15,-1 0-15,1-21 0,20 0 16,-20-1-16,-1 1 0,1 0 0,-1-21 16,-20 21-16,-1-1 0,0-20 0,1 21 15,-22 0-15,-21 0 0,0-1 16,0 1-16,0 0 0,0 0 0,0 0 16,-21 21-16,0-21 15,-1 21-15,1 0 16,0 0-16,0 21 0,0 0 0,0 0 15,21 21-15,-22 1 0,1-1 0,0 22 16,0-1-16,21 1 0,0-1 16,-21 22-16,21-22 0,-21 1 0,21 20 15,-22 1-15,22 0 0,0-1 0,0 1 16,-21 0-16,21-1 0,-21 22 16,0-21-16,21 0 0,-21 20 0,21-20 15,-21 21-15,-1 0 0,1-22 0,21 1 16,-21 21-16,0-21 0,0-1 15,0 1-15,-1 0 0,1-1 0,21-20 16,0-1-16,-21 1 0,0-22 16,21 0-16,-21 1 0,0-22 0,21 0 15,-22-21-15,1 0 0,0-21 16,0 0-16,21 0 0,-21-22 16,0 1-16,21-22 0,-22 1 0,1-1 15,21 1-15,0-22 0,0 1 16,0-1-16,0 0 0,0-21 0,0 1 15,0 20-15,21 0 0,1-21 0,-1 22 16,0-1-16,21 0 0,-21 1 16,22 20-16,-1-20 0,0 20 0,22-21 15,-22 22-15,22-1 0,-1 22 16,-20-21-16,20 20 0,1-20 16</inkml:trace>
  <inkml:trace contextRef="#ctx0" brushRef="#br1" timeOffset="101711.71">18881 12764 0,'0'0'16,"0"-22"-16,0 1 0,0 0 0,0 0 15,-22 21 1,22 21-16,0 0 16,-21 0-16,21 22 0,0-1 15,-21 0-15,21 22 0,0-22 0,-21 22 16,0-22-16,0 22 0,21-22 0,-22 0 16,1 1-16,0-1 0,0 0 15,0-21-15,0 22 0,-1-22 0,1-21 16,21 21-16,0 0 0,-21-21 15,21-21 1,0 0-16,0 0 0,0 0 0,21-1 16,0-20-16,-21 21 0,22-21 15,-1-1-15,0 1 0,21 0 16,-21-22-16,1 22 0,-1-22 16,0 1-16,21 20 0,1-62 0,-43 62 15,21 1-15,0 21 0,-21 0 16,0-1-16,21 44 15,-21-1-15,0 0 0,0 21 16,21 1-16,-21 20 0,0-21 0,0 22 16,0-22-16,0 22 0,21-22 0,-21 0 15,22 1-15,-22-1 0,0 0 16,0-20-16,0 20 0,0-21 0,0 0 16,0 0-16,0 1 0,0-1 15,-22-21 1</inkml:trace>
  <inkml:trace contextRef="#ctx0" brushRef="#br1" timeOffset="102103.48">18542 13208 0,'0'0'0,"21"0"31,0 0-31,0 0 16,22 0-16,-1 0 0,0 0 0,1 0 15,-1 0-15,22 0 0,-1 0 16,-21 0-16,22 0 0,-1-21 0,1 21 16,-1-21-16,1 0 0,-1 21 0,1-22 15,-22 1-15,1 0 0,-22 0 16,0 0-16,0-22 0,-21 22 0,0 0 16,0 0-16,0 0 0,0 0 0,-21-1 15,0 22-15,0 0 16,-1 0-16,1 22 0,-21-1 0,21 0 15,0 21-15,-1 1 0,1-1 16,0 21-16,0-20 0,0 20 0,0-20 16,-1 20-16,22 1 0,-21-22 15,21 21-15,-21 1 0,0-1 0,21 1 16,0-22-16,0 22 0,0-22 16,0 0-16,0 1 0,0-1 0,0 0 15,0-20-15,0-1 0,0 0 0,0 0 16,21-21-16,0 0 15</inkml:trace>
  <inkml:trace contextRef="#ctx0" brushRef="#br1" timeOffset="102395.32">19431 13187 0,'0'0'0,"0"-42"0,0-22 0,0 22 16,0-1-16,0 1 0,0 0 0,0 21 15,21-1-15,0 1 0,0 0 0,1 0 16,-1 21-16,21 0 0,-21 0 16,0 21-16,22 0 0,-1 0 0,-21 1 15,0-1-15,1 21 0,-1-21 16,-21 22-16,0-22 0,0 21 0,0-21 16,0 0-16,-21 1 0,-22 20 15,22-21-15,-21-21 0,-1 21 16,1 0-16,0 1 0,21-22 0,-22 21 15,1-21-15,21 0 0,0 0 0,-1 0 16,44 0 0,-1-21-16,0-1 15,0 1-15</inkml:trace>
  <inkml:trace contextRef="#ctx0" brushRef="#br1" timeOffset="102643.18">20066 12848 0,'21'0'0,"-42"0"0,42 21 31,-21 1-31,-21-1 16,0 21-16,0-21 0,21 22 15,-22-1-15,1 0 0,0 1 16,0-1-16,0 0 0,21 22 0,-21-22 0,-1 22 16,1-1-16,0 1 0,21-1 15,-21 1-15,0-22 0,0 21 0,-1 1 16,1-22-16,0 1 0,21-1 0,-21 0 15,0 1-15,21-1 0,-21-21 16,21 0-16,0 0 0,0 1 16,0-1-16</inkml:trace>
  <inkml:trace contextRef="#ctx0" brushRef="#br1" timeOffset="102956">19960 13081 0,'0'0'16,"0"-63"-16,21 20 0,-21 1 0,21-22 15,-21 22-15,22 21 0,-1-21 0,0-1 16,21 22-16,-21 0 0,22 0 0,-1 21 16,0 0-16,-20 0 0,20 0 15,0 0-15,-21 0 0,1 21 16,-1 0-16,0 0 0,-21 22 0,0-1 15,0 0-15,-21 1 0,0-22 16,-1 21-16,1 0 0,-21 1 0,0-22 16,-1 0-16,22 0 0,-21 0 0,-1 1 15,1-1-15,0 0 0,-1-21 16,22 0-16,0 0 0,0 0 0,0 0 16,21-21-1,21 0-15,0 21 16</inkml:trace>
  <inkml:trace contextRef="#ctx0" brushRef="#br1" timeOffset="103379.75">20680 12679 0,'21'-21'0,"-42"42"0,63-63 0,-42 20 0,0 1 16,-21 21 15,0 21-31,0 1 0,-1-1 0,1 21 15,0-21-15,0 22 0,0-1 16,0 0-16,-1 1 0,22-1 16,0 0-16,-21 1 0,21-1 0,0 0 15,0-21-15,0 1 0,0 20 0,0-21 16,21 0-16,1-21 0,-22 21 16,42-21-16,-21 0 0,21 0 15,-20 0-15,-1 0 0,21-21 16,-21 0-16,0 21 0,1-21 0,20 0 15,-21 0-15,0-22 0,0 22 16,1 0-16,-1 0 0,0-22 0,-21 22 16,0 0-16,-21 21 31,21 21-31,-21 0 0,-1 1 0,22-1 16,0 0-16,-21 0 0,21 0 0,-21 0 15,21 1-15,0-1 0,0 0 16,0 0-16,0 0 0,0 0 15,21-21 17</inkml:trace>
  <inkml:trace contextRef="#ctx0" brushRef="#br1" timeOffset="103579.64">21040 12700 0,'0'0'0,"0"-21"0,0 0 0,-22 21 0,22-21 16,-21 21-16,0 0 31,21 21-15,0 0-16,21 0 16,0-21-16,-21 21 0,22-21 15,-1 21-15,0-21 0,0 0 16</inkml:trace>
  <inkml:trace contextRef="#ctx0" brushRef="#br1" timeOffset="103867.47">21421 12764 0,'0'-22'0,"-22"-41"16,1 42 0,0 0-16,0 21 0,0 0 15,0 0-15,-22 0 0,22 0 0,0 0 16,0 21-16,0 0 0,-22 0 15,22 0-15,0 22 0,0-22 0,0 21 16,-1-21-16,1 22 0,21-1 16,0-21-16,0 21 0,0-20 0,0-1 15,0 21-15,0-21 0,0 0 0,21 1 16,1-1-16,-1 0 0,0 0 16,0-21-16,0 0 0,22 0 15,-22 0-15,0 0 0,0 0 16,21 0-16,-20 0 0,41 0 15,-21 0-15,22 0 0,-22-21 0,22 0 16,-1 21-16,1-21 0</inkml:trace>
  <inkml:trace contextRef="#ctx0" brushRef="#br1" timeOffset="104303.22">21802 13102 0,'63'-21'0,"64"-64"15,-106 43-15,-232 190 0,443-317 0,-210 127 16,-22-1-16,0 22 0,0-21 16,0 21-16,-22-1 0,1 1 0,0 0 15,0 0-15,-21 0 0,20 21 0,-20 0 16,0 0-16,21 0 0,-22 21 15,1 0-15,0 0 0,20 0 16,-20 22-16,0-1 0,21-21 16,-1 22-16,1-1 0,0 0 0,21-21 15,0 22-15,0-1 0,0-21 16,21 0-16,0 1 0,1-1 16,-1 0-16,0-21 0,0 0 0,21 0 15,-20 0-15,-1 0 0,21 0 0,-21 0 16,0-21-16,43 0 15,-43-1-15,21 1 0,-20-21 16,-1 21-16,0-22 0,0 22 0,0-21 16,0 0-16,-21-1 0,22 1 0,-1 21 15,-21 0-15,0-1 0,0 1 16,0 42 0,-21 1-1,-1-1-15,1 21 0,21-21 0,-21 22 16,0-22-16,21 21 0,-21-21 15,21 22-15,0-22 0,0 21 0,0-21 16,0 0-16,0 1 0,21-1 16,0-21-16,0 0 15,0 0-15,1 0 0,-1 0 16,0 0-16,0 0 0,21 0 0,-20-21 16,-1-1-16</inkml:trace>
  <inkml:trace contextRef="#ctx0" brushRef="#br1" timeOffset="105791.37">22458 12488 0,'0'0'0,"0"-42"16,21 21-16,-21-21 0,0 20 0,0-20 15,0 21-15,0 0 0,0 42 32,0 0-32,0 0 15,0 22-15,-21-22 0,0 21 0,-1 43 16,22-43-16,0 0 15,-21 1-15,21-1 0,-21 0 0,21 1 16,-21-1-16,21 0 0,0 1 16,0-22-16,0 21 0,0-21 15,0 1-15,0-1 0,0 0 16,21-21 0,0-21-1,0 0-15,1-1 0,-1 22 0,0-21 16,21 0-16,-21 0 0,22 0 15,-1 0-15,0-1 0,1 1 0,-1 0 16,22 0-16,-22-21 0,0 20 16,1 1-16,-1 0 0,-21 21 0,0-21 15,0 0-15,-42 21 32,0 21-32,0 0 0,0 0 15,0 22-15,-1-22 0,-20 0 0,21 21 16,0-21-16,21 22 0,-21-22 15,21 0-15,-22 0 0,22 0 0,0 1 16,0-1-16,0 0 0,0 0 16,22-21-1,-1 0-15,0 0 0,0 0 0,0 0 16,0 0-16,1-21 0,20 21 16,0-21-16,-21 0 0,22 21 0,-22-22 15,21 1-15,-21 0 0,1 0 16,-1 0-16,0-22 0,-21 22 15,21 0-15,0 0 0,-21 42 32,-21 0-17,21 0-15,-21 1 0,21-1 16,0 0-16,-21 0 0,21 0 0,-21 0 16,21 1-16,0-1 0,0 0 15,0-42 32,0 0-47,0-1 0,0 1 16,0 0-16,0 0 15,0-21-15,0 20 0,21 1 0,0-21 16,-21 21-16,21-22 0,0 22 0,0 0 16,1-21-16,-1 21 0,0-1 15,0 1-15,21 21 0,-20-21 0,20 21 16,0 0-16,1 0 0,-1 0 15,-21 0-15,21 21 0,-20 0 0,-1 1 16,0-1-16,-21 21 0,0 22 16,0-22-16,0 0 0,0-21 15,0 22-15,0-1 0,0-21 16,0 0-16,0 1 0,0-1 0,-21-21 16,0 21-16,-1-21 0,1 0 15,0 0 1,21-21-16,-21 0 15,21-1-15,0 1 0,0 0 16,0 0-16,0 0 0,0 0 16,21-1-16,0 1 0,0 0 15,1 0-15,-1 0 0,21 0 0,0-1 16,-20 1-16,20 0 0,0 0 16,1 0-16,-1 21 0,21 0 15,-20 0-15,-1 0 0,0 0 0,1 0 16,-22 0-16,0 21 0,-21 0 0,21 0 15,-21 22-15,0-22 0,0 0 16,0 21-16,-21-21 0,0 1 16,0 20-16,21-21 0,-21 0 0,21 0 15,-22-21-15,1 22 0,21-1 16,-21-21 0,42 0 15,0 0-31,1 0 0,-1 0 15,0-21-15,21 21 0,-21 0 16,22 0-16,-22-22 0,21 22 0,1-21 16,-1 0-16,0 0 0,1 21 15,-22-42-15,0 20 0,0 1 16,21 0-16,-20 0 0,-22-21 0,21 20 16,-21 1-16,0 0 0,0 0 15,-21 21-15,-1 0 16,1 0-16,0 0 0,0 0 0,0 21 15,21 0-15,-21 0 16,21 1-16,0-1 0,0 0 16,0 0-16,0 0 0,0 0 15,21 1 1,0-22-16,-21 21 0,21 0 16,-21 0-16,0 0 15,0 0 1,0 1-16,0-1 0,-21 0 15,0-21-15,21 21 0,-21-21 16,-1 0-16,1 21 0,0-21 16,0 0-16,0 0 0,0 0 31,21-21-31</inkml:trace>
  <inkml:trace contextRef="#ctx0" brushRef="#br1" timeOffset="106011.24">23982 12044 0,'0'0'15,"0"21"-15,0 0 16,0 0 0</inkml:trace>
  <inkml:trace contextRef="#ctx0" brushRef="#br1" timeOffset="106287.09">22712 12298 0,'0'0'0,"-21"0"0,-1 21 0,1-21 16,21 21-16,21 0 16,1-21-16,-1 0 15,0 0-15,21 0 0,1 22 16,-1-22-16,21 0 0,-20 0 0,-1 0 15,0 0-15,1 0 0,-1 0 0,0 0 16,1 0-16,-22 0 0,0 0 16,0 0-16,0 0 0,-21-22 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6T03:58:31.54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1651 1080 0,'0'-22'15,"0"1"1,0 0-16,0 0 0,0 0 16,0 0-16,0-1 0,0 1 15,0 0-15,0 0 0,0 0 0,-21 0 16,21-1-16,0 1 0,0 0 15,-21 0-15,21 42 47,0 0-47,0 0 0,0 22 16,0-1-16,0 0 0,0 1 16,0 20-16,0-20 0,0-1 0,0 0 15,21 1-15,-21-1 0,0-21 16,21 21-16,-21-20 0,0-1 15,0 0-15,21 0 0,-21 0 0,21 0 16,0-21 0,1 0-16,-1 0 0,0-21 15,0 0-15,-21 0 0,21 0 16,0 0-16,1-1 0,-22-20 16,21 21-16,0-21 0,-21 20 15,21-20-15,-21 0 0,0-1 0,21 22 16,-21-21-16,21 21 0,-21 0 15,0-1-15,22 22 16,-1 22-16,-21-1 0,0 0 16,0 0-16,0 0 0,21 22 15,-21-1-15,0-21 0,0 21 0,21 1 16,-21-22-16,0 21 0,0-21 16,21 1-16,-21-1 0,21 0 0,-21 0 15,22-21-15,-1 0 0,0 21 16,0-21-16,0 0 0,0 0 15,1 0-15,-1-21 0,0 0 16,0 0-16,0 0 0,0-1 0,1-20 16,-1 21-16,0-21 0,-21-1 15,0 1-15,21 0 0,-21-1 16,0 1-16,0 0 0,0-1 16,0 1-16,0 21 0,-21 0 0,0 21 15,0 0-15,-1-22 0,1 22 0,0 0 16,0 0-16,0 0 15,0 22-15,21-1 0,0 0 16,0 0-16,0 0 0,0 0 16,0 1-16,21-1 15,0-21-15,0 0 0,0 0 16,0 0-16</inkml:trace>
  <inkml:trace contextRef="#ctx0" brushRef="#br0" timeOffset="507.35">2879 593 0,'0'0'16,"21"-43"-16,-21 22 0,0 0 0,0 0 15,0 42 1,0 0 0,0 0-16,0 22 0,-21-22 15,21 21-15,0 22 0,0-22 16,-22 22-16,22-22 0,0 21 0,0-20 15,0-1-15,0 22 0,0-22 16,0 0-16,-21 1 0,21-22 0,0 21 16,-21-21-16,21 0 0,0 1 15,0-1-15,0 0 0,-21-21 16,0 0 0,21-21-16,0 0 15,0-1-15,0 1 16,0 0-16,0-21 0,0-1 0,0 1 0,21 0 15,0-1-15,0-20 16,0 21-16,22-1 0,-1 1 16,-21 21-16,22 0 0,-1-1 0,0 22 15,-21 0-15,64 0 0,-64 22 16,22 20-16,-22-21 0,0 21 16,0-20-16,-21 20 0,0 0 0,0 1 15,0-22-15,0 21 0,0-21 16,0 22-16,-21-22 0,0 0 0,0 0 15,21 0-15,-22 0 0,1 1 16,0-22-16,21 21 16,0-42-1,21-1 1,0 22-16,22-21 0</inkml:trace>
  <inkml:trace contextRef="#ctx0" brushRef="#br0" timeOffset="1263.92">3873 1016 0,'0'0'0,"22"0"0,-22-21 15,0 0-15,0-22 16,0 22-16,0-21 0,0 21 16,-22 0-16,1-22 0,0 22 0,0 0 15,0 21-15,0-21 0,-1 21 16,1 0-16,0 0 0,-21 21 0,21 0 15,-1 0-15,-20 22 0,21-1 16,0 0-16,-22 1 0,22-1 0,0 0 16,0 1-16,21-1 0,0 0 15,0-21-15,0 22 0,0-22 0,0 0 16,0 0-16,0 0 0,21-21 16,0 0-16,0 0 0,1 0 0,-1 0 15,0 0-15,21 0 0,-21 0 16,1-21-16,20 0 0,-21 0 15,0 0-15,0 0 0,1-22 16,-1 22-16,0-21 0,0-1 0,-21 1 16,0 0-16,21-1 0,-21 1 15,21 21-15,-21-21 0,0 20 0,0 44 32,0-1-32,0 21 15,0 0-15,-21-20 0,21 20 16,0 0-16,-21 1 0,21-1 0,0-21 15,0 21-15,0-20 0,0-1 16,21 0-16,0 0 0,1 0 0,-1 0 16,0-21-16,0 0 0,0 0 15,0 0-15,1 0 0,20 0 16,-21 0-16,0-21 0,22 0 0,-22 0 16,0 0-16,0-22 0,0 1 15,0 0-15,1-1 0,-22 1 0,21-21 16,-21-1-16,21 1 0,-21 20 15,21-20-15,-21 20 0,0 1 0,0 0 16,0-1-16,0 22 0,0 0 16,-21 21-1,0 21-15,21 0 16,0 22-16,-21-1 0,-1 0 0,22 1 16,-21-1-16,21 22 0,-21-1 15,21-21-15,0 22 0,0-22 0,0 1 16,0-1-16,0 0 0,0-21 15,0 1-15,0 20 0,21-21 0,0-21 16,1 21-16,-1-21 0,21 0 16,-21 0-16,0 0 0,1 0 0,20 0 15,-21-21-15,0 0 0,22 0 16,-22 0-16,0-1 0,-21 1 0,21-21 16</inkml:trace>
  <inkml:trace contextRef="#ctx0" brushRef="#br0" timeOffset="1447.82">4127 847 0,'0'21'0,"0"-42"0,0 63 31,22-42-31,-1 0 0,21 0 0,-21 0 16,22 0-16,-1 0 0,-21 0 15,21 0-15,1 0 0,-1 0 0,0-21 16,1 0-16,-1 21 0,-21-21 15,0 21-15,22-22 0,-22 22 0</inkml:trace>
  <inkml:trace contextRef="#ctx0" brushRef="#br0" timeOffset="1872.05">5736 762 0,'0'0'0,"21"-63"31,0 63-31,1 21 16,-22 0-16,0 0 16,0 0-16,0 22 0,0-1 0,0 0 15,0-21-15,0 22 0,-22-1 16,22 0-16,-21-20 0,21-1 15,-21 21-15,21-21 0,0 0 16,0 1-16,21-22 31,0 0-31,1-22 0,-1 1 0,21 0 16</inkml:trace>
  <inkml:trace contextRef="#ctx0" brushRef="#br0" timeOffset="2253.96">6308 720 0,'0'-21'16,"0"42"-16,0-64 0,-22 43 31,1 22-31,0-1 0,0-21 16,0 21-16,0 0 0,-1 0 0,1 0 16,0 1-16,0-1 0,21 0 15,0 0-15,21-21 31,0 0-31,0 21 0,1-21 0,-1 0 16,21 21-16,-21-21 0,0 22 16,22-22-16,-22 21 0,0 0 0,0-21 15,0 21-15,1 0 16,-22 0-16,21-21 0,-21 22 0,0-1 16,0 0-16,-21 0 0,-1-21 15,1 0-15,-21 21 0,21-21 16,0 0-16,-1 0 0,-20 0 0,21 0 15,-21 0-15,20 0 0,1 0 16,0 0-16,0-21 0,21 0 0,-21 0 16,21 0-16,0-1 15,0 1-15,-21 0 0,21 0 0,0-21 16,0 20-16</inkml:trace>
  <inkml:trace contextRef="#ctx0" brushRef="#br0" timeOffset="2431.86">5694 593 0,'-21'0'0,"42"0"0,-42-21 0,42 21 47,0 0-32,0 0 1,0 0-16</inkml:trace>
  <inkml:trace contextRef="#ctx0" brushRef="#br0" timeOffset="3112.08">7535 1037 0,'0'-21'15,"0"42"-15,0-63 0,0 21 0,0-22 16,0 22-16,0-21 0,0 21 0,21-22 16,1 22-16,-1 0 0,0 0 0,21 0 15,-21 0-15,22-1 0,-1 1 16,64 21-16,-64 0 0,1 0 16,-1 0-16,0 21 0,1 1 15,-22 20-15,0-21 0,0 21 16,0 22-16,-21-22 0,0 1 15,0-1-15,0 21 0,0-20 0,0-22 16,-21 21-16,0-21 0,21 22 16,-21-22-16,0 0 0,-1 0 0,1-21 15,0 0-15,0 0 16,0 0 0,21-21-16,0 0 0,0 0 0,0 0 15,0-22-15,42 1 0,-21 21 16,0-22-16,1-20 0,-1 21 0,21-1 15,-21 1-15,22 0 0,-1 20 16,-21 1-16,21 0 0,1 0 0,-1 21 16,-21 0-16,22 0 15,-22 21-15,0 0 0,0 0 0,0 1 16,-21 20-16,21 0 0,-21 1 0,0-22 16,0 21-16,0-21 0,-21 22 15,0-22-15,21 21 0,-21-21 0,21 0 16,-21-21-16,21 22 0,0-1 15,0-42 17,21-1-17,0 1-15</inkml:trace>
  <inkml:trace contextRef="#ctx0" brushRef="#br0" timeOffset="3535.73">8996 677 0,'0'0'0,"0"-21"0,21 0 0,-42 21 32,0 21-32,-1 0 15,1 1-15,0 20 0,-21-21 0,21 21 16,-1 1-16,1-1 0,0 0 0,0-20 16,21 20-16,0 0 0,-21 1 15,21-22-15,0 0 0,0 0 0,0 21 16,21-42-16,0 22 15,0-1-15,22-21 0,-22 0 0,21 0 16,0 0-16,-20 0 0,20 0 16,0 0-16,1-21 0,-1-1 0,-21 1 15,21 0-15,-20 0 0,-1-21 0,0 20 16,0-20-16,-21 0 0,0-1 16,0-20-16,0 21 0,0-1 0,-21 1 15,0 21-15,0-22 0,-22 22 16,22 0-16,-21 0 0,-1 21 0,1 0 15,0 0-15,-1 0 16,1 21-16,21 0 0,-21 0 0,20 1 0,1 20 16,0-21-16,21 21 15,0-20-15,0 20 0,0-21 0,0 21 16,0-20-16,21-1 0,22 0 16,-22-21-16,0 21 0,21-21 0,-21 0 15,22 0-15,-1 0 0</inkml:trace>
  <inkml:trace contextRef="#ctx0" brushRef="#br0" timeOffset="3823.65">9631 402 0,'0'0'0,"0"-42"0,0 21 16,0 42 15,0 21-31,0-21 0,-21 22 0,-1-1 15,22 0-15,-21 1 0,21-1 16,0 0-16,0 22 0,-21-22 0,21 22 16,-21-22-16,21 0 0,0 1 15,0-1-15,0 0 0,0-20 0,0-1 16,0 21-16,0-21 0,21-21 0,0 21 16,0-21-16,1 0 15,-1 0-15,0 0 0,0 0 0,0 0 16,0-21-16,1 0 15,-1 0-15,0-21 0,0 20 0,0-20 16</inkml:trace>
  <inkml:trace contextRef="#ctx0" brushRef="#br0" timeOffset="3987.56">9440 699 0,'-21'0'0,"42"0"0,-63 0 15,21 21-15,0-21 0,42 0 31,0 0-31,0 0 16,21 0-16,-20 0 0,20 0 16,0 0-16,1 0 0,-22-21 15,21 21-15,-21-22 0</inkml:trace>
  <inkml:trace contextRef="#ctx0" brushRef="#br0" timeOffset="4680.39">11218 1164 0,'43'-42'16,"-22"42"-1,21-21-15,-21 0 0,0-1 16,1 1-16,-1-21 0,0 21 0,0-22 16,-21 22-16,0-21 0,0 0 15,0-1-15,-21 1 0,0 0 16,0-1-16,-1 22 0,-20 0 15,21-21-15,-21 42 0,-1 0 0,22 0 16,-21 0-16,-1 0 0,22 21 0,-21 21 16,0-21-16,20 22 0,-20-1 15,21 0-15,-21 22 0,20-22 0,1 0 16,0 1-16,21-1 0,0 0 16,0 1-16,0-22 0,0 0 0,0 0 15,21 0-15,0-21 0,1 0 16,-1 0-16,21 0 0,-21 0 0,22 0 15,-1 0-15,0-21 0,1 0 0,-1 0 16,0 0-16,-21-22 16,22 22-16,-22-21 0,0 21 0,0-22 15,0 1-15,1 0 0,-22-1 16,0 22-16,0-21 0,0 21 0,0 0 16,0 42-1,0 0 1,0 0-16,0 21 0,0-20 0,0 20 15,0 0-15,0 1 0,0-22 16,0 21-16,0-21 0,0 22 0,21-22 16,-21 0-16,21 0 0,0-21 15,-21 21-15,21-21 0,0 0 16,1 0-16,-1 0 0,0 0 0,0 0 16,0 0-16,0 0 0,1-21 15,20 0-15,-21 0 0,0 0 0,0-22 16,1 22-16,-1-21 0</inkml:trace>
  <inkml:trace contextRef="#ctx0" brushRef="#br0" timeOffset="5064.93">11853 677 0,'0'0'0,"-21"0"15,21 22 1,0-1-16,0 21 0,-21 0 16,21-20-16,0 20 0,-21 0 0,21 1 15,0-22-15,0 21 16,0-21-16,0 22 0,0-22 0,0 0 15,0 0-15,0 0 16,21-21-16,0 0 0,0 0 16,0 0-16,1 0 0,-1 0 0,0-21 15,0 0-15,0 0 0,0 0 16,1-1-16,-1 1 0,0-21 0,0 21 16,-21-22-16,0 1 0,0 0 15,0 21-15,21-22 0,-21 22 0,0 0 16,0 0-16,0 0 0,0 42 31,0 0-31,0 21 0,0-21 0,-21 22 0,21-22 16,0 21-16,0 1 0,0-22 15,0 0-15,0 21 0,0-21 16,0 1-16,21-22 0,0 21 16,1-21-16,-1 0 0,0 0 15,0 0-15,0 0 0,0 0 0,1 0 16,-1-21-16,0-1 0,0 1 15,21 0-15</inkml:trace>
  <inkml:trace contextRef="#ctx0" brushRef="#br0" timeOffset="5652.22">12509 191 0,'0'0'0,"22"-22"0,-22 1 15,0 0-15,0 42 16,0 0-16,0 22 15,0-1-15,0 0 0,0 22 16,0-1-16,0-20 0,0 20 0,0 1 16,-22-22-16,22 22 0,0-22 15,-21 21-15,21-20 0,0-1 0,0 0 16,0 1-16,0-22 0,0 0 16,0 21-16,0-20 0,0-1 15,21-21 1,1 0-16,-1 0 15,0-21-15,0-1 0,0 1 0,0 0 16,1 0-16,-1 0 0,0-22 16,21 1-16,-21 0 0,1 21 0,-1-22 15,0 1-15,-21 21 0,21-22 16,-21 22-16,21 21 0,-21 21 16,0 1-1,0-1-15,-21 21 0,21 0 16,-21 1-16,21-22 0,0 21 15,0 1-15,0-22 0,0 21 0,0-21 16,0 0-16,0 1 0,0-1 16,21 0-16,0-21 15,0 0-15,1 0 0,20 0 16,-21 0-16,0-21 0,0 0 0,22-1 16,-22 1-16,0 0 0,0-21 15,0 21-15,-21-22 0,0 1 0,0 0 16,0 20-16,0-20 0,0 0 15,0 21-15,-21-22 0,-21 22 0,21 0 16,0 21-16,-22-21 0,22 21 0,-21 0 16,21 0-16,-22 0 0,22 0 15,0 0-15,-21 21 0,20-21 16,1 0-16,0 0 0,0 21 16,0-21-16,0 0 0</inkml:trace>
  <inkml:trace contextRef="#ctx0" brushRef="#br0" timeOffset="5839.46">12128 529 0,'-21'0'0,"42"0"0,-21 0 32,22 0-32,-1 0 0,21 0 15,-21 0-15,22 0 16,-1 0-16,0 0 0,1 0 0,20 0 15,-21 0-15,1 0 0,20 0 16,-20 0-16,-1 0 0,0 0 0,1 0 16</inkml:trace>
  <inkml:trace contextRef="#ctx0" brushRef="#br0" timeOffset="6631">13144 741 0,'22'-42'16,"-22"20"-16,21 22 15,0-21-15,0 21 0,0 0 16,0-21-16,1 21 0,-1 0 15,0 0-15,0 0 0,0 0 0,0 21 16,-21 0-16,0 1 0,0-1 16,0 21-16,0 0 0,0-20 15,0 20-15,0 0 0,-21 1 0,21-22 16,-21 0-16,0 21 0,21-21 16,0 1-16,-21-22 0,21 21 0,-21-21 15,21 21-15,-22-21 0,22-21 31,0 0-31,0-1 0,0 1 16,0 0-16,0 0 0,0 0 0,0-22 16,22 1-16,-1 21 0,0-21 15,0-1-15,0 22 0,22-21 0,-22 21 16,0-1-16,0 1 0,0 0 16,0 21-16,1 0 0,-1 0 0,0 0 15,0 0-15,-21 21 0,0 0 16,21 1-16,-21-1 0,21 21 15,-21-21-15,0 22 0,0-1 0,22-21 16,-22 21-16,0-20 0,0 20 16,0-21-16,0 0 0,0 0 15,0 1-15,-22-22 32,22-22-32,-21 1 15,21-21-15,0 21 16,0 0-16,0-22 0,0 22 15,21-21-15,1-1 0,-1 22 0,21-21 16,-21 0-16,22 20 0,-22 1 0,21 0 16,0 0-16,-20 21 0,20 0 15,-21 0-15,0 0 0,0 21 16,1 0-16,-1 0 0,-21 22 0,0-1 16,0-21-16,0 22 0,0-1 15,0 0-15,0-21 0,0 22 0,-21-22 16,21 0-16,-22 0 0,22 0 15,0 1-15,0-1 0,-21-21 16,21 21-16,21-21 31,1 0-31,-22-21 0,42 21 0,-21-21 16,21-1-16,-20 1 0</inkml:trace>
  <inkml:trace contextRef="#ctx0" brushRef="#br0" timeOffset="7725.38">14668 741 0,'0'-21'0,"0"42"0,0-63 16,0 20-16,0 1 15,-21 0 1,0 21-16,0 0 16,0 0-16,0 0 0,-1 0 15,1 21-15,0 0 16,0 1-16,0-1 0,0 0 0,-1 21 15,1-21-15,0 22 0,0-22 16,0 21-16,21-21 0,0 22 0,0-22 16,0 0-16,0 0 0,0 0 15,0 1-15,0-1 0,21-21 16,0 0-16,0 0 0,0 0 16,1 0-16,-1 0 0,0-21 15,0-1-15,0 22 0,0-21 0,1 0 16,-1 0-16,0 0 0,0-22 15,-21 1-15,21 21 0,-21-21 16,21 20-16,-21-20 0,0 21 0,0 0 16,0 0-16,0 42 15,0 0 1,0 0-16,-21 0 0,21 22 16,-21-22-16,21 21 0,0-21 0,0 22 15,-21-22-15,21 0 0,0 0 16,0 21-16,0-20 0,21-22 0,-21 21 15,21 0-15,0-21 0,1 0 16,-1 0-16,0 0 0,21 0 0,-21 0 16,1-21-16,20 21 0,-21-21 0,0-1 15,22 1-15,-22 0 0,0-21 16,0 21-16,0-22 0,-21 1 16,21 0-16,1-22 0,-22 22 15,0-1-15,0 1 0,21-21 0,-21 20 16,0 1-16,0 0 0,0 20 15,0-20-15,0 21 0,0 42 16,-21 0-16,-1 22 16,1-1-16,0-21 0,21 21 15,-21 1-15,21-1 0,-21 0 0,21 22 16,0-22-16,0 1 0,0-1 16,0-21-16,0 21 0,0 1 15,21-22-15,0 0 0,0 0 16,0 0-16,22 1 0,-22-1 0,21 0 0,1-21 15,-1 0-15,-21 0 0,21 0 16,1 0-16,-1 0 0,0 0 16,1-21-16,-1 0 0,0 21 0,1-22 15,-1-20-15,-21 21 0,0-21 16,1 20-16,-1-20 0,0 0 0,-21-1 16,0 22-16,0 0 0,0 0 15,0 0-15,0 0 0,-21 21 16,0 0-16,-1 0 0,1 0 0,0 21 15,-21 0-15,21 0 0,-22 0 16,22 22-16,0-22 0,-21 21 0,20-21 0,1 22 16,21-22-16,0 0 0,-21 0 15,21 21-15,0-20 16,0-1-16,21-21 16,0 0-16,1 0 15,-1 0-15,0 0 0,0-21 0,0 21 16,0-22-16,22 1 0,-22 0 15,0-21-15,-21 21 0,21-22 0,0 22 16,1-21-16,-1 21 0,0-1 16,-21 1-16,0 0 0,0 0 15,0 42 1,0 0-16,-21 0 0,21 22 16,0-22-16,-21 0 0,21 21 0,-22-20 15,22-1-15,0 0 0,0 0 16,0 0-16,0 0 0,22 1 0,-1-22 15,0 21-15,0-21 0,0 0 16,0 0-16,1 0 0,-1 0 0,0 0 16,0-21-16,0 21 0</inkml:trace>
  <inkml:trace contextRef="#ctx0" brushRef="#br0" timeOffset="8200.11">16087 339 0,'0'0'0,"0"-21"0,0-1 0,0 44 16,0-1 0,-22 0-16,1 21 0,21-21 15,0 22-15,0-22 0,0 21 0,-21 1 16,21-22-16,0 21 0,0 0 16,0-20-16,0 20 0,0 0 0,0-21 15,0 22-15,0-22 0,0 0 0,0 0 16,0 0-16,0 1 0,0-1 15,-21-21 1,21-21 0,0-1-1,0 1-15,0 0 0,0-21 16,21 21-16,0-1 0,0 1 0,1 0 16,20 0-16,-21 0 0,21 0 0,-20 21 15,20 0-15,0 0 0,1 0 16,-22 0-16,21 0 0,-21 21 0,22 0 15,-22 0-15,-21 0 0,0 0 16,0 22-16,0-22 0,0 21 0,-21-21 16,21 22-16,-22-22 0,1 0 15,-21 0-15,21 0 0,-22 1 0,22-1 16,-21 0-16,21-21 0,-22 0 16,22 21-16,0-21 0,0 0 15,0 0-15,0 0 0,-1 0 0,22-21 16,0 0-16,0 0 15,0-1-15,22-20 0,20 21 16</inkml:trace>
  <inkml:trace contextRef="#ctx0" brushRef="#br0" timeOffset="8447.95">16976 296 0,'0'22'0,"-64"41"31,43-42-31,0 22 0,21-1 0,-21-21 0,-1 21 16,1 1-16,0-1 0,21 0 15,0 1-15,0-22 0,0 21 0,-21 1 16,21-1-16,0-21 0,0 21 16,0-20-16,0-1 0,0 0 0,0 0 15,21 0-15,0-21 16,0 0-16,1 0 0,-1 0 0,0 0 15,0-21-15,0 0 0</inkml:trace>
  <inkml:trace contextRef="#ctx0" brushRef="#br0" timeOffset="8787.77">17039 847 0,'0'21'15,"21"-21"1,-21 21-16,21-21 0,1 0 15,-1 0-15,0 0 0,0 0 16,21-21-16,-20 0 0,-1 21 16,0-21-16,0-1 0,0 1 15,0 0-15,1 0 0,-22 0 0,21 0 16,-21-22-16,0 22 0,0 0 16,-21 0-16,-1 21 15,1 0-15,-21 0 0,21 0 16,-22 21-16,1 0 0,0 0 0,21 0 15,-22 22-15,22-22 0,0 21 16,0 1-16,21-22 0,0 21 0,0-21 16,0 22-16,0-22 0,0 0 0,21 0 15,0 0-15,0 0 0,22-21 16,-22 22-16,0-22 0,21 0 0,1 0 16,-1 0-16,0 0 0,-21 0 15,22-22-15,-1 1 0</inkml:trace>
  <inkml:trace contextRef="#ctx0" brushRef="#br0" timeOffset="9047.62">14817 487 0,'0'0'0,"-43"21"0,22-21 16,-21 0-16,42 21 0,21-21 31,0 0-31,0 0 0,22 0 0,-22 0 16,21-21-16,0 21 0,22 0 15,-22 0-15,22-21 0,-1 21 0,1-21 16,20 21-16</inkml:trace>
  <inkml:trace contextRef="#ctx0" brushRef="#br0" timeOffset="9531.34">18563 741 0,'-21'-21'31,"21"0"-15,-21-1-16,21 1 0,0 0 15,0 0-15,0 0 0,0 0 16,0-1-16,0 1 0,0 0 16,42 0-16,-21 21 0,22 0 15,-1 0-15,21 0 0,-20 0 0,20 0 16,1 0-16,-22 0 0,0 21 16,1 0-16,-22 0 0,0 1 0,0-1 15,-21 21-15,0-21 0,0 0 16,0 22-16,-21-22 0,0 21 15,-21-21-15,-1 1 0,1 20 16,0-21-16,-22 0 0,22 22 0,-1-22 16,-20 0-16,21 0 0,-1 0 15,1 0-15,21 1 0,-22-1 0,22 0 16,0 0-16,0-21 0,0 21 16,0 0-16,21 1 0,0-1 15</inkml:trace>
  <inkml:trace contextRef="#ctx0" brushRef="#br0" timeOffset="9811.18">18394 1566 0,'-21'22'0,"42"-44"0,-42 65 16,21-22-16,0 0 16,0 0-16,21-21 0,0 0 15,0 0-15,0 0 0,22 0 16,-22 0-16,0 0 0,21 0 0,-21 0 15,1-21-15,-1 21 0,0-21 16,-21 0-16,0 0 0,0-1 16,-21 22-16,0-21 15,-1 21-15,1 0 0,0 0 0,-21 0 16,21 0-16,-1 0 0,1 0 0,-21 0 16,21 21-16,0-21 15,21 22-15,-22-22 0,22 21 31,22-21-31</inkml:trace>
  <inkml:trace contextRef="#ctx0" brushRef="#br1" timeOffset="18862.99">1609 3027 0,'0'0'0,"-22"0"110,1 0-95,0 0-15,0 0 16,0 0-16,0 0 0,-1 0 16,1 0-16,0 0 0,-21 21 0,21-21 15,-22 0-15,22 0 0,-21 0 16,-1 0-16,22 0 0,-21 0 0,21 0 15,0 0-15,-1 0 16,1 0-16,0 0 0,0 0 0,0 0 16,0 0-1,42 0 79,0 0-94,0 0 16,0 0-16,0 0 0,1 0 15,-1 0-15,21 0 16,-21 0-16,22 0 0,-1 0 16,21 0-16,-20 0 0,20 0 0,-20 21 15,20-21-15,1 0 0,-22 0 16,21 0-16,1 0 0,-22 0 0,22 0 15,-22 0-15,0 0 0,1 0 16,-1 0-16,0 0 0,1 0 0,-1 0 16,-21 0-16,22 0 0,-22 0 15,0 0-15,0 0 0,0 0 16,-21-21-16,0 0 31,-21 21-15,0 0-16,21-21 0,-21 21 15,0-21-15,-1 21 0,-20-22 16,21 22-16,0-21 0,-22 21 0,1-21 16,21 21-16,-21-21 0,-1 21 15,22-21-15,-21 21 0,21-21 0,-1 21 16,1 0-16,0 0 0,0-22 16,0 22-16,42 0 46,0 22-46,0-22 16,0 0-16,1 21 16,20 0-16,-21-21 0,0 0 0,22 21 15,-22-21-15,21 0 0,0 0 16,-20 0-16,20 21 0,0-21 0,-21 0 16,22 0-16,-22 0 0,0 0 15,21 0-15,-20 0 0,-1 0 16,0 0-16,-21 21 15,-21-21 1,0 22-16,-1-22 16,1 21-16,0 0 0,-21 0 0,21-21 15,-22 21-15,22 0 0,0 1 16,0 20-16,-22-21 0,22 0 16,0 0-16,0 22 0,0-22 15,0 0-15,-1 0 0,1 0 0,0 1 16,0-1-16,0 0 0,21 0 15,0 0-15,-21-21 0,21 21 0,-22-21 16,22 22-16,0-44 125,0 1-109,0 0-1</inkml:trace>
  <inkml:trace contextRef="#ctx0" brushRef="#br1" timeOffset="39735.89">3768 2731 0,'0'0'0,"0"-22"0,0 1 15,0 0-15,-22 0 0,1 0 16,0 21-1,0 0 1,21 21 0,0 0-16,-21 21 0,0-20 0,21-1 15,-22 21-15,22 0 0,-21-20 16,0 20-16,0 0 0,21-21 0,-21 22 16,0-1-16,-1 0 15,1 1-15,0-1 0,21-21 0,0 22 16,-21-22-16,21 21 0,0-21 15,0 0-15,0 1 0,0-1 16,21-21 0,0 0-16,0 0 0,-21-21 15,22 21-15</inkml:trace>
  <inkml:trace contextRef="#ctx0" brushRef="#br1" timeOffset="40059.69">3662 2773 0,'0'0'0,"0"-21"0,0-22 16,0 22-16,0 0 0,0 0 0,0 0 15,0 0-15,21-1 0,0 1 16,0 0-16,0 21 0,1 0 0,-1 0 16,21 0-16,0 0 0,-20 0 15,20 42-15,0-20 0,-21 20 0,22 0 16,-22-21-16,0 22 0,0 20 0,0-20 15,-21-1-15,22 0 16,-22 1-16,0-1 0,0 0 0,0 1 0,0-1 16,0 0-16,-22-21 15,1 22-15,0-22 0,21 21 0,0-21 16,-21 1-16,21-1 0,-21 0 0,0-21 16,21 21-16,-22-42 31,1 0-31,0 21 0,0-21 15</inkml:trace>
  <inkml:trace contextRef="#ctx0" brushRef="#br1" timeOffset="40633.37">3365 3133 0,'-21'0'0,"42"0"0,-63 0 16,42-21-1,21 21 1,0 0-16,22 0 0,-22 0 15,21-22-15,22 22 0,-22-21 0,22 21 16,-1-21-16,1 21 16,-1-21-16,1 21 0,-1-21 0,1 0 0,-22 21 15,21-22-15,-20 22 0,-1 0 16,0-21-16,1 21 0,-22 0 0,0 0 16,0 0-16,-21 21 15,0 1 1,0-1-16,0 0 0,0 0 15,0 0-15,0 0 16,0 22-16,-21-22 0,21 0 0,0 0 16,0 0-16,0 1 0,0-1 0,0 0 15,21 0 1,0-21-16,1 0 16,-1 0-16,0 0 0,21 0 15,-21-21-15,1 21 0,20-21 0,-21 0 16,0-1-16,22 1 0,-22-21 15,21 21-15,-21 0 0,0-1 0,1-20 16,-22 21-16,0 0 0,0 0 16,21-1-16,-21 1 0,0 42 31,-21 1-31,21-1 16,-22 0-16,22 0 0,0 0 0,0 0 15,-21 1-15,21-1 0,0 21 0,0-21 16,0 0-16,0 1 0,0-1 15,0 0-15,0 0 0,21-21 16,1 0-16,-1 0 0,0 0 16,0 0-16,21 0 0,-20 0 0,20 0 15,21-21-15,-20 0 16,-1 0-16,0-1 0</inkml:trace>
  <inkml:trace contextRef="#ctx0" brushRef="#br1" timeOffset="41411.93">5461 2963 0,'0'0'0,"0"-21"0,0 0 16,0 0-16,-21 0 16,0 21-16,-1 0 15,1 0-15,0 0 16,0 0-16,0 21 0,0 0 0,-1 0 16,1-21-16,0 21 0,0 22 0,0-22 15,0 0-15,-1 0 16,22 0-16,0 22 0,0-22 0,0 0 15,0 0-15,0 22 0,0-22 16,0 0-16,0 0 0,0 0 0,22-21 16,-1 43-16,0-43 0,0 0 15,0 21-15,0-21 0,1 0 16,-1 0-16,0 0 0,0 0 0,0-21 16,0 21-16,1-22 0,-1 1 15,0 0-15,0 0 0,0-21 0,-21-1 16,21 22-16,-21-21 0,22-1 15,-22 1-15,0 0 0,0-22 0,21 22 16,-21-22-16,0 22 0,0-64 16,0 43-16,0 20 15,0 1-15,0 21 0,0 0 0,0 0 16,0-1-16,-21 22 16,21 43-16,-22-22 0,1 0 15,0 21-15,21 22 0,0-22 0,-21 1 16,21 20-16,-21-21 0,21 1 15,0-1-15,0 22 0,0-22 0,0-21 16,0 21-16,0 1 0,0-1 16,0-21-16,0 22 0,0-22 0,21 0 15,0 0-15,-21 0 0,21-21 0,0 21 16,1-21-16,-1 0 16,0 0-16,21 0 0,-21 0 0,1 0 15,20 0-15,-21-21 0,0 0 16,22 0-16,-22 0 0,0-22 0,21 22 15,-21 0-15,1-21 0,-1 21 0,0-1 16,-21-20-16,21 0 16,0 21-16,-21-1 0,0 1 15,-21 21 17,21 21-32,-21 1 0,21-1 15,-21 0-15,21 0 16,-21 21-16,21-20 0,0-1 0,0 0 15,0 21-15,0-21 0,0 1 0,0-1 16,0 0-16,0 0 0,0 0 16,0 0-16,0 1 0,21-22 15,0 0-15,0 0 16,0 0-16,0 0 16,1-22-16,-22 1 0,21 0 0,-21-21 15,21 21-15</inkml:trace>
  <inkml:trace contextRef="#ctx0" brushRef="#br1" timeOffset="41615.81">6096 2667 0,'0'0'0,"-21"-21"0,0 21 0,-1-21 16,1 21-16,0 0 0,0 0 15,0 0-15,0 0 0,-1 21 16,22 0-16,0 0 15,0 0-15,0 1 16,0-1 0,22-21-16,-1 21 0,0 0 15,0-21-15</inkml:trace>
  <inkml:trace contextRef="#ctx0" brushRef="#br1" timeOffset="42035.57">6435 2900 0,'-22'0'15,"1"0"1,21 21-16,-21 0 0,0 0 16,0-21-16,21 22 0,-21-1 15,-1 21-15,22-21 0,0 0 0,-21 22 16,21-22-16,0 21 0,0-21 0,0 1 15,0 20-15,0-21 16,0 0-16,21 0 0,1 1 0,-1-1 16,0-21-16,21 21 0,-21-21 15,22 0-15,-1 0 0,0 0 0,-20 0 16,20 0-16,21-21 0,-41 0 16,-1-1-16,0 1 0,0-21 15,0 21-15,-21-22 0,0 1 0,0 21 16,0-21-16,0-1 0,0 1 15,0 0-15,-42 20 0,21 1 16,0 0-16,-1 0 0,1 0 0,-21 21 16,21 0-16,0 0 0,-22 0 15,22 0-15,0 21 0,0 0 0,0 0 16,-1 0-16,1-21 0,0 22 0,0-1 16,21 0-16,-21-21 0,21 21 15</inkml:trace>
  <inkml:trace contextRef="#ctx0" brushRef="#br1" timeOffset="42855.1">8107 2879 0,'0'0'0,"0"-21"0,0-1 16,0 1-16,0 0 15,-21 0-15,-1 21 16,1 0-16,0 0 0,0 0 16,0 0-16,0 0 0,-1 0 15,-20 0-15,21 21 0,0 0 0,-22-21 16,22 21-16,0 1 0,0-1 15,0 0-15,21 0 0,0 0 16,-21 0-16,21 1 0,0-1 16,0 0-16,21-21 15,0 21-15,0-21 0,0 0 0,0 0 16,1 0-16,20 0 0,-21 0 0,0 0 16,22 0-16,-22 0 0,0 0 15,0 0-15,0 0 0,0 0 0,-42 0 47,0 0-47,0 0 0,-21 0 0,20 0 16,-20 21-16,0 0 0,21-21 15,-22 22-15,22-1 0,0 0 16,0 0-16,0 0 0,-1 0 0,22 1 16,0-1-16,22 0 15,-1-21-15,0 0 16,21 0-16,-21 0 0,1 0 15,20 0-15,-21-21 0,21 21 0,-20-21 16,20-1-16,-21 22 0,0 0 0,0-21 16,1 21-16,-1 0 0,0 0 15,-21 21-15,0 1 16,0-1-16,0 0 0,0 0 16,0 0-16,-21 22 0,0-22 0,-1 21 15,1-21-15,0 22 0,21-1 0,-21-21 16,0 21-16,21-20 15,-21-1-15,21 0 0,0 0 0,0 0 16</inkml:trace>
  <inkml:trace contextRef="#ctx0" brushRef="#br1" timeOffset="43520.72">9144 2392 0,'0'0'16,"0"-21"-16,0 0 0,0-1 0,0 1 15,0 0-15,0 0 16,21 21-16,0 0 16,0 0-16,22 0 0,-22 0 0,21 21 15,-21 21-15,22-20 0,-1 20 16,-21 21-16,22-20 0,-22 20 0,21-20 16,-21 20-16,0 1 0,1-22 15,-22 0-15,0 1 0,0-1 0,0 0 16,0 1-16,0-22 0,0 0 0,-22 0 15,22 0-15,-21 0 16,21 1-16,-21-22 0,21-22 31,0 1-31,0 0 16,0-21-16,0 21 0,0-22 0,0 1 16,21 0-16,0-1 0,1-20 0,-1-1 15,21 1-15,-21-1 0,0 1 16,22-1-16,-22 22 0,21 0 0,-21-1 15,1 22-15,-1 0 0,0 0 16,0 21-16,0 0 0,-21 21 31,0 0-31,0 0 16,0 0-16,0 1 0,0-1 0,0 0 16,0 0-16,0 0 0</inkml:trace>
  <inkml:trace contextRef="#ctx0" brushRef="#br1" timeOffset="43807.55">10160 2688 0,'0'-21'16,"0"42"15,0 0-31,-21-21 0,21 22 15,0-1-15,0 0 0,0 0 16,0 0-16,-21 0 0,21 1 0,0-1 16,-22 0-16,22 0 0,0 0 0,0 0 15,0 1 1,0-44 31,0 1-47,0 0 15</inkml:trace>
  <inkml:trace contextRef="#ctx0" brushRef="#br1" timeOffset="43980.45">10181 2455 0,'0'0'0,"0"-21"0,0 0 0,0 0 16,0 42 46,0 0-62,21 0 16,-21 1-16,21-22 0,1 21 15</inkml:trace>
  <inkml:trace contextRef="#ctx0" brushRef="#br1" timeOffset="44596.1">10795 2709 0,'0'-21'15,"0"42"-15,0-63 0,0 21 0,0 0 16,0 0-16,0-1 0,0 1 0,0 0 16,0 0-16,-21 0 0,0 0 15,21-1-15,-22 1 0,1 21 0,0 0 16,0 0-16,0 0 0,0 0 15,-1 21-15,1 1 0,0-1 0,0 0 16,0 21-16,0 1 0,-1-22 0,1 21 16,21 0-16,0 1 0,-21-22 15,21 21-15,0 1 0,0-22 0,0 0 16,0 0-16,0 0 0,21 0 0,0 1 16,1-22-16,-1 21 15,0-21-15,0 0 0,0 0 16,0 0-16,1-21 0,-1 21 15,0-22-15,-21 1 0,21 0 16,0 0-16,0 0 0,-21-22 0,22 1 16,-1-43-16,0 43 15,0-21-15,0 20 0,-21-20 0,21-1 16,-21 22-16,22-22 0,-22 22 0,0 0 16,0-1-16,0 22 0,0 0 15,0 0-15,0 0 0,0 42 31,-22-21-31,22 21 0,0 21 0,-21-20 16,21 20-16,-21 0 0,21 22 16,0-22-16,-21 22 0,21-22 15,0 21-15,0-20 0,0-1 0,0 0 16,0 1-16,0-22 0,0 21 0,21-21 16,-21 1-16,21-1 0,0 0 15,-21 0-15,22 0 0,-1-21 16,0 0-16,0 0 0,0 0 15,0 0-15,1 0 0,-22-21 16,21 21-16,0-21 0,0 0 0,21 0 16,-20-1-16</inkml:trace>
  <inkml:trace contextRef="#ctx0" brushRef="#br1" timeOffset="45011.86">11261 2667 0,'0'42'16,"0"-20"0,21-22-16,0 0 15,0 0-15,0 0 16,0-22-16,1 22 0,-1-21 0,0 0 16,0 0-16,0 0 0,-21 0 15,0-1-15,0 1 0,0 0 16,0 0-16,0 0 15,0 0-15,-21 21 16,0 0-16,0 0 16,0 0-16,-1 21 0,22 0 0,-21 0 15,0 0-15,0 0 0,21 22 16,0-22-16,0 0 0,0 21 0,0-20 16,0-1-16,0 0 0,0 21 0,0-21 15,0 1-15,21-22 0,0 21 16,0 0-16,1 0 0,-1-21 0,0 0 15,0 0-15,0 0 0,0 0 0,1 0 16,-1 0-16,21 0 16,-21 0-16,0 0 0,1-21 0,-1 0 15,21 0-15,-21-1 0,0 1 0,22-21 16,-22 0-16,21 20 0,-21-20 16</inkml:trace>
  <inkml:trace contextRef="#ctx0" brushRef="#br1" timeOffset="45428.62">11917 2646 0,'21'-42'0,"0"20"15,0-20-15,-84 148 0,147-233 0,-84 106 0,0 0 16,-21 42 15,0 0-31,0-21 0,21 21 16,0 0-16,0 0 0,-21 1 0,21-1 15,-21 21-15,21-21 0,0 0 0,-22 1 16,22-1-16,0 0 0,0 0 16,0 0-16,0 0 0,0 1 15,0-1-15,22-21 0,-1 21 0,-21 0 16,21-21-16,0 0 0,0 21 15,0-21-15,1 0 0,-1 0 0,0 0 16,21 0-16,-21 0 0,22 0 0,-22 0 16,0-21-16,21 0 0,-20 0 15,-1 0-15,0-1 0,0-20 0,-21 0 16,21-1-16,0 1 0,-21 0 16,0-1-16,0 1 0,0-21 15,0 41-15,0-20 0,0 0 0,-21 21 0,0-1 16,-21 1-16,21 21 0,-22 0 15,22 0-15,-21 0 0,-1 0 16,22 0-16,-21 0 0,21 0 0,-22 21 16,22 1-16,0-1 0,0 0 15,0 0-15,0 21 0,-1-20 0,22-1 16,-21 0-16,21 0 0,0 0 0,0 0 16,0 22-16,0-22 15,0 0-15,0 0 0,0 0 16,0 1-16</inkml:trace>
  <inkml:trace contextRef="#ctx0" brushRef="#br1" timeOffset="46928.77">889 4911 0,'0'0'0,"-42"0"0,-1 0 0,1 0 16,21 0-16,-22 0 15,1 0-15,0 0 0,-1 0 0,22 0 16,0 0-16,0 0 0,21 21 31,21-21-31,0 0 0,22 21 0,-1-21 16,21 21-16,-20-21 0,41 0 15,-20 0-15,-1 0 0,22 0 0,0 0 16,-1 0-16,1 0 0,21 0 16,-21 0-16,20 0 0,-20 0 0,0 0 15,-1 0-15,-20-21 0,-1 21 16,-20-21-16,-1 21 0,0 0 0,-20-21 16,-1 21-16,0-21 15,-21-1-15,0 1 0,-21 0 16,0 21-16,-22-21 15,22 0-15,-21 21 0,-1-21 0,1 21 16,0 0-16,-22-22 0,22 22 16,0 0-16,-1 0 0,22 0 0,0-21 15,0 21-15,42 0 16,0 0-16,0 0 16,22 0-16,-1-21 0,-21 21 15,21 0-15,1 0 0,-1 0 0,-21 0 16,22 0-16,-22 0 0,0 0 15,0 0-15,0 21 0,-21 0 16,0 1-16,0-1 0,0 0 16,0 21-16,0 1 0,-21-22 0,0 21 15,-21 0-15,20-20 0,1 20 16,0 0-16,-21-21 0,21 1 0,21-1 16,-22 0-16,22 0 0,0 0 15,22-21 1</inkml:trace>
  <inkml:trace contextRef="#ctx0" brushRef="#br1" timeOffset="47683.33">3958 4318 0,'0'0'0,"0"-21"0,0 0 0,0 0 16,0-1-16,0 1 0,0 0 0,0 0 15,-21 21 16,0 21-31,0 0 0,21 22 16,-22-1-16,1 0 0,21 1 16,-21-1-16,21 0 0,-21 1 0,0-1 15,21 64-15,0-64 0,0 22 16,0-22-16,0 0 0,0 1 16,0-1-16,0 0 0,21-21 0,0 22 15,21-22-15,-20 0 0,-1 0 16,21-21-16,0 0 0,-20 0 0,20 0 15,0 0-15,-21 0 0,22 0 16,-1-21-16,0 0 0,-20 0 16,20 0-16,0-22 0,-21 22 0,22-21 15,-22-1-15,21 1 0,-21 0 0,-21-1 16,0 1-16,0 0 0,0-1 16,0-20-16,0 21 0,-21-1 0,-21 1 15,21-22-15,-22 22 0,22 0 16,-21 21-16,0-22 0,20 22 0,-20 0 15,0 0-15,21 21 0,-22 0 16,1 0-16,21 21 0,-22 0 0,22 21 16,0-20-16,-21 20 0,21 0 0,-1 1 15,1-22-15,0 21 16,21 0-16,0 1 0,0-22 0,0 21 16,0-21-16,0 22 0,21-22 15,0 0-15,1 21 0,20-42 0,-21 22 16,21-1-16,22-21 0,-22 0 15</inkml:trace>
  <inkml:trace contextRef="#ctx0" brushRef="#br1" timeOffset="48039.13">4995 4297 0,'-21'0'0,"42"0"0,-63 0 0,21 0 16,0 0-16,21-21 15,21 21-15,0 0 16,0 0-16,21 0 0,1 0 16,-1 0-16,0 0 0,1 0 0,-1 0 15,0 0-15,22 0 0,-22 0 16,1 0-16,-1 0 0,0 0 15,1 0-15,-1 0 0,-21 0 0,0 0 0,0 0 16,-42 0 15,0 0-31,-21 0 16,21 0-16,-1 0 0,-20 0 0,21 0 16,0 0-16,0 0 0,-1 0 0,1 0 15,0 0-15</inkml:trace>
  <inkml:trace contextRef="#ctx0" brushRef="#br1" timeOffset="48321.97">5334 4276 0,'0'21'16,"0"0"15,0 0-15,0 0-16,0 1 0,0-1 15,0 0-15,0 21 0,0-21 0,0 22 16,0-22-16,0 21 0,-21 1 0,21-22 15,0 21-15,-21 0 0,21 1 16,0-1-16,0-21 0,0 22 0,0-1 16,-22-21-16,22 0 0,0 22 15,-21-22-15,21 0 0,0 0 16,0 0-16,21-21 31,1 0-31,-1-21 16,0 0-16,0 0 15,0 0-15,0-1 0</inkml:trace>
  <inkml:trace contextRef="#ctx0" brushRef="#br1" timeOffset="48675.76">6117 4403 0,'0'0'0,"0"-21"15,0-1-15,0 44 47,0-1-47,0 0 0,0 0 0,0 21 16,0-20-16,0 20 0,-21 0 0,21 1 16,0-1-16,0 0 0,0 1 15,0-1-15,-21 21 0,21-20 0,0-1 16,-21 0-16,21-20 0,0 20 0,0-21 15,0 21-15,0-20 0,0-1 16,0 0-16,0 0 0,0 0 0,0 0 16,0-42 31,0 0-47,0 0 15,0 0-15,0 0 0,0-1 16,0-20-16,0 21 0</inkml:trace>
  <inkml:trace contextRef="#ctx0" brushRef="#br1" timeOffset="49039.55">6138 4487 0,'0'0'0,"-21"-21"0,0 0 0,0 21 16,21-21-16,0 0 0,0 0 15,0-1-15,0 1 16,0 0-16,0 0 0,21 0 0,0 0 15,0 21-15,0-22 16,1 1-16,20 21 0,-21-21 0,21 21 16,-20 0-16,20 0 0,-21 0 15,0 0-15,22 0 0,-22 0 0,0 21 16,0 0-16,-21 1 0,0-1 0,0 0 16,0 0-16,0 0 0,0 0 15,0 22-15,0-22 0,-21 0 0,0-21 16,0 21-16,-22 0 0,22 1 0,0-22 15,-21 21-15,20-21 16,1 21-16,0-21 0,-21 0 0,21 21 16,-1-21-16,1 0 0,0 0 31,21 21-31</inkml:trace>
  <inkml:trace contextRef="#ctx0" brushRef="#br1" timeOffset="51395.2">762 6900 0,'0'0'0,"-21"0"0,0 0 0,-1 0 0,1 0 16,0 0-16,0 0 0,0 22 16,0-22-16,-22 0 0,22 0 0,0 0 15,0 0-15,0 0 0,-1 0 16,1 0-16,42 0 31,22 0-31,-1 0 16,0 0-16,1 0 0,20 21 0,-20-21 15,20 0-15,1 0 0,-1 21 16,1-21-16,-22 0 0,21 0 16,1 0-16,21 0 0,-22 0 15,1 0-15,-1 0 0,64 0 16,-63 0-16,-22 0 0,0 0 16,-21 0-16,1 0 0,-1 0 0,-21-21 31,-21 0-16,-22-1-15,22 22 16,0-21-16,-21 0 0,20 21 0,-20-21 16,21 21-16,-21-21 0,20 21 15,-20 0-15,21-21 0,0 21 0,0 0 16,-1 0-16,1 0 16,0 0-16,42 0 31,0 0-31,1 0 15,20 0-15,0 0 0,1 0 16,-1 21-16,0-21 0,1 0 16,-1 0-16,-21 21 0,21-21 0,-20 0 15,20 21-15,-21-21 0,0 0 16,-21 21-16,0 0 0,0 1 16,0-1-16,0 0 15,-21 0-15,-21 0 0,21 0 16,-22 1-16,1 20 0,0-21 15,-1 21-15,1-20 0,0 20 0,-1 0 16,1-21-16,21 1 0,0 20 16,-22-21-16,22 0 0,21 0 15,0 1-15,21-22 16,0 0 0,1-22-16,-1 22 0</inkml:trace>
  <inkml:trace contextRef="#ctx0" brushRef="#br1" timeOffset="52692.46">3704 6181 0,'42'-21'0,"-84"42"0,106-42 0,-43-1 0,-21 1 16,21 0-16,-21 0 0,0 0 15,0 0-15,0-1 0,-21 1 16,0 21-16,-1 0 0,-20-21 16,21 21-16,-21 0 0,-1 0 15,1 0-15,0 0 0,-22 21 0,22 0 16,-1 1-16,-20-1 15,21 21-15,-1 0 0,1 1 0,21-1 16,-22 22-16,22-22 0,0 21 16,21 1-16,0-22 0,0 22 0,0-22 15,0 0-15,21 1 0,0-1 16,1 0-16,-1-20 0,21-1 0,-21 0 16,22 0-16,-1 0 0,0-21 0,22 0 15,-22 21-15,22-21 0,-1 0 16,-21 0-16,22 0 0,-1-21 0,1 21 15,-1-21-15,-20 0 16,20 0-16,-20 0 0,-1-1 0,0-20 16,-21 21-16,22-21 0,-22 20 0,0-20 15,-21 21-15,0-21 0,0 20 16,0-20-16,0 21 0,-21-21 0,-43-1 16,43 22-16,0 21 0,-21 0 15,21 0-15,-22 0 0,22 0 16,-21 0-16,21 21 0,-22 0 0,22 22 15,0-1-15,0-21 0,0 22 16,-1-1-16,22 0 0,0-21 0,0 22 16,0-1-16,0-21 0,0 0 15,0 1-15,22-1 0,-1 0 16,0-21-16,0 21 0,0-21 0,22 0 0,-22 0 16,0 0-16,21 0 15,-21 0-15,22-21 0,-22 21 0,0-21 16,21 0-16,-20-1 0,-1 1 0,0 0 15,0 0-15,-21-21 0,0 20 16,21-20-16,-21 21 0,0-21 0,0 20 16,0-20-16,0 21 0,0 0 15,0 0-15,0 42 16,0 0 0,0 21-16,0-21 15,0 1-15,-21 20 0,21-21 0,0 21 0,0-20 16,0 20-16,0-21 0,0 0 15,0 0-15,21 1 0,-21-1 16,21 0-16,1-21 0,20 0 0,-21 21 16,0-21-16,22 0 0,-22 0 15,63 0-15,-62-21 0,20 0 16,0 21-16,-21-21 0,1-1 16,20 1-16,-21 0 0,0-21 0,0 21 15,-21-22-15,0 22 0,0-21 0,0 21 16,0-22-16,0 1 15,0 21-15,0 0 0,0-1 0,0 1 16,0 42 0,-21 1-16,21-1 0,-21 21 15,0 0-15,21 1 0,0-1 16,0 0-16,0 1 0,-21-1 0,21 22 16,0-22-16,-21 21 0,21 1 0,0-1 15,0 1-15,0 21 0,0-22 0,0 22 16,0-22-16,0 22 0,0-22 15,0 1-15,0-1 0,0 1 0,0-1 16,0-20-16,0-1 0,0 0 0,0-20 16,0 20-16,0-21 0,0 0 15,21-21 1,0-21 0,-21 0-16,0 0 0,0-22 0,21 22 15,-21-21-15,21 21 0,-21-22 16,0 1-16,21-21 0,1 20 0,-22-20 15,21-1-15,-21 1 0</inkml:trace>
  <inkml:trace contextRef="#ctx0" brushRef="#br1" timeOffset="53007.28">4847 6519 0,'0'0'16,"0"-21"-16,0 0 0,0-21 0,0 21 15,0-1-15,0 1 0,0 0 16,0 0-16,21 21 15,0-21-15,1 21 0,-1 0 16,0 0-16,21 0 0,-21 0 0,1 0 16,-1 21-16,0 0 0,0 0 15,0 0-15,0 1 0,-21 20 0,0-21 16,0 21-16,0 1 0,0-22 16,0 21-16,-21-21 0,0 1 0,-127 83 31,106-105-31,20 22 0,1-22 15,-21 0-15,21 21 0,0-21 0,21-21 47,21 21-47,-21-22 0,42 1 16,-21 0-16,0 21 0,1-21 0</inkml:trace>
  <inkml:trace contextRef="#ctx0" brushRef="#br1" timeOffset="53339.09">5715 6011 0,'0'-21'0,"0"42"0,-21-63 16,0 42-16,-1-21 0,1 21 15,0 0-15,0 0 16,21 21-16,0 0 15,-21 22-15,21-22 0,0 21 16,-21 0-16,21 1 0,0-1 0,0 0 16,-22 22-16,22-22 0,0 1 15,-21-1-15,21 21 0,0-41 0,0 20 16,0 0-16,0-21 0,0 1 0,0-1 16,21 0-16,1 0 0,-1-21 15,0 0-15,0 0 0,0 0 16,0 0-16,1 0 0,-1-21 15,0 21-15,0-21 0,0 0 16,0-22-16,-21 22 0,0 0 0,0 0 16</inkml:trace>
  <inkml:trace contextRef="#ctx0" brushRef="#br1" timeOffset="53515.99">5440 6329 0,'0'0'0,"-21"0"0,-1 0 0,1 0 16,42 0 15,1 0-31,-1 0 0,21 0 16,-21 0-16,22 0 0,-1 0 15,0 0-15,1 0 0,62-21 16,-62 21-16,-1-21 0,0 21 16,1 0-16</inkml:trace>
  <inkml:trace contextRef="#ctx0" brushRef="#br1" timeOffset="54663.33">6244 6181 0,'0'0'0,"0"-21"0,-21 21 16,0 0-16,0 0 16,-1 0-16,1 21 0,0 0 15,0 0-15,0 0 0,0 0 0,-1 22 16,1-22-16,0 21 0,0 1 16,21-1-16,0 0 0,0 1 15,0-22-15,0 21 0,0-21 0,0 0 16,21 1-16,0-1 0,0 0 15,22 0-15,-22-21 0,64 0 16,-64 0-16,21 0 0,22 0 0,-22 0 16,0 0-16,1-21 15,20 0-15,-21 0 0,-20-1 0,62-41 16,-63 21-16,1-22 0,-1 22 16,0-1-16,0 1 0,-21-21 15,0 20-15,0 1 0,0-22 0,0 22 0,0 0 16,0-1-16,0 1 0,0 0 15,0 21-15,0-1 0,0 1 16,-21 21-16,0 21 16,0 1-16,21 20 0,0-21 15,-22 21-15,22 1 0,-21-1 0,21 0 16,0 1-16,0-1 0,0 0 16,0 1-16,0-1 0,0 0 0,0 1 15,0-1-15,0-21 0,0 0 0,0 22 16,0-22-16,0 0 0,0 0 15,0-42 17,21 0-17,-21 0-15,22-22 0,-1 22 0,0 0 16,-21-21-16,21 21 0,0-22 0,0 22 16,1-21-16,-1 21 0,0-1 15,21 1-15,-21 21 0,1 0 0,20 0 16,-21 0-16,0 0 0,22 21 15,-22 1-15,0-1 0,0 0 16,0 0-16,-21 0 0,21 22 0,1-22 16,-1 0-16,-21 21 0,21-21 15,0 1-15,0-1 0,0 0 16,22 0-16,-22-21 0,0 21 0,0-21 16,0 0-16,22 0 0,-1 0 15,-21 0-15,22 0 0,-1 0 0,0 0 16,1-21-16,-1 21 0,0-21 15,-21-21-15,22 20 0,-22 1 0,0-21 16,0 0-16,0-1 0,-21 1 0,22 0 16,-22-1-16,0 22 0,0-21 15,0-1-15,-22 22 0,1 0 0,0 0 16,0 0-16,0 21 0,-22 0 16,22 0-16,-21 0 0,21 21 0,-22 0 15,22 0-15,-21 0 0,0 43 16,20-43-16,1 21 0,0 1 15,21-22-15,0 21 0,0 1 16,0-1-16,0-21 0,0 21 16,0-20-16,21 20 0,0-21 0,1 0 15,20 0-15,-21-21 0,21 22 0,-20-22 16,-1 0-16,0 0 0,21 0 16,-21 0-16,1 0 0,-1-22 0,0 1 15,0 0-15,0 0 0,-21-21 0,21 20 16,1-20-16,-22 0 0,21-1 15,-21 1-15,0 0 0,0 21 0,0-22 16,0 22-16,0 0 16,0 0-16,0 42 15,-21-21 1,-1 21-16,22 21 0,-21-20 16,21-1-16,0 21 0,0-21 0,0 22 15,0-22-15,21 21 0,1-21 16,-1 0-16,0 1 0,0-1 0,0 0 15,22 0-15,-22-21 0,21 21 0,0-21 16,1 0-16,-1 0 0,-21 0 16,22 0-16,-1 0 0,-21 0 0,0 0 15,22-21-15,-22 0 0,0 0 0,0 0 16,0-1-16,0 1 16,1 0-16,-1 0 0,0-21 0,0 20 15,0 1-15,-21 0 0,0 0 0</inkml:trace>
  <inkml:trace contextRef="#ctx0" brushRef="#br1" timeOffset="56028.08">1312 8805 0,'0'22'0,"-21"-22"16,0 21-16,0-21 16,0 0-16,-1 0 0,-20 0 0,0 0 15,21 0-15,-22 0 0,1 0 16,0 0-16,-1 0 0,1 0 15,0 0-15,-1 0 0,1-21 16,0-1-16,-1 22 0,1-21 16,21 21-16,-22-21 0,22 21 0,0 0 15,0-21-15,21 0 16,21 0-16,21 21 0,1 0 16,20 0-16,1-22 0,-1 22 15,1 0-15,20 0 0,-20 0 0,21-21 16,20 21-16,-20 0 0,0 0 15,-1 0-15,1-21 0,0 21 0,-1 0 16,-20 0-16,-22 0 0,22 0 16,-22 0-16,0 0 0,1 0 0,-22 0 15,0 0-15,-21-21 16,-21 21 15,0 0-31,0-21 0,-1 21 0,1 0 16,-21 0-16,21-21 0,-22 21 15,22 0-15,0 0 0,-21-22 16,21 22-16,-1 0 0,-20 0 0,21 0 16,0 0-16,0 0 15,42 0 1,0 0 0,0 0-16,0 0 15,22 0-15,-22 0 0,21 0 0,-21 0 0,0 0 16,22 0-16,-22 0 0,21 0 15,-21 0-15,1 0 0,20 0 16,-21 0-16,0 0 0,0 0 16,1 0-16,-1 0 15,-21 22-15,0-1 16,0 0-16,0 0 16,-21 0-16,-1 0 0,1 1 0,-21-1 15,21 21-15,-22-21 0,22 22 16,-21-22-16,0 21 0,-1 0 0,22-20 15,-21 20-15,-1-21 0,22 21 16,-21-20-16,21-1 0,0 0 16,-1-21-16,22 21 0,0 0 15,0 0-15,22-21 32,-1 0-32,0 0 0,0-21 15</inkml:trace>
  <inkml:trace contextRef="#ctx0" brushRef="#br1" timeOffset="59531.98">3281 8086 0,'-21'0'16,"-1"0"-1,22 21-15,0 0 16,0 0-16,0 0 0,0 1 16,0-1-16,0 0 15,22-21-15,-1 0 0,0 0 16,0 0-16,21 0 0,-20 0 16,20-21-16,0 21 0,1-21 15,-1-1-15,0 1 0,1 0 0,-1 0 16,0 0-16,-21-22 0,22 22 15,-22 0-15,0 0 0,-21 0 0,0 0 16,0-1-16,0 1 0,0 0 0,0 0 16,-21 0-16,0 21 15,0 0-15,-1 0 0,1 0 16,0 0-16,0 21 16,0 0-16,21 21 0,0 1 15,0-1-15,0 0 0,0 22 16,0-1-16,0-20 0,0 20 15,0 1-15,0-1 0,0-20 0,0 20 16,21-21-16,-21 22 0,21-22 16,-21 1-16,0 20 0,0-21 0,0-20 15,0 20-15,0-21 0,0 0 0,0 22 16,-21-43-16,0 21 0,0-21 16,-22 0-16,22 0 0,-21 0 0,21 0 15,-22 0-15,1 0 0,0-21 16,20-1-16,-20 1 0,0 0 0,-1 0 15,22 0-15,-21 0 0,21-1 16,0 1-16,-1 0 0,22 0 16,0 0-16,22 21 15,-1 0 1,0 0-16,21 0 0,22 0 0,-22 0 16,22-21-16,-1 21 0,1 0 0,20 0 15</inkml:trace>
  <inkml:trace contextRef="#ctx0" brushRef="#br1" timeOffset="60687.83">5270 8721 0,'0'0'0,"22"0"0,-1-21 0,-21-1 15,21 22-15,-21-21 0,0 0 16,0 0-16,0 0 0,0 0 0,0-1 15,0 1-15,-21-21 16,21 21-16,-21 0 0,-1-1 0,1 1 0,0 0 16,0 0-16,0 0 0,-22 21 0,22 0 15,0 0-15,-21 0 16,21 21-16,-22 0 0,22 21 0,-42 22 16,41-43-16,-20 21 0,21 1 15,0-1-15,21 22 0,0-22 16,0 0-16,0 1 0,0-22 0,0 21 15,21-21-15,0 22 0,0-22 16,22 0-16,-22-21 0,21 21 0,-21-21 16,22 0-16,-1 0 0,-21 0 0,21-21 15,-20 21-15,-1-21 0,0 0 16,21-1-16,-21-20 0,1 21 0,-22-21 16,21 20-16,0-20 0,-21 21 0,21-21 15,-21-1-15,0 22 0,0-21 16,0 21-16,0-22 15,0 64 1,-21 1 0,21-1-16,-21 0 0,21 0 0,-21 0 15,21 22-15,0-22 0,0 42 16,0-42-16,0 22 0,0-22 16,21 0-16,0-21 0,0 21 0,0 0 15,22-21-15,-22 0 0,0 0 0,21 0 16,-21 0-16,22 0 0,-22 0 15,21-21-15,1 0 0,-22 0 0,21 0 16,-21 0-16,0-1 0,1-20 16,-1 21-16,0-21 0,0 20 0,-21-20 15,0 0-15,21 21 0,-21-1 0,21 1 16,-21 0-16,0 0 0,0 42 31,0 0-31,0 22 16,-21-22-16,0 0 0,21 0 15,-21 21-15,21-20 0,0 20 0,0-21 16,0 21-16,-21-20 0,21-1 0,0 0 16,0 0-16,0 0 0,0 0 15,0-42 17,0 0-32,0 0 0,21 0 15,-21 0-15,0-22 0,21 22 0,-21-21 16,21-1-16,0 22 0,-21-21 15,22 0-15,-1 20 0,0-20 16,0 21-16,0 0 0,0 21 16,1 0-16,-1 0 0,0 0 0,-21 21 15,21 0-15,0 0 16,-21 0-16,0 1 0,0 20 0,0-21 16,0 21-16,21-20 0,-21 20 0,0-21 15,0 21-15,0-20 0,22-1 16,-22 0-16,0 0 0,21 0 0,0-21 15,0 0 1,0 0-16,0 0 16,1-21-16,-1 0 0,-21 0 15,21 0-15,0-22 0,0 22 0,-21-21 16,21 21-16,1-22 0,-1 22 16,-21-21-16,21 21 0,0-1 0,0-20 15,-21 21-15,21 21 16,-21 21-1,0 0-15,0 0 0,0 1 0,0-1 16,0 0-16,0 0 0,0 0 0,0 0 16,0 1-16,0-1 0,0 0 15,22 0-15,-22 0 0,0 0 0,0 1 16,21-22-16,0 0 0,0 0 16,0 0-1,0 0-15,1 0 0,-1 0 0,0 0 16,0-22-16,0 1 0,22 0 15,-22 0-15</inkml:trace>
  <inkml:trace contextRef="#ctx0" brushRef="#br1" timeOffset="61386.89">7937 8424 0,'0'0'0,"-21"0"0,0 0 0,0 0 15,0 0-15,0-21 0,-1 21 0,22-21 16,0 0-16,0 0 16,0 0-16,22 21 15,-22-22-15,42 1 0,-21 21 0,0-21 16,22 21-16,-22 0 0,21 0 16,0 0-16,1 0 0,-22 0 0,21 21 15,1 0-15,-22 1 0,0-1 0,0 21 16,0 0-16,0-20 0,-21 20 15,22 0-15,-22-21 0,0 22 0,0-1 16,0 0-16,0-20 0,0 20 0,-22-21 16,1 0-16,0 0 0,21 1 15,-21-1-15,0-21 0,21-21 32,0-1-32,0 1 15,0 0-15,0 0 0,0-21 0,0 20 16,21-20-16,0 21 0,0-21 0,0-1 15,1 1-15,-1 0 0,21 20 16,-21-20-16,0 0 0,22 21 0,-22-22 16,21 22-16,-21 21 0,22 0 0,-1 0 15,-21 0-15,22 21 0,-22 0 16,0 1-16,-21-1 0,21 21 0,-21-21 16,0 22-16,0-22 0,0 0 15,0 21-15,0-21 0,0 1 0,0 20 16,0-21-16,-21 0 0,21 0 15,0 1-15,-21-1 0,21 0 0,-21 0 16,21 0 0,21-21 15,0-21-31,0 21 0,0-21 16</inkml:trace>
  <inkml:trace contextRef="#ctx0" brushRef="#br1" timeOffset="61812.64">9377 8297 0,'0'0'15,"-21"22"1,-1-1 0,1-21-16,0 21 0,0 0 0,21 21 15,-21-20-15,0-1 0,21 0 0,-22 0 16,22 0-16,0 22 0,0-22 15,0 0-15,0 0 0,0 0 16,22 0-16,-1-21 0,0 22 0,0-22 16,0 0-16,0 0 0,1 0 15,-1 0-15,21 0 0,-21 0 16,22 0-16,-22-22 0,0 1 16,0 21-16,0-21 0,0 0 15,1 0-15,-1 0 0,-21-22 0,0 22 16,0 0-16,0-64 0,0 64 15,0-21-15,0-1 0,-21 22 16,-1-21-16,1 21 0,0 0 0,0 21 16,0-22-16,0 22 0,-1 0 0,1 0 15,0 22-15,0-22 16,0 21-16,0 0 0,21 0 0,0 0 16,0 0-16,0 1 15,21-22-15,0 0 16,0 0-16,21 0 0,-20 0 15,20 0-15</inkml:trace>
  <inkml:trace contextRef="#ctx0" brushRef="#br1" timeOffset="62099.85">10118 7789 0,'0'0'0,"0"-21"0,0 0 15,0 0-15,0 0 0,0 42 16,-22 0-16,1 0 15,0 0-15,0 22 0,0-1 16,0 0-16,-1 1 0,1 20 0,0-20 16,0 20-16,21-21 0,-21 1 15,21 20-15,-21-20 0,21-1 16,0 0-16,0-21 0,0 22 0,21-22 16,0 0-16,0 0 0,0 0 0,0 1 15,1-22-15,-1 21 0,0-21 16,0 0-16,0 0 0,0 0 0,1 0 15,-1 0-15,0-21 0,0 21 0,0-22 16,-21 1-16,0 0 0,21 0 16,-21 0-16,0 0 0</inkml:trace>
  <inkml:trace contextRef="#ctx0" brushRef="#br1" timeOffset="62283.75">9737 8086 0,'-22'0'0,"44"0"0,-65 0 0,22 0 15,0 0-15,0 0 0,21 21 16,21-21 0,0 0-16,0 0 0,0 0 15,1 0-15,20 0 0,-21 0 16,21 0-16,1 0 0,-1 0 0,0 0 16,1 0-16,-1-21 0,0 0 15,22 21-15,-22-22 0</inkml:trace>
  <inkml:trace contextRef="#ctx0" brushRef="#br1" timeOffset="62771.47">11769 7620 0,'0'0'0,"0"-21"0,0 42 31,0 0-15,-22 0-16,1 22 0,21-1 16,-21 0-16,0 1 0,21 20 15,-21 1-15,21-1 0,-21 1 0,-1-1 16,22-20-16,-21 20 0,21-21 0,0 1 15,-21-1-15,0 0 0,21-20 16,0 20-16,0-21 0,0 0 16,-21 0-16,21 1 0,-21-22 31,21-22-15</inkml:trace>
  <inkml:trace contextRef="#ctx0" brushRef="#br1" timeOffset="63618.98">11366 8128 0,'0'0'16,"0"-63"-16,0 20 0,43-126 15,-22 148-15,0-22 16,21 22-16,1-21 0,-22 21 16,21 0-16,1-1 0,-1 1 0,0 0 15,1 0-15,20 21 0,-21 0 0,22 0 16,21 21-16,-22 0 15,-21 0-15,-20 22 0,-1-1 16,0 0-16,-21 1 0,0-1 0,0 22 16,0-22-16,-42 0 0,20 1 15,-20-1-15,0 0 0,-1-21 0,1 22 16,0-22-16,-1 0 0,22 0 0,-21-21 16,21 21-16,-22-21 0,22 0 15,0 0-15,0 0 0,0-21 16,21 0-1,0 0-15,0 0 16,0 0-16,0-1 0,0 1 0,0 42 31,0 1-31,21 20 16,-21-21-16,0 21 0,21-20 16,-21 20-16,21 0 0,-21-21 0,21 22 15,1-22-15,-1 0 0,0 0 16,0 0-16,0 1 0,22-22 0,-22 21 15,21-21-15,22 0 0,-22 0 16,0 0-16,1 0 0,-1 0 16,0 0-16,1 0 0,41-21 15,-63-1-15,22 1 0,-22 0 0,0 0 16,0 0-16,0 0 0,1-1 16,-22-20-16,21 21 0,-21 0 0,0-22 15,0 22-15,0 0 0,0 0 16,-21 42-1,-1 0-15,1 0 16,0 1-16,0-1 0,0 0 0,0 21 16,-1-21-16,1 1 0,0 20 15,21-21-15,0 0 0,0 0 0,0 1 16,0-1-16,21 0 0,0-21 16,1 0-16,-1 21 0,0-21 15,0 0-15,21 0 0,-20 0 0,-1 0 16,21 0-16,0-21 0,1 0 15,-22 21-15,0-21 0,0-1 16,0 1-16,1 0 0,-1 0 0,-21-21 16,21 20-16,-21-20 0,0 0 15,0-1-15,0 1 0,0 0 16,-21 21-16,0-1 0,-1 1 0,1 0 16,0 21-16,0 0 0,-43 21 15,43 0-15,0 1 0,0-1 16,-21 0-16,20 21 0,1-21 0,0 1 15,21-1-15,0 0 0,0 0 0,0 0 16,0 0-16,0 1 16,21-22-16,22 0 0,-22 0 0,0 0 15,21 0-15,1 0 0,-22 0 0</inkml:trace>
  <inkml:trace contextRef="#ctx0" brushRef="#br1" timeOffset="64159.67">13293 7747 0,'0'0'0,"0"-21"0,-22 42 31,1 0-31,0 22 16,21-1-16,-21 0 0,21 1 0,0 20 15,-21-21-15,0 22 0,21-1 16,0-20-16,0-1 0,-22 22 15,22-22-15,-21 0 0,21-21 0,0 22 16,0-22-16,0 0 0,0 0 0,0 0 16,0 1-16,0-1 0,0 0 15,0-42 17,0 0-32,0-1 15,0 1-15,0-21 0,0 21 16,0 0-16,0-22 0,21 22 0,1-21 15,-1 21-15,0-22 16,21 22-16,1 0 0,-22 0 0,21 0 16,0 21-16,1 0 0,-1 0 15,-21 0-15,22 0 0,-22 21 0,0 0 16,0 0-16,0 0 0,0 0 0,1 22 16,-22-22-16,0 0 0,0 0 15,0 0-15,0 22 0,-22-22 0,-20 0 16,21 0-16,-21 0 0,20-21 15,-20 22-15,0-22 0,-1 0 16,1 21-16,21-21 0,-21 0 0,20 0 16,-20 0-16,21 0 0,0 0 0,0 0 15,42-21 17,0 21-32,0-22 0,21 1 15,-20 21-15,20-21 0</inkml:trace>
  <inkml:trace contextRef="#ctx0" brushRef="#br1" timeOffset="64599.42">14160 8107 0,'0'0'0,"-21"0"0,0 0 0,-21 21 15,-1 0-15,22 0 16,0 1-16,-21-1 0,21 0 0,-1 21 15,1-21-15,0 1 0,0 20 0,21-21 16,-21 0-16,21 0 0,0 22 16,0-22-16,0 0 0,0 0 15,21 0-15,0 1 0,0-22 0,0 0 16,1 21-16,-1-21 0,0 0 16,21 0-16,-21 0 0,1 0 0,20 0 15,-21 0-15,0 0 0,22-21 0,-22-1 16,21 1-16,-21 0 15,0 0-15,1-21 0,-22 20 16,21 1-16,-21-21 0,0 0 0,0 20 16,0-20-16,0 0 0,0 21 15,-21-22-15,-1 22 0,1 0 0,-21 21 16,21 0-16,0 0 0,-22 0 0,22 0 16,-21 0-16,21 21 0,-22-21 15,22 21-15,0 0 0,0 1 0,0-1 16,21 0-16,0 0 0,0 0 0,0 0 15,21 1 1,0-22-16,0 0 0,0 0 16,22 0-16,-22 0 0</inkml:trace>
  <inkml:trace contextRef="#ctx0" brushRef="#br1" timeOffset="64955.22">14753 7684 0,'-63'42'32,"41"-21"-32,22 0 0,-21 22 0,0-22 15,21 21-15,-21 0 0,0 22 16,21-22-16,-21 1 0,-1 20 0,1-21 15,21 1-15,0 20 0,-21-20 16,21-22-16,0 21 0,-21 0 0,21-20 16,0-1-16,0 0 0,0 0 0,0 0 15,21 0-15,0 1 0,0-1 16,1-21-16,-1 0 0,0 0 16,0 0-16,0 0 0,0 0 0,1 0 15,-1 0-15,21 0 0,-21-21 16,0 21-16,1-22 0,-1 1 0,-21 0 15,21 0-15,0 0 0,0 0 0,-21-22 16,0 22-16</inkml:trace>
  <inkml:trace contextRef="#ctx0" brushRef="#br1" timeOffset="65216.07">14203 8022 0,'21'0'16,"21"0"-1,-21 0-15,22 0 0,-1 0 16,0 0-16,22 0 0,-22 0 16,1 0-16,-1 0 0,21 0 0,-20-21 15,-1 21-15,-21-21 0,22 21 16,-1-21-16,-21 21 0,0-21 0,0 21 15,1-22-15,-1 22 0,-21-21 16</inkml:trace>
  <inkml:trace contextRef="#ctx0" brushRef="#br1" timeOffset="66680.23">1566 10943 0,'-21'0'16,"0"0"0,0 0-16,0 0 15,-1 0-15,1 0 0,0 0 0,0 0 16,0-21-16,-22 21 0,22-21 15,-21 21-15,0 0 0,-1-21 0,1 0 16,-22 21-16,22 0 0,-21 0 16,20-22-16,-20 22 0,20-21 0,22 21 15,-21 0-15,21 0 16,0 0-16,42 0 16,0 0-1,21 0-15,1 0 0,-1 21 16,0-21-16,22 22 0,-1-22 15,1 21-15,-1-21 0,22 0 0,0 21 16,-1-21-16,-20 0 0,20 0 16,1 0-16,-21 0 0,20 0 0,-20 0 15,-1 0-15,-20 0 0,20 0 16,-21 0-16,1 0 0,-22 0 0,0 0 16,0-21-16,0 21 0,-21-21 15,0-1 1,-21 22-16,21-21 0,-42 21 0,21-21 15,0 21-15,-22-21 0,22 0 16,-21 21-16,-1-21 0,1 21 0,21 0 16,-21-22-16,20 22 0,1 0 15,0 0-15,0 0 0,42 0 47,0 0-47,0 22 0,22-22 16,-22 0-16,0 0 0,21 21 0,-20-21 15,20 0-15,-21 0 0,0 0 0,22 0 16,-22 21-16,0-21 16,21 0-16,-21 0 0,1 0 0,-1 0 15,-21 21-15,21-21 16,-21 21-16,0 0 0,-21 1 16,21-1-16,-21-21 0,-1 21 15,-20 0-15,21 0 0,0 0 16,0 1-16,-22-22 0,22 21 0,-21 0 15,-1 0-15,22 0 0,-21 22 16,0-22-16,20 0 0,-20 0 16,21 0-16,-21 0 0,20 1 0,1-1 15,0 0-15,21 0 0,0 0 16,0 0 0,21-21-1,22 0-15,-22-21 0,0 0 16,21 21-16,-21-21 0</inkml:trace>
  <inkml:trace contextRef="#ctx0" brushRef="#br1" timeOffset="72250.96">3492 10224 0</inkml:trace>
  <inkml:trace contextRef="#ctx0" brushRef="#br1" timeOffset="72472.92">3598 10160 0,'0'0'0</inkml:trace>
  <inkml:trace contextRef="#ctx0" brushRef="#br1" timeOffset="72980.17">3598 10160 0,'0'-21'16,"0"0"-1,0 0 1,0-1-16,0 1 16,0 0-16,0 0 15,0 0-15,0 42 47,0 0-47,0 0 16,0 22-16,0-22 0,0 21 0,0 0 15,-21 1-15,21-1 0,-21 22 16,21-22-16,-21 0 0,21 1 0,0-1 16,-21 0-16,21 1 0,-22-22 0,22 21 15,0-21-15,0 0 0,0 1 16,0-1-16,0-42 47,22-1-47,-22 1 0,21 0 0,-21 0 15</inkml:trace>
  <inkml:trace contextRef="#ctx0" brushRef="#br1" timeOffset="73547.85">3514 10266 0,'-22'-42'16,"44"84"-16,-44-106 0,1 43 0,21 0 0,0 0 15,0 0-15,0 0 0,0-1 16,0 1-16,0 0 0,21 0 16,1 21-16,20-21 0,-21 21 15,21 0-15,1 0 0,-1 0 0,0 0 16,1 0-16,-1 0 0,0 21 16,1 0-16,-22 0 0,0 0 15,0 1-15,0-1 0,-21 0 0,0 0 16,0 21-16,-21-20 0,0 20 15,-21-21-15,-1 21 0,1-20 0,-21-1 16,20 21-16,1-21 0,0 0 0,-1 1 16,22-1-16,-21-21 0,21 0 15,-1 0-15,22-21 16,0-1 0,22 1-16,-1 0 0,21 0 15,-21 21-15,22-21 0,-1 21 16,0-21-16,1 21 0,20 0 15,-21 0-15,22 0 0,-22 21 0,22 0 16,-22 0-16,0 21 0,1-20 16,-1-1-16,-21 21 0,0-21 0,-21 22 15,0 20-15,0-21 0,-21-20 16,-21 20-16,0-21 0,-1 21 16,1-20-16,-22-1 0,1 0 0,-1 0 15,22-21-15,-21 21 0,-1-21 0,1 0 16,-1 0-16,22 0 15,-1 0-15,1 0 0,21 0 0,-21-21 0,20 0 16,1 21-16,21-21 0,0 0 16,0-1-16,0 1 15,0 0-15,0 0 0,21 21 0,1-21 16,-1 0-16,21 21 0,0-22 16,1 22-16,-1 0 0,0-21 0,1 21 15,20 0-15,-20-21 0,20 21 16,-21 0-16</inkml:trace>
  <inkml:trace contextRef="#ctx0" brushRef="#br1" timeOffset="74063.56">4847 10499 0,'0'0'0,"0"-21"0,0-1 0,0 1 15,0-21-15,0 21 0,-21 0 16,0-1-16,0 1 0,-1 21 15,1 0-15,-21 0 0,21 0 0,0 0 16,-22 21-16,22 1 0,0 20 0,-21-21 16,20 21-16,1-20 0,0 20 15,0 0-15,0 1 0,0-22 0,21 21 16,0 0-16,-22-20 0,22-1 16,0 21-16,0-21 0,0 0 15,0 1-15,0-1 0,22-21 0,-1 0 16,21 0-16,-21 0 15,0 0-15,1 0 0,20-21 16,-21 21-16,21-22 0,-20 1 0,20 0 16,-21 0-16,0 0 0,22 0 15,-22-22-15,0 22 0,0-21 0,-21 21 16,0-43-16,0 22 0,0 21 16,0-1-16,0 1 0,0 0 15,0 42 1,0 0-16,0 1 0,0-1 15,0 21-15,0-21 0,0 22 16,0-22-16,0 63 0,0-62 0,0-1 16,0 21-16,21-21 15,-21 0-15,21 1 0,1-22 0,-1 21 16,0-21-16,0 0 0,21 21 16,-20-21-16,-1 0 0,0 0 15,0 0-15,0 0 0,0-21 16,1 21-16,-22-21 0,0-1 0,0 1 15,0 0-15</inkml:trace>
  <inkml:trace contextRef="#ctx0" brushRef="#br1" timeOffset="74420.35">5165 10562 0,'0'0'15,"0"-21"-15,0-21 0,0 21 0,0-1 16,21 1-16,0 0 0,-21 0 0,21 0 16,0 21-16,0 0 15,1-21-15,-1 21 0,21 0 16,-21 21-16,0 0 0,1-21 0,-1 21 15,0 21-15,0-20 0,0-1 16,-21 21-16,21-21 0,-21 0 0,0 22 16,0-22-16,0 0 0,0 0 0,0 0 15,-21 1-15,0-1 0,0 0 16,21 0-16,-21-21 0,0 21 16,-1-21-16,22-21 31,0 0-31,0 0 15,0 0-15,0-22 0,22 22 0,-1 0 16,0-21-16,-21 20 0,21-20 16,0 21-16,0 0 0,1 0 0,-1-1 15,-21 1-15,21 0 0,0 21 0,0 0 16,0 0-16,1 0 0,-1 0 16,0 0-16,0 0 0,0 0 0,0 0 15,1 0-15,-1 0 0,21 0 16</inkml:trace>
  <inkml:trace contextRef="#ctx0" brushRef="#br1" timeOffset="75171.92">6498 10351 0,'0'0'0,"0"-22"0,0 1 0,0 0 0,-21 0 16,21 0-16,-21 21 0,0-21 15,-1 21-15,1 0 0,0 0 16,0 0-16,0 0 0,0 0 0,-1 21 16,1 0-16,0 0 0,0 0 15,0 22-15,-22-1 0,22-21 0,0 21 16,0 1-16,21-22 0,-21 21 16,21 1-16,-21-22 0,21 21 15,0-21-15,0 0 0,0 22 0,21-22 16,21 0-16,-21 0 0,0 0 15,22-21-15,-22 0 0,21 22 16,-21-22-16,22 0 0,-1 0 16,-21 0-16,22 0 0,-1 0 0,-21-22 0,21 1 15,1 21-15,-22-21 0,21 0 16,-21 0-16,1 0 0,20-1 0,-21-20 16,0 21-16,0-21 0,1-22 15,-22 43-15,21 0 0,-21 0 16,0-1-16,0 1 0,-21 42 31,-1 1-31,1-1 16,0 0-16,21 0 0,0 21 0,-21-20 15,21-1-15,-21 21 0,21-21 0,0 0 16,0 1-16,0-1 0,0 0 16,0 0-16,21 0 0,0 0 0,0-21 15,0 22-15,22-22 0,-22 0 0,21 0 16,1 0-16,-1 0 0,0 0 15,-21 0-15,22 0 0,-1 0 0,0-22 16,-20 1-16,20 0 0,-21 21 16,0-21-16,0-21 0,1 20 15,-22-20-15,0 21 0,0-21 0,21-1 16,-21 1-16,0 0 0,0 20 0,0-20 16,-21 21-16,21-21 0,-22 20 15,1 22-15,0-21 0,-42 21 16,20 0-16,1 0 0,0 0 0,-1 0 15,22 21-15,-21 1 0,-1-1 16,22 0-16,-21 0 0,21 0 0,-22 22 16,43-22-16,0 0 15,0 0-15,0 0 0,0 0 0,0 1 16,0-1-16,0 0 0,22-21 0,20 21 16,0-21-1,1 0-15,-22 0 0,21 0 0,0 0 16,1 0-16</inkml:trace>
  <inkml:trace contextRef="#ctx0" brushRef="#br1" timeOffset="75787.57">8086 10435 0,'0'-127'31,"0"106"-31,-22 21 0,1-21 0,-21 0 15,0 21-15,20 0 16,-20 0-16,0 0 0,21 0 0,-22 0 16,1 21-16,21 0 0,0 0 0,-22 22 15,22-22-15,0 21 0,21-21 16,0 22-16,-21-1 0,21-21 0,0 21 16,0-20-16,0 20 0,0-21 0,0 0 15,0 22-15,0-22 0,0 0 16,21 0-16,0 0 0,0 0 15,0-21-15,1 22 0,-1-22 16,0 0-16,0 0 0,21 0 16,-20 0-16,-1 0 0,21-22 15,-21 1-15,0 0 0,22 21 0,-22-42 16,21 21-16,-21-1 0,22-20 16,-22 0-16,0-1 0,21 1 0,-20-21 15,-1 20-15,0-20 0,0 20 0,0 1 16,0-21-16,1 20 0,-1 1 15,0 0-15,-21-1 0,0 22 0,0-21 16,0 21-16,0-1 0,0 1 16,-21 42-1,0 1-15,-1-1 16,1 0-16,0 21 0,0-21 16,0 22-16,0-1 0,21 0 15,-22 1-15,1 20 0,21-20 0,0-1 16,0 0-16,0 1 0,0-1 15,0 0-15,0 22 0,21-43 16,1 0-16,-1 0 0,-21 0 0,21 1 16,0-22-16,0 0 0,0 21 15,1-21-15,-1 0 0,0 0 0,0 0 16,21 0-16,-20-21 0,-1 21 0,0-22 16,0 1-16,21 0 0,-20 0 15,-1 0-15,0 0 0</inkml:trace>
  <inkml:trace contextRef="#ctx0" brushRef="#br1" timeOffset="76219.32">8805 10435 0,'0'21'47,"21"-21"-32,1 0-15,-1 0 16,0 0-16,0 0 0,0-21 0,0 21 15,1-21-15,-1 0 0,0 21 16,0-21-16,0 0 0,0-1 16,1 22-16,-22-21 0,0 0 0,0 0 15,0 0-15,0 0 16,0-1-16,-22 22 16,1 0-16,-21 0 0,21 0 0,0 0 15,-22 0-15,1 22 0,21-1 16,0 0-16,-22 0 0,22 0 0,0 22 15,21-22-15,-21 21 0,21 0 0,0-20 16,0 20-16,0-21 0,0 0 16,0 22-16,0-22 0,0 0 0,21 0 15,0 0-15,-21 0 0,21-21 16,22 22-16,-22-22 0,0 0 16,0 0-16,0 0 0,0 0 0,1 0 15,20 0-15,-21 0 0,0 0 16,0 0-16,-21-22 0,22 22 0,-1-21 15,0 0-15,0 0 0,-21 0 16,21 0-16,0-1 0,-21 1 16</inkml:trace>
  <inkml:trace contextRef="#ctx0" brushRef="#br1" timeOffset="76427.2">9292 10668 0,'0'0'16,"0"21"-16,-21-21 0,0 0 78,0 0-78,-1 0 0</inkml:trace>
  <inkml:trace contextRef="#ctx0" brushRef="#br1" timeOffset="77451.61">0 13187 0,'21'0'63,"64"21"-63,-1-21 15,22 0-15,-21 0 0,21 0 0,0 0 16,-1 21-16,-20-21 0,21 0 16,-21 0-16,-1 0 0,22 0 15,-21 0-15,-1 0 0,-20 0 16,-1 0-16,-20 0 0,-1 0 0,0 0 15,-63 0 1,0 0-16,-21 0 16,-1 0-16,1 0 0,0 0 0,-22 0 15,22-21-15,-22 21 0,22-21 16,0 21-16,21-21 0,-22 21 16,43-21-16,-21-1 15,21 1-15,21 21 16,0-21-16,1 21 0,-1 0 15,0 0-15,0 0 0,21 0 16,-20 0-16,-1 0 0,0 0 16,0 0-16,0 21 0,-21 0 15,0 1-15,0 20 0,0-21 0,-21 21 16,0-20-16,0 20 0,0 0 16,-22-21-16,22 22 0,-21-1 0,-1-21 15,22 22-15,-21-22 0,21 0 16,0 0-16,21 0 0,0 0 0,21-21 31,0 0-31</inkml:trace>
  <inkml:trace contextRef="#ctx0" brushRef="#br1" timeOffset="79478.45">3006 12996 0,'63'22'31,"-21"-44"-31,-20 22 16,20-21-16,0 0 0,1 0 15,20 0-15,-21-22 0,22 22 0,-22-21 16,22 21-16,-1-22 0,-20 1 16,-1 21-16,0-21 0,1-1 0,-1 22 15,-21-21-15,0-1 0,-21 1 16,0 0-16,0-1 0,0 1 15,0 0-15,0-1 0,0 22 0,-21-21 16,0 21-16,0 0 0,-43-22 16,43 22-16,0 21 0,0 0 15,0 21-15,-22 0 0,22 1 16,0 20-16,0 0 0,0 1 0,-1 20 16,1 1-16,0-1 0,0 1 15,0-1-15,21 22 0,-21-1 0,-1 1 16,22 0-16,-21-22 0,21 22 0,0 0 15,-21-22-15,21 22 0,-21-1 16,21-20-16,0 21 0,-21-1 16,21 22-16,0-42 0,0 20 15,-21 1-15,-1 63 0,1-63 16,21-22-16,0 22 0,0-43 0,0 22 16,0-22-16,0 0 0,0 1 15,21-22-15,1-21 0,20 0 0,-21 0 16,21-21-16,1 0 0,-1-1 15,22-20-15,-22 0 0,64-64 16,-64 42-16,0 22 0,1-21 0,-1-1 16,-21 1-16,0-1 0,1-21 15,-22 22-15,0-22 0,0 22 0,0-1 16,-22-20-16,1 20 16,-21 22-16,0-22 0,-1 1 0,-20 20 15,20 1-15,-84-43 0,64 43 16,21 21-16,-1 0 0,-20 0 15,42 21-15,-22 0 0,22 0 0,0 0 16,42 0 0,0 0-1,22 0-15,-22 0 0,21 0 16,0 0-16,22 0 0,-22 0 0,22 0 16,-22-22-16,22 1 0,-22 0 15,21 0-15,-20 0 0,-1 0 16,22-1-16,-43-20 0,21 21 0,0 0 15,-20-22-15,-1 22 0,0 0 16,-21 0-16,0 0 0,21 21 0,-42 0 31,21 21-31,-21 0 16,21 0-16,-21 22 0,-1-22 0,22 0 16,0 21-16,0-21 0,0 1 15,0-1-15,0 21 0,0-21 0,0 0 16,22 1-16,-1-22 15,0 21-15,0-21 0,0 0 16,0 0-16,22 0 0,-22 0 0,0-21 16,21 21-16,-20-22 15,20 1-15,-21 0 0,21 0 0,-20-21 16,-1 20-16,0-20 0,0 21 16,0 0-16,-21 0 0,21-22 0,-21 22 15,0 0-15,-21 21 16,0 21-1,0 0-15,21 0 0,-21 1 0,0 20 16,21-21-16,-22 0 0,22 22 16,0-22-16,0 21 0,0-21 0,0 22 15,0-22-15,0 0 0,0 0 0,0 0 16,22-21 15,-1 0-31,0 0 16,0-21-16,0 0 0,0 0 15,1 0-15,-1-1 0,-21 1 0,21-21 16,0 21-16,0-22 0,22 22 16,-22-21-16,0 21 0,-21 0 0,21-1 15,0 22-15,-21 22 16,0-1 0,0 0-16,0 0 0,0 0 15,0 22-15,0-22 0,0 0 0,21 21 16,-21-21-16,22 1 0,-22-1 0,21 0 15,0 0-15,0 0 16,0 0-16,0-21 0,22 22 0,-22-22 16,21 0-16,1 0 0,-1 0 0,21 0 15,-20 0-15,-1 0 0,22-22 16,-22 1-16,21 0 0,-20 0 0,-1 0 16,22-43-16,-43 43 15,-21-21-15,0 21 0,0-22 0,0 1 16,0 0-16,0 20 0,0 1 0,-43-21 15,22 42-15,0-21 0,-21 21 16,-1 0-16,22 0 0,-21 0 16,0 0-16,-43 21 0,64 0 15,-22 21-15,22-20 0,0-1 16,0 21-16,21-21 0,-21 22 0,21-22 16,0 0-16,0 0 0,42 21 15,-21-20-15,0-22 0,22 21 16,-22-21-16,21 0 0,-21 0 0,22 0 15,-22 0-15,21 0 0,-21 0 16,1-21-16,20-1 0,-21 22 0,0-21 16,-21 0-16,21 21 0,-21-21 0,22 21 15,-22-21-15,0 42 32,0 0-17,0 0-15,-22 0 0,22 1 16,-21 20-16,21-21 0,0 21 0,0 1 15,-21-1-15,0 43 0,21-43 16,-21 0-16,21 22 0,0-22 16,0 22-16,0-1 0,0 1 0,0 20 15,21-20-15,-21-1 0,21 1 0,-21 21 16,21-22-16,-21 22 0,21-22 16,-21 1-16,22 20 0,-22-20 0,0-1 15,0-20-15,0 63 16,-22-64-16,-20-21 0,21 0 0,-21 0 15,20 1-15,-20-22 0,21 0 16,0 0-16,-22 0 0,22-22 0,-21 1 16,21 0-16,-22-21 0,22-1 0,0 1 15,-21 0-15,21-22 0,-1 22 16,22-22-16,0 22 0,0-21 0,0-22 16,0 21-16,0 22 0,0-21 15,0 20-15,22-20 0,-1 20 16,0-20-16,0-1 0,0 22 0,0-21 15,1-1-15,20 22 0,-21-22 16,21 22-16,1-22 0,-1 22 16,22-21-16,-22 20 0,21 1 0</inkml:trace>
  <inkml:trace contextRef="#ctx0" brushRef="#br1" timeOffset="80119.09">5927 12869 0,'0'0'0,"-22"0"0,1 0 15,0 0-15,0 0 0,0 0 16,0-21-16,21 0 16,0 0-16,0 0 15,0 0-15,21-1 16,0 1-16,0 0 0,0 21 16,0-21-16,-21 0 0,22 21 15,-22 21 16,0 0-31,0 0 0,-22 0 0,1 1 16,0 20-16,0-21 0,21 0 0,0 22 16,-21-22-16,21 21 0,0-21 15,0 0-15,0 1 0,0-1 0,21 0 16,-21 0-16,21-21 0,21 21 0,-20-21 16,-1 0-16,0 0 15,21 0-15,-21 0 0,22 0 0,-22 0 16,0 0-16,21-21 0,-20 0 0,-1 0 15,0 0-15,0-1 0,-21 1 16,21 0-16,0-21 0,-21 21 0,43-64 16,-43 64-16,21 0 15,0-22-15,0 22 0,0 21 0,1-21 16,-1 0-16,0 21 0,0 0 0,0 0 16,0 21-16,1 0 15,-1 0-15,-21 0 0,21 1 0,-21 20 16,0-21-16,0 21 0,0-20 0,0 20 15,0-21-15,0 0 0,0 22 16,0-22-16,-21-21 0,21 21 16,-21 0-16,-1 0 0,1-21 15,0 0-15,0 0 16,21-21 0,0 0-16,0 0 0,0 0 15,0-22-15,0 22 0,0-21 16,21-1-16,0 1 0,-21 21 0,21-21 15,1-1-15,-1 1 0,0 21 0,0-22 16,0 22-16,0 0 0,-21 0 16,22 21-16,-22-21 0,21 0 0,-21-1 15</inkml:trace>
  <inkml:trace contextRef="#ctx0" brushRef="#br1" timeOffset="80335.96">5143 12425 0,'-21'0'0,"42"0"0,-63 0 0,21 0 16,0 0-16,0 0 15,42 0 16,0 0-31,0 0 16,0 0-16,0 0 0,22 0 0</inkml:trace>
  <inkml:trace contextRef="#ctx0" brushRef="#br1" timeOffset="80895.64">8530 12192 0,'-21'-21'0,"42"42"0,-63-84 16,42 20-16,-21 22 0,-1-21 0,22-1 15,-21 22-15,21 0 0,0 0 0,-21 0 16,0 21 0,21 42-1,0-21-15,-21 22 0,21 20 0,0-21 16,0 22-16,0 21 0,0-22 15,0 22-15,0-1 0,0 1 0,0 0 16,0-1-16,0 22 0,0-21 0,0 0 16,-21 20-16,21-20 0,-22 0 15,1 21-15,0-22 0,0 22 0,0-21 16,0-1-16,-1 1 0,1 0 0,0-22 16,0 1-16,0-1 0,0 1 15,-1-1-15,22-20 0,-21-1 16,21 0-16,0 1 0,0-22 0,0 0 15,0 0-15,0 0 0,0-42 32,0-21-32,0 21 0,0-22 0,0 22 15,0-21-15,21-22 0,1 22 0,-1-22 16,0 1-16,-21-1 0,21-20 16,0-1-16,0 0 0</inkml:trace>
  <inkml:trace contextRef="#ctx0" brushRef="#br1" timeOffset="81229.45">8170 13145 0,'0'0'0,"-21"-64"0,0 1 0,0-1 0,0 1 16,21 20-16,-22-20 0,22 20 16,0 1-16,0 0 0,0-1 15,0 22-15,0 0 0,22-21 0,-1 21 16,21-1-16,-21 1 0,22 0 0,-1 0 16,21 0-16,-20 21 0,-1 0 15,22 0-15,-1 0 0,-21 0 0,22 0 16,-1 21-16,-20 0 0,-1 0 15,0 0-15,-20 1 0,-1 20 0,0 0 16,-21 1-16,0-22 0,0 21 0,-21 0 16,-22 1-16,22-22 0,-21 21 0,0-21 15,-1 1-15,22-1 16,-21 0-16,-1 0 0,22-21 0,0 0 0,0 21 16,0-21-16,21-21 31,0 0-16,21 21-15,0-21 0,0 21 16,0-21-16,22-1 0,-22 22 0,21-21 16,-21 0-16,22 0 0,-22 21 0</inkml:trace>
  <inkml:trace contextRef="#ctx0" brushRef="#br1" timeOffset="81612.23">8932 12658 0,'0'-21'15,"0"42"-15,0-64 16,0 22-16,0 0 0,0 0 0,0 0 15,0 0-15,0-1 0,0 1 16,21 21-16,1-21 0,-1 21 16,0 0-16,0-21 0,0 21 0,0 0 15,22 0-15,-22 0 0,21 0 0,-21 0 16,22 0-16,-22 21 0,21 0 16,-21 0-16,1-21 0,-1 22 0,0 20 15,-21-21-15,0 0 0,0 0 16,0 1-16,0-1 0,0 0 0,-21 0 15,21 0-15,-21-21 0,-1 21 0,1 1 16,0-22-16,0 0 16,0 0-16,21-22 15,0 1 1,0 0-16,0 0 16,21 0-16,-21 0 0,21-22 15,0 22-15,0 0 0,-21 0 16,22 0-16,-1-1 0,0 22 0,0-21 15,0 0-15,0 21 0,1-21 0,-1 21 16,0-21-16,21 21 0,-21 0 0,1 0 16,-1-21-16,0 21 0,0 0 15,21 0-15</inkml:trace>
  <inkml:trace contextRef="#ctx0" brushRef="#br1" timeOffset="81796.12">9800 12361 0,'-21'0'16,"42"0"-16,0 0 0,-21 22 15,0-1 1,0 0-16,-21 0 0,0 0 0,21 0 15,0 1-15,0-1 0,-21 0 16,21 0-16,-21 0 0,21 0 16,0 1-16,0-1 15,21-21 1,0 0 0,-21-21-16,21 21 0,0-22 15,-21 1-15,21 0 0,-21 0 16</inkml:trace>
  <inkml:trace contextRef="#ctx0" brushRef="#br1" timeOffset="82125.94">9842 12044 0,'0'0'0,"-21"0"0,0 0 16,0 0-16,0 21 16,21 0-16,0 0 15,0 1-15,0-1 16,0 0-16,21-21 0,0 21 15,0-21-15,0 0 0,1 0 0,-1 0 16,0 0-16,0 0 0,0 0 16,0-21-16,1 0 0,-22 0 15,0-1-15,21 1 0,-21 0 16,0 0-16,0 0 0,0 0 16,-21-1-16,-1 1 0,22 0 0,-21 21 15,0 0-15,0 0 0,0 0 16,0 21-16,-1 0 0,1 1 0,0-1 15,0 21-15,21-21 0,0 22 0,0-1 16,0-21-16,0 21 0,0-20 16,0 20-16,0-21 0,21 0 0,0 0 15,0 1-15,1-1 0,20 0 0,-21-21 16</inkml:trace>
  <inkml:trace contextRef="#ctx0" brushRef="#br1" timeOffset="82628.64">10287 12361 0,'0'0'0,"0"22"31,0-1-31,0 0 0,0 0 16,-21-21-16,21 21 0,0 0 16,0 1-16,0-1 0,0 0 0,-21 0 15,21 0-15,0 0 0,-22 1 16,22-1-16,0 0 15,-21-21 1,0 0 0,21-21-1,0 0-15,0-1 0,0 1 16,0 0-16,21 0 0,-21-21 16,43 20-16,-22-20 0,0 0 0,21 21 15,-21-22-15,22 1 0,-1 21 16,0 0-16,1-1 0,-1 22 0,-21 0 15,22 0-15,-22 0 0,0 0 0,21 22 16,-42 20-16,21-21 0,-21 0 16,0 22-16,0-22 0,0 0 0,0 21 15,0-21-15,0 22 0,0-22 16,-21 0-16,21 0 0,-21 0 16,21 1-16,-21-1 0,21 0 0,-21 0 15,21 0-15,0 0 0,-21-21 16,21-21 15,0 0-15,0 0-16,0 0 15,21 0-15,-21-1 0,21 1 0,0-21 16,0 21-16</inkml:trace>
  <inkml:trace contextRef="#ctx0" brushRef="#br1" timeOffset="82961.46">11112 11853 0,'22'-21'16,"-44"42"-16,44-63 0,-1 21 0,-21 0 0,0 0 15,0 42 17,0 0-32,0 21 0,0 1 15,0-1-15,-21 0 0,-1 1 16,22 20-16,-21-21 0,21 22 15,0-22-15,-21 22 0,0-22 0,21 0 16,-21 1-16,21-1 0,0 0 0,0-20 16,-21 20-16,21-21 0,0 0 15,0 0-15,0 1 0,0-1 0,0 0 16,0 0-16,0 0 16,21-21-16,0 0 15,0 0-15,0 0 0,0 0 0,22 0 16,-22-21-16,21 0 0,1 21 15,-1-21-15,-21 0 0,21-1 0,1 1 16,-1 0-16,0-21 0</inkml:trace>
  <inkml:trace contextRef="#ctx0" brushRef="#br1" timeOffset="83319.25">11790 12340 0,'21'-21'0,"-42"42"0,42-63 0,-21 21 16,-21 21-1,-22 0-15,22 0 16,0 0-16,0 21 0,-21-21 0,20 21 15,1 0-15,0 0 0,0 1 16,21-1-16,0 0 0,0 0 16,0 0-16,21 0 15,0-21-15,0 0 16,1 22-16,-1-22 0,0 0 0,0 21 16,0-21-16,0 0 0,1 21 0,-1-21 15,0 21-15,0 0 16,0-21-16,-21 21 0,21 1 15,-21-1-15,-21 0 16,0 0 0,0-21-16,0 0 0,0 0 15,-1 0-15,1 0 0,0 0 0,-21 0 16,21 0-16,-1 0 0,-20 0 16,21 0-16,0 0 0,0 0 0,-22 0 15,22 0-15,21-21 0,-21 0 16,0 0-16,21-1 15,0 1-15</inkml:trace>
  <inkml:trace contextRef="#ctx0" brushRef="#br1" timeOffset="83664.05">10795 11980 0,'-21'0'0,"42"0"0,-42-21 16,42 21 0,0 0-16,21-21 0,-20 21 0,41-21 15,1 21-15,-1-21 0,1 21 16,-1-21-16,22 21 0,-22-22 0,1 22 16,20 0-16,-20-21 0,-1 21 0,22 0 15,-21-21-15,20 21 0,-20 0 0,-1 0 16,1 0-16,-22 0 0,0 0 15,1 0-15,-22 0 0,0-21 16,-42 21 31,0 0-47,0 0 0,-1 0 16,1 21-16,0 0 15,0-21-15,0 21 0</inkml:trace>
  <inkml:trace contextRef="#ctx0" brushRef="#br1" timeOffset="87963.59">995 15092 0,'-21'0'0,"21"21"16,-22-21-16,1 0 16,0 0-16,0 0 0,0 0 15,0 0-15,-22 0 0,22 0 0,-21 0 16,21 0-16,-22 0 15,1 0-15,0 0 0,-1 0 0,1 0 16,0 0-16,-22 0 0,22 0 16,-1-21-16,22 21 0,-21-21 15,0 21-15,20 0 0,1 0 0,42 0 47,22 0-47,-1 0 0,0 0 16,1 0-16,20 0 0,1 21 15,20 0-15,-20-21 0,21 0 0,-22 0 16,22 21-16,-1-21 0,1 0 16,0 0-16,-1 0 0,1 21 15,0-21-15,-1 0 0,-20 0 16,21 0-16,-22 0 0,-21 0 0,1 0 16,-1 0-16,-21 0 0,22 0 15,-22 0-15,-21-21 31,-21 0-31,-1 0 0,-20 21 16,21-21-16,0 21 0,-22-21 16,22 21-16,-21-22 0,21 22 0,-22-21 15,1 0-15,21 21 0,-21-21 16,-1 21-16,22 0 0,0-21 0,0 21 16,0 0-16,-1 0 15,1 0-15,42 0 31,1 0-31,-1 0 16,21 0-16,-21 0 0,22 0 0,-1 0 16,0 0-16,1 21 0,-1-21 15,0 0-15,1 21 0,-1 0 16,0-21-16,1 0 0,-22 21 0,21-21 16,-21 0-16,0 22 0,1-22 0,-1 21 15,-21 0-15,0 0 16,0 0-1,-21 0-15,-1 1 0,1-1 16,0 0-16,0-21 0,-21 21 0,20 0 16,-20 0-16,0 1 0,-1-1 15,1-21-15,0 21 0,-1 0 0,22-21 16,-21 21-16,0-21 0,20 21 16,-20-21-16,21 0 0,0 22 0,0-22 15,21 21 1,21-21 15,-21-21-31,21 21 0,0-22 0</inkml:trace>
  <inkml:trace contextRef="#ctx0" brushRef="#br1" timeOffset="92132.54">3958 15092 0,'0'0'0,"-21"0"16,21 21-16,-21-21 0,0 0 16,21-21 15,21 21-31,0-21 15,0 0-15,0-1 0,0 1 0,1 0 16,20-21-16,-21 21 0,0-22 16,0 22-16,1-21 0,-1 21 0,0-22 15,0 1-15,0 0 0,-21-1 16,0 22-16,0-21 0,0-1 0,0 1 16,0 21-16,0-21 15,0 20-15,0 1 0,0 0 0,-21 21 16,0 0-1,0 21-15,21 0 0,-21 1 0,-1 20 16,22 0-16,0 1 0,-21-1 0,0 21 16,21-20-16,-21 20 0,21-20 15,0 20-15,-21-21 0,0 1 16,21 20-16,-22-20 0,22-1 0,0-21 16,0 21-16,0-20 0,0 20 0,0-21 15,0 0-15,0 0 0,22-42 31,-1 0-15,0 0-16,-21 0 0,21-22 16,0 22-16,-21 0 0,21-21 0,1 21 15,-1-1-15,-21-20 0,21 21 0,0 0 16,-21 0-16,21-1 0,0 22 16,1 0-1,-1 0-15,-21 22 0,21-1 16,-21 0-16,21 0 0,0 0 15,-21 22-15,21-22 0,1 21 0,-1-21 16,0 0-16,0 22 0,0-22 0,22 0 16,-22 0-16,21 0 0,0 1 15,1-22-15,20 21 0,-20-21 16,-1 0-16,21 0 0,-20 0 0,-1 0 16,0 0-16,22-21 0,-22 21 0,1-22 15,-22 1-15,21 0 0,0-21 16,-20 21-16,20-1 0,-21-20 0,-21 21 15,0-21-15,0 20 0,0-20 16,0 21-16,0-21 0,0 20 0,0-20 16,-21 21-16,0 0 0,0 0 0,-1-1 15,1 1-15,0 21 0,-21 0 16,21 0-16,-1 0 0,1 0 0,0 0 16,-21 21-16,21 1 0,-1 20 15,1-21-15,21 21 0,-21-20 16,21 20-16,-21-21 0,21 21 0,0 1 15,0-1-15,0-21 0,0 22 16,0-22-16,21 0 0,0 0 0,0 0 16,-21 0-16,22 1 0,-1-22 0,21 0 15,-21 0-15,0 0 16,1 0-16,-1 0 0,0 0 0,0-22 0,0 22 16,0-21-16,1 0 0,-1-21 15,0 21-15,0-1 0,0-20 0,0 21 16,-21 0-16,0-22 0,22 1 15,-22 0-15,0 21 16,0-1-16,0 1 0,0 42 31,0 1-31,0-1 16,-22 0-16,22 0 0,0 0 0,0 0 16,0 22-16,0-22 0,0 0 0,0 21 15,22-20-15,-1-1 0,-21 0 16,21 0-16,0 0 0,0 0 0,0-21 15,1 22-15,-1-22 0,21 0 16,-21 0-16,22 0 0,-1 0 16,-21 0-16,21-22 0,1 1 0,-1 21 15,-21-21-15,22 0 16,-1-21-16,-21 20 0,0 1 0,22 0 0,-22-21 16,0 21-16,-21-1 0,21 1 0,-21 0 15,21 0-15,-21 0 0,0 0 16,21-1-16,-21 44 31,0-1-15,0 0-16,0 0 0,0 0 0,0 0 15,0 1-15,0-1 0,0 21 0,0-21 16,22 0-16,-1 1 16,-21-1-16,21 0 0,0 0 0,21 0 15,-20-21-15,20 21 0,-21-21 0,21 0 16,1 0-16,20 0 0,-20 0 15,20 0-15,-21 0 0,22 0 0,-1-21 16,-20 21-16,20-21 0,-20 0 0,-1-21 16,0 20-16,1 1 0,-22 0 15,21-21-15,-21 21 0,0-1 0,-21-20 16,0 21-16,0 0 0,0 0 0,0-22 16,0 22-16,-21 0 15,21 0-15,-42 0 0,21-1 0,-22 1 16,1 21-16,0 0 0,-1 0 15,-20 0-15,21 0 0,-22 0 0,22 0 16,-1 21-16,1 1 0,0-1 0,-1 42 16,22-42-16,0 1 15,21 20-15,-21-21 0,21 0 0,0 0 16,0 1-16,0-1 0,0 0 0,21 0 16,0 0-16,0 0 0,22-21 15,-22 0-15,21 0 0,1 0 0,-1 0 16,0 0-16,22 0 0,-22 0 0,0-21 15,1 0-15,-22 21 0,21-21 16,1 0-16,-22-22 0,0 22 16,0 0-16,21-42 0,-20 41 15,-1-20-15,-21 21 0,0-21 16,0-1-16,21 1 0,-21 0 0,0-1 16,0 1-16,0 0 0,0-1 0,0 1 15,0 0-15,0-1 0,0 22 16,0-21-16,0 21 0,0 42 31,-21 21-31,21 0 0,-21 1 16,21-1-16,0 22 0,-22-22 0,22 21 15,-21-20-15,21 20 0,0-20 16,0-1-16,0 21 0,0-20 16,0-22-16,0 21 0,0 1 0,21-1 15,1-21-15,-1 0 0,-21 0 16,21 1-16,0-1 0,21-21 0,-20 0 15,-1 0-15,0 0 0,0 0 0,0 0 16,0 0-16,1-21 0,-1-1 16,0 1-16,0 0 0,0-21 0,22 21 15,-22-1-15,0-20 0,0 21 16,-21 0-16,21-22 0,0 22 16,1-21-16,-22 21 0,0 0 0,0-1 15,0 44 1,0-1-1,0 0-15,0 0 0,0 0 0,0 0 16,0 1-16,0-1 0,0 0 16,0 21-16,0-21 0,0 1 0,0-1 15,0 0-15,0 0 0,0 0 16,0 0-16,21-21 0,0 0 16,0 0-16,0 0 0,0 0 15,22 0-15,-22-21 0,0 21 0,0-21 16,0 0-16,22 0 15,-22-22-15,0 22 0,0 0 0,0 0 16,-21-21-16,43-1 0,-43 1 16,21 21-16,-21 0 0,0-1 15,0 44 17,0-1-32,0 0 0,0 0 15,0 0-15,0 0 0,0 1 0,0-1 16,0 0-16,0 0 0,0 0 15,0 0-15,21 1 0,0-1 0,0-21 16,1 21-16,-1 0 0,0-21 0,0 0 16,21 21-16,-20-21 0,20 0 15,-21 0-15,21 0 0,-20 0 0,20-21 16,-21 21-16,21-21 0,-20 0 16,20 0-16,-21-1 0,21 1 15,-20 0-15,-1 0 0,0-21 0,0 20 16,0 1-16,0-21 0,-21 21 15,0-22-15,22 22 0,-22 0 0,0 0 16,0 0-16,0 0 0,0-1 16,-22 44-1,1-1 1,21 0-16,0 0 0,-21 0 0,21 0 16,0 1-16,0-1 0,0 0 15,0 0-15,0 0 0,0 0 16,0 1-16,0-1 0,21 0 0,-21 0 15,21 0-15,43 0 16,-43-21-16,0 0 0,22 0 0,-22 0 16,21 0-16,0 0 0,-20 0 0,20 0 15,0 0-15,-21 0 0,85-42 16,-85 21-16,1 0 16,-1-22-16,0 22 0,0 0 0,-21-21 15,0 21-15,0-22 0,0 22 16,0-21-16,0 21 0,0-22 0,-21 22 15,-21-21-15,20 21 16,1 21-16,0 0 0,-21 0 16,21 0-16,-22 21 0,22 0 0,0 0 15,-21 0-15,20 22 0,-20-22 16,21 21-16,0-21 0,0 43 16,21-22-16,0-21 0,0 0 0,0 22 15,0-22-15,0 0 0,0 0 16,21 0-16,0-21 0,0 22 0,0-22 15,0 0-15,1 0 0,20 0 0,-21 0 16,0 0-16,22-22 0,-22 22 16,0-21-16,0 0 0,0 0 0,0 0 15,1 0-15,-1-1 0,0 1 16,-21-21-16,21 21 0,-21 0 16,0-22-16,0 22 0,0 0 15,0 42 16,0 0-31,0 0 0,0 1 16,0-1-16,0 0 0,0 0 0,0 0 16,0 0-16,0 1 0,0-1 15,0 0-15,0 0 0,21-21 0,0 21 16,1-21-16,-1 0 16,0 0-1,0-21 1,0 0-16,0 0 15,-21 0-15,22-1 0,-22-20 16,21 21-16,0 0 0,0-22 0,0 22 16,22-21-16,-22 21 0,21 0 15,-21-1-15,22 1 0,-22 0 0,42 21 16,-20 0-16,-1 0 16,-21 0-16,0 21 0,22 0 0,-22 1 0,-21-1 15,21 0-15,0 0 0,-21 0 16,0 22-16,0-22 0,0 0 0,0 0 15,0 21-15,0-20 16,0-1-16,0 0 0,0 0 16,-21-21-16,0 0 15,0 0-15,21-21 16,0 0 0,0 0-16,0-1 0,0 1 0,0 0 15,0 0-15,0 0 0,0 0 0,21-1 16,0-20-16,0 21 0,0 0 15,0-22-15,1 22 0,20-21 16,-21 21-16,21 0 0,-20-1 0,-1 22 16,0 0-16,0 0 0,0 0 15,0 0-15,1 0 16,-1 22-16,-21-1 0</inkml:trace>
  <inkml:trace contextRef="#ctx0" brushRef="#br1" timeOffset="92555.3">10731 14817 0,'0'0'0,"22"-21"0,-1-1 0,0 22 15,0-21-15,0 0 0,0 21 16,1-21-16,-1 0 0,0 0 15,0-1-15,-21 1 0,0 0 16,0 0-16,0 0 0,0 0 0,-21-1 16,-21 22-16,20 0 15,1 0-15,-21 0 0,21 0 0,0 22 16,-22-22-16,22 21 0,0 0 0,0 21 16,0-21-16,21 22 0,0-22 15,0 0-15,0 21 0,0-20 0,0-1 16,0 21-16,0-21 0,21 0 0,0-21 15,0 22-15,21-1 0,-20 0 16,-1-21-16,0 0 0,0 21 16,21-21-16,-20 0 0,-1 0 0,0 0 15,0 0-15,0 0 0,0 0 16,1 0-16,-1 0 0,0-21 0,0 21 16,-21-21-16,21 21 0,-21-21 15,21 21-15,-21-22 16</inkml:trace>
  <inkml:trace contextRef="#ctx0" brushRef="#br1" timeOffset="92799.16">11007 14986 0,'-22'0'0,"1"0"16,0 0 0,0 0 46,0 0-62</inkml:trace>
  <inkml:trace contextRef="#ctx0" brushRef="#br1" timeOffset="94835.99">804 16531 0,'0'0'15,"-21"0"-15,0 0 16,0 0-16,0 0 0,-1 0 15,1 0-15,-21 0 0,21 0 16,-22 0-16,1-21 0,-21 21 0,20 0 16,-20 0-16,-1 0 0,-20-21 15,-1 21-15,21 0 0,1 0 16,63-21-16,0 0 16,63 21 77,43 0-93,0 0 0,0 0 16,0 0-16,0 0 0,-1 0 16,1 0-16,-21 0 0,21 0 15,-22 0-15,1 0 0,0 0 16,-22 0-16,1 0 0,-1 0 0,-20 0 15,-1 0-15,0 0 0,-21 0 16,-42 0 15,0-22-31,0 1 16,0 21-16,0 0 0,-22-21 16,22 21-16,0 0 0,-21-21 0,20 21 15,-20 0-15,21 0 0,-21-21 16,20 21-16,1 0 0,-21 0 0,21 0 15,0 0 1,42 0 15,0 21-15,0-21-16,21 0 0,-20 21 0,20-21 16,-21 0-16,21 21 0,1-21 15,-22 0-15,21 21 0,1-21 0,-22 22 16,21-22-16,0 0 0,1 0 15,-22 0-15,21 0 0,-21 0 0,1 0 16,-1 0-16,0 0 0,0 0 16,-42 0 15,0 0-15,0 0-16,-1 21 0,1-21 15,-21 21-15,21 0 0,-22-21 0,1 21 16,21 0-16,-21 22 0,-22-22 15,22 0-15,-1 21 0,1 1 0,0-22 16,-22 21-16,22-21 0,21 22 16,-22-22-16,1 0 0,21 21 0,-21-20 15,20-1-15,1 0 0,0-21 16,0 21-16,21 0 0,-21-21 16,42 0 30,0 0-46,21-21 16,-20 0-16,20 0 0,0 21 0</inkml:trace>
  <inkml:trace contextRef="#ctx0" brushRef="#br1" timeOffset="104151.76">3725 16193 0,'0'0'0,"-21"0"0,0 0 0,0 0 0,0 0 15,-1 0-15,1 0 16,0 21-16,21 0 16,0 0-16,0 0 15,0 0-15,21-21 16,0 0-16,1 0 15,20 0-15,-21 0 0,21 0 16,-20 0-16,20 0 0,0 0 0,1-21 16,-1 0-16,0 0 0,-21 21 15,22-21-15,-22 0 0,0-1 0,0 1 16,0 0-16,-21 0 0,0 0 16,0 0-16,0-1 0,0 1 0,0 0 15,-21 0-15,0 0 0,-21 0 16,21 21-16,-22-22 0,1 22 0,0 0 15,-1 0-15,22 0 0,-21 0 16,-1 22-16,1-1 0,0 0 0,-1 21 16,1-21-16,0 22 15,21-22-15,-1 21 0,-20 1 0,42-1 16,-21 0-16,21-21 0,0 22 0,0-1 16,0-21-16,0 0 0,21 1 15,0-1-15,0 0 0,22 0 0,-22 0 16,21-21-16,1 0 0,-22 0 15,21 0-15,-21 0 0,22 0 0,-22 0 16,21 0-16,-21 0 0,0 0 16,-21-21-16,0 0 15,-21 21 1,0 0-16,0 0 0,0 0 16,-22 0-16,22 0 0,-21 0 0,0 0 15,20 21-15,1 0 0,-21 0 16,21 1-16,0-1 0,-1 0 0,1 0 15,0 21-15,21 1 0,0-22 16,0 21-16,0-21 0,0 22 0,0-22 16,21 0-16,22 21 0,-22-42 15,0 22-15,21-1 0,1-21 0,-1 0 16,0 0-16,1 0 0,-1 0 16,21-21-16,22-1 15,-43 1-15,1-21 0,-1 21 16,0 0-16,-20-22 0,20 22 0,-21-21 15,0 21-15,0-22 0,1 22 0,-1-21 16,0 21-16,-21-1 0,0 1 16,0 0-16,0 0 0,0 42 31,0 0-31,0 0 16,0 22-16,0-22 0,0 0 15,0 0-15,0 22 0,0-22 0,0 0 16,0 0-16,0 21 0,0-20 15,0-1-15,0 0 0,21-21 16,0 0 0,0 0-16,1 0 15,-22-21-15,21 21 0,-21-21 0,21-1 16,0 1-16,-21-21 0,21 21 16,0 0-16,-21-1 0,0-20 0,22 21 15,-22 0-15,21 0 0,-21-1 0,21 1 16,-21 0-16,21 21 15,0 0-15,-21 21 16,21 0-16,1 1 16,-22 20-16,21-21 0,0 0 0,-21 22 15,21-22-15,0 0 0,0 21 16,1-21-16,-1 1 0,0-1 16,0 0-16,0 0 0,0 0 0,1-21 15,-1 21-15,0-21 0,0 0 16,0 0-16,0 0 0,1 0 0,-1 0 15,0-21-15,0 0 0,0 0 16,0 0-16,-21 0 0,22-1 0,-22-20 16,21 0-16,-21 21 0,0-22 15,0 22-15,0-21 0,0 21 0,21-1 16,-21 1-16,0 0 0,0 0 16,0 42-1,0 0 1,0 0-16,0 1 0,0 20 0,0-21 15,0 0-15,0 22 0,0-22 16,21 21-16,-21-21 0,0 0 16,0 1-16,21 20 0,0-21 0,1-21 15,-1 21-15,-21 0 0,42-21 0,-21 0 16,0 0-16,22 0 0,-22 0 16,21 0-16,1 0 0,-1 0 0,-21-21 15,21 0-15,1 0 0,-22-21 16,21 20-16,-21-20 0,22 0 0,-22 21 15,0-22-15,-21 1 0,0 0 16,21-43-16,-21 43 16,0-1-16,0 1 0,0 0 0,0 20 15,0 1-15,0-21 0,-21 42 16,21-21-16,-21 21 0,0 21 16,21 0-16,0 0 15,-21 22-15,21-22 0,0 21 0,0 0 16,0 1-16,0 41 0,0-62 15,0 20-15,0 0 0,0 1 16,0-1-16,0-21 0,42 43 16,-21-22-16,0-21 0,22 0 15,-22-21-15,0 21 0,21 1 16,-21-22-16,22 0 0,-22 0 0,0 0 16,0 0-16,0-22 0,22 1 15,-22 0-15,0 0 0,-21 0 0,21 0 16,0-1-16,-21-20 0,0 21 15,0 0-15,0 0 0,0-1 0,0 1 16,0 0-16,22 42 47,-1-21-47,-21 21 16,21-21-16,0 0 0,0 22 15,0-22-15,1 0 0,-1 0 16,21 0-16,-21 0 0,22 0 0,-1 0 15,0-22-15,1 22 0,-1-21 16,0 0-16,1 21 0,-22-21 16,0 0-16,0 0 0,0-1 0,-21 1 15,0 0-15,0 0 16,0 0-16,0 0 0,-21 21 16,0-22-16,0 22 0,0 0 0,-22 0 15,22 0-15,0 22 0,0-1 16,0-21-16,-1 21 0,1 0 0,0 21 15,21 1-15,0-1 16,0-21-16,0 22 0,0-22 16,21 21-16,-21-21 0,21 0 0,1 1 0,20 20 15,-21-21-15,21-21 16,1 21-16,-1 0 0,0 1 0,64-22 16,-63 0-16,20 0 15,-21 0-15,22 0 0,-22 0 0,1 0 16,20-22-16,-21 22 0,1-21 0,-1 0 15,0 0-15,1 0 0,-1-22 16,-21 22-16,22 0 0,-22 0 0,0-21 16,0 20-16,-21 1 0,0 0 15,0 0-15,0 0 0,0 0 16,0-1-16,-21 22 16,0-21-16,0 21 0,-1 0 15,-20 0-15,0-21 0,21 21 0,-22 0 16,1 0-16,21 0 0,-22 21 0,22 0 15,0 1-15,-21-1 0,21 0 16,21 0-16,-22 0 0,22 22 0,-21-22 16,21 21-16,0-21 0,0 0 15,0 22-15,0-22 0,21 0 0,1 0 16,-1 0-16,0 1 0,0-22 16,0 21-16,0-21 0,1 0 0,-1 0 15,0 0-15,21 0 16,-21-21-16,1 21 0,20-22 15,-21 1-15,0-21 0,0 21 0,1-22 16,-1 22-16,0-21 0,0 0 0,0-1 16,-21 1-16,21 0 0,1-43 15,-1 21-15,-21 22 0,0 0 16,0-1-16,0-20 0,0 21 16,0-1-16,0 22 0,21-21 0,-21 21 15,0-1-15,0 1 0,0 0 0,0 42 31,0 0-31,0 1 0,-21 20 16,0-21-16,21 21 0,0 1 16,-22-1-16,1 0 0,21 1 15,-21-1-15,21 0 0,0 1 0,-21-1 16,21 0-16,0 1 0,0-1 16,0-21-16,0 22 0,0-22 0,0 21 15,21-21-15,0 0 0,-21 1 0,21-22 16,1 21-16,-1-21 0,0 21 15,21-21-15,-21 0 0,1 0 0,-1 0 16,0 0-16,21-21 0,-21 0 16,1-1-16,-1 1 0,21 0 15,-21 21-15,0-21 0,1 0 0,-22 0 16,21-1-16,-21 1 0,0 0 16,0 0-16</inkml:trace>
  <inkml:trace contextRef="#ctx0" brushRef="#br1" timeOffset="106435.44">7980 16743 0,'0'21'0,"21"-21"15,0 0 1,0 0-16,0 0 0,1 0 16,-1-21-16,21 21 0,-21-21 0,0 0 15,1 21-15,-1-22 0,21 1 16,-21 0-16,0 21 0,1-21 16,-1 0-16,0 0 0,-21-1 15,21 1-15,-21 0 0,0 0 16,0 0-16,0 0 0,-21-1 15,0 22-15,0 0 0,-1 0 16,1 0-16,0 0 0,0 0 16,0 0-16,0 22 0,21-1 0,-22-21 15,22 21-15,-21 0 0,21 21 16,0-20-16,0-1 0,0 21 0,0-21 16,0 0-16,21 22 0,1-22 15,-1 0-15,0 0 0,0 0 16,0 1-16,0-1 0,43 0 15,-43-21-15,0 0 0,22 0 16,-1 0-16,0 0 0,1 0 0,20 0 16,-21 0-16,22-21 0,-1 21 15,1-21-15,-22-1 0,22 1 0,-1 21 16,-20-21-16,20 0 0,-21 0 0,1 0 16,-22-1-16,0 1 0,0 0 15,0 0-15,-21 0 0,0 0 0,0-1 16,0 1-16,0 0 0,-21 0 15,0 0-15,0 21 0,0 0 16,0-21-16,-1 21 0,1 0 0,0 0 16,0 0-16,-21 0 15,20 0-15,1 0 0,0 21 0,0 0 16,0-21-16,-22 21 0,22 0 0,0 0 16,0 1-16,0-1 0,0 0 15,-1 0-15,1 21 0,21 1 16,0-22-16,0 0 0,0 0 15,0 0-15,0 1 0,21-1 16,1-21-16,-1 0 0,21 0 16,-21 0-16,0 0 0,22 0 15,-22-21-15,21 21 0,-21-22 16,22 1-16,-22 0 0,21 0 0,-21 0 16,1-22-16,20 22 0,-21 0 0,0-21 15,0 21-15,1-22 0,-1 1 16,0 21-16,0-22 0,0 1 15,0 0-15,-21-1 0,22 1 0,-22 0 16,21 21-16,-21-22 0,0 1 0,0 21 16,0 0-16,0-1 0,0 1 15,-21 42 1,-1 1-16,1-1 16,0 21-16,0 0 0,0 1 0,0-1 15,21 0-15,0 1 0,0-1 16,0 0-16,0 1 0,0-1 0,0 0 15,0-20-15,42 41 16,-21-21-16,0-20 0,0-1 16,1 0-16,20-21 0,-21 21 0,0 0 15,0-21-15,1 0 0,-1 0 0,0 0 16,0 0-16,0 0 0,0 0 16,1 0-16,-1-21 0,0 0 0,0 0 15,0 21-15,0-21 0,-21-1 0,22 1 16,-1 21-16,0-21 0</inkml:trace>
  <inkml:trace contextRef="#ctx0" brushRef="#br1" timeOffset="106627.33">10287 16764 0,'21'21'16,"-42"-42"-16,63 42 0,-42 0 0,21-21 31,1 0 0,-1 0-15,-21-21-16</inkml:trace>
  <inkml:trace contextRef="#ctx0" brushRef="#br1" timeOffset="112827.88">14478 3641 0,'0'0'0,"-21"0"16,42 0-1,0 21-15,21-21 16,-20 0-16,20 21 16,0-21-16,1 21 0,-1-21 0,21 0 0,1 21 15,-1-21-15,1 0 16,-1 0-16,22 0 0,0 0 0,-22 0 16,22 0-16,-22 0 0,22 0 0,-21 0 15,-22 0-15,21 0 0,-20 0 16,-22 0-16,21 0 0,-21 0 0,-21-21 15,0 0-15,0 0 16,0 0-16,-21 21 0,-21-21 16,21-1-16,-22 22 0,22-21 0,-21 0 15,0 21-15,-1-21 0,22 21 16,-21-21-16,21 21 0,-1-21 16,22-1-1,22 22 1,-1 0-16,21 0 0,-21 0 15,22 0-15,-22 22 0,21-1 0,0-21 16,-20 21-16,-1 0 0,0-21 0,0 21 16,0 0-16,-21 1 0,0 20 15,0-21-15,0 0 0,0 0 0,-21 22 16,0-22-16,-21 0 0,20 21 16,-20-20-16,0-1 0,-1 21 0,1-21 15,-21 0-15,-1 22 16,22-22-16,21-21 0,-1 0 15,22 21-15,22-21 16</inkml:trace>
  <inkml:trace contextRef="#ctx0" brushRef="#br1" timeOffset="113399.55">17251 2921 0,'0'-21'0,"0"42"0,21-63 15,-21 63 17,0 0-17,0 21-15,0 1 0,0-1 0,0 22 16,0 20-16,-21-20 0,21-1 0,-21 22 16,-1-22-16,22 1 0,0-1 15,-21 1-15,0-1 0,21-20 0,-21-1 16,21 0-16,0 1 0,-21-1 15,21 0-15,-21-20 0,21 20 16,0-21-16,0 0 0,0 0 16,0-42 15,0 0-31,0 0 0,0 0 0,0-22 16,21 22-16,0-21 0</inkml:trace>
  <inkml:trace contextRef="#ctx0" brushRef="#br1" timeOffset="113773.34">17103 3217 0,'-22'-42'0,"44"84"0,-65-105 0,22 42 16,21-22-16,0 22 0,0 0 16,0 0-16,0 0 0,0-22 0,0 22 15,21 0-15,0 0 16,22 0-16,-1-22 0,0 22 0,22 0 0,21 0 15,-22 21-15,1-21 0,20 21 16,-20 0-16,-1 0 0,-20 21 0,-1 0 16,0 21-16,-21-20 0,1 41 15,-22-21-15,0 22 0,0-22 16,-22 22-16,-20-1 0,21 1 0,-43-22 16,22 0-16,0 22 0,-22-43 15,22 21-15,-22-20 0,22 20 0,21-21 16,-21 0-16,20-21 0,-20 21 15,42 1-15,-21-22 0,21 21 16,21-21 0,0 0-1,0 0-15,1 0 0,-1 0 0,0 0 16,0 0-16,21 0 0,-20 0 16,-1 0-16,0 0 0</inkml:trace>
  <inkml:trace contextRef="#ctx0" brushRef="#br1" timeOffset="114372.99">17653 3810 0,'0'21'0,"0"-42"0,0 63 0,0-20 15,21-22 17,0 0-32,0 0 15,1 0-15,-1-22 0,21 22 16,-21-21-16,0 0 0,1 0 0,20 0 15,-21 0-15,21-22 0,-20 22 0,20-21 16,-21 21-16,0-22 16,0 22-16,-21-21 0,0 21 0,0-1 15,0 1-15,-21 0 0,0 21 16,0 0-16,0 0 0,0 0 0,-1 0 16,-20 21-16,21 0 0,0 1 0,0-1 15,21 0-15,-22 0 0,22 21 16,0-20-16,0-1 0,0 21 0,0-21 15,0 0-15,22 1 0,-22-1 16,21 0-16,0 0 0,0 0 0,-21 0 16,21-21-16,0 22 0,1-22 0,-1 0 15,0 0-15,0 0 16,0 0-16,0 0 0,1 0 0,-1 0 16,21 0-16,-21-22 0,22 22 0,-22-21 15,21 0-15,-21 0 0,22 0 16,-22 0-16,0-1 0,21-20 0,-21 21 15,1 0-15,-1-22 0,-21 22 16,21 0-16,-21 0 0,0 42 31,-21 0-31,0 0 16,-1 1-16,1-1 0,21 0 0,0 0 16,0 0-16,-21 0 0,21 1 15,0-1-15,0 0 0,0 0 0,0 0 16,0 0-1,21 1-15,0-22 16,1 0-16,-1 0 16,0 0-16,0 0 0,0-22 15,0 1-15,1 21 0,-1-21 16</inkml:trace>
  <inkml:trace contextRef="#ctx0" brushRef="#br1" timeOffset="114744.78">18711 3239 0,'0'0'0,"-21"0"0,0 0 0,-21 0 16,20 0-16,1 0 15,0 21-15,0 0 0,0-21 0,21 21 16,0 0-16,0 0 0,0 1 16,0-1-16,42 0 0,-21 0 15,0-21-15,1 0 0,-1 0 16,0 0-16,21 0 0,-21 0 0,1 0 15,-1 0-15,0 0 0,0-21 0,0 0 16,0 0-16,1-1 0,-22 1 16,0-21-16,0 21 0,0 0 0,0-22 15,0 22-15,-22 21 0,1-21 16,0 21-16,-21 0 0,21 0 0,-22 0 16,22 21-16,-21 0 15,21 0-15,-22 1 0,22-1 0,0 21 16,0-21-16,0 0 0,-1 22 15,22-22-15,0 0 0,0 0 0,0 0 16,0 1-16,43-1 0,-22 0 0,0 0 16,21-21-16,-20 21 0,20-21 15,-21 0-15,21 0 0,-20 0 0</inkml:trace>
  <inkml:trace contextRef="#ctx0" brushRef="#br1" timeOffset="115243.5">19177 3493 0,'0'0'16,"0"21"0,0 0-16,0 0 15,-21 0-15,0 0 0,-1 1 16,22-1-16,0 0 0,-21 0 0,0 0 16,21 0-16,0 1 0,0-1 15,0 0-15,0 0 16,0 0-1,0-42 32,0 0-47,0 0 16,0 0-16,0-1 0,0 1 0,0-21 16,0 21-16,21 0 0,0-22 15,1 22-15,-1-21 0,21-1 0,-21 22 16,22 0-16,-1 0 0,0 0 15,1 0-15,-1 21 0,0 0 0,1 0 16,-1 21-16,-21 0 0,21 0 16,-42 0-16,22 0 0,-22 22 0,0-22 15,0 21-15,0-21 0,0 22 16,0-22-16,-22 0 0,22 0 16,-21 0-16,0 1 0,0-1 0,21 0 15,0 0-15,-21-21 0,0 21 16,-1 0-16,22-42 47,22 0-47,-1 0 15,0 0-15,0 0 0</inkml:trace>
  <inkml:trace contextRef="#ctx0" brushRef="#br1" timeOffset="115547.32">20066 2985 0,'0'-22'0,"0"44"0,-21-44 31,21 44-31,-21-1 0,21 0 0,0 21 16,-22 1-16,22-1 0,-21 21 15,0-20-15,21 20 0,-21-20 0,0 20 16,0-21-16,-1 1 0,22-1 15,0 0-15,-21 1 0,21-1 0,0-21 16,0 0-16,0 1 0,0-1 16,0 0-16,0 0 15,21-21-15,1 0 16,-1 0-16,0 0 16,0-21-16,-21 0 0,21 21 0,0-21 15,1-1-15,-1-20 0,0 21 0,-21 0 16</inkml:trace>
  <inkml:trace contextRef="#ctx0" brushRef="#br1" timeOffset="115743.21">19875 3302 0,'0'0'0,"-21"0"0,0 0 16,21 21-16,0 0 0,0 1 15,21-22 1,0 0-16,1 21 0,-1-21 15,21 0-15,-21 0 0,0 0 0,22 0 16,-22 0-16,0 0 0,0-21 16,0-1-16,1 22 0,-1-21 0,0 0 15,0 21-15,0 0 0</inkml:trace>
  <inkml:trace contextRef="#ctx0" brushRef="#br1" timeOffset="116143.98">20341 3556 0,'0'21'0,"0"22"16,21-43 0,0 0-1,1 0-15,-1 0 0,0-22 16,21 1-16,-21 21 0,1-21 0,-1 0 15,0 21-15,0-21 0,0 0 16,0-1-16,-21 1 0,0 0 0,0 0 16,0 0-16,0 0 15,-21 21-15,0 0 16,-21 0-16,21 0 0,-1 21 0,1 0 16,0 0-16,0 0 0,0 0 15,0 1-15,-1-1 0,1 0 0,21 21 16,0-21-16,0 1 0,0-1 15,0 0-15,0 0 0,0 0 16,0 0-16,21 1 16,1-22-16,-1 21 15,0-21-15,0 0 0,0 0 0,22 0 16,-22 0-16,21 0 0,-21 0 16,22-21-16</inkml:trace>
  <inkml:trace contextRef="#ctx0" brushRef="#br1" timeOffset="116945.04">20913 3514 0,'-22'0'0,"22"-21"16,0-1-1,22 1 1,-1 21-16,-21-21 0,21 21 16,0-21-16,0 21 0,0-21 15,-21 0-15,22 21 0,-1 0 0,0 0 16,0 0-16,0 0 0,0 0 15,1 21-15,-1 0 0,-21 0 16,0 21-16,21-20 0,-21-1 0,21 21 16,-21-21-16,0 22 0,0-22 15,0 0-15,0 21 0,0-21 0,0 1 16,0-1-16,-21-21 0,21 21 16,-21 0-16,0-21 15,21 21-15,-22-21 0,1 0 16,21-21-1,0 0-15,0 0 0,0 0 16,0-1-16,21 1 16,1-21-16,-1 21 0,0 0 0,0-22 15,0 22-15,0 0 0,1-21 16,-1 20-16,0 1 0,21 0 0,-42 0 16,21 21-16,1 0 0,-1-21 15,-21 42 1,0 0-1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6T04:01:06.42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1566 1228 0,'0'-21'0,"0"42"0,0-64 0,0 22 16,0 0-16,-21 0 16,21 0-16,0 0 0,0-1 15,-21 22-15,0-21 0,0 42 32,21 1-32,0-1 0,0 21 0,-22 0 15,22 1-15,0-1 0,0 0 16,0 1-16,0-1 0,0 0 15,0 1-15,-21-1 0,21 0 0,-21 1 16,21-1-16,0 0 16,0-20-16,0-1 0,0 0 0,21-21 31,0-21-31,1 0 0,-1-1 16,0-20-16,0 21 0,21-21 15,-20 20-15,-1-20 0,0 0 0,21-1 16,-21 22-16,1-21 0,-1 0 15,0 20-15,0-20 0,0 21 16,0 21-16,-21-21 0,22 21 16,-22 21-16,0 0 15,21 21-15,-21-20 0,0-1 16,0 21-16,0 0 16,0-20-16,0 20 0,0 0 0,0-21 15,0 22-15,0-1 0,0-21 16,21 0-16,0 1 0,0-1 0,0-21 15,22 0-15,-22 0 0,21 0 16,1 0-16,-1-21 0,0-1 0,1 1 16,-1 0-16,0-21 0,1 21 15,-1-22-15,-21 1 0,0 21 0,-21-22 16,0 1-16,0 0 0,0-1 16,-21 1-16,-21 0 0,21-1 15,-22 22-15,1-21 0,21 21 0,-22 0 16,1-1-16,21 1 0,0 21 15,0 0-15,-1 0 0,1 0 0,0 0 16,0 0 0,21 21-16,0 1 0,21-1 15,0-21-15,22 0 16,-22 0-16,21 0 0,0 0 0</inkml:trace>
  <inkml:trace contextRef="#ctx0" brushRef="#br0" timeOffset="483.77">2963 699 0,'0'0'0,"0"-22"0,-21 22 16,21 22 0,-21-1-16,0 21 0,21 0 15,-21 22-15,21-1 0,-22 1 16,22-1-16,-21 1 0,0-1 0,21-20 15,0 20-15,-21-20 0,0 20 16,21-21-16,-21 1 0,21-1 0,0-21 16,0 22-16,-22-22 0,22 0 15,0 0-15,-21-21 0,21-21 32,0 0-32,0 0 15,0-1-15,0 1 0,0-21 16,0 21-16,0-22 0,21 1 0,1 0 15,20-1-15,-21 22 0,0-21 16,22 0-16,-22 20 0,21 1 0,0 0 16,-20 21-16,20 0 0,-21 0 15,0 0-15,0 21 0,1 0 0,-1 1 16,0 20-16,-21-21 0,0 21 16,0-20-16,0 20 0,0-21 0,0 0 15,0 22-15,0-22 16,-21 0-16,21 21 0,0-21 0,-21 1 15,21-1-15,-22 0 0,22 0 16,22-42 15,-1 0-31,0 0 0,0-1 16</inkml:trace>
  <inkml:trace contextRef="#ctx0" brushRef="#br0" timeOffset="839.82">3387 1418 0,'21'0'32,"0"0"-17,0 0-15,0 0 16,0-21-16,22 21 0,-22-21 0,0 0 16,0 21-16,0-21 0,22-1 15,-22 1-15,0 0 0,-21 0 0,21 0 16,-21 0-16,0-1 15,0 1-15,-21 21 0,0 0 16,0 0-16,-22 0 0,22 0 16,-21 21-16,0 1 0,20-1 0,-20 0 15,21 21-15,-21-21 0,20 22 16,1-22-16,0 21 0,21-21 16,0 1-16,0-1 0,0 21 0,0-21 15,21 0-15,22 1 16,-22-22-16,21 0 0,0 0 0,1 0 15,-1 0-15,22 0 0,-22 0 16,0-22-16,22 1 0,-22 0 0,0 0 16,1 0-16,-1 0 0</inkml:trace>
  <inkml:trace contextRef="#ctx0" brushRef="#br0" timeOffset="1247.88">4085 1207 0,'0'0'0,"0"-22"0,0 1 15,0 42 16,0 1-31,0-1 0,0 0 0,0 0 16,0 0-16,0 0 0,0 1 16,0 20-16,0-21 0,-21 0 0,21 0 15,0 1-15,0-1 0,0 0 16,-21-21-16,21 21 0,0 0 16,-21-21-1,-1-21 1,22 0-1,0 0-15,0 0 0,0-1 0,0-20 16,0 21-16,22-21 0,-1-1 16,0 1-16,21 0 0,-21 20 15,22-20-15,-1 21 0,22 0 0,-22 0 16,21 21-16,1 0 0,-1 0 16,1 0-16,-1 21 0,1 0 0,-22 0 15,1 21-15,-22-20 0,0 20 16,0-21-16,-21 0 0,0 22 0,0-22 15,-42 42-15,21-42 16,-1 1-16,1-1 0,0 0 16,-21 0-16,21-21 0,-1 21 0,1-21 0,0 0 15,0 0-15,42 0 32</inkml:trace>
  <inkml:trace contextRef="#ctx0" brushRef="#br0" timeOffset="1988.45">6286 1439 0,'0'0'0,"-21"0"0,42-21 47,1 0-47,-1 21 0,0-21 16,0 0-16,0 0 0,0-1 0,1 1 15,-1 0-15,-21 0 0,0 0 0,0-22 16,0 22-16,-21-21 0,-1 21 15,-20 0-15,21-22 0,0 22 0,-22 21 16,22 0-16,-21 0 16,0 0-16,-1 0 0,22 21 0,-21 0 15,-1 1-15,1 20 0,21 0 16,0 1-16,-22-1 0,22 0 0,0 1 16,0-1-16,21-21 0,0 21 0,0 1 15,0-22-15,0 21 0,0-21 16,21 1-16,0-1 0,22-21 0,-22 21 15,21-21-15,0 0 0,1 0 16,-22 0-16,21-21 0,1 0 0,-1 21 16,0-22-16,1 1 0,-1 0 15,-21-21-15,21 21 0,-20-22 16,20 22-16,-21-21 0,0-22 0,-21 22 16,0-22-16,21 1 0,-21-1 15,0 1-15,0-22 0,0 22 0,0-1 16,0 1-16,0 20 0,0 1 15,0 0-15,0 21 0,-21-1 0,21 1 16,-21 21-16,0 21 16,0 22-16,21-1 0,0 0 15,0 22-15,-21-1 0,-1 1 16,22-1-16,-21 22 0,21-21 0,0-1 16,0 1-16,-21-22 0,21 21 15,0-20-15,0-22 0,0 21 0,0 1 16,0-22-16,21 0 0,0 0 15,1 0-15,-1-21 0,0 0 16,0 0-16,21 0 0,-20 0 0,20 0 16,0 0-16,1-21 0,-1 21 15,0-21-15,-21 0 0,22 0 0,-1-22 16,-21 22-16</inkml:trace>
  <inkml:trace contextRef="#ctx0" brushRef="#br0" timeOffset="2316.27">7027 1228 0,'-21'21'15,"0"0"-15,0 0 0,21 0 16,-21 1-16,21-1 0,-22 0 16,22 0-16,0 0 0,0 0 15,0 1-15,0-1 16,22 0-16,-1-21 0,0 0 0,0 0 16,0 0-16,22 0 0,-22 0 0,0 0 15,21 0-15,-21 0 0,22-21 16,-22 21-16,0-21 0,0-1 0,0 1 15,1 0-15,-1 0 0,-21-21 16,0 20-16,0-20 0,0 0 0,0 21 16,-21-22-16,-1 22 0,1 0 15,-21 0-15,21 0 0,-22 21 0,22 0 16,-21 0-16,0 0 0,20 21 0,-20 0 16,21-21-16,0 21 15,0 0-15,21 0 0,0 1 0,0-1 16,21 0-16,0-21 15,0 0-15,21 0 0,1 0 0,-1 0 16,22 0-16</inkml:trace>
  <inkml:trace contextRef="#ctx0" brushRef="#br0" timeOffset="3088.5">8424 1291 0,'-21'0'0,"42"0"0,-84 0 16,42-21-16,-1 21 0,1-21 16,21 0-16,0 0 0,0-1 0,0-20 15,21 21-15,1-21 0,-1 20 16,21-20-16,0 0 0,-20 21 0,20-1 15,0 1-15,1 0 0,-1 21 16,0 0-16,-21 0 0,22 0 0,-22 21 16,0 0-16,-21 22 15,0-22-15,0 21 0,0 1 0,0-1 16,0-21-16,-21 21 0,21 1 0,-21-1 16,0-21-16,-1 22 0,22-22 15,0 0-15,0 0 0,0 0 0,0 0 16,22-21-1,20 0-15,-21 0 16,0 0-16,22-21 0,-1 21 0,0-21 16,1 0-16,-1 0 0,-21 0 15,21-22-15,1 22 0,-22-21 0,21 21 16,-21-22-16,1 1 0,-22 0 16,0-1-16,0 1 0,21 21 15,-21-22-15,0 22 0,0 0 16,0 0-16,-21 21 0,-1 21 15,1 0-15,21 22 0,-21-22 16,0 21-16,0 22 0,21-22 16,-21 0-16,-1 22 0,22-22 0,0 22 15,-21-22-15,21 21 0,-21 1 16,21-1-16,0 1 0,0 21 0,0-22 16,0 1-16,0-1 0,21 1 0,-21 20 15,0-20-15,0-1 0,0 22 16,0-22-16,0 22 0,0-21 0,0 20 15,-21-20-15,0-1 0,0 1 16,-22-1-16,1 1 0,-21-22 16,20 0-16,-20 1 0,-1-22 0,22 0 15,-22 0-15,1 0 0,21-21 0,-22 0 16,22 0-16,-22 0 0,22-21 16,0-21-16,-22 21 0,22-22 0,-1 1 15,-20-21-15,42-1 0,-22 1 0,22-1 16,0-21-16,21 1 0,0 20 15,21 1-15,0-22 0,22 22 0,20-1 16,-20 1-16,20-1 0,1 1 0,20-1 16,-20 1-16</inkml:trace>
  <inkml:trace contextRef="#ctx0" brushRef="#br0" timeOffset="3915.89">9694 889 0,'0'0'0,"-21"-21"0,-85 0 32,85 21-32,0 0 0,0 21 15,-22 0-15,22 21 0,0 1 16,-21-22-16,21 21 0,-1 1 0,-20-1 16,21 0-16,0 1 0,0-1 15,21 0-15,0-21 0,0 22 16,0-22-16,0 0 0,0 0 0,0 0 15,21-21-15,21 0 16,-21 0-16,0 0 0,1 0 0,20 0 16,-21 0-16,21-21 0,1 0 15,-22 21-15,21-21 0,-21 0 0,22-22 16,-22 22-16,21-21 0,-21 21 0,1-22 16,-22 1-16,0 0 0,0-1 15,0 1-15,0 0 0,0 21 0,-43-1 16,22 1-16,0 21 15,-21 0-15,-1 0 0,22 0 0,-21 21 16,-1 1-16,22 20 0,-21-21 16,21 21-16,-22 1 0,22-1 0,0 0 15,0 1-15,0-1 0,21 0 0,0-20 16,0 20-16,0-21 0,0 0 16,21 0-16,0 1 0,0-22 0,0 21 15,22-21-15,-1 21 0,-21-21 16,22 0-16,20 0 0,-21 0 0,1 0 15,-1-21-15,22 0 0,-22-1 0,0 1 16,1 0-16,-1 0 16,0 0-16,-21-22 0,22 1 0,-22 0 15,0-1-15,0 1 0,0 0 0,-21 21 16,0-22-16,0 22 0,0 0 16,0 0-16,0 42 15,0 0-15,-21 21 16,21-20-16,-21 20 0,0 0 0,21-21 15,-21 22-15,21-1 0,0-21 16,0 22-16,0-22 0,0 0 0,0 0 16,0 0-16,21-21 0,-21 21 0,21-21 15,21 0-15,-20 0 0,-1 0 16,21 0-16,-21 0 0,22-21 16,-22 21-16,21-21 0,-21 0 0,22 0 15,-22 0-15,0-22 0,21 1 16,-21 21-16,1-22 0,-1 1 0,-21 0 15,0-1-15,21 1 0,-21 21 16,0 42 0,-21 21-16,0-20 15,-1 20-15,22 0 0,-21 1 0,0-22 16,0 21-16,21-21 0,0 22 0,0-22 16,0 0-16,0 0 0,0 0 15,21-21 1,0 0-16,0 0 0,1 0 0</inkml:trace>
  <inkml:trace contextRef="#ctx0" brushRef="#br0" timeOffset="4609.13">12425 826 0,'21'0'0,"0"0"0,21-22 16,-20 1-16,-1 0 0,21 0 15,-21 21-15,0-21 0,22 0 0,-22-1 16,0 1-16,0 0 16,-21 0-16,0 0 0,0 0 15,-21 21-15,0 0 0,0 0 0,-22 0 16,1 0-16,0 0 0,-1 21 15,-20-21-15,21 21 0,-22 0 0,22 0 16,-1-21-16,1 21 0,21 1 16,-21 20-16,42-21 0,0 0 0,0 0 15,0 1-15,0-1 0,21 21 0,0-21 16,21 0-16,-21 22 0,22-22 16,-1 21-16,0 1 0,1-22 0,-1 21 15,-21-21-15,22 0 0,-22 22 16,0-22-16,0 21 0,-21-21 15,0 1-15,0 20 0,-21-21 0,0 0 16,-22 0-16,1 1 0,0-1 16,-22-21-16,1 21 0,-22-21 0,0 0 15,22 0-15,-22 0 0,22 0 0,-1-21 16,1 21-16,20-21 0,-20-1 16,42 1-16,-22 0 0,22-21 0,0 21 15,0-22-15,21 1 0,0 0 16,0-1-16,0 1 0,0 0 0,21-1 15,21 1-15,-20 0 0,20-1 0,0 1 16,1 21-16,-1 0 0,21-1 16,-20 1-16,20 21 0,1-21 15,-1 21-15,1 0 0,-1 0 16</inkml:trace>
  <inkml:trace contextRef="#ctx0" brushRef="#br0" timeOffset="4875.97">13166 550 0,'-106'0'31,"63"22"-15,22-1-16,0 0 0,0 21 0,0 1 15,0-1-15,-1 0 0,1 22 16,0-22-16,0 0 0,21 1 15,-21 20-15,21-20 0,0 20 16,0-21-16,0-20 0,0 20 16,0-21-16,0 0 0,21-21 0,0 21 15,0-21-15,0 0 0,1 0 0,-1 0 16,0 0-16,0 0 16</inkml:trace>
  <inkml:trace contextRef="#ctx0" brushRef="#br0" timeOffset="5059.88">12573 1058 0,'0'0'0,"-21"0"0,21-21 32,21 21-32,0 0 0,0 0 15,0 0-15,22 0 0,-1 0 0,0 0 16,22 0-16,-1-21 0,-20 21 15,20-21-15,1 21 0,-22 0 0</inkml:trace>
  <inkml:trace contextRef="#ctx0" brushRef="#br0" timeOffset="5547.6">13568 1058 0,'0'-21'16,"0"0"-1,0 0-15,0 0 16,0 0-16,0-1 0,0 1 0,0 0 16,-21 21-16,21-21 0,0 0 15,-22 0-15,1 21 0,0 0 0,0 0 16,0 0-16,0 0 16,-1 21-16,1 0 0,0 21 15,-21-21-15,21 22 0,-1-1 0,1 0 16,0-20-16,21 20 0,-21 0 15,21-21-15,-21 22 0,21-22 0,0 0 16,0 0-16,0 0 0,21 1 0,0-1 16,0-21-16,0 0 0,1 0 15,-1 0-15,21 0 0,-21 0 0,0 0 16,22 0-16,-22-21 0,0 21 0,21-22 16,-20 1-16,-1 0 0,0-21 15,-21 21-15,21-1 0,-21-20 0,21 21 16,-21-21-16,21 20 15,-21 1-15,0 0 0,0 0 0,0 42 32,0 0-32,-21 0 0,21 22 15,-21-22-15,21 0 0,-21 0 0,21 22 16,0-22-16,0 0 0,0 0 16,0 0-16,0 0 0,21 1 15,0-22-15,0 21 0,1-21 16,-1 0-16,0 0 0,21 0 15</inkml:trace>
  <inkml:trace contextRef="#ctx0" brushRef="#br0" timeOffset="5896.4">13949 1080 0,'0'0'0,"0"-22"0,0-62 31,0 63-31,0-1 0,21 22 0,-21-21 0,42 0 16,-21 21-16,1 0 0,20 0 15,-21 0-15,0 0 0,0 0 16,22 21-16,-22 22 0,0-22 0,0 0 16,0 21-16,1-21 0,-22 22 15,0-22-15,0 21 0,0-21 0,0 22 16,0-22-16,0 0 0,0 0 0,-22 0 16,1 1-16,0-22 15,0 21-15,0-21 0,0 0 0,-1 0 16,1 0-16,21-21 15,0-1 1,0 1-16,0 0 0,0 0 0,21 0 16,1 0-16,-1-22 0,0 1 15,0 21-15,21-22 0,-20 1 0,-1 0 16,21 21-16,-21-22 0,22 22 0,-22-21 16,0 21-16,21-1 0,-21 1 15,1 0-15</inkml:trace>
  <inkml:trace contextRef="#ctx0" brushRef="#br0" timeOffset="6153.25">14880 508 0,'0'0'0,"-21"0"16,0 0 0,0 42-16,-1-20 0,22-1 15,-21 21-15,0 0 0,0 1 0,0 20 16,21-20-16,-21-1 0,-1 0 0,1 22 15,21-22-15,-21 0 0,21-20 16,0 20-16,0-21 0,0 21 0,0-20 16,0-1-16,0 0 15,0 0-15,21-21 16,0 0-16,1 0 0,-1 0 0,0 0 16,0 0-16,0-21 0,0 0 15,-21 0-15,22-1 0,-1 1 0</inkml:trace>
  <inkml:trace contextRef="#ctx0" brushRef="#br0" timeOffset="6333.15">14520 741 0,'0'0'0,"0"21"0,0 0 15,21-21 1,1 0-16,-1 0 0,0 0 15,0 0-15,0 0 0,0 0 0,1-21 16,-1 21-16,21-21 0,-21 21 16,0-21-16,1 0 0</inkml:trace>
  <inkml:trace contextRef="#ctx0" brushRef="#br0" timeOffset="6996.77">16573 741 0,'0'-21'16,"0"42"-16,0-85 0,0 43 0,0-21 0,0 21 15,0-22-15,0 22 0,-21 0 16,0 0-16,0 21 16,0 0-16,0 0 0,-22 0 0,22 21 15,-21 21-15,21-20 0,-22 20 0,1 21 16,21-20-16,-22 20 0,1 1 15,21-1-15,-21 1 0,20-1 0,-20-20 16,21 20-16,0-21 0,0 1 16,-1-22-16,1 21 0,21-21 0,-21 1 15,21-1-15,0 0 0,21-42 32,0 21-17,1-43-15,-1 22 0,0 0 0,0-21 16,0-1-16,22 1 0,-22-21 15,0-1-15,0 1 0,43-64 16,-43 42-16,0 21 0,0 1 16,0-1-16,0 22 0,1 0 0,-1-1 15,-21 22-15,0 0 0,21 21 16,-21 21-16,0 0 0,0 22 16,0 20-16,0 1 0,0-1 15,0 1-15,0 20 0,0-20 16,0-1-16,0 22 0,-21-21 0,21-22 15,0 21-15,0-20 0,0-1 16,0-21-16,0 22 0,0-22 0,0 0 16,0 0-16,0 0 0,-43-21 31,22 0-31</inkml:trace>
  <inkml:trace contextRef="#ctx0" brushRef="#br0" timeOffset="7570.44">15727 1101 0,'0'0'0,"-21"0"0,-22 0 16,43 21 0,0 0-1,0 0-15,21-21 0,1 21 16,20 1-16,-21-22 0,21 21 0,-20-21 16,20 0-16,21 0 0,-20 0 0,20 0 15,1 0-15,-1 0 0,1 0 16,-1-21-16,1-1 0,-1 22 0,-20-21 15,-1 0-15,21 0 0,-41-21 16,20 20-16,0-20 0,-21 21 16,1 0-16,-1 0 0,-21-1 0,0 1 15,0 42 1,-21 1-16,21-1 16,-22 21-16,1-21 0,21 22 0,0-1 15,-21 0-15,21-21 0,-21 22 0,21-22 16,0 21-16,0-21 0,0 1 15,0-1-15,0 0 0,21 0 16,0-21-16,0 0 16,1 0-16,-1 0 0,0 0 0,0 0 15,0 0-15,0-21 0,1 21 0,-1-21 16,0 0-16,0-1 0,0 1 16,0-21-16,-21 21 0,0-22 0,22 1 15,-22 0-15,21-1 0,-21 1 16,0 21-16,0 0 0,0 0 15,0 42 1,0 0-16,0 21 0,0 1 0,-21-22 16,21 21-16,-22 0 0,22 1 0,-21-1 15,21-21-15,0 22 0,0-22 16,0 0-16,0 21 0,0-21 0,0 1 16,21-1-16,1-21 15,-1 0-15,0 0 0,0 0 0,0 0 16,22 0-16,-22-21 0,0 21 0,21-22 15,-21 1-15,1 0 0,20-21 16,-21 21-16</inkml:trace>
  <inkml:trace contextRef="#ctx0" brushRef="#br0" timeOffset="8164.23">17738 296 0,'0'-21'0,"0"42"0,0-84 0,0 42 16,0 42-1,-22 0-15,1 21 0,0 1 0,0-1 16,0 22-16,-22-1 0,22 1 0,-21-1 16,21 22-16,-22-22 0,22 1 15,0-1-15,21 1 0,0-1 0,-21-20 16,21-1-16,0 0 16,0 1-16,0-22 0,0 21 0,0-21 15,0 0-15,21 1 0,0-1 16,-21 0-16,21-21 0,1 0 0,-1 0 15,0 0-15,0 0 0,0 0 0,0 0 16,22 0-16,-22-21 0,21 0 16,-21-1-16,22 1 0,-22 0 0,0-21 15,21 21-15,-20-22 0,-1 1 16,0 0-16,0-1 0,0 1 0,-21 0 16,0 20-16,0 1 0,0 0 15,0 42-15,0 0 16,-21 1-16,0-1 0,0 21 15,21 0-15,-21-20 0,-1 20 16,22-21-16,0 21 0,0-20 0,0 20 16,0-21-16,0 0 0,0 0 15,0 1-15,0-1 0,22-21 16,-1 0-16,21 0 0,-21 0 0,22 0 16,-22 0-16,21 0 0,0-21 15,1-1-15,-22 1 0,21 0 0,-21 0 16,22-21-16,-22 20 0,-21-20 15,0 0-15,0 21 0,0-22 16,0 1-16,0 21 0,-42 0 0,20-1 16,1 22-16,-21 0 0,0 0 15,-1 0-15,1 0 0,21 0 0,-22 22 16,1-22-16,21 21 0,0 0 16,0-21-16,-1 21 0,1-21 0,21 21 15</inkml:trace>
  <inkml:trace contextRef="#ctx0" brushRef="#br0" timeOffset="8348.04">17081 847 0,'0'0'0,"-21"-21"0,0 21 15,63 0 1,-20 0-1,20 0-15,0 0 0,1 0 16,20 0-16,1 0 0,20 0 0,-20 0 16,-1 0-16,22 0 0,-22 0 15,1 0-15</inkml:trace>
  <inkml:trace contextRef="#ctx0" brushRef="#br0" timeOffset="9059.86">18436 1016 0,'0'0'0,"-21"0"0,0 0 0,0-21 16,21 0-16,-22 21 15,22-21-15,0-1 0,0 1 16,22 21-16,-1 0 0,0 0 16,21 0-16,-21 0 0,22 0 0,-22 21 15,21 1-15,-21-1 0,22 0 16,-22 21-16,0-21 0,0 22 0,0-1 15,-21-21-15,22 22 0,-22-22 16,0 21-16,0-21 0,0 0 0,0 1 16,-22-1-16,1-21 0,0 21 15,0-21-15,0 0 0,0 0 16,-1 0 0,22-21-16,0 0 15,0-1-15,0 1 0,0 0 16,43 0-16,-22 0 0,0-22 0,21 1 15,1 0-15,-1 21 0,0-22 16,1 1-16,-1 21 0,0 0 0,-20-1 16,20 1-16,0 21 0,-21 0 0,22 21 15,-22-21-15,0 22 16,-21 20-16,0-21 0,0 21 0,0 1 16,0-22-16,0 21 0,0 1 15,0-22-15,-21 21 0,0-21 0,0 0 16,-1 1-16,1-1 0,21 0 15,-21 0-15,0-21 0,0 0 0,21 21 16,-21-21-16,-1 0 0,1 0 16,21-21-1,0 0-15,0 0 0,0 0 16,21-1-16,1 1 0,-1-21 0,21 21 16,-21-22-16,22 1 0,-22 21 15,21-21-15,22-1 0,-22 1 16,0 0-16,22 20 0,-22 1 15,22 21-15,-22 0 0,0 0 0,-21 0 16,22 43-16,-22-22 0,0 21 16,-21 0-16,0-20 0,0 20 0,-21 0 15,0 1-15,0-1 0,-22-21 0,1 21 16,21-20-16,-22-1 0,22 0 16,-21 0-16,21 0 0,0-21 15,-1 21-15,1-21 0,42 0 31,22 0-31,-22-21 0,21 0 0</inkml:trace>
  <inkml:trace contextRef="#ctx0" brushRef="#br0" timeOffset="9500.79">20214 995 0,'0'0'0,"-63"-64"31,41 43-31,1 21 0,-21 0 16,21 0-16,0 0 0,-22 0 0,22 21 16,-21 1-16,-1 20 0,22-21 15,-21 21-15,21-20 0,-22 20 0,22 0 16,0 1-16,0-22 0,21 21 16,0-21-16,0 0 0,0 1 15,0-1-15,21 0 0,0 0 0,0-21 16,22 0-16,-22 21 0,21-21 15,1 0-15,-22 0 0,21 0 0,-21 0 16,22-21-16,-22 0 0,0 0 0,0 21 16,21-43-16,-20 22 0,-1 0 15,0-21-15,0 21 0,-21-22 0,21 1 16,0 21-16,-21-22 0,22 22 16,-22 0-16,0 0 0,0 42 15,0 0 1,-22 0-16,22 22 0,0-22 15,-21 0-15,21 21 0,-21-20 0,21-1 16,0 21-16,0-21 0,0 0 16,0 1-16,21-1 0,0-21 15,1 0-15,-1 0 0,0 0 16,0 0-16,0 0 0,0 0 0,22 0 16</inkml:trace>
  <inkml:trace contextRef="#ctx0" brushRef="#br0" timeOffset="9788.14">20807 445 0,'0'0'0,"0"-22"0,0 1 0,0 0 16,-21 21-16,-1 0 0,1 21 16,0 0-16,21 22 0,-21-22 15,0 21-15,0-21 0,-1 22 0,1-1 16,0 22-16,0-22 0,0 21 15,0-20-15,-1 20 0,22-20 0,-21-1 16,21 21-16,-21-41 0,21 20 0,0 0 16,0-21-16,0 1 0,0-1 15,0 0-15,0 0 0,0 0 0,21-21 32,0 0-32,1 0 15,-1-21-15,21 0 0,-21 0 16,22 0-16,-1-22 0</inkml:trace>
  <inkml:trace contextRef="#ctx0" brushRef="#br0" timeOffset="9996.45">21040 783 0,'-64'64'16,"43"-43"-16,0 21 16,-22-21-16,22 22 0,0-22 15,0 21-15,0 1 0,0-22 0,-1 21 16,22-21-16,0 0 0,0 1 15,0-1-15,0 0 0,0 0 0,0 0 16,22-21-16,-1 0 16,0 0-16,21 0 15,-21 0-15,22 0 0,-22 0 0,21 0 16,-21-21-16,22 21 0</inkml:trace>
  <inkml:trace contextRef="#ctx0" brushRef="#br0" timeOffset="10664.02">21294 931 0,'0'-21'15,"0"42"-15,0-63 0,0 63 16,0 0-16,-22 1 16,1-1-16,0 0 15,21 0-15,0 21 0,-21-20 0,21-1 16,-21 0-16,21 0 0,0 21 0,0-20 16,0-1-16,0 0 15,0 0-15,21-21 16,0 0-1,-21-21 1,0 0-16,21 0 0,-21-1 16,0 1-16,0-21 0,21 0 0,-21-1 15,0 1-15,0 0 0,22-1 16,-1 22-16,0-21 0,-21 21 0,21-1 16,0 1-16,0 0 0,1 21 15,-1 0-15,0 0 0,0 0 16,21 0-16,-20 0 0,-1 0 0,0 21 15,0 0-15,0 1 0,0-1 16,1 21-16,-22-21 0,0 22 0,21-1 16,-21-21-16,0 21 0,0-20 15,0 20-15,0-21 0,0 0 0,0 0 16,0 1-16,-21-1 0,-1-21 16,22 21-16,-21-21 15,0 0-15,21-21 16,0 0-1,0-1-15,0 1 0,0 0 16,0-21-16,0 21 0,42-22 16,-20 1-16,20 0 0,-21-22 0,21 22 15,22-1-15,-22 1 0,1 21 16,-1 0-16,0 0 0,1-1 0,-1 22 16,0 0-16,1 0 0,-1 22 15,-21-1-15,0 0 0,0 0 0,-21 21 16,0 1-16,0-1 0,0 0 0,0 1 15,0-1-15,-21 0 16,21 1-16,-21-1 0,0-21 0,0 22 16,0-22-16,21 0 0,-22 0 15,1-21-15,0 21 0,0-21 16,0 0 0,21-21-1,0 0-15,0 0 0,-21 0 16,21-22-16</inkml:trace>
  <inkml:trace contextRef="#ctx0" brushRef="#br0" timeOffset="10860.07">21696 487 0,'0'0'0,"-43"0"0,22-21 15,-21 21-15,21-21 0,0 21 16,-1 0-16,1 0 0,0 0 0,21-22 15,21 22 17</inkml:trace>
  <inkml:trace contextRef="#ctx0" brushRef="#br0" timeOffset="11012.99">20701 445 0,'0'0'0,"-64"0"0,1 21 0,-1-21 0,22 0 16,0 21-16,21-21 0,-1 21 16,1-21-16,21 21 15,21-21-15,22 0 0,-1 0 16,22 0-16,-1 0 0,1 0 16,20 0-16,1 0 0,0 0 0</inkml:trace>
  <inkml:trace contextRef="#ctx0" brushRef="#br0" timeOffset="11452.11">23918 720 0,'-63'-21'15,"42"-1"1,-1 1-16,1 0 0,0 0 0,0 0 16,0 0-16,0-1 0,-1 1 15,22 0-15,0-21 0,0 21 0,0-1 16,0 1-16,0 0 16,22 0-16,-1 21 0,21-21 0,-21 21 15,43 0-15,-22 0 0,22 0 16,-22 0-16,21 21 0,1-21 0,-22 21 15,22 0-15,-43 0 0,21 22 16,-21-22-16,1 0 0,-22 0 0,0 22 16,0-22-16,0 21 0,-22-21 15,1 0-15,-21 22 0,21-22 0,-22 21 16,1-21-16,0 1 0,-1 20 16,1-21-16,0 21 0,-1-20 0,1-1 15,21 0-15,-21 0 0,20 21 16,1-20-16,0-1 0,0 0 15,0 0-15,21 0 0,0 0 16,0 1-16,0-1 0,0 0 0,0 21 16</inkml:trace>
  <inkml:trace contextRef="#ctx0" brushRef="#br0" timeOffset="11703.97">23749 1630 0,'0'0'0,"-21"21"0,0-21 0,21 21 16,0 0-16,0 1 15,21-22 1,21 0-16,-21 0 16,0 0-16,22 0 0,-22 0 15,0 0-15,0-22 0,0 22 0,-21-21 16,0 0-16,-21 0 16,0 21-16,0 0 0,-21-21 0,20 21 15,-20 0-15,21 0 0,0 0 16,0 0-16,-1 0 0,1 0 0,0 21 15,42-21 1,0 0 0</inkml:trace>
  <inkml:trace contextRef="#ctx0" brushRef="#br1" timeOffset="27452.69">1905 4106 0,'21'0'0,"-21"-21"0,0 0 63,-21 21-47,0 0-16,0 0 0,-22 0 15,22 0-15,-21 0 0,-1 0 0,1 0 16,-21 0-16,20 0 0,1 0 15,-22 0-15,22 0 0,0 0 16,21 0-16,-1 0 0,1 0 0,0 0 16,42 0-1,0 0 1,22 0-16,-1 0 16,22 0-16,-1 0 0,-21 0 0,22 0 15,-1 0-15,22 0 0,-21 0 16,-1 0-16,1 0 0,-1 0 0,22 0 15,-1 0-15,1 0 0,0 0 16,-1 0-16,1 0 0,0 0 0,-1 0 16,-20 0-16,-1 0 0,1-21 15,-1 21-15,-20 0 0,-1 0 0,0 0 16,-20 0-16,-1 0 0,0 0 16,-21-21-16,0 0 31,-21 21-16,0-22-15,-1 1 16,1 21-16,0-21 16</inkml:trace>
  <inkml:trace contextRef="#ctx0" brushRef="#br1" timeOffset="27976.9">2794 3683 0,'0'0'0,"0"-21"0,0 42 31,0 0-15,21 0-1,0 1-15,0-1 0,1-21 0,-1 21 16,0 0-16,0 0 0,0-21 15,0 21-15,22 1 0,-22-22 0,21 21 16,-21-21-16,22 0 0,-1 0 16,-21 21-16,22-21 0,-1 0 0,-21 0 15,21 0-15,-20 0 0,20 0 0,-21 0 16,0 0-16,0 0 16,1 0-16,-22-21 0,-22 21 31,1 21-16,0-21-15,0 21 0,-21 0 16,20 0-16,-20 22 0,0-22 0,21 21 16,-22 1-16,1-1 0,0-21 0,-1 21 15,22 1-15,-21-22 0,21 21 16,-22-21-16,22 22 0,-21-1 16,21-21-16,21 0 0,0 1 15,0-1-15,-22-21 16,22 21-1</inkml:trace>
  <inkml:trace contextRef="#ctx0" brushRef="#br1" timeOffset="31379.95">4720 3916 0,'0'-21'0,"0"0"16,0-1-16,0 1 15,0 0-15,0 0 32,0 42-17,0 0-15,0 0 16,0 22-16,0-1 0,0 22 15,-21-22-15,21 21 0,0 1 0,0-1 16,-21-20-16,0 20 0,-1-20 16,1-1-16,21 0 0,-21 1 0,0-1 15,0-21-15,0 0 0,21 22 16,-22-22-16,1 0 0,21 0 16,-21-21-16,0 0 15,0 0-15,21-21 16,0 0-16,0 0 0,-21-1 15,21 1-15,-22 0 0,22-21 0,0 21 16,0-22-16,0 22 0,0-21 16,0-1-16,0 22 0,0-21 0,0 21 15,0-22-15,0 22 0,0 0 16,0 42 0,22 0-16,-1 1 15,0-1-15,0 0 0,0 21 0,0 1 16,1-22-16,-1 21 0,21-21 15,-21 22-15,0-22 0,1 0 16,-1 0-16,0 0 0,0 0 0,0 1 16,0-1-16,1-21 0,-1 0 15,21 0-15,-21 0 0,0 0 0,22 0 16,-22 0-16,0 0 0,21 0 0,-20 0 16,-1-21-16,21-1 0,-21 1 15,0 0-15,22 0 0,-22 0 0,0 0 16,-21-22-16,21 22 0,0 0 15,1-21-15,-22 20 0,21 1 0,-21 0 16,0 0-16,0 0 0,21 21 16,-21 21-1,0 0 1,0 0-16,0 0 16,0 1-16,0-1 0,0 0 0,0 0 15,-21 21-15,21-20 0,0-1 16,0 0-16,21-21 15,0 21-15,0-21 0,0 0 16,1 0-16,-1 0 0,0 0 16,0-21-16,0 0 0,0 21 0,-21-21 15,0-1-15,22 1 0,-22 0 16,0 0-16,0 0 0,0 0 16,0-1-16,-22 1 0,1 0 0,0 0 15,0 0-15,21 0 0,-21-1 16,0 22-16,21-21 0,-22 21 0,22-21 15,0 0 1,22 21-16,-1 0 16,0 0-16,0-21 0,21 21 0,1 0 15,-22 0-15,21 0 0,1 0 0,-1 0 16,-21 0-16,21 21 0,1-21 16,-22 21-16,21 0 0,-21 0 0,1 1 15,-1 20-15,0-21 0,0 0 16,-21 0-16,0 1 0,0 20 0,0-21 15,0 0-15,0 22 16,0-22-16,0 0 0,0 0 16,-21-21-16,21 21 15,-21-21-15,0-21 32,21 0-32,-22 21 0,22-21 15,0 0-15,0-1 0,0 1 0,0-21 16,0 21-16,0 0 0,0-22 15,0 1-15,22 21 0,-1-22 0,0 22 16,0 0-16,0-21 0,0 21 16,22-1-16,-22 22 0,21 0 0,-21 0 15,22 0-15,-1 22 0,-21-22 0,22 42 16,-22-21-16,21 0 16,-21 22-16,0-22 0,-21 21 0,0-21 0,0 22 15,0-22-15,0 21 0,0-21 16,0 0-16,0 1 0,0-1 15,-21 0-15,0-21 0,0 21 0,21 0 16,-21-21-16,21 21 0,21-42 47,-21 0-47,21 21 0,0-21 16,0 0-16</inkml:trace>
  <inkml:trace contextRef="#ctx0" brushRef="#br1" timeOffset="32109.53">7175 4170 0,'0'0'0,"-42"-127"32,0 127-32,21 0 0,-1 0 15,1 0-15,-21 0 0,21 0 0,-22 21 16,22 0-16,-21 0 0,0 22 15,20-22-15,1 21 0,-21 1 0,21-22 16,0 21-16,-1 0 16,1-20-16,21-1 0,0 21 0,0-21 0,0 0 15,0 1-15,21-1 16,1-21-16,-1 0 0,0 0 0,21 0 16,1 0-16,-1 0 0,-21 0 0,21 0 15,1-21-15,-1-1 0,0 1 16,-20 0-16,20 0 0,-21 0 0,43-64 15,-43 64 1,-21 0-16,0 0 0,0-1 0,21-20 16,-21 21-16,0 0 0,0 42 47,0 0-47,-21 0 0,21 0 15,0 22-15,0-22 0,-21 0 16,21 21-16,-22-20 0,1 20 0,21 0 15,0 1-15,0-1 0,0 0 0,-21 1 16,21 20-16,0 1 0,0-1 16,0 1-16,0-1 0,0 22 0,0-22 15,21 1-15,-21 20 0,0-20 16,0-1-16,21 22 0,-21 0 0,22 63 16,-22-63-16,0-22 0,21 22 15,-21-22-15,0 1 0,0-1 0,0 1 16,0-1-16,0-20 0,0-1 15,-21 0-15,-1 1 0,1-1 0,0-21 16,0 0-16,-21 0 0,-1-21 16,22 0-16,-21 0 0,-1 0 0,-20-21 15,-1 0-15,22 0 0,-21-21 0,-22-1 16,21 1-16,1-22 0,-1 22 0,1-21 16,-1-22-16,1 21 0,21 1 15,-43-85-15,64 63 0,0 22 16,21-1-16,0 1 0,0-1 0,0 22 15,21-22-15,0 22 0,0-22 16,21 22-16,22-64 16,-43 64-16,21-22 0,22 22 0,-22 0 15,1-22-15,20 22 0,1 0 16</inkml:trace>
  <inkml:trace contextRef="#ctx0" brushRef="#br1" timeOffset="32493.31">8064 4064 0,'0'0'0,"22"-21"0,-22 0 16,0-22-16,21 1 0,0 21 15,-21 0-15,0 0 16,21-1-16,-21 44 31,0-1-31,0 0 16,0 21-16,0 1 0,-21-1 0,21 21 16,0-20-16,-21 20 0,0-20 15,-1-1-15,22 0 0,0 1 0,-21-1 16,21 0-16,0-21 0,0 1 0,0-1 15,0 0-15,0 0 16,21-21-16,1 0 0,-1 0 16,0 0-16,0 0 0,0 0 0,0-21 15,1 21-15,-1-21 0,0 0 16,0-1-16,-21 1 0</inkml:trace>
  <inkml:trace contextRef="#ctx0" brushRef="#br1" timeOffset="32668.21">7980 4191 0,'0'0'0,"-21"0"16,-1 21-16,22 0 15,22-21 1,-1 0 0,0 0-16,21 0 0,-21 0 15,22 0-15,-22 0 0,21 0 0,1 0 16,-22-21-16,21 21 0,0 0 0</inkml:trace>
  <inkml:trace contextRef="#ctx0" brushRef="#br1" timeOffset="33311.83">8530 4318 0,'0'0'0,"-21"21"15,42-21 16,0 0-31,0 0 16,1-21-16,-1 21 0,0-21 0,0 21 16,0-21-16,0 0 0,1 21 0,-1-22 15,0 1-15,-21 0 0,0 0 16,0 0-16,-21 21 16,0 0-16,-1 0 15,1 0-15,0 0 0,0 21 16,0 0-16,0 0 0,-1 22 0,1-22 0,21 21 15,-21-21-15,21 0 0,0 22 16,0-22-16,0 0 0,0 0 16,0 0-16,21 1 0,0-1 0,22-21 15,-22 21-15,0-21 0,0 0 16,0 0-16,22 0 0,-22 0 0,21 0 16,-21 0-16,22 0 0,-22 0 0,0-21 15,0 21-15,0-21 0,1-1 16,-1 1-16,0 0 0,-21 0 0,21 0 15,-21 0-15,0-22 0,21 22 0,-21-21 16,21 21-16,1-1 16,-22 1-16,21 0 0,0 0 0,0 0 15,0 21-15,0 0 0,1 0 0,-1 0 16,21 0-16,-21 21 0,0 0 16,1 0-16,-1 0 0,0 1 0,0 20 15,0-21-15,-21 21 0,0-20 0,0-1 16,0 21-16,0-21 0,0 0 15,0 1-15,0-1 0,-21 0 16,21 0-16,-21-21 0,0 0 16,0 0-16,21-21 15,0 0-15,0 0 16,0-1-16,0 1 0,0 0 16,0-21-16,0 21 0,21-22 15,0 1-15,0 21 0,-21-22 0,21 1 16,0 21-16,1-21 0,-1 20 0,0 1 15,0 0-15,0 0 0,0 21 16</inkml:trace>
  <inkml:trace contextRef="#ctx0" brushRef="#br1" timeOffset="33824.55">11070 3577 0,'0'0'0,"0"-21"31,0 42-31,0 0 0,-21 1 0,0 20 16,21 0-16,0 1 0,-21 84 16,-1-64-16,1 22 15,21-22-15,-21 22 0,0-22 0,21 1 0,-21-1 16,0-20-16,21-1 16,-22 22-16,22-43 0,0 21 0,-21 0 15,21-20-15,0 20 0,0-21 16,21-21-1,1 0 1,-22-21-16,0 0 0</inkml:trace>
  <inkml:trace contextRef="#ctx0" brushRef="#br1" timeOffset="34161.36">10774 4043 0,'-21'-64'0,"42"128"0,-64-170 0,22 85 16,0-21-16,0-1 0,21 1 15,0 21-15,0-22 0,0 1 0,0 21 16,0-21-16,0 20 0,21 1 16,0-21-16,0 21 0,22 0 0,-1-1 15,0 1-15,1 0 0,20 21 16,-20 0-16,20 0 0,1 0 0,-1 0 16,-21 21-16,22 0 0,-22 22 0,-21-1 15,22 0-15,-43 1 0,0-1 16,0 22-16,0-22 0,-43 21 0,22-20 15,-21-1-15,0 0 0,-1 1 0,1-22 16,0 21-16,-1-21 16,1 1-16,0-1 0,20 0 0,1 0 15,0-21-15,0 21 0,0-21 16,42 0 15,0 0-31,0 0 0,0 0 0,1 0 16,-1 0-16</inkml:trace>
  <inkml:trace contextRef="#ctx0" brushRef="#br1" timeOffset="34572.12">11239 4255 0,'0'0'0,"-21"0"0,0 0 0,0 0 15,21-22-15,0 1 16,0 0-16,0 0 15,0 0-15,21 0 0,0-1 0,0 1 16,1 21-16,-1-21 0,21 21 0,-21 0 16,22 0-16,-22 0 0,21 0 15,-21 21-15,0 0 0,22 1 16,-22-1-16,-21 21 0,21-21 0,-21 22 0,0-22 16,0 21-16,0-21 0,0 0 15,0 1-15,0-1 0,0 0 0,-21 0 16,0-21-16,21 21 0,-21-21 15,-1 0 1,22-21 0,0 0-16,0 0 15,22 0-15,-1-1 0,-21 1 16,21-21-16,0 21 0,-21 0 0,21-22 16,0 22-16,1-21 0,-22 21 0,21-1 15,0-20-15,0 21 0,0 21 16,0-21-16,1 0 0,-1 21 15,0-22-15,0 22 0,21 0 16,-20 0-16,-1 0 0</inkml:trace>
  <inkml:trace contextRef="#ctx0" brushRef="#br1" timeOffset="34971.89">12171 3979 0,'0'22'15,"-21"-1"1,-1-21-16,1 21 0,0 0 15,0 0-15,0 22 0,0-22 0,-1 0 16,1 21-16,0-21 0,21 43 16,0-43-16,0 0 0,0 0 15,0 1-15,0-1 0,0 0 0,21 0 16,0-21 0,1 0-16,20 0 0,-21 0 0,21 0 15,1 0-15,-22 0 0,21 0 0,1-21 16,-22 0-16,21 0 0,0 21 15,-20-43-15,-1 22 0,0 0 0,0-21 16,-21 20-16,0-20 0,0 0 16,0-1-16,0 22 0,-21-21 0,0 21 15,-22-22-15,22 22 0,-21 21 0,21-21 16,-22 21-16,1 0 0,0 0 16,21 0-16,-22 0 0,22 21 0,-21 0 15,21 1-15,21-1 0,0 0 16,0 0-16,0 21 0,0-20 0,0-1 15,0 0-15,0 0 0,21 0 16,0 0-16,0-21 0,0 22 0,22-22 16,-22 0-16,0 0 0,21 0 15,-21 0-15</inkml:trace>
  <inkml:trace contextRef="#ctx0" brushRef="#br1" timeOffset="35492.6">12785 4064 0,'0'0'0,"0"-21"0,21-43 31,-21 43-31,0 0 0,21 0 16,-21 0-16,0 42 31,0 0-31,0 0 16,0 0-16,0 22 0,0-1 0,0 0 15,-21 22-15,21-22 0,-21 22 0,21-22 16,0 0-16,-22 22 0,1-22 15,21 22-15,-21-22 0,21 22 0,0-1 16,-21-21-16,21 43 0,0-21 0,0-1 16,0 1-16,0-1 0,0 1 15,0-22-15,0 21 0,0 1 0,0-22 16,-21 1-16,21 20 0,-21-21 16,21 1-16,-22-22 0,1 21 0,0-21 0,0 1 15,0-1-15,0 0 0,-22 0 16,22-21-16,0 0 15,0 0-15,-22-21 0,22 21 0,0-42 16,0 20-16,0 1 0,0-21 0,21 0 16,-22-1-16,22 1 0,0 0 15,0-22-15,0 22 0,0-22 0,0 1 16,22-1-16,-22-20 0</inkml:trace>
  <inkml:trace contextRef="#ctx0" brushRef="#br1" timeOffset="35716.47">12848 3810 0,'0'-21'0,"0"42"0,-21-42 16,0 0-16,0 21 16,-1-21-16,22 42 62,22 0-62,-1-21 16,0 21-16,-21 0 0,21-21 0</inkml:trace>
  <inkml:trace contextRef="#ctx0" brushRef="#br1" timeOffset="36076.26">13081 4064 0,'0'0'15,"21"0"1,0 0 0,0 0-16,1-21 15,-1 21-15,-21-21 0,21 21 16,0-21-16,-21-1 0,0 1 16,0 0-16,0 0 15,-21 21 1,-21 0-16,20 0 0,1 21 15,0 0-15,0 0 0,-21 1 16,20 20-16,1-21 0,0 21 16,0-20-16,0 20 0,21-21 15,0 0-15,0 0 0,0 22 0,0-22 0,0 0 16,21 0-16,0-21 16,0 0-16,22 0 0,-22 0 0,21 0 15,0 0-15,-20 0 0,20 0 16,0 0-16,1-21 0,-1 0 0,-21 0 15,21 0-15,1-1 0,-22-20 0,21 21 16,-21-21-16,22 20 16</inkml:trace>
  <inkml:trace contextRef="#ctx0" brushRef="#br1" timeOffset="36532">13631 4001 0,'0'-43'15,"-21"128"-15,42-127 0,-21-22 0,0 43 0,0 0 16,-21 21 0,0 0-1,21 21-15,-21 0 0,21 0 0,-21 0 16,21 22-16,-22-22 0,22 0 15,0 21-15,0-20 0,0-1 0,0 21 16,0-21-16,0 0 0,0 1 0,0-1 16,0 0-16,22-21 0,-1 21 15,0-21-15,0 0 0,0 0 0,0 0 16,1 0-16,-1 0 0,0 0 16,0 0-16,0 0 0,22-21 0,-22 0 15,0 0-15,0-1 0,0-20 16,0 0-16,1-1 0,20 1 15,-21 0-15,0-1 0,0 1 0,1 0 16,-1-22-16,0 22 0,0 0 0,-21-1 16,21 22-16,-21-21 0,21-1 15,-21 22-15,0 0 0,0 0 16,-21 42 0,0 0-16,0 0 0,21 1 15,-21 20-15,0-21 0,21 21 0,-22 1 16,1-1-16,0 0 0,21 1 15,0-1-15,-21 0 0,0 22 0,21-22 16,0 1-16,0-1 0,0-21 16,0 21-16,0-20 0,0 20 0,0-21 15,0 0-15,21-21 0,0 21 16,0-21-16,0 0 0,1 0 0,-1 0 16,0 0-16,0 0 0,0 0 15,22-21-15,-22 21 0,0-21 0,21 0 16</inkml:trace>
  <inkml:trace contextRef="#ctx0" brushRef="#br1" timeOffset="36751.87">13885 3916 0,'0'0'0,"0"21"0,21-21 16,1 0-1,20 0-15,-21 0 0,21 0 16,1 0-16,-1 0 0,0-21 0,1 21 16,-1-21-16,0 21 0,1-21 0,-1 21 15,0 0-15,-20 0 0,-1-22 16,0 22-16</inkml:trace>
  <inkml:trace contextRef="#ctx0" brushRef="#br1" timeOffset="37892.22">9525 4149 0,'0'0'0,"-21"21"31,21 0-31,0 0 16,0 0-16,0 1 15,-21-1-15,21 0 0,0 0 0,-22-21 16,22 21-16,0 0 0,0 1 16,-21-22-16,21 21 15,-21-21 17,21-21-32,0-1 15,0 1-15,0 0 16,0 0-16,0 0 0,0 0 15,0-1-15,0 1 0,21 0 16,-21 0-16,21 0 0,1 0 16,-1 21-16,0 0 15,0 0-15,0 0 0,0 0 16,1 21-16,-1 0 0,-21 0 16,21 0-16,-21 0 0,21 1 0,-21-1 15,0 0-15,0 0 0,0 0 0,0 0 16,0 1-16,0-1 15,0 0-15,-21-21 32,21-21-17,0 0-15,0-1 16,0 1-16,0 0 0,0 0 16,21 0-16,0 0 15,-21-22-15,21 22 0,1 0 0,-1 0 16,0-22-16,0 22 0,0 21 0,22-21 15,-22 21-15,21 0 0,-21 0 16,22 0-16,-22 21 0,0 0 0,0 1 16,0-1-16,0 21 0,-21 0 15,22-20-15,-22 20 0,0-21 0,0 21 16,0-20-16,-22-1 0,1 21 16,21-21-16,-21-21 0</inkml:trace>
  <inkml:trace contextRef="#ctx0" brushRef="#br1" timeOffset="44481.53">1058 6350 0,'0'21'0,"0"0"16,0 1-16,21-1 16,22-21-1,-1 21-15,0-21 0,1 0 0,20 0 16,1 21-16,-1-21 0,1 0 15,-1 0-15,22 0 0,-22 0 0,1 0 16,-1 0-16,1 0 0,-22 0 16,1-21-16,-1 21 0,-21 0 0,0 0 15,0 0-15,-21-21 0,0 0 16,-21-1 0,-21 22-1,21-21-15,-22 21 0,22 0 0,-21-21 16,21 21-16,-22 0 0,1-21 15,21 21-15,0 0 0,0 0 0,21-21 16,42 21 0,-21 0-16,0 0 15,0 0-15,22 0 0,-22 0 16,21 0-16,-21 0 0,22 0 0,-22 21 16,0-21-16,0 21 0,-21 0 15,0 0-15,0 22 0,0-22 16,0 21-16,-42-21 0,21 22 15,-22-22-15,1 21 0,0-21 0,21 1 16,-22 20-16,1-21 0,0 0 16,20 0-16,1-21 0,42 0 15</inkml:trace>
  <inkml:trace contextRef="#ctx0" brushRef="#br1" timeOffset="45348.03">3238 6456 0,'0'0'0,"0"-21"0,-21 0 16,0-1-16,21 1 0,0 0 15,0 0-15,0 0 0,0 0 16,0-1-16,0 1 0,21 21 0,0 0 16,1 0-16,-1 0 0,0 0 15,0 0-15,21 21 0,-20 1 16,20-1-16,-21 21 0,0 0 0,0 1 15,1-1-15,-1 22 0,-21-22 16,21 0-16,-21 1 0,0-1 0,0 0 16,0 1-16,0-22 0,-21 21 15,0-21-15,-1 0 0,22 1 0,0-1 16,-21 0-16,0-21 0,0 0 16,0 0-1,21-21-15,0 0 0,0-1 16,0 1-16,0 0 0,0 0 15,0-21-15,0 20 0,21-20 16,0 0-16,0-1 0,0 1 0,22 0 16,-22-1-16,21 1 0,-21 0 15,22 21-15,-1-1 0,0 1 0,1 0 16,-1 21-16,-21 0 0,22 21 16,-1 0-16,-21 1 0,0 20 0,22-21 15,-22 21-15,0-20 0,-21 20 0,0 0 16,21 1-16,-21-22 0,0 21 15,0-21-15,0 0 0,0 1 0,0-1 16,-21 0-16,0 0 0,0-21 16,-1 21-16,1-21 15,0 0-15,21-21 16,0 0 0,0 0-16,0 0 0,0-1 0,0-20 15,0 21-15,0-21 0,21 20 0,0-20 16,1 0-16,-1-1 0,0 1 15,0 0-15,21 21 0,-20-1 0,20 1 16,0 0-16,-21 21 0,22 0 16,-1 0-16,-21 0 0,22 21 0,-22 22 15,0-22-15,0 21 0,0 0 0,0-20 16,-21 20-16,0 0 0,0 1 16,0-22-16,0 21 0,0-21 0,-21 0 15,-21 22-15,42-22 16,-21 0-16,0 0 0,-1 0 15,22 1-15,22-44 32,-1 1-32,0 21 15,21-21-15</inkml:trace>
  <inkml:trace contextRef="#ctx0" brushRef="#br1" timeOffset="45759.83">4974 6477 0,'0'0'0,"0"-21"0,0 0 0,0 0 16,-21 21-16,0 0 16,0 0-16,-1 21 0,1 0 15,0 0-15,0 0 0,0 0 0,0 22 16,-1-22-16,1 21 0,21-21 16,-21 22-16,21-1 0,-21-21 0,21 22 15,0-22-15,0 0 0,0 0 0,0 0 16,21 0-16,0 1 0,0-1 15,1-21-15,20 0 0,0 0 0,1 0 16,-1 0-16,-21 0 0,21 0 16,1 0-16,-1-21 0,-21 21 15,22-22-15,-22 1 0,0-21 0,0 21 16,-21-22-16,0 22 0,0-21 0,0 0 16,0-1-16,0 1 0,-21-43 15,0 43-15,0 0 0,-1 20 16,-20 1-16,21 0 0,-21 21 0,20 0 15,-20 0-15,21 21 0,-21 0 16,20 1-16,-20-1 0,21 21 0,21-21 16,0 22-16,-21-22 0,21 0 15,0 21-15,21-21 0,0 1 0,0-1 16,0 0-16,22-21 0,-1 0 16,0 0-16,1 0 0</inkml:trace>
  <inkml:trace contextRef="#ctx0" brushRef="#br1" timeOffset="46152.61">5482 6583 0,'0'0'0,"-21"-21"0,21 0 0,0-1 0,0 1 16,0 0-16,0-21 0,0 21 16,0-1-16,0 1 15,42 21-15,-21 0 0,1 0 0,-1 0 0,21 0 16,-21 21-16,22 1 15,-22 20-15,21-21 0,-21 21 0,0-20 16,1 20-16,20 0 0,-42 1 0,21-22 16,-21 21-16,21-21 0,-21 0 15,0 1-15,0-1 0,0 0 0,0 0 16,-21 0-16,0-21 0,0 0 16,0 0-16,-1 0 15,1 0-15,21-21 16,0 0-16,0 0 15,0 0-15,0-1 0,0-20 0,21 21 16,1 0-16,-1-22 0,0 22 0,0-21 16,0 0-16,0 20 15,22-20-15,-22 21 0,21-21 0,1 20 16,-1 22-16,-21-21 0,21 21 0,1 0 16,-22 0-16,21 0 0,-21 0 15,1 0-15,-1 21 0,0 1 0</inkml:trace>
  <inkml:trace contextRef="#ctx0" brushRef="#br1" timeOffset="46473.04">6350 6710 0,'0'0'0,"0"42"31,21-42-31,0 0 0,0 0 16,1 0-16,-1 0 0,0-21 15,0 0-15,21 21 0,-20-21 16,20 0-16,-21-22 0,0 22 0,0 0 15,1-21-15,-1 20 0,0-20 16,-21 21-16,0-21 0,0 20 0,0 1 16,0 0-16,-21 21 0,0 0 0,-1 0 15,-20 0-15,21 21 0,-21 0 16,-1 22-16,22-22 0,0 21 0,-21 1 16,20-1-16,1-21 0,21 64 15,0-43-15,0-21 16,0 0-16,0 22 0,21-22 0,1 0 15,20 0-15,-21-21 0,21 21 0,-20-21 16,20 0-16,0 0 0,22 0 16,-22 0-16,22-21 0,-22 21 0,21-21 15,-20 0-15</inkml:trace>
  <inkml:trace contextRef="#ctx0" brushRef="#br1" timeOffset="47096.19">8657 6498 0,'-42'0'0,"84"0"0,-105-21 0,20 0 15,22 0-15,-21 0 0,21-1 0,-1 1 16,1 0-16,0 0 0,21 0 15,0 0-15,0-1 0,0 1 0,0 0 16,0 0-16,21 21 0,0-21 0,22 0 16,-22 21-16,21 0 0,1 0 15,20 0-15,1 0 0,-1 0 0,1 21 16,-1 0-16,1 0 0,-1 0 16,-21 22-16,1-22 0,-1 21 0,0 0 15,-20 1-15,-1-1 0,-21 0 0,0 1 16,0-1-16,0-21 0,-21 0 15,-1 22-15,1-22 0,-21 0 16,21-21-16,0 21 0,-22-21 0,22 0 16,0 0-16,21-21 0,-21 0 15,21-21-15,0 20 16,0 1-16,0-21 0,21 0 0,0 20 16,0-20-16,0 0 0,1-1 15,20 1-15,-21 0 0,21 21 0,-20-22 16,20 22-16,-21 0 0,21 0 0,-20 0 15,20 21 1,-21 0-16,0 0 0,0 0 16,1 21-16,-22 0 15</inkml:trace>
  <inkml:trace contextRef="#ctx0" brushRef="#br1" timeOffset="47428">9694 6541 0,'0'0'0,"21"21"0,1-21 0,-1 0 16,0 0-16,0 0 0,0 0 0,0-21 16,1-1-16,20 22 0,-21-21 15,21 0-15,1-21 0,-22 21 0,21-1 16,-21 1-16,1 0 0,-1-21 0,0 21 16,-21-1-16,0 1 15,0 0-15,-21 21 0,0-21 16,-1 21-16,-20 0 0,21 0 0,-21 21 15,20 0-15,-20-21 0,21 21 16,-21 22-16,20-22 0,1 0 16,0 21-16,0-20 0,21 20 0,-21-21 0,21 21 15,0-20-15,0-1 0,0 0 16,21 0-16,0 0 0,0 0 0,0-21 16,22 22-16,-22-22 0,21 0 0,-21 0 15,22 0-15,-1 0 0,0 0 16,22 0-16,-22 0 0,1 0 15,-1-22-15,21 1 0</inkml:trace>
  <inkml:trace contextRef="#ctx0" brushRef="#br1" timeOffset="48092.03">11007 6244 0,'0'0'0,"21"-21"0,-21 0 0,0-21 16,0 20-16,-21 1 0,-1 0 15,1 21-15,-42-21 0,20 21 16,1 0-16,0 0 0,-1 0 0,1 21 15,0 0-15,-1 0 16,1 1-16,0 20 0,-1-21 0,22 21 0,-21 1 16,21-22-16,-22 64 15,43-43-15,0-21 0,0 21 16,0-20-16,0-1 0,22 0 0,-1 0 16,0-21-16,21 0 0,1 21 0,-22-21 15,21 0-15,0 0 0,1 0 16,20-21-16,-20 0 0,-1 0 0,0 0 15,1-1-15,-1-20 0,-21 21 0,0-21 16,0 20-16,1-20 0,-1 21 16,0 0-16,-21-22 0,0 22 0,0-21 15,0 21-15,0 0 16,0 42 15,0 0-31,0 21 0,0-21 16,0 22-16,-21-1 0,0 22 15,-1-1-15,1 1 0,21-1 0,0 1 16,-21-1-16,21 1 0,0 20 0,0 1 16,0 0-16,0-1 0,0 1 15,0 21-15,0 84 0,0-105 16,21 21-16,-21 0 0,21-1 0,-21 1 16,22 0-16,-1-21 0,-21-1 0,0 1 15,0 0-15,0-22 0,0 1 0,0-1 16,0 1-16,-21-22 15,-22-21-15,22 0 0,0 1 0,-21-1 16,-1-21-16,1 0 0,0-21 0,-1-1 16,-20 1-16,20-21 0,-20 0 0,-1-1 15,-41-84-15,41 64 0,1-22 16,-1 0-16,1 1 0,20-22 16,1 21-16,21-21 0,0 1 0,21-1 15,0 21-15,0-21 0,21 0 16,0 22-16,21-1 0,1 22 0,-1-22 15,21 21-15,-20 1 0,20 21 0,1-22 16,-1 22-16,1-22 0,-1 22 16,1 0-16,20-1 0,-20 1 15</inkml:trace>
  <inkml:trace contextRef="#ctx0" brushRef="#br1" timeOffset="48909.57">11938 6329 0,'-21'0'0,"21"-21"32,0 0-17,21-1-15,0 22 0,0-21 0,-21 0 16,21 0-16,1 0 0,-22 0 15,21-1-15,-21 1 0,0-21 0,0 21 16,0 0-16,-21 21 0,-22-22 0,22 1 16,-21 21-16,-1 0 0,1 0 15,0 21-15,-1 1 0,1-1 0,0 0 16,-1 0-16,1 21 0,0-20 0,21 20 16,-22-21-16,22 21 0,0-20 15,21 20-15,0 0 0,0-21 16,0 1-16,0-1 0,0 0 0,21 0 15,0-21-15,0 0 0,1 21 16,20-21-16,-21 0 0,21 0 0,1 0 16,-1-21-16,0 0 0,-20 21 0,20-21 15,0 0-15,1-1 0,-22 1 16,21 0-16,-21 0 0,0 0 0,1 0 16,-22-1-16,21 22 0,-21-21 15,0 42 16,0 1-31,-21-1 0,21 21 16,-22 0-16,22 1 0,-21 20 16,21 1-16,-21-1 0,0 1 15,21-1-15,0 22 0,0-22 0,0 43 16,0-21-16,0 0 0,0 20 0,0 1 16,0 0-16,0 0 0,0-21 0,-21 20 15,21 1-15,-21 0 0,21 0 16,-22 0-16,22 0 0,-21 84 15,21-105-15,0-1 0,0 1 0,0-21 16,0-1-16,0 1 0,0-22 0,0 0 16,0 1-16,0-22 0,0 0 0,0 0 15,0-42 1,0 0-16,-21 0 16,21-22-16,-21 1 0,-21 0 0,20-22 15,-20 1-15,0-1 0,-1 1 0,1-22 16,-21 0-16,20-21 0,-20 22 0,20-22 15,22 0-15,-21 21 0,21-20 16,21 20-16,0-21 0,0 21 0,21 1 16,21-1-16,-21 0 0,22 22 15,-1-22-15,0 22 0,22-1 0,-22 1 16,22 20-16,-22-20 0,22 21 0,-22-1 16,21 1-16,1 0 0,-1 20 0,1-20 15,-22 0-15,22-1 0,42-20 16</inkml:trace>
  <inkml:trace contextRef="#ctx0" brushRef="#br1" timeOffset="49409.14">12658 6223 0,'-22'0'0,"44"0"0,-65 0 0,22 0 16,-21 0-16,21 0 0,-1 0 15,1-21-15,21 0 16,0 0-16,0-1 16,21 22-16,1 0 15,-1 0-15,0 0 0,0-21 16,21 21-16,-20 0 0,-1 0 0,21 0 15,-21 0-15,0 21 0,1-21 0,-1 22 16,0-1-16,0 0 0,0 0 16,-21 0-16,0 0 0,0 1 0,0-1 15,0 21-15,-21-21 0,0 0 16,-43 22-16,43-22 0,0-21 16,0 21-16,0-21 0,0 0 15,-1 0-15,22-21 16,0 0-16,0 0 15,0-1-15,0 1 0,22 0 16,-1 0-16,0 0 0,0 0 0,0-1 16,0 1-16,1 21 0,-1-21 15,0 0-15,0 0 0,0 21 0,0-21 16,1 21-16,-1 0 0,0 0 16,0 0-16,0 0 0,0 0 0,1 0 15,-1 0-15,0 0 0</inkml:trace>
  <inkml:trace contextRef="#ctx0" brushRef="#br1" timeOffset="51328.3">13166 6350 0,'0'0'0,"21"0"16,0 0 0,0 0-16,0 0 15,0-21-15,1 0 0,20 21 16,-21-21-16,0 21 0,0-22 15,1 1-15,-1 0 0,0 0 0,0 21 16,0-21-16,-21 0 0,21-1 16,-21 1-16,-21 21 15,0 0 1,0 0-16,0 0 0,-22 0 0,22 21 16,0 1-16,0-1 0,0 0 15,0 0-15,21 0 0,0 0 0,-22 1 16,22-1-16,-21 0 0,21 0 0,0 0 15,0 0-15,0 1 16,0-1-16,21-21 0,1 0 16,20 0-16,-21 0 0,0 0 0,22 0 15,-22 0-15,21 0 0,0-21 16,-20 21-16,20-22 0,0 1 16,1 0-16,-1 0 0,0 0 0,1 0 15,-22-1-15,21 1 0,-21 0 16,22 0-16,-43 0 0,21 0 0,-21-1 15,-21 22 1,-1 0 0,1 22-16,0-1 0,0 0 15,21 0-15,0 0 0,0 0 16,0 1-16,0-1 0,0 0 0,0 0 16,0 21-16,0-20 0,21-1 15,-21 0-15,21 0 0,-21 0 16,21 0-16,-21 1 0,-21-44 47,0 22-47,0-21 0,0 0 15,0 0-15,-1 0 16,1 0-16,0 21 0,0-22 0,21 1 16,-21 21-16,0 0 15,21 21 1,0 1-1,21-22-15,0 21 0,0 0 0,0-21 16,0 21-16,1-21 16,-1 0-16,0 0 0,21 0 0,-21 0 15,1 0-15,20 0 0,-21 0 0,0 0 16,22-21-16,-1 0 0,-21 0 16,21-1-16,-20 1 0,-1 0 0,21 0 15,-21 0-15,0 0 0,1-1 16,-22-20-16,0 21 0,21 0 0,-21 0 15,0-1-15,0 1 0,-21 21 16,-1 21 0,22 1-16,-21-1 15,21 0-15,-21 0 0,21 0 0,0 0 16,0 1-16,0 20 0,0-21 16,0 0-16,0 0 0,0 1 15,21-1-15,0 0 0,-21 0 0,22-21 16,-22 21-16,-22-21 31,22-21-15,-21 0-16,0 0 0,0 21 15,21-21-15,-21 21 16,21 21 15,0 0-31,21-21 16,0 0-16,0 21 0,0-21 15,1 0-15,-1 0 0,0 0 0,0 0 16,0 0-16,22 0 0,-22 0 16,0-21-16,21 0 0,1 21 0,-22-21 15,21-1-15,-21 22 0,0-21 0,1 0 16,-1 0-16,0 0 0,-21 0 16,21-1-16,0 1 0,-21 0 0,0 0 15,0 0-15,21 21 0,-21-21 16,0 42-1,0 0-15,0 0 16,-21 0-16,21 0 16,-21 1-16,21-1 0,0 21 15,0-21-15,0 0 0,-21 1 0,21-1 16,0 0-16,0 0 0,0 0 16,21-21-1,0 0-15,0 0 16,1 0-16,-1 0 0,0-21 0,0 0 15,21 0-15,-20 0 0,-1-1 16,0 1-16,21 0 0,-21 0 0,1 0 16,20 0-16,-21-1 0,0 1 15,0 21-15,-21-21 0,-21 42 32,21 0-32,-21 1 0,0-1 15,0 0-15,0 0 0,21 0 0,0 0 16,0 1-16,0-1 0,-22 0 15,22 0-15,0 0 0,0 0 16,22-21-16,-1 0 16,0 0-16,0 0 0,0 0 15,0-21-15,-21 0 0,22 0 16,-22 0-16,0 0 0,0-1 16,0 1-16,0 0 0,0-21 0,0 21 15,0-1-15,0 1 0,0 0 0,0 0 16,0 0-16,0 0 15,21-1 1,0 22-16,0 0 16,0 0-16,0 0 0,1 0 0,-1 0 15,0 0-15,21 0 0,-21 0 16,1 0-16,-1 22 0,0-22 0,0 21 16,-21 0-16,21 0 0,0 0 0,1 0 15,-1 1-15,-21 20 0,0-21 16,21 21-16,-21-20 0,0-1 15,0 0-15,0 0 0,0 0 0,0 0 0,-21-21 16,0 22-16,-1-22 16,1 0-16,0 0 15,21-22-15,0 1 0,-21 0 0,21 0 16,0 0-16,0 0 0,0-1 16,0-20-16,0 21 0,21-21 0,0 20 15,0-20-15,22 21 0,-1-21 0,-21 20 16,22-20-16,-1 21 0,0 0 15,-21 0-15,22-1 0,-1 22 16,0 0-16,22 0 0,-22 0 0,-21 22 16,22-1-16,-22 0 0,21 0 0,-42 0 15,0 0-15,0 22 0,0-22 16,0 42-16,0-20 0,0-22 16,-21 21-16,0-21 0,0 1 15,0-1-15,21 0 0,-22 0 0,1 0 16,0-21-16,0 0 15,0 0-15,0 0 16,21-21-16,-22 0 0,1 0 16</inkml:trace>
  <inkml:trace contextRef="#ctx0" brushRef="#br1" timeOffset="51498.71">15007 5842 0,'0'0'0,"-21"0"0,-21 0 16,20 0-16,1 0 0,0 0 0,0 0 16,0 0-16,21-21 15,0 0 1,21 0-16,0 21 0,0-22 0</inkml:trace>
  <inkml:trace contextRef="#ctx0" brushRef="#br1" timeOffset="52509.34">18542 5461 0,'0'-21'0,"0"42"0,0-63 0,0-1 16,0 22-16,0 0 16,-21 0-16,21 0 0,-21 0 0,21-1 15,-22 22-15,1 0 0,0 0 0,0 0 16,0 0-16,-22 22 0,22-1 15,-21 0-15,21 21 0,-22 1 0,1 20 16,21 1-16,-21-1 0,20 1 16,-20-1-16,21 1 0,0-1 0,0-21 15,-1 22-15,22-22 0,0 1 0,0-22 16,0 21-16,0 0 0,0-20 16,0-1-16,22 0 0,20-21 15,-21 0-15,0 0 0,22 0 0,-22 0 16,21 0-16,0 0 0,1 0 15,-1-21-15,0 0 0,22-1 16,-22 1-16,1 0 0,-22 0 0,21 0 16,-21-22-16,0 22 0,1-21 0,-1 21 15,-21 0-15,21-1 0,-21 1 16,0 0-16,-21 21 16,21 21-16,-21 0 15,-1 1-15,1-1 0,0 0 0,21 21 16,-21-21-16,21 1 0,0-1 0,0 0 15,0 0-15,0 0 0,21 0 16,0 1-16,0-22 0,1 0 16,20 0-16,0 0 0,-21 0 15,22 0-15,-1 0 0,0 0 0,1-22 16,-1 22-16,-21-21 0,22 0 16,-22 0-16,0 0 0,21 0 0,-21-22 15,1 22-15,-22 0 16,21 0-16,-21 0 0,0-1 0,0 1 15,0 0-15,0 0 0,0 42 32,0 0-32,0 0 0,-21 1 15,-1 20-15,22-21 0,-21 21 0,21 1 16,-21-1-16,21 22 0,0-22 16,0 21-16,-21 1 0,21-1 15,0 1-15,0 21 0,0-22 0,0 1 16,0 20-16,0-20 0,0 20 15,0-20-15,0 21 0,0-1 0,21-20 16,0 20-16,-21-20 0,0-1 16,0 1-16,0-1 0,0-20 0,0-1 0,-21 0 15,0 1-15,-21-1 0,20-21 16,1 0-16,-21-21 0,21 22 0,0-22 16,-22 0-16,22 0 0,-21 0 0,21-22 15,-1 1-15,-20 0 0,21-21 16,-21-1-16,20 1 0,1 0 0,0-22 15,0 1-15,21-1 0,-21 1 16,21-1-16,0 1 0,0-1 0,21 1 16,21-43-16,-21 64 0,1-1 15,20 1-15,-21 21 0,21-22 16,1 1-16,-22 21 0,21-21 0,1-1 16,41-41-16</inkml:trace>
  <inkml:trace contextRef="#ctx0" brushRef="#br1" timeOffset="52792.18">19748 5779 0,'0'0'0,"-105"-43"31,83 43-31,-20 0 16,21 21-16,-21 1 0,-1 20 15,1-21-15,21 21 0,-22-20 0,22 20 16,0 0-16,0-21 0,0 22 0,21-22 16,0 0-16,0 0 0,0 0 15,0 1-15,21-1 0,0 0 0,0-21 16,0 21-16,22-21 0,-22 0 16,21 0-16,1 0 0,-22 0 15,21 0-15,0 0 0,1-21 0,-22 0 16,21 0-16,1-1 0,-22 1 0</inkml:trace>
  <inkml:trace contextRef="#ctx0" brushRef="#br1" timeOffset="53064.03">20193 5376 0,'0'-21'16,"0"42"-16,0-63 0,0 21 0,-21 21 31,0 21-31,21 0 0,-22 0 15,1 22-15,0-1 0,21 0 0,-21 1 16,0-1-16,21 22 0,-21-22 16,-1 0-16,22 22 0,0-22 0,-21 0 15,21 1-15,-21-1 0,21 0 16,0-20-16,0 20 0,0-21 0,0 0 16,0 0-16,0 1 0,21-22 0,-21 21 15,21-21-15,1 0 16,-1 0-16,0 0 0,0 0 15,0-21-15,0-1 0,-21 1 16</inkml:trace>
  <inkml:trace contextRef="#ctx0" brushRef="#br1" timeOffset="53718.68">20299 5927 0,'0'21'15,"0"0"-15,0 0 31,21-21-31,0 0 16,0 0-16,22 0 0,-22 0 0,0 0 16,21 0-16,-21-21 0,1 0 15,20 21-15,-21-21 0,0 0 0,0-1 16,1 1-16,-1 0 0,-21 0 16,0 0-16,-21 21 15,-1 0-15,1 0 16,-21 21-16,21 0 0,-22 0 15,1 0-15,21 1 0,-21-1 0,20 21 16,1-21-16,0 0 0,0 22 0,0-22 16,21 0-16,0 0 0,0 0 15,0 1-15,0-1 0,21 0 16,0-21-16,0 0 0,0 0 0,22 0 16,-22 0-16,0 0 0,21 0 15,-20 0-15,20 0 0,0 0 16,-21-21-16,22 21 0,-1-21 0,0-1 15,1 1-15,-1 0 0,0-21 16,1 21-16,-1-22 0,-21 22 0,22 0 16,-22-21-16,0 20 0,0 22 0,-21-21 15,-21 21 1,0 0-16,-22 21 16,22-21-16,0 22 0,0-1 15,0 0-15,21 0 0,0 0 16,0 0-16,0 1 0,21-1 15,0-21-15,0 21 16,0-21-16,1 0 0,-1 21 16,0-21-16,0 0 0,0 21 0,-21 0 15,21-21 1,-21 22-16,-21-22 16,0 0-1,0 0-15,0 0 16,0 0-16,-1 0 0,1 21 0,0-21 15,0 0-15,0 0 0,0 0 16,-1 0-16,1 21 0,0-21 16,0 0-16,0 0 0</inkml:trace>
  <inkml:trace contextRef="#ctx0" brushRef="#br1" timeOffset="57128.42">1651 8784 0,'0'-21'47,"-21"21"-47,0-21 0,-1 21 16,1 0-16,0 0 0,-21 0 15,21 0-15,-22 0 0,22-21 0,-21 21 16,-1 0-16,1 0 0,0 0 16,-1-21-16,1 21 0,0 0 0,-1 0 15,1 0-15,0 0 0,-1 0 16,22 0-16,0 0 0,0 0 0,0 0 15,0 0-15,42 0 47,0 0-47,0 0 0,21 0 0,1 21 16,-1 0-16,22-21 0,-1 0 16,1 0-16,20 0 0,-20 21 15,20-21-15,1 0 0,0 0 0,-1 0 16,-20 0-16,-1 0 0,22 0 15,-21 0-15,-22 0 0,21 0 0,-20 0 16,-1 0-16,0 0 0,1 0 16,-22 0-16,0 0 0,-42 0 31,0 0-31,-64-42 31,64 21-31,0 21 0,0-22 16,-1 22-16,22-21 0,-21 21 0,0-21 15,0 21-15,0-21 16,0 21-16,-1-21 16,44 21 31,-1 0-32,0 0-15,0 0 0,0 0 16,0 21-16,22-21 0,-22 0 15,0 0-15,0 0 0,0 0 0,1 21 16,-1-21-16,0 0 0,0 0 16,0 21-16,-21 0 15,0 1-15,0-1 16,-21 0-16,0 0 0,0 0 16,0-21-16,-1 21 0,1 1 15,0-1-15,-21 0 0,21 0 0,-22 0 16,1 0-16,21 1 0,-22-1 15,1 0-15,0 0 0,-1 0 16,22-21-16,-21 21 0,21 1 0,0-22 16,-1 21-16,1-21 15,21 21-15,21-21 16,1 0-16,-1 0 16,0-21-16</inkml:trace>
  <inkml:trace contextRef="#ctx0" brushRef="#br1" timeOffset="60831.12">3598 8530 0,'-21'0'15,"0"0"1,0-21-16,21 0 31,-21 21-31,21-21 0,0 0 0,0-1 16,21 1-16,-21 0 15,21 21-15,0-21 16,0 0-16,-21 0 0,21 21 0,1-22 16,20 22-16,-21 0 0,0-21 15,0 21-15,1 0 0,-1 0 0,0 0 16,0 21-16,0 1 0,0-1 0,1 21 16,-1-21-16,0 22 0,0-1 15,-21 0-15,0 1 0,0-1 0,0 0 16,0 1-16,0-1 0,0 0 15,0 1-15,0-22 0,0 21 0,0-21 16,0 0-16,0 1 0,0-1 16,0-42 15,0-1-31,0 1 0,21 0 0,-21 0 16,21-21-16,-21 20 0,0-20 15,22 21-15,-22-21 0,21-1 0,0 1 16,-21 21-16,21-22 0,0 1 15,0 0-15,1 21 0,-1-22 0,0 22 16,0 0-16,0 0 0,0 21 0,22 0 16,-22 21-1,0 0-15,-21 0 0,21 0 0,-21 22 16,0-1-16,21-21 0,-21 22 16,0-1-16,0-21 0,22 21 15,-22 1-15,0-22 0,0 21 0,0-21 16,42 22-16,-21-22 0,0 0 15,0-21-15,1 0 0,-1 0 16,0 0-16,21 0 0,-21 0 0,22 0 16,-1 0-16,0-21 0,-20 0 15,20 0-15,0-1 0,1-20 0,-22 21 16,21-21-16,-21 20 0,22-20 0,-22 21 16,0-21-16,0 20 0,-21-20 15,0 21-15,21 0 0,-21-22 0,0 22 16,0 0-16,0 0 15,-21 21-15,0 0 16,0 0-16,0 0 0,-1 21 0,1 0 16,21 0-16,-21 1 0,0-1 0,21 21 15,0-21-15,0 22 0,0-22 16,0 0-16,0 21 0,0-21 0,0 1 16,0 20-16,21-21 0,0 0 0,0 0 15,1 1-15,-1-1 0,21 0 16,-21-21-16,22 21 0,-22-21 15,21 0-15,0 0 0,1 0 0,20 0 0,-20 0 16,-1 0-16,0-21 0,1 0 16,-1 21-16,21-64 15,-41 43-15,20 0 0,-21 0 0,0-22 16,0 22-16,-21 0 0,22-21 16,-22 21-16,0-22 0,0 22 0,0 0 15,0 0-15,0 0 0,-22-1 16,1 22-1,0 0-15,0 0 0,0 22 0,0-1 0,-1 0 16,1 0-16,0 0 0,0 0 0,21 22 16,-21-22-16,21 21 0,0-21 15,0 1-15,0 20 0,0-21 0,0 21 16,0-20-16,0-1 0,21 21 0,0-21 16,0 0-16,0 1 15,1-1-15,20-21 0,-21 21 0,21 0 16,22-21-16,-22 0 0,1 21 0,20-21 15,1 0-15,-22 0 0,21 0 16,-20 0-16,-1 0 0,22 0 0,-22-21 16,21 0-16,-20 0 0,20 0 0,-20-1 15,-1 1-15,0 0 16,-21 0-16,1-21 0,20-1 0,-21 22 16,0-21-16,-21-1 0,0 22 0,0-21 15,0 21-15,0 0 0,0-22 0,-21 22 16,0 21-16,0-21 0,0 0 15,-22 21-15,22 0 0,-21 0 0,21 0 16,-22 0-16,22 21 0,0 0 16,-21 0-16,20 0 0,1 1 0,0-1 15,0 21-15,21-21 0,-21 0 16,21 1-16,0 20 0,0-21 16,0 0-16,0 0 0,0 1 0,21-22 15,0 21-15,-21 0 0,21-21 0,0 0 16,22 0-16,-22 0 15,21 0-15,-21 0 0,1-21 0,-1 0 16,0-1-16,0 1 0,0 0 16,0 0-16,-21-21 0,22 20 0,-1-20 15,-21 21-15,0-21 0,21-1 16,0 1-16,-21 0 0,21-22 0,-21 22 16,0-22-16,0 1 0,21 20 0,-21-20 15,0 21-15,0-1 0,22 1 16,-22 21-16,0 0 0,0-1 15,-22 44 1,1-1-16,0 21 0,21 22 0,-21-22 16,0 21-16,0 1 0,21-1 0,0-20 15,0 20-15,0 1 0,0-22 16,0 0-16,0 1 0,0-1 0,21 0 16,0-20-16,0 20 0,0-21 15,22 21-15,-1-20 0,-21-22 16,21 0-16,1 0 0,-22 0 15,21 0-15,1 0 0,-1 0 0,0-22 16,-21 1-16,22 0 0,-22 0 0,0 0 16</inkml:trace>
  <inkml:trace contextRef="#ctx0" brushRef="#br1" timeOffset="63858.2">9504 8742 0,'-21'0'0,"21"-21"16,0 0-1,0-1-15,0 1 16,21 0-16,-21 0 0,0-21 16,21 20-16,0 1 0,-21-21 0,0 21 15,0-22-15,0 22 0,0-21 16,0 0-16,0 20 0,-21-20 15,0 21-15,-22-21 0,22 42 0,0-22 0,-21 22 16,21 0-16,-22 0 0,1 22 16,0-22-16,-1 42 0,22-21 0,-21 21 15,-1 1-15,22-22 0,0 21 16,-21 1-16,42-1 0,-21 0 0,21 1 16,0-1-16,0-21 0,0 21 15,0 1-15,21-22 0,0 0 16,0-21-16,0 0 0,0 0 15,22 0-15,-22 0 0,21 0 0,-21 0 16,22-21-16,-22 0 0,21 21 0,1-43 16,-22 22-16,21 0 15,-21 0-15,0 0 0,22-43 0,-22 43 16,-21 0-16,21-21 0,-21 20 0,0 1 16,0 0-16,0 0 15,0 42 16,0 0-31,0 0 0,0 1 16,0 20-16,0 0 0,0 1 0,0-1 16,0 21-16,0-20 0,0 20 15,0 1-15,0-1 0,-21 22 0,21-22 16,0 22-16,0-21 0,-21 20 0,21 1 16,-21 105-16,-1-105 0,22 0 15,0-1-15,0 1 0,0 0 16,-21-1-16,21-20 0,0 21 0,0-22 15,0 1-15,0-22 0,0 21 0,0-20 16,0-22-16,0 0 0,0 0 16,0 0-16,21-21 0,1-21 15,-1 21-15,0-42 0,0 21 16,0-22-16,0 1 0,1 0 0,-1-22 16,21 1-16,-21-1 0,22-20 0,-22-1 15,21 0-15,0-21 0,1 22 16,-22-22-16,21 0 0,1 21 15,-1-20-15,-21-1 0,21 0 0,-20 21 0,-1 1 16,0-1-16,-21 0 0,0 22 0,21 20 16,-21-20-16,0 21 0,0-22 15,0 43-15,0-21 0,0-1 0,0 22 16,0 0-16,0 0 0,-21 21 16,0 21-1,21 0-15,0 0 16,-21 0-16,21 1 0,0 20 0,0-21 15,0 21-15,0-20 0,0 20 16,0-21-16,0 21 0,0-20 0,21 20 16,0-21-16,-21 21 0,21-20 0,0-1 15,0 0-15,1-21 0,-1 21 16,0-21-16,0 0 0,21 0 0,-20 0 16,-1 0-16,21-21 0,-21 21 0,0-21 15,22 0-15,-22-1 0,0-20 16,21 21-16,-20-21 0,-1 20 0,0-20 15,21 0-15,-21-1 0,1 22 16,-1-21-16,0 0 0,-21 20 16,21-20-16,-21 21 0,21 21 0,-21-21 15,0 42 1,0 0-16,-21 21 16,0-20-16,21-1 0,-21 0 15,21 21-15,0-21 0,0 22 0,0-22 16,0 21-16,0-21 0,0 22 0,0-22 15,0 21-15,21-21 0,0 1 16,0-1-16,22 0 0,-22 0 16,0-21-16,21 21 0,1-21 0,-1 0 0,0 0 15,1 0-15,-1 0 16,21 0-16,-20-21 0,20 0 0,-20 0 16,20 0-16,-21-22 0,1 22 0,-1-21 15,-21-1-15,22 22 0,-22-21 16,0 0-16,0-1 0,-21 1 0,21-22 15,-21 43-15,0-21 0,0 21 16,-21 21-16,0-21 0,0 21 16,0 0-16,-1 0 0,-20 0 0,21 21 15,-21-21-15,20 21 0,-20 0 0,0 0 16,21 22-16,-22-22 0,22 0 16,0 21-16,0-21 0,21 22 15,0-22-15,0 21 0,0-21 0,0 1 16,0 20-16,0-21 0,21 0 0,0 0 15,0-21-15,0 22 0,1-22 16,-1 0-16,0 0 0,0 0 0,0 0 16,0 0-16,1-22 0,-1 22 0,0-21 15,0 0-15,0 0 0,0 0 16,1-22-16,-22 22 0,21 0 0,0-21 16,-21 21-16,21-22 0,-21 22 0,0-21 15,0 21-15,0-1 0,0 1 16,0 42 15,0 1-31,-21-1 0,21 21 16,-21-21-16,21 0 0,0 22 15,0-22-15,0 0 0,0 21 0,0-20 16,0-1-16,0 0 0,0 0 0,0 0 16,21 0-16,0 1 0,0-22 15,-21 21-15,21-21 0,1 0 0,-1 0 16,21 0-16,-21 0 0,22 0 0,-22-21 15,21-1-15,-21 22 0,22-42 16,-22 21-16,0 0 0,21-22 0,-21 22 16,1-21-16,-1 0 0,0-1 15,0 1-15,-21 0 0,21-22 0,-21 22 16,21-1-16,-21 1 0,0 0 16,0-1-16,0 22 0,0 0 0,0 0 15,22 0-15,-22 0 0,0 42 31,-22 0-31,22 21 0,-21-21 0,21 22 16,0-1-16,0 0 0,-21 1 16,21-1-16,-21 0 0,21 1 0,0-1 15,0 0-15,0-20 0,0 20 0,0-21 16,0 21-16,0-20 0,0-1 16,21 0-16,0-21 0,-21 21 15,21-21-15,1 0 0,-1 0 0,21 0 16,-21 0-16,0 0 0,22 0 0,-22-21 15,0 21-15,0-21 0,0 0 16,1-1-16,-1-20 0,0 21 0,0 0 16,0-22-16,0 22 0,1-21 0,-22 0 15,0 20-15,21 1 0,-21 0 16,21 0-16,-21 0 16,0 42-1,0 0-15,0 0 0,-21 0 0,21 1 16,0 20-16,0-21 0,0 0 0,0 22 15,0-22-15,0 0 0,0 0 16,0 21-16,0-20 0,21-1 16,21 0-16,-21-21 0,1 21 0,20 0 15,-21-21-15,21 0 0,-20 0 0,20 0 16,0 0-16,-21 0 0,1 0 16,20 0-16,-21 0 0,0-21 0,0 0 15,1 0-15,-22-22 0,21 22 0,0 0 16,-21-21-16,21-1 0,0 1 15,-21-21-15,21 20 0,-21-20 0,0-1 16,22 1-16,-22-1 0,0 22 0,0-22 16,0 22-16,0 0 15,0 21-15,0-1 0,0 1 0,0 0 16,0 42 0,0 22-1,0-22-15,-22 21 0,1 0 0,21 22 16,-21-22-16,21 22 0,0-22 0,0 22 15,0-22-15,0 0 0,0 1 16,0-1-16,0 0 0,0 1 0,0-22 16,21 21-16,-21-21 0,21 0 0,1 1 15,-22-1-15,21 0 0,0-21 16,0 0-16,0 0 0,0 0 16,1 0-16,-1 0 0,0 0 0,0-21 15,0 21-15,0-21 0,-21-1 16,22 1-16,-1 0 0,-21-21 0,0 21 15,21-1-15,0-41 0,0 42 16,-21 0-16,0-1 0,0 1 16,0 42-1,0 1-15,0-1 16,-21 0-16,21 0 0,0 0 16,0 0-16,0 1 0,0-1 0,0 0 15,0 0-15,0 0 0,0 0 0,0 1 16,0-1-16,21-21 15,0 0-15,1 21 16,-1-21-16,0 0 0,0 0 0,0 0 16,0 0-16,1 0 0,-1-21 0,0 21 15,0-21-15,-21-1 0,21 1 16,0 0-16,-21 0 0,0-21 0,22 20 16,-22 1-16,21-21 0,-21 21 0,21-22 15,-21 22-15,0 0 0,0 0 16,0 0-16,0 42 31,0 0-31,-21 0 0,0 0 16,21 1-16,-22 20 0,1-21 15,0 21-15,0 1 0,0-1 0,0 0 16,-1 22-16,1-1 0,21 1 16,0-1-16,0 1 0,0-1 0,0 22 15,0-21-15,0-1 0,0 22 0,0-22 16,0 22-16,0-22 0,0 22 15,0 0-15,0-22 0,0 1 0,0-1 16,0 1-16,0-1 0,0 1 0,0-22 16,0 0-16,0 1 0,0-1 0,0 0 15,-21-20-15,0 20 0,0-21 0,0-21 16,-1 21-16,1 0 0,0-21 0,0 0 16,0 0-16,0 0 0,-1 0 15,1-21-15,0 0 16,0 0-16,21 0 0,0 0 0,0-1 15,-21 1-15,21-21 0,0 21 0,0-22 16,0 1-16,0 0 0,0-1 16,0 1-16,21-21 0,-21-1 0,0 1 15,21-1-15,-21 1 0</inkml:trace>
  <inkml:trace contextRef="#ctx0" brushRef="#br1" timeOffset="64091.55">13208 8276 0,'0'0'0,"21"0"16,0 0 0,0 0-16,22 0 0,-1 0 0,-21 0 15,22 0-15,-1-21 0,0 21 16,1-21-16,-1 21 0,0-21 0,1 21 15,-22-21-15,21 21 0,-21-22 0,0 22 16,1-21-16,-22 0 0,0 0 16,0 0-16,-22 21 15</inkml:trace>
  <inkml:trace contextRef="#ctx0" brushRef="#br1" timeOffset="64271.56">12848 8001 0,'0'0'0,"0"21"0,-21-21 16,21 21-16,0 1 0,0-1 16,0 0-1,21-21 32</inkml:trace>
  <inkml:trace contextRef="#ctx0" brushRef="#br1" timeOffset="64820.29">16002 8086 0,'0'0'16,"0"-43"-16,0 22 0,0-21 15,0 21-15,0-22 0,0 22 0,0 0 16,0 0-16,0 0 0,0 0 0,0-1 16,0 44 15,0 20-31,0 0 0,0 1 15,-21 20-15,0 1 0,21-1 16,-22 22-16,22-22 0,0 1 0,-21-1 16,0 1-16,21-1 0,-21-20 0,21 20 15,0-21-15,-21 1 0,0-1 16,21 0-16,-22-20 0,22-1 0,0 21 16,0-21-16,0-42 46,0 0-46,0 0 0,0 0 0,0-1 16,0-20-16</inkml:trace>
  <inkml:trace contextRef="#ctx0" brushRef="#br1" timeOffset="65203.39">15833 8086 0,'0'-21'15,"0"42"-15,-22-64 0,1 22 0,0 0 0,21 0 16,0 0-16,0 0 0,0-1 16,0 1-16,0 0 0,0 0 0,0 0 15,0 0-15,0-1 0,21 1 0,0 0 16,1 21-16,-1-21 0,21 0 16,-21 0-16,0 21 0,22-22 0,-22 1 15,21 21-15,1 0 0,-22 0 16,21 0-16,-21 0 0,22 21 0,-22 1 15,0 20-15,0-21 0,0 21 16,-21 22-16,0-22 0,0 22 0,0-22 16,-21 22-16,0-22 0,0 21 15,0-20-15,-22-1 0,1-21 0,21 22 16,-22-22-16,22 0 0,-21 0 16,21 0-16,0 0 0,-22 1 0,22-22 15,21 21-15,-21-21 0,42-21 47,0 21-47,0 0 0,1-22 16</inkml:trace>
  <inkml:trace contextRef="#ctx0" brushRef="#br1" timeOffset="65624.16">16298 8361 0,'0'0'0,"-21"-42"31,21 20-31,0 1 0,0 0 0,0 0 16,0 0-16,21 0 15,0-1-15,1 22 0,-1 0 16,21 0-16,-21 0 0,0 0 16,22 0-16,-22 0 0,21 22 0,-21-1 15,22 0-15,-22 21 0,0-21 0,0 22 16,-21-22-16,0 21 0,21-21 15,-21 22-15,0-22 0,0 0 16,0 0-16,0 0 0,-21 1 0,0-1 16,0-21-16,0 21 0,0-21 15,-1 0-15,1 0 16,21-21 0,0 0-16,0-1 15,0 1-15,21 0 0,1 0 16,-1 0-16,-21 0 0,21-1 0,0 1 15,0-21-15,0 21 0,-21 0 0,22-1 16,-1 1-16,0 0 0,0 21 16,0 0-16,0 0 0,1 0 15,-1 0-15,0 0 16,0 0-16,0 21 16</inkml:trace>
  <inkml:trace contextRef="#ctx0" brushRef="#br1" timeOffset="66019.92">17357 8234 0,'0'0'0,"0"-21"0,-22 21 15,1-21-15,0 21 0,0 0 16,0 0-16,0 0 0,-1 21 16,1 0-16,0 0 0,0 0 15,0 0-15,21 22 0,0-22 16,-21 21-16,21-21 0,0 1 0,0 20 15,0-21-15,0 0 0,0 0 16,0 1-16,0-1 0,21 0 0,0-21 16,0 21-16,0-21 0,0 0 0,1 21 15,20-21-15,-21 0 0,21 0 0,-20 0 16,20 0-16,0 0 0,-21-21 16,1 21-16,20-21 0,-21 0 0,0 0 15,0-1-15,-21 1 0,0 0 0,22-21 16,-22 21-16,0-22 0,0 22 15,0-21-15,-22-1 0,22 22 0,-21-21 16,0 21-16,0 0 0,0-1 16,0 22-16,-22 0 0,22 0 15,0 0-15,0 0 0,0 22 0,-1-1 16,1 0-16,21 0 0,0 0 0,0 0 16,0 1-16,0-1 0,0 0 15,21 0-15</inkml:trace>
  <inkml:trace contextRef="#ctx0" brushRef="#br1" timeOffset="67012.36">18246 8297 0,'0'-21'0,"0"42"0,-22-63 16,1 21-16,0 0 0,-21 0 0,21 21 15,-1 0-15,1 0 0,-21 0 0,21 0 16,0 0-16,-22 0 0,22 21 16,0 21-16,0-21 0,0 0 0,-1 22 15,1-22-15,0 21 0,21-21 0,-21 1 16,21 20-16,0-21 16,0 0-16,0 0 0,0 22 0,21-22 15,0-21-15,0 21 0,1 0 0,-1 0 16,0-21-16,0 0 0,0 22 15,0-22-15,1 0 0,-1 0 16,0 0-16,0 0 0,0 0 0,0-22 16,1 1-16,-1 0 0,0 0 15,0 0-15,0 0 0,0-22 0,1 22 16,20-21-16,-42-1 0,21 1 16,0-21-16,0 20 0,1-20 0,-22 20 15,21-20-15,-21-1 0,21 22 0,0 0 16,-21-1-16,0 1 0,21 21 15,-21 0-15,21 0 0,-21-1 16,0 1-16,0 42 16,-21 1-16,0 20 15,0 0-15,0 1 0,21 20 16,-21-21-16,-1 22 0,22-1 0,0-20 16,0 20-16,0-20 0,0-1 0,0 0 15,0 1-15,0-22 0,0 21 16,0-21-16,0 0 0,22 1 0,-1-1 15,0-21-15,-21 21 0,42-21 0,-21 0 16,1 0-16,-1 0 0,0 0 16,0 0-16,0 0 0,0 0 15,22-21-15,-22 0 0,0 21 0,0-22 16,0 1-16,1-21 0,-1 21 16,0 0-16,0-1 0,-21 1 0,21 0 15,-21 0-15,21 0 0,-21 0 0,22 21 16,-22 21-1,-22-21-15,22 21 16,-21 0-16,0 0 0,21 0 16,-21 1-16,21-1 0,0 0 0,0 0 15,0 0-15,0 0 0,0 1 0,0-1 16,0 0-16,0 0 16,21-21-16,0 0 15,0 0-15,1 0 0,-1 0 16,0 0-16,0 0 0,0 0 15,0-21-15,1 21 0,-1-21 16,-21 0-16,21-1 0,0 1 0,0 0 16,-21 0-16,0-21 0,21 20 0,-21 1 15,22 0-15,-22 0 0,0 0 16,0 0-16,0 42 16,0 0-1,-22 0-15,22 0 16,-21 0-16,21 1 0,0-1 15,0 0-15,0 0 0,0 0 16,0 0-16,0 1 0,0-1 16,0 0-16,21-21 15,1 21-15,-1-21 16,0 0-16,21 0 16,-21 0-16,1 0 0,-1-21 0</inkml:trace>
  <inkml:trace contextRef="#ctx0" brushRef="#br1" timeOffset="67585.03">19621 8319 0,'0'0'0,"0"-22"0,0 1 15,-21 21 1,0 0-16,21 21 16,-21-21-16,0 22 0,0-1 0,-1 0 15,1 0-15,0 0 0,21 0 16,-21 1-16,21-1 0,-21 0 0,21 0 15,-21-21-15,21 21 0,0 0 16,0 1-16,0-1 0,0 0 16,0 0-16,21-21 0,0 21 0,21-21 15,-21 0-15,1 0 0,20 21 0,-21-21 16,21 0-16,-20 0 0,20 0 16,-21 0-16,21-21 0,-20 21 15,-1-21-15,0 0 0,21 0 0,-21 0 16,1-1-16,-1-20 0,0 0 15,0-1-15,21 1 0,-20 0 0,-1-1 16,0-62-16,0 62 16,0-20-16,-21 20 0,0 1 0,21 0 15,1-1-15,-1 22 0,-21-21 0,0 21 16,21 0-16,-21-1 16,0 44-1,0 20-15,-21-21 16,0 21-16,21 1 15,-22-1-15,1 22 0,21-22 0,0 21 16,-21-20-16,0 20 0,21-20 0,-21-1 16,21 0-16,0 1 0,0-22 15,0 21-15,0-21 0,0 22 0,0-22 16,0 0-16,0 0 0,0 0 0,21-21 16,0 21-16,0-21 0,0 0 15,1 0-15,-1 0 0,0 0 16,0 0-16,0 0 0,0 0 0,1 0 15,-1-21-15,0 0 0,0 21 16,0-21-16,22 0 0,-22 0 16,0-1-16,0 1 0</inkml:trace>
  <inkml:trace contextRef="#ctx0" brushRef="#br1" timeOffset="67887.86">20066 8043 0,'0'0'0,"42"0"32,-21 22-32,1-22 0,20 0 15,21 0-15,-20 0 0,-1 0 16,0 0-16,1 0 0,-1 0 15,22 0-15,-22 0 0,0 0 0,1 0 16,-1 0-16,0 0 0,-21 0 0,22 0 16,-22 0-16,0 0 15,-42 0 17,0 0-32,0 0 0</inkml:trace>
  <inkml:trace contextRef="#ctx0" brushRef="#br1" timeOffset="69407.98">1228 11134 0,'0'0'0,"-22"0"16,1 0-16,0 0 15,42 0 32,22 0-47,-22 21 16,42-21-16,-20 21 0,20-21 0,22 0 16,-22 21-16,22-21 0,0 0 15,-1 0-15,1 0 0,21 0 0,-22 0 16,22 0-16,-21 0 0,0 0 0,-1-21 15,1 21-15,-22-21 0,1 0 16,-22 21-16,1 0 0,-1-21 16,-21 21-16,0 0 0,-21-22 15,0 1 1,-21 21-16,-21-21 0,21 21 16,-1-21-16,-20 21 0,21-21 15,-21 21-15,-1 0 0,1-21 0,0 21 16,-1 0-16,22 0 0,-21 0 15,21 0-15,-22 0 0,22 0 16,0 0-16,42-22 31,0 22-31,22 0 0,-1 0 0,-21 0 16,21 0-16,1 0 0,-1 0 16,0 0-16,1 22 0,-22-1 15,0-21-15,0 21 0,-21 0 16,0 0-16,0 22 0,0-22 0,-21 0 15,0 21-15,-21-21 0,-1 22 0,1-1 16,0-21-16,-1 0 0,-20 22 16,20-22-16,1 0 0,0 0 0,-1 0 15,1 1-15,21-1 0,-21 0 16,20-21-16,-20 21 16,63-42 15,22 0-31</inkml:trace>
  <inkml:trace contextRef="#ctx0" brushRef="#br1" timeOffset="70362.44">4022 11113 0,'0'-22'16,"0"44"-16,0-65 0,-22 22 0,22-21 16,0 21-16,0-1 0,0 1 15,0 0-15,0 0 0,0 0 16,0 0-16,22 21 0,-1 0 16,0 0-16,0 0 0,0 0 15,0 21-15,1 0 0,-1 0 16,0 0-16,0 22 0,-21-22 0,0 21 15,0 0-15,0 1 0,0-1 16,0 0-16,0-20 0,0 20 0,0 0 16,0-21-16,0 1 0,0-1 15,0 0-15,0 0 0,0 0 16,0-42 0,0 0-1,0 0-15,0 0 0,-21-1 0,21 1 16,0-21-16,0 0 0,0 20 15,0-20-15,0 0 0,21-1 16,0 1-16,0 21 0,1-21 0,-1 20 16,21 1-16,0 0 0,1 0 0,-1 0 15,0 21-15,1 0 0,20 0 16,-20 21-16,-1 0 0,0-21 0,43 64 16,-64-43-16,0 21 15,0 0-15,1-20 0,-22 20 0,21 0 16,-21 1-16,0-22 0,0 21 0,0-21 15,0 0-15,-21 22 0,-1-22 16,1 0-16,0-21 16,0 0-1,21-21 1,0 0-16,-21 0 0,21-1 16,0 1-16,0-21 0,0 21 0,0-22 15,21 1-15,-21 21 0,21-21 16,21-1-16,-20 1 0,-1 0 0,21 20 15,-21-20-15,22 21 0,-1 0 16,0 0-16,-21 21 0,22 0 0,-1 0 16,0 21-16,-20-21 0,-1 42 15,0-21-15,0 0 0,-21 22 0,0-1 0,0 0 16,0 1-16,0-1 0,-21 0 16,0 1-16,21-1 0,-21-21 15,-1 22-15,1-22 0,0 21 0,21-21 16,0 0-16,-21-21 0,21 22 15,-21-1-15,42-21 16,0-21 0,0-1-16,0 22 0,1-21 15,-1 0-15,0-21 0,0 21 16,21-1-16</inkml:trace>
  <inkml:trace contextRef="#ctx0" brushRef="#br1" timeOffset="70754.21">5842 10880 0,'0'0'0,"-21"21"32,0 0-32,-1 0 0,1 0 15,0 22-15,0-22 0,0 21 0,0-21 16,-1 22-16,1-1 0,0 0 16,21 1-16,0-22 0,-21 21 0,21-21 15,0 22-15,0-22 0,0 0 0,0 0 16,0 0-16,21-21 0,0 0 15,22 0-15,-22 0 0,21 0 0,0 0 16,-20 0-16,20-21 0,0 0 0,1 0 16,-1 0-16,0 0 0,-21-1 15,22-20-15,-22 21 0,0-21 16,-21-1-16,0 22 0,0-21 0,0-1 16,0 22-16,0-21 0,-21 0 0,0 20 15,-22 1-15,22 0 0,0 0 16,0 0-16,-21 21 0,-1 0 15,22 0-15,0 0 0,0 21 16,0 0-16,21 0 0,0 0 16,0 1-16,0-1 0,0 0 0,0 0 0,21 43 15,0-43-15,0 0 0,0 0 16,0-21-16,1 21 16,20-21-16</inkml:trace>
  <inkml:trace contextRef="#ctx0" brushRef="#br1" timeOffset="71147.99">6202 11134 0,'0'-21'0,"0"42"0,0-64 16,0 22-16,0 0 0,0 0 15,0 0-15,0 0 0,0-1 0,0 1 16,0 0-16,21 0 0,0 21 16,0-21-16,0 21 0,22 0 0,-22 0 15,21 0-15,-21 0 0,22 0 16,-1 21-16,-21 0 0,43 21 15,-22 1-15,-21-22 0,0 21 0,1-21 16,-1 22-16,-21-22 0,0 21 16,0-21-16,0 22 0,0-22 0,0 0 15,-21 0-15,-1 0 0,1 1 0,0-1 16,-21-21-16,21 0 0,-1 0 16,1 0-16,0 0 0,0 0 0,21-21 15,0-1-15,0 1 0,0-21 16,0 21-16,0-22 0,0 22 15,21-21-15,0 0 0,22 20 0,-22-20 16,0 21-16,0-21 0,0 20 16,22 1-16,-22 0 0,0 0 0,21 0 15,-21 21-15,1 0 16,-1 0-16,21 0 0,-21 0 0,0 0 0,1 0 16,-1 0-16,-21 21 15,21-21-15,-21 21 0</inkml:trace>
  <inkml:trace contextRef="#ctx0" brushRef="#br1" timeOffset="71488.78">6985 11155 0,'0'0'0,"0"21"0,0 0 15,21-21-15,0 0 16,0 0-16,1 0 16,-1-21-16,21 21 0,-21-21 15,0 0-15,22 0 0,-22 21 0,21-22 16,-21 1-16,1 0 0,20 0 15,-21 0-15,0 0 0,-21-1 0,0-20 16,0 21-16,0 0 0,0 0 0,0-1 16,-21 22-1,0 0-15,0 0 0,-22 22 16,22-1-16,0 0 0,0 0 0,0 0 16,-22 0-16,43 22 0,-21-22 15,0 21-15,21-21 0,0 22 16,0-22-16,0 21 0,0-21 0,0 1 15,0-1-15,21 0 0,0 0 0,1-21 16,-1 21-16,0-21 0,0 0 16,21 0-16,-20 0 0,20 0 0,0 0 15,1 0-15,-1-21 0,-21 0 0,21 21 16,1-21-16</inkml:trace>
  <inkml:trace contextRef="#ctx0" brushRef="#br1" timeOffset="72104.45">9017 11070 0,'-21'-21'0,"42"42"0,-63-63 0,20 42 15,22-21-15,0 0 0,0-1 16,0-20-16,0 21 0,0 0 0,0 0 15,22-22-15,20 22 0,-21 0 0,21 0 16,22 0-16,-22 21 16,22 0-16,-22 0 0,0 21 0,1-21 15,20 42-15,-20-21 0,-1 22 0,0-22 16,1 21-16,-1 0 0,-21 1 16,0-1-16,-21 0 0,0 1 0,0-1 15,0 0-15,0 1 0,-21-22 0,0 21 16,0-21-16,0 1 0,-22-22 15,43 21-15,-21-21 0,0 0 16,0 0-16,21-21 16,0-1-16,0 1 0,0 0 0,0 0 15,0-21-15,0 20 0,0-20 16,21 0-16,0 21 0,0-22 0,22-41 16,-22 62-16,21-20 0,-21 0 15,22 21-15,-22-22 0,21 22 16,0 0-16,-20 21 0,20 0 0,-21 0 15,0 0-15,22 0 0,-22 0 16,0 0-16,-21 21 0,0 0 16,0 0-16,0 1 15,0-1-15,0 0 0</inkml:trace>
  <inkml:trace contextRef="#ctx0" brushRef="#br1" timeOffset="75192.89">10223 11134 0,'0'0'0,"85"0"32,-64 0-32,0-21 0,1 21 0,-1-22 15,0 1-15,0 0 0,0 21 16,0-21-16,1 0 0,-1 0 0,0-1 16,-21 1-16,0 0 0,0 0 15,0 0-15,0 0 16,0-1-16,-21 22 0,0 0 15,-1 0-15,1 0 0,0 22 0,0-1 16,0 0-16,-22 0 0,22 0 16,0 0-16,21 1 0,-21-1 0,0 0 15,21 21-15,0-21 0,0 1 0,0-1 16,0 0-16,0 0 0,21 0 16,0 0-16,0-21 0,0 0 15,1 22-15,-1-22 0,21 0 0,-21 0 0,22 0 16,-1-22-16,21 1 15,-20 0-15,-1 0 0,0 0 16,1 0-16,-1-22 0,0 22 0,-20 0 16,-1-21-16,0 20 0,0 1 0,0-21 15,-21 21-15,21 0 0,-21-22 16,0 22-16,0 0 0,0 0 16,-21 21-16,0 0 15,0 0-15,21 21 16,0 0-16,0 0 0,0 0 0,-21 22 15,21-1-15,0-21 0,-21 22 16,21 20-16,0-21 0,0 22 16,0-1-16,0 22 0,0-21 0,0-1 0,0 22 15,0 63-15,0-63 16,0-1-16,0 1 0,0 0 0,0-1 16,0 22-16,0-21 0,0-1 15,0 1-15,-22 0 0,1 63 16,0-63-16,0-22 0,0 1 0,21-22 15,-21 0-15,-1 1 0,22-1 16,0-21-16,-21 0 0,21 0 0,-21-21 16,21-21-1,0 0-15,0-21 0,0 21 0,21-22 16,0-20-16,1 20 0,-1-20 0,0-1 16,0 1-16,21-22 0,-20 1 15,-1-1-15,21 0 0,-21 1 16,-21-22-16,21 0 0,-21 21 0,0-21 15,0 1-15,0-1 0,0 21 16,0-21-16,0 0 0,0 22 0,0-1 16,0-42-16,0 64 0,0-1 15,22 22-15,-1-1 0,0 22 16,0-21-16,0 21 0,0 21 16,22-21-16,-22 21 0,21 0 0,1 0 0,-22 21 15,21 0-15,0 0 0,1 0 16,-22 22-16,21-22 0,-21 21 0,1-21 15,-1 22-15,-21-22 0,0 42 16,0-42-16,0 22 0,-21-22 16,-22 0-16,22 0 0,-21-21 15,21 21-15,-22-21 0,1 0 0,0 0 16,-1 0-16,1 0 0,0-21 0,-22 0 16,22 0-16,21 0 15,-1 21-15,1-21 0,0 21 0,42 21 31,0 0-15,1-21-16,-1 21 0,0 0 16,0-21-16,21 21 0,-20-21 0,20 0 15,0 0-15,1 0 0,-1 0 0,0 0 16,1 0-16,20 0 0,-21 0 16,1 0-16,-1-21 0,0 21 0,1-21 15,-1 0-15,0 0 0,-20 0 0,20-1 16,-21-20-16,0 21 0,-21-21 15,0 20-15,0-20 0,0 21 16,0 0-16,0 0 0,0-1 0,0 1 0,0 0 16,-21 21-16,0 0 0,0 0 15,0 21-15,-1 0 0,22 1 16,-21-1-16,0 0 0,0 0 16,21 0-16,0 22 0,-21-22 15,21 0-15,0 21 0,0-21 0,0 1 16,0 20-16,21-21 0,0 0 0,0 0 15,0-21-15,22 22 0,-22-1 16,21-21-16,1 0 0,-1 0 0,21 0 16,1 0-16,-1 0 0,1 0 0,-1 0 15,22-21-15,-21-1 0,-1 22 16,1-21-16,-22 0 0,21 0 16,-20 0-16,-22-22 0,0 22 0,0 0 0,0-21 15,-21 21-15,0-22 0,0 22 16,0-21-16,0 21 0,-21-1 15,0 1-15,0 21 0,-21 0 0,20 0 16,1 0-16,-21 0 0,0 0 0,20 21 16,-20 1-16,0-1 0,21 0 15,-22 0-15,22 21 0,0-20 0,-21-1 16,42 21-16,-22 0 0,22-20 0,0-1 16,0 21-16,0-21 0,0 0 15,22 1-15,-1-22 0,0 21 0,0-21 16,21 0-16,-20 0 0,20 0 0,-21 0 15,21 0-15,-20-21 0,20-1 0,-21 1 16,0 0-16,0 0 0,1 0 16,20-43-16,-21 22 15,-21 21-15,0-22 0,21 22 0,-21-21 16,0 21-16,0 0 0,0-1 16,0 1-16,-21 42 15,21 1-15,-21-1 16,21 0-16,-21 21 0,21-21 15,-21 1-15,21 20 0,0-21 0,0 0 16,0 22-16,0-22 0,0 0 0,0 21 16,0-21-16,21 1 0,0-22 15,0 21-15,0 0 0,0-21 0,1 0 16,20 0-16,-21 0 0,21 0 0,1-21 16,-1 0-16,0 21 0,1-22 15,-1-20-15,0 21 0,1 0 16,-22-22-16,21 1 0,-21 0 0,22-1 15,-22 1-15,0-21 0,0 20 0,0-20 16,1-1-16,-1 1 0,0 20 16,0-20-16,0-43 0,-21 64 15,21 21-15,-21-1 0,0 1 0,0 0 16,-21 21 0,0 21-16,0 0 0,0 22 15,21-22-15,-21 21 0,-1 22 0,1-22 16,21 0-16,0 1 0,-21 20 0,21-20 15,-21-1-15,21 21 0,0-20 16,0-1-16,0 0 0,0-20 0,0 62 16,21-63-16,-21 22 0,21-22 15,0 0-15,1 0 0,-1 0 16,21-21-16,-21 0 0,0 0 0,22 0 16,-22 0-16,21 0 0,-21-21 0,22 0 15,-22 0-15,0 0 0,0 0 16,22-22-16,-22 22 0,0 0 0,-21-21 15,21 20-15,0 1 0,0 0 16,-21 0-16,0-21 0,0 63 31,0 0-15,-21 0-16,0 0 0,21 0 16,-21 22-16,21-22 0,0 0 0,0 0 15,0 0-15,0 1 0,0-1 16,0 0-16,21 0 0,0-21 15,0 0-15,1 21 0,20-21 16,0 0-16,-21 0 0,22 0 16,-22 0-16,21 0 0,1-21 0,-22 0 15,0 0-15,21 21 0,-21-21 0,1-22 16,-1 22-16,21 0 0,0-64 16,-20 43-16,20-64 15,-21 64-15,0-22 0,0-63 16,-21 85-16,0-22 15,0 22-15,0 0 0,0 21 0,0-1 16,0 1-16,0 0 0,-21 21 0,0 0 16,0 0-16,0 21 15,0 0-15,-1 1 0,1-1 0,0 21 16,21-21-16,-21 22 0,21-1 16,-21 21-16,21-20 0,0-1 0,0 0 15,0 1-15,0 20 0,0-20 0,0-22 16,0 21-16,0 0 0,21 1 0,0-1 15,0-21-15,22 22 0,-22-22 16,0 0-16,21 0 0,-21 0 16,22 0-16,-22-21 0,42 0 15,-20 0-15,-1 0 0,-21 0 16,0-21-16,22 0 0,-22 0 0,0-21 16,0 20-16,0 1 0,1-21 0,-1 0 15,0 20-15,0-20 0,-21 0 16,0 21-16,21-1 0,-21 1 0,0 0 15,0 42 1,0 0-16,0 1 16,0-1-16,-21 0 0,21 0 15,0 21-15,0-20 0,0-1 16,0 0-16,0 0 0,0 21 0,0-20 16,0-1-16,21 0 0,0 0 15,1-21-15,-22 21 0,21-21 0,0 0 16,0 0-16,0 0 0,0 0 0,1 0 15,-1 0-15,0-21 0,0 21 16,0-21-16,0 0 0,1 0 0,-1-22 16,0 22-16,0 0 0,21-43 15,-20 43-15,-1 0 16,0 0-16,0 21 0,0-21 0,-21 42 31,0 0-15,0 0-16,0 0 0,0 1 15,0-1-15,0 0 0,0 0 0,0 0 16,0 0-16,0 1 0,0-1 16,0 0-16,0 0 0,21 0 15,1-21-15,-1 21 0,0-21 16,0 0-16,0 0 0,0 0 0,1 0 16,-1 0-16,0 0 0,0-21 15,21 0-15,-20 21 0,-1-21 0,0 0 0,21-22 16,-21 22-16,1 0 0,-1-21 15,0 21-15,21-22 0,-21 22 16,1 0-16,-1-21 0,0-1 16,-21 22-16,21 0 0,-21 0 15,-21 21 1,21 21-16,-21 0 16,0 0-16,-1 0 0,1 1 0,21-1 15,-21 21-15,21-21 0,-21 0 16,21 43-16,0-22 15,0-21-15,0 1 0,0-1 0,0 0 0,0 0 16,21 0-16,0 0 0,22 1 16,-22-22-16,21 0 0,-21 0 15,22 0-15,-1 0 0,0 0 0,1 0 16,-22 0-16,21 0 0,0-22 0,1 1 16,-22 0-16,21 0 0,-21 0 15,1 0-15,-1 21 0,0-22 0,-21 1 16,0 0-16,0 0 0,0 0 15,0 0-15,0-1 0,0 1 16,-21-21-16</inkml:trace>
  <inkml:trace contextRef="#ctx0" brushRef="#br1" timeOffset="75432.75">15261 10245 0,'-21'0'0,"42"0"0,-63 0 0,42 21 15,21-21 1,0 0-16,0 0 16,0 0-16,22 0 15,-22 0-15,0 0 0,0 0 0,0 0 16,-21-21-1,-42 21-15,21 0 0</inkml:trace>
  <inkml:trace contextRef="#ctx0" brushRef="#br1" timeOffset="75628.64">14033 10372 0,'0'0'0,"-21"21"0,0-21 16,21 21-16,0 0 15,21-21-15,0 0 0,22 0 16,-22 0-16,21 0 0,1 0 16,-1 0-16,0 0 0,1 0 15,20 0-15,-42-21 0,22 21 0,-1 0 16,-21-21-16,0 21 0,-21-21 16</inkml:trace>
  <inkml:trace contextRef="#ctx0" brushRef="#br1" timeOffset="75809.53">13187 10456 0,'-64'22'15,"128"-44"-15,-149 65 0,43-22 0,21 0 0,-1-21 16,22 21-16,0 0 16,22-21-16,-1 0 15,0 0-15,0 0 0,21 0 16,1 0-16,-1 0 0,0 0 0,22-21 15,-22 21-15,1-21 0,20 0 0</inkml:trace>
  <inkml:trace contextRef="#ctx0" brushRef="#br1" timeOffset="76295.64">18076 10139 0,'0'0'16,"0"-21"-16,0-22 0,0 22 0,0-21 15,0 21-15,0-22 0,0 22 0,0 0 16,0 42 0,0 0-16,-21 1 15,21 20-15,-21 0 0,0 1 0,21 20 16,-21 1-16,-1-1 0,-20 85 15,21-84-15,0-1 0,0 1 16,-1-1-16,22-20 0,0-1 0,-21 0 16,21 1-16,0-22 0,0 21 15,0-21-15,0 0 0,0 1 16,21-22-16,1 0 16,-1 0-16,0-22 15,0 22-15,-21-21 0,21 0 0,-21 0 16,0 0-16,0-22 0,0 22 15</inkml:trace>
  <inkml:trace contextRef="#ctx0" brushRef="#br1" timeOffset="76473.53">17589 10562 0,'-21'0'0,"42"0"0,-63 0 0,21 0 0,21 21 47,21-21-47,0 0 0,0 0 0,22 0 15,-1 0-15,-21 0 0,85 0 16,-64 0-16,1 0 0,20 0 16,-20 0-16,20 0 0,-21 0 0,22 0 15,-22 0-15</inkml:trace>
  <inkml:trace contextRef="#ctx0" brushRef="#br1" timeOffset="77310.06">18775 10499 0,'0'0'15,"0"-21"-15,0-1 0,0 1 0,0 0 16,0 0-16,0 0 0,0 0 16,0-1-16,0 1 0,-21 0 0,-1 0 15,1 21-15,0 0 0,0 0 16,-21 0-16,20 0 0,-20 21 0,21 21 16,-21-20-16,-1 20 0,22 0 15,-21 1-15,21-1 0,-22 0 0,22 22 16,0-43-16,0 21 0,21 1 0,0-22 15,0 21-15,0-21 0,0 0 0,0 1 16,0-1-16,21-21 0,0 0 16,0 21-16,22-21 0,-22 0 0,21 0 15,-21 0-15,22-21 0,-1 21 0,-21-21 16,21-1-16,1 1 0,-22 0 16,0 0-16,21-21 0,-20 20 15,-1-20-15,0 0 0,0 21 0,0-22 16,0 1-16,-21 0 0,0 20 15,22 1-15,-22 0 0,0 0 0,0 42 16,0 0 0,0 0-16,0 1 0,-22 20 15,22 0-15,0-21 0,-21 22 0,21-1 16,-21-21-16,21 22 0,0-22 0,0 21 16,0-21-16,0 0 0,0 1 15,0-1-15,21-21 0,0 21 16,1-21-16,-1 0 0,0 0 0,0 0 15,21 0-15,-20 0 0,-1 0 16,21 0-16,0 0 0,-20-21 0,20 0 16,0-1-16,1 1 0,-1 0 0,21-42 15,-20 20-15,-22 22 16,21-21-16,-21-1 0,1 1 0,-1 0 16,0 21-16,-21-22 0,0 22 0,0 0 15,-21 21 1,0 21-16,-22-21 0,22 21 15,0 22-15,0-22 0,0 0 16,-1 0-16,22 21 0,0-20 0,0-1 16,0 21-16,0-21 0,0 0 15,0 1-15,0-1 0,22 0 0,-1 0 16,0 0-16,0 0 0,0 1 16,0-1-16,-21 0 15,22-21-15,-22 21 0,0 0 16,-22-21-1,1 0-15,0 0 16,0 0-16,0 0 0,0 0 16,-1 0-16,1 0 0,0-21 0,0-21 15,0 21 1,21-1-16,0 1 0,0 0 16,21 21-16,0 0 15,0 0-15,0 0 0,1 0 16,-1-21-16,21 21 15,-21-21-15,0 21 0,22 0 0</inkml:trace>
  <inkml:trace contextRef="#ctx0" brushRef="#br1" timeOffset="78091.84">20087 10266 0,'0'0'0,"21"-21"0,-21-22 15,0 1-15,21 21 0,-21-21 0,0 20 16,0 1-16,0 0 15,0 0-15,22 21 0,-22 21 16,0 0 0,0 0-16,0 22 0,0-22 15,-22 21-15,1 1 0,21 20 0,0-21 16,-21 22-16,21-22 0,-21 22 0,0-22 16,21 0-16,-21 22 0,-1-22 15,22 1-15,-21-22 0,0 21 0,21-21 16,-21 22-16,0-22 0,21 0 15,0 0-15,-21 0 0,-1-21 16,22-21 15,22 0-31,-22 0 16,84-85 0,-63 64-16,22 20 15,-22-20-15,0 0 0,64-43 16,-43 64-16,-21-21 0,22 20 0,-1 1 15,0 0-15,-21 0 0,22 21 0,-22 0 16,0 0-16,0 0 0,0 0 16,-21 21-16,0 0 0,0 0 15,0 1-15,-21-1 0,0-21 0,0 21 16,-21 0-16,20-21 16,1 21-16,-21-21 0,21 0 0,0 21 15,-22-21-15,22 0 0,0 0 0,-21 0 16,20 0-16,1 0 0,0 0 15,21-21-15,-21 21 0,21-21 16,0 42 15,0 0-31,0 1 0,0-1 16,0 0-16,0 0 0,0 0 0,0 0 16,0 1-16,0-1 0,21 0 15,-21 0-15,21 0 0,-21 0 0,21 1 16,1-1-16,-1-21 15,0 21-15,0-21 16,0 0-16,0 0 16,1 0-16,-1 0 0,0 0 0,0 0 15,0 0-15,0 0 0,1 0 16,-1 0-16,0 0 0,0-21 0,0 21 16,-21-21-16,21 21 0,1-22 31,-22 1 16</inkml:trace>
  <inkml:trace contextRef="#ctx0" brushRef="#br1" timeOffset="78316.74">20680 10795 0,'-21'0'15,"21"21"-15,-22-21 16,1 0 0,21 21-1,-21-21-15,0 22 31,0-22-31,0 0 0,-1 0 0,1 0 16</inkml:trace>
  <inkml:trace contextRef="#ctx0" brushRef="#br1" timeOffset="80055.67">1185 13801 0,'0'0'0,"-21"0"0,0 0 16,0 0-16,0 0 0,-1 0 16,1 0-16,0 21 0,0-21 0,0 0 15,0 0-15,-1 0 0,-20 0 16,21 21-16,0-21 0,0 0 0,-1 0 15,1 0-15,0 0 16,21 21 15,21-21-31,22 0 0,-1 21 16,0-21-16,1 22 0,20-22 16,22 21-16,-22-21 0,22 0 0,0 21 15,-1-21-15,22 0 0,-21 0 16,-1 0-16,-20 0 0,21 0 0,-1 0 15,1 0-15,-22 0 0,22 0 16,-21 0-16,-1 0 0,1 0 0,-1 0 16,-21 0-16,1 0 0,-22-21 15,0 21-15,-21-21 0,0-1 16,-21 1 0,-21 21-16,20-21 0,-20 21 0,0-21 15,-1 21-15,1-21 0,0 0 16,-1 21-16,1-22 0,0 1 15,21 21-15,-22-21 0,22 21 0,0 0 16,21-21-16,-21 21 16,42 0-1,0 0 1,0 0-16,43 0 16,-22 0-16,-21 21 0,22-21 0,-1 21 15,-21-21-15,21 21 0,-20 1 0,-1-1 16,0-21-16,-21 42 15,0-21-15,0 0 0,0 1 0,-42 20 16,20-21-16,-20 21 0,0-20 16,-1 20-16,1-21 0,0 0 0,-1 0 15,1 1-15,0-1 0,-1 0 16,1 0-16,21 0 0,0 0 0,0-21 16,-1 22-16,1-22 0,42 0 31,1 0-16,-1 0-15,0-22 0</inkml:trace>
  <inkml:trace contextRef="#ctx0" brushRef="#br1" timeOffset="81900.62">3979 13250 0,'0'0'0,"0"-21"0,0 0 0,0 0 15,0 0-15,0 0 0,0-1 16,0 1-1,0 42 1,0 1-16,0-1 16,0 63-16,0-41 0,0-1 15,0 0-15,21 1 0,-21-1 16,0 22-16,22 20 0,-1-41 16,-21-1-16,0 0 0,0-21 15,0 1-15,0-1 0,0 0 0,0 0 16,0 0-16,0-42 31,0 0-31,0 0 16,0 0-16,0-22 0,0 1 15,0 21-15,0-43 0,0 22 0,0 0 16,0-1-16,0 1 0,0-22 16,0 22-16,0 0 0,0-22 0,21 22 15,-21 0-15,21-1 0,-21 22 16,0-21-16,21 42 0,0 0 15,1 21-15,-22 0 0,21 0 16,0 22-16,21-1 0,-21 0 0,1 1 16,20-1-16,-21 0 0,0 1 15,22 20-15,-22-21 0,0-20 16,21 20-16,-21 0 0,1-21 0,-1 1 16,0-1-16,0 0 0,0-21 15,0 0-15,1 0 0,-1 0 0,21 0 16,-21 0-16,22-21 0,-22 0 0,21-22 15,-21 22-15,22-21 0,-22 21 16,21-22-16,-21 1 0,22 0 16,-22-1-16,0 1 0,0 0 15,0-1-15,0 1 0,1 0 0,-1 20 0,-21-20 16,21 42-16,0 21 16,-21 0-1,0 22-15,0-1 0,0-21 0,0 22 16,0-1-16,0 0 0,0 1 15,0-1-15,0 0 0,0 1 0,0-1 16,0 0-16,0 1 0,0-22 16,0 21-16,0-21 0,0 0 0,0 1 15,0-1-15,21-21 0,-21 21 0,21-21 16,1 0-16,-1 0 0,0 0 16,0 0-16,0 0 0,22 0 0,-22-21 15,21 21-15,0-21 0</inkml:trace>
  <inkml:trace contextRef="#ctx0" brushRef="#br1" timeOffset="83888.29">6075 13526 0,'21'-22'0,"-42"44"0,63-86 15,-42 43-15,0 0 0,0-22 0,0 1 16,0 21-16,-21 0 16,0 0-16,-22 21 0,22 0 0,-21 0 15,21 0-15,-22 0 0,1 21 0,0 0 16,21 0-16,-22 0 0,1 0 15,21 1-15,-22-1 0,22 21 16,0 0-16,0-20 0,0 20 0,21-21 16,-21 21-16,21-20 0,0-1 15,0 21-15,0-21 0,21 0 16,0-21-16,0 0 0,0 0 16,0 0-16,1 0 0,20 0 0,-21 0 15,0 0-15,0-21 0,22 0 0,-22 0 16,21 0-16,-21 0 0,22-1 15,-22-20-15,21 21 0,-21-21 16,1-1-16,-1 22 0,0-21 0,-21 21 16,0-1-16,21 1 0,-21 0 0,0 42 31,0 0-31,0 1 0,0-1 16,0 0-16,-21 21 0,21-21 15,0 22-15,0-22 0,0 21 0,0-21 16,21 22-16,0-22 0,0 0 15,1 21-15,-1-42 0,21 22 16,-21-22-16,0 0 0,22 0 16,-22 0-16,21 0 0,-21 0 0,22 0 15,-1-22-15,-21 22 0,22-21 0,-22 0 16,0 0-16,21-21 0,-21 20 16,-21-20-16,22 21 0,-22-21 15,21 20-15,-21-20 0,0 21 0,0 0 0,0 0 16,0 42 15,0 21-15,-21-21-16,21 0 0,-22 22 0,22-22 15,0 0-15,-21 21 0,21-20 0,0-1 16,0 0-16,0 0 0,0 0 16,0 0-16,0 1 0,0-44 46,0 1-46,21 0 0,-21 0 16,0 0-16,22 0 0,-1-22 16,-21 22-16,0-21 0,21-1 15,-21 22-15,21-21 0,0 21 0,-21 0 16,21-1-16,1 22 0,-1 0 16,0 0-16,0 22 15,-21-1-15,0 0 0,21 0 16,0 0-16,-21 22 0,22-22 15,-1 0-15,0 21 0,0-21 0,0 1 16,0-1-16,1 0 0,-1-21 0,21 21 16,-21-21-16,22 0 0,-22 0 15,21 0-15,-21 0 0,43 0 16,-22 0-16,-21-21 0,0 0 16,1 0-16,-1-1 0,0 1 0,21-21 15,-21 0-15,-21 20 16,0-20-16,0 21 0,0-21 15,0 20-15,0-20 0,0 21 0,0 0 16,0 0-16,0 42 31,0 0-31,0 0 0,0 0 0,-21 0 16,21 1-16,0 20 0,0-21 0,0 21 16,0-20-16,0-1 0,0 21 15,0-21-15,0 0 0,21 1 0,-21-1 16,22 0-16,-1 0 0,21-21 15,-21 0-15,22 21 0,-22-21 16,21 0-16,0 0 0,1 0 0,-22 0 16,21-21-16,1 0 0,-22 0 15,21 0-15,-21-1 0,22 1 0,-22 0 16,0-21-16,0-1 0,0 22 0,0-21 16,-21 21-16,0-22 0,0 22 15,0 0-15,22 0 0,-22 0 0,0 42 31,0 0-15,0 0-16,0 0 0,0 1 0,0-1 16,0 21-16,0-21 0,0 0 15,0 22-15,0-22 0,0 0 16,21 0-16,0 22 0,0-22 0,0 0 16,0-21-16,22 21 0,-1 0 15,-21-21-15,22 0 0,-1 21 0,0-21 16,1 0-16,-1 0 0,21 0 0,-20 0 15,-1-21-15,0 0 0,1 0 16,20 0-16,-42 0 0,22-1 0,-1-20 16,-21 21-16,0-21 0,1 20 15,-1-20-15,-21 0 0,0 21 16,0-22-16,0 22 0,0 0 0,-21 0 0,-1 0 16,1-1-16,-21 1 15,-22 21-15,22 0 0,21 0 16,-21 21-16,-1 1 0,1-1 0,0 0 15,20 0-15,1 21 0,0-20 16,0 20-16,0 0 0,0-21 0,21 22 16,-22-22-16,22 21 0,0-21 15,0 22-15,0-22 0,0 0 0,22 0 16,-1-21-16,0 21 0,0-21 0,0 0 16,0 0-16,22 0 0,-22 0 0,21 0 15,-21 0-15,22-21 16,-22 0-16,21 0 0,-21 0 0,1 0 15,-1-22-15,0 22 0,0-21 16,0-1-16,0 22 0,-21-21 0,0 21 16,0 0-16,0-22 0,0 22 0,0 0 15,0 42 17,0 0-32,0 0 0,-21 1 0,21-1 15,-21 0-15,21 21 0,0-21 16,0 22-16,0-22 0,0 0 0,0 21 15,21-20-15,0-1 0,1 0 16,-1 0-16,0 0 0,21-21 16,-21 21-16,22-21 0,-1 0 0,0 0 0,1 0 15,-22 0-15,21 0 16,1-21-16,-22 0 0,21 0 0,-21 0 16,0-22-16,22-20 0,-22 21 15,0-1-15,-21 1 0,21 0 16,0-22-16,-21 22 0,22-85 15,-22 84-15,0-20 0,21-1 0,-21 1 16,0 21-16,0-1 0,0 1 16,0 21-16,0 0 0,-21 21 15,-1 21-15,22 0 16,-21 21-16,0 1 0,0 20 0,21-21 16,-21 22-16,21-22 0,-21 22 0,21-1 0,0-20 15,0 20-15,0-21 16,0 1-16,0-1 0,0 0 0,21 1 15,21 20-15,-21-42 0,0 1 16,1-1-16,20 0 0,-21-21 16,0 0-16,22 0 0,-22 0 0,0 0 15,21 0-15,-21-21 0,1 0 0,20-1 16,-21 1-16,0 0 0,0-21 16,1 21-16,-1-1 0</inkml:trace>
  <inkml:trace contextRef="#ctx0" brushRef="#br1" timeOffset="85548.38">11959 12658 0,'0'21'31,"-21"21"-31,21-21 0,0 1 0,0 20 15,0-21-15,0 21 0,0-20 16,21 20-16,0-21 0,0 0 0,1 0 16,-1 1-16,21-22 0,0 0 15,1 0-15,-1 0 0,0 0 0,1 0 16,-1 0-16,0-22 0,1 1 0,-1 0 16,0 0-16,1-21 15,-22 20-15,0-20 0,0 0 0,0 21 16,-21-22-16,0 1 0,0 0 0,0 20 15,0-20-15,0 21 0,0 0 16,0 0-16,-21 21 0,0 0 16,21 21-16,-21 0 0,21 0 0,-21 21 15,0 1-15,21-1 0,0 0 16,-22 22-16,22-22 0,-21 22 0,21-1 16,-21 1-16,21-22 0,0 22 15,0-22-15,0 0 0,0 1 0,-21-1 16,21 0-16,0 1 0,0-22 0,0 21 15,0-21-15,0 0 16,0 1-16,0-1 0,-21 0 16,0-21-16,-1-21 15,1 0-15,0-1 16,0 1-16,0 0 0,0 0 0,-22-21 16,22 20-16,0-20 0,-21 21 15,-1-43-15,22 43 0,0 0 16,0 0-16,0 21 0,-1 0 15,22 21-15,-21 0 0,21 0 16,0 22-16,0-22 0,0 0 16,0 21-16,0-20 0,21 20 15,1-21-15,-1 21 0,0-20 0,21-1 16,1 0-16,-1 0 0,0 0 16,22 0-16,-22-21 0,22 0 0,-1 0 15,-21 0-15,22 0 0,-1 0 0,-20 0 16,20-21-16,-20 21 0,20-21 15,-42 0-15,22 0 0,-1-22 0,-21 22 16,0-21-16,0 21 0,-21-22 16,22 22-16,-22-21 0,0 21 15,0-22-15,0 22 0,0 0 0,-22 0 16,1 21-16,0 0 0,0 0 16,0 21-16,0 0 0,21 0 15,-22 1-15,1-1 0,21 21 16,0-21-16,0 22 0,0-22 15,0 21-15,0-21 0,0 0 0,0 22 16,0-22-16,21 0 0,1 0 0,-1-21 16,0 21-16,21 1 0,-21-22 15,22 0-15,-1 0 0,0 0 0,1 0 16,-1-22-16,0 1 0,1 0 16,-1 0-16,0 0 0,1 0 0,-1-1 15,0-20-15,-20 21 0,20-21 16,-21 20-16,0-20 0,0 0 15,1 21-15,-1-22 0,-21 22 0,0 0 16,0 0-16,0 0 0,-21 21 31,21 21-31,-22 0 0,22 0 16,0 0-16,0 22 0,0-22 16,0 0-16,0 21 0,0-21 0,0 1 15,0 20-15,0-21 0,0 0 0,0 22 16,0-22-16,22 0 0,-22 0 15,0 0-15,0 0 0,0-42 47,-22 0-47,22 0 16,-21 0-16,21 0 0,0-1 16,-21 1-16,0 0 0,0 0 0,21 0 15,0 0-15,-21 21 16,21 21-1,0 0-15,0 0 0,0 0 16,0 0-16,0 1 0,21-1 0,-21 0 16,21-21-16,0 21 0,0 0 15,0-21-15,1 21 0,20-21 16,-21 0-16,0 0 0,22 0 0,-22 0 16,21 0-16,0-21 0,-20 21 0,20-21 15,0 0-15,-21 0 0,1 0 16,20-1-16,-21 1 0,0-21 15,0 21-15,1-22 0,-1 1 0,0 0 16,-21-1-16,0 1 0,21 0 0,-21-1 16,21-20-16,-21-1 0,21 22 15,-21-21-15,0 20 0,0 1 0,0 0 16,0 20-16,0 1 0,0 0 0,0 42 16,0 0-1,-21 22-15,0-1 0,0 22 0,21-22 16,0 21-16,-21 1 0,0-22 15,21 22-15,-22-22 0,22 0 16,0 1-16,0-1 0,0 0 0,0 1 16,0-22-16,0 21 0,22-21 15,-1 1-15,0-1 0,0 0 0,0-21 16,0 0-16,1 0 0,20 0 0,0 0 16,-21 0-16,1-21 15,-1 0-15,0-1 0,0 1 0,0 0 16,-21 0-16,21 0 0,-21-22 0,0 22 15</inkml:trace>
  <inkml:trace contextRef="#ctx0" brushRef="#br1" timeOffset="85756.26">14055 13102 0,'0'0'0,"0"21"0,-22-21 15,22 22-15,22-1 16,-1-21-16,0 0 0,0 21 15,0-21-15,0 0 0,22 0 16,-22 0-16,21 0 0,1 0 0,-22 0 16,21 0-16,-21 0 0,22 0 0,-22 0 15,0 0-15,0-21 16,0 0-16,-21-1 16,0 1-16</inkml:trace>
  <inkml:trace contextRef="#ctx0" brushRef="#br1" timeOffset="86232.99">15960 12933 0,'0'0'0,"0"-21"0,21 0 0,-21-1 16,0 1-16,21 0 0,-21 0 0,21-21 16,-21 20-16,0-20 0,0 21 0,0 0 15,0-22-15,-21 22 0,0 0 16,0-21-16,-1 42 0,1-21 0,0-1 15,-21 22-15,21 0 0,-22 0 16,1 0-16,0 22 0,-1-1 0,22 21 16,-21-21-16,-1 22 0,22-1 15,0 0-15,0 22 0,0-1 16,0-20-16,21 20 0,0-21 0,0 22 16,0-22-16,0 1 0,21-1 0,0 0 15,0 1-15,21-22 0,-20 21 16,20-21-16,0 22 0,1-22 0,-1-21 15,0 21-15,1 0 0,-1-21 16,0 0-16,22 0 0,-22 0 0,22 0 16,-22 0-16,21-21 0,-20 0 0,20 0 15,1-1-15,-22 1 16</inkml:trace>
  <inkml:trace contextRef="#ctx0" brushRef="#br1" timeOffset="87472.28">16658 13145 0,'0'-43'15,"-85"191"-15,170-253 0,-85 20 0,0 64 0,-21-85 16,0 85-16,0 0 15,-1-1-15,-20 1 0,21 21 16,-21 0-16,20 0 0,-20 0 0,0 21 16,21 1-16,-22-1 0,22 21 0,0-21 15,0 22-15,0-1 0,-1 0 16,22 1-16,0-22 0,0 21 0,0-21 16,0 22-16,0-22 0,0 0 0,22 0 15,-1 0-15,0 0 0,0-21 16,0 22-16,22-22 0,-1 0 15,-21 0-15,21 0 0,-20 0 0,20 0 16,-21 0-16,21-22 0,-20 22 16,-1-21-16,0 0 0,0 0 0,0-21 15,0 20-15,-21-20 0,0 21 16,0-21-16,0-1 0,22 22 0,-22-21 16,0 21-16,0-1 0,-22 22 15,1 22 1,0-1-16,0 0 0,0 0 0,21 0 15,-21 22-15,21-22 0,-22 0 0,22 0 16,0 21-16,0-20 16,0-1-16,0 0 0,22-21 0,-1 21 15,0 0-15,21 0 0,-21-21 16,1 0-16,-1 0 0,0 0 16,0 0-16,21 0 0,-20 0 0,-1 0 15,0 0-15,0-21 0,0 0 16,0 21-16,1-21 0,-1-21 0,0 20 15,-21 1-15,21 0 0,0-21 0,0 21 16,-21-22-16,0 22 0,0 0 16,22 21-16,-22 21 15,0 0 1,0 0-16,0 22 16,0-22-16,0 0 0,0 0 0,0 0 15,0 1-15,0-1 0,0 0 0,0 0 16,0 0-16,0 0 15,0 1 1,0-44 15,0 1-31,-22 21 0,22-21 16,0 0-16,-21 0 0,21 0 16,-21-1-16,0 22 15,21-21-15,-21 21 0,0 21 16,21 1-1,0-1-15,0 0 0,0 0 16,0 0-16,0 0 0,21 1 16,0-1-16,0-21 15,0 0-15,0 21 0,1-21 0,20 0 16,0 0-16,1 0 0,-1 0 0,0 0 16,22 0-16,-22 0 0,127-42 31,-147 20-31,20 1 0,-21 0 0,21 0 0,-20 0 15,-1 0-15,0-1 0,0-20 16,-21 21-16,0 0 0,0-22 0,0 22 16,0 0-16,0 0 0,-21 21 31,0 0-31,0 21 0,21 0 16,0 22-16,-22-22 0,1 0 15,21 21-15,0-21 0,0 1 0,0 20 16,0-21-16,0 0 0,0 0 0,0 1 15,21-1-15,1-21 0,-1 21 16,0 0-16,21-21 0,-21 0 0,22 0 16,-22 0-16,21 0 0,-21 0 0,1 0 15,20 0-15,-21-21 0,21 0 16,-20 21-16,20-21 0,-21-1 0,21 1 16,-20 0-16,20-21 0,0 21 15,1-1-15,-1-20 0,21 21 16,-20-21-16,-1 20 0,0 1 0,1 21 15,-22-21-15,0 21 0,-42 21 32,0 0-32,0-21 0,-1 22 0,1-1 15,0 0-15,0 0 0,0 0 16,21 0-16,0 1 0,0-1 0,0 0 16,-21-21-16,21 21 0,0 0 15,0 0-15,-22 1 0,22-1 16,-21-21-1,0 0-15,0 0 0,0 0 16,0 0-16,-1 0 0,1 0 0,0 0 16,-21 0-16,21-21 0,-1 21 0,1-22 15,0 1-15</inkml:trace>
  <inkml:trace contextRef="#ctx0" brushRef="#br1" timeOffset="88140.89">19600 13166 0,'0'0'0,"0"21"0,21 0 0,22 0 16,-22-21-16,0 0 0,0 0 0,0 0 16,1 0-16,-1 0 0,21 0 15,-21 0-15,0-21 0,22 21 16,-22-21-16,21 21 0,-21-21 0,1 0 16,-1-1-16,-21 1 0,0 0 0,0-21 15,0 21-15,0-22 0,0 1 16,-21 21-16,-1-22 0,1 1 15,-21 21-15,0 0 0,20 0 0,-20-1 16,-21 22-16,20 0 0,1 0 0,-22 22 16,22-1-16,0 0 0,-1 21 15,1 1-15,21-1 0,-21 0 0,20 1 16,1-1-16,0 0 0,21 1 16,-21-1-16,21 0 0,0-21 0,0 1 15,42 41-15,-21-42 16,22-21-16,-1 21 0,-21 1 0,22-22 15,-1 0-15,0 0 0,1 0 16,-1 0-16,0 0 0,-21-22 0,22 1 16,-22 21-16,0-21 0,0 0 15,0-21-15,1 20 0,-1-20 0,-21 21 16,0-21-16,0-1 0,21 1 0,-21 0 16,21 20-16,-21-20 0,0 21 15,0 0-15,0 42 16,0 0-16,0 21 15,0-20-15,0 20 0,0 0 0,0-21 16,0 22-16,0-1 0,0-21 0,0 0 16,0 22-16,0-22 0,0 0 15,0 0-15,21 0 0,-21 1 16,21-22-16,1 21 0,-1-21 0,0 21 16,0-21-16,0 0 15</inkml:trace>
  <inkml:trace contextRef="#ctx0" brushRef="#br1" timeOffset="88516.68">20193 13166 0,'0'-21'0,"0"42"0,0-64 0,0 1 15,0 21-15,0 0 0,21-22 16,0 22-16,0 0 0,1 0 16,-22 0-16,42 0 0,-21 21 0,0 0 15,0 0-15,1 0 0,-1 0 0,0 0 16,21 21-16,-21 21 0,1-21 15,-22 22-15,21-1 0,0-21 0,-21 21 16,0 43-16,0-43 16,0-20-16,0 20 0,0-21 0,0 0 15,0 0-15,0 1 0,-21-1 0,0 0 16,-1-21-16,1 0 16,21-21-1,0 0 1,0-1-16,0 1 15,0 0-15,0 0 0,0 0 0,21-22 16,1 22-16,-1-21 0,0 21 16,0 0-16,0-22 0,0 22 0,1 0 15,-1 0-15,0 0 0,0 21 0,21 0 16,-42-22-16,22 22 16,-1 0-16,0 0 0,0 0 0</inkml:trace>
  <inkml:trace contextRef="#ctx0" brushRef="#br1" timeOffset="88851.48">20955 13229 0,'85'21'16,"-64"-21"0,0 0-16,0 0 15,0 0-15,0-21 0,1 21 0,-1-21 16,0 0-16,0 21 0,0-21 0,0 0 15,-21-1-15,22 1 0,-22 0 16,21 0-16,-21-21 0,0 20 0,0 1 16,0 0-16,-21 21 15,-1 0-15,1 21 0,-21 0 16,21 1-16,0-1 0,-1 21 0,1 0 16,0-20-16,21 20 15,-21 0-15,21-21 0,-21 1 0,21 20 16,0-21-16,0 0 0,0 0 0,0 1 15,0-1-15,21 0 16,0-21-16,0 0 0,0 0 0,1 0 16,20 0-16,-21 0 0,0-21 0,22 21 15,-22-21-15</inkml:trace>
  <inkml:trace contextRef="#ctx0" brushRef="#br1" timeOffset="89420.16">22373 13145 0,'-21'-22'15,"42"44"-15,-63-65 0,21 22 0,-1 0 0,22 0 16,-21 0-16,21-1 0,0 1 16,0 0-16,0 0 0,0-21 0,43 20 15,-22 1-15,0 21 0,0-21 16,21 21-16,-20 0 0,20 0 0,0 0 15,1 21-15,-22 0 0,21 22 0,0-22 16,1 21-16,-22 1 0,0-1 16,0 0-16,0 1 0,-21-1 0,0 0 15,0-21-15,0 22 0,0-22 0,0 0 16,-21 0-16,21 0 0,-21-21 16,0 22-16,0-22 0,0 0 15,-1 0-15,1 0 0,0 0 0,0 0 16,21-22-16,-21 22 15,21-21-15,0 0 0,0 0 0,0 0 16,0 0-16,0-1 0,0-20 16,21 21-16,0 0 0,0-22 0,0 1 15,1 21-15,-1-21 0,0 20 0,21-20 16,-21 21-16,1 0 0,20 21 16,-21 0-16,21 0 0,-20 0 0,-1 0 15,21 0-15,-21 0 0,0 0 16,1 21-16,-22 0 0</inkml:trace>
  <inkml:trace contextRef="#ctx0" brushRef="#br1" timeOffset="89775.96">23114 13293 0,'0'0'0,"0"21"0,21-21 16,0 0-1,0 0-15,1 0 0,-1 0 16,0-21-16,0 0 0,0 21 15,0-22-15,1 1 0,-1 21 0,0-21 16,0 0-16,0-21 0,0 20 0,-21 1 16,0-21-16,0 21 0,0-22 15,0 22-15,0 0 0,0 0 16,-21 21-16,0 0 0,-21 0 16,21 21-16,-1 0 0,1 0 15,-21 1-15,21-1 0,0 0 0,-22 21 16,22-21-16,21 1 0,0-1 15,-21 21-15,21 0 0,0-20 16,0-1-16,42 21 0,-21-42 16,1 21-16,20 0 0,-21-21 15,21 22-15,-20-22 0,20 0 0,0 0 16,1 0-16,-1 0 0,0 0 16,1 0-16,-1 0 0,0 0 15,1 0-15,20 0 0,-21-22 0</inkml:trace>
  <inkml:trace contextRef="#ctx0" brushRef="#br1" timeOffset="91436">24045 13039 0,'0'-21'0,"0"42"0,0-64 0,0 22 15,0 0-15,-21 21 16,0 0 0,0 21-16,0 0 0,-22 22 0,22-22 15,-21 0-15,21 0 0,-1 22 16,-20-22-16,21 0 0,0 0 15,0 0-15,-1 0 0,22 1 16,0-1-16,0 0 0,22-21 16,-1 0-1,0 0-15,0 0 0,0 0 0,22 0 16,-22 0-16,0 0 0,0-21 16,21 21-16,-20-21 0,-1-1 0,0 1 15,0 0-15,0 0 0,0 0 0,1 0 16,-1-22-16,-21 22 0,0 0 15,21 21-15,-21-21 0,0 42 16,0 0 0,0 0-16,-21 22 15,21-22-15,0 0 0,0 0 0,0 0 16,0 0-16,0 1 0,0-1 16,0 0-16,0 0 0,21 0 15,0-21-15,0 21 0,22-21 16,-22 22-16,0-22 0,21 0 0,-21 0 15,22 0-15,20 0 0,-42 0 16,22 0-16,-22-22 0,21 1 16,-21 21-16,1-21 0,20 0 0,-42-21 15,21 20-15,0 1 0,-21-21 0,21 21 16,-21-22-16,0 1 16,0 0-16,0 21 0,0-22 0,-21 22 15,0 0-15,0 0 0,0 21 0,0 0 16,-1 0-16,-20 0 0,21 21 15,0 0-15,-22 0 0,22 22 0,0-22 16,21 21-16,0-21 0,-21 22 16,21-22-16,0 0 0,0 21 0,0-21 15,0 1-15,0-1 0,21 0 0,0-21 16,-21 21-16,21-21 0,1 0 16,-1 0-16,0 0 0,21 0 0,-21 0 15,1 0-15,-1 0 0,0 0 0,0 0 16,0-21-16,0 0 15,1 0-15,-1-22 0,0 22 0,0-21 16,0-1-16,0 1 0,22-64 16,-22 64-16,-21-22 0,21 22 15,0-21-15,0 20 0,-21 1 0,0 0 16,0-1-16,22 1 0,-22 21 16,0-22-16,21 43 0,-21-21 0,0 0 15,0 42 1,-21 0-16,-1 1 0,1 20 15,0-21-15,0 21 0,0 1 0,21 20 16,-21-20-16,-1 20 0,22 1 16,-21-22-16,21 21 0,0-20 15,0-1-15,0 0 0,0 1 0,0-1 16,21 0-16,1-20 0,-1-1 16,-21 0-16,21 0 0,0 0 15,-21 0-15,21-21 0,0 0 0,1 0 16,-1 0-16,0 0 15,0 0-15,0 0 0,0-21 0,1 0 16,-1 21-16,0-21 0,0 0 16,0 0-16,0-1 0,1-20 0,-1 21 15,0 0-15,-21 0 0,21-1 16,-21 1-16,21 0 0,-21 42 31,0 0-31,-21 1 0,21-1 16,-21 0-16,21 21 0,0-21 0,0 1 15,0-1-15,0 0 0,0 0 16,0 0-16,0 0 0,21 1 16,0-22-16,0 21 0,1-21 0,-1 0 15,0 0-15,21 0 0,-21 0 16,1 0-16,-1 0 0,0 0 0,0-21 16,0-1-16,-21 1 0,21 0 0,1 0 15,-1 0-15,0 0 0,-21-1 16,0-20-16,21 21 0,-21-21 15,21 20-15,-21 1 0,0 0 16,0 42 15,-21 0-31,21 1 0,-21-1 16,21 21-16,-21-21 0,0 22 0,21-1 16,-22-21-16,1 21 0,0 1 15,21 20-15,0-20 0,0 20 0,-21-21 16,21 22-16,-21-1 0,21-20 0,-21 20 15,21 1-15,-22-22 0,1 22 16,21-1-16,-21 1 0,0-1 16,0 1-16,21-1 0,0 1 0,-21-1 0,21 1 15,-22 20-15,1-20 16,21-1-16,0 1 0,-21-22 0,0 22 16,21-1-16,-21 1 0,21-1 0,0 1 15,0-22-15,0 21 0,-21-20 16,21-1-16,0 0 0,0 1 0,-22-22 15,22 0-15,-21 0 0,0-21 16,0 0-16,21-21 16,-21 0-16,21 0 15,-21 0-15,-1-22 0,1-41 16,0 20-16,0 22 0,0-22 16,0 1-16,-1-1 0,1 1 15,0-22-15,21 22 0,0-22 0,0 21 16,0-20-16,21-1 0,0 22 15,22-1-15,-22 1 0,21-1 0,1 1 16,-1 20-16,0 1 0,1-22 0,-1 43 16,0-21-16,1 0 0,-1-1 15,21 1-15,-41 0 0,20 20 16,0 1-16,-21 0 0,22 0 16,-22 0-16,21 0 0,1 21 0,-22-22 15,21 22-15,-21 0 0,0-21 16,1 21-16,-1-21 0,0 21 15</inkml:trace>
  <inkml:trace contextRef="#ctx0" brushRef="#br1" timeOffset="91572.93">25887 13716 0,'0'0'16,"0"21"-16,0 0 15,0 1 1,-21-22-16,21 21 0,-22-21 15,22 21-15,-21-21 0,0 21 0,0-21 16,0 21-16</inkml:trace>
  <inkml:trace contextRef="#ctx0" brushRef="#br1" timeOffset="92948.14">0 15663 0,'0'22'31,"0"-1"-31,63-21 15,-20 21-15,20-21 0,1 0 16,20 0-16,1 21 0,0-21 0,21 0 16,-22 0-16,22 0 15,-21 0-15,21 0 0,-22 0 0,22 0 16,-21 0-16,21 0 0,-22 0 16,1 0-16,-22 0 0,1 0 15,-1 0-15,-20 0 0,-22-21 0,0 21 16,0 0-16,-21-42 0,-21 20 15,0 22-15,0-21 16,-22 21-16,1 0 0,0-21 0,-1 21 16,1 0-16,0 0 0,-1 0 15,1 0-15,0 0 0,-1 0 16,22 0-16,0 0 0,42 0 31,0 0-31,22 0 0,-1 0 16,0 0-16,1 0 0,-1 0 15,22 0-15,-22 0 0,0 0 0,22 0 16,-22 0-16,0 0 0,1 21 16,-1-21-16,-21 21 0,0 1 0,1-1 15,-22 0-15,0 0 0,0 0 16,-22 0-16,1 22 0,-21-22 0,0 0 16,-1 21-16,1-20 0,-22-1 15,1 0-15,21 21 0,-22-21 16,22 1-16,-1-1 0,1-21 0,21 21 15,0 0-15</inkml:trace>
  <inkml:trace contextRef="#ctx0" brushRef="#br1" timeOffset="93471.84">4064 15071 0,'0'-21'0,"0"42"0,-21-42 31,21 42-31,-21 21 0,-1 0 16,1 1-16,0-1 0,0 22 0,21-1 15,-21 1-15,0-22 0,21 21 16,0 1-16,-22-22 0,1 22 0,0-22 16,0 0-16,0 1 0,0-1 15,21 0-15,-22 22 16,1-43-16,21 0 0,0 0 0,21-21 47,-21-21-47,22 0 0,-22-21 15,0 21-15</inkml:trace>
  <inkml:trace contextRef="#ctx0" brushRef="#br1" timeOffset="96232.26">3789 15494 0,'0'0'16,"0"-42"-16,-21-1 0,21 1 0,0 0 15,0-1-15,0 1 0,0 0 0,0-1 16,0 1-16,21 21 16,21 0-16,-21 0 0,22-1 0,-22 22 15,21 0-15,0 0 0,22 0 16,-22 22-16,1-1 0,-1 21 0,0 0 16,1 1-16,-22-1 0,0 0 0,0 1 15,-21 20-15,0-20 0,0-1 16,-21 0-16,0-21 0,0 22 0,-22-22 15,1 21-15,0-21 0,-1 1 16,1-1-16,0-21 0,-1 21 0,1-21 16,21 0-16,-22 0 0,22 0 15,0 0-15,0 0 0,0-21 16,0 0-16,21-1 0,-22 22 0,22-21 16,0 0-16,0 0 0,0 0 15,0 0-15,22 21 16,-1 21-1,0 0-15,-21 0 0,21 21 0,0-20 16,0 20-16,1-21 0,-22 21 16,21 1-16,-21-22 0,21 21 0,0 1 15,-21-22-15,21 0 0,0 21 0,1-21 16,-1 1-16,0-22 0,0 21 16,0-21-16,22 0 0,-22 0 0,21 0 15,0-21-15,1 21 0,-1-22 16,0 1-16,1 0 0,-1-21 15,0 21-15,1-1 0,-1-20 0,0 21 16,-20-21-16,41-22 16,-42 22-16,0 21 0,-21-64 15,0 64-15,0-22 0,0 22 16,0 0-16,-21 0 0,0 0 0,0 21 16,0 0-16,0 0 0,-1 0 15,22 21-15,-21 0 0,0 0 0,21 0 16,0 1-16,0 20 0,0-21 0,0 21 15,0-20-15,0 20 0,0 0 16,0-21-16,0 22 0,0-22 0,21 0 16,0 0-16,1 22 15,-1-22-15,21-21 0,-21 21 0,0 0 16,22-21-16,-1 0 0,-21 0 0,22 0 16,-1 0-16,0 0 0,1-21 15,-1 0-15,-21 0 0,21-1 0,1 1 16,-1 0-16,-21-21 0,22 21 15,-22-22-15,0 22 0,0-21 0,0 21 16,0-22-16,-21 22 0,0 0 0,0-21 16,0 20-16,0 1 15,0 42 1,0 1-16,0-1 16,0 0-16,0 0 0,0 0 15,0 0-15,0 22 0,0-22 0,0 0 16,0 0-16,0 0 0,0 1 0,0-1 15,0 0-15,22 0 16,-44-21 15,1-21-15,0 0-16,0 0 0,0 21 16,0-22-16,-1 1 15,1 21-15,0-21 0,0 21 16,21 21-1,0 0-15,0 1 16,0-1-16,0 0 0,21 0 0,0-21 16,22 21-16,-22 0 0,0 1 15,21-22-15,1 0 0,-22 21 0,21-21 16,0 0-16,22 0 0,-22 0 16,22 0-16,-1 0 0,-20-21 0,20 21 15,-21-22-15,1 1 0,-1 21 0,22-42 16,-43 21-16,0 0 15,0-1-15,0-20 0,0 21 0,-21 0 16,0-22-16,0 22 0,0 0 0,0 0 16,0-21-16,0 20 15,0 1-15,-21 21 16,0 21-16,0 1 0,0-1 16,21 21-16,0-21 15,-21 0-15,21 1 0,0-1 16,0 0-16,0 21 0,0-21 0,0 1 15,0-1-15,21 0 0,0-21 0,-21 21 16,21-21-16,21 0 0,-20 0 0,-1 0 16,0 0-16,21 0 0,-21 0 15,22 0-15,-22 0 0,21-21 0,-21 21 16,1-21-16,20 0 0,-21-1 0,-21 1 16,21 0-16,-21 0 0,0-21 15,0 20-15,0 1 0,0-21 16,0 0-16,0-1 0,-21 22 0,0-21 15,0-1-15,0 22 0,-1-21 16,-20 21-16,21 21 0,0 0 0,0 0 16,-1 0-16,-20 0 0,21 21 15,0 0-15,0 0 0,-1 22 16,1-22-16,0 21 0,21 0 0,0-20 0,0 20 16,0-21-16,0 21 0,0-20 15,21 20-15,-21-21 0,21 0 0,22 0 16,-22 1-16,0-1 0,0-21 15,22 21-15,-22-21 0,21 0 0,-21 0 16,0 0-16,22 0 0,-22 0 16,21-21-16,-21 0 0,22 21 0,-22-22 15,0 1-15,21 0 0,-20 0 16,-1-21-16,0 20 0,-21 1 0,21-21 16,-21 21-16,21 0 0,-21-22 15,0 22-15,0 0 0,0 0 16,-21 42-1,0 0 1,21 0-16,-21 0 0,21 1 16,-21-1-16,21 21 0,0-21 0,0 0 15,0 1-15,0-1 0,0 0 0,0 0 16,0 0-16,0 0 0,0 1 16,0-1-16,21-21 0,0 21 0,0 0 15,0-21-15,0 0 0,1 0 16,20 0-16,-21 0 0,21 0 0,-20 0 15,20-21-15,-21 0 0,0 21 0,22-21 16,-22-1-16,0 1 0,0 0 16,0-21-16,-21 21 0,0-1 0,21 1 15,-21 0-15,0 0 0,0 0 16,0 0-16,-21 21 16,0 21-1,21 0 1,0 0-16,-21 0 0,21 0 0,-21 1 15,21-1-15,0 0 0,-21 0 0,21 0 16,0 0-16,0 1 16,0 20-16,21-21 0,0-21 15,0 21-15,0-21 0,0 0 16,1 0-16,20 21 0,-21-21 0,21 0 16,-20 0-16,20 0 0,0 0 15,-21-21-15,1 0 0,20 21 0,-21-21 16,0 0-16,0 0 0,1-1 15,-1 1-15,-21 0 0,0 0 0,21-21 16,-21 20-16,0 1 0,0 0 16,0 0-16,0 0 0,0 0 0,0-1 15,0 44 1,0-1 0,0 0-16,0 0 0,0 0 15,0 0-15,0 1 0,0-1 0,0 0 16,0 0-16,0 0 0,0 0 15,0 1-15,0-1 0,21 0 0,0 0 16,-21 0-16,21 0 0,1 1 16,-1-1-16,0-21 0,0 21 15,21-21-15,-20 0 0,-1 0 0,0 0 16,21 0-16,-21 0 0,1 0 16,20 0-16,-21-21 0,0 0 0,0-1 15,1 1-15,-1 0 0,0 0 0,0 0 16,0-22-16,0 22 0,-21-21 15,0 21-15,22 0 0,-22-22 16,21 22-16,-21 0 0,0 0 16,21 21-16,-21 21 15,0 0-15,21 0 0,-21 0 16,0 1-16,0-1 0,0 0 16,0 0-16,0 0 0,0 0 15,0 1-15,0-1 0,0 0 0,0 0 16,0 0-16,0 0 0,0 1 15,-21-22-15,21 21 0,-21-21 16,0 0 0,-1 0-16,1 0 15,0-21-15,21-1 0,-21 22 0,0-21 16,0 21-16,-1 0 0,22-21 16,-21 21-16,0 0 15,21 21-15,0 0 16,0 1-16,0-1 15,0 0-15,21-21 16,-21 21-16,21-21 0,1 0 0,-1 0 16,0 21-16,0-21 0,21 0 15,-20 0-15,-1 0 0,21 0 0,0 0 16,1-21-16,-22 21 0,21-21 16,1 0-16,-1 21 0,0-21 0,-21-1 15,22 1-15,-1 0 0,-21 0 16,22-21-16,-22 20 0,0 1 0,21-42 15,-42 42-15,0-22 16,0 22-16,0 0 0,0 0 0,0 0 0,0-1 16,-21 22-16,0 0 15,0 0-15,0 0 0,-1 0 0,1 22 16,0-1-16,21 21 0,0-21 16,-21 22-16,21-22 0,0 0 15,0 0-15,0 0 0,0 0 0,0 1 16,0-1-16,21 0 0,-21 0 0,21 0 15,0-21-15,1 0 0,-1 21 16,0-21-16,0 0 0,0 0 16,0 0-16,1 0 0,-1-21 15,0 0-15,0 21 0,0-21 0</inkml:trace>
  <inkml:trace contextRef="#ctx0" brushRef="#br1" timeOffset="97059.78">10731 15642 0,'127'-21'15,"-105"0"1,-1 0-16,-21 0 0,21-1 0,0 1 15,-21 0-15,0 0 0,0 0 0,0 0 16,0-22-16,0 22 0,-21-21 16,0 21-16,0-22 0,-22 1 0,22 21 15,-21 0-15,-1-22 0,22 43 16,-21-21-16,0 21 0,-1 0 0,22 21 16,-21 0-16,-1 1 0,-20 62 15,42-41-15,0 20 16,-1-21-16,1 1 0,21-1 0,0 0 15,0 1-15,0-1 0,0 0 0,0-20 16,21 20-16,1-21 16,-1 0-16,0-21 0,0 0 0,0 0 15,0 0-15,22 0 0,-22 0 0,0 0 16,0 0-16,0-21 0,22 0 16,-22 0-16,0 0 0,0-1 0,0 1 15,1 0-15,-1 0 0,0 0 16,0-22-16,0 22 0,0 0 15,1-21-15,-22 21 0,21-1 16,0 22-16,-21 22 16,0-1-16,0 0 0,0 0 15,0 21-15,0-20 0,0 20 0,0-21 16,0 0-16,21 22 0,-21-22 0,21 0 16,-21 0-16,21 0 0,-21 0 15,22 1-15,-1-1 0,0-21 0,0 0 16,0 0-16,0 0 0,1 0 0,-1 0 15,0 0-15</inkml:trace>
  <inkml:trace contextRef="#ctx0" brushRef="#br1" timeOffset="97404.59">11239 15685 0,'0'-22'0,"0"171"0,0-276 0,0 84 0,0 22 0,0 0 16,0 0-16,0-22 0,0 22 0,0-21 15,22 21-15,-1 0 0,0-1 16,0 1-16,0 21 0,0 0 0,22 0 15,-22 0-15,0 0 0,21 21 16,-20 1-16,-1-1 0,21 21 16,-21-21-16,0 0 0,1 22 0,-22-22 0,0 21 15,21-21-15,-21 1 0,0-1 16,0 0-16,0 0 0,0 0 16,0 0-16,0 1 0,-21-22 0,-1 0 15,1 0 1,0 0-16,21-22 15,0 1-15,0 0 16,0 0-16,0 0 0,0 0 16,0-1-16,0 1 0,21-21 0,0 21 15,1-22-15,-22 22 0,21-21 0,0 21 16,0 0-16,21-22 0,-20 22 16,-1 0-16,42 0 0,-20 21 15,-22 0-15,0 0 0,0 0 0</inkml:trace>
  <inkml:trace contextRef="#ctx0" brushRef="#br1" timeOffset="97727.4">12001 15621 0,'0'21'0,"0"-42"0,0 63 15,0-20-15,0-1 0,22-21 16,-1 0 0,0 0-16,0 0 0,0 0 15,22 0-15,-22 0 0,21-21 0,0 21 16,-20-22-16,20 1 0,-21 0 0,43-21 15,-43 21-15,0-1 16,0 1-16,-21-21 0,0 21 0,0 0 16,0-1-16,0 1 0,-21 21 15,0 0-15,0 0 16,-22 21-16,22 1 0,0-1 0,-21 0 16,20 0-16,1 0 0,0 22 0,0-22 15,0 0-15,21 0 0,-21 21 16,21-20-16,0-1 0,0 0 15,21 0-15,0 0 0,0-21 0,0 0 16,0 21-16,1-21 0,20 0 16,0 0-16,1 0 0,-1 0 0,0-21 15,22 21-15,-22-21 0</inkml:trace>
  <inkml:trace contextRef="#ctx0" brushRef="#br1" timeOffset="98276.09">13864 15367 0,'-21'0'16,"42"0"-16,-63 0 0,21 0 0,21-21 0,0 0 16,-22 21-16,22-21 0,-21-1 15,21 1-15,0 0 0,0 0 0,0 0 16,0-22-16,21 22 0,1 0 0,-1 21 16,21-21-16,-21 0 0,0 21 15,22 0-15,-1 0 0,-21 21 0,22 0 16,-22 0-16,21 22 0,0 41 15,-20-41-15,-1-1 16,-21 0-16,0 1 0,0-22 0,0 21 0,0-21 16,0 22-16,-21-22 0,21 0 15,-22 0-15,1-21 0,21 21 16,-21-21-16,0 0 16,21-21 15,0 0-31,21 0 0,0 0 0,-21-1 15,21 1-15,1-21 0,-1 21 16,0-22-16,0 22 0,0-21 0,22 0 16,-22 20-16,0 1 0,0 0 15,0 0-15,0 21 0,1 0 0,-1 0 16,0 0-16,0 21 0,0 0 16,-21 0-16,0 1 0,0-1 15,21 21-15,-21-21 0</inkml:trace>
  <inkml:trace contextRef="#ctx0" brushRef="#br1" timeOffset="98616.89">14647 15579 0,'21'21'0,"-42"-42"0,64 42 0,-22-21 15,0 0-15,0 0 0,0 0 16,0 0-16,1 0 0,-1-21 0,0 21 16,0-21-16,0-1 0,0 1 15,1 0-15,-1 0 0,0 0 16,0 0-16,0-1 0,-21-20 0,0 21 0,0 0 15,0-22-15,0 22 16,-21 0-16,0 0 0,0 21 16,0 0-16,-1 0 0,-20 21 0,21 0 15,0 0-15,-22 1 0,22-1 16,0 21-16,-21-21 0,21 43 16,21-43-16,-22 21 0,22-21 15,0 1-15,0-1 0,0 0 0,0 0 16,22 0-16,-22 0 0,21 1 0,0-1 15,0-21-15,0 21 0,0-21 16,22 0-16,-22 0 0,21 21 0,1-21 16,-1 0-16,21 0 0,-20 0 0,20 0 15,1 0-15,-1-21 16,1 21-16,-1-21 0</inkml:trace>
  <inkml:trace contextRef="#ctx0" brushRef="#br1" timeOffset="100327.91">15875 15452 0,'0'-21'0,"0"42"0,0-85 0,0 43 16,-21 21-16,0-21 0,-1 0 16,1 21-16,0 0 0,-21 0 0,21 0 15,-22 0-15,22 0 0,-21 21 16,-1 0-16,1 0 0,21 0 16,-21 1-16,20 20 0,-20-21 0,21 0 15,0 0-15,0 1 0,21-1 16,0 0-16,0 0 0,0 0 0,0 0 15,0 1-15,21-22 16,21 21-16,-21-21 0,0 0 16,1 0-16,20 0 0,-21 0 0,21 0 15,-20 0-15,20 0 0,-21-21 16,0 21-16,0-22 0,1 1 0,-1 0 16,0 0-16,0 0 0,-21 0 0,0-1 15,21 1-15,-21 0 0,0 0 16,0 42 15,0 0-31,-21 0 16,21 1-16,0-1 0,0 0 15,0 0 1,0 0-16,0 0 16,21-21-16,0 22 0,1-22 0,-1 0 15,0 21-15,0-21 0,0 0 16,0 0-16,22 21 0,-22-21 0,0 0 15,21 0-15,-20 0 0,20 0 0,0 0 16,-21 0-16,22 0 0,-1 0 16,-21-21-16,22 0 0,-1 21 15,-21-22-15,21 1 0,-20 0 0,-1 0 16,21 0-16,-42 0 0,21-22 16,0 22-16,-21 0 0,0-21 0,0 20 15,0 1-15,0 0 0,0 0 16,-21 21-16,0-21 0,0 21 15,-21 0-15,20 0 0,-20 0 0,0 0 0,21 0 16,-22 21-16,1 0 0,21 0 16,0 0-16,-1 22 0,1-22 0,0 0 15,21 21-15,-21-20 0,21 20 16,0-21-16,0 0 0,0 0 16,21 1-16,0-22 0,-21 21 15,21 0-15,1-21 0,20 0 0,-21 0 16,0 0-16,0 0 0,22 0 15,-22 0-15,0 0 0,0 0 0,22-21 16,-22 0-16,0 21 0,0-43 0,0 22 16,0 0-16,1-21 0,-1 20 15,-21-20-15,21 0 0,-21-1 0,21-20 16,-21 21-16,0-1 0,0-20 16,0 20-16,21 1 0,-21 0 0,0 21 15,0-1-15,0 1 0,0 0 16,0 0-16,-21 21 0,0 21 15,0 0-15,0 0 16,-1 22-16,1-1 0,0 0 0,21 1 16,-21-1-16,21 22 0,-21-22 15,21 0-15,0 1 0,0-1 0,0 0 16,0 1-16,0-22 0,0 21 16,21-21-16,0 0 0,-21 1 0,21-1 15,0 0-15,22 0 0,-22-21 0,0 0 16,21 21-16,-20-21 0,-1 0 15,21 0-15,-21 0 0,0 0 0,1-21 16,20 21-16,-21-21 0,0 0 16,0 0-16,1-1 15,-1 1-15,-21 0 0,0 0 0,0 0 16,0 42 15,0 0-31,0 0 16,0 0-16,0 1 0,0-1 15,0 0 1,21 0-16,0-21 16,0 0-16,0 0 0,1 0 15,20 0-15,-21 0 0,0 0 16,0 0-16,1-21 0,-1 0 0,21 0 16,-21 21-16,0-22 0,-21 1 15,22 0-15,-1 0 0,0 0 16,-21 0-16,21-1 0,-21 1 0,21 0 15,-21 0-15,21 0 0,-21 0 16,0 42 15,0 0-31,0 0 16,-21 0-16,0 0 0,0 1 0,0-1 16,21 0-16,-21 0 0,-1 0 0,1 22 15,0-22-15,0 21 0,-21 0 16,20 1-16,1-1 0,21 0 15,-21 22-15,0-1 0,21 1 0,0-1 16,0 1-16,0-1 0,0 22 16,0-21-16,0 20 0,21 1 0,-21 0 15,0-22-15,21 22 0,0-1 0,1 1 16,-22-21-16,0 20 0,0-20 16,0 20-16,0-20 0,0-1 0,0 1 15,0-1-15,0-20 0,-22 20 0,-20-20 16,21-22-16,-21 21 0,20-21 15,-20 0-15,0-21 0,21 0 0,-22 0 16,1 0-16,21 0 0,-22 0 16,1-21-16,21 0 0,-21 0 15,20 0-15,1-22 0,-21 1 0,21 0 16,0-22-16,-1 22 0,-20-22 16,21 1-16,0-1 0,0-20 0,-1 20 15,1-42-15,0 22 16,0-1-16,21-21 0,0 22 0,0-22 0,0 21 15,0 0-15,21 1 0,0-1 0,0 0 16,22 22-16,-1-22 0,22 22 16,-22 20-16,21-20 0,22-22 15,-43 43-15,1 21 0,-1-22 16,0 22-16,-20 0 0,20 0 16,-21 0-16,21 21 0,-20-21 0,20 21 0,-21 0 15,21 0-15,-20 0 16,-1 0-16,0 0 0,0 0 15,0 0-15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6T04:03:11.0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2032 445 0,'0'0'0,"0"21"16,21 0-1,0-21-15,22 0 16,-1 0-16,21 0 0,1 0 16,21 0-16,-22 0 0,22 0 15,-1 0-15,1 0 0,0 0 0,-22 0 16,22 0-16,-22 0 15,1 0-15,-1 0 0,-20 0 0,20 0 16,-42 0-16,22 0 0,-22 0 0,-42 0 31,0 0-31,-1 0 16,-20 0-16,0 0 0,21 0 16,-22 0-16</inkml:trace>
  <inkml:trace contextRef="#ctx0" brushRef="#br0" timeOffset="287.83">2815 508 0,'-21'0'0,"-21"0"15,42 21 1,-22 0-16,1 22 16,21-22-1,0 21-15,0 1 0,0-1 0,0 21 16,-21-20-16,21 20 0,0 1 15,-21-1-15,21 1 0,0-1 0,0-20 16,0 20-16,-21-21 0,21 1 16,-21-1-16,21 0 0,0-20 0,0 20 15,0-21-15,0 0 0,0 0 16,0 1-16,0-1 0,21-21 31,0 0-31,0-21 0,0-1 0,0 1 0,1 0 16,-1 0-16</inkml:trace>
  <inkml:trace contextRef="#ctx0" brushRef="#br0" timeOffset="892.48">3238 995 0,'22'-21'16,"-44"42"-16,65-63 0,-43 63 16,0 0-1,0 0-15,-21 0 0,-1 0 16,22 22-16,-21-22 0,0 21 0,21-21 15,0 22-15,0-22 0,-21 0 16,21 0-16,0 22 0,0-22 16,0 0-16,0 0 0,21-21 15,0 0-15,0 0 0,1 0 16,20 0-16,-21 0 0,21 0 16,1 0-16,-1-21 0,0 0 0,22 0 15,-22-1-15,-21 1 0,22 0 16,20-42-16,-42 41 0,1-20 15,-22 21-15,0 0 0,0 0 16,0-1-16,0 1 0,0 0 16,0 0-16,0 0 0,0 42 31,-22 0-31,1 0 0,0 22 16,0-22-16,0 21 0,0 0 15,-1 22-15,1-22 0,0 64 16,0-42-16,21-1 15,0 1-15,0-1 0,0 22 0,0-22 16,0 1-16,0-1 0,21 1 0,-21-22 16,21 22-16,-21-1 0,21-21 15,-21 22-15,22-22 0,-22 1 16,0 20-16,0-21 0,-22 1 0,1-22 16,-21 21-16,21-21 0,-22 1 0,1-1 15,-21 0-15,20-21 0,-20 0 16,20 0-16,-20 0 0,-1 0 15,1-21-15,21 0 0,-22-1 0,1-20 16,20 21-16,-20-21 0,20-1 16,1 22-16,21-21 0,0 21 0,21-22 15,0 22-15,0 0 0,0 0 16,21-22-16,0 22 0,21 0 0,1-21 16,-1 21-16,0-22 15,1 22-15,-1-21 0</inkml:trace>
  <inkml:trace contextRef="#ctx0" brushRef="#br0" timeOffset="1216.3">4000 1080 0,'22'-64'16,"-44"128"-16,44-149 0,-22 64 0,21 21 15,-21 21 1,0 0-16,0 21 0,0 1 15,0-1-15,0 22 0,0-22 0,0 21 16,0 1-16,0-1 0,0 22 16,-21-21-16,21 20 0,-22 1 0,22-22 15,-21 22-15,0-21 0,21 20 16,0-20-16,-21-1 0,0 1 0,21-1 16,0 1-16,0-1 15,0-20-15,0-1 0,-21 0 0,21 1 16,0-1-16,0-21 0,0 0 0,0 0 15,21-42 1,-21 0-16,21 0 16,0-21-16,-21-1 0,21 1 15</inkml:trace>
  <inkml:trace contextRef="#ctx0" brushRef="#br0" timeOffset="1536.12">3958 1376 0,'0'0'0,"0"-64"0,0 22 0,-21 0 16,21-1-16,0 1 0,0 0 16,0-1-16,0 1 0,21 0 15,0 21-15,0-22 0,22 22 0,-22 0 16,21 0-16,1 21 0,20 0 16,-21 0-16,22 0 0,-1 21 0,-20 0 15,20 21-15,-20 1 16,-22-1-16,0 0 0,0-20 0,-21 20 15,0 0-15,-21-21 0,0 22 0,-22-22 16,1 0-16,0 0 0,-1 0 16,-20 1-16,21-1 0,-1 0 15,1-21-15,0 0 0,-1 21 0,22-21 16,-21 0-16,21 0 0,-1 0 16,44 0 15,-1-21-31,0 21 0</inkml:trace>
  <inkml:trace contextRef="#ctx0" brushRef="#br0" timeOffset="1893.91">4593 1291 0,'42'0'15,"-20"0"1,-1-21-16,0 21 0,0-21 15,85-64 1,-85 64-16,0 0 16,0 0-16,-21 0 0,22-1 15,-22 1-15,0 0 0,0 0 0,0 0 16,-22 21-16,1 0 16,0 0-16,0 0 0,0 21 0,0 0 15,-22 21-15,22-20 0,0 20 16,0-21-16,0 21 0,-1 1 15,1-22-15,21 21 0,0-21 16,0 1-16,0-1 0,0 0 0,0 0 16,0 0-16,21 0 0,1-21 15,20 22-15,-21-22 0,0 0 0,22 0 16,-22 0-16,21 0 0,-21 0 16,22 0-16,-1 0 0,-21-22 0,21 22 15,1-21-15</inkml:trace>
  <inkml:trace contextRef="#ctx0" brushRef="#br0" timeOffset="2210.73">5419 974 0,'0'0'0,"0"-21"0,-22-1 31,1 22-31,0 0 0,0 22 16,0-1-16,0 0 15,21 0-15,0 0 0,0 0 16,0 1-16,0-1 15,0 0-15,0 0 0,21-21 0,-21 21 16,21 0-16,0-21 0,0 22 16,0-22-16,1 21 0,-1 0 0,0-21 15,0 21-15,0 0 16,-21 0-16,0 1 16,-21-22-1,0 21-15,0-21 16,-22 21-16,22-21 0,0 0 15,0 0-15,0 0 0,0 0 0,-1 0 16,1 0-16,0 0 0,21-21 16</inkml:trace>
  <inkml:trace contextRef="#ctx0" brushRef="#br0" timeOffset="3288.11">7429 741 0,'0'-21'0,"0"42"0,0-63 16,0 20-16,0 1 15,0 0-15,-21 21 0,0 0 31,21 21-31,0 0 0,-21 1 16,0 20-16,21 0 0,-21 22 16,-1-22-16,22 22 0,-21-1 0,0-21 15,21 22-15,0-22 0,0 1 16,0-1-16,0 0 0,0-21 16,0 22-16,0-22 0,0 0 0,21 0 15,22-21-15,-22 21 16,0-21-16,21 0 0,1 0 0,-1 0 15,0-21-15,22 0 0,-22 0 16,22 0-16,-1 0 0,1-22 0,-22 22 16,21-21-16,-20-1 0,-1 1 15,0 0-15,-20-22 0,20 22 0,-42-22 16,0-41-16,0 62 16,-21-20-16,0 20 0,-22 1 0,1 0 15,0 21-15,-1-1 0,-20 1 16,-1 0-16,1 21 0,-1 0 0,1 0 15,20 0-15,-20 0 0,21 21 16,-1 0-16,22 1 16,21-1-16,0 0 0,0 0 0,0 0 15,42 0-15,-20 1 0,41-22 16,-21 21-16,22-21 0,21 0 0,-22 0 16,22 0-16,-1 0 0,1 0 15,0-21-15,-22-1 0,22 22 0,-22-21 16,1 0-16,-1 0 0,1 0 15,-22 0-15,1-22 0,-1 22 0,0-21 16,-42-1 0,0 22-16,0-21 0,-42 21 0,21 0 15,0-1-15,-1 1 0,-20 0 16,21 21-16,0 0 0,-22 0 0,22 0 16,0 21-16,0 0 0,0 22 15,0-1-15,21 0 0,-22 22 0,22-1 16,-21 1-16,0 21 0,21-1 15,0 1-15,0 0 0,-21-1 0,21 1 16,0 0-16,0-1 0,0 1 16,0 0-16,0-1 0,0 22 0,0-21 15,0-1-15,21 1 0,-21 21 0,0-21 16,0-1-16,21 1 0,-21 0 16,0-22-16,0 22 0,0-1 15,-21-20-15,0-1 0,-43 43 16,22-63-16,21-1 0,-21-21 0,-1 21 15,-20-20-15,20-1 0,1 0 16,0-21-16,-1 0 0,1 0 0,-21 0 16,20 0-16,-20-42 0,20 20 0,-20 1 15,-1-21-15,22 0 0,0-1 16,-22-20-16,43 20 0,-21-20 0,21 21 16,-1-22-16,1 22 0,21-1 15,0 1-15,0-21 0,0 20 0,0 1 16,0 0-16,0-22 0</inkml:trace>
  <inkml:trace contextRef="#ctx0" brushRef="#br0" timeOffset="3775.83">10456 296 0,'0'22'15,"0"-1"-15,-21 0 0,0 21 16,0 1-16,0-1 0,-1 21 16,1 1-16,-21-1 0,21 22 15,-22 0-15,22-1 0,-21-20 16,21 21-16,0-22 0,-22 1 0,22-1 15,0-21-15,-21 1 0,42-1 0,-22-21 16,1 0-16,21 1 0,-21-1 0,21 0 16,-21-21-1,21-21-15,0 0 16,0-1-16,0-20 0,0 21 16,0-21-16,21-22 0,0 1 0,0-1 15,1 1-15,20-1 0</inkml:trace>
  <inkml:trace contextRef="#ctx0" brushRef="#br0" timeOffset="3971.72">10350 445 0,'0'0'0,"43"-22"0,-22 1 16,0 21-16,0 0 0,0 21 15,1 1-15,-22 20 0,21 0 0,-21 22 16,0-1-16,0 1 0,0 20 16,0 1-16,0 0 0,0-22 0,0 1 15,0-1-15,0 1 0,0-22 0,0 22 16,0-22-16,0-21 0,0 21 15,0-20-15,0-1 0,0 0 16,0 0-16,0 0 0,-21-21 0,-1 0 16,1 0-16,0 0 0,0 0 15,0 0-15</inkml:trace>
  <inkml:trace contextRef="#ctx0" brushRef="#br0" timeOffset="4543.39">9715 1270 0,'0'0'16,"0"21"-16,0 0 0,0 1 16,43-22-1,-22 0-15,21 0 0,1 0 0,-1 0 16,0 0-16,22 0 0,-1 0 16,1-22-16,-1 22 0,1-21 0,-1 0 15,1 0-15,-22 0 0,22 0 16,-1-1-16,-21 1 0,1 0 15,-22 0-15,21 0 0,-21 0 16,-21 42 0,-21 0-16,0 0 15,21 0-15,-21 22 0,0-22 16,21 21-16,-21-21 0,21 22 0,0 20 16,-22-42-16,22 0 0,0 1 15,0-1-15,0 0 0,0 0 16,22 0-16,-1-21 15,0 0-15,0 0 0,0 0 16,0 0-16,1 0 0,-1 0 0,21 0 16,-21-21-16,22 0 0,-22 0 0,0 21 15,0-21-15,21-1 0,-20-20 16,-1 21-16,0 0 0,-21-22 0,21 22 16,0-21-16,0 0 0,1 20 15,-22-20-15,0 21 0,21 0 0,-21 42 31,0 0-31,0 21 0,0-20 16,-21 20-16,-1-21 0,22 21 16,-21 1-16,21-22 0,0 21 0,0-21 15,-21 1-15,21-1 0,0 0 16,0 0-16,0 0 0,0 0 16,21-21-16,0 22 0,1-22 15,-1 0-15,0 0 0,0 0 16,0-22-16,22 1 0,-22 0 0,0 0 15</inkml:trace>
  <inkml:trace contextRef="#ctx0" brushRef="#br0" timeOffset="4828.22">11769 445 0,'0'0'0,"0"-43"0,0 22 0,0 0 16,-22 0-16,1 21 0,0 0 15,0 21-15,-21 0 0,20 21 0,1-20 16,0 20-16,-21 21 0,21 1 16,-1-22-16,1 43 0,0-22 0,0 1 15,0 21-15,0-22 0,-1 1 16,1-1-16,21-21 0,0 1 0,0 20 16,0-42-16,0 22 0,0-22 15,0 21-15,0-21 0,0 1 0,21-1 16,1-21-16,-1 0 15,0 0-15,0 0 0,21 0 16,-20-21-16,-1-1 0,0 22 0,21-21 16,-21-21-16</inkml:trace>
  <inkml:trace contextRef="#ctx0" brushRef="#br0" timeOffset="5168.04">11811 1080 0,'-42'63'31,"20"-42"-31,22 22 15,-21-22-15,0 21 0,21-21 16,-21 0-16,21 22 0,-21-22 0,21 0 16,0 0-16,0 0 0,0 1 15,0 20-15,21-42 0,0 0 16,0 21-16,0-21 0,22 0 16,-22 0-16,21 0 0,-21 0 0,22-21 15,-22 21-15,21-21 0,-21 0 0,22-1 16,-22 1-16,0 0 0,-21 0 15,0-21-15,0 20 0,0 1 0,0-21 16,0 21-16,0-22 0,-21 22 16,0 0-16,0 0 0,-22 21 0,22 0 15,0 0-15,-21 0 16,20 0-16,-20 0 0,21 0 0,-21 21 16,20 0-16,1 0 0,0-21 0,0 22 15,0-22-15,21 21 16</inkml:trace>
  <inkml:trace contextRef="#ctx0" brushRef="#br0" timeOffset="5378.91">11091 1164 0,'-21'0'0,"42"0"0,-63 0 0,21 0 15,42 0 1,0 0-16,0 0 16,0 0-16,22 0 0,-1 0 0,0 0 15,1 0-15,20 0 0,-20-21 0,20 21 16,1 0-16,-22 0 0,21-21 16,1 21-16,-1 0 0</inkml:trace>
  <inkml:trace contextRef="#ctx0" brushRef="#br0" timeOffset="6095.5">12361 1207 0,'0'21'47,"0"0"-47,0 0 15,0 0-15,0 0 0,-21-21 0,21 22 16,0 20-16,-21-21 0,21 0 16,0 0-16,-21 1 0,21-1 15,-21 0-15,-1 0 16,22 0-16,0-42 47,0 0-47,0 0 0,0 0 15,0-1-15,0 1 16,0 0-16,22-21 0,-1 21 0,0-22 16,0 22-16,0-21 0,22 21 0,-22-22 15,21 22-15,-21-21 0,22 42 16,20-21-16,-21 21 0,1 0 16,-22 0-16,0 0 0,0 21 15,0 0-15,1 21 0,-1-21 0,-21 1 16,0 20-16,0-21 0,0 0 15,0 22-15,0-22 0,0 0 16,0 0-16,-21 0 0,-1 0 0,1-21 16,21 22-16,-21-22 0,0 0 15,0 0-15,0 0 16,-1 0 0,22-22-16,0 1 15,0 0-15,0 0 0,0 0 0,22 0 16,-1-1-16,21-20 0,-21 21 15,0-21-15,22 20 0,-1-20 16,-21 21-16,22 0 0,-1 0 0,0 21 16,1 0-16,-1 0 0,0 21 0,-21 0 15,1 0-15,-1 0 0,0 0 16,0 22-16,-21-22 0,0 21 16,0-21-16,0 1 0,0 20 0,0-21 15,-21 0-15,0 0 0,0 1 16,-1-22-16,1 21 0,0 0 0,0-21 15,0 0-15,21 21 0,21-42 32,0 21-17,0-21-15</inkml:trace>
  <inkml:trace contextRef="#ctx0" brushRef="#br0" timeOffset="6579.73">13779 1185 0,'0'0'0,"0"-21"0,0 0 0,0 0 16,-42-21 0,21 20-16,0 22 0,0-21 0,-1 0 15,1 0-15,-21 0 0,21 21 16,0 0-16,-22 0 0,22 0 0,-21 0 16,21 21-16,-22 0 15,-20 43-15,42-43 0,-1 21 16,1 0-16,0 1 0,21-22 0,0 21 15,0 1-15,0-22 0,0 0 0,21 0 16,0 0-16,1 0 0,-1 1 16,21-22-16,-21 0 0,22 0 15,-22 0-15,21 0 0,-21 0 0,22 0 16,-22 0-16,0-22 0,0 22 0,21-21 16,-20 0-16,-1 0 0,-21 0 15,21 0-15,0-1 0,-21-20 0,0 21 16,21-21-16,-21-1 0,21 22 15,-21-21-15,22 21 0,-22-1 0,0 44 32,0-1-32,-22 0 15,1 0-15,21 21 0,-21-20 0,21 20 16,0 0-16,0-21 0,-21 1 16,21 20-16,0-21 0,0 0 0,0 0 15,0 1-15,21-1 16,0-21-16,0 0 0,1 0 15,20 0-15,-21 0 0,0 0 0,0 0 16,1-21-16,20 21 0,-21-22 16,0 1-16</inkml:trace>
  <inkml:trace contextRef="#ctx0" brushRef="#br0" timeOffset="6867.57">14224 360 0,'0'0'16,"-21"0"-16,0 0 0,-1 0 16,1 42-16,21-21 0,-21 22 15,0-1-15,21 0 0,-21 22 0,0-1 16,-1 64-16,1-63 16,0 21-16,21-22 0,-21 1 0,0-1 15,21-21-15,0 1 0,-21 20 0,21-42 16,-22 22-16,22-1 15,0-21-15,0 0 0,0 1 0,0-1 16,0 0-16,22-21 0,-1 0 16,0 0-16,0 0 15,0 0-15,-21-21 0,43 21 16,-22-21-16,0-1 0,0 1 0</inkml:trace>
  <inkml:trace contextRef="#ctx0" brushRef="#br0" timeOffset="7087.44">14541 1037 0,'0'0'0,"0"21"16,-21 1-16,0-1 0,0 0 0,0 42 15,0-41-15,-1-1 16,22 0-16,0 21 0,-21-21 16,21 1-16,-21-1 0,21 0 0,0 0 15,0 0-15,0 0 0,0 1 16,0-1-1,21-21-15,0 0 0,1 0 16,-1 0-16,21 0 0,-21 0 16,22-21-16,-1 21 0,0-22 0</inkml:trace>
  <inkml:trace contextRef="#ctx0" brushRef="#br0" timeOffset="7764.17">15007 1143 0,'0'0'16,"-21"21"-1,0-21-15,0 21 16,-1 1-16,1 20 0,0-21 0,-21 21 16,42-20-16,0-1 15,0 0-15,0 0 0,0 0 0,0 0 16,0 1-16,0-1 0,0 0 16,0 0-1,21-21-15,0 0 16,-21-21-1,0 0-15,21 21 0,-21-21 16,0-1-16,0 1 0,0 0 0,0-21 16,21 21-16,-21-22 0,22 22 15,-22-21-15,21-1 0,0 1 0,0 21 16,0-21-16,22-1 0,-22 22 16,21 0-16,-21 0 0,22 0 0,-1 21 15,0 0-15,1 0 0,-22 0 16,21 0-16,0 21 0,1 42 15,-22-20-15,0-22 0,0 21 16,0 0-16,-21 1 0,22-22 16,-22 21-16,0-21 0,0 22 0,0-22 15,-22 0-15,1 0 0,0 0 16,0 1-16,0-1 0,0 0 16,-1-21-16,1 0 0,0 0 0,0 0 15,0 0 1,0-21-16,21 0 15,0-1-15,0 1 0,0 0 16,21 0-16,21-21 0,-21-1 0,0 22 16,22-21-16,-1-1 0,0 1 15,1 0-15,-1-1 0,0 1 16,1 21-16,-1 0 0,0 0 0,1 21 16,-1 0-16,-21 0 0,0 21 15,1-21-15,-1 42 0,-21-21 0,0 0 16,0 22-16,0-22 0,0 21 15,0 1-15,-21-22 0,-1 42 16,1-42-16,21 22 0,-21-22 0,0 0 16,21 0-16,0 0 0,-21-21 15,21 22-15,-21-22 0,21 21 16,-22-21 0,22-21-1</inkml:trace>
  <inkml:trace contextRef="#ctx0" brushRef="#br0" timeOffset="7963.05">15113 677 0,'-21'0'0,"42"0"0,-63 0 0,-1 0 0,22 0 16,0 0-16,0 0 15,0 0-15,-1 0 0,1 0 32</inkml:trace>
  <inkml:trace contextRef="#ctx0" brushRef="#br0" timeOffset="8152.95">13779 804 0,'0'0'16,"0"22"-16,22-22 15,20 0-15,-21 0 16,21 0-16,1 0 0,20 0 16,-20 0-16,20 0 0,1 0 15,-1 0-15,1-22 0,-1 22 0,1 0 16</inkml:trace>
  <inkml:trace contextRef="#ctx0" brushRef="#br0" timeOffset="8616.68">17018 614 0,'0'0'0,"-21"0"32,63 0-32,0 0 0,1 0 0,20 0 15,1 0-15,20-21 0,1 21 16,0 0-16,-1 0 0,1 0 0,21 0 15,-21 0-15,20 0 0,-20 0 16,0 0-16,-22 0 0,1 0 0,-1 0 16,-42 0-16,1 21 0,-44-21 15,-20 0 1,0 0-16,-1 0 0</inkml:trace>
  <inkml:trace contextRef="#ctx0" brushRef="#br0" timeOffset="8879.53">17695 614 0,'0'0'16,"-21"0"-16,0 0 0,21 21 0,-21-21 0,21 21 16,-21 0-1,21 1-15,-22 20 0,22-21 16,0 21-16,0 22 0,-21-22 16,0 22-16,21-1 0,-21 1 0,0-22 15,21 22-15,-21-22 0,-1 21 16,1-20-16,21-1 0,-21-21 0,0 22 15,21-22-15,-21 0 16,21 0-16,0 0 0,0 0 0,0 1 16,21-22-1,0 0-15,0 0 16,22-22-16,-22 22 0,21-21 0,0 0 16,1 0-16</inkml:trace>
  <inkml:trace contextRef="#ctx0" brushRef="#br0" timeOffset="9571.17">18246 1143 0,'21'0'0,"-42"0"0,21 0 31,-22 21-31,1 0 0,0 1 16,-21-1-16,21 0 0,-1 0 16,-20 21-16,21-20 0,0-1 0,0 0 15,21 0-15,0 21 0,0-20 16,0-1-16,0 0 0,0 0 15,21 0-15,0-21 16,0 0-16,21 0 0,-20 0 0,20 0 16,-21 0-16,21 0 0,1 0 15,-22 0-15,21 0 0,-21-21 16,1 0-16,-1 21 0,0-21 0,-21 0 16,0-1-16,0 1 0,0-21 0,0 21 15,-21 0-15,0-22 0,-1 22 16,1-21-16,0-1 0,0 22 15,21 0-15,0-21 0,0 21 0,0-1 16,0 1-16,21 0 16,0 0-16,22 21 0,-1 0 0,0 0 15,22 0-15,-22 0 0,22 21 16,-22 0-16,0-21 0,1 21 0,-1 1 16,0-1-16,-21 21 0,1-21 15,-1 0-15,-21 1 0,0 20 0,0-21 16,0 0-16,0 0 0,-21 22 15,-1-22-15,1 0 0,0 0 16,0 0-16,0 1 0,0-22 0,21 21 16,0 0-16,-22 0 0,22 0 15,22 0 1,-1-21-16,21 0 16,-21 0-16,0 0 0,1 0 0,20 0 15,-21 0-15,21-21 0,-20 0 16,-1 0-16,21 0 0,-21 0 0,0-22 15,1 22-15,-1-21 0,0 21 0,0-22 16,-21 1-16,0 0 0,0-1 16,0 1-16,0 0 0,-21-1 0,-21 22 15,20-21-15,1 21 16,0 21-16,-21-22 0,21 22 0,-22 0 16,22 0-16,0 22 0,-21-22 15,20 21-15,1 0 0,0 21 0,0-21 16,21 1-16,0-1 0,0 0 15,0 0-15,0 0 0,0 0 16,21-21-16,0 0 0</inkml:trace>
  <inkml:trace contextRef="#ctx0" brushRef="#br0" timeOffset="9915.96">19748 423 0,'0'0'0,"22"-42"0,-22 21 15,21 0-15,-21 42 32,-21 21-32,-1 1 0,1-1 0,0 0 15,-21 22-15,21-1 0,-1 1 16,-20-1-16,21 1 0,0-1 15,-22 1-15,22-1 0,0 1 16,21-22-16,-21 0 0,21 1 0,-21-1 16,21 0-16,-21-20 0,21-1 15,0 21-15,0-21 0,0 0 16,0 1-16,21-22 31,0 0-31,0 0 16,0-22-16,0 1 0</inkml:trace>
  <inkml:trace contextRef="#ctx0" brushRef="#br0" timeOffset="10367.7">20341 974 0,'0'0'0,"-21"-21"31,0 21-31,0 0 0,-1 0 15,1 0-15,0 0 0,-21 0 16,21 21-16,-1-21 0,1 21 0,0 0 16,0 0-16,0 0 0,-22 1 15,22-1-15,0 0 0,21 0 16,-21 0-16,21 0 0,0 1 16,0-1-16,21-21 15,0 21-15,0-21 0,1 21 16,-1-21-16,21 0 0,-21 21 0,0-21 15,1 0-15,-1 21 0,0-21 16,21 0-16,-42 22 0,21-22 0,1 21 16,-22 0-16,0 0 15,0 0-15,0 0 16,0 1-16,-43-22 0,1 21 16,21-21-16,0 0 15,-1 0-15,1 0 0,0 0 0,0 0 16,0 0-16,0 0 0,-1 0 15,1 0-15,0 0 0,0 0 16,0 0-16,0 0 0,-1 0 16,1 0-16,0 0 15,0 0-15,0 0 0,0 0 0,-1 0 16,1 21-16,0-21 0</inkml:trace>
  <inkml:trace contextRef="#ctx0" brushRef="#br0" timeOffset="11619.99">2201 2159 0,'-42'0'0,"84"0"0,-126 0 0,62 0 16,-20 0-16,21 0 0,0 0 0,0-21 15,-1 21-15,1 0 16,42 0 15,1 0-31,-1 0 0,21 0 16,-21 0-16,22 0 0,20 0 15,-21 0-15,43 0 0,-21 0 0,20 0 16,22 0-16,-21 0 0,21 0 16,-1 0-16,1 0 0,21 0 15,0 0-15,0 0 0,21 0 0,1 0 16,-1 0-16,0 0 0,21 0 15,1 0-15,20 0 0,-21 0 0,22 0 16,-1 0-16,1 0 0,-1 0 16,1 0-16,-1 0 0,1 0 0,-1 0 15,22 0-15,0 0 0,-1 0 16,1 0-16,0 0 0,21 0 0,-1 0 16,-20 0-16,21 0 0,0 0 0,0 0 15,21 0-15,-22 0 0,1 0 16,21 0-16,-21 0 0,21 0 15,0 0-15,-21 0 0,21 0 0,0 0 16,0 0-16,0 0 0,-21 0 16,21 0-16,0 0 0,0 0 0,0 0 15,0 0-15,0 0 0,0 0 16,0 0-16,-21 0 0,21 0 0,0 0 16,0 0-16,-22 0 0,22 0 15,0 21-15,-21-21 0,21 21 0,-21-21 16,0 21-16,0 1 0,0-22 15,-1 21-15,1-21 0,0 21 16,0-21-16,0 21 0,-22 0 0,1-21 16,0 0-16,-1 21 0,-20-21 15,-1 0-15,1 0 0,-22 0 0,1 0 16,-1 0-16,-21 0 0,0 0 16,0 0-16,-21 0 0,0 0 0,-21 0 15,0 0-15,-21 0 0,-1 0 16,-20 0-16,-1 0 0,-20 0 0,-1 0 15,0 0-15,1-21 0,-22 21 0,0 0 16,0 0-16,-21-21 16,0 0-1,-21 21-15,0 0 16,0 0-16,0 0 0</inkml:trace>
  <inkml:trace contextRef="#ctx0" brushRef="#br0" timeOffset="44038.92">2752 3874 0,'-22'21'47,"1"0"-31,21 0-16,0 0 15,21-21 16,1 0-15,-1 0-16,0 0 16,0 0-16,-21-21 0,0 0 15,21 21-15,-21-21 16,0 0-16,0-1 16,-21 22 15,0 0-31,0 22 15,0-1 1,21 0-16,0 0 31,21-21-15,0 0-16,0 0 16,0-21-16,0 21 15,-21-21-15,0 0 16,0-1-1,-21 22 1,0 0-16,0 0 0,0 0 16,0 0-1,-1 0-15,22 22 16,0-1 0</inkml:trace>
  <inkml:trace contextRef="#ctx0" brushRef="#br0" timeOffset="45606.84">2286 3598 0,'0'0'0,"0"-21"0,0 0 16,-21 42 15,21 0-31,0 1 16,0 20-16,0 0 0,0-21 16,-21 22-16,21 20 0,-22-20 0,1 20 15,21-21-15,0 22 0,-21-22 16,21 1-16,-21 20 0,0-42 0,21 22 15,0-1-15,0-21 0,0 0 16,0 0-16,0 1 0,0-1 16,21-21-1,0-21-15,0 21 0,22-22 16</inkml:trace>
  <inkml:trace contextRef="#ctx0" brushRef="#br0" timeOffset="47317.23">4212 3937 0,'0'21'0,"42"-21"47,-20-21-47,-1 21 0,21-21 0,0 21 16,1-21-16,-1 0 0,0-1 15,22 1-15,-1 0 0,1 0 0,-1 0 16,-20 0-16,20-22 0,-20 22 16,-1-21-16,0 21 0,1-22 15,-22 1-15,0 0 0,0-1 0,-21 1 16,0 0-16,0 20 0,0-20 16,-21 0-16,0 21 0,-22-1 0,22 1 15,-21 0-15,0 21 0,20 0 16,-20 0-16,0 0 0,21 0 0,-22 21 15,22 22-15,0-22 0,0 42 16,0-20-16,-1 20 0,1 1 0,0-1 16,0 22-16,0-22 0,0 22 15,-1 0-15,1-1 0,0 1 0,0 0 16,0-1-16,21 1 0,-21 21 16,-1-22-16,1 1 0,21 21 0,0 0 15,-21-22-15,21 22 16,-21 0-16,21-21 0,0-1 0,0 1 15,0 0-15,0-1 0,0-20 0,0-1 16,21-20-16,-21-1 0,21 0 0,0 1 16,1-22-16,-1 0 0,0-21 15,21 0-15,-21 0 0,22 0 16,-22-21-16,21 0 0,1-22 0,-1 1 16,0 0-16,1-1 0,-1-20 0,0-1 15,1 1-15,-1-1 0,0-20 0,22-86 16,-43 86-16,0-1 15,-21 22-15,0-22 0,-21 0 16,0 22-16,-22-1 0,1 1 0,0-1 16,-22 1-16,1 20 0,-1 1 15,-20 0-15,20 21 0,22-1 16,-22 1-16,22 0 0,0 21 0,-1 0 16,1 0-16,21 0 0,42 0 31,0 0-31,0 0 0,22 0 15,-1-21-15,0 21 0,22-21 0,-22 0 16,22-1-16,-1 1 0,1 0 0,-1 0 16,-21 0-16,22 0 0,-22-22 15,22 22-15,-22-21 0,0-1 16,1 22-16,-22-21 0,-21 21 16,21 0-16,-21-1 15,0 1-15,-21 21 16,0 21-1,21 1-15,-21-1 0,-1 21 16,22-21-16,0 22 0,0-1 0,-21-21 16,21 21-16,0 1 0,0-22 15,0 21-15,0-21 0,0 22 0,0-22 16,0 0-16,21 0 0,-21 0 16,22-21-16,-1 0 0,0 0 15,0 0-15,21 0 0,-20 0 0,-1-21 16,21 21-16,-21-21 0,0 0 15,22-21-15,-22 20 0,21-20 0,-21 0 16,22-1-16,-22 22 0,0-21 0,0 0 16,0 20-16,1 1 15,-22-21-15,21 42 0,-21-21 0,0 0 0,-21 21 32,-1 21-32,1 0 0,21 0 0,-21 0 15,0 0-15,21 1 0,-21 20 16,21-21-16,0 21 0,0-20 15,0 20-15,0-21 0,0 21 0,0-20 16,21-1-16,21 0 0,-21 0 16,1 0-16,-1-21 0,0 0 0,21 21 15,-21-21-15,22 0 0,-22 0 0,21 0 16,22-42-16,-22 21 16,-21 0-16,0 0 0,22-1 0,-22-20 15,0 21-15,0-21 0,0 20 16,-21-20-16,0 21 0,0-21 0,0 20 15,22 1-15,-22 0 16,0 42 0,0 0-1,0 1-15,-22 20 16,22-21-16,-21 0 0,21 22 0,0-22 16,0 21-16,0-21 0,-21 0 0,21 1 15,0-1-15,-21 0 0,21 0 16,0 0-16,0-42 47,0 0-47,0 0 0,0 0 15,0-1-15,0 1 0,0-21 16,0 0-16,0-1 0,21 22 0,-21-21 16,21-1-16,0 22 15,22-21-15,-22 21 0,21 0 0,-21-1 16,43 22-16,-22 0 0,22 0 0,-22 0 15,22 0-15,-22 22 0,0-1 16,1 0-16,-1 21 0,-21-21 16,0 1-16,0 20 0,-21 0 0,0-21 15,0 22-15,0-1 0,-21-21 0,0 22 16,0-22-16,-21 0 0,-1 21 16,22-21-16,-21 1 0,21-1 15,-1-21-15,22 21 0,-21-21 16,21-21-1,21 0 1,-21-1-16,22 1 0</inkml:trace>
  <inkml:trace contextRef="#ctx0" brushRef="#br0" timeOffset="47623.05">7472 3662 0,'-21'0'0,"42"0"0,-64 0 0,22 0 16,0 0-16,0 0 0,0 0 15,-22 0-15,22 21 0,-21 0 0,21 0 16,-22 22-16,22-22 0,-21 0 0,21 21 16,-22-20-16,22 20 0,0 0 15,21 1-15,0-1 0,0-21 0,0 21 16,0 1-16,0-22 0,0 0 15,21 0-15,0 0 0,1 1 0,20-22 16,-21 21-16,21-21 0,1 0 0,-22 0 16,21 0-16,1 0 0,20-21 15,-21 21-15,1-22 0,-1 1 0,22-21 16,-22 21-16,21-22 16,-20 1-16</inkml:trace>
  <inkml:trace contextRef="#ctx0" brushRef="#br0" timeOffset="47887">8064 3387 0,'0'-21'0,"0"42"0,0-85 0,0 43 16,0 0-16,0 0 0,0 0 0,-21 21 15,0 0-15,0 0 0,0 21 16,21 0-16,-21 0 0,-1 21 0,1 1 16,21-1-16,-21 0 0,0 22 15,0-22-15,21 1 0,0 20 0,-21-21 16,-1 1-16,22 20 0,0-20 15,0-1-15,0 0 0,0 1 16,0-22-16,0 21 0,0-21 0,0 0 16,0 1-16,22-1 0,-1 0 0,0-21 15,21 0-15,-21 0 16,1 0-16,-1 0 0,21-21 0,-21 0 16,0-1-16,22 1 0,-1 0 15</inkml:trace>
  <inkml:trace contextRef="#ctx0" brushRef="#br0" timeOffset="48107.03">8488 3641 0,'-43'84'16,"43"-41"0,-21-22-16,21 0 0,-21 0 0,0 22 15,21-22-15,-21 21 0,21-21 16,0 0-16,0 22 0,-21-22 0,21 0 15,0 0-15,0 0 0,0 1 16,0-1-16,21-21 0,0 0 0,-21 21 16,21-21-16,0 0 0,22 0 0,-22 0 15,0-21-15,21 21 0,-21-21 16</inkml:trace>
  <inkml:trace contextRef="#ctx0" brushRef="#br0" timeOffset="48797.22">8975 3725 0,'0'0'16,"-22"0"-16,1 0 0,0 0 16,0 0-16,21 22 0,-21-22 0,0 21 15,-1 0-15,22 0 0,-21 0 16,21 22-16,0-22 0,0 0 0,0 0 16,0 21-16,0-20 0,0-1 0,0 0 15,0 0-15,21 0 0,-21 0 16,22 1-16,-1-22 0,-21 21 15,21-21-15,0 0 0,0 0 32,-21-21-32,0-1 0,0 1 0,0 0 15,0-21-15,0-1 16,0 22-16,0-21 0,0 21 0,0-22 16,0 22-16,0-21 0,21 21 0,-21 0 15,22-1-15,-1 1 0,0 0 16,0 21-16,21-21 15,-20 21-15,20 0 0,-21 0 0,21 0 16,-20 0-16,20 21 0,0-21 0,-21 21 16,1 0-16,20 22 0,-21-22 15,-21 0-15,21 0 0,-21 22 16,21-22-16,-21 21 0,0-21 0,0 22 16,0-22-16,0 0 0,0 0 0,0 0 15,0 0-15,0 1 0,-21-22 16,0 21-16,0-21 15,0 0-15,0 0 16,21-21-16,0-1 16,0 1-16,0-21 0,0 21 0,0 0 15,21-22-15,0 1 0,0 21 16,0-22-16,0 1 0,22 0 16,-1-1-16,0 22 0,1-21 15,20 21-15,-20 0 0,-1 21 0,21 0 16,-41 0-16,20 0 0,0 21 0,-21 0 15,1 0-15,-1 0 0,-21 22 16,0-22-16,0 21 0,0-21 0,0 22 16,0-1-16,0-21 0,0 21 0,-21-20 15,-1 20-15,1-21 0,21 0 16,-21 0-16,0 1 0,21-1 16,0 0-16,-21-21 0,0 21 15,21-42 1,21 0-1,0 0-15</inkml:trace>
  <inkml:trace contextRef="#ctx0" brushRef="#br0" timeOffset="49607.26">10858 3768 0,'0'0'0,"0"-21"0,0-1 16,0 1-16,-21 0 0,21 0 0,-21 21 15,21-21-15,-21 0 0,0-1 16,0 22-16,-1 0 0,-20 0 16,21 0-16,0 22 15,0-22-15,-22 21 0,22 21 0,-21-21 0,-1 0 16,22 22-16,-21-22 0,21 21 16,0-21-16,-1 22 0,22-22 15,0 0-15,0 21 0,0-20 0,0-1 16,22 0-16,-1 0 0,0-21 0,0 21 15,0-21-15,0 0 0,22 0 16,-22 0-16,21 0 0,-21-21 0,1 0 16,20 0-16,-21 0 15,0-1-15,22 1 0,-22 0 0,0-21 0,0-1 16,0 22-16,0-21 0,1 21 16,-1-22-16,-21 22 0,0 0 15,0 0-15,0 0 0,-21 21 16,-1 21-16,1 0 15,0 21-15,0-20 16,0-1-16,0 21 0,21-21 0,0 22 16,0-1-16,0-21 0,0 21 15,0-20-15,0 20 0,0-21 0,21 0 16,0 0-16,-21 1 0,63-1 16,-41-21-16,-1 0 0,0 0 15,21 0-15,-21 0 0,22 0 0,-1 0 16,-21-21-16,22-22 0,-1 22 15,-21-21-15,21 21 0,1-22 16,-1 1-16,-21 0 0,22-22 0,-22 22 16,21-22-16,-21 1 0,0-1 0,1 1 15,-1-1-15,0 1 0,-21 20 16,0-20-16,0 21 0,0-1 0,0 22 16,0 0-16,0 0 0,0 0 15,-21 21-15,21 21 0,-21 0 16,-1 0-16,-20 21 0,21 1 15,0 20-15,0-20 0,-1 20 0,1 1 16,0-1-16,21-21 0,0 22 16,0-22-16,0 22 0,0-22 0,0 0 15,0 1-15,0-1 0,0 0 16,0-20-16,0-1 0,0 0 16,21 0-16,0 0 0,1 0 0,-1-21 15,0 0-15,21 0 0,-21 0 0,1 0 16,-1 0-16,21-21 0,-21 0 15,0 21-15,22-42 0,-22 21 0,0-1 16,21 1-16,-20-21 0,20 21 16,0-22-16,-21 22 0,22-21 0,-22 0 15,21-1-15,-21 1 0,1 21 0,-22-22 16</inkml:trace>
  <inkml:trace contextRef="#ctx0" brushRef="#br0" timeOffset="49831.43">9885 3069 0,'-21'0'0,"42"0"0,-85 0 0,43 0 16,0 0-16,0 0 0,0 0 15,21-21 16,0 0 1</inkml:trace>
  <inkml:trace contextRef="#ctx0" brushRef="#br0" timeOffset="50047.3">8213 3344 0,'0'0'0,"-43"22"0,43-1 16,21-21-1,1 0-15,-1 0 0,21 0 0,-21 0 16,22 0-16,-1 0 0,0 0 16,1 0-16,-1-21 0,0 21 15,1 0-15,-1 0 0,0 0 0,-21 0 16,22-22-16,-22 22 0</inkml:trace>
  <inkml:trace contextRef="#ctx0" brushRef="#br0" timeOffset="50947.27">1863 6011 0,'0'0'15,"-22"0"-15,1 0 16,0 0-16,0 0 15,21-21-15,-21 21 0,21-21 0,0 0 16,0 0-16,0 0 0,0-1 16,0 1-16,0 0 0,21 0 0,0 0 15,0 0-15,0-1 0,1 22 16,-1 0-16,21 0 0,-21 0 16,0 22-16,1-1 0,-1 0 15,0 21-15,0 1 0,0-1 16,-21 0-16,0 1 0,0-1 15,0 21-15,0-20 0,-21-1 0,-21 22 16,21-22-16,-22 0 0,1 1 16,0-1-16,-22 0 0,22 1 0,-1-22 15,1 0-15,0 0 0,21-21 16,-22 0-16,22 0 0,0 0 0,0 0 16,21-21-16,-21 0 0,21 0 15,0-1-15,0 1 0,0-21 16,0 21-16,0-22 0,21 1 0,0 21 15,0-21-15,0 20 0,0 1 16,1 0-16,20 0 0,-21 0 16,0 21-16,22 0 0,-22 0 0,0 0 15,21 21-15,-21-21 0,1 21 16,-1 0-16,0 0 0,0 1 16,-21-1-16,0 21 0,0-21 0,0 0 15,21 1-15,-21 20 0,0-21 0,21 0 16,1 0-16,-22 1 15,21-22-15,0 0 0,0 0 16,0 0-16,0 0 16</inkml:trace>
  <inkml:trace contextRef="#ctx0" brushRef="#br0" timeOffset="51108.12">2561 6265 0,'21'0'0,"-42"0"0,63 0 15,-42-21 1,22 21 15,-1 0-31,0-21 0,0 21 16</inkml:trace>
  <inkml:trace contextRef="#ctx0" brushRef="#br0" timeOffset="51471.01">3916 5927 0,'0'0'0,"-21"-21"15,21-1-15,-22 1 0,22 0 16,-21 0-16,21 0 0,-21 0 0,0-1 16,0 22-1,0 0-15,-1 22 0,22-1 16,0 21-16,-21 0 0,0 1 16,21-1-16,-21 0 0,21 1 0,-21-1 15,0 0-15,21 1 0,-22-1 0,1 0 16,21 1-16,-21-1 0,0 0 15,0 1-15,21-1 0,0-21 0,-21 0 16,21 1-16,0-1 0,0 0 16</inkml:trace>
  <inkml:trace contextRef="#ctx0" brushRef="#br0" timeOffset="51903.65">3450 6287 0,'0'0'16,"-21"-22"-16,0-20 0,0 0 0,-1-1 15,-20 1-15,21 0 0,0-1 0,21 1 16,0-21-16,0 20 0,0 1 16,0 0-16,0 20 0,21-20 0,0 21 15,0-21-15,22 20 0,-1 1 16,0 21-16,22 0 0,-22 0 16,22 0-16,-1 21 0,1 22 15,-1-22-15,1 21 0,-1 22 0,1-22 16,-22 22-16,0-22 0,1 21 15,-1-20-15,-21-1 0,0 22 16,-21-22-16,0 0 0,0 43 0,0-43 16,0 1-16,0-22 0,-21 0 15,21 0-15,-21 0 0,0-21 16,21-21 0,0 0-16,0 0 0,0 0 15,0-1-15,0-20 0,0 0 0,0-1 16,0 1-16,21 0 0,-21-1 15,21 1-15,0-21 0,0 20 16,-21-20-16,22-1 0,-1 22 0,0-22 16,0 22-16,0 0 0,0 21 15,-21-1-15,22 1 0,-1 0 0,0 21 16,0 21 0,0 0-16,-21 1 0,0-1 0,0 0 15,21 0-15,-21 21 0,22-20 16</inkml:trace>
  <inkml:trace contextRef="#ctx0" brushRef="#br0" timeOffset="52581.26">4995 6054 0,'-106'42'16,"85"-21"-16,-21 0 0,21-21 15,-22 22-15,22-1 0,0 21 0,-42 0 16,63-20-16,0 20 16,0-21-16,0 0 0,0 0 0,0 1 15,0-1-15,21-21 0,0 21 0,21-21 16,-21 0-16,22 0 0,-22 0 16,21 0-16,-21 0 0,22-21 0,-22 0 15,0 21-15,-21-22 0,0 1 16,0 0-16,0 0 0,0 0 15,0-22-15,0 22 0,0 0 0,0-21 16,0 21-16,0-22 0,0 1 0,0 21 16,0-22-16,0 22 0,0 0 15,21 0-15,22 0 0,-22 0 0,0-1 16,21 22-16,-21 0 0,22 0 16,-1 0-16,-21 22 0,22-1 15,-22 0-15,21 0 0,-21 21 0,0-20 0,1-1 16,-1 21-16,-21-21 15,21 22-15,-21-22 0,0 0 0,0 21 0,0-21 16,0 1-16,-21-1 0,0 0 16,-1 0-16,1 0 0,21 0 15,-21-21-15,0 0 0,0 0 0,0 0 16,-1 0 0,22-21-16,0 0 0,0 0 0,0 0 15,0 0-15,22-22 0,-22 22 0,21-21 16,21-1-16,-21 1 0,22 0 15,-1-22-15,0 22 0,1 0 0,20 20 16,1-20-16,41 0 16,-41 42-16,-22 0 0,22 0 15,-22 21-15,-21 0 0,22 0 0,-22 22 16,-21-1-16,0-21 0,0 21 0,0 1 16,0-1-16,0-21 0,-21 22 15,-1-1-15,1-21 0,0 0 0,0 22 16,0-22-16,0 0 0,-1 0 0,1-21 15,21 21-15,-21-21 0</inkml:trace>
  <inkml:trace contextRef="#ctx0" brushRef="#br0" timeOffset="54203.25">6731 6075 0,'0'0'0,"-42"0"16,20 21-16,-20-21 0,21 21 0,0-21 15,0 0-15,21 21 0,21-21 16,0 0 0,42 0-16,-20-21 0,-1 0 15,22 21-15,-22-21 0,21 0 0,1-22 16,-1 22-16,1-21 0,-1 0 16,-20-1-16,20 1 0,-20 0 0,-1-1 15,0-20-15,1 20 0,-22 1 16,-21-21-16,0 20 0,0 22 0,0-21 15,0-1-15,-43-20 0,22 42 16,0 0-16,0-1 0,0 1 16,-22 0-16,22 21 0,-21 0 15,21 0-15,-22 0 0,22 0 0,-21 21 16,21 0-16,0 22 0,-22-1 16,22 22-16,0-1 0,0 1 0,0 20 15,21 1-15,0 0 0,-22-1 16,22 1-16,-21 0 0,21-1 0,0 1 15,0 21-15,0 0 0,0-22 0,-21 128 16,0-127-16,21 20 0,-21 1 16,21 0-16,-21 0 0,21 0 15,-22-22-15,1 22 0,21-21 0,0 0 16,0-1-16,0 1 0,0 0 0,0-22 16,0 64-16,0-63 15,0-22-15,0 0 0,21 1 16,-21-22-16,22 0 0,-1-21 0,0 0 15,21 0-15,-21 0 0,22-42 0,-22 20 16,21-20-16,22 0 0,-22-22 16,0 1-16,22-22 0,-1 0 0,-20 22 15,20-43-15,-20 21 0,-1 1 0,-21-22 16,0 21-16,0-21 0,-21-63 16,-21 63-16,0 22 0,-21-1 15,-1 21-15,1-20 0,0-1 16,-22 22-16,1-1 0,20 22 0,-20-22 0,-1 22 15,1 21-15,-1 0 0,1-22 16,21 43-16,-1-21 0,1 0 16,21 21-16,0 0 0,42-21 31,0 21-31,21 0 0,-21 0 16,22 0-16,-1-21 0,22 21 0,-22-22 15,21 1-15,-20 0 0,20 0 16,-20 0-16,20 0 0,-21-1 0,22-20 15,-22 21-15,1-21 0,-1 20 0,-21-20 16,0 21-16,0 0 16,1 0-16,-22-1 0,0 1 15,-22 21-15,1 21 16,0-21-16,0 22 16,0-1-16,21 21 0,0-21 0,0 0 15,0 22-15,0-22 0,0 0 16,0 0-16,0 0 0,0 1 0,0-1 15,0 0-15,21 0 0,0-21 0,0 0 16,0 21-16,22-21 0,-22 0 16,0 0-16,21 0 0,-20 0 0,20-21 15,0 0-15,-21 21 0,22-21 16,-22 0-16,21-1 0,-21 1 0,1 0 16,-1 0-16,0 0 0,0-22 15,-21 22-15,0 0 0,21 0 16,-21 0-16,0 42 15,0 0 1,-21-21-16,0 21 0,21 22 16,0-22-16,0 0 0,-21 0 0,21 0 15,0 0-15,0 1 0,0-1 0,0 0 16,21-21-16,-21 21 0,21-21 16,0 0-16,0 0 0,22 0 15,-22 0-15,0 0 0,0 0 0,0 0 16,22 0-16,-22 0 0,0-21 0,0 0 15,0 21-15,22-21 0,-22-22 16,0 22-16,-21 0 0,21 0 0,0-22 16,-21 22-16,22 0 0,-22 0 15,0 0-15,0 0 0,0-1 0,0 44 32,0-1-32,0 0 15,0 0-15,0 21 0,0-20 0,-22-1 16,22 0-16,0 0 0,0 0 15,-21 0-15,21 1 0,-21-1 0,21 0 16,0-42 31,0 0-47,0-1 16,0 1-16,0 0 0,0 0 0,21-21 15,0 20-15,1-20 0,-1 21 16,0-21-16,0 20 0,21-20 0,1 21 15,-1 0-15,0 21 0,1 0 16,-1 0-16,0 0 0,1 0 0,-1 21 16,-21 0-16,22 0 0,-22 0 0,-21 22 15,0-22-15,0 21 0,0-21 16,0 1-16,0 20 0,0-21 0,-21 0 16,-1 0-16,1 1 0,-21-1 15,21 0-15,0-21 0,-1 21 16,1-21-16,0 0 15,42-21 1,0 0-16,1 0 16</inkml:trace>
  <inkml:trace contextRef="#ctx0" brushRef="#br0" timeOffset="55622.96">9398 5652 0,'0'0'0,"0"-22"15,0-20 1,-21 42-16,0 0 0,-22 0 16,22 0-16,0 21 0,0 0 15,21 1-15,-21-1 0,-1 0 16,1 21-16,21 1 0,0-1 0,-21-21 16,21 21-16,0 1 0,0-1 0,0-21 15,0 22-15,0-22 0,0 0 16,21 0-16,0 0 0,1 0 0,-1 1 15,0-22-15,0 0 0,21 0 16,-20 0-16,-1 0 0,21 0 0,-21 0 0,22-22 16,-1 1-16,-21 0 15,21 0-15,-20 0 0,20-22 0,-21 1 16,0 0-16,0-1 0,22-20 16,-22 21-16,0-22 0,0 1 0,0-1 15,1 1-15,-1 20 0,0-20 0,21 20 16,-21-20-16,1 21 0,20 20 0,-21 1 15,0 0-15,-21 0 0,0 42 32,0 0-32,0 0 0,-21 1 15,0 20-15,-21 0 0,20 1 0,1-1 16,0 0-16,0 22 0,0-22 16,0 22-16,-1-22 0,22 21 15,0-20-15,-21-1 0,21 0 0,0 1 16,0-22-16,0 21 0,0-21 0,0 1 15,21-1-15,22 21 16,-22-42-16,0 0 0,0 0 0,0 0 16,22 0-16,-22 0 0,21 0 0,1-21 15,-1 0-15,0 0 0,1-1 0,-22 1 16,21-21-16,-21 0 0,22-1 16,-22 22-16,0-21 0,0-1 15,0 1-15,0 21 0,-21 0 0,0 0 16,0 42 15,0 0-31,0 0 0,-21 0 16,21 0-16,0 1 0,-21 20 0,21-21 15,-21 0-15,21 0 0,0 22 0,-21-22 16,21 0-16,0 0 0,0 0 16,0 1-16,0-1 0,21-21 15,0 0-15,0 0 0,0 0 0,1 0 16,20 0-16,-21 0 0,21 0 15,-20-21-15,20-1 0,-21 1 0,21 0 16,-20 0-16,-1-21 0,0-1 0,21 22 16,-21-21-16,1-1 15,-1 1-15,0 21 0,-21 0 0,0 0 16,0-1-16,0 44 16,0-1-1,-21 0-15,21 0 0,-21 21 0,-1-20 16,22-1-16,-21 21 0,21-21 0,0 0 15,0 22-15,0-22 0,0 0 16,0 0-16,0 0 0,0 1 16,21-1-16,1-21 15,20 0-15,-21 0 0,0 0 16,0 0-16,1-21 0,-1 21 0,0-22 16,-21-20-16,21 21 15,-21-21-15,0 20 0,0-20 0,0 21 16,0-21-16,0-1 0,0 22 15,-21-21-15,21 21 0,-21-1 0,0 1 16,21 0-16,-22 21 0,22-21 16,0 0-1,22 21-15,-1 0 0,0 0 16,21 0-16,-21 0 0,22 0 16,-22 0-16,21 0 0,1 0 15,-22 0-15,21 0 0,-21 21 0,0-21 16,22 21-16,-22 0 0,0 0 15,0 1-15,-21 20 0,0-21 0,0 0 16,0 22-16,0-22 0,0 21 0,0-21 16,0 0-16,0 22 0,0-22 15,-21 0-15,21 0 0,-21-21 0,21 21 16,-21-21-16,0 0 16,21-21-1,0 0 1,0 0-16,0-21 0,0 20 15,21 1-15,0-21 0,0 0 16,0-1-16,0 1 0,22 0 16,-22 20-16,21-20 0,1 21 0,-22-21 15,21 42-15,0-22 0,1 22 16,-22 0-16,21 0 0,-21 22 0,43 20 16,-64-21-16,21 21 15,-21 1-15,21-1 0,-21 43 16,0-43-16,0 0 0,0-20 0,-21 20 15,0-21-15,0 21 0,21-20 16,0-1-16,-21-21 0,-1 21 0,22 0 16,-21-21-16,0 0 15,0 0-15,21-21 16,-21 0-16,21 0 16</inkml:trace>
  <inkml:trace contextRef="#ctx0" brushRef="#br0" timeOffset="55823.02">11324 5186 0,'-63'0'16,"41"0"15,1 0 0,0 0-31,0 0 16</inkml:trace>
  <inkml:trace contextRef="#ctx0" brushRef="#br0" timeOffset="56003.99">10075 5376 0,'0'0'0,"-42"22"0,0-1 0,20-21 15,1 0-15,21 21 0,0 0 32,21-21-32,1 0 15,-1 0-15,0 0 0,21 0 0,1 0 16,-1 0-16,0 0 0,1-21 16,20 0-16,1 21 0</inkml:trace>
  <inkml:trace contextRef="#ctx0" brushRef="#br0" timeOffset="56844.04">12425 5630 0,'0'0'0,"0"-21"0,21 0 0,-21 0 16,0 0-16,0 0 0,0-1 0,0 1 16,0 0-16,-21 0 0,0 0 0,-1 21 15,-20 0-15,21 0 0,-21 0 16,-1 0-16,1 0 0,0 0 0,-1 21 16,1 21-16,0-21 0,-1 22 0,22-1 15,0 0-15,-21 1 0,20-1 16,22-21-16,0 22 0,0-1 15,0-21-15,0 0 0,0 22 0,0-22 16,22-21-16,-1 21 0,0 0 16,21-21-16,-21 0 0,22 0 0,-22 0 15,64 0-15,-64-21 0,21 0 16,0 0-16,-20-1 0,-1-20 16,21 21-16,-21-21 0,0-1 0,1 1 15,-1 21-15,0-22 0,0 1 0,-21 21 16,21-43-16,-21 43 15,-21 42 1,0 1 0,0-1-16,21 21 0,-21-21 15,21 22-15,-22-1 0,22-21 0,0 21 16,0 1-16,0-22 0,0 21 0,0-21 16,22 22-16,-1-22 0,0 0 15,0 0-15,21 0 0,-20-21 0,-1 0 16,0 0-16,21 0 0,-21 0 0,1 0 15,20 0-15,-21 0 0,0-21 16,22 0-16,-22 0 0,21 0 0,-21-22 16,22 1-16,-1 0 0,-21-22 15,21 22-15,1-22 0,-22 1 0,21-1 16,22-63-16,-43 64 16,0-1-16,21 1 0,-42 21 15,22-1-15,-22 1 0,0 0 0,0 20 16,0 1-16,-22 21 15,1 21-15,0 1 0,0-1 16,-21 21-16,20 0 0,1 1 0,0-1 16,0 0-16,21 22 0,0-22 15,0 22-15,-21-1 0,21-20 0,0 20 16,0-21-16,0 22 0,0-22 0,0 1 16,21-22-16,0 21 0,-21-21 15,21 22-15,0-22 0,1 0 0,-1-21 16,21 21-16,-21-21 0,0 0 15,1 0-15,-1 0 0,0 0 16,0 0-16,0 0 0,0-21 0,1 0 16,-1 21-16,0-21 0,0-1 0,21 1 15,-20 0-15</inkml:trace>
  <inkml:trace contextRef="#ctx0" brushRef="#br0" timeOffset="57076.07">13991 5927 0,'-21'0'0,"42"0"0,-63 0 16,21 0 46,-1 0-46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6T04:04:10.48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952 529 0,'0'0'0,"0"-21"16,0 0-16,22 21 0,-22-21 15,0 42 17,0 0-32,0 0 0,0 22 0,0-1 15,0 21-15,0 1 0,-22-1 16,22 22-16,-21 0 0,21-22 15,0 22-15,0-22 0,0 1 16,0-1-16,-21 1 0,21-1 0,0-20 16,0-1-16,0 22 0,0-22 15,0-21-15,0 21 0,0-20 0,0-1 16,0-42 15,0-1-31,0 1 16,0-21-16,0 21 0,0-22 15,0 1-15,0 21 0,21-21 0</inkml:trace>
  <inkml:trace contextRef="#ctx0" brushRef="#br0" timeOffset="267.94">995 783 0,'0'0'0,"-43"-106"31,43 85-31,0 0 15,0 0 1,22 21-16,-1 0 0,21-21 16,0 21-16,1 0 0,20-21 15,-20 21-15,20 0 0,1-22 0,-1 22 16,1 0-16,-22 0 16,0 0-16,1 0 0,-1 0 0,-21 0 15,-21 22-15,0-1 16,0 0-16,-21 0 0,0-21 15,0 21-15,-1 0 0,-20 1 16,21-22-16,-21 21 0,20 0 16</inkml:trace>
  <inkml:trace contextRef="#ctx0" brushRef="#br0" timeOffset="484.82">974 1185 0,'0'22'0,"0"-44"0,0 65 0,0-22 15,21-21 1,0 0 0,0 0-16,21 0 15,-20-21-15,-1 21 0,0-21 16,21 21-16,-21 0 0,22-22 0,-22 22 16,0 0-16,21-21 0,-20 0 15,-1 21-15,0 0 0,0 0 16,0-21-16,0 21 0</inkml:trace>
  <inkml:trace contextRef="#ctx0" brushRef="#br0" timeOffset="1439">1799 1080 0,'21'0'31,"-21"21"-16,-21 0-15,21 0 16,0 0-16,-21 0 0,0 22 0,21-22 16,-21 21-16,21-21 0,0 22 15,0-22-15,0 0 0,0 0 0,0 0 16,0 1-16,0-1 0,21 0 16,0-21-16,0 0 0,0 0 15,0 0-15,1 0 0,-1 0 16,0 0-16,42 0 0,-41-21 15,20 0-15,-21-1 0,0 1 16,22 0-16,-22 0 0,0 0 0,21-22 16,-21 22-16,1-21 0,-1 21 15,-21-22-15,0 22 0,21-21 16,-21 21-16,0 0 0,0-1 0,0 1 16,-21 42-1,21 1-15,-21-1 16,-1 0-16,22 21 0,-21-21 15,21 22-15,0-22 0,0 21 16,0-21-16,0 22 0,0-22 16,0 0-16,0 0 0,21 0 0,-21 1 15,22-1-15,-1-21 0,0 0 16,0 21-16,21-21 0,-20 0 0,20 0 16,0 0-16,1 0 0,-1 0 15,0-21-15,1 0 0,-1 21 0,-21-22 16,21 1-16,-20 0 0,-1 0 15,0 0-15,0-43 0,0 43 16,-21 0-16,0 0 0,0 0 16,0-1-16,0 1 0,0 42 31,0 1-31,0-1 16,0 0-16,0 0 0,-21 21 15,21-20-15,0-1 0,0 0 0,0 0 16,0 0-16,0 0 0,0 1 15,0-1-15,0 0 0,0 0 0,0 0 16,0-42 31,0 0-31,0 0-16,0 0 0,0-1 0,0 1 15,0 0-15,0-21 0,0 21 16,21-22-16,0 1 0,1 0 15,20 20-15,0-20 0,-21 21 0,22-21 16,-1 20-16,0 1 0,22 21 16,-22 0-16,22 0 0,42 21 15,-43 1-15,-21 20 0,22-21 16,-22 21-16,1 22 16,-22-22-16,-21-21 0,0 22 0,0-1 15,-21-21-15,-1 0 0,1 22 0,0-22 16,-21 0-16,21 0 0,-1 0 15,-20-21-15,21 22 0,0-22 16,0 0-16,42-22 31,0 1-31,0 0 16,0 21-16,22-21 0</inkml:trace>
  <inkml:trace contextRef="#ctx0" brushRef="#br0" timeOffset="2157.59">4191 974 0,'0'-21'0,"0"42"0,0-64 15,-21 43 1,0 0-16,-1 22 0,1-1 16,-21 0-16,21 0 0,0 21 15,-1-20-15,-20 20 0,21 0 0,0 1 16,0-1-16,-22-21 0,43 21 15,-21 1-15,21-22 0,0 21 0,0-21 16,0 1-16,0-1 0,21 0 16,0 0-16,22 0 0,-22-21 0,21 0 15,1 0-15,-1 0 0,0 0 16,1 0-16,-1-21 0,0 21 0,1-21 16,-1 0-16,0-22 0,1 22 15,-1-21-15,-21 21 0,21-22 16,-20 1-16,-1 0 0,-21-22 0,0 22 15,21-22-15,-21 1 0,21 21 16,-21-22-16,0 1 0,0 20 0,0 1 16,0 0-16,0-1 0,0 22 15,0-21-15,0 21 0,-21 21 16,0 0-16,21 21 16,0 0-16,-21 21 0,-1 1 0,1-1 15,21 0-15,-21 22 16,0-1-16,21 1 0,0-22 0,0 22 15,-21-1-15,21-21 0,0 22 16,0-22-16,0 1 0,0-22 0,0 21 16,0 0-16,21-20 0,-21-1 15,21 0-15,21 0 0,-20-21 0,-1 0 16,21 0-16,-21 0 0,0 0 0,22 0 16,-22 0-16,21-21 0,-21 21 15,22-21-15,-22 0 0,0-1 0,21 1 16,-20 0-16,-22 0 0,21-21 15,0-1-15,-21 22 0,0 0 16,0 0-16,-21 42 31,21 0-31,-21 0 0,21 0 16,0 1-16,0-1 0,0 0 16,0 0-16,0 0 0,0 0 0,0 1 15,0-1-15,21 0 16,0-21-16,0 0 0,0 0 15,0 0-15,1 0 0,-1 0 16,21-21-16,-21 0 0,0 21 0,1-22 16,-1 1-16,0-21 0,0 21 0</inkml:trace>
  <inkml:trace contextRef="#ctx0" brushRef="#br0" timeOffset="2324.51">5228 783 0,'0'0'0,"0"-21"15,-21 21-15,0 0 0,0 0 16,-1 0-16,1 0 16,21 21-1,0 0 1,21-21 0</inkml:trace>
  <inkml:trace contextRef="#ctx0" brushRef="#br0" timeOffset="2516.67">4508 1080 0,'0'0'0,"-21"0"0,0 21 16,0-21-16,0 0 0,0 21 16,42-21-1,0 0 1,0 0-16,0 0 0,22 0 15,-1 0-15,0 0 0,22 0 0,-22-21 16,22 21-16,-22 0 0</inkml:trace>
  <inkml:trace contextRef="#ctx0" brushRef="#br0" timeOffset="3237.85">5757 1143 0,'-21'0'0,"42"0"0,-63 0 16,21 0-16,0 0 0,-22 0 0,22 0 15,0 21-15,0 0 0,0-21 16,-22 22-16,22-1 0,0 0 16,21 21-16,0-21 0,-21 1 15,21-1-15,0 0 0,0 0 0,0 0 16,0 0-16,0 1 0,21-1 15,0-21-15,0 21 16,0-21-16,1 0 16,-22-21-1,0 0-15,0-1 16,21 1-16,-21 0 0,0 0 16,21 0-16,-21-22 0,21 22 0,-21 0 15,21-21-15,0-1 0,22 22 16,-22-21-16,0 21 0,21 0 15,1-1-15,-22 1 0,21 0 0,1 21 16,-1 0-16,-21 0 0,21 0 16,1 21-16,-22 0 0,0 1 0,0-1 15,0 21-15,1-21 0,-22 22 16,21-1-16,-21-21 0,0 21 0,0-20 16,0-1-16,0 21 0,0-21 15,-21 0-15,-1 1 0,1-22 0,21 21 16,-21-21-16,0 0 0,0 0 15,0 0 1,21-21-16,0-1 16,0 1-16,0 0 15,21 0-15,0 0 0,0-22 0,21 22 16,-20-21-16,-1 21 0,21-22 16,-21 1-16,22 21 0,-1-21 0,0 42 15,1-22-15,-1 22 0,-21 0 0,21 0 16,1 22-16,-22-1 0,0 0 15,0 0-15,-21 21 0,0 1 0,0-1 16,0-21-16,0 22 0,0-1 16,0-21-16,-21 0 0,0 22 0,0-22 15,0 0-15,-1 0 0,1-21 0,21 21 16,-21 0-16,0-21 16,42 0 15,0-21-31,22 21 0,-22-21 0,0 0 15</inkml:trace>
  <inkml:trace contextRef="#ctx0" brushRef="#br0" timeOffset="3977.47">7324 1228 0,'0'0'0,"0"-21"0,0-1 0,0 1 0,0 0 15,0 0-15,0 0 0,0 0 16,0-1-16,-22 1 0,1 0 15,0 0-15,0 0 0,0 21 16,0 0-16,-22 0 0,22 21 0,0 0 16,-21 0-16,20 22 0,-20-1 15,21-21-15,-21 21 0,20 1 0,-20-1 16,21-21-16,0 22 0,0-22 16,21 21-16,0-21 0,0 0 0,0 1 15,0-1-15,21 0 0,0 0 0,0-21 16,0 0-16,22 0 0,-22 0 15,21 0-15,-21 0 0,22-21 0,-22 21 16,0-21-16,21 0 0,-21-1 16,1 1-16,-1 0 0,0 0 0,0-21 15,0-1-15,-21 1 16,21 0-16,-21-1 0,22 1 16,-22 21-16,0-22 0,0 22 0,0 0 15,-22 42 1,1 22-16,0-22 0,21 0 15,0 21-15,-21 1 0,21-22 16,-21 21-16,21 0 0,0-20 0,0 20 16,0-21-16,0 0 0,0 0 15,21 22-15,0-43 0,0 21 0,0 0 16,1-21-16,20 0 0,-21 0 16,0 0-16,22 0 0,-22 0 15,0-21-15,21 21 0,-21-21 0,22 0 16,-22-22-16,21 22 0,-21-21 15,1-1-15,-1 1 0,0 0 0,0-22 16,0-20-16,22 20 16,-43 1-16,42-22 0,-42 21 0,42 1 0,-42-1 15,21 1-15,1 21 0,-1-1 16,-21 1-16,0 21 0,-21 42 16,-22 0-1,22 21-15,0-20 0,-21 41 16,20-21-16,-20 22 0,21 21 15,0-22-15,21 1 0,0-1 16,0 1-16,0-1 0,0-21 0,21 1 16,0-1-16,0 0 0,0-20 15,22 20-15,-22-21 0,21 0 0,1-21 16,-1 21-16,0-21 0,1 0 0,-1 0 16,-21 0-16,21-21 0,-20 0 15,20 0-15,-21 0 0,21 0 0,-20-22 16,-1 1-16</inkml:trace>
  <inkml:trace contextRef="#ctx0" brushRef="#br0" timeOffset="4508.16">9673 296 0,'0'0'0,"0"-21"0,0 0 16,0 0-16,-21 21 15,0 21-15,0 21 0,-1 1 16,1-1-16,21 22 15,-21-1-15,0 1 0,0-1 0,0 22 16,-1-1-16,-20-20 0,21 21 16,0-22-16,-22 1 0,22-1 0,0-21 15,0 1-15,0-1 0,0-21 16,21 0-16,0 1 0,0-1 0,0-42 47,21-1-47,0-20 0,0 21 0,-21-21 15,21-1-15,0 1 0,1-22 16,-1 1-16</inkml:trace>
  <inkml:trace contextRef="#ctx0" brushRef="#br0" timeOffset="4721.14">9546 423 0,'0'0'0,"21"-42"0,0 21 16,-21 0-16,0 0 0,22 21 0,-1 21 15,-21 21-15,0 0 0,0 1 16,0-1-16,0 22 0,0-1 15,21 22-15,-21-22 0,0 1 0,21-1 16,-21 1-16,0-1 0,0-20 16,0-1-16,21 0 0,-21 1 0,0-22 15,0 21-15,21-21 0,-21 0 16,22-21-16,-22 22 0,-22-44 47</inkml:trace>
  <inkml:trace contextRef="#ctx0" brushRef="#br0" timeOffset="5309.77">9292 1101 0,'0'0'0,"-21"0"0,21 21 32,21-21-17,0 0-15,22 0 0,-22 0 16,0 0-16,21 0 0,1 0 15,-1 0-15,21-21 0,-20 0 16,-1-1-16,22 22 0,-22-21 0,0 0 16,1 0-16,-1 0 0,0-22 15,1 22-15,-22 0 0,0 0 0,0 0 16,0 0-16,0 21 16,-21 42-1,0-21-15,0 21 16,0-20-16,0 20 0,0 0 15,-21 1-15,21-22 0,0 21 0,0-21 16,0 0-16,0 22 0,0-22 16,0 0-16,21-21 0,1 0 15,-1 0-15,0 0 16,0 0-16,0 0 0,0 0 0,1-21 16,-1 0-16,0 21 0,0-21 15,0-1-15,0 1 0,1-21 0,-22 21 16,0-22-16,21 22 0,-21-21 0,0 0 15,21-1-15,-21 22 0,0-21 16,0 21-16,0-22 0,0 22 0,0 42 31,0 0-31,0 22 16,0-1-16,-21 0 0,21 1 16,0-22-16,0 21 0,0 1 15,0-1-15,0-21 0,0 0 0,0 0 16,21 1-16,-21-1 0,21 0 15,0-21-15,0 0 0,1 0 16,-1 0-16,0 0 0,0 0 16,0 0-16,0 0 0,1-21 15,-1 0-15,0-1 0,0-20 0,0 21 16,0-21-16,1-1 0</inkml:trace>
  <inkml:trace contextRef="#ctx0" brushRef="#br0" timeOffset="5583.2">11070 169 0,'0'0'0,"0"-21"0,-42 64 31,-1-1-31,22 0 0,0 1 0,-21 20 16,21 1-16,-1-1 0,1-21 16,0 22-16,0-1 0,0 1 0,0-1 15,21 1-15,0-22 0,0 1 16,0 20-16,0-42 0,0 22 15,0-1-15,0-21 0,0 0 0,0 0 0,0 1 16,0-1-16,21-21 16,0 0-16,0 0 0,0 0 0,0 0 15,1 0-15,20 0 0,-21 0 16,21-21-16,-20-1 0,20 1 0,-21-21 16,21 21-16,1-22 0,-22 22 0</inkml:trace>
  <inkml:trace contextRef="#ctx0" brushRef="#br0" timeOffset="5920.01">11388 741 0,'0'0'0,"0"42"16,0-21 0,-22 1-16,1 20 0,21-21 15,-21 21-15,0 1 0,21-22 0,0 21 16,-21-21-16,21 22 0,0-22 16,0 0-16,0 0 0,0 0 15,0 1-15,21-22 0,-21 21 16,21-21-16,0 0 0,0 0 15,1 0-15,-1 0 0,21-21 0,-21-1 16,0 1-16,1 0 0,-1 0 16,0 0-16,0 0 0,-21-22 0,0 22 15,0-21-15,0-1 0,0 1 16,0 21-16,0-21 0,0 20 0,-21-20 16,0 42-16,0-21 0,-22 21 0,22 0 15,0 0-15,0 0 16,-22 0-16,22 21 0,0-21 0,0 21 15,0 0-15,0 1 0,21-1 16,-22 0-16,22 0 0,0 0 0,0 0 16,22 1-16,-1-22 15,0 0-15</inkml:trace>
  <inkml:trace contextRef="#ctx0" brushRef="#br0" timeOffset="6128.03">10689 762 0,'0'0'0,"-42"0"0,21 0 0,-22 0 15,22 0-15,0 0 0,42 0 32,0 0-32,0 0 0,22-21 15,-1 21-15,22 0 0,-22 0 16,43 0-16,-22-21 0,1 21 0,-1-21 15,1 21-15,-1 0 0</inkml:trace>
  <inkml:trace contextRef="#ctx0" brushRef="#br0" timeOffset="6900.59">11874 847 0,'-21'0'0,"0"0"16,21-21 0,0-1-1,21 22-15,0 0 0,1 0 16,-1 0-16,0 0 16,0 0-16,0 0 0,-21 22 0,21-1 15,1 0-15,-22 0 0,0 21 0,21-20 16,-21 20-16,21-21 15,-21 21-15,0-20 0,0 20 0,0-21 16,0 0-16,0 0 0,0 1 16,0-1-16,-21 0 0,0-21 0,-1 21 15,1-21-15,0 0 16,0 0-16,0-21 16,21 0-16,0 0 15,0-1-15,0 1 16,0 0-16,21-21 0,0 21 0,21-22 15,-20 1-15,20 0 0,0-1 16,1 1-16,-1 21 0,0-22 0,22 22 16,-22 0-16,0 21 0,1 0 15,-1 0-15,-21 0 0,22 21 16,-22 0-16,0 1 0,-21 20 0,21 0 16,-21 1-16,0-1 0,21-21 15,-21 21-15,0 1 0,0-22 0,0 21 16,0-21-16,0 1 0,-21-1 15,0 0-15,0 0 0,0-21 32,21-21-17,0 0-15,0 0 0,0-1 16,21 1-16,0 0 0,0 0 16,0-21-16,0-1 0,1 1 15,20 0-15,0-1 0,1 1 0,-1 0 16,21 20-16,-20 1 0,20 0 15,1 0-15,-1 21 0,1 0 0,-22 0 16,0 21-16,-20 0 0,-1 22 16,0-22-16,-21 21 0,0 0 15,0 1-15,0-22 0,0 21 0,-21 1 0,0-22 16,-1 21-16,1-21 0,-21 0 16,21 1-16,0-1 0,-1-21 0,1 21 15,0-21-15,21 21 16,-21-21-16,42-21 31,0 21-31,0-21 0,1 0 16,20-1-16,0 1 0</inkml:trace>
  <inkml:trace contextRef="#ctx0" brushRef="#br0" timeOffset="7360.33">13885 699 0,'0'0'15,"0"-22"-15,0 1 0,-21 21 0,0 0 16,0 0-16,0 0 0,-1 0 0,-20 21 16,21 1-16,-21-1 0,-1 0 0,22 0 15,-21 21-15,21 1 16,-22-22-16,22 21 0,-21 43 16,21-64-16,21 21 0,0-20 15,0-1-15,0 0 0,0 0 0,0 0 16,21 0-16,0 1 0,0-22 0,21 0 15,-20 0-15,-1 0 0,21 0 16,-21 0-16,0 0 0,22-22 0,-22 1 16,21 21-16,-21-21 0,1-21 15,20 21-15,-21-22 0,0 1 0,0 0 16,-21-1-16,22 1 0,-22 0 16,21-1-16,-21 1 0,0 0 0,0 20 15,0 1-15,0 0 0,0 42 31,-21 0-31,21 1 0,-22-1 0,1 21 16,21 0-16,-21 1 0,21-1 0,0 0 16,0 1-16,0-1 0,0-21 15,0 22-15,0-22 0,0 0 0,0 0 16,21 0-16,-21 0 0,21-21 16,1 0-16,-1 22 0,0-22 0,0 0 15,21 0-15,-20 0 0,-1-22 16,0 1-16,0 0 0,21 0 15</inkml:trace>
  <inkml:trace contextRef="#ctx0" brushRef="#br0" timeOffset="7638.17">14584 318 0,'0'-22'0,"0"44"0,0-65 0,0 22 0,-21 21 15,-1 0-15,1 0 16,21 21-16,-21 0 0,0 1 0,0 20 15,0-21-15,-1 21 0,1 1 16,0-1-16,0 0 0,21 1 16,-21-1-16,0 0 0,21 22 0,0-22 15,0 1-15,-22 20 0,22-21 0,0 1 16,0-1-16,0-21 0,0 22 16,0-22-16,0 0 0,0 0 15,0 0-15,22 0 16,-1-21-16,0 0 0,0 0 0,0 0 15,0-21-15,22 0 0,-1 21 16,0-21-16,1 0 0</inkml:trace>
  <inkml:trace contextRef="#ctx0" brushRef="#br0" timeOffset="8544.09">14901 741 0,'0'-21'15,"-21"42"1,0-21-16,0 21 0,0 0 15,21 22-15,-22-22 0,1 0 0,0 21 16,21-21-16,0 22 0,0-1 16,-21-21-16,21 22 0,0-22 15,0 0-15,0 0 0,0 21 0,0-20 16,0-1-16,21-21 16,0 0-16,0 0 15,22 0-15,-22 0 0,0 0 16,21-21-16,-20 21 0,20-22 15,-21 1-15,21-21 0,-20 21 16,20-22-16,-21 22 0,0 0 0,0-21 16,1 21-16,-1-1 0,-21 1 0,0 42 31,-21 1-15,-1-1-16,22 21 0,0-21 15,-21 0-15,0 1 0,21-1 0,0 0 16,0 0-16,0 0 0,0 0 15,0 1-15,0-1 0,21-21 16,0 0-16,1 0 16,-1 0-16,0 0 15,0 0-15,-21-21 16,0-1-16,0 1 0,0 0 16,21 0-16,-21-21 0,0 20 0,21-20 15,-21 0-15,0-1 0,0 1 0,22 0 16,-1 21-16,0-22 0,-21 22 15,21 0-15,0 0 0,0 21 0,1-21 16,-1-1-16,0 22 0,0 0 16,0 0-16,22 0 0,-22 0 0,21 0 15,-21 0-15,22 22 0,-1-1 16,-21 0-16,21 0 0,-20 21 0,-1-20 16,-21 20-16,0-21 0,0 21 15,0-20-15,0 20 0,0-21 16,0 0-16,0 22 0,0-22 0,0 0 15,0 0-15,-21 0 16,21 0-16,-22-21 0,1 0 16,21 22-16,-21-22 15,21-22 1,0 1-16,0 0 0,0 0 0,0 0 16,0 0-16,0-22 0,0 1 15,21 0-15,0-1 0,1 1 0,-1 0 16,0-1-16,0-20 0,21 20 15,-20 22-15,20-21 0,0 21 0,-21 0 16,22-1-16,-1 22 0,-21 0 16,0 0-16,1 0 0,-1 22 15,-21-1-15,0 21 0,0-21 0,0 0 16,0 22-16,0-1 0,0 0 16,0 1-16,0-1 0,0 0 0,0-20 15,-21 20-15,-1-21 0,22 21 0,-21-20 16,21-1-16,0 0 0,-21-21 15,21 21-15,-21 0 0,0-21 16,0 0 0,21-21-16,0 0 15,0 0-15,0-22 0</inkml:trace>
  <inkml:trace contextRef="#ctx0" brushRef="#br0" timeOffset="8736.52">15621 423 0,'0'0'16,"0"22"15,-21-22-15,0 0 15,-1 0-31,1 0 15</inkml:trace>
  <inkml:trace contextRef="#ctx0" brushRef="#br0" timeOffset="8904.42">14393 529 0,'-42'21'0,"84"-42"0,-105 42 0,42-21 15,21 22-15,21-22 16,21 0-16,-21 0 0,22 0 15,-1 0-15,0 0 0,1 0 16,20 0-16,1 0 0,-22 0 0,21 0 16,22-22-16,-21 1 0</inkml:trace>
  <inkml:trace contextRef="#ctx0" brushRef="#br0" timeOffset="9388.66">18034 572 0,'0'0'0,"0"-22"16,0 1-16,0-42 15,0 42 1,-21 42-1,21 0-15,-21 0 0,21 21 16,0 1-16,-22-22 0,22 21 16,-21 22-16,0-22 0,21 22 0,-21-22 15,0 21-15,0-20 0,-1-1 0,22 0 16,-21 1-16,21-1 0,-21 0 16,21-20-16,0-1 0,0 21 0,0-21 15,0 0-15,21 1 16,0-22-16,1 0 0,-1 0 0,0 0 15,0 0-15,21 0 0,-20 0 16,20 0-16,0-22 0</inkml:trace>
  <inkml:trace contextRef="#ctx0" brushRef="#br0" timeOffset="10088.25">18457 953 0,'0'0'0,"21"-43"0,-21 22 15,22 21-15,-22-21 0,-22 21 16,1 21-1,0 0-15,-21 0 0,21 1 0,-1-1 16,1 21-16,0-21 0,0 0 16,0 1-16,21 20 0,0-21 0,0 0 15,0 0-15,0 1 16,0-1-16,21 0 16,0-21-16,0 0 0,22 0 15,-22 0-15,21 0 0,-21 0 16,22 0-16,-22 0 0,21-21 0,-21 21 15,22-21-15,-22-1 0,0-20 16,-21 21-16,0 0 0,21-22 0,-21 1 16,0 21-16,0-21 0,0-1 15,-21 22-15,0 0 0,21-21 0,-21 42 16,-1-22-16,22 1 0,-21 21 0,42 0 47,1 0-47,20 0 0,-21 0 15,21 0-15,-20 0 0,20 0 0,0 0 16,-21 0-16,22 0 0,-22 0 16,0 0-16,21 0 0,-20 0 0,-1 21 15,-21 1-15,0-1 0,0 0 16,0 0-16,0 0 0,0 22 0,0-22 16,0 0-16,-21 21 0,21-21 15,-22 1-15,22-1 0,-21 0 16,21 0-16,0 0 0,0 0 0,0 1 15,0-1-15,21-21 16,1 21-16,-1-21 0,0 0 16,0 0-16,0 0 0,0 0 15,1 0-15,20 0 0,-21-21 0,0 0 16,0-1-16,1 1 0,-1 0 0,-21 0 16,0 0-16,0-22 0,0 1 15,0 0-15,0-1 0,0 1 0,-21 0 16,-1-1-16,1 22 0,-21 0 15,21 0-15,0 0 0,-1 21 0,-20 0 16,21 0-16,0 0 0,0 0 16,-1 0-16,1 21 0,0-21 15,21 21-15,0 0 0,0 0 16,0 1-16,21-22 16,0 0-16,1 0 0,-1 0 15,0 0-15,21 0 0</inkml:trace>
  <inkml:trace contextRef="#ctx0" brushRef="#br0" timeOffset="10440.04">19875 339 0,'0'-21'0,"0"42"0,0-64 0,0 22 0,-21 42 31,0 1-31,0-1 15,0 21-15,0 0 0,-1 1 16,1-1-16,0 0 0,0 1 0,0-1 16,0 22-16,-1-22 0,1 21 15,0 1-15,21-22 0,0 1 0,0 20 16,-21-21-16,21 1 0,0-22 16,0 21-16,0-21 0,0 1 0,21-1 15,-21 0-15,21 0 0,0-21 16,1 0-16,-1 0 15,0 0-15,0 0 0,21 0 0,-20 0 16,-1-21-16,0 21 0,21-21 16,-21 0-16,1-1 0,20-20 0,-21 21 15,0 0-15,0-22 0,1 22 16,-1 0-16,0 0 0,-21 0 0,0-22 16</inkml:trace>
  <inkml:trace contextRef="#ctx0" brushRef="#br0" timeOffset="10743.88">17738 656 0,'-64'0'0,"128"0"0,-149 0 0,43 0 15,20 0-15,1 0 0,42 0 32,1-21-32,20 21 0,-21 0 0,21 0 15,1-21-15,-1 21 0,0 0 0,1-21 16,-1 21-16,22-21 0,-22 21 16,0 0-16,1-22 0,20 22 15,-42 0-15,22 0 0,-1 0 16,-21 0-16,0 0 0,0 0 0</inkml:trace>
  <inkml:trace contextRef="#ctx0" brushRef="#br0" timeOffset="12104.1">1651 1863 0,'0'0'0,"0"21"31,21-21-31,0 0 0,0 0 15,1 0-15,-1 0 0,0 0 0,0 0 16,21 21-16,-20-21 0,20 0 16,0 0-16,1 0 0,-1 0 0,0 0 15,1 0-15,20 0 0,1 0 16,-1 21-16,22-21 0,-22 0 16,22 0-16,0 0 0,-1 0 0,1 0 15,21 0-15,-22 0 0,22 0 16,0 0-16,0 0 0,21 0 0,148 0 15,-148 0-15,21 0 16,0 0-16,22 0 0,-22 0 0,21-21 16,1 21-16,-1 0 0,-21 0 15,21 0-15,22 0 0,-22 0 0,1 0 16,-22 0-16,42 0 0,-20 0 0,20 0 16,-21 0-16,22 0 0,-1 0 15,22 0-15,-21 0 0,20 0 16,1 0-16,0 0 0,-1 0 15,22 0-15,-21 0 0,21 0 0,-1 0 16,1 0-16,0 21 0,0-21 0,0 0 16,21 0-16,-21 21 0,-1-21 15,1 0-15,0 0 0,0 22 0,0-22 16,0 0-16,-1 21 0,1-21 16,0 0-16,0 21 0,-21-21 0,20 21 15,-20-21-15,21 0 0,-21 21 0,20-21 16,-20 0-16,0 0 0,21 0 15,-22 0-15,-20 0 0,20 0 0,1 0 16,-21 0-16,20 0 0,-41 0 16,20 21-16,1-21 0,-22 0 15,0 0-15,22 0 0,-22 0 0,0 22 16,1-22-16,-22 0 0,21 0 16,-21 21-16,22-21 0,-22 0 0,-21 0 15,21 21-15,-42-21 0,21 0 16,0 0-16,-21 0 0,0 21 0,-1-21 15,-20 0-15,0 0 0,-22 0 16,1 0-16,-1 0 0,-20 0 16,-22 0-16,0 0 0,0 0 0,0 0 15,-42 0 17,0 0-17,0 0-15,0 0 0,-22-21 16,22 21-16,-21 0 0</inkml:trace>
  <inkml:trace contextRef="#ctx0" brushRef="#br0" timeOffset="15060.58">296 2900 0,'0'0'0,"-21"0"0,0 0 0,0 0 16,21-21-16,-21 21 0,42 21 47,0-21-47,0 0 0,21 0 0,1 21 16,20-21-16,-20 0 0,20 0 15,1 0-15,-1 0 0,1 0 0,-1 0 16,1 0-16,-1 0 0,1 0 15,-1 0-15,-21 0 0,1 0 16,-1 0-16,-21 0 0,0 0 0,-63 0 31,21 0-31,-21 0 16,-1 0-16,1 0 0</inkml:trace>
  <inkml:trace contextRef="#ctx0" brushRef="#br0" timeOffset="15354.41">571 2942 0,'0'0'16,"-21"0"-16,21 21 31,0 1-31,0-1 16,0 0-16,0 0 0,0 21 15,0-20-15,0 20 0,0 0 16,0 1-16,0-1 0,0 0 15,0 1-15,0-1 0,0 0 0,0-21 16,-21 22-16,21-22 0,0 21 16,0-21-16,0 1 0,0-1 15,0 0-15,0 0 0,21-21 32,0 0-32,1-21 15,-1 0-15,21 0 0,-21-1 16,0 1-16</inkml:trace>
  <inkml:trace contextRef="#ctx0" brushRef="#br0" timeOffset="15704.21">995 3217 0,'21'-21'15,"-42"42"-15,42 1 32,-21-1-32,-21 0 0,21 21 15,-21 1-15,21-1 0,0-21 0,0 21 16,0 1-16,0-22 0,0 21 15,0-21-15,0 1 0,21-1 0,-21 0 16,21-21-16,21 0 0,-21 0 16,1 0-16,20 0 0,0 0 0,-21 0 15,22 0-15,-1-21 16,0 0-16,-20-1 0,20 1 0,-21 0 16,0 0-16,0-21 0,-21 20 15,0 1-15,0-21 0,-21 21 16,0 0-16,0-22 0,-21 22 0,20 0 15,-20 0-15,0 21 0,-1 0 16,22 0-16,-21 0 0,21 0 0,0 0 16,-1 0-16,-41 84 15,63-62-15,0-1 16,0 0 0,0 0-16,21-21 0,0 0 0,0 0 15</inkml:trace>
  <inkml:trace contextRef="#ctx0" brushRef="#br0" timeOffset="16515.75">2667 3450 0,'0'0'0,"21"0"16,-21-21-1,0 0 1,0 0 0,0 0-16,0-1 15,0 1 1,0 0-1,0 0 32,21 21 94,-21-21 62</inkml:trace>
  <inkml:trace contextRef="#ctx0" brushRef="#br0" timeOffset="18904">2730 3133 0,'0'0'16,"0"-21"0,0-1-1,0 1 1,0 0 15,-21 21-31,0 0 0,21-21 16,-21 0-16,0 21 0,21-21 15,-21 21-15,-1 0 0,1 0 16,21-22-16,-21 22 0,0 0 16,0-21-1,0 21 1,-1 0-16,1 0 15,0 21-15,0 1 16,0-1-16,0 0 0,21 0 0,-22 0 16,1 22-16,21-1 0,-21 0 15,21 1-15,0-1 0,0 0 0,0 1 16,0-1-16,0 0 16,0 1-16,0-22 0,0 0 0,0 0 15,21 21-15,0-20 16,1-1-16,-1-21 0,0 0 0,0 0 15,21 0-15,-20 0 0,-1 0 16,21 0-16,-21-21 0,0 21 0,22-22 16,-22 1-16,21 0 0,-21 0 0,1-21 15,-1 20-15,0-20 0,0 21 16,0-21-16,-21-1 0,0 1 16,21 21-16,-21-22 0,0 22 0,0-21 15,0 21-15,0 0 0,0-1 0,0 44 47,0-1-47,0 21 0,0-21 16,0 22-16,0-1 0,0 0 0,22 1 15,-22-1-15,0-21 0,21 21 16,-21-20-16,0-1 0,21 0 0,0 0 16,-21 0-16,21 0 0,0-21 15,1 0-15,-1 0 0,0 0 0,0 0 16,0 0-16,0 0 0,22 0 15,-22-21-15,0 0 0,0 0 0,22 0 16,-22 0-16,0-1 0,0-20 16,0 21-16,0-21 0,1 20 15,-22-20-15,0 0 0,21-1 0,-21 22 16,21-21-16,-21 21 0,0 0 16,0-1-16,0 44 31,0-1-31,0 21 0,0-21 15,0 22-15,0-1 0,0 0 16,0-21-16,0 22 0,0-1 0,0-21 16,0 0-16,0 22 0,21-22 15,0 0-15,0 0 0,1-21 0,-1 21 16,0-21-16,0 0 0,0 0 16,22 0-16,-1 0 0,-21 0 15,21-21-15,-20 21 0,20-21 0,0 0 16,-21 0-16,22 0 0,-22-22 15,0 22-15,0-21 0,0 21 0,1-22 16,-1 1-16,-21 0 0,21-1 16,-21 1-16,0 21 0,0-22 0,0 1 15,0 21-15,0-21 0,0-1 0,0 22 16,0 0-16,21 0 0,-21 0 16,0-1-16,0 44 15,0 20 1,0-21-16,0 21 0,0 1 0,-21-1 15,21 0-15,-21 22 0,21-22 0,0 1 16,0-1-16,0 0 0,0 1 16,0-1-16,0-21 0,0 0 0,0 0 15,21 1-15,0-1 0,0-21 16,0 0-16,1 0 0,-1 0 16,0 0-16,0 0 0,0-21 15,0 21-15,1-22 0,-1 1 0,0 0 16,0 0-16,0-21 0,0 20 15,1 1-15,-22-21 0,21 21 0,0-22 16,-21 22-16,0 0 0,0 0 16,21 0-16,-21 0 0,0-1 15,21 1-15,-21 0 0,0 0 16,0 0 0,0 42 77,0-42-15,0 0-78,0-1 16,0 1-16,0 0 16,0 0-16,0 0 0,0 0 0,0-1 15,0-20-15,0 21 0,0 0 0,0 0 16,0-22-16,0 22 0,0 0 16,0 0-16,0 42 31,0 0-31,-21 0 0,21 0 15,-21 22-15,21-22 16,-21 21-16,21-21 0,0 22 0,-21 41 16,-1-62-16,22 20 0,0 0 15,0 1-15,0-1 0,-21-21 16,21 21-16,0-20 0,0 20 0,0-21 16,0 0-16,0 22 0,0-22 15,0 0-15,0 0 0,21 0 16,-21 0-16,22-21 15,-1 22-15,0-22 16,0 0-16,0 0 16,0 0-1,1 0-15,-1-22 0,0 1 0,0 21 16,0-21-16,22 0 16,-22 0-16,0 0 0,0-22 0,0 22 15,0-21-15,1 21 0,-1-22 16,0 22-16,0 0 0,-21 0 0,0 0 15,21 21-15,-21 21 32,0 0-32,0 0 0,-21 21 0,21-20 15,-21 20-15,21-21 0,-21 21 16,21-20-16,-21 20 0,21-21 16,0 0-16,0 0 0,0 1 0,0-1 15,21-21-15,0 21 0,0-21 16,0 0-16,0 0 0,1 0 0,-1 0 15,21 0-15,-21 0 0,22-21 0,-22 0 16,0 21-16,21-22 0,-21 1 16,1 0-16,-1-21 0,0 21 0,-21-1 15,0-20-15,0 21 0,0-21 16,0 20-16,0 1 0,0-21 16,-21 21-16,0 0 0,-1 21 0,-20-22 15,21 22-15,-21-21 0,20 21 0,-20 0 16,21 0-16,-21 0 0,-1 0 15,22 0-15,0 0 0,0 0 16,-22 0-16,22 0 0,0 0 16,0 0-16,0 0 0</inkml:trace>
  <inkml:trace contextRef="#ctx0" brushRef="#br0" timeOffset="19086.91">4127 3027 0,'0'0'0,"22"0"16,-1 0-16,0 0 16,21 0-16,-21 0 15,22 0-15,20 0 0,-20-21 0,20 21 16,1 0-16,-1 0 0,1 0 16,-1 0-16,-21 0 0,22 0 0,-22 0 15,22 0-15</inkml:trace>
  <inkml:trace contextRef="#ctx0" brushRef="#br0" timeOffset="19760.52">5334 3069 0,'0'0'0,"-21"0"15,21 21 1,0 1-16,0-1 0,0 0 15,0 0-15,0 0 0,0 0 16,0 22-16,21-22 0,-21 21 0,0-21 16,0 1-16,0 20 0,0-21 15,0 0-15,0 0 0,0 1 0,0-1 16,0 0-16,0 0 0,0 0 16,0-42 15,0 0-16,0 0-15,0 0 0,0-1 16,0 1-16,0-21 0,21 0 0,0 20 16,0-20-16,1 0 0,20 21 15,-21-22-15,0 22 0,22 0 0,-1 0 16,-21 0-16,21 21 0,-20 0 16,20 0-16,-21 0 0,0 0 0,22 21 15,-22 0-15,0 0 0,0 0 0,0 0 16,-21 22-16,0-22 0,21 21 15,-21-21-15,0 22 0,0-22 16,0 0-16,0 0 0,0 0 0,0 1 16,-21-1-16,0-21 0,0 21 15,0-21-15,0 0 16,-1-21 0,22 0-16,0-1 0,0 1 15,0 0-15,22 0 0,-1-21 0,0 20 16,0-20-16,0 21 0,22-21 15,-22-1-15,21 22 0,0 0 0,-20 0 16,20 0-16,0-1 0,-21 22 16,22 0-16,-22 0 0,0 0 0,21 22 15,-20-22-15,-22 21 0,21 21 16,0-21-16,-21 0 0,0 22 0,0-22 16,0 21-16,0 1 0,0-22 0,0 21 15,0-21-15,0 0 16,0 22-16,-21-22 0,0 0 0,21 0 15</inkml:trace>
  <inkml:trace contextRef="#ctx0" brushRef="#br0" timeOffset="20719.97">7006 3239 0,'0'0'0,"0"-22"0,0-20 15,0 21-15,0 0 0,0 0 16,-21-1-16,0 1 0,0 21 16,-1 0-16,1 0 0,0 0 15,-21 0-15,21 0 0,-22 0 0,22 21 16,-21 1-16,21-1 0,-22 0 16,22 21-16,-21 1 0,21-22 0,-1 21 15,1 0-15,0-20 0,21 20 16,0-21-16,0 0 0,0 0 0,0 1 15,0-1-15,21 0 0,0 0 0,1-21 16,20 0-16,-21 0 0,21 0 16,-20 0-16,20 0 0,0 0 0,-21-21 15,43 0-15,-22 0 16,-21-22-16,1 22 0,-1 0 16,0-21-16,0-1 0,-21 22 0,21-21 15,-21-1-15,21 22 0,-21-21 16,0 21-16,0 0 0,0 42 31,0 0-31,0 0 0,-21 0 16,21 22-16,-21-22 0,21 21 0,-21 0 15,21-20-15,0 20 0,0-21 0,0 0 16,0 22-16,0-22 0,0 0 16,21 0-16,0-21 0,0 21 0,22 0 15,-22-21-15,0 0 0,0 0 16,22 0-16,-22 0 0,21 0 15,-21 0-15,0-21 0,22 0 0,-22 0 16,0 0-16,0-22 0,0 22 16,1-21-16,-1 0 0,0-1 0,0-20 15,0 20-15,0-20 0,1 21 0,-22-22 16,21 1-16,0 20 0,-21-20 16,0 20-16,21 1 0,-21 0 0,0 21 15,0-1-15,-21 44 31,0-1-31,0 21 0,-1-21 0,22 22 16,-21-1-16,0 0 0,0 1 16,0-1-16,21 21 0,0-20 0,0-1 15,0 22-15,0-22 0,0 0 16,0 1-16,0-1 0,21-21 0,0 21 16,0-20-16,0-1 0,1 0 0,-1 0 15,0-21-15,21 0 0,-21 0 16,22 0-16,-22 0 0,21 0 0,1 0 15,-22-21-15,21 21 0,0-21 16,1 0-16,-22-22 0,21 22 16,-21-21-16,1 21 0,-1-22 0,0 1 15,0 0-15,-21 20 0,21-20 16,-21 21-16,0 0 0,0 0 0,-21 21 16,0 0-16,0 0 0,-22 21 15,22 0-15,0 21 0,0-21 16,0 22-16,0-22 0,21 21 0,0 1 15,0-22-15,0 21 0,0-21 16,0 22-16,0-22 0,21 0 16,0-21-16,0 21 0,0 0 0,0-21 0,22 0 15,-22 0-15,21 0 0,-21 0 16,22 0-16,-22 0 0,21 0 16,-21-21-16,22 0 0,-22 0 0,21 0 15,-21-1-15,1-20 0,20 21 16</inkml:trace>
  <inkml:trace contextRef="#ctx0" brushRef="#br0" timeOffset="20971.82">7408 2985 0,'-21'21'16,"42"-42"-16,-63 42 0,63-21 15,0 0 1,22 0-16,-22 0 0,21 0 0,22 0 16,-22 0-16,21 0 0,1 0 0,-22-21 15,22 21-15,-1-22 0,-20 1 16</inkml:trace>
  <inkml:trace contextRef="#ctx0" brushRef="#br0" timeOffset="22607.89">10012 3387 0,'-21'0'16,"42"0"-16,-64 21 0,22 0 0,0 0 15,0-21-15,21 21 0,0 1 16,21-22 0,0 0-16,0 0 15,22-22-15,-1 1 0,-21 0 0,22 0 16,-1 0-16,21 0 0,-20-22 16,-1 1-16,0 21 0,-20-22 0,20 1 15,-21 0-15,0-1 0,-21 1 16,0 0-16,0-1 0,0 1 0,0 0 15,-21-1-15,0-20 0,-21-22 16,20 43-16,1 0 0,0 20 16,0 1-16,-21 0 0,20 21 15,1 0-15,0 21 0,0 0 0,0 22 16,-22-1-16,22 22 0,0-1 16,0 1-16,0 20 0,0 1 0,-22 0 15,22-1-15,0 22 0,21-21 0,-21-1 16,21 22-16,0-21 0,-21 21 15,21-22-15,0 22 0,0 0 0,0 0 16,0 106-16,-22-107 16,1-20-16,0 21 0,0 0 0,21-22 15,-21 22-15,0-42 0,-1 20 16,22-20-16,0-1 0,0 1 0,0-22 16,0 1-16,0-22 0,22 0 0,-1-21 15,21 0-15,-21 0 0,22 0 16,20-21-16,-21 0 0,22-22 0,-1 1 15,1 0-15,-1-22 0,1 22 0,-1-43 16,1 22-16,-1-1 0,-20-21 0,20 22 16,-42-22-16,1 22 0,-1-22 15,-21 22-15,0-22 0,0 0 0,-43 1 16,22 20-16,-21-21 0,0 22 0,-22-1 16,22 22-16,-22-21 0,1 20 15,20 22-15,-20-21 0,21 21 16,-1-1-16,1 22 0,0-21 0,20 21 15,1 0-15,42-21 32,1 21-32,-1 0 0,21-21 15,0 21-15,1-21 0,-1 0 16,0-1-16,22 1 0,-22 0 16,22 0-16,-22 0 0,0-22 0,1 22 15,-1-21-15,-21 21 0,0-22 0,1 22 16,-1-21-16,-21 21 0,21 0 0,-21-22 15,0 22 1,0 0-16,-21 21 16,0 0-16,21 21 0,-22 0 15,22 0-15,0 1 0,0 20 16,0-21-16,0 21 0,0-20 0,0-1 16,0 21-16,0-21 0,0 0 15,0 1-15,0-1 0,22-21 0,-22 21 16,21-21-16,21 0 0,-21 0 0,0 0 15,22 0-15,-22 0 0,21 0 16,1-21-16,-22 21 0,21-21 16,0-1-16,-20 1 0,20 0 0,-21 0 15,0-21-15,0 20 0,-21 1 0,0-21 16,22 21-16,-22-22 0,0 22 16,0 0-16,-22 42 31,22 0-31,-21 1 0,21 20 15,-21-21-15,21 0 0,0 22 0,0-22 16,0 0-16,0 0 0,0 0 16,21 0-16,0 1 0,1-1 0,-1-21 15,0 0-15,21 0 0,-21 0 16,1 0-16,20 0 0,-21 0 16,0 0-16,22 0 0,-22-21 0,0-1 15,21 1-15,-21 0 0,-21 0 16,22 0-16,-1 0 0,-21-22 0,0 22 15,0-21-15,0 21 0,0-1 0,0 1 16,0 0-16,0 42 16,0 0-1,0 1-15,0-1 0,0 0 0,0 0 16,0 21-16,0-20 0,-21 20 16,21-21-16,-22 0 0,22 0 15,0 1-15,0-1 0,0 0 0,0 0 16,0-42 31,0 0-47,0 0 0,0-1 15,0 1-15,22-21 0,-1 21 0,0-22 16,0 1-16,0 21 0,0-21 16,1 20-16,20-20 0,0 21 0,-21 0 15,22 21-15,-1 0 0,-21 0 0,22 0 16,-1 21-16,-21 0 0,0 0 15,0 0-15,-21 22 0,0-22 0,0 21 16,0 1-16,0-22 0,0 21 16,0-21-16,-21 22 0,21-22 15,-21 0-15,0 0 0,0 0 0,0 0 16,-1-21-16,22 22 0,0-44 31,22 22-15,-1-21-16,0 0 0,0 0 0</inkml:trace>
  <inkml:trace contextRef="#ctx0" brushRef="#br0" timeOffset="23286.5">12488 3048 0,'0'0'0,"-21"0"15,0 0-15,0 0 16,0 0-16,-1 21 0,1 0 15,0 1-15,0 20 0,0-21 0,0 0 16,-1 22-16,1-1 0,21-21 16,0 21-16,0-20 0,0 20 0,0-21 15,0 21-15,0-20 0,0-1 0,21 0 16,1 0-16,-1 0 0,0-21 16,0 21-16,21-21 0,-20 0 0,-1 0 15,21 0-15,22 0 16,-43-21-16,21 21 0,0-21 15,-20 0-15,20 0 0,-21-22 0,0 22 16,0-21-16,1 0 0,-1-1 0,0 1 16,0-22-16,0 22 0,0 0 15,1-22-15,-22 22 0,0 0 0,0-64 16,21 85-16,-21-22 0,0 22 16,0 0-16,-21 42 31,21 21-31,0-20 0,-22 20 15,22 0-15,-21 1 0,0-1 0,21 21 16,0-20-16,0 20 0,0-20 0,0-1 16,0 0-16,0 1 0,0-1 15,0-21-15,0 0 0,0 0 16,21 1-16,0-1 0,1 0 0,-1-21 16,0 0-16,0 0 0,0 0 15,0 0-15,22 0 0,-22 0 0,21-21 16,-21 0-16,1-1 0,20 1 0,-21 0 15,0-21-15,0 21 0,1-22 16,-1 1-16,-21 21 0,0 0 0,21-1 16,-21 1-16,0 42 15,0 1 1,-21-1-16,0 0 0,21 0 0,0 0 16,0 22-16,-22-22 0,22 0 15,0 0-15,0 0 16,0 0-16,0 1 15,22-22-15,-1 0 16,0 0-16,-21-22 0,21 1 16,0 21-16,-21-21 0,21 0 0,1 0 15</inkml:trace>
  <inkml:trace contextRef="#ctx0" brushRef="#br0" timeOffset="23452.4">13462 2900 0,'0'0'0,"-21"0"0,0 0 16,-1 0-16,1 0 0</inkml:trace>
  <inkml:trace contextRef="#ctx0" brushRef="#br0" timeOffset="23636.3">12700 3048 0,'0'0'0,"0"21"0,0 0 16,21-21-1,0 0-15,0 0 16,22 22-16,-22-22 0,21 0 0,1 0 15,20 0-15,-21 0 0,22 0 16,-22 0-16,22 0 0</inkml:trace>
  <inkml:trace contextRef="#ctx0" brushRef="#br0" timeOffset="24315.91">13864 3133 0,'0'0'0,"-85"0"32,64 21-32,0 0 0,21 0 15,0 0-15,-21 1 0,21-1 0,0 21 16,0-21-16,0 0 0,0 1 16,0-1-16,0 0 0,0 0 0,0 0 15,0 0 1,21-21-1,-21-21 1,0 0-16,0 0 16,0 0-16,0 0 0,0-1 15,0-20-15,21 21 0,-21-21 0,21 20 16,1-20-16,-1 21 0,0-21 16,0 20-16,21 1 0,-20 0 0,20 0 15,21 21-15,-20 0 0,-1 0 16,-21 0-16,0 0 0,22 21 15,-22-21-15,-21 42 0,0-20 0,21-1 16,-21 0-16,0 21 0,0-21 16,0 22-16,0-22 0,0 0 15,-21 21-15,21-20 0,-21-1 0,0 0 16,-1 0-16,22 0 0,-21-21 16,0 0-1,0-21 1,21 0-16,0 0 0,0 0 15,21-1-15,0 1 0,0-21 16,1 21-16,-1-22 0,21 22 0,0-21 16,1 0-16,-1 20 0,0 1 15,1 0-15,-1 0 0,0 21 16,-20 0-16,20 0 0,-21 0 0,0 0 16,0 21-16,-21 0 0,0 0 15,0 1-15,0 20 0,0 0 0,0-21 16,-21 22-16,0-22 0,0 21 0,21 1 15,-21-22-15,0 0 0,-1 0 16,22 0-16,0 0 0,-21 1 0,21-1 16,21-21 15,1-21-31,-1 21 0,21-22 16</inkml:trace>
  <inkml:trace contextRef="#ctx0" brushRef="#br0" timeOffset="24997.52">15240 3133 0,'0'0'0,"-21"-64"31,0 43-31,-1 21 0,-20 0 16,21 0-16,0 0 16,-22 21-16,22 0 0,0 1 0,0-1 15,-21 0-15,20 0 0,1 0 0,0 22 16,0-22-16,21 0 0,0 21 15,0-21-15,0 1 0,0-1 0,0 0 16,0 0-16,0 0 0,21 0 16,0-21-16,0 0 15,1 0-15,-1 0 0,0 0 0,21 0 16,-21-21-16,1 0 0,-1 21 0,0-21 16,0 0-16,0-22 0,22 22 15,-22 0-15,0-21 0,0-1 0,-21 22 16,21 0-16,0-21 0,-21 21 15,0 42 1,-21 0-16,0 0 16,0 21-16,21-20 0,-21 20 15,21-21-15,-21 0 0,21 22 0,0-22 16,0 0-16,0 0 0,0 0 0,0 0 16,21 1-16,0-22 15,0 0-15,0 0 0,0 0 0,1 0 16,20 0-16,-21 0 0,0-22 0,22 1 15,-22 21-15,0-42 0,21 21 16,-21 0-16,1-22 0,-1 1 0,0 0 16,0-1-16,0 1 0,0-22 15,1 22-15,-1-21 0,-21 20 0,21-20 16,0 20-16,0-41 0,-21 63 16,0-1-16,0 1 0,0 42 15,-21 1-15,0-1 16,0 21-16,0 0 15,-1-20-15,22 20 0,-21 21 0,0-20 16,0-1-16,21 0 0,0 1 0,0-1 16,0 0-16,0 1 0,0-1 15,0-21-15,0 22 0,0-22 0,21 0 16,0 0-16,0 0 0,1-21 16,-1 0-16,0 0 0,21 0 0,1 0 15,-1 0-15,-21 0 0,0-21 16,22 0-16,-22 0 0,0 0 15,0-22-15,0 1 0</inkml:trace>
  <inkml:trace contextRef="#ctx0" brushRef="#br0" timeOffset="26655.57">16997 2752 0,'0'0'0,"-21"0"16,-1 0-16,22 21 0,0 0 16,22-21-1,20 0-15,-21 0 0,21 0 16,1 0-16,20 0 0,1 0 15,-1 0-15,-20 0 0,20 0 0,1 0 16,-1 0-16,-21 0 0,1 0 0,-1 0 16,0 0-16,-20 0 0,-1 0 15,-42 0 1,-1 0 0,-20-21-16,21 21 0,0 0 0,0 0 15,-1 0-15,1 0 0,0 0 16,21 21-1,0 0 1,0 22 0,0-22-16,0 0 0,0 21 0,0-21 0,0 22 15,0-22-15,0 21 0,0 1 16,0-1-16,0 0 0,0 1 16,-21-1-16,21-21 0,-21 21 0,21 1 15,0-22-15,0 21 0,-21-21 16,21 1-16,-22-1 0,1 0 0,0 0 15,0-21-15,0 0 0,0 0 16,-1 0-16,1 0 16,0 0-16,0-21 0,-21 21 0,20-21 15,1 0-15,0-1 0,21 1 0,-21-21 16,0 21-16,21-22 16,-21 22-16,21-21 0,0 21 0,0-22 15,0 22-15,0 0 0,0 42 31,21 0-31,-21 1 0,21 20 16,0-21-16,-21 0 0,21 22 16,0-22-16,-21 0 0,22 0 0,-1 0 15,0 0-15,0 1 0,0-1 0,0-21 16,1 0-16,20 21 0,-21-21 16,21 0-16,1 0 0,-1 0 0,0 0 15,1 0-15,-1-21 0,0 0 16,1 21-16,-1-22 0,0 1 15,1 0-15,-22 0 0,0-21 0,21 20 16,-20-20-16,-1 21 0,-21 0 16,0-22-16,0 22 0,0 0 0,0 0 15,0 0-15,0 0 0,-21 21 16,-1 0 0,1 21-16,0 0 0,21 0 0,-21 0 15,0 0-15,0 22 0,-1-22 16,22 0-16,0 21 0,0-20 0,0 20 15,0-21-15,0 0 0,0 0 0,22 1 16,-1-22-16,-21 21 0,42 0 16,-21-21-16,0 0 0,1 0 15,20 0-15,-21 0 0,21 0 16,-20 0-16,20 0 0,0-21 0,1 0 16,-1-1-16,0 1 0,-21 0 0,22 0 15,-22-21-15,21 20 0,-21-20 16,-21 21-16,22-21 0,-22 20 15,0-20-15,0 21 0,0 0 16,-22 21-16,1 21 16,0 0-16,21 0 0,-21 0 0,21 1 15,-21-1-15,21 21 0,0-21 16,0 0-16,0 1 0,0 20 0,0-21 16,21-21-16,-21 21 0,21 0 15,-21 1-15,21-22 0,0 21 16,1-21-1,-44 0 17,22-21-32,-21 21 0,0 0 0,0-22 15,0 22-15,0 0 16,-1 0 0,22 22-16,0-1 15,22 0-15,-1-21 16,0 21-16,0-21 15,0 0-15,0 0 0,1 0 16,20 0-16,-21 0 0,21 0 0,-20 0 16,20 0-16,0 0 0,-21-21 0,22 21 15,-1-21-15,-21 0 0,0-1 16,22 1-16,-22 0 0,0-21 0,21-22 16,-20 22-16,-1 0 15,0-1-15,0-20 0,0 20 0,0 1 16,1 0-16,-22-1 0,21 22 0,-21-21 15,21 21-15,-21 0 16,0 42 0,0 0-16,-21 0 0,0 0 15,-1 22-15,1-1 0,0 0 16,0-21-16,21 22 0,-21-1 16,0 0-16,21 1 0,0-1 0,0-21 15,0 22-15,0-22 0,0 0 0,0 0 16,0 0-16,0 0 15,21-21 1,0 0-16,0-21 16,0 0-16</inkml:trace>
  <inkml:trace contextRef="#ctx0" brushRef="#br0" timeOffset="26834.46">18902 3133 0,'0'0'0,"0"-21"0,-21 21 0,42 0 31,0 0-31,0 0 0,0 0 16,0 0-16,22 0 0,-22 0 15,42 21-15,-20-21 0,20 0 0,22 0 16,0 0-16,-1 0 0,1 0 16,-22 0-16,22 0 0,-21 0 15,-1-21-15</inkml:trace>
  <inkml:trace contextRef="#ctx0" brushRef="#br0" timeOffset="28301.62">20426 2815 0,'0'-21'0,"0"42"0,0-63 0,0 21 0,0 0 16,0-1-16,-21 22 16,-1 0-16,1 0 0,0 0 0,0 0 15,0 0-15,0 0 0,-1 0 16,1 22-16,0 20 0,-21-21 0,21 0 15,-1 22-15,1-1 0,-21-21 16,21 21-16,0 1 0,-1-1 0,22 0 16,0-20-16,0 20 0,0 0 0,0 1 15,0-22-15,0 21 16,22-21-16,-1 22 0,0-22 0,0 0 16,21 0-16,-20 0 0,20-21 0,0 21 15,1-21-15,20 0 0,-21 0 16,1 0-16,-1 0 0,0 0 0,1-21 15,-1 0-15,0 0 0,1 0 16,-22 0-16,0-1 0,21-20 0,-20 0 16,-1-1-16,-21 1 0,0 21 0,21-21 15,-21-1-15,0 22 0,0 0 16,0 0-16,0 0 0,-21 21 0,0 0 16,-1 0-16,1 0 0,-21 0 15,21 21-15,-22 0 0,22 0 16,-21 0-16,21 22 0,0-22 0,-22 21 15,22-21-15,0 22 0,21-22 16,0 21-16,0-21 0,0 0 0,0 1 16,0-1-16,0 0 0,21-21 0,0 21 15,0-21-15,1 0 0,-1 0 16,0 0-16,0 0 0,21 0 0,-20-21 16,-1 21-16,21-21 0,-21 0 15,0-1-15,1 1 0,-1-21 16,0 21-16,0-22 0,0 22 0,0-21 15,-21 21-15,0 0 0,22-1 16,-22 1-16,-22 42 16,1 1-1,21-1-15,-21 0 0,0 0 0,0 21 16,0-20-16,21 20 0,0-21 0,0 0 16,0 22-16,0-22 0,0 0 15,0 0-15,21 0 0,0-21 16,21 0-16,-21 0 15,1 0-15,20 0 0,-21 0 0,21 0 16,-20 0-16,-1-21 0,0 0 16,0 0-16,0-22 0,22 22 15,-22-21-15,0 0 0,0 20 0,0-20 16,0 21-16,1-21 0,-1 20 16,0 1-16,0 21 0,0 0 15,-21 21 1,0 1-16,0-1 0,0 21 15,0-21-15,0 0 0,0 1 0,0 20 16,0-21-16,0 0 0,0 0 0,-21 1 16,21-1-16,-21-21 15,0 0 1,0 0 0,21-21-1,0-1-15,0 1 0,0 0 16,0 0-16,0 0 0,0 0 15,-22 21 1,22 21-16,-21 0 16,21 0-16,0 0 15,0 0-15,0 1 0,0-1 0,0 0 16,21-21-16,1 21 16,-1-21-16,0 0 0,0 0 15,21 0-15,-20 0 0,20 0 0,0 0 16,1 0-16,-1 0 15,0 0-15,-21-21 0,22 0 0,-22 0 16,0-1-16,21 1 0,-20-21 16,-1 21-16,0-22 0,-21 1 0,21 21 15,0-21-15,-21 20 0,0 1 0,0 0 16,0 0-16,0 0 0,-21 21 16,0 0-16,0 21 15,21 0-15,-21 0 0,-1 0 16,1 1-16,0 20 0,0-21 0,21 21 15,-21-20-15,21 20 0,0-21 16,0 0-16,0 0 0,0 1 0,0-1 16,42 0-16,-21 0 0,0-21 15,22 21-15,-1-21 0,0 0 0,1 0 16,-22 0-16,21 0 0,1 0 16,-22 0-16,21-21 0,-21 0 0,0 0 15,1 0-15,20-1 0,-21-20 16,0 21-16,0-21 0,1-1 0,-22 22 15,21-21-15,0 21 0,-21-22 16,0 22-16,0 0 0,0 42 31,0 0-31,-21 0 0,21 1 16,0-1-16,-21 21 0,21-21 0,0 0 16,0 22-16,0-22 0,0 21 15,0-21-15,21 1 0,0 20 16,-21-21-16,0 0 0,21 0 0,-21 1 15,0-1 1,-21-21-16,0 0 0,0 0 16,-1 0-16,1 0 0,21-21 15,-21 21-15,21-22 16</inkml:trace>
  <inkml:trace contextRef="#ctx0" brushRef="#br0" timeOffset="28508.5">23220 3260 0,'0'0'0,"-127"127"32,106-106-32,-1 0 0,1 21 15,-21 1-15,0-43 0,20 21 16,1 0-16,0 0 0,0 0 0,-21-21 15,20 22-15,1-1 0,-21-21 16,21 21-16</inkml:trace>
  <inkml:trace contextRef="#ctx0" brushRef="#br0" timeOffset="29340.03">1439 4699 0,'0'0'0,"-42"0"16,21 0-1,21 21-15,0 0 0,-21 1 0,-1-1 16,22 21-16,0-21 0,0 22 16,-21-22-16,0 21 0,21-21 0,-21 22 15,0-22-15,21 0 0,0 0 16,-21 0-16,-1 0 16,22-42-1,0 0-15</inkml:trace>
  <inkml:trace contextRef="#ctx0" brushRef="#br0" timeOffset="29524.92">1376 4424 0,'-64'-21'31,"43"21"-31,0 0 16,0 21-16,0-21 0,21 21 0,-22 0 15,22 0-15,0 1 16,22-1 0</inkml:trace>
  <inkml:trace contextRef="#ctx0" brushRef="#br0" timeOffset="30392.42">1778 4657 0,'0'0'16,"0"21"-16,0 0 0,0 0 0,0 0 16,0 22-16,0-22 0,0 21 15,0 1-15,0-22 0,0 21 16,-21-21-16,21 22 0,-21-22 0,21 21 16,0-21-16,0 0 0,-22-21 15,22 22-15,-21-1 0,21-42 31,0-1-15,0 1-16,0 0 0,0 0 0,0-21 16,0-1-16,21 1 0,-21 0 15,22-1-15,-1 1 0,21 0 16,-21 20-16,0-20 0,22 21 0,-1 0 16,-21 0-16,22 21 0,-1 0 15,-21 0-15,21 21 0,-20 0 0,-1 0 16,0 0-16,0 22 0,-21-1 15,0 0-15,0 1 0,0-1 16,0 0-16,0 1 0,0-1 0,0-21 16,0 0-16,21 22 0,-21-22 15,21 0-15,1-21 0,-1 0 16,0 0-16,21 0 16,-21-21-16,1 0 0,20 21 0,-21-22 15,21-20-15,1 21 0,-1-21 16,-21 20-16,22-20 0,-1 0 0,-21-22 15,0 22-15,0 0 0,1-1 16,-1-20-16,-21 20 0,21 1 0,-21 0 16,0-1-16,0 22 0,0 0 15,0 0-15,0 0 0,-21 42 16,0 0 0,21 21-16,-22-20 0,1 20 15,21 0-15,0 1 0,-21 20 0,21-21 16,-21 22-16,21-22 0,0 1 15,0 20-15,0-21 0,0-20 0,21 20 16,0-21-16,0 21 0,1-20 16,-1-22-16,0 21 0,0-21 0,0 0 15,0 0-15,1 0 0,-1 0 16,0-21-16,0 21 0,0-22 0,0 1 16,1 0-16,-1 0 0,0 0 0,0-22 15,0 22-15,0-21 16,-21 0-16,0 20 0,0-20 0,0 21 15,0 0-15,0 0 0,0 42 32,-21 0-32,0 21 0,0-21 15,21 22-15,0-22 0,0 21 0,0-21 16,0 22-16,0-22 0,0 0 0,0 0 16,0 0-16,0 1 0,21-1 15,0-21-15,0 0 16,1 0-16,-1 0 15,-21-21-15,21-1 0,0 1 0,0 0 16,0 0-16,1 0 0,-22 0 16</inkml:trace>
  <inkml:trace contextRef="#ctx0" brushRef="#br0" timeOffset="30619.81">2688 4636 0,'0'0'0,"-127"21"32,148-21-17,0 0 1,22 0-16,-22 0 0,21 0 0,1 0 16,-1 0-16,0 0 0,1 0 15,-1 0-15,0 0 0,1 0 0,-1 0 16,0-21-16,1 21 0,-1-22 15,0 22-15,1 0 0</inkml:trace>
  <inkml:trace contextRef="#ctx0" brushRef="#br0" timeOffset="31368.75">3895 4826 0,'63'0'15,"-63"-21"1,21 21-16,0-21 0,-21 0 16,22 21-16,-22-22 0,0 1 15,0 0-15,0 0 0,-22 0 16,-20 21-16,21 0 16,-21 0-16,20 0 0,-20 0 15,0 0-15,-1 0 0,1 21 0,0 0 16,21 0-16,-22 0 0,22 1 15,0-1-15,0 0 0,0 21 16,21-21-16,0 1 0,0-1 16,0 0-16,21 0 0,0-21 15,21 0-15,-21 0 0,1 0 0,20 0 16,0 0-16,1-21 0,-22 0 16,21 21-16,0-21 0,1-1 0,-22 1 15,21 0-15,-21 0 0,1 0 16,-1 0-16,0-1 0,0 1 0,-21 0 15,21 0-15,0 21 16,-21 21 15,0 21-31,-21-20 16,21 20-16,-21-21 0,21 21 16,0 22-16,0-22 0,-21 1 0,21 20 15,0 1-15,0-1 0,-21-21 0,21 22 16,0 21-16,0-22 0,0 1 15,0-1-15,0 22 0,0-22 16,0 1-16,0 20 0,0-20 0,0-1 16,0 1-16,0-1 0,0 1 0,0-1 15,0-20-15,0-1 0,0 22 0,-21-1 16,21-42-16,-22 22 0,1-22 16,0-21-16,21 21 0,-21-21 15,0 0-15,0 0 0,-1-21 16,1 0-16,0-1 0,0-20 0,0 21 15,-43-64-15,43 43 16,0 0-16,-21-22 0,20 22 0,1-22 16,21 1-16,0-1 0,0 1 0,0-22 15,0 22-15,0-1 0,0 1 16,21 20-16,1-20 0,-1 20 16,21 1-16,-21 0 0,22-1 0,-1 1 15,0 0-15,1 21 0,-1-22 16,21 1-16,-20 0 0,-1-1 0,0 1 15,1 0-15,20 20 0</inkml:trace>
  <inkml:trace contextRef="#ctx0" brushRef="#br0" timeOffset="31788.5">4424 4847 0,'0'0'0,"-21"-63"31,-1 42-31,22-1 0,0 1 16,0 0-16,0 0 0,0 0 16,22 0-16,-22-1 0,21 22 15,0 0-15,21-21 0,-21 21 16,1 0-16,20 0 0,-21 0 16,21 0-16,-20 21 0,20 1 0,-21-22 15,0 21-15,0 0 0,1 21 0,-22-21 16,0 1-16,0-1 0,0 0 15,0 21-15,0-21 0,-22 1 0,1-22 16,0 21-16,0 0 0,0-21 16,0 0-16,-1 0 0,1 0 0,21-21 31,0 0-31,0-1 16,0 1-16,0-21 0,0 21 0,43-64 31,-22 64-31,0 0 0,0 0 15,21 21-15,-20 0 0,-1-22 0,0 22 16,0 0-16,0 0 0,0 0 16,1 0-16,-1 0 0,0 0 0,0 0 15,0 22-15</inkml:trace>
  <inkml:trace contextRef="#ctx0" brushRef="#br0" timeOffset="32304.9">5397 4805 0,'0'0'0,"43"-42"31,-43 20-31,0 1 0,0 0 0,0 0 16,0 0-16,0 0 0,0-1 16,-21 1-16,-1 0 0,1 0 0,0 21 15,0-21-15,0 21 0,0 0 0,-22 0 16,22 0-16,0 0 0,-21 21 15,20 0-15,1 0 0,0 0 0,0 1 16,0 20-16,0-21 0,21 21 16,-22-20-16,22 20 0,0-21 15,0 21-15,0-20 0,22-1 0,-1 0 16,-21 0-16,21-21 0,0 21 16,0-21-16,0 0 0,1 0 0,-1 0 15,0 0-15,0-21 0,21 0 0,-20 21 16,-1-21-16,-21 0 0,21-1 15,0 1-15,0-21 0,-21 21 0,0 0 16,21-22-16,-21 22 0,22-21 16,-22 21-16,21-1 0,-21 1 0,0 0 15,0 0-15,0 42 32,0 0-32,-21 0 0,21 22 15,0-22-15,-22 21 0,22-21 0,0 22 16,0-1-16,0-21 0,0 22 15,0-22-15,0 0 0,0 21 0,22-21 16,-1 1-16,0-1 16,0-21-16,0 0 0,0 0 0,1 0 15,-1 0-15,0 0 0,0-21 0,0-1 16,0 1-16</inkml:trace>
  <inkml:trace contextRef="#ctx0" brushRef="#br0" timeOffset="32566.75">6075 4403 0,'0'-43'0,"0"86"0,0-107 0,0 43 0,0 0 16,-21 0-16,-1 21 0,1 0 15,0 0-15,0 21 0,0 0 16,21 21-16,-21-20 0,-1 20 0,22-21 16,-21 21-16,21 1 0,0-1 15,0 0-15,-21-20 0,21 20 0,0 0 16,0 1-16,0-22 0,0 21 15,0 22-15,21-43 0,-21 0 16,0 0-16,21 0 0,1-21 0,-1 21 16,0-21-1,0 0-15,0 0 0,0 0 0,1-21 16,-1 21-16,21-21 0,-21 0 0,22 0 16</inkml:trace>
  <inkml:trace contextRef="#ctx0" brushRef="#br0" timeOffset="33408.26">6456 4572 0,'0'0'0,"0"-21"0,-21 21 32,-1 0-32,22 21 0,0 0 15,0 0-15,-21 1 0,21-1 16,-21 21-16,21-21 0,0 22 0,0-22 16,-21 21-16,21-21 0,0 0 15,0 22-15,0-22 0,0 0 16,21 0-16,0 0 0,0-21 15,1 0-15,-1 0 0,0 0 16,0 0-16,21 0 0,-20-21 16,-1 0-16,21 0 0,-21 0 0,0 0 15,1-1-15,-1 1 0,0 0 16,0 0-16,0 0 0,-21-22 0,0 22 16,0 0-16,0 42 31,0 0-31,0 1 0,0-1 15,0 0-15,0 0 0,0 0 16,0 0-16,0 1 16,-21-1-16,21 0 0,0-42 62,0 0-62,0-1 0,0 1 16,0 0-16,21-21 0,-21 21 15,0-1-15,21-20 0,1 21 16,-1 0-16,0-22 0,0 22 0,0 0 0,22 0 16,-22 0-16,21 21 0,-21 0 15,0 0-15,22 0 0,-22 0 16,0 0-16,0 0 0,-21 21 16,21 0-16,-21 0 0,0 0 15,0 1-15,0-1 0,0 0 0,0 21 16,0-21-16,0 1 0,0-1 0,0 0 15,-21 21-15,21-21 0,-21-21 16,21 22-16,0-1 0,-21-21 0,21 21 16,-21-21-16,21-21 31,0 0-15,0-1-16,0 1 0,21 0 15,-21 0-15,21 0 0,21-22 16,-20 22-16,-1-21 0,0 21 0,21-22 15,-21 22-15,22-21 0,-22 21 16,21 0-16,1 21 0,-22 0 0,21 0 16,-21 0-16,0 0 0,1 0 0,-22 21 15,0 21-15,0-21 0,0 22 16,0-22-16,0 21 0,0 0 0,-22 1 16,1-22-16,21 21 0,0-21 0,-21 22 15,0-22-15,21 0 0,0 0 16,0 0-16,-21-21 15,21-21 17,0 0-32,0 0 15</inkml:trace>
  <inkml:trace contextRef="#ctx0" brushRef="#br0" timeOffset="33604.15">7387 4382 0,'0'0'0,"0"-22"0,-21 22 16,0 0-16,0 0 16,-1 0 31,1 0-32,0 0-15,0 0 16,0 0-16</inkml:trace>
  <inkml:trace contextRef="#ctx0" brushRef="#br0" timeOffset="33788.05">6075 4509 0,'0'0'16,"-21"0"-16,-1 21 0,1-21 0,21 21 15,21-21 1,1 0-16,-1 0 0,21 0 15,0 0-15,1 0 0,-1 0 0,0 0 16,1-21-16,20 21 0,-20-21 16,-1 21-16,0-22 0,22 22 0,-22-21 15,-21 21-15</inkml:trace>
  <inkml:trace contextRef="#ctx0" brushRef="#br0" timeOffset="34192.82">8318 4953 0,'0'-21'16,"0"0"-16,22 21 16,-22-21-16,21 21 15,-21 21 1,0 0-16,0 0 15,0 0-15,0 0 0,0 1 0,0-1 16,-21 0-16,-1 0 0,1 0 0,0 0 16,0 1-16,-21-1 0,20 0 15,1 0-15,0-21 0,0 21 16,0-21-16,0 0 0,-1 0 0,1 0 0</inkml:trace>
  <inkml:trace contextRef="#ctx0" brushRef="#br0" timeOffset="35600.01">9483 5101 0,'0'0'16,"0"-21"-1,21 0 1,0 21-16,0-21 0,0 0 16,0-1-16,22 1 0,-22-21 0,0 21 15,21-22-15,-20 1 0,-1 21 16,0-21-16,0 20 0,-21-20 16,0 0-16,0-22 0,0 43 15,0 0-15,-21-21 0,0 20 16,0 22-16,-1 0 0,1 0 15,0 22-15,0-1 0,0 21 0,0-21 16,-1 22-16,1-1 0,21 21 16,-21-20-16,21-1 0,0 22 0,0-22 15,0 0-15,0-21 0,21 22 0,0-22 16,22 0-16,-22 0 0,0 0 16,21-21-16,1 0 0,-1 0 0,0 0 15,1 0-15,20 0 0,-20-21 16,20 0-16,1 0 0,-22 0 0,21 0 15,-20-1-15,20-20 0,-20 0 16,-22-1-16,21 22 0,-21-21 16,0 0-16,1-1 0,-22 22 0,21-21 15,-21 21-15,0-22 0,0 22 16,0 0-16,-21 21 16,21 21-16,-22 0 0,22 0 15,0 1-15,-21-1 0,21 21 0,-21-21 16,21 22-16,-21-22 0,21 21 0,-21-21 15,21 22-15,0-22 0,0 0 16,-21 0-16,21 0 0,0 0 16,0 1-16,0-44 31,21 1-31,0 0 16,0 0-16,-21 0 0,21 0 0,0-22 15,1 22-15,-1 0 0,21-21 16,-21-1-16,0 22 0,1 0 0,-1-21 15,21 20-15,-21 22 0,0-21 0,22 21 16,-1 0-16,-21 0 16,-21 21-16,21-21 0,-21 22 0,22-1 15,-22 0-15,21 21 0,-21-21 16,0 1-16,0 20 0,0-21 0,21 21 16,0-20-16,-21-1 15,21 0-15,0 0 0,1 0 0,-1 0 0,0-21 16,21 0-16,1 22 0,-22-22 0,21 0 15,0 0-15,1 0 0,-1 0 16,0-22-16,1 1 0,-22 21 0,21-21 16,-21 0-16,22 0 0,-22 0 0,0-22 15,0 22-15,-21-21 0,0 21 16,0-1-16,0-20 0,0-21 16,0 20-16,0 22 0,-21 0 0,21-21 15,-21 20-15,0 22 16,0 0-16,-1 0 0,-20 0 0,21 0 15,0 0-15,0 22 0,-22-1 0,22 0 16,0 0-16,0 21 0,0 1 16,-1-22-16,1 21 0,0 1 0,21-1 15,0-21-15,0 21 0,0 1 0,0-22 16,0 0-16,21 0 0,0 0 16,1 1-16,20-22 0,-21 0 0,21 0 15,-20 0-15,20 0 0,-21 0 0,21-22 16,-20 22-16,20-21 15,-21 0-15,21-21 0,1-22 16,-22 43-16,0-21 0,21-1 0,-20 1 16,-1 0-16,0-1 0,21-62 15,-21 41-15,1 22 0,-1-22 16,0 22-16,0 0 0,0-1 0,-21 1 16,0 21-16,0 0 0,0-1 15,0 44-15,-21-1 16,0 0-16,0 21 0,0 1 15,-1-1-15,1 0 0,0 1 16,21 20-16,-21-21 0,21 1 0,-21-1 0,21 0 16,0 1-16,0-22 0,0 21 15,0 1-15,0-22 0,0 0 16,0 0-16,21 0 0,0 0 0,0 1 16,0-22-16,1 0 0,-1 0 15,0 0-15,0 0 0,0 0 16,22-22-16</inkml:trace>
  <inkml:trace contextRef="#ctx0" brushRef="#br0" timeOffset="35887.83">12954 4297 0,'0'-21'16,"0"42"-16,0-21 15,-21 21-15,0 0 0,21 0 16,-22 1-16,1 20 0,21-21 0,-21 21 16,0 1-16,21-22 0,-21 21 0,21-21 15,-21 22-15,21-22 0,0 21 16,0-21-16,0 1 0,0-1 0,0 0 16,0 0-16,0 0 0,0 0 15,21-21 1,0 0-1,0 0-15,0-21 0,0 0 16,1 0-16,-1 0 0,0 0 0</inkml:trace>
  <inkml:trace contextRef="#ctx0" brushRef="#br0" timeOffset="36228.65">13208 4530 0,'0'0'15,"0"21"-15,0 0 0,-21-21 16,21 21-16,-21 0 0,-1 22 15,1-22-15,21 0 0,-21 0 0,21 22 16,-21-22-16,21 0 0,0 0 0,0 0 16,0 0-16,21-21 15,0 22-15,0-1 0,1-21 0,-1 0 16,21 0-16,-21 0 0,22 0 0,-22 0 16,0 0-16,21-21 0,-21-1 15,1 1-15,20 0 0,-21 0 0,-21 0 16,21 0-16,-21-22 0,21 22 0,-21 0 15,0-21-15,0 20 0,0-20 16,0 21-16,-21-21 0,0 20 0,0 1 16,0 21-16,-22-21 0,22 21 0,-21 0 15,0 0-15,-1 0 0,1 0 16,21 21-16,-22-21 0,1 21 0,21-21 16,-21 22-16,20-22 0,1 21 15,-21-21-15,21 0 0,0 0 16,-1 0-16,1 0 0</inkml:trace>
  <inkml:trace contextRef="#ctx0" brushRef="#br0" timeOffset="36436.53">12255 4466 0,'0'0'15,"22"0"1,-1 0-16,0 0 15,0 0-15,21 0 16,-20 0-16,-1 0 0,21 0 0,0 0 16,-20 0-16,20 0 0,0 0 0,1 0 15,-1 0-15,0-21 0,-21 21 16,22 0-16,-1-21 0,-21 21 0</inkml:trace>
  <inkml:trace contextRef="#ctx0" brushRef="#br0" timeOffset="37860.71">14414 4847 0,'0'0'0,"-21"21"0,21-42 47,21 21-47,-21-21 0,22 0 16,-1 21-16,0-21 0,0 0 0,0-1 15,-21 1-15,21 0 0,1 0 16,-22 0-16,21-22 0,-21 22 0,0 0 16,0-42-16,0 41 15,0 1-15,-21 0 0,-1 21 0,1 0 16,0-21-16,-21 21 0,21 0 0,-1 21 16,-20-21-16,21 42 0,0-20 15,0-1-15,-1 21 0,1-21 16,21 22-16,0-1 0,0-21 0,0 21 15,0 1-15,0-22 0,21 0 0,1 21 16,-1-20-16,21-1 0,-21-21 16,0 21-16,22-21 0,41 0 15,-62 0-15,20 0 0,0 0 16,1-21-16,-1 0 0,0-1 0,1 22 16,-22-21-16,21 0 0,-21 0 0,0-21 15,1 20-15,-1 1 0,-21 0 16,21 0-16,-21 0 0,0 0 0,0-1 15,0 1-15,0 0 0,-21 21 32,21 21-32,-21 0 0,21 1 15,-22-1-15,22 0 0,-21 0 0,0 21 16,21-20-16,-21-1 0,0 21 16,21-21-16,-21 0 0,21 1 0,-22-1 15,22 0 1,0-42-1,22 21 1,-1-21-16,-21-1 0,21 1 16,0 0-16,0 0 0,0-21 0,1 20 15,-1 1-15,0 0 0,0-21 0,0 21 16,0-1-16,1 1 0,-1 0 16,0 0-16,0 21 0,0 0 15,0 0-15,1 21 16,-22 0-16,0 0 0,0 1 15,0-1-15,0 21 0,0-21 0,0 22 16,0-22-16,0 0 0,0 21 0,0-21 16,0 1-16,0-1 0,21 0 15,0 0-15,0-21 0,0 21 0,0-21 16,1 0-16,20 0 0,0 0 0,-21 0 16,22 0-16,-1 0 0,0 0 15,1 0-15,-1-21 0,0 21 0,-20-21 16,20 0-16,0 0 0,-21-1 15,22-20-15,-22 21 0,0 0 16,0-22-16,-21 22 0,0 0 0,21-21 16,-21 21-16,0-1 0,0 1 0,0 0 15,0 0-15,0 0 0,-21 21 16,0 0-16,0 0 0,0 0 0,0 0 16,-1 0-16,1 0 0,0 0 0,0 21 15,0-21-15,21 21 0,-21 0 16,-22 22-16,22-22 0,0 0 15,0 0-15,21 0 16,0 22-16,0-22 0,0 0 16,0 0-16,0 0 15,0 0-15,21 1 16,0-22-16,0 0 0,0 0 0,1 0 16,-1 0-16,0 0 0,0 0 0,0-22 15,0 1-15,1 0 16,-1 0-16,0 0 0,0 0 0,0-1 15,0-20-15,1 21 0,-22-21 0,21 20 16,0-20-16,-21-43 16,21 43-16,0 0 0,-21-1 15,0 1-15,0 0 0,21-1 0,-21 1 16,0 0-16,0 21 0,0-22 0,0 1 16,0 63-1,-21 0 1,21 22-16,0-1 0,-21 0 0,0 1 15,21 20-15,0-21 0,0 22 0,0-22 16,0 1-16,0-1 0,0 0 16,0 1-16,0-1 0,0-21 0,21 21 15,0-20-15,0-1 0,1 0 0,-1 0 16,0 0-16,21-21 0,-21 0 16,1 0-16,-1 0 0,0 0 0,21 0 15,-21-21-15,1 0 0,20 21 16,-21-21-16,0 0 0,22-1 0</inkml:trace>
  <inkml:trace contextRef="#ctx0" brushRef="#br0" timeOffset="38188.53">17335 4932 0,'-21'0'0,"42"0"0,-63 0 15,21 0-15,0 21 0,0-21 16,21 21-16,0 0 0,0 1 0,0-1 15,-22 0-15,22 0 0,-21 0 16,21 0-16,0 1 0,-21-1 0,0 0 16,0-21-16,0 21 0,-1-21 0,1 0 15,0 0-15,0 0 0,-43 0 16,64-21-16,0 0 0</inkml:trace>
  <inkml:trace contextRef="#ctx0" brushRef="#br0" timeOffset="39541.75">17992 4424 0,'21'21'0,"-42"-42"0,63 42 0,-21-21 0,0 0 15,0 0-15,1-21 0,20 0 16,-21 21-16,0-21 0,22-22 15,-22 22-15,0 0 0,0 0 0,0-22 16,-21 22-16,0 0 0,0-21 0,0 21 16,-21 21-16,0-22 0,0 22 0,0 0 15,-22 0-15,22 0 16,-21 22-16,-1-1 0,22 0 0,-21 0 16,21 21-16,0-20 0,-1 20 0,1 0 15,21 1-15,0-22 0,0 21 16,0 0-16,0-20 0,0 20 0,21-21 15,-21 0-15,22 22 0,20-22 0,-21 0 16,0 0-16,0 21 16,22-20-16,-22-1 0,0 0 0,21 42 15,-20-41-15,-22-1 0,0 0 16,-22 0 0,1-21-16,-21 0 0,21 0 0,-22 0 15,22-21-15,-21 21 0,0-21 16,-1 0-16,22-1 0,-21 1 15,21 0-15,-22 0 0,22 0 0,0-22 16,21 22-16,0 0 0,0 0 0,0 0 16,0 0-16,21 21 31,0 21-31,-21 0 0,21 21 0,1-21 16,-1 1-16,0 20 0,0-21 15,0 0-15,0 22 0,1-22 16,-1 0-16,0 0 0,21 0 0,-21-21 15,22 0-15,-22 21 0,21-21 16,1 0-16,-1 0 0,0 0 0,1 0 16,-1-21-16,0 0 0,1 21 0,-1-21 15,-21 0-15,21-22 0,-20 22 16,20 0-16,-21-21 0,0-1 0,0 22 16,-21-21-16,0 21 0,22-22 15,-22 1-15,21 21 0,-21 0 0,0 0 16,0 42-1,0 0 1,-21 0-16,-1 0 0,22 22 0,0-22 16,-21 21-16,0-21 0,0 22 15,0-22-15,21 0 0,0 0 16,0 21-16,-21-20 0,21-1 16,0 0-16,0-42 31,21 0-16,0-1-15,0 1 0,0-21 16,0 21-16,-21 0 0,22-1 16,-1-20-16,21 21 0,-21 0 0,0-22 15,1 22-15,-1 0 0,0 21 16,0-21-16,0 21 0,0 0 16,1 0-16,-1 0 0,-21 21 0,21-21 15,-21 21-15,21 0 0,-21 1 0,0 20 16,0-21-16,0 0 0,0 0 15,0 22-15,0-22 0,0 0 0,0 0 16,0 0-16,0 1 0,0-1 16,0-42 31,0-1-47,0 1 15,0 0-15,0 0 0,21 0 0,-21 0 16,21-22-16,1 22 0,-1 0 15,0-21-15,21 20 0,-21 1 16,22-21-16,-1 21 0,0 0 0,1 21 16,-22 0-16,21 0 0,-21 0 15,22 21-15,-22-21 0,0 42 0,-21-21 16,0 0-16,0 22 0,0-22 0,0 0 16,0 21-16,0-20 0,-21-1 15,0 21-15,0-21 0,-1 0 0,1 1 16,0-22-16,21 21 0,0 0 0,-21-21 15,42 0 17,0-21-32,0 21 15,1-21-15,-1-1 0</inkml:trace>
  <inkml:trace contextRef="#ctx0" brushRef="#br0" timeOffset="39940.51">20066 4551 0,'0'-21'16,"0"42"-16,-21-42 0,0 21 0,-1 0 16,1 0-16,0 21 15,-21 0-15,21 0 0,-1 0 0,1 22 16,0-22-16,21 0 0,-21 21 16,21-20-16,-21 20 0,21-21 15,0 0-15,0 22 0,0-22 0,0 0 16,0 0-16,21-21 0,0 21 0,0-21 15,0 0-15,1 0 0,-1 0 16,0 0-16,0 0 0,21 0 0,-20-21 16,-1 0-16,0 21 0,0-21 15,21 0-15,-20-22 0,-22 22 0,21 0 16,0 0-16,-21-22 0,0 22 0,0-21 16,0 21-16,0-22 0,0 22 0,0-21 15,0 21-15,-21 0 0,0-1 16,-1 22-16,1 0 0,-21 0 0,21 0 15,0 0-15,-1 22 16,-20-1-16,21 0 0,-21 21 16,42-21-16,-22 22 0,22-22 0,0 0 15,0 0-15,0 0 0,0 1 16,0-1-16,22-21 0,-1 21 16</inkml:trace>
  <inkml:trace contextRef="#ctx0" brushRef="#br0" timeOffset="40757.05">20680 4360 0,'0'0'0,"0"-21"0,0-106 32,-21 127-32,-1 21 15,22 1-15,-21 20 0,0-21 16,0 21-16,21 1 0,-21-1 0,0 0 15,21 1-15,-22-1 0,1 0 0,0 1 16,21-22-16,-21 21 0,0 1 16,21-22-16,-21 21 0,21-21 0,0 0 15,-22 1-15,22-1 0,0 0 16,0-42 15,0 0-31,0-1 0,22 1 16,-1 0-16,-21 0 0,21 0 15,21 0-15,-21-22 0,1 22 0,-1 0 16,21 0-16,-21 0 0,22-1 0,-22 1 16,21 0-16,-21 21 0,0 0 15,1 0-15,-1 0 0,0 0 0,-21 21 16,21 0-16,-21 1 16,0-1-16,0 0 15,0 0-15,-21-21 0,0 21 0,0-21 16,-1 0-16,1 21 0,0-21 15,0 0-15,0 0 0,0 0 0,-1 0 16,1 0-16,0 0 16,21-21-1,0 42 32,0 1-47,0-1 0,0 0 0,0 0 16,0 0-16,21 0 0,-21 1 15,21-22-15,1 21 0,-1-21 16,0 21-16,0-21 0,0 0 0,22 0 16,-22 0-16,21 0 0,0 0 0,1 0 15,-22 0-15,21 0 16,1 0-16,-22-21 0,0 0 0,21-1 16,-21 1-16,1 0 0,-1 0 0,-21 0 15,21-22-15,-21 22 0,21 0 16,-21 0-16,0 0 0,0 0 0,0-1 15,0 1-15,-21 21 0,0 0 16,0 0-16,-1 21 0,1 1 16,0-1-16,0 0 0,21 0 0,-21 0 15,0 0-15,21 1 0,-22 20 0,22-21 16,0 0-16,0 0 16,0 1-16,0-1 0,22 0 15,-1 0-15,0-21 0,0 0 16,0 0-16,0 0 0,1 0 15,-1 0-15,0-21 0,21 0 0,-21 21 16,1-21-16</inkml:trace>
  <inkml:trace contextRef="#ctx0" brushRef="#br0" timeOffset="41620.56">22945 4403 0,'21'-64'16,"-42"128"-16,42-149 0,-21 43 0,0 21 15,0-1-15,0 1 0,0 42 31,0 1-31,-21 20 0,-1-21 0,22 21 16,-21 1-16,0-1 0,0 0 16,0 1-16,0-1 0,21 0 0,-22 1 15,1-22-15,0 21 0,0-21 0,0 22 16,21-22-16,0 0 0,0 0 16,0 0-1,21-42 1,0 21-16,21-21 15,-20 0-15,-1 0 0,21 0 0,-21-1 16,22 1-16,-22-21 0,21 21 0,-21 0 16,22-22-16,-1 1 0,-21 21 15,0 0-15,22-1 0,-22 1 0,-21 0 16,21 21-16,0 0 16,-21 21-16,0 0 0,0 1 15,0-1-15,0 0 0,0 0 0,0 21 16,0-20-16,0 20 0,0-21 15,0 0-15,0 0 0,21 1 16,-21-1-16,21 0 0,1 0 0,-1-21 16,0 21-16,21-21 0,-21 0 15,22 0-15,-22 0 0,21 0 0,1 0 16,-22-21-16,21 0 0,0 21 0,-20-21 16,-1 0-16,0-22 0,0 22 15,0-21-15,-21 21 0,0-22 0,0 1 16,0 0-16,0-22 0,0 22 15,0-1-15,-21-20 0,0 21 16,21-1-16,-21 22 0,0 0 0,21 0 0,-22 0 16,1 21-16,0 0 0,0 21 15,0 0-15,0 0 0,21 0 16,-22 0-16,-20 43 0,42-22 16,0-21-16,0 1 0,0-1 15,0 0-15,0 0 0,0 0 0,0 0 16,21 1-16,0-22 15,1 0-15</inkml:trace>
  <inkml:trace contextRef="#ctx0" brushRef="#br0" timeOffset="42041.32">23961 4636 0,'21'0'0,"-42"0"0,63 0 0,-42 21 16,21-21-16,0 0 15,0 0-15,1 0 0,-1 0 16,0 0-16,0 0 0,0 0 0,0-21 16,22-1-16,-22 22 0,0-21 15,0 21-15,0-21 0,1 0 0,-1 0 16,0 0-16,-21-1 0,0 1 16,0 0-16,0-21 0,0 21 0,0-1 15,-21 22-15,0 0 16,-1 0-16,1 0 15,0 22-15,-21-1 0,21 0 0,-1 0 0,1 0 16,0 22-16,0-22 0,21 0 16,0 0-16,0 21 0,0-20 15,0-1-15,0 0 0,0 0 0,21 0 16,0 0-16,0-21 0,1 22 0,-1-22 16,0 0-16,0 21 0,0-21 15,0 0-15,1 0 0,-1 0 0,0 0 16,0 0-16,0-21 0,-21-1 15,21 1-15,1 21 0,-22-21 16,0 0-16,21 0 16,0 0-16</inkml:trace>
  <inkml:trace contextRef="#ctx0" brushRef="#br0" timeOffset="42978.78">25675 4255 0,'0'0'0,"0"-22"0,0 1 0,-21 0 16,0 21-16,0 0 15,-1 0-15,1 0 0,-21 0 0,21 0 16,-22 0-16,22 21 0,-21 0 0,0 1 16,20-1-16,-20 0 15,21 0-15,0 0 0,21 22 0,0-22 16,0 0-16,0 0 0,0 0 16,21-21-16,0 21 0,0 1 0,0-22 15,1 0-15,-1 21 0,0-21 0,21 0 16,-21 0-16,1 0 0,-1 0 15,0 0-15,0 0 0,0-21 0,0 21 16,1-22-16,-1 22 0,0-21 0,0 0 16,0 0-16,0 0 15,1 0-15,-44 21 47,1 21-47,0 0 0,0 0 0,0 0 16,0 0-16,-1 22 0,-20-22 15,21 21-15,0 1 0,0-22 0,21 21 16,-22 0-16,22 1 0,-21 20 0,21-20 16,0-1-16,0 0 0,0 22 15,0-22-15,0 22 0,0-22 0,21 0 16,1 22-16,-1-22 0,-21 22 16,21-22-16,0 21 0,-21-20 0,0-1 15,0 22-15,0-22 0,0-21 16,0 21-16,0-20 0,-21-1 0,0 0 15,0 0-15,-22 0 0,22-21 0,-21 0 16,21 0-16,-22 0 0,1 0 16,21 0-16,-22-21 0,1 0 0,0 0 15,-1 0-15,22-1 0,-21 1 0,21-21 16,0 21-16,21 0 0,0-22 16,0 22-16,0 0 0,0-21 0,21 20 15,0-20-15,21 0 0,-21 21 0,43-64 16</inkml:trace>
  <inkml:trace contextRef="#ctx0" brushRef="#br0" timeOffset="43344.57">25993 4466 0,'0'0'0,"-22"-63"31,1 63-31,0 0 16,0 0-16,0 21 0,0 0 15,-1 0-15,1 0 0,21 1 0,-21-1 16,21 0-16,0 0 0,0 0 16,0 0-16,21 1 0,0-1 0,1 0 15,20-21-15,-21 0 0,0 21 16,0-21-16,22 0 0,-22 0 16,21 0-16,-21 0 0,22-21 0,-22 21 15,0-21-15,0 0 0,0-1 0,1 1 16,-1 0-16,-21-21 0,0 21 15,0-22-15,0 22 0,0 0 0,0-21 16,0 20-16,-21 1 0,-1 0 16,1 21-16,0 0 0,0 0 0,0 0 15,0 0-15,-1 21 0,-20-21 16,21 21-16,0 1 0,-22-1 0,22 0 16,-21 0-16,21 0 0,-22 0 0,1 1 15,21-1-15,-21 0 0</inkml:trace>
  <inkml:trace contextRef="#ctx0" brushRef="#br0" timeOffset="44973.64">4911 6371 0,'0'0'0,"21"-21"31,0 21-15,0 0-16,0 0 0,0-21 16,1 0-16,-1 21 0,0-21 0,0 21 15,21-22-15,-20 1 0,-1 21 16,0-21-16,0 0 0,0-21 16,0 20-16,1 1 0,-1 0 0,-21-21 15,0 21-15,0-22 0,0 22 16,0-21-16,0 21 0,0-22 0,0 22 15,0 0-15,-21-21 0,-1 20 16,1 1-16,0 0 0,0 21 16,0 21-1,21 0-15,-21 22 0,21-1 0,0 0 16,-22 1-16,22 20 0,0-20 16,0 20-16,0 1 0,0-1 15,0 22-15,0-22 0,0 22 0,0 63 16,0-63-16,0-22 15,0 22-15,0-22 0,0 22 0,-21-21 16,21 20-16,-21 1 0,21-22 0,0 1 16,0-1-16,-21 1 0,21-1 15,0 1-15,0-22 0,0 1 0,0-1 16,0-21-16,0 21 0,0-20 0,0-1 16,21-21-16,0 0 15,0 0-15,22-21 0,-22 21 16,0-43-16,21 22 0,1 0 15,-22-21-15,21-1 0,-21 1 0,22-22 16,-22 22-16,0-21 0,0-1 16,-21 1-16,0-1 0,0 1 0,0 20 15,0-20-15,-21-1 0,-21 1 0,21-1 16,-1 1-16,-20-1 0,21 1 16,-21 20-16,20 1 0,-20 0 0,21 21 15,0-1-15,0 1 0,-1 21 16,1 0-16,0 0 0,0 0 0,21 21 15,0 1 1,21-22 0,0 0-16,0 0 0,22 0 15,-22 0-15,21 0 0,1 0 16,-1-22-16,0 1 0,1 21 0,-1-21 16,0 0-16,22 0 0,-43 0 0,21-1 15,-21 1-15,1 0 0,-1-21 16,-21 21-16,0-1 0,0 1 0,0 0 15,0 0-15,0 0 16,-21 0-16,-1 21 0,1 0 16,0 0-16,0 0 0,0 0 0,0 0 15,-1 21-15,22 0 16,-21 0-16,21 21 0,0-20 0,0 20 16,0 0-16,0 1 0,0-22 15,0 21-15,0-21 0,0 22 16,0-22-16,21 0 0,1 0 0,-1 0 15,0 0-15,0-21 0,0 0 16,0 0-16,22 0 0,-22 0 0,21 0 16,1 0-16,-1 0 0,-21-21 0,21 0 15,-20 0-15,20 0 0,-21 0 16,0-1-16,0-20 0,-21 21 0,0-21 16,0-1-16,0 22 0,0-21 15,0 21-15,-21-22 0,0 22 0,0 0 16,0 21-16,-22-21 0,22 21 15,0 0-15,0 0 0,0 0 16,-22 0-16,22 0 0,0 0 0,0 21 16,21 0-16,0 0 15,0 0-15,0 1 0,0-1 16,0 0-16,21-21 16,0 21-16,0-21 0,1 0 15,20 0-15,-21 0 0,21 0 0,-20 0 16</inkml:trace>
  <inkml:trace contextRef="#ctx0" brushRef="#br0" timeOffset="45409.39">6308 6223 0,'0'0'0,"0"-21"15,0 0-15,0 0 16,0-1-16,21 1 15,0 21-15,0-21 16,0 21-16,0 0 0,1 0 16,20 0-16,-21 0 0,0 0 0,22 0 15,-22 21-15,0 0 0,0 1 16,0-1-16,-21 0 0,0 0 0,0 0 16,0 22-16,0-22 0,0 21 0,0-21 15,0 0-15,-21 22 0,0-22 16,21 0-16,-21 0 0,0-21 15,-1 21-15,22 1 0,0-44 32,0 1-32,0 0 15,0-21-15,0 21 0,22-1 0,-22-20 16,21 21-16,0 0 0,-21-22 16,42 1-16,-21 21 0,-21-21 15,22 20-15,-1 22 0,-21-21 16,21 0-16,0 21 15,0 0-15,-21-21 0,21 21 16,1 0 0,-1 0-1</inkml:trace>
  <inkml:trace contextRef="#ctx0" brushRef="#br0" timeOffset="47094.42">7980 6456 0,'0'0'15,"0"21"-15,21-21 0,0 0 16,0 0-16,0 0 15,22-21-15,-22 21 0,0-21 0,21 0 16,1-1-16,-22 1 0,21 0 0,-21 0 16,22-21-16,-22 20 0,0 1 15,21 0-15,-20-21 0,-1 21 0,-21-22 16,21 1-16,-21 0 0,21-1 0,-21 1 16,0 0-16,0-1 0,0 1 15,0 0-15,0-1 0,0 1 0,0 21 16,-21 0-16,0-1 0,0 22 15,-1 22 1,22 20-16,-21 0 0,0 1 0,21 20 16,0 1-16,-21-1 0,21 1 15,-21-1-15,21 22 0,0-22 0,-21 22 16,-1 0-16,22-1 0,-21 22 0,21-21 16,-21-1-16,21 1 0,0 0 15,-21-1-15,21 1 0,-21 0 0,21-1 16,0 1-16,-21 0 0,21-1 0,-22-20 15,22 21-15,0-22 0,0-21 16,0 22-16,0-22 0,0 1 0,0-1 16,22-21-16,-1 0 0,0-21 15,0 0-15,21 0 0,1-21 0,-22 0 16,21 0-16,1 0 0,-1-22 16,0 1-16,1 0 0,-1-1 0,0-20 15,-21 20-15,22-20 0,-22-22 0,0 22 16,-21-1-16,0-20 0,0-1 15,0 21-15,0-20 0,0-1 0,-21 22 16,0-22-16,-22 21 0,22-20 0,-21 20 16,21 1-16,-22 20 0,1 1 15,21 0-15,-21 21 0,20-1 0,1 22 16,0 0-16,0 0 0,0 0 0,42 0 47,0 0-47,0 0 15,0 0-15,22-21 0,-22 21 16,0-21-16,21 0 0,1 21 0,-22-21 16,21 0-16,-21-1 0,22 1 15,-22 0-15,0 0 0,0 0 0,-21 0 16,21-1-16,1 1 0,-22 0 16,0 0-1,0 42 1,0 0-16,0 0 15,0 1-15,0-1 16,0 0-16,0 0 0,0 0 0,0 0 16,0 1-16,0-1 0,0 21 0,21-21 15,0 0-15,0-21 0,-21 22 16,21-1-16,0-21 0,1 0 0,-1 0 16,21 0-16,-21 0 0,0 0 0,22 0 15,-22 0-15,21-21 0,-21-1 16,22 1-16,-22 0 0,21 0 0,-21 0 15,1 0-15,-1-1 0,0 1 16,-21 0-16,21-21 0,-21 21 0,0-1 16,0 1-16,0 0 0,0 0 15,0 42 1,-21-21 0,21 21-16,0 0 0,-21 1 0,21-1 15,0 21-15,0-21 0,0 0 16,0 1-16,0 20 0,0-21 0,0 0 15,21 0-15,-21 1 0,21-1 0,0-21 16,0 21-16,1-21 0,-1 0 16,0 0-16,21 0 0,1 0 15,-1-21-15,-21 21 0,0-21 0,22-1 16,-22 1-16,0 0 16,0 0-16,0 0 0,-21 0 0,0-1 15,21-20-15,-21 21 0,0 0 0,0 0 16,0-1-16,0 1 0,-21 21 31,21 21-31,-21 1 0,21-1 16,0 0-16,-21 0 0,0 0 15,21 22-15,-21-22 0,21 0 0,0 21 16,0-21-16,-22 1 0,22-1 0,0 0 16,0 0-16,0 0 0,-21-21 15,21 21-15,0-42 31,0 0-31,21 0 16,1 0-16,-1 0 0,-21-22 0,21 22 16,0 0-16,0-21 0,0-1 0,22 22 15,-22-21-15,21 21 0,1-22 16,20 22-16,-21 0 0,1 0 0,20 21 16,-20 0-16,-1 0 0,0 0 0,-21 0 15,1 21-15,-1 0 0,0 0 16,-21 0-16,0 22 0,0-22 0,0 0 15,0 21-15,0-20 0,-21 20 0,0-21 16,21 21-16,-22-20 0,1 20 16,0-21-16,21 0 0,-21 0 15,0 1-15,21-1 0,-21-21 16,21-21 0,21-1-1,0 22-15,0-21 0,0 0 0</inkml:trace>
  <inkml:trace contextRef="#ctx0" brushRef="#br0" timeOffset="47778.03">10964 6054 0,'0'0'0,"0"-21"0,0-1 0,-21 22 0,0 0 16,0-21-16,0 21 15,-1 0-15,1 0 0,0 21 16,0 1-16,0-1 0,0 0 0,-1 0 15,1 0-15,0 0 0,0 1 0,0 20 16,21-21-16,0 21 0,-21-20 16,21 20-16,0-21 0,0 21 0,0-20 15,0-1-15,0 0 0,21 0 16,0 0-16,0 0 0,0 1 0,0-22 16,1 0-16,41 0 0,-42 0 15,22 0-15,-22 0 0,21 0 16,0-22-16,1 1 0,-1-21 0,-21 21 15,22 0-15,-1-22 0,0 1 0,-21 0 16,22-1-16,-22 1 16,0 0-16,0-22 0,0 22 0,-21-22 15,0 22-15,22 0 0,-22-22 16,0 43-16,0-21 0,0 20 0,0 1 16,0 0-16,-22 42 15,1 0-15,21 22 0,-21-22 16,0 21-16,0 1 0,0-1 0,-1 0 15,1 1-15,0-1 0,21 0 0,0 1 16,0-1-16,0-21 0,0 21 16,0 1-16,0-22 0,0 21 15,21-21-15,-21 1 0,21-1 0,1 0 0,20-21 16,-21 0-16,21 0 16,-20 0-16,20 0 0,-21 0 0,21 0 15,-20-21-15,-1 0 0,0 21 16,0-22-16,0-20 0,0 21 0,1 0 15,-1 0-15,-21-22 0,21 22 0,-21 0 16,21 0-16,-21 0 0,0 42 31,0 0-15,0 0-16,-21 0 0,21 0 16,0 1-16,0-1 15,0 0-15,0 0 0,0 0 16,21-21-16,-21 21 0,21-21 0,0 0 15,1 0-15,-1 0 0,0 0 16,21 0-16,-21-21 0,22 0 0,-22 21 16,21-21-16,-21 0 0</inkml:trace>
  <inkml:trace contextRef="#ctx0" brushRef="#br0" timeOffset="47956.93">12001 5800 0,'-21'-21'15,"-42"-43"1,42 64-16,-1 0 16,1 0-1,0 0 17</inkml:trace>
  <inkml:trace contextRef="#ctx0" brushRef="#br0" timeOffset="48180.8">10922 6075 0,'0'0'0,"-21"21"15,42-21 1,0 0-1,0 0-15,0 0 0,22 0 0,-22 0 16,21 0-16,-21 0 0,22 0 16,-1 0-16,0 0 0,-20 0 0,20 0 15,0 0-15,1 0 0,-1 0 0,0 0 16,1 0-16</inkml:trace>
  <inkml:trace contextRef="#ctx0" brushRef="#br0" timeOffset="48856.41">12065 6075 0,'0'0'0,"-21"0"15,0 0-15,-1 0 16,1 21-16,0-21 0,0 21 16,0 0-16,0 1 0,-1-22 0,22 21 15,-21 0-15,21 0 0,0 0 0,-21 0 16,21 1-16,0-1 0,0 0 0,0 0 15,0 0-15,0 0 16,21-21-16,0 22 0,1-22 16,-1 0-16,0 0 15,-21-22 1,0 1-16,21 21 0,-21-21 16,21 0-16,-21 0 0,0 0 0,0-1 15,21-20-15,1 21 0,-1 0 16,-21-22-16,21 22 0,0 0 0,0 0 15,0 0-15,1 0 0,20-1 16,-21 1-16,0 21 0,0 0 0,22 0 16,-22 0-16,0 0 0,0 21 0,0-21 15,1 43-15,-22-22 16,21 0-16,-21 0 0,0 0 16,0 22-16,0-22 0,0 0 0,0 0 15,0 0-15,0 1 0,0-1 0,-21-21 16,21 21-16,-22 0 0,22 0 15,-21-21-15,0 0 0,0 0 16,21-21 15,0 0-31,0 0 16,0 0-16,21-1 0,0 1 0,0 0 16,1 0-16,20 0 0,-21-22 15,0 22-15,0 0 0,22 0 0,-22 21 16,42-21-16,-41 21 0,-1 0 15,-21 21-15,21 0 16,-21 0-16,0 0 0,0 1 0,0-1 16,0 0-16,0 0 0,0 0 0,0 0 15,-21 1-15,21-1 0,-21-21 16,21 42-16,-22-21 0,1 0 16,21-42 15</inkml:trace>
  <inkml:trace contextRef="#ctx0" brushRef="#br0" timeOffset="49581">13187 6096 0,'0'-21'15,"0"42"-15,0-63 0,0 21 0,0-1 16,0 1-16,0 0 0,-21 21 15,-1 0-15,1 0 16,0 0-16,0 0 0,0 0 16,0 21-16,-1 0 0,1 1 15,-21-1-15,21 0 0,0 0 0,-1 0 16,1 22-16,21-22 0,0 0 16,-21 0-16,21 0 0,0 0 0,0 1 15,0-1-15,0 0 0,21-21 16,0 21-16,1-21 0,-1 0 15,0 0-15,21 0 0,-21 0 16,1-21-16,-1 21 0,21-21 0,-21 0 16,0-1-16,1 1 0,-1 0 0,21 0 15,-21 0-15,0-22 0,-21 22 16,22 0-16,-1 0 0,-21 0 0,0 0 16,0-1-16,0 44 31,0-1-31,-21 0 0,-1 0 0,22 0 15,0 0-15,-21 1 0,21-1 0,0 0 16,0 0-16,0 0 0,0 0 16,0 1-16,0-1 0,0 0 0,21 0 15,1 0-15,-1 0 0,0-21 16,0 0-16,0 0 0,22 0 0,-22 0 16,21 0-16,-21 0 0,0 0 0,22-21 15,-22 0-15,0 21 0,0-21 16,22-21-16,-22 20 0,0 1 15,0-21-15,0 0 0,0 20 0,1-20 16,-1-21-16,0 20 0,0 1 16,0-22-16,-21 22 0,0 0 0,21-1 15,-21 1-15,0 21 0,0 0 16,-21 21-16,0 21 16,0 0-16,0 0 0,0 0 0,-22 22 15,43-1-15,-21 0 0,0 1 16,0-1-16,21 0 0,0 1 0,0-1 15,0-21-15,0 22 0,0-1 16,0-21-16,0 21 0,0-20 0,0 41 16,0-42-16,0 0 15,21 1-15,0-1 0,0-21 16,0 0-16,1 0 0,-1 0 16,0 0-16,0-21 0,0-1 0,0 1 15</inkml:trace>
  <inkml:trace contextRef="#ctx0" brushRef="#br0" timeOffset="51427.94">15938 6117 0,'0'0'0,"22"0"0,-22-21 15,0 0 1,0 0-16,0 0 16,0-1-1,-22 1-15,1 0 0,21-21 0,-21 21 16,0-1-16,0 22 0,0-21 0,-1 21 16,1 0-16,0 0 0,-21 0 15,21 0-15,-22 21 0,22 1 0,-21 20 16,-1-21-16,22 21 0,-21-20 15,21 20-15,0-21 0,-1 21 0,1 1 16,21-22-16,-21 0 0,21 21 0,0-20 16,0-1-16,0 0 0,21 0 15,0 0-15,1-21 0,20 0 0,-21 0 16,21 0-16,-20 0 0,20 0 0,-21 0 16,21-21-16,-20 0 15,20 21-15,-21-21 0,21 0 0,-20-1 16,20 1-16,-21 0 0,0 0 0,0-21 15,1 20-15,-1 1 0,0 0 16,-21-21-16,0 21 0,0-1 0,0 1 16,0 42 15,0 1-31,0-1 0,-21 21 16,21-21-16,-21 0 0,21 1 15,0 20-15,0-21 0,0 0 16,0 22-16,0-22 0,0 0 0,0 0 0,0 0 15,21 0-15,0 1 16,0-22-16,0 0 0,0 21 0,1-21 16,-1 0-16,21 0 0,-21 0 0,22-21 15,-22-1-15,21 1 0,-21 0 16,0 21-16,22-21 0,-22 0 0,0-22 16,0 22-16,0 0 0,1 0 0,-22-21 15,21 20-15,-21 1 0,21 0 16,-21 0-16,21 0 0,-21 0 0,0 42 31,0 0-31,0 0 16,-21 0-16,0 0 0,0 1 0,21-1 15,-22 0-15,22 0 0,0 0 16,0 0-16,0 1 0,0-1 16,0 0-16,0 0 0,22-21 15,-1 0-15,0 0 16,0 0-16,21 0 0,-20 0 0,-1 0 15,0 0-15,0 0 0,0-21 0,0 0 16,22 21-16,-22-21 0,0-1 16,-21 1-16,21 0 0,0 21 0,1-21 15,-1-21-15,-21 20 0,21 22 16,-21-21-16,21 0 0,0 21 16,-21 21-1,0 0-15,-21-21 16,21 22-16,-21-1 0,21 21 15,-21-21-15,21 0 0,0 1 0,0-1 16,0 0-16,0 0 0,21 0 16,0-21-16,0 0 15,0 0-15,1 0 0,-1 0 16,0 0-16,21 0 0,-21-21 16,1 21-16,-1-21 0,0 0 0,0 0 15,0 21-15,0-43 0,1 22 16,-1 0-16,0 0 0,0-22 0,0 1 15,0 0-15,-21 21 0,22-43 0,-1 22 16,-21-1-16,21 1 0,-21 0 16,0-1-16,0 1 0,0 21 15,0 0-15,-21 21 16,21 42 0,-21-21-16,21 0 0,-22 22 0,1-1 15,21 0-15,0 1 0,0-1 0,-21 0 16,21 1-16,0-1 0,-21-21 15,21 22-15,0-22 0,0 0 0,0 21 16,0-21-16,0 1 0,21-1 16,0-21-16,0 21 0,1 0 15,-1-21-15,21 0 0,-21 0 0,0 0 16,22 0-16,-22 0 0,21-21 0,-21 0 16,22 21-16,-22-21 0,21-1 15,-21 1-15,1 0 0,-1 0 0,0 0 16,0 0-16,0-1 0,-21 1 0,0 0 15,0 0-15,0 0 0,0 42 32,-21 0-32,0 0 15,0 0-15,21 1 0,-21-1 0,21 0 16,-22 0-16,22 0 0,0 0 16,0 1-16,0-1 15,0 0-15,22-21 16,-1 0-16,0 0 0,0 0 15,21 0-15,-20 0 0,-1 0 16,21-21-16,-21 0 0,0 21 0,22-22 16,-22 1-16,0 0 0,-21 0 0,21 0 15,-21 0-15,21-1 0,-21-20 16,0 21-16,0-21 0,0 20 0,0 1 16,-21 0-16,0 0 0,0 0 0,0 21 15,0 0-15,-1 0 0,-20 0 16,21 21-16,0-21 0,-22 21 15,22 0-15,0 0 0,-21-21 16,21 22-16,-1-1 0,1-21 0,0 21 16,0-21-16,21 21 0,-21-21 15,0 0 1</inkml:trace>
  <inkml:trace contextRef="#ctx0" brushRef="#br0" timeOffset="51631.82">17018 5948 0,'0'0'0,"-21"0"0,0 0 0,-1 0 15,44 0 17,20 0-32,-21 0 0,0 0 0,22 0 15,-1 0-15,0 0 0,1 0 0,-1 0 16,0 0-16,1 0 0,-1 0 15,0-21-15,1 21 0,-22 0 0,21-21 16,0 21-16</inkml:trace>
  <inkml:trace contextRef="#ctx0" brushRef="#br0" timeOffset="52484.33">18034 6054 0,'0'-21'15,"0"42"-15,0-64 0,0 22 16,0 0-16,21 21 15,0-21-15,0 21 16,1-21-16,-1 21 0,0 0 16,0 0-16,0 0 0,0 0 0,1 21 15,-1 0-15,0 0 0,0 0 16,0 1-16,-21-1 0,0 0 0,0 0 16,0 0-16,0 22 0,0-22 0,0 0 15,0 0-15,0 0 0,-21 0 16,0 1-16,0-22 15,0 21-15,-1-21 16,1 0-16,21-21 16,0-1-1,0 1-15,0 0 16,0 0-16,21 0 0,1 0 0,-1-22 16,21 22-16,-21 0 0,22 0 15,-22-22-15,21 22 0,0 0 0,-20 0 16,20 0-16,0 21 0,-21 0 15,22 0-15,-22 0 0,0 0 0,0 21 16,0 0-16,1 0 0,-1 0 0,-21 1 16,21-1-16,-21 21 0,0-21 15,0 0-15,0 22 0,0-22 0,0 0 16,0 0-16,0 0 0,-21 1 16,0-1-16,-1-21 15,1 0-15,0 21 0,0-21 16,0 0-16,0 0 15,21-21-15,0 0 16,0-1-16,0 1 0,0 0 16,21 0-16,-21 0 0,42 0 0,-21-1 15,0 1-15,22-21 0,-22 21 16,21-22-16,1 22 0,-22 0 0,21 0 16,0 0-16,1 21 0,-1 0 15,0 0-15,-20 0 0,20 0 0,-21 21 16,0 0-16,0 21 0,-21-20 15,0-1-15,0 21 0,0-21 0,0 0 16,0 22-16,-21-22 0,21 0 16,-21 0-16,0 0 0,0 1 0,0-1 15,21 0-15,-22-21 0,1 21 16,0-21-16,42 0 47,0-21-47,1 21 0,20-21 0</inkml:trace>
  <inkml:trace contextRef="#ctx0" brushRef="#br0" timeOffset="52934.07">19791 5969 0,'0'0'0,"0"-21"0,0 0 15,0 0-15,-21 21 0,-1-22 0,1 22 16,0 0-16,-21 0 0,21 0 15,-22 0-15,22 22 0,-21-22 0,-1 21 16,1 0-16,21 21 0,-21-21 16,20 1-16,-20 20 0,21-21 0,21 21 15,0-20-15,-21-1 0,21 21 0,0-21 16,0 0-16,0 1 0,21-22 16,-21 21-16,21 0 0,0-21 15,0 0-15,22 0 0,-22 0 0,0 0 0,21 0 16,-20 0-16,41 0 15,-42-21-15,0 0 0,22-1 16,-22 1-16,0 0 0,21 0 0,-20 0 16,-1 0-16,0-22 0,0 1 15,-21 21-15,21-22 0,-21 22 0,21 0 16,-21 0-16,0 0 0,-21 42 31,0 0-31,21 0 0,-21 22 0,0-22 16,0 21-16,21-21 15,-22 22-15,22-22 0,0 0 0,0 21 16,0-21-16,0 1 0,0-1 0,0 0 16,22 0-16,-1-21 0,0 21 15,0-21-15,0 0 0,22 0 0,-22 0 16,0 0-16,0 0 0</inkml:trace>
  <inkml:trace contextRef="#ctx0" brushRef="#br0" timeOffset="53226.91">20214 5546 0,'0'0'0,"-21"21"16,0 0-16,21 0 0,-21 0 15,-1 22-15,22-1 0,-21-21 0,21 22 16,0-1-16,0 0 0,0 1 15,0-1-15,0 0 0,-21-21 0,21 22 16,0-1-16,-21-21 0,21 0 0,0 22 16,0-22-16,0 0 0,0 0 15,0 0-15,0 1 16,0-1 0,21-21-1,0 0-15,0-21 0,1 21 16,-1-22-16</inkml:trace>
  <inkml:trace contextRef="#ctx0" brushRef="#br0" timeOffset="53488.76">20637 5948 0,'-42'0'15,"42"21"-15,-21 0 16,0 0-16,0-21 0,21 22 0,-22-1 15,1 0-15,21 0 0,-21 0 16,0 0-16,21 1 0,-21-1 0,21 0 16,-21 0-16,21 0 0,0 0 0,0 1 15,0-1-15,21-21 16,0 0 0,0 0-16,0 0 0,0 0 0,1 0 15,20 0-15,-21-21 0,21 21 16,-20-22-16,20 1 0,-21 21 0,21-21 15</inkml:trace>
  <inkml:trace contextRef="#ctx0" brushRef="#br0" timeOffset="54144.38">20870 6160 0,'-42'21'16,"84"-42"-16,-63 42 31,21 0-15,0 0-16,-21-21 0,21 21 0,-21-21 15,21 21-15,0 1 16,0-1-1,0-42 32,21-1-47,-21 1 16,0 0-16,0 0 0,21-21 16,-21 20-16,0 1 0,21 0 15,0 0-15,-21 0 0,22 0 16,-1-1-16,0-20 0,0 42 0,0-21 15,0 0-15,1 0 0,-1 21 16,0 0-16,21 0 0,-21 0 16,1 21-16,-1 0 0,-21 0 0,0 0 15,0 0-15,0 1 0,0-1 16,0 0-16,0 0 0,0 0 0,0 0 16,0 22-16,0-22 0,0 0 0,0 0 15,0 0-15,0 1 16,0-1-16,-21-21 15,-1 0 1,1-21 0,21-1-1,0 1-15,0 0 16,0 0-16,0 0 0,21 0 0,1-1 16,-1 1-16,0 0 0,0-21 0,21 21 15,-20-1-15,20-20 0,-21 21 16,21 0-16,-20 0 0,20 21 0,0 0 15,-21 0-15,22 0 0,-22 0 16,0 21-16,0-21 0,-21 21 0,0 0 16,0 0-16,0 22 0,0-22 15,-21 0-15,21 21 0,-21-21 16,0 1-16,0-1 0,-1 0 0,1 0 16,0 0-16,0 0 0,21 1 0,-21-22 15,21 21-15,-21-21 0,21-21 47,0-1-47</inkml:trace>
  <inkml:trace contextRef="#ctx0" brushRef="#br0" timeOffset="54344.26">21061 5609 0,'0'0'0,"-21"-21"0,-22 21 32,22 0-17,0 0 32,0 0-47</inkml:trace>
  <inkml:trace contextRef="#ctx0" brushRef="#br0" timeOffset="54517.17">19960 5842 0,'0'0'0,"0"21"0,0 0 16,0 1-16,21-22 15,22 0 1,-22 0-16,21 0 0,-21 0 0,22 0 15,20 0-15,-21-22 0,22 22 16,-1-21-16,1 0 0,-1 0 16</inkml:trace>
  <inkml:trace contextRef="#ctx0" brushRef="#br0" timeOffset="54976.9">22288 5757 0,'0'0'0,"22"0"0,-1-21 16,0 0-16,0 21 0,0-21 16,22-21-16,-22 20 0,0 1 0,0 0 15,0 0-15,0 0 0,1 0 0,-1-1 16,-21 1-16,0 42 31,-21 1-31,-1 20 16,1 0-16,0 1 0,0-1 15,0 0-15,0 22 0,-1-22 0,1 0 16,21 1-16,-21-22 0,21 21 16,-21 1-16,21-22 0,-21 0 0,21 0 15,0 21-15,0-20 0,0-1 16,21 0 0,0-21-16,0 0 0,0 0 15,1 0-15,-22-21 0,21 0 16</inkml:trace>
  <inkml:trace contextRef="#ctx0" brushRef="#br0" timeOffset="56136.36">22225 5927 0,'0'0'0,"-42"0"32,63 0-17,0 0-15,0 0 0,0 0 0,22 0 16,-22-21-16,21 21 0,0 0 15,22 0-15,-22 0 0,22-22 0,-22 22 16,22 0-16,-1-21 0,-21 0 16,22 21-16,-22-21 0,1 21 15,-22-21-15,0 21 0,0-21 0,0 21 16,-42 0 0,0 21-16,0 0 15,0 0-15,-1 21 0,-20-20 0,21-1 16,0 21-16,0-21 0,-1 0 15,1 1-15,0-1 0,21 0 0,0 0 16,0 0-16,0 0 16,0 1-16,21-22 0,0 0 0,1 0 15,-1 0-15,0 21 0,21-21 0,-21 0 16,1 0-16,20 0 0,-21 0 16,21 0-16,-20-21 0,-1-1 0,0 22 15,0-21-15,0 0 0,-21 0 16,0 0-16,0 0 0,0-1 0,0-20 15,0 21-15,0-21 0,-21 20 16,0 1-16,0 0 0,0 0 16,-1 21-16,1-21 0,0 21 0,0-21 15,0 21-15,63 0 32,-21 0-32,0 0 0,22 0 0,-22 0 15,21 0-15,1 0 0,-1 0 16,0 0-16,-21 0 0,22 0 0,-1 0 15,-21 0-15,22 0 0,-22 0 16,21 0-16,-21 0 0,0 0 0,1 0 16,-1 0-16,-21 21 15,0 0 1,-21 0-16,-1 0 0,1 0 16,0-21-16,0 22 0,0-1 0,0 0 15,21 0-15,-22 0 0,22 0 16,0 1-16,0-1 0,0 0 15,0 0-15,22 0 16,-1-21-16,0 0 0,0 0 16,0 0-16,0 0 0,22 0 0,-22 0 15,21 0-15,-21 0 0,1 0 16,20 0-16,-21 0 0,0-21 16,22 0-16,-22 0 0,0 21 0,0-21 15,-21-1-15,0-20 0,0 21 16,0-21-16,0 20 0,0-20 0,0 0 15,0-1-15,-21 22 0,0-21 16,-22 0-16,22 20 0,0 1 0,-21 0 16,21 0-16,-1 0 0,1 21 15,0 0-15,21 21 16,0 0-16,0 0 16,21 0-16,0-21 0,1 22 15,20-1-15,-21-21 0,21 0 0,1 0 16,-22 0-16,21 0 15,1 0-15,-1 0 0,-21 0 0,21-21 16,1 21-16,-22-22 0,0 1 16,0 0-16,0 0 0,1 0 0,-1 0 15,0-1-15,-21-20 0,21 21 0,-21 0 16,0 0-16,0-1 0,0 1 16,0 0-16,0 0 0,-21 21 31,0 21-31,0 0 0,-1 22 15,22-22-15,-21 21 0,0 0 16,0 22-16,21-22 0,-21 1 0,0 20 16,21-21-16,-22 1 0,22-1 15,0 0-15,0 1 0,0-22 16,0 21-16,0 1 0,0-22 16,22 0-16,-1 0 0,0-21 15,0 21-15,0-21 0,0 0 16,22 0-16,-22 0 0,0 0 0,0 0 15,0 0-15,1-21 16,20 21-16,-21-21 0,0 21 0</inkml:trace>
  <inkml:trace contextRef="#ctx0" brushRef="#br0" timeOffset="56320.91">24892 6096 0,'-21'0'0,"0"0"63,21-21-47</inkml:trace>
  <inkml:trace contextRef="#ctx0" brushRef="#br1" timeOffset="73316.44">1503 8297 0,'0'0'0,"0"-21"16,0 0-16,0 0 0,0 0 15,0 0-15,0-1 0,0 1 0,0 0 16,0 0-16,0 42 31,0 0-15,0 0-16,0 22 0,0-1 0,0 0 15,0 1-15,-21-1 16,21 0-16,0 1 0,-22-1 0,22 0 16,-21 22-16,21-22 0,-21 1 0,0 20 15,21-21-15,-21 1 16,0-1-16,21-21 0,-22 22 0,22-22 15,0 0-15,0 0 0,0 0 16,0-42 15,0 0-31,22 0 0,-1 0 0,-21-1 16,21 1-16,0 0 0,0 0 16</inkml:trace>
  <inkml:trace contextRef="#ctx0" brushRef="#br1" timeOffset="73615.59">2053 8573 0,'0'0'16,"0"21"-16,0 0 0,0 0 16,0 0-1,21-21-15,0 0 16,1 0-1,-22-21-15,21 21 16,-21-21-16,0 0 0,0 0 16,-21 21 15,-1 0-15,1 0-16,21 21 15,-21-21-15</inkml:trace>
  <inkml:trace contextRef="#ctx0" brushRef="#br1" timeOffset="76068.62">3429 8361 0,'0'0'15,"0"-21"-15,0 0 0,-21-1 16,21 1 0,-21 21-16,21-21 15,21 21 110,0-21-125,0 21 16,-21-21 0,21 21-16,-21-21 0,21 21 15,-21-22-15,0 1 16,0 0-16,0 0 0,0 0 15,-21 21-15,0 0 16,0 0-16,-21 0 0,20 0 16,1 0-16,-21 0 0,21 21 0,-22 0 15,22 0-15,0 0 0,0 22 16,0-22-16,0 21 0,-1 1 16,22-22-16,0 21 0,0-21 0,0 0 15,0 1-15,0 20 0,0-21 0,22 0 16,20 0-16,-21-21 15,0 22-15,22-1 0,-22 0 0,21 0 16,-21 0-16,43 22 0,-43-22 16,0 0-16,0 0 0,-21 0 15,0 0-15,0 1 0,0-1 0,0 0 16,-21 0-16,0 0 0,-21 0 16,20-21-16,-20 22 0,21-22 0,-21 0 15,-1 0-15,22 0 0,-21 0 16,21 0-16,-1-22 0,1 22 0,0-21 15,0 0-15,0 0 0,21-21 16,-21 20-16,21 1 0,0-21 0,0 21 16,0-22-16,0 22 0,0 0 0,0 0 15,0 0-15,0 0 16,0-1-16,21 22 16,-21 22-16,21-1 15,0 0-15,0 0 0,-21 21 0,21-20 16,1 20-16,-1-21 0,0 21 0,0-20 15,0 20-15,0-21 0,1 0 16,-1 22-16,0-22 0,21-21 16,-21 21-16,22 0 0,-1-21 0,0 0 15,1 0-15,-1 0 0,22 0 16,-22 0-16,21-21 0,1 0 0,-22 0 16,1-1-16,20 1 0,-21 0 15,1-21-15,-1 21 0,-21-22 0,22 22 16,-22-21-16,0 21 0,0-22 15,0 22-15,-21-21 0,21 21 0,-21-1 16,0-20-16,0 21 0,0 0 16,0 0-16,-21 21 15,0 0-15,0 0 0,21 21 16,-21 0-16,0 0 0,21 0 16,-22 0-16,1 1 0,21 20 0,0-21 15,0 21-15,-21 1 0,21-1 16,0-21-16,0 22 0,0-22 15,0 21-15,0-21 0,21 0 0,0 1 16,-21-1-16,43 0 0,-22-21 16,0 0-16,21 0 0,-20 0 0,20 0 15,0 0-15,1 0 0,20 0 0,-21-21 16,22 0-16,-22-1 0,1 1 16,-1-21-16,0 21 0,1-22 0,-1 1 15,-21 21-15,0-21 0,22-1 16,-43 22-16,21-21 0,0-1 0,-21 1 15,0 0-15,0-1 0,0 1 16,0 21-16,21-21 0,-21-1 0,0 22 16,0-21-16,0 21 0,0-1 15,0 44 17,-21-1-32,0 21 0,21-21 0,-21 22 15,21-1-15,-22-21 0,22 21 16,0 1-16,-21-1 0,21 0 0,-21-20 15,21 20-15,0 0 0,0 1 0,0-22 16,0 21-16,0-21 0,0 22 16,21-22-16,0 0 0,1 0 0,-1 0 15,0-21-15,0 21 0,0-21 0,22 0 16,-22 0-16,21 0 0,0 0 16,1 0-16,-1-21 0,-21 0 15,22 21-15,-1-21 0,0-21 16,1 20-16,-22 1 0,21 0 0,0-42 15,-42 41-15,0 1 0,22 0 16,-22 0-16,0 0 0,0 0 16,0-1-16,-22 22 0,1 0 15,0 0-15,0 0 0,0 0 16,0 0-16,-1 22 0,1-1 16,21 0-16,-21 0 0,21 0 0,-21 22 15,21-22-15,0 0 0,0 21 0,0-21 16,0 1-16,0-1 15,0 0-15,21 0 0,0 0 0,0 0 16,1-21-16,-1 0 0,0 22 0,0-22 16,21 0-16,-20 0 0,20 0 15,0 0-15,1-22 0,-1 1 0,0 21 16,1-21-16,-1 0 0,0-21 16,-21 20-16,22 1 0,-22 0 15,0-21-15,0 21 0,0-1 0,1 1 16,-22 0-16,0 0 0,0 0 0,0 0 15,0 42 1,-22 0 0,1 0-16,0 0 15,21 0-15,0 1 0,-21 20 16,21-21-16,-21 0 0,0 0 0,21 1 16,0-1-16,0 0 0,0 0 15,-22-21-15,22 21 0,0 0 16,-21-21-16,21-21 31,21 21-31,1-21 16,-22 0-16,21 0 0,0 0 0,0-22 15,-21 22-15,21 0 0,0 0 16,1 0-16,-1-1 0,0 1 0,0 0 16,0 0-16,0 21 0,1 0 15,-1 0-15,0 0 0,0 0 16,0 0-16,-21 21 0,21 0 15,-21 0-15,0 1 0,0 20 16,0-21-16,0 0 0,0 0 16,0 1-16,0-1 0,0 0 0,0 21 15,0-21-15,0 1 0,0-1 16,0 0 0,22-21-1,-1 0-15,0 0 0,0-21 0,0 0 16,0 21-16,1-22 0,20 1 15,-21 0-15,0 0 0,0 0 16,1 0-16,-1-22 0,0 22 0,0 0 16,0 0-16,-21 0 0,0-1 15,0 1-15,0 42 32,0 1-32,-21-1 15,21 0-15,0 21 0,-21-21 0,21 1 16,-21-1-16,21 0 0,0 0 15,0 0-15,0 0 0,0 1 16,0-1-16,21-21 47,0-21-47,-21-1 0,0 1 16,21 0-16</inkml:trace>
  <inkml:trace contextRef="#ctx0" brushRef="#br1" timeOffset="76388.17">6731 8446 0,'-21'0'0,"42"0"0,-63 0 15,20 0-15,22 21 16,-21-21-16,21 21 0,0 0 16,21-21-1,1 0 1,-1 0-16,0 0 0,0 0 15,0 0-15,0 0 0,-21-21 16,0 0-16,0 0 16,0-1-16,0 1 15,-21 21 1,0 0-16,0 0 0,0 0 16,0 0-16,-1 0 0,1 21 0,0-21 15,21 22-15,-21-1 16,21 0-16,0 0 0,-21-21 15,21 21-15,0 0 16</inkml:trace>
  <inkml:trace contextRef="#ctx0" brushRef="#br1" timeOffset="77561.82">7112 8551 0,'0'22'31,"-21"-1"-31,0 0 16,21 0-16,0 21 0,0-20 15,-22-1-15,22 21 0,0-21 16,0 0-16,0 1 0,0 20 0,0-21 16,0 0-16,0 0 0,0 1 0,22-22 15,-1 21-15,0-21 0,0 0 16,0 0-16,22 0 16,-22 0-16,0 0 0,0 0 0,21 0 15,-20-21-15,-1-1 0,0 1 16,0 0-16,0 0 0,0-21 0,1 20 15,-1 1-15,0-21 0,-21 21 0,0 0 16,21-1-16,-21 1 0,21 0 16,-21 0-16,0 42 31,-21-21-31,21 21 0,-21 0 16,21 1-16,0 20 0,0-21 0,0 0 15,0 22-15,0-22 0,0 0 0,0 0 16,0 0-16,0 0 0,0 1 15,21-1-15,0-21 0,0 21 16,1-21-16,-1 0 0,0 0 0,0 0 16,21 0-16,-20 0 0,20 0 15,0-21-15,-21 21 0,22-21 0,-1-1 16,-21 1-16,22 0 0,-22-21 0,0 21 16,0-22-16,0 22 0,0-21 15,-21 21-15,0-1 0,0 1 0,0 0 16,22 0-16,-22 42 31,-22 0-31,1 0 0,21 22 16,0-22-16,0 0 0,-21 21 0,21-20 15,-21-1-15,21 21 16,-21-21-16,21 0 0,0 1 0,0-1 16,0 0-16,0 0 0,0 0 0,0 0 15,-21-21 1,21-21-1,0 0-15,0 0 16,0 0-16,21 0 0,-21-1 16,21 1-16,0-21 0,0 21 0,0-22 15,22 22-15,-22-21 0,21 0 0,1 20 16,-22 1-16,21 0 16,-21 0-16,22 0 0,-22 0 0,0 21 15,0 0-15,0 0 0,-21 21 16,21 0-16,-21 0 0,0 21 15,0-20-15,0 20 0,0-21 0,0 43 16,0-22-16,0-21 0,0 21 16,0-20-16,0-1 0,-21 0 15,21 0-15,0 0 0,0 0 16,0 1-16,-21-22 0,21-22 31,0 1-15,0 0-16,0 0 0,0 0 0,0 0 15,0-1-15,0-20 0,21 21 16,0-21-16,1 20 0,-1 1 16,0-21-16,0 21 0,21 0 0,1-1 15,-1 1-15,-21 0 0,22 0 0,-1 21 16,-21 0-16,0 0 0,22 0 16,-43 21-16,21 0 0,0 22 15,-21-22-15,0 21 0,0-21 16,0 22-16,0-1 0,-21-21 0,0 21 15,21-20-15,-22 20 0,1-21 0,0 0 16,0 0-16,0 1 0,0-1 16,-1-21-16,1 21 15,0-21 1,0 0-16,0 0 0</inkml:trace>
  <inkml:trace contextRef="#ctx0" brushRef="#br1" timeOffset="78416.19">1651 9885 0,'0'0'0,"-127"-21"32,127 0-32,0-1 0,0 1 15,0 0-15,0 0 16,21 0-16,0 0 0,0-1 16,22 22-16,-22 0 0,21 0 0,1 0 15,-22 0-15,21 0 0,0 43 16,1-22-16,-22 21 0,0 1 0,0-1 15,0 0-15,-21 1 0,0 20 0,0-21 16,-21 1-16,0-1 0,-21 0 16,-1 1-16,1 20 0,-21-20 0,20-22 15,-20 21-15,-1 0 0,1-20 16,-1-1-16,1 0 0,20-21 16,1 0-16,0 0 0,-1 0 0,1 0 15,21 0-15,21-21 0,0 0 16,0-22-16,0 22 0,0-21 15,0-1-15,0 1 0,21 21 0,0-21 16,22-1-16,-22 22 0,21 0 16,-21-21-16,22 42 0,-1-22 0,0 22 15,1 0-15,-1 0 0,-21 22 16,21-1-16,1 0 0,-22 0 0,0 21 16,0-20-16,0 20 0,-21 0 15,0-21-15,22 22 0,-22-1 0,0-21 16,21 22-16,-21-22 0,0 0 15,0 0-15,0 0 0,21 0 16,0 1-16,0-22 0,0 0 16,1 0-16,-1-22 15,0 1-15,0 0 0</inkml:trace>
  <inkml:trace contextRef="#ctx0" brushRef="#br1" timeOffset="78572.1">2519 10139 0,'21'0'0,"-42"0"0,63 0 63,-21 0-63,0 0 0,1 0 16,20-21-16,-21 21 0</inkml:trace>
  <inkml:trace contextRef="#ctx0" brushRef="#br1" timeOffset="79804.39">9610 8319 0,'0'0'16,"21"-22"-16,-21 1 0,21 0 0,-21 0 16,0 42-1,0 0-15,0 22 16,0-1-16,0 0 0,0 22 16,-21-22-16,21 22 0,-21-1 0,21-21 15,-22 22-15,22-1 0,0-20 16,-21-1-16,21 0 0,0 1 0,0-1 15,0-21-15,0 0 0,0 1 16,21-22 0,1 0-16,-1 0 15,0-22-15,0 1 0,0 0 0,22-21 16,-22 21-16,0-22 0,21 1 0,-21 0 16,1-1-16,20 1 0,-21 0 15,0-1-15,0 1 0,1 0 0,-1-1 16,0 22-16,-21 0 0,0 0 0,21 0 15,0 21 1,-21 21-16,0 0 0,0 0 0,0 0 16,0 22-16,0-22 0,0 21 0,0 0 15,0-20-15,0 20 16,0 0-16,0 1 0,0-22 0,21 21 16,-21-21-16,22 0 0,-1 1 0,21-1 15,-21-21-15,0 0 0,22 0 16,-22 0-16,21 0 0,-21 0 0,22 0 15,-1-21-15,-21-1 0,22 1 0,-22-21 16,0 21-16,21-22 0,-21 1 16,1 0-16,-1-1 0,-21-20 0,0 21 15,0-1-15,0-20 0,0 20 16,0 1-16,0 0 0,-21-1 0,-1 1 16,1 0-16,0 21 0,0 21 15,0 0-15,0 0 0,-1 0 0,1 21 16,0 0-16,0 0 0,0 0 15,0 22-15,-1-1 0,22-21 0,0 21 16,0 1-16,0-22 0,0 21 0,0-21 16,22 1-16,-1 20 0,0-21 15,0 0-15,21-21 0,-20 21 0,20 1 16</inkml:trace>
  <inkml:trace contextRef="#ctx0" brushRef="#br1" timeOffset="80101.08">10985 8742 0,'0'0'0,"22"0"0,-1 0 16,0 0-16,0 0 16,0-21-16,-21 0 0,21 21 0,1-22 15,-1 1-15,0 21 0,0-21 0,0 0 16,-21 0-16,0 0 0,0-1 16,0 1-16,0 0 0,-21 21 15,0 0-15,0 0 16,-22 21-16,22 0 0,-21 1 0,21-1 15,0 0-15,-22 0 0,22 0 16,0 22-16,0-22 0,0 21 16,21-21-16,0 22 0,0-22 0,0 0 15,0 0-15,21 0 0,0 0 0,0 1 16,0-22-16,0 0 0,22 0 16,20 0-16,-20 0 0,-1-22 15,-21 22-15,21-21 0,1 0 16,-1 0-16</inkml:trace>
  <inkml:trace contextRef="#ctx0" brushRef="#br1" timeOffset="80547.82">11663 8255 0,'0'-42'0,"0"84"0,0-127 0,0 64 16,0 0-16,0 0 16,-21 21-16,-1 0 15,1 21-15,21 0 0,-21 22 0,21-1 0,-21 0 16,21 1-16,-21-1 0,21 0 0,0 1 15,0-1-15,0 0 0,0 1 16,-21-1-16,21 0 0,0-21 0,0 22 16,0-22-16,-22 21 0,22-21 0,0 1 15,0-1-15,0 0 16,0-42 0,0 0-1,0-1-15,0 1 0,0 0 16,0 0-16,0-21 0,22 20 15,-1 1-15,0-21 0,0 21 0,21 0 16,-20-1-16,-1 1 0,0 0 0,21 21 16,-21 0-16,1 0 0,20 0 15,-21 0-15,0 21 0,0 0 0,1 1 16,-1-1-16,0 0 0,-21 21 0,0-21 16,0 22-16,0-22 0,0 21 15,0-21-15,-21 1 0,-22 20 16,22-21-16,-21 0 0,21 0 0,-22 1 0,1-22 15,0 21-15,21 0 0,-22-21 16,1 0-16,21 0 0,0 0 0,-1 0 16,22-21-1,0 0-15,22 21 0,-1-22 0,0 1 16</inkml:trace>
  <inkml:trace contextRef="#ctx0" brushRef="#br1" timeOffset="80808.67">12573 8128 0,'0'0'0,"-21"21"31,0 0-31,-1 22 0,1-22 16,0 21-16,0 1 0,0 20 0,0-21 15,-1 1-15,1-1 0,0 0 16,21-20-16,0 20 0,-21 0 0,21 22 15,0-43-15,0 21 0,0-21 16,0 1-16,0-1 16,21-21-16,0 0 0,0 0 15,1 0-15,-22-21 16,0-1-16</inkml:trace>
  <inkml:trace contextRef="#ctx0" brushRef="#br1" timeOffset="81164.36">12298 8234 0,'0'0'0,"0"-42"16,0 20-16,0-20 0,0 21 0,0 0 15,21 0-15,21-22 0,-21 22 16,22 0-16,-22 0 0,21 21 16,1 0-16,20-21 0,-21 21 0,22 0 15,-22 0-15,22 21 0,-1 0 16,1 0-16,-22 0 0,22 22 15,-22-1-15,0 21 0,-21-20 0,22 20 16,-22-20-16,0 20 0,-21-21 0,0 22 16,0-22-16,-21 1 0,0-1 0,-22 0 15,1-21-15,0 22 0,-1-22 16,-20 0-16,21 21 0,-1-20 0,1-22 16,0 21-16,-1-21 0,1 0 15,21 0-15,-22 0 0,22 0 0,0 0 16,21-21 15,21-1-31,0 1 16,1 21-16,-1-21 0,21 0 15,-21 0-15</inkml:trace>
  <inkml:trace contextRef="#ctx0" brushRef="#br1" timeOffset="81556.14">13462 8594 0,'0'0'0,"-21"0"0,21-21 16,0-1-16,0 1 15,0 0-15,21 0 0,0 0 16,21 0-16,-20 21 0,-1-22 16,0 1-16,21 21 0,-21 0 0,1 0 15,-1 0-15,0 0 0,0 21 0,0 1 16,0-1-16,22 21 15,-43 0-15,21-20 0,-21-1 16,0 21-16,0-21 0,0 0 0,0 22 16,0-22-16,0 0 0,0 0 0,0 0 15,-21-21-15,0 0 16,21-21 0,0 0-1,0 0-15,0 0 0,0 0 16,0-1-16,21 1 0,-21 0 0,21 0 15,0-21-15,0 20 0,-21 1 16,21 0-16,1 0 0,-1 0 0,0 0 16,0 21-16,0-22 0,0 22 15,1 0-15,-1-21 0,0 21 0</inkml:trace>
  <inkml:trace contextRef="#ctx0" brushRef="#br1" timeOffset="81784.03">14309 8446 0,'0'21'31,"0"0"-31,-22 0 16,1 0-16,21 0 0,-21 1 16,0-1-16,21 0 0,-21 0 0,21 0 15,0 0-15,0 1 0,-21-1 16,21 0-16,0 0 0,0 0 0,0 0 15,-22-21-15,22-21 32</inkml:trace>
  <inkml:trace contextRef="#ctx0" brushRef="#br1" timeOffset="81972.44">14330 8403 0,'-43'-42'16,"22"42"-16,0 0 16,0 0-1,42 0 32,0 0-47,0 0 0</inkml:trace>
  <inkml:trace contextRef="#ctx0" brushRef="#br1" timeOffset="82348.22">14647 8403 0,'0'21'31,"0"1"-31,0-1 15,0 0-15,0 0 0,0 0 0,0 0 16,0 1-16,0-1 16,0 0-16,0 0 0,0 0 0,0 0 15,0 1-15,21-1 0,-21 0 16,22-21 15,-1-21-31,-21 0 16,21-1-16,0 1 15,0 0-15,-21 0 0,21 0 16,1 0-16,-22-22 0,21 22 0,0 0 16,-21 0-16,21 0 0,0-1 15,0 1-15,1 0 16,-1 21 0</inkml:trace>
  <inkml:trace contextRef="#ctx0" brushRef="#br1" timeOffset="82716">15113 8488 0,'21'0'31,"0"0"-15,0 0-16,1 0 0,-1-21 16,0 21-16,0-21 0,21-1 0,-20 22 15,-22-21-15,21 0 0,0 21 0,-21-21 16,21 0-16,-21 0 16,-21 21-1,0 0-15,0 0 0,-1 0 16,1 21-16,0-21 0,0 21 0,0 0 15,0 21-15,-1-20 0,1-1 16,21 0-16,-21 0 0,21 0 0,-21 0 16,21 1-16,0-1 0,0 0 15,0 0-15,21-21 32,0 0-17,0 0-15,1 0 0,-1 0 0</inkml:trace>
  <inkml:trace contextRef="#ctx0" brushRef="#br1" timeOffset="83200.73">15663 8403 0,'0'-21'0,"0"42"0,0-63 0,0 21 0,0 0 16,21-1-16,-21 1 0,22 0 0,-22 0 15,21 0-15,-21 0 0,21 21 16,0-22-16,0 22 0,0 0 15,1 0-15,-1 0 16,0 0-16,0 0 0,0 0 0,0 0 16,1 22-16,-1-1 0,-21 21 15,0-21-15,0 0 0,0 1 0,0 20 16,0-21-16,0 21 0,0-20 0,0-1 16,0 21-16,0-21 0,0 0 0,0 1 15,0-1-15,-21-21 0,21 21 16,-22 0-16,1-21 0,21-21 31,0 0-15,0 0-16,0-1 0,0 1 15,21 0-15,1 0 0,-1-21 0,0 20 16,21-20-16,-21 0 0,22-1 0,-22 1 16,21 21-16,1-21 0,-22 20 15,21-20-15,0 21 0,1 0 0,-22 21 16,21-21-16,-21 21 0,22 0 15,-22 0-15,0 0 0,0 0 0,0 0 16,1 0 0,-22 21-1,-22-21 17</inkml:trace>
  <inkml:trace contextRef="#ctx0" brushRef="#br1" timeOffset="85371.79">5038 9843 0,'0'0'0,"-22"0"31,1 21-31,0 0 16,0 0-16,0 21 0,0 1 0,-22-22 16,22 21-16,0 22 0,-21-22 15,20 0-15,-20 22 0,21-22 0,0 22 16,0-1-16,-1-20 0,22-1 0,-21 21 16,21-20-16,0-22 0,0 21 15,21-21-15,43 22 0,-22-22 16,1-21-16,-1 0 0,0 0 15,1 0-15,20 0 0,-21 0 16,1 0-16,-1-21 0,22 0 0,-22-1 0,21 1 16,-20-21-16,-1 21 15,22-22-15,-22 1 0,-21 0 0,21-1 16,-20 1-16,-1 0 0,-21-22 0,0 22 16,0 0-16,-21-1 0,-1 22 15,-20-21-15,21-1 0,-21 1 0,-1 21 16,1-21-16,0 20 0,20 1 0,-20 21 15,0 0-15,-1 0 0,1 0 16,0 21-16,-1 1 0,22-1 0,0 0 16,0 21-16,21-21 0,0 22 15,0-1-15,0 0 0,21 1 0,0-1 16,0 22-16,22-22 0,-1 0 0,0 1 16,1 20-16,-1-21 15,0 1-15,1-1 0,41 22 16,-41-22-16,-1 0 0,-21-21 15,0 22-15,-21-22 0,0 0 0,0 21 16,0-20-16,-42-1 0,21 0 0,-21 0 16,-1 0-16,1-21 0,-22 21 0,22 1 15,0-22-15,-22 0 0,22 21 16,0-21-16,-1 0 0,1 0 0,21 0 16,-22 0-16,22 0 0,21-21 15,0-1-15,0 1 16,21 0-16,1 0 0,-1 0 0,21 0 15,0-1-15,1-20 0</inkml:trace>
  <inkml:trace contextRef="#ctx0" brushRef="#br1" timeOffset="85673.13">6075 10075 0,'0'0'0,"21"-21"15,0 21-15,21-21 0,-20 21 16,20 0-16,-21 0 0,21-21 16,1 21-16,-1 0 0,22 0 15,-22 0-15,0-21 0,22 21 0,-22 0 16,22 0-16,-22 0 0,0 0 0,-21 0 15,22 0-15,-22 0 0,-21 21 16,-21-21 0,-22 0-16,22 0 15,-21 21-15,21-21 0,-22 0 0</inkml:trace>
  <inkml:trace contextRef="#ctx0" brushRef="#br1" timeOffset="85920.99">6477 10054 0,'0'21'31,"0"1"-31,0-1 0,0 0 16,0 21-16,-21 1 0,0 20 0,21-21 16,-22 22-16,1-22 0,21 22 0,-21-22 15,21 0-15,0 1 0,-21-1 16,21 0-16,0-20 0,-21-1 15,21 0-15,0 0 0,0 0 0,21-21 32,0 0-32,21 0 0,-20-21 15,-1 0-15,21 0 0,0 0 0</inkml:trace>
  <inkml:trace contextRef="#ctx0" brushRef="#br1" timeOffset="86171.91">7302 9927 0,'0'-21'16,"0"42"-16,0-21 15,0 21 1,0 1-16,0-1 0,0 21 0,0 0 16,-21 1-16,0-1 0,21 22 15,-21-22-15,21 21 0,0-20 0,0 20 16,-21-20-16,21-1 0,-21 0 0,21 1 15,0-22-15,0 21 0,0-21 16,0 0-16,0 1 0,0-1 16,21-21-1,0-21-15</inkml:trace>
  <inkml:trace contextRef="#ctx0" brushRef="#br1" timeOffset="86463.91">7302 10139 0,'0'0'0,"0"-42"0,0 20 16,-21-20-16,21 21 0,0-21 0,0 20 16,0 1-16,0-21 0,21 21 15,-21 0-15,22-1 0,20 1 0,-21 0 16,43 21-16,-22-21 0,21 21 16,-20 0-16,20 0 0,1 21 0,-22 0 15,22 0-15,-43 22 0,21-1 0,-42-21 16,0 22-16,0-1 0,0-21 15,-21 21-15,0-20 0,-22 20 16,1-21-16,0 0 0,-1 0 0,-20 1 16,21-1-16,-1 0 0,-20-21 0,20 21 15,22-21-15,-21 0 16,0 21-16,20-21 0,1 0 0,0 0 0,0 0 16,0 21-16,0-21 0,-1 22 15,1-22-15</inkml:trace>
  <inkml:trace contextRef="#ctx0" brushRef="#br1" timeOffset="87272.75">1164 11917 0,'0'-21'0,"21"-22"31,0 22-31,1 21 0,-1-21 16,21 0-16,0 21 0,1 0 0,-1 0 15,0 0-15,1 0 0,-1 0 16,0 21-16,-20-21 0,20 21 0,-21 22 16,-21-22-16,0 0 0,0 21 15,0-21-15,-42 22 0,21-1 0,-22-21 16,1 22-16,-22-22 0,22 0 15,0 21-15,-1-21 0,1 1 16,0-22-16,-1 21 0,22-21 0,0 0 16,0 0-16,21-21 15,21-1 1,0 1-16,22 0 0,-1 21 0,0 0 16,1 0-16,20 0 0,-21 0 15,22 0-15,-22 0 0,22 21 0,-22 0 16,0 1-16,1 20 0,-22-21 15,0 0-15,-21 22 0,0-22 0,0 0 16,0 21-16,-42-21 0,21 1 16,-22-1-16,1 21 0,0-21 0,-22 0 15,1-21-15,20 22 0,-20-1 16,20-21-16,1 0 0,0 0 0,-1 0 16,22 0-16,-21 0 15,21 0-15,0 0 0,21-21 0,0-1 16,0 1-16,0 0 15,21 21-15,0-21 16,0 0-16,0 21 0,22-21 0,-1-1 16,0 1-16</inkml:trace>
  <inkml:trace contextRef="#ctx0" brushRef="#br1" timeOffset="87432.49">2053 12361 0,'21'0'0,"-42"0"0,63 0 15,-42-21 1,22 21 31,-22-21-47</inkml:trace>
  <inkml:trace contextRef="#ctx0" brushRef="#br1" timeOffset="89364.77">3873 12150 0,'0'0'16,"-21"0"-16,0 0 0,0 0 0,0 0 0,0-21 16,-1 21-16,22-22 15,0 1-15,0 0 0,0 0 0,0 0 16,22 0-16,-1-1 16,21-20-16,-21 21 0,22 0 0,-1-22 0,0 22 15,-21-21-15,22 21 0,-22-22 16,0 22-16,0 0 0,-21 0 15,0 0-15,-21 21 16,-21 0-16,21 0 0,-22 21 16,-20 0-16,20 0 0,-20 0 15,-1 1-15,22 20 0,-21-21 0,20 21 16,1 1-16,21-1 0,0 0 16,21 22-16,0-22 0,0 22 0,0-22 15,21 0-15,0 22 0,21-22 16,-21-21-16,22 22 0,-22-1 15,42 22-15,-41-43 0,-1 0 16,0 0-16,-21 0 16,0 0-16,-21-21 15,0 0-15,-1 0 0,1 0 0,-21 0 16,21-21-16,-22 0 0,22 0 16,-21 0-16,21 0 0,0-1 0,-22-20 15,22 0-15,0 21 0,0-22 16,21 1-16,-21 0 0,21 20 15,0-20-15,0 21 0,-22 0 0,22 0 16,22 42 0,-1 0-16,-21 0 15,21 21-15,0-20 0,0 20 0,0 0 16,1-21-16,-1 22 0,-21-22 16,42 21-16,-21-21 0,0 1 0,1-1 15,20 0-15,-21 0 0,0-21 16,22 0-16,-1 21 0,-21-21 0,21 0 15,1 0-15,-22 0 0,21 0 16,1-21-16,-1 21 0,-21-21 0,21 0 16,1 0-16,-1-1 0,-21 1 0,22-21 15,-22 21-15,0 0 0,21-22 16,-42 22-16,21-21 0,-21 21 16,0-22-16,0 22 0,0 0 0,0 0 15,-21 21 1,0 0-16,0 0 0,0 21 15,0 0-15,21 0 0,-22 0 16,22 22-16,-21-22 0,21 0 0,0 21 16,0-20-16,0 20 0,0-21 0,0 0 15,0 22-15,21-22 0,1 0 16,-1-21-16,0 21 0,0 0 0,21-21 16,-20 0-16,20 0 0,0 0 15,1 0-15,-1 0 0,21 0 0,-20 0 16,-1-21-16,22 0 0,-22 0 15,21 0-15,-20-1 0,-1 1 16,0-21-16,1 21 0,-1-22 0,-21 1 16,0 0-16,22-43 15,-22 43-15,-21-1 0,21-20 0,-21 21 16,0-1-16,0 1 0,0 21 0,0-22 16,0 22-16,0 0 0,-21 21 31,0 21-31,21 0 0,-21 22 0,-1-22 15,22 21-15,-21 1 0,21-1 16,-21 21-16,0-20 0,21 41 16,0-41-16,0-1 0,0-21 15,0 22-15,0-22 0,0 0 16,0 0-16,21 0 0,0 0 0,0 1 16,1-22-16,-1 0 0,0 0 15,0 0-15,21 0 0,-20 0 16,20-22-16,-21 1 0,21 0 0,1 0 15,-1 0-15,-21 0 0,22-1 0,-22 1 16,0 0-16,0-21 0,-21 21 16,0-1-16,0 1 0,0 0 0,0 0 15,-21 21 1,0 0-16,0 21 0,21 0 16,-22 0-16,1 1 0,0-1 0,21 0 15,0 0-15,-21 0 0,21 22 16,0-22-16,0 0 0,0 0 15,0 0-15,0 0 0,21 1 0,0-22 16,0 21-16,1-21 0,-1 0 0,0 0 16,21 0-16,1 0 0,-22 0 15,21 0-15,0 0 0,1-21 0,-22-1 16,21 22-16,-21-21 0,22 0 0,-22 0 16,0 0-16,0-22 0,-21 22 15,0-21-15,21 21 0,-21-22 16,0 22-16,0 0 0,0 0 0,0 0 15,0 0-15,0 42 16,0 0-16,0 0 16,-21 21-16,0-20 0,21-1 15,0 0-15,0 21 0,-21-21 0,21 1 16,-21-1-16,21 0 0,0 0 0,0 0 16,0 0-1,21-21 1,0 0-16,0 0 0,0-21 15,1 0-15,-1 0 0,0 21 16,0-42-16,0 20 0,0 1 0,22 0 16,-43-21-16,42 21 0,-21-22 15,0 22-15,1 0 16,-1 0-16,0 21 0,-21 21 16,0 0-16,0 0 0,0 0 15,0 1-15,0-1 0,0 0 16,0 0-16,0 0 0,0 0 0,0 1 15,0 20-15,21-21 0,0-21 0,-21 21 16,21 0-16,22 1 0,-22-22 16,21 0-16,-21 21 0,22-21 0,-1 0 15,0 0-15,1 0 0,-1 0 0,0-21 16,1-1-16,-1 22 0,0-21 16,-20 0-16,20 0 0,-21 0 15,0-22-15,0 22 0,1-42 16,-22 42-16,0-1 0,0 1 15,0 0-15,0 0 0,0 42 16,-22 0 0,1 0-16,21 1 0,-21-1 15,21 0-15,-21 0 0,21 0 16,0 0-16,0 1 0,0-1 0,0 0 16,0 0-16,21-21 15,0 0 1,-21-21-16,21 21 0,-21-21 15</inkml:trace>
  <inkml:trace contextRef="#ctx0" brushRef="#br1" timeOffset="89540.66">6900 12023 0,'-21'0'0,"42"0"0,-42-21 15,0 21-15,0 0 0,0 0 0,-1 0 16,22 21-1,0 0 17,22-21-32,-1 0 0,0 0 0,0 0 15,0 0-15</inkml:trace>
  <inkml:trace contextRef="#ctx0" brushRef="#br1" timeOffset="90564.08">7260 12065 0,'-21'0'47,"21"21"-47,-21 0 0,21 1 0,0-1 16,0 0-16,0 0 0,-21 0 16,21 0-16,0 1 0,0-1 0,0 0 15,0 21-15,0-21 0,0 1 16,0-1-16,0 0 0,21 0 15,0-21-15,0 21 0,21-21 16,-20 0-16,-1 0 0,0 0 16,0 0-16,21-21 0,-20 21 0,-1-21 15,21 0-15,-21 0 0,0-1 0,1 1 16,-1 0-16,0 0 0,-21-21 16,21 20-16,-21-20 0,21 0 15,-21 21-15,0-22 0,0 22 0,0 0 0,0 0 16,-21 21-1,21 21-15,-21 0 16,21 0-16,0 0 0,-21 1 0,21 20 16,0-21-16,0 21 0,0-20 15,0-1-15,0 0 0,0 0 0,21 0 16,0 0-16,21 1 16,-20-22-16,20 21 0,-21-21 0,21 0 15,1 0-15,-22 0 0,21 0 16,1-21-16,-22 21 0,21-22 0,-21 1 0,0 0 15,1 0-15,-1 0 0,0 0 16,-21-22-16,0 22 0,0-21 16,0 21-16,0-22 0,0 22 0,0 0 15,0 0-15,0 0 0,0 42 16,-21 0 0,21 0-16,-21 0 0,21 0 0,0 22 15,0-22-15,0 0 0,-22 21 16,22-20-16,-21-1 0,21 0 0,-21 0 15,21 0-15,0 0 0,0 1 0,-21-22 16,21 21-16,-21-21 16,21-21-1,0-1-15,0 1 16,0 0-16,0 0 16,21-21-16,0 20 0,0-20 0,0 0 15,1 21-15,-1-22 0,0 1 0,21 0 16,-21 20-16,22 1 0,-22 0 15,0 21-15,21 0 0,-20 0 0,20 0 16,-21 0-16,0 21 0,0 22 0,1-22 16,-1 0-16,0 21 0,-21-21 15,0 22-15,21-22 0,-21 21 0,21 22 16,-21-43-16,0 0 0,0 0 16,0 0-16,0 1 0,0-1 15,-21-21 1,0 0-16,0-21 15,21-1-15,0 1 16,0 0-16,0 0 0,0 0 16,21-22-16,0 22 0,0-21 0,22 21 15,-22-22-15,21 1 0,0 0 16,1-1-16,-1 22 0,0-21 16,1 21-16,-1 21 0,0 0 0,1 0 0,-22 0 15,0 21-15,0 0 0,-21 21 16,0-20-16,0 20 0,0 0 0,0 1 15,0-1-15,0 0 0,-42 22 16,21-43-16,0 21 16,-1-21-16,1 1 0,0-1 0,0 0 15,-21-21-15,42 21 0,-22-21 0,-20 0 16,21 0 0</inkml:trace>
  <inkml:trace contextRef="#ctx0" brushRef="#br1" timeOffset="91016.82">9906 11557 0,'0'0'0,"0"21"31,0 0-31,0 22 0,0-22 0,0 0 16,0 21-16,-42 22 16,20-22-16,1 1 0,21-22 0,-21 21 15,0-21-15,0 22 0,0-22 0,21 0 16,0 0-16,-22 0 0,22 0 0,-21 1 15,21-1-15,0 0 16</inkml:trace>
  <inkml:trace contextRef="#ctx0" brushRef="#br1" timeOffset="91279.67">9461 12171 0,'0'0'0,"0"21"0,0 0 16,-21 0-16,21 1 0,0-1 0,0 0 15,0 0-15,21 0 16,22-21-16,-22 0 0,0 21 16,21-21-16,-20 0 0,20 0 15,0 0-15,1 0 0,-1 0 16,0 0-16,1-21 0,-1 0 0,0 21 15,1-21-15,-22 21 0,0-21 0,0 0 16,0 21-16,-21-22 0,21-20 16,-21 21-16,0 0 0,0 0 0</inkml:trace>
  <inkml:trace contextRef="#ctx0" brushRef="#br1" timeOffset="91464.56">9483 11621 0,'-22'-22'0,"44"44"0,-22-44 32,42 22-32,-21 0 15,21 0-15,1 0 0,-1 0 16,22 0-16,-22 0 0,21 0 0,1 0 0,-22 0 16,22 0-16,-22 0 0,0-21 15,1 21-15,-1 0 0</inkml:trace>
  <inkml:trace contextRef="#ctx0" brushRef="#br1" timeOffset="91704.42">10689 11472 0,'0'0'0,"-21"22"31,21-1-31,0 0 0,-21 21 16,0-21-16,21 22 0,-22-1 0,22 0 15,-21 22-15,21-22 0,0 1 0,0-1 16,0 21-16,-21-20 0,21-1 16,0-21-16,0 22 0,0-22 0,-21 21 15,21-21-15,0 0 0,0 1 16,21-22 0,-21-22-16</inkml:trace>
  <inkml:trace contextRef="#ctx0" brushRef="#br1" timeOffset="92022.24">10604 11621 0,'0'-43'0,"0"86"0,22-107 16,-22 22-16,21 21 0,0-1 0,0 1 16,0 0-16,0 21 0,1 0 0,62 0 15,-41 0 1,20 0-16,-21 21 0,22 0 0,-22 22 0,1-22 15,-1 21-15,0 1 0,-21-1 16,22 0-16,-22 22 0,-21-22 16,0 0-16,0 1 0,0-1 0,-21 0 15,0-20-15,-22 20 0,1-21 0,0 0 16,-1 0-16,-20 1 0,20-1 16,-20 0-16,-1-21 0,22 21 0,0-21 15,-1 0-15,22 0 0,-42 0 16,84 0-1,0 0 1,0-21-16,22 0 0,-22 21 0,21-21 16</inkml:trace>
  <inkml:trace contextRef="#ctx0" brushRef="#br1" timeOffset="92320.07">12001 11578 0,'0'0'0,"0"-21"0,0 0 16,-21 21 0,0 0-16,0 21 0,0 0 0,0 0 15,-22 22-15,22-22 0,0 21 0,-21 1 16,20-1-16,1 0 16,0 1-16,0-1 0,21 0 0,0 1 15,0-1-15,0 0 0,0 1 0,0-22 16,0 21-16,21-21 0,0 0 15,0-21-15,1 22 0,20-1 0,0-21 16,1 0-16,-1 0 0,0 0 0,1 0 16,-1 0-16,0 0 0,1 0 15,-1-21-15,0-1 0,1 22 0,-22-21 16,21 0-16,-21 0 0,0 0 0,-21 0 16,0-1-16</inkml:trace>
  <inkml:trace contextRef="#ctx0" brushRef="#br1" timeOffset="92527.95">11811 11853 0,'0'0'0,"-21"0"0,0 0 0,-1 0 15,44 0 17,-1 0-32,21 22 0,-21-22 15,22 0-15,-1 0 0,0 0 0,1 0 16,-1 0-16,21 0 0,-20 0 15,-1 0-15,0 0 0,1-22 0,-1 22 16,-21-21-16,0 21 0,1-21 16,-1 0-16,-21 0 0</inkml:trace>
  <inkml:trace contextRef="#ctx0" brushRef="#br1" timeOffset="92735.83">11853 11494 0,'0'0'0,"-21"0"0,0 0 0,21-22 15,21 22 1,0 0-16,22 0 0,-22 0 16,21 0-16,22 0 0,-1 0 0,-21 0 15,22 0-15,-1 0 0,1 0 16,-1 0-16,1-21 0,-22 21 0,1 0 16,-1 0-16,0 0 0,1 0 15,-22 0-15,0 0 0,0 0 16,-21 21-16,-21 1 15</inkml:trace>
  <inkml:trace contextRef="#ctx0" brushRef="#br1" timeOffset="93748.26">1524 13758 0,'0'0'0,"0"-21"0,0 0 0,21 0 15,-21 0-15,0 0 0,0-1 0,21 22 16,-21 22-1,0-1 1,0 21-16,0-21 0,0 22 16,0-1-16,0-21 0,-21 21 0,0 1 15,-21-22-15,20 21 0,1-21 16,-21 22-16,21-22 0,-22 0 16,22 0-16,0-21 0,0 21 15,42-21 1,21 0-1,-20 0-15,20-21 0,0 21 16,1 0-16,-1 0 0,21-21 16,-20 21-16,-1 0 0,0 0 15,1-21-15,-1 21 0,0 0 0,1-21 16,-22 21-16,21-21 0,-21 21 16,1-22-16,-1 22 0,0-21 0,-21 0 15,0 0-15,0 0 16,-21 21-16,0 0 15,-1 0-15,1 0 0,0 0 16,0 0-16,0 21 0,0 21 0,-1-21 16,1 1-16,21 20 0,0-21 15,0 21-15,0 1 0,0-22 0,0 21 16,0-21-16,0 22 0,0-22 16,0 0-16,0 0 0,0 0 15,21 1-15,1-22 0,-1 0 16,0 0-16,0 0 15,0 0-15</inkml:trace>
  <inkml:trace contextRef="#ctx0" brushRef="#br1" timeOffset="93924.15">2476 14034 0,'22'0'0,"-44"0"0,65 0 16,-22 0-16,0 0 62,0 0-62,0 0 0,1 0 16</inkml:trace>
  <inkml:trace contextRef="#ctx0" brushRef="#br1" timeOffset="94500.83">4233 13568 0,'0'-21'0,"0"42"0,0-63 0,0 20 0,0 1 16,0 0-16,0 42 31,0 22-31,0-1 16,-21 0-16,0 22 0,0-1 0,21-20 15,-21 20-15,-1-21 0,-20 22 0,21-22 16,0 1-16,0-1 0,-22 0 15,22 1-15,0-22 0,-21 21 0,20-21 16,22 0-16,-21-21 0,21 22 16,0-44-1,0 1-15,21 21 16,-21-42-16,22 21 0,-1 0 0,0-22 16,0 22-16,0-21 0,0-1 0,1-20 15,-1 21-15,0-22 0,0 1 16,0 20-16,0-20 0,-21 20 15,22 1-15,-1 0 0,0 21 16,-21-1-16,21 22 0,0 0 0,0 22 16,-21 20-16,0 0 15,22 1-15,-1-1 0,-21 21 0,0-20 16,0-1-16,0 0 0,0 1 0,0-1 16,0 0-16,0-20 0,0-1 15,0 21-15,0-21 0,0 0 0,0 1 16,0-1-16,-21-21 15,-1 0-15</inkml:trace>
  <inkml:trace contextRef="#ctx0" brushRef="#br1" timeOffset="94688.72">3768 14118 0,'-22'0'0,"44"0"0,-44-21 0,44 21 15,-1-21-15,0 21 16,21 0-16,-21 0 0,22 0 15,20-21-15,-20 21 0,-1-21 0,21 21 16,1-22-16,-1 22 0,22-21 0,0 0 16,-22 21-16,22-21 0,-22 0 15,1 0-15,42-22 0,-64 22 16,0 21-16,-20-21 0</inkml:trace>
  <inkml:trace contextRef="#ctx0" brushRef="#br1" timeOffset="94904.59">4911 13695 0,'-43'0'16,"107"0"-16,-85 0 0,-43 0 15,43 21-15,0-21 0,0 42 16,-1-20-16,1 20 0,0 0 0,0 1 16,21-1-16,0 0 0,-21 1 0,0-1 15,21 0-15,-22 1 0,22 20 0,-21-21 16,0 1-16,0-1 0,21 22 16,-21-22-16,0-21 0,21 21 0,0 1 15,-22-22-15,1 0 0,21 0 16,0 0-16,0 1 0,0-44 31,0 1-15,21 0-16,1 0 0,-22-21 0</inkml:trace>
  <inkml:trace contextRef="#ctx0" brushRef="#br1" timeOffset="95180.43">4678 13864 0,'0'0'16,"84"-169"-1,-62 169 1,20 0-16,-21 0 0,21 0 16,-20 0-16,20 0 0,0 21 0,-21 0 0,22 0 15,-22 22-15,0-22 0,0 21 16,-21-21-16,0 22 0,0-22 16,0 0-16,0 21 0,-21-20 0,0-1 15,0 0-15,-22 0 0,1 0 16,0-21-16,-1 21 0,1 1 0,0-22 15,21 0-15,-22 0 0,22 0 0,0 0 16,0 0-16,42-22 16,0 1-1,0 0-15,22 0 0,-22 0 0,21 0 16</inkml:trace>
  <inkml:trace contextRef="#ctx0" brushRef="#br1" timeOffset="95712.13">5440 13737 0,'0'21'16,"0"1"-1,0 20-15,-21-21 0,-1 0 0,22 22 16,0-1-16,-21 0 0,0 1 0,0-1 16,21 0-16,0 22 0,-21-22 15,0 22-15,21-22 0,-22 21 0,1 1 16,21 42-16,0-43 0,-21-20 15,21-1-15,0 0 0,0-21 16,0 22-16,0-22 0,0 0 16,0 0-16,21-21 31,0-21-31,1 0 0,-22 0 0,0 0 16,21-1-16,-21-20 0,21 0 0,-21-1 15,0-20-15,0 21 0,0-22 16,0 1-16,0-1 0,0 1 0,0-1 15,0 1-15,0 20 0,0-20 16,0-1-16,21 1 0,0 20 16,0 1-16,1 0 0,-1-1 0,21 22 15,-21 0-15,22 0 0,-1 21 16,0 0-16,-21 0 0,22 21 0,-1 0 16,-21 0-16,22 1 0,-22 20 15,0-21-15,-21 21 0,0 1 0,0-1 16,0-21-16,0 22 0,-42-1 0,20-21 15,-20 21-15,21-20 0,-21-1 16,-1 0-16,1 0 0,0 0 0,-1 0 16,1-21-16,21 22 0,-22-22 0,22 0 15,0 0-15,21-22 16,0 1 0,21 21-16,0-21 0,1 0 0,20 0 0,-21 0 15</inkml:trace>
  <inkml:trace contextRef="#ctx0" brushRef="#br1" timeOffset="95948.99">6371 13758 0,'0'106'31,"0"-63"-31,-21-22 0,21 0 15,-21 0-15,21 0 0,0 0 16,0 1-16,0-1 0,0 0 0,0 0 16,0 0-1,21-42 1,0 21 0,-21-21-16,21 0 0</inkml:trace>
  <inkml:trace contextRef="#ctx0" brushRef="#br1" timeOffset="96276.8">6435 13441 0,'0'0'0,"-22"0"0,1 0 0,0 0 16,0 21-16,0 0 0,21 0 16,0 1-16,0-1 0,0 0 15,0 0-15,0 0 16,21-21-16,0 0 0,0 0 0,22 0 15,-22 0-15,0 0 0,21 0 16,-21 0-16,1-21 0,-1 0 0,0 0 16,0 21-16,-21-21 0,0-1 0,0 1 15,0-21-15,0 21 0,0 0 16,-21 21-16,0-22 0,0 1 0,-1 0 16,1 21-16,-42 0 15,42 0-15,-1 0 0,1 21 16,0 0-16,0 1 0,21-1 0,0 21 15,0-21-15,0 22 0,0-1 16,0-21-16,0 21 0,0-20 0,0-1 16,21 0-16,0 21 0</inkml:trace>
  <inkml:trace contextRef="#ctx0" brushRef="#br1" timeOffset="97455.13">6921 13695 0,'0'-21'0,"0"42"0,-21-42 31,0 21-15,21 21-16,-21 0 0,21 0 0,0 0 16,-21 1-16,0-1 0,21 21 0,-22-21 15,22 0-15,0 1 0,0-1 16,0 21-16,0-21 0,0 0 0,0 1 15,0-1-15,22-21 0,-1 0 16,0 21-16,0-21 0,0 0 16,0 0-16,1 0 0,20 0 15,-21-21-15,0 21 0,22-21 0,-22-1 16,0 1-16,21 0 0,-21 0 16,1-21-16,-1 20 0,0-20 0,-21 0 15,21 21-15,0-22 0,-21 22 0,0-21 16,0 21-16,0-1 15,0 44 1,0-1-16,-21 0 0,21 0 16,-21 0-16,0 0 0,21 22 15,0-22-15,0 21 0,0-21 0,0 1 16,0 20-16,0-21 0,0 0 16,0 0-16,0 1 0,21-22 15,0 21-15,0-21 0,22 0 0,-22 0 16,0 0-16,21 0 0,-21 0 0,1 0 15,20 0-15,-21 0 0,0-21 16,0-1-16,1 1 0,-1 0 0,-21 0 16,21 0-16,-21-22 0,21 22 0,-21-21 15,0 0-15,0-1 0,0 22 16,0-21-16,0 21 0,0-1 0,0 1 16,0 0-16,0 42 31,0 0-31,-21 1 0,21-1 15,0 0-15,0 0 0,0 21 16,0-20-16,0-1 0,0 21 0,-21-21 16,21 0-16,0 1 0,0-1 0,0 0 15,0 0-15,0 0 0,0 0 16,0-42 31,0 0-47,0 0 0,0 0 15,0-22-15,0 22 0,21 0 0,0-21 16,-21-1-16,21 22 0,0-21 16,1 21-16,-1-22 0,0 22 15,0 0-15,0 0 0,0 21 16,1 0-16,-1 0 0,0 0 0,0 0 16,0 21-16,0 0 0,1 0 0,-1 1 15,-21-1-15,21 21 0,0-21 16,0 0-16,-21 22 0,0-22 0,21 21 15,-21-21-15,0 1 0,0-1 0,0 0 16,0 0-16,0 0 16,0 0-16,-21-21 15,0 0 1,21-21 0,0 0-16,0 0 15,0 0-15,0 0 0,0-22 0,21 22 16,0-21-16,1 21 0,-1-22 15,0 1-15,0 0 0,21-1 0,1 1 16,-22 0-16,21 20 0,1 1 16,-22 0-16,21 0 0,-21 21 0,0 0 15,1 21-15,-1 0 0,0 0 0,-21 22 16,0-22-16,0 21 0,0 1 16,0-1-16,0 0 0,0-21 0,0 22 15,0-1-15,0-21 0,0 0 0,0 22 16,0-22-16,0 0 0,21-21 15,0 21-15,0 0 0,22-21 16,-22 0-16,21 0 0,1 0 0,-1 0 16,0 0-16,1 0 0,20 0 15,-21-21-15,1 0 0,-1 0 0,0 21 16,1-42-16,-22 20 0,0 1 0,0 0 16,0 0-16,1-21 0</inkml:trace>
  <inkml:trace contextRef="#ctx0" brushRef="#br1" timeOffset="98232.68">1164 15346 0,'0'0'16,"42"0"15,-20-21-31,-1 21 0,21 0 16,0 0-16,-20 0 0,20 0 15,0-21-15,-21 21 0,22 0 0,-1 0 16,-21-22-16,0 22 0,1 0 16,-44 0 15,1 0-31,0 0 0,-21 0 0</inkml:trace>
  <inkml:trace contextRef="#ctx0" brushRef="#br1" timeOffset="98680.43">1016 15325 0,'-21'21'16,"42"-42"-16,-42 63 0,0-21 0,21 22 0,0-22 15,0 0-15,0 0 0,0 21 16,0-20-16,0-1 0,0 0 0,0 0 15,-22 0 1,22 0 0,0-42-1,0 0 1,0 0-16,22 21 0,-1-21 16,-21 0-16,21-1 0,0 22 15,0-21-15,22 21 0,-22 0 0,21 0 16,-21 0-16,22 0 0,-1 0 15,0 0-15,1 0 0,-1 21 0,0 1 16,-21-1-16,1 0 0,-1 0 16,-21 0-16,0 22 0,0-22 15,-21 0-15,-1 0 0,-20 0 16,21 22-16,-43-22 0,22 0 0,0 0 16,-1 0-16,-20 0 0,21-21 15,-1 22-15,22-22 0,-21 0 0,-1 0 16,22 0-16,0 0 0,0 0 15,0-22-15,0 1 0,21 0 16,0 0-16,0 0 0,0 0 16,21-1-16,0 1 15,0 21-15,0-21 0,22 0 0,-22 21 16,21-21-16</inkml:trace>
  <inkml:trace contextRef="#ctx0" brushRef="#br1" timeOffset="98856.84">1778 15600 0,'0'0'0,"0"21"15,21-21 17,0 0-17,0 0-15,1 0 16</inkml:trace>
  <inkml:trace contextRef="#ctx0" brushRef="#br1" timeOffset="100068.14">3492 15071 0,'0'-21'16,"0"42"-16,0-64 0,-21 22 0,21 0 0,0 0 16,0 0-16,0 0 0,0 63 31,0-21-16,0 43-15,0-1 0,-21 1 0,21-1 16,-21 22-16,21-22 0,-21 22 0,0-22 16,-1 1-16,1-1 0,0-20 15,0 20-15,0-20 0,21-1 0,-21-21 16,-1 21-16,1-20 0,21-1 16,-21-21-16,21-21 31,0-1-31,0 1 0,-21 0 15,21 0-15,0-21 0,0 20 16,0-20-16,0 0 0,0-1 0,0 1 16,0 0-16,0-22 0,21 1 15,0-1-15,22 1 0,20-64 16,-21 63-16,22 22 0,-22 0 0,22-1 16,-22 22-16,22 0 0,-22 21 15,21 0-15,-20 21 0,-1 0 0,22 64 16,-43-43-16,-21 1 15,0-1-15,0 0 0,0 22 16,-21-22-16,-22 0 0,22-20 0,-21 20 16,-1 0-16,-20-21 0,21 1 15,-22-1-15,22 0 0,-1 0 0,1-21 16,0 0-16,-1 0 0,22 0 16,0 0-16,0 0 0,0 0 0,21-21 15,0 0-15,0 0 16,0-1-16,0 1 0,21 21 0,0 0 15,0 0-15,0 0 16,22 21-16,-22 1 0,0-1 0,21 0 16,-20 0-16,-1 0 0,0 0 0,21 22 15,-21-22-15,1 0 16,-1 0-16,21 0 0,-21-21 0,22 22 16,-1-1-16,-21-21 0,21 0 15,1 0-15,-1 0 0,0 0 0,-20 0 16,20 0-16,0 0 0,1-21 0,-22-1 15,21 1-15,0 0 0,-20 0 16,20 0-16,-21 0 0,0-1 0,0-20 16,1 21-16,-22-21 0,0-1 15,0 22-15,0-21 0,0 21 16,0-1-16,0 1 0,-22 0 0,1 21 0,0 0 16,0 0-16,0 21 0,0 0 15,-1 1-15,22-1 0,-21 21 16,0-21-16,21 22 0,-21-22 15,21 21-15,0-21 0,0 0 0,0 22 16,0-22-16,0 0 0,21 0 0,0-21 16,0 21-16,22-21 0,-22 0 15,0 0-15,21 0 0,1 0 0,-1 0 16,-21 0-16,22 0 0,20-21 16,-21 0-16,1 0 0,-1 0 0,0 0 15,1-1-15,-1 1 0,-21-21 0,22 21 16,-22 0-16,0-22 15,-21 22-15,0 0 0,0 0 0,0 0 16,-21 21 0,21 21-16,-21-21 0,-1 21 15,1 0-15,0 0 0,0 22 0,21-22 16,0 0-16,0 0 0,0 0 16,0 0-16,0 1 0,0-1 0,0 0 15,21 0-15,-21 0 0,21 0 16,-21 1-16,21-22 0,-21 21 0,0 0 15,-21-21 17,0 0-32,0-21 15,0 0-15,0-1 0,21 1 16,0-21-16,0 21 0,0-22 16,21 22-16</inkml:trace>
  <inkml:trace contextRef="#ctx0" brushRef="#br1" timeOffset="100301.01">5292 15007 0,'0'0'0,"21"0"0,0 0 0,0 0 16,-21 21-16,0 1 15,0 20-15,0 0 0,-21 1 0,0 20 16,21-21-16,-21 22 0,-1-22 16,1 22-16,21-22 0,-21 0 15,21 1-15,-21-1 0,21 0 0,0-20 16,0 20-16,0-21 0,0 0 15,0 0-15,0 1 0,21-22 0,0 21 16,0-21-16,1 0 0,20 0 16,-21 0-16,0 0 0,0-21 15,1-1-15,-1 1 0,0 0 0,0 0 16</inkml:trace>
  <inkml:trace contextRef="#ctx0" brushRef="#br1" timeOffset="100475.91">5228 15346 0,'0'0'0,"0"21"16,21-21-1,22 0-15,-22 0 0,21 0 16,-21 0-16,22 0 0,-1 0 16,0 0-16,22 0 0,-22-21 0,22 21 15,-22-21-15,0 0 0,22 21 0,-22-22 16,22 1-16</inkml:trace>
  <inkml:trace contextRef="#ctx0" brushRef="#br1" timeOffset="101144.53">6964 15028 0,'0'0'0,"-85"-127"31,64 106-31,0 21 16,0 0-16,-1 0 0,1 0 15,0 0-15,0 21 0,0 1 0,0 20 16,-1 0-16,1 1 0,0 20 0,21 1 16,-21-22-16,0 21 0,0 1 15,-1-1-15,22-20 0,-21-1 0,0 0 16,21 1-16,-21-22 0,21 21 15,0-21-15,0 1 0,-21-22 16,21 21-16,21-42 31,0-1-31,-21 1 0,21 0 16,0 0-16,1-21 0,-1 20 0,0-20 16,0 0-16,0-1 0,0-20 15,1 21-15,-1-22 0,0 1 0,0 20 16,0-20-16,0 20 0,1 1 15,-1 21-15,0 0 0,0 0 0,0 21 16,0 0-16,1 21 0,-1 0 16,-21 0-16,0 21 0,0 22 15,21-22-15,-21 22 0,0-22 16,0 22-16,0-22 0,0 21 0,0-20 16,0-1-16,0-21 0,0 22 15,0-22-15,0 21 0,0-21 0,0 0 16,0 1-16,0-1 15,-21-21-15,0 0 16,-1 0-16,1 0 0,0-21 0,0-1 16</inkml:trace>
  <inkml:trace contextRef="#ctx0" brushRef="#br1" timeOffset="101352.42">6498 15452 0,'-21'0'31,"42"0"-31,0 0 0,22 0 16,-22 0-16,21 0 0,-21-21 16,22 21-16,20 0 0,-21 0 0,22-22 15,-22 22-15,22 0 0,-22-21 16,22 0-16,-1 21 0,-21-21 0,1 21 16,20-21-16,-20 21 0,-1-21 0,0-1 15,1 22-15,-22-21 0,42-21 16</inkml:trace>
  <inkml:trace contextRef="#ctx0" brushRef="#br1" timeOffset="101684.22">7578 15177 0,'21'-22'16,"-21"1"0,-21 64-16,21-86 0,-22 43 15,1 0-15,0 0 0,0 0 16,0 0-16,0 21 0,-22 1 0,22-22 16,0 21-16,0 21 0,21-21 15,0 0-15,0 1 0,0-1 0,0 0 16,0 0-16,0 0 0,0 0 15,21 1-15,0-22 0,0 21 16,22 0-16,-22-21 0,21 21 0,-21-21 16,22 21-16,-22 0 0,21-21 0,-21 22 15,-21-1-15,0 0 16,0 0 0,-42-21-16,21 0 0,-22 0 0,22 21 15,-21-21-15,0 0 0,20 0 16,-20 0-16,21 0 0,-21 0 0,20 0 15,1 0-15,0 0 0,21-21 16,0 0-16,21 0 16,0 21-16,1-21 0,20-1 15,-21 22-15,21-21 0,1 0 16,-1 0-16,0 21 0</inkml:trace>
  <inkml:trace contextRef="#ctx0" brushRef="#br1" timeOffset="102840.55">8128 15240 0,'0'0'0,"21"0"16,-21-21-16,0 0 16,-21 21-16,0 0 0,0 0 15,-22 0-15,22 0 0,0 0 16,0 21-16,0 0 0,-1 0 0,1 0 16,21 1-16,0-1 0,0 0 15,0 0-15,0 0 0,0 0 0,21-21 16,1 22-16,-1-1 0,0 0 15,0-21-15,0 21 0,22 0 0,-22-21 16,0 21-16,0-21 0,0 22 16,0-1-16,-21 0 0,0 0 31,-21-21-31,0 0 0,-21 0 0,21 0 16,-22 0-16,22 0 0,-21 0 0,-1 0 15,22 0-15,-21 0 0,21 0 16,0 0-16,-1 0 0,1-21 0,0 21 15,42 21 17,0-21-32,1 21 15,-1-21-15,0 21 0,0-21 0,0 22 16,22-22-16,-22 0 0,21 0 16,-21 21-16,22-21 0,-22 0 0,21 0 15,-21 0-15,22 0 0,-1 0 16,0-21-16,1 21 0,-1-22 0,-21 1 15,21 21-15,-20-21 0,20 0 0,-21-21 16,0 20-16,0 1 0,1-21 16,-1 21-16,-21-22 0,0 1 0,21 21 15,-21-21-15,0 20 0,0 1 0,-21 21 32,0 0-17,21 21-15,-22 22 0,22-22 0,0 0 16,0 0-16,0 0 0,0 22 15,0-22-15,0 0 0,0 0 0,0 0 16,0 1-16,0-1 16,22-21-16,-1 0 0,-21 21 0,21-21 15,0 0-15,21 0 0,-20 0 0,20 0 16,-21 0-16,21-21 0,-20 21 16,20-21-16,-21-1 0,0 1 0,0 0 15,1 0-15,-1-21 0,0 20 16,-21-20-16,21 0 0,0 21 15,-21-1-15,0-20 0,0 21 0,0 42 32,0 0-32,0 0 15,0 1-15,0-1 0,0 0 0,0 21 16,0-21-16,-21 1 0,21 20 16,0-21-16,0 0 0,0 0 0,0 1 15,21-1-15,0 0 0,1-21 16,-1 0-16,0 21 0,0-21 15,0 0-15,0 0 0,1 0 0,-1 0 16,0-21-16,-21 0 0,21 0 16,0 21-16,-21-22 15,21-20-15,1 21 0,-22 0 0,21-22 16,0 22-16,0-21 0,0 21 0,0 0 16,1-22-16,-1 43 0,0-21 15,0 21-15,0 0 0,0 0 0,1 0 16,-1 21-16,0-21 0,-21 21 0,21 22 15,0-22-15,-21 0 0,0 0 16,21 22-16,-21-22 0,0 0 0,0 21 16,0 1-16,0-22 0,0 0 15,-21 0-15,0-21 0,21 21 16,-21-21-16,0 0 16,21-21 15,0 0-31,0 0 0,0 0 15,0-1-15,21 1 0,0 0 0,-21 0 16,21-21-16,0 20 0,1-20 16,-1 0-16,0 21 0,0-22 0,43-20 15,-43 42-15,0-1 0,21 1 16,-21 0-16,22 0 0,-22 21 16,0 0-16,21 0 0,-42-21 0,22 21 15,-1 0-15</inkml:trace>
  <inkml:trace contextRef="#ctx0" brushRef="#br1" timeOffset="103654.09">9991 15409 0,'0'22'0,"0"-44"0,0 65 0,0-22 16,21-21-16,0 0 16,0 0-16,0 0 0,0 0 15,22 0-15,-22 0 0,21-21 0,-21 0 16,22 21-16,-22-22 0,21 1 0,-21 0 15,1 0-15,-1 0 0,0-22 16,0 22-16,-21 0 0,0 0 0,0 0 16,0 0-16,0-1 0,-21 22 15,0 0-15,0 0 16,-22 0-16,22 0 0,0 22 0,0-1 16,0 0-16,-1 21 0,1-21 15,21 1-15,-21 20 0,21-21 0,0 0 16,0 22-16,0-22 0,0 0 0,21 0 15,0 0-15,1 0 0,-1 1 16,21-22-16,-21 21 0,22-21 0,-1 0 16,0 0-16,1 0 0,-1 0 0,0 0 15,1 0-15,-1 0 0,21-21 16,-20 21-16,-22-22 0,21 1 0,1 0 16,-1 0-16,-21-21 0,0 20 15,0-20-15,1 21 0,-1-21 16,-21-1-16,0 1 0,0 21 0,0-22 15,0 22-15,0 0 0,-21 0 0,-1 21 16,1 0-16,-21 0 0,21 0 16,-22 21-16,22 0 0,-21 0 0,21 22 15,-22-22-15,22 21 0,0-21 0,0 22 16,21-1-16,-21-21 0,21 22 16,0-22-16,0 21 0,0-21 0,0 0 15,21 1-15,0-1 0,0-21 0,0 21 16,1-21-16,-1 0 0,0 0 15,0 0-15,0 0 0,0 0 0,1 0 16,-1-21-16,21 21 0,-21-21 16,0-1-16,1-20 0,-1 21 15,21-21-15,-21-1 0,0 1 0,1 0 16,-1-22-16,0 1 0,0 20 0,0-20 16,0-1-16,-21 1 0,0-1 15,0 22-15,22-22 0,-22 22 0,0 0 16,0-1-16,0 22 0,0 0 15,0 0-15,-22 63 16,1-21-16,0 22 0,0-1 0,0 0 16,0 1-16,21-1 15,0 22-15,0-1 0,0 1 0,0-1 16,0-21-16,0 22 0,21-22 0,0 22 16,21-22-16,-21-21 0,22 22 15,41 20-15,-41-63 0,-1 21 16,0 0-16,1-21 0,-1 0 15,-21 0-15,22 0 0,-22-21 0,21 0 16,0 0-16,-20 0 0,20 0 0,-21-22 16,43 1-16</inkml:trace>
  <inkml:trace contextRef="#ctx0" brushRef="#br1" timeOffset="104503.6">1291 16679 0,'0'0'0,"0"-21"0,0 0 0,0 0 16,0 0-1,-21 42 17,0 0-32,0 21 0,-1 1 15,1 20-15,21-20 0,-21 20 16,0 1-16,21-1 0,-21-21 15,21 22-15,-21-22 0,21 22 0,0-22 16,0-21-16,0 22 0,0-1 16,21-21-16,-21 0 0,42 0 15,-21-21-15,0 0 0,22 0 0,-22 0 16,21 0-16,1 0 0,-1-21 16,0 0-16,1 0 0,-22 0 15,21 0-15,-21-1 0,0 1 0,1-21 16,-22 21-16,0 0 0,0-22 15,-22 22-15,1 0 0,0 0 16,0 0-16,0 21 0,0 0 16,-22 0-16,22 0 0,0 0 0,0 0 15,0 21-15,-1-21 0,1 21 16,21 0-16,-21 0 0,21 0 0,-21 1 16,21-1-16,0 0 0,0 0 15,0 0-15,21-21 16,0 21-16,0-21 0,1 0 15,-1 0-15,21 0 0,-21 0 16</inkml:trace>
  <inkml:trace contextRef="#ctx0" brushRef="#br1" timeOffset="104752.8">2053 17082 0,'0'0'0,"0"-22"62</inkml:trace>
  <inkml:trace contextRef="#ctx0" brushRef="#br1" timeOffset="107861.01">4191 16933 0,'0'0'0,"0"-21"16,21 21-16,0 0 16,-21-21-16,21 21 0,-21-21 15,22 0-15,-22 0 16,0-1-16,0 1 16,0 0-16,-22 21 15,1 0-15,0 0 16,0 0-16,0 0 0,-22 0 15,22 0-15,0 0 0,-21 21 16,21 0-16,-1 1 0,1 20 0,0 0 16,0-21-16,0 22 0,21-1 15,0 0-15,0 1 0,0-22 0,0 21 16,0 1-16,0-22 0,21 0 16,0 0-16,0 0 0,0 0 15,1 1-15,-22-1 0,21 0 16,-21 0-16,-21 0 15,-1-21-15,1 0 16,-21 0-16,0 0 0,-1 0 0,1 0 16,0-21-16,-1 0 0,1 21 15,-22-21-15,22 0 0,0 21 16,-1-22-16,1-20 0,21 21 0,-21 0 16,20 0-16,1-22 0,21 22 15,0 0-15,0 0 0,0 0 16,21 21-1,1 21-15,-1 0 0,0 0 0,0 0 16,0 0-16,22 22 0,-22-1 16,0-21-16,21 22 0,-21-1 15,1 0-15,20-21 0,-21 22 16,0-1-16,22-21 0,-22 0 0,0 1 16,21-1-16,-21 0 0,1-21 15,20 0-15,-21 0 0,21 0 0,1 0 16,-22-21-16,21 0 0,1-1 15,-1 1-15,21-21 0,-20 21 16,-1 0-16,22-22 0,-22 1 0,0 21 16,1-22-16,-1 1 0,-21 21 0,0-21 15,0-1-15,1 22 0,-22-42 16,0 41-16,-22 22 31,22 22-31,-21-1 0,0 0 0,0 0 16,21 0-16,0 22 0,-21-22 15,21 21-15,0-21 0,0 22 16,0-22-16,0 0 0,0 21 16,21-21-16,0 1 0,0-1 0,0 0 15,1 0-15,-1-21 0,21 0 16,-21 0-16,22 0 0,-22 0 0,21 0 16,-21 0-16,22 0 0,-1-21 15,-21 0-15,21 0 0,-20-1 16,-1 1-16,21-21 0,-21 21 0,-21 0 15,0-22-15,21 1 0,-21 21 16,0-22-16,0 1 0,0 0 0,-21-1 16,0 22-16,0-21 0,-21 21 0,20-22 15,-20 22-15,0 21 0,-1 0 16,1 0-16,0 0 0,-1 0 16,22 21-16,-21 22 0,21-22 0,-22 21 15,22 1-15,21-1 0,0-21 16,0 64-16,0-43 0,0-21 15,21 22-15,1-22 0,20 21 16,0-21-16,1 0 0,20-21 0,-21 22 16,22-1-16,-22-21 0,22 0 15,-1 0-15,22 0 0,-22 0 16,22 0-16,0-21 0,-1-1 0,1 1 16,-21 0-16,-1 21 0,1-42 15,-1 21-15,-42-1 0,22 1 16,-22 0-16,0-21 0,-21 21 0,0-22 15,0 22-15,0-21 0,-21 21 0,-22-1 16,22 1-16,-21 0 0,21 21 16,-22 0-16,1 0 0,0 0 0,-1 21 15,1 0-15,0 1 0,21-1 16,-1 0-16,-20 21 0,21-21 16,21 22-16,0-22 0,0 0 0,0 21 15,0-20-15,0-1 0,0 0 0,42 21 16,1-42-1,-22 0-15,21 21 0,0-21 0,1 0 0,-1 0 16,0 0-16,22-21 0,-22 0 16,-21 21-16,22-21 0,-22 0 15,21 0-15,-21-1 0,1 1 0,-22 0 16,0 0-16,21 0 0,-21 0 16,0-1-16,0 1 0,0 0 0,-21 21 31,-1 0-31,22 21 0,0 0 15,-21 1-15,0-1 0,21 0 16,0 0-16,0 0 0,0 0 16,0 1-16,21-1 0,0 0 15,1-21-15,-1 0 0,21 0 0,-21 0 16,22 0-16,-1 0 0,0 0 16,1 0-16,-1 0 0,0-21 15,1 0-15,-22-1 0,21 22 0,0-42 16,-20 21-16,-1 0 0,0 0 15,0-22-15,0 22 0,0 0 0,-21 0 16,0 0-16,0-1 0,-21 44 31,0 20-31,21-21 16,-21 0-16,21 22 16,-21-22-16,21 21 0,-21 0 0,-1 1 15,22-1-15,-21 22 0,21-1 16,-21 1-16,0-1 0,0 64 15,0-42-15,21-22 0,-22 1 16,1 20-16,0-20 0,21 21 0,-21-1 16,0-20-16,21-1 0,0 22 15,0-43-15,0 22 0,0-22 0,0 22 16,0-43-16,0 21 0,0-21 16,0-42-1,21 0-15,-21-21 16,21-1-16,21 1 0,-20 0 15</inkml:trace>
  <inkml:trace contextRef="#ctx0" brushRef="#br1" timeOffset="108147.92">6794 17145 0,'0'0'0,"22"-21"0,-1-21 0,0 20 15,0 1-15,21 0 16,-20 0-16,-1 0 0,0 0 0,0 21 0,0 0 15,0 0-15,22 0 0,-22 0 0,0 0 16,0 21-16,0 0 16,1 0-16,-1 21 0,-21-20 0,0 20 15,0-21-15,0 21 0,0-20 16,-21 20-16,21-21 0,-43 21 0,22-20 16,-21-1-16,21 0 0,-22 0 15,1 0-15,21-21 0,-22 21 0,22-21 16,-21 0-16,63-21 31,0 21-31,22-21 0,-22 0 16</inkml:trace>
  <inkml:trace contextRef="#ctx0" brushRef="#br1" timeOffset="108531.56">7937 16828 0,'0'0'0,"-21"0"16,0 0-16,0 21 15,0 0-15,21 0 0,0 0 0,-21 22 16,-1-22-16,22 21 0,-21 0 0,21-20 16,0 20-16,0 0 0,0-21 15,0 1-15,0 20 0,0-21 0,0 0 16,21 0-16,1 1 0,20-22 15,-21 21-15,0-21 0,0 0 16,1 0-16,20 0 0,-21 0 0,0 0 16,22 0-16,-22-21 0,0-1 15,0 1-15,0 0 0,0 0 0,1-21 16,-1 20-16,0-20 0,-21 0 16,0 21-16,0-22 0,0 22 0,21 0 15,-21 0-15,0 0 0,-21 21 31,0 0-31,0 0 16,21 21 0</inkml:trace>
  <inkml:trace contextRef="#ctx0" brushRef="#br1" timeOffset="108820.78">8742 16870 0,'0'-21'0,"0"42"0,0-63 16,0 20-16,0 1 15,0 42 17,-21 1-32,21-1 0,-22 0 15,1 0-15,21 21 0,0-20 0,0 20 16,-21-21-16,21 0 0,0 22 15,-21-22-15,21 0 0,0 21 16,0-21-16,-21 1 0,21-1 16,0 0-16,0 0 0,0 0 31</inkml:trace>
  <inkml:trace contextRef="#ctx0" brushRef="#br1" timeOffset="109052.64">8467 17251 0,'0'0'0,"-22"0"0,1 21 16,21 0-16,0 0 15,0 1-15,0-1 16,21-21 0,22 0-16,-22 21 15,0-21-15,0 0 0,0 0 0,1 0 16,20 0-16,-21 0 0,0 0 0,0 0 15,1 0-15,-1 0 16,0 0-16,0 0 0,0-21 0,0 21 16,1-21-16,-1-1 0,-21 1 15,0 0-15,0 0 16,0 0-16</inkml:trace>
  <inkml:trace contextRef="#ctx0" brushRef="#br1" timeOffset="109272.52">8403 16764 0,'0'0'0,"-21"-21"31,21 0-31,21 21 0,0 0 16,-21-21-16,21 21 0,1 0 15,20-22-15,-21 22 0,0 0 16,22-21-16,-22 21 0,21 0 15,-21 0-15,22 0 0,-1 0 0,-21 0 16,21-21-16,1 21 0,-1 0 0,0-21 16,1 21-16</inkml:trace>
  <inkml:trace contextRef="#ctx0" brushRef="#br1" timeOffset="110452.48">16108 10668 0,'0'0'16,"-21"0"-16,-1 0 0,1 0 0,21 21 16,0 0-1,0 1 1,21-1-16,22-21 16,-22 0-16,21 21 0,1-21 15,-1 21-15,21-21 0,-20 0 0,20 0 16,-20 0-16,-1 0 0,0 0 15,1 0-15,-1-21 0,-21 21 0,0-21 16,0 21-16,1-21 0,-22-1 0,0 1 16,0 0-16,0 0 15,0 0-15,-22 21 0,1-21 16,0 21-16,0 0 0,0 0 0,0 0 16,-1 0-16,1 21 0,0 0 15,21 0-15,-21 21 0,21 1 0,0-1 16,-21 0-16,21 1 0,0-1 0,0 22 15,0-22-15,0 21 16,0 22-16,0-43 0,0 1 16,0-1-16,0 0 0,0-20 0,0-1 15,0 21-15,0-21 16,0 0-16,-21-21 16,21-21-16</inkml:trace>
  <inkml:trace contextRef="#ctx0" brushRef="#br1" timeOffset="110645.07">16087 11218 0,'0'0'0,"21"0"32,0 0-32,0 0 15,0 0-15,22 0 0,-1 0 0,0-21 16,22 21-16,-22-21 0,0 21 15,22 0-15,-22-21 0,1 0 0,-1 21 16,0-21-16,-21 21 0,22-22 0,-22 22 16</inkml:trace>
  <inkml:trace contextRef="#ctx0" brushRef="#br1" timeOffset="110815.97">17039 11028 0,'21'0'62,"0"0"-62,1 0 16,-1-21-16,0 0 16</inkml:trace>
  <inkml:trace contextRef="#ctx0" brushRef="#br1" timeOffset="112101.43">18711 10668 0,'0'0'0,"-21"0"0,0 0 16,42 0 15,0-21-31,0 21 0,22-21 0,-22 21 16,21-21-16,1-1 0,-1 22 15,0-21-15,-21 0 0,22 0 0,-1 0 16,-21 0-16,0-1 0,-21 1 0,0 0 15,0 0-15,-42 0 16,21 21-16,0-21 0,-22 21 0,1 0 16,21 0-16,-21 0 0,-1 0 15,1 0-15,0 0 0,-1 21 0,22 0 16,-21 0-16,21 0 0,-1 22 0,22-22 16,0 21-16,0 0 15,0 1-15,0-22 0,22 21 0,-1 1 16,21-1-16,-21 0 0,22-21 0,-22 22 15,21-1-15,0-21 0,-20 22 16,-1-22-16,21 21 0,-21-21 0,-21 22 16,0-22-16,0 0 0,0 21 15,0-21-15,-21 1 16,0-1-16,-21-21 0,-1 21 0,1-21 0,-22 0 16,22 0-16,-21 0 0,-1 0 0,-42-21 15,64 0-15,0-1 16,-1 1-16,1 0 0,0-21 15,20 21-15,1-22 0,21 22 0,0-21 16,0-22-16,0 22 16,21-22-16,1 22 0,-1 21 15,0-21-15,0 20 0,0 22 0,22 0 16,-22 0-16,0 0 0,0 0 16,0 22-16,0-1 0,1 21 0,-1-21 15,0 22-15,-21-1 0,21-21 16,0 21-16,-21 1 0,0-22 0,21 21 15,1-21-15,-22 22 0,21-22 0,0 0 16,0 0-16,-21 0 0,42 1 16,1-22-16,-22 0 0,0 0 15,21 0-15,-20 0 0,20 0 16,0 0-16,1-22 0,-1 1 0,0 0 16,1 0-16,-22 0 0,21 0 15,0-1-15,-20 1 0,-1-21 0,0 21 16,0 0-16,0-1 0,-21 1 0,0 0 15,21 0-15,-21 0 0,0 0 16,22 21 0,-22 21 109,0-42-16,0-1-93,21 1-16,-21 0 15,21 21-15,-21-21 16,0 42 15,0 0-31,0 0 0,0 1 16,-21 20-16,21-21 0,-21 0 0,21 0 15,0 22-15,0-22 0,0 0 0,0 0 16,0 22-16,0-22 16,0 0-16,0 0 0,0 0 0,21-21 15,0 0 1,64-21 0,-85 0-16,21 0 15,0 0-15,0-1 0,0 1 0,-21 0 16</inkml:trace>
  <inkml:trace contextRef="#ctx0" brushRef="#br1" timeOffset="112432.88">19770 10562 0,'0'0'0,"0"-21"0,-22 21 16,1 0-16,0 0 0,0 0 16,0 21-16,21 0 0,-21-21 15,21 43-15,0-22 16,0 0-16,21 0 0,0 0 15,0-21-15,0 0 0,0 0 16,1 0-16,-1 0 0,21 0 0,-21 0 16,0 0-16,1-21 0,-1 21 15,-21-21-15,0 0 0,0 0 16,0 0-16,0-1 0,0 1 0,0 0 16,0 0-16,-21 0 0,-1 21 15,1-21-15,0 21 0,0 0 0,0 0 16,0 0-16,-1 21 0,1 0 0,0 0 15,21 0-15,0 0 16,0 1-16,0 20 0,0-21 0,0 0 16,0 0-16,0 1 0,0-1 0,21-21 15,0 21-15,22-21 0,-22 0 16,0 0-16,0 0 0</inkml:trace>
  <inkml:trace contextRef="#ctx0" brushRef="#br1" timeOffset="112703.81">20256 10456 0,'0'0'0,"43"-105"15,-43 126 1,0 0-16,0 0 16,-21 0-16,-1 22 0,1-1 0,0 0 15,0 1-15,21-1 0,-21 21 0,0-20 16,-1-1-16,1-21 0,21 22 15,0-1-15,-21 0 0,21-21 0,0 1 16,0 20-16,0-21 0,0 0 0,0 0 16,0 1-16,21-1 15,0-21-15,1 0 0,-1 0 0,0 0 16,21 0-16,1-21 0,-1 21 0,0-22 16,1 1-16,-1 0 15</inkml:trace>
  <inkml:trace contextRef="#ctx0" brushRef="#br1" timeOffset="113100.61">20870 10478 0,'21'-22'16,"-42"44"-16,42-86 0,-21 43 0,-21 42 31,0 21-31,0-20 0,21 20 0,-21 0 16,0 1-16,-1 20 0,1-21 0,0 1 15,0-1-15,0 0 0,21 1 16,-21-1-16,-1 0 0,22-20 0,-21-1 15,21 21-15,-21-21 0,21 0 16,0 1-16,0-44 31,0 1-15,21 0-16,-21 0 0,21 0 16,1-22-16,-1 22 0,0-21 15,21 21-15,-21-22 0,22 1 0,-22 21 16,0-21-16,21 20 0,-20 1 0,-1 21 15,0 0-15,0 0 0,0 0 0,0 0 16,1 0-16,-22 21 16,21-21-16,-21 22 0,0-1 0,0 0 15,0 0-15,-21 0 16,-1-21-16,1 0 0,0 21 16,0-21-16,0 0 0,0 0 15,-1 0-15,-20 0 0,21 0 0,0 0 16,0 0-16</inkml:trace>
  <inkml:trace contextRef="#ctx0" brushRef="#br1" timeOffset="113252.26">20743 10837 0,'-42'0'31,"42"106"0,42-212-31,-84 233 0,42-105 0,21-1 16,0 0-16,0-21 0,-21 21 0,22 0 16,-1-21-16,0 21 0,21 1 15,-21-22-15,1 0 16,-1 0-16,21 0 0,-21 0 0,0 0 15,22 0-15,-22-22 0,21 22 0,-21-21 16</inkml:trace>
  <inkml:trace contextRef="#ctx0" brushRef="#br1" timeOffset="113536.1">22140 10181 0,'0'0'0,"21"0"31,1 0-31,-1 0 0,21 0 0,-21 0 16,22 0-16,41 0 15,-41 0-15,20 0 0,-21 0 0,22 0 16,-22 0-16,1 0 0,-1 0 0,0 0 15,-21 0-15,1 0 0,-44 0 32,1 0-32,-21 0 0,21 0 0,-22 0 15</inkml:trace>
  <inkml:trace contextRef="#ctx0" brushRef="#br1" timeOffset="113767.97">22437 10139 0,'-22'0'0,"1"21"15,21 0 1,-21 0-16,21 1 0,-21 20 0,0 21 16,0-20-16,-1 20 0,1 1 15,0-22-15,0 22 0,0-1 0,0-21 16,21 1-16,-22-1 0,22 0 16,-21-20-16,21 20 0,0-21 15,-21 0-15,21 0 0,0 1 16,21-22-1,0 0-15,1 0 16,-1-22-16,0 1 0,0 21 16</inkml:trace>
  <inkml:trace contextRef="#ctx0" brushRef="#br1" timeOffset="114359.74">22564 10732 0,'21'0'16,"21"0"-1,-21 0-15,0 0 0,1-22 0,-1 22 16,21 0-16,0-21 0,-20 21 16,20-21-16,0 0 0,1 21 0,-22-21 15,21 0-15,-21-1 0,0 1 0,1 0 16,-1 0-16,-21 0 0,0 0 16,0-1-16,-21 22 15,-1 0-15,-20 0 0,21 0 16,-21 22-16,20-1 0,-20 0 0,0 21 15,-1 1-15,22-22 0,-21 21 16,21 0-16,0-20 0,-1 20 0,1-21 16,21 21-16,0-20 0,0-1 15,0 0-15,0 0 0,0 0 0,21 0 16,1-21-16,-1 22 0,0-22 16,21 0-16,1 0 0,-22 0 0,21 0 15,0 0-15,1 0 0,-22 0 0,21-22 16,1 1-16,-1 0 0,-21 0 15,21 0-15,1 0 0,-22-22 0,21 1 16,-21 21-16,1-22 0,-1 22 0,0-21 16,-21 21-16,0 0 0,0-1 15,0 1-15,-21 21 16,0 0-16,-1 0 0,1 21 16,21 1-16,-21 20 15,21-21-15,0 0 0,0 22 0,0-22 16,0 0-16,0 42 0,0-41 15,0 20-15,0-21 0,0 0 16,0 0-16,0 1 0,21-1 0,-21 0 16,0 0-16,-21-21 15,21 21-15,-21-21 16,0 0-16,0 0 16,21-21-16,0 0 0,0 0 15,0 0-15,0-1 0,0 1 16,0 0-16,0 0 0,21-21 0</inkml:trace>
  <inkml:trace contextRef="#ctx0" brushRef="#br1" timeOffset="114647.92">23961 10118 0,'0'21'0,"-22"-21"0,1 21 0,0 21 15,0-20-15,-21 20 0,20 0 16,1 1-16,0 20 0,-21-21 0,21 22 16,-1-22-16,1 22 0,0-22 15,0 0-15,0 1 0,21-1 16,0 0-16,0-20 0,0 20 0,0-21 16,0 0-16,0 0 0,0 1 0,0-1 15,21 0-15,0-21 0,0 0 0,0 0 16,1 0-16,-1 0 15,0 0-15,0 0 0,0-21 0,0 21 16,1-21-16,-1-1 0,-21 1 0,21 0 16</inkml:trace>
  <inkml:trace contextRef="#ctx0" brushRef="#br1" timeOffset="114867.79">23516 10435 0,'-21'0'0,"42"0"0,-21 21 31,21-21-31,22 22 0,-1-22 16,0 21-16,22 0 0,-1-21 15,-20 0-15,20 21 0,1-21 0,-22 0 16,21 0-16,-20 0 0,-1 0 0,0 0 16,1 0-16,-22 0 0,21 0 15,-21-21-15,1 21 0,-22-21 0,-22 21 31,1 0-31</inkml:trace>
  <inkml:trace contextRef="#ctx0" brushRef="#br1" timeOffset="115644.38">16679 12531 0,'-21'-21'0,"42"42"0,-84-64 0,42 43 16,-1-21-16,1 0 0,0 0 15,21 0-15,0 0 0,0-1 0,0-20 16,0 21-16,21 0 0,0 0 16,22-1-16,-22 1 0,21 0 0,1 0 15,-1 21-15,0 0 0,-21 0 0,22 0 16,-22 21-16,0 0 0,0 22 15,-21-22-15,0 21 0,0 0 16,0 1-16,-21-1 0,0 0 0,-21 1 16,20-1-16,-20 0 0,0 1 15,-1-1-15,-20 0 0,21 1 0,20-1 16,-20-21-16,21 22 0,0-1 0,21-21 16,0 0-16,0 0 0,21 1 15,0-1-15,0 0 0,22-21 0,-22 0 16,21 0-16,43 0 15,-43 0-15,0 0 0,1 0 0,-22-21 16,21 0-16,-21 21 0,1-22 0,-1 1 16,-21 0-16,0-21 0,0 21 15,0-1-15,0 1 0,-21 0 16,-1-21-16,1 42 0,-21-21 0,21-1 16,0 22-16,-22 0 0,22 0 15,-21 0-15,21 22 0,-1-1 0,1-21 16,0 21-16,0 0 0,0 0 0,0 22 15,21-22-15,0 0 16,0 0-16,21-21 16</inkml:trace>
  <inkml:trace contextRef="#ctx0" brushRef="#br1" timeOffset="115843.77">17589 12785 0,'-21'0'16,"0"0"-1,42 0 17,0 0-32,1 0 15,-1 0-15,0 0 0</inkml:trace>
  <inkml:trace contextRef="#ctx0" brushRef="#br1" timeOffset="116836.21">18627 12446 0,'-22'0'0,"-41"0"31,84 0-16,21 0 1,-20-21-16,-1 21 0,21 0 16,0-21-16,-20 21 15,20-21-15,-21 21 0,21-22 0,1 22 16,-22-21-16,0 0 0,0 21 0,0-21 16,1 0-16,-44 42 31,-20 0-31,21 21 15,0-20-15,0 20 0,-1 0 16,-20 1-16,21-1 0,0 0 0,21 1 16,0 20-16,-21-21 0,21 1 15,0 20-15,0-20 0,0-1 0,0-21 16,0 21-16,21-20 0,-21 20 0,0-21 16,0 0-16,21 0 15,-42-42 16,0 0-31,-1 0 0,22 0 16,-21 0-16,0-1 0,0-20 0,0 21 16,0-21-16,-1-1 0,22 1 0,-21 21 15,0-22-15,21 22 0,-21 0 16,21 42 0,0 22-1,0-22-15,0 0 0,0 0 16,21 21-16,0-20 0,0 20 0,1-21 15,-1 0-15,0 22 0,21-22 16,-21 0-16,22-21 0,-1 21 16,-21 0-16,22-21 0,-1 0 0,0 0 15,1 0-15,-1 0 0,-21 0 16,21 0-16,1-21 0,-1 21 0,-21-21 16,22 0-16,-22-22 0,0 22 0,0-21 15,0 21-15,0-22 0,1 1 16,-1 0-16,0-1 0,-21 1 15,0 21-15,0 0 0,0 0 0,-21 21 32,0 21-32,-1 0 0,22 0 15,-21 0-15,0 0 0,21 22 0,0-22 16,-21 21-16,21-21 0,0 22 16,0-22-16,0 21 0,0-21 0,0 1 15,21-1-15,0-21 0,0 21 0,1 0 16,20-21-16,0 0 0,1 0 15,-22 0-15,42 0 0,-20 0 0,20-21 16,-21 21-16,1-21 0,-22-22 16,21 22-16,-21 0 0,1-21 15,-1-1-15,0 1 0,0 21 16,-21-21-16,0 20 0,0 1 0,21 0 16,-21 42-1,-21 0-15,21 1 16,0-1-16,-21 21 0,0-21 15,21 22-15,0-1 0,0-21 0,-21 21 16,21-20-16,-22-1 0,22 0 0,0 0 16,0 0-16,0 0 0,0 1 15,-21-1-15,21 0 16,0-42 0,0 0-1</inkml:trace>
  <inkml:trace contextRef="#ctx0" brushRef="#br1" timeOffset="117088.06">20299 12446 0,'21'-42'0,"-42"84"0,63-127 0,-42 64 0,21 0 16,-21 0-16,0 0 0,0 42 16,0 0-1,-21 21-15,0-20 0,0 20 16,0 0-16,21-21 0,-22 22 0,1 20 15,0-20-15,21-1 0,0 0 16,-21 22-16,21-22 0,-21 0 16,21 1-16,-21-1 0,21-21 0,0 22 15,0-22-15,0 0 0,0 0 0,0 0 16,0-42 15,21 0-31</inkml:trace>
  <inkml:trace contextRef="#ctx0" brushRef="#br1" timeOffset="117264.96">20087 12658 0,'0'-21'0,"0"42"0,0-64 0,21 43 31,0 0-15,1 0-16,-1 0 0,0 0 0,0 0 15,0 0-15,0 0 0,22 22 16,-22-22-16,21 0 0,1 0 0,-22 0 15,21 0-15,0 0 0,1-22 0,-22 22 16,0-21-16,21 21 0</inkml:trace>
  <inkml:trace contextRef="#ctx0" brushRef="#br1" timeOffset="118967.98">21907 12234 0,'0'-21'0,"0"42"0,-21-63 0,21 0 16,-21 21-16,0-22 15,21 22-15,-21 0 0,0-21 0,-1 20 16,1 1-16,0 0 0,0 21 16,0 0-16,0 0 0,-1 0 0,-20 21 15,21 22-15,-21-1 0,20 0 0,1 22 16,-21-22-16,21 22 0,-22-1 15,22 1-15,0-1 0,0 1 0,0-1 16,0 1-16,-1-1 0,22-21 16,0 1-16,0-1 0,0 0 0,0-20 15,0-1-15,0 0 0,22 0 0,20 0 16,21-21-16,-20 0 16,-1 0-16,0 0 0,1 0 15,-1-21-15,22 0 0,-22 0 0,0 0 16,1-1-16,20 1 0,-21-21 15,-20 21-15,20-22 0,-21 1 0,21 21 16,-20 0-16,-22-22 0,21 22 0,-21 0 16,-21 42 15,-1 0-31,1 1 0,0 20 16,0-21-16,0 21 0,21-20 15,0 20-15,-21-21 0,21 21 0,0-20 16,0-1-16,0 0 0,0 0 15,0 0-15,21-21 0,0 21 16,0-21-16,0 0 0,22 0 0,-22 0 16,0 0-16,21 0 0,-21 0 15,22-21-15,-22 0 0,0 0 0,21 0 16,-20 0-16,-1-1 0,0-20 0,-21 21 16,0-21-16,0-1 0,0 1 15,0 0-15,0-1 0,-21 1 0,0 21 16,21-22-16,-43 22 0,22 0 0,0 21 15,0 0-15,-22 0 0,22 0 16,0 21-16,0 0 0,0 1 0,0-1 16,-1 21-16,22-21 0,0 22 15,0-1-15,0 0 0,22-21 16,-1 22-16,0-22 0,0 0 0,0 0 16,0 0-16,22-21 0,-22 22 15,0-22-15,21 0 0,1 0 0,-22 0 16,21 0-16,-21-22 0,22 22 0,-22-21 15,21 0-15,-21 0 0,1-21 16,-1 20-16,0 1 0,0-21 0,-21 21 16,21 0-16,0-22 0,-21 22 0,22 0 15,-22 42 1,0 0 0,0 0-16,0 1 0,0-1 15,-22 21-15,22-21 0,0 22 16,0-22-16,-21 0 0,21 0 0,0 0 15,-21 0-15,21 1 0,0-1 16,21-21 0,0-21-1,1-1-15,-1 22 0,-21-21 16,21 0-16,0 0 0,0 0 0,0-22 16,1 22-16,-1 0 0,0-21 15,0 21-15,0-1 0,0 1 16,-21 0-16,22 0 0,-22 0 0,21 21 0,-21 21 31,0 0-31,0 0 0,0 0 16,0 1-16,0 20 0,0-21 0,0 0 15,-21 22-15,21-22 0,0 0 16,0 0-16,0 0 0,0 0 0,0 1 16,21-1-16,0 0 0,0-21 15,0 0-15,0 0 0,1 0 16,-1 0-16,0 0 0,0 0 0,0-21 15,0 0-15,1 21 0,-1-22 16,0 1-16,0-21 0,0 21 0,0 0 16,-21-22-16,22 22 0,-1 0 15,-21-21-15,21 42 0,0-22 0,-21 1 16,21 21-16,-21 21 16,0 1-16,0-1 15,0 0-15,0 0 0,0 0 16,0 22-16,-21-22 0,21 0 0,0 21 15,0-21-15,0 1 0,0-1 0,0 0 16,21-21-16,-21 21 0,43 0 16,-22-21-16,0 0 0,21 21 0,1-21 15,-1 0-15,-21 0 0,21 0 0,-20-21 16,-1 21-16,0-21 16,0 0-16,0 0 0,0 0 0,1-22 0,-22 22 15,0-21-15,21-1 0,-21 22 16,21-21-16,-21 0 0,21 20 15,-21-20-15,0 21 0,0 0 0,21 0 16,0 21-16,-21 21 31,-21 21-31,0-21 0,0 22 0,0-1 16,0 0-16,-1 22 0,-20-22 16,21 22-16,0-22 0,-43 85 15,43-85-15,0 1 0,0 20 16,0-21-16,21 1 0,0-1 15,0 0-15,0 1 0,0-1 0,0 0 16,0 1-16,0-1 0,0-21 0,-22 22 16,22-22-16,0 0 0,0 0 15,-21-21-15,21 21 0,0-42 32,0 0-32,0 0 15,0-22-15,21 22 0,-21-21 0</inkml:trace>
  <inkml:trace contextRef="#ctx0" brushRef="#br1" timeOffset="119244.83">23749 12912 0,'0'0'0,"21"-64"0,0 1 15,0-1-15,22 22 0,-22 0 0,0-1 16,21 1-16,-20 21 0,20 0 16,-21-1-16,21 22 0,-20 0 0,20 0 15,-21 0-15,0 0 0,0 0 16,1 22-16,-1-1 0,-21 0 0,0 21 15,0-21-15,0 1 0,0 20 0,-21-21 16,-22 21-16,22-20 0,-21-1 16,21 0-16,-22 0 0,1 0 0,0-21 15,-1 21-15,1-21 0,0 0 16,20 0-16,-20 0 0,21 0 0,0 0 16,42 0 15,0-21-31,0 21 0,0-21 0,22 0 15,-1 0-15,-21 0 0</inkml:trace>
  <inkml:trace contextRef="#ctx0" brushRef="#br1" timeOffset="120796.94">24490 12234 0,'0'0'0,"21"-21"0,-21 0 16,0 0-16,21 21 0,-21 21 15,0 21 1,-21-20-16,21-1 0,-21 21 15,0-21-15,21 22 0,0-1 16,-22-21-16,22 21 0,-21 1 0,21-22 16,0 21-16,0-21 0,0 22 15,0-22-15,0 0 0,0 21 0,21-20 16,1-1-16,-22 0 0,21-21 0,0 21 16,0-21-16,21 0 0,-20 0 15,20 0-15,0 0 0,1 0 0,-1 0 16,0 0-16,1-21 0,-1 0 15,-21 0-15,21-1 0,-20 1 0,-1-21 16,0 21-16,0 0 0,-21-22 0,0 22 16,0 0-16,0 0 15,0 0-15,-21 21 0,0 0 16,0 0-16,-1 0 0,1 0 0,0 0 16,0 0-16,0 21 0,0 0 15,-1 0-15,22 0 0,0 0 0,0 1 16,0-1-16,0 0 0,0 0 15,0 21-15,0-20 0,22-1 0,-1 0 16,-21 0-16,21 0 0,0 0 0,0-21 16,0 0-16,1 22 0,-1-22 15,0 0-15,21 0 0,-21 0 0,22 0 16,-22 0-16,21-22 0,-21 1 0,22 0 16,-22 0-16,0-21 0,0 20 15,0 1-15,1-21 0,-1 21 16,0 0-16,-21-1 0,0 1 15,0 0-15,0 0 16,21 21 156,0 0-156,0 0 234,-21-21-204,22 21-46,-22-21 0,21 21 16,-21-22-16,21 1 0,-21 0 16,0 0-16,21 0 0,-21 0 15,21-1-15,-21 1 0,0 0 16,0 0-16,21 0 0,-21 0 0,0-1 16,0 1-16,0 0 0,0 0 15,-21 21 1,21 21-1,-21 0-15,0 0 0,0 1 16,21 20-16,-21-21 16,-1 21-16,1 1 0,21-22 0,-21 21 15,21 1-15,-21-22 0,21 21 16,0 0-16,0-20 0,0 20 0,0-21 16,0 21-16,0-20 0,0 20 0,0-21 15,21 0-15,0 0 0,0-21 16,1 22-16,-1-22 0,0 0 15,21 0-15,-21 0 0,43 0 0,-22 0 16,1 0-16,20 0 0,-21-22 16,1 22-16,-1-42 0,0 21 0,1 0 15,-1-22-15,0 22 0,-20-21 16,20 21-16,-21 0 0,0-1 0,-21 1 16,0 0-16,0 0 0,-21 21 15,0 0-15,0 0 0,-22 0 16,22 0-16,-21 0 0,21 21 0,0-21 15,-1 21-15,1 22 0,0-22 16,21 21-16,0-21 0,0 22 0,0-22 16,0 21-16,0-21 0,21 22 15,0-22-15,22 0 0,-1 21 0,0-21 16,1 1-16,-1-1 0,0-21 16,1 21-16,-1-21 0,0 0 15,-20 0-15,20 0 0,-21 0 0,0 0 16,22-21-16,-22 21 0,0-21 0,0-1 15,0 1-15,0-21 0,1 21 16,-1-22-16,0 22 0,0-21 0,0 21 16,-21-22-16,0 22 0,0 0 15,0-21-15,0 21 0,0-1 0</inkml:trace>
  <inkml:trace contextRef="#ctx0" brushRef="#br1" timeOffset="121031.81">25463 12340 0,'43'0'32,"-1"0"-32,0 0 0,1 0 0,20 0 0,1 0 15,-1 0-15,22 0 0,0 0 16,-1 0-16,1 0 0,-22 0 0,22 0 15,-21 0-15,-22 0 0,21 0 16,-20 0-16,-1 0 0,-21 0 16,0 0-16,1 0 0</inkml:trace>
  <inkml:trace contextRef="#ctx0" brushRef="#br1" timeOffset="121590.48">18944 14182 0,'0'0'0,"21"0"0,0 0 15,-21 21 32,0 0-31,0 0-16,0 0 0,0 1 16,0-1-16,-21 0 15,0 21-15,21-21 0</inkml:trace>
  <inkml:trace contextRef="#ctx0" brushRef="#br1" timeOffset="121760.4">18796 14901 0,'0'0'0,"0"22"0,0-1 16,0 0-16,0 0 16,0 0-1,21-21 1,-21 21-1</inkml:trace>
  <inkml:trace contextRef="#ctx0" brushRef="#br1" timeOffset="121952.27">18838 15367 0,'0'0'0,"21"21"0,-21 0 16,22-21-16,-1 0 16,-21 22-16,21-1 15</inkml:trace>
  <inkml:trace contextRef="#ctx0" brushRef="#br1" timeOffset="142758.89">19156 15198 0</inkml:trace>
  <inkml:trace contextRef="#ctx0" brushRef="#br1" timeOffset="144123.72">9673 14605 0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6T04:06:47.53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1312 169 0,'0'-21'31,"-21"21"-31,0 0 16,0 0-1,21 21 1,0 1-16,0-1 0,-21 21 0,21 64 16,0-64-16,0 22 15,0-1-15,0 1 0,0 20 0,0 1 16,0-21-16,-22 20 0,22-20 16,0-1-16,0 1 0,0-22 15,-21 0-15,21 1 0,0-22 0,0 0 16,0 0-16,0 0 0,0 1 15,21-22-15,-21-22 16,22 1 0,-22 0-16,0-21 15,0 21-15,0-1 0,0-20 16</inkml:trace>
  <inkml:trace contextRef="#ctx0" brushRef="#br0" timeOffset="451.25">1037 720 0,'0'0'0,"-21"-43"15,-21 22-15,20-21 0,1 21 16,0-22-16,21 1 0,0 21 0,0-21 16,0-1-16,0 1 0,0 21 15,0-22-15,21 22 0,0-21 0,22 21 16,-22 0-16,21-1 0,22 22 16,-1 0-16,1 0 15,-1 22-15,22-1 0,0 21 0,-22 0 16,22 1-16,-1 20 0,-20-20 15,-1 20-15,-20 1 0,-1-1 0,0 1 16,-20-1-16,-1 22 0,-21-22 16,0 1-16,0-22 0,0 22 0,-21-22 15,21 0-15,-22 1 0,22-22 16,-21 0-16,21 0 0,-21 0 16,21-42-1,0 0-15,0-21 16,0-1-16,21 1 0,0-22 0,1 1 15,-1-1-15,0 1 16,0-22-16,0 22 0,0-22 0,1 22 16,-1-22-16,0 0 0,0 22 15,0-1-15,-21 22 0,21 0 0,-21-1 16,22 22-16,-22 0 0,21 21 16,-21 21-1,0 0-15,0 22 0,0-22 0,0 21 16,0 0-16,0 1 0,0-1 15,0 0-15,0-20 0,0 20 0</inkml:trace>
  <inkml:trace contextRef="#ctx0" brushRef="#br0" timeOffset="1172.03">2730 804 0,'0'0'0,"-42"0"16,21 0-16,0 0 0,-43 43 16,43-22-16,0 0 0,-21 0 15,20 22-15,1-22 0,0 21 0,0-21 16,0 0-16,21 22 0,0-22 16,0 0-16,0 0 0,0 0 15,0 1-15,21-1 0,0-21 16,21 0-16,-20 0 0,20 0 15,-21 0-15,0 0 0,0 0 16,1 0-16,-1-21 0,0-1 0,-21 1 16,0 0-16,0-21 15,0 21-15,0-22 0,0 22 16,0-21-16,0-1 0,0 1 0,0 0 16,0-1-16,0 1 0,0 21 15,21 0-15,0-22 0,0 43 0,22-21 16,-22 21-16,21 0 15,-21 0-15,22 0 0,-22 0 0,0 21 16,21 1-16,-20-1 0,-1 0 16,21 21-16,-21-21 0,-21 22 0,21-22 15,-21 21-15,22 1 0,-22-22 16,0 21-16,0-21 0,0 0 0,0 1 16,0 20-16,0-21 15,-22 0-15,1-21 0,0 21 16,0-21-16,0 0 0,0-21 15,21 0 1,0 0-16,0 0 0,0-22 16,21-20-16,-21-1 0,21 22 15,21 0-15,-21-1 16,22 1-16,-1 0 0,0 21 0,1-1 16,-1 1-16,0 21 0,22 0 15,-22 0-15,1 0 0,-1 21 0,0 1 16,-21-1-16,1 21 0,-1-21 15,-21 22-15,0-1 0,0 0 0,0-21 16,0 22-16,0-1 0,-21-21 16,-1 22-16,1-22 0,0 0 0,0 0 15,0 0-15,21 0 0,-21 1 16,-1-22-16,44-22 31,-1 1-15</inkml:trace>
  <inkml:trace contextRef="#ctx0" brushRef="#br0" timeOffset="2819.54">4762 1016 0,'0'0'15,"-21"21"-15,-21-21 0,0 21 0,20-21 16,-20 0-16,21 22 0,-21-22 0,20 0 16,22 21-16,-21-21 0,21 21 15,21-21 1,22 0-16,-22-21 15,42 0-15,-20-1 0,20 1 16,-20 0-16,20-21 0,1 21 0,-1-22 16,1 1-16,-22 0 0,0-1 0,1 1 15,-1 0-15,-21-1 16,0 22-16,0-21 0,-21-1 0,0 1 16,0 21-16,-21-21 0,0 20 15,0-20-15,0 21 0,-22 0 0,1 0 16,21 21-16,-21 0 0,20-22 15,-20 22-15,21 0 0,0 22 0,-22-22 16,43 42-16,-21-21 16,21 21-16,0 22 0,-21-1 0,21 1 0,0 21 15,0-1-15,0 1 0,0 21 16,0-22-16,0 1 0,0 21 0,0 0 16,0 0-16,0-1 0,0 1 15,0 0-15,0 0 0,0 0 16,-21 0-16,21 21 0,-21-22 0,0-20 15,-1 21-15,22-21 0,0-1 16,0 1-16,-21-22 0,21 1 0,0-22 16,0 22-16,0-43 0,0 21 0,21-21 15,1-21-15,20 0 16,-21-21-16,0 0 0,22 0 0,-1-21 16,0-1-16,1 1 0,62-85 15,-62 63-15,-1-20 16,0 20-16,1-20 0,-1-1 0,0 0 0,-20 1 15,-22-1-15,0 0 0,0 22 16,-43-22-16,22 0 0,-21 22 16,-22-1-16,22 1 0,-22 21 0,1-1 15,-1 1-15,22 21 0,-21 0 16,-1-1-16,22 1 0,-1 0 0,1 21 16,0 0-16,21-21 0,-1 21 15,22-21 1,22 21-16,-1 0 15,21 0-15,0-21 0,1-1 0,-1 22 16,0-21-16,22 0 0,-22 0 16,1 0-16,20 0 0,-21-1 15,1-20-15,-1 21 0,0-21 0,1 20 16,-1-20-16,-21 21 0,22 0 16,-22-22-16,0 22 0,0 0 0,0 21 15,-21-21-15,0 42 31,0 0-15,-21 0-16,21 1 0,0-1 0,0 0 16,-21 21-16,21-21 0,0 1 15,0-1-15,0 0 0,0 0 0,0 0 16,0 0-16,0 1 16,21-1-16,0 0 0,0-21 15,1 0-15,-1 0 0,21 0 16,-21 0-16,22 0 0,-22-21 0,0 21 15,21-21-15,-21-1 0,22 1 16,-22 0-16,0 0 0,0-21 0,0 20 16,-21-20-16,0 21 0,0 0 15,0-22-15,0 22 0,0 0 0,0 0 16,0 42 0,0 0-1,0 0-15,0 1 0,0-1 16,0 21-16,0-21 0,0 22 15,0-22-15,0 0 0,22 21 0,-1-21 16,0 1-16,0-1 0,0-21 16,0 21-16,1-21 0,-1 0 0,0 0 15,21 0-15,-21 0 0,1 0 16,-1 0-16,0 0 0,0-21 0,0 21 16,0-21-16,1-1 0,-1 1 15,-21 0-15,0-21 0,21 21 0,-21-1 16,0-20-16,0 21 0,21-21 15,-21 20-15,0 1 0,0 0 0,0 42 32,0 0-32,0 1 0,0-1 15,0 0-15,0 21 0,0-21 16,-21 1-16,21 20 0,0-21 16,-21 0-16,21 0 0,0 1 0,0-1 15,0 0-15,0-42 47,0 0-31,0-1-16,0 1 0,21-21 15,0 21-15,0-22 0,0 1 0,1 0 16,20-1-16,-21 1 0,21 21 16,1-21-16,-1 20 0,0 1 15,1 21-15,-1 0 0,0 0 0,-20 21 16,20 1-16,-21-1 0,0 21 15,0-21-15,-21 22 0,0-1 0,0-21 16,0 64-16,-21-64 16,21 0-16,-21 21 0,0-20 0,0-1 15,21 0-15,0 0 16,-21-21-16,21 21 16,0-42 15,0 0-31,21 21 0,0-21 0,0 0 15,0-1-15</inkml:trace>
  <inkml:trace contextRef="#ctx0" brushRef="#br0" timeOffset="3516.13">7366 826 0,'0'0'0,"0"-22"0,0 1 0,0 0 0,0 0 15,-21 21-15,0 0 16,-1 0-16,1 0 15,0 0-15,0 0 0,21 21 16,-21 0-16,0 0 0,21 22 0,0-22 16,-22 21-16,1-21 0,21 22 15,-21-1-15,21-21 0,0 22 16,0-1-16,0-21 0,0 0 0,0 22 16,0-22-16,0 0 0,21 0 15,0 0-15,1-21 0,-1 21 0,0-21 16,0 0-16,21 0 0,-20 0 15,-1 0-15,21 0 0,-21 0 16,0-21-16,22 0 0,-22 0 0,21 0 16,-21 0-16,1-22 0,20 22 0,-21-21 15,0-22-15,0 22 0,1-22 0,-1 22 16,0-21-16,0-1 0,0 22 16,0-22-16,1 22 0,-1 0 0,-21-1 15,21 22-15,-21 0 16,0 0-16,0 42 15,-21 0-15,0 0 16,21 22-16,-22-22 0,1 21 0,0 22 16,21-22-16,-21 21 0,21-20 0,-21-1 15,21 22-15,0-22 0,0 0 16,0 1-16,0-1 0,0-21 0,0 0 16,0 0-16,21 1 0,0-1 15,0 0-15,0-21 0,22 0 16,-22 0-16,0 0 0,21 0 0,-20 0 15,20-21-15,-21 21 0,21-21 16,-20-1-16,-1 1 0,21-21 0,-21 21 16,22-22-16,-22 22 0,0-21 15,-21 21-15,21 0 0,-21-1 0,21 1 16,-21 42 0,0 1-16,-21-1 15,0 0-15,21 0 0,-21 0 16,21 0-16,0 22 0,0-22 0,0 0 15,0 0-15,0 0 16,21-21 0,0 0-16,0 0 0,0 0 15,1 0-15,-1-21 16,0 0-16,0 0 0,0 0 0,-21 0 16</inkml:trace>
  <inkml:trace contextRef="#ctx0" brushRef="#br0" timeOffset="3710.87">8403 529 0,'-42'0'31,"21"0"-15</inkml:trace>
  <inkml:trace contextRef="#ctx0" brushRef="#br0" timeOffset="3901.3">7578 762 0,'0'0'0,"-22"21"15,1-21-15,21 21 0,0 1 16,21-22 0,1 0-1,-1 0-15,21 0 0,-21 0 16,22-22-16,-1 1 0,21 21 0,-20-21 16,-1 21-16</inkml:trace>
  <inkml:trace contextRef="#ctx0" brushRef="#br0" timeOffset="4647.87">8805 804 0,'0'0'0,"-21"0"0,0 0 0,0 22 16,0-22-16,-1 0 0,1 21 15,0 0-15,0 0 0,0 0 0,0 0 16,-1 1-16,22-1 0,0 21 16,-21-21-16,21 0 0,0 22 0,0-22 0,0 0 15,0 0-15,0 22 0,21-22 16,1 0-16,-22 0 0,21-21 16,0 0-16,0 0 15,0 0-15,0 0 0,1 0 0,-1 0 16,0-21-16,-21 0 15,0 0-15,0-22 16,0 22-16,0-21 0,0 21 0,21-22 16,-21 1-16,21-22 0,0 22 15,1 0-15,-1 21 0,0-22 0,21 22 16,-21 0-16,22 0 0,-1 0 16,0 21-16,-20 0 0,20 0 0,0 0 15,1 0-15,-22 0 0,21 21 0,-21 0 16,0 21-16,1-21 15,-1 22-15,-21-1 0,0-21 0,0 22 16,0-1-16,0 0 0,0-21 16,0 22-16,0-22 0,-21 21 0,-1-21 15,22 1-15,-21-1 0,0-21 16,21 21-16,-21 0 0,0-21 16,21-21-1,0 0-15,0 0 16,0-1-16,0-20 0,21 21 15,0-21-15,0-1 0,0 1 16,22 0-16,-22-22 0,21 22 0,1-1 16,-1 22-16,0-21 0,1 21 15,-1 0-15,21 21 0,-20 0 16,-22 0-16,64 21 0,-64 0 16,0 21-16,-21-21 0,0 22 15,0-1-15,0 0 0,0 1 0,0-1 16,0 0-16,-21 1 0,0-22 15,-1 21-15,1-21 0,0 1 0,21-1 16,0 0-16,-21 0 0,0 0 16,42-21 15,0 0-31,0-21 0,22 21 16,-1-21-16</inkml:trace>
  <inkml:trace contextRef="#ctx0" brushRef="#br0" timeOffset="5344.99">10583 995 0,'0'0'0,"0"-21"0,0-22 15,0 22-15,0 0 0,-21-21 0,0 21 16,0-22-16,21 22 0,-21 0 16,-1 0-16,1 21 0,0 0 0,0 0 15,0 0-15,0 0 0,-22 0 0,22 21 16,0 0-16,-21 21 15,-1-20-15,22 20 0,0 0 0,-21 1 16,20-1-16,1 0 0,0 1 16,21-1-16,0-21 0,0 21 0,0-20 15,0-1-15,0 0 0,21-21 0,0 21 16,1-21-16,-1 0 0,21 0 16,-21 0-16,22 0 0,-22 0 0,21-21 15,-21 21-15,22-21 0,-22 0 16,0-22-16,21 22 0,-21-21 0,1-1 15,-1 1-15,-21 0 0,21-1 16,-21 22-16,0-21 0,21 21 0,-21 0 16,0 42-1,-21-21-15,0 42 16,21-21-16,-21 22 0,21-22 0,0 21 16,0 0-16,0-20 0,0 20 15,0-21-15,0 21 0,0-20 0,0-1 16,21 0-16,0 0 0,0 0 15,0 0-15,0-21 0,1 0 16,-1 0-16,0 0 0,0 0 0,21-21 16,-20 0-16,-1 0 0,0 0 15,21 0-15,-21-22 0,1 22 0,20-42 16,-21 20-16,0-20 0,0-1 16,1 1-16,-1-22 0,0 22 15,-21-1-15,0 1 0,0-1 16,0 22-16,0-1 0,0 22 0,0 0 15,-21 21-15,0 0 0,-1 0 0,1 21 16,0 0-16,0 22 0,0-1 16,0 0-16,21 1 0,0 20 0,0 1 15,0-1-15,0 1 0,0-22 16,0 22-16,21-1 0,0-21 0,0 1 16,0-1-16,0 0 15,1-20-15,-1-1 0,0 0 0,21 0 16,-21-21-16,1 0 0,41 0 0,-21 0 15,-20-21-15,-1 0 16,21 0-16,-21-1 0,0 1 0,1-21 16</inkml:trace>
  <inkml:trace contextRef="#ctx0" brushRef="#br0" timeOffset="7035.02">12806 1207 0,'0'0'15,"0"21"-15,0-42 16,21-1 0,0 1-16,0 0 15,0 0-15,1 0 0,-22 0 16,0-22-16,21 1 0,-21 0 0,0-1 15,0 1-15,0 0 0,-21-1 16,-1 1-16,1 21 0,0-22 0,-21 22 16,21 0-16,-1 0 0,-20 21 15,21 0-15,-21 0 0,20 0 0,-20 21 16,21 21-16,-21 1 0,20-1 16,1 0-16,0 22 0,0-1 15,0-20-15,0 20 0,21-20 0,0 20 0,0-21 16,0 1-16,0-22 0,0 21 15,21-21-15,-21 1 0,21-22 0,21 21 16,-21-21-16,1 0 0,20 0 16,0 0-16,1 0 0,-22-21 15,21 21-15,0-22 0,1 1 0,-1 0 16,-21-21-16,22 21 0,-22-22 16,0 1-16,0 0 0,0-1 0,0 1 15,-21-22-15,0 22 0,0 21 16,0 0-16,0 0 0,0-1 0,0 44 15,0-1-15,0 0 16,0 21-16,0 1 0,0-1 16,0-21-16,0 21 0,0 1 0,0-1 15,0-21-15,0 22 0,0-22 16,22 0-16,-22 21 0,21-42 16,0 21-16,0 1 0,21-22 0,-20 0 15,-1 0-15,21 0 0,-21 0 16,22 0-16,-22 0 0,42-22 15,-42 1-15,1 0 0,20-21 16,-21 21-16,-21-1 0,21-20 0,0 0 16,1-1-16,-22 1 0,0-21 0,0 20 15,0 22-15,21-21 0,-21 21 16,0-1-16,0 44 16,0-1-16,0 21 15,0-21-15,0 22 0,0-22 16,0 21-16,0 0 0,0-20 0,0 20 15,0-21-15,0 0 0,0 0 16,0 1-16,0-1 0,0 0 0,21-21 16,0 0-16,0 0 15,0 0-15,1 0 0,-1 0 16,0-21-16,0 0 16,0-1-16,-21 1 0,21 0 0,-21-21 15,22 21-15,-1-22 0,-21 1 0,0-22 16,0 22-16,21 21 0,-21-21 15,0 20-15,21 1 0,-21 0 0,0 42 32,0 0-32,0 22 0,0-1 0,0-21 15,0 22-15,0-1 0,0 0 0,0 1 16,0-22-16,0 21 0,0-21 16,0 0-16,0 22 0,21-43 0,-21 21 15,21 0-15,1-21 0,20 0 16,-21 0-16,0 0 0,0 0 0,1 0 15,-1 0-15,21 0 0,-21-21 0,0 0 16,1 0-16,-1-1 0,0-20 16,0 0-16,0-1 0,0 1 15,-21 0-15,22-22 0,-1 1 0,0-1 16,-21 1-16,21-1 0,0 1 16,0 20-16,-21-20 0,0 21 0,22-1 15,-22 1-15,21 21 0,-21 0 16,0 42-16,0 0 15,0 0-15,0 21 0,-21 1 16,-1-1-16,22 22 0,-21-22 0,21 21 16,0-20-16,0 20 0,-21 1 15,21-22-15,0 0 0,0 22 0,0-22 16,0-21-16,0 22 0,0-22 0,21 0 16,-21 0-16,21 0 15,1 1-15,-1-22 0,0 0 16,0 0-16,21 0 0,-20 0 15,-1 0-15,0-22 0,21 1 0,-21 0 16,1 0-16,20-21 0,-21 20 0,21-20 16,-20 0-16,-1-1 0,0 1 15,0 21-15,0 0 0,-21 0 0,0-1 16,0 44 0,0-1-16,0 21 0,0-21 15,-21 22-15,0-1 0,21-21 0,0 21 16,-21 1-16,21-22 0,-21 0 15,21 21-15,0-20 0,0-1 0,0 0 16,21 0-16,0-21 16,0 0-16,0 0 0,22 0 0,-22 0 15,21 0-15,0 0 0,-20 0 0,20-21 16,0 0-16,1 0 0,-1-1 16,-21 1-16,21-21 0,-20 21 0,20-22 15,-42 1-15,21 0 0,-21-22 16,0 22-16,0 0 0,0 20 0,-21-20 15,0 21-15,0 0 0,-1 21 16,-20 0-16,0 0 0,21 0 0,-22 0 16,1 0-16,21 21 0,-22 0 15,22-21-15,0 21 0,0 0 16,0-21-16,0 22 0,-1-22 0,1 0 16,21 21-16,-21-21 0,0 0 15</inkml:trace>
  <inkml:trace contextRef="#ctx0" brushRef="#br0" timeOffset="7203.92">14012 656 0,'0'0'16,"-21"0"-16,21 21 16,21-21-1,0 0-15,22 0 0,-1 0 16,-21 0-16,43 0 0,-22 0 0,22 0 15,-22 0-15,21 0 0,-20 0 0,20-21 16</inkml:trace>
  <inkml:trace contextRef="#ctx0" brushRef="#br0" timeOffset="8035.44">15515 889 0,'0'0'0,"0"-21"0,21 0 16,-21 0-16,21 21 0,1-22 15,-1 22-15,21-21 0,-21 21 16,0 0-16,1 0 0,-1 0 0,0 0 16,0 0-16,0 21 0,0 22 15,1-22-15,-1 21 0,0-21 16,-21 22-16,0-1 0,0 0 0,21-20 16,-21 20-16,0 0 0,0-21 15,0 1-15,0-1 0,0 0 0,-21 0 16,0 0-16,0-21 0,-1 21 15,1-21-15,0 0 16,0 0-16,21-21 16,0 0-16,0 0 15,0 0-15,0 0 0,0-22 0,21 22 16,-21-21-16,21 21 0,0-22 16,22 1-16,-22 0 0,0-1 0,0 1 15,22 21-15,-22 0 0,21-1 16,-21 22-16,22 0 0,-1 0 15,0 0-15,-21 22 0,22 20 0,-22-21 16,21 21-16,-21 1 0,1-1 16,-1 0-16,-21 1 0,0-1 0,0 0 15,0-20-15,0 20 0,0-21 16,-21 0-16,-1 0 0,1 1 0,21-1 16,-21-21-16,0 0 0,0 0 0,0 0 15,-1 0 1,22-21-16,0-1 15,0 1-15,0 0 0,22 0 16,-1-21-16,21 20 16,-21-20-16,22 0 0,-1-1 0,0 1 15,1 0-15,-1-1 0,0 22 16,22-21-16,-22 21 0,0 21 0,1 0 16,-1 0-16,0 0 0,1 21 15,-22 21-15,0-21 0,0 22 0,0 41 16,-21-41-16,0-22 15,0 21-15,0 1 0,-21-22 0,0 21 16,21-21-16,-21 0 0,0 1 16,0-22-16,21 21 0,-22-21 15,22 21-15,22-42 32,-1 21-32,0-21 15,0 21-15</inkml:trace>
  <inkml:trace contextRef="#ctx0" brushRef="#br0" timeOffset="8487.18">17484 974 0,'0'0'0,"0"-21"0,0-22 15,0 22-15,0 0 0,0-21 0,-22 42 16,1-22-16,0 1 0,0 21 0,-21 0 16,-1 0-16,22 0 0,-21 0 15,-1 21-15,1 1 0,0-1 0,-1 0 16,1 21-16,21-21 0,0 22 15,0-1-15,-1 0 0,22-20 16,0 20-16,0 0 0,0-21 0,0 1 16,0 20-16,22-21 0,-1 0 15,0-21-15,0 21 0,0-21 0,22 0 16,-22 0-16,0 0 0,21 0 16,-21 0-16,22 0 0,-22 0 0,0-21 15,21 0-15,-20 0 0,-1 0 16,0-22-16,0 22 0,-21-21 15,21 0-15,-21-1 0,21 1 0,-21 0 16,0-1-16,0 1 0,22 21 16,-22 0-16,0 42 15,0 0-15,0 21 16,-22-21-16,22 22 0,0-1 0,0 0 16,-21-20-16,21 20 0,0-21 15,-21 21-15,21-20 0,0-1 0,0 0 16,0 0-16,0 0 0,21-21 0,0 0 15,1 21-15,-1-21 0,0 0 16,0 0-16,0 0 0,0-21 0,1 21 16,-1-21-16,0 0 15,0 0-15</inkml:trace>
  <inkml:trace contextRef="#ctx0" brushRef="#br0" timeOffset="8735.04">17865 614 0,'0'0'16,"21"-42"-16,-21-1 0,0 22 0,21-21 15,-21 21-15,0-1 0,0 44 32,0-1-32,0 0 0,0 0 15,0 21-15,0 1 0,-21-22 0,21 21 16,-21 1-16,21-1 0,-22 21 0,22-20 16,0-1-16,0 0 15,-21-20-15,21 20 0,0-21 0,-21 21 16,21-20-16,0-1 0,0 0 0,0 0 15,0 0-15,0 0 16,21-21 0,0 0-1</inkml:trace>
  <inkml:trace contextRef="#ctx0" brushRef="#br0" timeOffset="9676.5">18330 847 0,'0'0'0,"21"-21"0,-21-1 0,0 1 15,0 0-15,0 0 0,0 42 32,-21 0-32,0 0 0,21 1 15,-21-1-15,0 21 0,21 0 16,-21-20-16,-1 20 0,22-21 0,-21 43 16,21-22-16,0-21 0,0 0 15,0 0-15,0 1 0,0-1 16,0 0-16,0 0 15,21-21-15,1 0 16,-1 0-16,0 0 0,0 0 0,21-21 16,-20 0-16,-1 0 0,21-1 15,-21 1-15,0-21 0,22 21 16,-22-22-16,0 22 0,0-21 0,0 21 16,1 0-16,-1-1 0,-21 1 15,0 42 1,0 1-16,0-1 15,-21 0-15,21 0 0,-22 0 0,22 22 16,0-22-16,-21 0 0,21 0 16,-21 0-16,21 0 0,0 1 0,0-1 15,0 0-15,21 0 16,0 0-16,1-21 16,-1 0-16,0 0 15,-21-21 1,0 0-16,0 0 0,0 0 15,0-1-15,0 1 0,-21-21 16,21 0-16,0 20 0,0-20 0,0 0 16,0-1-16,0 1 0,0 0 15,21 21-15,0-1 0,0-20 0,0 21 16,1 21-16,-1-21 0,21 21 16,-21 0-16,22 0 0,-1 0 15,-21 21-15,0 0 0,22 0 0,-22 0 16,0 1-16,-21 20 0,0-21 0,0 21 15,0 1-15,0-1 0,0-21 16,0 22-16,0-1 0,0-21 16,0 0-16,0 22 0,0-22 0,0 0 15,0 0-15,0 0 0,0 0 16,0 1-16,-21-22 0,0 0 16,-1 0-1,22-22 1,0 1-16,0 0 15,0 0-15,22 0 0,-1 0 0,0-22 16,-21 1-16,42 0 0,-21-1 16,1 1-16,20 0 0,-21-1 0,21 1 15,1 0-15,-1 20 0,0 1 16,1 21-16,-1 0 0,0 0 16,-20 0-16,-1 21 0,0 1 0,-21-1 15,0 21-15,0-21 16,0 22-16,0-1 0,-21 0 0,0 1 0,-1-22 15,1 21-15,0 0 0,0-20 16,21 20-16,-21-21 0,0 0 0,21 0 16,-22 1-16,22-1 0,0 0 15,-21-21-15,21 21 0,0-42 32,0 0-17,0 0-15,0-1 0,0 1 0,0-21 16</inkml:trace>
  <inkml:trace contextRef="#ctx0" brushRef="#br0" timeOffset="9869.39">18902 487 0,'0'0'16,"-43"0"-16,22 0 0,0 0 15,21-21-15,-21 21 0,0 0 16,-22 0 46,22 0-62</inkml:trace>
  <inkml:trace contextRef="#ctx0" brushRef="#br0" timeOffset="10035.29">17865 508 0,'0'0'15,"-43"0"-15,1 0 0,0 21 0,-1-21 0,22 0 16,21 21-16,0 1 16,21-22-1,0 0-15,22 0 0,-22 0 16,21 0-16,1 0 0,-1 0 16,0 0-16,1 0 0,-1 0 0,0 0 15,22-22-15</inkml:trace>
  <inkml:trace contextRef="#ctx0" brushRef="#br0" timeOffset="10440.07">21251 593 0,'0'0'0,"-21"-21"0,21-1 0,0 1 16,-21 0-16,21 0 0,0 0 16,0 0-16,0-1 0,-21 22 15,0 22 1,21-1-16,0 21 15,-22 0-15,1 1 16,0-1-16,0 0 0,0 22 0,0-1 16,-1 1-16,1-1 0,0-20 15,21 20-15,0-20 0,-21-1 0,21 21 16,0-20-16,0-22 16,0 0-16,0 0 0,0 0 0,21 1 15,0-22-15,0 0 16,-21-22-1</inkml:trace>
  <inkml:trace contextRef="#ctx0" brushRef="#br0" timeOffset="11551.43">20807 1037 0,'-21'-21'0,"42"42"0,-85-63 16,43 21-16,0 21 0,0-21 16,21-1-1,42 22-15,-21 0 16,22 0-16,-1 0 0,0 0 0,22-21 15,-22 21-15,22-21 0,-1 21 16,1 0-16,-1 0 0,1-21 0,-1 21 16,1 0-16,20 0 15,-41 0-15,-22 0 0,0 0 0,-21 21 16,0 0-16,0 0 0,0 1 16,-21-1-16,0 0 0,-22 21 15,22-21-15,0 1 0,0 20 16,0-21-16,-1 0 0,1 0 0,21 1 15,0-1-15,0 0 0,0 0 0,0 0 16,0 0-16,43-21 16,-22 0-16,0 0 0,21 0 0,-21 0 15,22 0-15,-1 0 0,0 0 16,1 0-16,-1 0 0,-21-21 0,22 21 16,-22-21-16,0 0 15,0 0-15,-21 0 0,0-22 0,0 22 16,-21-21-16,0-1 0,0 1 0,-22 21 15,1-21-15,0 20 0,20 1 16,-20 0-16,0 0 0,21 0 16,-1 21-16,1 0 0,42 0 31,22 0-31,-1 0 0,0 0 16,22 0-16,-1 0 0,1 0 15,-1 0-15,1 0 0,-1 0 0,-20 0 16,20 0-16,-20 0 0,-1 0 15,-21 0-15,21 21 0,-20-21 0,-22 21 16,0 0-16,0 0 16,0 1-16,0-1 0,-22 0 0,1 0 15,0 0-15,0 22 0,0-22 16,0 0-16,-1 0 0,1 0 16,21 0-16,-21 1 0,21-1 15,0 0-15,0 0 16,21-21-16,0 0 0,1 0 0,-1 0 15,0 0-15,0 0 0,21 0 16,-20 0-16,20 0 0,0 0 0,1-21 16,-22 21-16,21-21 0,-21 0 15,0-22-15,1 22 0,-1 0 16,0-21-16,-21-1 0,0 1 0,0 0 16,0-1-16,0 1 0,-21 0 0,0 20 15,-1-20-15,1 21 0,0 0 16,0 0-16,0-1 0,0 22 15,-1 0-15,1 0 0,0 22 16,21-1 0,0 0-16,0 0 0,21 0 15,22 0-15,-22 1 0,21-22 16,0 21-16,1-21 0,-1 0 0,0 0 16,22 0-16,-22 0 0,22 0 15,-22 0-15,22-21 0,-22-1 0,0 22 16,1-21-16,-22 0 15,21 0-15,-21-21 0,0 20 0,-21 1 0,0-21 16,22 21-16,-22-22 16,0 1-16,0 21 0,0-21 0,0 20 15,0 1-15,0 0 0,0 0 16,-22 21-16,1 0 0,0 21 16,0 0-16,0 0 0,-22 22 15,22-1-15,-21 22 0,21-22 0,-22 21 16,22 1-16,0-1 0,0 1 15,-21 63-15,42-64 0,0-20 16,0-1-16,0 0 0,0 1 16,0-1-16,0-21 0,0 0 15,21 1-15,0-1 0,0 0 0,0-21 0,22 0 16,-22 21-16,21-21 16,0 0-16,1 0 0,-1 0 0,0 0 15,22 0-15,-22 0 0,1 0 16,20-21-16</inkml:trace>
  <inkml:trace contextRef="#ctx0" brushRef="#br0" timeOffset="12507.88">23939 1799 0,'0'0'0,"-105"21"31,83-21-31,-20 0 0,21 0 0,-21 0 16,-22 0-16,22 0 15,-22 0-15,22 0 0,-22 0 0,1 0 16,-1 0-16,-20 0 0,20-21 16,-20 21-16,-1 0 0,-21 0 0,21-21 15,1 21-15,-22 0 0,0-21 16,0 21-16,0 0 0,-21-21 15,0 21-15,-21-21 0,21 21 0,-42-22 16,21 22-16,-22-21 0,1 21 16,-21-21-16,20 0 0,-20 21 0,-1-21 15,1 21-15,-1-21 0,1 21 16,-1-22-16,1 22 0,-1 0 0,1-21 16,-1 0-16,1 21 0,-1 0 0,-20-21 15,20 21-15,-21-21 0,22 21 16,-1 0-16,-20-21 0,20 21 0,-20 0 15,20-22-15,1 22 0,-1 0 0,1-21 16,-1 0-16,-21 21 0,43 0 16,-21-21-16,-1 21 0,22 0 15,-22-21-15,22 21 0,-22 0 0,22-21 16,0 21-16,-1-22 0,-20 22 16,21 0-16,-22-21 0,22 21 0,-22 0 15,22-21-15,-22 21 0,-168 0 16,189-21-16,1 21 0,0 0 15,-22 0-15,22-21 0,-1 21 0,22-21 16,-21 21-16,0 0 0,20 0 16,-20 0-16,0-22 0,21 22 0,-22 0 15,22 0-15,0 0 0,-21 0 16,20 0-16,1 0 0,0 0 0,0 0 16,0-21-16,0 21 0,-1 0 15,1 0-15,21 0 0,-21 0 0,21 0 16,0 0-16,0 0 0,0 0 15,0 0-15,0 0 0,0 21 0,0-21 16,0 0-16,0 22 0,0-1 0,0-21 16,0 0-16,0 21 0,0-21 15,0 21-15,21-21 0,-21 0 0,0 21 16,21-21-16,-21 21 0,0-21 16,22 22-16,-22-22 0,0 21 15,21-21-15,-21 21 0,-85-21 0,85 21 16,21-21-16,0 21 0,1-21 15,-22 21-15,21-21 0,21 22 16,-21-22-16,0 21 0,22-21 16,-22 21-16,21-21 0,1 21 0,-1-21 15,-21 21-15,21 0 0,1-21 0,-22 22 16,21-22-16,1 21 0,-1 0 16,0-21-16,22 21 0,-22-21 0,22 21 15,-22 0-15,21-21 0,1 22 16,-1-22-16,1 21 0,21-21 0,-1 21 15,-20-21-15,20 21 0,1-21 16,0 0-16,-1 21 0,1 0 0,21-21 16,-21 0-16,20 0 0,1 22 15,0-22-15,0 0 16</inkml:trace>
  <inkml:trace contextRef="#ctx0" brushRef="#br0" timeOffset="15428.21">466 3302 0,'-22'0'16,"22"21"-1,0 0 1,0 1-16,22-1 0,-22 0 15,21 0-15,0-21 0,0 21 0,0 0 16,0 1-16,1-22 0,-1 21 16,21-21-16,-21 0 0,22 0 0,-1 0 15,-21 0-15,21-21 16,1-1-16,-1 1 0,0 0 0,1-21 0,-22 21 16,21-22-16,-21 22 0,22-21 15,-22-1-15,0 22 0,-21-21 16,0 21-16,0-22 0,0 22 15,0 0-15,0 0 0,-21 21 32,0 21-32,21 0 15,-21 0-15,21 22 0,0-1 0,0 22 16,-22-22-16,22 21 0,-21 1 16,21-1-16,0-20 0,0 20 15,-21-20-15,21 20 0,0-21 16,0 1-16,0-1 0,0 0 0,0 1 15,0-1-15,0-21 0,0 22 16,0-22-16,0 0 0,0 0 16,-21-21-1,0 0-15,21-21 16,-21 0-16,-1 0 0,1-1 0,0 1 16,0-21-16,0 21 0,0 0 15,-1-22-15,1 22 0,0 0 0,0-21 16,21 20-16,-21 22 0,21-21 15,-21 21-15,21 21 32,0 1-32,0-1 0,0 0 15,21 0-15,0 21 0,0-20 0,0-1 16,0 0-16,1 0 0,-1 0 16,0-21-16,21 21 0,-21-21 15,22 22-15,-22-22 0,21 0 16,1 0-16,-1-22 0,0 1 0,22 21 15,-22-21-15,0 0 0,1 0 16,-1 0-16,0-22 0,-20 22 0,20 0 16,-21-21-16,0 20 0,0 1 15,-21 0-15,0 0 0,22 0 0,-22 0 16,0 42 0,0 0-16,0 0 15,-22 0-15,1 0 0,21 1 16,-21-1-16,0 21 0,21-21 0,0 0 15,0 22-15,0-22 0,0 0 16,0 21-16,0-20 0,0-1 0,21-21 16,0 21-16,22-21 0,-22 0 15,21 0-15,0 0 0,1 0 0,-1-21 16,0 21-16,1-21 0,-22-1 16,21 1-16,-21 0 0,1 0 0,-1 0 15,0-22-15,-21 22 16,0 0-16,0-21 0,0-1 0,0 22 15,-21-21-15,0 0 0,-22-22 16,22 43-16,0 0 0,-21 21 16,20 0-16,-20 0 0,21 0 15,0 0-15,-22 21 0,22 0 0,-21 0 16,21 0-16,0 1 0,-1-1 16,22 21-16,0-21 0,0 0 15,0 1-15,0-1 0,22 0 16,-1 0-16</inkml:trace>
  <inkml:trace contextRef="#ctx0" brushRef="#br0" timeOffset="17103.25">3810 3874 0,'0'-22'15,"0"1"1,0 0-16,0 0 15,0 0-15,21-22 0,-21 22 0,21 0 16,-21-21-16,0-1 0,0 1 16,0 21-16,0-21 0,0-22 0,-21 43 15,0-21-15,-21-1 0,20 1 16,-20 21-16,-21 0 0,20-1 0,1 22 16,-22 0-16,22 0 0,-21 22 15,20-1-15,1 0 0,0 21 0,-1 1 16,22-1-16,-21 0 0,21 22 15,-1-22-15,22 0 0,0 22 16,0-22-16,0 1 0,0-22 16,0 21-16,0-21 0,22 0 0,-1 1 15,0-1-15,0-21 0,0 0 0,22 0 16,-1 0-16,-21 0 0,21 0 16,1-21-16,-1-1 0,22 1 0,-22 0 15,-21 0-15,21 0 0,1 0 16,-22-1-16,0-20 0,0 21 0,0-64 15,-21 64-15,0-21 16,0-1-16,0 22 0,0 0 0,0 0 16,0 42-1,0 0-15,0 0 16,-21 22-16,21-1 0,0-21 0,0 22 16,0-1-16,0 0 0,0-21 15,0 22-15,0-22 0,0 0 0,21 21 16,-21-20-16,22-22 0,-1 21 15,0 0-15,0-21 0,21 0 16,-20 0-16,-1 0 0,21 0 0,-21 0 0,22 0 16,-22-21-16,0 0 0,21-1 15,-21 22-15,1-42 0,-1 21 0,0 0 16,-21 0-16,0-1 0,0-20 16,21 21-16,-21-21 0,0 20 0,0-20 15,0 21-15,0 0 0,-21 42 31,21 0-31,-21 0 16,21 0-16,0 1 0,0-1 16,0 0-16,0 21 0,0-21 0,0 1 15,0-1-15,0 0 0,0 0 16,0 0-16,21 0 0,0-21 0,0 22 16,0-22-16,1 0 0,-1 0 0,21 0 15,-21 0-15,22 0 16,-1-22-16,-21 22 0,64-42 15,-64 21-15,21 0 0,-21 0 16,1-1-16,-1 1 0,0-21 0,-21 21 16,0-22-16,0 22 0,0 0 0,0-21 15,0 21-15,0-1 16,0 44 0,0-1-16,-21 0 0,0 0 15,21 0-15,0 22 0,0-22 0,0 0 16,-22 21-16,22-21 0,0 22 0,0-22 15,0 0-15,0 0 0,22 0 16,-1 1-16,0-1 0,0-21 16,0 0-16,0 21 0,22-21 0,-1 0 15,-21 0-15,22 0 0,-1-21 16,0 0-16,1-1 0,-22 22 0,21-42 16,0 21-16,-20 0 0,20-22 15,-21 1-15,0 0 0,0-1 0,1-20 16,-1-1-16,-21 22 0,21-85 15,-21 64-15,0-1 0,0 22 16,0-1-16,0 1 0,0 0 0,0 21 16,0-1-16,0 1 0,0 42 15,0 1 1,-21-1-16,21 21 0,-21 0 16,-1 22-16,1-22 0,0 22 0,0-1 15,21 1-15,-21-22 0,21 22 0,0-22 16,-21 21-16,21-41 15,0 20-15,0 0 0,21-21 0,0 1 16,0-1-16,0 0 0,0 0 0,1-21 16,-1 0-16,0 0 0,21 0 15,-21 0-15,1 0 0,-1 0 0,21 0 16,-21-21-16,43-21 0,-22 20 16,-21 1-16,22 0 15,-22-21-15,0 21 0,0-1 0,0-20 16,-21 21-16,0 0 0,21 0 0,-21-1 15,0 44 1,0-1-16,-21 0 16,21 0-16,-21 0 0,0 22 15,21-22-15,0 21 0,0-21 0,0 0 16,0 1-16,0-1 0,0 21 16,0-21-16,21 0 0,0 1 15,0-22-15,1 0 0,20 0 0,-21 0 16,21 0-16,-20 0 0,20 0 15,0-22-15,1 22 0,-22-21 0,21 0 16,-21 0-16,0 0 0,1 0 16,-1-1-16,-21-20 0,0 21 15,0-21-15,0 20 0,0-20 0,-21 0 16,-1-1-16,1 22 0,0 0 16,-21-21-16,21 42 0,-22 0 0,1 0 15,0 0-15,-1 0 0,22 0 0,-21 0 16,-1 0-16,22 21 0,-21 0 15,21 0-15,0 0 0,-1-21 0,1 22 16,0-22-16,0 0 0,21 21 16</inkml:trace>
  <inkml:trace contextRef="#ctx0" brushRef="#br0" timeOffset="17293.14">4974 3450 0,'0'21'0,"0"-42"0,21 42 31,0-21-31,22 0 0,-22 0 16,21 0-16,1 0 0,-1-21 0,21 21 16,-20 0-16,-1-21 0,0 21 15,1 0-15,-1 0 0</inkml:trace>
  <inkml:trace contextRef="#ctx0" brushRef="#br0" timeOffset="18151.65">6604 3641 0,'-21'-21'0,"0"-85"31,21 85-31,0-1 0,0 1 0,0 0 16,21 0-16,0 21 0,0-21 15,0 21-15,0 0 0,1 0 0,-1 0 16,0 0-16,0 21 0,0 0 16,0 0-16,-21 0 0,0 22 0,0-22 15,0 21-15,0-21 0,0 22 0,0-22 16,0 21-16,0-21 0,-21 1 16,21-1-16,0 0 0,-42 21 15,42-21-15,-21-21 16,21-21 15,0 0-31,0 0 16,0 0-16,21 0 0,-21-1 15,21 1-15,0-21 0,0 21 0,1-22 16,-1 1-16,0 0 0,21 21 16,-21-22-16,22 22 0,-22 0 0,21 0 15,1 0-15,-22 21 0,21 0 16,-21 0-16,22 0 0,-22 21 15,0 0-15,0 21 0,0-21 0,0 1 16,-21 20-16,0-21 0,0 21 16,0-20-16,0 20 0,0-21 0,0 0 15,0 0-15,0 1 0,0-1 0,0 0 16,-21 0-16,0-21 16,21 21-16,-21-21 15,21-21-15,0 0 16,0 0-16,0 0 15,0-1-15,0 1 0,0 0 0,0 0 16,21-21-16,0 20 16,0-20-16,1 0 0,-1 21 0,21-22 0,-21 1 15,43 0-15,-22 20 16,0 22-16,-20 0 0,20 0 16,0 0-16,-21 22 0,1 20 0,20-21 15,-42 0-15,21 22 0,-21-22 16,0 21-16,0-21 0,0 22 15,0-22-15,0 21 0,0-21 0,-21 0 0,21 1 16,-21-1-16,0-21 0,-1 21 16,22 0-16,-21-21 0,21 21 15,21-21 1,1-21 0,20 0-16</inkml:trace>
  <inkml:trace contextRef="#ctx0" brushRef="#br0" timeOffset="19120.09">8361 3514 0,'21'-21'0,"-42"42"0,42-85 0,-21 43 0,0 0 15,0-21-15,0 20 0,0 1 0,0 0 16,-21 0-16,0 0 0,-1 21 16,1 0-16,0 0 0,-21 0 15,21 0-15,-22 21 0,22 0 16,-21 21-16,-1-20 0,22 20 0,-21 0 0,21 1 15,-22-1-15,22-21 0,0 21 16,0 1-16,0-22 0,21 21 16,-21-21-16,21 1 0,0-1 0,0 0 15,21-21-15,0 0 0,21 21 16,-21-21-16,1 0 0,20 0 0,0 0 16,-21 0-16,22-21 0,-22 0 0,21 21 15,-21-21-15,22-1 0,-22 1 16,0 0-16,0 0 0,0-21 0,1 20 15,-1-20-15,-21 21 0,21-21 16,-21 20-16,0-20 0,0 21 0,0 0 16,0 0-16,0 42 31,0 0-31,-21 0 0,21 0 0,-21 22 16,21-22-16,0 21 0,0-21 15,0 22-15,0-22 0,0 21 0,0-21 16,0 0-16,0 1 0,0-1 0,0 0 15,21 0-15,0-21 0,0 21 16,21-21-16,-20 0 0,-1 0 16,0 0-16,21 0 0,1 0 0,-22-21 15,21 0-15,0 0 0,-20 21 16,20-43-16,-21 22 0,21 0 16,-20-21-16,-1-1 0,0 1 0,21-21 15,-21 20-15,1-20 0,-1 20 16,0-20-16,0 21 0,0-22 0,-21 22 15,0-1-15,21 1 0,-21 21 16,0-21-16,0 20 0,0 1 0,0 0 16,-21 21-1,0 0-15,0 21 0,0 0 16,0 22-16,21-22 0,-22 21 0,22 22 16,-21-22-16,21 22 0,0-1 15,-21-21-15,21 22 0,0-22 0,0 1 16,0-1-16,0 0 0,0-21 15,0 22-15,0-22 0,21 0 16,-21 0-16,21-21 0,1 21 0,20-21 16,-21 0-16,0 0 0,22 0 15,-22 0-15,21 0 0,-21 0 0,22-21 16,-1 21-16,-21-21 0,21 0 0,-20 0 16,20 0-16,-21-22 0,-21 22 15,21 0-15,0-21 0,-21 20 0,0-41 16,0 42-16,0 0 15,0-1-15,-21 22 16,0 0-16,21 22 0,-21-1 0,0 0 16,0 0-16,-1 21 15,1-20-15,0-1 0,21 21 0,0-21 16,0 22-16,0-22 0,0 0 16,0 0-16,0 0 0,0 0 15,21-21-15,-21 22 0,43-22 0,-22 0 16,0 0-16,0 0 15,0 0-15,0 0 0,1 0 0,-1-22 16,0 22-16,0-21 0,0 0 0,0 0 16,1 0-16,-1 0 0,-21-22 15,0 22-15,0 0 0</inkml:trace>
  <inkml:trace contextRef="#ctx0" brushRef="#br0" timeOffset="19323.97">8657 3175 0,'0'0'16,"-21"0"-16,0 0 0,0 0 0,21 21 15,21-21 17,0 21-32,0-21 0,0 0 15,22 0-15,-22 0 0,21 0 16,-21 0-16,22 0 0,-22 0 0,21 0 15,-21-21-15,0 21 0</inkml:trace>
  <inkml:trace contextRef="#ctx0" brushRef="#br0" timeOffset="19975.59">10710 3471 0,'0'0'0,"-21"0"15,21-21-15,0 0 0,-21 0 0,0 0 16,21 0-16,0-22 0,0 22 15,0-21-15,0 21 0,0-22 0,0 1 16,0 21-16,21 0 0,0-1 0,0 1 16,0 0-16,22 0 0,-1 21 15,0 0-15,1 0 0,-1 0 0,0 21 16,1 0-16,-22 0 0,21 1 0,1 20 16,-22-21-16,0 21 0,0 1 15,-21-1-15,0 0 0,0 1 16,0-1-16,0 0 0,0 1 15,0-1-15,0-21 0,-21 0 0,21 1 16,-21-1-16,0 0 0,21 0 0,-22-21 16,1 0-1,21-21 1,0 0-16,0 0 0,0-1 16,21-20-16,1 21 0,-1-21 15,0-1-15,0 22 0,21-42 0,-20 20 16,20 1-16,0 0 0,-21-1 15,22 22-15,-1-21 0,0 21 16,-20 21-16,20-22 0,-21 22 0,21 0 16,-20 0-16,-1 22 0,0-1 15,-21 0-15,0 21 0,21 1 0,-21-1 16,0 0-16,0 1 0,0-1 0,-21 0 16,21 1-16,-21-22 0,0 21 15,-1-21-15,22 0 0,-21 1 0,0 20 16,21-21-16,21-21 47,0-21-47</inkml:trace>
  <inkml:trace contextRef="#ctx0" brushRef="#br0" timeOffset="20635.74">12107 3239 0,'0'0'0,"0"-22"0,0 1 0,-21 21 15,0 0 1,0 0-16,0 21 0,-1 1 0,1-1 16,0 21-16,0-21 0,0 22 15,21-22-15,-21 21 0,21-21 0,0 22 16,0-22-16,0 0 0,0 0 16,0 0-16,0 0 0,0 1 0,0-1 0,21-21 15,0 21-15,0-21 16,0 0-1,-21-21-15,0 0 16,0-1-16,0 1 16,0-21-16,0 21 0,0-22 0,0 22 15,0-21-15,21 0 0,1-1 16,-1 1-16,0 21 0,0-22 0,0 22 16,0 0-16,1 0 0,20 0 0,-21 21 15,21 0-15,-20 0 0,20 0 16,-21 0-16,0 21 0,0 0 15,22 0-15,-43 0 0,21 22 16,0-1-16,-21-21 0,0 22 0,0-1 16,0 0-16,0-21 0,0 22 0,0-22 15,0 21-15,0-21 0,-21 1 16,0-22-16,21 21 0,0 0 0,-21-21 16,-1 0-16,1 0 0,21-21 31,0 0-31,0-1 0,0 1 0,0 0 15,0 0-15,0-21 0,21-1 16,1 1-16,-1 0 0,0-1 16,0 1-16,21 0 0,-20-1 0,20 1 0,-21 21 15,21 0-15,1-1 16,-22 22-16,21 0 0,-21 0 0,1 0 16,-1 22-16,0-1 0,0 0 0,-21 21 15,0-21-15,0 22 0,0-1 16,0 0-16,0 1 0,0-1 0,0 0 15,-21 1-15,21-22 0,0 21 16,-21-21-16,0 1 0,21-1 0,0 0 16,0 0-16,-22 0 0</inkml:trace>
  <inkml:trace contextRef="#ctx0" brushRef="#br0" timeOffset="22260.32">13631 3641 0,'0'21'16,"43"-21"0,-1 0-16,-21 0 0,0-21 15,22 0-15,-1-1 0,0 1 0,1 0 16,-1 0-16,0 0 0,1-22 15,-1 1-15,0 0 0,1-1 0,-1-20 16,-21 21-16,21-22 0,-20 1 0,-22 20 16,0-20-16,0 20 15,0-20-15,0 21 0,0-22 0,0 22 16,0-1-16,0 22 0,-22 0 16,22 0-16,-21 0 0,0 21 15,0 21-15,0 0 0,0 21 0,-1 1 16,1 20-16,0-20 0,0 20 15,0 1-15,0 20 0,-1 1 0,1 0 16,-21-1-16,21 1 0,0 0 0,-22-1 16,22 22-16,0-21 0,0 21 15,0-22-15,-1 22 0,1 0 0,0 0 16,0 21-16,0-21 0,0 21 0,-1-22 16,1 22-16,0-21 15,0 0-15,0-21 0,0-1 0,21 1 16,0 0-16,0-22 0,0-20 0,0 20 15,0-42-15,21 22 0,21-43 0,-21 0 16,22 0-16,-1 0 0,0-22 16,1 1-16,20-21 0,1 0 0,-1-1 15,1 1-15,-1-22 0,1 22 0,-1-21 16,-21-22-16,64-63 0,-63 63 16,-1 22-16,-21-22 0,0 0 15,-21 1-15,0-1 0,0 0 0,-21 1 16,0-1-16,-21 21 0,-1-20 0,1 20 15,0 1-15,-22 20 16,1 1-16,20 0 0,1 21 0,-22-22 16,22 22-16,0 0 0,-1 21 0,1 0 15,21-21-15,0 21 0,0 0 16,42 0 15,21 0-31,-21-21 0,22 21 0,-1 0 16,0-22-16,1 1 0,-1 21 0,0-21 15,1 0-15,-1 0 0,0 0 16,1-1-16,-1 1 0,-21-21 0,21 21 16,-20-22-16,-1 22 0,0 0 15,-21-21-15,0 21 0,0-1 16,21 22-16,-21-21 0,0 42 16,0 1-1,-21-1-15,21 0 0,-21 21 0,21-21 16,-21 22-16,21-22 0,-22 21 0,1-21 15,21 22-15,0-22 0,0 0 16,0 0-16,0 0 0,0 1 0,0-1 16,21-21-16,1 0 15,-1 0-15,0 0 0,21 0 16,-21 0-16,1 0 0,20-21 16,-21-1-16,0 22 0,22-21 0,-22-21 15,0 21-15,0 0 0,0-1 16,-21-20-16,21 21 0,-21 0 0,22-22 15,-22 22-15,0 0 0,0 0 16,0 42 0,0 0-1,0 0-15,0 22 0,0-22 16,0 0-16,0 21 0,0-20 0,0-1 16,0 21-16,0-21 0,0 0 15,21 1-15,0-1 0,0 0 16,0-21-16,0 0 0,1 0 0,-1 21 15,0-21-15,0 0 0,21 0 16,-20 0-16,20-21 0,0 21 16,-21-21-16,22 0 0,-22 21 0,21-22 15,-21 1-15,22 0 0,-22-21 16,0 21-16,0-1 0,-21 1 0,0 0 16,21 0-16,-21 42 31,0 0-31,-21 0 15,21 1-15,0-1 0,-21 0 16,21 0-16,-21-21 0,0 21 16,21 0-16,0 1 0,-21-1 0,-1-21 31,22-21 0,0-1-15,0 1-16,22 0 0,-1 0 0,0 0 15,0 0-15,0-22 0,0 22 16,22-21-16,-22 21 0,21-22 0,1 22 16,-1 0-16,-21 0 0,21 21 0,-20 0 15,20 0-15,-21 0 0,0 0 16,0 21-16,1 0 0,-22 0 0,0 0 16,0 22-16,0-22 0,0 0 15,0 21-15,0-20 0,0-1 0,-22 0 16,22 0-16,0 0 0,0 0 15,-21-21-15,21 22 0,-21-22 16,21 21 0,21-42-1,-21-1 1,21 22-16,1-21 0</inkml:trace>
  <inkml:trace contextRef="#ctx0" brushRef="#br0" timeOffset="22946.96">16446 3302 0,'0'0'0,"0"-21"0,-21 21 0,0 0 15,0 0-15,0 0 0,-22 0 16,22 0-16,-21 21 0,21 0 0,0 0 16,-22 1-16,22-1 0,-21 21 0,21-21 15,-1 22-15,1-22 0,0 21 16,21-21-16,0 0 0,0 22 0,0-22 15,0 0-15,0 0 0,0 0 16,0 1-16,0-1 0,21 0 0,0-21 16,1 21-16,20-21 0,-21 0 15,21 0-15,1 0 0,-22 0 16,21 0-16,1 0 0,20 0 0,-21-21 16,1 0-16,-1 21 0,0-21 0,1-1 15,-22-20-15,21 21 0,-21-21 16,1-1-16,-1 1 0,0 0 15,0-1-15,0-20 0,-21 20 0,0-20 0,21 21 16,-21-1-16,0 1 0,0 0 16,0 20-16,0 1 0,0 0 0,0 0 15,-21 21 1,21 42-16,-21-21 0,0 1 0,21 20 16,-21 0-16,0 22 0,21-22 15,-22 0-15,22 22 0,-21-22 16,21 1-16,-21-1 0,21 0 0,0 1 15,0-1-15,0-21 0,0 0 0,0 22 16,21-22-16,0-21 0,1 21 16,-1-21-16,21 0 0,-21 0 15,0 0-15,1 0 0,-1 0 16,21-21-16,-21 21 0,0-21 0,1-1 16,-1 1-16,0 0 0,0 0 0,0-21 15,-21 20-15,0 1 0,21 0 16,-21 0-16,0 0 0,0 42 31,0 0-31,-21 0 16,21 0-16,0 1 0,-21-1 0,21 0 15,-21 0-15,21 0 0,0 0 16,21-21 0,0 0-16,0 0 15,1 0-15,-1 0 16,0-21-16,0 0 0,0 0 15,0 0-15,1 0 0</inkml:trace>
  <inkml:trace contextRef="#ctx0" brushRef="#br0" timeOffset="23123.08">17293 3154 0,'0'0'0,"-21"0"0,0 0 0,0 0 15,-1 0-15,1 0 31</inkml:trace>
  <inkml:trace contextRef="#ctx0" brushRef="#br0" timeOffset="23318.04">16341 3387 0,'0'0'16,"0"21"-16,21-21 16,0 0-16,21 0 0,-21 0 0,22 0 15,-1 0-15,22-21 0,-22 21 16,0-21-16,22 21 0,-22 0 0,0 0 15</inkml:trace>
  <inkml:trace contextRef="#ctx0" brushRef="#br0" timeOffset="24017.41">17674 3387 0,'-21'0'0,"0"0"0,0 21 15,-22-21-15,22 0 0,-21 21 16,21 0-16,-22-21 0,22 21 0,-21 1 16,21-1-16,-1 0 0,1 0 15,0 21-15,21-20 0,0-1 0,0 0 16,0 0-16,0 0 16,0 0-16,21-21 0,0 22 15,1-22-15,-1 0 0,0 0 16,0 0-16,0 0 0,0 0 15,1-22-15,-22 1 16,0 0-16,0 0 0,21 0 16,-21 0-16,21-1 0,-21-20 15,21 21-15,0-21 0,0 20 0,1-20 16,-1 21-16,0-21 0,0 20 16,0 1-16,22 0 0,-22 21 0,0 0 15,21 0-15,-21 0 0,1 0 0,-1 0 16,0 21-16,0 0 15,0 1-15,-21 20 0,21-21 0,-21 21 16,0-20-16,0 20 0,0-21 0,0 21 16,0-20-16,0-1 0,0 0 15,0 0-15,-21 0 0,0 0 0,0 1 16,0-22-16,0 0 16,21-22 15,0 1-31,0 0 15,21 0-15,0 0 0,0 0 0,0-1 16,0 1-16,22-21 0,-1 21 16,-21-22-16,22 22 0,-1 0 15,0 0-15,1 0 0,-1 21 16,0 0-16,-21 0 0,22 0 0,-22 21 16,-21 0-16,0 0 0,0 0 0,0 22 15,0-22-15,0 21 16,0-21-16,-21 1 0,0-1 0,-1 0 15,22 0-15,0 0 0,-21 0 0,0 1 16,0-22 0,42 0 15,0 0-31,22 0 16</inkml:trace>
  <inkml:trace contextRef="#ctx0" brushRef="#br0" timeOffset="24683.5">19092 3471 0,'-42'43'0,"84"-86"0,-21 22 0,-21-21 0,0 0 16,0 20-16,0 1 0,0 0 0,-21 0 15,0 21-15,0 0 0,0 0 16,-22 0-16,22 0 0,-21 21 16,0 0-16,-1 0 0,22 1 0,-21-1 15,-1 21-15,22-21 0,0 22 16,0-22-16,0 0 0,21 21 0,-21-21 15,21 1-15,0-1 0,0 0 16,0 0-16,21-21 0,0 21 0,0-21 16,0 0-16,0 0 0,1 0 15,-1 0-15,21 0 0,-21 0 0,0 0 16,1 0-16,-1-21 0,0 0 0,0 0 16,0 0-16,0-1 0,1 1 15,-22 0-15,21-21 0,0-1 0,-21 22 16,0 0-16,21-21 15,-21 21-15,0 42 32,-21 21-32,21-21 0,-42 43 15,20-43-15,22 0 0,0 0 16,0 22-16,0-22 0,0 0 16,0 0-16,0 0 0,0 0 15,22-21-15,-1 0 16,0 0-16,0 0 0,0 0 0,22 0 15,-22 0-15,0-21 0,0 21 0,0-21 16,22 0-16,-22 0 16,0-22-16,0 22 0,0-21 0,0 0 0,1-1 15,-1-20-15,0 20 16,0-20-16,0-1 0,0 22 0,1 0 16,-22-1-16,0 1 0,0 0 0,0 21 15,0-1-15,-22 1 0,1 21 16,-21 0-16,21 21 0,0 22 15,-1-22-15,1 21 0,0 22 0,0-22 16,21 22-16,-21-22 0,21 21 16,0-20-16,0-1 0,0 0 0,0 1 15,21-1-15,-21-21 0,21 22 0,0-22 16,0 0-16,1 0 0,-1-21 16,0 0-16,0 0 15,0 0-15,22 0 0,-22 0 0,0-21 16,21 0-16,-21 0 0,22-22 0</inkml:trace>
  <inkml:trace contextRef="#ctx0" brushRef="#br0" timeOffset="25927.09">20764 2921 0,'0'21'0,"0"-42"0,0 63 0,0-20 16,0-1-16,22 0 15,-1-21-15,0 0 0,21 0 16,-21 0-16,22 0 0,-1 0 15,0 0-15,1-21 0,-1 21 0,0-21 16,1-1-16,-22 22 0,21-21 0,1 0 16,-22-21-16,0 21 0,0-1 15,-21-20-15,0 21 0,0-21 0,0 20 16,0-20-16,0 21 16,0 0-16,-21 0 0,0 21 0,0 0 15,-1 21-15,1 0 0,0 0 16,21 21-16,-21 1 0,21 20 15,-21-20-15,0 20 0,21-21 0,0 22 16,0-1-16,-22 1 0,22-22 16,-21 22-16,21-22 0,-21 22 0,21-22 15,0 21-15,-21-20 16,0 20-16,21-42 0,0 1 16,-21-1-16,-1-21 15,1 0-15,0 0 16,0-21-16,21-1 15,0 1-15,-21 0 0,0-21 0,-1 21 16,22-1-16,0-20 0,0 0 16,-21 21-16,21-1 0,0 1 0,-21 0 15,21 0-15,0 42 16,0 0-16,0 0 16,0 1-16,0 20 0,0-21 15,0 21-15,0-20 0,0 20 0,21-21 16,0 0-16,-21 0 0,22 1 0,-1-1 15,0 0-15,0-21 0,21 21 16,-20-21-16,-1 0 0,21 0 0,-21 0 16,22 0-16,-1 0 0,0 0 15,1-21-15,-1 21 0,0-21 16,1 0-16,-1-1 0,-21 22 0,21-42 16,1 21-16,-22 0 0,0-22 15,0 1-15,0 21 0,1-21 0,-1-1 16,-21 22-16,0 0 0,0 0 0,0 0 15,0 42 1,-21 0-16,-1 0 16,1 0-16,0 0 0,0 22 15,0-22-15,21 21 0,0-21 0,-21 22 16,21-22-16,0 0 0,0 0 16,0 0-16,0 1 0,21-1 15,0-21-15,0 0 16,0 0-16,22 0 0,-22 0 15,0 0-15,21 0 0,-21-21 0,22 21 16,-22-22-16,0 1 0,21 0 0,-20 0 16,-1 0-16,21 0 0,-21-1 15,0-20-15,1 21 0,-1-21 0,-21 20 16,21 1-16,-21 0 0,21 21 16,-21 21-1,0 0-15,0 1 16,0 20-16,0-21 0,0 0 0,0 0 15,-21 22-15,0-22 0,21 0 16,0 0-16,0 0 0,-21 1 16,-1-1-16,1-21 15,21 21-15,0-42 32,0 0-32,0-1 15,21 1-15,-21 0 0,22 0 16,-1-21-16</inkml:trace>
  <inkml:trace contextRef="#ctx0" brushRef="#br0" timeOffset="26199.93">22500 2858 0,'0'-22'0,"0"44"0,0-65 0,0 22 16,0 42-1,0 0 1,0 1-16,0 20 0,-21 0 0,0 1 15,21-1-15,-21 0 0,-1 1 0,1 20 16,0-21-16,21 1 0,-21 20 16,0-20-16,0-1 0,-1 0 0,22-21 15,-21 22-15,21-22 0,0 21 16,0-21-16,0 1 0,0-1 16,21 0-16,1-21 0,-1 0 15,0 0-15,0 0 0,0 0 16,22-21-16,-1 0 0,-21-1 15,0 1-15,0 0 0,-21 0 0</inkml:trace>
  <inkml:trace contextRef="#ctx0" brushRef="#br0" timeOffset="26383">22331 3133 0,'0'0'16,"-21"0"-16,-1 0 0,1 0 0,0 0 15,0 0-15,42 0 31,0 0-15,22 0-16,-22 0 0,21 0 0,0 0 16,1 0-16,-1 0 0,0 0 15,22 0-15,-22 0 0,22 0 0,-22-21 16,22 21-16,-1 0 0</inkml:trace>
  <inkml:trace contextRef="#ctx0" brushRef="#br0" timeOffset="26707.82">23939 2858 0,'0'0'0,"-21"-22"0,0 1 16,0 0-16,0 0 0,0 0 16,-1 0-16,1-1 0,0 1 0,0 21 15,0 0-15,0 0 0,-1 0 16,1 0-16,0 21 0,-21 1 15,21 20-15,-22 0 0,22 1 0,-21-1 0,21 0 16,-22 22-16,22-22 0,0 22 16,0-1-16,0-21 0,-1 64 15,22-63-15,0-1 0,0 0 16,0-21-16,0 22 0,0-22 16,22 0-16,-1 0 0,0 0 0,21-21 0,-21 0 15,22 22-15,-1-22 16,0 0-16,1 0 0,-1 0 0,0 0 15,1-22-15,20 1 0,-20 21 16,-1-21-16</inkml:trace>
  <inkml:trace contextRef="#ctx0" brushRef="#br0" timeOffset="27947.23">24172 3323 0,'21'-42'0,"-42"84"0,64-126 16,-43-1-16,0 64 0,0-22 16,0 22-16,0 0 0,-22 21 15,1 0-15,0 0 0,0 0 16,-21 0-16,20 21 0,1 0 15,-21 1-15,21-1 0,-22 21 16,22 0-16,0 1 0,0-1 0,0-21 16,0 22-16,-1-1 0,22-21 15,0 0-15,0 22 0,0-22 0,0 0 16,0 0-16,0 0 16,22-21-16,-1 0 0,0 0 0,0 0 15,0 0-15,0 0 0,1 0 0,-1-21 16,21 0-16,-21 21 0,0-21 15,1 0-15,-1-22 0,0 22 0,0-21 16,0 21-16,0-22 0,1 1 16,-1 21-16,-21 0 0,0-1 0,0 44 31,0-1-31,-21 0 16,21 0-16,-22 21 0,1-20 15,21 20-15,-21-21 0,21 0 0,0 22 16,0-22-16,0 0 0,0 21 15,0-21 1,21-21-16,0 0 0,1 0 16,-1 0-16,0 0 15,0 0-15,0-21 0,0 21 0,1-21 16,-1 0-16,0 0 0,0 0 0,0-22 16,0 22-16,1 0 15,-1-21-15,0-1 0,0 22 0,21-42 16,-20 41-16,-1 1 15,0 0-15,0 21 0,0 21 16,-21 0-16,0 22 16,0-22-16,0 21 0,0 1 0,0-22 15,0 21-15,0 0 0,0-20 0,0 20 16,0-21-16,-21 0 0,21 0 16,-21 1-16,0-22 0,21 21 0,-21-21 15,21 21-15,-22-21 0,1 0 16,0 0-16,21-21 15,-21 0 1,21-1-16,-21 1 16,21 0-16,0 0 0,0 0 0,0 0 15,0 42 17,0 0-32,-21 0 15,21 0-15,0 0 16,0 1-16,0-1 0,21-21 15,0 0-15,-21 21 0,21-21 0,0 0 16,0 0-16,1 0 0,-1 0 16,0 0-16,21 0 0,1 0 15,-22 0-15,42 0 0,-20 0 0,-1 0 16,0 0-16,1-21 0,-1 0 16,-21-1-16,21 1 0,-20 0 0,-1-21 15,0-1-15,0 22 0,0-21 16,0 21-16,-21-22 0,0 22 0,0 0 15,0 0-15,-21 21 16,0 0-16,0 21 0,0 0 16,0 0-16,-22 1 0,22 20 15,0-21-15,21 21 0,0-20 0,-21-1 16,21 21-16,0-21 0,0 0 0,0 1 16,0-1-16,0 0 15,21-21-15,-21 21 0,21-21 0,0 0 16,0 0-16,22 0 0,-22 0 15,21 0-15,-21 0 0,22 0 0,-22 0 16,21 0-16,-21-21 0,22 0 0,-22 0 16,0-1-16,21 1 0,-20-21 15,-1 21-15,0-22 0,0 1 0,0 0 16,0-1-16,1 1 0,-1 0 16,-21 21-16,0-1 0,0 1 15,0 0-15,0 42 16,0 0-16,0 1 0,0-1 15,-21 21-15,21-21 0,-22 22 16,22-22-16,-21 21 0,21-21 16,0 22-16,0-22 0,-21 0 0,21 0 15,-21 0-15,21 0 0,-21 1 16,21-1-16,-21-21 0,-1 0 16,22 21-16,-21-21 0,0 21 0,0-21 15,0 0-15,0 0 16,-1 0-16,1 0 0,-21 0 0,21 0 15,-22 0-15,1 0 0</inkml:trace>
  <inkml:trace contextRef="#ctx0" brushRef="#br0" timeOffset="29467.98">1185 4911 0,'0'-21'0,"0"42"0,0-64 0,0 22 16,0 0-16,0 0 0,0 0 15,0 0-15,-21 21 0,21-22 16,-21 22-16,0 0 0,0 0 15,-1 0-15,1 22 16,21-1-16,-21 21 0,21 22 0,-21-1 16,21 1-16,-21-1 15,21 1-15,-21-1 0,-1 1 0,1-1 16,0 1-16,0-22 0,0 21 0,-22 1 16,22-22-16,-21 1 0,21-22 15,-22 21-15,22-21 0,0-21 16,0 21-16,0-21 15,0-21-15,-1 0 16,22 0-16,-21-21 0,21 20 16,0-20-16,0 0 0,0-1 0,0 1 15,0 0-15,0 21 0,-21-22 16,21 1-16,0 0 0,-21-1 16,21 22-16,0 0 0,21 42 31,0 0-31,0 22 0,1-1 15,20-21-15,-21 21 0,0 1 0,22-1 16,-22 0-16,0 1 0,0-1 16,0-21-16,22 0 0,-22 1 0,0-1 15,0 0-15,21-21 0,-20 0 16,20 0-16,0 0 0,-21 0 16,22-21-16,-1 0 0,-21 21 0,22-22 15,-22-20-15,21 21 0,-21 0 16,0 0-16,1-22 0,-1 22 0,-21 0 15,0-21-15,0 20 16,0 1-16,0 0 0,0 0 0,0 42 31,-21 0-15,21 0-16,0 1 0,-22-1 16,22 0-16,0 0 0,0 0 0,0 22 15,-21-43-15,21 21 0,0 0 16,0 0-16,-21-21 0,21-21 31</inkml:trace>
  <inkml:trace contextRef="#ctx0" brushRef="#br0" timeOffset="29633.89">1376 5165 0,'0'0'0,"-21"0"31,-1 0-31,22 21 16,22-21 15</inkml:trace>
  <inkml:trace contextRef="#ctx0" brushRef="#br0" timeOffset="30412.84">1884 4890 0,'0'0'16,"0"-22"-16,0 44 31,-21-1-31,21 21 0,0 0 16,0 1-16,0 41 0,-22-41 15,22 20-15,0-20 0,-21-1 16,21 0-16,0 1 0,0-1 0,-21 0 15,0-21-15,0 22 16,21-22-16,-21 21 0,-1-21 0,1 1 16,21-1-16,-21-21 15,0 0 1,21-21-16,0-1 16,0 1-16,0 0 0,0-21 0,0 21 15,21-22-15,0 1 0,0 0 16,1 20-16,20-20 0,-21 21 0,0 0 15,22 0-15,-22-1 0,21 1 16,-21 21-16,0 0 0,1 0 0,-1 0 16,0 0-16,0 21 0,-21 1 15,21-22-15,-21 21 0,0 0 16,0 0-16,-21 0 16,0 0-16,0-21 0,0 22 15,-1-22-15,1 0 0,0 0 16,0 21-16,0-21 0,0 0 0,-1 0 15,1 0-15,0 0 16,21 21 15,0 0-31,0 0 16,21 0-16,-21 1 0,21-1 0,1 0 16,-22 21-16,21-21 0,0-21 15,0 22-15,-21-1 0,21 0 16,22-21-16,-22 0 0,0 0 15,21 0-15,-21 0 0,22 0 0,-1 0 16,0-21-16,1 0 0,-1-1 16,22 1-16,-22 0 0,0 21 0,1-42 15,-1 21-15,-21-1 0,0 1 0,0 0 16,1-21-16,-1 21 0,-21-1 16,0 1-16,0 0 0,0 0 0,0 0 15,0 0-15,-21 21 16,-1 0-16,1 0 0,21 21 0,-21 0 15,0 21-15,0-21 0,21 1 16,0 20-16,0-21 0,0 21 16,0-20-16,0-1 0,0 21 0,0-21 15,21 0-15,0 1 16,0-22-16,0 0 0,1 0 0,-1 0 16,21 0-16,0 0 0,1-22 15,-1 1-15</inkml:trace>
  <inkml:trace contextRef="#ctx0" brushRef="#br0" timeOffset="31287.37">4191 5419 0,'0'21'15,"-21"0"1,42-42 15,0 0-31,21 0 0,-20 21 0,20-43 16,-21 22-16,21 0 0,1 0 15,-1-22-15,-21 22 0,22 0 0,-1-21 16,-21-1-16,0 22 0,0-21 16,1 21-16,-1 0 0,-21-22 0,0 22 15,0 0-15,0 0 0,0 0 16,-21 21-16,-1 0 15,1 0-15,0 21 0,0 0 16,21 21-16,-21 1 0,0 20 16,-1-21-16,22 22 0,-21 21 0,0-22 15,21 22-15,-21-1 0,0 1 0,0 0 16,21-1-16,-22 1 0,1 0 16,0-1-16,0 1 0,21 21 0,-21-21 15,0-1-15,21 22 0,0-21 0,-22-22 16,22 22-16,-21-22 0,21 1 0,0-1 15,0 1-15,0-22 0,0 1 16,0-22-16,0 0 0,0 0 0,0-42 31,21 0-31,-21 0 0,22-1 16,-22-20-16,0 0 0,21-1 16,-21-20-16,21-1 0,-21 1 0,0-22 15,21 22-15,0-22 0,-21 0 0,0 1 16,0-22-16,0 21 0,0 1 15,0-1-15,0-21 0,0 21 0,0 1 16,21-1-16,-21 0 0,22 22 16,-1-22-16,21-42 0,0 85 15,-20 0-15,20-1 0,21 22 16,-20 0-16,-1 21 0,0 0 0,1 0 16,-1 21-16,0 0 0,1 0 15,-22 22-15,0-22 0,0 21 0,-21 1 16,0-22-16,0 21 0,0-21 15,0 22-15,-42-22 0,21 0 0,0 0 16,-1 0-16,-20 0 0,21 1 0,0-1 16,-22 0-16,22-21 0,0 0 15,21 21-15,-21-21 0,21-21 32,0 0-32,0 0 0,21-1 15</inkml:trace>
  <inkml:trace contextRef="#ctx0" brushRef="#br0" timeOffset="31908.53">4995 5440 0,'0'0'0,"21"0"16,1 0-16,-1 0 0,0 0 16,0 0-16,0 0 0,-21-21 15,21 21-15,1-21 0,-1-1 16,0 1-16,0 0 0,0 0 0,0 0 15,1 0-15,-1-1 0,-21 1 16,0 0-16,0 0 0,-21 21 31,21 21-31,-22 0 16,22 0-16,-21 22 0,0-22 0,21 21 16,0 1-16,0-22 0,0 21 0,0-21 15,0 0-15,0 22 0,0-22 16,0 0-16,0 0 0,21-21 15,0 21-15,1-21 0,-1 0 0,0 0 0,0 0 16,0 0-16,0 0 0,22 0 16,-22-21-16,0 21 0,0-21 0,22 0 15,-22 0-15,0 0 0,0-1 16,0 1-16,0 0 0,1-21 16,-22 21-16,0-1 0,0 1 0,21 0 15,0-21-15,-21 21 0,21-1 16,-21 1-16,21 0 0,0 21 0,1-21 15,-1 21-15,0 0 0,0 0 0,21 0 16,-20 0-16,-1 21 0,0 0 16,0 0-16,0 1 0,-21 20 0,0-21 15,21 0-15,-21 22 0,0-22 0,0 21 16,0-21-16,0 22 0,0-22 16,-21 0-16,0 0 0,0 0 0,21 0 15,-21 1-15,0-1 0,-1-21 16,1 0-16,21-21 15,0-1 1,0 1-16,0 0 0,0 0 0,0 0 16,21-22-16,-21 22 0,22-21 15,-1 0-15,0 20 0,0-20 0,43-43 16,-43 43-16,21 21 0,-21-21 16,22 20-16,-22 1 0,0 0 15</inkml:trace>
  <inkml:trace contextRef="#ctx0" brushRef="#br0" timeOffset="33075.76">6456 5525 0,'0'0'0,"-21"21"0,-1 0 0,1-21 16,0 0-16,21 21 0,21-42 31,22 0-31,-22 0 0,0 21 16,21-22-16,-21 1 0,22-21 16,-1 21-16,0 0 0,1-22 0,41-41 15,-41 41-15,-1 1 16,-21 0-16,22-22 0,-22 22 0,0-22 15,-21 22-15,0 0 0,0-1 0,0 1 16,0 0-16,0 20 0,-21-20 16,-22 21-16,22 0 0,0 21 0,-21 0 15,21-21-15,-22 21 0,22 0 0,-21 0 16,-1 21-16,22 0 0,-21 21 16,21-21-16,-22 43 0,22-22 0,0 22 15,0 20-15,0-20 0,0 21 16,21-22-16,0 22 0,0-1 0,-22 1 15,22 21-15,0-21 0,0-1 16,0 1-16,-21 0 0,21-1 0,-21 1 16,21 0-16,-21-1 0,0 1 15,21 0-15,-21-1 0,-1 1 16,22 0-16,-21-22 0,21 22 0,-21-22 0,21 1 16,0-1-16,0-20 0,0 20 0,0-21 15,0 22-15,0-43 0,0 21 16,0-20-16,0 20 0,21-42 15,0 0-15,1 0 0,-1 0 0,21-21 16,-21 0-16,22-1 0,-22-20 0,21 0 16,0-1-16,1 1 0,20 0 15,43-85-15,-64 63 16,22 1-16,-1-22 0,-20 22 0,-1-22 16,0 0-16,-20 22 0,-1-22 0,-21 22 15,0-1-15,-21 1 0,-22-1 16,1 1-16,0-1 0,-1 1 0,-20 20 15,-1-20-15,22 20 0,-22 22 16,1-21-16,21 21 0,-22 0 0,22 21 16,21-22-16,-22 22 0,1 0 15,42-21 17,21 21-32,0-21 0,22 21 0,-22-21 15,21 21-15,0-21 16,22 0-16,-22-1 0,22 1 0,-1 0 15,-20 0-15,20-21 0,1 20 0,-22 1 16,0 0-16,1 0 0,-22 0 16,21-22-16,-42 22 0,21 21 15,-21-21-15,0 0 0,-21 21 16,0 0 0,0 0-16,0 0 0,-1 21 0,1 0 15,0 0-15,0 1 0,0 20 16,21-21-16,-21 0 0,21 22 15,-22-22-15,22 21 0,0-21 0,0 22 0,0-22 16,0 0-16,22 0 0,-1 0 16,0 0-16,0 1 0,21-22 15,-20 0-15,-1 0 0,21 0 0,0 0 16,-20 0-16,20-22 0,0 22 0,-21-21 16,22 0-16,-22 0 0,42-43 15,-41 43-15,-1 0 0,-21-21 16,0 21-16,0-1 0,0-20 0,0 21 15,0 0-15,0-22 0,-21 22 16,-1 21-16,1-21 0,0 0 0,0 21 16,0 0-16,-22 0 0,22 0 15,-21 0-15,21 21 16,0 0-16,-1 0 0,-20-21 0,21 22 16,21-1-16,-21 0 0,21 0 15,0 0-15,0 0 0,21 1 16,0-1-16,0-21 0,0 0 15,1 21-15,-1-21 0,21 0 0</inkml:trace>
  <inkml:trace contextRef="#ctx0" brushRef="#br0" timeOffset="33465.05">7514 5313 0,'0'0'0,"0"-21"0,0 0 15,0-1-15,0 1 16,0 0-16,0 0 0,0 0 0,0 0 15,21 21-15,-21-22 0,21 1 0,1 21 16,-1 0-16,0 0 0,0 0 16,0 0-16,22 21 0,-22-21 0,0 22 15,21 20-15,-21-21 0,1 21 16,-1-20-16,0 20 0,0-21 0,-21 21 16,0-20-16,0 20 0,0-21 0,0 0 15,0 0-15,0 1 0,-21-1 16,21 0-16,-21 0 0,0-21 0,-1 0 15,22-21 1,0 0 0,0 0-16,0-1 0,0 1 15,0 0-15,0-21 0,0 21 0,22-1 16,-22-20-16,21 21 0,0 0 16,0-22-16,0 22 0,0 0 0,1 21 15,-1-21-15,0 0 0,0 21 0,21 0 16,-20 0-16,-1 0 0,0 0 15,21 0-15,-21 0 0,1 0 0,-1 0 16,21 0-16,-21 0 0</inkml:trace>
  <inkml:trace contextRef="#ctx0" brushRef="#br0" timeOffset="35451.91">8382 5165 0,'0'0'0,"0"21"16,0 0-1,-21 0-15,21 0 0,0 1 16,0-1-16,0 0 0,-21 0 0,21 0 15,-22 0-15,22 1 0,0-1 16,0 0-16,0 0 0,0 0 0,-21 0 16,21 1-16,0-1 0,-21-21 0,21 21 15,0-42 17,0 0-17,0-1-15,0 1 16,0 0-16,0 0 0,21-21 0,-21 20 15,21 1-15,1-21 0,-1 21 0,-21-22 16,21 22-16,0 0 0,0 0 16,0 0-16,1 21 0,-1 0 0,0 0 15,0 0-15,0 21 0,-21 0 16,21 0-16,-21 0 0,22 22 16,-22-22-16,0 0 0,21 0 0,-21 22 15,0-22-15,0 0 0,0 0 0,0 0 16,0 0-16,0 1 15,0-44 32,21 1-47,0 0 16,-21 0-16,21 0 0,0 0 0,1-22 16,-1 22-16,0-21 0,21 21 0,1-22 15,-1 22-15,0 0 0,-21 0 16,22 0-16,-1-1 0,-21 22 0,22 0 15,-22 0-15,0 0 0,-21 22 16,0-1-16,21 0 0,-21 0 0,0 0 16,0 22-16,0-22 0,0 0 15,0 21-15,-21-21 0,21 1 0,0 20 16,0-21-16,-21 0 0,21 0 16,0 1-16,0-1 0,0 0 15,21-21-15,21 0 16,-21 0-16,22 0 0,-22 0 15,21 0-15,1 0 0,-1 0 0,-21-21 16,21 0-16,1 21 0,-22-22 16,0 1-16,21 21 0,-20-21 0,-1 0 15,0 0-15,-21-22 0,0 22 16,0 0-16,0-21 0,0 21 0,0-22 16,0 22-16,0 0 0,0 0 0,0 0 15,-21-1-15,0 22 0,-1 0 16,1 0-16,0 0 0,0 22 15,0-1-15,0-21 0,-1 42 16,1-21-16,0 0 0,0 1 0,21 20 16,-42 0-16,42 1 0,0-22 15,0 0-15,0 0 0,0 0 16,0 0-16,0 1 0,21-22 16,0 0-1,0 0-15,0 0 0,0 0 16,1-22-16,-1 1 0,0 21 0,0-21 15,0 0-15,0 0 0,1 0 0,-22-1 16,21-20-16,-21 21 16,21-21-16,-21 20 0,21 1 0,-21 0 15,0 0-15,0 0 0,0 42 32,0 0-32,0 21 0,0-20 15,0-1-15,0 0 0,0 0 0,0 0 16,0 0-16,0 1 0,0-1 15,0 0-15,0 0 0,21-21 16,0 0-16,1 21 0,-1-21 0,21 0 16,-21 0-16,22 0 15,-22 0-15,0 0 0,21-21 0,-21 21 16,1-21-16,-1 0 0,0 21 0,0-21 16,0-1-16,-21 1 0,0 0 15,21 0-15,-21-21 0,22 20 0,-22 1 16,0 0-16,0 0 0,-22 42 31,1 0-15,21 0-16,-21 1 0,21-1 0,-21 0 15,21 0-15,-21 0 0,21 0 16,-21 1-16,21-1 0,0 0 16,21-42 30,0 21-46,0-21 0,0-1 16,0 1-16,1 0 16,-1 0-16,0 0 0,0 0 15,0-1-15,22 1 0,-22 21 0,0 0 0,0 0 16,0 0-16,0 0 0,1 0 16,-22 21-16,0 1 0,0-1 15,0 0-15,21 0 0,-21 0 16,0 0-16,0 1 15,21-1-15,0-21 16,0 0-16,0 21 0,1-21 16,-1 0-16,0 0 15,0 0-15,0 0 0,0-21 16,1 21-16,-22-21 0,21 21 0,-21-22 16,0 1-16,21 0 0,0 0 0,-21 0 15,0 0-15,21-1 0,0 1 16,1 0-16,-1 0 0,-21 0 0,21 21 15,0 0-15,0 0 16,0 0-16,-21 21 31,0 0-15,22-21 0,-1 0-1,-21-21 1,0 0-16,0 0 15,0-1-15,0 1 16,0 0 0,0 0-16,0 0 15,-21 21-15,-1 0 16,1 0-16,0 0 0,21 21 16,-21 0-16,0 0 0,21 0 15,-21 1-15,-1-1 0,22 0 0,-21 42 16,21-41-16,0-1 0,0 0 15,0 0-15,0 0 0,0 0 16,0 1-16,0-1 0,0 0 16,21-21-16,1 0 0,-1 0 0,0 0 15,0 0-15,0 0 0,0 0 16,1 0-16,-1 0 0,0-21 0,0 21 16,0-21-16,0-1 0,22 22 0,-22-21 15,0 0-15,0 0 0,0-21 16,1 20-16,-1 1 0,0 0 15,-21 0-15,0 0 0,0 0 0,0-1 16,-21 22 0,21 22-16,-21-1 0,-1 0 15,1 0-15,0 0 0,21 0 0,0 1 16,-21-1-16,21 0 0,0 0 16,0 0-16,0 0 0,0 1 0,0-1 15,0 0-15,21-21 16,0 0-16,0 0 0,1 0 15,20 0-15,-21 0 0,21 0 0</inkml:trace>
  <inkml:trace contextRef="#ctx0" brushRef="#br0" timeOffset="37966.99">12933 5355 0,'-21'-21'0,"42"42"0,-42-63 16,21 21-16,0 0 0,0-1 15,0 1-15,0 0 0,0 0 16,42 21-16,-21-21 0,0 21 16,22 0-16,-22 0 0,21 21 0,0 0 15,-20 0-15,20 0 0,0 1 16,-21 20-16,1 0 0,-1 1 0,-21-22 15,0 21-15,0 0 0,0 1 16,0-22-16,0 21 0,-21-21 16,-22 1-16,22-1 0,0 0 0,-21 0 15,20-21-15,1 0 0,0 0 16,21-21 0,0 0-16,0 0 0,0-1 15,21-20-15,0 21 0,1-21 0,20 20 16,0-20-16,-21 0 0,22 21 15,-1-22-15,0 1 0,1 0 0,-1 20 16,0-20-16,-20 21 0,20 0 16,-21 0-16,21 21 0,-20 0 15,-1 0-15,0 0 0,0 0 16,-21 21-16,21 0 16,-21 0-16,0 0 0,0 0 15,0 22-15,0-22 0,0 0 0,0 0 16,0 0-16,0 1 0,0-1 0,0 0 15,0 21-15,0-21 16,0 1-16,21-1 0,1-21 16,-1 0-16,0 0 0,0 0 15,0 0-15,0 0 0,1 0 16,20-21-16,-21-1 0,0 1 0,22 21 16,-22-21-16,0 0 0,0 0 0,-21 0 15,0-1-15,0-20 0,0 21 16,0 0-16,0 0 0,0-1 15,0 1-15,-21 0 0,0 0 0,-22 21 16,22 0-16,0 0 0,0 0 16,-21 0-16,20 21 0,1 0 0,0 0 15,0 22-15,0-22 0,21 21 16,0-21-16,0 1 0,0 20 0,0-21 16,0 21-16,0-20 0,21-1 0,0 0 15,21 0-15,-20 0 0,-1-21 0,21 21 16,-21-21-16,22 0 15,-1 0-15,43 0 0,-43-21 16,21 21-16,-20-21 0,-1 0 0,0 0 16,1-22-16,-1 22 0,0-21 15,-20 21-15,-1-22 0,0 1 0,0 0 16,-21-64-16,21 42 0,-21 22 16,21-21-16,-21-1 0,0 22 15,0-1-15,0 1 0,0 0 0,0 21 16,0-1-16,0 44 15,0 20-15,-21-21 16,0 21-16,21 22 0,0-22 0,-21 22 16,0-22-16,21 22 0,-21-22 15,21 0-15,0 1 0,0 20 16,0-21-16,0-20 0,0 20 0,0 0 16,21-21-16,0 1 0,0 20 15,0-21-15,22-21 0,-22 21 0,21-21 16,-21 0-16,22 0 0,-1 0 0,0 0 15,1 0-15,-1 0 0,0-21 16,1 0-16,-1 0 0,0 0 16,-21-1-16,22 1 0,-22-21 0,0 21 15,0-22-15,0 22 0,-21-21 16,0 0-16,0 20 0,0-20 0,0 21 0,-21 0 16,0 0-16,0-1 0,-21 1 15,-1 21-15,22 0 16,-21 21-16,21 1 0,-22-1 0,22 0 15,0 21-15,0-21 0,0 22 0,-1-22 16,1 21-16,21-21 0,0 22 16,0-22-16,0 21 0,0-21 0,0 1 15,0-1-15,0 0 0,21 0 16,1-21-16,-1 21 0,0-21 16,0 0-16,0 0 0,0 0 0,1 0 15,-1-21-15,0 0 0,0 0 0,0 0 16,22-22-16,-22 22 15,0-21-15,0 21 0,-21-22 16,21 22-16,-21 0 0,21-21 0,-21 20 16,22 1-16,-22 42 31,-22 1-31,22-1 0,-21 21 16,0-21-16,21 0 0,-21 1 15,21-1-15,0 0 0,0 21 0,0-21 16,0 1-16,0-1 0,0 0 15,21-21-15,21 21 16,-20-21-16,20 0 0,0 0 0,1 0 16,-1 0-16,0-21 0,1 21 15,-1-21-15,0 0 0,-21-1 16,1 1-16,-1 0 0,0 0 0,0-21 16,0 20-16,0-20 0,-21 0 0,22-1 15,-22 1-15,0 0 0,0-1 16,0 1-16,0 0 0,0-1 0,0 22 15,0-21-15,0 21 0,0 0 16,0-1-16,0 1 0,-22 21 16,1 21-16,21 22 0,-21-22 15,21 21-15,0 1 0,-21-1 16,0 0-16,21 1 0,-21-1 0,21 0 16,0 1-16,0-1 0,0 0 15,0-21-15,0 22 0,0-22 16,0 0-16,0 0 0,0 0 0,0 1 15,0-1-15,21 0 0,0-21 16,0 0-16,0 0 0,22 0 0,-22 0 16,42 0-16,-20 0 0,-22-21 15,21 21-15,-21-21 0,0-1 16,1 1-16,-1 0 0,0 0 16,0 0-16,0 0 0,-21-1 0,21 1 0,-21 0 15,0 0-15,0 0 0,0 0 16,0-1-16,-21 22 0,0 0 0,0 0 15,0 0-15,0 22 16,-1-1-16,1 0 0,21 0 16,0 0-16,0 0 0,-21 22 0,21-22 15,0 0-15,0 0 0,0 22 0,0-22 16,0 0-16,0 0 0,0 0 16,0 0-16,21 1 0,0-22 15,1 21-15,-1-21 0,0 0 16,21 0-16,1 0 0,-1 0 15,0 0-15,-21 0 0,22-21 0,-1 21 16,0-22-16,1 1 0,-1 0 0,0 21 16,1-21-16,-1 0 0,-21 0 15,22-1-15,-22 1 0,21-21 16,0 0-16,-42 20 0,0 1 16,0 0-16,0 0 0,0 0 15,0 0-15,0-1 0,-21 22 16,0 0-16,0 0 0,0 0 15,0 22-15,-1-1 0,-20 0 16,21 0-16,0 0 0,0 0 16,-1 1-16,1-1 0,-21 42 15,42-42-15,0 1 0,-21-1 0,21 0 16,0 0-16,0 0 0,0 0 16,0 1-16,21-22 0,0 0 15,21 0-15,1 0 16,-22 0-16,0 0 0,0-22 15,0 22-15,1-21 0,-1 0 16,0 0-16,0 0 0,0-22 0,-21 22 16,21-21-16,1 21 0,-1-22 0,-21 1 15,0 0-15,21-1 0,-21 1 16,21 0-16,-21-1 0,0 1 0,0 0 16,21-1-16,-21 1 0,21 21 15,-21 0-15,0 0 0,22 21 0,-22 21 16,-22 21-1,1 0-15,0 1 0,0-1 16,0 22-16,0-22 0,-1 21 16,22-20-16,-21-1 0,0 0 15,21 22-15,0-22 0,0-21 0,0 22 16,0-22-16,0 21 0,0 22 16,21-43-16,0-21 0,1 0 15,-1 21-15,0-21 0,0 0 16,0 0-16,0 0 0,1 0 0,-1-21 15,21 0-15,-21 0 0,0-1 0,22 22 16,-22-42-16,0 21 0</inkml:trace>
  <inkml:trace contextRef="#ctx0" brushRef="#br0" timeOffset="38189.37">15579 5101 0,'0'0'16,"-43"0"-16,22 21 0,-21 1 0,42-1 15,21-21 1,0 0-16,21 0 16,1 0-16,-1 0 0,0 0 15,1 0-15,-1 0 0,0 0 0,1-21 0,-1 21 16,0-22-16,1 22 15</inkml:trace>
  <inkml:trace contextRef="#ctx0" brushRef="#br0" timeOffset="39715.5">18732 5186 0,'-21'0'15,"42"0"-15,-63 0 0,21 0 0,0 0 0,0 0 16,21-21-1,0 0-15,21-1 16,0 1-16,0 21 0,0-21 16,22 0-16,-22 0 15,0 0-15,21-22 0,-21 22 0,1 0 16,-1-21-16,0-1 0,0 22 0,-21-21 16,0 21-16,0-22 0,0 22 15,0 0-15,0 0 0,0 0 0,0-1 16,-21 22-16,21 22 15,-21-1-15,0 0 16,21 21-16,-22 1 0,22 20 0,0 1 16,-21-1-16,21-21 15,-21 22-15,21-1 0,0-20 0,-21 20 0,21-20 16,0-1-16,0-21 0,-21 21 16,0-20-16,-1-1 0,22 21 15,0-21-15,-21-21 0,0 21 0,0-21 16,0 0-16,0 0 15,-1 0-15,1 0 0,0-21 16,0 21-16,0-21 0,21 0 0,-21 0 16,-1 0-16,22-1 0,-21 1 0,21 0 15,0-21-15,0 21 0,-21-1 16,21 1-16,0 0 0,0 0 0,0 42 31,0 0-31,0 22 0,0-22 16,21 21-16,-21-21 0,0 22 0,21-22 15,1 0-15,-1 21 0,0-21 16,0 1-16,0-1 0,22 0 16,-22 0-16,21-21 0,-21 0 0,22 21 15,-1-21-15,-21 0 0,21 0 0,1 0 16,-1 0-16,0-21 0,1 0 16,-22 0-16,21 0 0,1 21 0,-22-43 15,0 22-15,21 0 0,-21 0 0,1-22 16,-22 22-16,21-21 0,-21 21 15,0-22-15,0 22 0,0-21 0,0 0 16,-21 63 15,-1 0-31,22 0 0,-21 0 16,21 22-16,0-22 0,-21 0 0,21 21 16,-21-21-16,21 22 0,0-22 15,0 0-15,0 0 0,0 0 0,21 1 16,0-1-16,0 0 0,1-21 0,-1 0 15,0 21-15,21-21 0,-21 0 16,22 0-16,20-21 16,-42 21-16,22-21 0,-1 0 0,0-1 0,-20 1 15,20 0-15,0 0 16,-21 0-16,22-22 0,-22 22 0,21-21 0,-21 0 16,-21 20-16,22 1 0,-22-21 15,21 21-15,-42 42 31,21 0-31,-22 0 0,22 0 16,0 1-16,0-1 0,-21 0 0,21 21 16,0-21-16,0 1 0,0-1 0,0 0 15,0 0-15,0 0 0,-21 0 16,21 1-16,-21-22 16,0 0-1,0 0-15,-1 0 0,1 0 16,0-22-16,0 22 15,21-21-15,0 0 16,21 21 15,-21 21-31,21-21 16,0 21-16,1-21 0,-1 0 16,0 22-16,0-1 0,0-21 0,22 0 15,-22 0-15,21 0 0,-21 0 0,22 0 16,-1 0-16,0 0 0,-21-21 15,22-1-15,-22 22 0,21-21 0,-21 0 16,1 0-16,-1 0 0,0 0 0,0-1 16,0 1-16,0-21 15,-21 0-15,22-1 0,-1 1 0,0 0 16,-21-1-16,21-20 0,0 20 0,-21 1 16,21-21-16,-21 20 0,22 1 15,-22 21-15,21 0 0,-21-1 0,0 1 16,0 42-1,0 22-15,-21-22 0,-1 21 16,1 22-16,0-22 0,0 22 16,0-22-16,0 21 0,-1-20 0,1 20 15,0-20-15,0 41 0,21-63 16,0 22-16,0-22 0,0 0 0,0 0 16,0 0-16,0 1 0,21-22 15,0 0-15,0 0 16,1 0-16,-1 0 0,0 0 15,0-22-15,0 22 0,0-21 16,1 0-16,-1 0 0,0 0 0</inkml:trace>
  <inkml:trace contextRef="#ctx0" brushRef="#br0" timeOffset="39911.39">20235 5038 0,'0'0'0,"0"21"0,0 0 32,21 0-32,1-21 15,-1 0-15,0 0 0,21 0 0,-21 0 16,22 0-16,-1 0 0,-21 0 16,22 0-16,-1-21 0,21 21 0,-20-21 15,20 21-15</inkml:trace>
  <inkml:trace contextRef="#ctx0" brushRef="#br0" timeOffset="41523.91">21865 4593 0,'-21'0'16,"42"0"-16,-84-21 0,41 21 0,1 0 15,-21-21-15,21 21 0,0 0 0,-1 0 16,-20 0-16,21 21 0,0 0 16,-22 0-16,22 22 0,-21-22 15,21 21-15,0 22 0,-22-22 0,22 22 0,0-22 16,0 21-16,0-20 0,-1 20 16,22-20-16,0-1 0,0 0 15,0 1-15,0-22 0,0 21 0,22-21 16,-22 22-16,21-22 0,0 0 15,0 0-15,21-21 0,-20 21 0,-1-21 16,21 0-16,0 21 0,1-21 0,-1 0 16,22 0-16,-22 0 0,21 0 15,1-21-15,-22 21 0,1-21 0,-1 0 16,0 0-16,1 0 0,-1-1 0,-21 1 16,0 0-16,0-21 0,1 21 15,-22-22-15,0 22 0,0 0 16,0-21-16,0 20 0,-22 1 0,1 0 15,-21 21-15,21 0 0,-22 0 16,1 0-16,0 0 0,-1 0 0,1 21 16,0 22-16,-1-22 0,22 0 15,0 21-15,0-21 0,0 22 0,21-22 16,0 21-16,0-21 0,0 1 0,0-1 16,0 0-16,0 0 0,21 0 15,0-21-15,0 21 0,22-21 16,-22 0-16,0 0 0,0 0 0,21 0 15,-20 0-15,-1-21 0,21 21 16,-21-21-16,0 0 0,22 0 0,-22 0 16,0-1-16,0 1 0,0 0 15,1-21-15,-1 21 0,-21-1 16,21-41-16,-21 42 0,0 0 16,0-1-16,0 44 15,-21-1 1,21 21-16,-21-21 0,-1 0 15,22 1-15,-21-1 0,21 0 16,0 0-16,0 0 0,0 0 0,0 1 16,0-1-16,21 0 0,1-21 15,-22 21-15,21-21 0,0 0 16,0 0-16,0 0 0,22 0 16,-22 0-16,0 0 0,0-21 0,0 0 0,0 0 15,22-1-15,-22 1 0,0 0 16,0 0-16,0 0 0,22-22 15,-22 22-15,0 0 0,21-21 16,-20 42-16,-1-21 0,21-1 0,-21 22 16,0 0-16,1 22 15,-22-1-15,0 0 0,0 0 16,0 0-16,0 0 0,0 1 0,0 20 16,0-21-16,0 0 0,0 0 0,0 1 15,0-1-15,0 0 0,0 0 16,-22-21-16,1 0 15,0 0-15,0 0 16,0 0-16,0-21 16,-1 0-1,22 0-15,0-1 0,0 1 16,0 0-16,0 0 16,0 0-16,0 42 31,0 0-31,0 0 15,0 0-15,0 1 0,0-1 16,0 0-16,0 0 16,22-21-16,-22 21 15,21-21-15,0 0 0,0 0 0,0 0 16,0 0-16,22 21 0,-1-21 16,0 0-16,1 0 0,-1 0 0,0 0 15,1 0-15,-1 0 0,0-21 0,-20 0 16,-1 0-16,21 21 0,-21-21 15,0 0-15,1-1 0,-1-20 0,0 21 16,-21 0-16,0 0 0,21-1 0,-21 1 16,0 0-16,-21 21 31,0 0-31,0 21 0,21 0 0,-22 1 16,1-1-16,21 0 15,-21 21-15,21-21 0,0 1 0,0-1 16,0 0-16,0 0 0,0 0 15,0 0-15,0 1 0,21-22 16,0 21-16,1 0 0,-1-21 0,0 0 16,0 0-16,0 0 0,22 0 15,-22 0-15,0 0 0,0-21 0,0 21 16,22-21-16,-22-1 0,0 1 0,0 0 16,21 0-16,-20 0 0,-1 0 15,0-1-15,21 1 0,-21 0 0,1-21 16,-1 21-16,0-1 0,0-20 0,0 21 15,-21 0 1,0 0-16,0-1 0,0 44 31,0-1-31,0 0 0,0 0 0,0 21 16,0-20-16,0 20 0,0-21 16,0 21-16,0-20 0,0-1 0,0 0 15,0 0-15,0 0 0,0 0 0,0 1 16,0-1-16,-21-21 31,0 0-15,0 0-1,0 0 1,-1-21-16,1-1 16,0 22-16,0-21 0</inkml:trace>
  <inkml:trace contextRef="#ctx0" brushRef="#br1" timeOffset="67079.88">1820 7091 0,'0'0'0,"-21"0"0,0 0 15,0 0-15,42 0 31,21 0-15,-21 0-16,22 0 0,20 0 0,1 0 16,-1 0-16,22 0 0,0-21 15,20 21-15,-20 0 0,0 0 16,-1 0-16,-20-21 0,-1 21 0,1 0 16,-22 0-16,-21 0 0,22 0 15,-43 21 1,-21-21-16,-1 0 15,1 0-15,-21 0 0,21 0 0,-22 0 16</inkml:trace>
  <inkml:trace contextRef="#ctx0" brushRef="#br1" timeOffset="67455.19">2434 7133 0,'0'0'0,"0"21"0,0 1 15,0-1 1,-21 0-16,21 0 0,0 0 0,0 0 15,0 1-15,0-1 0,0 21 16,21-21-16,-21 22 0,21-22 0,-21 21 16,0 0-16,0 1 0,21-1 15,-21 0-15,0 1 0,0-22 0,0 21 16,0 1-16,0-1 0,0 0 16,0 1-16,0-1 0,-21 0 0,0 1 15,0-1-15,-21-21 0,20 0 0,-20 22 16,0-22-16,-1 0 0,1-21 15,0 0-15,-1 0 0,1 0 16,0 0-16,-22 0 0,22-21 16,0 0-16,20-1 0,-20 1 0,0-21 15,-1 0-15,22-1 0,0 22 16,0-21-16,0-1 0,21 22 0,0-21 16,0 21-16,0 0 0,0-1 15,21 22-15,0-21 0,0 21 0,22 0 16,-1 0-16,0 0 0,1-21 15,-1 21-15,21 0 0,-20 0 16,20 0-16</inkml:trace>
  <inkml:trace contextRef="#ctx0" brushRef="#br1" timeOffset="68132.31">2963 7684 0,'0'21'15,"0"0"1,0 0-16,0 0 16,0 0-16,0 1 0,0-1 0,0 0 15,0 0-15,0 0 0,0 22 16,0-22-16,0 21 0,0-21 0,0 0 16,0 1-16,0-1 0,0 0 15,0 0-15,0 0 0,0 0 16,-21-21-1,0 0-15,0-21 16,21 0-16,-21 0 0,-1 0 16,22 0-16,0-22 0,0 22 15,0-21-15,0-1 0,0 1 0,0 21 16,0-21-16,0-1 0,22 22 0,-1-21 16,21 21-16,-21-1 0,22 1 15,-1 0-15,0 21 0,1 0 0,-1 0 16,0 0-16,1 21 0,20 0 15,-21 1-15,-20-1 0,20 0 16,-21 0-16,0 21 0,0-20 0,-21-1 16,0 21-16,0-21 0,0 22 15,0-22-15,-21 0 0,0 21 0,0-21 16,0-21-16,0 22 0,21-1 0,-22-21 16,1 0-16,0-21 15,21-1-15,0 1 16,0 0-16,0-21 0,0 21 15,21-1-15,0-20 0,22 0 16,-22 21-16,0-22 0,21 22 0,1-21 16,-22 21-16,21-1 0,1 22 0,-1 0 15,0 0-15,1 0 0,-22 0 16,21 0-16,-21 22 0,0-1 16,1 0-16,-1 0 0,0 0 0,-21 22 15,0-22-15,0 0 0,0 21 0,0-21 16,0 22-16,0-22 0,0 0 15,-21 21-15,0-20 0,-1-1 0,1 0 16,0 0-16,21 0 0,-21 0 0,0-21 16,21 22-16,0-44 15,21 22 1,0-21-16</inkml:trace>
  <inkml:trace contextRef="#ctx0" brushRef="#br1" timeOffset="68476.11">4106 7980 0,'0'0'0,"21"0"0,1 0 15,-1-21-15,0 21 0,-21-21 16,21 21-16,0-22 0,22 22 0,-22-21 16,0 0-16,0 21 0,21-21 0,1-21 15,-22 42-15,0-22 16,-21 1-16,0 0 0,0 0 15,0 0-15,0 0 0,-21-1 16,0 1-16,0 21 0,-22 0 16,22 0-16,-21 0 0,-1 21 0,22 1 15,-21-1-15,21 0 0,-22 21 0,22-21 16,0 22-16,0-1 0,0-21 16,21 22-16,0-1 0,0 0 0,0-21 15,0 22-15,0-22 0,21 0 0,0 0 16,21 0-16,-20-21 0,-1 0 15,21 22-15,0-22 0,-20 0 0,20 0 16,0-22-16,1 1 0,20 0 16,-21 0-16</inkml:trace>
  <inkml:trace contextRef="#ctx0" brushRef="#br1" timeOffset="68751.95">5016 7451 0,'0'0'0,"0"-43"0,0-20 0,0 21 0,0-22 15,0 43-15,0-21 0,0 20 16,0 1-16,0 0 0,0 0 0,0 42 16,0 0-1,0 22-15,-21-1 0,0 0 16,21 22-16,-21-22 0,21 22 0,0-1 16,-21 1-16,0-22 0,-1 21 15,22-20-15,-21 20 0,21-20 16,0-1-16,-21 0 0,21 1 0,0-22 15,-21 21-15,21-21 0,0 0 16,0 1-16,0-1 0,21-21 16,0 0-16,0 0 0,1 0 0,-1 0 15,0-21-15,0-1 0,21 22 16</inkml:trace>
  <inkml:trace contextRef="#ctx0" brushRef="#br1" timeOffset="69112.75">5186 7789 0,'-43'22'16,"43"-1"-16,0 0 31,22-21-15,-1 0-16,0 0 0,0 0 16,0 0-16,0-21 0,1 21 15,20-21-15,-21-1 0,0 1 0,0 21 16,1-21-16,-1 0 0,-21 0 0,0 0 15,0-1-15,0 1 0,0 0 16,-21 21-16,-1 0 16,1 0-16,0 0 0,-21 0 0,21 21 15,-1 0-15,1 1 0,0-1 16,0 21-16,21-21 0,0 0 16,0 22-16,-21-22 0,21 0 0,0 0 15,0 22-15,0-22 0,21 0 16,0 0-16,0 0 0,0-21 0,22 21 15,-22-21-15,21 0 0,1 22 0,-1-22 16,0 0-16,1 0 0,-1 0 0,0 0 16,-21-22-16,1 22 0,20-21 15</inkml:trace>
  <inkml:trace contextRef="#ctx0" brushRef="#br1" timeOffset="69467.53">5821 7811 0,'0'-43'15,"0"86"-15,0-107 0,0 43 0,0-21 0,21 20 16,-21 1-16,21 0 0,-21 0 0,21 21 15,0-21-15,1 21 0,-1 0 16,0 0-16,0 0 0,21 0 0,-20 0 16,-1 21-16,0 0 0,0 0 0,0 0 15,0 1-15,1-1 0,-1 21 16,-21-21-16,0 22 0,21-22 0,-21 21 16,21 0-16,-21-20 0,0 20 0,0-21 15,0 21-15,-21-20 16,0-1-16,0 0 0,-1 0 0,1 0 15,0-21-15,0 0 0,0 0 0,0-21 32,21 0-32,0 0 0,0-22 15,0 22-15,21 0 0,0-21 0,0-1 16,0 22-16,0-21 0,22 0 16,-22-1-16,0 22 0,43-42 15,-22 20-15,-21 22 0,0 21 0,22-21 16,-22 0-16,0 21 0,0 0 15,0 0-15,-21-21 0</inkml:trace>
  <inkml:trace contextRef="#ctx0" brushRef="#br1" timeOffset="69739.91">4720 7451 0,'0'0'0,"42"0"15,-20 0-15,20 0 0,0 0 16,1 0-16,20-21 0,1 21 16,-1-22-16,1 22 0,-1-21 15,22 21-15,-22-21 0,22 21 0,-22-21 16,22 21-16,-21 0 0,-1 0 15,-21-21-15,1 21 0,-1 0 0,0 0 16,-20 0-16,-1 0 0,-21 21 31,0 0-31</inkml:trace>
  <inkml:trace contextRef="#ctx0" brushRef="#br1" timeOffset="70179.64">2328 9292 0,'0'0'0,"0"-42"16,0 0-16,-21 20 0,21-20 0,-21 42 15,0-21-15,0 42 16,-1-21-16,22 42 0,-21-20 15,21 20-15,0 0 0,0 22 0,0-22 16,0 22-16,0-1 0,-21 1 16,21-22-16,-21 21 0,21-20 0,0 20 15,-21-20-15,0-1 0,-1-21 16,1 21-16,21-20 0,-21-1 16,21 0-16,-21-21 0,0 0 15,0 0 1,-1 0-16,1 0 0</inkml:trace>
  <inkml:trace contextRef="#ctx0" brushRef="#br1" timeOffset="70583.42">1736 9652 0,'0'0'0,"0"-63"0,0 20 0,0-20 0,0 20 16,0-20-16,21-1 0,42-41 16,-42 62-16,22-20 0,-1 20 15,0 22-15,22-21 0,-1 21 16,1 0-16,-1 21 0,1 0 0,-1 21 15,22 0-15,-21 21 0,-1 1 16,1-1-16,-1 0 0,-21 22 16,1-22-16,-22 22 0,0-1 15,0 1-15,-21-1 0,0 1 0,0-22 16,0 21-16,-21-20 0,0-1 16,0-21-16,0 0 0,21 1 0,-22-22 15,1 0-15,21-22 16,0 1-16,0-21 15,0 21-15,0-22 0,0 1 0,0 0 16,21-1-16,1-20 0,-1 21 16,0-1-16,0-20 0,0 20 0,0-20 15,22-1-15,-22 22 0,0 0 0,0-1 16,0 22-16,22 0 16,-22 0-16,0 21 0,0 0 0,0 0 15,1 0-15,-1 21 0,0 0 16,0 0-16,-21 22 0,0-22 0,0 21 15,0 43-15,0-43 0,0 1 16</inkml:trace>
  <inkml:trace contextRef="#ctx0" brushRef="#br1" timeOffset="70912.23">3154 9737 0,'0'21'0,"0"-42"0,0 63 16,21-42-16,0 0 15,0 0-15,0 0 0,1-21 16,-1 0-16,21 0 0,-21-1 0,0 1 15,22 0-15,-22-21 0,0 21 16,0-1-16,0-20 0,1 21 0,-22 0 16,0 0-16,0-1 0,0 1 0,-22 21 15,1 0 1,0 0-16,0 0 0,-21 0 0,20 21 16,-20 1-16,21 20 0,0-21 15,0 0-15,-1 22 0,1-22 0,21 21 16,0-21-16,0 22 0,0-22 15,0 0-15,0 0 0,0 0 16,21 0-16,1 1 0,20-22 0,-21 0 16,21 0-16,-20 0 0,20 0 0,0 0 15,22 0-15,-22-22 0,0 22 16,22-21-16,-22 0 0,1-21 0,20 21 16,-21-22-16,1 22 0,-1-21 15,-21-1-15</inkml:trace>
  <inkml:trace contextRef="#ctx0" brushRef="#br1" timeOffset="71231.05">4106 9419 0,'0'-21'15,"-42"85"-15,84-107 0,-42 1 0,0 21 0,-21 42 32,0 0-32,0 0 0,21 0 15,-21 1-15,-1 20 0,22-21 16,-21 21-16,21 1 0,-21-22 0,21 21 16,0 1-16,0-22 0,0 0 0,0 0 15,0 0-15,0 0 0,21 1 16,0-22-16,1 0 0,20 0 0,-21 0 15,21 0-15,-20 0 0,20 0 0,-21 0 16,21-22-16,1 1 0,-1 0 16,-21-21-16,22 21 0,-22-22 0,21 1 15,-21 0-15,-21-1 0,0 1 0,0 0 16,0-1-16,0 1 0,0 0 16,-21 20-16,0-20 0,0 21 15,0 0-15,-22 21 0,22 0 0,-21 0 16,21 0-16,-22 0 0,22 21 15,-21 0-15,21 0 0,-1 0 0,1 1 16,0-1-16,21 0 0,0 0 16,0 0-16,0 0 0,0 1 0</inkml:trace>
  <inkml:trace contextRef="#ctx0" brushRef="#br1" timeOffset="73291.87">5778 9144 0,'0'-21'16,"0"42"-16,0-84 0,22 41 0,-22 1 0,21-21 16,-21 21-16,0-22 0,21 22 0,-21 0 15,21 0-15,-21 0 0,0-22 16,0 65 0,0-1-16,0 0 15,-21 21-15,0 1 0,0 20 0,-1-21 16,1 22-16,0-22 0,-21 22 15,21-1-15,-22-20 0,1 20 0,21-21 16,-22 22-16,1-22 0,21 22 16,-21-22-16,-1 0 0,22-20 0,0 20 15,-21-21-15,20 0 0,1 0 0,0-21 16,0 0-16,0 0 16,0 0-16,-1-21 0,22 0 15,0 0-15,-21 0 0,0-22 0,21 1 16,0 0-16,0-1 0,0 1 15,0 0-15,0-22 0,0 22 0,0 0 16,0 20-16,0-20 0,0 21 0,0-21 16,0 20-16,21 22 15,0 0-15,1 22 0,-22-1 16,21 0-16,0 21 0,-21-21 0,0 22 16,21-1-16,0 0 0,-21 1 15,21-1-15,-21 0 0,22 1 0,-1-1 16,-21 0-16,21-20 0,0 20 15,0-21-15,0 0 0,22-21 0,-22 21 16,0-21-16,21 0 0,1 0 16,-1 0-16,0 0 0,1-21 0,-1 21 15,22-21-15,-22-21 0,0 21 16,1-1-16,-1-20 0,0 21 0,1-21 16,-22-1-16,0 22 0,0-21 15,0 21-15,0-1 0,-21 1 0,0 0 16,0 0-16,0 42 15,0 0 1,0 0-16,0 1 16,0 20-16,0-21 0,0 0 0,0 22 15,0-22-15,0 21 0,0-21 0,0 0 16,0 1-16,0-1 16,22 0-16,-1 0 0,0-21 0,0 0 15,0 0-15,0 0 0,22 0 0,-22 0 16,21 0-16,1 0 0,-1-21 15,0 0-15,-21 0 0,22-1 0,-1 1 16,-21-21-16,0 21 0,1 0 0,-1-22 16,-21 22-16,0-21 0,0 21 15,0-22-15,0 22 0,-21-21 0,21 21 16,-22-22-16,-20 22 0,21 0 0,0 0 16,-22 0-16,1 21 0,21 0 15,-21 0-15,20 0 0,-20 0 0,21 21 16,0 0-16,-22 0 0,1 43 15,21-22-15,0 0 16,21 1-16,0-1 0,-21 0 0,21 1 16,0-22-16,0 21 0,0 0 0,21-20 15,0 20-15,0-21 0,0 0 16,22 0-16,-1 1 0,21-22 0,43 0 16,-42 0-16,-1 0 0,22 0 15,-22 0-15,1-22 0,21 22 16,-22-21-16,1 0 0,-22-21 15,21 21-15,-20-1 0,-1-20 0,-21 0 16,0 21-16,22-22 0,-43 1 16,21 21-16,-21-43 0,0 43 15,0-21-15,0 21 0,0-1 0,-21 22 16,0-21-16,-1 21 0,1 0 16,0 0-16,0 0 0,-21 0 15,20 21-15,1 1 0,-21-1 0,21 0 0,-22 0 16,22 21-16,0-20 15,0 20-15,0-21 0,0 21 0,21 1 16,-22-22-16,22 0 0,0 21 0,0 1 16,0-22-16,22-21 15,-1 21-15,0-21 0,21 0 0,-21 0 16,1 0-16,20 0 0,-21-21 0,21 21 16,-20-21-16,20 0 0,-21-1 15,0 1-15,0 0 0,1 0 0,-1-21 16,21-22-16,-21 43 0,-21 0 15,0-22-15,0 22 0,21 0 16,-21 0-16,0 0 0,-21 42 31,21 0-15,-21 21-16,21-20 0,0-1 0,0 21 16,0 0-16,0-20 0,0 20 15,0-21-15,0 21 0,0-20 0,21-1 16,0 0-16,22 0 0,-22 0 15,21 0-15,1-21 0,-1 22 0,21-22 16,-20 0-16,20 0 0,43 0 16,-42 0-16,-22-22 0,0 22 15,22-21-15,-22 0 0,0 0 0,-20-21 16,20 20-16,-21 1 0,0-21 16,0 0-16,1 20 0,-22-20 0,21 0 15,-21-1-15,0 22 0,0-21 0,0 21 16,0 0-16,0-1 0,-21 1 15,-1 0-15,1 21 0,0 0 16,-21 0-16,21 0 0,-22 0 0,22 0 16,-21 21-16,-1 0 0,22 1 0,-21-1 15,21 0-15,0 21 0,-22-21 16,22 22-16,21-22 0,0 21 0,0-21 16,0 22-16,0-22 0,0 0 15,0 21-15,21-20 0,0-22 0,22 21 16,-22 0-16,0-21 0,0 0 0,22 0 15,-22 0-15,0 0 0,21 0 0,-21 0 16,1-21-16,-1 0 0,0-1 0,0 1 16,0 0-16,0-21 15,-21 21-15,22-22 0,-1 22 0,0-21 16,-21-1-16,21 1 0,0 0 0,0-1 16,-21 1-16,22-21 0,-1 20 15,-21 1-15,21-22 0,0 22 0,0 0 16,-21-22-16,21 22 0,-21 21 0,22-22 15,-22 22-15,0 0 0,0 0 16,0 42 0,0 21-16,-22 1 15,1-1-15,0 22 0,21-22 0,-21 21 16,0 1-16,21-1 0,0 1 0,-21-22 16,21 1-16,0 20 0,0-21 15,0 1-15,0-1 0,21-21 16,-21 22-16,21-22 0,0 0 0,0 0 15,0 0-15,22-21 0,-22 0 16,0 21-16,21-21 0,-20 0 0,20 0 16,-21 0-16,21 0 0,-20 0 0,41-42 15,-21 42-15,-20-21 0,-1 0 16,0 0-16,0 21 0,0-22 16,0 1-16,1 0 0,-22 0 0,0 0 15,0 0-15</inkml:trace>
  <inkml:trace contextRef="#ctx0" brushRef="#br1" timeOffset="73519.74">8890 9589 0,'-21'0'0,"-22"21"16,43-42 62,-21 21-78,0 0 16</inkml:trace>
  <inkml:trace contextRef="#ctx0" brushRef="#br1" timeOffset="76887.81">2836 11049 0,'0'-21'0,"0"42"0,0-21 47,0 21-47,-21 22 0,21-1 15,0 21-15,-21 22 0,0-21 16,0 20-16,-1-20 0,22-1 0,0 1 16,-21-1-16,21-20 0,-21 20 0,21-21 15,0 1-15,0-1 0,0-21 16,0 22-16,0-22 0,0 0 15,0-42 17,0 0-32,0-1 15,0 1-15,0 0 0,0 0 16,0 0-16,0-22 0,0 22 0</inkml:trace>
  <inkml:trace contextRef="#ctx0" brushRef="#br1" timeOffset="77303.57">2582 11367 0,'0'-43'0,"0"86"0,0-107 16,0 22-16,0 21 0,0-1 0,21 1 15,1-21-15,-1 21 0,0 21 16,0-21-16,0-1 0,22 22 0,-22 0 16,21 0-16,0 0 0,-20 22 15,20-1-15,0 21 0,22 0 0,-22 1 16,0 20-16,-20-20 0,20 20 15,0 1-15,-21-22 0,1 21 0,-1-20 16,-21 41-16,0-41 16,0-1-16,0 0 0,0-20 0,0-1 15,-21 0-15,-1 0 0,22 0 0,-21-21 16,21-21 0,0 0-16,0 0 0,0 0 15,0-1-15,0-20 0,0 21 16,0-21-16,21-1 0,-21-20 15,22 20-15,-1-20 0,0-1 0,0 1 16,0-1-16,0 1 0,1-1 0,20 22 16,-21-21-16,0 41 0,0-20 15,1 21-15,-1 0 0,-21 0 0,21 21 16,-21 21 0,0 0-16,0 0 15,0 0-15,0 22 0,0-22 0,0 21 16</inkml:trace>
  <inkml:trace contextRef="#ctx0" brushRef="#br1" timeOffset="77651.37">3683 11663 0,'0'42'0,"0"-84"0,0 105 0,0-41 16,0 20-16,0-21 0,0 0 15,21 0-15,-21 1 0,21-1 16,0-21-16,22 0 0,-22 0 0,0 0 15,21 0-15,1 0 0,-22 0 0,21-21 16,1-1-16,-1 22 0,0-21 16,-21 0-16,22 0 0,-22 0 15,0-22-15,0 22 0,0 0 0,-21-21 16,0 21-16,0-22 0,0 1 16,0 21-16,-21-22 0,0 22 0,0 0 15,0 0-15,-22 0 0,22 21 16,-21 0-16,21 0 0,-22 21 0,1 0 15,21 0-15,-21 0 0,20 1 0,1-1 16,0 0-16,0 21 0,21-21 16,-21 1-16,21-1 0,0 21 0,0-21 15,21 0-15,0-21 0,0 22 0,22-1 16,-22-21-16,21 0 0,0 0 16,22 0-16,-22 0 0</inkml:trace>
  <inkml:trace contextRef="#ctx0" brushRef="#br1" timeOffset="79393.12">5461 11197 0,'0'0'0,"21"-21"0,0-21 0,-21-1 16,0 22-16,0 0 0,0 42 16,0 0-1,0 1-15,0 20 0,-21 21 16,0-20-16,0 20 0,0 1 15,-1-22-15,1 22 0,-21-1 0,21-21 16,0 22-16,-22-22 0,22 1 16,0-1-16,0 0 0,-22-21 0,43 22 15,-21-22-15,0 0 0,0-21 0,21 21 16,-21-21 0,0-21-16,21 0 0,0 0 15,0 0-15,0-1 0,0-20 0,0 0 16,0 21-16,0-22 0,0 1 15,0 0-15,0-1 0,0 1 0,0 0 16,0 20-16,0-20 0,21 42 16,0 0-16,-21 21 15,0 0-15,21 22 16,-21-22-16,21 21 0,-21 1 0,0-22 16,0 21-16,21-21 0,1 22 15,-22-22-15,21 21 0,0-21 0,0 0 16,0 1-16,0-22 0,22 21 0,-22-21 15,21 21-15,1-21 0,-1 0 16,-21 0-16,21 0 0,1-21 0,-1 0 16,0-1-16,1 1 0,-1 0 0,0 0 15,1 0-15,-22 0 0,21-22 16,-21 1-16,22 21 0,-22-22 0,0 22 16,0-21-16,0 21 0,1 0 15,-22-1-15,0 44 31,-22-22-31,1 21 0,21 0 0,-42 42 16,42-41-16,0-1 0,0 0 16,0 0-16,0 21 0,0-20 15,0-1-15,21 0 0,-21 0 0,42 0 16,-20-21-16,-1 21 0,0 1 0,21-22 16,-21 0-16,22 0 0,-22 0 15,21 0-15,1 0 0,-22 0 0,21 0 16,0-22-16,-20 1 0,20 21 0,-21-21 15,21 0-15,-20 0 0,-1 0 16,0-22-16,0 22 0,0-21 16,-21-1-16,0 1 0,0 0 0,0-1 15,0 1-15,0-21 0,-21 20 0,0 22 16,0-21-16,0 21 0,-22-1 16,22 1-16,-21 21 0,-1 0 0,1 0 15,0 21-15,-1 1 0,-20-1 0,21 21 16,20 0-16,-20 1 0,21-1 15,0 0-15,21 1 0,0-1 0,0-21 16,0 22-16,21-1 0,21 21 16,1-41-16,-22-1 15,21 0-15,22 0 0,-22-21 0,21 21 16,1-21-16,-1 0 0,1 0 0,-1 0 16,64 0-16,-84-21 15,20 0-15,-20 21 0,-1-21 0,-21 0 16,21-22-16,-20 22 0,-1 0 0,0-21 15,-21 20-15,0-20 0,0 0 0,0-1 16,0 22-16,0 0 16,-21 0-16,0 0 0,-1 21 0,1 0 0,-21 0 15,21 0-15,0 21 0,-22 0 0,22 0 16,0 22-16,0-22 0,0 21 16,-1-21-16,1 22 0,0-22 15,21 0-15,0 21 0,0-21 0,0 1 16,0-1-16,21 0 15,0-21-15,22 0 0,-22 0 0,0 0 16,0 0-16,22 0 0,-22 0 16,21 0-16,-21-21 0,0 21 0,22-21 15,-22-1-15,0 1 0,0 0 0,0 0 16,1 0-16,-1-22 0,0 22 16,0 0-16,0-21 0,-21 21 0,21-1 15,-21 1-15,22 21 0,-22 21 16,0 1-1,0-1-15,-22 21 0,22-21 0,0 0 16,-21 22-16,21-22 16,0 0-16,0 0 0,0 22 0,0-22 15,21-21-15,1 21 0,-1 0 0,21 0 16,0-21-16,1 21 0,20-21 16,1 0-16,-22 0 0,22 0 0,-1 0 15,-21 0-15,22 0 0,-22 0 0,1-21 16,-1 0-16,0 21 0,-21-21 0,1 0 15,-1 0-15,0-22 0,0 22 16,0-21-16,-21-1 0,21 1 0,-21 0 16,0-1-16,0 1 0,0 0 15,-21 21-15,0-22 0,-21 43 16,21-21-16,-22 21 0,1 0 0,0 21 16,-64 22-16,63-22 0,1 21 15,0 0-15,21-20 0,-22 20 16,22 0-16,0 1 0,21-22 0,0 21 15,0-21-15,0 0 0,0 1 0,0-1 16,42 21-16,-21-42 0,22 0 16,-22 21-16,21-21 0,-21 0 15,22 0-15,-22 0 0,21 0 0,-21-21 16,22 0-16,-1 21 0,-21-21 0,22 0 16,-22-22-16,21 22 15,-21-21-15,22 21 0,-22-22 0,0-20 16,21 20-16,-21-20 0,22-1 0,-22 1 15,21-1-15,-21 1 0,22-1 16,-22 22-16,0 0 0,0-1 0,-21 22 16,0 0-16,-21 21 15,0 21-15,0 22 0,-22-1 0,1 21 16,0 1-16,-1-1 0,22 1 16,-21-1-16,21 22 0,0-43 0,21 22 15,0-1-15,0-20 0,0-1 0,21 0 16,0 1-16,21-22 15,1 0-15,-1 0 0,0 0 0,22-21 16,-22 0-16,22 0 0,-22 0 0,21 0 16,1 0-16,-1 0 0,-20-21 15,20 0-15,1 0 0,-1 0 0,-20 0 16,20-22-16,-21 22 0,22-21 0,-22-1 16</inkml:trace>
  <inkml:trace contextRef="#ctx0" brushRef="#br1" timeOffset="81863.69">2095 13081 0,'0'-21'0,"22"21"31,-22 21-15,0 21-16,0-20 0,0 20 16,0 21-16,0-20 0,-22 20 0,1 1 15,0-1-15,0 1 0,0-1 16,0 1-16,-22-22 0,22 22 0,-21-22 15,21 0-15,-22-21 0,22 22 16,-21-22-16,21 0 0,-1-21 16,1 0-16,0 0 0,21-21 15,-21 0-15,21 0 0,0-1 16,0-20-16,0 0 0,0-1 16,0 1-16,0 0 0,0-22 15,0 22-15,21-22 0,-21 22 0,21 0 16,0-1-16,-21 22 0,22 0 15,-1 0-15,0 21 0,0 0 16,0 21-16,0 21 0,1 1 16,-1-1-16,0 22 0,0-1 0,0-21 15,0 22-15,1-1 0,-1-20 16,0 20-16,0-20 0,21-1 16,-20 0-16,20-21 0,-21 1 0,21 20 15,1-42-15,-1 21 0,22-21 16,-22 0-16,21 0 0,-20 0 0,20 0 15,1-21-15,-22 0 0,22 0 16,-1-1-16,-21 1 0,22-21 16,-22 21-16,1-22 0,-1 1 0,-21 0 15,0-1-15,0 1 0,1 0 0,-22-1 16,0 1-16,0 0 0,0-1 16,0 22-16,0 0 0,0 42 15,-22 22 1,22-22-16,0 21 0,0 0 15,0 1-15,0-1 0,0 22 0,0-22 16,0 0-16,0 1 0,0-22 16,22 21-16,-1-21 0,0 0 0,21 1 15,1-1-15,-22 0 0,21-21 16,0 0-16,22 0 0,-22 0 0,1 0 16,-1 0-16,0-21 0,1 0 0,20-1 15,-42 1-15,22 0 0,-1-21 16,-21 21-16,0-22 0,-21 1 0,0 0 15,0-1-15,0 1 16,0 0-16,-42-22 0,21 22 0,-22-1 16,1 1-16,0 0 0,-22 21 0,22-1 15,-22 1-15,22 21 0,-21 0 16,20 0-16,-20 0 0,20 0 0,1 43 16,0-22-16,21 21 0,-1 0 15,1 22-15,21-22 0,0 22 0,0-22 16,0 22-16,0-22 0,21 0 15,1 1-15,20-22 0,-21 21 0,21-21 16,22 0-16,-22 1 0,22-1 16,20 0-16,-20-21 0,21 0 15,-1 0-15,1 0 0,0 0 0,-22-21 16,22 21-16,-1-21 0,1-1 16,-21 1-16,-1 0 0,1-21 0,-22 21 15,0-22-15,-21 22 0,22-21 0,-43-1 16,0 1-16,0 0 0,0-1 15,-21 1-15,-1 0 0,1 21 0,0-1 16,-21 1-16,-1 0 0,1 21 16,21 0-16,-21 0 0,20 21 0,-20 0 15,21 1-15,-21 20 0,20 0 0,1 1 16,0-1-16,0 21 0,21-20 16,0-1-16,0-21 0,0 22 15,0-1-15,0-21 0,21 0 16,0 0-16,0 1 0,1-22 0,20 0 15,-21 21-15,21-21 0,1 0 0,-1 0 16,-21 0-16,22-21 0,-1-1 16,0 22-16,1-21 0,-1 0 0,-21-21 15,21 21-15,-20-1 0,-1-20 0,0 0 16,0 21-16,-21-22 0,0 1 16,0 21-16,0 0 0,0-22 0,0 22 15,-21 42 1,0 0-16,21 1 0,-21-1 15,21 21-15,-22-21 0,22 22 16,0-1-16,0-21 0,0 21 16,0-20-16,0 20 0,0-21 0,22 0 15,-1 0-15,0 1 0,21-1 16,1 0-16,-1-21 0,0 0 0,1 0 16,20 0-16,1 0 0,-22 0 0,21 0 15,-20 0-15,20-21 0,1 0 16,-22-1-16,0 1 0,22 0 0,-22-21 15,-21 21-15,22-22 0,-22 1 16,0 0-16,0-1 0,-21 1 0,0 0 16,0-1-16,-21 22 0,0-21 0,0 21 15,-22-1-15,22 1 0,-21 21 16,0 0-16,-1 0 0,1 0 16,0 21-16,-1 22 0,1-22 0,21 21 15,-22 1-15,22-1 0,0 0 16,0 43-16,21-43 0,0-21 15,0 22-15,21-22 0,0 0 0,0 0 16,1 0-16,20-21 0,-21 0 16,21 0-16,-20 0 0,20 0 0,0 0 15,1 0-15,-22 0 0,21-21 0,0 0 16,1 0-16,-1 0 0,0 0 16,-20-22-16,20 22 0,0-21 15,-21-22-15,1 22 0,-1 0 0,0-22 16,0 1-16,-21 20 0,21-20 15,-21-1-15,0 22 0,0-22 0,0 1 16,0 21-16,0-1 0,0 22 16,0 0-16,0 0 0,-21 21 15,0 21-15,0 21 0,0 1 0,-1-1 16,1 0-16,0 22 0,0-1 16,0 1-16,21-1 0,0 22 0,0-22 15,0 1-15,0-22 0,21 22 0,0-22 16,0 0-16,0 1 0,22-1 15,-1 0-15,0-20 0,-20-1 16,20 0-16,-21-21 0,21 0 16,1 0-16,-1 0 0,0 0 15,1-21-15</inkml:trace>
  <inkml:trace contextRef="#ctx0" brushRef="#br1" timeOffset="84411.27">7324 13039 0,'0'0'16,"0"-43"-16,0-20 0,0 21 0,0-1 16,0 22-16,0-21 0,0 21 0,0-1 15,0 44 1,-22-1-16,1 21 0,0 0 15,0 22-15,0-22 0,0 22 0,21-1 16,-22 22-16,1-22 0,21 1 0,-21-1 16,21 22-16,-21-21 0,0-1 15,21-21-15,0 22 0,0-22 0,0 1 16,0-1-16,0 0 0,0-21 0,0 1 16,0-1-16,0-42 31,0-1-31,0 1 15,0 0-15,0-21 16,0 21-16,-21-22 0,-1 1 0,1 0 16,0-22-16,0 22 0,0-22 0,0 22 15,-1-22-15,1 22 0,21-21 16,0-1-16,0 22 0,0-22 0,0 22 16,0-22-16,21 22 0,22 0 15,-22-22-15,21 22 0,1 0 0,-1 20 16,21 1-16,-20 0 0,20 0 0,1 21 15,-22 0-15,22 0 0,-1 0 16,1 21-16,-1 0 0,-21 22 0,1-1 16,-1 21-16,-21-20 0,-21 20 15,0-20-15,0 20 0,-21-21 16,-21 1-16,-1-1 0,-20 0 0,21 1 16,-22-22-16,1 21 0,-1-21 15,22 1-15,-22-1 0,22-21 0,0 0 16,-1 0-16,1 0 0,21 0 0,0 0 15,-1 0-15,1-21 0,21-1 16,0 1-16,0 0 0,0 0 16,0 0-16,21 0 0,1 21 15,-1 0-15,0 0 0,0 0 16,0 0-16,0 21 0,1 0 0,-1 21 16,0-21-16,0 22 0,0-1 0,-21 0 15,21 1-15,1-1 16,-22 0-16,21 1 0,0-22 0,-21 21 15,21-21-15,0 1 0,0-1 0,-21 0 16,22-21-16,-1 0 0,0 21 16,0-21-16,21 0 0,-20 0 0,-1 0 15,21-21-15,0 21 0,-20-21 0,20 0 16,0-1-16,1-20 0,-22 21 16,21-21-16,0-1 0,-20 1 0,20 0 15,-21-1-15,0 1 0,0 21 16,-21-22-16,0 1 0,22 21 15,-22 0-15,0 0 0,-22 21 32,22 21-32,0 0 0,-21 0 15,21 21-15,-21-20 0,21 20 0,-21-21 16,21 21-16,0 1 0,0-22 16,0 0-16,0 21 0,0-20 0,21-1 15,0 0-15,0 0 0,1 0 0,-1-21 16,0 0-16,0 0 0,21 0 15,-20 0-15,20 0 0,-21 0 0,21-21 16,-20 21-16,-1-21 0,21 0 0,-21 0 16,0-22-16,1 22 0,-1-21 15,0 21-15,0-22 0,0 22 0,-21-21 16,0 21-16,21-1 0,-21 1 16,0 0-16,0 0 0,0 42 31,0 0-31,-21 0 0,21 1 15,0-1-15,0 0 0,0 21 16,0-21-16,0 22 0,0-22 0,0 0 16,0 21-16,21-20 0,1-1 15,-1 0-15,0 0 0,0-21 0,0 21 16,0-21-16,22 0 0,-22 0 0,21 0 16,1 0-16,-22 0 0,21 0 15,0 0-15,1-21 0,-1 0 0,-21 0 16,22 0-16,-22-1 0,21-20 15,-21 21-15,0-21 0,1 20 16,-22-20-16,0 0 0,21 21 0,-21-22 16,0 22-16,0 0 0,0 0 0,-21 21 31,-1 0-31,1 21 0,0 0 16,21 21-16,-21-20 0,0 20 0,0-21 15,21 21-15,0 1 0,-22-22 16,1 21-16,21 1 0,0-22 0,0 0 15,0 0-15,-21 0 0,21 0 16,0 1-16,21-22 31,-21-22-31,21 1 0,1 0 16,-1 0-16,-21 0 0,21-22 16,0 22-16,0-21 0,-21 21 0,21-22 15,-21 22-15,22 0 0,-22 0 16,0 0-16,21 0 0,-21-1 0,0 44 31,0-1-31,0 0 0,0 0 16,0 0-16,0 0 0,0 1 0,0 20 15,0-21-15,0 0 0,21 0 16,-21 1-16,21-1 0,0 0 16,-21 0-16,21-21 0,22 21 0,-22-21 15,21 0-15,-21 0 0,22 0 0,-1 0 16,0 0-16,1 0 0,-1 0 15,0 0-15,-20-21 0,20 0 0,-21 0 16,0 0-16,0-1 0,1 1 0,-22-21 16,0 21-16,0-22 0,21 22 15,-21-21-15,0 21 0,0 0 0,0-1 16,0 1-16,-21 21 16,-1 21-1,1 1-15,21-1 0,-21 0 16,0 21-16,21 1 0,-21-22 0,21 21 15,-21-21-15,21 22 0,-22-22 16,22 0-16,0 21 0,0-21 16,0 1-16,-21-1 0,42-42 31,-21-1-15,22 22-16,-1-21 0,-21 0 0,21 0 15,0-21-15,0 20 0,0-20 16,1 21-16,-1-21 0,0 20 15,42-41-15,-41 42 0,-1 0 0,0-1 16,-21 1-16,21 21 16,0 0-16,-21 21 15,0 1-15,0-1 0,0 0 16,0 21-16,0-21 0,0 1 16,0 20-16,0-21 0,0 0 0,0 22 15,0-22-15,21 0 0,1 0 0,-1 0 16,0 0-16,0 1 0,0-22 15,22 0-15,-22 21 0,0-21 0,0 0 16,0 0-16,22 0 0,-22 0 16,0 0-16,21-21 0,-21-1 0,1 22 15,20-21-15,-21-21 0,0 21 0,0 0 16,1-22-16,-1 1 0,-21 21 16,21-22-16,-21 22 0,0 0 15,0-21-15,0 21 0,0-1 16,-21 22-16,0 0 15,-1 0-15,1 22 0,0-1 16,0 0-16,0 0 0,21 0 16,0 22-16,-21-22 0,21 0 0,0 21 15,0-21-15,0 1 0,0-1 0,0 0 16,0 0-16,21 0 0,-21 0 16,21-21-16,0 22 0,21-1 0,-20-21 15,20 0-15,-21 0 0,21 0 0,1 0 16,-1 0-16,0 0 0,1 0 15,-22 0-15,21-21 0,-21-1 16,22-20-16,-22 21 0,0-21 0,0 20 16,0-20-16,1 0 0,-1 21 0,0-22 15,-21 1-15,0 21 0,0 0 16,0-1-16,0 1 0,0 42 16,0 1-16,0-1 15,0 0-15,-21 0 0,21 21 16,0 1-16,0-22 0,0 21 0,0-21 15,0 22-15,0-22 0,21 0 16,0 0-16,0 0 0,0 1 16,22-22-16,20 21 0,-20-21 15,-1 0-15,0 0 0,1 0 0,-1 0 16,-21 0-16,21-21 0,-20-1 16,-1 22-16,0-21 0,-21 0 0,0 0 15</inkml:trace>
  <inkml:trace contextRef="#ctx0" brushRef="#br1" timeOffset="84910.98">3365 15113 0,'0'0'0,"22"-42"0,-1-1 0,-21 1 16,0 21-16,0 42 31,0 21-31,-21 22 0,-1-22 0,1 43 16,0-22-16,0 1 0,-21 21 0,20-22 15,1 1-15,0-22 0,0 21 16,21-20-16,0-1 0,-21-21 0,21 22 15,0-22-15,0 0 16,0 0-16,0-42 16,21 0-1,0 0-15,0-1 0,-21-20 0,21 21 16,1-21-16,-1-1 0,-21-20 16,21-1-16,0 1 0,-21-1 0,21 1 15,-21-1-15</inkml:trace>
  <inkml:trace contextRef="#ctx0" brushRef="#br1" timeOffset="85071.89">3365 15198 0,'22'-64'16,"-22"-20"-16,0 41 0,-22 234 15,44-339 1,-22 190-16,0 0 0,0 22 16,0-1-16,21 1 0,-21-1 0,21 1 15,-21-22-15,0 22 16,0-22-16,21 0 0,-21 1 0,0-22 16,0 21-16,0-21 0,0 0 15,0 22-15,0-22 0,-21-21 16,0 0-16,0 0 0,-22 0 0,22 0 15,-21 0-15</inkml:trace>
  <inkml:trace contextRef="#ctx0" brushRef="#br1" timeOffset="85455.67">2900 15621 0,'0'0'0,"-21"-42"0,-1 21 0,22-1 16,22 22 0,20 0-16,-21 0 15,21 0-15,1 0 16,20 0-16,1 0 0,-1 0 0,22-21 15,0 21-15,-1-21 0,1 0 0,0 21 16,-1-21-16,-20 0 0,-1-1 16,1 1-16,-1 0 0,-20 0 0,-1 0 15,-21 0-15,0-1 0,0 1 16,-21 0-16,0 0 0,0 0 0,-21 21 16,0 0-1,0 21-15,21 21 0,-21 1 0,0-1 16,-1 0-16,22 22 0,0-1 0,0 1 15,-21-1-15,21 1 0,-21-1 16,21 1-16,-21-1 0,21 22 16,-21-22-16,0 1 0,21-22 15,-22 22-15,1-22 0,0 22 0,21-22 16,0-21-16,-21 21 0,21-20 0,0-1 16,0-42-1,21-1-15,-21 1 16,21 0-16,0-21 0,-21-1 15,22 1-15,-22-21 0,0-1 0,0 22 16</inkml:trace>
  <inkml:trace contextRef="#ctx0" brushRef="#br1" timeOffset="85672.55">3958 15536 0,'21'-42'16,"-42"84"-16,63-126 0,-20 63 0,-1-1 16,0 1-16,21 21 0,-21 0 0,1 0 15,20 21-15,-21-21 0,21 22 0,-20-1 16,-1 0-16,0 21 0,-21-21 15,0 1-15,0-1 0,0 21 0,0-21 16,-21 0-16,0 1 0,-22-1 16,22 0-16,-21 0 0,-1-21 0,1 21 15,21-21-15,-21 0 0,20 0 0,1 0 16,0 0-16,42-21 16,0 0-1,1 0-15,20 0 16</inkml:trace>
  <inkml:trace contextRef="#ctx0" brushRef="#br1" timeOffset="85899.42">4530 15325 0,'42'-21'0,"-84"42"0,105-42 0,-42 21 15,-21 21-15,0 0 0,0 0 16,0 21-16,0 1 0,0-1 16,0 22-16,0-22 0,-21 21 0,0 1 0,0-1 15,0 1-15,-1-1 0,1 1 16,0 21-16,0-22 0,0 1 15,-22-22-15,22 21 0,0 1 0,0-22 16,0 1-16,0-1 0,-1 0 16,1 1-16,21-22 0,0 0 0,0 0 15,0-42 1,21-21-16,22 20 0,-22-20 16,0 0-16,0-1 0</inkml:trace>
  <inkml:trace contextRef="#ctx0" brushRef="#br1" timeOffset="86135.28">4466 15579 0,'0'0'0,"0"-43"0,0-20 0,0 21 16,0-1-16,0 22 0,0-21 15,21 21-15,22-1 0,-22 1 16,21 21-16,-21 0 0,22 0 0,-1 0 16,0 0-16,1 0 0,-1 21 0,0 1 15,1-1-15,-22 21 0,0-21 16,0 22-16,-21-22 0,0 21 0,0 0 15,0-20-15,-21 20 0,0-21 0,-22 21 16,1-20-16,0-1 0,-1 0 16,1 0-16,0 0 0,21 0 0,-22 1 15,22-22-15,0 0 0</inkml:trace>
  <inkml:trace contextRef="#ctx0" brushRef="#br1" timeOffset="87851.3">6477 14986 0,'0'-42'0,"0"84"0,0-105 0,-21 41 0,21 1 16,-21-21-16,-1 21 15,1 21-15,21-21 0,-21 21 0,0 0 16,-43 42-16,43-21 0,0 21 16,-21 1-16,21 20 0,-1 1 15,1-1-15,0 1 0,0-1 0,0 22 16,0-22-16,-1-20 0,1 20 16,-21-20-16,21-1 0,0 0 0,-1 1 15,1-22-15,21 0 0,-21 0 0,0-21 16,0 0-16,0 0 15,-1-21-15,22 0 16,0-22-16,0 22 0,0-21 16,0 21-16,0-43 0,0 22 15,0 0-15,0-22 0,0 22 0,0-22 16,0 22-16,0 0 0,0 20 0,0 1 16,0 0-16,22 21 0,-1 21 15,-21 0-15,21 22 0,0-22 16,0 21-16,0 1 0,1-1 15,-1-21-15,0 21 0,0 1 0,0-22 16,22 42-16,-1-41 0,-21-1 16,0 0-16,22-21 0,-1 21 15,-21-21-15,21 0 0,1 0 0,-22 0 16,21 0-16,1 0 0,-1-21 0,0 0 16,1 0-16,-1-1 15,0 1-15,22-42 0,-22 20 16,-21 1-16,0 0 0,1 21 15,-1-22-15,0 22 0,-21 0 0,21 0 16,-21 42 0,0 0-16,0 21 15,0-20-15,-21 20 0,0-21 0,21 21 16,-21-20-16,21 20 0,0-21 0,0 21 16,0-20-16,0-1 0,0 0 15,21 0-15,0 0 0,0-21 16,0 0-16,0 0 0,22 0 0,-22 0 15,21 0-15,1-21 16,-22 0-16,21 21 0,0-21 0,-20 0 16,-1-22-16,21 22 0,-21-21 0,0 21 15,-21-22-15,0 1 0,0-22 16,0 22-16,0 0 0,0-1 0,-42 1 16,21 21-16,0-21 0,-22 20 15,1 1-15,21 21 0,-21 0 16,-1 0-16,1 0 0,0 21 0,-1 1 0,1 20 15,0-21-15,20 21 16,-20 22-16,21-22 0,0 1 0,21-1 0,0 0 16,0 22-16,0-43 0,21 21 15,0 1-15,21-22 0,1 0 16,20 0-16,-20-21 0,20 21 0,1-21 16,20 0-16,-20 0 0,-1 0 0,1 0 15,20-21-15,-20 21 0,-1-21 16,22 0-16,-21 0 0,-1-1 0,-21-20 15,22 21-15,-43-21 0,21-1 16,-20 22-16,-1-21 0,-21-1 0,0 1 16,0 0-16,0-1 0,0 22 0,-21 0 15,-1 0-15,1 21 0,-21 0 16,21 0-16,-22 0 0,1 21 16,21 0-16,-21 0 0,-1 1 0,22-1 0,0 21 15,0-21-15,0 0 16,21 22-16,0-22 0,0 0 0,0 0 15,0 0-15,0 1 0,21-22 0,0 21 16,0-21-16,0 0 0,22 0 16,-22 0-16,0 0 0,21 0 0,-21 0 15,1-21-15,-1-1 0,0 22 0,0-21 16,0 0-16,0 0 0,1-21 16,-1 20-16,-21 1 0,0 0 0,21 0 15,-21 0-15,21 21 16,-21 21-1,0 21-15,0-21 0,0 1 0,0 20 16,0-21-16,0 21 16,0-20-16,0 20 0,21-21 0,0 0 15,1 22-15,20-22 0,0-21 0,1 21 16,20 0-16,-21 0 0,22-21 16,-1 0-16,64 0 0,-63 0 15,-1 0-15,-20 0 0,20-21 0,1 21 16,-22-21-16,0 0 0,-20 0 15,20-1-15,-21-20 0,21-21 16,-42 20-16,0 1 0,0 0 16,0-1-16,0 22 0,-21-21 15,0 21-15,-21-1 0,21 1 0,-64 0 16,43 21-16,-1 0 0,1 21 16,0 0-16,-1 1 0,1 20 15,21 0-15,0-21 0,-1 22 0,1-1 16,21-21-16,0 22 0,0-22 0,0 21 15,21-21-15,1 0 0,-1 1 16,0-1-16,0-21 0,21 21 0,-20-21 16,20 0-16,-21 0 0,21 0 0,1 0 15,-22 0-15,21-21 0,1 0 16,20-22-16,-42 22 16,22-21-16,-22-1 0,21 1 0,-21-21 15,0 20-15,1-20 0,-1-1 16,0 1-16,0 20 0,-21-20 0,0 21 15,0-22-15,0 22 0,0-1 0,0 22 16,0 0-16,0 0 0,-21 21 16,-21 21-16,20 21 0,1-20 15,0 20-15,0 21 0,0 1 16,0-1-16,21 1 0,0-1 0,0 43 16,0-42-16,0-22 0,0 43 15,21-43-15,0-21 16,0 22-16,21-22 0,-20 0 15,20-21-15,-21 21 0,21-21 0,1 0 0,-1 0 16,0 0-16,-20 0 0,20 0 16,-21-21-16</inkml:trace>
  <inkml:trace contextRef="#ctx0" brushRef="#br1" timeOffset="88163.12">6562 16531 0,'0'0'0,"0"21"0,-22-21 15,22 22-15,0-1 47,22 0-31,-1 0 0,-21 0-16,0 0 15,0 1-15</inkml:trace>
  <inkml:trace contextRef="#ctx0" brushRef="#br1" timeOffset="88344.02">6498 17272 0,'0'0'0,"0"21"16</inkml:trace>
  <inkml:trace contextRef="#ctx0" brushRef="#br1" timeOffset="88491.93">6498 17336 0,'0'42'16,"0"-84"-16,0 105 0,0-42 15,0 0-15,0 1 16,21-22-16,0 0 15,-21-22 1,22 22 0,-22-21-16,0 0 0,0 0 0,0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6T02:50:22.0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762 741 0,'0'-21'0,"21"0"16,-21-1-16,0 1 15,0 0-15,0 0 16,0 42 0,0 0-16,0 22 15,0-1-15,0 0 0,0 1 0,0 20 16,0 1-16,0-1 0,0-21 15,0 22-15,0-22 0,0 1 0,0-1 16,0 0-16,0-21 0,0 22 16,0-22-16,0 0 0,21-21 15,-21 21-15,21-21 0,1 0 16,-1-21 0</inkml:trace>
  <inkml:trace contextRef="#ctx0" brushRef="#br0" timeOffset="259.83">1185 720 0,'0'-21'16,"0"42"-1,0 21-15,0-21 16,0 22-16,0-1 0,0 0 15,0 1-15,0 20 0,0-21 16,0-20-16,0 20 0,0 0 0,0-21 16,0 1-16,0 20 0,0-21 15,0 0-15,0 0 0,21-21 47,-21-21-47</inkml:trace>
  <inkml:trace contextRef="#ctx0" brushRef="#br0" timeOffset="424.75">1524 995 0,'0'0'0,"21"0"0,0 0 16,-21 21 15,0 0-15,21-21-1,1 0-15,-1 0 16</inkml:trace>
  <inkml:trace contextRef="#ctx0" brushRef="#br0" timeOffset="3120.21">2646 783 0,'0'0'0,"0"-21"0,0 0 0,0 0 0,0 0 15,0-1 1,21 22-16,0 0 16,-21 22-1,0-1-15,0 0 0,0 21 0,0 1 16,0-1-16,0 0 0,0 22 15,-21-22-15,0 0 0,21 22 0,-21-22 16,21 1-16,0-1 0,0-21 16,0 21-16,0-20 0,0-1 0,0 0 15,21-21 1,0 0-16,0 0 16,0-21-16,0 21 0,1-21 15,20-1-15,-21 1 0,0 0 0,0 0 16,1-21-16,20 20 0,-21-20 15,0 21-15,0-21 0,1 20 0,-1-20 16,-21 21-16,0-21 0,21 20 16,-21 1-16,0 42 15,0 1 1,0-1-16,0 21 16,0-21-16,0 0 0,0 22 0,0-22 15,0 0-15,0 21 0,0-20 16,0-1-16,21 0 0,-21 0 15,21-21-15,0 21 0,1-21 16,-1 21-16,0-21 0,0 0 0,21 0 16,-20 0-16,20 0 0,-21-21 0,21 0 15,1 0-15,-1 0 0,0 0 16,1-1-16,-22 1 0,21 0 0,-21-21 16,1 21-16,20-22 0,-42 1 15,0 0-15,0-1 0,0 1 16,0 0-16,0 20 0,-21-20 0,0 21 15,-1-21-15,-20 20 0,21 1 16,-21 21-16,20 0 0,-20 0 16,21 0-16,0 0 0,-22 0 0,22 21 15,0 1-15,21-1 0,0 0 16,0 0-16,0 0 0,0 22 16,21-22-16,0 0 0,1 0 0,20 0 15,0-21-15,1 0 0,-1 21 16,0-21-16,22 0 0,-1 0 0,-20-21 15,20 21-15,1-21 0,-22 0 16,0 0-16,1 0 0,-1-1 0,0 1 16,1-21-16,-22 21 0,0-22 15,0 22-15,-21-21 0,0 21 16,0-22-16,0 22 0,0-21 0,0 0 16,0 20-16,0 1 0,-21-21 15,0 21-15,0 21 0,-1 0 16,1 0-16,0 21 15,21 0-15,-21 21 0,21 1 0,0-22 16,0 21-16,0 1 0,0-1 16,0 21-16,0-20 0,0-1 0,0 22 15,0-22-15,0 0 0,-21 22 16,21-22-16,0-21 0,0 106 16,0-106-1,0 1-15,0-44 31,0 1-31,0 0 16,21 0-16,0 0 0,-21 0 16,21-22-16,0 22 0,-21-21 0,22-1 15,-1 22-15,0-21 0,0 21 16,0-22-16,-21 22 0,21 21 0,1-21 16,-1 21-16,0 21 15,0 22-15,-21-22 0,0 0 16,0 21-16,0-21 0,0 22 15,0-22-15,0 21 0,0-21 0,0 1 16,0-1-16,0 0 0,21 0 0,-21 0 16,21 0-16,1-21 15,-1 0-15,0 0 0,21 0 16,-21 0-16,1 0 0,20 0 16,0 0-16,1-21 0,-22 0 0,21 0 15,0 0-15,-20-22 0,20 22 16,-21 0-16,0-21 0,22-22 15,-22 22-15,-21 21 0,0 0 16,0-1-16,21 1 0,-21 0 0,-21 42 31,0 22-15,-1-22-16,22 0 16,0 21-16,-21-21 0,21 22 15,0-22-15,0 0 0,0 21 0,0-20 16,0-1-16,0 0 0,0 0 15,21-21-15,1 0 0,-1 0 0,0 0 16,21 0-16,-21 0 0,1 0 16,20 0-16,-21-21 0,21 0 0,-20 0 15,-1-1-15,21 1 0,-21 0 16,0-21-16,-21 21 0,22-22 0,-22 22 16,0-21-16,0 21 0,0-22 15,0 22-15,0 0 0,0 0 0,0 0 16,0-1-16,0 44 31,0-1-15,0 21-16,0-21 0,0 22 15,0-1-15,0 0 0,0 1 0,0-1 16,0 0-16,0 22 0,0-1 16,-22-20-16,22 20 0,0 1 0,0 20 15,0 1-15,0 0 0,0-1 0,0 1 16,0 21-16,22-22 0,-22 22 15,21 0-15,-21-21 0,0 21 16,0-22-16,0 1 0,0 0 0,0-1 16,0-20-16,0-1 0,0-20 0,0-1 15,0-21-15,0 21 0,0-20 16,-21-22-16,-1-22 16,1 1-16,0 0 15,0-21-15,21 21 0,-21-22 0,0-20 16,-1-1-16,1 1 0,21-85 15,0 63-15,0 21 0,0-20 16,0-1-16,0-21 0,21 22 0,1-1 16,-1 0-16,0 1 0,21 20 15,1-21-15,-1 22 0,0-1 0,22 1 16,-22-1-16,22 1 0,-1-1 16,-21 22-16,22-21 0</inkml:trace>
  <inkml:trace contextRef="#ctx0" brushRef="#br0" timeOffset="5204.01">7451 889 0,'-22'0'15,"44"0"-15,-65 0 16,43-21-16,0 0 16,0 0-16,0-1 0,0 1 0,0 0 15,21 0-15,1 0 0,-1-22 16,0 22-16,0-21 0,0 21 0,0-22 15,1 22-15,-1 0 0,-21 0 16,0 0-16,0 0 0,-21 21 16,-1 0-16,-20 0 0,21 0 15,-21 0-15,20 0 0,-20 21 0,0 0 16,-1 0-16,1 0 16,21 22-16,-21-22 0,20 0 0,1 0 15,0 0-15,21 0 0,0 1 0,0-1 16,0 21-16,0-21 0,21 0 15,0 1-15,1 20 0,20-21 0,-21 21 16,0-20-16,22 20 0,-22-21 16,0 21-16,21-20 0,-21 20 0,1-21 15,-22 21-15,0-20 0,0-1 16,0 0-16,0 0 0,0 0 16,-43 0-16,22 1 0,-21-22 0,21 21 15,-22 0-15,-20-21 0,20 0 16,1 0-16,-21 0 0,20 0 0,1 0 15,0 0-15,-1-21 0,1 0 16,21-1-16,-22 1 0,22-21 0,0 21 16,0-22-16,21 1 0,-21-21 15,21 20-15,0 1 0,0 0 0,0-1 16,0 22-16,21-21 0,0 42 16,0-21-16,0 21 0,1 21 15,-1 0-15,0 0 0,0 21 0,21-20 16,1 62-1,-22-41-15,0-1 0,0 0 0,0 1 16,1-1-16,-1-21 0,0 21 16,-21-20-16,21-1 0,0 0 0,0 0 15,1-21-15,-1 21 0,21-21 16,-21 0-16,0 0 0,1 0 16,-1 0-16,21-21 0,-21 0 0,22 0 15,-1 0-15,0-1 0,1 1 16,-1 0-16,0-21 0,1 21 0,-1-22 15,0 1-15,-21 21 0,22-22 16,-22 1-16,0 0 0,-21-1 0,0 22 16,0-42-16,0 42 15,-21 21-15,0 0 16,0 0-16,-1 0 0,1 21 0,-21 42 16,21-42-16,0 22 15,-1-1-15,1 0 0,0-20 0,21 20 16,0 0-16,0 1 0,0-22 15,0 0-15,0 21 0,0-21 0,0 1 16,21-22-16,0 21 0,1 0 0,-1-21 16,21 0-16,-21 0 0,22 0 15,-22 0-15,21 0 0,0-21 0,1 0 16,-1 21-16,0-22 0,1-20 16,-1 21-16,0-21 0,1 20 15,-22-20-15,21-21 0,-21 20 0,1-20 16,20 20-16,-21-20 0,0-1 15,0 22-15,-21-21 0,22 20 0,-22-20 16,21 20-16,-21 1 0,0 0 16,0-1-16,0 22 0,0 0 0,0 0 15,-21 21-15,-1 0 0,1 21 16,0 0-16,0 0 0,0 22 16,0-1-16,21 0 0,-22 1 15,1 20-15,21-20 0,-21 20 16,21 1-16,-21-1 0,21 1 0,0-1 15,0-21-15,-21 22 0,21-22 16,0 1-16,0-1 0,0-21 0,0 21 16,21-20-16,-21-1 0,21 0 15,0 0-15,22-21 0,-22 0 0,0 0 16,21 0-16,-21 0 0,22 0 0,-1 0 16,0-21-16,1 0 0,-1 0 15,0-1-15,1 1 0,-22 0 16,21-21-16,1 21 0,-22-22 0,0 1 15,-21 0-15,0 20 0,0-20 0,0 21 16,0 0-16,0 0 0,0-1 16,-21 1-16,0 21 15,-1 0-15,1 0 0,-21 0 0,21 21 16,0 1-16,-1-1 0,1 0 16,0 0-16,21 21 0,-21-20 0,21 20 15,0-21-15,0 0 16,0 0-16,0 1 0,42 20 0,-21-21 15,1-21-15,-1 21 0,21-21 0,-21 0 16,0 0-16,22 0 0,-22 0 16,21 0-16,1 0 0,-1-21 0,0 21 15,1-21-15,-22 0 0,21 0 16,0-1-16,-20 1 0,-1 0 16,0-21-16,0 21 0,0-22 0,0 1 15,-21 21-15,0-22 0,0 22 16,0 0-16,0 0 0,0 0 0,0 42 31,0 0-31,0 21 0,-21-20 16,0-1-16,21 21 0,0-21 15,-21 43-15,21-43 0,0 0 16,-21 0-16,21 0 0,0 1 0,0-1 16,0 0-16,0 0 15,0-42 32,0 0-47,21 0 0,-21-1 16,21-20-16,-21 21 0,21-21 15,0 20-15,-21-20 0,22 21 0,-1-21 16,-21 20-16,21-20 0,0 21 16,0 0-16,-21 0 0,21 21 0,1 0 15,-1 21 1,0-21-16,-21 21 0,0 21 0,0-21 15,0 1-15,0 20 0,21-21 0,-21 21 16,21-20-16,0-1 16,1 21-16,-22-21 0,21 0 0,0 1 0,21-22 15,-21 21-15,1-21 0,-1 0 16,21 0-16,-21 0 0,22 0 16,-22 0-16,21 0 0,-21 0 0,0 0 15,22 0-15,-22-21 0,0-1 16,0 1-16,0 0 0,-21-21 15,22 21-15,-22-22 0,21 22 0,-21-21 16,0 21-16,0-22 0,0 22 16,0 0-16,0 42 15,0 0-15,0 0 16,-21 1-16,21-1 0,-22 0 16,22 21-16,0-21 0,0 1 15,0-1-15,0 0 0,0 0 0,0 0 16,0 0-16,0 1 15,22-22-15,-1 0 0,0 0 16,0 0-16,21 0 0,-20 0 0,-1-22 16,21 1-16,-21 0 0,0 0 15</inkml:trace>
  <inkml:trace contextRef="#ctx0" brushRef="#br0" timeOffset="5528.83">10329 445 0,'0'0'0,"-21"0"0,0 0 0,-21 0 0,20 0 16,1 21-16,0 0 0,0-21 0,0 21 15,21 0-15,-21 0 0,21 1 16,0-1-16,21-21 0,0 0 16,0 21-16,0-21 0,0 0 15,1 0-15,-1 0 0,0 0 0,0 0 16,0 0-16,0 0 0,1 0 0,-1-21 15,-21 0-15,0-1 16,0 1-16,0 0 16,-21 0-1,-1 21-15,1 0 0,0 0 0,0 0 16,0 0-16,0 0 0,-1 21 16,1 0-16,21 0 0,-21 1 15,21-1-15,0 0 0,0 0 16,0 0-16</inkml:trace>
  <inkml:trace contextRef="#ctx0" brushRef="#br0" timeOffset="6677.17">10520 741 0,'0'0'0,"0"-21"0,0 0 16,-21 21 0,-1 21-1,22 0-15,0 0 0,0 0 0,0 22 16,-21-22-16,21 21 0,0 0 16,0-20-16,0 20 0,0-21 0,0 21 15,0-20-15,0 20 0,0-21 16,0 0-16,0 0 0,21-21 15,1 22-15,-1-22 0,-21 21 0,21-21 16,21 0-16,-21 0 0,1 0 16,-1 0-16,21-21 0,-21-1 0,22 1 15,-1 0-15,-21 0 0,0 0 16,22-22-16,-22 22 0,0-21 0,0 0 16,0-1-16,-21 1 0,0 0 0,0-1 15,0 22-15,0-21 0,0 21 16,0-1-16,-21 22 15,0 0-15,0 0 16,0 22-16,-1-1 0,22 21 0,0-21 16,0 22-16,0-1 0,0 0 15,0-21-15,0 22 0,0-1 16,0-21-16,22 22 0,-1-22 0,0 0 16,0 0-16,0-21 0,22 21 15,-22-21-15,0 0 0,21 0 0,1 0 16,-22 0-16,21-21 0,-21 0 15,22 0-15,-22 0 0,0-1 0,0-20 16,0 21-16,0-64 0,-21 43 16,22 21-16,-22-22 0,21 1 15,-21 21-15,0 0 0,0 0 16,0-1-16,0 44 16,0-1-1,0 21-15,-21-21 0,21 0 16,-22 22-16,22-22 0,0 21 15,0-21-15,0 22 0,-21-22 0,21 0 16,0 21-16,-21-20 0,21-1 0,0 0 16,-21-21-16,21 21 0,-21-21 15,0 0 1,21-21 0,0 0-1,0 0-15,0-1 0,0-20 0,0 21 16,0 0-16,21-22 0,0 1 15,0 0-15,0-1 0,0 22 16,1-21-16,-1 0 0,21 20 16,-21-20-16,22 21 0,-22 0 0,21 0 15,-21 21-15,0 0 0,1 0 0,-1 21 16,0 0-16,-21 0 0,0 21 16,0-20-16,0 20 0,0 0 0,0 22 15,0-22-15,0 0 0,-21-20 16,0 20-16,21-21 0,-22 21 0,22-20 15,0-1-15,0 0 0,-21-21 16,21 21-16,0-42 16,0 0-1,0 0-15,0-1 16,0 1-16,0 0 0,21-21 0,-21 21 16,22-22-16,-1 1 0,21 0 0,-21-1 15,22 1-15,-22 0 0,21-1 16,22 1-16,-22 0 0,21 20 0,22 1 15,-21 0-15,-1 21 0,1 0 16,-22 0-16,21 21 0,-41 0 0,-1 1 16,0-1-16,-21 21 0,0 0 15,0 1-15,0-1 0,0 22 0,0-22 16,0 0-16,-21 1 0,21-22 16,-21 21-16,-1-21 0,1 22 0,0-22 15,0 0-15,21 0 0,-21-21 16,0 21-16,-1 0 0,1-21 0,0 0 15,0 0-15,0 0 16,-22 0-16</inkml:trace>
  <inkml:trace contextRef="#ctx0" brushRef="#br0" timeOffset="7739.56">487 2477 0,'0'0'0,"0"-22"0,0 1 16,0 0-16,0 0 15,0 0 1,0 42 0,0 0-16,-21 21 15,21 1-15,0-1 0,-22 22 0,22-22 16,0 21-16,-21-20 0,21 20 15,-21-20-15,0-1 0,21 0 0,-21 1 16,21-22-16,-21 21 0,21-21 16,0 0-16,0 1 0,21-22 31,0 0-31,0-22 0,21 22 16,-20-21-16</inkml:trace>
  <inkml:trace contextRef="#ctx0" brushRef="#br0" timeOffset="8232.28">974 2519 0,'0'0'16,"0"-21"-16,-22 0 0,22-1 16,-21 22-16,21-21 0,0 0 15,0 0-15,0 0 0,21 0 16,1 21-16,-1-22 0,0 1 15,0 21-15,21 0 0,-20 0 0,20 0 16,-21 0-16,21 21 0,22 22 16,-43-1-16,0 0 15,0 22-15,1-22 0,-22 1 16,0 20-16,0-21 0,-22 1 0,1-1 16,0 0-16,-21 1 0,-1-1 15,1 0-15,-43 1 0,43-22 16,0 0-16,-1 0 0,1 0 15,21-21-15,-21 0 0,20 0 0,1 0 16,0 0-16,0-21 0,21 0 16,0 0-16,0 0 0,0 0 0,0-22 15,0 22-15,0-21 0,0 21 16,21-22-16,0 22 0,0 0 16,1 21-16,-1 0 0,0 0 15,0 0-15,0 0 0,0 21 0,22 0 16,-22 0-16,0 22 0,0-22 15,0 0-15,-21 21 0,22-20 0,-1-1 16,0 0-16,-21 0 0,0 0 16,21 0-16,0-21 0,-21 22 15,21-22-15,1 0 0,-1 0 16,0 0-16</inkml:trace>
  <inkml:trace contextRef="#ctx0" brushRef="#br0" timeOffset="8392.19">1672 2773 0,'0'-21'62</inkml:trace>
  <inkml:trace contextRef="#ctx0" brushRef="#br0" timeOffset="9051.81">3175 2223 0,'0'-22'15,"0"44"-15,-21-65 0,0 43 16,-1 0-16,1 21 16,21 1-16,-21-1 0,0 21 0,21 0 15,-21 22-15,0-1 0,21 1 16,-22-1-16,1 1 0,0-1 0,0-20 16,0 20-16,0-20 0,-1 20 15,1-21-15,-21 22 16,21-43-16,0 0 0,21 0 0,0 1 15,0-44 1,21 1-16,0 0 16,0 0-16,-21-21 0,21 20 15,0-20-15,1 0 0,-1-1 0,0 1 16,0-21-16,0-1 0,22-42 16,-1 43-16,-21-1 0,0 1 15,0 20-15,1-20 0,-1 42 16,0-22-16,0 22 0,0 0 0,-21 42 15,21 0 1,-21 1-16,0 41 0,0-21 16,22 22-16,-22-1 0,0 1 0,0-1 15,0 1-15,0-1 0,0 1 16,0-22-16,0 1 0,0-1 0,0 0 16,21 1-16,-21-22 0,21 0 15,-21 0-15,0 0 0,-21-42 47,0 21-47</inkml:trace>
  <inkml:trace contextRef="#ctx0" brushRef="#br0" timeOffset="9215.7">2730 2900 0,'0'0'0,"22"0"31,20 0-16,-21 0-15,21 0 0,1-21 16,-1 21-16,0-21 0,1 21 0,20-22 16,1 22-16,-1-21 0,1 21 15,-22-21-15,22 21 0,-1 0 0</inkml:trace>
  <inkml:trace contextRef="#ctx0" brushRef="#br0" timeOffset="11202.57">4085 2604 0,'0'-22'0,"0"44"0,0-65 16,0 22-16,0 0 0,-21 21 0,0-21 15,0 0-15,-22 21 0,22 0 16,0 0-16,-21 0 0,20 0 0,-20 21 16,0 0-16,-1 21 0,1-21 15,21 22-15,-21-1 0,-1 0 0,22 1 16,0-1-16,-21 0 0,42 1 15,0-1-15,0 0 0,0-20 0,0 20 16,0-21-16,21 0 0,0 0 0,0 1 16,0-1-16,0-21 15,22 0-15,41 0 0,-62 0 16,20 0-16,0 0 0,1-21 0,-1-1 16,0 1-16,1 0 0,-1-21 15,-21 21-15,21-22 0,1 1 0,-22 0 16,21-22-16,-21 1 0,1-1 15,-1 1-15,0-1 0,0 1 0,-21-1 16,0 1-16,0 20 0,0-20 0,0 20 16,0 1-16,-21 21 0,21 0 15,-21 0-15,0-1 0,-1 22 0,1 0 16,0 0-16,0 0 16,0 22-16,0-1 0,-1 21 0,22 0 15,0 1-15,0 20 0,0 1 0,0-1 16,0 1-16,0-1 0,0 1 15,0-1-15,0-20 0,0 20 0,0-21 16,22 1-16,-22-22 0,21 21 16,0-21-16,0 1 0,0-1 0,0 0 15,-21 0-15,22-21 0,-1 0 0,21 0 16,0 0-16,1-21 16,-22 21-16,21-21 0,1 0 0,-22-22 15,21 22-15,-21 0 0,22-21 0,-22 20 16,21-41-1,-42 21-15,0 20 0,21 1 0,-21 0 16,0 0-16,0 42 31,0 0-31,0 0 0,0 1 0,0 20 16,0-21-16,0 0 0,0 0 16,0 22-16,0-22 0,0 0 0,0 0 15,0 0-15,21-21 0,-21 22 16,22-1-16,-1-21 0,0 0 0,21 0 15,-21 0-15,1 0 16,20 0-16,-21 0 0,0 0 0,22-21 16,-22-1-16,21 22 0,-21-21 0,0 0 15,1-21-15,-1 21 0,-21-1 16,21 1-16,-21-21 0,21 21 16,-21 0-16,0-1 0,0 44 31,0-1-16,0 0-15,0 0 0,0 0 0,0 0 16,0 1-16,0-1 0,0 0 16,0 0-16,0 0 0,0 0 0,0 1 15,0-1-15,21 0 0,0 0 16,1-21-16,-1 0 16,0 21-16,21-21 0,-21 0 0,22 0 15,-1 0-15,0 0 0,1 0 0,63-21 16,-64 0-16,0 21 15,22-21-15,-22 0 0,-21-1 0,22 1 16,-22 0-16,0-21 0,0 21 0,-21-22 16,0 22-16,0-21 0,0-1 15,0 1-15,0 0 0,-21-1 0,0 22 16,0-21-16,-1 21 0,-20 0 16,21 21-16,-21 0 0,20 0 0,-20 0 15,21 0-15,-43 42 16,22 0-16,21-21 0,0 22 0,0-1 15,-1 0-15,1-20 0,21 20 16,-21 0-16,21 1 0,0-22 0,0 0 16,0 21-16,0-21 0,21 1 15,0-1-15,1-21 0,-1 21 0,0-21 16,0 0-16,0 0 0,22 0 0,-22 0 16,0 0-16,21 0 0,-21 0 15,22-21-15,-22 0 0,0-1 0,0 1 16,0 0-16,1 0 0,-1 0 15,-21 0-15,0-22 0,21 1 0,-21 21 16,0-22-16,0 22 0,0 0 0,0 0 16,21 0-16,-21 42 31,0 0-31,0 0 0,0 22 0,-21-22 16,21 21-16,0-21 0,0 0 15,0 1-15,0 20 0,0-21 16,0 0-16,21 0 0,0 1 0,0-22 15,1 0-15,-1 21 0,0-21 16,21 0-16,-21 0 0,22 0 0,-22 0 16,21 0-16,1-21 0,-22-1 0,21 22 15,0-21-15,-20 0 0,20 0 16,-21-21-16,21 20 0,-20-20 0,-22 21 16,21-21-16,-21-1 0,0 22 0,0-21 15,0 21-15,0-1 16,0 44-1,0-1-15,-21 0 16,-1 21-16,22-21 0,0 1 0,-21 20 16,21-21-16,-21 21 0,21-20 0,0-1 15,0 0-15,0 0 0,0 0 16,0 0-16,0 1 0,21-22 31,0 0-15,1-22-16,-1 22 0,-21-21 15,21 0-15,0 0 0,0 0 0,0 0 16,1-22-16,20 22 0,-21 0 16,21-21-16,-20 20 0,-1 1 0,21 0 15,-21 21-15,-21 21 16,0 0-16,0 1 16,0-1-16,0 0 0,0 0 0,0 0 15,0 0-15,0 1 0,0-1 16,0 0-16,0 0 0,0 0 15,21-21-15,1 0 0,-1 0 0,0 0 16,0 0-16,0 0 0,0 0 16,22 0-16,-22 0 0,0 0 15,0-21-15,22 0 0,-22 0 0,0 0 16,0-1-16,0-20 0,0 0 16,1-1-16,-1-20 0,0 21 0,-21-22 15,0 1-15,0-1 0,0 22 0,21-22 16,-21 22-16,0 0 0,0-1 15,0 22-15,0 0 0,0 0 16,-21 42 0,0 0-16,0 0 0,21 22 0,-22-1 15,1 0-15,21 1 0,-21 20 0,21-21 16,0 1-16,0 20 0,0-20 16,0-1-16,0 0 0,0 1 15,0-1-15,0 0 0,0-21 0,42 22 16,-42-22-16,22 0 15,-1-21-15,0 0 0,0 21 0,0-21 16,22 0-16,-22 0 0,0 0 0,0-21 16,0 0-16,0 21 0</inkml:trace>
  <inkml:trace contextRef="#ctx0" brushRef="#br0" timeOffset="11377.48">7154 2477 0,'0'0'0,"-21"0"0,0 0 16,0 0 0,42 21-1,0-21-15,0 0 0,22 0 0,-22 0 16,21 0-16,0 0 0,1-21 16,-1-1-16,0 22 0,-20-21 0,20 21 15</inkml:trace>
  <inkml:trace contextRef="#ctx0" brushRef="#br0" timeOffset="12731.7">8636 2836 0,'0'-42'15,"0"21"1,0 0-16,0 0 0,0-1 16,0 1-16,0 0 0,0-21 0,0 21 15,0-43-15,-21 22 0,0-1 16,-1 1-16,-20 21 0,21-21 16,-21 20-16,20 1 0,-20 0 0,0 21 15,-1 0-15,1 0 0,0 0 0,-1 21 16,1 0-16,0 1 0,-1 20 15,1-21-15,0 43 0,21-22 16,-22 0-16,22 22 0,21-22 16,0 0-16,0 1 0,0-1 0,0 0 15,0 1-15,21-22 0,0 0 0,1 0 16,-1 0-16,0-21 0,21 0 16,1 0-16,-22 0 0,21 0 15,0 0-15,1 0 0,-22 0 0,21-21 0,1 0 16,-1 0-16,0 0 0,1 0 15,-1-1-15,-21-20 0,21 21 0,-20-21 16,-1-1-16,0 1 0,0 0 0,-21-1 16,0 1-16,0 0 15,0 20-15,0-20 0,0 21 0,0 0 16,-21 42 0,21 0-16,-21 0 15,21 0-15,0 22 0,0-1 0,0 0 16,0 1-16,0-22 0,0 21 15,0 1-15,0-22 0,0 21 0,21-21 16,0 0-16,0 1 0,43 20 16,-22-42-16,-21 21 0,22-21 15,-1 0-15,0 0 0,1 0 16,20 0-16,-21 0 0,1 0 0,20-21 16,-20 0-16,-1 0 0,21-1 0,-20 1 15,-22 0-15,21-21 0,-21 21 16,1-22-16,-1 1 0,-21 0 0,0-1 15,0 1-15,0 0 0,0 20 16,0-20-16,-21 21 0,-1 0 0,-20 0 16,21-1-16,0 22 0,-22 0 15,1 0-15,0 22 0,-1-1 0,1 0 16,21 21-16,-21-21 0,-1 22 0,22-1 16,0-21-16,0 22 0,21-22 15,0 21-15,0 0 16,0-20-16,21-22 0,-21 21 0,42-21 15,-21 0-15,22 0 0,-1 0 16,-21 0-16,22 0 0,-1 0 0,0 0 16,1-21-16,-1 21 0,-21-22 15,21 1-15,-20 0 0,-1 0 0,0 0 16,0 0-16,0-1 0,-21 1 0,0 0 16,0 0-16,0 0 0,0 0 15,0-1-15,0 44 31,0-1-31,0 0 16,0 21-16,-21-21 0,21 22 0,-21-1 0,21 0 16,0 1-16,0-1 0,0 0 15,0 22-15,-21-22 0,21 22 16,0-1-16,0 22 0,0-22 0,0 22 16,0-21-16,0 20 0,0 1 0,0-22 15,0 22-15,0 0 0,0-22 16,0 22-16,-21 0 0,21-1 0,-22-20 15,1-1-15,21 1 0,-21-1 0,0-20 16,0-1-16,0 0 0,21-21 0,-22 1 16,1-1-16,0-21 15,0-21 1,21-22-16,-21 22 0,0-21 16,21-22-16,0 22 0,0-22 0,0 1 15,0-22-15,0 22 0,0-22 16,0 22-16,0-22 0,0 21 0,21-20 15,0-1-15,0 22 0,0-22 0,0 21 16,1 1-16,-1-1 0,0 22 16,21 0-16,-21-1 0,22 1 15,-1 0-15,0-1 0,-20 22 0,20-21 0,0 21 16,-21 0-16,22-22 0</inkml:trace>
  <inkml:trace contextRef="#ctx0" brushRef="#br0" timeOffset="13296.37">9991 2667 0,'0'-21'31,"21"0"-31,0 0 16,0-1-16,0 1 15,0 21-15,-21-21 0,22 0 0,-22 0 16,21 0-16,-21-1 0,0 1 0,0 0 15,0 0 1,-21 21-16,-1 21 16,1 0-16,0 0 0,-21 22 15,21-22-15,-1 21 0,1 1 16,0-1-16,0 0 0,21-21 0,-21 22 16,21-22-16,0 0 0,0 0 15,0 0-15,21 1 0,0-1 0,0-21 16,22 0-16,-22 21 0,21-21 0,0 0 15,1 0-15,-22 0 0,21 0 16,1-21-16,-1 21 0,0-21 0,1-1 16,-1 1-16,-21 0 0,21-21 0,1 21 15,-22-22-15,0 22 0,0-21 16,0-1-16,1 1 0,-22 21 0,21-21 16,-21 20-16,0 1 0,0 0 15,0 0-15,-21 21 16,-1 21-16,1-21 15,21 21-15,-21 22 0,0-22 16,0 21-16,21-21 0,0 22 0,0-22 16,-21 21-16,21 0 0,0-20 0,0-1 15,0 21-15,0-21 0,0 0 16,0 1-16,0-1 0,0 0 0,0 0 16,0 0-1,-22-21 1,1 0-16,0 0 0,0-21 15,0 21-15,21-21 0,-21 0 16</inkml:trace>
  <inkml:trace contextRef="#ctx0" brushRef="#br0" timeOffset="14261.82">11726 2223 0,'0'0'16,"-21"0"15,21 21-31,-21-21 15,21 21-15,-21 0 0,21 0 16,0 22-16,-21-22 0,-1 21 0,1 0 16,21 1-16,0-1 0,-21 0 0,0-20 15,21 20-15,0-21 0,0 21 0,0-20 16,0-1-16,0 0 0,21-21 16,0 0-16,22 0 15,-22 0-15,0 0 0,21 0 16,1-21-16,-1 0 0,0-1 15,-21 1-15,22 0 0,-1 0 0,0-21 16,1 20-16,-22-20 0,0 0 16,0 21-16,0-22 0,-21 1 0,0 0 15,0-1-15,-21 22 0,0-21 0,0 21 16,0-1-16,-22 1 0,22 0 16,-63 0-16,62 21 0,1 0 15,-21 0-15,21 0 0,21 21 0,-21 0 16,21 0-16,0 1 15,21-22-15,0 0 16,21 0-16,-21 0 0,22 0 16,-1 0-16,22 0 0,-22 0 15,0 0-15,22 0 0,-1 0 0,-20-22 16,20 1-16,-21 21 0,1-21 0,41 0 16,-62 0-16,-1 0 15,0-1-15,-21 1 0,0 0 16,0 0-16,0 0 0,0 0 15,0-1 1,-21 22-16,0 0 0,-1 0 16,22 22-16,-21-22 15,0 21-15,0 21 0,21-21 0,-21 22 0,0-1 16,-1 0-16,1 1 0,0 20 16,0 22-16,0-22 0,0 22 15,-1-22-15,1 22 0,0-21 0,0 20 16,21 1-16,0 0 0,-21-1 15,21 1-15,0 0 0,0-1 0,0 1 16,0 0-16,0-1 0,0 1 0,0-22 16,21 22-16,-21 0 0,0-22 0,0 1 15,0-1-15,0 1 0,0-1 16,0 1-16,0-22 0,0 0 16,-21 1-16,0-22 0,-1 21 0,1-42 15,0 21-15,0-21 0,0 0 0,0 0 16,21-21-16,-22 0 0,1 0 15,0 0-15,0-22 0,0 1 0,0-21 16,21-1-16,-22 1 0,1-1 0,0 1 16,0-1-16,0 1 0,21-1 0,0 22 15,0-22-15,0 1 0,0 20 16,0-20-16,0 21 0,21-22 16,0 22-16,0-1 0,0-20 0,1 21 15,20-1-15,-21-20 0</inkml:trace>
  <inkml:trace contextRef="#ctx0" brushRef="#br0" timeOffset="16308.65">13737 2138 0,'21'0'0,"0"0"16,1 0-1,-1 0-15,0 0 0,0 0 0,0-21 16,0 21-16,1-21 0,20 21 0,0-22 16,-21 22-16,22-21 0,-1 0 15,-21 21-15,22-21 0,-22 0 0,21 0 16,-21-1-16,-21-20 0,0 21 15,0 0-15,0 0 0,0-1 16,-21 1-16,0 0 0,-21 0 0,20 0 0,-20 21 16,-21 0-16,20 0 0,1 0 15,-22 21-15,22 0 0,0 0 0,-22 0 16,43 1-16,-21 20 0,-1-21 16,22 21-16,0-20 0,21-1 15,0 21-15,0-21 0,0 0 0,0 1 16,0 20-16,21-21 0,0 0 15,43 22-15,-43-22 0,0 0 16,22 21-16,-22-21 0,21 22 0,-21-22 16,0 0-16,1 21 0,-1-20 15,-21-1-15,0 0 0,0 21 0,0-21 16,0 1-16,-21-22 0,-1 21 0,1 0 16,-21-21-16,21 0 0,-22 21 15,1-21-15,0 0 0,21 0 16,-22 0-16,22-21 0,-21 21 0,21-21 15,-1 0-15,1-1 0,0 1 16,0 0-16,21-21 0,-21 21 0,21-22 16,0 22-16,0-21 0,0 21 0,0-22 15,0 22-15,0 0 0,0 0 16,0 0-16,21-1 0,0 22 0,0 0 16,0 0-16,-21 22 15,22-1-15,-1 0 0,-21 0 0,21 21 16,0-20-16,-21 20 0,21-21 0,0 21 15,1 1-15,-1-22 0,0 21 16,0-21-16,-21 1 0,21-1 0,0 0 16,1 0-16,-1 0 0,0-21 15,0 0-15,0 21 0,0-21 16,1 0-16,-1 0 0,21 0 0,-21 0 16,22-21-16,-22 21 0,21-21 0,0 0 15,1 0-15,-1 0 0,-21-1 16,22-20-16,-1 0 0,-21 21 0,21-22 15,-20 1-15,-1 21 0,-21-22 0,0 1 16,21 21-16,-21-21 0,0 20 16,0 1-16,0 0 0,-21 21 15,0 0-15,-1 0 16,1 21-16,0 0 0,21 1 0,-21-1 16,0 0-16,0 21 0,21-21 15,0 22-15,0-1 0,0-21 16,0 22-16,0-22 0,0 21 0,0-21 15,0 0-15,21 1 0,0-1 0,0-21 16,0 21-16,0-21 0,1 0 16,-1 0-16,21 0 0,-21 0 0,0 0 15,22-21-15,-1 0 0,-21-1 0,22 1 16,-22 0-16,21 0 0,-21-21 16,0-1-16,22 1 0,-22 21 0,0-43 15,0 22-15,0 0 0,1-1 0,-1-20 16,0 20-16,-21-20 0,0-1 15,0 22-15,21-21 0,-21 20 16,0 1-16,0 0 0,21 20 16,-21-20-16,0 21 0,0 42 15,0 0-15,-21 22 16,0-1-16,0 0 0,0 1 16,-1 20-16,22 1 0,-21-22 0,0 21 15,21-20-15,-21 20 0,21-20 16,0-1-16,0 0 0,0 1 0,-21-1 15,21 0-15,0 1 0,0-22 16,0 21-16,0-21 0,21 0 0,0 1 16,0-22-16,0 21 0,1-21 15,-1 0-15,21 0 0,-21 0 0,22 0 16,-1 0-16,0-21 0,1-1 16,-1 22-16,-21-21 0,21 0 0,1 0 15,-22-21-15,21 20 0,-21 1 0,1 0 16,-22-21-16,0 21 0,0-1 15,0-20-15,0 21 0,0 0 0,0 0 16,-22 21-16,1 0 16,0 0-16,0 0 0,0 21 15,0 0-15,21 21 0,-22-21 0,1 22 16,21-1-16,0-21 0,0 22 0,0-1 16,0-21-16,0 0 0,0 22 15,0-22-15,0 0 0,0 0 16,21-21-16,1 21 0,-1-21 0,0 0 15,0 0-15,21 0 0,-20 0 16,20 0-16,0 0 0,-21-21 0,22 21 16,-1-21-16,-21 0 0,22 0 15,-22-1-15,0-20 0,21 21 16,-21-21-16,-21-1 0,22 22 0,-1-21 16,-21-1-16,21 22 0,-21 0 0,0 0 15,0 0-15,0 0 0,-21 42 31,21 0-31,-21 0 16,21 21-16,0-20 0,-22-1 16,22 21-16,-21-21 0,21 0 15,0 22-15,-21-22 0,21 0 0,0 0 16,0 0-16,0 1 16,0-44 15,0 1-31,0 0 15,21 0-15,0 0 0,1-22 16,-1 22-16,-21-21 0,21 21 16,0-22-16,0 1 0,0 21 0,22 0 15,-22 0-15,0-1 0,0 1 16,0 21-16,1 0 0,-1 21 16,-21 1-16,21-1 15,-21 21-15,0-21 0,0 22 0,0-22 16,0 21-16,0-21 0,0 22 0,0-22 15,0 0-15,0 21 0,0-21 16,21 1-16,0-22 0,0 21 0,1-21 16,-1 0-16,21 0 0,-21 0 15,22 0-15,-22 0 0,21 0 16,-21 0-16,22 0 0,-22-21 0,0-1 16,21 1-16,-21 0 0,1 0 0,-1 0 15,-21-22-15,21 22 0,-21-21 16,21 21-16,-21-22 0,0 22 0,0 0 15,0 0-15,0 0 0,0 0 0,0 42 32,0 0-32,-21 0 15,21 0-15,-21 22 0,21-22 16,-21 0-16,21 0 0,0 0 0,0 0 16,0 1-16,0-1 0,0 0 0,0 0 15,21-21 1,0 0-16,0 0 15,0 0-15,0-21 0,-21 0 16,0 0-16,22-1 0</inkml:trace>
  <inkml:trace contextRef="#ctx0" brushRef="#br0" timeOffset="16633.46">16722 1863 0,'0'0'16,"-22"0"-16,-20 0 0,21 0 0,0 0 15,-22 21-15,22-21 0,0 21 0,0 0 16,21 0-16,0 1 0,0 20 16,0-21-16,0 0 15,21 0-15,21-21 0,-20 22 16,-1-22-16,0 0 0,0 0 16,0 0-16,0 0 0,1 0 0,-1-22 15,0 22-15,-21-21 0,0 0 0,21 21 16,-21-21-16,0 0 0,0 0 15,0-1-15,0 1 0,-21 0 16,0 0-16,0 21 0,-1 0 16,1 0-16,0 0 0,0 0 0,0 0 15,0 21-15,-1 0 0,1 0 16,0 1-16,21-1 0,0 0 16,0 0-16,0 0 0,0 0 0,0 1 15,0-1-15</inkml:trace>
  <inkml:trace contextRef="#ctx0" brushRef="#br0" timeOffset="17724.84">17060 2138 0,'0'-21'0,"0"42"0,-21-42 0,0 0 0,0 21 16,21 21-1,-21-21-15,-1 21 16,22 0-16,-21 0 0,21 0 0,0 22 16,0-22-16,-21 0 0,21 21 15,0-20-15,0 20 0,0-21 0,0 0 16,0 22-16,0-22 0,21 0 16,-21 0-16,21-21 0,1 21 0,-1-21 15,0 0-15,0 0 0,0 0 0,0 0 16,1 0-16,-1 0 0,21 0 15,-21-21-15,0 0 0,22 0 0,-22 0 16,0-1-16,21-20 0,-20 21 0,-1-21 16,0 20-16,0-20 0,0 0 15,0 21-15,1-1 0,-22 1 16,0 0-16,0 0 0,0 42 31,-22-21-31,1 21 0,0 0 0,21 1 16,-21 20-16,21-21 0,-21 0 15,21 22-15,0-22 0,0 0 16,0 21-16,0-21 0,0 1 0,21-1 0,0 0 16,21-21-16,-20 21 0,-1-21 15,21 0-15,-21 0 0,0 0 0,22 0 16,-22 0-16,0-21 0,21 0 16,-20 0-16,-1-1 0,-21 1 15,21 0-15,0-21 0,0 21 0,-21-1 16,21-20-16,-21 21 0,22-21 15,-22 20-15,0 1 0,0 0 0,21 0 16,-21 42 0,-21 0-16,-1 0 15,22 1-15,-21-1 0,0 0 0,21 21 16,-21-21-16,0 1 0,21 20 16,-21-21-16,21 0 0,-22 0 0,1 1 15,21-1-15,0 0 0,-21-21 16,21-21 15,0 0-31,0-1 16,0 1-16,0 0 0,21 0 15,0-21-15,1 20 0,-1-20 0,0 21 16,0-21-16,21 20 0,-20-20 16,20 21-16,-21 0 0,21 0 0,-20-1 15,-1 22-15,0 0 0,0 0 0,0 0 16,0 0-16,-21 22 0,22-22 15,-22 21-15,0 21 0,21-21 0,-21 0 16,21 22-16,-21-22 0,0 21 16,0-21-16,0 22 0,0-22 0,0 21 15,0-21-15,0 1 0,0-1 0,-21 0 16,21 0-16,-21-21 16,21 21-16,0-42 31,0 0-31,0 0 0,0 0 15,0-1-15,0 1 0,0-21 0,0 21 16,42-22-16,-21 22 0,21-21 16,1 0-16,20 20 0,-20-20 0,20 0 15,1 21-15,-22-22 0,21 22 0,-20 0 16,-1 0-16,0 21 16,-20 0-16,-1 0 0,-21 21 0,0 21 15,0-21-15,-21 22 0,-1 20 16,-20-20-16,0 20 0,-1 1 0,1-1 15,0-21-15,-1 22 0,1-22 0,0 1 16,21-22-16,-1 21 0,1-21 16,0 0-16,21 1 0,-21-22 15</inkml:trace>
  <inkml:trace contextRef="#ctx0" brushRef="#br0" timeOffset="18563.34">720 4085 0,'-22'0'0,"44"0"0,-65 0 15,22 0-15,21 21 16,-21 1-16,21 20 0,0-21 16,-21 21-16,21 22 0,0-1 15,0-20-15,0 20 0,0 1 16,0-1-16,0 1 0,0-22 0,0 22 16,0-22-16,0 0 0,0 1 15,0-1-15,0-21 0,0 0 0,21 0 16,0-21-16,0 0 15,0-21-15,1 0 16,-1-21-16,-21 21 0,21-22 16</inkml:trace>
  <inkml:trace contextRef="#ctx0" brushRef="#br0" timeOffset="19110.04">1228 4170 0,'0'-42'16,"0"20"-1,0 1-15,21 21 0,0 0 16,0-21-16,21 21 0,-20 0 16,-1 0-16,0 0 0,21 21 0,-21 0 15,1 1-15,-1-1 0,0 21 16,0 0-16,-21 1 0,0-1 0,0 0 15,0 1-15,0-22 16,-42 21-16,21 1 0,-1-22 0,-20 21 16,21-21-16,-21 0 0,20 1 15,-20-1-15,21-21 0,0 0 0,0 0 16,-1 0 0,22-21-1,22 21-15,-1-22 0,0 1 0,0 0 16,21 21-16,1-21 0,-22 21 15,21 0-15,1 0 0,-1 0 0,-21 0 16,21 0-16,1 21 0,-22 0 16,21 0-16,-21 1 0,1-1 0,-1 0 15,0 21-15,-21-21 0,0 1 16,0 20-16,-21-21 0,0 0 16,-1 0-16,-20 1 0,0-1 0,-1 0 15,1 0-15,0 0 0,-22-21 16,22 21-16,-64-21 0,64 0 15,21 0-15,-22 0 0,22 0 16,0 0-16,0-21 0,21 0 16,0 0-16,0 0 0,0 0 15,0-1-15,21 1 0,0-21 16,21 21-16,-20 0 0,20-1 16</inkml:trace>
  <inkml:trace contextRef="#ctx0" brushRef="#br0" timeOffset="19295.93">2032 4466 0,'0'0'0,"0"21"32,21-21-1,0 0-31</inkml:trace>
  <inkml:trace contextRef="#ctx0" brushRef="#br0" timeOffset="19744.68">3937 4064 0,'-21'-21'0,"42"42"0,-63-63 16,20 21-16,1-1 0,21 1 16,-21 0-16,0 21 0,0-21 15,0 21 1,21 21-16,-22 21 16,22-20-16,0 41 0,0-21 15,0 22-15,0-22 0,0 22 0,0-1 16,0-20-16,0-1 0,0 21 15,0-20-15,0-1 0,0-21 0,0 22 16,0-1-16,0-21 0,0 0 0,0 0 16,0 1-16,0-1 15,0-42 1,-21-1 0,0 1-16</inkml:trace>
  <inkml:trace contextRef="#ctx0" brushRef="#br0" timeOffset="20124.46">3302 4255 0,'0'0'0,"0"-170"15,0 128 1,21 21-16,21-22 0,-20 22 16,20 0-16,21 0 0,1-21 0,-1 20 15,22 1-15,-21 21 0,20 0 0,1 0 16,-22 0-16,22 0 0,0 21 15,-1 1-15,-20-1 0,21 21 0,-22 22 16,1-22-16,-22 21 0,0 1 16,-21-22-16,1 22 0,-22-1 15,0-20-15,-22 20 0,1-21 0,-21 1 16,0-1-16,-22 0 0,1 1 16,20-22-16,-20 21 0,-22-21 0,22 22 15,-1-22-15,1 0 0,20 0 0,-20-21 16,20 0-16,-20 0 0,42 0 15,-22 0-15,1 0 0,21 0 0,0-21 16,0 0-16,21 0 0,0 0 16,0-1-16,0 1 0,0 0 15,0 0-15,21 0 16,21 21-16,-21 0 0,22-21 0,-1 21 16,0 0-16,1-22 0,-1 1 15</inkml:trace>
  <inkml:trace contextRef="#ctx0" brushRef="#br0" timeOffset="20545.22">4678 4572 0,'0'0'0,"21"-21"0,-21 0 16,0 0-16,0-1 0,21 22 15,0-21-15,-21 0 0,21 0 0,1 0 16,-1 0-16,0-1 0,0 22 15,0 0-15,22 0 0,-22 0 16,0 0-16,0 0 0,0 22 0,22-1 16,-22 0-16,0 21 0,0-21 15,-21 22-15,0-1 0,21-21 0,-21 22 16,0-1-16,0-21 0,0 21 0,0 1 16,0-22-16,0 0 0,-21 0 15,21 0-15,0 1 0,0-44 31,0 1-31,0 0 16,0 0-16,0 0 0,0-22 0,0 22 16,21 0-16,0-21 0,-21-1 0,22 22 15,-1-21-15,0 0 16,0 20-16,-21-20 0,21 21 0,0-21 16,1 20-16,-1 22 0,21-21 0,-21 21 15,0 0-15,1 0 0,20 0 16,-21 0-16,0 0 0,0 0 0,1 21 15,20 1-15,-21-1 0,0 0 0</inkml:trace>
  <inkml:trace contextRef="#ctx0" brushRef="#br0" timeOffset="21067.92">6096 4784 0,'0'0'0,"21"0"0,0-21 0,0-1 16,-21 1-16,0 0 0,22 0 15,-22 0-15,0-22 0,0 22 16,0-21-16,0 0 0,0 20 0,0-41 16,-22 21-16,1-1 0,0 22 0,0-21 15,0 21-15,0-1 0,-1 1 16,-20 21-16,21 0 0,0 0 0,0 0 16,-22 21-16,22 22 0,0-22 15,0 21-15,0 1 0,-22-1 0,22 0 16,0 1-16,0-22 0,0 21 15,21 0-15,0 1 0,0-1 0,0-21 16,0 22-16,0-22 0,0 0 16,21 0-16,0 0 0,0-21 0,0 0 15,22 0-15,-22 0 0,0 0 16,21 0-16,-21 0 0,22-21 16,-22 0-16,21 0 0,-21 0 0,22-1 0,-22 1 15,0-21-15,0 21 0,0-22 16,1 22-16,-22-21 0,0 21 0,0-22 15,0 1-15,0 21 0,0-21 0,0 20 16,0 1-16,0 0 0,0 42 31,0 0-31,0 1 0,0-1 16,0 21-16,0 0 0,0-20 0,0 20 16,0-21-16,0 21 0,0-20 15,0-1-15,0 0 0,0 0 0,21 0 16,0 0-16,-21 1 15,21-22-15,0 0 0,0 0 0,1 0 16,-1 0-16,0 0 0,0-22 16,21 1-16</inkml:trace>
  <inkml:trace contextRef="#ctx0" brushRef="#br0" timeOffset="21579.63">6667 4339 0,'0'0'0,"0"-21"0,0 0 0,0 0 16,-21 21-1,0 0-15,21 21 0,-21 0 0,21 0 16,-21 0-16,21 1 0,-21 20 16,21-21-16,0 21 0,-22-20 0,22 20 15,0-21-15,-21 0 0,21 0 0,0 22 16,0-22-16,0 0 16,21-21-1,1 0-15,-1 0 0,0 0 0,0 0 16,0 0-16,0-21 0,1 0 15,-1 21-15,21-43 0,-21 22 16,0 0-16,1 0 0,-1-21 0,0 20 16,0 1-16,0 0 0,-21 0 0,0 0 15,0 0-15,0 42 16,0 0-16,0 21 16,0-21-16,0 1 0,0-1 15,0 0-15,0 0 0,0 0 16,0 0-16,0 1 0,0-1 0,0 0 15,21 0-15,1-21 0,-1 0 16,0 0-16,21 0 0,-21 0 16,22 0-16,-22 0 0,21 0 15,-21-21-15,22 0 0,-1 21 0,0-21 16,-20-1-16,20-20 0,-21 21 16,0 0-16,0-22 0,1 1 0,-22 21 15,0-21-15,0-1 0,0 1 0,0 21 16,0-22-16,-22 22 0,1 21 15,0-21-15,0 21 0,0 0 0,0 0 16,-22 0-16,1 0 0,21 0 16,0 0-16,-1 0 0,1 0 15</inkml:trace>
  <inkml:trace contextRef="#ctx0" brushRef="#br0" timeOffset="22324.2">8191 3747 0,'0'0'16,"0"-22"-16,0 1 0,0 42 31,0 1-31,0-1 0,0 21 0,0 0 16,-21 1-16,21 20 15,0 1-15,-21-1 0,21 1 0,0-22 16,0 22-16,0-1 0,-21-21 0,21 1 16,-21-1-16,21 0 0,-21 1 15,21-22-15,0 21 0,-22-21 0,22 1 16,-21-22-16,21 21 0,-21-42 31,21-1-15,0 1-16,0-21 0,0 21 15,0 0-15,0-22 0,21 22 16,0-21-16,-21-1 0,43 1 0,-22 0 16,0-1-16,21 1 15,1 21-15,-1 0 0,0 0 0,1 21 16,-1 0-16,0 0 0,1 21 0,20-21 15,-20 42-15,-1-21 0,-21 22 16,21-22-16,-20 21 0,-1 0 0,-21 22 16,0-43-16,0 21 0,-21-20 15,-22-1-15,22 0 0,-21 0 16,-1 0-16,1 0 0,21-21 0,-21 22 16,-22-22-16,22 0 0,21 0 15,-1 0-15,1 0 0,0 0 16,0 0-16,21-22 0,0 1 15,0 0-15,0 0 16,0 0-16,21 21 16,0-21-16,0-1 0,22 22 0</inkml:trace>
  <inkml:trace contextRef="#ctx0" brushRef="#br0" timeOffset="22782.41">9271 4149 0,'0'-21'0,"0"42"0,0-64 0,0 22 0,0 0 0,-21 0 16,0 0-16,-1 21 15,1 0-15,0 0 0,0 0 16,-21 21-16,20 0 0,-20 0 0,21 22 16,0-22-16,0 21 0,-1 0 15,1 1-15,0-1 0,21 0 0,-21 1 16,21-1-16,0 22 0,0-43 15,0 0-15,0 0 0,0 0 16,21-21-16,0 0 0,0 0 16,1 0-16,-1 0 0,21 0 0,-21 0 15,0-21-15,22 0 0,-22 0 16,0 21-16,0-21 0,22-22 16,-22 22-16,0 0 0,0-21 0,-21 20 15,21-20-15,-21 0 0,0 21 0,21-22 16,-21 22-16,0 0 0,0 0 15,-21 42 1,0 0-16,21 21 16,-21-20-16,21 20 0,0-21 0,0 21 15,0-20-15,0 20 0,0-21 0,0 0 16,0 0-16,0 1 0,0-1 16,0 0-16,21-21 0,0 21 15,0-21-15,1 0 0,-1 0 0,21 0 16,-21 0-16,22-21 0,-1 21 0</inkml:trace>
  <inkml:trace contextRef="#ctx0" brushRef="#br0" timeOffset="23036.26">10054 4128 0,'0'-43'0,"0"86"0,0-128 0,0 64 16,0 0-16,0-1 0,-21 1 15,0 21-15,0 0 0,-1 0 0,1 21 16,0 1-16,0 20 0,0 0 0,-22 1 15,22-1-15,0 0 0,0 1 16,0-1-16,0 0 0,-1 1 0,22-1 16,0 0-16,0-21 0,0 1 0,0 20 15,0-21-15,22 0 0,20 0 16,-21-21-16,0 0 16,0 0-16,22 0 0,-22 0 0,21 0 15,1 0-15,-1 0 0,0-21 0,1 0 16,-1 0-16,21 0 0,-20 0 15,-1-22-15</inkml:trace>
  <inkml:trace contextRef="#ctx0" brushRef="#br0" timeOffset="23569.52">10647 3768 0,'0'-43'0,"0"86"0,0-107 0,0 43 16,-21 21-1,21 21-15,-22 0 0,22 22 0,0-22 16,0 21-16,-21 22 0,21-22 0,0 22 15,-21-1-15,21-21 0,-21 22 16,21-22-16,0 1 0,0-1 0,-21 0 16,21 1-16,-21-1 0,21-21 0,0 0 15,0 0-15,0 1 0,-22-22 16,1 0 0,21-22-1,0 1-15,0 0 0,0 0 16,21 0-16,1-22 0,-1 1 15,0 21-15,0-21 0,0-1 0,22 1 16,-22 21-16,0-22 0,0 22 16,0 0-16,0 0 0,1 21 0,-1 0 15,0 0-15,0 0 0,0 0 0,-21 21 32,-21 0-17,0-21-15,0 0 0,0 21 16,-1-21-16,1 22 0,-21-22 15,21 21-15,0-21 0,-1 21 0,1 21 16,0-21-16,0 22 0,21-22 16,-21 0-16,21 21 15,0-20-15,0 20 0,0-21 0,0 0 16,0 0-16,21 1 0,0-1 0,0-21 16,0 21-16,1 0 0,20-21 15,-21 0-15,0 0 0,22 0 0,-1 0 16,0 0-16,1 0 0,-1 0 0,0 0 15,1-21-15,-22 0 0,21 0 16,0-1-16,1 1 0,-1 0 16,0 0-16,1-21 0</inkml:trace>
  <inkml:trace contextRef="#ctx0" brushRef="#br0" timeOffset="23804.38">11451 4170 0,'0'-21'0,"0"42"0,0-85 0,0 43 0,0 0 16,-21 21-1,0 0-15,-22 0 0,22 21 16,0 0-16,0 1 0,0-1 0,0 21 15,-1-21-15,22 22 0,0-22 0,0 0 16,0 0-16,0 21 0,0-20 16,0-1-16,22-21 0,-22 21 0,21 0 15,0 0-15,0 0 0,-21 1 16,0-1-16,0 0 16,-21 0-1,0-21-15,0 0 0,-1 0 16,1 0-16,0 0 0,0 0 0,0 0 15,0 0-15,-1 0 16,1 0-16</inkml:trace>
  <inkml:trace contextRef="#ctx0" brushRef="#br0" timeOffset="24635.9">12636 4043 0,'0'0'15,"0"-21"-15,-21 0 0,0-1 16,0 22-1,0 0 1,21 43-16,-21-22 0,21 21 0,0-21 16,-22 22-16,1-1 0,21 0 15,-21 1-15,21-22 0,0 21 16,0-21-16,0 1 0,0-1 0,0 0 0,0 0 16,0 0-16,21-21 15,0 0-15,1 0 0,-1 0 16,21 0-16,-21 0 0,0-21 0,22 21 15,-1-21-15,-21 0 0,22 0 16,-1-1-16,0 1 0,1 0 0,-22-21 16,21 21-16,-21-22 0,0 1 0,-21 0 15,0-1-15,0 1 0,0 21 16,-21-22-16,0 1 0,0 21 0,-21 0 16,20 0-16,-20-1 0,21 1 15,-21 21-15,20 0 0,1 0 16,0 0-16,42 0 15,0 0 1,22 0-16,-22 0 0,21 0 16,1 0-16,-1 0 0,0 0 0,22 0 15,-22-21-15,22 21 0,-22-21 16,0 0-16,1 21 0,20-21 0,-21 21 16,-20-22-16,20 22 0,-21 0 15,21-21-15,-42 42 16,-21 22-1,0-22-15,0 0 0,0 21 16,0 1-16,-22 20 0,22-20 16,0 20-16,0 1 0,0-1 0,-22 64 15,43-63-15,0-1 16,-21 1-16,21-1 0,-21 22 16,21-22-16,0 1 0,0 20 0,0-20 15,0 21-15,-21-22 0,21 1 0,0 20 16,-21-20-16,21-1 0,-22 1 0,1-1 15,0 1-15,0-1 0,21 1 16,-21-22-16,0 22 0,-22-22 0,22 0 16,0-21-16,-21 1 0,20 20 0,-20-42 15,21 21-15,-21-21 0,20 0 16,1 0-16,-21-21 0,0-21 16,20 20-16,1-20 0,0 0 15,0-22-15,21 22 0,0-22 0</inkml:trace>
  <inkml:trace contextRef="#ctx0" brushRef="#br0" timeOffset="26612.77">14922 4001 0,'0'0'0,"0"21"31,22-21-31,-1-21 0,0-1 15,0 22-15,0-21 0,22 0 0,-22 21 16,21-21-16,-21 0 0,0 0 0,22-1 16,-22 1-16,0 0 15,-21 0-15,0 0 0,0 0 0,0-1 16,0 1-16,-21 0 0,0 0 0,-22 21 16,1 0-16,0 0 0,-1 0 15,-20 0-15,21 0 0,-1 21 0,1 0 16,0 0-16,-1 22 0,22-22 0,-21 0 15,42 21-15,0 1 0,0-22 16,0 21-16,0 1 0,21-1 0,0-21 16,0 21-16,22-20 0,-22 20 0,21-21 15,-21 0-15,22 0 0,-1 22 16,-21-22-16,21 0 0,-20 0 0,-22 0 16,0 1-16,0-1 15,0 0-15,-43-21 0,22 0 16,-21 0-16,-1 0 0,1 0 0,0 0 15,-1 0-15,1 0 0,0 0 0,-1-21 16,1 0-16,21-1 0,-21 1 16,20 0-16,1-21 0,0 21 0,21-22 15,0 1-15,0 0 0,0 20 0,0-20 16,0 0-16,0 21 0,0-1 16,0 1-16,0 0 0,21 42 15,0 0 1,-21 1-16,22 20 15,-1 0-15,-21 1 0,21-1 0,0 0 16,0 1-16,-21-1 0,21 0 0,-21 1 16,22-1-16,-1-21 0,0 0 15,-21 22-15,21-22 0,0-21 0,0 21 16,1-21-16,20 0 0,0 0 16,1 0-16,-1 0 0,0 0 15,1 0-15,-1-21 0,0 21 0,1-21 16,-1-1-16,21 1 0,-20 0 0,-22-21 15,21 21-15,1-22 0,-22 1 16,0 0-16,0-1 0,0 1 0,-21 21 16,0-22-16,0 1 0,0 21 15,0 0-15,-21 21 16,0 0-16,0 0 0,0 21 16,-1 0-16,22 0 0,-21 0 0,0 22 15,0-22-15,21 21 0,0-21 16,0 22-16,0-22 0,0 21 0,0-21 15,0 1-15,21-1 0,0 0 0,0-21 16,-21 21-16,43-21 0,-22 21 16,0-21-16,0 0 0,22 0 15,-22 0-15,21 0 0,-21-21 0,22 0 16,-22 21-16,21-21 0,0 0 0,-20-1 16,20-20-16,-21 21 0,21-21 15,-20-1-15,-1 1 0,0 0 0,0-22 16,0 22-16,0-22 0,-21 22 15,0 0-15,0-22 0,0 22 0,0-1 16,0 1-16,0 21 0,0 0 16,0 0-16,0-1 0,-21 22 15,21 22-15,-21-1 0,21 21 16,-21 0-16,0 1 0,21-1 16,-21 0-16,-1 22 0,22-22 0,-21 22 15,21-1-15,0-20 0,-21 20 0,21-21 16,0 1-16,0-1 0,0 0 15,0-20-15,0 20 0,21-21 16,0 0-16,1-21 0,20 21 0,-21-21 16,21 0-16,-20 0 0,20 0 15,0 0-15,1 0 0,-1 0 0,-21-21 16,21 0-16,1 0 0,-1 0 0,-21 0 16,22-22-16,-22 22 0,0-21 15,0 21-15,-21-22 0,0 1 0,0 21 16,0-22-16,0 22 0,0 0 0,-21 21 15,-21 0 1,20 0-16,22 21 0,-21 0 0,0 22 16,21-22-16,-21 0 0,21 21 0,0-20 15,0-1-15,0 21 16,0-21-16,0 0 0,0 1 0,0-1 16,0 0-16,21-21 0,0 21 0,0-21 15,1 0-15,-1 0 0,0 0 16,0 0-16,0 0 0,22 0 0,-22 0 15,21-21-15,22 0 0,-43 0 16,21-1-16,-21-20 0,0 21 16,1-21-16,-1 20 0,0-20 0,0 0 15,-21 21-15,0-22 0,0 22 16,0 0-16,0 42 16,0 21-1,0-20-15,-21 20 0,21-21 16,-21 21-16,0-20 0,21 20 0,0-21 15,-22 0-15,22 0 0,-21 1 0,21-1 16,0 0-16,-21 0 0,21 0 16,21-21 15,0-21-31,-21 0 0,22 21 16,-1-21-16,-21 0 0,21-1 0,0 1 15,0-21-15,0 21 0,1-22 16,-1 22-16,21-21 0,-21 21 0,22 0 15,-1-1-15,-21 1 0,43 21 16,-43 0-16,-21 21 0,0 1 16,0 20-16,0-21 15,0 0-15,0 0 0,0 22 0,0-22 16,0 0-16,0 0 0,0 0 0,0 1 16,0-1-16,0 0 15,21-21-15,0 0 0,0 0 0,0 0 16,1 0-16,-1 0 0,0 0 0,21 0 15,-21 0-15,22-21 0,-22 0 16,21-1-16,1 1 0,-22-21 16,42-22-16,-42 22 0,22 21 15,-22-21-15,0-1 0,-21 22 16,0 0-16,21 0 0,-21 42 16,0 0-1,-21 0-15,21 22 0,0-22 0,-21 21 16,21-21-16,-21 22 0,21-22 0,0 0 15,0 0-15,0 0 0,0 0 16,0 1-16,21-22 16,0 0-16,0 0 15,0 0-15,1-22 16,-22 1-16,0 0 0,0 0 16,21 0-16</inkml:trace>
  <inkml:trace contextRef="#ctx0" brushRef="#br0" timeOffset="26763.69">17843 3810 0,'0'0'0,"0"-21"0,-21 0 0,0 21 0,0 0 16,0 0-1,0 0-15,21 21 16,0 0 0,0 0-16,21 0 15,0-21-15,0 0 0,0 22 0</inkml:trace>
  <inkml:trace contextRef="#ctx0" brushRef="#br0" timeOffset="27769.11">18182 3895 0,'-21'21'16,"0"0"-16,0 0 0,21 22 15,0-22-15,-22 0 0,22 21 16,-21-21-16,21 22 0,0-22 0,-21 42 15,21-41-15,0-1 0,0 0 16,0 0-16,21 0 0,0-21 16,1 21-16,-1-21 15,0 0-15,21 0 0,-21 0 0,1 0 16,20 0-16,-21-21 0,21 0 16,-20 21-16,20-21 0,-21 0 0,0 0 15,22-22-15,-22 22 0,0-21 16,0-1-16,-21 1 0,0 21 0,21-21 15,-21 20-15,0 1 0,0 0 0,-21 21 32,0 0-32,0 21 0,0 22 15,-1-22-15,1 21 0,21-21 0,0 22 0,-21-22 16,21 21-16,0-21 0,0 22 16,0-22-16,0 0 0,21 0 15,0-21-15,22 21 0,-22-21 0,21 0 16,1 21-16,-1-21 0,0 0 15,1 0-15,-1 0 0,0 0 0,1-21 16,-22 21-16,0-21 0,0 0 16,0 0-16,0 0 0,-21-22 0,22 22 15,-22-21-15,0-1 0,0 22 0,0-21 16,0 0-16,0 20 0,0 1 16,0 0-16,0 42 15,0 22 1,0-22-16,0 0 0,-22 21 15,22-21-15,0 22 0,0-22 16,-21 0-16,21 0 0,-21 0 16,21 1-16,-21-1 0,21 0 0,0 0 15,-21-21-15,0 0 32,21-21-32,0 0 15,0 0-15,0-1 0,0 1 16,21-21-16,0 0 0,0 20 15,0-20-15,0 0 0,1-1 0,20 22 16,-21-21-16,0 21 0,22-22 16,-1 22-16,-21 21 0,0 0 0,22 0 15,-22 0-15,0 0 0,-21 21 16,0 1-16,21-1 0,0 21 16,-21 0-16,0 1 0,0-1 0,21 0 15,-21 1-15,0-22 0,0 21 0,0-21 16,0 22-16,0-22 0,0 0 15,0 0-15,-21-21 0,21 21 16,-21-21-16,21-21 16,0 0-1,0 0-15,0 0 0,0 0 16,0-22-16,21 22 0,0-21 16,22 21-16,-22-22 0,21 1 0,1 0 15,20 20-15,1-20 0,-22 0 0,21 21 16,1-1-16,-22 1 0,1 0 15,-22 21-15,21 0 0,-21 0 0,-21 21 16,0 0-16,0 22 0,-21-22 16,-21 21-16,21 1 0,-22-1 15,22 0-15,-21 1 0,-1-1 0,22-21 16,-21 21-16,21-20 0,0-1 16,-1 0-16,1 0 0,-21 0 0,21 0 15,0 1-15,-22-1 0,1-21 16,-22 21-16</inkml:trace>
  <inkml:trace contextRef="#ctx0" brushRef="#br0" timeOffset="28834.5">508 6117 0,'0'0'0,"21"-21"0,0 21 15,0-21-15,-21 0 0,22 0 16,-1-1-16,-21 1 0,0 42 47,-21 1-47,21 20 0,-22 0 15,1 1-15,21-1 0,0 0 0,-21 22 16,0-22-16,0 22 0,0-22 16,-1 21-16,22-20 0,-21-1 0,0-21 15,21 22-15,0-22 0,-21 0 16,21 21-16,0-63 31,0 0-15,0 0-16,0 0 0,21-22 15,0 22-15</inkml:trace>
  <inkml:trace contextRef="#ctx0" brushRef="#br0" timeOffset="29292.24">868 6011 0,'0'0'15,"21"-21"-15,21 0 0,-21 21 16,1 0-16,-22 21 16,0 0-1,0 22-15,0-22 0,-22 0 0,1 21 16,0-20-16,0-1 0,0 21 16,0-21-16,-1 0 0,1 22 0,-21-22 15,21 0-15,0 21 0,-1-20 16,1-22-16,0 21 0,21 0 0,21-21 31,0 0-15,1 0-16,-1 0 0,21-21 15,-21 0-15,22 21 0,-22-22 16,21 22-16,-21-21 0,22 21 16,-22-21-16,21 0 0,-21 21 0,0-21 15,1 21-15,-1 0 0,0-21 16,0 21-16,-42 21 31,0 0-15,21 0-16,0 0 0,-21 0 15,-1 1-15,22-1 0,-21 21 16,21-21-16,0 0 0,-21 1 0,21-1 16,0 0-16,0 0 0,-21 0 15,21 0-15,21-42 16,0 21-1,0-21-15</inkml:trace>
  <inkml:trace contextRef="#ctx0" brushRef="#br0" timeOffset="29464.14">1630 6244 0,'0'0'0,"21"0"0,0-21 15,-21 0-15,21 21 0</inkml:trace>
  <inkml:trace contextRef="#ctx0" brushRef="#br0" timeOffset="31312.08">3514 5694 0,'0'0'0,"-22"-21"15,1-22-15,21 22 0,-21 0 0,0 0 0,0-21 16,0 20-16,-1 22 16,1-21-16,0 0 0,-21 21 0,21 0 15,-22 0-15,22 0 0,-21 21 16,-1 0-16,1 22 0,0-1 0,-1 0 16,1 1-16,21 20 0,-21 1 0,20-1 15,1 1-15,0-1 0,0 1 16,21-1-16,0 1 0,0-1 15,0 1-15,0-1 0,0-20 0,21 20 16,0-21-16,0 1 0,1-22 16,20 21-16,-21-21 0,21-21 0,1 0 15,-1 0-15,0 0 0,1 0 16,-1 0-16,0-21 0,22 0 0,-1 0 16,-20-21-16,20-1 0,1 22 15,-22-21-15,0-1 0,1 1 0,-1 0 16,0-1-16,-20 22 0,-1-21 0,0 0 15,-21 20-15,0-20 0,0 21 16,0 0-16,0 0 0,-21 21 16,0 0-16,-1 0 15,1 0-15,21 21 0,-21 0 16,0 0-16,0 0 0,21 22 0,-21-22 16,21 0-16,-22 21 0,22-21 15,0 22-15,0-22 0,0 21 0,0-21 16,0 1-16,0-1 0,22-21 0,20 21 15,-21-21-15,21 0 0,-20 0 16,20 0-16,0 0 0,1 0 0,-1-21 16,-21 0-16,21 21 0,-20-22 15,20 1-15,-21 0 0,0 0 16,0 0-16,1 0 0,-22-1 0,21 1 16,-21-42-16,0 42 0,0-22 15,0 22-15,-21 0 0,-1-21 0,1 20 16,-21 1-16,21 0 0,0 21 15,-22 0-15,22 0 0,-21 0 16,21 0-16,-1 0 0,1 21 0,0 0 16,0 1-16,0 20 0,21-21 15,0 21-15,0-20 0,0-1 0,0 21 16,0-21-16,21 0 0,0 1 0,0-1 16,0 0-16,1 0 0,20 0 15,-21-21-15,0 0 0,22 0 0,-22 0 16,21 0-16,-21 0 0,22 0 0,-22-21 15,21 0-15,-21 0 0,22 0 16,-22 21-16,0-22 0,0 1 16,0 0-16,0 0 0,1 0 0,-22 0 15,0-1-15,0 1 0,0 0 16,0 42 15,0 0-31,0 1 16,0 20-16,0-21 0,0 0 0,0 0 15,0 1-15,0-1 0,0 0 16,0 0-16,0 0 0,0 0 0,0 1 16,21-22 15,0 0-31,-21-22 0,21 1 0,0 0 16,0 0-16,1 0 0,-1 0 15,0-22-15,-21 22 0,21 0 16,0-21-16,0 20 0,1 1 0,-22 0 15,21 0-15,-21 0 0,21 21 0,0 21 32,-21 0-32,21 0 0,-21 0 0,21 1 15,-21-1-15,0 0 0,0 0 0,22 0 16,-22 22-16,21-43 0,-21 21 16,0 0-16,0 0 0,21-21 0,0 0 15,0 21-15,0-21 16,1 0-16,-1 0 0,0 0 0,0-21 15,0 21-15,0-21 0,1 0 16,-1 0-16,0 21 0,0-22 16,0 1-16,0 0 0,-21 0 0,0 0 15,22-22-15,-22 22 0,0 0 16,21 0-16,-21 42 16,0 0-1,0 0-15,0 1 0,-21-1 0,21 0 16,0 0-16,0 0 0,0 0 15,0 1-15,0-1 0,0 0 0,0 0 16,21 0-16,0 0 0,0-21 0,43 0 16,-22 0-1,0 0-15,-21 0 0,22-21 0,-1 21 16,0-21-16,1 0 0,-1 0 0,0 0 16,-20-1-16,20 1 0,-21 0 15,0 0-15,0-21 0,1-1 0,-1 22 16,-21-21-16,0-1 0,0 1 0,0 0 15,0-1-15,0 1 0,0 0 16,0-1-16,0 22 0,0 0 0,0 0 16,-21 0-16,-1 21 0,22 21 15,0 21-15,0-21 0,-21 22 16,21-1-16,-21 0 0,21 22 16,0-22-16,0 22 0,0-22 0,0 22 0,0-1 15,0 1-15,0 20 16,0-20-16,0 20 0,0 1 0,0 0 15,0-1-15,0 22 0,0 0 0,0 0 16,0 0-16,-21 0 0,21 21 0,-21-22 16,0 22-16,-1-21 0,1 21 15,-21-21-15,21-21 0,0 21 16,-22-22-16,22-20 0,0-1 0,0-20 0,21-1 16,0-21-16,0 0 0,0-42 31,21-21-31,0 21 0,0-22 0,0 1 15,1-22-15,-1 1 0,0-1 16,0 1-16,0-22 0,22-84 16</inkml:trace>
  <inkml:trace contextRef="#ctx0" brushRef="#br0" timeOffset="31567.93">5673 6625 0,'-22'-84'0,"44"168"0,-65-232 15,22 85-15,0-1 0,21 1 16,0 20-16,0 1 0,0 0 0,0-1 15,0 1-15,21 21 0,0 0 0,22-1 16,-22 1-16,0 21 0,21 0 16,-21 0-16,22 0 0,-22 21 0,21 1 15,-21-1-15,1 0 0,-1 21 0,0-21 16,-21 22-16,0-22 16,0 0-16,0 21 0,0-20 0,-21 20 15,0-21-15,-1 0 0,1 0 0,0 1 16,-21-1-16,21 0 0,-22 0 15,22-21-15,0 0 0,-21 21 0,20-21 16,1 0-16,21-21 0,-21 21 16,21-21-16</inkml:trace>
  <inkml:trace contextRef="#ctx0" brushRef="#br0" timeOffset="33160.01">6456 5927 0,'-85'0'31,"64"0"-31,0 21 16,0 0-16,-1 21 0,22-20 15,-21-1-15,21 21 0,-21-21 16,21 22-16,0-1 0,0-21 0,0 21 16,0-20-16,0 20 0,0 0 0,0-21 15,0 1-15,0-1 0,0 0 16,0 0-16,0 0 0,21-21 0,0 0 16,1 0-16,-1 0 0,21 0 0,-21 0 15,22-21-15,-22 21 0,21-21 16,-21 0-16,22 0 0,-22-1 0,42-20 15,-42 21-15,-21-21 0,0 20 16,22 1-16,-22-21 0,0 21 0,0-22 16,-22 1-16,1 21 15,-21-21-15,21-1 0,-22 22 0,1 0 16,21 0-16,-21 0 0,-1 21 16,1 0-16,0 0 0,20 0 0,-20 21 15,21 0-15,0 0 0,0 0 0,-1 22 16,22-22-16,0 21 0,0-21 15,0 22-15,0-22 0,0 0 0,22 21 16,-1-21-16,0 1 0,0-1 0,21-21 16,1 21-16,-1-21 0,0 0 15,1 0-15,-1 0 0,22 0 0,-1 0 16,-21 0-16,22-21 0,-22 21 0,22-21 16,-22 21-16,0-22 0,1 1 15,-22 0-15,0 0 0,0 0 16,-21 0-16,21-1 0,-21 1 0,0 0 15,0 0-15,0 0 0,0 0 0,-21 21 32,0 21-32,21 0 15,0 0-15,0 0 0,0 22 0,0-22 16,-21 0-16,21 0 0,0 21 16,0-20-16,0-1 0,0 0 0,0 0 15,0 0-15,0 0 0,0 1 16,21-22-1,0 0-15,0-22 16,1 1-16,-1 0 0,-21 0 16,21 0-16,0 0 0,-21-1 15,0 1-15,21 0 0,-21 0 0,21 0 16,-21-22-16,0 22 0,22 0 0,-22 0 16,21 0-16,0 21 15,-21 21 1,0 0-16,0 0 0,21 0 15,-21 1-15,0-1 0,0 0 0,0 0 16,21 0-16,-21 0 0,21 1 16,-21-1-16,0 0 0,22 0 15,-1 0-15,0 0 0,0-21 0,-21 22 16,21-22-16,0 0 0,22 0 16,-22 0-16,0 0 0,21 0 0,1 0 15,-22 0-15,21-22 0,1 1 0,-22 0 16,21 21-16,-21-21 0,22 0 15,-22-22-15,-21 22 0,21 0 0,-21 0 16,21-21-16,-21-22 0,0 43 16,0-21-16,0 20 0,0 1 15,-21 0-15,0 0 0,0 21 16,-1 0-16,1 0 0,0 21 16,0-21-16,0 21 15,0 0-15,-1 22 0,22-22 0,0 0 16,0 21-16,0-20 0,0 20 0,0-21 15,0 0-15,0 22 0,22-22 16,-1 0-16,0 0 0,0 0 0,0-21 16,22 21-16,-1-21 0,-21 0 0,21 0 15,1 0-15,-1 0 0,0 0 16,1 0-16,-1 0 0,0-21 0,1 0 16,-22 0-16,0 0 0,0 21 15,0-21-15,1-22 0,-1 22 0,-21 0 16,0 0-16,0-22 0,0 22 0,0-21 15,0 0-15,0 20 0,0 1 16,0 0-16,0 0 0,0 42 16,0 0-1,0 0-15,-21 1 0,21-1 0,0 21 16,0-21-16,0 0 0,-22 43 16,22-43-16,0 21 0,0-20 0,0-1 15,0 0-15,0 0 0,0 0 16,0-42 31,0 0-47,0 0 0,22 0 0,-1-22 15,-21 22-15,21-21 0,0 21 16,-21-22-16,21 1 0,0 0 16,1-1-16,-1 1 0,0 0 0,21 20 15,-21 1-15,1 21 0,-1 0 16,0 0-16,-21 43 0,21-22 0,-21 0 15,0 21-15,0-21 0,0 22 16,0-1-16,0-21 0,0 22 0,0-22 16,0 21-16,21 0 15,-21-20-15,21-1 0,-21 0 0,0 0 16,0 0 0,22-21-16,-1 0 15,-21-21-15,0 0 16,21 0-16,0 0 15,0-1-15</inkml:trace>
  <inkml:trace contextRef="#ctx0" brushRef="#br0" timeOffset="33425.87">9123 5588 0,'0'0'0,"21"-63"0,-21 20 16,0 22-16,21-21 0,-21 21 15,0-1-15,21 1 0,-21 42 16,0 1-16,-21-1 15,0 21-15,0 0 0,21 22 16,0-1-16,-21 1 0,21-1 16,-22 1-16,22 42 0,0-43 15,-21-20-15,0 20 0,21-21 0,-21-20 16,21 20-16,0 21 16,-21-20-16,21-22 0,0 0 15,0 0-15,0 0 0,21-21 16,21-21-1,-21 0-15,1 0 0,20 0 0,-21 21 16</inkml:trace>
  <inkml:trace contextRef="#ctx0" brushRef="#br0" timeOffset="33797.65">9694 5884 0,'21'-21'0,"-42"42"0,64-63 0,-22 21 0,-42 21 31,-1 21-31,1 0 0,-21 0 15,21 1-15,-22-1 0,22 0 0,-21 0 16,21 0-16,-22 0 0,22 1 16,0-1-16,21 0 0,0 0 0,0 0 15,0 0-15,21-21 16,0 22-16,22-22 0,-22 0 16,21 0-16,-21 21 0,22-21 15,-1 0-15,-21 0 0,0 21 0,22-21 16,-22 0-16,-21 21 0,21-21 0,0 21 15,-21 0-15,0 1 16,-21-1 0,0-21-16,0 21 0,0-21 0,-22 21 15,22-21-15,0 0 0,-21 0 0,20 0 16,1 0-16,0 0 0,-21 0 16,21 0-16,-1 0 15,22-21-15,0 0 16,0 0-16,0-1 15,0 1-15,0 0 0,0 0 16</inkml:trace>
  <inkml:trace contextRef="#ctx0" brushRef="#br0" timeOffset="34076.49">9080 5652 0,'0'0'0,"0"-22"15,22 22 1,-1 0-16,21-21 0,-21 0 0,43 21 16,-22-21-16,0 21 0,22 0 15,-1-21-15,1 21 0,-1-21 16,1 21-16,-1 0 0,22 0 0,-21 0 16,-1 0-16,1 0 0,-1 0 0,-21 0 15,1 0-15,-1 0 0,-21 0 16,0 0-16,1 0 0,-1 0 47</inkml:trace>
  <inkml:trace contextRef="#ctx0" brushRef="#br0" timeOffset="34299.37">11070 6075 0,'0'0'0,"-21"0"0,21 21 15,-21-21-15,0 0 47</inkml:trace>
  <inkml:trace contextRef="#ctx0" brushRef="#br0" timeOffset="35127.89">487 7662 0,'0'-21'0,"0"42"32,0 1-32,0 20 15,0-21-15,0 21 0,0 22 16,0-22-16,0 22 0,0-1 0,0 1 15,-21-1-15,21-20 0,-22 20 16,1-21-16,21 1 0,0-22 16,0 21-16,0-21 0,-21 1 0,21-1 15,21-21 1,0-21 0,1-1-16,-1 1 15</inkml:trace>
  <inkml:trace contextRef="#ctx0" brushRef="#br0" timeOffset="35381.75">1016 7811 0,'0'0'0,"21"0"16,0 0-16,0 0 15,1 0-15,-1-22 0,21 22 16,-21 0-16,22 0 0,-22-21 16,21 21-16,-21 0 0,22 0 0,-22 0 15,21-21-15,-21 21 0,0 0 16,-42 0 0,0 0-1,0 0-15</inkml:trace>
  <inkml:trace contextRef="#ctx0" brushRef="#br0" timeOffset="35828.49">1037 7832 0,'-21'0'0,"42"0"0,-42 21 0,21 0 16,0 21-16,-21-20 0,0-1 0,21 21 16,-22-21-16,22 22 0,0-22 15,0 0-15,0 0 0,-21 0 0,21 0 16,0 1-16,0-1 0,0-42 31,21-1-15,1 1-16,-1 0 15,0 0-15,-21 0 0,21 0 16,0 21-16,0-22 0,1 22 16,20 0-16,-21 0 0,0 0 15,22 0-15,-1 0 0,-21 0 0,21 22 16,1-1-16,-22 0 0,21 21 15,-21-21-15,1 22 0,-1-22 0,-21 21 16,0-21-16,0 22 0,-21-22 0,-1 21 16,1-21-16,-21 1 0,0-1 15,-1 0-15,1 0 0,0-21 0,-1 21 16,1-21-16,0 0 0,20 0 16,-20 0-16,21 0 0,0 0 0,0 0 15,-1 0-15,1 0 0,21-21 31,21 0-15,22 21-16,-22-21 16,0 0-16,21 21 0,-20-22 15</inkml:trace>
  <inkml:trace contextRef="#ctx0" brushRef="#br0" timeOffset="36032.37">2032 8361 0,'0'0'0,"0"21"31,0-42 32,0 0-63</inkml:trace>
  <inkml:trace contextRef="#ctx0" brushRef="#br0" timeOffset="38288.15">3514 7895 0,'21'-63'31,"0"63"-31,0-21 0,0-1 0,0 1 16,1 21-16,20-21 16,-21 0-16,21 0 0,-20-22 0,20 22 0,0-21 15,-21 0-15,1 20 16,-22-20-16,0 21 0,0 0 16,0 0-16,0-1 0,-22 1 0,1 21 15,-21 0-15,21 0 0,-22 0 0,1 0 16,-21 0-16,20 0 0,1 21 15,0-21-15,20 22 0,-20-1 0,21 21 16,0-21-16,0 0 0,21 22 16,0-22-16,0 0 0,0 21 0,21-20 15,21 20-15,-21-21 0,22 0 16,-22 22-16,21-1 0,0-21 0,1 21 16,-1 1-16,0-22 0,-20 21 15,20 1-15,-21-1 0,0-21 0,0 21 16,-21 1-16,0-22 0,0 0 15,0 21-15,0-20 0,-42-1 0,21 0 16,0-21-16,0 21 0,-22-21 0,22 0 16,0 0-16,-21 0 0,20 0 15,1 0-15,0-21 0,-21 21 0,-1-42 16,22-1-16,0 22 0,21-21 16,-21 21-16,0-22 0,21 1 15,0 0-15,0-1 0,-21 1 0,21 0 16,-22 20-16,22-20 15,0 21-15,22 21 16,-1 42 0,0-21-16,0 22 0,0-22 15,0 21-15,1 1 0,41 20 16,-42-21-16,0 1 0,1-22 0,-1 0 16,21 21-16,-21-20 15,0-1-15,1-21 0,-1 21 0,21 0 0,-21-21 16,0 0-16,1 0 0,20 0 0,-21 0 15,0 0-15,22 0 16,-22-21-16,0 0 0,21 0 0,-21-1 16,1 1-16,20 0 0,-21-21 0,0 21 15,0-22-15,1 1 0,-1 0 0,0 20 16,-21-20-16,0 0 0,0 21 16,0-22-16,0 22 0,0 0 0,0 0 15,0 0 1,-21 21-16,0 0 0,-1 21 15,22 0-15,0 0 0,0 0 16,0 22-16,0-22 0,0 21 16,0 0-16,0 1 0,0-1 0,0-21 15,0 22-15,0-22 0,0 21 16,22-21-16,-1 0 0,-21 1 16,21-1-16,0 0 0,0-21 15,0 0-15,1 0 0,-1 0 0,0 0 16,0 0-16,0 0 0,0-21 15,1 21-15,-1-21 0,0-1 0,0 1 16,21 0-16,-20-21 0,-1-1 0,0 22 16,0-21-16,0-22 0,0 22 15,1 0-15,-1-1 0,-21 1 0,21-64 16,0 64-16,0 0 0,-21-1 16,0 1-16,21 0 0,-21-1 15,0 22-15,0-21 0,0 21 0,0-1 16,0 1-16,0 64 31,0-22-31,0 21 16,0-21-16,0 22 0,0-1 15,0 0-15,0 22 0,0-22 0,-21 0 16,21 1-16,0-1 0,0 0 0,0 22 16,0-22-16,0-21 0,0 22 0,0-1 15,0-21-15,0 0 0,21 1 16,1-1-16,-1 0 0,-21 0 15,21-21-15,0 0 0,0 0 0,0 0 16,22 0-16,-22 0 0,0 0 0,0 0 16,22-21-16,-22 21 0,0-21 15,0 0-15,21-1 0,-20 1 0,-1 0 16,0 0-16,0 0 0,0-22 16,0 22-16,1 0 0,-22-21 0,0 21 15,0-22-15,0 22 0,0 0 0,0 0 16,0-22-16,0 22 15,0 0-15,0 42 16,0 0 0,0 1-16,0-1 0,0 0 0,0 0 15,0 21-15,0-20 0,0 20 16,0-21-16,0 0 0,0 22 0,0-22 16,0 0-16,0 0 15,0 0-15,21-21 0,0 0 16,0 0-16,0 0 0,0 0 0,1 0 15,-1 0-15,21 0 0,-21-21 0,0 21 16,1-21-16,-1 0 0,0 0 16,-21-1-16,21 1 0,0-21 15,0 21-15,1-22 0,20 1 0,-21 0 16,-21 21-16,0-1 0,21 22 16,-21-21-16,21 21 0,-21 21 31,0 1-31,0-1 0,0 0 0,0 0 15,0 0-15,0 0 16,0 22-16,-21-22 0,21 0 0,0 0 16,-21 0-16,21 1 0,0-1 0,0 0 15,-21-21-15,21 21 16,0-42 15,0 0-31,0 0 16,0-1-16,0 1 0,21 0 0,-21 0 15,21-21-15,0 20 0,1 1 0,20-21 16,-21 21-16,0 0 0,22-1 16,-22 1-16,21 0 0,-21 21 15,0 0-15,1 0 0,-1 0 0,0 0 16,0 21-16,0 0 0,0 1 0,-21-1 16,0 0-16,0 0 0,0 0 15,0 22-15,0-22 0,0 0 0,0 0 16,0 0-16,0 0 0,0 1 0,22-1 15,-1 0-15,0-21 16,0 0-16,0 0 0,0 0 16,1 0-16,-1 0 0,0-21 15,0 21-15,0-21 0,0-1 0,1 22 16,-1-21-16,0 0 0,21-21 16,-42 21-16,21-1 0,1 1 0,-1 0 15,-21 0-15,21-21 0,-21 20 16,0 44-1,0-1 1,0 0-16,0 0 0,0 21 0,-21-20 16,21-1-16,0 0 0,-21 0 15,21 0-15,0 0 0,0 1 0,0-1 16,21-42 31,-21-1-47,0 1 0,21 21 0,-21-21 15,0 0-15</inkml:trace>
  <inkml:trace contextRef="#ctx0" brushRef="#br0" timeOffset="38615.96">6794 7493 0,'-21'0'15,"-42"21"1,63 0-16,0 1 15,-21-1-15,21 0 0,0 0 16,0 0-16,21-21 0,0 21 16,0-21-16,0 0 0,0 0 15,1 0-15,-1 0 0,0 0 16,0 0-16,0-21 0,0 0 16,-21 0-16,0 0 15,0 0-15,0-1 16,-21 22-16,0-21 0,0 21 0,0 0 15,0 0-15,-1 0 16,22 21 0,0 1-16,0-1 15,0 0-15,0 0 0,0 0 0,0 0 16,0 1 0,22-1-16,-1 0 0</inkml:trace>
  <inkml:trace contextRef="#ctx0" brushRef="#br0" timeOffset="39699.33">7197 7768 0,'0'-21'0,"-22"-21"32,1 42-32,0 0 15,21 21-15,0 0 0,0 0 16,-21 0-16,21 1 0,0-1 15,0 0-15,0 0 0,0 21 0,0-20 16,0-1-16,0 21 0,0-21 16,0 0-16,21 1 0,-21-1 0,21 0 15,0-21-15,1 21 0,-1-21 0,0 0 16,0 0-16,0 0 0,0 0 16,22 0-16,-22 0 0,0-21 0,0 21 15,0-21-15,1 0 0,20-1 0,-21 1 16,0 0-16,0-21 0,1 21 0,-1-1 15,0-20-15,0 21 0,-21-21 16,0 20-16,0-20 0,0 21 16,0 0-16,0 0 0,0-1 0,0 1 15,-21 42 1,0 1-16,21-1 0,-21 0 16,21 0-16,-22 0 0,22 22 0,-21-22 15,21 0-15,0 21 0,0-21 0,0 1 16,0 20-16,21-21 0,1 0 15,-1 0-15,21 1 0,-21-22 16,22 21-16,-22-21 0,21 0 0,-21 0 16,22 0-16,-1 0 0,0-21 15,-21-1-15,22 1 0,-1 21 0,-21-21 16,22-21-16,-1-1 16,-21 22-16,-21-21 0,0 21 15,0 0-15,0-22 0,0 1 16,0 21-16,0 0 0,0-1 0,0 44 31,-21-1-31,21 0 0,0 0 0,-21 0 16,0 0-16,21 1 0,0-1 0,0 21 15,-22-21-15,22 0 0,0 22 0,0-22 16,0 0-16,0 0 0,-21 0 16,21 1-16,0-1 0,0-42 46,0-1-30,0 1-16,21 0 0,1-21 0,-22 21 16,21-1-16,0-20 0,0 21 15,0-21-15,0-1 0,43-20 16,-43 42-16,21-22 0,-20 22 0,20 21 16,-21-21-16,0 21 0,0 0 15,1 0-15,-1 21 0,-21 0 0,0 0 16,21 22-16,-21-22 0,0 42 15,0-41-15,0 20 0,0-21 16,0 21-16,0-20 0,0-1 0,0 0 16,0 0-16,0 0 0,0 0 15,0-42 17,0 0-32,0 0 15,0 0-15,0 0 0,21-1 16,-21-20-16,21 21 0,0-21 15,1 20-15,20-20 0,-21 0 0,21-1 16,1 22-16,-1-21 0,0 21 16,22 0-16,-22-1 0,22 22 0,-22 0 15,0 0-15,1 22 0,-22-22 16,0 42-16,0-21 0,-21 0 0,0 0 16,0 22-16,0-22 0,0 0 0,0 21 15,-21-20-15,0 20 0,0-21 16,0 0-16,-22 22 0,22-22 0,-21 21 15,21-21-15,-1-21 0,22 21 16,-21-21-16</inkml:trace>
  <inkml:trace contextRef="#ctx0" brushRef="#br0" timeOffset="40375.94">10604 7091 0,'-21'-21'0,"42"42"0,-63-63 0,42 20 16,-21 1-16,0 21 16,0 0-16,-1 21 15,22 1-15,-21-1 16,0 21-16,21 0 0,-21 22 0,0-22 15,21 1-15,-21 20 0,-1-21 16,1 22-16,0-22 0,0 1 0,0-1 16,0-21-16,-22 43 15,22-43-15,21 0 0,0 0 16,-21-21-16,42-21 31,0 0-31,0-22 16,-21 22-16,43 0 0,-22-21 15,0-1-15,0 1 0,0-21 0,22 20 16,-22-20-16,21-1 0,-21 22 0,1-22 16,20 1-16,-21 21 0,21-1 15,-20 1-15,-1 0 0,0 20 16,21 1-16,-21 21 0,1 0 0,-1 21 16,0 1-16,-21 20 0,0 0 15,0 1-15,0 20 0,0 1 16,0-1-16,0 1 0,0-22 0,0 21 15,-21 1-15,21-22 0,-21 1 0,21-1 16,0-21-16,0 21 0,0-20 16,0-1-16,0 0 0,0 0 15,0 0-15,0-42 32,-22 21-32,1-21 0,0 0 15</inkml:trace>
  <inkml:trace contextRef="#ctx0" brushRef="#br0" timeOffset="40543.85">10393 7514 0,'-64'0'16,"85"0"15,1 0-15,-1 0-16,21 0 0,-21 0 15,22 0-15,-22 0 0,42 0 0,-20-21 16,-1 21-16,21-21 0,-20 21 0,20-21 15,-20 21-15,-1-21 0</inkml:trace>
  <inkml:trace contextRef="#ctx0" brushRef="#br0" timeOffset="40900.65">11261 7387 0,'0'-21'0,"0"42"0,0-63 15,0 21-15,0 0 0,21-1 16,0 22-1,-21-21-15,21 21 0,0 0 16,0 0-16,1 21 0,-1-21 0,-21 22 16,21 20-16,0-21 0,0 0 15,0 22-15,1-1 0,-22-21 0,0 21 16,0-20-16,0 20 0,0-21 0,0 0 16,0 0-16,0 1 0,0-1 0,0 0 15,-22 0 1,1-21-16,21-21 31,0 0-31,0 0 0,0-1 16,0 1-16,21 0 0,1 0 15,-22 0-15,21 0 0,0-22 0,0 22 16,-21 0-16,21-21 0,0 20 0,1 1 16,-1 0-16,0 0 0,0 0 15,0 0-15,22-1 0,-22 1 0,0 21 16,0-21-16,21 21 0</inkml:trace>
  <inkml:trace contextRef="#ctx0" brushRef="#br0" timeOffset="41744.17">12319 7197 0,'-21'0'16,"0"0"-16,-1 0 15,1 21-15,-21 0 0,21 0 0,0 22 16,-22-22-16,22 21 0,-21-21 15,21 22-15,-1-22 0,1 21 0,0 0 16,21-20-16,0-1 0,0 21 0,0-21 16,0 0-16,0 1 0,0-1 15,21 0-15,22 0 0,-22-21 16,0 0-16,21 0 0,1 0 0,-1 0 16,-21 0-16,21 0 0,22-21 15,-43 21-15,21-21 0,1 0 16,-1-1-16,-21 1 0,22-21 0,-22 21 15,0-22-15,0 1 0,0 0 0,0-22 16,-21 22-16,0-22 0,22 1 16,-22-1-16,0 22 0,0-21 0,0 20 15,0 1-15,0 0 0,0 20 0,0-20 16,0 21-16,0 42 16,-22 0-1,22 22-15,0-1 0,0-21 0,-21 43 16,21-22-16,-21 0 0,21 22 15,0-22-15,0 22 0,-21-22 16,21 0-16,-21 1 0,21-1 0,0 0 16,-21-21-16,21 1 0,0-1 15,0 0-15,0 0 0,0 0 0,0-42 47,0 0-47,0 0 0,21 0 16,0-22-16,0 22 0,0-21 0,0-1 15,1 1-15,-1 0 0,0 21 16,21-22-16,-21 1 0,1 21 0,20 21 16,-21 0-16,0 0 0,0 0 0,1 0 15,-1 21-15,0 0 0,0 0 16,-21 22-16,0-22 0,21 21 16,-21-21-16,0 22 0,0-22 0,0 0 15,0 0-15,0 0 0,0 0 0,0 1 16,0-1-16,0 0 15,21-21-15,1 0 16,-1 0-16,0 0 0,0 0 0,0 0 16,22-21-16,-22 21 0,0-21 15,0-1-15,0 1 0,0 0 16,1 0-16,-1 0 0,0-22 0,-21 22 16,21 0-16,-21 0 0,0 0 0,0 42 31,-21 0-31,0 0 15,0 0-15,21 1 0,0 20 16,-22-21-16,1 0 0,21 0 0,0 1 16,0-1-16,0 0 15,0-42 17,0 0-32</inkml:trace>
  <inkml:trace contextRef="#ctx0" brushRef="#br0" timeOffset="41898.08">13293 7112 0,'0'-21'0,"0"42"0,0-63 15,-22 42-15,1 0 16,0 0 0,21-21-1,0-1 1</inkml:trace>
  <inkml:trace contextRef="#ctx0" brushRef="#br0" timeOffset="42320.83">13758 6646 0,'0'0'15,"0"22"1,0-1-16,-21 42 16,0-20-16,21-1 0,-21 21 15,0-20-15,-1 20 0,1-20 0,0 20 16,0-21-16,0 22 0,0-22 16,-1 1-16,22-1 0,0 0 0,0 1 15,0-22-15,0 0 0,0 0 0,0 0 16,22-21-16,-1 0 15,0 0-15,0 0 0,0 0 0,0 0 16,1-21-16,-1 21 0,0-21 16,0 0-16,-21 0 0</inkml:trace>
  <inkml:trace contextRef="#ctx0" brushRef="#br0" timeOffset="42491.74">13483 7091 0,'0'0'15,"0"21"-15,0 0 32,21-21-32,0 0 15,1 0-15,-1 0 0,0 0 16,21 0-16,-21 0 0,22 0 0,-1 0 16,-21-21-16,22 21 0</inkml:trace>
  <inkml:trace contextRef="#ctx0" brushRef="#br0" timeOffset="42856.53">14076 7239 0,'0'0'0,"-21"0"16,42-21 30,0 0-46,0 21 0,0-21 0,0-1 16,1 22-16,-22-21 0,21 0 0,0 0 16,-21 0-16,0 0 15,-21 21 1,0 0-16,-1 0 0,1 0 0,0 0 16,0 21-16,0 0 0,0 21 15,-1-21-15,1 22 0,0-22 0,21 21 16,0 1-16,-21-22 0,21 21 15,0-21-15,0 0 0,0 1 16,0-1-16,0 0 0,0 0 0,21-21 16,21 21-16,-20-21 15,-1 0-15,0 0 0,21 0 16,-21 0-16,1-21 0,20 0 0</inkml:trace>
  <inkml:trace contextRef="#ctx0" brushRef="#br0" timeOffset="44083.82">14690 7049 0,'0'-22'0,"0"44"0,-22-44 31,1 44-31,0-1 16,0 0-16,0 21 0,0-21 0,-1 22 15,1-22-15,0 21 0,0 1 0,0-22 16,21 21-16,0-21 0,-21 22 15,21-22-15,0 0 0,0 0 0,0 0 16,0 0-16,21-21 0,0 0 16,0 0-16,0 0 0,0 0 15,22 0-15,-22 0 0,21 0 0,-21-21 16,22 0-16,-22 0 0,21 0 0,-21 0 16,1-22-16,20 22 15,-21-21-15,0-1 0,0 1 0,1-21 16,-1 20-16,0 1 0,-21-22 0,42-41 15,-42 41-15,21 22 16,-21-22-16,0 22 0,0 0 0,0-1 16,0 22-16,0-21 0,0 21 15,0 42-15,0 0 16,0 0-16,-21 21 0,21 1 0,-21-1 16,0 0-16,21 22 0,0-22 0,0 22 15,-21-22-15,21 22 0,-21-22 16,21 21-16,0-20 0,0-1 15,0 0-15,0 1 0,0-1 0,0-21 16,0 22-16,0-22 0,21 0 0,0 0 16,0 0-16,0-21 0,22 0 15,-22 0-15,0 0 0,21 0 16,-21 0-16,22 0 0,-22-21 0,21 0 0,-21 0 16,1 0-16,-1-22 0,0 22 15,0-21-15,0-1 0,0-41 16,-21 63-16,0-22 0,22 1 15,-22 21-15,0 0 0,0-1 16,0 44 0,0-1-16,0 0 0,0 21 15,-22-21-15,22 22 16,0-1-16,-21-21 0,21 22 0,-21-22 16,21 21-16,0-21 0,0 0 0,0 1 15,0-1-15,0 0 0,0 0 16,21-21-16,0 21 0,1-21 15,-1 0-15,0 0 0,0 0 0,0 0 16,22-21-16,-22 0 0,0 0 16,0 0-16,21-1 0,-20 1 0,-1-21 15,0 0-15,0-1 0,0 22 0,0-21 16,-21 21-16,0-22 16,22 22-16,-22 42 31,-22 22-31,1-22 0,21 0 15,0 21-15,0-21 0,-21 22 0,21-22 16,0 0-16,0 0 0,0 0 0,0 1 16,0-1-16,0 0 0,21 0 15,0-21-15,1 0 0,-1 0 0,0 21 16,0-21-16,0 0 0,0 0 16,1 0-16,-22-21 0,0 0 15,21 0-15,-21 0 0,21-1 16,-21 1-16,0-21 0,21 0 0,0 20 15,0-20-15,1 0 0,-1-1 16,0 22-16,0-21 0,21 21 16,-20 0-16,20-1 0,-21 1 0,21 21 15,-20 0-15,20 0 0,-21 0 0,21 0 16,-20 21-16,-1-21 0,0 22 16,0-1-16,0 21 0,0-21 0,1 22 15,-22-1-15,0 0 0,0 1 0,0-1 16,0-21-16,0 21 0,0 1 15,-22-22-15,22 0 0,-21 0 0,21 0 16,0 1-16,-21-22 0,0 0 16,21-22 15,0 1-31,0 0 0,0 0 0,21 0 16,0 0-16,0-22 0,1 22 15,-1-21-15,0-1 0,21 1 0,-21 0 16,22-1-16,-22 1 0,21 21 0,-21 0 15,22 0-15,-1-1 0,-21 1 16,22 21-16,-22 0 0,21 0 0,-21 0 16,0 0-16,1 21 0,-1 1 0,-21-1 15,0 0-15</inkml:trace>
  <inkml:trace contextRef="#ctx0" brushRef="#br0" timeOffset="44431.62">17103 7408 0,'0'0'0,"0"22"0,21-44 31,0 1-15,0 21-16,0-21 0,22 0 0,-22-21 15,21 20-15,-21 1 0,22-21 16,-1 0-16,-21 20 0,0 1 0,0-21 16,1 42-16,-22-21 0,0 0 0,-22 21 15,1 0 1,-21 0-16,21 21 0,-22-21 15,22 21-15,-21 0 0,0 21 0,20-20 16,-20 20-16,21-21 0,0 21 0,21-20 16,0 20-16,0-21 0,0 0 15,0 22-15,0-22 0,0 0 0,21 0 16,21 0-16,-21 0 0,1 1 0,20-22 16,0 21-16,1-21 0,-1 0 15,21 0-15,-20 0 0,-1 0 0,0 0 16,1 0-16,-1-21 0,0-1 0,1 1 15,-22 0-15,21 0 0,-21 0 16,1-22-16,-1 22 0</inkml:trace>
  <inkml:trace contextRef="#ctx0" brushRef="#br0" timeOffset="44736.45">14986 6837 0,'-42'0'16,"84"0"-16,-106 0 0,86 0 16,-1 0-16,21 0 0,22 0 15,-22 0-15,43 0 0,-22 0 16,22 0-16,-22 0 0,22 0 0,0-21 15,-22 21-15,1 0 0,-1-21 0,1 21 16,-22 0-16,0-22 0,1 22 16,-1 0-16,-42-21 0,21 21 0,-21-21 15,-21 21 1,-21 0-16,20 0 16</inkml:trace>
  <inkml:trace contextRef="#ctx0" brushRef="#br0" timeOffset="45500.48">698 9398 0,'0'0'0,"0"-21"0,0 0 0,0 0 15,0-1-15,0 1 16,22 21 0,-22 21-16,0 1 15,0 20-15,0-21 0,0 21 0,0 22 16,0-22-16,0 1 0,0 20 15,0-21-15,0 1 0,0-1 0,0 0 16,0 1-16,0-1 0,0 0 16,0-20-16,0-1 0,0 0 15,0 0-15,0 0 0,21-21 16,0 0 0,0 0-16,0-21 0,0 0 15</inkml:trace>
  <inkml:trace contextRef="#ctx0" brushRef="#br0" timeOffset="45868.36">1312 9356 0,'0'0'0,"-21"0"16,0 0-16,0 0 0,0 21 16,-1 21-16,22-21 0,-21 22 15,0-1-15,0 0 0,21 1 16,0-1-16,0 22 0,0-22 0,0 0 15,0-21-15,0 22 0,0-22 16,0 21-16,21-21 0,-21 1 0,42-22 16,-20 21-16,-1-21 0,21 0 0,0 0 15,-20 0-15,20 0 0,0 0 16,1-21-16,-22-1 0,21 1 0,-21 21 16,0-21-16,1-21 0,-22 21 15,0-1-15,0 1 0,0 0 0,-22 0 16,1 0-16,-21 0 0,21-1 15,-22 1-15,1 21 0,21 0 16,-21 0-16,-1 0 0,22 21 16,0 1-16,-21-22 0,20 21 0,1 0 15,0 0-15,21 0 0,0 0 16,21-21 0</inkml:trace>
  <inkml:trace contextRef="#ctx0" brushRef="#br0" timeOffset="46044.55">1968 9673 0,'22'0'16,"-44"0"-16,65 0 0,-64 21 31,-1-21-15</inkml:trace>
  <inkml:trace contextRef="#ctx0" brushRef="#br0" timeOffset="49913.83">3365 9419 0,'0'0'0,"0"-42"15,0 21-15,-42-43 0,42 43 16,-21-64 0,21 43-16,-21 21 0,21 0 15,0 42 1,0 0-16,-21 21 16,21 1-16,-22-1 0,22 22 0,-21-22 15,0 21-15,21 1 0,-21-1 0,0 1 16,0-22-16,-1 22 0,-20-22 15,21 0-15,0 1 0,0-1 16,21-21-16,-22 22 0,1-22 0,21 0 16,0-42-1,0 0 1,0-1-16,0 1 0,0-21 0,0 21 16,0-22-16,0 1 0,0 0 15,0-1-15,21 1 0,-21-21 0,22 20 16,-22 1-16,21 0 0,0 20 15,0-20-15,0 21 0,0 21 16,1 0-16,-1 21 0,-21 21 16,21-20-16,0 20 0,-21 0 15,21-21-15,0 22 0,-21-1 0,0 0 16,22 1-16,-1-22 0,0 21 16,-21-21-16,21 22 0,0-22 15,0-21-15,-21 21 0,43 0 0,-22-21 16,0 0-16,0 0 0,22 0 0,-1 0 15,-21-21-15,21 0 0,1 21 16,-1-21-16,0 0 0,1-22 0,-1 22 16,-21 0-16,22-21 0,-22-1 0,0 1 15,0 0-15,0-1 0,-21 1 16,0 0-16,0-1 0,0 1 0,0 0 16,-21-1-16,-21-20 0,21 20 0,-1 1 15,-20 0-15,21 21 0,-21-22 16,-1 22-16,1 21 0,0-21 0,-43 21 15,43 0 1,-1 21-16,1 0 0,21 0 0,-22 22 16,22-1-16,0 0 0,21 1 0,0 20 15,0-20-15,0 20 0,0-21 16,21 22-16,0-22 0,22 1 16,-22 20-16,21-42 0,1 22 0,-1-22 0,0 21 15,22-42-15,-22 21 0,22 0 16,-22-21-16,21 0 0,-20 0 0,20 0 15,-20-21-15,20 0 0,-21 21 0,1-21 16,-1 0-16,0-22 0,-20 22 16,20 0-16,-21-21 0,0 21 15,0-22-15,1 22 0,-22-21 0,21 21 16,-21-1-16,0 1 0,0 0 16,0 0-16,0 0 0,-21 21 15,21 21-15,-22 0 16,22 0-16,0 0 0,0 1 15,0 20-15,0 0 0,-21-21 0,21 22 16,0-1-16,0-21 0,0 22 0,0-22 16,0 0-16,0 0 0,0 0 15,0 0-15,21 1 0,1-22 16,-1 0-16,21 0 0,-21 0 0,0 0 16,22 0-16,-1 0 0,-21-22 15,22 1-15,-1 0 0,0 0 16,1 0-16,-1 0 0,-21-1 0,21-20 15,-20 21-15,-1-21 0,0 20 0,-21-20 16,0 21-16,0 0 0,0 0 16,0-22-16,0 22 0,-21 0 0,0 0 15,-1 0-15,1 21 0,0 0 16,0 0-16,0 0 16,0 0-16,-1 0 0,1 21 0,0 0 15,0 0-15,-21 0 0,20 22 0,1-22 16,0 0-16,21 0 0,0 0 15,-21 0-15,21 1 0,0-1 16,21-21 0,0 0-16,0 0 0,1 0 15,-1 0-15,0-21 0,21-1 0,-21 1 16,1 21-16,-1-21 0,0 0 0,0 0 16,0 0-16,0-1 0,1 1 15,-1 0-15,0 0 0,-21 0 16,21 21-16,-21-21 0,0-1 15,21 22-15,-21 22 32,21-1-17,-21 0-15,0 0 0,0 0 0,0 0 0,0 1 16,0-1-16,0 0 16,0 0-16,0 21 0,0-20 0,0-1 15,0 0-15,0 0 0,0 0 0,0 0 16,22 1-16,-1-1 0,0 0 15,0-21-15,0 0 0,0 0 16,1 0-16,-1 0 0,0 0 16,0 0-16,21 0 0,-20-21 15,-1 21-15,0-21 0,0-1 0,64-105 32,-85 106-32,0 0 0,21-21 15,-21 21-15,0-1 0,0-20 16,21 21-16,-21 0 0,0 0 0,0-1 15,0 1-15,0 42 32,0 1-17,0-1-15,-21 0 16,21 0-16,0 0 0,0 0 0,0 1 16,0-1-16,0 21 0,0-21 15,0 0-15,0 1 0,0-1 0,0 0 16,0 0-16,0 0 15,21 0 1,0-21-16,0 0 0,1 0 16,20 0-16,-21-21 0,0 0 15,22 0-15,-1 21 0,-21-21 0,21-22 16,-20 22-16,-1 0 0,21 0 16,-21-21-16,0 20 0,-21 1 15,0 0-15,0-21 0,0 21 0,0-1 0,0 1 16,-21 0-16,0 21 0,0-21 15,0 21-15,-22 0 0,22 0 0,0 0 16,0 0-16,42 0 31,0 0-15,0 0-16,1 0 0,20 0 0,-21 0 16,21 0-16,-20 0 0,20 0 0,-21 0 15,21 0-15,-20 0 0,20 0 16,-21 21-16,0-21 0,0 21 0,22 0 15,-22-21-15,0 22 0,-21-1 0,0 0 16,21 0-16,-21 0 0,0 0 16,0 22-16,0-22 0,0 0 0,0 0 15,0 0-15,0 1 0,0-1 16,0 0-16,-21 0 0,21 0 0,-21 0 16,21 1-16,-21-22 0,0 0 15,21-22 16,0 1-15,0 0-16,21-21 0,0 21 0,-21-22 16,21 22-16,0-21 0,0-1 0,1 1 15,20 21-15,-21-21 0,21-1 16,-20 22-16,20 0 0,0 0 0,-21 0 16,22 21-16,-22 0 0,0 21 0,0-21 15,0 21-15,1 21 0,-22-21 0,0 22 16,0-22-16,0 21 0,0-21 15,0 22-15,0-1 0,0-21 16,0 22-16,0-22 0,0 0 0,0 0 16,0 0-16,0 0 0,0 1 0,21-1 15,0-21-15,21 0 0,-21 0 16,22 0-16,-1 0 0,-21 0 16,22 0-16,-1 0 0,0-21 0,1 21 0,-1-22 15,-21 1-15,0 0 0,22-21 16,-22 21-16,0-1 0,0-20 15,-21 0-15,21 21 0,0-22 0,-21 1 16,0 0-16,22-1 0,-22 1 0,21 0 16,-21-1-16,0 1 0,0 0 15,0-1-15,0 22 0,0-21 0,0 21 16,0 42 0,0 0-1,0 21-15,-21-21 0,-1 22 0,22-1 16,0 0-16,-21 1 0,0-1 0,0 0 15,0 1-15,21-1 0,-21 0 16,21 1-16,-22-1 0,22 0 0,0-20 16,0 20-16,0-21 0,0 0 0,0 0 15,0 1-15,22-22 0,-1 0 16,0 0-16,0 0 0,0 0 0,0 0 16,1 0-16,-1 0 0,0-22 15,21 1-15,-21 0 0,1 0 0,20 0 16,-21 0-16,0-22 0,0 22 15,1-21-15,-1 21 0,-21-1 0,21-20 16,-21 21-16,21 0 0,-21 0 0,0 42 31,0 0-15,-21 0-16,0 0 0,21 0 0,-21 1 16,21 20-16,0-21 0,-22 0 0,22 22 15,0-22-15,0 0 0,0 0 16,0 0-16,0 0 0,0 1 15,22-22-15,-1 21 0,21 0 0,-21-21 16,22 0-16,-1 0 0,-21 0 0,21 0 16,1 0-16,-1 0 0,0-21 15,-20 0-15,20-1 0,-21 1 0,0 0 16,0 0-16,1-21 0,-22 20 0,0-20 16,0 0-16,0-22 15,0 22-15,0 0 0,-22-1 0,-20 1 16,21 21-16,0-22 0,-22 22 0,1 0 15,0 0-15,21 21 0,-22 0 0,1 0 16,0 0-16,20 21 0,1 0 16,-21 22-16,21-22 0,0 21 15,-1-21-15,22 22 0,0-1 0,0 0 16,0-21-16,0 22 0,0-1 16,22 0-16,20-20 0,-21 20 0,0-21 15,22 0-15,-1 0 0,0 1 16,1-1-16,20 0 0,1-21 0,-1 0 0,1 0 15,-1 0-15,1 0 0,-1 0 16,1 0-16,-1 0 0,-21-21 0,22 0 16,-22-1-16,1 1 0,-1 0 0,0-21 15,-21 21-15,1-22 0,-1 1 16,0 0-16,-21 20 0,0-20 16,0 0-16,0-1 0,-21 22 0,0-21 15,-1 21-15,1 21 0,0-21 0,-21 21 16,21 0-16,-1 0 0,1 21 15,-21 0-15,21 0 0,0 0 0,-1 0 16,-20 1-16,42 20 0,-21-21 16,0 0-16,21 22 0,-21-22 0,21 21 15,0-21-15,0 0 0,0 1 0,0-1 16,21 0-16,0 0 0,0-21 0,0 0 16,22 21-16,-1-21 0,-21 0 15,21 0-15,-20-21 0,-1 0 16,0 21-16,21-21 0,-21 0 15,1-1-15,-1-20 0,0 21 0,-21 0 16,21 0-16,0-22 0,0 22 16,-21-21-16,22 21 0,-22-1 0,0 1 15,21 21-15,-21 21 16,0 1 0,-21-1-16,21 0 0,0 0 15,-22 0-15,22 0 0,-21 1 0,21-1 16,0 21-16,0-21 0,0 0 0,0 1 15,0-1-15,21 0 0,1 0 16,20 0-16,-21-21 0,0 21 0,22-21 16,-1 0-16,0 22 0,1-22 15,-22 0-15,21 0 0,0 0 0,-20 0 16,20 0-16,-21 0 0,0-22 16,0 1-16,1 21 0,-1-21 0,0 0 15,0 0-15,-21-22 0,21 22 0,-21 0 16,0-21-16,0 21 0,0-22 15,0 22-15,0 0 0,0-21 0,-21 20 16,0 1-16,0 0 0,0 21 16,-1 0-16,1 0 0,0 0 0,0 0 15,-21 0-15,20 21 0,1 0 0,0 1 16,0-1-16,0 0 0,21 0 16,0 0-16,0 22 0,0-22 0,0 0 15,0 21-15,0-21 0,0 1 16,21-1-16,-21 0 0,21 0 0,0-21 15,0 21-15,1-21 0,20 0 0,-21 0 16,0 0-16,0 0 0,22 0 16,-22 0-16,0 0 0,0-21 0,0 0 15,1-21-15,-1 20 0,21-41 16,-21 21-16,0-1 0,-21 1 16,0-22-16,22 22 0,-1-21 0,-21-1 15,0 1-15,21-1 0,-21 22 16,21-22-16,-21 22 0,0 0 0,0-1 15,0 22-15,0 0 0,0 42 16,0 0-16,-21 22 16,0-1-16,0 21 0,-22-20 0,22 20 15,0-20-15,-21 20 0,20 1 16,22-22-16,0 64 16,0-64-16,0 0 0,0 1 0,22-1 15,-22 0-15,21-20 0,0 20 0,0-21 0,0 0 16,0-21-16,22 21 15,-22-21-15,0 0 0</inkml:trace>
  <inkml:trace contextRef="#ctx0" brushRef="#br0" timeOffset="50692.39">10583 8911 0,'21'0'0,"1"0"15,-22-21-15,21 21 16,0-21-16,-21 0 0,0 0 16,21-1-16,-21 1 0,0 0 15,0 0-15,0 0 0,-21 21 32,0 0-32,0 21 15,-1 21-15,22-21 0,-21 1 0,0 20 16,21-21-16,0 0 0,0 22 15,0-22-15,0 0 0,0 0 16,0 0-16,0 0 0,21 1 16,0-22-16,1 0 0,-1 0 0,0 0 15,0 0-15,21 0 0,-20 0 16,-1 0-16,0 0 0,0-22 0,0 22 16,0 0-16,-21-21 0,-21 0 15,0 21 1,-21 0-16,21 0 0,-22 21 15,22-21-15,-21 21 0,21 1 0,-1-1 16,-20 0-16,21 0 0,0 0 0,0 0 16,-1 1-16,22-1 15,0 0-15,0 0 0,0 0 16,22-21 0,20 0-16,-21 0 0,0 0 15,22 0-15,-22 0 0,21-21 16,-21 0-16,22 21 0,-1-21 0,-21 0 15,21-1-15,-20 22 0,-1-21 0,0 21 16,0 0-16,-21 21 16,-21 1-1,0-1-15,0 21 0,-1-21 0,1 22 16,0-22-16,0 21 0,0 0 0,0 1 16,-1-1-16,1 0 15,-21 1-15,21-1 0,0-21 0,21 22 16,-22-22-16,22 0 0,-21 0 0,21 0 15,0-42 17,21 0-32</inkml:trace>
  <inkml:trace contextRef="#ctx0" brushRef="#br0" timeOffset="52443.38">12234 8657 0,'0'0'16,"-21"0"-16,0 21 0,21 1 15,0-1 1,21-21 0,0 0-1,0 0-15,22-21 0,-22 21 16,0-22-16,21 1 0,-20 0 0,-1 0 16,21 0-16,-21 0 0,0-1 0,1-20 15,-1 21-15,0 0 0,-21-22 16,0 22-16,21 0 0,-21 0 0,0 0 15,0 0-15,-21 42 16,0 0 0,0 21-16,21 1 0,-22-1 0,1 0 15,0 1-15,0 20 0,21 1 16,-21-22-16,0 21 0,-1 1 0,1-22 16,0 22-16,0-22 0,0 0 15,21 1-15,-21-1 0,-1 0 0,1-20 16,21-1-16,0 0 0,-21 0 0,0 0 15,21 0-15,-21-21 16,0 0-16,-1 0 0,1 0 16,0 0-16,0-21 0,0 0 15,0 0-15,-1 0 0,1 0 0,0-22 16,0 1-16,0 0 0,21 20 16,-21-20-16,-1 0 0,1-1 0,21 1 15,0 0-15,0 21 0,0-1 16,0 44-1,0-1-15,0 21 0,21 0 16,1-20-16,-1 20 0,0 0 16,0 1-16,0-1 0,0-21 15,1 21-15,-1-20 0,0-1 0,0 0 16,21 0-16,-20 0 0,-1 0 0,21-21 16,-21 0-16,22 0 0,-1 0 0,0 0 15,1 0-15,-22 0 0,21-21 16,0 21-16,1-21 0,-1 0 0,0 0 15,-20 0-15,20-1 0,-21-20 0,0 21 16,0-21-16,1-1 0,-1 1 16,-21 0-16,0 20 0,0-20 0,0 21 15,0 0-15,0 0 0,-21 21 16,21 21 0,-22 0-16,1 0 0,21 21 15,-21 1-15,21-22 0,-21 21 0,21 1 16,-21-22-16,0 21 0,21-21 0,-22 0 15,22 22-15,0-22 0,-21-21 16,21 21-16,0 0 0,21-21 31,1 0-15,-1-21-16,0 0 0,0 0 16,0 0-16,0-1 0,22 1 0,-22 0 0,0-21 15,21-1-15,-20 22 0,20-21 16,0 0-16,-21-1 0,22 22 15,-22 0-15,21 0 0,-21 0 0,1 21 16,-22 21-16,0 0 0,0 21 16,0-21-16,0 22 15,0-1-15,0-21 0,0 22 0,-22-22 16,22 21-16,-21-21 0,21 22 0,0-22 16,0 0-16,0 0 0,0 0 15,0 0-15,21-21 0,1 0 16,20 0-16,-21 0 0,21 0 15,-20 0-15,20 0 0,0 0 0,1-21 16,-22 21-16,21-21 0,0 0 0,1 0 16,-22 0-16,21-1 0,-21 1 15,22-21-15,-22 0 0,0 20 16,0-20-16,-21 0 0,0-1 0,0 1 0,0 21 16,0-21-16,0 20 0,0 1 15,-21 21-15,0 0 0,0 21 16,21 1-16,-21-1 0,-1 0 15,1 21-15,21-21 0,-21 22 0,21-22 16,0 21-16,0-21 0,0 22 0,0-22 16,21 0-16,0 0 0,1 22 15,-1-43-15,-21 21 0,21 0 16,0-21-16,-21 21 16,21-21-16,-42-21 31,21 0-31,-21 21 15,0-21-15,0 21 0,-1-22 16,22 1-16,-21 21 0,0 0 0,0 0 16,0 21-1,21 1 1,0-1-16,0 0 0,21 0 16,0 0-16,0-21 15,0 0-15,1 0 0,-1 21 0,21-21 16,-21 0-16,22 0 0,-1 0 15,0 0-15,-21 0 0,22-21 0,-1 0 16,0 21-16,-20-21 0,20 0 0,21-22 16,-41 22-16,20-21 0,-21 0 15,0-1-15,0 1 0,1 0 16,-1-22-16,0 1 0,0 20 16,0-20-16,0-1 0,1 22 0,-22-22 15,21 22-15,0 0 0,-21-1 16,0 1-16,21 21 0,-21 0 0,0 0 0,0 42 15,0 0 1,-21 21-16,0-21 0,21 22 16,-21-1-16,-1 0 0,22 1 0,0-1 15,-21 0-15,0 22 0,21-22 0,0 1 16,0-1-16,0 0 0,0 1 16,0-1-16,0-21 0,0 21 0,0-20 15,21 20-15,0-21 0,-21 0 0,22-21 16,-1 21-16,-21 1 0,21-22 0,0 0 15,0 0 1,0-22-16,-21 1 16</inkml:trace>
  <inkml:trace contextRef="#ctx0" brushRef="#br0" timeOffset="52629.28">14139 8763 0,'0'0'0,"0"21"16,21-21 0,1 0-16,-1 0 15,21 0-15,-21 0 0,22 0 0,-1 0 16,0 0-16,1 0 0,-1 0 0,-21-21 16,21 21-16,1 0 15,-1-21-15</inkml:trace>
  <inkml:trace contextRef="#ctx0" brushRef="#br0" timeOffset="53676.68">15282 9017 0,'0'-21'16,"0"0"-16,0 0 15,0-1-15,0 1 16,0 0-16,0 0 0,0-21 0,0 20 16,0-20-16,0 0 15,0 21-15,0-1 0,0 1 0,0 0 16,-21 21-16,0 0 0,0 0 16,0 0-16,-1 21 0,1 0 15,0 1-15,-21 20 0,21-21 0,-1 21 16,1 1-16,-21-1 0,21 0 0,0 1 15,-1-1-15,22-21 0,0 22 16,-21-22-16,21 0 0,0 21 0,0-21 16,0 1-16,0-1 0,0 0 15,21-21-15,1 0 0,-1 0 16,0 0-16,0 0 0,0 0 16,0 0-16,22 0 0,-22-21 0,21 0 15,1-1-15,-22 1 0,21 0 0,-21 0 16,22-21-16,-22-1 0,21 1 15,0-43-15,-20 43 0,-22-22 16,0 22-16,0 0 0,0 21 0,0-1 16,0 1-16,0 0 0,-22 42 15,1 22 1,0-22-16,21 21 16,0-21-16,0 22 0,0-1 0,0 0 15,0 1-15,0-1 0,0-21 16,0 21-16,21-20 0,0 20 0,1-21 15,-1 0-15,0 0 0,21 1 16,-21-22-16,1 21 0,-1-21 0,21 0 16,-21 0-16,0 0 0,1 0 0,-1 0 15,21 0-15,-21-21 0,0-1 16,-21 1-16,22 0 0,-1-21 0,0 21 16,0-22-16,0-20 0,-21 20 0,21-20 15,1 21-15,-22-22 0,0 1 16,21 20-16,0 1 0,-21 0 15,21-1-15,-21 22 0,0-21 0,0 21 16,0 42 0,0 0-1,-21 21-15,0-21 0,21 22 0,-21-1 16,21 0-16,-22 1 0,22 20 0,-21-20 16,21-1-16,0 0 0,0 1 15,0-1-15,0 0 0,0-21 0,0 1 16,0 20-16,0-21 0,21-21 0,1 21 15,-1 0-15,0-21 0,0 0 16,0 0-16,0 0 16,1 0-16,-1 0 0,21-21 0,-21 0 15,0 0-15,1 0 0,20-22 0,-21 22 16,21-21-16,-20 0 0,-1-22 16,21 22-16,-21-22 0,0 22 0,22-22 15,-22 1-15,-21 21 0,21-1 0,-21-20 16,21 20-16,-21 22 0,0 0 15,0 0-15,0 0 0,-21 21 16,0 21-16,0 0 0,0 21 0,-1-20 16,1 20-16,0 0 0,0 22 15,0-22-15,0 0 0,21 22 0,0-22 16,0 22-16,0-22 0,0 0 16,0 1-16,0-1 0,21-21 15,0 22-15,0-22 0,0 0 0,0 0 16,1-21-16,-1 21 0,21-21 15,-21 0-15,0 0 0,1-21 16,-22 0-16</inkml:trace>
  <inkml:trace contextRef="#ctx0" brushRef="#br0" timeOffset="55708.37">18161 8678 0,'63'-42'31,"-41"21"-31,-1 0 0,21 0 16,-21-1-16,22 1 0,-22-21 16,0 21-16,0 0 0,-21-22 0,0 22 15,0-21-15,0-1 0,0 22 0,-21 0 16,0-21-16,0 21 0,-22-1 15,1 22-15,0 0 0,20 0 0,-20 0 16,0 0-16,21 0 0,-22 22 0,22-1 16,0 0-16,21 0 0,0 21 15,0-20-15,0 20 0,0 0 0,0-21 16,0 22-16,21-1 0,0 0 0,0-20 16,1 20-16,-1 0 15,0 1-15,-21-22 0,21 21 0,-21-21 16,0 22-16,0-22 0,0 21 0,0-21 15,-21 0-15,21 1 0,-42-22 0,20 21 16,-20 0-16,0-21 0,-1 0 16,1 0-16,0 0 0,-1 0 0,1 0 15,0 0-15,21-21 0,-22 0 0,22-1 16,-21-20-16,21 21 0,-1-21 16,22 20-16,0-20 0,0 0 0,0-1 15,0 1-15,0 0 0,22-1 0,-22 1 16,21 21-16,0-21 0,0 20 15,0 1-15,22 21 0,-22 0 16,0 0-16,0 0 0,-21 21 0,21 22 16,0-22-16,1 21 0,-1 1 15,-21-22-15,0 42 0,21-20 0,-21-1 16,21 0-16,-21 1 0,0-22 0,21 21 16,-21-21-16,21 22 0,1-22 15,-1 0-15,0 0 0,-21 0 0,42-21 16,-21 0-16,1 21 0,-1-21 0,21 0 15,0 0-15,1 0 0,-1 0 0,0-21 16,1 0-16,20 21 0,-20-21 16,20-21-16,-21 20 0,1 1 0,41-63 15,-62 41-15,20 22 16,-21-21-16,0-1 0,0 1 16,-21 0-16,0-1 0,0 22 0,0 0 15,0 0-15,0 0 0,0 0 0,-21 21 16,0 0-16,0 21 15,0 0-15,0 0 0,-1 0 0,1 0 16,0 22-16,21-22 0,-21 21 0,21-21 16,-21 22-16,21-1 0,0-21 15,0 0-15,0 22 0,21-22 0,0 0 16,0 0-16,0 0 0,22-21 16,-22 22-16,21-22 0,1 0 0,-22 0 15,21 0-15,0 0 0,-20 0 16,20-22-16,0 22 0,1-21 0,-22 0 15,21 0-15,0-21 0,-20 20 16,20-20-16,-21 0 0,0-1 0,0 1 16,1 0-16,-1-22 0,0 22 0,-21-22 15,0 1-15,21 21 0,-21-22 0,21 1 16,-21 20-16,0 1 0,0 0 16,0-1-16,0 22 0,0 0 0,0 0 15,-21 21-15,0 0 0,21 21 16,-21 21-16,0-21 0,-1 22 0,1-1 15,21 22-15,-21-22 0,21 21 0,-21-20 16,21 84-16,-21-85 16,21 0-16,0 22 0,0-22 15,0 1-15,0-1 0,0-21 0,21 21 16,0-20-16,0 20 0,-21-21 16,21 0-16,1-21 0,-1 21 0,21 1 0,-21-22 15,0 0-15,22 0 0,-22 0 16,21 0-16,-21 0 0,22-22 0,-22 1 15,0 0-15,0 0 0,22-21 16,-22-1-16,-21 22 16,21-21-16,-21 21 0,0-22 0,0 22 15,0 0-15,0-21 0,0 20 0,0 1 16,-21 21 0,0 0-16,-1 0 0,1 0 0,21 21 15,-21 1-15,0-1 0,0 0 0,21 0 16,0 21-16,0-20 0,0 20 15,0-21-15,0 0 0,0 22 0,0-22 16,42 21-16,-21-21 16,0-21-16,22 0 0,-22 0 0,0 0 15,21 0-15,-20 0 0,-1 0 16,21-21-16,-21 21 0,22-21 16,-22 0-16,0 0 0,21-1 0,-21 1 0,1-21 15,-1 21-15,0-22 16,0 22-16,-21-21 0,21 21 0,0 0 15,-21-1-15,22 1 0,-22 0 0,0 0 16,0 42 0,0 0-16,-22 0 15,1 22-15,0-22 0,0 0 0,21 21 16,-21-20-16,21 20 0,-21-21 0,21 21 16,0-20-16,0 20 0,-22-21 15,22 0-15,0 0 0,0 1 0,0-1 16,0 0-16,22-21 15,-22-21 1,21 0 0,0-1-16,-21 1 0,21 0 0,0 0 15,-21-21-15,21 20 0,1-20 0,-1 0 16,21 21-16,-21-22 0,0 1 16,22 21-16,-22-22 0,21 22 0,-21 0 15,22 0-15,-22 21 0,0 0 0,0 0 16,-21 21-16,21 0 15,-21 0-15,0 1 0,22 20 16,-22-21-16,0 21 0,0-20 0,0 20 16,0-21-16,0 0 0,21 22 0,-21-22 15,21 0-15,0 0 0,0 0 16,0-21-16,1 0 0,-1 0 16,0 0-16,0 0 0,0 0 15,0 0-15,1-21 0,-1 21 16,0-21-16,-21 0 0,21-22 0,0 22 15,0 0-15,1-21 0,-1 21 0,0-22 16,0 22-16,0-21 0,0 21 16,1-1-16,-22 44 15,0-1 1,0 0-16,0 0 0,-22 0 16,22 22-16,-21-22 0,21 0 0,0 0 15,0 0-15,0 0 0,0 1 16,0-1-16,0 0 0,0 0 15,21-21-15,1 0 16,-1 0-16,0 0 0,0 0 0,0 0 16,0-21-16,-21 0 0,22 0 15</inkml:trace>
  <inkml:trace contextRef="#ctx0" brushRef="#br0" timeOffset="56029.64">21251 8170 0,'0'0'0,"-21"0"16,-64 64-1,64-43-15,21 0 0,0 0 0,0 1 16,0-1-16,0 0 0,0 0 16,0 0-16,21-21 15,1 0-15,-1 0 0,0 0 16,0 0-16,0-21 15,0 0-15,-21 0 0,0 0 16,0-1-16,0 1 0,0 0 16,0 0-16,0 0 15,-21 21-15,0 0 16,0 0-16,0 0 0,21 21 0,-21 0 16,-1 0-16,1 0 0,21 1 15,0-1-15,-21 0 0,21 0 0,0 21 16,0-20-16,0-1 0,0 0 0</inkml:trace>
  <inkml:trace contextRef="#ctx0" brushRef="#br0" timeOffset="57129.3">21590 8551 0,'0'-21'0,"0"0"0,0 0 15,-21 42 17,21 0-32,-21 0 0,21 22 15,-22-22-15,1 0 0,21 21 0,0 1 16,0-22-16,0 21 0,0-21 0,0 1 16,0 20-16,0-21 0,0 0 15,21 0-15,1-21 0,-1 22 0,0-22 16,0 0-16,21 0 0,-20 0 0,20 0 15,-21 0-15,21 0 0,-20 0 16,20 0-16,-21-22 0,21 1 16,-20 0-16,20 0 0,-21-21 0,21-1 15,-20 22-15,-1-21 0,0-1 16,0 1-16,0 21 0,0-21 0,-21 20 16,0 1-16,0 0 0,0 0 0,-21 42 31,0 0-31,0 0 0,0 1 15,21-1-15,-21 0 0,21 0 16,-22 0-16,22 0 0,0 1 0,0-1 16,0 0-16,0 0 0,22 0 0,-1-21 15,21 21-15,-21-21 0,0 0 16,1 22-16,-1-22 0,21 0 16,-21 0-16,0 0 0,1 0 15,-22-22-15,21 1 0,0 0 16,-21 0-16,21 0 0,-21 0 15,0-1-15,21 1 0,0 0 0,-21-21 16,22 21-16,-22-1 0,0 1 0,21 21 16,-21-21-16,0 42 31,0 0-31,0 1 0,-21-1 16,21 0-16,-22 21 0,22-21 15,0 1-15,-21 20 0,0-21 16,21 0-16,-21 22 0,21-22 0,0 0 15,-21 0-15,21 0 0,-21 0 16,21-42 15,0 0-31,0 0 16,0 0-16,0 0 0,0-22 16,0 22-16,0 0 0,21-21 0,21 20 15,-21 1-15,22-21 0,-22 21 0,21-22 16,0 22-16,1 0 15,-1 0-15,0 0 0,1 21 0,-1 0 16,-21 0-16,22 0 0,-22 0 0,0 21 16,-21 0-16,21 0 0,-21 22 15,0-22-15,21 0 0,-21 21 0,0-21 16,0 22-16,0-22 0,0 21 0,0-21 16,-21 1-16,21 20 15,-21-21-15,21 0 0,-21-21 16,0 0-16,-1 0 15,22-21 1,0 0-16,0 0 0,0 0 0,0-1 16,0 1-16,22 0 0,-1-21 15,0 21-15,21-22 0,1 22 16,-1-21-16,21 21 0,-20-22 0,20 22 16,-20 0-16,-1-21 0,21 20 0,-20 22 15,-1-21-15,-21 0 0,22 21 16,20 0-16,-42 21 0,-21 0 15,21 1-15,-21-1 0,22 0 16,-22 21-16,0-21 0,0 22 0,0-1 16,0 0-16,-22-20 0,1 20 0,0-21 15,0 21-15,-21 1 0,20-22 16,1 0-16,0 0 16,0-21-16,0 21 0,0-21 0,-1 0 15,-20 22-15</inkml:trace>
  <inkml:trace contextRef="#ctx0" brushRef="#br0" timeOffset="58104.07">825 11007 0,'0'0'0,"-21"0"0,21-21 0,0-1 0,-21 22 16,0-21-16,21 42 31,0 1-15,0 20-16,0 0 0,0 1 16,0-1-16,0 21 0,0 1 0,0-22 15,0 22-15,0-1 0,0-20 16,0-1-16,0 0 0,0 1 0,0-1 15,0 0-15,0-21 0,0 1 16,0-1-16,0 0 0,21-21 16,0 0-16,0 0 15,1-21-15,-1 0 0,0-1 0,21 1 16,-21-21-16</inkml:trace>
  <inkml:trace contextRef="#ctx0" brushRef="#br0" timeOffset="58504.24">1185 10986 0,'0'0'0,"0"21"31,0 0-31,0 0 0,0 0 0,0 0 16,0 1-16,0-1 0,21 0 0,1 0 16,-1 0-16,21-21 0,-21 0 15,22 0-15,-1 0 0,-21 0 0,43 0 16,-22 0-16,0-21 0,1 0 0,20 0 15,-21 0-15,1-1 16,-22 1-16,42-21 0,-41 0 16,-22 20-16,0 1 0,0 0 15,0 0-15,0 0 0,-22 21 32,1 21-32,0 0 0,21 21 15,-21 1-15,0-1 0,0 0 0,21 1 16,-22 20-16,1 1 0,21-22 15,-21 22-15,0-22 0,21 21 16,0-20-16,-21-1 0,21 0 0,-21-20 16,21 20-16,0-21 0,0 0 15,0 0-15,0 1 16,21-44 0,0 1-16,-21 0 15,0 0-15</inkml:trace>
  <inkml:trace contextRef="#ctx0" brushRef="#br0" timeOffset="58696.07">1355 11430 0,'0'0'0,"0"21"16,21-21 0,0 0-16,0 0 0,0 0 15,22 0-15,-22 0 0,21 0 16,0 0-16,-20 0 0,20 0 15,0 0-15,1-21 0,-22 21 0,21-21 16,-21 0-16,22 21 0,-22-21 0,0 21 16,0-22-16</inkml:trace>
  <inkml:trace contextRef="#ctx0" brushRef="#br0" timeOffset="58879.38">2095 11345 0,'0'22'16,"0"-1"31,-21-21-31</inkml:trace>
  <inkml:trace contextRef="#ctx0" brushRef="#br0" timeOffset="60840.4">3810 11113 0,'0'-22'0,"0"44"16,0-65-16,21 22 0,-21 0 0,0 0 15,0 0-15,0-22 0,0 22 16,0-21-16,21-1 0,-21 1 0,21 21 15,-21-21-15,22-1 0,-22 1 16,0 0-16,0 20 0,0-20 0,0 21 16,-22 63-1,1-21 1,0 43-16,0-22 0,0 22 0,21-22 16,-21 22-16,-1-1 0,1 22 0,21-22 15,-21 1-15,0-1 0,0 1 16,0-1-16,-1-20 0,-20 20 15,-21 22-15,41-64 0,-20 21 16,21-21-16,0 1 0,-22-22 16,22 21-16,0-21 0,0 0 15,0 0-15,0-21 0,21-1 0,0 1 16,-22 0-16,1-21 0,21 21 16,0-22-16,0 1 0,-21-22 0,21 22 15,0-21-15,0 20 0,0-20 16,0 20-16,0 1 0,0-21 0,0 41 15,0-20-15,0 21 0,0 0 0,21 21 16,0 0 0,1 42-16,-22-21 0,21 22 0,0-1 0,21 0 15,-21 1-15,1 20 0,20-21 16,-21 22-16,21-22 0,1 22 16,-22-22-16,21 0 0,-21 1 0,22-22 15,-1 21-15,0-21 0,-20 1 0,20-1 16,0-21-16,1 0 0,-1 0 15,0 0-15,1 0 0,-1 0 0,0 0 16,1-21-16,-1-1 0,0 1 0,22 0 16,-22 0-16,0-21 0,1-1 15,-1 1-15,0 0 0,-20-1 0,-1 1 16,0-43-16,-21 43 16,0 0-16,0-1 0,-21 22 0,21-21 15,-21 42-15,-1-21 0,1 21 0,-21 0 16,21 0-16,0 0 0,-22 21 15,22 0-15,0 0 0,-21 21 0,20-20 16,1 20-16,0 0 0,21 22 16,-21-22-16,21 0 0,0 1 0,0-1 15,0-21-15,0 22 0,0-22 0,0 0 16,0 0-16,0 0 0,21-21 16,0 0-16,0 0 0,1 0 0,-1 0 15,21 0-15,-21 0 0,22-21 0,-22 0 16,21 0-16,-21 0 15,22-1-15,-22 1 0,0-21 0,0 21 16,0-22-16,0 1 0,-21 0 0,0 21 16,0-22-16,0 1 0,0 0 15,0 20-15,0 1 0,0 0 0,0 42 32,0 0-32,0 1 15,-21-1-15,21 21 0,0-21 0,0 22 16,0-1-16,0-21 0,0 21 0,0-20 15,0 20-15,0-21 0,21 0 16,-21 0-16,22 1 0,-1-22 16,0 21-16,0-21 0,0 0 0,0 0 15,22 0-15,-22 0 0,21 0 0,-21 0 16,22-21-16,-22 21 0,21-22 16,-21 1-16,22 0 0,-22 0 0,21-43 15,-21 22-15,-21 21 0,0-21 16,0-1-16,0 22 0,0-21 15,0 21-15,0-1 0,0 1 0,0 0 16,0 42 0,0 22-1,-21-22-15,21 0 0,0 21 16,0-21-16,0 22 0,0-1 16,0-21-16,0 22 0,0-22 0,0 0 15,0 0-15,0 0 0,21 0 16,1 1-16,-1-22 0,0 0 0,0 21 15,0-21-15,22 0 0,-1 0 0,0 0 16,-21 0-16,22-21 0,-1 21 16,0-22-16,1 1 0,-22 0 0,42-21 15,-41 21-15,-22-22 0,21 22 16,-21-21-16,0 21 0,0-22 16,0 1-16,0 21 0,0-22 0,0 22 15,0 0-15,0 0 0,0 0 16,0 42-1,0 0 1,-21 21-16,21-20 0,0 20 16,0-21-16,0 21 0,0-20 0,0 20 15,0 0-15,0-21 0,21 1 16,0 20-16,0-21 0,0 0 16,0 0-16,22-21 0,-22 22 0,21-22 0,1 0 15,-1 0-15,-21 0 0,21 0 16,1 0-16,-22-22 0,21 1 0,-21 21 15,1-21-15,-1 0 0,0 0 16,-21 0-16,21-22 0,-21 22 0,0-21 0,0-1 16,0 22-16,0-21 15,0 21-15,0-22 0,0 22 0,0 0 16,0 0-16,0 0 0,0 42 31,0 0-31,-21 0 0,21 22 0,0-22 16,-21 21-16,21 0 0,0 1 0,0-1 15,-21-21-15,21 22 0,-22-22 0,22 21 16,-21-21-16,21 0 0,0 1 16,0-1-16,-21-21 0,21 21 15,0-42 17,0 0-32,0-1 15,0 1-15,0 0 0,0-21 0,0 21 16,21-22-16,0 1 0,-21 0 0,22-1 15,-1 1-15,0 0 0,0 20 16,21-20-16,-20 21 0,41-21 16,-42 42-16,22 0 0,-22 0 0,21 21 15,-21 0-15,0 0 0,22 21 16,-22 1-16,-21-1 16,0-21-16,0 22 0,0-22 0,0 21 15,0-21-15,0 22 0,0-22 0,-21 0 0,21 0 16,-21 0-16,21 0 15,-22-21-15,44-21 32,-1 0-17,-21 0-15,21 0 0</inkml:trace>
  <inkml:trace contextRef="#ctx0" brushRef="#br0" timeOffset="61112.25">7197 10922 0,'0'0'0,"0"-21"0,0 0 16,-22 21-16,1 0 0,0 0 15,-21 0-15,21 0 16,-1 21-16,1 0 0,-21 0 0,21 0 16,0 1-16,-1 20 0,22-21 0,0 21 15,-21 1-15,21-1 0,0-21 16,0 22-16,0-22 0,0 21 0,0-21 15,21 0-15,1 1 0,-1-1 0,0 0 16,0-21-16,21 0 0,-20 21 0,20-21 16,0 0-16,1 0 0,-1 0 15,0-21-15,1 0 0,-1 0 0,0-1 16,1-20-16,-1 21 0,21-21 0,-41-1 16</inkml:trace>
  <inkml:trace contextRef="#ctx0" brushRef="#br0" timeOffset="61528.01">7747 10837 0,'21'-63'0,"-21"21"0,0-22 15,0 1-15,0 20 0,0 1 0,0 0 16,0 20-16,0 1 0,-21 21 16,21 21-16,0 1 15,-21 20-15,21 0 0,-21 1 0,21 20 16,-22-21-16,22 1 0,0-1 16,0 22-16,-21-22 0,21 0 0,0 1 15,-21-1-15,21-21 0,0 21 16,0 1-16,0-22 0,0 21 0,-21-21 15,21 1-15,0-1 0,0 0 16,-21-21-16,0 0 16,21-21-1,0 0-15,0-1 0,0 1 16,0 0-16,21 0 0,0-21 0,0 20 16,0-20-16,22 0 0,-22 21 0,21-22 15,0 22-15,1 0 0,-1 0 16,22 0-16,-22 21 0,0 0 0,-21 0 15,22 0-15,-1 21 0,0 21 16,-20-21-16,-1 0 0,-21 1 16,0-1-16,0 21 0,0-21 0,0 22 15,0-22-15,0 0 0,-21 0 16,21 21-16,-22-20 0,1-1 0,0-21 16,0 21-16,21 0 0,-21-21 15,0 0-15,21 21 0,-22-21 0,1 0 16</inkml:trace>
  <inkml:trace contextRef="#ctx0" brushRef="#br0" timeOffset="63152.59">9461 10732 0,'-21'0'0,"42"0"0,-21 0 47,22 0-47,-1-22 0,0 1 0,0 21 15,21-21-15,-20 0 0,20 0 0,-21 0 16,21-1-16,-20-20 0,-1 21 16,0 0-16,0-22 0,0 22 0,0-21 15,-21 0-15,0 20 0,0 1 0,0-21 16,0 21-16,-21 0 0,0-1 15,0 1-15,0 21 0,-22 0 0,22 0 16,-21 0-16,21 0 0,-22 0 16,1 21-16,0 1 0,-1 20 0,22 0 15,-21 1-15,21-1 0,0 0 16,-1 1-16,22 20 0,0-21 0,0 43 16,0-64-16,0 22 0,22-22 15,-1 0-15,0 0 0,0 0 16,21-21-16,-20 0 0,-1 21 0,21-21 15,22 0-15,-22 0 0,-21 0 16,21 0-16,-20 0 0,-1-21 16,-21 0-16,-43 21 15,22 0-15,-21 0 16,21 0-16,-22 0 16,1 0-16,0 0 0,-1 21 0,1 0 15,0-21-15,21 22 0,-22-1 0,22 21 16,0-21-16,0 0 0,21 43 15,0-22-15,0-21 0,0 22 16,0-22-16,21 0 0,0 0 0,0 0 16,22-21-16,-22 22 0,21-22 0,0 0 15,1 0-15,-1 0 0,85-22 16,-63 22-16,-1-21 0,1 0 16,-22 0-16,21 0 0,-20 0 0,-1-1 15,0 1-15,1 0 0,-22-21 16,0 21-16,0-1 0,-21 1 15,0 0-15,0-21 0,0 21 0,0-1 16,0 1-16,-21 21 16,0 0-16,0 0 15,21 21-15,0 1 0,-21-1 16,21 0-16,-22 0 0,22 0 0,0 0 16,0 22-16,0-22 0,-21 0 0,21 0 15,-21 0-15,21 1 0,0-1 16,-21 0-16,21 0 0,0 0 15,0-42 1,0 0 0,21 21-16,0-21 0,-21 0 15,21-1-15,1 1 0,-22 0 0,21-21 16,0 21-16,0-1 0,0-20 16,0 21-16,1-21 0,-1 20 0,0 1 15,0 0-15,0 0 0,22 0 0,-22 21 16,21 0-16,-21 0 15,0 21-15,1 0 0,-22 0 0,0 0 16,21 1-16,-21-1 0,21 21 0,-21-21 16,0 0-16,0 22 0,0-22 0,0 0 15,0 0-15,0 0 0,0 1 16,0-1-16,21-42 47,-21-1-47,21 22 0,0-21 0,-21 0 15,22 0-15,-1 0 0,0 0 0,-21-22 16,21 22-16,0 0 0,0-21 0,1 20 16,-1 1-16,0 0 0,0 0 15,0 0-15,0 21 0,1 0 0,-22 21 16,0 0-16,0 0 16,0 22-16,0-22 15,0 0-15,0 0 0,0 0 0,0 0 16,0 1-16,0-1 0,0 0 0,0 0 15,0 0-15,21-21 16,0 21-16,21-21 0,-21 0 16,1 22-16,20-22 0,-21 0 0,21 0 15,1 0-15,-1 0 0,-21 0 0,22-22 16,-22 1-16,21 0 0,-21 21 16,0-42-16,1 21 0,-1-1 0,0 1 15,0-21-15,-21 21 0,0 0 0,0-22 16,21 22-16,-21 0 0,21 0 0,-21 0 15,0-1-15,0 44 16,0-1 0,0 0-16,0 0 0,0 21 0,0-20 15,0 20-15,0 0 16,0 1-16,0-1 0,0 0 0,0 22 16,0-1-16,0 1 0,0-1 0,0 1 15,0-1-15,0 1 0,-21 20 0,21-20 16,-21 21-16,21-22 0,-21 22 15,21-1-15,0 1 0,-21-21 0,0 20 16,-1-20-16,22 20 0,-21-41 0,0 20 16,0-20-16,0 20 0,21-42 15,-21 22-15,-1-22 0,1 0 0,21-42 32,0 0-32,0-1 0,21 1 15,-21-21-15,22 0 0,-1-22 0,0 1 16,21-1-16,-21 1 0,1-22 0</inkml:trace>
  <inkml:trace contextRef="#ctx0" brushRef="#br0" timeOffset="63444.94">11515 11155 0,'0'-64'0,"0"128"0,0-191 0,0 63 16,0 22-16,0-21 0,0 20 0,0 1 16,0 21-16,21-22 0,0 22 0,-21-21 15,21 21-15,0 21 0,0-21 0,43-1 16,-22 22-1,-21 0-15,22 22 0,-22-1 0,21 0 16,-21 0-16,1 0 0,-22 22 0,0-22 16,0 21-16,0-21 0,0 22 0,0-22 15,-22 21-15,-20-21 0,21 0 16,-21 1-16,20-1 0,-20 0 0,0 0 16,-1 0-16,1-21 0,21 0 0,-21 0 15,20 21-15,1-21 0,0 0 16,0 0-16,21-21 15,0 0-15,0 0 16,0 0-16,21 21 0,0-21 16,0-1-16,1-20 0</inkml:trace>
  <inkml:trace contextRef="#ctx0" brushRef="#br0" timeOffset="64316.37">12382 10287 0,'0'-21'0,"0"42"0,0-63 15,-21 63 17,0 0-32,21 0 0,-21 0 15,0 22-15,0-1 0,-1 0 16,1 1-16,0 20 0,21-20 16,0-1-16,-21 43 0,21-22 0,0-42 15,0 22-15,0-1 0,0-21 16,0 0-16,21 0 0,-21 1 15,21-1-15,0 0 0,1-21 0,-1 0 16,0 0-16,21 0 0,-21 0 0,22 0 16,-22 0-16,0 0 0,21-21 0,-20 21 15,20-21-15,-21-1 0,0 1 16,0 0-16,1 0 0,-1 0 0,-21 0 16,0-1-16,21 22 0,-21-21 0,0 0 15,0 42 16,0 0-31,-21 1 0,21-1 16,-21 0-16,21 0 0,0 0 16,0 0-16,0 1 15,0-1-15,21-21 16,0 0-16,0 21 0,0-21 0,0 0 16,22 0-16,-22 0 0,21 0 15,-21 0-15,22-21 0,-22 0 0,21 21 16,-21-22-16,1 1 0,-1 21 0,0-21 15,0 0-15,0 0 0,0-22 16,1 22 0,-22 0-16,21 21 0,-21-21 15,0 42 1,0 0-16,-21 0 16,21 1-16,-22 20 0,1-21 15,21 21-15,0 1 0,-21-1 0,0 0 16,21 1-16,-21 20 0,21 1 0,0-22 15,0 22-15,-21-1 0,21 1 16,-22-1-16,22 1 0,0-1 0,0 22 16,0-22-16,0 22 0,0-22 0,0 22 15,0 0-15,0-22 0,0 1 0,0 20 16,-21-20-16,21-22 0,0 22 0,-21-1 16,0 43-1,21-64-15,0 1 0,-21-22 0,0 0 16,-1 0-16,1 0 0,0-21 15,0 0-15,0 0 0,-22-42 16,22 21-16,0-21 0,0 20 16,0-41-16,0 21 0,-1-22 0,1 22 15,21-22-15,0-20 0,0 20 0,0-21 16,0 22-16,21-22 0,1 22 0,41-85 16,-21 105-16,1-20 15,-1-1-15,0 22 0,1 0 16,20-22-16,-20 22 0,20-1 0,-21 1 15,22 0-15,-22-1 0,1 1 0,-1 0 16,-21-1-16,21 1 0,-20 0 16,-22-1-16</inkml:trace>
  <inkml:trace contextRef="#ctx0" brushRef="#br0" timeOffset="64540.68">11853 10541 0,'21'0'15,"1"-21"1,-1 21-16,21 0 0,-21 0 16,22-21-16,20 21 0,-21 0 0,22 0 15,-22-21-15,22 21 0,-1 0 0,-20-22 16,-1 22-16,0-21 0,1 21 15,-1-21-15,0 21 0</inkml:trace>
  <inkml:trace contextRef="#ctx0" brushRef="#br0" timeOffset="65248.28">14012 10308 0,'0'-21'0,"0"42"0,0-63 16,0 21-1,0 0-15,0-1 0,0 1 0,0 0 16,21 21-16,1-21 0,-1 0 0,0 21 16,0 0-1,-21 21-15,0 0 16,0 21-16,0-20 0,0 20 0,0 0 16,0 22-16,0-22 0,0 22 0,0-1 15,0 1-15,-21-22 0,0 21 16,21-20-16,-21-1 0,-1 0 0,22 1 15,-21-22-15,0 0 0,21 21 0,-21-20 16,21-1-16,-21-21 0,21 21 0,-21-21 16,-1 0-1,22-21 17,0 0-32,0-1 0,0 1 0,0 0 15,22 0-15,-1 0 0,-21-22 16,21 22-16,0-21 0,0 21 0,0-22 15,22 22-15,-22 0 0,21-21 0,-21 21 16,22-1-16,-1 22 0,-21 0 16,22 0-16,-22 0 0,21 0 0,-21 22 15,0-1-15,1 0 0,-22 0 16,0 21-16,0-20 0,0 20 0,0-21 0,0 21 16,-64 22-1,43-43-15,-21 0 0,20 0 0,-20 22 16,21-43-16,-21 21 0,20 0 0,-20-21 15,21 0-15,0 21 0,0-21 0,-1 0 16,22-21 15,0 0-31,0 0 0,22 0 16,-1-1-16,0 22 0,0-21 16,0 0-16,0 0 0</inkml:trace>
  <inkml:trace contextRef="#ctx0" brushRef="#br0" timeOffset="65645.61">14499 10689 0,'0'0'0,"0"-21"0,0 0 0,0 0 16,0 0-16,0-1 15,21 1-15,0 21 0,1-21 16,-1 0-16,0 21 0,0 0 15,21 0-15,-20 0 0,-1 0 0,21 0 0,-21 0 16,22 21-16,-22 0 0,0 0 16,0 1-16,0 20 0,0 0 15,1-21-15,-1 22 0,-21-22 0,0 21 16,0-21-16,0 22 0,0-22 0,0 0 16,-21 0-16,-1 0 0,1-21 15,0 22-15,0-1 0,0-21 16,0 0-16,21-21 15,0-1 1,0 1-16,0 0 16,0 0-16,21 0 0,0 0 0,-21-1 15,21-20-15,0 21 0,0-21 0,1 20 16,-1-20-16,0 21 0,0-21 16,0 20-16,43-20 15,-43 21-15,0 0 0,0 21 0,22 0 16,-22-21-16</inkml:trace>
  <inkml:trace contextRef="#ctx0" brushRef="#br0" timeOffset="66068.37">15579 10393 0,'-64'42'31,"43"-21"-31,0 1 0,0-1 15,-1 21-15,1-21 0,0 22 0,0-22 16,0 21-16,0 0 0,-1-20 0,22-1 16,0 21-16,0-21 0,0 0 15,0 1-15,0-1 0,0 0 0,0 0 16,22 0-16,-1-21 0,0 0 0,21 21 16,-21-21-16,22 0 0,-1 0 0,0 0 15,1 0-15,-1 0 0,0 0 16,-20-21-16,20 21 0,0-21 0,-21 0 15,1 21-15,-1-21 0,0-22 16,-21 22-16,0 0 0,0-21 0,0-1 16,0 1-16,0 0 0,0-1 15,0 1-15,0 0 0,-42-1 0,20 22 16,1-21-16,0 21 0,-21 0 16,21 21-16,-22 0 0,22 0 0,-21 0 15,21 21-15,-1 0 0,-20 0 0,21 21 16,0-20-16,0 20 0,-1-21 15,22 21-15,0-20 0,0-1 0,0 0 16,0 0-16,0 0 0,0 0 0,22 1 16</inkml:trace>
  <inkml:trace contextRef="#ctx0" brushRef="#br0" timeOffset="66711.61">16192 10393 0,'0'0'0,"0"-21"0,0-22 0,0 22 16,0 0-16,-21 21 15,0 0-15,0 21 16,0 0-16,0 22 0,-1-22 0,1 21 16,21 1-16,-21-1 0,21-21 0,-21 21 15,21 1-15,0-22 0,0 21 16,0-21-16,0 1 0,0-1 0,0 0 15,0 0-15,0 0 0,0 0 16,21-21-16,0 0 0,0 0 16,1 0-16,-1 0 15,0 0-15,0 0 0,0-21 0,0 0 16,1 0-16,-1 21 0,0-21 16,0-22-16,0 22 0,22 0 0,-22-21 15,0 21-15,21-1 0,-21-20 0,1 21 16,-1 21-16,0-21 0,-21 42 31,0 0-31,0 0 16,0 0-16,-21 22 0,21-22 0,-21 0 15,-1 0-15,22 22 0,0-22 16,0 0-16,0 0 0,0 0 0,0 0 16,0 1-16,0-1 0,0 0 15,22-21-15,-1 0 0,21 0 16,-21 0-16,0 0 0,1 0 0,-1 0 15,21 0-15,-21 0 0,0-21 0,1 0 16,-1-1-16,0 1 0,0 0 16,0 0-16,0-21 0,1 20 0,-22-20 15,21 0-15,-21-1 0,0 1 0,0 0 16,0-43-16,0 64 16,0-43-16,0 43 15,-21 21-15,21-21 0,-22 21 0,1 0 16,0 0-16,0 0 15,21 21 1,0 0-16,0 1 16,21-1-16,0 0 15,0-21-15</inkml:trace>
  <inkml:trace contextRef="#ctx0" brushRef="#br0" timeOffset="67147.74">17632 10287 0,'0'0'16,"0"-21"-16,0 0 0,-21 21 15,-1-21-15,1 21 0,0 0 0,-21 0 16,21 0-16,-22 0 0,1 0 0,0 21 16,20-21-16,-20 21 0,21 0 15,0 0-15,0 0 0,21 1 0,0-1 16,0 0-16,0 21 0,0-21 0,0 1 15,0-1-15,21 0 16,0 0-16,0 0 0,21-21 16,-20 21-16,-1 1 0,0-22 0,0 21 15,0 0-15,0 0 0,1-21 0,-22 21 16,0 0-16,0 1 16,0-1-16,-22-21 15,-20 0-15,21 21 0,0-21 0,-22 0 16,22 0-16,-21 0 0,21 0 15,0 0-15,-22 0 0,22 0 0,0 0 16,0 0-16,0 0 0,21-21 0,-22 0 16,22-1-1,0 1-15,0 0 16,0 0-16,22 0 16,-22 0-16,21 21 0,0-22 0,0 22 15,0-21-15,0 21 0,1-21 16,20 21-16,-21 0 0</inkml:trace>
  <inkml:trace contextRef="#ctx0" brushRef="#br0" timeOffset="67824.87">17589 10562 0,'0'0'16,"22"0"-16,-1 0 0,0 0 16,0 0-16,0 0 0,0-21 15,1 21-15,20-21 0,-21 21 0,21-21 16,-20 0-16,-1-1 0,21 1 15,-21 0-15,0 0 0,1 0 16,-1 0-16,-21-22 0,21 43 0,-21-21 16,0 0-16,0 0 0,-21 21 15,0 0-15,-1 0 0,-20 0 16,21 0-16,-21 21 0,20-21 0,-20 21 16,21 21-16,-21-20 0,20-1 0,1 21 15,0-21-15,21 22 0,0-22 16,0 21-16,0-21 0,0 0 0,0 22 15,21-22-15,0 0 0,1 0 0,-1 0 16,0-21-16,21 22 16,-21-22-16,22 0 0,-22 21 0,21-21 15,1 0-15,-1 0 0,-21 0 0,21 0 16,-20 0-16,20 0 0,-21-21 0,0-1 16,0 1-16,-21-21 15,22 21-15,-22 0 0,0-22 0,0 1 16,0 21-16,0-22 0,21 1 0,-21 21 15,21-21-15,-21 20 0,21 1 16,0 0-16,0 21 0,-21-21 0,22 21 16,41-21-16,-42 21 0,0 0 15,1 0-15,-1 0 0,0 21 16,0 0-16,0 0 0,0 22 0,1-22 16,-22 21-16,0 0 0,21-20 15,-21 20-15,21 0 0,-21-21 16,0 1-16,0 20 0,0-21 0,0 0 15,-21 0-15,0-21 0,-1 22 0,1-22 16,0 0 0,0 0-16,21-22 15,0 1-15,0 0 16,0 0-16,0 0 0,0 0 16,0-22-16,21 22 0,0 0 0,0-21 15,1 20-15,-1-20 0,0 21 16,0-21-16,0 20 0,0 1 15,1 0-15,-1 0 0,21 0 0,-21 0 16,0 21-16,1 0 0,-1-22 0,0 22 16,0 0-16</inkml:trace>
  <inkml:trace contextRef="#ctx0" brushRef="#br0" timeOffset="68232.64">19346 10245 0,'21'0'16,"-42"0"-16,64 0 0,-1 0 0,-21 0 0,0-21 16,-21-1-16,0 1 15,0 0 1,-21 21-16,0 0 0,-21 0 16,20 0-16,1 0 0,-21 0 15,21 0-15,-22 21 0,22 0 0,0 1 16,0-1-16,21 0 0,0 0 0,0 0 15,0 0-15,0 1 0,0-1 16,0 0-16,0 21 0,0-21 0,21-21 16,0 22-16,22-1 0,-22 0 0,0 0 15,0-21-15,21 21 0,-20-21 16,-1 21-16,0-21 0,0 0 16,0 0-16,-21 22 0,0-1 15,-21-21 1,0 0-16,-21 21 15,20-21-15,1 0 0,-21 0 0,21 0 16,-22 0-16,22 0 0,0 0 0,0 0 16,0 21-16,0-21 0,-1 0 15,1 0-15,0 0 0,0 0 16,0 0-16,0 0 0,-1 0 0,1 0 0</inkml:trace>
  <inkml:trace contextRef="#ctx0" brushRef="#br0" timeOffset="69144.11">1143 12891 0,'0'0'0,"0"-22"15,0 1-15,-21 21 16,21 21 15,0 1-31,0-1 0,0 21 0,0 0 16,0 1-16,0-1 0,0 0 15,0 22-15,0-22 0,0 1 16,0-1-16,0-21 0,-21 21 0,21 1 16,0-22-16,0 0 0,0 0 15,0 0-15,0 1 0,0-1 16,0-42 0,0-1-1,0 1 1,21 0-16</inkml:trace>
  <inkml:trace contextRef="#ctx0" brushRef="#br0" timeOffset="69695.78">1736 13081 0,'0'0'0,"-22"0"0,1-21 0,0 21 16,0 0-16,0-21 0,0 0 0,-1 21 15,1-22-15,21 1 0,-21 0 16,21 0-16,0-21 0,0 20 16,0 1-16,21-21 0,0 21 15,1 0-15,-1-1 0,21 1 0,-21 21 16,0 0-16,22-21 0,-22 21 16,0 0-16,0 21 0,0 0 0,1 1 15,-22 20-15,0 0 0,0-21 16,0 43-16,0-22 0,-22 1 0,-20-1 15,21 0-15,-43 43 16,22-22-16,0-41 0,21 20 16,-22 0-16,22 1 0,21-22 15,-21 0-15,21 21 0,0-21 0,0 1 0,21-1 16,21-21 0,-20 0-16,20 0 0,0 0 15,1-21-15,-1-1 0,0 22 16,1-21-16,-1 0 0,-21 0 0,21 0 15,-20 0-15,-1-1 0,0 1 16,-21 0-16,0 0 0,0 0 0,0-22 16,0 22-16,-21 0 0,-22 0 0,22 0 15,-21 21-15,0-21 0,-1 21 16,1 0-16,0 0 0,-1 0 16,1 0-16,21 21 0,-22 0 15,22-21-15,0 21 0,0 0 0,0 22 16,21-22-16,-21 0 0,21 0 15,0 0-15,0 0 0,0 1 16,21-1-16,0-21 0,0 21 16,0-21-16,22 0 0</inkml:trace>
  <inkml:trace contextRef="#ctx0" brushRef="#br0" timeOffset="70020.25">2371 13145 0,'0'42'15,"-22"-21"-15,22 0 16,22-21 15,-1 0-31,-21-21 16,21 21-16,-21-21 0,21 0 15,-21 0-15,0-1 0,0 1 16,-21 21 0,0 0-16,0 0 0,-1 0 0,1 0 15,0 0 1,21 21-16,0 1 0,0-1 16,0 0-16,0 0 15,21-21 1,0 0-16</inkml:trace>
  <inkml:trace contextRef="#ctx0" brushRef="#br0" timeOffset="74243.86">3979 12700 0,'0'0'0,"0"-21"16,0 0-16,0 0 0,0-1 15,0 1 1,0 0-16,0 42 31,0 22-15,-21-1-16,21 0 0,0 22 0,0-22 15,0 22-15,0 20 0,0-20 16,0-22-16,0 22 0,0-1 0,0-21 16,0 22-16,0-22 0,0 1 0,0-22 15,0 21-15,0-21 0,0 0 16,0 1-16,0-44 31,0 1-31,21 0 0,0 0 16,-21 0-16,22 0 0,-22-22 0,21 22 15,-21-21-15,21 21 0,-21-22 16,21 1-16,0 0 0,-21 20 0,0-20 16,21 21-16,-21 0 0,22 0 15,-1 21-15,-21 21 16,21 0-16,-21 0 0,21 0 16,-21 22-16,0-22 0,0 21 15,0-21-15,21 22 0,-21-22 0,21 21 16,-21-21-16,0 0 0,22 22 15,-1-22-15,0 0 0,0 0 16,0-21-16,22 0 0,-22 0 16,0 0-16,21-21 0,1 0 15,-22 21-15,21-21 0,0 0 0,-20-1 16,20 1-16,-21 0 0,21-21 0,-20 21 16,-1-22-16,0 1 0,0 0 15,-21-1-15,0-20 0,21 20 0,-21-20 16,0-1-16,0 22 0,0-21 0,0 20 15,0 1-15,0 0 0,0 20 16,0 1-16,0 0 0,0 0 16,-21 21-16,21 21 0,-21 0 15,21 0-15,-21 1 0,0 20 16,21 21-16,0-20 0,0 20 0,0-20 16,0 20-16,0 1 0,0-22 15,0 0-15,0 22 0,21-43 0,0 21 16,0 1-16,0-22 0,0 21 0,1-21 15,20 0-15,-21-21 0,21 0 16,1 22-16,-22-22 0,21 0 0,1 0 16,41-22-16,-41 1 0,-1 0 15,0 0-15,1 0 0,-1 0 16,-21-1-16,21 1 0,-20-21 16,-1 21-16,-21-22 0,0 1 0,0 21 15,0-21-15,0-1 0,0 22 16,-21 0-16,-1 0 0,1 0 0,0 21 15,0 0-15,0 0 0,-22 21 0,22 0 16,0 0-16,0 21 0,21 1 16,-21-1-16,21-21 0,0 22 0,0-1 15,0 0-15,0-21 0,0 22 0,0-22 16,21 0-16,0 0 0,0 0 16,0 1-16,1-1 0,20-21 0,0 0 15,-21 0-15,22 0 0,-1 0 0,0 0 16,22-21-16,-22-1 15,1 22-15,-1-21 0,0 0 0,1 0 16,-1-21-16,-21 20 0,0-20 0,22 21 16,-22-21-16,0-22 0,0 22 15,0-22-15,-21 22 0,21-22 0,-21 1 16,22 21-16,-22-1 0,0 1 0,0 0 16,0-1-16,0 22 0,0 0 15,-22 21 1,1 21-16,0 21 0,21-20 15,0 41-15,-21-21 0,21 1 16,-21 20-16,21-20 0,-21 62 16,21-62-16,0 20 0,-22-20 15,22-22-15,-21 21 0,21-21 16,-21 22-16,21-22 0,-21-21 0,21 21 16,0 0-16,-21-21 15,21-21 1,0 0-16,0 0 15,21-1-15,-21 1 0,21-21 0,0 21 16,22-22-16,-22 22 0,0 0 16,21-21-16,-21 21 0,22-1 0,-22 1 15,21 21-15,1 0 0,-22 0 0,21 0 16,-21 0-16,22 21 16,-22 1-16,21-1 0,-21 0 0,0 21 15,1-21-15,-22 1 0,0-1 0,0 21 16,-22-21-16,1 0 0,-21 1 15,21-1-15,-22 0 0,1 0 0,0 0 16,-1-21-16,1 21 0,-43-21 16,64 22-16,-21-22 0,0 0 0,20 0 15,1 0-15,0 0 0,0 0 16,21-22 0,0 1-16,0 0 0</inkml:trace>
  <inkml:trace contextRef="#ctx0" brushRef="#br0" timeOffset="74639.84">7048 12637 0,'0'0'0,"-21"-22"15,21 1-15,0 0 0,0 0 16,-21 21-16,21 21 31,-21 21-31,21-20 0,0 41 0,0-21 16,0 22-16,0-1 0,0-20 0,-21 20 15,0 1-15,-1-22 0,22 0 16,-21 22-16,0-22 0,0-21 0,21 22 16,-21-22-16,0 0 0,21 0 0,-22 0 15,22 1-15,22-22 32,-1 0-32,-21-22 15,21 1-15,-21 0 0,0 0 0</inkml:trace>
  <inkml:trace contextRef="#ctx0" brushRef="#br0" timeOffset="74984.5">6646 12700 0,'0'0'0,"0"-21"0,-21-21 0,21 20 16,0-20-16,0 21 0,0-21 0,0 20 16,0-20-16,21 21 0,0 0 15,22 0-15,-1-1 0,0 22 0,22 0 16,-1 0-16,1 0 0,-1 0 15,1 22-15,21-1 0,-22 21 16,1-21-16,20 22 0,-20 20 0,-22 1 16,22-1-16,-22 1 0,-21-1 0,0-21 15,-21 22-15,0-1 0,0 1 16,-42-22-16,21 1 0,-22-1 0,-20 0 16,-1-21-16,-63 43 0,64-43 15,-1 0-15,1 0 0,-1 1 16,1-22-16,-1 21 0,22-21 0,0 0 15,-1 0-15,-20 0 16,42 0-16,21-21 31,21 21-31,0 0 0,0-22 0,22 1 16,-1 21-16,0-21 0,1 0 0,-1 0 16</inkml:trace>
  <inkml:trace contextRef="#ctx0" brushRef="#br0" timeOffset="75402.64">7705 13102 0,'-22'0'0,"44"0"0,-65 0 0,43-21 16,0 0-16,0 0 16,0 0-16,0-1 0,0 1 15,21 0-15,1 0 0,-1 0 0,21 0 16,-21-1-16,22 22 0,-1 0 15,0 0-15,1 0 0,-22 0 0,21 0 16,0 22-16,-20-1 0,20 0 0,-21 21 16,0-21-16,0 22 0,1-22 15,-22 21-15,0-21 0,0 22 0,0-22 16,0 21-16,-22-21 0,1 1 0,-21-1 16,21 0-16,0 0 0,-1 0 15,1-21-15,0 21 0,0-21 0,0 0 16,0 0-16,21-21 15,0 0-15,0 0 16,21-21-16,0 20 16,0 1-16,0-21 0,0 21 0,1-22 15,-1 1-15,0 0 0,21-1 16,-21 1-16,1 21 0,20-21 0,-21 20 16,21 1-16,-20 0 0,-1 0 0,0 0 15,0 21-15,0 0 0,0-21 16,1 21-16,-1 0 0</inkml:trace>
  <inkml:trace contextRef="#ctx0" brushRef="#br0" timeOffset="75595.53">8615 12806 0,'0'21'0,"0"-42"0,0 63 16,0 1-16,0-22 0,0 0 16,0 21-16,0-21 0,0 1 15,-21 20-15,21-21 0,-22 0 0,22 0 16,-21 22-16,21-22 0,0 0 15,0 0-15,0 0 16,-21-21-16,21-21 31,0 0-31,0 0 16</inkml:trace>
  <inkml:trace contextRef="#ctx0" brushRef="#br0" timeOffset="75768.42">8615 12658 0,'0'0'0,"0"-21"0,0-1 0,-21 22 0,21-21 16,-22 21-1,44 0 17,-1 21-17,0-21-15,21 0 0,-21 0 0,22 22 16</inkml:trace>
  <inkml:trace contextRef="#ctx0" brushRef="#br0" timeOffset="76164.2">8932 12891 0,'0'-22'15,"0"1"-15,0 0 0,0 0 16,0 0-16,21 0 0,1-1 15,-1 22-15,0-21 0,0 21 16,0 0-16,0 21 0,-21 1 16,22-1-16,-22 0 0,0 21 15,21-21-15,-21 22 0,0-1 16,0 0-16,0-20 0,0 20 0,0-21 16,0 21-16,0-20 0,0-1 15,0 0-15,0 0 0,0 0 0,-21-21 16,21-21 15,21 21-31,0-21 0,-21 0 16,21 0-16,0-1 0,-21 1 0,21 0 15,1-21-15,-1 21 0,-21-1 16,21-20-16,0 0 0,0 21 0,0-22 16,-21 22-16,22 0 0,-1 0 0,0 0 15,0 21-15,0 0 16,0 0-1</inkml:trace>
  <inkml:trace contextRef="#ctx0" brushRef="#br0" timeOffset="76795.84">9525 13039 0,'0'0'0,"21"0"0,0 21 0,0-21 15,1 0-15,-1 0 16,0 0-16,0-21 0,0 0 15,0 21-15,1-22 0,-1 1 16,0 0-16,0 0 0,0-21 16,-21-1-16,21 22 0,-21 0 15,0 0-15,0 0 0,-21 21 16,0 0-16,0 0 16,0 0-16,0 42 0,-22-21 0,22 0 15,0 22-15,0-1 0,0-21 16,21 21-16,0 1 0,-22-22 0,22 0 15,0 21-15,0-20 0,0-1 0,22 0 16,-1-21-16,0 0 16,0 21-16,0-21 0,22 0 15,-22 0-15,21 0 0,0 0 0,-20 0 16,20 0-16,0-21 0,1 21 0,-1-21 16,-21 0-16,21-1 0,-20 1 15,-1 0-15,0 0 0,0 0 0,0 0 16,-21-22-16,21 22 0,1-21 0,-22 21 15,0-1-15,21-20 0,0 21 16,-21 0-16,21 21 0,0-21 0,0-1 16,22 22-16,-1 0 0,-21 0 15,22 22-15,-22-1 0,21 0 16,-21 0-16,0 0 0,1 22 16,-1-22-16,-21 21 0,0-21 0,0 22 15,0-22-15,0 0 0,0 21 16,0-21-16,0 1 0,0-1 0,-21 0 15,-1 0-15,1-21 0,0 21 0,0-21 16,0 0-16,21-21 31,0 0-31,0 0 16,0 0-16,0-1 0,21 1 16,0-21-16,0 21 0,0-22 0,1 1 15,-1 0-15,0-1 0,0 1 0,0 21 16,0-21-16,1 20 0,-1-20 15,-21 21-15,0 0 0,21 0 16</inkml:trace>
  <inkml:trace contextRef="#ctx0" brushRef="#br0" timeOffset="77416.48">12594 12467 0,'0'-21'0,"0"42"0,0-63 15,0 21-15,-21 21 16,0 0-16,21 21 16,-21 0-16,-1 0 0,22 22 15,-21-1-15,0 0 0,0 1 0,0 20 16,0-21-16,-1 22 0,1-22 16,0 22-16,0-22 0,-21 0 15,20 1-15,-20-22 0,21 21 0,-21-21 16,20 1-16,1-1 0,0-21 0,0 0 15,21-21 1,0-1 0,0-20-16,0 21 0,0 0 15,21-22-15,-21 1 0,21 0 0,0-1 16,1-20-16,-1 21 0,0-22 16,21 22-16,-21-22 0,22 22 15,-1-22-15,-21 22 0,22-21 0,-1 41 0,-21-20 16,21 21-16,-20 0 15,-1 21-15,0 0 0,0 21 0,-21 21 16,0-21-16,0 22 0,0-1 0,0 0 16,0 1-16,0-1 0,0 0 15,0 22-15,0-22 0,0 1 0,0 20 16,0-42-16,0 22 0,0-1 0,0-21 16,0 21-16,0-20 0,0-1 15,0 0-15,0 0 0,-21-21 16,0 0-1,0 0-15</inkml:trace>
  <inkml:trace contextRef="#ctx0" brushRef="#br0" timeOffset="77588.38">12065 12933 0,'0'0'0,"0"-21"0,0 0 16,0-1-16,0 1 15,21 0-15,0 21 0,22-21 0,-22 0 16,21 21-16,0-21 0,1 21 0,-1 0 15,22-22-15,-22 22 0,21 0 16,-20-21-16,20 21 0,-20 0 0,20 0 16,-21-21-16,1 21 0,-1 0 0,-21 0 15,22 0-15</inkml:trace>
  <inkml:trace contextRef="#ctx0" brushRef="#br0" timeOffset="77924.19">12975 12700 0,'0'0'0,"0"-21"16,-21 0-16,21 0 15,0-1-15,0 1 16,21 21-16,0 0 0,0 0 16,1 0-16,-1 0 0,21 0 15,-21 0-15,22 0 0,-22 0 0,21 21 16,0 1-16,-20-1 0,-1 0 0,21 0 16,-21 21-16,0-20 0,-21 20 15,0-21-15,0 0 0,0 22 0,0-22 16,0 0-16,-21 0 0,21 0 15,-21-21-15,0 21 0,0-21 16,0 0-16,-1 0 16,22-21-16,0 0 15,0 0-15,0 0 16,0-22-16,22 22 0,-1 0 0,-21-21 16,21 21-16,0-22 0,0 22 0,0 0 15,22 0-15,-22-22 0,0 43 16,21-21-16,-20 0 0,20 0 0,-21 21 15,0-21-15,22 21 0,-22 0 16,0 0-16</inkml:trace>
  <inkml:trace contextRef="#ctx0" brushRef="#br0" timeOffset="78168.05">14076 12510 0,'-43'42'31,"22"-21"-31,0-21 0,-21 64 15,21-43-15,-22 21 0,22-21 16,0 22-16,0-1 0,0-21 16,21 64-16,0-43 0,-22-21 15,22 0-15,0 22 0,0-22 16,22 0-16,-1 0 0,0-21 0,0 21 16,21-21-16,1 0 0,-1 0 15,0 0-15,22 0 0,-1-21 0,-20 21 16,20-21-16,1 0 0,-1 0 15,-20-22-15,41-20 0</inkml:trace>
  <inkml:trace contextRef="#ctx0" brushRef="#br0" timeOffset="78759.72">14690 12383 0,'0'-43'16,"0"86"-16,0-149 0,0 42 0,0 22 0,0-22 16,0 43-16,0-21 0,0 21 15,0 0-15,0 42 16,-22 0-16,22 0 0,0 21 0,-21 1 15,0-1-15,0 22 0,21-22 16,-21 21-16,0-20 0,21 20 16,-22 1-16,1-22 0,0 0 0,0 22 15,0-22-15,21 1 0,-21-1 16,21 0-16,-22 1 0,22-22 0,0 21 16,0-21-16,0 0 0,22-21 31,-1 0-31,0-21 0,-21 0 15,21 0-15,0 0 0,0-22 16,22 22-16,-22-21 0,21-22 16,-21 22-16,1 21 0,-1-21 15,0 20-15,0 22 0,0 0 0,0 0 0,-21 22 32,0-1-32,0 0 15,0 0-15,0 21 0,0-20 0,0-1 16,0 0-16,0 21 0,0-21 0,0 1 15,22-1-15,-1 0 16,0-21-16,0 21 0,0-21 16,0 0-16,22 0 0,-22 0 0,0 0 15,21 0-15,-20-21 0,-1 0 16,0 0-16,0-1 0,0 1 16,0-21-16,1 21 0,-1-22 0,0 22 15,-21-21-15,21 0 0,-21 20 16,0 1-16,0 42 15,-21 1 1,0-1-16,0 21 0,21-21 0,-22 0 16,1 1-16,21-1 0,0 21 15,-21-21-15,0 0 0,21 1 16,21-44 15</inkml:trace>
  <inkml:trace contextRef="#ctx0" brushRef="#br0" timeOffset="78927.62">15303 12340 0,'0'0'0,"0"-21"0,-21 0 16,0 21-16,0 0 15,0 0 1,42 0-1,21 0-15,-21 0 16,22-21-16</inkml:trace>
  <inkml:trace contextRef="#ctx0" brushRef="#br0" timeOffset="79200.46">15748 12044 0,'0'21'0,"0"-42"0,-21 84 0,0-41 16,21 20-16,-22 0 0,1 1 0,0-1 15,0 43-15,0-22 16,0-21-16,-1 1 0,1-1 0,0 0 16,0 1-16,0-1 0,0 0 15,21-20-15,0-1 0,0 21 0,0-21 16,0 0-16,21-21 15,0 0-15,0 0 0,0 0 0,0 0 16,22 0-16,-22 0 0,0-21 0,0 0 16,22 21-16,-22-42 0,0 21 0</inkml:trace>
  <inkml:trace contextRef="#ctx0" brushRef="#br0" timeOffset="79364.37">15515 12467 0,'0'0'0,"-21"0"15,0 0-15,0 0 0,21 21 32,21-21-32,0 0 15,0 22-15,0-22 0,22 0 16,-1 0-16,-21 0 0,21 0 0,-20 0 16,20 0-16</inkml:trace>
  <inkml:trace contextRef="#ctx0" brushRef="#br0" timeOffset="79784.13">15960 12531 0,'-43'0'0,"86"0"0,-107 0 16,43 0-16,0 21 0,0-21 0,21 21 15,-22-21-15,1 0 0,42 0 32,1 0-32,-1 0 15,21 0-15,-21-21 0,0 0 0,22 21 16,-22-21-16,21 21 0,-21-22 16,1 1-16,-1 0 0,0 0 0,-21 0 15,0 0-15,-21 21 16,0 0-1,-1 0-15,1 0 0,0 21 0,-21 0 16,21 0-16,-1 0 0,-20 0 0,21 1 16,0 20-16,0-21 0,21 0 15,0 22-15,0-22 0,0 0 0,0 0 16,0 0-16,0 0 0,0 1 0,21-1 16,0-21-16,0 0 0,0 21 15,22-21-15,-1 0 0,0 0 16,22 0-16,-1 0 0,1-21 0,-1 21 0,-20-21 15</inkml:trace>
  <inkml:trace contextRef="#ctx0" brushRef="#br0" timeOffset="80904.48">16785 12404 0,'0'0'0,"-21"-21"0,0 21 0,0 0 16,-22 0-16,22 0 0,0 0 15,-21 0-15,20 21 0,-20 0 16,21 0-16,0 21 0,21-20 0,-21-1 15,21 21-15,-22-21 16,22 22-16,0-22 0,0 21 0,0-21 16,22 0-16,-22 22 0,21-22 0,0-21 0,21 21 15,-21 0-15,22-21 16,-22 0-16,21 0 0,-21 0 0,22 0 16,-1 0-16,0 0 0,-20 0 0,20-21 15,-21 0-15,21 0 0,-20 0 16,-1-22-16,0 22 0,0-21 0,21-43 15,-20 43-15,-22-1 0,21-20 16,0-1-16,-21 22 0,21-21 16,-21-1-16,0 1 0,21-1 0,-21 1 15,21 20-15,-21-20 0,0 42 0,0-22 16,0 22-16,0 0 16,0 0-16,-21 21 0,0 0 0,0 21 15,0 0-15,0 21 0,-1 1 16,1-1-16,0 22 0,0-22 0,21 21 15,-21 1-15,21-1 0,-21-20 16,21 20-16,0-20 0,0-1 16,0 0-16,0 1 0,0-1 0,0-21 0,0 21 15,21-20-15,0-1 0,0 0 16,0-21-16,-21 21 0,21-21 0,1 0 16,20 0-16,-21 0 0,0 0 15,0-21-15,1 0 0,-1 0 0,0-1 16,21 1-16,-21 0 0,1-21 15,20-22-15,-21 43 0,0 0 16,0 0-16,1 0 0,-22-1 16,0 44-1,0-1-15,-22 0 0,1 0 16,21 0-16,-21 0 0,21 1 16,-21-1-16,21 0 0,0 0 0,0 0 15,0 0-15,0 1 0,0-1 0,0 0 16,21-21-16,0 0 15,0 0-15,1 0 0,-1 0 0,0 0 16,21 0-16,-21 0 0,1 0 16,20-21-16,-21 21 0,0-21 0,0-1 15,1 1-15,-1-21 0,0 21 16,-21 0-16,0-1 0,21 1 0,-21 0 16,21 0-16,-21 42 15,0 0 1,-21 0-16,21 1 0,-21 20 15,21-21-15,-21 0 0,21 0 0,0 1 16,0-1-16,0 0 0,0 0 16,0 0-16,21-21 0,0 0 15,0 21-15,0-21 0,1 0 0,-1 0 16,0 0-16,0 0 16,-21-21-16,21 21 0,-21-21 0,21 0 15,-21 0-15,0 0 0,22-1 0,-1 1 16,0 0-16,-21-21 0,21 21 15,0-1-15,0-20 0,1 21 16,-1 0-16,21 0 0,-21-1 0,0 1 0,22 21 16,-22 0-16,0 0 15,21 0-15,-20 21 0,-1 1 0,0-1 0,0 0 16,0 0-16,0 21 0,-21 22 16,0-43-16,0 0 0,0 0 15,0 1-15,0-1 0,0 0 0,-21-21 16,0 0-16,21 21 0,-21-21 15,0 0-15,0 0 16,21-21-16,0 0 16,0 0-16,0-1 0,0 1 0,0 0 15,0 0-15,0 0 0,21 0 0,21-1 16,-21-20-16,0 21 0,22 0 16,-1 0-16,-21-1 0,22 1 15,-1 21-15,-21-21 0,21 21 0,-20 0 16,20 0-16,-21 0 0,21 0 0</inkml:trace>
  <inkml:trace contextRef="#ctx0" brushRef="#br0" timeOffset="81256.28">18986 12510 0,'0'0'16,"-21"0"-16,0 21 0,42-21 47,0 0-47,1 0 0,-1 0 0,0 0 15,0 0-15,0-21 0,22-1 0,-22 1 16,0 21-16,0-21 0,0 0 16,0-21-16,1 20 0,-22 1 0,0 0 15,0 0-15,0 0 0,0 0 0,-22 21 16,1 0-16,0 0 16,-21 21-16,21 0 0,-22 0 15,22 21-15,-21-20 0,21 20 0,-1-21 16,1 0-16,0 22 0,21-22 15,0 0-15,0 21 0,0-21 0,0 1 16,21-1-16,0 0 0,1-21 0,-1 21 16,21-21-16,0 0 0,1 0 15,-1 0-15,0 0 0,1 0 0,-1 0 16,-21 0-16,22 0 0,-1-21 16,-21 0-16,21 0 0,-20-1 0,-1 1 15,0 0-15</inkml:trace>
  <inkml:trace contextRef="#ctx0" brushRef="#br0" timeOffset="81548.12">17208 12023 0,'0'0'16,"-63"21"-16,-1 0 0,22-21 0,21 0 15,0 21-15,42-21 16,21 0-16,1 0 0,20 0 16,1 0-16,20 0 0,1 0 15,0-21-15,-1 0 0,1 21 16,0-21-16,-1 21 0,1-21 0,-22 21 16,1-22-16,-1 22 0,1-21 15,-22 21-15,-21 0 0,1 0 0,-44 0 31,-20 0-31,0 0 0,-22 21 16</inkml:trace>
  <inkml:trace contextRef="#ctx0" brushRef="#br0" timeOffset="82249.71">762 14499 0,'0'-21'0,"0"42"0,21-84 0,-21 42 16,0-1-16,21 22 16,-21 22-1,0 20-15,0 0 16,0 1-16,0-1 0,0 0 15,0 1-15,0 20 0,0-21 0,0 1 16,0-22-16,0 21 0,0 1 16,-21-22-16,21 0 0,-21 21 0,21-21 15,0 1-15,21-22 32,0 0-32,0-22 15</inkml:trace>
  <inkml:trace contextRef="#ctx0" brushRef="#br0" timeOffset="82858.37">1376 14647 0,'0'0'0,"84"-84"31,-84 63-15,0-1-16,0 1 0,0 0 0,0 0 16,0 0-1,-21 0-15,0 21 0,0 0 0,0 0 16,-22 0-16,22 0 0,-21 0 16,21 21-16,-22 0 0,22 0 0,-21 21 15,21-20-15,0-1 0,-1 21 16,1-21-16,21 0 0,0 1 0,0-1 15,0 0-15,0 0 0,0 0 16,21-21-16,1 0 16,-1 0-16,0 0 0,21-21 15,-21 0-15,22 21 0,-1-21 16,-21 0-16,22-1 0,-1 1 16,-21 0-16,21 0 0,-20 21 0,-1-21 15,0 0-15,0 21 16,-21 21-16,0 0 0,0 0 15,0 0-15,0 22 0,0-1 16,0-21-16,0 21 0,0 1 0,0-1 16,-21 0-16,21 1 0,-21-1 15,0-21-15,-1 22 0,22-22 16,-21 21-16,0-21 0,21 0 0,-21 1 16,0-22-16,0 21 0,-1-21 15,1 0-15,0 0 16,0 0-16,0 0 0,0 0 15,-1-21-15,1-1 0,0 22 16,21-21-16,-21 0 0,0 0 16,0 0-16,21 0 0,0-1 15,0 1-15,0 0 0,0 0 16,21 21-16,21-21 0,0 0 0</inkml:trace>
  <inkml:trace contextRef="#ctx0" brushRef="#br0" timeOffset="83028.27">2392 14774 0,'0'0'0,"0"22"15,0-1 1,-21-21 0,21 21-16,-22-21 15,22 21-15</inkml:trace>
  <inkml:trace contextRef="#ctx0" brushRef="#br0" timeOffset="83419.55">3810 14415 0,'-42'-22'0,"84"44"0,-106-65 0,43 1 0,0 21 16,21 0-16,-21-1 0,21 1 15,-21 0-15,21 0 0,-21 0 0,21 0 16,0-1-16,0 1 15,-22 21-15,1 0 16,21 21-16,0 22 16,0-22-16,0 42 0,0-20 15,0 20-15,0 1 0,0 20 0,0-20 16,0 63-16,0-64 0,0-20 16,0 20-16,0-20 0,0 20 15,0-21-15,0 1 0,0-22 0,0 0 16,0 0-16,0 0 15,0 1-15</inkml:trace>
  <inkml:trace contextRef="#ctx0" brushRef="#br0" timeOffset="83972.24">3302 14605 0,'-21'-63'0,"42"126"0,-63-169 0,20 64 16,22-22-16,0 22 0,0 0 15,0-1-15,0 1 0,0 0 0,22 21 16,-1-22-16,21 22 0,22-21 16,-22 42-16,21 0 0,-20 0 15,20 0-15,-20 21 0,20 0 16,1 21-16,-1 1 0,1-1 0,-22 22 16,21-1-16,-20 1 0,-1-1 15,-21 1-15,0-1 0,1-21 16,-1 22-16,-21-22 0,0 1 0,0-1 15,0 0-15,0-21 0,-21 22 0,-1-22 16,1 0-16,21 0 0,-21-21 16,0 0-16,0 0 0,0-21 15,21-21 1,0 21-16,0-22 0,0 22 16,0-42-16,0 20 0,0-20 15,21 20-15,0-41 0,0 20 0,0 1 16,0-1-16,22 1 0,-1-1 15,-21 22-15,22 0 0,-1 20 0,21 1 16,-20 0-16,-1 21 0,0 0 16,1 21-16,-1 22 0,-21-1 0,0 0 15,1 22-15,-1-22 0,-21 22 16,0-1-16,0 1 0,0-1 0,0 1 16,-21-22-16,21 21 0,-22-20 0,1-1 15,0 0-15,0 1 0,21-1 16,0-21-16,-21 0 0,21 1 0,0-1 15,0 0-15,0 0 0,0-42 32,0 0-32,21 21 0,-21-21 15,0-1-15,21 1 0,0-21 16</inkml:trace>
  <inkml:trace contextRef="#ctx0" brushRef="#br0" timeOffset="84301.05">4826 14711 0,'0'0'0,"21"0"15,0 0-15,0 0 32,1 0-17,-1-21-15,0 0 0,0-1 16,0 1-16,0 21 16,-21-21-16,0 0 0,22 0 15,-22 0 1,-22 21-16,1 0 15,0 0-15,0 21 0,0 0 16,21 0-16,-21 21 0,-1-20 16,22 20-16,-21-21 0,21 21 0,0 1 15,0-22-15,0 21 0,0 22 16,0-43-16,21 0 0,1-21 16,-1 21-16,0 0 0,0-21 15,0 0-15,0 0 0,22 0 0,-22 0 0,21-21 16,-21 0-16,22 0 0,-22 0 15,21 0-15,-21-1 0,22 1 0,-22 0 16</inkml:trace>
  <inkml:trace contextRef="#ctx0" brushRef="#br0" timeOffset="84540.91">5524 14288 0,'0'0'0,"0"-43"0,0 1 16,0 0-16,0 20 0,0-20 15,0 21-15,0 42 16,0 0-16,0 22 15,-21-22-15,0 21 0,0 22 16,21-22-16,-21 21 0,21-20 0,0 20 16,-21-20-16,-1 20 0,22-21 0,0 1 15,0-1-15,-21-21 0,21 22 16,0-22-16,0 21 0,0-21 16,0 0-16,0 1 0,21-22 15,1 0-15,-1 0 16,0-22-16,0 22 0,0-21 0,22 0 15,-22-21-15,21 21 0</inkml:trace>
  <inkml:trace contextRef="#ctx0" brushRef="#br0" timeOffset="85316.47">5905 14182 0,'0'0'0,"0"-43"0,0 22 0,0 0 16,0 42-1,0 0-15,0 1 0,0 20 16,-21 0-16,21 1 0,-21-1 15,21 21-15,-21-20 0,21 20 0,-21-20 16,21-1-16,0 0 0,-21 43 16,-1-43-16,22-21 0,-21 1 15,21-1-15,0 0 0,0 0 0,0 0 16,21-42 0,1 0-1,-1 0-15,0 0 16,0-22-16,0 22 0,0 0 15,1-21-15,-1 20 0,0 1 0,0 0 16,0 0-16,0 21 0,-21 21 16,0 0-1,22 0-15,-22 1 0,0-1 0,0 0 16,0 0-16,21 0 0,-21 0 16,0 1-16,0-1 0,0 0 0,21-21 15,0 21-15,0-21 0,0 0 0,1 21 16,-1-21-16,0 0 0,0 0 15,21 0-15,-20 0 0,20 0 0,-21-21 16,21 21-16,1-21 0,-1 0 16,-21 21-16,22-21 0,-22-1 15,21-20-15,-21 21 0,0 0 0,1-22 16,-22 22-16,0-21 0,0 21 0,0 0 16,0-1-16,0 1 0,0 42 31,0 1-31,-22-1 0,22 0 0,-21 0 15,21 21-15,0-20 0,0-1 0,0 0 16,0 21-16,0-21 0,0 1 16,0-1-16,0 0 0,21 0 15,1-21-15,-1 21 0,0-21 0,0 0 16,21 0-16,-20 0 0,20 0 16,-21 0-16,21 0 0,-20 0 15,-1-21-15,21 0 0,-21 21 0,0-21 16,-21 0-16,0-1 0,22 1 15,-22-21-15,0 21 0,0-22 0,0 22 16,-22-21-16,1 21 0,21-22 0,-21 22 16,0 0-16,-21 0 0,20 0 15,1 21-15,0 0 0,0 0 0,-21 0 16,20 21-16,1-21 0,0 21 16,0 0-16,-21 0 0,20 1 0,1-1 15,0 0-15,21 0 0,0 0 0,0 0 16,0 1-16,21-22 15,0 21-15,1-21 0,20 0 16,0 0-16,1 0 0,-1 0 16,0 0-16</inkml:trace>
  <inkml:trace contextRef="#ctx0" brushRef="#br0" timeOffset="86080.03">7599 14542 0,'0'-22'0,"0"44"0,0-65 15,0 22-15,0 0 0,0 0 0,0 0 16,-21-1-16,-1 1 0,22 0 0,-21 21 16,0 0-16,0 0 0,0 0 15,0 0-15,-1 21 16,1 0-16,0 1 0,0-1 0,0 21 16,21-21-16,-21 22 0,21-22 0,-22 21 15,22-21-15,0 22 0,0-22 16,0 0-16,0 21 0,0-21 0,22 1 15,-1-22-15,0 21 0,-21 0 0,21-21 16,0 0-16,0 0 0,1 0 16,-1 0-16,0 0 0,0 0 0,0 0 15,0-21-15,1 0 0,-1-1 0,0 1 16,0 0-16,-21-21 0,21 21 16,-21-22-16,21 1 0,-21-22 15,0 22-15,0-21 0,22 20 0,-22-20 16,21 20-16,0-20 0,-21 21 0,0-1 15,0 1-15,21 21 0,-21-22 16,0 22-16,21 21 0,-21-21 0,0 42 31,0 0-31,0 1 0,0 20 0,-21-21 16,21 21-16,-21 1 0,21-1 0,-21 0 16,21 22-16,0-22 0,0 1 0,0 20 15,-21-21-15,21 1 0,0-1 16,0-21-16,0 22 0,0-22 0,0 21 15,21-21-15,-21 0 0,21-21 16,0 22-16,0-22 0,0 0 16,43 0-16,-22 0 0,1 0 15,-22 0-15,21-22 0,0 1 0,-20 21 16,20-21-16,-21-21 0,21 21 16,-20-1-16,-1-20 0,0 0 0,-21 21 15,0-22-15,0 1 0,0 21 0,0 0 16,0-22-16,-21 43 15,0 0-15,-1 0 0,1 0 16,21 21-16,-21 1 0,21-1 0,-21 0 16,21 0-16,0 21 0,0-20 15,0-1-15,0 21 0,0-21 16,21 0-16,-21 1 0,21 41 16,-21-42-16,21 0 15,-21 1-15,0-1 0,0 0 16,0 0-1,-21-21-15,0 0 0,0 0 16,0 0-16,0 0 0,-1-21 16,1 21-16,0-21 0,0 0 0,-21-1 15</inkml:trace>
  <inkml:trace contextRef="#ctx0" brushRef="#br0" timeOffset="86325.89">5419 14415 0,'0'0'0,"105"0"31,-62-22-31,-22 22 0,21 0 0,1-21 0,62 0 16,-62 0-16,-1 0 16,0 21-16,1-21 0</inkml:trace>
  <inkml:trace contextRef="#ctx0" brushRef="#br0" timeOffset="87388.28">9398 14309 0,'0'-21'0,"0"42"0,0-64 0,0 22 15,0 0-15,0 42 47,0 0-47,0 1 0,0 20 0,-21 0 16,21 1-16,0-1 0,0 0 15,0 1-15,-21-1 0,21 0 0,0-21 16,0 22-16,0-22 0,0 0 0,0 0 16,21 0-16,0 1 0,0-1 15,0-21-15,22 0 0,-22 0 0,21 0 16,0 0-16,-20 0 0,62 0 16,-41 0-16,-22-21 0,21-1 15,-21 1-15,0 0 0,1 0 0,-1 0 16,-21 0-16,21-22 0,-21 22 15,0-21-15,0-1 0,-21 22 0,-22-21 16,22 0-16,-21-1 0,0 1 16,-1 21-16,1 0 0,0-1 0,-1 1 15,22 21-15,-21 0 0,-1 0 0,22 0 16,0 0-16,21 21 16,0 1-16,21-22 15,22 21-15,-1 0 0,0-21 0,1 21 16,20-21-16,1 0 0,-22 0 15,43 0-15,-22 0 0,1 0 16,20 0-16,-20-21 0,-1 21 0,1-21 16,-1 0-16,1-1 0,-22 1 15,0 0-15,1 0 0,-1 0 0,-21 0 16,-21-1-16,0 1 0,0 0 0,0 0 16,0 0-16,0 0 0,-21 21 15,21-22-15,-21 22 0,0 0 0,0 0 16,-1 0-16,1 22 15,21-1-15,0 0 0,-21 21 16,21-21-16,0 22 0,-21-1 0,21 0 16,0 1-16,0 20 0,0-20 15,0 20-15,0 1 0,0-1 0,0 1 16,0-1-16,0 1 0,0-1 0,0 1 16,0-1-16,0 22 0,0-22 15,0 22-15,0 0 0,21-22 16,0 22-16,0-1 0,-21-20 0,22 21 15,-1-1-15,0-20 0,21 105 16,-42-105-16,0-1 0,21 1 0,-21-1 16,0 1-16,0-22 0,0 0 15,0 1-15,-21-22 0,0 0 0,0 0 16,-21-21-16,20 0 0,1 0 0,-21 0 16,21-21-16,-22 0 15,22 0-15,-21-1 0,21-20 0,0 0 16,-22-1-16,22 1 0,0-21 0,21 20 0,0-20 15,0-1-15,0 1 16,0-22-16,0 22 0,21-1 0,-21-21 16,21 22-16,22-22 0,-22 22 0,0-22 15,42-63-15,-20 84 0,-1 1 16,0-1-16,1 1 0,-1-1 16,0 22-16,1-21 0,20 20 0,-20-20 15,20 20-15,-21 1 0</inkml:trace>
  <inkml:trace contextRef="#ctx0" brushRef="#br0" timeOffset="88826.45">12404 14203 0,'0'0'0,"-22"-21"0,22 0 16,-21-1-16,0 22 16,21-21-1,0 42 1,0 1-16,0-1 16,0 21-16,0 0 0,0 1 0,0-1 15,0 22-15,0-22 0,0 21 16,-21-20-16,21-1 0,-21 0 0,0 1 15,21-1-15,-22 0 0,1-20 16,21-1-16,-21 0 0,21 0 0,0 0 16,0-42 15,0 0-31,0 0 0,21 21 0,-21-43 16,21 22-16,1 0 0,-1-21 0,-21-1 15,21 22-15,0-21 0,0-22 16,0 22-16,1 0 0,-1-1 15,0 1-15,0 21 0,0 0 0,0 0 0,22 21 16,-22 0 0,0 0-16,0 21 0,-21 21 0,0-21 15,21 22-15,-21-1 0,22 0 0,-22-21 16,21 22-16,-21-1 0,0 0 16,0-20-16,21-1 0,-21 21 0,21-21 15,0 0-15,0 1 0,1-22 16,-1 0-16,0 0 0,0 0 15,0 0-15,22 0 0,-22 0 0,21-22 16,-21 1-16,0 0 0,22 0 16,-22-21-16,0 20 0,21-20 0,-20 0 15,-1-1-15,-21-20 0,21 21 16,-21-22-16,21 22 0,-21-22 16,0 22-16,0-22 0,0 22 0,0 21 15,0-21-15,0-1 0,-21 22 0,0 21 16,21-21-16,-21 21 0,-1 21 15,1 0-15,0 0 0,0 1 16,21 20-16,0 0 0,-21 1 0,21-1 16,0 21-16,0-20 0,0 20 0,0-20 15,0 20-15,0-21 0,21 1 16,0-22-16,0 21 0,0 1 16,22-22-16,-22 0 0,21 0 0,1 0 15,-1 0-15,0-21 0,1 0 16,-1 0-16,21 0 0,-20 0 0,-1 0 15,0-21-15,1 21 0,-22-21 0,21 0 16,-21 0-16,22 0 0,-22-22 16,0 1-16,-21 21 0,0-22 0,0 1 15,0 0-15,0-1 0,0 1 0,0 21 16,0 0-16,0 0 0,-21-1 16,21 1-16,-21 21 0,0 0 15,-1 0-15,1 21 0,0 1 0,0-1 0,0 0 16,0 21-16,21-21 15,-22 22-15,22-1 0,0-21 0,0 22 16,22-1-16,-1 0 0,0-21 16,0 1-16,0-1 0,0-21 15,1 21-15,20-21 0,-21 0 0,21 0 16,22 0-16,-22 0 0,1-21 16,-1 0-16,0 21 0,1-43 15,-1 22-15,0 0 0,-21-21 0,1-1 16,-1 1-16,21-22 0,-42 22 0,21-21 15,0 20-15,-21 1 16,0-22-16,0 22 0,0 0 0,0-1 16,0 1-16,0 21 0,0-21 0,0 20 15,0 1-15,0 42 16,-21 1-16,21-1 16,-21 0-16,21 21 0,0 1 0,-21-1 15,0 0-15,21 1 0,-21 20 16,21-21-16,0 1 0,0 20 0,0-20 15,0-1-15,0 0 0,0-21 0,0 22 16,0-22-16,0 0 0,0 0 16,0 0-16,0-42 31,0 0-31,0 0 16,0 0-16,0 0 0,0-22 15,21 22-15,-21-21 0,21-1 0,21 1 16,-21 21-16,1-21 0,20 20 15,0 1-15,-21 0 0,22 0 0,-1 0 16,0 21-16,-20 0 0,20 0 0,0 0 16,-21 21-16,22 21 0,-22-21 15,21 22-15,-21-22 0,1 21 0,-22 1 16,0-1-16,0 0 0,0 1 16,-22-22-16,-20 21 0,21-21 0,-21 0 15,-1 1-15,1-1 0,0 0 0,-1 0 16,-20 0-16,20-21 0,1 0 15,-21 21-15,20-21 0,22 0 0,-21 0 16,21 0-16,-22 0 0,43-21 16,-21-21-16,21 21 0</inkml:trace>
  <inkml:trace contextRef="#ctx0" brushRef="#br0" timeOffset="89212.23">15388 13928 0,'-21'-21'0,"42"42"0,-42-64 15,0 22-15,21 0 0,-21 0 16,21 0-16,-22 21 16,1 21-1,21 21-15,0-21 16,0 22-16,0 20 0,0-20 0,0 20 16,0-21-16,0 22 0,-21-1 15,21 1-15,0-1 0,-21 1 16,21-22-16,0 1 0,0-1 0,-21 0 15,21-21-15,0 22 0,0-22 0,0 0 16,0 0-16,0-42 31,21 21-31,-21-21 0</inkml:trace>
  <inkml:trace contextRef="#ctx0" brushRef="#br0" timeOffset="89581.02">15134 13949 0,'0'-21'16,"0"42"-16,0-63 0,0-1 0,0 22 0,0 0 15,21 0-15,0 0 0,1-1 0,20 1 16,0 21-16,1-21 0,-1 21 16,21 0-16,1 0 0,-1 0 0,1 21 15,-1 0-15,1 1 0,-22 20 16,22 0-16,-1 1 0,-20-1 0,-1 21 15,0-20-15,1 20 0,-22 1 16,0-1-16,-21-20 0,0 20 0,0-21 16,-21 22-16,0-22 0,-22 1 15,1-1-15,0-21 0,-1 0 0,-20 22 16,20-22-16,1-21 0,-21 21 0,20 0 16,-20-21-16,20 0 0,1 0 15,0 21-15,-1-21 0,1 0 0,0 0 16,21 0-16,-1 0 0,1 0 0,0 0 15,42-21 1,0 21 0,1-21-16,-1 0 0,21 21 0,0-21 15</inkml:trace>
  <inkml:trace contextRef="#ctx0" brushRef="#br0" timeOffset="89979.79">16298 14309 0,'43'-85'15,"-22"85"-15,0-21 16,0 21-16,0-21 0,0 21 16,1 0-16,20 0 0,-21-21 0,21 21 15,-20 0-15,20 0 0,-21 21 0,21 0 16,-20 0-16,-1 0 0,0 22 15,0-1-15,-21 0 0,0 1 0,0-22 16,0 21-16,0 0 0,0 1 16,0-1-16,-21-21 0,0 0 0,0 22 15,-1-22-15,1-21 0,0 21 16,0 0-16,0-21 0,0 0 16,-1 0-16,22-21 15,0 0 1,0 0-16,22 0 0,-1-1 0,0-20 15,0 21-15,0-21 0,22-1 0,-22 22 16,0-21-16,21-1 16,-21 22-16,22 0 0,-22-21 0,21 21 15,-21 21-15,1-22 0,41 1 16,-42 21-16,22-21 0</inkml:trace>
  <inkml:trace contextRef="#ctx0" brushRef="#br0" timeOffset="90205.67">17378 14224 0,'-21'42'31,"-1"-20"-31,22 20 0,-21-21 16,0 21-16,21-20 0,-21 20 16,21-21-16,-21 21 0,21-20 0,-21-1 15,21 0-15,0 0 0,0 0 16,0 0-16,21 1 15,0-22-15,0 0 0,0 0 16,0 0-16,1-22 0,-1 1 16,0 0-16,-21 0 0,21 0 0,0 0 15</inkml:trace>
  <inkml:trace contextRef="#ctx0" brushRef="#br0" timeOffset="90532.48">17441 13991 0,'-21'-21'0,"42"42"0,-42-63 0,0 21 0,0 0 15,0 21-15,-1 0 0,1 0 16,0 0-16,0 0 0,21 21 0,-21 0 16,21 0-16,0 0 0,0 0 15,21-21 1,0 22-16,0-22 0,0 0 0,1 0 16,-1 0-16,0 0 0,0 0 0,0 0 15,0-22-15,1 1 0,-1 0 16,-21 0-16,0 0 15,0 0-15,-21-1 0,-1 22 16,1-21-16,0 21 0,-21 0 0,21 0 16,-1 0-16,-20 0 0,21 0 15,-21 0-15,20 21 0,1 1 16,0-1-16,0 0 0,0 21 0,21-21 16,0 1-16,0-1 0,0 0 0,0 0 15,21 0-15,0 0 0,0 1 16,22-22-16,-1 21 0,0 0 0,1-21 15</inkml:trace>
  <inkml:trace contextRef="#ctx0" brushRef="#br0" timeOffset="90911.26">17886 14203 0,'0'-21'0,"0"-22"15,0 22 1,0 0-16,42 0 0,-21 21 15,0 0-15,1 0 0,-1 0 0,0 0 16,0 0-16,0 0 0,0 21 16,1 0-16,-22 0 0,21 1 0,-21 20 15,0 0-15,0-21 0,0 64 16,0-43-16,0-20 0,0 20 16,0 0-16,0-21 0,0 1 15,-21-1-15,21 0 0,-22 0 0,22-42 47,0 0-47,0 0 0,0-1 16,0 1-16,0 0 0,22-21 0,-22 21 15,21-22-15,0 22 0,0-21 16,0-1-16,22 22 0,-22-21 0,0 21 16,0-22-16,0 22 0,0 0 15,1 0-15,-1 21 0,0-21 0,0 21 16</inkml:trace>
  <inkml:trace contextRef="#ctx0" brushRef="#br0" timeOffset="91593.77">18605 14288 0,'22'0'15,"-1"-22"-15,0 22 0,0-21 16,0 0-16,0 21 0,1-21 0,-1 0 16,0 0-16,0-1 0,21-20 15,-20 21-15,-22 0 16,0 0-16,0-1 0,-22 22 31,1 0-31,0 0 0,-21 22 0,21-1 16,-1 0-16,1 0 0,0 0 0,0 0 15,0 1-15,21 20 0,0-21 16,0 0-16,0 22 0,0-22 0,0 0 16,21 0-16,0 21 0,43 1 15,-43-43-15,0 21 0,21 0 16,-21-21-16,22 0 0,-22 0 16,0 0-16,0 0 0,0 0 0,1 0 15,-1-21-15,-21 0 0,21 0 16,-21-1-16,21-20 0,-21 21 0,21-21 15,-21 20-15,0 1 0,21-21 16,1 21-16,-22-22 0,21 22 16,0 0-16,0 0 0,0 0 0,22 21 15,-22-21-15,21-1 0,-21 22 0,22 0 16,-22 0-16,21 0 0,-21 0 16,0 0-16,1 0 0,-1 22 0,0-1 15,0 0-15,-21 21 0,0-21 0,0 1 16,0 20-16,0 0 0,0-21 15,0 22-15,0-22 0,-21 0 0,0 0 16,0 22-16,-1-43 0,1 21 0,0 0 16,0 0-16,0-21 31,21-21-15,0 0-16,0 0 15,21-1-15,0 1 0,0-21 0,0 21 16,1-22-16,20 22 0,-21-21 0,21 21 15,-20-22-15,20 22 0,0-21 16,-21 21-16,22 0 0,-22-1 0,0 1 16,0 0-16,0 21 0,-21-21 0,22 21 15,-1 0-15</inkml:trace>
  <inkml:trace contextRef="#ctx0" brushRef="#br0" timeOffset="92011.53">20447 14097 0,'0'-21'0,"0"-43"31,0 43-31,0 0 16,0 0-16,0 0 15,-21 21-15,0 0 0,-1 0 16,1 0-16,0 21 0,-21 0 15,21 0-15,-1 0 0,-20 1 0,21-1 16,-21 42-16,42-42 16,-22 1-16,22-1 0,0 0 0,0 21 15,0-21-15,22 1 0,-1-1 0,0 0 16,0 0-16,21 0 0,-20 0 16,-1-21-16,0 22 0,21-22 0,-21 0 15,1 0-15,20 21 0,-21-21 0,-21 21 31,0 0-15,-21-21-16,0 21 0,-22-21 0,22 0 16,-21 0-16,0 0 15,-1 0-15,1 0 0,0 21 0,-1-21 16,1 0-16,0 0 0,20 0 0,-20 0 16,21 0-16,-21 0 0,20 0 0,1 0 15,0 0-15,0 22 0</inkml:trace>
  <inkml:trace contextRef="#ctx0" brushRef="#br0" timeOffset="92853.53">995 15790 0,'0'0'0,"0"22"0,0-1 0,0 21 16,0-21-16,0 43 0,0-22 15,0 0-15,0 22 0,-21-22 0,21 22 16,-22-22-16,22 0 15,0 1-15,0-1 0,-21 0 0,21-20 16,0-1-16,-21 21 0,21-21 16,0 0-16,0 1 0,21-22 31,0-22-31</inkml:trace>
  <inkml:trace contextRef="#ctx0" brushRef="#br0" timeOffset="93387.74">1757 16002 0,'0'0'0,"0"-21"0,0 0 0,-21 21 0,-1-21 16,-20 21-16,21 0 0,-21 0 15,20 0-15,-20 0 0,0 0 0,-1 21 16,1 0-16,21 0 0,-21 21 15,20-20-15,1-1 0,0 21 0,21-21 16,0 22-16,0-22 0,0 0 16,21 21-16,22-21 15,-22-21-15,21 0 0,0 0 0,1 0 16,-1 0-16,0 0 0,1 0 16,-1-21-16,0 0 0,1 0 0,-1 0 15,0 0-15,-20-1 16,20 22-16,-21-21 0,-21 0 0,0 0 15,21 21-15,-21 21 32,0 0-32,0 0 0,-21 22 15,21-1-15,0 0 0,0 1 0,0-1 16,0 0-16,0 1 0,0-1 16,0 0-16,0 1 0,0-22 0,0 21 15,0-21-15,0 22 0,0-22 16,0 0-16,0 0 0,-21 0 15,0-21-15,0 0 0,-1 0 16,1 0-16,0 0 0,-21 0 16,21 0-16,-22 0 0,22-21 15,-21 21-15,21-21 0,-22 0 0,22 0 16,0 0-16,0-1 0,0 1 16,21 0-16,0 0 0,0 0 15,21 0-15,0 21 0</inkml:trace>
  <inkml:trace contextRef="#ctx0" brushRef="#br0" timeOffset="94348.18">783 16044 0,'0'0'0,"0"-21"0,0 0 0,0 0 16,0 0-16,0 0 0,21-1 15,0 1-15,1 0 16,-1 21-16,0 0 0,0 0 0,0 21 15,0 0-15,1 22 0,-1-1 16,-21 0-16,21 1 0,-21 20 16,21-20-16,-21-1 0,0 21 0,0-20 15,0 20-15,-21-20 0,0-1 16,0 0-16,-22-21 0,22 22 16,0-1-16,0-21 0,0 0 15,-1 1-15,1-1 0,0 0 0,0-21 16,0 0-16,0 0 15,21-21-15,-22 0 16,22-1-16,-21 1 0,21 0 0,0-21 16,0 21-16,0-1 0,0-20 15,0 21-15,0-21 0,0 20 0,0 1 16,0 0-16,21 21 16,1 0-16,-1 21 0,21 0 15,-21 1-15,0-1 16,1 0-16,20 0 0,-21 21 0,0-20 15,0-1-15,22 0 0,-1 21 16,0-21-16,-20 1 16,20-22-16,0 0 0,1 0 0,-1 0 15,0 0-15,22 0 0,-22-22 16,0 22-16</inkml:trace>
  <inkml:trace contextRef="#ctx0" brushRef="#br0" timeOffset="95312.14">2011 15939 0,'-21'-22'0,"42"44"0,-64-44 16,1 22-16,21 0 0,-21 0 16,-1 0-16,22 22 0,-21-1 0,-1 0 15,22 0-15,-21 0 0,21 22 16,-22-1-16,22 0 0,0 1 15,0 20-15,0-21 0,21 1 0,-21-1 16,21 0-16,0 1 0,0-1 16,0 0-16,0 1 0,21-1 0,0-21 15,0 22-15,0-22 16,0 0-16,22-21 0,-22 0 0,21 21 0,-21-21 16,22 0-16,-22 0 0,21-21 15,1 0-15,-22 0 0,21-1 16,-21 1-16,0 0 0,1 0 15,-1-21-15,-21 20 0,21-20 0,-21 0 16,0-1-16,0 1 0,0 0 16,-21-1-16,0 1 0,-1 0 0,1-1 15,-21 1-15,21 0 0,0-1 16,-22 22-16,1 0 0,21 0 0,-22 21 16,22 0-16,-21 0 0,21 0 15,-22 0-15,1 21 0,21 21 0,-21-20 16,-1 20-16,22 0 15,0 1-15,0-1 0,0 0 0,21 1 16,0-1-16,0 0 0,0 1 16,0-1-16,0 0 0,21-21 15,0 22-15,21-22 0,-21 0 0,22 0 16,-22-21-16,21 21 0,1-21 16,-1 0-16,0 0 0,1 0 0,-22-21 15,21 21-15,0-21 0,-20 0 16,20 0-16,21-43 0,-41 43 15,-1 0-15,-21-21 0,0-1 16,0 1-16,0 0 0,0-1 0,0 1 16,-21 0-16,-1-1 0,1 1 15,-21 21-15,0 0 0,-1-1 16,1 1-16,0 21 0,-22 0 16,22 0-16,-1 21 0,-20-21 0,21 22 15,-1-1-15,1 21 0,0-21 16,20 22-16,1-1 0,0 0 0,21 1 15,0-1-15,0 0 0,0 1 16,0-1-16,21 0 0,0 1 16,1-1-16,-1-21 0,0 21 0,21-20 15,1-1-15,-1 0 0,0 0 16,1-21-16,-1 0 0,0 0 0,1 0 16,-1 0-16,0 0 0,1-21 15,-1-21-15,-21 20 0,21 1 16,-20-21-16,-1 21 0,0-22 15,-21 1-15,0 0 0,0-1 0,0-20 16,0 21-16,0-22 0,-21 22 16,0-1-16,-1 1 0,-20 21 0,21 0 15,-21 0-15,20 21 0,-20 0 16,0 0-16,21 21 0,-22 0 0,22 0 16,-21 0-16,21 22 0,21-1 15,0 0-15,0 1 0,0-1 0,0 0 16,0 1-16,0-22 15,0 21-15,21 0 0,0-20 0,0-1 16,0 0-16,0 0 0,22 0 16</inkml:trace>
  <inkml:trace contextRef="#ctx0" brushRef="#br0" timeOffset="95548.01">2434 16489 0,'0'0'0,"-21"0"0,21-21 16,-21 21-16,0 0 16,-1 0-1,44-21 16</inkml:trace>
  <inkml:trace contextRef="#ctx0" brushRef="#br0" timeOffset="95940.78">4170 16066 0,'-21'0'0,"42"0"0,-42-22 0,-1 1 15,1 0-15,21 0 0,-21 0 16,0 21-16,0 0 16,21 21-16,-21 0 15,-1 0-15,22 22 0,0-1 0,0 0 16,0 22-16,0-22 0,0 0 0,0 22 16,0-22-16,0 22 0,0-22 15,0 0-15,0 1 0,0-1 0,0 0 16,0-20-16,0 20 0,0-21 15,22 0-15,-22 0 0</inkml:trace>
  <inkml:trace contextRef="#ctx0" brushRef="#br0" timeOffset="96357.54">3704 16510 0,'-21'-42'0,"42"84"0,-63-105 16,21 20-16,-1 1 0,22-22 0,0-20 15,0 41-15,0-20 16,22 21-16,-1-22 0,21 22 0,0-1 16,22 1-16,-22 21 0,22-21 15,-1 20-15,1 22 0,-1 0 0,1 0 16,20 22-16,-20 20 0,21 0 16,-1 1-16,-20 20 0,-1 1 15,1-1-15,-22 1 0,0-22 0,1 21 16,-22 1-16,0-22 0,0 43 15,-21-43-15,0 1 0,0-22 16,0 0-16,0 0 0,0 0 0,-21-21 16,0 0-1,0-21-15,21 0 0,-21 0 16,21-22-16,0 22 0,-22-21 16,22 21-16,-21-22 0,21-20 15,-21 21-15,21-22 0,0 1 0,0-1 0,0 1 16,0-1-16,0 22 15,0-22-15,21 22 0,0 21 0,1-22 16,-1 22-16,0 0 0,0 21 16,0 0-16,0 0 0,1 0 0,-1 21 15,21 0-15,-21 1 0,0-1 0,1 0 16,-1 21-16,0 1 0</inkml:trace>
  <inkml:trace contextRef="#ctx0" brushRef="#br0" timeOffset="97431.38">5440 16468 0,'0'0'0,"21"0"0,0 21 0,0-21 0,0 0 16,1 0-1,-1 0-15,0-21 0,-21 0 16,0-1-16,0 1 0,0-21 16,0 21-16,0 0 0,0-22 15,0 1-15,-21 0 0,-22-1 0,22 22 16,-21-21-16,21-1 0,-22 22 15,1 0-15,0 21 0,21 0 0,-22 0 16,22 0-16,-21 21 0,21 0 0,-1 1 16,-20-1-16,42 21 0,-21 0 15,21 1-15,-21-1 0,21 0 0,0 1 16,0-1-16,0-21 0,0 22 16,0-22-16,0 21 0,21-21 0,0 0 15,0 1-15,0-22 16,1 0-16,-1 0 0,0 0 15,0 0-15,21 0 0,-20-22 0,20 1 16,0 0-16,1 0 0,-22 0 16,21 0-16,-21-22 0,22 22 0,-22-21 15,0 21-15,0-22 0,-21 1 0,0 21 16,21-22-16,-21 22 0,0 0 16,0 0-16,0 42 31,0 0-31,0 22 0,0-22 15,0 21-15,0-21 0,0 22 16,0-1-16,0-21 0,0 21 0,0-20 16,0 20-16,0-21 0,21 0 15,-21 0-15,22 1 0,-1-1 0,0 0 16,-21 0-16,21-21 0,0 0 16,22 0-16,-22 0 0,21 0 0,-21 0 15,22 0-15,-22 0 0,21-21 0,0 0 16,-20 0-16,20-1 0,-21 1 15,21 0-15,-20 0 0,-1-21 0,0 20 16,0-20-16,-21 21 0,0-21 16,0 20-16,21 1 0,-21 0 0,0 0 15,0 42 1,0 0 0,0 0-16,-21 1 0,21-1 0,0 0 15,0 0-15,0 0 0,0 22 0,0-22 16,0 0-16,0 0 0,0 0 15,0 0-15,21-21 16,0 22-16,1-22 0,-1 0 16,0 0-16,0 0 0,21 0 0,-20 0 15,20-22-15,0 22 0,-21-21 0,22 0 16,-22 0-16,21 0 0,-21 0 16,1-1-16,-1 1 0,0-21 0,-21 21 15,0 0-15,0-1 0,0 1 16,0 0-16,0 0 0,-21 21 15,0 0-15,-1 0 0,1 0 0,0 0 16,42 0 15,0 0-31,1 0 16,-1 0-16,0 0 0,21 0 0,-21-21 16,1 21-16,-1-21 0,21 21 15,-21 0-15,22-22 0,-22 22 0,21 0 16,-21 0-16,0 0 0,1 0 15,-22 22-15,0-1 0,0 0 16,0 0-16,0 0 0,0 0 0,0 22 16,0-22-16,-22 0 0,1 21 15,21-20-15,0-1 0,0 0 0,0 0 16,0 0-16,0 0 0,21-21 31,1 0-31,-1 0 0,0 0 0,0 0 16,0-21-16,0 21 0,1-21 0,-1 0 15,0 0-15,0 0 0,0-1 16,0 1-16,-21 0 0</inkml:trace>
  <inkml:trace contextRef="#ctx0" brushRef="#br0" timeOffset="97600.3">7048 15875 0,'0'0'15,"-21"0"-15,0 0 0,0 0 0,42 21 63,0-21-63</inkml:trace>
  <inkml:trace contextRef="#ctx0" brushRef="#br0" timeOffset="98419.83">8086 16425 0,'0'0'0,"-22"0"16,22-21-1,0 0 1,0 0-16,0 0 16,22 0-16,-1-1 0,0 1 0,-21 0 15,0 0-15,0-21 0,0 20 0,0 1 16,0-21-16,-21 21 0,0 0 16,-1 21-16,1 0 0,-21 0 0,0 0 15,-1 0-15,1 21 0,0 0 16,-1 0-16,1 21 0,-22-20 0,22 20 15,0 0-15,-22 22 0,43-22 16,-21-21-16,42 0 0,0 22 16,0-22-16,0 0 0,21-21 15,0 0-15,0 0 16,22 0-16,-1 0 0,0 0 16,1 0-16,20 0 0,-21-21 0,22 0 15,-22 21-15,22-21 0,-22-1 0,0 1 16,-20 0-16,20 21 0,-42-21 15,21 0-15,-21 0 0,0 42 47,0 0-47,0 21 0,-21-21 16,21 22-16,0-1 0,-21 43 16,21-43-16,0 22 0,0-1 15,-21 1-15,21-1 0,0 1 16,0-1-16,0 1 0,0-1 15,0 1-15,0 84 0,0-85 16,0 22-16,0-22 0,0 22 0,0 0 16,0-22-16,0 22 0,0-22 15,-22 22-15,1-21 0,0-1 0,0 1 16,0-1-16,0-21 0,-22 22 16,1-43-16,21 21 0,-22-20 0,1-1 15,21-21-15,-21 0 0,-1 0 16,1-21-16,0-22 0,-1 1 0,22 0 15,-21-1-15,-1-20 0,1-1 16,0 1-16,-1-22 0,1 22 16,0-43-16,21 21 0,-1 0 0,22-20 15,0 20-15,0 0 0,0-21 16,22 22-16,-1-1 0,0 22 0,21-22 16,1 21-16,-1 1 0,21-1 15,1 1-15,-1 21 0,22-1 16,-21 1-16,20 0 0,-20-1 0,20 1 0,-20 21 15,-1-22-15,1 22 0</inkml:trace>
  <inkml:trace contextRef="#ctx0" brushRef="#br0" timeOffset="98904.41">8636 16320 0,'0'-22'0,"0"44"0,0-65 15,0 22-15,0 0 0,0 0 0,-21 0 16,0-1-16,-1 1 0,1 21 16,0-21-16,0 21 0,0 0 0,0 0 15,-22 0-15,22 21 0,0 0 0,0 22 16,0-22-16,-1 21 0,1 1 16,0-1-16,0 0 0,21-21 15,-21 22-15,21-1 0,0-21 0,0 0 16,0 1-16,0-1 0,0 0 15,21 0-15,0-21 0,0 0 0,0 0 16,1 0-16,20 0 0,-21 0 16,0-21-16,22 21 0,-22-21 15,21 0-15,-21-1 0,0 1 0,1 0 16,-1 0-16,0-21 0,0 20 0,-21-20 16,21 21-16,-21-21 0,0-1 15,0 22-15,-21 21 31,0 21-31,21 0 0,-21 1 0,21 20 16,0-21-16,0 21 0,0 1 0,0-22 16,0 21-16,0-21 0,0 1 15,0-1-15,21 0 0,0 0 0,0 0 16,0 0-16,1-21 0,20 0 16,-21 0-16,0 0 0,22 0 0,-1 0 15,-21 0-15,21 0 0,1-21 0,-1 0 16,-21 0-16,22-21 0</inkml:trace>
  <inkml:trace contextRef="#ctx0" brushRef="#br0" timeOffset="99157.26">9313 15875 0,'0'0'0,"0"-42"0,0-1 0,0 1 16,0 21-16,0 0 0,0 42 15,0 0-15,0 0 16,0 22-16,0-1 0,-21 21 0,21 1 15,-21-1-15,0 1 0,21-22 16,0 22-16,0-1 0,-21-20 0,21-1 16,0 21-16,0-41 0,0 20 0,0-21 15,0 21-15,0-20 0,21-1 16,0-21-16,0 0 16,0 0-16,0 0 0,22 0 15,-22 0-15,0-21 0,21-1 16,-20 1-16,20 0 0,-21 0 0,21-21 15</inkml:trace>
  <inkml:trace contextRef="#ctx0" brushRef="#br0" timeOffset="99991.78">9821 16171 0,'0'-21'0,"-63"148"0,126-233 15,-63 106 1,-21 22-16,21-1 16,0 0-16,-21 0 0,0 21 0,21-20 15,0-1-15,-21 21 16,21-21-16,-22 0 0,22 22 0,0-22 0,0 0 15,0 0-15,0 0 16,22 1 0,-1-22-16,0 0 0,0 0 0,0 0 15,0 0-15,1 0 0,20-22 0,-21 22 16,21-21-16,-20 21 0,20-21 16,0 0-16,-21 0 0,22 0 0,-22-1 15,-21 1-15,0 0 0,21 0 0,-42 42 31,0-21-31,21 21 16,0 0-16,-21 1 0,-1-1 0,22 0 16,0 0-16,-21-21 0,21 21 15,0 0-15,0 1 16,21-22-16,1 0 16,-1 0-16,0 0 15,0 0 1,-21-22-16,0 1 15,0 0-15,0 0 0,0-21 16,0 20-16,0 1 0,0-21 0,0 0 16,0 20-16,0-20 0,21 0 15,0 21-15,1-22 0,-1 22 0,0 0 16,0 0-16,0 0 0,22-1 16,-22 22-16,0 0 0,0 0 0,0 0 15,0 22-15,1-1 0,-1 0 16,0 21-16,21-21 0,-21 22 0,1-1 15,-1-21-15,0 22 0,0-1 16,0-21-16,-21 21 0,0-20 0,0 20 16,21-21-16,-21 0 0,0 0 0,0 1 15,0-1-15,0 0 0,-21-21 16,0 21-16,0-21 16,0 0-1,21-21-15,0 0 0,0 0 16,0-22-16,0 22 0,21 0 15,0-21-15,0-1 0,0 22 16,22-21-16,-22-22 0,21 22 16,-21 0-16,22-1 0,-1 22 0,0-21 15,1 21-15,-1-1 0,0 1 16,1 21-16,-1 0 0,0 0 0,1 21 16,-22 1-16,21-1 0,-21 0 0,1 21 15,-22 1-15,0-1 0,0-21 16,0 21-16,0 1 0,0-1 0,0-21 15,0 22-15,-22-22 0,22 21 0,-21-21 16,0 0-16,0 1 16,0-1-16,21 0 0,-21-21 15,-1 0 1,1-21 0,21 0-16</inkml:trace>
  <inkml:trace contextRef="#ctx0" brushRef="#br0" timeOffset="100184.67">10668 15769 0,'-21'0'0,"42"0"16,-63 0-16,20 0 0,1 0 16,0 0-1,0 0-15,0 0 31,0 0-15</inkml:trace>
  <inkml:trace contextRef="#ctx0" brushRef="#br0" timeOffset="100372.57">9334 16066 0,'0'0'0,"-21"21"0,0 0 0,42-21 16,0 0 0,1 0-16,-1 0 0,21 0 15,0 0-15,1 0 0,-1 0 0,22 0 16,-1-21-16,1 21 0,-1-21 0,22-1 16,-22 22-16,22 0 0</inkml:trace>
  <inkml:trace contextRef="#ctx0" brushRef="#br0" timeOffset="100912.25">12827 15896 0,'0'-21'0,"0"42"0,-21-63 0,0 21 16,-1 21 0,22 21-16,0 0 15,0 0-15,0 22 0,-21-1 0,21 0 16,-21 1-16,21-1 0,-21 0 0,21 22 16,-21-22-16,0 0 15,21 1-15,-22-22 0,1 21 0,0-21 16,0 22-16,0-22 0,21 0 0,-21 0 15,-1-21 1,22-21 15,0 0-31,22 0 0,-1 0 16,0-1-16,0-20 0,-21 21 0,42-21 16,-20-1-16,-1-20 0,0 20 15,0-20-15,21 21 0,1-22 16,-22 22-16,21-1 0,1 1 0,-1 21 0,0 0 15,1 0-15,-1 21 0,0 0 16,-21 21-16,22 0 0,-22 0 16,0 21-16,0 1 0,0 20 0,1-20 15,-22-1-15,0 21 0,0-20 16,0-1-16,0 0 0,0 1 0,0-22 16,0 0-16,0 21 0,0-20 15,-22-1-15,1-21 16,0 0-16,0 0 0,0 0 0,0 0 15,-1 0-15</inkml:trace>
  <inkml:trace contextRef="#ctx0" brushRef="#br0" timeOffset="101083.59">12636 16298 0,'85'-21'16,"-43"0"-1,1 21-15,-1-21 0,0 21 0,22 0 16,-1-21-16,1 21 0,-1-21 0,1-1 16,21 1-16,-22 0 0,22 0 15,-22 0-15</inkml:trace>
  <inkml:trace contextRef="#ctx0" brushRef="#br0" timeOffset="101555.61">13906 15896 0,'22'-21'15,"-107"85"-15,148-107 0,-41 1 0,-44 42 31,1 21-31,21 0 0,-21 0 16,21 22-16,-21-1 0,21 0 0,-21 1 16,21-1-16,0 0 0,0 1 0,0-1 15,0 0-15,0 1 0,-21-1 16,21-21-16,0 22 0,0-22 0,0 0 16,-22 0-16,22 0 0,0 0 15,0 1-15,0-44 31,0 1-15,0 0-16,0 0 16,0-21-16,0 20 0,0 1 0,0-21 15,0 0-15,0-1 0,0 1 16,0 0-16,0-22 0,22 22 0,-1-22 16,0 22-16,0 0 0,0-1 0,0 1 15,1 21-15,20 0 0,0-1 16,-21 1-16,22 21 0,-1 0 0,-21 0 15,22 0-15,-22 21 0,0 1 0,0-1 16,0 21-16,-21 0 0,0-20 16,0 20-16,0 0 0,-21 1 15,0-22-15,0 21 0,-22-21 0,22 0 16,-21 1-16,0-1 0,-1 0 16,22 0-16,-21-21 0,-22 0 15,43 21-15,0-21 0,0 0 16,42 0-1,0-21-15,0 0 0,22 0 16,-1 21-16,0-21 0</inkml:trace>
  <inkml:trace contextRef="#ctx0" brushRef="#br0" timeOffset="101824.45">14965 15812 0,'0'-22'0,"0"44"0,-21-44 31,-1 22-31,1 22 16,21-1-16,-21 0 0,0 21 0,21 1 15,-21-22-15,0 21 0,21 0 16,-22 1-16,22-1 0,0 0 0,-21 1 16,21-22-16,0 21 0,0-21 0,0 1 15,0-1-15,0 0 16,0 0-16,0 0 0,0-42 47</inkml:trace>
  <inkml:trace contextRef="#ctx0" brushRef="#br0" timeOffset="102060.32">14541 16362 0,'-42'21'16,"233"-42"-16,-382 63 0,233-84 0,-105 105 0,63-41 0,0-1 15,0 0-15,0 0 16,21 0-16,0 0 16,0-21-16,22 0 0,-22 0 0,0 0 15,21 0-15,-20 0 0,20 0 16,-21 0-16,21 0 0,-20 0 16,20 0-16,-21-21 0,21 0 0,-20 21 15,-1-21-15,0 0 0,0 0 0,0-1 16,-21 1-16,0-21 0,0 21 15,0-22-15,0 22 0,0-21 0,0 0 16,0-1-16,-21 1 0,0 0 0</inkml:trace>
  <inkml:trace contextRef="#ctx0" brushRef="#br0" timeOffset="102276.83">14351 15685 0,'-21'0'0,"42"0"0,-63-22 0,63 22 31,0 0-31,21 0 0,-21 0 16,22 0-16,-1 0 0,0 0 0,1 0 16,-1 0-16,22 0 0,-22 0 15,-21 0-15,21 0 0,1 0 0,-1 0 16,-21 0-16,0 0 0,1 0 0,-1 0 16,0 0-16,-21-21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6T02:52:06.8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1058 910 0,'0'0'0,"0"21"0,0 1 15,0-44 48,0 1-63,0 0 0,0 0 16,0 0-16,0 0 0,0-1 15,21 1-15,1 21 16,-22-21-16,21 21 0,-21-21 0,21 21 15,0 0-15,0 0 0,0 0 16,1 21-16,-1 21 0,0-20 16,21 41-16,-21-21 0,1 1 0,-1 20 15,-21 1-15,0-22 0,0 22 16,0-1-16,-43-21 0,22 1 16,-21 20-16,0-20 0,20-1 15,-20 0-15,0 1 0,-43 20 16,64-42-16,-21-21 0,20 21 15,-20-21-15,21 0 0,0 0 0,0 0 16,-1-21-16,1 0 0,0 0 16,21 0-16,0 0 0,0-22 0,0 22 15,0-21-15,0-1 0,0 22 16,0-21-16,0 0 0,0-1 0,0 1 16,21 21-16,0 0 0,1-1 15,-1 1-15,0 21 0,0 0 16,0 0-16,22 0 0,-22 21 15,0 22-15,21-22 0,-21 0 0,22 21 16,-22-20-16,0 20 0,0 0 16,0 1-16,1-22 0,-22 21 15,0-21-15,21 22 0,-21-22 16,21 21-16,-21-21 0,0 0 16,21 1-16,0-22 31,0 0-31</inkml:trace>
  <inkml:trace contextRef="#ctx0" brushRef="#br0" timeOffset="316.64">2095 826 0,'-42'0'16,"21"0"0,21 21-16,-21 0 0,21 21 15,0-21-15,0 22 0,0 20 0,0-20 16,0-1-16,-21 0 0,21 22 16,0-22-16,-22 0 0,22 1 0,0-1 15,0 0-15,-21 1 0,21-22 16,0 21-16,-21-21 0,21 1 15,0-1-15,0 0 0,0 0 0,0-42 47,0 0-47</inkml:trace>
  <inkml:trace contextRef="#ctx0" brushRef="#br0" timeOffset="1661.67">2434 1376 0,'0'21'32,"0"0"-17,0 0-15,0 1 16,21-22 31,0 0-32,-21-22 1,22 22-16,-1-21 0,-21 0 16,0 0-1,-21 21 1,-1 0 0,1 0-16,0 0 15,21 21-15,0 0 0,-21 0 16,21 1-1,21-22 1</inkml:trace>
  <inkml:trace contextRef="#ctx0" brushRef="#br0" timeOffset="3610.32">3937 953 0,'0'-22'16,"0"1"15,0 0 0,0 0 0,0 0-15,-21 21 0,21-21-1,-21 21 1,21-22-16,0 1 31,0 42 0,-22 1-31,22-1 16,0 21-16,0 0 0,-21 22 16,21-22-16,0 22 0,0-22 0,0 22 15,-21-22-15,0 21 0,0-20 0,21-1 16,-21 22-16,-1-22 0,1 0 15,21-21-15,0 22 0,-21-1 16,21-21-16,-21 0 0,21 1 16,0-1-16,0-42 31,21-1-31,-21 1 0,21 0 16,-21 0-16,0 0 0,0 0 0,0-1 15,0 1-15</inkml:trace>
  <inkml:trace contextRef="#ctx0" brushRef="#br0" timeOffset="3993.44">4381 953 0,'22'-43'15,"-44"86"-15,44-107 0,-1 43 0,-21-21 16,0 20-16,0 1 0,0 42 31,0 1-31,0-1 16,-21 21-16,21 22 0,0-22 15,0 0-15,-22 22 0,22-22 0,0 22 16,0-22-16,-21 0 0,0 1 0,21-1 16,-21 0-16,0 1 0,21-22 15,0 21-15,-21-21 0,-1 0 16,22 1-16,0-1 0,0-42 31</inkml:trace>
  <inkml:trace contextRef="#ctx0" brushRef="#br0" timeOffset="4206.32">3831 1249 0,'0'0'0,"-21"0"0,0 21 0,21 0 15,0 0 1,21-21-1,0 0-15,0 0 0,0 0 0,22 0 16,-22 0-16,21 0 0,1 0 16,-1 0-16,0-21 0,22 21 0,-22-21 15,0 0-15,22 21 16,-22-21-16,1 0 0,20-1 0</inkml:trace>
  <inkml:trace contextRef="#ctx0" brushRef="#br0" timeOffset="4426.2">4847 974 0,'21'0'31,"0"0"-15,1 0-16,-1 0 0,21 0 0,-21 0 15,22 0-15,-1 0 16,0 0-16,-21 0 0,22 0 0,-1 0 15,-21 0-15,22 0 0,-22-21 0,0 21 16,0 0-16,-42 0 16</inkml:trace>
  <inkml:trace contextRef="#ctx0" brushRef="#br0" timeOffset="4666.6">5016 995 0,'0'0'0,"0"21"0,0 0 15,0 0 1,0 1-16,0-1 0,0 0 16,0 21-16,0-21 0,22 22 15,-22-1-15,0 0 0,0 1 0,0-22 16,0 21-16,0 1 0,0-22 16,0 21-16,0 0 0,0-20 0,-22-1 15,22 21-15,-21-21 0,0 0 16,21 1-16,21-44 31,0 1-31,1 21 0,20-42 16</inkml:trace>
  <inkml:trace contextRef="#ctx0" brushRef="#br0" timeOffset="5330.44">5715 953 0,'0'0'0,"0"-22"0,0 44 15,-21-1 1,21 0-16,0 21 0,-21 1 0,-1-1 16,22-21-16,-21 21 0,21 1 15,0-1-15,0 0 0,-21 1 0,21-1 16,0-21-16,-21 22 0,21-22 16,0 0-16,0 0 0,0 0 15,0 0-15,0 1 0,0-44 31,21 1-15,0 0-16,-21-21 0,21 21 16,1-1-16,-22-20 0,21 0 0,-21-1 15,21 1-15,-21 0 0,0-1 0,21-20 16,-21 21-16,21-1 0,-21 1 16,0 0-16,0 20 0,21 1 0,-21 0 15,22 21 1,-22 21-16,0 0 0,0 22 0,0-22 15,0 21-15,21 1 16,-21-1-16,0 0 0,0 1 0,21-22 16,-21 21-16,0 0 0,0-20 0,21-1 15,-21 0-15,21 0 0,0 0 16,1-21-16,-1 21 0,0-21 16,0 0-16,0 0 0,0 0 15,1-21-15,-1 0 0,21 21 0,-21-21 16,0 0-16,1-22 0,-1 22 0,21-21 15,-21 0-15,0-1 0,-21 1 16,22 0-16,-1-1 0,0 22 0,-21-21 16,0 21-16,0-1 0,0 1 15,0 42 1,0 1-16,0-1 16,0 21-16,0 0 0,0 1 0,0-1 15,0 0-15,-21 1 0,21-1 0,-21 0 16,-1-20-16,22 20 0,0-21 15,-21 21-15,21-20 0,-21-1 16,21 0-16,0 0 0,0 0 0,0 0 16,21-21-1,0 0-15,1 0 0,-1 0 16,0-21-16</inkml:trace>
  <inkml:trace contextRef="#ctx0" brushRef="#br0" timeOffset="5850.14">7154 868 0,'0'0'16,"0"-21"-16,0 0 0,0-1 0,21 1 15,-21 0-15,0 42 16,0 22-16,0-22 16,0 21-16,-21 0 0,21 22 15,0-22-15,0 1 0,-21 20 16,0-21-16,0 1 0,21-1 15,-21 0-15,-1 1 0,1-1 0,0 0 16,0 1-16,0-1 0,0-21 0,-1 0 16,1 1-16,0-1 0,0 0 15,21-42 17,21 0-32,0-1 0,0-20 15,-21 21-15,22 0 0,-1-22 0,0 22 16,0-21-16,0 21 0,0-22 15,1 43-15,-1-21 0,0 21 16,0 0 0,-21 21-16,21 1 0,-21-1 0,21 0 15,-21 0-15,22 21 0,-22-20 0,0-1 16,21 0-16,0 21 0,-21-21 16,21 1-16,0-22 0,0 21 0,1 0 15,-1-21-15,0 0 0,21 0 0,-21 0 16,1 0-16,20 0 0,-21-21 15,0 0-15,22 21 0,-22-22 0,0 1 16,21 0-16,-21 0 0,-21 0 16,22 0-16,-1-1 0,-21 1 0,0-21 15,0 21-15,0 0 0,0-1 0,0 1 16,0 0-16,-21 21 16,-1 0-16,1 0 0,0 0 0</inkml:trace>
  <inkml:trace contextRef="#ctx0" brushRef="#br0" timeOffset="6710.25">889 3112 0,'-21'0'16,"0"0"-16,21-22 15,-22 22-15,22-21 0,0 0 16,0 0 0,0 0-16,22 0 0,-1-1 15,0 22-15,0-21 0,0 21 16,0 0-16,1 0 0,20 0 0,-21 0 15,21 0-15,-20 21 0,20 22 16,-21-22-16,21 21 0,-20 1 0,-1 20 16,-21-21-16,0 22 0,0-1 15,-43-20-15,22 20 0,-21-20 16,21 20-16,-22-21 0,-20-20 0,21 20 16,-1 0-16,1-21 0,-22 1 15,22-1-15,0-21 0,-1 0 0,1 0 16,0 0-16,-1 0 0,22 0 15,0-21-15,0-1 0,21 1 16,-21 0-16,21 0 0,0-21 16,0-1-16,0 1 0,21 0 0,0-43 15,0 43-15,0 20 16,22-20-16,-22 21 0,21 21 0,22 0 16,-22 0-16,-21 42 15,22-21-15,-22 22 0,21-1 0,-21 0 16,0 1-16,1-1 0,-1 0 15,0 1-15,0-1 0,-21 0 0,0-20 16,0-1-16,0 21 0,21-21 16,-21 0-16,21-21 0,-21 22 15,22-22-15,-1 0 16,0 0-16,0 0 0,0-22 0,0 1 16</inkml:trace>
  <inkml:trace contextRef="#ctx0" brushRef="#br0" timeOffset="7161.99">1736 3027 0,'0'0'0,"-22"-85"31,22 64-31,0 0 16,22 21-16,-1 0 15,0 0-15,21 21 16,-21 0-16,1 0 0,-1 22 0,21-1 16,-21 0-16,0 1 0,-21 20 15,0 1-15,0-22 0,0 22 0,0-1 16,-21-21-16,0 1 0,-21 20 16,-1-20-16,1-1 0,-21-21 0,-1 21 15,22 1-15,-22-22 0,22 0 16,0-21-16,-1 21 0,1-21 0,21 0 15,0 0-15,-1 0 16,1-21-16,21 0 0,0-21 16,0 20-16,0 1 0,0-21 15,0 0-15,0 20 0,21-20 0,1 0 16,-1-1-16,0 22 0,0-21 16,21 42-16,-20-21 0,20 21 0,0 0 15,1 21-15,-1 0 0,0 0 16,-21 0-16,22 1 0,-22 20 0,0-21 15,21 0-15,-42 22 0,22-22 16,-1 0-16,-21 0 0,0 0 16</inkml:trace>
  <inkml:trace contextRef="#ctx0" brushRef="#br0" timeOffset="7366.19">2328 3577 0,'21'-21'15,"1"21"17,-22-21-17,21 21-15</inkml:trace>
  <inkml:trace contextRef="#ctx0" brushRef="#br0" timeOffset="8470.31">4212 2963 0,'0'0'0,"0"-21"16,0 0-16,0-21 0,0 21 0,0-1 0,0 1 16,0-21-16,0 21 0,0 0 15,-21-1-15,21 1 0,-21 0 16,0 21-16,-1 21 16,1 0-16,21 22 15,-21-1-15,0 22 0,0-22 0,0 21 16,-1 1-16,1 21 0,0-22 15,0 22-15,0-22 0,-22 1 16,22-1-16,-21 1 0,21-22 0,-22 0 0,1 1 16,0-1-16,21-21 0,-22 0 15,22 1-15,-21-22 0,21 0 0,-1 0 16,1 0-16,-21 0 0,21-22 16,0 22-16,-1-21 0,1-21 15,21 21-15,-21-22 0,21 1 0,-21 0 16,21-1-16,-21-20 0,21 21 15,0-64-15,0 42 0,0 43 16,0-21-16,21 21 0,0-1 16,0 1-16,0 21 0,1 0 0,-1 0 15,0 0-15,0 21 0,21 1 16,1 20-16,-1 0 0,0 22 0,-20-22 16,20 22-16,0-22 0,1 21 15,-1-20-15,-21 20 0,21-20 0,-20-1 16,20-21-16,-21 21 0,0-20 0,22-1 15,-22 0-15,0 0 0,0-21 16,0 0-16,0 0 0,22 0 16,-22 0-16,0 0 0,21-21 0,-20 21 15,-1-21-15,21 0 0,-21-1 0,0-20 16,1 21-16,-1-21 0,0 20 16,0-20-16,-21 0 0,0-1 0,0 1 15,0 0-15,0-1 0,0 1 16,0-21-16,0 41 0,0 1 15,0 42 1,0 1-16,0-1 16,0 21-16,0-21 0,0 22 0,0-1 15,0 0-15,0 1 0,0-1 16,0 0-16,0 1 0,0-1 16,0-21-16,0 0 0,0 22 0,0-22 15,21 0-15,0 0 0,1-21 16,20 0-16,-21 0 15,0 0-15,22 0 0,-22-21 0,21 0 16,0 0-16,-20-1 0,20 1 16,-21 0-16,0-21 0,22-1 0,-22 1 15,0 21-15,-21-43 0,0 22 0,0-43 16,0 43-16,0 0 16,-42-1-16,20 22 0,1 0 15,-21 0-15,0 0 0,-1 0 0,1 21 16,0 0-16,-1 0 0,1 0 15,0 21-15,-1 0 0,22 0 0,0 21 16,0-20-16,0 20 0,21-21 0,0 21 16,0 1-16,0-22 0,0 21 15,21-21-15,0 22 0,21-22 0,-21 0 16,22-21-16,-1 21 0,0-21 16,1 0-16,-1 0 0</inkml:trace>
  <inkml:trace contextRef="#ctx0" brushRef="#br0" timeOffset="8750.15">5630 3154 0,'0'-21'0,"0"42"0,0-63 16,0 20-16,-21 1 0,0 0 16,0 21-16,0 0 0,-1 0 0,1 0 15,-21 0-15,21 21 0,0 0 0,-1 1 16,-20 20-16,21-21 0,0 21 15,0 1-15,-1-1 0,1 0 0,21 22 16,0-22-16,-21 1 0,21-22 16,0 21-16,0 0 0,0-20 15,0 20-15,0-21 0,0 0 0,21 0 16,-21 1-16,43-22 0,-22 21 0,0-21 16,21 0-16,-21 0 0,22 0 15,-1 0-15,0 0 0,22 0 0,-22-21 16,1-1-16,20 22 0</inkml:trace>
  <inkml:trace contextRef="#ctx0" brushRef="#br0" timeOffset="9189.9">6286 3281 0,'0'-42'16,"0"84"-16,0-106 0,0 43 0,-21 0 0,0 0 0,0 0 16,0 0-16,0 21 15,-1 0-15,-20 0 0,21 0 0,-21 0 16,20 21-16,-20 0 0,21 21 0,-21-21 15,20 22-15,1-1 0,0 0 16,-21 1-16,21 41 0,-1-41 16,22-1-16,0 0 0,0-20 0,0-1 15,0 21-15,0-21 0,22-21 16,-1 21-16,0-21 0,0 0 16,0 0-16,22 0 0,-22 0 0,21 0 15,0 0-15,-20-21 0,20 21 16,-21-21-16,21 0 0,-20 0 0,20-22 0,-21 22 15,0-21-15,0 0 0,1-1 16,-1 1-16,-21 0 0,0-1 16,0 1-16,0 21 0,0-22 0,0 22 15,0 0-15,0 0 0,0 0 0,-21 21 16,-1 0-16,1 21 16,21 0-16,0 21 0,-21 1 0,0-22 15,0 21-15,21 1 0,0-1 16,0 0-16,-21 1 0,21-1 0,0-21 15,0 21-15,0-20 0,0-1 16,21 0-16,-21 0 0,21-21 16,0 0-16,21 0 0,-20 0 0,-1 0 15,21 0-15,-21 0 0,22-21 0</inkml:trace>
  <inkml:trace contextRef="#ctx0" brushRef="#br0" timeOffset="9477.73">6943 2858 0,'0'0'0,"0"-43"0,0 1 0,0 0 16,0-1-16,0 1 0,0 21 0,0 0 15,0-1-15,-22 22 16,1 43-16,21-22 16,-21 21-16,21-21 0,0 43 15,0-22-15,0 1 0,-21 20 0,21-21 16,-21 22-16,21-22 0,0 22 0,0-22 15,-21 0-15,-1 22 0,22-22 16,-21 1-16,21-1 0,-21-21 0,21 21 16,0-20-16,0 20 0,0-21 15,0 0-15,21-21 16,0 0-16,22 0 16,-22-21-16,0 0 0,21 0 0,-20 0 15</inkml:trace>
  <inkml:trace contextRef="#ctx0" brushRef="#br0" timeOffset="9857.52">7302 3069 0,'0'0'0,"0"-63"31,0 84-31,-21-21 16,21 21-16,-21 21 0,0-20 16,0-1-16,21 21 0,-21 0 0,-1-20 15,22 20-15,0 0 0,0 1 0,-21-22 16,21 21-16,0-21 0,0 0 15,0 22-15,0-22 0,21-21 0,1 21 16,-1 0-16,0-21 0,0 0 0,0 0 16,22 0-16,-22 0 15,21 0-15,0 0 0,-20-21 0,20 0 16,-21 21-16,21-21 0,1-43 16,-22 43-16,0-21 0,-21-1 15,0 22-15,0-21 0,0 0 0,0-1 16,0 1-16,-21 0 0,0 20 0,0-20 15,-1 21-15,-20 21 0,21-21 16,-21 21-16,20 0 0,-20 0 0,21 0 16,0 21-16,-22 0 0,22 0 0,0 0 15,0 1-15,0-1 0,0 0 16,-1 21-16,22-21 0,0 1 0,0-1 16,0 0-16,0 0 15,22-21-15</inkml:trace>
  <inkml:trace contextRef="#ctx0" brushRef="#br0" timeOffset="10266.28">7726 3239 0,'-21'-22'0,"42"44"0,-42-65 0,21 22 16,-22 0-16,22 0 0,0 0 0,0-1 15,0 1-15,22 0 16,-1 0-16,0 0 0,0 0 0,21 21 15,1-22-15,-1 22 0,0 0 16,1 0-16,-1 0 0,0 0 16,-20 22-16,20-1 0,0 21 0,-21-21 15,1 22-15,20-1 0,-42-21 0,21 21 16,-21 1-16,0-1 0,0 0 16,0-20-16,0 20 0,-21-21 0,0 0 15,0 0-15,-1 1 0,1-1 16,0-21-16,0 0 0,0 0 0,0 0 15,21-21 1,0-1-16,0 1 16,21 0-16,0 0 0,0-21 0,0 20 15,0-20-15,1 0 0,-1 21 16,0-22-16,0 22 0,0-21 16,0 21-16,1-1 0,-1 1 0,0 0 15,0 0-15,0 21 0,0 0 0,1-21 16,-1 21-16,0 0 0,0 0 15,0 0-15</inkml:trace>
  <inkml:trace contextRef="#ctx0" brushRef="#br0" timeOffset="10682.04">8975 3154 0,'0'0'0,"42"0"0,-21-21 15,21 21-15,-20-21 16,-1 21-16,21-22 0,-21 1 0,0 0 15,1 21-15,-22-21 0,0 0 0,0 0 16,0-1-16,0 1 0,-22 0 16,1 21-16,0 0 0,-21 0 0,-1 0 15,22 0-15,-21 0 0,0 0 0,-22 21 16,22 22-16,21-22 0,-22 0 16,1 21-16,21-21 0,21 22 15,0-1-15,0-21 0,0 22 0,0-22 0,21 0 16,0 0-16,21 0 15,1 0-15,-1 1 0,22-1 0,-22-21 0,0 0 16,22 21-16,-22-21 0,0 0 16,1 0-16,-22 0 0,21 0 15,-21 0-15,-21 21 0,0 0 16,0 0-16,-42 1 16,21-22-16,-21 21 0,-1-21 15,1 0-15,-22 21 0,22-21 0,-21 0 16,20 0-16,-20 0 0,20 0 0,1 0 15,0 0-15,-1 0 0,22 0 16,0 0-16,0 0 0,0 0 0,21-21 16,-21 21-16,-1-21 0,1-1 15</inkml:trace>
  <inkml:trace contextRef="#ctx0" brushRef="#br0" timeOffset="10975.88">6858 2752 0,'-21'0'0,"42"0"0,-63 0 0,42-21 16,21 21-16,21 0 0,0 0 15,22-22-15,-22 22 0,22-21 0,20 21 16,-20-21-16,21 21 15,-22-21-15,22 21 0,-1-21 0,1 21 16,0-21-16,-22 21 0,22 0 16,-22 0-16,-20-22 0,20 22 0,-42 0 15,22 0-15,-22 0 0,0 0 0,-21 22 16,-21-1 0,-21 0-16,20 0 0,-20 0 0</inkml:trace>
  <inkml:trace contextRef="#ctx0" brushRef="#br0" timeOffset="11878.36">910 5080 0,'0'0'16,"-21"0"-16,0 0 0,-22 0 16,43-21-16,0 0 0,0 0 15,0-1-15,0 1 0,0-21 16,0 21-16,0 0 0,22-1 0,-1-20 15,-21 21-15,21 0 0,0 0 16,0 21-16,0-22 0,1 22 16,-1 0-16,0 0 0,0 22 0,0 20 15,0-21-15,1 43 0,-22-22 16,21 0-16,-21 22 0,0-22 0,0 22 16,-21-22-16,-22 0 0,22 22 15,-21-22-15,-1 0 0,1-20 0,0 20 16,-1 0-16,-20-21 0,21 1 15,-22-1-15,22 0 0,-1 0 16,1-21-16,0 0 0,21 0 16,-22 0-16,22-21 0,0 0 0,21-22 15,0 22-15,0 0 16,0 0-16,0-21 0,0 20 16,21-20-16,0 21 0,0-21 0,1 20 15,20 1-15,-21 21 0,21 0 16,1 0-16,-1 0 0,-21 0 0,22 21 15,-1 1-15,-21 20 16,21-21-16,-20 21 0,-1 1 0,0-1 0,0-21 16,-21 22-16,21-1 0,-21 0 15,0-21-15,0 22 0,0-22 0,0 0 16,0 0-16,0 0 0,0 1 16,21-22-16,1 0 15,-1 0-15,0-22 16,0 1-16,0 21 0,0-42 0</inkml:trace>
  <inkml:trace contextRef="#ctx0" brushRef="#br0" timeOffset="12390.74">1630 4826 0,'0'-21'16,"0"42"-16,0-63 0,0 21 0,21-1 0,0 1 15,0 21 1,0 0-16,1 0 0,-1 0 16,0 0-16,0 0 0,0 0 0,0 21 15,1 22-15,-1-22 0,0 21 16,-21 1-16,0-1 0,0 21 0,0-20 16,0-1-16,-21 0 0,0 1 15,-22-1-15,1-21 0,21 22 0,-22-22 16,1 0-16,21 0 0,-21 0 15,20-21-15,1 0 0,21-21 32,0 0-32,21 0 0,1 0 0,-1-1 15,0 1-15,0 0 0,21 0 16,-20 21-16,20-21 0,0 21 16,1 0-16,-22 0 0,21 0 0,-21 21 15,22 0-15,-22 0 0,0 0 16,0 22-16,0-22 0,-21 21 0,0-21 15,0 1-15,0 20 0,-21-21 16,0 21-16,0-20 0,-22-1 0,22 21 16,-21-21-16,0 0 0,20-21 15,-20 22-15,0-22 0,21 0 0,-22 0 16,22 0-16,0 0 0,-21 0 16,20 0-16,1 0 0,0-22 15,21 1-15,0 0 16,0 0-16,0 0 0,0 0 15,21 21-15,0-22 0</inkml:trace>
  <inkml:trace contextRef="#ctx0" brushRef="#br0" timeOffset="12570.63">2603 5186 0,'22'0'15,"-44"0"1</inkml:trace>
  <inkml:trace contextRef="#ctx0" brushRef="#br0" timeOffset="12962.41">3514 4763 0,'0'0'0,"-43"0"0,1 0 0,0 0 16,20 0-16,44 0 16,-1 0-1,21 0-15,0 0 0,1 0 0,20 0 16,1 0-16,-1 0 0,22 0 15,-22-22-15,22 22 0,-21 0 0,20-21 16,-20 0-16,-1 21 0,1 0 0,-1 0 16,-20 0-16,-1 0 0,-21 0 15,0 0-15,-42 0 16,0 0-16,-21 0 16</inkml:trace>
  <inkml:trace contextRef="#ctx0" brushRef="#br0" timeOffset="13243.35">3979 4720 0,'0'0'0,"0"21"47,0 1-31,0-1-16,0 21 0,21-21 15,-21 22-15,22 20 0,-22-21 0,0 1 16,0 20-16,0-20 0,0 20 0,0-21 15,0 1-15,0-1 16,0 0-16,0 1 0,0-1 0,-22-21 0,22 22 16,-21-22-16,21 0 0,0 0 0,0 0 15,0 0 1,0-42 0,0 0-16,21 0 15,1 0-15,-1 0 0,0-22 16</inkml:trace>
  <inkml:trace contextRef="#ctx0" brushRef="#br0" timeOffset="13815.75">4530 4995 0,'0'0'0,"0"22"0,0 20 16,0-21-16,-22 0 0,22 22 15,-21-1-15,0-21 0,21 21 0,-21-20 16,0 20-16,21 0 0,0-21 15,0 1-15,0 20 0,0-21 0,0 0 16,0 0-16,0 1 0,21-22 16,0 0-16,0 0 15,22 0-15,-22-22 0,21 22 0,0-21 16,1 0-16,-1 0 0,0 0 0,1 0 16,-1-1-16,-21-20 15,22 21-15,-22-21 0,21-22 16,-21 43-16,0-21 0,-21 20 0,22 1 0,-22 0 15,0 0-15,0 0 16,0 42 0,0 0-16,-22 0 15,22 0-15,-21 1 0,21 20 16,0-21-16,0 21 0,0 1 0,-21 84 16,0-85-16,21 22 15,0-1-15,0 1 0,0-1 16,0 22-16,0-22 0,0 22 0,0-22 15,0 22-15,0-21 0,0 20 0,0 1 16,-42 63-16,20-63 16,22-22-16,-21 1 0,0-22 15,0 0-15,0 1 0,0-22 0,-22 0 16,22 0-16,0-21 0,0 0 16,0 0-16,-1-21 0,22 0 0,-21 0 15,0-22-15,0 1 0,21 0 16,-21-22-16,21 1 0,-21-1 0,21 1 15,0-1-15,0 1 0,0-1 0,0 1 16,0 20-16,21-20 0,0-1 16,0 22-16,0 0 0,22-22 15,-1 22-15,0 0 0,1-1 0</inkml:trace>
  <inkml:trace contextRef="#ctx0" brushRef="#br0" timeOffset="14134.56">5419 5144 0,'0'0'16,"-22"0"-16,1 0 0,0-22 0,0 22 15,0 22 1,21-1-16,0 21 16,0 0-16,0 1 0,0 20 0,0 1 15,0-1-15,0 1 0,21 84 16,0-85-16,-21 1 15,0-1-15,0 1 0,0-1 0,0 1 16,0-1-16,0 1 0,0-1 0,0 1 16,0-1-16,-21-20 0,21 20 0,-21-20 15,0-1-15,21 0 0,0-21 16,0 1-16,0-1 0,0 0 0,0-42 16,0 0-1,0-1-15,0 1 0,21-21 0,0 0 16,-21-1-16,21-20 0,0 20 15</inkml:trace>
  <inkml:trace contextRef="#ctx0" brushRef="#br0" timeOffset="14426.39">5461 5334 0,'-21'-42'16,"42"84"-16,-42-127 0,21 43 0,0 21 0,0-21 15,0 20-15,21-20 0,0 21 0,0 0 16,22 0-16,-22-1 0,21 22 15,0 0-15,1 0 0,-1 0 0,0 0 16,1 22-16,-1-1 0,0 21 16,-20 0-16,20-20 0,-42 20 0,0 0 15,0 1-15,0-1 0,0-21 0,-42 21 16,20-20-16,-20-1 0,0 21 0,-1-21 16,-20-21-16,21 21 15,-1 1-15,1-22 0,0 0 0,20 0 16,-20 0-16,21 0 0,0 0 0,0 0 15,21-22 1,0 1-16,42 21 0,-21-21 16,0 0-16,22 0 0,-22 0 0</inkml:trace>
  <inkml:trace contextRef="#ctx0" brushRef="#br0" timeOffset="14766.2">6308 5186 0,'21'0'15,"0"0"-15,0 0 16,0-21-16,0 21 16,-21-21-16,22-1 0,-22 1 15,21 0-15,-21 0 0,21 0 0,-21 0 16,0-1-16,0 1 15,-21 21-15,0 0 0,-1 0 16,1 0-16,0 21 0,0 1 0,0-1 16,0 21-16,-1-21 0,1 0 15,21 22-15,0-22 0,-21 21 16,21-21-16,0 1 0,0 20 0,0-21 16,0 0-16,0 0 0,21 1 15,0-22-15,1 0 0,-1 0 16,0 0-16,21 0 0,-21 0 0,22 0 15,-22 0-15,21 0 0</inkml:trace>
  <inkml:trace contextRef="#ctx0" brushRef="#br0" timeOffset="15074.02">7091 4995 0,'0'0'0,"0"-21"0,0 0 15,-21 21-15,-1 0 0,1 0 16,-21 0-16,21 0 0,0 0 15,-22 21-15,22 0 0,0 1 0,0-22 16,0 42-16,21-21 0,0 0 16,0 0-16,0 1 0,21-1 15,0 0-15,0 0 0,0-21 16,0 21-16,1 0 0,-1-21 0,0 22 16,0-22-16,0 21 0,0-21 0,-21 21 15,0 0-15,0 0 31,-21-21-31,0 0 0,0 0 16,0 0-16,-22 0 0,22 0 16,0 0-16,0 0 0,-21 0 0,20 0 15,1 0-15</inkml:trace>
  <inkml:trace contextRef="#ctx0" brushRef="#br0" timeOffset="16160.4">8699 4784 0,'-21'-21'0,"42"42"0,-63-64 15,42 22-15,-21 21 0,0 0 0,0 0 16,-1 0 0,1 0-16,0 0 15,0 0-15,0 43 0,0-22 0,-1 0 16,1 21-16,21 1 0,-21-1 0,0 0 15,21 1-15,-21-1 0,21 0 16,0 1-16,0-22 0,0 21 0,0-21 16,0 0-16,21 1 0,0-1 0,0 0 15,0-21-15,1 0 0,-1 0 16,21 0-16,-21 0 0,22 0 0,-1 0 16,0-21-16,1 21 0,-1-21 15,0-1-15,1 1 0,-1 0 0,0 0 16,1-21-16,-22 20 0,0 1 15,-21-21-15,0 0 0,0-1 0,0 22 16,0-21-16,0-1 0,-64-20 16,43 21-16,0 20 0,-21 1 15,21 0-15,-1 0 0,-20 21 0,21 0 16,0 0-16,42 0 31,21 21-31,-21-21 16,22 0-16,-1 0 0,22 0 15,-22 0-15,21 0 0,-20 0 0,20 0 16,43-42-16,-42 42 0,-22-21 16,0-1-16,1 1 0,-1 21 15,0-21-15,-21 0 0,22 0 16,-43 0-16,21-1 0,-21 1 16,0 0-16,0 0 0,-21 21 15,0 0-15,-1 0 16,1 0-16,0 0 0,0 21 15,0 0-15,21 22 0,0-22 0,-21 21 16,-1 0-16,1 1 0,21 20 16,0-20-16,-21 20 0,21 1 0,-21-1 15,21 1-15,-21-1 0,21 1 0,0-1 16,0 1-16,0 20 0,0-20 16,0 20-16,0 1 0,-21 0 15,21-1-15,0 1 0,0 0 0,-22-22 16,22 43-16,0-21 0,0-1 0,0 1 15,0 0-15,0-1 0,0-20 16,0 21-16,0-1 0,0-20 0,0-1 16,0 1-16,0-1 0,0 1 0,0-22 15,0 0-15,0 22 0,0-43 0,0 21 16,0 1-16,0-22 0,0 0 0,-21-21 16,0 0-1,0-21-15,0 21 16,21-42-16,-21 20 0,-1-20 0,1 21 15,0-21-15,-21-22 0,21 22 16,-22-1-16,1-20 0,21-1 0,-22 1 16,1-22-16,0 1 0,21 20 15,-1-21-15,1 1 0,0-1 0,21 22 16,0-22-16,0 21 0,0 1 0,64-149 16,-43 149-16,21-1 15,0 1-15,-20-1 0,20 22 16,0-22-16,1 22 0,-1 0 0,0-22 15,1 22-15,-1 0 0,0-1 0,1-20 16,-1 20-16</inkml:trace>
  <inkml:trace contextRef="#ctx0" brushRef="#br0" timeOffset="17243.78">11853 4318 0,'0'-21'0,"0"42"0,0-63 0,21 42 16,-21-21-16,22-1 0,-22 1 15,21 0-15,0 0 0,-21 0 0,21-22 16,0 22-16,-21-21 0,21 21 0,-21 0 16,0-22-16,0 22 0,0 0 15,0 0-15,0 42 32,-21 21-32,21 1 0,-21-1 15,0 21-15,0 1 0,0-1 0,-22 22 16,22-21-16,0-1 0,-21 22 15,20-22-15,-20 1 0,0 20 0,21-20 16,-22-1-16,1 1 0,-22-22 16,22 22-16,0-22 0,-1 0 0,22-20 15,-21 20-15,0-21 0,20 0 0,1-21 16,0 0-16,0 0 0,0 0 16,21-21-1,0 0-15,0-21 0,0 20 0,0-20 16,0 0-16,0-1 0,0 1 15,0-21-15,0 20 0,0 1 0,0-22 16,0 22-16,0 0 0,0-1 0,21 1 16,0 21-16,0-21 15,-21 20-15,21 1 0,-21 0 0,22 21 0,-1 0 16,0 21 0,-21 0-16,21 22 0,-21-22 15,21 21-15,-21-21 0,0 22 0,0-1 16,21 0-16,-21 1 0,0-22 0,0 21 15,22 1-15,-22-22 0,21 0 16,0 0-16,-21 0 0,21 0 0,0 1 16,0-22-16,1 0 0,-1 0 0,21 0 15,-21 0-15,22 0 0,-1 0 0,0 0 16,-21-22-16,22 1 0,-1 0 16,0 0-16,1 0 0,-22 0 15,21-22-15,-21 22 0,22-21 0,-22 21 16,0-1-16,-21-20 0,21 21 15,-21 0-15,21 0 0,-21-1 16,0 1-16,-21 42 31,21 1-31,-21-1 16,0 0-16,21 0 0,0 21 16,0-20-16,-21 20 0,21-21 0,0 21 15,0-20-15,0 20 0,0-21 0,21 0 16,-21 0-16,21 1 0,0-22 0,0 21 15,1-21-15,20 0 0,-21 0 16,0 0-16,0 0 0,22 0 16,-22 0-16,0 0 0,0-21 0,0-1 15,1 1-15,-1 21 0,0-21 0,0-21 16,-21 21-16,0-1 0,0-20 16,0 0-16,0 21 0,0-22 0,0 1 15,0 21-15,-21-22 0,21 1 0,-21 21 16,0 0-16,-1-22 0,1 43 15,0-21-15,0 0 0,0 21 0,0 0 16,-22 0-16,22 0 0,0 21 0,0 0 16,0 1-16,-1-1 15,1 0-15,0 0 0,21 0 0,-21 0 16,21 22-16,0-22 0,0 0 0,21 0 16,0 0-16,0 1 0,22-22 15,-22 21-15,21-21 0,1 0 16,-22 0-16</inkml:trace>
  <inkml:trace contextRef="#ctx0" brushRef="#br0" timeOffset="17497.63">13123 4487 0,'0'0'0,"0"-21"16,0 0-16,0 0 0,-21 21 15,0-21-15,0 21 0,-22 0 16,22 0-16,0 0 0,-21 21 0,21-21 15,-22 21-15,22 0 0,-21 0 16,21 22-16,-1-22 0,1 21 0,0 1 16,0-22-16,21 21 0,0 0 0,0 1 15,0-1-15,0 0 0,0-20 16,0 20-16,0-21 0,21 0 0,0 0 16,22 1-16,-22-1 0,21-21 0,0 0 15,1 0-15,-1 0 0,22 0 16,-1 0-16</inkml:trace>
  <inkml:trace contextRef="#ctx0" brushRef="#br0" timeOffset="17917.39">13843 4551 0,'0'-21'0,"0"42"0,0-63 0,-21 20 16,-22 1-16,22 0 0,0 21 0,-21 0 15,21 0-15,-22 0 0,1 0 16,0 0-16,-1 21 0,22 0 0,-21 1 15,-1 20-15,1-21 0,21 0 0,-21 22 16,20-1-16,1-21 16,0 21-16,21 1 0,0-1 0,0-21 15,0 22-15,0 20 0,0-42 16,21 0-16,0-21 0,1 22 16,20-22-16,-21 0 0,21 0 0,-20 0 15,20 0-15,-21 0 0,21-22 0,1 1 16,-22 0-16,21 0 0,-21 0 15,1-22-15,-1 22 0,0-21 16,0 0-16,0-1 0,0 1 0,1-22 16,-22 22-16,0 0 0,0 21 15,0-22-15,0 22 0,0 42 32,-22 0-32,22 1 15,0 20-15,-21 0 0,21 1 0,-21-1 16,21 0-16,0 22 0,0-22 0,0 0 15,0-20-15,0 20 0,0-21 16,21 0-16,0 0 0,1 1 0,-1-22 16,0 0-16</inkml:trace>
  <inkml:trace contextRef="#ctx0" brushRef="#br0" timeOffset="18218.22">14520 3916 0,'0'-21'0,"0"42"0,-21-42 16,0 21-16,0 0 0,0 21 16,-1 21-16,1 1 0,0-1 0,21 21 15,-21 1-15,0-1 0,21 1 0,-21-1 16,21 1-16,-22-1 0,1-20 15,21 20-15,-21-20 0,0 20 0,0-21 16,21 1-16,0-1 0,0-21 0,-21 0 16,21 22-16,0-22 15,0 0-15,21-21 16,0 0-16,0-21 16,0 0-16,22 0 0</inkml:trace>
  <inkml:trace contextRef="#ctx0" brushRef="#br0" timeOffset="18574">14647 4466 0,'0'-21'16,"-42"63"-1,21-20 1,0-1-16,-1 21 0,22-21 0,-21 22 16,0-22-16,0 21 0,21-21 0,-21 22 15,21-1-15,0-21 0,0 0 16,0 22-16,0-22 0,21 0 15,0 0-15,0 0 0,0-21 0,1 21 16,20-21-16,-21 0 0,0 0 0,22 0 16,-22 0-16,21-21 0,-21 0 15,0 0-15,1 0 0,-1 0 0,0-1 16,0-20-16,-21 21 0,21-21 0,-21-1 16,0 1-16,0 21 0,0-22 15,0 1-15,0 21 0,-21-21 0,0 20 16,0 1-16,0 21 0,-1 0 0,1 0 15,0 0-15,0 0 0,0 0 16,0 0-16,-1 21 0,22 1 16,0-1-16,0 0 15,0 0-15,0 0 16,22-21-16</inkml:trace>
  <inkml:trace contextRef="#ctx0" brushRef="#br0" timeOffset="18986.78">15240 4551 0,'0'-21'0,"0"42"0,0-63 16,0 20-16,0 1 0,0 0 16,21 21-16,0-21 0,0 0 15,1 21-15,-1-21 0,0 21 16,21 0-16,-21 0 0,1 0 0,20 0 15,-21 21-15,0 0 0,0 0 16,1 0-16,-1 22 0,-21-22 16,0 21-16,0 0 0,0-20 0,0 20 0,0 0 15,0 1-15,-21-22 0,-1 21 16,22-21-16,-21 0 0,0 22 16,0-43-16,21 21 0,0 0 0,-21-21 15,0 0-15,21-21 31,0 0-31,0 0 0,21-22 16,0 22-16,-21 0 16,21 0-16,0-22 0,0 22 0,1 0 15,-1-21-15,0 21 0,0-1 0,0-20 16,0 21-16,1 0 0,-1 0 16,0-22-16,0 22 0,0 0 15,0 0-15,1 21 0</inkml:trace>
  <inkml:trace contextRef="#ctx0" brushRef="#br0" timeOffset="19413.53">16362 4551 0,'0'0'16,"0"-21"-16,21 21 0,-21-21 0,0-1 15,21 22-15,-21-21 0,0 0 16,0 0-16,-21 21 16,0 0-16,0 0 15,-22 0-15,22 0 0,0 0 16,-21 21-16,20 0 0,-20 0 0,21 1 16,0-1-16,0 0 0,21 21 0,0-21 15,0 1-15,0-1 0,0 0 16,0 0-16,21 0 0,0-21 15,0 21-15,0 1 0,0-22 0,1 21 0,-1-21 16,0 0-16,0 21 0,0-21 16,0 21-16,1-21 0,-22 21 15,0 0-15,-22 1 16,1-22 0,0 0-16,0 0 0,0 0 15,-22 21-15,22-21 0,-21 0 0,21 0 16,0 0-16,-22 0 0,22 0 15,0 0-15,0 0 0,0-21 0,-1 21 16,1-22-16,0 1 0</inkml:trace>
  <inkml:trace contextRef="#ctx0" brushRef="#br0" timeOffset="19698.37">14033 4128 0,'0'0'16,"22"0"-16,-1 0 0,21 0 16,0 0-16,22 0 0,-1 0 0,22 0 15,63 0-15,-63 0 0,0-22 16,-1 22-16,1 0 0,0 0 15,-1-21-15,1 21 0,-22 0 0,1 0 16,-1 0-16,-20 0 0,-1 0 16,-21 0-16,0 0 0,-21-21 0,-21 21 31</inkml:trace>
  <inkml:trace contextRef="#ctx0" brushRef="#br0" timeOffset="20733.78">931 6943 0,'0'0'0,"-63"0"31,63-21-15,0-1-16,0 1 16,0 0-16,21 21 0,0-21 15,-21 0-15,21 21 0,0-21 0,1-1 16,-1 22-16,0 0 0,0 0 15,0 0-15,0 0 0,1 0 16,20 22-16,-21-1 0,0 21 0,-21-21 16,0 22-16,0 20 0,0-21 15,0 22-15,0-22 0,-21 22 0,0-1 16,-21 1-16,-1-1 0,22-20 16,-21 20-16,-1-21 0,1 1 15,21-22-15,-21 21 0,-1-21 0,22 1 16,0-1-16,-21-21 0,20 0 15,1 0-15,0 0 0,0 0 16,0 0-16,21-21 0,-21-1 0,-1 1 16,1 0-16,0 0 0,21 0 15,0-22-15,0 1 0,0 0 0,0 21 16,0-22-16,0 1 0,0 0 16,21 20-16,0 1 0,1 0 0,20 0 15,-21 21-15,21 0 0,-20 21 16,20 0-16,-21 0 0,0 1 0,22 20 15,-22-21-15,-21 21 0,21 1 16,0-1-16,-21-21 0,21 22 0,-21-22 16,0 0-16,0 21 15,21-21-15,-21 1 0,22-1 16,-1-21-16,0 0 16,0 0-1,0-21-15</inkml:trace>
  <inkml:trace contextRef="#ctx0" brushRef="#br0" timeOffset="21149.54">1778 6837 0,'21'0'0,"-42"0"0,42 21 15,-42 0 1,21 0-16,-21 22 0,0-22 15,-1 21-15,22-21 0,-21 22 0,21-1 16,-21 0-16,21 1 0,0-1 16,-21-21-16,21 22 0,0-22 0,0 21 15,0-21-15,0 0 0,0 1 16,0-1-16,21-21 16,0 0-16,0 0 0,1-21 15,-1-1-15,0 1 0,0 0 16,0 0-16,0 0 0,1 0 0,-1-1 15,0 1-15,0 0 0,-21 42 32,0 22-32,0-22 0,0 21 15,0-21-15,-21 22 0,0-1 0,21 0 16,-21-21-16,-1 22 0,22-22 0,0 21 16,-21-21-16,21 1 0,0-1 15,-21 0-15,42-42 31,0 21-31,1-21 0,-1-1 16</inkml:trace>
  <inkml:trace contextRef="#ctx0" brushRef="#br0" timeOffset="21338.43">2730 7091 0,'22'0'16,"-22"-21"31,21 21-47</inkml:trace>
  <inkml:trace contextRef="#ctx0" brushRef="#br0" timeOffset="22739.5">4318 6964 0,'-21'0'0,"42"0"0,-63 0 16,42-21 0,-22 0-16,22-1 0,0 1 15,0 0-15,0 0 0,22 0 0,-22-22 16,21 22-16,0 0 0,0-21 15,0-1-15,-21 22 0,0-21 0,0 21 16,0-22-16,0 22 0,0-21 16,-21 21-16,0 0 0,0 21 0,0-22 15,-22 22-15,1 0 0,0 0 16,-1 22-16,1-1 0,0 0 16,-1 0-16,-41 43 0,62-43 15,-20 21-15,21 0 0,21 1 0,0-1 16,0-21-16,0 22 0,0-1 15,0 0-15,0 1 0,21-1 0,21 0 16,-20 1-16,20-1 0,-21 0 0,21 1 16,1-1-16,-22 21 0,0-20 15,0-22-15,0 21 0,-21 1 16,0-1-16,0-21 0,0 0 0,0 0 0,-21 1 16,-21-1-16,21-21 0,-22 0 15,22 0-15,-21 0 0,0 0 16,-22 0-16,22 0 0,-1-21 0,-20-1 15,21 1-15,-1 0 0,1-21 16,0-1-16,20 22 0,1-21 0,0-22 16,0 22-16,21 0 0,-21-1 0,21 1 15,0 0-15,0-1 0,0 1 16,0 21-16,21 0 0,0 0 16,0 21-16,0 0 0,1 0 0,-1 0 15,0 21-15,0 0 0,21 21 0,-20-21 16,-1 22-16,21-1 0,-21 0 15,0 1-15,1-1 0,-1 0 16,0 1-16,0-1 0,0 0 0,-21-20 16,21 20-16,1-21 0,-1 0 0,0 0 15,0 1-15,0-22 0,0 0 16,1 0-16,-1 0 0,21 0 0,-21 0 16,22-22-16,-22 1 0,21 0 0,0 0 15,1 0-15,-22-22 0,21 22 16,1-21-16,-1 0 0,-21 20 0,21-20 15,-20 0-15,-1 21 0,0-22 0,0 22 16,0 0-16,-21 0 16,0 42-1,-21 0-15,0 0 16,21 0-16,0 1 0,-21-1 16,0 0-16,21 21 0,-22-21 0,22 1 15,0-1-15,0 0 0,0 0 0,0 0 16,0 0-16,0 1 0,0-1 0,22-21 15,-1 0-15,0 0 0,0 0 16,0 0-16,22 0 0,-22 0 0,21 0 16,-21-21-16,22 21 0,-1-22 15,-21 1-15,21-21 0,-20 21 0,-1-22 16,21 22-16,-21-21 0,0 0 16,1 20-16,-1-20 0,0 21 0,-21 0 15,0 0-15,21-1 0,0 1 16,-21 42-1,0 1 1,0 20-16,0-21 0,0 21 0,0-20 16,0 20-16,0 21 0,0-20 15,0-1-15,0 22 0,0-22 0,0 21 16,0 1-16,0-1 0,0 22 0,0-21 16,0 20-16,0 1 0,21 0 0,-21-1 15,0 1-15,0 0 16,0-1-16,0 1 0,0 0 0,0-1 15,0 1-15,-21-22 0,0 22 0,21-21 16,-21-1-16,0 1 0,0-22 0,-1 0 16,1 1-16,0-1 0,0-21 0,0 0 15,-22-21-15,1 0 0,0 0 16,-1 0-16,1-21 0,-21 0 0,20-21 16,-20-1-16,-1 1 0,1 0 0,-1-22 15,22 22-15,-22-22 0,22 1 0,21-1 16,-21 1-16,42-22 0,0 22 15,0-1-15,0-21 0,0 22 0,0-1 16,0-20-16,21 20 0,21 1 0,-21-1 16,43 1-16,-22-1 15,22 22-15,-1-22 0,1 1 0,20 21 16,1-22-16,63-42 0,-63 43 16,-1 20-16,-20-20 0,-1 21 15,-20-1-15,20-20 0,-20 42 0</inkml:trace>
  <inkml:trace contextRef="#ctx0" brushRef="#br0" timeOffset="23164.48">5461 6943 0,'0'21'15,"0"0"1,0 0-16,0 22 0,0-22 0,0 21 16,0-21-16,0 22 0,0-1 15,0-21-15,0 21 0,-21-20 0,0 20 16,21-21-16,-22 0 0,22 0 15,0 1-15,0-1 0,-21-21 16,21-21 0,0-1-1,0 1-15,0-21 0,0 21 16,0 0-16,0-22 0,0 1 16,0 0-16,21 20 0,1-20 0,-1 0 15,0-1-15,0 22 0,0-21 16,22 21-16,-1 0 0,0 21 0,1 0 0,20 0 15,-21 0-15,1 0 0,-1 0 16,0 21-16,-20 21 0,20-21 16,-21 0-16,0 22 0,-21-1 0,0-21 15,0 22-15,0-1 0,0 0 0,0-21 16,0 22-16,-21-22 0,0 0 16,0 0-16,0 0 0,-1 1 0,1-22 15,0 21-15,0-21 0,21-21 31,0-1-15,21 1-16,0 0 0,0 0 0</inkml:trace>
  <inkml:trace contextRef="#ctx0" brushRef="#br0" timeOffset="23430.24">6540 6795 0,'-21'0'0,"42"0"0,-63 0 0,0 21 16,21 0-16,-22 21 0,22-21 0,-21 22 15,21-22-15,-1 21 0,-20 1 0,0 41 16,42-63-16,0 22 16,0-1-16,0 0 0,0-20 0,0-1 15,0 21-15,21-21 0,0-21 16,0 21-16,0-21 0,22 0 0,-1 0 15,22 0-15,-22 0 0,0 0 16,1-21-16,20 0 0,-21 0 16,1 0-16,-1-22 0,0 22 0,1-21 15</inkml:trace>
  <inkml:trace contextRef="#ctx0" brushRef="#br0" timeOffset="24833.93">7091 6308 0,'-85'233'31,"64"-170"-31,0-21 16,21 22-16,-21-1 0,-1 1 0,1-1 16,21-20-16,0 20 0,-21-20 0,21-1 15,-21 0-15,21 1 0,0-1 16,-21 21-16,21-41 0,0-1 15,0 0-15,0-42 32,0 0-32,0-1 15,0 1-15,0 0 0,0-21 0,21 21 16,0-22-16,0 22 0,0-21 0,1 21 16,20-22-16,-21 22 0,21 0 15,-20 0-15,-1 21 0,21 0 0,-21 0 16,0 0-16,1 0 0,-1 0 0,0 21 15,-21 0-15,0 0 0,0 0 0,0 1 16,0-1-16,0 21 0,0-21 16,0 0-16,0 22 0,0-22 0,0 0 15,0 0-15,0 0 0,0 1 0,0-1 16,0 0-16,21-21 0,0 0 16,0 0-16,1 0 0,20 0 15,-21 0-15,21 0 0,-20 0 0,20 0 16,21-42-16,-20 20 0,-22 1 15,21 0-15,-21-21 0,1 21 16,-1-22-16,-21 22 0,0-21 0,0-1 16,0 22-16,0-21 0,0 21 0,-21 0 15,21-1-15,-22 1 0,1 0 16,0 21-16,0 0 0,0 0 0,0 0 16,21 21-16,0 0 15,0 1-15,0-1 0,0 0 16,0 0-16,0 21 0,0-20 15,0-1-15,21 21 0,21 0 16,-42-20-16,21 20 0,0-21 0,1 0 16,-1 0-16,0 1 0,0-22 15,0 21-15,0-21 0,1 0 0,41 0 16,-21 0-16,-20 0 0,20 0 16,-21 0-16,21-21 0,-20-1 15,20 1-15,-21 0 0,0 0 0,0-21 16,1 20-16,-1-20 0,0 21 0,-21-21 15,21-22-15,-21 43 16,0 0-16,0 0 0,0-1 0,0 44 31,-21-1-31,0 0 0,21 0 16,0 21-16,-21-20 16,21 20-16,-22-21 0,22 21 15,0-20-15,0 20 0,0-21 0,0 0 0,0 0 16,0 1-16,22-1 0,-1 0 0,0-21 15,0 0-15,0 0 0,0 0 16,1 0-16,-1 0 0,21 0 16,-21 0-16,0-21 0,1 0 15,-22-1-15,0 1 0,0 0 0,0-21 16,0 21-16,0-22 0,0 22 0,0-21 16,-22 21-16,1-22 0,0 22 0,0 0 15,0 0-15,0 0 0,21-1 16,-22 1-16,1 21 15,42 0 1,1-21-16,-1 21 0,0 0 16,0 0-16,21 0 0,-20-21 15,20 21-15,-21 0 0,21 0 0,1 0 16,-22 0-16,21 0 0,1 0 0,-1 0 16,-21 0-16,21 21 0,-20 0 15,-1 0-15,0 1 0,-21 20 0,0-21 16,0 21-16,0-20 0,0 20 15,0-21-15,0 21 0,0-20 16,0-1-16,0 0 0,0 0 0,0 0 16,0 0-16,0 1 0,0-1 0,0 0 15,-21-21 1,0 0 0,21-21-16,0 0 0,0-1 15,0 1-15,0-21 0,0 21 16,0 0-16,0-22 0,21 1 15,0 21-15,21-22 0,-21 1 0,22 21 16,-22-21-16,21-1 0,1 22 16,-1 0-16,21-21 0,-20 42 15,-22 0-15,0 0 0,0 0 16,0 0-16,1 21 0,-1 0 0,-21 0 16,0 0-16,21 22 0,-21-22 0,21 21 15,-21-21-15,0 22 0,0-22 16,0 21-16,0-21 0,0 22 0,0-22 15,0 0-15,0 0 0,0 0 0,0 0 16,0 1-16,0-1 0,0-42 47,21-1-47,0 22 0,-21-21 16</inkml:trace>
  <inkml:trace contextRef="#ctx0" brushRef="#br0" timeOffset="25038.81">9906 6795 0,'0'0'0,"0"21"15,0 0-15,-21 0 0,0 21 0,-1-20 16,1-1-16,0 21 0,21-21 16,-21 0-16,0 22 0,21-22 0,0 0 0,-21 0 15,-1 0-15,22 1 0,-21-22 16,21 21-16,0 0 0,0-42 31,0 0-31</inkml:trace>
  <inkml:trace contextRef="#ctx0" brushRef="#br0" timeOffset="25198.71">9821 6689 0,'-21'-21'0,"-21"-1"31,21 22-31,-1 0 16,22-21-16,0 0 15,22 21-15,-1-21 16,0 21-16</inkml:trace>
  <inkml:trace contextRef="#ctx0" brushRef="#br0" timeOffset="25898.31">10329 6858 0,'0'-63'15,"0"41"-15,21 22 0,1-21 16,-1 21-16,21-21 0,-21 21 0,22 0 16,-22 0-16,21 21 0,0 0 15,-20-21-15,20 22 0,-21 20 0,0-21 16,-21 0-16,0 22 0,0-22 15,0 0-15,0 21 0,-21-21 16,0 22-16,0-22 0,0 21 0,-22-21 16,22 22-16,-21-22 0,-1 0 0,22 21 15,-21-20-15,21-1 0,0-21 0,-22 21 16,22-21-16,0 0 16,42 0 15,0 0-31,0 0 0,1 0 15,-1 0-15,0 21 16,21-21-16,-21 21 0,1 0 0,-1 1 16,21 20-16,-21-21 0,0 21 0,1-20 15,-1 20-15,0 0 0,0 1 16,0-1-16,-21 0 0,0 1 16,0 20-16,0-21 0,0 22 0,-21-1 15,0 1-15,-21-22 0,-1 22 16,1-22-16,0 22 0,-1-22 0,-20 0 15,-1 1-15,22-22 0,-22 21 0,22-21 16,-21-21-16,20 21 0,-20-21 0,20 0 16,-20 0-16,21 0 0,-64-42 15,63 21-15,1 0 0,0-22 16,21 22-16,-22-21 0,22 0 0,0-22 16,21 22-16,0-22 0,0 22 0,0-22 15,0 22-15,0-21 0,21-1 16,0 22-16,0-1 0,22-20 0,-22 21 15,42-1-15,-20 1 0,-1 0 0,22-1 16</inkml:trace>
  <inkml:trace contextRef="#ctx0" brushRef="#br0" timeOffset="26410.02">11366 6879 0,'0'0'0,"43"-63"31,-43 42-31,0-1 0,-21 1 16,-1 0-16,22 0 15,-21 21-15,0-21 0,0 21 0,0 0 16,0 0-16,-1 0 0,-20 0 0,21 21 16,-21 0-16,-1 0 0,22 0 15,-21 1-15,-1 20 0,22-21 0,-21 21 16,21 1-16,0-22 0,-1 21 0,1 1 15,21-22-15,0 0 0,0 21 0,0-21 16,0 1-16,21-22 0,1 0 16,-1 21-16,0-21 0,21 0 0,1 0 15,-22 0-15,21-21 0,0-1 16,-20 1-16,20 21 0,-21-21 16,21 0-16,-20 0 0,-1 0 0,21-1 15,-42-20-15,21 21 0,0 0 0,-21-22 16,0 22-16,0 0 0,0-21 0,0 21 15,0-1-15,0 1 0,0 42 32,0 1-32,-21-1 0,0 0 15,21 21-15,-21-21 0,21 22 16,0-22-16,0 0 0,0 21 0,-21-20 16,21-1-16,0 0 0,0 0 0,0 0 15,21 0-15,-21 1 0,21-22 16,0 0-16,0 0 0,1 0 15,-1 0-15,21 0 0,-21 0 0,0 0 16,1 0-16,20-22 0,-21 1 0</inkml:trace>
  <inkml:trace contextRef="#ctx0" brushRef="#br0" timeOffset="26691.86">11917 6265 0,'0'0'15,"0"-21"-15,0 0 0,-21 21 16,-1 21 0,1 0-16,0 22 0,21-1 0,-21 22 15,0-22-15,0 21 0,-1-20 0,22 20 16,0 1-16,-21-22 0,0 0 16,21 1-16,0-1 0,0 0 0,0 1 15,-21-1-15,21-21 0,0 0 0,0 1 16,0-1-16,0 0 0,0 0 15,21-21-15,0 0 16,0 0-16,1-21 0,-1 21 16,0-21-16,21 0 0,-21-1 0,1 1 15,-1 0-15</inkml:trace>
  <inkml:trace contextRef="#ctx0" brushRef="#br0" timeOffset="26906.74">12255 6625 0,'0'0'0,"0"-21"0,22 21 15,-22 21 1,0 0-16,0 22 0,-22-22 16,1 0-16,0 21 0,21-20 0,0 20 15,-21-21-15,21 0 0,-21 0 0,21 1 16,-21 20-16,21-21 16,0 0-16,0 0 0,0 1 15,21-22 1,0 0-16,0 0 0,0 0 15,0 0-15,1 0 0,20-22 16,-21 22-16,21-21 0</inkml:trace>
  <inkml:trace contextRef="#ctx0" brushRef="#br0" timeOffset="27590.34">12763 6731 0,'0'0'0,"22"0"0,-22-21 0,0 0 0,-22 42 46,1 0-46,0 0 0,21 0 0,0 1 16,-21-1-16,0 21 0,21-21 0,0 0 16,0 1-16,0-1 0,0 0 15,0 0-15,0 0 0,0 0 0,0 1 16,21-22 0,0 0-1,-21-22 1,0 1-16,0 0 15,0 0-15,0 0 0,0-22 16,21 22-16,-21 0 0,21-21 16,-21-1-16,22 22 0,-1-21 15,0 21-15,0-22 0,0 22 0,0 0 16,1-21-16,41 21 0,-21-1 16,-20 22-16,20 0 0,-21 0 15,0 0-15,22 22 0,-22-1 0,21 21 16,-21-21-16,22 22 0,-1-1 0,-21 0 15,0 1-15,22-1 0,-22 0 16,-21 1-16,0-1 0,21-21 16,-21 21-16,0-20 0,0-1 0,0 0 0,-21 0 15,21 0-15,-21-21 0,-1 0 16,1 21-16,0-21 0,0 0 16,0 0-16,21-21 0,0 0 15,0 0-15,0 0 16,0 0-16,0-22 0,0 22 15,21 0-15,0-21 0,0-1 0,22 1 16,-22 0-16,21-1 0,0 1 16,-20-22-16,41 22 0,-21 0 0,1-1 15,-1 1-15,22 21 0,-22 0 0,21 21 16,-20 0-16,-1 0 0,0 21 16,-20 21-16,-1-21 0,0 22 0,-21-1 15,0 0-15,0 1 0,0-1 0,0 0 16,-21 1-16,0-1 0,21-21 15,-22 22-15,1-22 0,0 0 16,0 0-16,0-21 0,0 21 0,21 0 16,-22-21-16,1 0 0,21-21 31,0 0-15</inkml:trace>
  <inkml:trace contextRef="#ctx0" brushRef="#br0" timeOffset="28018.1">11938 6498 0,'-42'0'16,"84"0"-16,-84 21 0,42 1 15,42-22 1,-21 0-16,0 0 0,22 0 16,-1 0-16,0 0 0,1 0 0,-1 0 15,21 0-15,-20 0 0,-1 0 16,0-22-16,1 22 0,-22 0 15,0 0-15,0 0 0</inkml:trace>
  <inkml:trace contextRef="#ctx0" brushRef="#br0" timeOffset="28942.57">910 9250 0,'0'0'0,"0"-21"0,0 0 16,0-1-16,0 1 16,0 0-16,0 0 0,21 0 0,0 0 15,22-1-15,-22 1 0,0 21 16,21 0-16,-20 0 0,20 0 0,-21 0 15,21 21-15,-20 22 0,20-22 16,-21 21-16,0 1 0,0 20 0,-21-21 16,0 1-16,-21 20 15,0-20-15,-21 20 0,-1-21 0,1 1 16,-21-1-16,20 0 0,-20 1 16,-1-22-16,1 21 0,-1-21 0,1-21 15,20 22-15,-20-22 0,21 0 16,20 0-16,-20 0 0,21 0 0,0-22 15,0 22-15,21-42 0,-22 21 16,22 0-16,0-22 0,0 1 0,0 0 16,0-1-16,22 22 0,-1-21 15,21 21-15,-21 0 0,22-1 0,-1 22 16,0 0-16,1 0 0,-1 22 16,0-1-16,1 0 0,-1 21 15,-21-21-15,21 22 0,-20-1 16,-1-21-16,0 22 0,0-1 0,-21-21 15,21 0-15,-21 0 0,21 22 16,-21-22-16,22 0 0,-1-21 16,0 0-16,0 0 15,0-21-15,0 0 0</inkml:trace>
  <inkml:trace contextRef="#ctx0" brushRef="#br0" timeOffset="29178.43">1778 9165 0,'0'0'16,"21"0"-16,0 0 16,0 0-16,1 0 15,-1 0-15,0 0 0,0 0 0,0-21 16,0 21-16,22 0 0,-22 0 15,0 0-15,0 0 0,0 0 0,1 0 16,-1 0-16</inkml:trace>
  <inkml:trace contextRef="#ctx0" brushRef="#br0" timeOffset="29590.2">1736 9208 0,'0'0'15,"-22"0"-15,1 21 0,0 0 0,0 0 16,0 0-16,0-21 0,-1 21 16,1 1-16,0-22 0,0 21 15,0-21-15,21 21 0,-21-21 16,42 0 15,0 0-31,0 0 16,0-21-16,22 21 0,-22 0 15,21 0-15,0 0 0,-20 0 0,20 0 16,0 0-16,-21 21 0,22 0 0,-1 0 16,-21 0-16,22 1 0,-22-1 15,0 0-15,0 21 0,-21-21 0,0 1 16,0 20-16,0-21 0,0 0 16,-21 0-16,0 1 0,-22-1 0,22 0 15,-21-21-15,21 21 0,-22-21 0,1 0 16,0 0-16,21 0 15,-22 0-15,1 0 0,0 0 0,20 0 0,1 0 16,0-21-16,0 0 16,21 0-16,0-1 15,21 1-15,0 21 16,0-21-16,1 0 0,20 21 0,0-21 16,1 0-16</inkml:trace>
  <inkml:trace contextRef="#ctx0" brushRef="#br0" timeOffset="29762.1">2455 9462 0,'0'0'0,"0"21"0,0 0 16,21-21 31,1 0-47,-1 0 15,0 0-15</inkml:trace>
  <inkml:trace contextRef="#ctx0" brushRef="#br0" timeOffset="30150.88">3641 8890 0,'-43'0'15,"86"0"-15,-128 0 0,43-21 0,20 21 0,1 0 16,21-21-16,21 21 16,1 0-16,-1-21 15,21 21-15,0 0 0,1 0 0,20-22 16,1 22-16,-1-21 0,-20 21 16,20 0-16,1-21 0,-1 21 0,-21 0 15,22 0-15,-22 0 0,1 0 0,-22 0 16,0 0-16,0 0 0,-63 0 31</inkml:trace>
  <inkml:trace contextRef="#ctx0" brushRef="#br0" timeOffset="30407.73">3895 8805 0,'0'0'0,"-22"0"0,22 22 16,-21-1-16,21 0 15,0 0-15,0 21 0,0 1 16,0-1-16,0 0 0,-21 1 0,21 20 16,0-20-16,0 20 0,0-21 15,0 22-15,0-22 0,0 22 0,0-22 16,0 0-16,0 1 0,0-1 16,0 0-16,0-20 0,0-1 0,0 0 15,0 0-15,0 0 0,21-21 16,0 0-16,1 0 15,-22-21-15,21 0 0,0 0 0,0 0 16,0-22-16,0 22 0</inkml:trace>
  <inkml:trace contextRef="#ctx0" brushRef="#br0" timeOffset="31003.39">4381 9144 0,'0'21'31,"0"0"-31,0 1 16,0 20-16,-21-21 0,21 0 0,0 22 16,0-22-16,-21 21 0,21-21 0,0 0 15,-21 22-15,21-22 0,0 21 16,0-21-16,0 1 0,0-1 0,21 0 16,0-21-16,0 0 0,1 21 0,-1-21 15,0 0-15,0 0 0,21 0 16,1-21-16,-22 0 0,21 0 0,1-1 15,41-20-15,-63 0 0,22 21 16,-1-1-16,-21-20 0,0 21 0,1-21 16,-1 20-16,-21 1 15,0-21-15,0 21 0,0 0 0,0-1 16,0 44 15,0-1-31,0 0 0,0 0 0,0 21 16,-21 1-16,21-1 0,0 0 15,0 1-15,-22-1 0,22 22 0,0-22 16,0 21-16,0-20 0,0 20 0,0 1 16,0-22-16,0 22 0,0-1 15,-21-21-15,21 22 0,0-1 0,-21 64 16,21-63-16,0-1 0,0 1 16,-21-22-16,0 22 0,0-22 15,-1 0-15,1 1 0,0-1 0,0-21 16,0 22-16,-22-22 0,22 0 0,-21-21 15,21 21-15,-22-21 0,22 0 0,-21 0 16,0-21-16,-1 0 0,1 21 16,0-43-16,-1 22 0,-20-21 0,20 0 15,22-1-15,-21 1 0,21-22 16,0 1-16,-1 21 0,22-22 0,0 22 16,0-22-16,0 22 0,22 0 0,-1-1 15,21 1-15,-21 21 0,22-22 16,20 1-16,1 0 0,-1-1 0</inkml:trace>
  <inkml:trace contextRef="#ctx0" brushRef="#br0" timeOffset="31314.21">5313 9165 0,'-21'0'0,"21"64"15,0-22 1,0 0-16,0 1 0,0 20 0,0 1 0,0-1 16,0 1-16,0 20 0,0-20 0,0-1 15,0 22-15,-22-21 0,22-1 16,-21 1-16,21-1 0,0 1 16,0-1-16,-21 1 0,0-22 0,0 21 15,21 1-15,-21-22 0,-1 22 16,22-22-16,-21-21 0,21 22 0,-21-22 0,21 0 15,-21 0-15,21 0 0,0-42 16,0 0 0,21 0-16,0 0 0,0-22 0,1 1 15,-22 0-15,21-22 0</inkml:trace>
  <inkml:trace contextRef="#ctx0" brushRef="#br0" timeOffset="31618.04">5249 9462 0,'0'0'0,"0"-43"0,0 1 16,0 0-16,0-1 0,21 22 0,-21 0 16,22 0-16,-1 0 0,0-1 0,0 1 15,21 21-15,-20 0 0,20 0 16,0 0-16,1 0 0,-1 0 0,0 21 16,-21 1-16,22-1 0,-22 21 0,21-21 15,-21 22-15,-21-22 0,0 21 16,0 0-16,0-20 0,-21 20 0,21-21 15,-42 0-15,21 0 0,-22 22 0,22-43 16,-21 21-16,21 0 0,-22-21 16,22 0-16,0 0 0,0 0 15,0 0-15,0 0 0,21-21 16,0 0 0,0 0-16,21-1 15,0 1-15,0 0 0,0 0 0,0 0 16</inkml:trace>
  <inkml:trace contextRef="#ctx0" brushRef="#br0" timeOffset="32301.64">5969 9313 0,'21'0'0,"0"0"15,0-21 1,1 0-16,-1 21 15,-21-21-15,21 0 0,0 21 0,-21-21 16,0-1-16,21 1 0,0 0 16,-21 0-16,0 0 0,0 0 0,0-1 15,0 1-15,0 0 16,-21 21-16,0 0 0,0 0 16,0 21-16,0-21 0,-1 21 0,1 22 15,0-22-15,0 0 0,0 0 0,21 22 16,0-22-16,-21 21 0,21-21 15,0 0-15,0 22 0,0-22 16,0 0-16,21 0 0,0-21 0,0 21 16,0 1-16,0-22 0,22 0 0,-1 21 15,-21-21-15,22 0 0,-22 0 0,21 0 16,22 0-16,-43-21 16,21 21-16,0-22 0,-20 1 0,20 21 15,-21-21-15,21-21 0,1 21 0,-22-1 16,21-20-16,1 21 0,-22-21 15,21-1-15,-21 1 0,0 21 16,1-22-16,-1 1 0,-21 21 0,21-21 16,-21 20-16,0 1 0,0 0 15,-21 21-15,0 0 0,-1 0 16,-20 0-16,21 21 0,0-21 0,-22 21 16,22 1-16,0-1 0,0 0 0,21 0 15,0 21-15,0-20 0,0-1 16,21 0-16,0 0 0,0 0 0,1 22 15,-1-22-15,0 0 0,0 0 0,0 0 16,0 0-16,1 1 0,-22-1 16,0 0-16,21 0 0,-21 0 15,0 0-15,0 1 0,0-1 16,-21-21-16,-1 21 0,1-21 16,0 0-16,0 0 0,0 0 15,0 0-15,-1 0 0,1 0 0,0 0 16,0 0-16,0 0 15,0 0-15,21-21 16,0 0 0,21 21-16</inkml:trace>
  <inkml:trace contextRef="#ctx0" brushRef="#br0" timeOffset="33238.11">868 11451 0,'0'0'0,"0"-21"0,0 0 16,0 0-16,0 0 15,0-1-15,0 1 0,0-21 16,0 21-16,0 0 0,21-22 15,0 22-15,-21 0 0,21 0 0,0 0 16,1 21-16,-1 0 0,21 0 16,-21 21-16,0 0 0,22 21 0,-22 22 15,0-22-15,0 22 0,0-1 16,-21 1-16,0-1 0,0 1 0,0-22 16,-21 21-16,-21-20 0,0 20 15,-1-20-15,1-1 0,0 0 0,-1-21 16,-20 1-16,20-1 0,-20 0 15,21 0-15,-1-21 0,1 0 0,0 0 16,-1 0-16,22 0 16,-21-21-16,21 21 0,21-21 0,0-22 15,-22 22-15,22-21 0,0 21 16,0-22-16,0 1 0,0 0 0,22-1 16,-1 22-16,0-21 0,21 21 15,1 0-15,-22 21 0,21 0 0,0 0 16,1 0-16,-1 21 0,-21 0 15,22 21-15,-1-21 0,-21 1 0,0 20 16,0 0-16,1-21 0,-1 22 16,0-22-16,-21 21 0,21-21 0,-21 1 15,0-1-15,0 0 0,0 0 16,21-21 0,0 0-16,1-21 0,-1 21 15,0-21-15,0 0 0</inkml:trace>
  <inkml:trace contextRef="#ctx0" brushRef="#br0" timeOffset="33649.87">1799 11134 0,'0'0'0,"-21"0"31,0 21-31,0 0 0,-1 21 0,1 1 15,0-1-15,-21 0 0,21 22 16,-1-22-16,1 22 0,0-1 0,0-20 16,21 20-16,-21-21 0,21 22 15,0-22-15,0 1 0,0-1 0,0 0 16,0-21-16,21 1 0,0-1 16,21-21-16,-20 0 0,20 0 0,0 0 15,-21 0-15,22 0 0,-1-21 16,-21 21-16,0-22 0,22 1 15,-22-21-15,-21 21 0,0 0 0,0-1 16,0 1-16,0-21 0,0 21 16,0 0-16,-21-1 0,-22-20 15,22 21-15,-21 0 0,21 21 16,-22 0-16,22 0 0,0 0 0,0 0 16,-21 0-16,20 0 0,22 21 0,-21-21 15,21 21-15,0 0 16,21-21-1,22 0-15,-22 0 16</inkml:trace>
  <inkml:trace contextRef="#ctx0" brushRef="#br0" timeOffset="33821.83">2455 11599 0,'21'0'16,"-42"0"15</inkml:trace>
  <inkml:trace contextRef="#ctx0" brushRef="#br0" timeOffset="34622.69">3810 11134 0,'0'0'0,"0"-21"0,-21 21 0,21-22 16,-21 1-16,-1 0 0,22 0 0,0 0 16,0 0-16,-21-1 0,21 1 15,-21 21-15,21 21 16,0 1-16,0-1 0,0 21 15,0 22-15,0-22 0,0 21 0,0 22 16,-21-21-16,21-1 0,-21-21 16,21 22-16,0-22 0,0 22 15,-21-22-15,21 0 0,0-20 0,0-1 16,-22 0-16,22 0 0,0 0 16,22-21-1,-1-21-15,-21 0 0,21 0 16,0 0-16,0-1 0,0 1 15,1-21-15,-1 0 0,0 20 0,0-20 16,0 0-16,0-1 0,1 1 0,-1 0 16,-21-1-16,21 1 0,0 21 15,-21 0-15,21 0 0,0 42 16,-21 21-16,22-21 0,-22 22 16,0-1-16,21 0 15,-21 1-15,21-1 0,0 0 0,-21 1 16,21-1-16,0-21 0,-21 21 0,22-20 15,20-1-15,-21 0 0,0 0 16,22-21-16,-22 0 0,21 0 0,0 0 16,1 0-16,-1 0 0,0-21 0,1 0 15,-1 0-15,0-1 0,1-20 16,20 21-16,-20-21 0,-1-1 0,0-20 16,-21 20-16,22-20 0,-22-1 15,-21 1-15,0-1 0,0 1 0,0-1 16,0 22-16,0-21 0,0 20 15,-21 1-15,-22 0 0,22-1 0,0 22 16,0 0-16,-21 21 0,20 0 0,1 0 16,0 21-16,0 0 0,0 22 15,0-22-15,-1 21 0,1 0 0,21 64 16,0-63-16,0-1 0,0 0 16,0 1-16,0-1 0,0 0 15,21-21-15,1 1 0,-1-1 0,0 0 16,0 0-16</inkml:trace>
  <inkml:trace contextRef="#ctx0" brushRef="#br0" timeOffset="34926.06">5376 11367 0,'21'-22'0,"-42"44"0,64-65 0,-22 22 0,0 21 15,0-42-15,0-1 0,0 22 16,-21 0-16,0-21 0,0 21 15,0-1-15,-21-20 0,0 21 16,0 21-16,0 0 0,-22 0 0,22 21 16,0 0-16,0 0 0,0 22 15,0-1-15,-1 0 0,1 22 0,21-22 16,-21 1-16,21-1 0,0 0 16,0 1-16,0-1 0,0-21 0,0 21 0,0-20 15,21-1-15,0 0 16,43-21-16,-43 0 0,21 0 15,1 0-15,-1 0 0,0 0 0,22-21 16,-22 21-16,22-21 0,-22-22 0,22 22 16,-22 0-16,21-21 0</inkml:trace>
  <inkml:trace contextRef="#ctx0" brushRef="#br0" timeOffset="35357.81">6202 10753 0,'0'0'0,"-21"-43"0,21 22 0,-22-21 0,1 42 15,0 0-15,0 42 16,21-21-16,-21 22 16,21-1-16,-21 0 0,21 1 0,0 20 15,0-20-15,0 20 0,0 64 16,0-85-16,0 22 0,0-22 0,-22 1 16,22-1-16,0 0 0,0 1 15,0-22-15,0 0 0,0 0 0,0-42 47,0 0-47,0-22 0,0 22 16,22-21-16,-1 0 0,0-1 0,0 1 15,21 0-15,-20-22 0,20 22 16,-21-1-16,21 1 0,1 21 16,-1 0-16,0 21 0,1 0 0,-1 0 15,0 0-15,1 21 0,-22 0 0,21 21 16,-21 1-16,22-22 0,-43 21 0,0 1 15,0-1-15,0 0 0,0 1 16,-21-22-16,-1 21 0,-20-21 0,21 22 16,-21-22-16,-1 0 0,1 0 0,0 0 15,-1 0-15,1 1 0,21-22 16,-22 0-16,22 0 0,0 0 16,0 0-16,21-22 15,0 1-15</inkml:trace>
  <inkml:trace contextRef="#ctx0" brushRef="#br0" timeOffset="36103.37">7429 10901 0,'0'0'0,"-42"21"0,21 0 0,0-21 16,0 21-16,-1-21 0,22 22 0,-21-22 15,21 21-15,21-21 31,1 0-15,-1 0-16,0-21 0,21-1 16,-21 22-16,22-21 0,-1 0 15,-21 0-15,22 0 0,-22 0 0,0-1 16,0 1-16,0 0 0,-21 0 0,0 0 16,0 0-16,0-22 0,0 22 15,-21 0-15,-21 21 0,21-21 0,-1 21 16,-20 0-16,21 0 0,-21 0 0,20 0 15,-20 21-15,21 0 0,-21 0 16,20 22-16,1-22 0,21 21 0,0 0 16,0 1-16,0-1 0,0 0 0,0 1 15,21-22-15,1 21 0,-1-21 0,21 22 16,-21-22-16,0 0 0,22 0 16,-22 0-16,21-21 0,1 0 15,-22 0-15,21 0 0,-21 0 0,22 0 16,-22 0-16,0 0 0,0 0 0,-21-21 15,0 0-15,0 0 16,-42 0-16,21 0 16,-1 21-16,-20 0 0,0-22 0,21 22 15,-22 0-15,1 0 0,0 0 16,-1 22-16,1-1 0,0 0 0,-1 21 16,22-21-16,-21 43 0,21-22 15,21 1-15,-22-1 0,22 0 0,0-21 16,0 22-16,0-22 0,0 21 15,0-21-15,43 1 16,-22-1-16,0 0 0,21-21 0,-20 0 16,20 0-16,0 0 0,1 0 0,-1 0 15,0-21-15,22 0 0,-22-1 16,22 1-16,-1 0 0,-21-21 0,22-1 16,-1 1-16,-20 0 0,20-1 0,-20-20 15</inkml:trace>
  <inkml:trace contextRef="#ctx0" brushRef="#br0" timeOffset="36323.26">8234 10372 0,'0'-21'0,"0"42"0,0-21 31,-21 42-31,21 0 0,-22 22 0,22-22 16,-21 22-16,21 20 0,0-20 15,-21-1-15,0 1 0,0-1 0,21 1 16,-21-22-16,-1 22 0,22-22 0,-21 22 15,21-22-15,0-21 0,0 21 16,0-20-16,0-1 0,0 0 16,0 0-16,21-21 0,1 0 15,-1 0-15,0-21 0,0 0 16</inkml:trace>
  <inkml:trace contextRef="#ctx0" brushRef="#br0" timeOffset="36711.03">8382 11155 0,'0'21'0,"0"21"15,0-20 1,21-22-16,0 0 0,0 0 16,1 0-16,-1 0 0,0 0 0,0 0 15,0 0-15,0 0 0,1-22 0,-1 1 16,0 21-16,0-21 0,0 0 15,0 0-15,1 21 0,-22-21 0,0-1 16,0 1-16,0 0 0,0 0 16,0 0-16,0 0 0,-22 21 15,1 0-15,0 0 0,0 0 16,0 21-16,0 0 0,-1 0 16,1 0-16,0 22 0,21-22 0,0 21 15,0 0-15,0-20 0,0 20 16,0-21-16,0 21 0,0-20 0,21-1 15,0-21-15,1 21 0,-1-21 0,21 21 16,-21-21-16,22 0 0,-1 0 16,64-21-16,-64 0 15,22 21-15,-22-21 0,21-1 0,-20 1 0,-1 0 16,0 0-16,-20 0 0,20-22 16</inkml:trace>
  <inkml:trace contextRef="#ctx0" brushRef="#br0" timeOffset="37950.33">9334 10943 0,'0'0'0,"0"21"0,-21 1 0,0-1 0,21 21 16,-21-21-16,0 22 0,21-1 15,-21-21-15,21 21 0,-22-20 0,22 20 16,0-21-16,-21 0 0,21 0 0,0 1 16,0-1-16,0 0 0,0-42 46,0 0-46,0-1 16,21 1-16,-21 0 0,0-21 16,0 21-16,0-22 0,22 22 0,-22-21 15,21-1-15,-21 22 0,21-21 0,0 21 16,-21-22-16,21 43 0,0-21 0,1 0 16,-1 21-16,0 0 15,-21 21-15,21 0 0,0 1 0,-21-1 16,0 0-16,0 0 0,21 21 15,-21 1-15,22-22 0,-22 21 0,0-21 16,0 1-16,21 20 0,0-21 16,-21 0-16,21 0 0,0 1 15,0-22-15,1 0 0,-1 0 0,0 0 16,0 0-16,0 0 0,0 0 16,1 0-16,-1-22 0,0 1 15,0 0-15,0 0 0,0 0 0,1-22 16,20 22-16,-21-21 0,0 21 0,22-22 15,-22 22-15,0-21 0,0 21 16,21 0-16,-20-1 0,-22 1 0,21 0 16,-21 42 15,0 0-31,0 1 16,-21-1-16,21 21 0,0-21 0,-22 22 15,22-22-15,-21 21 0,21-21 0,0 22 16,0-22-16,0 0 0,0 21 0,0-21 15,0 1-15,21-22 0,1 21 16,-1 0-16,21-21 0,-21 0 0,22 0 16,-22 0-16,21 0 0,43 0 15,-64-21-15,21 21 0,1-21 0,-1-1 16,0 1-16,-21-21 0,22 21 16,-22 0-16,0-22 0,0 1 15,0 21-15,-21-22 0,0 1 0,0 21 16,0-43-16,0 22 0,0 21 15,0 0-15,-21 0 0,0 21 16,0 0-16,0 0 0,0 0 0,-1 21 16,22 0-16,-21 0 0,21 0 15,0 43-15,0-43 0,0 21 16,0-21-16,21 22 0,1-22 16,-1 21-16,0-21 0,0 1 0,0-1 15,0 0-15,1-21 0,20 21 0,-21-21 16,0 0-16,22 0 15,-1 0-15,-21 0 0,21 0 0,-20 0 16,20-21-16,-21 21 0,21-21 0,-20 0 16,-1-1-16,0-20 0,0 21 0,0 0 15,0-22-15,1 1 0,-1 21 16,0-21-16,-21 20 0,0-20 0,0 21 16,21 0-16,-21 0 0,0 42 15,0 0-15,-21 0 16,0 0-16,21 0 0,-21 1 15,-1-1-15,1 21 0,21-21 0,0 0 16,-21 22-16,0-22 0,21 0 0,0 0 16,0 0-16,0 1 0,0-1 15,0-42 17,0-1-17,0 1-15,0 0 0,0 0 16,0 0-16,21-22 0,0 22 0,0-21 15,1 21-15,-1-22 0,42-41 16,-20 63-16,-1-22 0,0 22 0,1 0 16,-1 0-16,-21 21 0,21 0 15,-20 0-15,20 0 0,0 21 16,-21 21-16,-21-21 0,22 1 16,-22 20-16,0 0 0,0-21 0,0 22 15,0-1-15,0 0 0,0-20 16,0 20-16,0-21 0,0 0 0,0 0 15,0 22-15,0-22 0,21-42 47,0 21-47,-21-21 0,21-1 16,0 1-16</inkml:trace>
  <inkml:trace contextRef="#ctx0" brushRef="#br0" timeOffset="38523.99">12531 10308 0,'21'-42'0,"-42"84"0,42-105 16,-21 42-16,-21 21 15,-1 21-15,1 0 16,0 0-16,0 21 0,0 1 0,0-1 16,-1 22-16,1-22 0,0 21 0,21-20 15,0 20-15,0-20 0,-21 20 0,21-21 16,0 1-16,0-1 0,-21-21 15,21 22-15,0-1 0,0-21 0,0 21 16,0-20-16,0-1 0,0 0 16,21 0-16,0-21 0,0 0 15,0 0-15,1 0 0,20 0 16,-21 0-16,21-21 0,1 0 0,-1 0 16,0-1-16,43-20 0,-43 0 15,1 21-15,-1-22 0,0 22 16,1-21-16,-1-1 0,-21 22 0,22-21 15,-22 21-15,-21 0 0,0-1 0,0 1 16,0 0-16,-21 21 16,-22 0-16,22 21 0,0 0 15,-21 1-15,20-1 0,1 0 0,0 0 16,0 21-16,21-20 0,0 20 16,0-21-16,0 0 15,0 0-15,21 1 0,0-22 0,0 21 16,1 0-16,20-21 0,-21 21 0,21-21 15,-20 0-15,20 21 0,0 0 0,-21-21 16,22 22-16,-22-1 0,0-21 16,-21 21-16,0 0 0,0 0 15,0 0-15,-21-21 0,0 22 0,0-22 16,-1 0-16,-20 21 0,21-21 0,-21 0 16,-1 0-16,22 0 0,-21 0 15,-1 0-15,22 0 0,-21-21 16,21-1-16,0 22 0,-1-21 0,1 0 15,0 0-15,0 0 0,0 0 16</inkml:trace>
  <inkml:trace contextRef="#ctx0" brushRef="#br0" timeOffset="38785.83">12044 10456 0,'0'0'0,"-21"0"0,42 0 15,0 0 1,42 0-16,-20 0 0,41 0 0,-20 0 16,21 0-16,-1-21 0,-20 0 15,20 21-15,-20-21 0,-1 0 0,1 21 16,-1-21-16,-20-1 0,-1 1 16,0 21-16,1-21 0,-22 0 15,0 21-15,0 0 0,-42 0 16,0 0-1,0 0-15,-22 0 0,1 0 0,0 0 16,-22 21-16,1 0 0,-22 0 0</inkml:trace>
  <inkml:trace contextRef="#ctx0" brushRef="#br0" timeOffset="39706.32">1079 13081 0,'0'-21'32,"0"0"-32,0 0 15,0-1-15,0 1 0,0 0 0,0 0 16,0 0-16,0 0 16,22 21-1,-1 21-15,-21 0 16,21 21-16,0 1 0,0-1 15,0 21-15,1 1 0,-1-1 0,-21 1 16,0-1-16,0 22 0,0-21 16,0-1-16,-21 1 0,-1-1 0,1 1 15,-21-22-15,0 0 0,20 1 16,-62 20-16,41-42 0,1-21 16,0 0-16,21 0 0,-22 0 15,22 0-15,0 0 0,-21-21 0,20 0 16,22 0-16,-21 0 0,21-22 15,-21 1-15,21-22 0,0 22 16,0-21-16,0 20 0,0-20 16,21 20-16,0 1 0,1 0 0,-1 21 15,0-1-15,21 1 0,-21 21 16,1 0-16,20 21 0,-21 22 0,21-22 16,-20 21-16,20 1 0,-21-1 15,21 21-15,-20-20 0,-1-1 0,21 0 16,-21-20-16,0 20 0,1-21 15,-1 0-15,0 0 0,0 1 0,0-1 16,0-21-16,1 0 0,-1 0 16,0 0-16,0 0 0,0-21 0,22-1 15,-22 22-15,21-42 16,-21 21-16,22-21 0,-22 20 0</inkml:trace>
  <inkml:trace contextRef="#ctx0" brushRef="#br0" timeOffset="40114.08">1820 12933 0,'0'-21'0,"0"42"0,-21-63 16,0 42-16,21 21 15,0 0-15,0 0 0,0 21 16,0-20-16,21 20 0,21 0 0,-20-21 16,-1 1-16,21-1 15,0 0-15,1 0 0,-1 0 0,0-21 16,1 0-16,-1 0 0,0 0 0,1 0 15,-1 0-15,0 0 0,1 0 16,-1-21-16,-21 0 0,22 0 0,-43 0 16,21-1-16,-21 1 0,0 0 15,0 0-15,0 0 0,-21-22 0,21 22 16,-22 0-16,1 21 0,0 0 16,0 0-16,0 0 0,0 21 0,-22 0 15,43 22-15,-21-1 0,0 22 16,0-22-16,0 21 0,21 1 15,-22-1-15,1 1 0,21-1 0,0 1 0,-21-22 16,21 1-16,-21-1 16,21 0-16,0 1 0,0-22 0,0 0 15,0 0-15,0 0 0,21-21 16,0 0 0,-21-21-16,0 0 15,0 0-15</inkml:trace>
  <inkml:trace contextRef="#ctx0" brushRef="#br0" timeOffset="40301.98">1757 13610 0,'63'21'16,"-42"-21"-16,1 0 15,20 0-15,-21 0 0,21 0 0,1 0 16,-1 0-16,0 0 0,1-21 15,-1 21-15,0 0 0,1-21 0,-1 21 16,-21-21-16,22 0 0,-22 21 16,0-21-16,0 21 0,0 0 0</inkml:trace>
  <inkml:trace contextRef="#ctx0" brushRef="#br0" timeOffset="40481.87">2921 13483 0,'0'0'0,"21"0"16,0 0 47</inkml:trace>
  <inkml:trace contextRef="#ctx0" brushRef="#br0" timeOffset="40858.66">4572 12891 0,'0'0'0,"-21"42"15,21 0-15,-21 1 0,-1 20 16,22-21-16,0 22 0,0-1 0,-21 1 15,21-1-15,-21-20 0,21 20 16,-21 1-16,0-22 0,0 22 0,-1-22 16,22-21-16,-21 21 0,0-20 0,21-1 15,-21 0-15,21-42 47,0 0-47,-21-1 0</inkml:trace>
  <inkml:trace contextRef="#ctx0" brushRef="#br0" timeOffset="41362.37">3873 13250 0,'-21'-42'15,"42"84"-15,-42-126 0,21 63 0,0-22 0,0 1 16,0 0-16,0-1 0,21 1 16,22 0-16,-22 20 0,21-20 0,1 21 15,-1 0-15,0 0 0,1-1 0,20 22 16,-21 0-16,22 22 0,21-1 15,-22 21-15,1-21 0,20 43 16,-20-22-16,-1 22 0,1-1 16,-1-21-16,1 22 0,-22-1 0,0-20 15,-20 20-15,20-20 0,-42-1 0,0 0 16,0 1-16,0-1 0,0-21 16,0 21-16,0-20 0,-21-1 0,0-21 15,-1 0-15,1 0 0,0 0 0,0 0 16,0 0-16,0 0 0,21-21 15,0-22-15,0 22 0,0-21 0,0-1 16,0 1-16,0 0 0,0-1 0,21-20 16,0-1-16,21 1 0,-21-1 15,22-20-15,-1 20 0,0 1 16,1-1-16,-1 22 0,22 0 0,-22-1 16,21 22-16,1 21 0,-1 0 15,-20 42-15,20-20 0,-20 20 0,-1 21 16,0 1-16,-21-1 0,1 1 0,-1-1 15,-21 1-15,0-1 0,0 1 16,0-1-16,-21-20 0,-1 20 0,-20-20 16,21 20-16,-21-21 0,20-20 0,-20 20 15,21-21-15,0 21 0,0-42 0,21 22 16,21-44 15,0 22-31,0-21 0,0 0 0</inkml:trace>
  <inkml:trace contextRef="#ctx0" brushRef="#br0" timeOffset="41714.17">6032 13377 0,'0'22'0,"0"-44"0,0 65 0,0-22 16,22-21-16,-1 21 0,0-21 15,-21 21-15,21-21 0,0 0 16,22 0-16,-22 0 0,21 0 0,-21 0 15,22-21-15,-1 0 0,0 21 16,1-21-16,-1 0 0,0 21 0,-21-22 16,22 1-16,-43 0 0,21-21 0,-21 21 15,0-1-15,0 1 0,0-21 16,-21 21-16,0 0 0,-22-1 0,22 22 16,0 0-16,-21 0 0,20 0 0,-20 22 15,21-1-15,0 21 0,0-21 16,-1 22-16,1-1 0,0 0 0,0 1 15,21-1-15,-21 0 0,21 1 0,0-22 16,0 21-16,0 0 0,0-20 16,0-1-16,21 0 0,0 0 0,0 0 15,0-21-15,22 0 0,-22 0 16,21 0-16,1 0 0,-1-21 0,0 0 16,1 0-16</inkml:trace>
  <inkml:trace contextRef="#ctx0" brushRef="#br0" timeOffset="41962.02">7281 12806 0,'0'0'15,"0"-42"-15,0 20 0,0 1 0,0 0 16,-21 21-16,0 21 0,0 22 16,21-22-16,-21 42 0,-1-20 15,1 20-15,0 1 0,21-22 0,-21 21 16,0 1-16,21-22 0,-21 22 0,21-22 15,0 0-15,0 1 0,-22-1 16,22 0-16,0-20 0,0 20 0,0-21 16,0 0-16,22-21 0,-1 0 0,0 0 15,0 0-15,0 0 0,0 0 0,22 0 16,-22-21-16,21 0 0,1-21 16</inkml:trace>
  <inkml:trace contextRef="#ctx0" brushRef="#br0" timeOffset="42697.6">7768 12785 0,'21'-43'0,"-42"86"0,42-107 0,-21 43 16,0 0-16,-21 21 15,0 42-15,0-21 0,0 43 16,-1-22-16,1 22 0,21-1 0,-21 1 16,0-1-16,21-20 0,0 20 0,-21 1 15,21-22-15,-21 0 0,21 1 0,0-1 16,0-21-16,0 21 0,0-20 15,0-1-15,0 0 0,21-21 16,0 0-16,0 0 0,0 0 16,0-21-16,1 0 15,20-1-15,-21 1 0,0-21 0,0 21 16,1 0-16,20-22 0,-21 22 16,0-21-16,0 21 0,1-1 0,-1 1 15,-21 0-15,21 21 16,-21 21-16,0 0 15,0 1-15,0-1 0,0 0 0,0 0 16,0 0-16,0 22 0,0-22 16,0 0-16,0 0 0,0 0 0,0 0 15,0 1-15,21-1 0,0 0 16,0-21-16,1 0 0,20 0 16,-21 0-16,0 0 0,22 0 15,-22 0-15,0 0 0,21-21 0,-21 21 16,1-21-16,20-22 0,-21 22 0,0 0 15,0 0-15,1-22 0,-1 22 16,0 0-16,0-21 0,-21 21 0,0 42 31,0 0-31,-21 0 16,0 0-16,21 0 16,0 1-16,0-1 0,0 0 0,0 0 15,0 0-15,0 0 0,21-21 16,0 0-16,0 0 0,22 22 15,-22-22-15,0 0 0,21 0 16,-21 0-16,22-22 0,-22 22 0,0-21 16,0 0-16,22 0 0,-22-21 15,0 20-15,-21 1 0,0 0 16,0-21-16,0 21 0,0-22 0,0 22 16,-21-21-16,0 21 0,-1-1 0,-20 22 15,21-21-15,-21 21 0,-1 0 16,1 0-16,0 0 0,20 0 0,-20 0 15,21 21-15,-21 1 0,20-22 0,1 21 16,21 0-16,0 0 0,0 0 16,0 0-16,0 1 15,21-22-15,1 0 16,-1 0-16</inkml:trace>
  <inkml:trace contextRef="#ctx0" brushRef="#br0" timeOffset="43442.18">9588 13208 0,'0'0'0,"0"-21"15,0 0-15,0-22 0,0 22 0,0 0 0,0 0 16,0 0-16,-21 0 0,21-1 16,-21 1-16,0 21 0,-21 0 15,20 0-15,1 0 0,-21 0 0,21 0 16,-22 21-16,22 1 0,-21-1 15,21 0-15,-22 21 0,22-21 0,21 22 16,-21-22-16,21 21 0,0 1 0,0 20 16,0-42-16,0 0 15,0 1-15,0-1 0,21 0 0,0 0 16,1-21-16,20 0 0,-21 21 0,0-21 16,22 0-16,-22 0 0,21 0 15,-21 0-15,22-21 0,-22 0 0,21 0 16,-21 0-16,0-1 0,22 1 0,-22-21 15,0 21-15,0-22 0,0 1 16,1-21-16,-1 20 0,0-20 16,-21 20-16,0-20 0,0-1 0,21 22 15,-21 0-15,0-22 0,0 43 0,0-21 16,0 21-16,0-1 0,-21 22 16,0 0-16,0 22 15,21-1-15,-22 21 0,1 0 0,0 1 16,0 20-16,0-20 0,21 20 0,0 1 15,0-22-15,0 0 0,0 1 16,0-1-16,0 0 0,0 1 0,21 20 16,0-42-16,0 0 15,22 22-15,-22-22 16,0-21-16,0 0 0,21 0 0,-20 0 16,20 0-16,-21 0 0,21-21 0,-20 0 15,20-1-15,0 1 0,1-21 0,-22 21 16,21-22-16,-21 1 15,22 21-15,-22-21 0,0-22 0,0 22 0,-21-1 16,0 22-16,0-21 0,0 21 16,-21 21-1,0 0-15,0 42 0,-1-21 16,1 22-16,0-22 0,21 21 0,0 0 0,-21-20 16,21 20-16,0 0 0,0-21 15,0 1-15,0 20 0,0-21 16,0 0-16,0 0 0,0 1 15,0-1-15,-21-21 16,0 0 0,-1 0-16,1 0 15,-21-21-15,21-1 0,-22 22 0</inkml:trace>
  <inkml:trace contextRef="#ctx0" brushRef="#br0" timeOffset="43636.07">6752 13060 0,'-42'0'0,"84"0"0,-105 0 0,41 0 0,44 0 31,20 0-31,0 0 0,22-21 0,-1 21 16,1-21-16,-1 21 0,1-22 0,-1 1 15</inkml:trace>
  <inkml:trace contextRef="#ctx0" brushRef="#br0" timeOffset="44607.51">11261 12848 0,'0'0'0,"21"0"0,0-21 0,0 0 15,0 21-15,0-21 16,-21 42 15,0 0-31,0 0 0,0 0 0,0 22 16,-21-22-16,21 21 0,-21-21 0,21 22 15,0-1-15,0-21 0,0 22 16,-21-22-16,21 0 0,0 0 0,0 0 16,0 0-16,0 1 0,21-22 15,0 0 1,0 0-16,1 0 0,-1 0 15,0-22-15,0 22 0,0-21 0,22 0 16,-22 21-16,-21-21 0,21 0 16,-21 0-16,21-22 0,-21 22 0,0-21 15,0 21-15,0-22 0,-21 1 0,0 21 16,0-22-16,-1 1 0,-20 21 16,0-21-16,21 20 0,-43-20 15,43 42-15,42 0 16,0 0-1,22 0-15,-22 0 0,21 21 16,22-21-16,-22 0 0,21 0 0,-20 0 16,20 0-16,22 0 0,-22 0 15,1 0-15,-1-21 0,1 0 16,21 21-16,-43-21 0,21 0 0,-20-1 16,-1 22-16,-21-21 0,0 0 0,1 21 15,-22-21-15,0 0 0,0 0 16,-22 21-16,-20 0 15,21 0-15,0 0 0,0 0 16,-1 0-16,1 0 0,0 21 0,0 0 0,-21 0 16,20 21-16,1 1 0,21-1 15,-21 0-15,21 22 0,-21-22 0,21 22 16,-21-1-16,21 1 0,0 42 16,0-43-16,0 1 15,0-1-15,0 1 0,0-1 0,0 22 16,0-22-16,0 1 0,21 20 0,0-20 15,-21 21-15,0-22 0,21 22 0,0-22 16,1 22-16,-22-22 0,0 22 16,0 0-16,0-22 0,0 1 0,0 20 15,0-20-15,0-1 0,0 1 0,-22-22 16,1 1-16,0-1 0,0 0 0,-21 1 16,-43-22-16,43-21 15,-1 0-15,-20 0 0,20 0 16,-20-21-16,-1-1 0,22 1 0,-21-21 0,20 0 15,1-1-15,0-20 0,20 20 16,1-20-16,21-1 0,0 1 16,0-22-16,0 22 0,0-22 0,0 22 15,0-1-15,21-21 0,1 22 0,-1-22 16,21 22-16,-21-1 0,0 1 0,22-1 16,-22 1-16,21-1 0,1 1 15,-1 20-15</inkml:trace>
  <inkml:trace contextRef="#ctx0" brushRef="#br0" timeOffset="45278.12">13652 12361 0,'-63'-21'16,"126"42"-16,-147-42 15,63 21-15,21 21 0,-22 1 16,1 20-16,0 0 0,21 1 0,0-1 16,-21 21-16,0 1 0,21-1 0,0 1 15,-21-1-15,-1 1 0,1-1 0,0-20 16,21-1-16,-21 0 16,21-20-16,-21 20 0,21-21 0,0 0 15,0 0-15,21-42 31,0 0-31,0 0 0,0 0 16,1 0-16,-1-22 0,21 1 0,-21 0 16,0-1-16,22 1 0,-22-22 15,21 22-15,-21-21 0,1 20 0,-1 22 16,21-21-16,-42 21 0,21-1 0,0 22 16,1 0-16,-22 22 15,0-1-15,0 21 0,0 0 0,21 1 16,-21-1-16,0 0 0,0 1 0,0-1 15,21 0-15,-21 1 0,0-22 16,21 21-16,-21-21 0,0 1 16,21-1-16,0 0 0,1-21 0,-1 0 15,0 21-15,0-21 0,0 0 0,22 0 16,-22 0-16,21-21 0,-21 0 16,22 0-16,-1-1 0,-21 1 0,21-21 15,-20 0-15,20-1 0,-21-20 0,21 20 16,-20-20-16,-22-1 0,21 1 15,-21-1-15,0 1 0,0 21 0,0-22 16,0 22-16,-21-1 0,21 22 0,-22-21 16,1 42-16,0-21 0,0 21 15,0 0-15,0 0 0,-1 21 16,-20 42-16,21-41 0,0 20 16,0 0-16,21 1 0,0-22 15,0 21-15,0 0 0,0 1 0,0-1 16,0-21-16,0 22 0,21-22 0,0 0 15,0 0-15,21 0 0,-20 0 16,-1-21-16</inkml:trace>
  <inkml:trace contextRef="#ctx0" brushRef="#br0" timeOffset="45577.95">14817 12975 0,'21'-21'0,"-42"42"0,63-42 0,-21 0 0,21 0 16,-20 0-16,-1-1 0,0 1 15,0 0-15,0-21 0,-21 21 0,0-22 16,0 22-16,0 0 0,0-21 0,0 20 16,0 1-16,-21 21 15,0 0-15,0 0 0,0 0 0,-22 0 16,22 21-16,0 1 0,-21-1 0,20 21 16,1 0-16,0-20 0,0 20 0,0 0 15,21-21-15,0 22 0,0-1 16,0-21-16,0 22 0,0-22 0,21 0 15,0 0-15,0 0 0,0-21 16,22 21-16,-22-21 0,21 0 16,1 0-16,-1 0 0,0 0 0,1 0 15,20 0-15,-21-21 0,64-21 16,-42 0-16,-22 20 0</inkml:trace>
  <inkml:trace contextRef="#ctx0" brushRef="#br0" timeOffset="45989.72">15642 12340 0,'0'0'0,"0"-42"0,0 21 0,0 0 16,0-1-16,0 44 16,-21-1-16,0 21 0,21-21 0,-21 22 15,21 20-15,0-21 0,-22 22 16,1-1-16,21-20 0,-21 20 16,21 1-16,-21-22 0,21 22 0,-21-22 15,21 0-15,0-21 0,-21 22 16,21-22-16,-22 0 0,22 0 0,-21-21 15,21-21 17,0 0-32,21 0 0,1 0 0,-1-22 15,21 22-15,-21-21 0,22-1 0,-1 1 16,-21 0-16,21 21 16,1-22-16,20 22 0,-20 0 0,-1 21 15,0 0-15,1 0 0,-22 21 0,0 21 16,21-20-16,-42 20 0,0 0 0,0 1 15,0-1-15,0 0 0,-21 1 16,0-1-16,0-21 0,-22 21 0,-20 1 16,21-22-16,-1 0 0,1 0 15,0-21-15,-1 0 0,1 21 16,0-21-16,-1 0 0,1 0 0,21 0 16,0 0-16,-1 0 0,1-21 0,21 0 15,0 0-15,0-21 0</inkml:trace>
  <inkml:trace contextRef="#ctx0" brushRef="#br0" timeOffset="46623.36">16573 12383 0,'-42'0'16,"84"0"-16,-105 21 0,42-21 0,21 21 0,-21-21 15,21 21-15,0 0 16,0 0-16,21-21 16,0 0-16,0 0 0,21 0 0,1 0 15,-22 0-15,21 0 0,22 0 16,-22-21-16,0 0 0,1 21 0,-1-21 15,-21 0-15,22 0 0,-22-1 0,-21 1 16,0 0-16,0 0 0,0 0 16,0 0-16,0-1 0,-21 1 0,-1 21 15,-20 0-15,0 0 0,-1 0 0,1 0 16,-21 0-16,20 0 16,-20 21-16,20 22 0,1-22 0,0 0 15,-1 21-15,22-20 0,0 20 0,0-21 16,21 21-16,0-20 0,0-1 15,0 0-15,21 0 0,0 0 0,0 0 16,1 1-16,20-22 0,-21 21 0,21-21 16,1 0-16,-1 0 0,0 0 0,-20 0 15,20 0-15,-21 0 0,0 0 16,0 0-16,-42 0 16,0 0-1,-21 0-15,-1 0 0,1 21 16,0 0-16,-22 0 0,22 0 15,-22 1-15,22 20 0,0-21 0,-1 21 16,1 1-16,21-22 0,0 21 0,0-21 16,21 22-16,0-22 0,0 0 15,0 0-15,21 0 0,0 1 0,0-22 16,21 0-16,-20 21 0,20-21 16,0 0-16,22 0 0,-22 0 0,22-21 15,-1-1-15,-21 1 0,107-21 16,-86 21-16</inkml:trace>
  <inkml:trace contextRef="#ctx0" brushRef="#br0" timeOffset="46874.21">17505 12086 0,'0'0'0,"-21"-63"31,-1 84-31,1 21 0,0 1 16,21 20-16,-21 1 15,0-1-15,0 1 0,-22 63 0,22-64 16,0 1-16,-21-1 0,20 1 0,1-1 16,0-21-16,0 22 0,0-22 0,0-21 15,-1 22-15,22-22 0,0 0 16,0 0-16,0 0 0,0 1 0,22-22 16,-1 0-16,0 0 0,0 0 15,0-22-15,22 1 0,-22 21 16,0-21-16</inkml:trace>
  <inkml:trace contextRef="#ctx0" brushRef="#br0" timeOffset="47214.01">17484 12827 0,'0'21'0,"-22"0"16,22 1-16,22-22 31,-1 0-31,21 0 15,-21 0-15,0 0 0,22 0 16,-22-22-16,21 1 0,-21 21 16,1-21-16,20 0 0,-21 0 0,-21 0 15,0-1-15,21 1 0,-21 0 16,0 0-16,-21 21 0,0 0 0,-21 0 16,20 0-16,-20 0 0,0 0 15,21 21-15,-22 0 0,22 0 0,-21 22 16,21-22-16,-1 21 0,1-21 0,21 1 15,0 20-15,0-21 0,0 0 16,0 0-16,0 1 0,21-1 0,22-21 16,-22 21-16,0-21 0,21 0 0,1 0 15,-1 0-15,-21 0 0,22 0 0,-1-21 16,0 21-16,22-21 16,-22-1-16</inkml:trace>
  <inkml:trace contextRef="#ctx0" brushRef="#br0" timeOffset="47810.67">18267 12658 0,'0'0'0,"0"21"16,0 0-1,0 21-15,-21-20 0,-1 20 16,22-21-16,-21 0 0,21 22 16,-21-22-16,21 0 0,-21 21 0,0-21 15,21 1-15,-21-22 0,21 21 16,-22-21-16,22-21 31,0-1-15,0 1-16,22-21 15,-1 21-15,-21 0 0,21-22 0,0 22 16,0-21-16,22 21 0,-22-22 0,0 22 16,0 0-16,0 0 0,22 0 15,-22 21-15,0 0 0,0 0 0,0 0 16,0 21-16,1 0 0,-1 21 15,0-21-15,0 22 0,-21-22 16,0 21-16,0 1 0,0-22 0,0 21 16,0-21-16,0 0 0,-21 1 0,21-1 15,-21 0-15,0 0 0,-1-21 16,1 0-16,0 0 16,21-21-1,0 0-15,0 0 0,0-1 16,21 1-16,0 0 0,22-21 15,-22 21-15,21-22 0,1 1 0,20 0 16,-21-1-16,22 1 0,-22 0 0,22 20 16,-22 1-16,0 0 15,22 21-15,-22 0 0,-21 0 0,22 21 16,-22 0-16,-21 1 0,0 20 0,0 0 16,0 1-16,0-1 0,-21 0 0,0-21 15,-1 22-15,1-1 0,-21-21 16,42 0-16,-21 1 0,0-1 0,21 0 15,-22-21-15,22 21 0,22-21 32,-1 0-32,0-21 0,0 21 15,21-21-15</inkml:trace>
  <inkml:trace contextRef="#ctx0" brushRef="#br0" timeOffset="48157.47">19452 12785 0,'0'0'15,"0"21"1,21-21 0,-21 21-16,21-21 0,1 0 15,-1 0-15,0 0 0,0 0 16,0-21-16,0 0 0,1 21 16,-1-21-16,0-1 0,0 22 0,-21-21 15,21 0-15,-21 0 0,0 0 16,0 0-16,0-1 15,-21 22-15,0 0 16,0 0-16,0 0 0,-22 22 0,22-1 16,0 0-16,0 21 0,-22 1 15,22-22-15,21 21 0,-21 0 0,21 1 16,0-22-16,0 21 0,0-21 0,0 1 16,21 20-16,0-21 0,1 0 0,20-21 15,0 21-15,1-21 0,-1 0 16,-21 0-16,21 0 0,1 0 0,-1 0 15,0 0-15,-20-21 0,20 21 0,-21-21 16,0 0-16</inkml:trace>
  <inkml:trace contextRef="#ctx0" brushRef="#br0" timeOffset="48570.57">20045 12975 0,'21'-21'0,"21"-85"15,-42 64-15,-63 211 0,147-359 16,-84 147-16,22 22 0,-22 0 16,0 0-16,0 42 15,0 0-15,0 22 16,-22-22-16,1 21 0,0-21 0,21 22 15,-21-22-15,0 21 0,21-21 16,-21 0-16,21 22 0,-22-22 0,22 0 16,-21 0-16,21 0 0,-21-21 15,21-21 17,0 0-32,0 0 15,0 0-15,0 0 0,21-1 16,0-20-16,1 21 0,20-21 0,-21-1 15,21 1-15,1-22 0,-1 22 0,22 0 16,-22 21-16,21-22 0,1 22 16,-1 21-16,1 0 0,-22 0 0,1 0 15,-22 21-15,0 0 0,-21 22 0,0-1 16,0-21-16,0 22 0,-21-1 16,0 0-16,-1 1 0,1-1 0,0-21 15,0 21-15,0-20 0,0-1 0,-1 0 16,22 0-16,0 0 0,-21-21 15,21 21-15,21-42 32,-21 0-32,22 21 15,-1-21-15,0 0 0,21 0 16</inkml:trace>
  <inkml:trace contextRef="#ctx0" brushRef="#br0" timeOffset="48857.6">21145 12277 0,'0'-43'0,"0"86"0,0-107 16,0 22-16,0 21 0,22 0 0,-22-1 16,0 44-1,0-1-15,-22 0 16,1 21-16,0-21 0,21 22 0,-21 20 16,0-20-16,-22 20 0,22-21 0,0 22 15,0-1-15,0-20 0,0 20 16,-1-20-16,-20 20 0,42-21 0,-21 1 15,0-22-15,0 42 16,21-41-16,0-1 0,0 0 0,0 0 16,21-21-1,0 0-15,0 0 0,0 0 0,0 0 16,22-21-16,-22 0 0,21 21 16,1-21-16,-1-1 0,0 1 15,1-21-15,-1 21 0</inkml:trace>
  <inkml:trace contextRef="#ctx0" brushRef="#br0" timeOffset="49145.59">21251 12869 0,'148'-84'16,"-21"-43"-1,-105 106 1,-319 253-16,594-486 0,-319 254 16,-20 0-16,21 0 15,-21 22-15,20-1 0,-20 0 0,21-21 16,0 21-16,0 0 0,-1 22 0,22-22 16,-21 0-16,21 0 0,0 0 15,21 0-15,1 1 0,-1-1 16,0-21-16,0 21 0,0-21 0,0 0 15,1 21-15,-1-21 0,0 0 16,0 21-16,0 0 0,-21 1 16,0-1-16,-21 0 15,0-21-15,0 0 0,0 21 16,-1-21-16,1 0 0,0 0 16,0 0-16,0 0 0,0 0 0,-1 0 15,1 0-15,0 0 0,21-21 31,0 0-31</inkml:trace>
  <inkml:trace contextRef="#ctx0" brushRef="#br0" timeOffset="49390.64">20849 12467 0,'0'0'0,"-21"0"0,42 0 15,0 0 1,22 0-16,-1 0 0,0 0 0,64 0 16,-42 0-16,-22 0 15,21 0-15,-20 0 0,-1 0 0,22 0 16,-22 0-16,0 0 0,1 0 16,-1 0-16,-21-21 0,0 21 15,0 0-15,-21-21 0,0 0 16,-21 0-1,-21 21-15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6T02:53:27.1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1270 402 0,'0'0'0,"0"-21"0,0 0 16,21 21-16,-21-21 15,0 0 1,0-1 0,-21 22-16,0 0 15,0 0-15,-1 0 16,1 0-16,-21 0 0,21 22 16,0-22-16,-1 21 0,-20 21 0,21-21 15,0 0-15,-22 22 0,22-1 16,-21-21-16,21 22 0,0-1 0,-1 21 15,1-20-15,21-1 0,-21 22 16,21-22-16,0 0 0,0 22 0,0-22 16,21-21-16,0 22 15,1-22-15,20 21 0,-21-21 16,0-21-16,22 21 0,-1-21 0,0 0 16,1 0-16,-22 0 0,21 0 15,0 0-15,1-21 0,-1 0 0,0 0 16,1 0-16,-22-22 0,21 22 15,-21-21-15,22 0 0,-22-1 16</inkml:trace>
  <inkml:trace contextRef="#ctx0" brushRef="#br0" timeOffset="519.7">1799 275 0,'0'-21'0,"0"42"0,0-63 16,0 21-16,0 0 15,-21-1-15,0 22 16,21 22 0,-21-1-16,21 0 0,-22 0 15,22 21-15,0 1 0,0-1 16,0 0-16,0 1 0,0 20 0,0-20 16,0 20-16,0-21 0,0 22 15,-21-22-15,21 1 0,0 20 0,0-21 16,0 1-16,0-22 0,0 21 15,0-21-15,0 1 0,0-1 16,0 0-16,0-42 31,0 0-15,0-1-16,0 1 0,0-21 16,0 21-16,0-22 0,21 1 0,1 0 15,-1 21-15,0-22 0,21 22 16,-21-21-16,22 21 0,-22-1 0,21 1 15,1 0-15,-22 21 16,21 0-16,-21 0 0,22 0 0,-22 21 16,0 0-16,0 1 0,0-1 0,-21 0 15,0 21-15,0-21 16,0 22-16,0-22 0,0 21 0,-21-21 16,21 1-16,-21-1 0,0 21 15,21-21-15,-21-21 0,21 21 0,-22 1 16,22-44 31,0 1-47</inkml:trace>
  <inkml:trace contextRef="#ctx0" brushRef="#br0" timeOffset="1047.4">3048 720 0,'0'0'0,"0"-21"0,0-1 0,-21 1 0,0 21 16,-1-21-16,1 0 0,0 0 16,-21 21-16,21-21 0,-1 21 0,-20 0 15,21 0-15,-21 0 0,20 0 16,-20 0-16,0 21 0,21 0 0,-22 0 15,1 0-15,21 0 0,-22 22 16,22-1-16,0 0 0,0-20 16,0 20-16,0 0 0,21 1 15,0-22-15,0 21 0,0-21 16,0 0-16,0 1 0,0-1 0,21 0 16,0-21-16,0 0 0,0 0 15,22 0-15,-1 0 0,-21 0 16,21-21-16,1 0 0,-1 21 15,0-22-15,1-20 0,-1 21 0,-21 0 0,22-22 16,-22 1-16,0 21 0,0-21 16,0 20-16,0 1 0,-21 0 0,0 0 15,0 0-15,0 42 32,-21 0-32,21 0 15,-21 0-15,21 1 0,0-1 0,0 0 16,0 0-16,0 21 0,0-20 15,0-1-15,0 0 0,0 0 0,0 0 16,0 0-16,21-21 16,0 22-16,1-22 15,-1 0-15,0 0 0,0 0 0,0-22 16</inkml:trace>
  <inkml:trace contextRef="#ctx0" brushRef="#br0" timeOffset="1394.2">3514 572 0,'0'0'0,"0"-22"0,-22 22 0,1 0 15,0 0-15,0 0 16,0 22-16,21-1 0,-21 21 16,21-21-16,-22 22 0,1-1 15,21 21-15,-21-20 0,21 20 0,-21 1 16,0 20-16,21-20 15,0 21-15,-21-22 0,-1 22 0,22 21 0,-21-22 16,21 22-16,0 0 16,0-21-16,0 20 0,-21 1 0,21-21 15,-21 0-15,21-1 0,0-20 0,0 20 16,0-41-16,0-1 0,-21 0 16,21 1-16,0-22 0,-21-21 0,21-21 31,0 0-31,0-22 0,0 1 15,0 0-15,0-22 0,0 22 0,0-43 16,0 22-16,21-22 0,0-21 16</inkml:trace>
  <inkml:trace contextRef="#ctx0" brushRef="#br0" timeOffset="1667.04">3365 953 0,'0'0'0,"22"-212"31,-22 170-31,0-1 0,21 22 0,-21 0 15,21 0-15,0 0 0,0 21 16,0 0-16,22 0 0,-22 0 16,21 0-16,1 0 0,-22 21 0,21 0 15,-21 0-15,0 0 0,-21 22 16,0-1-16,0 0 0,-21 1 0,0-1 16,-21 0-16,-1 1 15,1-1-15,0-21 0,-1 0 0,1 22 16,0-22-16,-1-21 0,22 21 15,0-21-15,0 0 0,0 0 16,21-21 0,21 0-16,21-1 0,-21 1 0,22-21 15,-1 0-15,22-1 0</inkml:trace>
  <inkml:trace contextRef="#ctx0" brushRef="#br0" timeOffset="1925.89">4297 191 0,'-106'105'31,"85"-83"-31,0 20 16,21 0-16,-22 1 0,1-1 16,0 21-16,21-20 0,-21-1 0,21 22 15,-21-22-15,21 0 0,-21 1 0,21-1 16,0-21-16,0 21 0,0-20 15,0-1-15,0 0 0,0 0 16,21-21-16,0 0 0,0 0 0,0 0 16,0 0-16,1 0 0,-1-21 15,0 0-15,0 0 0,0-1 16,0 1-16</inkml:trace>
  <inkml:trace contextRef="#ctx0" brushRef="#br0" timeOffset="2091.8">3895 741 0,'0'0'0,"-22"0"0,22 21 16,22-21-1,-1 0 1,0 0-16,21 0 0,-21 0 16,22-21-16,-1 21 0,0-21 15,1 0-15,-1 21 0,0-22 0,1 1 16</inkml:trace>
  <inkml:trace contextRef="#ctx0" brushRef="#br0" timeOffset="2443.6">4466 783 0,'0'0'0,"21"0"31,0 0-31,1-21 15,-1 0-15,0 21 16,21-21-16,-21 0 0,1-1 0,-1 22 16,0-21-16,-21 0 0,0 0 15,-21 21 1,0 0 0,-1 0-16,1 0 0,-21 21 0,21 0 15,0 0-15,-1 1 0,1-1 16,21 21-16,-21-21 0,21 22 0,-21-22 15,21 21-15,0-21 0,0 22 16,0-22-16,0 0 0,0 0 16,21 0-16,0-21 0,0 0 0,22 21 15,-22-21-15,21 0 0,1 0 16,-1-21-16,21 21 0,-20-21 0,20 0 16,-20 0-16</inkml:trace>
  <inkml:trace contextRef="#ctx0" brushRef="#br0" timeOffset="2799.39">5080 614 0,'0'0'0,"-21"-21"0,21 0 15,0-1-15,0 1 16,21 21-16,0 0 0,0-21 16,0 21-16,1 0 0,20 0 15,-21 0-15,0 0 0,22 21 0,-22 0 16,0 1-16,0 20 0,0-21 15,-21 21-15,0-20 0,21 20 0,-21 0 16,0-21-16,0 22 0,-21-1 16,21-21-16,-21 22 0,0-22 0,0 0 15,0 0-15,-1-21 0,1 21 16,0-21-16,21-21 16,0 0-1,0-21-15,0 20 0,21-20 0,0 0 16,1-1-16,-22 1 15,21 21-15,0-21 0,0-1 0,0 1 16,0 21-16,1 0 0,-1-1 16,0 1-16,0 21 0,0 0 0,0-21 15,1 21-15,-1 0 0,0 0 16</inkml:trace>
  <inkml:trace contextRef="#ctx0" brushRef="#br0" timeOffset="3065.24">5948 826 0,'-21'0'0,"42"0"0,-64 0 0,22 0 15,42 0 1,1 0-16,-1 0 15,0-22-15,0 22 0,0 0 16,22-21-16,-22 21 0,0 0 0,0 0 16,0-21-16,0 21 0,1 0 15,-1 0-15,0-21 16</inkml:trace>
  <inkml:trace contextRef="#ctx0" brushRef="#br0" timeOffset="3599.34">6837 466 0,'0'0'0,"0"-21"0,0-1 15,0 1-15,0 0 0,0 0 0,0 0 16,0 0-16,21-1 0,0 1 15,0 0-15,0 21 0,1-21 0,20 21 16,-21 0-16,0 0 16,0 0-16,1 21 0,-1 0 0,0 0 15,-21 22-15,0-1 0,0 0 16,0 1-16,0-1 0,0 0 0,-21 22 16,0-22-16,-1 22 0,-20-22 0,21 22 15,-21-22-15,-1 0 0,1 1 16,0-1-16,-22 0 0,22 1 0,-1-22 15,1 0-15,0 0 16,-1 0-16,22-21 0,-21 0 0,21 0 16,0 0-16,-1 0 0,22-21 15,0 0-15,0 0 0,0-22 0,0 22 16,0-21-16,22 0 16,-1 20-16,0-20 0,0 21 0,21-21 15,-20 20-15,-1 22 0,0-21 0,0 21 16,21 0-16,-20 0 0,-1 21 15,0 1-15,0-1 0,0 21 0,0-21 16,1 0-16,-1 22 0,0-22 16,21 0-16,-21 21 0,22-20 0,-22-1 15,21 0-15,-21-21 0,22 21 16,-1-21-16,-21 0 0,0 0 16,22 0-16,-22 0 0,0 0 0,21 0 15,-20-21-15,-1 0 0,0 0 0,0-1 16,0 1-16</inkml:trace>
  <inkml:trace contextRef="#ctx0" brushRef="#br0" timeOffset="4215.99">1079 1566 0,'-21'0'16,"42"0"-16,-63 0 0,21-21 0,21 0 31,21 21-15,21 0 0,1 0-16,-1 0 0,22 0 15,-1 0-15,43 0 0,-21-21 0,20 21 16,22 0-16,-21 0 0,42-21 15,1 21-15,20 0 0,0 0 0,1 0 16,-1-21-16,43 21 0,-22 0 16,22 0-16,-1 0 0,1-22 0,21 22 15,-21 0-15,20 0 0,-20 0 16,21 0-16,-21-21 0,-1 21 0,-20 0 16,-1 0-16,1-21 0,-1 21 15,-20 0-15,-1 0 0,0-21 16,-21 21-16,1-21 0,-22 21 0,-22 0 15,1 0-15,0 0 0,-21-21 16,-22 21-16,1 0 0,-1 0 0,-42 0 16,22 0-16,-22 0 15,-21-22-15,-21 22 32,0 0-32,-1 0 15,1 0-15,0-21 0,-21 21 0</inkml:trace>
  <inkml:trace contextRef="#ctx0" brushRef="#br0" timeOffset="4386.89">7493 1334 0,'0'0'0,"21"0"0,-21 21 32</inkml:trace>
  <inkml:trace contextRef="#ctx0" brushRef="#br0" timeOffset="4947.57">4424 1990 0,'0'-21'16,"0"-1"-16,0 1 15,0 42 1,0 1 0,0-1-16,0 0 0,0 21 0,0-21 15,0 22-15,-21 20 0,-1-20 16,22-1-16,-21 21 0,0 1 15,0-22-15,0 22 0,21-1 0,-21-20 16,-1-1-16,1 0 0,21-21 0,0 22 16,0-22-16,0 0 0,0 0 15,0-42 1,21 0 0,1-21-16,-1 20 0</inkml:trace>
  <inkml:trace contextRef="#ctx0" brushRef="#br0" timeOffset="5211.42">4932 1799 0,'0'0'0,"0"21"16,0 1-16,-21 20 0,21-21 15,-22 21-15,22 1 0,0-1 16,-21 22-16,0-22 0,21 0 0,-21 1 15,0 20-15,21-21 0,-21 1 16,21-1-16,-22 0 0,22 1 16,0-1-16,-21-21 0,21 22 0,0-22 15,-21 0-15,21 0 0,0 0 16,0-42 15,0 0-31</inkml:trace>
  <inkml:trace contextRef="#ctx0" brushRef="#br0" timeOffset="5395.31">4254 2477 0,'0'0'0,"22"0"47,-1 0-47,0 0 0,0 0 0,21 0 16,1 0-16,-1 0 0,0-22 15,1 22-15,-1-21 0,22 21 0,-22-21 16,0 21-16,1-21 0,-1 21 16,0 0-16</inkml:trace>
  <inkml:trace contextRef="#ctx0" brushRef="#br0" timeOffset="5944">5313 2477 0,'0'0'16,"21"0"-16,0 0 0,-21-22 0,21 1 16,0 21-16,-21-21 0,0 0 15,22 21-15,-22-21 0,21 0 0,-21-1 16,0 1-16,0 0 16,0 0-16,0 0 0,-21 0 15,-1 21-15,1-22 0,0 22 0,0 0 16,0 0-16,0 0 0,-1 0 15,1 0-15,-21 22 0,21-1 0,0 0 16,-22 21-16,22 1 0,0-22 16,-21 21-16,20 0 0,1 1 0,0-1 15,21 0-15,0 1 0,0-22 16,0 0-16,0 21 0,0-20 16,42-1-16,-20-21 0,-1 0 0,0 0 15,21 0-15,-21 0 0,22 0 16,-1-21-16,-21-1 0,22 1 15,-22 0-15,21 0 0,-21 0 16,0 0-16,1-22 0,-1 22 0,0-21 16,0-1-16,0 22 0,-21-21 0,21 21 15,-21 0-15,0-1 0,0 1 16,0 0-16,-21 42 31,21 0-31,-21 1 0,21 20 16,-21-21-16,21 21 0,0-20 0,0-1 15,0 21-15,0-21 0,0 0 16,0 22-16,0-22 0,0 0 16,0 0-16,21-21 15,0 0-15,0 0 0,1 0 0,-1 0 16,0 0-16,0 0 0,21-21 0,-20 0 16,20 21-16</inkml:trace>
  <inkml:trace contextRef="#ctx0" brushRef="#br0" timeOffset="6402.73">6054 2244 0,'0'21'31,"-22"0"-31,1 0 0,21 0 0,-21 1 0,21-1 16,0 21-16,0-21 15,-21 0-15,21 22 0,-21-22 0,21 21 16,0-21-16,0 1 0,0-1 0,0 0 15,0 0-15,0 0 0,0 0 16,-21-21 15,21-21-31,0 0 16,0-21-16,0 21 0,0-1 16,0-20-16,0 21 0,0-21 15,21-1-15,-21 1 0,21 21 0,0-22 16,0 22-16,22-21 0,-22 21 15,21 0-15,-21-1 0,22 22 16,-22-21-16,21 21 0,0 0 0,1 0 16,-1 21-16,0 1 0,1-22 15,-1 21-15,0 21 0,-20-21 0,-1 0 16,-21 22-16,0-1 0,0-21 0,0 22 16,0-22-16,-21 0 0,-1 0 15,1 21-15,0-20 0,-21-22 0,21 21 16,-1 0-16,1-21 0,21 21 15,-21-21-15,21-21 16,21 21 0,0-21-16,1 0 0</inkml:trace>
  <inkml:trace contextRef="#ctx0" brushRef="#br0" timeOffset="7031.37">7429 2307 0,'-21'-21'16,"21"0"-16,-21 0 15,21 0 1,0-1-16,-21 1 0,0 21 15,0-21-15,-1 21 0,1-21 16,0 21-16,0 0 16,0 0-16,0 0 0,-1 21 0,1-21 15,0 21-15,0 0 0,0 1 0,0-1 16,-1 21-16,-20-21 0,42 22 16,-21-22-16,0 21 0,0-21 0,21 22 15,0-22-15,0 0 0,0 0 16,0 0-16,0 0 0,21 1 0,0-1 15,0-21-15,0 0 0,0 21 0,1-21 16,20 0-16,-21 0 16,21 0-16,-20 0 0,-1-21 0,21 0 15,-21 21-15,0-43 0,22 22 0,-22 0 16,0-21-16,0-1 16,0 1-16,1 0 0,-1-1 0,0 1 0,0 0 15,0-22-15,-21 22 0,0-1 16,21 1-16,-21 0 0,0-1 0,22 1 15,-22 21-15,0 0 0,0 0 16,-22 21 0,22 21-16,-21 21 15,21-21-15,-21 22 0,21-1 16,-21 0-16,0 1 0,21-1 0,0 0 16,0 1-16,-21-1 0,21 0 15,0 1-15,0-22 0,0 21 0,0-21 16,0 22-16,0-22 0,0 0 0,21-21 15,-21 21-15,21-21 0,0 0 16,0 0-16,22 0 0,-22 0 16,0-21-16,64 0 0,-64 0 15</inkml:trace>
  <inkml:trace contextRef="#ctx0" brushRef="#br0" timeOffset="7482.11">8149 1842 0,'0'-43'0,"0"86"0,0-107 15,0 43-15,-21 21 16,0 0-16,0 0 16,21 21-16,-22 0 0,1 22 15,0-22-15,0 21 0,21 0 0,-21 1 16,0 20-16,-1-20 0,22-1 0,-21 0 16,0 1-16,21-1 0,-21 0 15,21-21-15,0 22 0,0-1 0,0-21 16,0 0-16,0 22 0,0-22 15,21-21-15,0 21 0,0-21 16,1 0-16,-1 0 0,21 0 0,-21 0 16,0 0-16,1 0 0,20-21 15,-21 21-15,0-21 0,0-22 0,1 22 16,-1 0-16,0 0 0,0-21 0,0 20 16,0-20-16,-21 21 0,0 0 15,0 0-15,22-1 0,-22 44 31,0-1-31,-22 0 16,22 0-16,0 0 0,-21 0 0,21 1 16,-21-1-16,21 21 0,0-21 15,0 0-15,0 1 16,0-1-16,21-21 0,0 0 16,1 0-16,-1 0 15,0 0-15,0-21 0,0-1 16,0 1-16,-21 0 0,22 0 0</inkml:trace>
  <inkml:trace contextRef="#ctx0" brushRef="#br0" timeOffset="7775.95">8467 1947 0,'0'0'16,"-22"0"-16,1 0 0,0 0 15,21 22-15,0-1 16,21-21 15,0 0-31,1 0 16,-22-21-16,0-1 0,0 1 15,0 0 1,-22 21 0,1 0-16,0 0 15,0 0-15,0 21 0,21 0 16,-21 1-16,21-1 0,0 0 0,0 0 15,0 0-15,0 0 16,0 1-16,0-1 0,21-21 0,-21 21 16,21-21-16,0 0 0,0 0 0</inkml:trace>
  <inkml:trace contextRef="#ctx0" brushRef="#br0" timeOffset="8255.67">8784 2138 0,'-21'0'32,"0"21"-32,21 0 15,0 0-15,-21 1 16,21-1-16,0 0 16,-22 0-16,22 0 0,0 0 0,0 1 15,-21-1-15,0 0 0,21 0 16,0 0-16,-21 0 15,0-21-15,0 0 0,-1 0 32,22-21-32,0 0 15,0 0-15,0 0 0,0 0 0,0-22 16,0 22-16,22-21 0,-1 21 16,21-22-16,-21 22 0,22 0 15,-22-21-15,21 20 0,0 1 0,22 0 16,-22 21-16,1 0 0,-1 0 15,0 0-15,-21 0 0,22 21 16,-22 0-16,21 1 0,-21-1 0,-21 0 16,0 0-16,0 21 0,0-20 0,0-1 15,0 21-15,0-21 0,0 0 0,-42 22 16,21-22-16,0 0 16,0 0-16,-1 0 0,1-21 0,0 22 15,0-22 1,21-22-1,21 22 1,0-21-16,0 0 0</inkml:trace>
  <inkml:trace contextRef="#ctx0" brushRef="#br0" timeOffset="9115.18">9842 2074 0,'0'0'0,"0"-21"16,0 0-16,0 0 0,0 0 16,-21 0-16,-21 21 15,21 0-15,0 0 0,-22 0 16,22 0-16,-21 21 0,21 0 16,-1 0-16,-20 0 0,21 0 0,-21 22 15,20-22-15,1 21 0,0-21 0,21 1 16,0 20-16,0-21 0,0 0 15,0 22-15,0-22 0,0 0 0,21 0 16,0-21-16,1 21 0,20 0 0,-21-21 16,21 0-16,-20 0 0,20 0 15,0 0-15,-21-21 0,22 21 0,-22-21 16,21-21-16,-21 21 16,1-1-16,-22 1 0,21-21 0,-21 21 15,0 0-15,21-1 0,-21-20 16,0 21-16,0 0 15,0 42 17,0 0-32,0 0 15,-21 0-15,0 1 0,21-1 0,-22 21 16,1-21-16,21 22 0,-21-1 0,0 0 16,0 1-16,0-1 0,-1 21 15,22-20-15,-21 20 0,21 1 16,-21-1-16,21-20 0,0 20 0,0 1 0,0-1 15,0 1-15,0 20 0,0-20 16,0-1-16,0 22 0,0-22 16,0 22-16,0 63 0,0-84 15,0-1-15,0 22 0,0-22 0,0 1 16,0-1-16,0 1 0,0-1 16,0-20-16,0 20 0,0-20 0,-21-1 15,0-21-15,0 21 0,21-20 16,-43 20-16,22-42 0,0 0 15,0 0-15,0 0 0,-1 0 0,-20-21 16,21 0-16,0-1 0,-22-20 16,22 0-16,0-1 0,-21 1 0,-1-106 15,1 84-15,21-20 16,0-1-16,0 0 0,21 1 0,0-22 16,0 0-16,0 0 0,0 0 0,0 22 15,21-1-15,0 0 0,21 1 16,-21 20-16,22 1 0,-22-1 0,21 22 15,1 0-15,-1-1 0,-21 1 16,21 21-16,1 0 0,-22-1 0,21 1 16,1 0-16,20 0 0,-42 21 15,0-21-15,1 21 0,-1 0 16,0 0-16,-42 0 47,0 0-32,-1 0-15</inkml:trace>
  <inkml:trace contextRef="#ctx0" brushRef="#br0" timeOffset="34439.69">11366 1630 0,'0'0'0,"22"-21"0,-22 0 16,0-1-16,0 1 0,0 0 0,0 0 15,0 0-15,0 0 16,0-1-16,-22 44 47,1-1-47,21 0 0,-21 21 0,21 1 15,0-1-15,-21 0 16,0 1-16,21 20 0,-21-21 0,21 22 16,0-22-16,-22 1 0,1-1 0,21 0 15,0-21-15,0 22 0,-21-22 16,21 0-16,0 0 0,0 0 0,0 1 16,0-1-16,21-21 46,-21-21-14,0-1-17,0 1 1,-21 21-16,0-21 16,0 21-16</inkml:trace>
  <inkml:trace contextRef="#ctx0" brushRef="#br0" timeOffset="35347.08">11388 1588 0,'0'0'0,"0"-22"31,0 1-31,-22 42 32,22 1-32,-21 20 15,21-21-15,0 21 0,-21 1 16,21 20-16,-21-20 0,0-1 0,0 0 16,21 22-16,-22-22 0,1 0 0,0 1 15,0-22-15,0 21 0,0-21 16,-1 22-16,1-22 0,0 0 0,21 0 15,-21 0-15,21 1 16,0-44 15,21 1-15,0 21-16,0-42 0,1 21 0,-1 0 16,0-1-16,0-20 0,0 21 0,0-21 15,1 20-15,-1-20 0,0 21 16,0 0-16,0 0 0,0-1 0,1 1 15,-1 21-15,0 0 16,0 0-16,-21 21 16,21 1-16,-21-1 0,21 0 15,-21 0-15,0 21 0,0-20 0,0-1 16,0 42-16,0-42 0,22 1 16,-22-1-16,0 0 15,21 0-15,-21 0 0,21 0 16,0-21-16,0 0 0,0 22 0,1-22 15,-1 0-15,0 0 0,0 0 16,21 0-16,-20 0 0,-1 0 0,21-22 16,-21 1-16,22 21 0,-22-21 0,21 0 15,-21 0-15,22-22 0,-22 22 16,0-21-16,0 21 0,0-22 16,-21 1-16,0 0 0,0-1 0,0-20 15,0 21-15,0-1 0,0 1 0,0 0 16,-21-1-16,0 1 15,0 21-15,21-22 0,-21 22 0,21 0 16,-22 0-16,1 21 0,21-21 0,-21 21 31,21 21-15,0 0-16,0 0 16,0 0-16,0 1 0,0 20 0,0-21 15,21 0-15,-21 0 0,21 1 16,1-1-16</inkml:trace>
  <inkml:trace contextRef="#ctx0" brushRef="#br0" timeOffset="35723.94">12382 2117 0,'64'0'31,"-43"-21"-31,0-1 16,0 1-16,1 21 0,-1-21 0,0 0 16,0 0-16,-21 0 0,21-1 0,0 1 15,-21 0-15,0 0 0,0-21 16,0-1-16,0 22 0,-21 0 16,0 21-1,0 0-15,0 0 0,0 0 0,-1 21 16,1-21-16,0 21 0,-21 0 15,21 22-15,-1-22 0,1 21 0,0 1 16,21-1-16,0-21 0,0 21 0,0-20 16,0 20-16,0-21 0,0 0 15,0 0-15,21 1 0,0-1 0,1 0 16,-1 0-16,0-21 0,0 0 0,0 21 16,22-21-16,-22 0 0,0 0 15,21 0-15,-21 0 0,22-21 0,-22 0 16,21 21-16</inkml:trace>
  <inkml:trace contextRef="#ctx0" brushRef="#br0" timeOffset="36275.58">13271 1439 0,'0'0'0,"-63"-105"31,42 105-16,21 21-15,-21 0 0,-1 0 16,22 21-16,0 1 0,0-1 0,-21 0 16,21 1-16,-21 20 15,0-20-15,21 20 0,0-21 0,0 1 16,-21-1-16,0 0 0,21 1 16,-22-1-16,22-21 0,0 22 0,0-22 15,-21 0-15,21 0 0,-21-21 16,21-21 15,0 0-31,0 0 16,0-1-16,21-20 0,0 21 15,1-21-15,-1 20 0,0-20 0,0 21 16,0 0-16,0-22 0,22 22 16,-22 0-16,21 21 0,-21-21 15,22 21-15,-1 0 0,-21 0 0,22 0 16,-22 0-16,21 21 15,-21 0-15,0 0 0,22 1 0,-22-1 0,-21 21 16,21-21-16,-21 0 0,0 1 16,0 20-16,0-21 0,-21 0 0,0 0 15,0 1-15,-22-1 0,1 0 0,21 0 16,-22-21-16,1 21 0,0 0 16,-1-21-16,1 22 0,21-22 15,-21 0-15,20 0 0,-20 0 0,21 21 16,0-21-16,0 0 0,-1 0 15,22-21 1,0-1 0,22 1-16,-1 0 0</inkml:trace>
  <inkml:trace contextRef="#ctx0" brushRef="#br0" timeOffset="37167.44">14203 1545 0,'0'0'15,"-21"0"-15,-1 0 0,1 0 16,0 0 0,42 0 15,0 0-31,1 0 0,-1 0 16,21 0-16,-21 0 0,22 0 15,-1 0-15,0-21 0,1 21 0,-22-21 16,21 21-16,0-21 0,-20 0 0,-1 21 15,0-22-15,0 1 16,-21 0-16,0 0 0,0 0 16,-21 0-16,0-1 15,-22 1-15,22 21 0,-21 0 0,0-21 16,-1 21-16,1 0 0,0 0 0,-1 0 16,-20 21-16,20-21 0,1 21 15,0 1-15,-1-1 0,1 0 0,0 21 16,21-21-16,-22 1 0,22 20 15,21-21-15,0 21 0,0-20 0,0 20 16,0-21-16,0 0 0,0 0 16,21 22-16,0-22 0,1 0 0,20-21 15,-21 21-15,64 0 16,-43-21-16,-21 22 16,22-22-16,-1 0 0,-21 0 0,21 0 0,-20 0 15,-1 0-15,-42 0 31,-1 0-31,-20 0 0,0 0 16,-1 0-16,1 0 0,0 0 16,-22 21-16,22 0 0,0 0 0,20 0 15,-20 0-15,21 1 0,0 20 16,0-21-16,-1 0 0,22 22 16,-21-22-16,21 0 0,0 0 0,0 0 15,0 0-15,0 1 0,21-1 16,1-21-16,-1 21 0,21-21 15,-21 0-15,0 0 0,22 0 0,-1 0 16,0 0-16,1 0 0,-1 0 16,22 0-16,-22-21 0,0 0 0,22 21 15,-22-43-15,22 22 0,-22 0 0</inkml:trace>
  <inkml:trace contextRef="#ctx0" brushRef="#br0" timeOffset="37462.41">14944 1164 0,'0'0'15,"-22"0"1,1 0-16,0 21 0,21 1 0,-21 20 16,21-21-16,-21 21 0,21 22 15,0-22-15,-21 1 0,-1 20 0,22 1 16,-21-1-16,0-21 0,21 22 0,0-22 15,-21 22-15,0-22 0,21 0 16,-21 1-16,21-22 0,0 21 16,0-21-16,0 1 0,0-1 0,0 0 15,0 0-15,0 0 16,21-21 0,0-21-1,0 0-15,-21 0 0</inkml:trace>
  <inkml:trace contextRef="#ctx0" brushRef="#br0" timeOffset="37872.14">14986 1884 0,'0'21'0,"0"0"15,21-21 16,0 0-31,0 0 16,1 0-16,-1 0 0,0 0 16,21 0-16,-21 0 0,1-21 0,-1 21 15,21-21-15,-21 0 0,0 21 16,1-21-16,-22-1 0,0 1 16,0 0-16,0 0 0,-22 21 15,1 0 1,0 0-16,0 0 0,0 21 15,-22-21-15,22 21 0,0 0 0,-21 22 16,21-22-16,-1 0 0,1 0 16,0 0-16,0 1 0,0 20 0,21-21 15,0 0-15,-21-21 0,21 21 16,0 1-16,0-1 0,21-21 16,0 0-1,0 0-15,21 0 0,-20 0 16,-1 0-16,0 0 0,21 0 0,-21 0 15,22-21-15,-22-1 0</inkml:trace>
  <inkml:trace contextRef="#ctx0" brushRef="#br0" timeOffset="38599.33">15663 1757 0,'0'0'0,"0"21"47,0 0-47,0 0 16,0 22-16,-21-22 0,21 0 0,0 0 15,-21 22-15,21-22 0,-21 0 16,0 0-16,21 0 0,0 0 0,-22 1 16,22-1-16,-21 0 0,0 0 15,21 0 1,0-42 15,0 0-15,0 0-16,0 0 0,0-1 0,0 1 15,21 0-15,0-21 0,1 21 16,-1-22-16,0 22 0,0-21 0,0 21 16,0-1-16,22 1 0,-22 0 15,21 0-15,-21 0 0,22 21 16,-1 0-16,-21 0 0,22 0 0,-1 21 15,-21 0-15,21 0 0,-20 0 0,20 22 16,-21-22-16,-21 21 16,0-21-16,0 1 0,0-1 15,0 0-15,0 0 0,-21 0 0,21 0 16,-21 1-16,0-22 0,-1 21 0,1-21 16,0 21-16,0-21 15,21-21 16,0 0-31,0-1 16,0 1-16,0 0 0,21 0 0,-21-21 16,21 20-16,0-20 0,22 21 15,-22-21-15,0 20 0,21 1 16,-20-21-16,20 21 0,0 21 16,1-21-16,-1 21 0,0 0 0,22 0 15,-22 0-15,0 21 0,1 0 16,-1 0-16,-21 0 0,0 22 0,1-22 15,-22 21-15,0-21 0,0 22 0,0-22 16,-22 0-16,22 21 0,-42-21 16,21 1-16,0-1 0,0-21 0,-22 21 15,22 0-15,0-21 0,0 0 0,21 21 16,21-21 15,0 0-31,0-21 16,0 21-16</inkml:trace>
  <inkml:trace contextRef="#ctx0" brushRef="#br0" timeOffset="39001.11">16806 1926 0,'0'-21'16,"21"21"-1,1 0-15,-1 0 0,0-21 16,0 21-16,-21-21 0,21 21 16,0-21-16,1 21 15,-1-22-15,-21 1 0,21 21 0,-21-21 16,21 0-16,-21 0 0,0 0 16,0-1-1,-21 22-15,0 0 0,0 0 16,-1 0-16,1 0 0,0 22 15,0-22-15,0 21 0,0 0 0,-1 21 16,1-21-16,0 1 0,0 20 16,0-21-16,21 0 0,0 0 15,0 1-15,0-1 0,0 0 0,0 0 16,0 0-16,21 0 0,0 1 16,0-22-16,0 0 0,22 21 0,-22-21 15,0 0-15,21 0 0,1 0 0,-1 0 16,-21 0-16,22 0 0,-1-21 15,0-1-15,-21 22 0,22-21 0,-22 0 16</inkml:trace>
  <inkml:trace contextRef="#ctx0" brushRef="#br0" timeOffset="39479.83">17420 1757 0,'0'-21'0,"0"42"0,0-63 0,-21 63 47,0 0-47,21 0 0,-21 0 0,21 0 15,-22 22-15,1-22 0,21 0 16,0 21-16,-21-20 0,0-1 0,21 0 16,-21 0-16,21 0 0,0 0 0,0 1 15,-21-1-15,21 0 16,-22-21-16,22 21 0,0-42 47,0 0-47,0 0 15,0-1-15,0 1 0,22 0 16,-1 0-16,0-21 0,0-1 16,43-20-16,-22 20 0,0 22 15,1-21-15,-1 21 0,21 0 16,-20-1-16,-1 22 0,0 0 0,1 0 16,-1 0-16,-21 22 0,0-1 15,1 21-15,-1-21 0,-21 22 0,21-22 16,-21 21-16,0-21 0,0 22 15,0-22-15,0 21 0,-21-21 0,0 0 16,21 1-16,-22-1 0,1 0 16,0 0-16,0 0 0,0 0 15,0-21-15,21 22 16,0-44 15,21 1-31,0 0 16,-21 0-16,21 0 0,0 0 0</inkml:trace>
  <inkml:trace contextRef="#ctx0" brushRef="#br0" timeOffset="39795.66">18288 1164 0,'0'0'0,"21"-21"16,-21 0-16,0 63 31,0-21-15,-21 22-16,21-22 0,-21 21 0,0 1 15,-1-1-15,1 21 0,0-20 0,0-1 16,0 22-16,0-22 0,21 21 16,-22-20-16,1-1 0,0 0 0,0 1 15,21-1-15,0 0 0,-21-20 16,0-1-16,21 21 0,0-21 0,-22 0 15,22 1 1,0-44 15,22 22-31,-1-21 0,0 0 16</inkml:trace>
  <inkml:trace contextRef="#ctx0" brushRef="#br0" timeOffset="40307.36">18711 1778 0,'0'-21'15,"21"21"-15,-21-21 16,0 0 0,0-1-16,22 22 0,-22-21 15,-22 21 1,1 0-16,0 0 15,0 21-15,-21 1 0,20-1 16,1 0-16,-21-21 0,21 21 0,0 0 16,-1 0-16,1 1 0,21-1 15,0 0-15,0 0 16,21-21 0,1 0-16,-1 21 0,0-21 15,21 0-15,-21 21 16,22-21-16,-22 22 0,0-22 15,0 21-15,-21 0 0,21-21 0,1 21 16,-22 0-16,0 0 16,0 1-16,0-1 0,0 0 15,0 0-15,-22-21 0,1 0 16,0 21-16,0-21 0,0 0 16,0 0-16,-22 21 0,22-21 0,-21 0 15,21 0-15,-22 0 0,22 0 16,0 0-16,0 0 0,0 0 0,-1 0 15,1 0-15,0-21 0,0 21 0,21-21 32,-21 21-32,21-21 15,0 0-15,0 0 0,0-1 16,0 1-16</inkml:trace>
  <inkml:trace contextRef="#ctx0" brushRef="#br0" timeOffset="40635.18">17928 1334 0,'0'0'0,"21"0"31,0 0-31,22 0 15,-22 0-15,42 0 0,-20 0 0,20 0 16,1 0-16,20 0 0,-20 0 16,21 0-16,-1 0 0,-20 0 0,-1 0 15,-20 0-15,-1 0 0,0 0 16,-21 0-16,1 0 0,-1 0 0,-42 0 47,-1 0-32,1 0-15,-21 0 16,21 21-16,-22 0 0</inkml:trace>
  <inkml:trace contextRef="#ctx0" brushRef="#br0" timeOffset="41931.43">4678 3175 0,'0'0'0,"-127"0"32,106 21-32,42-21 15,21 0 1,-21 0-16,22 0 0,-22 0 0,21 0 16,22 0-16,-22 0 0,0 0 15,22 0-15,-22 0 0,22 0 0,-22 0 16,21 0-16,1 0 0,-1 0 15,1 0-15,-1 0 0,1 0 0,21 0 16,-1 0-16,1 0 0,21 0 0,0-21 16,-1 21-16,1 0 0,0 0 15,21 0-15,0 0 0,0 0 16,21 0-16,-21 0 0,0-21 0,21 21 16,-21 0-16,22 0 0,-22 0 15,21 0-15,0 0 0,-21 0 0,21 0 16,-21 0-16,21 0 0,0 0 15,1 0-15,-1 0 0,0 0 0,-21 0 16,21 0-16,0 0 0,0 0 0,22 0 16,-22 0-16,0 0 0,0 0 15,-21 0-15,21 0 0,1 0 0,-1 21 16,-21-21-16,21 0 0,-21 0 0,21 0 16,-21 0-16,0 0 0,21 0 15,-21 0-15,21 21 0,1-21 16,-22 0-16,21 0 0,-21 0 15,21 0-15,0 0 0,0 21 0,0-21 16,-21 0-16,22 0 0,-22 0 0,21 22 16,-21-22-16,21 0 0,-21 0 15,21 0-15,-21 0 0,0 0 0,21 21 16,-21-21-16,0 0 0,21 0 16,-21 0-16,22 0 0,-22 0 0,0 0 15,0 21-15,-22-21 0,22 0 16,0 0-16,-21 0 0,21 0 0,106 0 15,-127 0-15,0 0 0,0 0 16,-22 0-16,22 0 16,0 0-16,-21 0 0,20 0 0,1 0 15,0 0-15,-21 0 0,-1 0 0,1 0 16,-21 0-16,-1 0 0,1 0 16,-1 0-16,1 0 0,-22 0 0,21 0 15,-20 0-15,-1 0 0,-21 0 16,22 0-16,-22 0 0,0 0 15,0 0-15,-21-21 32,0 0-1,-21 21-31,0-22 0</inkml:trace>
  <inkml:trace contextRef="#ctx0" brushRef="#br0" timeOffset="42067.36">18373 3239 0,'0'0'0,"-22"0"31,1 0-31,0 0 16,0 0-16,0 21 16,-22-21-16,22 0 0</inkml:trace>
  <inkml:trace contextRef="#ctx0" brushRef="#br0" timeOffset="58899.73">677 4001 0,'0'-22'16,"0"44"15,0 20-15,0-21-16,0 21 0,0 1 15,0 20-15,0-20 0,0 20 0,0-21 16,0 22-16,-21-22 0,21 22 16,-21-22-16,21 0 0,0 1 15,-21-22-15,21 21 0,0-21 0,-21 22 16,21-22-16,0 0 15,0-42 1,21 21 0,0-21-16,0 0 0</inkml:trace>
  <inkml:trace contextRef="#ctx0" brushRef="#br0" timeOffset="59190.58">995 4360 0,'0'22'0,"0"-44"0,0 65 0,0-22 0,0 0 16,21-21-16,-21 21 0,0 0 15,21-21-15,-21 22 0,21-22 16,0 0-16,1 0 16,-1 0-16,0 0 15,-21-22 1,0 1-16,0 0 15,0 0-15,-21 21 0,21-21 16,-21 21-16,-1 0 0,1 0 16,0 0-16,0 0 15,21 21-15,-21-21 16,21 21-16</inkml:trace>
  <inkml:trace contextRef="#ctx0" brushRef="#br0" timeOffset="59642.59">1799 3831 0,'0'-21'16,"0"42"-16,21-42 0,-21 0 0,0 42 31,0 0-31,0 22 0,0-22 15,-21 42-15,0-20 0,21 20 16,-21 1-16,0-22 0,-1 21 16,-20 1-16,21-1 0,0-20 0,0-1 15,-1 22-15,1-22 0,0 0 16,21-21-16,-21 22 0,21-22 0,-21 0 16,21 0-16,0 0 0,0 1 15,0-44 16,0 1-31,21 0 0,-21-21 0,21 21 16,0-22-16,0 1 0,-21 0 16,22-22-16</inkml:trace>
  <inkml:trace contextRef="#ctx0" brushRef="#br0" timeOffset="59863.46">1863 3831 0,'0'0'0,"21"0"0,-21 21 16,0 1-16,0-1 15,21 21-15,-21 0 0,0 1 0,0 20 16,0 1-16,0 42 16,0-43-16,0-21 0,0 22 15,0-22-15,0 1 0,0-1 16,0-21-16,0 21 0,21-20 0,-21 20 16,21-21-16,-21 0 0,0 0 15,21-21-15,-21-21 31</inkml:trace>
  <inkml:trace contextRef="#ctx0" brushRef="#br0" timeOffset="60436.63">1545 4509 0,'-21'0'0,"42"0"0,-63 0 0,21 21 0,21 0 15,0 0 1,21-21-16,0 21 0,0-21 15,21 0-15,-20 0 0,20 0 16,0 0-16,1 0 0,-1-21 0,21 0 16,-20 0-16,-1 21 0,22-21 15,-22-1-15,0-20 0,1 21 0,-1 0 16,0 0-16,1-1 16,-22 1-16,0 0 0,0 21 0,0-21 0,-21 42 31,0 0-16,0 0-15,-21 1 0,21-1 0,0 21 16,-21-21-16,21 22 0,-21-22 16,21 0-16,0 21 0,0-21 0,0 1 15,0-1-15,0 0 0,0 0 16,0 0-16,21 0 16,106-42-1,-106 21-15,21-21 16,-20 0-16,20 0 15,-21 0-15,21-22 0,-20 22 0,20-21 0,-21 21 16,0-22-16,0 1 0,1 21 16,-22-22-16,0 22 0,0-21 15,0 21-15,0 0 0,0 42 32,0 0-32,0 0 0,0 21 15,-22-20-15,22 20 0,-21-21 16,21 21-16,0-20 0,0-1 0,0 21 15,0-21-15,0 0 0,0 1 16,0-1-16,0 0 0,0 0 16,21-21-16,1 0 15,-1 0-15,0 0 0,0 0 16,0-21-16,0 0 0,1 0 0,-1-1 16</inkml:trace>
  <inkml:trace contextRef="#ctx0" brushRef="#br0" timeOffset="60710.67">3238 3704 0,'0'-21'15,"0"42"-15,0-63 0,-21 42 0,0 0 16,0 0-16,21 21 16,-21 0-16,21 0 0,-21 22 0,21-1 15,-22 0-15,22 22 0,0-1 16,0-20-16,0 20 0,0 1 15,0-1-15,0 1 0,-21-22 0,21 0 16,0 1-16,0-1 0,0 0 16,0-20-16,0 20 0,0-21 0,0 0 15,0 0-15,21-21 32,1 0-32,-1-21 0,-21 0 15,21 0-15</inkml:trace>
  <inkml:trace contextRef="#ctx0" brushRef="#br0" timeOffset="61079.46">3429 4128 0,'0'63'32,"0"-42"-32,0 22 0,0-22 15,0 21-15,0-21 0,0 22 0,-21-22 16,21 21-16,-21-21 0,21 0 0,0 22 15,0-22-15,0 0 0,0 0 16,0 0-16,21-21 0,0 0 16,0 0-16,0 0 0,0 0 15,22 0-15,-22 0 0,0-21 16,21 0-16,-20 0 0,-1 0 0,0 0 16,0-1-16,0-20 0,-21 21 15,21-21-15,-21-1 0,0-41 16,0 62-16,-21-20 0,0 21 15,0 0-15,-21 0 0,20-1 0,1 22 16,-21 0-16,21 0 0,0 0 0,-22 0 16,22 0-16,0 0 0,0 22 15,0-22-15,-1 0 0,1 21 0,21-42 47</inkml:trace>
  <inkml:trace contextRef="#ctx0" brushRef="#br0" timeOffset="61303.23">2942 4001 0,'0'0'0,"21"0"31,22 0-15,-22 0-16,21-22 0,0 22 15,1 0-15,-1-21 0,0 21 0,1 0 16,20-21-16,-20 0 0,-1 21 16,0 0-16,1 0 0,-22 0 0,0 0 15,0-21-15</inkml:trace>
  <inkml:trace contextRef="#ctx0" brushRef="#br0" timeOffset="62585.37">4551 4064 0,'0'21'15,"21"-21"1,0-21-16,0 0 0,0 0 15,1 0-15,-1-1 16,0 1-16,0 0 0,0 0 0,-21 0 16,0 0-16,21-1 0,-21 1 15,0 0-15,0 0 0,0 0 16,-21 21-16,0 0 0,0 0 0,-21 0 16,-1 0-16,22 0 0,-21 0 15,-1 0-15,1 0 0,0 21 0,-1 0 16,1 0-16,21 0 0,0 1 15,0-1-15,-1 0 0,22 0 16,0 0-16,0 0 0,0 1 16,0-1-16,22 0 0,-1 0 0,0 21 15,21-20-15,-21-1 0,22 0 0,-22 21 16,21-21-16,1 1 0,-22-1 16,21 21-16,-21-21 0,0 0 0,1 1 15,-1-1-15,-21 0 0,0 0 16,0 21-16,0-20 0,-21-1 0,-22-21 15,1 21-15,21 0 0,-43 0 0,22 0 16,0-21-16,-1 22 0,1-22 16,-22 0-16,22 0 0,0 0 0,-1 0 15,1 0-15,21-22 0,0 1 16,0 0-16,-1 0 0,1 0 16,21-22-16,0 1 0,0 0 0,0-1 15,0-20-15,0 21 0,0-1 16,0-20-16,21 20 0,1 22 0,-1-21 15,0 21-15,0 0 0,0 21 16,0 0-16,1 0 0,-22 21 16,0 0-16,21 0 0,-21 21 0,21 1 15,-21-1-15,0 0 0,0 1 16,0-1-16,0 22 0,0-22 0,0 0 16,0-21-16,0 22 15,0-22-15,0 21 0,0-21 0,21 1 16,0-1-16,0 0 0,1-21 0,-1 0 15,0 21-15,0-21 0,21 0 16,1 0-16,-22 0 0,21-21 0,1 21 16,-1-21-16,0 0 0,1-1 15,-1 1-15,0 0 0,1-21 16,-1 21-16,0-22 0,1 1 0,-1 0 0,-21 20 16,0-20-16,0 0 0,1 21 15,-1-1-15,-21 1 0,0 0 0,0 0 16,-21 42 15,-1 0-31,22 0 0,0 1 16,-21-1-16,0 0 0,21 21 15,-21-21-15,21 1 0,0 20 0,0-21 16,0 0-16,0 0 0,0 1 0,0-1 16,0 0-16,21 0 15,0-21-15,0 0 0,1 0 0,-1 0 16,21 0-16,-21 0 0,0 0 0,22-21 15,-22 0-15,0 21 0,21-21 16,-20-22-16,-1 22 0,21 0 16,-21 0-16,-21-22 0,21 22 0,1 0 15,-22-21-15,0 21 0,0-1 16,0 1-16,0 42 31,0 1-31,-22-1 16,22 0-16,-21 0 0,21 21 0,-21-20 15,21-1-15,0 0 0,0 0 16,0 0-16,0 0 0,0 1 0,0-1 16,0 0-16,21 0 15,0-21-15,1 0 0,-1 0 0,0 0 16,21 0-16,1 0 0,-1 0 0,0 0 16,1 0-16,20-21 0,-21 0 15,22 0-15</inkml:trace>
  <inkml:trace contextRef="#ctx0" brushRef="#br0" timeOffset="63188.04">6159 4191 0,'0'0'0,"0"-21"0,0 0 16,0 0-16,0-1 0,0 1 15,-21 21-15,0 0 0,0 0 0,0 0 16,0 0-16,-1 0 0,-20 0 0,21 21 16,-21 1-16,20-1 0,-20 0 15,21 21-15,-21-21 0,20 1 0,1 20 16,21-21-16,0 0 0,0 0 15,0 1-15,0-1 0,0 0 0,0 0 16,21-21-16,1 21 0,-1-21 16,0 0-16,0 0 15,21 0-15,-20 0 0,20-21 0,-21 21 16,21-21-16,-20 0 0,-1 0 0,0-1 16,0 1-16,0 0 0,-21-21 15,0 21-15,21-1 0,-21 1 0,0 0 16,0 0-16,0 42 31,0 0-15,-21 0-16,21 1 0,0 20 15,-21-21-15,0 21 0,21-20 16,-21 20-16,21 0 0,0 1 0,-21-1 16,21 0-16,0 22 0,0-1 0,0 1 15,0-1-15,0 22 0,21-22 16,0 22-16,-21-21 0,21 20 15,0-20-15,0 20 0,1-20 0,-22 105 16,21-105-16,-21 20 0,0-20 16,0-1-16,0-20 0,0-1 0,0 0 15,0 1-15,-21-22 0,-1 0 0,1-21 16,0 0-16,0 0 0,0-21 0,0 0 16,-1 0-16,1-22 15,-21 1-15,21 0 0,0-22 0,-22 1 16,22-1-16,0 1 0,21-1 0,0 1 15,0 20-15,0-20 0,0-1 16,0 1-16,0 20 0,0-20 0,21 21 16,0-22-16,0 1 0,1-1 0,20 22 15,-21-22-15,21 1 16,1 20-16,-1-20 0,22-1 0,-22 22 0,21-21 16</inkml:trace>
  <inkml:trace contextRef="#ctx0" brushRef="#br0" timeOffset="64003.95">6985 4382 0,'42'0'16,"-21"0"-1,1-22-15,-1 1 0,0 21 0,0-21 16,-21 0-16,21 0 0,-21-22 16,0 22-16,0 0 0,0 0 15,0 0-15,0 0 0,-21 21 0,0-22 16,0 22-16,0 0 0,-22 0 15,22 0-15,-21 0 0,-1 22 0,1-1 16,21 0-16,-21 0 0,-1 0 0,1 0 16,21 1-16,-22-1 0,22 0 15,0 0-15,21 0 0,0 0 0,0 1 16,0-1-16,21-21 16,0 0-1,1 0-15,20 0 0,0 0 0,-21-21 16,22 21-16,-1-22 0,0 1 0,1 0 15,-22 0-15,21 0 0,1 0 16,-22-1-16,0 22 0,0-21 0,0 0 16,0 0-16,-21 0 15,0 42 1,0 0 0,0 0-16,0 22 0,0-22 15,0 21-15,0 0 0,-21 1 0,21-1 16,0 0-16,-21 1 0,21 20 0,0 1 15,0-1-15,0 1 16,0 20-16,0-20 0,0 21 0,0-1 16,0-20-16,0 20 0,0-20 0,0 21 15,0-22-15,0 22 0,0-22 0,0 1 16,-21-1-16,21 1 0,-21-22 16,21 0-16,-21 1 0,21-1 0,-22 0 15,22-20-15,-21-1 0,0 0 0,0-21 16,0 0-16,0 0 15,-1-21-15,1 0 0,0-1 16,0-20-16,0 21 0,-22-43 0,22 22 16,-21-21-16,0-1 0,20-21 15,-20 22-15,21-22 0,0 22 16,0-1-16,21-20 0,0 20 0,0 1 16,0-1-16,0 1 0,21 20 0,0-20 15,21 20-15,1 1 0,-1 0 16,0-1-16,1 1 0,20 0 0,-21 21 15,22-22-15,-22 1 0,22 21 0,-22-22 16,0 22-16</inkml:trace>
  <inkml:trace contextRef="#ctx0" brushRef="#br0" timeOffset="64611.79">7493 4382 0,'0'-22'32,"21"22"-32,0-21 0,0 0 0,1 0 15,-1 0-15,0 0 0,-21-1 16,0 1-16,21 0 0,-21 0 16,0 0-16,0 0 0,-21 21 31,0 0-31,0 0 0,-1 21 0,-20 0 15,21 0-15,0 21 0,0-20 16,-1-1-16,22 21 0,0-21 16,-21 22-16,21-22 0,0 0 0,0 0 15,0 0-15,0 0 0,0 1 0,21-22 16,1 21-16,-1-21 0,0 0 16,0 0-16,21 0 0,-20 0 0,20 0 15,0 0-15,1 0 0,-1-21 16,0-1-16,1 22 0,-1-21 0,0-21 15,1 21-15,-1 0 0,0-22 16,-21 22-16,1-21 0,-1-1 0,0 22 16,-21 0-16,0 0 0,0 0 0,-21 21 15,0 0 1,-1 0-16,-20 21 0,21 0 16,0-21-16,0 42 0,-1-20 0,22-1 15,0 0-15,0 0 0,0 0 16,22 22-16,-1-22 0,0 0 0,0 0 15,0 0-15,0 0 0,1 22 16,-22-22-16,21 0 0,-21 0 16,0 0-1,-21-21-15,-1 0 16,1 0-16,0 0 16,0 0-16,0 0 0,21-21 15,-21 21-15,21-21 0,0 0 16,0 0-16,0 0 0,0-1 15,21-20-15</inkml:trace>
  <inkml:trace contextRef="#ctx0" brushRef="#br0" timeOffset="64890.77">8551 3704 0,'-63'85'31,"63"-43"-31,-21 1 16,21-1-16,-22 0 0,1 1 0,21 20 15,0-21-15,-21 22 0,0-22 0,0 1 16,21 20-16,-21-21 0,21-20 16,0 20-16,0-21 0,0 21 0,0-20 15,0-1-15,0 0 0,21-21 16,0 0-16,0 0 15,0 0-15,0 0 0,1 0 0,-1-21 16,0 0-16,0-1 0,0 1 16</inkml:trace>
  <inkml:trace contextRef="#ctx0" brushRef="#br0" timeOffset="65116.7">8975 4085 0,'-43'43'31,"22"-22"-31,0 21 0,0-21 0,0 0 16,-1 22-16,1-22 0,0 21 15,0-21-15,21 22 0,0-22 0,-21 0 16,21 0-16,0 0 0,-21 1 0,21-1 16,0 0-16,21-21 15,0 0 1,0 0-16,21 0 0,-20 0 0,20 0 15,-21-21-15,21 21 0</inkml:trace>
  <inkml:trace contextRef="#ctx0" brushRef="#br0" timeOffset="65807.82">9292 4191 0,'-42'0'15,"21"21"1,21 0-16,-22 1 0,1-1 15,0 21-15,21-21 0,0 0 0,-21 43 16,21-43-16,0 0 16,0 0-16,0 1 0,0-1 0,0 0 15,21-21-15,-21 21 16,21-21-16,0 0 16,1 0-16,-22-21 15,0 0-15,0 0 16,0-1-16,0 1 0,0 0 15,0 0-15,0-21 0,21 20 0,-21-20 16,21 0-16,-21-1 0,21 22 0,0-21 16,0 21-16,-21-22 15,43 22-15,-22 0 0,0 0 0,0 21 16,0 0-16,1 0 0,20 0 16,-21 0-16,0 0 0,0 0 0,22 21 15,-22 0-15,21 22 0,-21-22 0,1 21 16,-1-21-16,0 22 0,0-22 15,-21 21-15,0-21 0,0 22 0,0-22 16,0 0-16,-21 0 0,0 0 0,21 0 16,-21 1-16,-1-1 0,1-21 15,21 21-15,-21-21 16,21-21 0,0 0-1,0-1-15,0 1 0,0 0 0,21 0 16,-21-21-16,21-1 0,22 1 0,-22 0 15,21-1-15,-21 1 0,22 0 16,-1-1-16,0 1 0,22 21 0,-22 0 16,22-1-16,-1 22 0,-20 0 0,20 0 15,1 0-15,-22 22 16,0-1-16,1 21 0,-1-21 0,-21 22 0,0-1 16,-21 0-16,0 1 15,0-1-15,0 0 0,0-21 0,0 22 0,-21-22 16,0 21-16,0-21 0,0 1 0,-1-1 15,1-21-15,0 21 16,0-21-16,0 0 0,21 21 16,0-42-1,0 0 1,0 0-16,0-22 0</inkml:trace>
  <inkml:trace contextRef="#ctx0" brushRef="#br0" timeOffset="66007.84">9927 3725 0,'0'0'0,"-21"0"0,-21 0 0,20-21 0,1 21 16,0 0-16,0 0 16,0 0-16,0 0 0,21-21 0,-22 21 15,1 0 16,0 0-15</inkml:trace>
  <inkml:trace contextRef="#ctx0" brushRef="#br0" timeOffset="66218.72">8445 3831 0,'-21'21'0,"42"-42"0,-63 42 0,42 1 16,21-22 0,0 0-16,22 0 0,-22 0 0,21 0 15,-21 0-15,22 0 0,-1 0 0,22 0 16,-22-22-16,21 22 0,-20 0 16,-1 0-16,22 0 0,-43-21 0,21 21 15,-21 0-15,0 0 0</inkml:trace>
  <inkml:trace contextRef="#ctx0" brushRef="#br0" timeOffset="67251.13">804 5927 0,'0'0'0,"-21"0"15,0-21-15,21-1 16,0 1-16,0 0 15,0 0-15,0 0 0,0 0 0,0-1 16,21 1-16,0 0 16,0 21-16,1 0 0,-1 0 15,0 0-15,0 0 0,0 0 16,0 21-16,1 22 0,-1-22 16,0 21-16,0 0 0,-21 22 15,0-22-15,0 1 0,0-1 16,0 21-16,-21-20 0,0-1 0,-22 0 15,22 1-15,-21-1 0,0 0 16,20-20-16,-20 20 0,0-21 0,21 0 16,-22 0-16,22-21 0,0 0 15,0 0-15,0 0 0,-1 0 0,1 0 16,21-21-16,-21 0 0,21 0 16,0 0-16,0-22 0,0 22 0,0-21 15,0 0-15,0 20 0,0-20 16,21 21-16,0 0 0,1 0 15,-1-1-15,21 1 0,-21 21 16,22 0-16,-1 0 0,-21 0 0,21 21 16,-20 1-16,-1-1 0,21 0 15,-21 0-15,0 0 0,-21 22 16,22-22-16,-22 0 0,21 0 0,-21 21 16,0-20-16,0-1 0,0 0 15,0 0-15,0 0 16,0-42 15</inkml:trace>
  <inkml:trace contextRef="#ctx0" brushRef="#br0" timeOffset="67451.02">1418 6181 0,'0'0'0,"21"0"79,-21-21-79</inkml:trace>
  <inkml:trace contextRef="#ctx0" brushRef="#br0" timeOffset="67947.73">2328 5715 0,'0'0'0,"0"-21"0,-21 21 16,21 21 0,0 21-16,0 1 0,0-1 15,0 0-15,21 1 0,-21-1 16,0 22-16,0-22 0,0 0 0,0 1 15,0-1-15,0 0 0,0 1 16,0-22-16,0 21 0,0-21 0,0 0 16,0 1-16,0-1 0,0 0 15,-21-42 17,21 0-32</inkml:trace>
  <inkml:trace contextRef="#ctx0" brushRef="#br0" timeOffset="68308.52">1990 5948 0,'0'0'0,"0"-212"31,0 191-31,0-21 0,0-1 0,21 22 16,21-21-16,-21 21 0,22 0 0,20-1 15,-21 1-15,22 21 16,21 0-16,-22 0 0,22 0 0,-1 43 15,-20-22-15,21 21 0,-22 0 16,1 22-16,-22-1 0,0 1 0,-21-22 16,1 22-16,-22-1 0,0 1 15,-43-22-15,22 0 0,-21 22 0,-22-22 16,1 1-16,20-1 0,-41 0 16,20-21-16,1 22 0,20-22 0,-20 0 15,21 0-15,-1-21 0,1 0 16,0 0-16,20 0 0,-20 0 0,21 0 15,21-21-15,0 0 0,0 0 0,0 0 16,0-1-16,0-20 16,0 21-16,21 0 0,0 0 0,0-1 15,22 1-15,-1 21 0,0-21 16,22 0-16,-22 0 0,22 0 0</inkml:trace>
  <inkml:trace contextRef="#ctx0" brushRef="#br0" timeOffset="68683.49">3133 6138 0,'0'-21'16,"0"0"-16,0 0 16,0 0-16,0 0 0,21 21 0,-21-22 15,21 1-15,0 21 0,0 0 16,0-21-16,1 21 0,-1 0 0,0 0 15,21 21-15,-21 0 0,1 1 0,20-1 16,-21 0-16,0 21 0,0-21 16,1 1-16,-22 20 0,0-21 0,0 0 15,0 22-15,0-22 0,-22 0 16,1 0-16,0 0 0,0 0 0,21 1 16,-21-22-16,0 0 0,-1 0 15,22-22 1,0 1-16,0 0 15,0 0-15,0-21 0,0 20 16,0 1-16,22 0 0,-1-21 0,0 21 16,0-1-16,0-20 0,0 21 0,1 0 15,-1 21-15,0-21 0,21-1 16,1 22-16,-22-21 0,21 21 0</inkml:trace>
  <inkml:trace contextRef="#ctx0" brushRef="#br0" timeOffset="69051.62">4106 5927 0,'-21'0'0,"21"21"0,-21 0 15,0-21-15,0 21 0,-1 0 16,1 1-16,0 20 0,21-21 0,-21 0 16,0 22-16,21-22 0,-21 21 15,21-21-15,0 22 0,0-22 0,0 0 16,0 0-16,21 0 0,0 0 0,0-21 15,21 0-15,-20 0 0,-1 0 16,21 0-16,-21 0 0,22-21 0,-22 21 16,0-21-16,21 0 0,-21 0 15,1 0-15,-1-1 0,0 1 16,-21-21-16,0 21 0,0-43 16,-21 22-16,0 21 0,-1-22 15,1 22-15,-21 0 0,21 0 0,0 0 16,-22 21-16,1 0 0,21 0 0,-22 0 15,22 21-15,-21 0 0,21 0 16,0 0-16,-1 1 0,1-1 0,21 0 16,0 0-16,0 0 0,0 0 15,0 1-15,21-1 0,1 0 0,20-21 16,-21 0-16</inkml:trace>
  <inkml:trace contextRef="#ctx0" brushRef="#br0" timeOffset="69380.96">4699 5927 0,'0'0'15,"0"-21"-15,-21 21 0,0 0 0,21-22 0,-22 22 16,1 0-16,0 22 16,21-1-16,0 0 0,-21 0 0,21 21 15,-21 1-15,21-1 0,0 0 0,0 22 16,0-1-16,0 1 0,0-1 15,-21 1-15,-1 21 0,22-22 16,-21 22-16,21-22 0,-21 22 0,0 0 16,0-1-16,21 1 0,-21 0 0,-1 20 15,1-20-15,0 0 0,0-1 16,21 1-16,-21-21 0,0 20 0,21-20 16,0-22-16,-22 0 0,22 1 0,-21-22 15,21 0-15,0-42 16,0 0-16,21 0 15,1-22-15,-1 1 0,-21 0 16,21-22-16,0 1 0</inkml:trace>
  <inkml:trace contextRef="#ctx0" brushRef="#br0" timeOffset="69651.8">4530 6414 0,'-22'-64'0,"44"128"0,-65-191 15,43 63-15,-21 1 0,21 20 16,0 1-16,0 0 0,0-1 0,0 1 15,21 21-15,0 0 0,22-1 16,-22 1-16,21 0 0,1 21 0,-1 0 16,21 0-16,-20 0 0,-1 21 0,0 0 15,1 1-15,-1 20 0,-21-21 16,0 21-16,1 1 0,-22-1 0,0-21 16,0 22-16,-22-1 0,-20-21 15,0 21-15,-1-20 0,1-1 16,-21 21-16,-1-21 0,22 0 0,-22 1 15,22-22-15,0 21 0,20-21 0,-20 21 16,21-21-16,21-21 16,0 0-16,0-1 0</inkml:trace>
  <inkml:trace contextRef="#ctx0" brushRef="#br0" timeOffset="71944">5630 5694 0,'0'0'0,"21"-106"16,-21 64 0,0 21-16,0-1 0,0 1 15,0 0-15,-21 21 16,0 21-16,21 22 0,-21-22 15,0 21-15,21 22 0,-21-22 16,-1 21-16,22 1 0,-21-1 16,0-20-16,0 20 0,0-20 0,0-1 0,-1 0 15,1 1-15,0-1 0,0-21 16,21 0-16,0 0 0,-21 1 0,21-1 16,0-42 15,0-1-31,0 1 0,0 0 0,0 0 15,21 0-15,-21 0 0,21-22 0,-21 22 16,0-21-16,21 21 0,0-22 16,1 22-16,-22 0 0,21 0 0,0 0 15,-21-1-15,21 22 0,0 0 16,0 22-16,-21-1 16,0 0-16,0 0 0,22 0 0,-22 0 15,21 1-15,-21 20 0,0-21 16,21 0-16,-21 0 0,21 1 0,0-1 15,0 0-15,1 0 0,-1 0 16,0 0-16,0 1 0,0-22 0,22 0 16,-22 0-16,21 0 0,-21 0 15,22 0-15,-1 0 0,0 0 0,43-22 16,-43 1-16,-21 0 0,22 0 16,-22-21-16,0 20 0,0-20 15,0 0-15,-21-1 0,22 1 0,-22-21 16,0-1-16,0 1 0,0 20 15,-22-20-15,1-1 0,0 22 0,0 0 16,-21-1-16,20 1 0,-20 0 0,0 20 16,-1 1-16,1 0 0,-21 21 15,20 0-15,-20 0 0,20 0 16,1 21-16,-21 0 0,-1 43 16,22-22-16,21 1 0,-1-1 15,1 21-15,21 1 0,0-22 0,0 22 16,0-1-16,0-20 0,21-1 15,1 0-15,20 1 0,21 20 16,-20-21-16,-1-20 0,22-1 0,-22 0 16,21-21-16,1 0 0,-22 0 15,22 0-15,-1 0 0,-20 0 0,20-21 16,-21 0-16,1 21 0,-1-22 0,0-20 16,1 21-16,-1 0 15,-21-22-15,0 22 0,1-21 0,-1 21 16,0-22-16,-21 22 0,0-21 0,0 21 15,0 0-15,0-1 16,0 44 0,-21-1-16,21 0 0,-21 21 15,21-21-15,-22 1 0,22 20 16,0-21-16,0 21 0,0-20 0,0-1 16,-21 21-16,21-21 0,0 0 15,0 1-15,0-1 0,21 0 0,-21 0 16,22 0-16,-1-21 0,0 21 15,21-21-15,-21 0 0,1 0 0,20 0 16,0 0-16,-21 0 0,22-21 16,-1 21-16,-21-21 0,22 0 0,-1 0 15,-21 0-15,0-22 0,0 22 0,1-21 16,-1 21-16,-21-22 0,21 1 16,-21 0-16,0-1 0,0 1 0,0 0 15,-21 20-15,0-20 0,-22 21 0,22 0 16,-21 0-16,-1 21 0,1 0 15,0 0-15,-1 0 0,1 0 0,0 21 16,-1 0-16,1 0 0,21 21 16,0-20-16,0 20 0,-1 0 0,22 1 15,0-1-15,0 0 0,0 1 16,0-1-16,22-21 0,-1 21 0,21-20 16,-21-1-16,22 0 0,-22 0 15,21 0-15,0-21 0,1 0 0,20 21 16,-20-21-16,20 0 0,43 0 15,-64-21-15,64 0 16,-85 0-16,22 0 0,-1-22 16,-21 22-16,21 0 0,-20-21 0,-1-43 15,0 64-15,-21-21 16,21-1-16,-21 22 0,0 0 0,0 0 0,0 0 16,0 42-1,0 0-15,-21 0 16,21 0-16,-21 0 0,21 22 0,0-22 15,-21 0-15,21 21 0,0-20 0,-22-1 16,22 21-16,0-21 0,0 0 16,0 1-16,0-1 0,22 0 15,-1-21-15,0 21 0,0-21 16,0 0-16,22 0 0,-22 0 0,21 0 16,-21 0-16,22-21 0,-22 21 0,0-21 15,21 0-15,-21-1 0,1 1 16,-1-21-16,0 21 0,0-22 15,-21 22-15,0-21 0,0 21 0,21 0 16,-21-1-16,0 44 31,-21-22-31,21 21 0,0 0 0,0 0 16,-21 0-16,21 0 0,0 1 16,-21-1-16,21 21 0,0-21 0,0 0 15,0 1-15,0-1 0,21 0 16,0 0-16,0-21 0,0 0 15,1 0-15,-1 0 0,21 0 16,-21 0-16,0 0 0,22 0 16,-22 0-16,0-21 0,0 0 0,0 0 15,1-1-15,-1 1 0,-21 0 0,21 0 16,-21-21-16,0-1 0,0 22 16,0-21-16,0-1 0,-42-20 15,20 42-15,1 0 0,0 21 16,0-22-16,0 22 0,0 0 0,-1 0 15,1 0-15,0 0 0,0 0 16,42 0 0,0 0-16,0 0 15,1 0-15,-1 0 0,21 0 16,0 0-16,-20 0 0,20 0 0,0 0 16,1 0-16,-1 0 0,0 0 15,1 0-15,-1 0 0,0 0 16,-21 0-16,22 22 0,-22-1 0,0 0 15,-21 0-15,0 0 0,0 0 0,0 1 16,0 20-16,0-21 0,0 0 16,0 22-16,0-22 0,0 0 0,0 0 15,-21 0-15,0 0 0,0 1 16,21-44 31,0 1-47,0 0 0,0 0 15,0 0-15,21-22 16,-21 1-16,21 21 0,21-43 0,-21 22 16,22 0-16,-1-22 0,0 22 15,1-22-15,20 22 0,1 0 0,-22 21 16,22-1-16,-22 1 0,21 21 0,-20 0 16,-22 21-16,21 22 0,-21-22 0,1 21 15,-22 1-15,0-1 0,0 21 16,0 22-16,0-43 0,-22-20 15,1 20-15,0-21 0,0 0 0,0 0 16,21 1-16,-21-1 0,-1 0 16,1-21-16,0 0 0,21 21 15,-21-21-15,0 0 0,0 0 16,-1 0-16,1 0 16</inkml:trace>
  <inkml:trace contextRef="#ctx0" brushRef="#br0" timeOffset="72955.75">847 7493 0,'0'0'0,"0"-21"15,0 0-15,21 0 0,0 21 16,-21-22-16,21 22 0,0-21 16,22 21-16,-22 0 0,0 0 15,0 0-15,0 0 0,0 0 16,1 21-16,-1 1 0,-21 20 0,21-21 15,-21 21-15,0-20 0,0 20 16,-21-21-16,0 21 0,-22-20 0,22 20 16,0-21-16,-21 0 0,20 0 15,-20-21-15,21 22 0,0-22 0,0 0 16,-1 0 0,22-22-1,0 1 1,22 21-16,-1-21 0,0 21 0,0 0 15,0 0-15,0 0 16,22 0-16,-22 0 0,21 0 0,-21 0 16,22 21-16,-1 0 0,-21 1 15,0-1-15,1 0 0,-22 21 0,0-21 16,0 1-16,-22 20 0,1-21 16,-21 21-16,0-20 0,20-1 0,-20 0 15,0 0-15,-1 0 0,1-21 16,21 0-16,-21 0 0,-1 0 0,22 0 15,0 0-15,-21 0 0,20-21 16,1 0-16,0 0 0,0 0 0,0-1 16,21 1-16,0 0 0,0 0 15,0 0-15,0 0 16,21-1 0,0 22-16,0 0 0,0-21 15</inkml:trace>
  <inkml:trace contextRef="#ctx0" brushRef="#br0" timeOffset="73119.66">1609 7789 0,'0'0'0,"-22"0"47</inkml:trace>
  <inkml:trace contextRef="#ctx0" brushRef="#br0" timeOffset="73499.37">2244 7472 0,'0'0'0,"0"-21"0,0-22 0,-22-41 15,22 63 1,0-22-16,0 22 0,0 0 0,0 0 15,0 42 1,0 0-16,0 21 16,0 1-16,0-1 0,0 0 15,0 22-15,0-1 0,0-20 0,0 20 16,-21 1-16,21-22 0,0 22 16,0-22-16,-21 21 0,21-20 15,-21-1-15,21-21 0,0 0 0,0 1 16,0-1-16,0 0 0,0-42 31</inkml:trace>
  <inkml:trace contextRef="#ctx0" brushRef="#br0" timeOffset="74028.08">1820 7514 0,'0'-63'0,"0"126"0,0-169 16,0 64-16,0 0 0,0-22 15,0 22-15,21 0 0,1-1 0,-1 22 16,21 0-16,-21-21 0,22 42 16,-1-22-16,0 1 0,1 21 0,20 0 15,1 0-15,-1 21 0,1 1 16,-1 20-16,1 0 0,-1 22 0,1-22 16,-1 22-16,-21-1 0,-20 1 0,-1-1 15,0-21-15,-21 22 0,0-22 16,0 22-16,0-22 0,-21 0 0,-22-20 15,22 20-15,0-21 16,0 0-16,0 0 0,0 1 0,-1-22 16,1 0-16,21-22 15,0 1-15,0 0 0,0 0 16,0-21-16,0-1 0,0 22 0,0-42 16,21 20-16,1-20 0,-1-1 15,0 1-15,0-1 0,21-20 0,-20 20 16,20 22-16,0-22 0,1 22 15,-1 21-15,21 0 0,-20-1 16,-1 22-16,0 0 0,1 22 0,-1-1 0,0 0 16,-20 21-16,-1 22 15,0-22-15,-21 22 0,0-1 0,0 1 16,0-1-16,-21-21 0,0 22 16,-22-22-16,22 1 0,0-1 0,-21 0 15,20 1-15,1-22 0,0 0 0,0 0 16,21 0-16,-21 0 0,42-42 47,0 0-47,0 0 0,-21 0 0</inkml:trace>
  <inkml:trace contextRef="#ctx0" brushRef="#br0" timeOffset="75489.36">3683 7324 0,'0'-21'0,"0"42"0,0-64 0,-21 43 32,0 22-32,-1-1 0,1 0 0,0 21 15,0-21-15,0 22 0,0-1 16,-1 0-16,1 1 0,0-1 0,0 0 16,21 1-16,0-1 0,-21-21 0,21 22 15,0-1-15,0-21 0,0 0 16,0 22-16,0-22 0,21-21 0,0 21 15,0 0-15,0-21 0,22 0 16,-22 0-16,21 0 0,1-21 16,-22 0-16,21 21 0,0-21 0,-20-1 15,20-20-15,-21 21 0,21 0 16,-20-22-16,-1 22 0,-21-21 0,0 0 16,21-1-16,-21 1 0,0 0 0,0-22 15,0 22-15,-21-1 0,0 1 16,-1 0-16,1 21 0,0-22 0,0 43 15,0 0-15,-22 0 0,22 0 0,-21 0 16,21 21-16,0 1 0,-1 20 16,1 0-16,0 1 0,0-1 0,0 0 15,21 22-15,-21-22 16,21 0-16,0 1 0,0-22 0,0 21 16,21-21-16,0 22 0,0-22 0,0 0 15,0 0-15,1 0 0,20-21 16,-21 0-16,21 0 0,-20 0 0,20 0 15,0 0-15,-21 0 0,64-21 16,-64 0-16,22 0 0,-22-21 16,21 20-16,-21 1 0,0-21 0,1 0 15,-1 20-15,0-20 0,-21 0 16,21-1-16,-21 22 0,0-21 0,0 21 16,0 0-16,0-1 0,0 44 31,-21-22-31,21 21 0,0 21 15,-21-21-15,21 0 0,0 22 0,0-1 16,0-21-16,0 22 0,0-22 16,0 0-16,0 21 0,0-21 0,0 1 15,0-1-15,0 0 0,21 0 0,0-21 16,0 21-16,0-21 16,1 21-16,-1-21 0,0 0 0,0 0 0,21 0 15,-20 0-15,-1-21 0,0 0 0,21 0 16,-21 0-16,1 0 0,-1-1 15,0-20-15,0 21 0,-21-21 16,21-1-16,-21 22 0,21-21 0,-21-1 16,0 22-16,0 0 0,0 0 0,0 0 15,0 0-15,0 42 32,-21 0-32,21 0 0,-21 21 15,21-20-15,0-1 0,0 21 0,0-21 16,0 0-16,0 22 0,0-22 0,0 0 15,0 0-15,0 0 0,21 1 16,0-1-16,1 0 0,-1-21 16,0 21-16,21-21 0,-21 0 0,22 0 15,-1 0-15,0 0 0,1 0 0,-1-21 16,0 21-16,-20-21 0,20 0 16,0-1-16,-21-20 0,43-21 15,-43 41-15,-21-20 0,21 0 0,-21 21 16,21-22-16,-21 22 15,0 0-15,0 0 0,-21 21 16,0 0-16,0 21 0,21 0 16,-21 21-16,21-20 0,-21-1 15,21 21-15,0-21 0,0 22 0,0-22 16,0 0-16,0 0 0,0 21 0,21-20 16,-21-1-16,21 0 15,0 0-15,0 0 0,0 0 16,-21-42 15,-21 0-15,0 21-16,21-21 0,-21 0 0,0 21 15,0-21-15,-1 21 0,1 0 16,0 0-16,21 21 31,0 0-31,21-21 16,0 21-16,-21 0 0,43-21 0,-22 0 15,0 21-15,0-21 0,22 0 16,-22 0-16,21 0 0,0 0 0,-20 0 16,41 0-16,-21 0 0,1-21 15,-1 0-15,22 21 0,-22-21 0,0 0 16,-21 0-16,22-1 0,-22 1 0,21-21 16,-21 21-16,-21-22 0,0 22 15,0-21-15,0 21 0,0-22 0,0 22 16,-21 0-16,0 0 0,0 21 15,-21 0-15,20 0 0,-20 21 16,21 0-16,0 22 0,0-22 16,-1 21-16,22 0 0,-21-20 0,21 20 0,0 0 15,0 1-15,21-1 16,1-21-16,-1 0 0,0 0 16,21-21-16,-21 22 0,1-22 0,20 0 15,-21 0-15,21 0 0,1 0 0,-1 0 16,0-22-16,22-20 15,-43 42-15</inkml:trace>
  <inkml:trace contextRef="#ctx0" brushRef="#br0" timeOffset="75963.09">6498 7112 0,'0'0'0,"0"-106"16,0 127 15,0 1-31,0-1 16,0 42-16,0-20 0,0-1 0,0 21 15,0 1-15,0-1 0,0-20 0,0 20 16,0-20-16,0-1 0,0 0 16,0 1-16,0-22 0,0 21 15,0-21-15,0 0 0,0 1 16,21-22 0,0-22-1,1 1-15,-1 0 0</inkml:trace>
  <inkml:trace contextRef="#ctx0" brushRef="#br0" timeOffset="76194.95">6985 7006 0,'0'0'0,"0"-21"0,0 0 0,0 0 16,-21 42 0,0 0-1,21 0-15,0 22 0,-22-22 0,22 21 16,-21 22-16,21-22 0,0 0 15,0 1-15,0-1 0,0 21 0,0-20 16,-21-22-16,21 21 0,0 1 0,0-22 16,-21 21-16,21-21 0,0 0 15,0 1-15,0-1 0,0 0 16,-21-21 0,0 0-16</inkml:trace>
  <inkml:trace contextRef="#ctx0" brushRef="#br0" timeOffset="76768.63">6371 7535 0,'-21'0'0,"42"0"0,-21 0 31,21 22-31,22-22 16,-22 0-16,21 0 0,0 21 0,22-21 16,-22 0-16,22 0 0,20 0 15,-20-21-15,-1-1 0,22 1 0,-21 0 16,-1 0-16,1 0 0,-1 0 0,-21-1 15,1 1-15,-1 0 0,-21 0 16,22 0-16,-43 0 0,0-1 0,0 1 16,0 0-16,0 0 0,-22 0 15,1 21 1,0 0-16,0 0 0,0 0 0,0 21 16,-1 0-16,-20 43 0,21-43 15,21 21-15,0 0 0,0 1 16,-21-1-16,21 0 0,0 22 15,0-43-15,0 21 0,0-20 0,0-1 16,21 0-16,-21 0 0,21-21 16,0 21-16,0-21 0,22 0 0,-22 0 15,21 0-15,-21 0 0,22 0 0,-1 0 16,0-21-16,-20 0 0,20 21 0,0-21 16,1 0-16,-22-1 0,21-20 15,-21 21-15,0-21 0,-21 20 16,0-20-16,0 0 0,0-1 0,0 22 15,-21-21-15,-21 0 0,21-1 16,-22 22-16,22 0 0,-21 21 16,0 0-16,-43 0 0,43 0 0,20 0 15,-20 21-15,21 21 0,0-20 16,0 20-16,-1-21 0,22 21 0,0 1 16,0-22-16,0 21 0,0-21 0,0 22 15,0-22-15,22 0 0,-1 0 16,0 0-16,0 1 0,0-22 0,22 21 15,-1-21-15,-21 0 0,21 0 16,1 0-16,-1 0 0,0 0 16,1 0-16</inkml:trace>
  <inkml:trace contextRef="#ctx0" brushRef="#br0" timeOffset="77103.96">8086 7387 0,'0'-21'0,"0"42"0,21-84 15,-21 42-15,21-22 0,-21 22 0,0 0 16,21 21-16,0 0 15,0 0-15,1 21 0,-22 0 16,21 0-16,0 1 0,-21 20 0,0-21 16,21 21-16,0 1 0,-21-22 15,0 21-15,0-21 0,0 22 16,0-22-16,0 0 0,0 21 0,0-20 16,0-1-16,0 0 0,0 0 15,0-42 16,0 0-31,0 0 16,0-1-16,21 1 0,1-21 16,-1 21-16,0-22 0,-21 1 15,21 0-15,0-1 0,0 1 0,1 0 0,-1 21 16,0-22-16,0 22 0,-21 0 16,21 0-16,0 0 0,1 21 15,-1 0-15,0 0 0,0 0 0,-21 21 16,21-21-16,-21 21 0</inkml:trace>
  <inkml:trace contextRef="#ctx0" brushRef="#br0" timeOffset="77768.33">8678 7535 0,'0'22'0,"0"-44"0,0 65 0,0-22 16,21-21 15,1 0-31,-1-21 16,0 21-16,0-21 0,21-22 15,-20 22-15,-1 0 0,-21-21 16,21 20-16,-21 1 0,21-21 16,-21 21-16,0 0 0,0-1 0,0 1 15,-21 21-15,0 21 16,0-21-16,-1 22 16,1 20-16,0-21 0,0 0 0,21 22 15,0-22-15,-21 21 0,21-21 0,0 0 16,0 22-16,0-22 0,0 0 15,0 0-15,21 0 0,0 1 0,0-22 16,0 21-16,22-21 0,-22 0 16,21 21-16,-21-21 0,22 0 0,-1 0 15,-21 0-15,0 0 0,22 0 16,-22-21-16,0 0 0,-21-1 0,21 1 16,0 0-16,-21 0 0,22-43 15,-22 22-15,0 0 0,21-1 16,0 1-16,0 0 0,-21-1 0,21 1 15,0 0-15,1 21 0,-1-1 0,0 22 16,0 0-16,0 0 0,0 0 16,1 0-16,-1 22 0,0-1 0,-21 0 15,21 21-15,0-21 0,0 22 0,-21-22 16,0 21-16,22 1 0,-22-22 16,21 21-16,-21-21 0,0 22 0,0-22 15,0 0-15,0 0 0,0 0 16,-21 0-16,-1 1 0,1-22 15,0 21-15,0-21 16,0 0-16,21-21 16,0-1-16,0 1 0,0 0 15,0 0-15,21-21 0,-21-1 16,21 1-16,0 0 0,22-1 0,-22-20 16,21 20-16,0-20 0,-20 21 0,20-1 15,0 22-15,1-21 16,-1 21-16,0 21 0,-21 0 0,22 0 15,-22 0-15,0 0 0,0 0 0,-21 21 0,0 0 16,0 21-16,0-21 0,-42 22 16</inkml:trace>
  <inkml:trace contextRef="#ctx0" brushRef="#br0" timeOffset="78679.28">1079 8954 0,'0'-22'0,"0"44"0,0-65 16,-21 22-16,21 0 0,-21 0 16,0 42-1,21 0 1,0 21-16,-21 1 0,21-22 15,0 21-15,0 22 0,0-22 0,-21 0 16,-1-20-16,22 20 0,-21 0 16,0-21-16,21 22 0,0-22 15,-21 0-15,21 0 0,21-21 47,-21-21-47,21 21 0,0-21 0,1 0 16,-1 0-16,21-1 0,-21 1 15,22 21-15,-22-42 0,21 21 0,-21 0 16,22-1-16,-22 1 0,21 0 16,-21 0-16,0 0 0,1 0 0,-22-1 15,-22 22 17,1 22-32,0-1 0,21 0 0,-21 21 15,0-21-15,21 1 0,0 20 16,0-21-16,-21 0 0,21 0 15,0 22-15,-22-22 0,22 0 0,0 0 16,-21 0-16,21 1 0,0-1 16,0 0-16,21-21 31</inkml:trace>
  <inkml:trace contextRef="#ctx0" brushRef="#br0" timeOffset="78843.2">1693 9208 0,'21'0'0,"-42"0"0,64 0 47,-22 0-32,0 0 1</inkml:trace>
  <inkml:trace contextRef="#ctx0" brushRef="#br0" timeOffset="79258.96">3048 8784 0,'0'0'0,"0"-21"0,-21-21 15,0 21-15,21-1 0,-22 1 0,22 0 16,0 0-16,0 42 15,0 21 1,0 1-16,0 20 0,0-20 0,0 20 16,0 1-16,0-1 0,0 1 15,-21-1-15,21 1 0,-21-22 0,0 0 16,21 1-16,-21-1 0,21 0 16,-21-21-16,21 1 0,0-1 0,0 0 15,0 0-15,0-42 31,0 0-31,0 0 0,21-1 16,-21 1-16,0 0 0,0 0 0</inkml:trace>
  <inkml:trace contextRef="#ctx0" brushRef="#br0" timeOffset="79879.61">2730 8954 0,'-21'-43'0,"42"86"0,-42-149 0,0 63 0,21-20 15,0 21-15,0-1 16,0 22-16,0-21 0,21 21 0,22-1 15,-22 1-15,0 0 0,21 0 0,1 21 16,-1 0-16,0 0 0,1 0 16,20 0-16,-21 21 0,1 0 0,20 0 15,-20 22-15,-1-22 16,0 21-16,1 1 0,-22-1 0,0 0 16,-21 22-16,0-22 0,-21 0 0,-22 1 15,1-1-15,0 0 0,-1-20 16,-20 20-16,21-21 0,-1 0 0,1 0 15,0-21-15,-1 0 0,22 0 16,-21 0-16,21 0 0,-1 0 0,1-21 16,21 0-16,0 0 0,-21-21 15,21 20-15,0-20 0,0 21 16,0 0-16,0-22 0,21 22 0,0 21 16,1 0-1,-1 0-15,0 21 0,0 1 0,0 20 16,0-21-16,1 21 0,-22 1 0,21-22 15,0 21-15,-21 1 0,0-22 16,21 21-16,0-21 0,-21 0 0,21 1 16,-21-1-16,22 0 0,-1 0 0,0-21 15,0 0-15,0 0 16,0 0-16,1 0 0,-1 0 0,0 0 16,21-21-16,-21 0 0,22 0 15,-22-1-15,21 1 0,-21-21 0,1 21 16,-1-22-16,21-20 15,-21 21-15,0 20 0,-21 1 16,0 42 0,0 1-1,0 20-15,0-21 0,-21 0 16,21 0-16,-21 1 0,21-1 0,0 0 16,0 0-16,-21 0 0,21 0 0,-21-21 15,21 22-15,0-44 31,21 22-15</inkml:trace>
  <inkml:trace contextRef="#ctx0" brushRef="#br0" timeOffset="80027.52">3704 8827 0,'0'0'0,"0"21"47,0 0-31,0 0-16</inkml:trace>
  <inkml:trace contextRef="#ctx0" brushRef="#br0" timeOffset="80760.1">4297 9081 0,'21'0'0,"-42"0"0,63-22 16,-21 1-16,0 21 0,-21-21 0,0 0 15,22 0-15,-22 0 0,0-1 0,0 1 16,0 0-16,0 0 0,-22 0 16,1 21-16,0 0 0,0-21 0,0 21 15,0 0-15,-22 0 16,22 21-16,0 0 0,-21 0 0,20 21 15,1-20-15,-21 20 0,21-21 0,0 21 16,21 1-16,-22-22 0,22 21 0,0-21 16,0 1-16,0-1 0,0 0 15,0 0-15,22-21 0,-1 21 16,21-21-16,-21 0 16,0 0-16,1 0 0,-1-21 0,21 0 15,-21 21-15,22-21 0,-22 0 0,0-1 16,0 1-16,0 0 0,0 0 15,1 0-15,-1 0 0,-21-1 0,0 1 16,0 0-16,0 42 31,-21-21-31,21 43 16,-22-22-16,1 21 0,21-21 16,-21 22-16,21-1 0,0 0 15,-21 22-15,21-22 0,-21 22 0,21-1 16,0 1-16,0 20 0,0-20 0,0 20 15,0-20-15,-21-1 0,21 22 0,-22-21 16,1 20-16,21 1 0,0 0 16,-21-1-16,21 1 0,-21-22 0,21 22 15,-21-21-15,21-1 0,0 1 0,-21-22 16,-1 0-16,1 1 0,0-1 16,21-21-16,-21 0 0,0 0 15,0-21-15,-1 0 0,1 0 0,0 0 16,0-21-16,0 0 0,0 0 0,-22 0 15,22-22-15,-21 1 0,-22 0 0,22-1 16,0-20-16,-22-1 0,1 1 16,-1-1-16,22 1 0,-22-22 0,22 22 15,0 20-15,20-20 0,1 21 0,21-22 16,0 22-16,0-1 0,0 1 16,21 21-16,1-21 0,-1-1 0,21 1 15,-21 0-15,22-1 16,-1 1-16,0 0 0,22-1 0,-1-20 15,1 20-15,-1 1 0,1 0 0,-1-22 16,22 22-16,0 0 0,-1-1 0</inkml:trace>
  <inkml:trace contextRef="#ctx0" brushRef="#br0" timeOffset="81435.71">4784 8848 0,'0'0'0,"0"-21"0,-22 21 16,1-22-16,21 1 0,-21 21 0,0 0 15,0 0-15,21 21 16,-21 1-16,21-1 16,-22 21-16,22 0 0,0 1 15,0-1-15,0 0 0,0 1 16,0-1-16,0 0 0,0 1 0,-21-1 16,21 0-16,0-20 0,-21-1 0,21 21 15,0-21-15,0 0 16,0 1-16,0-44 31,0 1-31,21 0 0,-21 0 16,21 0-16,1 0 0,-1-1 0,-21-20 15,21 21-15,0-21 0,0-1 0,0 22 16,1 0-16,-1 0 0,0 0 16,0-1-16,0 22 15,0 0-15,1 22 0,-22-1 0,0 0 16,21 21-16,-21-21 15,0 1-15,0-1 0,0 0 0,0 21 16,0-21-16,0 1 0,21-1 0,-21 0 16,21 0-16,0 0 0,-21 0 15,21-21-15,1 22 0,-1-22 0,21 0 16,-21 0-16,0 0 0,22 0 0,-22 0 16,21 0-16,1-22 0,-22 1 15,21 0-15,43-42 16,-64 20-16,21 1 0,-21 0 0,1-1 15,-1-20-15,-21 20 0,0 1 16,0-21-16,0 20 0,0 1 0,0 0 16,0 20-16,0 1 0,0 0 0,-21 42 31,21 0-31,-22 22 0,22-1 16,-21 0-16,21 1 0,0-1 0,0 22 15,-21-22-15,21 0 0,0 43 16,0-43-16,0-21 0,0 22 15,0-22-15,0 0 0,0 0 0,0 0 16,21 1-16,0-22 0,1 0 16,-1 0-16,0 0 15,0 0-15,0-22 16,0 1-16,1 0 0,-22 0 0,0 0 16</inkml:trace>
  <inkml:trace contextRef="#ctx0" brushRef="#br0" timeOffset="81605.62">5313 9081 0,'0'0'16,"0"21"-16,21-21 31,0 0-31,0 0 0,0 0 16,22 0-16,-22 0 0,21 0 15,1 0-15,-22 0 0,21-21 16,0 21-16,1 0 0,-22-22 0</inkml:trace>
  <inkml:trace contextRef="#ctx0" brushRef="#br0" timeOffset="82447.14">6265 8890 0,'0'-42'0,"0"84"0,0-105 0,0 41 16,0 1-16,0 0 0,0 0 15,-21 21 1,0 0-16,0 21 0,0 0 16,-1 0-16,1 22 0,21-22 15,-21 21-15,21 1 0,-21-1 16,21 0-16,0 1 0,0-1 0,0 0 16,-21 1-16,21-1 0,0-21 0,0 0 15,0 22-15,0-22 0,21 0 16,-21 0-16,21-21 0,0 21 0,0-21 15,1 0-15,20 0 0,-21 0 16,21 0-16,-20 0 0,20-21 0,0 21 16,1-21-16,-1 0 0,21 0 0,-20-1 15,-1-20-15,22 21 0,-22-21 0,0-1 16,1 1-16,-22 0 0,0-22 16,21 22-16,-42-22 0,21 22 0,-21-22 15,22 22-15,-22 0 0,0-1 0,0 22 16,0 0-16,0 0 0,0 0 15,-22 21 1,1 21-16,21 0 0,0 0 16,-21 22-16,21-1 0,-21 0 0,21 1 15,-21 20-15,21-21 0,-21 22 16,21-22-16,0 1 0,0-1 0,0 0 16,0 1-16,0-22 0,0 21 0,0-21 15,0 0-15,0 1 0,0-1 16,21-21-16,0 0 0,0 0 0,0 0 15,22 0-15,-22 0 0,21 0 16,-21 0-16,22-21 0,-1 21 16,-21-22-16,21-20 0,1 21 0,-22 0 15,0 0-15,21-22 0,-20 22 0,-22 0 16,0-21-16,21 42 0,-21-22 0,0 1 16,-21 42-1,21 1-15,-22-1 16,22 0-16,-21 0 0,0 0 0,21 0 15,0 1-15,0-1 0,0 0 16,0 0-16,0 0 0,0 0 16,21-21-1,0 0-15,1 0 16,-1 0-16,0-21 16,0 0-16,0 0 0</inkml:trace>
  <inkml:trace contextRef="#ctx0" brushRef="#br0" timeOffset="82615.03">7429 8827 0,'-42'-22'31,"21"22"-15,21 22 15,21-22-31,0 0 15,0 0-15</inkml:trace>
  <inkml:trace contextRef="#ctx0" brushRef="#br0" timeOffset="83559.5">7980 8784 0,'0'-21'0,"-21"-42"16,-1 63-16,1 0 15,0 0-15,0 0 0,0 0 16,0 0-16,-1 42 0,1-21 16,0 0-16,0 22 0,0-1 0,0 43 15,21-43-15,0 0 0,0 1 16,0-22-16,0 21 0,0 0 16,0-20-16,0-1 0,21 0 0,0 0 15,0 0-15,0-21 0,0 21 0,1-21 16,20 0-16,0 0 0,43 0 15,-43 0-15,1 0 0,-1-21 16,0 0-16,1 0 0,-22 0 0,21 0 16,0-22-16,-20 22 0,20-21 15,-21-1-15,0-20 0,0 21 16,1-22-16,-1 1 0,0-1 0,-21 22 16,21-22-16,-21 22 0,0-22 0,0 22 15,0 21-15,0-21 0,0 20 16,0 1-16,0 0 0,0 63 31,-21-20-31,21-1 0,-21 21 16,0 0-16,21 1 0,0 20 0,-22-20 15,1 20-15,0-21 0,21 22 0,0-22 16,-21 22-16,21-22 0,-21 0 16,21-20-16,-21 20 0,21 0 15,0-21-15,0 1 0,0-1 0,0 0 16,0-42 15,0 0-31,0-1 0,21 1 0,0 0 16,0-21-16,-21 21 0,21-22 15,0 1-15,22 0 0,-22-1 0,0 1 16,0 0-16,22 20 0,-22-20 0,0 21 16,21 21-16,-21-21 15,1 21-15,-1 0 0,0 0 0,0 0 16,0 0-16,-21 21 0,0 0 0,0 0 15,0 0-15,0 1 16,0-1-16,-21-21 0,0 21 0,0 0 16,0-21-16,-1 21 0,1-21 0,0 0 15,0 0-15,0 21 0,0-21 0,-1 0 16,1 0-16,0 0 0,21-21 16,-21 21-16,21-21 0,0 0 15,0 42 16,0 0-31,0 22 16,0-22-16,21 0 0,-21 0 0,0 21 16,21-20-16,0-1 15,-21 0-15,22 0 0,-1 0 0,0 0 16,0 1-16,21-22 0,-20 21 0,20-21 16,0 0-16,1 0 0,-1 0 15,21 0-15,-20 0 0,-1 0 0,0 0 16,1-21-16,-1-1 0,0 1 0,-20 0 15,20 0-15,-21 0 0,0 0 16,0-22-16,1 22 0,-1-21 0,-21 21 16,0-1-16,0 1 0,0 0 15,0 0-15,-21 21 16,-1 0-16,-20 21 0,21 0 0</inkml:trace>
  <inkml:trace contextRef="#ctx0" brushRef="#br0" timeOffset="84205.13">931 10689 0,'0'0'15,"0"-21"-15,21 21 16,1 0-16,-1 0 0,0 0 15,21 0-15,-21-21 0,22 21 0,-1 0 16,0 0-16,1-21 0,-1 21 16,0-21-16,-20 21 0,-1 0 0,0 0 15,0 0-15,-42 0 16,0 0-16,0 0 16,-22 0-16,22 0 0,-21 0 15</inkml:trace>
  <inkml:trace contextRef="#ctx0" brushRef="#br0" timeOffset="84623.89">931 10710 0,'0'0'0,"-21"22"0,21-1 16,0 0-16,0 0 0,0 0 0,-21 0 16,21 1-16,0-1 15,-21-21-15,21 21 0,21-21 63,-21-21-63,21 21 0,0-21 15,0 21-15,1-22 16,-1 22-16,0 0 0,0 0 0,0 0 16,0 0-16,22 0 0,-22 0 15,0 22-15,0-1 0,0-21 0,1 21 16,-22 0-16,0 0 0,0 0 15,0 1-15,-22-1 0,1-21 0,-21 21 16,21 0-16,0 0 0,-22 0 16,22-21-16,0 22 0,-21-22 0,20 0 15,1 0-15,0 0 0,0 0 16,0 0-16,0 0 0,21-22 16,-22 22-16,1-21 15,21 0 16,21 21-31,1-21 16</inkml:trace>
  <inkml:trace contextRef="#ctx0" brushRef="#br0" timeOffset="84835.77">1820 11007 0,'0'0'0,"0"-21"94</inkml:trace>
  <inkml:trace contextRef="#ctx0" brushRef="#br0" timeOffset="86656.72">3323 10668 0,'0'-21'0,"0"42"0,0-63 15,0 21-15,0-1 16,0 1-16,0 0 0,0 0 0,0 0 16,0 0-16,0-1 0,0 1 15,0 42 1,-21 1-16,21 20 16,-21-21-16,0 21 0,-1 1 15,1-1-15,0 22 0,0-22 16,0 0-16,0 1 0,-22 20 0,22-21 15,-21 1-15,21-1 0,-22 0 0,22-20 16,-21 20-16,21-21 0,-1 0 16,22 0-16,0 1 0,0-44 31,0 1-31,0 0 0,0-21 0,0 21 16,0-1-16,22-20 0,-1 0 15,-21-1-15,21 22 0,0-21 0,-21-22 16,21 22-16,0 0 0,1-1 15,-1 1-15,-21 0 0,21 21 0,0-1 16,0 1-16,0 42 16,1 22-16,-22-22 15,0 21-15,21 1 0,-21-1 0,21 0 16,-21 1-16,0-1 0,21 21 16,0-20-16,0-1 0,1 0 15,-1 1-15,0-22 0,0 21 0,0-21 16,0 1-16,22-1 0,-22 0 15,21-21-15,1 0 0,-1 0 0,0 0 16,1-21-16,-1 0 0,0 21 0,1-22 16,20-20-16,-21 21 0,1 0 15,-22-22-15,21 1 0,1 21 0,-22-21 16,0-1-16,0 1 0,-21-106 16,0 105-16,0-20 15,0 21-15,-21-1 0,0-20 0,-22 20 16,22 1-16,-21 0 0,0 21 15,-1-1-15,1 1 0,0 0 16,-1 21-16,-20 0 0,20 0 0,1 0 16,0 21-16,-1 0 0,22 1 0,-21 20 15,21 0-15,0 22 0,-1-22 16,22 22-16,0 63 0,0-85 16,0 21-16,0-20 0,0-1 15,22 0-15,20 1 0,-21-1 0,21 0 16,1-20-16,-1-1 0,0 0 15,1 0-15,20 0 0,-20-21 16,20 0-16,-21 0 0,22 0 0,-22-21 16,22 21-16,-22-21 0,0 0 0,1 0 15,20-1-15,-20-20 0,20 0 16,-21-1-16,-20 22 16,-1 0-16,0-21 0,-21 21 0,0-1 0,0 1 15,0 0-15,0 0 16,-21 21-16,0 0 15,-1 21-15,1 0 0,21 0 16,0 1-16,-21-1 0,0 0 16,21 21-16,0-21 0,-21 22 15,21-22-15,0 0 0,0 21 0,0-20 16,0-1-16,0 21 0,21-21 16,0 0-16,0-21 0,0 22 0,1-22 15,-1 0-15,0 0 0,21 0 0,-21 0 16,22 0-16,-22 0 0,0 0 0,21-22 15,-20 1-15,20 0 0,-21 0 16,0 0-16,22 0 0,-22-1 0,0 1 16,0 0-16,-21-21 0,0 21 15,0-1-15,0-20 0,0 21 0,0-21 16,0 20-16,-21-20 0,0 21 16,0 0-16,-1 0 0,-20-1 0,21 1 15,0 21-15,-22 0 0,22 0 16,-42 0-16,20 21 0,22 1 15,0-1-15,0 0 0,0 0 0,0 0 16,21 22-16,0-1 0,0-21 16,0 21-16,0 1 0,0-22 0,0 21 15,0-21-15,21 22 0,0-22 0,0 0 16,21 0-16,-20 0 0,-1 1 16,21-22-16,-21 0 0,22 0 0,-22 0 15,21 0-15,0 0 0,-20 0 0,20-22 16,0 1-16,1 0 15,-22 0-15,21 0 0,-21 0 0,0-1 16,1 1-16,-1-21 0,0 21 0,0-22 16,0 22-16,-21 0 0,0-21 15,21 21-15,-21-1 0,0 1 0,22 0 16,-22 42 0,0 0-1,-22 1-15,22-1 0,0 0 16,0 21-16,0-21 0,0 1 0,0-1 15,0 0-15,0 0 0,0 0 0,0 0 16,0 1-16,0-1 16,22-21-16,-1 0 0,0 0 15,0 0-15,21 0 0,-20 0 16,-1 0-16,21 0 0,-21-21 16,22-1-16,-22 1 0,21 0 0,-21 0 15,0-21-15,1 20 0,-1-20 0,-21 21 16,21-21-16,-21 20 0,21-20 15,-21 21-15,0 0 0,0 0 0,0 42 32,-21 0-32,21 21 15,-21-21-15,21 1 0,0-1 0,0 21 16,0-21-16,0 0 0,0 1 0,0-1 16,0 0-16,0 0 0,21 0 15,0 0-15,0-21 16,0 0-16,22 0 0,-22 0 0,21 0 15,1 0-15,-1 0 0,0 0 0,1-21 16,20 0-16,-21 21 0,1-21 16,-1 0-16,0-22 0,1 22 0,-1-21 15</inkml:trace>
  <inkml:trace contextRef="#ctx0" brushRef="#br0" timeOffset="87103.47">6456 10562 0,'0'0'0,"0"-63"0,0 20 0,0 22 15,0-21-15,0 21 0,0 0 0,-21-1 16,-1 22-16,1 0 0,0 22 15,21-1-15,0 21 16,-21-21-16,0 22 0,21 20 0,-21-21 16,21 1-16,0-1 0,0 22 0,-22-22 15,1 0-15,0 1 0,21-22 16,0 21-16,-21-21 0,0 22 0,0-22 16,21 0-16,-22 0 0,22 0 0,-21 0 15,0-21 1,21-21-1,0 0-15,0 0 0,21-21 16,0 20-16,1 1 0,-1-21 0,0 21 16,0-22-16,21 22 15,-20-21-15,-1 21 0,21 0 0,-21-1 16,22 1-16,-1 0 0,-21 21 0,21 0 16,-20 0-16,20 21 0,-21 0 15,0 1-15,0-1 0,1 0 0,-1 0 16,-21 0-16,0 22 0,0-22 0,0 0 15,0 0-15,-21 0 0,-22 0 16,22 1-16,0-1 0,-21 0 0,-1 0 16,1 0-16,21-21 0,-22 21 15,1-21-15,0 0 0,-1 0 0,1 0 0,21 0 16,0 0-16,0 0 0,-1 0 16,22-21-16,22 0 15,-1 0-15,0 0 16,0 0-16,21-1 0,-20-20 0</inkml:trace>
  <inkml:trace contextRef="#ctx0" brushRef="#br0" timeOffset="87349.33">7112 10245 0,'0'0'0,"0"21"15,-21 21 1,0-21-16,-1 22 15,1-1-15,0 22 0,0-22 0,0 21 16,0 1-16,-1-22 0,22 1 16,-21 20-16,0-21 0,21 1 0,0-22 15,-21 21-15,21-21 0,0 22 0,0-1 16,0-21 0,21-21-16,0 0 15,0 0-15,1 0 0,-1-21 0,0 21 16,21-21-16</inkml:trace>
  <inkml:trace contextRef="#ctx0" brushRef="#br0" timeOffset="87671.14">7197 10859 0,'21'0'31,"0"0"-31,0 0 0,0 0 16,0 0-16,1 0 0,-1 0 15,21-22-15,-21 22 0,0-21 0,22 0 16,-22 0-16,0 0 0,0 0 0,0-1 16,-21 1-16,0 0 0,0 0 15,0 0-15,0 0 0,-21 21 16,0 0-16,0 0 0,0 0 16,-22 21-16,22 0 0,-21 0 15,21 0-15,-22 22 0,22-22 16,0 21-16,0-21 0,0 0 0,21 22 15,0-1-15,0-21 0,0 0 16,0 1-16,0-1 16,21-21-16,0 0 0,0 0 0,0 0 15,1 0-15,-1 0 0,0 0 0,0 0 16</inkml:trace>
  <inkml:trace contextRef="#ctx0" brushRef="#br0" timeOffset="88543.64">8107 10435 0,'0'-21'0,"0"-42"16,0 41-16,0 1 15,-21 21 1,21-21-16,-22 21 0,1 0 0,0 0 15,0 21-15,0 0 0,0 1 16,-1 20-16,1-21 0,0 21 16,0 1-16,21 20 0,0-20 15,-21 20-15,21-21 0,-21 1 0,21-1 16,0 0-16,0 1 0,0-1 0,0-21 16,0 0-16,0 1 0,42 20 15,-21-21-15,0-21 0,0 0 16,22 0-16,-22 0 0,21 0 0,1 0 15,-1 0-15,-21 0 0,21-21 16,1 0-16,-1 0 0,0-1 0,1 1 16,-1-21-16,-21 21 0,22-22 0,-1 1 15,-21-21-15,0 20 0,22-20 16,-22-1-16,0 1 0,-21-1 0,0 1 16,0 20-16,0-62 15,0 62-15,0 1 0,0 0 0,0 20 16,0 1-16,0 0 0,0 42 15,0 0 1,0 22-16,-21-1 0,21 0 0,-21 1 16,-1 20-16,22 1 0,0-1 15,0 1-15,0-1 0,0 1 0,0-22 16,0 22-16,0-22 0,0 0 0,0-21 16,0 22-16,0-22 0,22 0 15,-1 0-15,0 0 0,0 1 0,0-22 16,0 0-16,1 0 0,-1 0 0,0 0 15,0 0-15,0-22 0,22 1 0,-22 21 16,0-21-16,0-21 0,0 21 16,0-1-16,1 1 0,-1-21 15,-21 21-15,0-22 0,21 22 0,-21 0 16,0 0-16,0 42 16,0 0-1,0 0-15,0 1 0,-21-1 0,21 0 16,0 0-16,0 0 0,0 0 0,0 1 15,0-1-15,0 0 16,21-42 15,0 21-31,-21-21 0</inkml:trace>
  <inkml:trace contextRef="#ctx0" brushRef="#br0" timeOffset="88715.54">9144 10372 0,'0'0'0,"0"-64"32,-21 64-32,0 0 15,21 21 1,0 1 0,0-1-1,21-21-15,0 0 0</inkml:trace>
  <inkml:trace contextRef="#ctx0" brushRef="#br0" timeOffset="89622.07">9419 10393 0,'0'0'0,"-21"0"16,0 0-1,0 21-15,21 0 0,-22 0 16,1 22-16,21-22 0,-21 21 0,21 1 15,0-22-15,0 21 0,0 0 16,0-20-16,0 20 0,0-21 0,0 0 16,0 0-16,21 1 0,-21-1 0,21-21 15,1 21-15,-1-21 0,21 0 16,-21 0-16,0 0 0,22 0 16,-1 0-16,-21 0 0,22-21 0,-1 0 15,-21 21-15,21-22 0,-20 1 16,20-21-16,-21 21 0,0-22 0,0 1 15,1 0-15,-22-1 0,21 1 0,-21-21 16,21 20-16,-21-20 0,0 20 16,0-20-16,0 21 0,0-43 15,0 43-15,0 20 0,0-20 16,0 21-16,0 0 0,0 42 16,0 0-1,-21 0-15,0 22 0,-1-1 0,22 21 16,-21-20-16,21 20 0,-21 1 15,0-1-15,21 1 0,0-22 16,-21 22-16,0-22 0,21 0 0,-22-21 16,22 22-16,0-22 0,0 0 0,0 0 15,0 0-15,22-42 32,-1 0-32,-21 0 15,21 0-15,0-22 0,0 1 0,0 21 16,1-21-16,-1-22 15,21 22-15,-21-1 0,0 1 0,22 21 16,-22-21-16,21 20 0,-21 1 0,1 0 16,20 21-16,-21 0 15,0 0-15,0 21 0,-21 0 16,0 1-16,0-1 0,0 0 16,-21 0-16,0 0 0,0-21 15,0 21-15,0-21 0,-1 0 0,1 22 16,-21-22-16,21 0 0,0 0 0,-22 0 15,22 0-15,0 0 0,0-22 16,0 1-16,-1 21 16,22-21-16,-21 21 0,21 21 31,0 0-31,0 1 0,0 20 16,0-21-16,0 21 0,0 1 0,0-1 15,0-21-15,0 22 0,21-1 16,1-21-16,-1 0 0,0 0 0,21 1 15,-21-1-15,22 0 0,-22-21 0,21 0 16,1 0-16,-1 0 0,0 0 0,1 0 16,-22 0-16,21 0 0,0-21 15,1 0-15,-22-1 0,0 1 16,21 0-16,-20 0 0,-1-21 0,21-22 16,-42 43-16,0-21 15,0 20-15,21 1 0,-42 21 16,0 0-1,0 21-15,-22-21 0,1 43 0</inkml:trace>
  <inkml:trace contextRef="#ctx0" brushRef="#br0" timeOffset="90435.6">1143 12171 0,'0'0'0,"0"-21"0,21 0 0,0-1 15,-21 1-15,0 0 0,-21 21 16,0 0 0,0 0-16,0 0 0,-1 42 0,-20-20 15,21 20-15,0 0 0,-22 1 16,22-1-16,-21 21 0,21-20 0,0 20 16,-1-20-16,1 20 0,21-21 15,0 1-15,0 20 0,0-20 0,21-1 16,1-21-16,20 21 0,-21-20 15,21-1-15,1 0 0,-1-21 16,0 0-16,1 0 0,-1 0 16,22 0-16,-22-21 0,0 0 0,22-1 15,-22-20-15,0 21 0,-20-21 16,-1 20-16,0-20 0,-21 21 0,0 0 16,0-22-16,-21 22 0,0 21 15,-22-21-15,22 0 0,-21 21 0,-1 0 16,1 0-16,0 0 0,-1 21 15,22 0-15,-21 0 0,0 1 0,20-1 16,1 0-16,0 0 0,0 0 16,21 22-16,0-22 0,0 0 15,0 0-15,21-21 16,0 0-16,0 0 16</inkml:trace>
  <inkml:trace contextRef="#ctx0" brushRef="#br0" timeOffset="90611.5">1841 12488 0,'22'-21'0,"-44"42"0,65-42 0,-22 0 15</inkml:trace>
  <inkml:trace contextRef="#ctx0" brushRef="#br0" timeOffset="91024.26">3027 12002 0,'0'0'0,"0"-43"0,-21 22 15,-1 0-15,22 0 0,-21 0 16,21 42 0,-21 21-16,21 0 15,-21 1-15,21 20 0,-21-20 0,21 20 16,0 1-16,0-1 0,-21 1 16,21-22-16,-22 21 0,22-20 15,0-1-15,0 0 0,-21 1 0,21-1 16,-21-21-16,21 22 0,-21-22 15,21 0-15,0 0 0,0-42 32,-21 21-32</inkml:trace>
  <inkml:trace contextRef="#ctx0" brushRef="#br0" timeOffset="91400.04">2540 12383 0,'0'0'0,"-21"-22"16,0-20-16,-1 0 0,22 21 15,-21-22-15,21 1 0,0 21 0,0-22 16,0 1-16,43 21 0,-22-21 16,0 20-16,21 1 0,1 0 0,20 0 15,-21 0-15,22 0 0,-22 21 16,22 0-16,-1 0 0,1 0 0,-1 21 16,1 0-16,-1 21 0,22 1 15,-22-1-15,1 21 0,-1-20 0,-20 20 16,-1 1-16,0-22 0,-20 22 15,-22-1-15,0-21 0,0 1 16,-22 20-16,-20-20 0,0-1 0,-22 0 16,1 1-16,-1-22 0,1 21 0,-1-21 15,1 0-15,-1 1 0,1-1 16,20-21-16,-20 0 0,21 0 0,-1 0 16,22 0-16,-21 0 0,21-21 15,21-1-15,0 1 0,0 0 0,0 0 16,0 0-16,0 0 0,0-1 0,0 1 15,21 0-15,0 0 0,0 0 16,0 0-16,22-1 0,-22 22 0,21-21 16,0 0-16,1 21 0</inkml:trace>
  <inkml:trace contextRef="#ctx0" brushRef="#br0" timeOffset="91800.82">3831 12467 0,'0'-63'16,"0"42"0,0-1-16,0 1 15,21 0-15,0 0 0,1 21 16,-1 0-16,0-21 0,0 21 16,0 0-16,0 0 15,1 21-15,20 0 0,-21 0 0,0 22 16,-21-22-16,21 21 0,1-21 0,-22 22 15,21-22-15,-21 21 0,0-21 16,0 22-16,0-22 0,0 21 0,-21-21 16,-1 0-16,1 1 0,0-1 15,0-21-15,21-21 32,0-1-32,0 1 0,0 0 15,0 0-15,21 0 0,0-22 16,-21 22-16,21 0 0,1-21 0,-1 21 15,0-22-15,0 1 0,0 21 16,0-22-16,1 22 0,-1 0 0,0 0 16,0 21-16,21 0 0,1 0 15,-22 0-15,0 21 16,0-21-16</inkml:trace>
  <inkml:trace contextRef="#ctx0" brushRef="#br0" timeOffset="92728.93">4995 12425 0,'0'0'0,"0"-21"0,0 0 16,0-22-16,-21 22 16,0 0-16,0 0 0,0 21 15,-1-21-15,1 21 0,0 0 0,0 0 16,0 0-16,-22 0 0,22 0 15,0 21-15,-21 0 0,21 0 0,-22 21 16,22-20-16,0 20 0,-21-21 0,20 21 16,1 1-16,0-22 0,0 21 15,21-21-15,0 22 0,0-22 16,0 0-16,0 0 0,0 0 0,0 1 16,21-22-16,0 0 0,0 21 15,1-21-15,20 0 0,-21 0 0,21 0 16,-20-21-16,20 21 0,-21-22 0,21 1 15,1 0-15,-22 0 0,21 0 16,-21 0-16,22-1 0,-22-20 0,21 21 16,-21 0-16,1-22 0,-1 22 0,0-21 15,0 21-15,-21-22 0,0 22 16,0 0-16,0 0 0,0 42 31,-21 0-15,21 0-16,-21 1 0,0 20 0,21-21 15,0 21-15,0-20 0,0 20 0,0-21 0,0 21 16,0-20-16,0 20 0,21-21 16,0 0-16,0 0 0,21 1 15,-20-1-15,20-21 0,0 0 0,1 0 16,-1 0-16,0 0 0,1 0 16,-1 0-16,0-21 0,22-1 0,-22 1 15,0 0-15,1 0 0,-1-21 0,0 20 16,-20 1-16,-1-21 0,0 0 15,0 20-15,-21-20 0,0 0 0,0-1 16,0 22-16,-21-21 0,0 21 0,0-22 16,-22 22-16,22 21 15,-21-21-15,-1 21 0,1 0 0,0 0 16,-1 21-16,1 0 0,0 1 0,-1-1 16,22 0-16,0 21 0,0-21 15,0 1-15,21 20 0,0-21 0,0 0 16,0 0-16,0 1 0,21-1 15,0 0-15,0-21 0,22 21 16,-22-21-16,0 21 0,42 0 16,-20 1-16,-22-1 0,0 21 0,0-21 15,-21 22-15,0-1 16,0-21-16,0 21 0,0 22 0,0-22 0,0 1 16,0-1-16,0 0 0,0 1 15,-21 20-15,0-21 0,21 1 16,-21-1-16,0 22 0,-1-22 0,1 0 15,0 22-15,0-22 0,0 0 0,0 22 16,-1-22-16,1 1 0,0-22 0,-21 21 16,21-21-16,-1 0 0,-20 1 15,21-1-15,-21 0 0,-1-21 0,22 0 16,-21 0-16,-1-21 0,1 0 0,0 21 16,-1-43-16,-20 22 0,21 0 15,-22-21-15,1-1 0,20 1 16,1 0-16,0-1 0,-1 1 0</inkml:trace>
  <inkml:trace contextRef="#ctx0" brushRef="#br0" timeOffset="94219.75">6562 12594 0,'0'-21'0,"0"0"16,0 0-16,0 0 15,21-1-15,-21 1 16,21 0-16,-21 0 0,21 0 0,-21 0 16,0-1-16,0-20 0,0 21 15,0 0-15,-21 0 0,0-22 0,0 43 16,-1-21-16,1 0 0,-21 21 0,21 0 16,0 0-16,-22 0 0,22 21 15,0 0-15,0 22 0,0-22 16,-1 21-16,1-21 0,21 22 0,-21-1 15,21 0-15,0 1 0,0-1 0,0 0 16,0-21-16,0 22 0,21-22 16,0 21-16,1-21 0,-1 1 0,21-22 15,-21 21-15,22-21 0,-22 0 0,21 0 16,0 0-16,1 0 0,-1-21 16,0-1-16,1 1 0,-1 21 0,0-21 15,1-21-15,-1 21 0,-21-1 0,0 1 16,1 0-16,-1-21 0,-21 21 15,0-1-15,0 1 0,0-21 0,0 21 16,-21 21-16,-1-21 0,1 21 16,0 0-16,0 0 0,0 0 15,0 21-15,-1-21 0,1 21 0,0 21 16,21-21-16,0 1 0,0 20 0,0-21 16,0 21-16,0-20 0,0 20 15,0-21-15,21 0 0,0 0 0,1 1 16,20-1-16,-21-21 0,21 0 0,1 0 15,-1 0-15,0 0 0,1 0 16,-1 0-16,0-21 0,1-1 0,-1 1 16,0 0-16,1 0 0,-22 0 15,21 0-15,-21-1 0,1 1 0,-1-21 16,-21 21-16,0-22 0,0 22 16,0 0-16,0-21 0,0 21 0,0-1 15,0 44 1,-21-1-16,-1-21 15,22 21-15,-21 21 0,21-21 0,0 1 16,0-1-16,0 0 0,0 21 0,0-21 16,0 1-16,0-1 0,0 0 15,0 0-15,0 0 16,0-42 15,0 0-31,21 0 16,1 0-16,-22-1 0,21 1 15,0 0-15,0 0 0,-21 0 16,21 0-16,0-1 0,1 1 0,-1 21 16,0 0-16,0 21 15,0 1-15,-21-1 0,21 0 16,-21 0-16,0 0 0,22 0 16,-1 1-16,-21-1 0,21 0 0,0 0 15,-21 0-15,21 0 0,0-21 0,22 22 16,-22-22-16,0 0 0,21 0 15,1 21-15,-1-21 0,0 0 16,1 0-16,-1 0 0,0-21 0,1 21 16,-1-22-16,-21 1 0,22 0 15,-22 0-15,21 0 0,-21 0 0,0-43 16,-21 43-16,22-21 0,-22 20 16,0-20-16,0 0 0,0 21 15,-22-1-15,1 1 0,0 0 0,0 0 16,0 21-16,-22 0 0,22 0 0,-42 21 15,20 0-15,1 0 16,0 1-16,21-1 0,-1 21 0,-20-21 16,21 22-16,21-22 0,0 0 0,0 21 15,0-21-15,0 1 0,0-1 16,42 21-16,-21-21 16,22-21-16,-22 0 0,0 0 0,21 0 15,-20 0-15,-1 0 0,21 0 0,-21 0 16,0-21-16,22 21 0,-22-21 15,0 0-15,0 0 0,22-43 16,-22 22-16,0-1 0,0 1 16,0 0-16,-21-22 0,0 22 0,0-22 15,21 1-15,-21-1 0,0 1 0,0 21 16,0-22-16,0 22 0,22 21 0,-22-22 16,0 22-16,0 0 15,0 63 1,0-21-16,-22 22 0,1 20 0,21 1 15,0-1-15,0 1 0,-21 63 16,21-64-16,0-20 0,0 20 16,0-21-16,0 1 0,0-1 0,0 0 15,0-20-15,0 20 0,0-21 0,0 0 16,0 0-16,21-21 0,0 0 16,1 0-16,-1 0 0,0 0 0,0 0 15,21 0-15,-20-21 0,20 0 16,0 0-16</inkml:trace>
  <inkml:trace contextRef="#ctx0" brushRef="#br0" timeOffset="95844.02">9842 12150 0,'0'0'0,"0"-21"15,0-1-15,0-20 0,0 21 0,0 0 16,0-22-16,0 22 0,0 0 0,0 0 16,0 0-16,0 0 0,-21 21 15,0 0-15,0 0 16,0 21-16,0 21 0,-1-21 16,22 22-16,-21-1 0,0 21 0,0-20 15,21 20-15,-21-20 0,0 20 16,-1-21-16,1 1 0,0-1 0,0 0 15,0 1-15,0-22 0,-43 42 16,43-41-16,0-1 16,21 0-16,-21-21 0,21-21 15,0 0 1,0-1-16,0 1 0,0 0 16,21 0-16,-21-21 0,21-1 15,0 22-15,0-21 0,0-1 0,1 1 16,-1 0-16,-21 21 0,21-1 15,-21 1-15,21 0 0,-21 42 16,0 0-16,0 1 0,0-1 16,0 0-16,0 21 0,0-21 0,0 22 15,0-22-15,0 0 0,0 21 16,21-20-16,-21-1 0,0 0 0,21 0 16,1 0-16,-22 0 0,21-21 0,0 22 15,0-1-15,0-21 0,22 0 16,-22 0-16,21 0 0,-21 0 15,22 0-15,-1 0 0,0-21 0,1-1 16,-1 22-16,0-21 0,-21-21 0,22 21 16,-1 0-16,-21-22 0,22 1 15,-22 0-15,-21-22 0,0 22 0,0-22 16,0 1-16,0-1 0,0 1 16,0-1-16,-21 1 0,-22 20 0,22 1 15,-21 0-15,-1-1 0,22 22 0,-21 0 16,0 0-16,-1 21 0,1 0 0,0 0 15,-1 21-15,1 21 16,21-20-16,0 20 0,-22 21 0,22-20 0,0 20 16,21 1-16,0-1 0,0-20 15,0 20-15,0-21 0,0 22 16,0-22-16,21 1 0,0-22 0,22 21 16,-22-21-16,21 0 0,0 1 0,1-1 15,-1 0-15,22-21 0,-22 0 16,0 0-16,22 0 0,-22 0 15,22 0-15,-22 0 0,0-21 0,1 0 0,-1-1 16,0 1-16,1 0 0,-1-21 0,-21 21 16,0-22-16,0 1 15,1 21-15,-22 0 0,0-1 0,0-20 16,-22 21-16,1 21 0,0 0 16,-21 0-16,21 21 15,-1 0-15,1 0 0,0 1 0,0-1 16,0 0-16,21 0 0,0 0 0,0 0 15,0 22-15,0-22 16,0 0-16,21 0 0,0 0 0,0-21 16,0 22-16,1-22 0,-1 0 0,0 21 15,21-21-15,-21 0 0,1 0 16,-1 0-16,21 0 0,-21 0 16,0 0-16,22-21 0,-22-1 0,0 1 15,0 0-15,0 0 0,1 0 16,-1 0-16,0-22 0,0 22 0,0-21 15,-21 21-15,21-1 0,-21 1 16,22 0-16,-22 42 16,0 0-1,-22 1-15,1-1 0,0 0 0,0 42 16,0-41-16,21-1 0,-21 0 16,21 0-16,0 0 0,0 0 0,0 1 15,0-1-15,21 0 16,0-21-16,0 0 0,0 0 15,0 0-15,1 0 0,-1 0 0,21 0 16,-21 0-16,0-21 0,22 0 16,-22-1-16,0 1 0,0 0 15,0 0-15,-21 0 0,0-22 0,0 22 0,0-21 16,0-22-16,0 43 16,-42 0-16,21 0 0,0 0 15,-22 0-15,22 21 0,-21 0 0,21 0 16,-22 0-16,22 0 0,-21 0 0,21 21 15,0-21-15,21 21 16,0 0-16,21-21 16,21 0-16,-21 0 0,22 0 0,-1 0 15,0 0-15,1 0 0,20 0 16,-21 0-16,1 0 0,-1-21 16,0 0-16,22 21 0,-22-21 0,1 21 15,-1-22-15,0 22 0,1-21 0,-22 21 16,0 0-16,0 0 0,-21 21 31,0 1-31,-21-1 16,0 21-16,0-21 0,21 22 0,-22-22 15,1 21-15,0 0 0,0 22 16,0-22-16,21 1 0,-21-1 0,21 21 16,-22-20-16,22-1 0,0 22 15,0-22-15,0 21 0,-21-20 0,21 20 16,-21 1-16,21 42 15,0-64-15,0 21 0,0-20 16,0 20-16,0-20 0,0-1 0,0 0 16,0-21-16,0 22 0,21-22 0,-21 0 15,21-21 1,-21-21 0,0 0-16,0 0 0,22-1 0,-1-20 15,0 21-15,-21-21 0,21-1 0,0 1 16</inkml:trace>
  <inkml:trace contextRef="#ctx0" brushRef="#br0" timeOffset="96115.19">11684 12425 0,'-21'-21'0,"42"42"0,-42-85 0,0 22 16,21 21-16,-22-21 0,22 20 16,-21 1-16,21-21 0,0 21 15,0 0-15,21-1 0,22 1 16,-22 21-16,21-21 0,1 21 15,-1 0-15,0 0 0,1 0 0,-1 0 16,0 0-16,-21 21 0,43 22 16,-43-22-16,-21 21 0,0-21 15,0 22-15,0-1 0,0-21 0,-21 21 16,-21 1-16,20-22 0,-20 0 16,0 0-16,-1 0 0,-20-21 0,21 22 0,-1-22 15,1 0-15,-22 0 16,22 0-16,0 0 0,-1 0 0,-20 0 15,21 0-15,-22 0 0</inkml:trace>
  <inkml:trace contextRef="#ctx0" brushRef="#br0" timeOffset="97015.67">804 13885 0,'0'0'0,"-21"0"0,21 22 16,0-1-1,0 21-15,0-21 0,0 0 16,0 1-16,0-1 0,21-21 15,0 21-15,22 0 0,-22-21 16,21 0-16,-21 0 0,22 0 16,-1 0-16,0 0 0,1 0 0,-1 0 15,0-21-15,1 21 16,-1-21-16,-21 0 0,22-1 0,-22 1 0,0 0 16,0 0-16,-21 0 0,0-22 15,0 22-15,0 0 16,0 0-16,-21 21 15,0 0-15,0 21 16,-1 0-16,22 0 0,-21 22 0,0-1 16,21 0-16,-21 22 0,0-22 15,0 22-15,-1-22 0,1 22 16,0-22-16,0 0 0,0 22 16,0-22-16,-1-21 0,1 22 0,21-22 15,0 0-15,0 0 0,0 0 16,0 0-16,0-42 31,0 0-31</inkml:trace>
  <inkml:trace contextRef="#ctx0" brushRef="#br0" timeOffset="97222.61">762 14372 0,'0'0'0,"21"0"16,0 0-16,0 0 16,1 0-16,20 0 0,-21 0 0,0 0 15,22 0-15,-22 0 0,21 0 16,-21 0-16,22 0 0,-1 0 16,0 0-16,-21 0 0,22 0 0,-22 0 15,0-21-15,0 21 0,0 0 16,1-21-16</inkml:trace>
  <inkml:trace contextRef="#ctx0" brushRef="#br0" timeOffset="97397.02">1757 14288 0,'0'0'0,"21"21"0,0-21 46</inkml:trace>
  <inkml:trace contextRef="#ctx0" brushRef="#br0" timeOffset="100086.51">3027 14372 0,'-21'0'15,"42"0"-15,-64 0 0,22 0 16,42 0 15,1 0-31,-1 0 0,0-21 16,21 0-16,-21 0 0,22 0 15,-1-1-15,0 1 0,1 0 0,-1-21 16,0 21-16,1-22 0,-1 22 16,-21-21-16,0 21 0,1-22 0,-1 1 15,-21 0-15,0-1 0,0 1 0,0 0 16,0-1-16,-21 22 15,-1-21-15,22-1 0,-21 22 0,0 0 0,0 0 16,0 0-16,0 21 16,-1 0-16,1 0 0,0 0 0,0 21 15,0 0-15,21 21 0,0 1 16,-21 20-16,-1 1 0,22-1 0,-21 22 16,21 0-16,0-1 0,-21 107 15,0-85-15,0-22 0,21 22 16,0-21-16,-21-1 0,-1 22 0,1-21 15,21 0-15,-21 20 0,0-20 16,21 0-16,-21-1 0,0 1 0,21 0 16,0-1-16,-22-20 0,22 21 0,-21-22 15,21-21-15,0 22 0,0-22 16,0 1-16,0-22 0,0 0 16,21 0-16,22-21 0,-22 0 15,0-21-15,0 0 0,22 0 16,-22-22-16,21 22 0,-21-21 0,22-1 15,-1-20-15,0 21 0,-21-22 16,22 1-16,-1 20 0,-21-41 0,0 20 16,1 1-16,-22-22 0,0 21 0,0-20 15,0 20-15,-22-20 0,-20 20 16,0 1-16,-1-1 0,1 1 16,0-1-16,-22 1 0,22 20 0,0 1 15,-22 0-15,22 20 0,-1 1 16,22 0-16,-21 21 0,21 0 0,0 0 15,21 21-15,0 0 16,21 1-16,0-22 0,0 0 16,21 21-16,-20-21 0,20 0 15,0 0-15,-21 0 0,43 0 0,-22-21 16,1-1-16,-1 22 0,0-21 16,22 0-16,-22-21 0,0 21 0,-20-1 15,20 1-15,-21-21 0,0 21 0,0-22 16,1 22-16,-22 0 15,0 0-15,0 0 0,0 0 0,0 42 47,0 0-47,0 0 0,0 0 0,21 22 16,-21-22-16,21 0 0,-21 21 16,21-21-16,0 1 0,0-1 0,-21 0 15,22 0-15,-1 0 0,0 0 16,0-21-16,0 0 0,0 0 15,1 0-15,-1 0 0,0 0 0,0-21 16,0 0-16,0 21 16,-21-21-16,22 0 0,-1-22 15,0 22-15,0-21 0,0 21 16,0-22-16,22-20 0,-22 42 16,0 0-16,0-1 0,0 1 0,-21 0 15,22 21-15,-1 0 0,0 0 16,0 0-16,-21 21 0,21 0 15,0 1-15,-21 20 16,0-21-16,22 21 0,-22-20 0,21-1 16,-21 0-16,0 0 0,0 0 0,0 0 15,21-21-15,-21-21 47,0 0-47,0 0 0,0 0 16,0 0-16,0-1 0,0 1 15,0-21-15,-21 21 0,0 0 0,-1-1 16,1 1-16,0 0 0,0 0 16,0 21-16,0 0 0,-1 0 0,1 0 15,0 0-15,0 0 0,0 0 16,0 21-16,21 21 0,-22-20 0,1 20 16,0-21-16,21 43 0,0-22 0,-21 0 15,21 1-15,-21-1 0,21 0 16,0 1-16,0-22 0,0 21 15,0-21-15,0 0 0,21 1 16,0-22-16,0 0 0,0 0 16,1 0-16,-1 0 0,42-22 15,-42 22-15,1-42 0,20 21 16,-21 0-16,0-22 0,22 22 0,-22-21 16,0 0-16,0-1 0,0 1 0,0 21 15,-21-22-15,0 22 0,0-21 16,0 21-16,0 42 31,0 0-31,0 0 0,0 0 16,0 22-16,0-22 0,0 21 0,0-21 15,0 1-15,0 20 0,0-21 16,22 0-16,-1 0 0,0 1 16,0-22-16,0 21 0,0-21 0,1 0 15,-1 0-15,21 0 0,0 0 16,-20 0-16,20 0 0,-21-21 15,0-1-15,22 1 0,-22 0 0,0 0 0,-21 0 16,21-22-16,-21 1 16,21 21-16,-21-21 0,0 20 0,21-20 0,-21 21 15,0 0-15,0 0 0,0 42 32,0 0-32,0 0 15,0 0-15,0 0 0,0 1 0,0 20 16,0-21-16,-21 0 0,21 22 15,0-22-15,0 0 0,0 0 0,0 0 16,0 0-16,0 1 16,0-44 15,0 1-31,0 0 16,0 0-16,21 0 0,-21 0 0,0-1 15,22-20-15,-22 21 0,21-21 0,-21 20 16,21-20-16,0 21 0,-21 0 15,21 0-15,0-1 0,1 1 0,-1 21 16,0 0 0,-21 21-16,21 1 0,0-1 15,-21 0-15,21 0 0,-21 21 0,0-20 16,22 20-16,-22 0 0,21-21 0,-21 22 16,0-22-16,0 0 0,21 21 15,-21-20-15,21-1 0,0-21 16,0 0-1,1 0-15,-22-21 16,21 21-16,0-22 0,0 1 0,-21 0 16,21 0-16,0-21 0,1 20 0,20-20 15,-21 21-15,0-21 16,0-1-16,22 22 0,-22 0 0,0 0 16,0 0-16,22-22 0,-22 43 15,-21 21 1,0 1-16,0-1 0,0 21 15,0-21-15,0 0 16,0 1-16,0-1 0,0 21 0,0-21 16,0 0-16,0 1 0,0-1 0,0 0 15,0 0-15,21 0 0,0 0 16,0 1-16,0-22 0,1 21 16,-1-21-16,0 0 0,0 0 0,21 0 15,-20 0-15,20 0 0,0 0 16,-21 0-16,22-21 15,-22-1-15,0 22 0,0-21 0,0 0 16,-21 0-16,22-21 0,-1 20 0,-21-20 16,21 21-16,-21-21 0,0 20 15,0-20-15,0 21 0,0 0 0,0 0 16,0-1-16,-21 44 31,0-1-31,-1-21 0,22 21 0,-21 0 16,0 0-16,21 22 0,-21-22 0,21 0 15,0 21-15,-21-21 16,21 1-16,0-1 0,0 0 0,0 21 16,0-21-16,0 1 0,21-1 15,0 0-15,21-21 16,-20 21-16,-1-21 0,21 0 0,22 0 16,-22 0-16,-21 0 0,21-21 15,1 0-15,-22 0 0,21-1 16,1 1-16,-22 0 0,21 0 0,0 0 15,-20-22-15,20 22 0,0-63 16,-21 62-16,1 1 0,-22-21 16,0 21-16,0 0 0,-22 21 15,1 0-15,0 0 0,0 0 16,-21 0-16,20 21 0,1-21 0,0 21 16,0 0-16,21 0 0,0 0 15,0 1-15,0-1 0,0 0 0,21 0 16,0 0-16,0 0 0,1-21 0,-22 22 15,21-1-15,0 0 16,-21 0-16,0 0 0,0 0 0,0 1 16,0-1-16,-21-21 15,-22 0-15,22 21 16,0-21-16,0 0 0,-21 0 0,20 0 16,1 0-16,-21 0 0,21 0 0,21-21 15</inkml:trace>
  <inkml:trace contextRef="#ctx0" brushRef="#br0" timeOffset="101263.85">1185 15748 0,'0'-21'15,"21"21"1,1 0-16,-22-21 31,-22 21 1,1 0-17,0 0-15,0 0 0,0 0 0,0 0 16,-1 0-16,1 0 0,0 0 15,0 0-15,21-21 16,0-1 0,0 1-16,0 0 15,0 0-15,21 0 16,0 0-16,0-22 0,22 22 0,-1 0 16,0 0-16,1 21 0,-1-21 15,0 21-15,1 0 0,-1 0 0,0 21 16,-20 0-16,-22 0 0,0 0 15,0 22-15,0-1 0,-22 0 0,1 1 16,-21-1-16,0 21 0,-1-20 16,22 20-16,-21-20 0,-1 20 15,22-21-15,0 22 0,0-22 0,0 1 16,21-22-16,0 0 0,0 21 16,21-42-16,0 21 0,0-21 15,22 0-15,-1 0 0,0 0 16,1-21-16,20 21 0,-21-21 0,22 0 15,-22 0-15,22-22 0,-22 22 16,0 0-16,1-21 0,-22 21 0,0-22 16,-21 22-16,0-21 0,0 21 15,-42-22-15,21 22 0,-22 0 0,1 0 16,0 21-16,-22 0 0,22 0 16,-1 0-16,-20 0 0,21 0 0,-1 0 15,22 21-15,-21 0 0,21 0 16,-1 0-16,1 1 0,21-1 0,-21 0 15,21 0-15,0 0 16,0 0-16,21-21 0,0 22 16</inkml:trace>
  <inkml:trace contextRef="#ctx0" brushRef="#br0" timeOffset="101466.73">2328 15875 0,'0'-21'16,"0"0"15,-21 21-31</inkml:trace>
  <inkml:trace contextRef="#ctx0" brushRef="#br0" timeOffset="101975.44">4699 15706 0,'0'-21'0,"0"-1"15,0 1 1,21 0-16,0 21 0,0-21 15,1 0-15,-1 0 0,0-22 16,0 22-16,21 0 0,-20-21 16,-1 20-16,0-20 0,0 21 0,-21-21 15,0 20-15,0 1 0,0-21 16,-21 21-16,0 0 0,0 21 0,-22-22 16,1 22-16,0 0 0,-1 0 15,1 0-15,0 0 0,-1 0 0,1 0 16,0 22-16,20-1 0,-20 0 0,21 0 15,21 0-15,0 22 0,0-22 16,0 21-16,42 0 0,-21 22 16,22-22-16,-22 1 0,21-1 0,1 0 15,-1 1-15,0-1 0,1 0 0,-1 1 16,-21-1-16,21 0 0,-20 22 16,-1-22-16,-21-21 0,0 22 15,0-1-15,-21 0 0,-1-21 0,-20 1 16,0 20-16,-1-21 0</inkml:trace>
  <inkml:trace contextRef="#ctx0" brushRef="#br0" timeOffset="102287.26">4508 16298 0,'-105'0'0,"253"0"0,-191 0 0,-105 0 0,106 0 16,21-42-16,-22 21 0,1 0 15,21-22-15,-21 1 0,20-21 0,1 20 16,0-20-16,0 20 0,0-20 0,0-1 16,21 22-16,0 0 0,0-1 15,0 1-15,0 21 0,0 0 0,21 21 31,0 21-31,0 0 0,0 0 0,0 0 16,1 22-16,-1-1 0,0 0 0,0 1 16,21-1-16,-20 22 0,-1-22 15,0 0-15,0 1 0,21-1 0,-20-21 16,-1 21-16,0-20 0,21-1 16,-21 0-16,1-21 0,20 0 0,-21 0 15,21 0-15,-20 0 0,20 0 0,0 0 16,-21-21-16,22 0 0,-1-1 15,0 1-15,-20-21 0,20 21 0,0-22 16,-21 1-16,1 0 0,20-1 16,-21 1-16,0 0 0,0-1 15,1 1-15,-1 21 0</inkml:trace>
  <inkml:trace contextRef="#ctx0" brushRef="#br0" timeOffset="103656.12">5270 15685 0,'0'0'0,"-21"21"31,21 0-31,-21-21 0,21 21 0,0 0 16,0 22-16,-21-22 0,21 0 0,-21 21 16,21-21-16,0 22 0,0-22 15,0 21-15,0-21 0,0 1 0,0-1 16,0 0-16,0 0 0,0 0 16,21-21-16,0 0 0,0 0 0,0 0 15,1 0-15,20 0 0,-21 0 16,21 0-16,1-21 0,-1 0 15,0 0-15,1 0 0,-1-1 0,22-20 16,-22 21-16,0-21 0,1-1 0,-1 22 16,-21-21-16,0-1 0,0 22 15,-21-21-15,22 21 0,-22 0 0,0-1 16,-22 22-16,1 0 16,0 0-16,0 0 15,21 22-15,0-1 0,-21 21 0,0-21 16,21 0-16,0 22 0,-22-1 15,22-21-15,0 22 0,0-22 0,0 21 16,0-21-16,0 0 0,0 1 16,22-1-16,-1-21 0,21 21 15,-21-21-15,0 0 0,1 0 0,-1 0 16,21 0-16,-21 0 0,22-21 0,-22 21 16,21-21-16,-21-1 0,0 1 15,1 0-15,-1 0 0,0-21 0,0 20 16,-21 1-16,0 0 0,0 0 0,0 0 15,0 0-15,0-1 0,0 44 32,0-1-32,-21 0 0,21 0 15,0 0-15,0 0 16,0 1-16,0 20 0,0-21 0,0 0 16,0 0-16,0 1 0,0-1 15,21-21-15,0 0 16,0 0-16,1 0 0,-1 0 0,0 0 15,21 0-15,-21-21 0,1-1 16,20 22-16,-21-21 0,0 0 0,0 0 16,1 0-16,-22-22 0,0 22 0,0 0 15,0-21-15,0 21 0,0-1 0,0-20 16,0 21-16,-22-21 0,1 20 16,0-20-16,-21 21 0,21 21 15,-22-21-15,22 21 0,-21 0 0,21 0 16,-22 0-16,22 21 0,0 0 15,0 0-15,0 0 0,21 1 0,0-1 16,0 21-16,0 0 0,0-20 0,0 20 16,0-21-16,0 21 0,21-20 15,0 20-15,0-21 0,0 0 0,0 0 16,22-21-16,-22 22 0,21-22 0,-21 0 16,22 0-16,-1 0 0,0 0 15,1 0-15,-1-22 0,0 1 0,-20 0 16,20 0-16,0 0 0,1 0 0,-22-22 15,21 22-15,-21-21 16,0 21-16,22-22 0,-22 1 0,0 0 16,0-1-16,0 1 0,1-43 15,-1 64-15,-21 0 0,0 0 16,21 0-16,-21 42 16,-21-21-16,0 42 0,-1-21 15,1 22-15,21-22 0,-21 21 16,21 0-16,-21 1 0,21-22 0,0 21 15,0 1-15,0-1 0,0-21 0,0 21 16,0-20-16,0 20 0,0-21 16,0 0-16,21 0 0,0-21 0,0 22 15,1-22-15,-1 0 0,0 0 16,21 0-16,-21 0 0,1-22 16,20 22-16,-21-21 0,21-21 0,-20 21 15,20 0-15,-21-22 0,21 22 0,-20-21 16,20-1-16,-21 1 0,0 0 15,-21-1-15,21-41 16,-21 41-16,0 1 0,0 21 0,0 0 0,0 0 16,0-1-16,-21 22 15,0 22-15,0 20 0,0-21 16,21 21-16,0-20 0,0 20 16,-21 0-16,21 1 0,0-1 0,0-21 15,0 21-15,0 1 0,0-1 0,0-21 16,0 22-16,0-22 0,0 21 15,0-21-15,21 0 0,-21 1 16,21-22-16,0 0 0,0 0 16,0 0-16,1 0 0,-1 0 0,0-22 15</inkml:trace>
  <inkml:trace contextRef="#ctx0" brushRef="#br0" timeOffset="104263.77">8297 15304 0,'0'0'0,"-21"0"31,21 21-31,0 0 0,0 0 0,0 21 16,0-20-16,0 20 0,0 0 15,0 1-15,0-1 0,0 0 16,0-21-16,0 22 0,0-1 0,-21 0 16,21 1-16,-21-22 0,21 21 0,0-21 15,-21 1-15,-1-1 0,22 0 16,-21 0-16,0-21 15,21-21 1,0 0 0,0 0-16,0-1 0,21 1 0,0-21 15,1 21-15,-1-22 0,0 22 0,0 0 16,0-21-16,22 21 0,-22-1 16,21 1-16,0 0 0,1 21 15,-1 0-15,0-21 0,1 21 0,-1 0 16,22 0-16,-22 21 0,0 0 15,-21 0-15,22 1 0,-22 20 0,-21-21 16,0 21-16,0-20 0,0 20 0,-21 0 16,0-21-16,-22 22 0,-20-22 0,20 0 15,-20 0-15,21 0 0,-22 1 16,22-22-16,-22 0 0,22 21 0,0-21 16,-1 0-16,22 0 0,0 0 0,0-21 15,0 21-15,21-22 0,0 1 16,0 0-16,0 0 0,21 0 15,0 0-15,0 21 16,21-22-16,-20 22 0,20 0 16</inkml:trace>
  <inkml:trace contextRef="#ctx0" brushRef="#br0" timeOffset="104727.51">9525 15621 0,'0'0'0,"-21"-85"32,0 85-32,-1-21 0,-20 21 0,21 0 15,0 0-15,-22 0 0,22 0 16,-21 0-16,21 21 0,-22 1 0,22-1 16,-21 0-16,21 21 0,0-21 15,-1 1-15,1 20 0,21-21 0,0 21 16,0-20-16,0 20 0,0-21 0,0 21 15,21-20-15,1-1 0,20 0 16,-21-21-16,0 21 0,22-21 0,-1 0 16,-21 0-16,21 0 0,-20 0 0,-1 0 15,21 0-15,-21-21 0,0 0 16,1 0-16,-1-1 0,-21 1 16,21 0-16,-21-21 0,21 21 0,-21-22 15,21 22-15,-21-21 0,0 21 16,0-22-16,0 22 0,0 0 0,0 42 31,0 0-15,0 0-16,0 1 0,0-1 0,0 0 15,0 0-15,0 0 0,0 22 0,21-22 16,1 0-16,-22 0 0,21 0 0,0 0 16,0 1-16,0-22 15,0 0-15,1 21 0,-1-21 16,0 0-16</inkml:trace>
  <inkml:trace contextRef="#ctx0" brushRef="#br0" timeOffset="105087.3">9821 15917 0,'0'-42'16,"0"127"-16,0-191 0,0 169 0,0-147 0,0 20 15,21 43-15,-21-21 0,22 21 16,-22-22-16,42 22 0,-21 0 0,0-21 16,0 20-16,22 1 0,-22 21 0,21-21 15,1 21-15,-22 0 0,21 0 16,0 0-16,-20 0 0,20 21 0,-21-21 15,0 21-15,0 22 0,1-22 0,-1 0 16,-21 0-16,0 22 0,0-22 16,0 21-16,0-21 0,0 22 0,-21-1 15,-1-21-15,1 0 0,0 22 0,0-22 16,0 0-16,0 0 0,-1-21 16,1 21-16,0-21 0,0 0 15,0 0-15,0 0 0,-1 0 0,22-21 16,0 0-16,0 0 0,0 0 0,0-1 15,0 1-15,0 0 0,43-21 16,-22 21-16,0-22 0,21 22 0,1-21 16,-1-1-16,0 1 0,1 0 0,-1-1 15,0 1-15,1 0 0,-1 21 16,0-1-16,1 1 0,-22 21 16,21 0-16,-21 0 0,1 0 0,-22 21 15,0 1-15</inkml:trace>
  <inkml:trace contextRef="#ctx0" brushRef="#br0" timeOffset="106131.75">1651 17209 0,'0'0'0,"0"21"0,0 0 15,0 0-15,0 0 0,21-21 16,0 21-16,0-21 0,1 0 0,-1 0 16,0 0-16,21 0 0,-21 0 0,1 0 15,-1-21-15,0 0 16,0 21-16,0-21 0,-21 0 0,0 0 15,0-1-15,0 1 16,0 0-16,-21 0 0,0 0 16,0 0-16,-22-1 0,22 1 0,0 21 15,-21 0-15,21 0 0,-22 0 16,22 0-16,-21 21 0,21 1 0,-22-1 16,22 0-16,0 0 0,0 21 15,21-20-15,0-1 0,0 21 0,0-21 16,0 0-16,21 1 0,21-1 15,-21 0-15,1-21 0,20 0 16,-21 0-16,21 0 0,-20 0 16,20 0-16,0 0 0,-21 0 15,22-21-15,-1 0 0,-21-1 0,0 1 16,22 21-16,-22-21 0,-21 0 16,21 0-16,-21 0 0,0-1 15,0 1-15,0 42 31,0 1-15,0-1-16,-21 0 0,21 0 0,0 21 16,0 1-16,0-1 0,0 0 15,0 1-15,0-1 0,0 0 16,0 1-16,0-1 0,0 0 16,0 1-16,0-1 0,0-21 15,0 22-15,0-22 0,0 0 0,0 0 16,0 0-16,0 0 15,-21-21-15,0 0 16,-1 0-16,1 0 0,-21-21 16,21 21-16,0-21 0,-22 0 15,22 0-15,-21 0 0,21-22 0,-1 22 16,-20 0-16,21-21 0,0 20 16,21 1-16,0 0 0,-21 21 15,21-21-15,0 0 0,0 0 16,21 21-1,0 0-15,0 0 0,21 0 16,-20 0-16,-1 0 0</inkml:trace>
  <inkml:trace contextRef="#ctx0" brushRef="#br0" timeOffset="106539.05">2688 17611 0,'21'0'16,"0"0"-16,1 0 16,-22-21-16,21 21 15,-21-22-15,0 1 0,0 0 16,0 0-16,0 0 16,-21 21-16,-1 0 0,1 0 15,0 0-15,0 0 16,0 21-16,21 0 0,0 0 15,-21 0-15,21 1 16,0-1-16,0 0 16,21-21-16,0 0 0,21 0 15,-21 0-15</inkml:trace>
  <inkml:trace contextRef="#ctx0" brushRef="#br0" timeOffset="109123.09">4191 17357 0,'21'0'31,"-21"-21"-31,21 21 0,0 0 0,1 0 16,-1 0-16,0-22 0,0 1 15,21 21-15,-20-21 0,-1 0 0,42 0 16,-42 0-16,-21-1 0,0 1 16,22 0-16,-22 0 15,0 0-15,0 0 0,-22-1 0,1 1 16,0 0-16,-21 21 0,21-21 16,-22 21-16,1 0 0,0 0 0,-1 0 15,22 0-15,-21 21 0,-1 0 16,22 0-16,-21 1 0,21-1 0,0 21 15,21 0-15,0-20 16,0 20-16,0-21 0,21 21 0,0 1 0,0-22 16,0 21-16,0 1 0,22-22 15,-22 21-15,0-21 0,21 22 0,-20-22 16,-1 0-16,0 21 0,0-21 16,-21 1-16,0 20 0,0-21 15,0 0-15,0 0 0,-21 1 16,-21-1-16,20 0 0,-20-21 0,21 0 15,-21 0-15,20 0 0,-20 0 16,21 0-16,0 0 0,0-21 0,-1 0 16,1-1-16,21 1 0,-21-21 15,21 0-15,0-1 0,0 1 0,0 0 16,0-1-16,0 1 0,0 0 16,0-1-16,0 22 0,0 0 15,0 42 1,0 0-16,0 0 0,21 22 0,0-22 15,-21 21-15,22 1 16,-1-1-16,-21 0 0,21 1 0,-21-1 16,21 0-16,0 1 0,-21-22 15,21 21-15,1-21 0,-1 0 0,0-21 16,0 22-16,0-22 0,22 21 16,-22-21-16,0 0 0,21 0 0,1-21 15,-22-1-15,21 1 0,0 0 16,1 0-16,-1 0 0,-21 0 0,22-22 15,-22 1-15,21 0 0,-21 20 16,0-20-16,1 0 0,-22-1 0,0 22 16,21 0-16,-21 0 0,0 0 15,21 0-15,-21 42 32,0 0-32,21 0 15,-21 0-15,0 0 16,0 1-16,0-1 0,21-21 15,0 0 1,1 0-16,-22-21 16,0-1-1,0 1-15,0 0 0,0 0 16,0 0-16,0 0 0,0-1 16,-22 1-16,1 21 0,21-21 0,-21 21 15,0 0-15,0 0 0,0 0 16,-1 0-16,1 0 15,21 21-15,-21 0 0,21 22 0,-21-22 16,0 21-16,21-21 0,0 22 16,0-1-16,0 0 0,-21-20 0,21 20 15,0 0-15,0-21 0,0 1 16,0 20-16,21-21 0,-21 0 0,21-21 16,0 21-16,0 1 0,0-22 15,22 0-15,-22 0 0,21 0 0,-21 0 16,22-22-16,-1 1 0,0 21 15,1-21-15,-1 0 0,-21-21 0,22 20 16,-22-20-16,0 21 16,0-21-16,0-1 0,-21 22 0,21-21 15,-21 21-15,0-1 0,0 1 16,0 0-16,0 0 0,-21 21 16,0 0-16,21 21 15,0 0 1,0 0-16,0 1 0,0-1 15,0 0-15,21 0 0,-21 0 0,21 0 16,1 1-16,-22-1 0,21 0 16,-21 21-16,21 22 15,0-43-15,0 0 0,-21 0 16,21 0-16,1-21 16,-1 0-16,0 22 0,0-22 0,0 0 15,43 0-15,-43 0 16,21 0-16,1-22 0,-22 1 0,21 21 15,0-21-15,1 0 0,-22 0 16,21-22-16,-21 22 0,1-21 16,-1 21-16,-21-22 0,0 22 15,0-21-15,0 21 0,0 0 0,0-22 0,0 22 16,-21 21 0,-1 0-16,1 0 0,0 0 0,0 0 15,-21 21-15,20 0 16,1 1-16,21-1 0,-21 0 0,0 0 15,21 21-15,0-20 0,0-1 16,0 0-16,0 0 0,0 21 0,0-20 16,21-1-16,0-21 0,0 21 15,1 0-15,20 0 0,-21-21 0,0 0 16,22 0-16,-1 0 0,0 0 0,1 0 16,-1 0-16,0 0 0,1 0 15,-1-21-15,0 0 0,-21 0 16,22 0-16,-22-1 0,0 1 15,0 0-15,-21 0 0,0 0 0,0-22 16,0 22-16,0-21 0,0 21 16,0 0-16,0-1 0,-21 22 0,0-21 15,0 21-15,0 0 16,-1 0-16,22 21 0,0 1 16,0-1-16,0 0 0,0 21 15,0-21-15,0 1 0,0 20 0,0-21 16,22 0-16,-1 0 0,0 22 15,0-22-15,0 0 16,0-21-16,22 0 0,-22 0 0,21 0 16,1 0-16,-1 0 0,0 0 15,-21 0-15,22-21 0,-1 21 0,-21-21 16,43-22-16,-43 22 16,-21-21-16,21 21 0,-21-22 0,21 22 15,-21-21-15,0 21 0,0 0 16,0-1-16,0-20 0,-21 42 15,0 0 1,21 21-16,0 0 0,0 1 0,-21-1 16,21 0-16,0 0 0,0 0 15,0 0-15,0 1 0,-21-1 0,21 0 16,0 0-16,0 0 0,0 0 0,0 1 16,0-1-1,-22-21-15,1 21 16,21-42-1,0 0 1,0-1-16,0 1 0,0 0 16,21 0-16,1 0 0,-1-22 0,0 1 15,0 21-15,21-21 0,-20 20 0,20 1 16,-21 0-16,21 0 0,-20 0 16,-1 21-16,21 0 0,-21 0 0,0 0 15,1 0-15,-1 21 0,-21 0 16,0 0-16,0 0 0,0 1 15,0-1-15,0 21 0,0-21 16,0 0-16,0 22 0,0-22 0,0 0 16,0 21-16,0-20 0,0-1 15,0 0-15,0 0 0,0 0 16,21-21-16,0 0 0,0 0 16,0 0-16,1 0 0,-1 0 0,42-21 15,-20 0-15,-22 0 0,21 0 16,-21-1-16,22-20 15,-1 21-15,0-21 0,-21-1 0,1 1 16,20 0-16,-21-1 0,0-20 16,-21 42-16,0-1 0,-21 22 15,0 0-15,0 0 0,0 0 16,-1 0-16,1 22 0,0-1 16,0 0-16,0 21 0,21-21 0,0 1 15,0-1-15,0 0 0,0 21 16,0-21-16,0 1 0,0-1 0,21 0 15,0 0-15,0 0 16,0 0-16,1 1 0,-1-22 0,0 21 16,0 0-16,-21 0 0,0 0 15,-21-21 1,-21 0-16,20 0 0,1 0 16,-21 0-16,21 0 15,-22 0-15,22 0 0,-21 0 0,21-21 16,0 0-16,21 0 15,0 0-15,0-1 16</inkml:trace>
  <inkml:trace contextRef="#ctx0" brushRef="#br0" timeOffset="109745.73">7832 17082 0,'21'-22'0,"-42"44"0,42-65 0,-21 22 15,21 0-15,0 0 0,-21 0 16,21-1-16,0 22 0,1 0 15,-1 0 1,0 22-16,-21-1 0,0 21 16,0 0-16,0 1 0,0-1 15,0 0-15,0 1 0,0-1 16,0 22-16,0-22 0,0 0 0,0 1 16,0 20-16,0-21 0,-21-20 15,0 20-15,21 0 0,0-21 0,-22 1 16,22-1-16,-21 0 0,21-42 31,21 0-15,1-22-16,-1 22 0,0 0 15,0-21-15,0-1 0,0 22 16,1-21-16,20-1 0,-21 1 16,21 21-16,1-21 0,-1 20 0,-21 1 15,22 0-15,-1 21 0,0 0 16,-21 0-16,22 0 0,-22 21 0,0 0 15,0 1-15,0-1 0,1 0 0,-22 0 16,21 21-16,-21-20 0,0 20 16,0-21-16,0 21 0,0-20 0,-21 20 15,-1-21-15,22 0 0,-21 0 16,21 1-16,-21-1 0,21 0 0,-21 0 16,21 0-1,21-42 1,0 0-1,0 21-15,1-21 0</inkml:trace>
  <inkml:trace contextRef="#ctx0" brushRef="#br0" timeOffset="110163.59">9144 17293 0,'-64'43'31,"43"-22"-31,0 0 0,0 0 0,0 0 16,0 0-16,-1 22 0,22-22 0,-21 0 16,21 21-16,-21-20 0,21-1 0,0 0 15,0 21-15,0-21 16,0 1-16,0-1 0,21 0 16,0-21-16,1 0 0,-1 0 15,0 0-15,21 0 0,-21 0 0,22 0 16,-22 0-16,21-21 0,-21 21 15,22-21-15,-22-1 0,0-20 0,0 21 16,0 0-16,-21-22 0,22 1 0,-22 0 16,0 21-16,0-22 0,0 1 15,-22 21-15,1 0 0,0-1 16,21 1-16,-42 21 0,21 0 0,-1 0 16,1 0-16,0 0 0,-21 21 15,42 1-15,0-1 0,0 0 16,0 0-16,0 0 0,0 22 15,0-22-15,0 0 0,0 0 0,21 0 16,0 0-16,0-21 0,0 22 16,22-22-16,-22 0 0,0 0 0,21 0 15,-20 0-15,20 0 0</inkml:trace>
  <inkml:trace contextRef="#ctx0" brushRef="#br0" timeOffset="110431.7">9779 17399 0,'42'-42'16,"-84"84"-16,105-127 0,-41 43 0,-22 0 0,0-1 15,21 1-15,-21 0 0,0 21 0,0-22 16,0 22-16,0 0 16,0 42-16,0 0 15,-21 0-15,21 1 0,0 20 16,-22-21-16,1 21 0,21 1 16,-21-1-16,21 0 0,-21 1 0,21-1 15,0 0-15,0 1 0,0-22 0,-21 21 16,21 1-16,0-22 0,0 0 0,0 21 15,0-21-15,0 1 0,0-1 16,21 0-16,0-21 0,0 0 16,0 0-16,1 0 15,-1 0-15,0-21 0,21 21 16,-21-21-16,1-1 0,-1 1 0</inkml:trace>
  <inkml:trace contextRef="#ctx0" brushRef="#br0" timeOffset="110639.82">9821 17251 0,'0'21'16,"0"0"0,21-21-16,1 0 15,20 0-15,-21 0 0,0 0 16,0 0-16,22 0 0,-22 0 15,21 0-15,-21 0 0,1 0 0,-1 0 16,0 0-16,0 0 16</inkml:trace>
  <inkml:trace contextRef="#ctx0" brushRef="#br0" timeOffset="112511.17">14012 3768 0,'0'0'0,"-21"21"31,21 0-31,0 0 0,0 0 16,0 22-16,0-1 0,0 0 0,0 1 16,0-1-16,0 0 0,0-20 15,0 20-15,0 0 0,0-21 16,0 22-16,0-22 0,0 0 0,0 0 16,0 0-16,0 1 0,0-44 62,0 1-62</inkml:trace>
  <inkml:trace contextRef="#ctx0" brushRef="#br0" timeOffset="112986.86">14605 3768 0,'-21'0'16,"42"0"-16,-63 0 0,20 21 0,1 0 16,0-21-16,0 21 15,0 22-15,21-22 0,-21 0 16,-1 21-16,22 1 0,-21-22 0,0 21 15,0 0-15,21 1 0,0-22 16,0 21-16,0-21 0,0 1 0,0-1 16,0 0-16,0 0 0,21 0 15,0-21-15,22 0 0,-22 0 16,0 0-16,21 0 0,1 0 0,-22 0 16,21-21-16,0 0 0,1 0 15,-22 0-15,21-1 0,-21-20 0,1 21 16,-1 0-16,0-22 0,-21 22 15,0-21-15,0 21 0,0-22 0,0 22 16,-21-21-16,0 21 0,-1 0 0,1-1 16,0 1-16,0 0 15,0 0-15,-22 21 0,22 0 0,0 0 16,0 0-16,0 0 0,0 0 16,-1 0-16,1 21 0,0 0 0,0 0 15,21 1-15,0-1 0,0 0 16,0 0-16,0 0 0,0 0 15,0 1-15</inkml:trace>
  <inkml:trace contextRef="#ctx0" brushRef="#br0" timeOffset="113343.15">15282 4106 0,'0'0'0,"0"22"15,21-22 32,-21-22-47,22 22 16,-22-21-16,0 0 15,0 0-15,0 0 16,-22 0-16,1 21 16,0 0-16,0 0 31,21 21-31,-21 0 0,21 0 16,0 0-16,0 0 15,0 1-15</inkml:trace>
  <inkml:trace contextRef="#ctx0" brushRef="#br0" timeOffset="118464.04">16489 3725 0,'0'0'0,"0"-21"15,0 0-15,0 0 0,0 0 16,0 0 0,0 42 15,0 0-31,0 21 0,0-21 0,-21 22 15,21-1-15,-22 0 0,1 1 0,21 20 16,-21-20-16,21 20 0,-21-21 16,0 22-16,21-22 0,0 1 15,-21-1-15,21 0 0,0-21 16,0 22-16,0-22 0,0 0 0,0 0 16,0 0-16,21-21 0,0 0 15,0 0-15</inkml:trace>
  <inkml:trace contextRef="#ctx0" brushRef="#br0" timeOffset="118799.84">16425 3810 0,'0'-42'0,"0"84"16,0-105-16,0 20 0,0 1 0,0 21 15,0-22-15,0 22 0,21-21 16,1 21-16,-1 0 0,0-22 0,0 22 15,21 0-15,-20 0 0,20 0 16,-21 21-16,21 0 0,1 0 0,-1 0 16,0 21-16,-20 0 0,20 0 15,-21 21-15,0 1 0,0-1 0,-21 0 16,0 1-16,0-1 0,0-21 0,-21 22 16,0-1-16,-21 0 0,-1-21 15,1 22-15,0-1 0,-22-21 0,1 22 16,20-22-16,-20 0 0,21 0 15,-1 0-15,22 0 0,-21 1 16,42-1-16,21-21 31,21 0-31,-21 0 0,22 0 0,-22-21 16,21 21-16</inkml:trace>
  <inkml:trace contextRef="#ctx0" brushRef="#br0" timeOffset="119216.03">17293 3874 0,'0'0'0,"21"-22"0,-42 22 31,-21 0-15,21 22-16,-1-1 0,-20 0 16,21 0-16,-21 21 0,20-20 0,-20 20 15,21 0-15,0-21 0,0 22 0,-1-22 16,1 21-16,21-21 0,-21 22 15,21-22-15,0 0 0,0 0 0,21-21 16,0 21-16,1-21 0,20 0 16,-21 0-16,21 0 0,1 0 15,-22 0-15,21 0 0,1-21 0,-1 0 16,0 0-16,1 0 0,-22 0 16,0-1-16,0-20 0,0 21 0,-21-21 15,0-1-15,0 1 0,0 21 16,-21-22-16,0 22 0,0-21 0,-22 21 15,22 0-15,-21 21 0,21-22 0,-22 22 16,22 0-16,-21 0 0,21 0 16,0 0-16,-1 0 0,1 22 0,21-1 15,0 0-15,0 0 16,21-21-16,1 21 0,-1-21 16,21 0-16,-21 0 0,22 0 0,-1 0 15,0 0-15,1 0 0</inkml:trace>
  <inkml:trace contextRef="#ctx0" brushRef="#br0" timeOffset="119527.36">17801 3789 0,'0'0'0,"21"-21"0,-21 0 16,-21 42 15,0 0-15,21 21-16,-21-21 0,21 22 15,0-1-15,-21 0 0,-1 1 16,22-1-16,-21 22 0,21-22 0,0 21 16,-21-20-16,21 20 0,-21-20 0,21 20 15,-21-21-15,21 1 0,0-1 16,0 22-16,-21-22 0,21 0 16,-22 22-16,22-22 0,-21 0 0,21 1 15,0-1-15,0 0 0,0-20 16,0 20-16,0-21 0,0 0 0,21-21 31,-21-21-31,22 0 0,-1-21 16,0 20-16,0-20 0,0 0 0</inkml:trace>
  <inkml:trace contextRef="#ctx0" brushRef="#br0" timeOffset="119839.39">17716 4022 0,'0'0'0,"0"-43"0,0 1 15,0 0-15,0 21 0,0-22 0,0 22 16,0 0-16,22 0 0,-1 0 16,0-1-16,0 1 0,0 21 0,0-21 15,22 21-15,-22 0 0,0 0 16,21 0-16,-20 0 0,-1 0 0,0 21 16,21 0-16,-42 1 0,0-1 0,0 0 15,0 21-15,0-21 0,0 22 16,-21-22-16,0 21 0,-21 1 15,20-22-15,-20 21 0,0-21 0,-1 0 16,1 1-16,0-1 0,21-21 16,-22 21-16,22-21 0,0 0 0,42 0 31,0-21-15,0 21-16,22-21 0,-22-1 15,0 22-15,21-21 0,1 21 0</inkml:trace>
  <inkml:trace contextRef="#ctx0" brushRef="#br0" timeOffset="120207.66">18436 3810 0,'0'0'0,"0"-21"16,21 21-16,-21-21 0,0 42 31,0 0-15,-21 0-16,0 22 0,0-22 0,21 21 15,-21-21-15,21 22 0,0-1 16,0-21-16,0 21 0,0-20 0,0 20 16,0-21-16,0 0 0,0 0 15,21-21-15,0 0 0,0 22 0,0-22 16,0 0-16,22 0 16,-1-22-16,-21 1 0,22 21 0,-22-21 15,0-21-15,0 21 0,21-1 16,-20-20-16,-1 0 0,-21 21 15,21-22-15,-21 1 0,21 21 0,-21-43 16,0 43-16,0 0 16,-21 21 15,21 21-15,0 0-1</inkml:trace>
  <inkml:trace contextRef="#ctx0" brushRef="#br0" timeOffset="120556.93">19198 3725 0,'-42'0'15,"42"22"1,-21-1-16,-1 0 0,22 21 15,-21 1-15,21-1 0,0 0 0,-21 22 16,21-1-16,-21 1 0,21-22 0,0 22 16,0-1-16,0 1 15,0-1-15,0-21 0,0 22 0,0-1 16,0 1-16,-21-22 0,21 22 0,-21-1 16,21 1-16,-22-22 0,22 22 15,-21-22-15,0 0 0,0 22 0,0-43 16,0 21-16,21 1 0,0-22 0,-22 0 15,44-42 17,-22 0-32,21-1 0,0 1 15,0-21-15,0 0 0,0-1 0,1 1 16,-1-22-16,0 1 0</inkml:trace>
  <inkml:trace contextRef="#ctx0" brushRef="#br0" timeOffset="120850.77">19092 4085 0,'0'-42'16,"0"84"-16,0-126 0,0 41 0,0 22 0,0-42 16,21 41-16,1 1 15,-1 0-15,0 0 0,0 0 0,0 21 16,0-21-16,1 21 0,20 0 0,-21 0 16,0 0-16,0 21 0,1-21 15,-1 21-15,0 0 0,-21 0 0,0 0 16,0 22-16,0-22 0,-21 0 15,0 0-15,-1 22 0,1-22 16,-21 0-16,21 0 0,-22-21 0,22 21 16,0 0-16,-21-21 0,21 0 15,-1 22-15,44-22 47,-1 0-47,0-22 0,21 22 0,-21-21 16,22 21-16</inkml:trace>
  <inkml:trace contextRef="#ctx0" brushRef="#br0" timeOffset="121254.75">20024 3831 0,'0'0'0,"84"-106"31,-84 85-15,-21 21-16,0 0 0,0 0 15,0 0-15,-22 0 0,22 0 0,-21 0 16,-1 0-16,1 0 0,21 21 16,-21-21-16,20 22 0,1-1 0,0 0 15,0-21-15,21 21 0,-21 0 16,21 0-16,0 1 0,0-1 16,21 0-16,0 0 0,0 0 15,22-21-15,-22 21 0,21 1 16,-21-22-16,22 21 0,-1-21 0,-21 0 15,21 21-15,-20-21 0,20 21 16,-21-21-16,-21 21 0,21 0 16,-21 1-16,0-1 15,-21 0-15,0-21 0,-21 21 16,20-21-16,-20 0 0,21 21 0,-21-21 16,20 0-16,-20 21 0,0-21 15,21 0-15,-1 0 0,1 0 0,0 0 16,0 0-16,0 22 31</inkml:trace>
  <inkml:trace contextRef="#ctx0" brushRef="#br0" timeOffset="121855.41">13822 5398 0,'0'0'0,"0"-22"0,0 1 16,0 0 0,0 42 15,0 0-31,0 1 15,0 20-15,0 0 0,0 1 0,0-22 16,-21 21-16,21 0 0,-22 1 16,22-1-16,0 0 0,0 1 15,0-22-15,0 21 0,-21-21 0,21 1 16,0-1-16,0 0 0,0 0 16,21-21-1,1 0 1,-1-21-16</inkml:trace>
  <inkml:trace contextRef="#ctx0" brushRef="#br0" timeOffset="122099.27">14436 5355 0,'0'21'0,"0"85"15,-22-63-15,22-1 0,-21 0 16,21 1-16,0-22 0,-21 21 16,0 0-16,21-20 0,-21 20 0,21-21 15,0 0-15,0 0 0,0 1 16,-21-22-16,21 21 0,21-21 31,-21-21-31,21 21 16,0-22-16</inkml:trace>
  <inkml:trace contextRef="#ctx0" brushRef="#br0" timeOffset="122283.17">14753 5609 0,'0'0'0,"21"0"78,0 0-63,1 0-15</inkml:trace>
  <inkml:trace contextRef="#ctx0" brushRef="#br0" timeOffset="122698.93">16150 5419 0,'0'0'0,"0"-21"0,-21-1 0,21 1 16,0 0-16,0 0 0,0-21 16,0 20-16,0 1 0,0 0 0,0 0 15,0 0-15,0 42 32,0 0-32,0 0 0,-21 22 15,21-22-15,-21 21 0,-1 0 16,22 22-16,-21-22 0,0 1 0,0-1 15,0 21-15,21-20 0,-21-1 0,-1 0 16,1-20-16,21 20 0,-21 0 16,21-21-16,-21 1 0,21-1 0,0 0 15,21-42 17,0 0-32</inkml:trace>
  <inkml:trace contextRef="#ctx0" brushRef="#br0" timeOffset="122947.79">16087 5440 0,'0'0'0,"21"-42"0,21-1 0,-21 1 0,0 0 15,1 20-15,20-20 0,-21 21 16,21 0-16,1 0 0,-22-1 0,21 22 16,1 0-16,-1 0 0,21 43 15,-41-1-15,-1-21 16,0 22-16,0-1 0,0 21 0,-21-20 15,0 20-15,0-20 0,0 20 0,0-21 0,0 22 16,0-22-16,-21 1 0,0-1 16,0 0-16,0 1 0,-22-22 0,22 0 15,0 0-15,0 0 0,0 0 16,-1-21-16,1 0 16,0 0-16,0 0 0</inkml:trace>
  <inkml:trace contextRef="#ctx0" brushRef="#br0" timeOffset="123360.55">15917 5715 0,'0'-21'0,"0"0"16,21 21 0,22-21-16,-22 21 15,21-22-15,1 1 0,-1 21 16,21-21-16,1 0 0,-1 0 0,22 0 15,-21-1-15,-1 1 0,22 0 16,-22 0-16,-20 0 0,20 0 0,-21-1 16,1 1-16,-1-21 0,0 21 0,-20 0 15,-1-1-15,-21 1 0,0 0 16,0 0-16,0 0 0,0 0 0,-21 21 31,-1 21-31,1 0 16,0 21-16,21-21 0,-21 22 0,0-1 15,21 0-15,0 1 0,-21 20 16,21-20-16,-22-1 0,22 0 16,0 1-16,-21-22 0,21 21 0,0 0 15,0-20-15,0-1 0,0 0 16,0 0-16,0 0 0,0 0 16,21-21-1,1 0-15,-1 0 0,0 0 16,-21-21-16,21 0 0,0 0 15,0 0-15</inkml:trace>
  <inkml:trace contextRef="#ctx0" brushRef="#br0" timeOffset="123716.34">17124 5609 0,'0'21'31,"0"1"-15,21-22-1,0 0 1,0-22-16,0 22 16,1-21-16,20 21 0,-42-21 0,21 21 15,0-21-15,0 0 0,-21 0 16,0-1-16,0 1 16,-21 21-1,0 0-15,0 0 0,0 0 16,-22 0-16,22 0 0,0 21 0,0 1 15,0-1-15,0 21 0,21-21 0,0 0 16,-22 22-16,22-22 0,0 0 16,0 0-16,0 0 0,0 1 0,0-1 15,0 0-15,22 0 0,-1-21 0,0 0 16,0 0-16,0 0 0,22 0 16,-1 0-16,-21 0 0,21 0 0,1 0 15,-1-21-15,0 21 0,-20-21 0</inkml:trace>
  <inkml:trace contextRef="#ctx0" brushRef="#br0" timeOffset="124056.15">17674 5609 0,'0'-21'15,"0"0"-15,0-43 16,0 43 0,0 0-16,21 0 0,0 21 15,1 0-15,-1 0 0,0 0 0,21 0 16,-21 0-16,1 21 15,-1-21-15,0 21 0,0 0 0,0 22 0,0-22 16,1 0-16,-22 21 0,21-20 16,-21 20-16,0-21 0,0 0 15,0 0-15,-21 1 0,-1-1 0,1 0 0,0-21 16,21 21-16,-21-21 16,0 0-16,21-21 15,0 0 1,0 0-16,0-1 15,0 1-15,0 0 0,0 0 0,21 0 16,0-22-16,-21 22 0,21 0 0,0-21 16,1 21-16,-1-1 0,0 1 15,0 0-15,21-21 16,-20 21-16,-1 21 0,0-22 0</inkml:trace>
  <inkml:trace contextRef="#ctx0" brushRef="#br0" timeOffset="124326.99">18584 5080 0,'0'-21'0,"0"42"0,0-63 16,-21 42 15,0 21-31,0 21 0,0-21 0,21 22 16,-22-1-16,1 0 0,0 1 15,0 20-15,0-20 0,21-1 0,-21 0 16,-1 1-16,1-1 0,21 0 15,0-21-15,0 22 0,0-22 16,0 0-16,0 21 0,0-20 0,21-1 16,1 0-16,-1-21 0,0 0 15,0 0-15,0 0 0,22 0 16,-22 0-16,0 0 0,0 0 0,0 0 16,0-21-16,-21 0 0,0-1 15</inkml:trace>
  <inkml:trace contextRef="#ctx0" brushRef="#br0" timeOffset="124494.9">18309 5461 0,'-21'0'0,"42"0"0,-63 0 0,63 0 32,0 0-32,0 0 15,0 0-15,22 0 0,-1 0 0,-21 0 16,43 0-16,-22 0 0,0-21 15,1 21-15,-1-21 0,0 21 0</inkml:trace>
  <inkml:trace contextRef="#ctx0" brushRef="#br0" timeOffset="124899.67">19706 5419 0,'0'0'0,"0"-21"0,21-1 15,0 22-15,-21-21 16,0 42-1,0 22 1,0-22-16,0 21 0,0 1 16,0-1-16,0 0 0,0 22 0,0-1 15,-21 1-15,21-1 0,-21-20 0,0 20 16,21 1-16,-21-22 0,0 21 16,21-20-16,-22 20 0,1-20 0,0-1 15,21 0-15,-21 1 0,0-1 16,21-21-16,0 0 0,0 0 0,-21 1 15,21-44 1,0 1-16,21 0 16,-21-21-16,0 21 0</inkml:trace>
  <inkml:trace contextRef="#ctx0" brushRef="#br0" timeOffset="125195.5">19621 5715 0,'0'0'16,"0"-63"-16,0 20 0,0-20 0,0 20 0,0 1 15,22 0-15,-1-1 0,0 1 0,0 21 16,21-21-16,-20 20 0,-1 1 16,21 0-16,22 0 0,-22 21 15,0 0-15,1 0 0,-22 0 16,21 0-16,0 21 0,-20 0 16,20 0-16,-21 22 0,-21-1 0,0-21 15,0 22-15,0-1 0,-21 0 16,-21-21-16,20 22 0,-62 20 15,41-42-15,1 1 0,21-1 0,-21 0 16,-1-21-16,22 0 0,0 0 16,42-21-1,0 0 1,0-1-16,1 1 0,-1 0 16,21 0-16,-21 0 0</inkml:trace>
  <inkml:trace contextRef="#ctx0" brushRef="#br0" timeOffset="125584.27">20616 5228 0,'-21'21'31,"0"1"-31,-21-1 0,20 0 16,1 0-16,0 21 0,-21-20 15,21-1-15,-1 21 0,1-21 0,0 22 16,0-22-16,0 0 0,21 0 15,0 21-15,0-20 0,0-1 0,0 0 16,42-21-16,-21 0 16,0 0-16,1 0 0,20 0 0,-21 0 15,21 0-15,-20-21 0,20 0 0,-21-1 16,0 1-16,0 0 16,22-21-16,-22 21 0,-21-22 15,0 22-15,0-21 0,0 21 0,0-22 16,-21 22-16,0 0 0,-1-21 15,-20 42-15,21-22 0,-21 22 0,20 0 16,-20 0-16,21 0 0,-21 0 16,20 22-16,1-22 0,0 21 0,21 0 15,0 0-15,0 0 0,21-21 16,0 21 0,22-21-16,-22 0 0,21 0 0,1 0 15,20 0-15,-21 0 0</inkml:trace>
  <inkml:trace contextRef="#ctx0" brushRef="#br0" timeOffset="125895.1">21103 5165 0,'0'0'0,"-21"21"16,21 0-16,-21 0 16,0 22-16,21-22 0,-22 21 0,1 0 15,21 1-15,-21 20 0,0 1 0,21-1 16,0 1-16,-21-1 15,0 1-15,21-1 0,-22 1 0,22-22 0,0 22 16,0-1-16,0 1 0,-21-1 16,21 1-16,-21-1 0,21 1 15,-21-1-15,0-21 0,21 22 0,-21-22 16,-1 22-16,1-22 0,0 0 0,21-20 16,0-1-16,-21 0 0,21 0 0,21-42 31,-21 0-31,21 0 15,0-1-15,1-20 0,-1 0 0,-21-1 16,21 1-16,0-21 0,0-1 16</inkml:trace>
  <inkml:trace contextRef="#ctx0" brushRef="#br0" timeOffset="126195.92">20976 5652 0,'0'0'15,"0"-64"-15,0-21 0,0 64 0,0-21 16,0 21-16,0 0 0,21-1 15,0 1-15,-21 0 0,22 0 0,-1 0 16,0 0-16,0 21 0,0-22 0,22 22 16,-22 0-16,0 0 0,21 0 15,-21 0-15,1 0 0,-1 22 0,-21-1 16,0 0-16,0 0 0,0 0 16,0 0-16,-21 1 0,-1-1 15,-20 0-15,21 0 0,-21 0 0,20-21 16,-20 21-16,0 1 0,21-22 15,-1 0-15,1 0 0,0 0 0,0 0 16,42 0 15,0 0-31,0 0 16,1 0-16,-1 0 0,0-22 16,0 22-16,0 0 0</inkml:trace>
  <inkml:trace contextRef="#ctx0" brushRef="#br0" timeOffset="126542.73">21590 5249 0,'0'0'0,"0"-21"0,-21 21 31,0 21-31,-1 1 16,1-1-16,21 0 0,0 0 15,-21 0-15,21 0 0,-21 1 0,21-1 16,0 0-16,0 0 0,0 0 15,0 0-15,21 1 0,0-22 16,0 0-16,1 21 0,-1-21 0,0 0 16,0 0-16,21 0 0,-20 0 15,20 0-15,-21 0 0,0-21 16,0-1-16,22 22 0,-22-21 0,0 0 16,-21 0-16,21 0 0,-21 0 15,0-1-15,21 1 0,-21-21 0,0 21 16,0 0-16,0-1 0,0 1 15</inkml:trace>
  <inkml:trace contextRef="#ctx0" brushRef="#br0" timeOffset="126871.54">22183 5144 0,'21'-22'0,"-42"44"0,42-22 31,-21 21-31,-21 0 16,-1 21-16,22-21 0,-21 22 0,21-1 16,-21 0-16,0 22 0,21-1 15,-21 1-15,0-1 0,-1 1 16,22 21-16,-21-22 0,0 1 0,0 20 15,21-20-15,-21-1 0,21 1 0,0-1 16,-21 1-16,21-1 0,-22-20 16,22 20-16,0-21 0,-21 1 0,21-1 15,-21 0-15,21 1 0,0-22 16,0 21-16,0-21 0,0 1 16,21-44-1,0 1 1,-21 0-16,22 0 0,-1 0 0,0-22 15,0 1-15,0 0 0,0-22 0</inkml:trace>
  <inkml:trace contextRef="#ctx0" brushRef="#br0" timeOffset="127183.36">22204 5419 0,'0'-43'0,"0"86"0,0-107 0,-21 43 16,21-21-16,0 21 0,0-1 0,0 1 15,0 0-15,0 0 0,21 21 16,0-21-16,0 0 0,0 21 0,0 0 16,1 0-16,20 0 15,-21 0-15,0 0 0,0 0 0,1 0 16,-1 21-16,0 0 0,0 0 16,-21 0-16,0 0 0,21 1 0,-21 20 0,0-21 15,0 0-15,0 0 16,-21 1-16,0-1 0,0 0 0,0 0 15,-1-21-15,-20 21 0,0-21 0,21 21 16,-22-21-16,1 0 0,0 0 16,-1 22-16,1-1 0,0-21 0,20 0 15,-20 21-15,21-21 0,0 0 16,0 0-16,-1 21 0,1-21 0</inkml:trace>
  <inkml:trace contextRef="#ctx0" brushRef="#br0" timeOffset="127970.91">13864 7070 0,'0'0'15,"0"-21"-15,0-1 0,0 1 16,0 0-16,0 42 47,0 0-47,0 22 0,0-1 0,0 0 15,0 1-15,0-1 0,0 0 16,0 22-16,0-22 0,0 1 0,0-1 16,-21 0-16,0 1 0,21-1 15,-21-21-15,-1 0 0,22 0 0,0 1 16,0-1-16,-21 0 0,42-42 47,1 0-47</inkml:trace>
  <inkml:trace contextRef="#ctx0" brushRef="#br0" timeOffset="128474.62">14372 7070 0,'0'0'0,"0"-21"16,0-1-16,0 1 15,0 0-15,21 21 16,0-21-16,1 21 0,-1 0 0,21-21 16,-21 21-16,0 0 0,22 0 0,-22 0 15,0 21-15,21 0 0,-20 0 16,-1 0-16,0 22 0,0-1 0,0 0 16,-21 1-16,21 20 0,-21-20 15,0 20-15,0-21 0,0 1 0,-42-1 16,21 0-16,0 1 0,-22-22 0,1 21 15,0-21-15,21 1 0,-22-1 16,1 0-16,0-21 0,-1 0 16,22 0-16,-21 0 0,21 0 0,-1 0 15,1 0-15,0 0 0,0-21 0,21 0 16,0-1-16,0 1 0,0 0 16,0-21-16,0 21 0,0-22 0,0 22 15,21-21-15,0 21 0,0-1 0,22 1 16,-22 21-16,0 0 0,0 0 15,0 0-15,1 0 0,-1 0 0,0 43 16,0-22-16,0 0 0,0 0 0,1 21 16,-22-20-16,21-1 0,0 21 15,-21-21-15,0 0 0,0 1 16,21-22-16,-21 21 0,0 0 0,21-21 16,-21 21-16,21-21 31,1 0-31</inkml:trace>
  <inkml:trace contextRef="#ctx0" brushRef="#br0" timeOffset="128791.44">15198 7408 0,'0'22'16,"0"-44"-16,0 65 0,0-22 31,21-21-15,0 0-16,-21-21 15,21 0-15,-21-1 16,0 1-16,0 0 16,-21 21-16,0 0 15,0 0-15,-1 0 16,1 21-16,0-21 0,21 21 15,-21 1-15,21-1 0,0 0 16,-21-21-16,21 21 16,21-21-1</inkml:trace>
  <inkml:trace contextRef="#ctx0" brushRef="#br0" timeOffset="129349.12">16552 7091 0,'21'-21'0,"-42"42"0,64-63 16,-22 20-16,-21 1 0,0 0 16,0 0-16,0 0 15,0 0-15,0-1 0,0 1 16,-21 0-16,-1 21 0,1 0 16,0 0-16,0 0 0,0 21 15,0-21-15,-22 21 0,22 22 0,0-22 16,0 21-16,0-21 0,-1 43 15,1-22-15,21 1 0,-21-1 16,21 21-16,0-20 0,0-1 0,0 0 16,0 1-16,0-22 0,21 21 0,0-21 15,1 1-15,20-1 0,0-21 16,1 21-16,-1-21 0,0 0 0,1 0 16,-1 0-16,21 0 0,22-42 15,-43 20-15,1 1 0,20-21 16,-20 21-16</inkml:trace>
  <inkml:trace contextRef="#ctx0" brushRef="#br0" timeOffset="129948.77">17230 6795 0,'0'0'0,"0"-22"0,0 1 16,0 0-16,0 0 0,-22 21 16,1 0-16,0 21 0,21 0 15,-21 0-15,21 22 0,0-1 0,-21-21 16,0 22-16,21-1 0,-22 21 15,22-20-15,-21-1 0,21 0 0,0 22 16,0-22-16,0 1 0,0-22 0,0 21 16,0-21-16,0 22 0,0-22 15,0 0-15,0 0 0,21-21 47,1-21-47,-22 0 0,0 0 0,21-1 16,-21-20-16,21 21 0,0-21 0,-21 20 15,21-20-15,-21 21 0,21 0 16,1 0-16,-22-1 0,21 22 16,0 0-16,-21 22 0,0-1 15,0 0-15,0 21 0,0-21 16,0 1-16,0 20 0,0-21 0,21 0 16,-21 0-16,0 1 0,21-1 0,-21 0 15,21 0-15,1-21 16,-1 0-16,0 0 0,0 0 0,0 0 15,0 0-15,22 0 0,-22 0 16,0 0-16,21-21 0,-20 0 16,-1 0-16,0-1 0,0 1 0,21 0 15,-42-21-15,22 21 0,-1-22 0,-21 22 16,21-21-16,-21 21 0,0-1 16,0 1-16,0 42 15,0 1-15,-21 20 16,0-21-16,-1 21 0,22-20 15,-21 20-15,21-21 0,-21 21 0,21-20 16,0-1-16,0 0 0,0 0 16,0 0-16,21-21 31,0-21-31,1 0 0,-1 0 16,-21 0-16,21-1 0,-21 1 0</inkml:trace>
  <inkml:trace contextRef="#ctx0" brushRef="#br0" timeOffset="130235.61">17822 6922 0,'0'-22'0,"0"44"0,-21-44 15,21 44 1,0-1-16,0 0 16,0-63 30,0 20-30,0 1-16,0 0 0,0 0 16,0 0-16,-21 0 15,0 21-15,0 0 0,-1 0 16,1 0-16,21 21 0,-21 0 16,21 0-16,0 0 0,0 0 15,0 1-15,0-1 0,0 0 0,0 0 16,0 0-16,21 0 15</inkml:trace>
  <inkml:trace contextRef="#ctx0" brushRef="#br0" timeOffset="130511.45">18161 6816 0,'0'0'0,"0"-21"16,-21 21-1,0 0-15,21 21 16,-22 0-16,22 21 0,-21-21 16,0 22-16,21-22 0,0 21 0,0 1 0,-21-1 15,21 0-15,-21-21 0,21 22 16,0-1-16,0 0 0,-21-20 16,21-1-16,0 21 0,0-21 0,0 0 15,0 1-15,0-1 0,0 0 0,0 0 16,0 0-16,0 0 15,21-21 1,0 0-16,0 0 0</inkml:trace>
  <inkml:trace contextRef="#ctx0" brushRef="#br0" timeOffset="131063.13">18775 7345 0,'21'0'0,"21"-148"31,-42 105-31,0 22 16,0 0-16,-21 0 0,0 0 0,0 0 15,0 21-15,-1 0 0,-20 0 0,21 0 16,-21 0-16,20 0 0,-20 0 16,0 21-16,21 0 0,-22 21 0,-20 22 15,42-43-15,-1 21 16,1-21-16,0 22 0,21-1 0,0-21 15,0 0-15,0 22 0,0-22 0,0 0 16,42 21-16,-20-42 16,20 22-16,-21-22 0,0 0 15,22 0-15,-1 0 0,-21 0 0,21 0 16,-20 0-16,20 0 0,-21-22 0,0 1 16,22 0-16,-22 0 0,0-21 15,0 20-15,0-20 0,0 0 0,1-22 16,-1 22-16,-21-22 0,21 1 0,0 21 15,-21-22-15,0 1 0,21-1 16,-21 1-16,21-1 0,-21-63 16,0 85-16,0-1 0,22 1 15,-22 21-15,0 0 0,0 42 16,0 0-16,-22 21 16,22 1-16,-21 20 0,0 1 15,0-22-15,0 22 0,0-1 0,21 1 16,0-1-16,-22 1 0,22-22 0,0 21 15,0-20-15,0-1 0,0 0 16,0-20-16,0 20 0,22-21 0,-22 0 16,21 0-16,0 1 0,0-1 0,0-21 15,0 0-15,1 0 0,-1 0 16,0 0-16,0 0 0,0-21 0,0 21 16</inkml:trace>
  <inkml:trace contextRef="#ctx0" brushRef="#br0" timeOffset="131743.75">20108 6689 0,'0'0'0,"-63"-64"32,63 43-32,0 0 0,0 0 0,0 0 15,0-1 1,0 44-1,0-1-15,0 0 16,0 21-16,0 1 0,0-1 0,0 21 16,0-20-16,0-1 0,0 22 15,0-1-15,0-21 0,0 1 16,0 20-16,0-20 0,0-1 0,-21 0 16,-1 1-16,22-22 0,-21 0 0,21 0 15,-21 0-15,21 0 0,-21-21 16,21-21 15,0 0-31,0 0 0,0 0 16,21 0-16,0-22 0,0 22 0,1-21 15,-1-1-15,21 22 0,-21-21 16,22 21-16,-1 0 0,0-1 16,1 1-16,20 0 0,-21 21 0,1 0 15,-1 0-15,0 0 0,43 42 16,-64-20-16,-21 20 0,0 0 15,0-21-15,0 22 0,-21-1 0,-21-21 16,21 22-16,-22-1 0,1-21 0,0 0 16,-1 0-16,1 1 0,0-1 15,20 0-15,-20-21 0,21 21 0,0-21 16,0 0-16,21-21 31,0 0-15,21 0-16,0 21 0,0-22 0,0 1 15,0 21-15</inkml:trace>
  <inkml:trace contextRef="#ctx0" brushRef="#br0" timeOffset="132108.54">20722 7070 0,'0'0'0,"0"-21"15,21-1-15,-21 1 0,21 0 0,-21 0 16,22 21-16,-1-21 15,0 21-15,0 0 0,-21-21 0,42 21 0,-20 0 16,-1 0-16,0 21 0,0-21 0,0 21 16,0 0-16,1 21 0,-1-20 15,0 20-15,-21-21 0,0 21 16,21 1-16,-21-1 0,0-21 0,0 22 16,0-22-16,0 21 0,0-21 15,0 0-15,-21 1 0,0-1 16,0-21-16,-1 0 0,1 0 15,0 0-15,21-21 16,0-1-16,0 1 0,0 0 16,0 0-16,0-21 0,0 20 15,21-20-15,0 21 0,1-21 16,-1 20-16,-21-20 0,21 21 0,0 0 16,0 0-16,22-1 0,-22 22 0,0-21 15,0 0-15,0 21 0,22 0 16,-22 0-16,0-21 0,0 21 0,0 0 15</inkml:trace>
  <inkml:trace contextRef="#ctx0" brushRef="#br0" timeOffset="132507.31">21611 6943 0,'0'-21'16,"-21"21"-1,0 21-15,21 0 0,-21 0 16,-1 0-16,1 0 0,21 1 15,0 20-15,-21-21 0,0 21 0,21-20 16,0 20-16,0-21 0,0 21 16,0-20-16,0-1 0,0 0 15,0 0-15,21 0 0,0-21 16,0 0-16,22 0 0,-22 0 0,21 0 16,-21 0-16,64 0 15,-43-21-15,1 0 0,-1 0 0,0 0 16,-20-1-16,20 1 0,-21-21 0,0 21 15,0-22-15,-21 1 0,0 0 16,0 21-16,0-22 0,0 1 0,-21 21 16,0 0-16,0-1 0,-21 1 15,20 21-15,-20 0 0,0 0 16,21 0-16,-22 0 0,22 21 0,-21 1 16,21-1-16,-1 0 0,1 0 0,0 21 15,0-20-15,21 20 0,0-21 16,0 21-16,0-20 0,0-1 0,0 21 15,0-21-15,21-21 0,0 21 16,22 1-16,-22-22 0</inkml:trace>
  <inkml:trace contextRef="#ctx0" brushRef="#br0" timeOffset="133062.99">22331 6985 0,'0'-21'0,"0"42"0,0-63 0,0 21 15,0-1-15,-21 44 16,21-1 0,-22 0-16,22 0 0,0 21 0,0-20 15,-21 20-15,21-21 0,-21 21 16,21-20-16,0 20 0,0-21 0,0 0 16,0 0-16,0 1 0,0-1 0,21-21 15,0 0-15,1 0 16,-1 0-16,0 0 0,0 0 15,0-21-15,0-1 0,1 1 16,-1-21-16,0 21 0,0 0 16,-21-1-16,21-20 0,0 21 15,1 0-15,-22-22 0,21 22 0,-21 0 16,21 21-16,-21 21 16,0 0-1,0 1-15,0-1 0,-21 21 16,0-21-16,-1 22 0,22-22 0,-21 21 15,21-21-15,0 0 0,0 1 0,0-1 16,0 0-16,21 0 0,1-21 16,-1 0-16,0 21 0,0-21 15,0 0-15,22 0 0,-22 0 0,21-21 16,0 21-16,-20-21 0,20 0 0,-21 0 16,0-1-16,0-20 0,1 21 15,-1-21-15,-21-1 0,0 1 0,0 21 16,0-22-16,0 1 0,0 21 15,0 0-15,0 0 0,0-1 0,-21 22 16,-1 0-16,1 0 0,0 22 31,21-1-31,0 0 0,0 0 16,21-21-16,-21 21 16</inkml:trace>
  <inkml:trace contextRef="#ctx0" brushRef="#br0" timeOffset="133427.78">23410 7006 0,'21'-21'16,"-42"42"-16,42-63 0,-21 21 0,0 0 15,0-1-15,0 1 16,-21 21-16,-21 0 16,21 0-16,0 0 0,-1 0 0,1 21 15,0 1-15,0-1 0,0-21 16,0 21-16,-1 0 0,22 0 0,-21 0 15,21 1-15,0-1 0,0 0 16,21 0-16,1 0 16,-1 0-16,21 1 0,-21-1 0,0-21 15,1 21-15,-1 0 0,0 0 0,0 0 16,0-21-16,-21 22 0,0-1 16,0 0-16,0 0 0,-21 0 15,0-21-15,0 0 16,-22 0-16,22 0 0,0 0 15,-21 0-15,21 0 0,-1 0 0,1 0 16,0 0-16,0 0 0,42 0 31,0 0-15,0 0-16,1-21 0</inkml:trace>
  <inkml:trace contextRef="#ctx0" brushRef="#br0" timeOffset="134075.41">23749 7133 0,'21'-21'0,"0"21"15,22-63 1,-22 41-16,0 22 0,0-21 16,-21 0-16,21 0 0,-21 0 15,21 0-15,-21-1 0,0 1 16,-21 21-1,0 0-15,0 0 0,0 0 16,-22 21-16,22-21 0,0 22 0,-42 41 16,41-42-16,22 0 15,0 22-15,0-22 0,0 0 0,0 21 16,0-20-16,0-1 0,0 0 0,22 0 16,-1 0-16,0 0 0,0 1 15,0-22-15,0 0 0,22 21 0,-22-21 16,21 0-16,-21 0 0,22 0 0,-22 0 15,0-21-15,0-1 0,0 1 16,1 0-16,-1 0 0,-21 0 16,21 0-16,0-22 0,0 22 0,-21 0 15,21-21-15,1 20 0,-1 1 16,-21 0-16,21 0 0,0 21 0,-21-21 16,21 21-16,0 0 0,1-21 0,-1 21 15,0 0-15,0 0 16,0 0-16,0 0 0,1 0 15,-1 0-15,-21 21 0,0 0 0,0 0 16,0 21-16,0-20 16,0-1-16,0 0 0,0 21 0,-21-21 15,21 22-15,-22-22 0,1 0 0,21 21 16,0-20-16,-21-22 16,21 21-16,-21 0 0,0-21 15,21-21 1,0 0-1,0-1-15,0 1 0,0 0 0,0 0 16,21 0-16,0-22 0,0 22 0,-21 0 16,21-21-16,1 21 0,-1-1 15,0-20-15,-21 21 0,21 0 0,0 21 16,-21-21-16,0-1 0,0 1 16</inkml:trace>
  <inkml:trace contextRef="#ctx0" brushRef="#br0" timeOffset="134515.16">25294 6943 0,'0'-21'0,"0"42"0,0-64 16,0 65 15,0-1-31,0 0 0,0 0 0,0 21 16,0 1-16,0-1 0,0 22 15,0-1-15,0 1 0,0-1 16,0 1-16,0-1 0,0 1 0,0 41 16,0-41-16,0-1 15,0-20-15,-21 20 0,0 1 0,0 42 16,-1-64-16,1 0 0,21 1 16,-21-22-16,0 21 0,0-21 0,21 0 15,0 1-15,0-1 0,0-42 31,0-1-31,0 1 0,21-21 16,0 21-16,-21-22 0,21 1 16</inkml:trace>
  <inkml:trace contextRef="#ctx0" brushRef="#br0" timeOffset="134795.99">25294 7260 0,'21'-63'0,"-42"126"0,42-169 0,-21 64 0,21 0 16,1 21-16,-22-22 0,21 22 15,0 0-15,0 0 0,0 0 0,22 21 16,-22 0-16,21-22 0,-21 22 0,22 0 16,-1 0-16,-21 0 0,21 0 15,1 0-15,-22 0 0,0 22 0,0-1 16,-21 0-16,0 0 0,-21 0 16,0 0-16,0 1 0,0-1 15,-22 0-15,22 0 0,-21 0 0,21 0 16,-22 1-16,22-22 0,0 21 15,0 0-15,0-21 0,-1 0 16,22 21-16,-21-21 0,42-21 31,1 21-31,-1-21 16</inkml:trace>
  <inkml:trace contextRef="#ctx0" brushRef="#br0" timeOffset="135130.79">25866 6985 0,'0'0'0,"0"21"32,-22 0-32,1 1 15,0-22-15,0 21 0,21 0 16,-21 0-16,0 0 0,-1 0 0,22 1 16,0-1-16,0 0 0,0 0 0,0 0 15,0 0-15,22 1 16,-1-22-16,0 0 15,21 0-15,-21 0 0,1 0 16,-1 0-16,21-22 0,-21 22 0,0-21 16,1 0-16,-1 0 0,0-21 0,0 20 15,-21 1-15,0-21 0,0 21 16,0 0-16,0-1 0,0 1 0,-21 0 16,0 21-16,-22 0 0,22 0 15,0 0-15,0 0 0,0 0 16,0 0-16,-1 0 0,22 21 0,0 0 15,0 1 1</inkml:trace>
  <inkml:trace contextRef="#ctx0" brushRef="#br0" timeOffset="135415.64">26289 7027 0,'0'0'16,"-21"22"-1,0 20 1,-1-21-16,1 21 0,21 1 16,-21 20-16,0 1 0,0-22 15,0 22-15,21-1 0,-22 1 0,1-1 16,0-21-16,21 22 0,-21-1 0,0-20 16,0 20-16,-1 1 0,1-22 15,21 22-15,-21-22 0,0 0 0,0 1 16,21-1-16,0 0 0,0-21 0,0 1 15,0-1-15,0 0 0,21-21 47,-21-21-47,0 0 0</inkml:trace>
  <inkml:trace contextRef="#ctx0" brushRef="#br0" timeOffset="135727.35">26204 7324 0,'0'-64'0,"0"128"0,0-170 16,0 85-16,0-22 0,0 22 0,0 0 15,0 0-15,21 0 0,1 0 16,-22-1-16,21 22 0,0 0 0,0 0 16,0 0-16,0 0 15,1 0-15,-1 0 16,0 22-16,0-1 0,-21 0 0,0 0 15,0 0-15,0 0 0,0 1 16,0-1-16,-21 0 0,0 0 0,0-21 16,-1 21-16,1 0 0,0-21 0,0 22 15,0-22-15,0 21 0,-1-21 16,1 0-16,0 0 0,21 21 0,21-21 47,0 0-47</inkml:trace>
  <inkml:trace contextRef="#ctx0" brushRef="#br0" timeOffset="136058.59">26564 7091 0,'0'0'15,"0"21"1,-21-21-1,0 21-15,0 0 0,21 1 16,0-1-16,-22 0 0,22 0 0,-21 0 16,21 0-16,0 1 15,0-1-15,21-21 16,1 0-16,-1 0 16,0 0-16,0 0 15,0-21-15,-21-1 0,21 1 16,1 0-16,-22 0 0,0-21 15,0 20-15,0 1 0,21 21 16,-21-21-16,0 0 0</inkml:trace>
  <inkml:trace contextRef="#ctx0" brushRef="#br0" timeOffset="136364.82">26797 7070 0,'-64'21'0,"128"-42"0,-64 0 0,0 42 47,0 0-47,0 0 0,-21 21 16,0-20-16,21 20 0,-22 0 0,1 22 15,0-22-15,21 0 0,-21 22 0,0-1 16,0-20-16,-1 20 0,22-20 15,-21-1-15,0 21 0,0-20 0,21-1 16,-21 22-16,21-22 0,-21 0 16,-1 1-16,22-1 0,0 0 0,-21-21 15,21 1-15,-21 20 0,21-21 16,0 0-16,21-21 31,0-21-15,-21 0-16,0 0 0,22-22 15,-1 22-15</inkml:trace>
  <inkml:trace contextRef="#ctx0" brushRef="#br0" timeOffset="136640.67">26691 7493 0,'0'0'0,"21"-63"0,-21 20 0,21-20 0,-21 20 16,0 1-16,22 0 0,-22-1 15,0 22-15,0 0 0,0 0 0,21 0 16,0 0-16,-21-1 0,21 22 0,0 0 15,0-21-15,1 21 0,-1 0 16,0 0-16,0 0 0,0 21 16,0-21-16,-21 22 0,0-1 15,0 0-15,0 21 0,0-21 0,0 22 16,-21-22-16,0 0 0,0 21 0,0-20 16,0-1-16,-1 0 0,-20 0 15,21 0-15,0-21 0,0 21 16,-1-21-16,1 0 0,0 0 0,0 0 15,0 0 1,0 0-16,-1 0 16</inkml:trace>
  <inkml:trace contextRef="#ctx0" brushRef="#br0" timeOffset="137383.24">13652 8742 0,'0'0'0,"0"-21"16,0 0-16,0-1 15,0 1-15,0 42 32,0 1-32,-21-1 15,21 0-15,-21 21 0,21 1 0,0-1 16,0 0-16,-21 1 0,0-1 16,0 0-16,21 1 0,-22-1 0,22 0 15,-21-21-15,21 1 0,0-1 0,0 0 16,-21 0-16,21 0 0,21-21 31</inkml:trace>
  <inkml:trace contextRef="#ctx0" brushRef="#br0" timeOffset="137903.09">13928 8784 0,'0'0'0,"0"-21"0,0 0 15,0 0-15,0 0 0,0-1 16,21 22-16,0-21 16,0 21-1,0 0-15,0 0 0,1 21 16,-1 1-16,0-1 0,0 0 16,0 0-16,-21 0 0,0 22 0,0-22 15,0 21-15,0-21 0,-21 22 16,0-22-16,0 0 0,0 21 0,-22-21 15,1 1-15,0-1 0,20-21 16,-20 21-16,21 0 0,0-21 0,0 0 16,-1 0-16,22-21 15,0 0-15,22 0 16,-1 21-16,0-22 0,0 1 16,0 21-16,0 0 0,1 0 0,20 0 15,-21 0-15,0 0 0,22 0 16,-22 21-16,21 1 0,-21-1 0,0-21 15,22 21-15,-22 0 0,0 0 16,-21 22-16,0-22 0,0 0 16,0 0-16,-21 0 0,0 0 15,-22 1-15,1-1 0,21-21 0,-21 21 16,-1 0-16,1-21 0,0 0 16,20 0-16,-20 0 0,21 0 0,0 0 15,0 0-15,-1 0 0,1 0 16,21-21-16,0 0 0,-21 21 0,21-21 15,0-1 1,0 1-16,21 21 16,-21-21-16,21 21 0,1-21 15</inkml:trace>
  <inkml:trace contextRef="#ctx0" brushRef="#br0" timeOffset="138091.56">14563 9102 0,'42'0'31,"-21"0"-31,0-21 31,0 21-31,1-22 16</inkml:trace>
  <inkml:trace contextRef="#ctx0" brushRef="#br0" timeOffset="139667.19">15706 8911 0,'0'0'0,"21"0"31,0-21-16,21 21-15,-21-21 0,22 0 0,-1 0 16,-21-1-16,22 1 0,-1 0 0,0 0 16,1 0-16,-1 0 0,-21-1 15,0 1-15,0 0 0,-21 0 16,0-21-16,-21 20 0,0 1 16,0 21-16,-21-21 0,-1 0 0,22 21 15,-21 0-15,-1 0 0,1 0 16,21 0-16,-21 0 0,20 0 0,-20 0 15,42 21-15,-21 0 0,21 0 0,-21 1 16,21 20-16,0-21 0,0 21 16,0 1-16,21-1 0,0 0 0,0 1 15,0-1-15,1 0 0,20 1 16,-21-1-16,21-21 0,-20 22 0,20-1 16,-21 0-16,0-21 0,0 22 15,1-22-15,-22 0 0,0 21 16,-22-20-16,1-1 0,0 0 15,-21 0-15,-1-21 0,1 21 0,-21-21 16,20 0-16,-20 0 0,20 0 0,1 0 16,-21 0-16,20-21 0,1 0 0,0 0 15,20 0-15,1-1 0,0 1 16,0-21-16,0 21 0,21-22 0,0 1 16,0 0-16,0-1 0,0-20 0,0 21 15,0-1-15,21 1 0,0 0 16,0 20-16,0 1 0,1 0 0,-1 0 15,0 21-15,0 21 16,0 0-16,-21 0 0,21 22 16,1-22-16,-1 21 0,0 1 0,-21-1 15,21 0-15,0 1 0,-21-1 0,21 0 16,-21-21-16,0 22 0,22-22 16,-1 0-16,-21 0 0,21 0 0,0 1 15,-21-1-15,21-21 0,0 0 0,1 0 16,-1 0-16,0 0 0,0 0 15,0 0-15,22-21 0,-22 21 0,21-22 16,-21 1-16,22 21 0,-22-42 0,21 21 16,-21 0-16,22-1 0,-22-20 15,0 21-15,0-21 0,0 20 16,-21-20-16,0 21 0,21-21 0,-21 20 16,0 1-16,0 42 31,0 1-31,0-1 0,0 0 15,-21 0-15,21 21 0,0-20 0,0-1 16,-21 21-16,21-21 0,-21 0 16,21 1-16,0 20 0,0-21 15,0 0-15,0 0 0,21-21 16,0 0 0,0 0-16,1 0 0,-1 0 0,0 0 15,0-21-15,0 0 0,0 21 16,22-21-16,-22 0 0,0 0 0,0-1 15,0 1-15,1-21 0,-1 21 16,-21 0-16,0-1 0,21 1 0,-21 0 16,21 0-16,-21 0 0,0 42 31,0 0-31,0 0 0,0 22 16,0-22-16,0 0 0,0 0 15,-21 0-15,21 0 0,0 1 16,0-1-16,0 0 0,0 0 0,0 0 15,0 0-15,21-21 0,0 0 16,0 0-16,1 0 16,-1 0-16,0 0 0,0 0 15,0 0-15,0-21 0,22 0 0,-22 21 16,0-21-16,0 0 0,0 0 16,-21-22-16,22 22 0,-22 0 0,21-21 15,-21 20-15,21-20 0,-21 21 0,0 0 16,0 0-16,0-1 0,0 1 0,0 42 31,0 1-31,0-1 0,0 0 16,0 0-16,0 21 0,-21-20 15,21 20-15,0-21 0,0 21 0,0-20 0,0-1 16,0 0-16,0 0 16,0 0-16,0 0 0,21-21 15,0 0-15,0 0 0,0 0 16,1 0-16,-1 0 0,0 0 15,0-21-15,0 0 0,22 0 0,-22 21 16,0-21-16,0 0 0,0-1 0,-21-20 16,21 21-16,-21 0 0,22-22 0,-22 22 15,21 0-15,-21 0 0,0 0 16,0 0-16,0 42 16,0 0-16,0 0 15,-21 0-15,21 0 16,-22 1-16,22 20 0,0-21 0,-21 0 15,21 0-15,0 1 0,0-1 16,0 0-16,0 0 16</inkml:trace>
  <inkml:trace contextRef="#ctx0" brushRef="#br0" timeOffset="140004">17399 8657 0,'-21'0'0,"-22"21"15,43 1 1,-21-22-16,21 21 0,-21 0 16,21 0-16,0 0 0,0 0 15,21-21-15,0 22 16,1-22-16,-1 0 0,0 0 15,0 0-15,0 0 0,-21-22 0,21 1 16,1 21-16,-1-21 0,-21 0 16,0 0-16,0 0 0,0-1 15,0 1-15,0 0 0,0 0 16,0 0-16,-21 21 0,-1 0 0,22-21 16,-21 21-16,0 0 0,0 21 15,0-21-15,21 21 0,0 0 16,-21 0-16,-1 0 0,22 1 0,0-1 15,-21 0-15,21 0 0,0 0 16</inkml:trace>
  <inkml:trace contextRef="#ctx0" brushRef="#br0" timeOffset="140306.82">17992 8551 0,'0'-42'0,"0"84"0,0-105 0,0 42 16,0 0-16,0-1 0,0 1 16,0 42-1,-22 1-15,22 20 0,-21-21 16,0 21-16,21 1 0,0 20 16,-21-20-16,0 20 0,21-21 0,-21 22 15,21-22-15,-22 1 0,1-1 0,21 0 16,0 1-16,0-1 0,0-21 0,0 0 15,0 0-15,0 1 16,0-1-16,21-21 0,1 21 16,-1-21-16,0 0 0,0 0 0,0 0 15,0 0-15,1-21 16,-1 0-16,0-1 0</inkml:trace>
  <inkml:trace contextRef="#ctx0" brushRef="#br0" timeOffset="140471.73">17780 8805 0,'0'22'15,"21"-22"1,0 21-16,0-21 0,1 0 16,20 21-16,-21-21 0,21 0 15,-20 0-15,20 0 0,-21 0 0,21 0 16,1 0-16</inkml:trace>
  <inkml:trace contextRef="#ctx0" brushRef="#br0" timeOffset="141164.34">18605 8700 0,'0'-22'0,"0"44"0,0-65 16,-21 22 0,0 21-16,0 0 0,0 0 15,0 0-15,-1 0 0,-20 0 16,21 21-16,0 0 0,0 1 0,-22-1 15,22 21-15,0 0 0,21 1 0,-21-22 16,21 21-16,0 1 0,0-1 16,0-21-16,0 21 0,0-20 0,21 41 15,0-42-15,0 0 0,0 1 16,22-22-16,-22 21 0,21-21 0,22 0 16,-22 0-16,0 0 0,22 0 15,-22 0-15,1 0 0,-1 0 0,0-21 16,22-22-16,-22 1 0,-21 21 15,0-22-15,1 1 0,-1 0 16,0-22-16,-21 22 0,21-22 16,-21 1-16,21-1 0,-21 1 0,21 21 15,-21-22-15,0 22 0,0-1 16,22 1-16,-22 21 0,0 0 0,0 0 16,0 42-1,0 0-15,0 0 0,0 21 16,-22 1-16,22-1 0,-21 0 0,0 1 15,21 20-15,-21-20 0,21 20 0,0-21 16,-21 22-16,21-22 0,-21 1 16,21-1-16,0 0 0,0-21 15,0 1-15,0 20 0,-22-21 0,22 0 16,-21-21 0,21-21-1,0 0 1,0 0-16,0 0 0,21-22 0,1 22 15,-1-21-15,0-1 0,0 1 16,0 0-16,22-1 0,-1 22 0,-21-21 16,21 21-16,22-22 0,-22 43 15,1-21-15,62 21 0,-62 0 16,-1 21-16,0 1 0,22 20 0,-43-21 16,21 21-16,-20 1 0,-1-1 0,-21 0 15,0 1-15,0-22 0,-21 21 16,-1-21-16,-20 43 15,0-43-15,21 0 0,-22 0 0,22 1 16,-21-22-16,21 21 0,-1-21 0,1 0 16,0 0-16</inkml:trace>
  <inkml:trace contextRef="#ctx0" brushRef="#br0" timeOffset="141555.1">20108 8424 0,'-21'0'15,"42"0"-15,-63 0 0,42-21 16,42 21 0,-21 0-16,1 0 0,20 0 15,0 0-15,22 0 0,-22 0 16,22 0-16,20 0 0,-20 0 0,-1 0 15,22 0-15,-22 0 0,-20 0 0,-1 0 16,0 0-16,-20 0 0,-1-21 16,-42 21-1,-1 0-15,-20 0 0,0 0 0,-1 0 16,1 0-16</inkml:trace>
  <inkml:trace contextRef="#ctx0" brushRef="#br0" timeOffset="141819.96">20383 8382 0,'0'21'16,"0"0"-1,0 1-15,22-1 16,-22 0-16,0 21 0,0-21 16,0 1-16,0 20 0,0 0 15,0-21-15,0 22 0,0-1 0,-22 0 16,1 1-16,21-1 0,-21 0 0,21 1 15,-21-22-15,0 21 16,21-21-16,0 22 0,0-22 0,0 0 16,0 0-16,21-21 15,21 0 1,-21 0-16,1 0 16,-1-21-16,21 0 0</inkml:trace>
  <inkml:trace contextRef="#ctx0" brushRef="#br0" timeOffset="142292.69">21167 8827 0,'0'0'0,"21"-22"15,-21 1-15,0 0 0,0 0 16,0 0-16,0 0 0,0-1 16,0 1-16,0 0 0,-21 0 0,-1 0 15,1 21-15,0 0 0,-21 0 0,21 0 16,-22 0-16,22 0 0,-21 0 0,-1 21 15,22 0-15,-21 21 0,0-20 16,-1 20-16,1 0 0,21 1 0,-22-1 16,22-21-16,0 21 0,0 1 0,21-22 15,0 21-15,0-21 0,0 1 16,21-22-16,21 42 16,-20-42-16,20 0 0,0 0 0,1 0 15,-22 0-15,21 0 0,0-21 16,1 0-16,-1-1 0,-21 1 0,22 0 15,-22 0-15,21 0 0,-21-22 0,0 22 16,1-21-16,-22 0 0,0-1 0,21 22 16,-21-21-16,0 21 0,0-1 15,0 1-15,-21 42 16,21 1-16,-22-1 0,1 0 16,21 21-16,0 1 0,-21-22 15,21 21-15,-21 0 0,21 1 0,0-22 16,0 0-16,0 21 0,0-20 0,0 20 15,21-42 1,0 21-16,0-21 0,1 0 0,-1 0 16,0 0-16,21 0 0,-21 0 0,1-21 15,20 21-15,0-21 0,-21 0 0</inkml:trace>
  <inkml:trace contextRef="#ctx0" brushRef="#br0" timeOffset="142793.4">21653 8361 0,'0'-42'16,"0"84"-16,0-106 0,0 43 0,0 0 0,-21 42 31,0 22-31,21-22 16,-21 21-16,21 0 0,0 1 0,0-1 16,0 0-16,-21 22 0,21-22 15,0 22-15,0-22 0,-21 0 0,21 1 16,0-1-16,0 0 0,0 1 0,0-22 15,0 0-15,0 0 0,0 0 16,-22 1-16,22-1 0,-21-21 16,21-21-1,0-1 1,-21 1-16,21 0 16,0-21-16,0 21 0,0-22 0,0 22 0,21-21 15,0-1-15,1 22 0,-1 0 16,21-21-16,-21 21 0,22 21 15,-1-22-15,-21 22 0,21 0 0,1 0 16,-22 0-16,21 22 0,-21-1 0,22 0 16,-22 0-16,0 21 0,-21-20 15,0 20-15,0-21 0,0 0 0,0 22 16,0-22-16,0 0 0,-21 21 0,0-21 16,0 1-16,-1-22 0,-20 21 15,0 0-15,-1 0 0,22-21 0,-21 21 16,0-21-16,-1 0 0,1 0 15,21 21-15,-22-21 0,22 0 0,0 0 16,21-21 0,21 0-1,0 21-15,1-21 0,-1 0 0</inkml:trace>
  <inkml:trace contextRef="#ctx0" brushRef="#br0" timeOffset="143215.16">22839 8615 0,'0'-21'15,"0"42"-15,0-63 0,0 20 0,-21 1 16,-1 21-16,1 0 0,-21 0 16,21 0-16,-22 0 0,1 0 0,21 21 15,-21 1-15,-1-22 0,1 21 16,0 0-16,20 21 0,-20-21 0,21 1 15,0-1-15,0 0 0,21 21 0,0-21 16,0 1-16,0-1 0,0 0 0,21 0 16,0 0-16,0-21 0,0 21 15,0-21-15,22 0 0,-1 0 0,-21 22 16,22-22-16,-1 0 0,-21 0 0,21 21 16,-20-21-16,-1 0 15,0 21-15,0-21 0,-21 21 0,0 0 16,-21 0-1,0-21-15,0 0 16,-1 0-16,-20 22 0,21-22 0,0 0 16,-22 0-16,22 0 0,-21 0 0,21 0 15,-22 0-15,22 0 0,0 0 0,0 0 16,0 0-16,0 0 0,-1 0 16,1 0-16</inkml:trace>
  <inkml:trace contextRef="#ctx0" brushRef="#br0" timeOffset="143411.04">22839 9208 0,'-21'0'15,"-1"0"-15,1 0 16,0 0-16,0 0 16,0 0-16,0 0 15,-1 0-15</inkml:trace>
  <inkml:trace contextRef="#ctx0" brushRef="#br0" timeOffset="144291.54">13737 10329 0,'0'-21'31,"-21"21"-15,21 21 0,0 1-16,0 20 0,0 0 15,0 1-15,-21-1 0,21 21 0,-21-20 16,21 20-16,0-20 0,0 20 16,-22-21-16,1 1 0,21-1 0,-21 22 15,0-43-15,21 0 0,0 0 16,0 0-16,0 0 0,0 1 0,0-44 47,0 1-32,21 0-15</inkml:trace>
  <inkml:trace contextRef="#ctx0" brushRef="#br0" timeOffset="144915.18">14055 10499 0,'0'0'0,"21"-21"0,-21-1 0,21 1 0,-21 0 15,0 42 1,0 0-16,0 1 16,0 20-16,0-21 0,-21 21 0,0 1 15,-1-22-15,22 21 0,-21-21 0,0 22 16,21-22-16,-21 0 0,21 0 15,-21 0-15,21 1 0,-21-1 0,21 0 16,-22-21-16,1 0 16,21-21 31,21 21-32,1 0-15,-1 0 16,0 0-16,0 0 0,0 0 15,0 0-15,1 0 0,20 0 16,-21 0-16,0 0 0,0 0 0,1 0 16,-1-21-16,0 21 0,0-22 15,0 22-15,0 0 0,-21-21 0,22 0 16,-22 0-16,21 21 0,-21-21 16,0 0-16,0-1 0,0 1 15,0 0-15,0 0 0,0 0 16,0 0-16,0-1 0,-21 44 31,21-1-31,-22 0 16,22 0-16,0 21 0,0 1 0,-21-22 15,21 21-15,-21 1 0,21-22 0,0 21 16,0-21-16,-21 22 0,21-22 16,-21 0-16,21 21 0,0-21 0,0 1 15,0-1-15,0 0 16,0 0-1,-21-21 1,-1 0-16,22-21 16,0 0-16,0 0 15</inkml:trace>
  <inkml:trace contextRef="#ctx0" brushRef="#br0" timeOffset="145306.96">14774 10859 0,'0'21'16,"0"0"0,0 0-1,0 0 1,21-21 15,-21-21-15,22 21-16,-22-21 0,0 0 15,0 0-15,0-1 16,0 1-16,-22 21 16,1 0-16,0 0 15,0 21 1,0 1-16,0-1 0,21 0 15,0 0 1,0 0-16,0 0 16,21-21 15,0 0-31,0 0 0</inkml:trace>
  <inkml:trace contextRef="#ctx0" brushRef="#br0" timeOffset="146287.4">16404 10351 0,'0'0'0,"0"-22"0,0 1 15,21 21-15,-21-21 0,0 0 16,0 0-16,0 0 0,0-1 15,0 1-15,0 0 0,0 0 0,0 0 16,0 42 15,0 0-31,0 21 0,0 1 0,0 20 16,0 1-16,0-1 0,0 1 0,0-1 16,0-20-16,0 20 0,0 1 15,0-22-15,21 0 0,-21 1 0,0-22 16,0 21-16,0-21 0,22 0 0,-22 1 15,0-1-15,21-21 16,0 0 0,0 0-16,-21-21 0,0-1 15,21 1-15</inkml:trace>
  <inkml:trace contextRef="#ctx0" brushRef="#br0" timeOffset="146527.26">16552 10266 0,'0'-21'0,"0"42"0,0-63 0,0 20 15,21 1 1,1 21 0,-1-21-16,0 21 0,0 0 0,0 0 15,0-21-15,1 21 0,-1 0 16,21 0-16,-21-21 0,0 21 0,1 0 15,-1 0-15,0 0 0,0 0 0,0 0 16,0 0-16,-21 21 16,-21 0-16</inkml:trace>
  <inkml:trace contextRef="#ctx0" brushRef="#br0" timeOffset="146711.16">16446 10605 0,'0'0'16,"0"21"-16,0 0 0,0 0 0,0 0 16,0 0-16,22 1 0,-1-22 15,0 21-15,0-21 0,0 0 16,0 0-16,1 0 0,-1 0 16,0 0-16,0 0 0,0 0 0,0-21 15,22 21-15,-22-22 0</inkml:trace>
  <inkml:trace contextRef="#ctx0" brushRef="#br0" timeOffset="146947.01">17145 10562 0,'0'0'0,"0"21"16,0 1-16,0-1 15,0 0-15,0 0 0,-21 0 16,21 22-16,0-22 0,-21 0 15,-1 21-15,1-21 0,21 1 0,0-1 0,-21 0 16,21 0-16,-21 0 0,0 0 16,21-42 15,21 0-15,0 0-16,-21 0 0</inkml:trace>
  <inkml:trace contextRef="#ctx0" brushRef="#br0" timeOffset="147250.85">17251 10287 0,'0'0'0,"-21"0"16,-1 0-16,1 21 16,21 0-16,0 1 15,0-1 1,21-21-16,1 0 15,-1 0-15,0 0 0,21 0 0,-21-21 16,1-1-16,-1 22 0,0-21 0,0 0 16,-21 0-16,0 0 15,0 0-15,-21 21 0,0-22 16,0 22-16,-1 0 0,1 0 0,-21 0 16,21 0-16,-22 0 0,22 0 0,0 0 15,0 0-15,0 0 0,21 22 16,0-1-16,21 0 15,21-21 1,-21 0-16</inkml:trace>
  <inkml:trace contextRef="#ctx0" brushRef="#br0" timeOffset="147546.68">17970 9970 0,'0'0'0,"-21"-22"0,21 1 0,0 0 16,-21 21-16,0 0 16,21 21-16,-21 22 0,21-22 15,0 21-15,0 0 0,-21 22 16,21-22-16,-22 22 0,22-1 0,0 1 16,0-1-16,-21 1 0,0-1 15,21-20-15,-21 20 0,21-21 0,0 1 16,-21-22-16,21 21 0,-21-21 0,21 1 15,0-1-15,0 0 0,0 0 16,21-21 0,0 0-16,0 0 0,-21-21 15,21 0-15,0 21 0,1-21 0,-1-22 16</inkml:trace>
  <inkml:trace contextRef="#ctx0" brushRef="#br0" timeOffset="147872.49">17992 10605 0,'21'0'0,"-21"21"16,21-21-16,0 0 16,0 0-1,0 0-15,1 0 0,20 0 16,-21 0-16,0 0 0,0-21 16,1-1-16,-1 22 0,0-21 0,0 0 15,0 21-15,-21-21 0,0 0 0,0 0 16,0-1-16,-21 22 15,0 0-15,-21 0 0,20 0 16,-20 22-16,0-1 0,21 0 16,-22 21-16,22-21 0,-21 22 15,21-1-15,21-21 0,-22 22 0,22-22 16,0 21-16,0 0 16,0-20-16,0-1 0,22 0 0,-1-21 0,0 21 15,0-21-15,0 0 0,22 0 16,-1 0-16,0 0 0,1 0 0,-1 0 15,21-21-15,1 0 0,-1 0 0</inkml:trace>
  <inkml:trace contextRef="#ctx0" brushRef="#br0" timeOffset="148463.15">18986 10012 0,'-21'-21'0,"42"42"0,-63-63 16,42 20-16,-21 1 16,0 21-16,21 21 15,0 1 1,0-1-16,0 21 0,0 0 16,0 1-16,0-1 0,0 22 0,0-1 15,0-21-15,0 22 0,0-1 0,0 1 16,0-22-16,0 1 0,0-1 15,0 0-15,0 1 0,0-22 0,0 0 16,0 0-16,21 0 0,0 0 0,0-21 16,0 0-16,22 0 15,-22 0-15,21 0 0,1 0 0,-1-21 16,0 0-16,1 0 0,-1 0 0,0 0 16,22-22-16,-22 1 0,0 0 15,-20-1-15,20-20 0,-21 20 0,0-20 16,0 21-16,1-22 0,-22 22 0,0-1 15,0-20-15,0 21 0,0 20 0,0-20 16,0 21-16,0 0 0,0 0 16,-22 42 15,22 0-31,0 0 16,0 0-16,0 0 0,0 1 0,0-1 15,0 0-15,0 0 0,0 0 0</inkml:trace>
  <inkml:trace contextRef="#ctx0" brushRef="#br0" timeOffset="148742.99">19875 10245 0,'0'21'15,"0"0"1,0 0-16,0 22 0,0-22 15,0 21-15,0 0 0,0 22 0,0-22 16,0 1-16,0 20 0,0-21 0,-21 22 16,21-22-16,0 22 0,0-22 0,-21 22 15,0-22-15,0 21 0,21 1 16,0-1-16,-21 1 0,-1-1 0,1-20 16,21 20-16,-21-20 0,0 20 0,21-21 15,-21-20-15,21 20 0,0-21 0,0 0 16,0 0-16,21-21 15,0 0-15</inkml:trace>
  <inkml:trace contextRef="#ctx0" brushRef="#br0" timeOffset="149051.82">19939 10795 0,'0'0'0,"-21"-42"0,0-22 0,21 22 0,-22-22 16,22 22-16,0-21 0,0 20 0,0 1 15,0 21-15,0 0 0,22-22 16,-1 22-16,0 0 0,0 21 0,0-21 16,22 21-16,-22 0 0,42 0 15,-20 21-15,-22 0 16,21 0-16,-21 0 0,-21 22 0,0-22 16,0 21-16,0-21 0,0 22 0,-21-22 15,0 0-15,0 0 0,-22 0 16,-20 22-16,42-22 0,-22-21 15,22 0-15,0 0 0,-21 0 0,21 0 16,21-21 15,21 21-31,0 0 16</inkml:trace>
  <inkml:trace contextRef="#ctx0" brushRef="#br0" timeOffset="150755.84">20108 10668 0,'21'0'0,"1"0"0,-128-21 0,169 42 0,1-21 15,-43 0-15,0 0 0,21 0 16,-20 0-16,-1 0 0,21-21 0,0 21 16,-20-21-16,20 0 0,0 21 0,-21-43 15,22 22-15,-22 0 0,0-21 16,0-1-16,0 1 0,1 21 0,-1-22 16,-21-20-16,0 21 0,0-1 0,0 1 15,0 0-15,0-1 0,0 1 16,0 21-16,0-22 0,0 22 0,0 0 15,-21 21-15,-1 0 16,1 21-16,21 0 16,-21 1-16,21 20 0,0-21 0,-21 21 15,21 22-15,-21-22 0,21 1 0,0 20 16,0-21-16,0 22 0,0-22 16,0 1-16,0-1 0,0 0 0,0 1 15,21-22-15,0 0 0,0 21 0,0-21 16,1-21-16,-1 22 0,0-22 0,21 0 15,-21 0-15,1 0 0,20 0 16,-21 0-16,0 0 0,22-22 0,-22 22 16,21-21-16,-21 0 0,22-21 0,-22 21 15,0-22-15,0 22 16,0-21-16,0-1 0,1 22 0,-1-21 16,-21 0-16,0 20 0,0 1 0,0 0 15,-21 42 16,-1 0-31,1 1 0,0-1 0,21 0 16,0 0-16,-21 21 0,21-20 16,-21-1-16,21 21 0,0-21 0,0 0 15,0 1-15,0-1 0,0 0 0,21-21 16,0 21-16,0-21 0,0 0 16,1 0-16,-1 21 0,0-21 0,0 0 15,0 0-15,22 0 0,-22-21 16,21 21-16,-21-21 0,22 0 0,-22 0 15,0-1-15,21 1 0,-42-21 16,21 21-16,-21-22 0,0 1 0,0 21 16,0-21-16,0-1 0,0 1 0,-21 21 15,0 0-15,0-22 0,-43 22 16,43 0-16,-21 21 0,21 0 16,-22 0-16,22 0 0,-21 0 0,21 21 15,0-21-15,-22 21 0,22 0 16,21 1-16,0-1 15,-21 106-15,21-85 0,21-21 16,-21 22-16,21-22 0,0 0 16,22 0-16,-22 0 0,21 0 15,-21 1-15,22-22 0,-1 0 0,0 21 16,1-21-16,20 0 0,1 0 0,-1 0 16,1 0-16,-1-21 0,1 21 15,-1-22-15,-20 1 0,20 0 0,-21 0 16,1-21-16,-22 20 0,21-20 0,-21 0 15,-21-1-15,0 1 0,0 21 16,0-21-16,0-1 0,0 22 16,0 0-16,0 0 0,-21 0 0,0-1 15,0 22-15,0 0 0,0 0 16,-1 0-16,-20 0 0,21 22 0,0-1 16,0 0-16,-22 0 0,22 21 0,0-20 15,0-1-15,21 21 0,0-21 16,-21 22-16,21-22 0,0 21 0,0-21 15,0 0-15,0 1 0,21-1 0,0-21 16,0 21-16,0-21 0,0 0 16,1 0-16,-1 0 0,0 0 15,0 0-15,0 0 0,0 0 0,22-21 0,-22 0 16,0-1-16,0 1 0,0 0 16,-21 0-16,43-43 15,-43 43-15,0 0 0,21-21 0,-21 21 0,21-1 16,-21 1-16,0 0 0,0 42 31,0 0-15,0 1-16,0-1 0,0 0 0,-21 0 15,21 21-15,0-20 0,0-1 16,0 21-16,0-21 0,21 0 0,0 1 16,0-1-16,1 0 0,-1-21 15,0 21-15,21-21 0,1 0 0,-1 0 16,0 0-16,1 0 0,-1 0 15,43 0-15,-43-21 0,-21 0 16,21 0-16,-20-1 0,-1 1 16,21-21-16,-21 0 0,-21-1 0,21 22 15,-21-21-15,22-1 0,-22 1 0,0 21 16,0-21-16,0 20 0,-22 1 16,1 0-16,0 21 0,0 0 0,0 0 15,0 0-15,-1 0 0,-20 0 0,21 21 16,-21 0-16,-1 1 15,22 20-15,-21-21 0,21 21 0,-22-20 16,43 20-16,-21-21 0,21 21 0,0-20 16,0-1-16,0 21 0,0-21 0,0 0 15,0 1-15,21-1 0,22 0 16,-22-21-16,0 0 0,0 0 16,0 0-16,0 0 0,22 0 0,-22 0 15,0-21-15,21 0 0,-20-1 16,-1 1-16,21 0 0,-21-21 0,0 21 15,43-64-15,-43 43 0,0-1 16,0 1-16,1 0 0,-22-22 16,21 22-16,-21-1 0,0-20 0,0 21 15,0-1-15,0 1 0,0 0 16,0-1-16,0 1 0,0 21 0,0 0 16,0-1-16,0 44 15,0-1-15,0 21 16,-21 0-16,-1 1 0,1 20 0,0 1 15,0-22-15,21 22 0,0-22 0,0 21 16,0-20-16,0-1 0,0 0 16,21 1-16,0-1 0,22 0 15,-1-20-15,-21-1 0,21 0 0,1 0 16,-1-21-16,0 0 0,43 0 16,-43 0-16,22-21 0,-22 0 15,22 0-15,-22-1 0,22 1 16,-22 0-16,21 0 0,-20-21 0,-1 20 15,0 1-15,-20 0 0,20-21 16,-42 21-16</inkml:trace>
  <inkml:trace contextRef="#ctx0" brushRef="#br0" timeOffset="151419.46">14139 11938 0,'0'0'0,"0"21"31,0 0-31,0 22 0,0-22 16,0 21-16,-21 1 0,21 20 0,-21-21 15,21 1-15,0-1 0,0 0 16,0 1-16,0-22 0,-21 21 0,21-21 15,0 1-15,0 20 0,0-21 16,0 0-16,21-21 31,0-21-31,0 21 0</inkml:trace>
  <inkml:trace contextRef="#ctx0" brushRef="#br0" timeOffset="151959.15">14499 12086 0,'21'0'0,"-42"0"0,63 0 0,-20 0 15,-1-21 1,0 21-16,0 0 0,0 0 16,0 0-16,1-21 0,-1 0 15,21 21-15,-21 0 0,22-21 0,-1 21 16,-21 0-16,0-22 0,0 22 15,1 0-15,-44 0 16,1 0 0,0 0-16,0 0 0,-21 0 0,20 22 15,-20-1-15,0-21 0,21 21 16,-22 0-16,22 0 0,-21 0 0,21-21 16,-1 22-16,-20-22 0,42 21 0,-21-21 15,21 21 1,21 0-1,0 0 1,22-21-16,-22 0 0,0 21 16,0 1-16,21-22 0,-20 21 15,-1-21-15,0 21 0,0 0 0,0 0 16,-21 0-16,21-21 0,-21 22 16,0-1-16,0 0 0,-21 0 15,0-21-15,-42 21 16,41-21-16,1 0 0,-21 21 0,21-21 15,-22 0-15,22 0 0,0 0 0,-21 0 16,21 0-16,-1 0 0,1 0 16,0-21-16,21 0 15,0 0 1,21 0 15,0 21-31,1 0 0</inkml:trace>
  <inkml:trace contextRef="#ctx0" brushRef="#br0" timeOffset="152131.04">15282 12319 0,'0'0'0,"21"0"0,1 0 46,-1 0-30,0 0-16</inkml:trace>
  <inkml:trace contextRef="#ctx0" brushRef="#br0" timeOffset="152490.84">17081 11705 0,'0'0'16,"-21"0"-16,21-21 0,-21 0 15,0 21-15,0 0 0,0 21 16,21 21-1,0-20-15,0 20 0,-22 21 0,22-20 16,0 20-16,-21 1 0,21 84 16,-21-85-16,0-20 15,0 20-15,0-20 0,-1 20 0,1-21 16,0 1-16,0-22 0,21 21 0,-21-21 16,0 1-16,21-1 0,-22 0 15,22 0-15,0-42 16,22 0-16,-1 0 15,0-1-15,0 1 0</inkml:trace>
  <inkml:trace contextRef="#ctx0" brushRef="#br0" timeOffset="152714.23">17018 11811 0,'0'0'16,"0"-21"-16,0 0 0,0 0 15,21-1-15,0 22 0,0 0 16,22-21-16,-22 21 0,21 0 16,1 0-16,-22 0 0,21-21 0,0 21 15,1 0-15,-1 0 0,0 0 0,-20 0 16,20 0-16,-21 0 0,0 0 16,-21 21-16,0 0 0,-21 1 15,-21-22-15</inkml:trace>
  <inkml:trace contextRef="#ctx0" brushRef="#br0" timeOffset="152883.85">16912 12192 0,'0'0'16,"0"21"-16,21-21 0,0 0 16,1 21-16,-1-21 0,0 0 0,0 0 15,0 0-15,22 0 0,-22 0 0,21 0 16,0 0-16,1 0 0,-1-21 15,0 21-15,-20 0 0,20 0 0,-21-21 16,0 21-16,0 0 0</inkml:trace>
  <inkml:trace contextRef="#ctx0" brushRef="#br0" timeOffset="153120.95">17695 12150 0,'0'21'0,"0"0"16,0 0-16,-21 0 0,21 1 16,-21-1-16,0 0 0,21 0 0,0 0 15,0 22-15,-21-22 0,21 0 16,-22 0-16,22 0 0,-21 0 16,21-42 30,21 21-46,1-21 0,-1 0 0</inkml:trace>
  <inkml:trace contextRef="#ctx0" brushRef="#br0" timeOffset="153274.06">17780 11980 0,'0'-63'15,"0"126"-15</inkml:trace>
  <inkml:trace contextRef="#ctx0" brushRef="#br0" timeOffset="153534.82">18119 11684 0,'0'-21'0,"0"42"0,0-63 15,21 42-15,-21-21 0,21 21 16,-21-22-16,0 44 16,0-1-16,0 0 15,0 21-15,-21 1 0,21-1 0,-21 0 16,-1 22-16,22-22 0,-21 22 16,21-1-16,-21-21 0,0 22 0,21-22 15,0 1-15,-21-1 0,21 0 0,-21 1 16,21-22-16,0 0 0,0 0 15,0 0-15,0 0 0,21-21 32,0 0-17,0-21-15</inkml:trace>
  <inkml:trace contextRef="#ctx0" brushRef="#br0" timeOffset="153875.79">18246 12171 0,'0'0'0,"21"0"16,0 0 0,0 0-16,0 0 15,0 0-15,1 0 0,-1 0 16,0 0-16,0 0 0,0 0 16,0-21-16,1 21 0,-22-21 0,21 21 15,-21-22-15,0 1 0,0 0 16,0 0-16,-21 0 15,-1 21-15,1 0 16,-21 0-16,21 21 0,-22 0 0,22 0 16,-21 0-16,21 22 0,-22-22 15,22 21-15,0 1 0,0-1 0,0-21 16,21 21-16,0-20 0,0-1 0,0 21 16,0-21-16,0 0 0,21-21 15,0 22-15,0-22 0,0 0 0,1 21 16,20-21-16,-21 0 0,0 0 0,22 0 15,-22 0-15,0-21 0,21 21 0,1-22 16</inkml:trace>
  <inkml:trace contextRef="#ctx0" brushRef="#br0" timeOffset="155975.73">19410 11726 0,'0'-21'15,"-21"42"16,21 1-31,-43 41 16,43-21-16,-21 1 0,0 20 16,21-20-16,-21 20 0,0-21 0,-1 22 15,1-22-15,-21 1 0,21-1 0,-22 0 16,22-21-16,-21 22 0,0-22 0,20 0 16,1 0-16,0-21 0,0 0 15,21-21 1,0 0-1,21 0-15,0 0 16,0-1-16,1-20 0,-1 21 0,0-21 16,0-1-16,21 1 0,-20 0 0,-1-1 15,0 1-15,0 0 0,0 20 16,0 1-16,1 0 0,-22 0 0,0 42 16,0 0-1,0 0-15,0 22 0,0-22 16,0 21-16,0 1 0,0-1 0,21 0 15,-21-21-15,21 22 0,-21-1 0,0-21 16,21 0-16,0 22 0,0-22 0,1-21 16,-1 21-16,21 0 0,-21-21 15,22 0-15,-1 0 0,-21 0 16,21 0-16,1 0 0,-1 0 0,0-21 16,1 21-16,-1-21 0,0-21 15,-20 20-15,-1 1 0,0-21 0,0 0 16,0-1-16,-21-20 0,21-1 0,-21 22 15,0-22-15,0 1 0,0-1 16,-21-41-16,0 41 0,0 22 16,-21-1-16,20 1 0,-20 0 0,21-1 15,-21 22-15,-1 21 0,-20 0 16,20 0-16,1 0 0,0 0 0,-22 21 16,22 22-16,0-22 0,20 21 15,-20 22-15,21-22 0,21 22 16,0-1-16,0-21 0,0 22 0,0-1 15,0 1-15,0-22 0,0 1 0,42-1 16,-21 0-16,1 1 0,20-22 16,0 0-16,1 0 0,62 0 15,-41-21-15,-22 0 0,22 0 16,-22 0-16,0 0 0,1 0 0,20-21 0,-20 0 16,-1 0-16,0 0 0,-21-22 15,22 22-15,-22-21 0,0 21 0,21-64 16,-42 64-16,0-22 15,0 22-15,0 0 0,0 42 32,-21 0-32,0 1 0,0-1 15,21 21-15,0-21 0,-21 22 16,21-22-16,-21 21 0,21-21 0,0 0 16,0 1-16,0-1 0,0 0 0,0 0 15,0 0-15,0 0 0,21-21 16,0 22-16,0-22 0,0 0 15,0 0-15,1 0 0,-1 0 0,21 0 16,-21-22-16,0 1 0,22 0 0,-22 0 16,0 0-16,43-43 15,-43 43-15,0-21 0,0-1 16,-21 22-16,0-21 0,0 21 0,0-22 16,0 22-16,0 0 0,0 0 15,-21 21-15,0 0 0,0-21 16,-22 0-16,1 21 0,21 0 15,-22 0-15,22 0 0,0 0 0,0 0 16,0 0-16,0 0 0,-1 0 16,1 0-16,21 21 15,0 0-15,0 0 16,21 0 0,1-21-16,-1 21 0,0 1 0,0-22 0,21 0 15,-20 0-15,62 0 16,-63 0-16,22 0 0,-1 0 15,0 0-15,-20 0 0,20-22 0,0 22 16,-21-21-16,22 21 0,-22-21 0,0 0 16,0 21-16,0-21 0,1 21 15,-22-21-15,0 42 32,-22-21-32,1 21 0,21 21 15,0-21-15,-21 1 0,0 20 0,21-21 16,-21 21-16,21 1 0,-21-22 0,21 21 15,0-21-15,0 1 0,0-1 16,0 0-16,0 0 0,0 0 16,0 0-16,21-21 0,0 22 0,21-22 15,-21 0-15,1 0 0,-1 0 0,0 0 16,21 0-16,-21 0 0,1-22 16,-1 22-16,0-21 0,0 0 0,0 21 15,0-42-15,1 21 0,-1-1 16,0 1-16,-21-21 0,0 21 0,21 0 15,-21-1-15,0 1 0,21 0 0,-21 42 47,-21 0-47,21 1 0,0-1 16,0 0-16,0 0 0,0 0 16,0 0-16,0 1 0,0-1 15,0 0-15,21 0 16,0-21-16,1 0 15,-1 0-15,0 0 0,0 0 0,0 0 16,0 0-16,1 0 0,-1-21 16,-21 0-16,0 0 0,0-1 0,0 1 15,0 0-15,0-21 0,0 21 0,0-22 16,-21 1-16,21 21 0,-22-22 16,1 22-16,0 0 0,21 0 0,0 0 15,0 0-15,0-1 16,0 1-1,21 21 1,0 0-16,1 0 0,-1 0 0,21 0 16,-21 0-16,0 0 0,22 0 0,-22 0 15,0 0-15,21 21 0,-20 1 16,-1-1-16,0 0 0,0 21 0,21-21 16,-42 22-16,22-1 0,-1-21 15,-21 22-15,0-22 0,0 21 0,0-21 16,0 0-16,0 1 0,0-1 15,0 0-15,0-42 47,-21 0-47,21-1 0,0 1 16,0 0-16,0 0 0,0 0 16,0-22-16,0 22 0,21-21 0,0 0 15,-21-1-15,21 1 0,21 21 16,-20-22-16,-1 22 0,0 0 0,21 0 15,-21 0-15,22 21 0,-22 0 0,0 0 16,0 0-16,0 21 0,1 21 16,-22-21-16,0 22 0,0-22 15,0 21-15,0 1 0,0-22 16,0 21-16,0-21 0,0 22 0,-22-22 16,22 0-16,0 0 0,0 0 0,-21-21 15,21 21-15,-21-21 0</inkml:trace>
  <inkml:trace contextRef="#ctx0" brushRef="#br0" timeOffset="157699.01">22479 11621 0,'-21'-22'16,"42"44"-16,-42-65 0,0 22 15,21 0-15,-22 21 0,22-21 0,0 42 32,0 0-17,0 0-15,0 22 0,0-1 0,0 0 16,0 1-16,0-1 0,0 0 0,0 1 15,0-1-15,0 0 0,0 1 0,0-1 16,0 0-16,0-21 16,0 22-16,0-22 0,0 0 0,0 0 15,22-21-15,-1 21 0,0-21 0,0 0 16,0 0-16,22 0 0,-22 0 16,21 0-16,-21 0 0,22-21 0,-1 21 15,0-21-15,-21 0 0,22 0 0,-22 0 16,21-1-16,-21 1 0,1-21 15,-1 21-15,0 0 0,0-22 0,-21 22 16,0 0-16,0 0 0,0 0 0,-21 21 31,21 21-31,-21 0 16,0 0-16,-1 0 0,1 0 16,21 1-16,0-1 0,-21 21 15,21-21-15,0 0 0,0 1 0,0-1 16,0 0-16,0 0 0,21 0 0,0-21 15,1 21-15,-1-21 0,0 0 16,0 0-16,21 0 0,-20 0 0,-1 0 16,21 0-16,-21 0 0,22-21 0,-22 21 15,21-21-15,-21 0 0,0 0 16,1 0-16,-1-22 0,0 1 0,-21 21 16,21-22-16,-21 1 0,0 0 0,0-1 15,0 22-15,0-21 0,-21 0 0,0 20 16,0 1-16,-1 0 15,1 0-15,-21 0 0,21 21 0,-22 0 16,1 0-16,21 0 0,-21 0 0,-1 21 16,22 0-16,-21 0 0,21 22 15,-1-22-15,1 21 0,21-21 0,-21 64 16,21-64-16,0 21 0,21 1 16,0-22-16,22 0 0,-22 21 15,21-20-15,-21-1 0,22-21 0,-1 21 16,0 0-16,1-21 0,-1 0 0,0 0 15,22 0-15,-22 0 16,64 0-16,-42 0 0,-1 0 0,-21-21 16,22 0-16,-22 0 0,1-1 15,-1-20-15,0 21 0,-21-21 16,22 20-16,-22-20 0,-21 21 0,0-21 16,0 20-16,0-20 0,0 21 0,0 0 15,-21 0-15,-22-1 16,22 22-16,0 0 0,-21 0 15,-1 0-15,22 0 0,-63 22 0,62-1 16,-20 0-16,21 0 0,0 0 16,0 0-16,21 1 0,0-1 15,-22 0-15,22 0 0,0 0 0,0 0 16,0 1-16,0-1 0,22-21 16,-1 21-16,0-21 15,0 0-15,21 0 0,-20 0 0,-1 0 16,0 0-16,21 0 0,-21 0 0,1-21 15,-1 0-15,0 21 0,0-22 16,0 1-16,0 0 0,1 0 0,-22 0 16,21 0-16,-21-1 15,0 44 17,0-1-32,0 0 0,0 0 15,0 0-15,0 22 0,0-22 16,0 0-16,0 0 15,21 0-15,0 0 0,0-21 0,0 22 16,1-22-16,-1 0 0,21 0 16,0 21-16,1-21 0,-1 0 0,0 0 15,22 0-15,-22 0 0,1 0 16,20 0-16,-21 0 0,1-21 0,-22 21 16,21-22-16,-21 1 0,1-21 0,-1 21 15,-21-22-15,0 22 0,0-21 0,0 21 16,0-22-16,0 22 0,-21-21 15,-1 21-15,1 0 0,0-1 16,-21 1-16,21 0 0,-1 21 0,-20 0 16,21 0-16,0 0 0,-22 0 0,22 21 15,0 0-15,0 1 0,-21-1 16,20 21-16,1-21 0,0 22 0,21-22 16,0 21-16,0-21 0,0 22 0,0-22 15,0 0-15,0 21 0,0-21 16,21-21-16,22 43 15,-22-43-15,0 0 0,0 0 0,21 0 16,-20 0-16,-1 0 0,0 0 0,0-21 16,0 21-16,0-22 0,1 1 15,-1-21-15,-21 21 0,21-22 0,0-20 16,-21 21-16,21-1 16,0 1-16,-21 0 0,0-1 0,22 1 15,-1 0-15,0-1 0,-21 1 0,0 0 16,0-1-16,21 22 0,-21-21 15,21 21-15,-21-22 0,0 22 0,0 0 16,0 0-16,0 42 16,0 0-1,0 0-15,-21 22 0,0-1 0,21 0 16,0 1-16,-21 20 0,21-21 16,-21 1-16,21-1 0,0 0 15,0 1-15,0-1 0,0 0 0,0-20 16,0 20-16,0-21 0,0 43 15,0-43-15,0 0 0,0 0 16,21 0-16,0-21 0,0 0 16,0 0-1,0 0-15,1 0 16,-1 0 0,-21-21-16</inkml:trace>
  <inkml:trace contextRef="#ctx0" brushRef="#br0" timeOffset="157874.82">25167 12192 0,'0'21'31,"-21"-21"-31,0 0 16,0 0-1,-1 21 1</inkml:trace>
  <inkml:trace contextRef="#ctx0" brushRef="#br0" timeOffset="158678.71">14224 13483 0,'0'0'0,"21"0"0,-21-21 16,0 0-1,0 42 17,0 0-17,-21 0-15,21 22 0,0-1 16,0-21-16,0 22 0,0-1 0,0 0 15,-21 1-15,21-1 0,0 0 16,0 1-16,0-22 0,0 21 0,0-21 16,0 0-16,0 1 0,0-1 15</inkml:trace>
  <inkml:trace contextRef="#ctx0" brushRef="#br0" timeOffset="159131.48">14880 13462 0,'0'0'0,"0"-21"0,0 0 16,-21 21-1,21 21 1,-21 0-16,0 0 0,-1 22 15,1-1-15,0-21 0,0 21 16,0 1-16,0-1 0,-1 0 0,22 1 16,0-1-16,-21 0 0,21 1 0,0-22 15,0 21-15,0-21 0,0 22 16,0-22-16,0 0 0,0 0 0,43 0 16,-43 1-16,21-22 15,0 0-15,0 0 0,0 0 0,0 0 16,1 0-16,-1 0 0,0-22 0,0 1 15,0 21-15,0-21 0,-21 0 16,22 0-16,-22 0 0,21-1 0,-21 1 16,0 0-16,0 0 0,0-21 0,0 20 15,0 1-15,-21 0 0,-1 21 16,1-21-16,0 21 0,0 0 16,0 0-16,0 21 0,-1-21 15,1 21-15,0 0 0,0 1 16,0-1-16,21 0 0,0 0 0,-21 0 15,21 0-15,0 1 0,21-22 16</inkml:trace>
  <inkml:trace contextRef="#ctx0" brushRef="#br0" timeOffset="159475.28">15557 13801 0,'0'0'0,"-21"0"0,21 21 16,0 0-16,0 0 16,21-21 15,1 0-31,-22-21 15,21 21-15,-21-21 0,21 21 16,-21-21-16,0 0 16,-21-1-16,0 22 15,-1 0-15,1 0 0,0 0 16,0 0-16,0 22 16,21-1-16,0 0 15,0 0 1,21-21-16,0 0 0</inkml:trace>
  <inkml:trace contextRef="#ctx0" brushRef="#br0" timeOffset="167578.87">16954 13526 0,'22'0'0,"-1"21"16,0-21-16,0 0 0,0 0 15,0 0-15,1-21 16,-1 21-16,0-22 0,0 22 0,0-21 16,0 0-16,1 21 0,-1-21 0,0 0 15,0 21-15,-21-21 16,21-1-16,-21 1 0,0 0 0,0 0 16,-21 0-16,0 21 15,-21 0-15,20-21 0,1 21 0,-21 0 16,21 0-16,-22 0 0,1 0 0,21 0 15,-21 0-15,20 21 16,1-21-16,0 21 0,0 0 0,0-21 16,0 21-16,21 0 0,0 1 15,0-1-15,0 0 16,0 0-16,21 0 0,0 0 0,21 1 16,-21-1-16,1 0 0,20 21 15,0-21-15,-21 22 0,22-22 0,-1 21 16,0-21-16,-20 22 0,20-22 0,-21 21 15,0-21-15,0 1 16,-21-1-16,0 21 0,0-21 0,-21 0 16,-21 1-16,21-22 0,-22 21 0,1-21 15,-21 0-15,20 0 16,1 0-16,0 0 0,-1 0 0,1 0 16,0-21-16,-1-1 0,22 1 0,-21 0 15,21 0-15,-22 0 0,22 0 16,0-22-16,0 1 0,0 21 0,21-22 15,0 1-15,0 0 0,0-1 0,0 1 16,0 21-16,0-21 0,0 20 16,0 1-16,21 0 0,0 21 15,0 21-15,-21 0 16,21 1-16,0-1 0,-21 21 16,22 0-16,-1 1 0,-21 20 0,21-20 15,0-1-15,-21 0 0,21 1 16,0-1-16,1-21 0,-22 21 0,21-20 15,21-1-15,-21-21 0,43 42 16,-43-42-16,21 0 0,-21 0 16,22 0-16,-1 0 0,0 0 0,1 0 15,-1-21-15,0 0 0,1 0 0,-1-1 16,-21 1-16,22 0 0,-1-21 16,-21-1-16,21 1 0,-20 0 15,-1-1-15,21 1 0,-21-21 0,-21 20 16,21-20-16,1 20 0,-22 1 0,0 0 15,0-1-15,0 22 0,0 0 16,0-21-16,0 21 0,0 42 31,0 0-31,0 0 0,0 21 16,0 1-16,0 20 0,0-20 16,0-1-16,0 21 0,0-20 0,0-1 15,0 0-15,0 1 0,0-1 0,0-21 16,0 22-16,0-22 0,0 0 15,0 0-15,21 0 16,0-21-16,0 21 0,0-21 0,0 0 16,1 0-16,-1 0 0,0-21 15,0 0-15,0 0 0,0 0 16,-21 0-16,22-1 0,-1 1 0,0 0 16,-21 0-16,0 0 0,21 0 15,0 21-15,-21 21 16,0 0-1,0 0-15,0 0 0,0 0 16,0 1-16,0-1 0,0 0 0,0 0 16,0 0-16,0 0 15,21-21 1,-21-21 0,0 0-16,22 21 15</inkml:trace>
  <inkml:trace contextRef="#ctx0" brushRef="#br0" timeOffset="167771.34">18161 13335 0,'0'-21'16,"0"42"30,21 0-14,-21 0-32</inkml:trace>
  <inkml:trace contextRef="#ctx0" brushRef="#br0" timeOffset="168363.83">19008 13801 0,'21'0'0,"-21"-85"16,0 64-16,0 0 16,0 0-16,0-1 0,-21 1 0,-1-21 15,22 21-15,-21 0 0,0 21 16,0-22-16,0 22 0,-22 0 0,-41 0 15,41 22 1,1-22-16,21 21 0,-21 0 0,20 21 16,-20-21-16,21 22 0,0-22 0,0 21 15,-1 1-15,1-22 0,21 21 16,-21-21-16,21 22 0,0-22 16,0 0-16,0 0 0,0 0 0,21-21 15,0 21-15,1 1 0,20-22 16,-21 0-16,0 0 0,22 0 0,-22 0 15,21 0-15,0 0 0,22-22 16,-43 1-16,21 0 0,1 0 16,-22 0-16,0 0 0,21-22 0,-20 1 15,-1 21-15,0-22 0,0-20 0,0 21 16,0-1-16,1 1 0,-22-22 16,21 22-16,-21 0 0,21-22 15,-21 22-15,0 21 0,0 0 16,0-1-16,-21 22 15,0 0-15,-1 22 16,22-1-16,-21 0 0,0 0 16,0 21-16,21 1 0,0-1 0,-21 22 15,21-22-15,0 0 0,0 22 0,0-22 16,0 0-16,0 1 0,0-22 16,0 21-16,21 1 0,0-22 15,0 0-15,0 0 0,-21 0 0,22-21 16,-1 0-16,0 0 0,0 0 15,21 0-15</inkml:trace>
  <inkml:trace contextRef="#ctx0" brushRef="#br0" timeOffset="168923.04">20172 13526 0,'0'0'16,"0"-22"-16,0 1 0,-21 0 0,-1 21 15,1-21-15,0 21 0,0 0 0,-21 0 16,20 0-16,-20 0 0,0 21 16,-1-21-16,1 21 0,0 0 0,-1 22 15,1-22-15,0 21 0,-1 1 16,1-22-16,21 21 0,0 0 16,21 1-16,0-22 0,0 21 0,0-21 0,0 1 15,0-1-15,21 21 16,0-21-16,0-21 0,0 21 0,1 1 15,20-22-15,-21 0 0,21 0 0,-20 0 16,20 0-16,-21 0 0,21 0 16,-20 0-16,20-22 0,-21 22 0,0-21 15,0 0-15,1-21 0,-1 21 0,0-22 16,0 1-16,0 0 0,0-1 16,1-20-16,-22 20 0,0-20 0,21 21 15,0-22-15,-21 22 0,0-1 0,0 1 16,0 0-16,0-1 0,0 22 15,0-21-15,0 21 0,0 0 0,0-1 16,0 1-16,-21 21 16,21 21-1,-21 22-15,-1-22 0,22 21 0,-21 1 16,21-1-16,0 0 0,0 1 16,0 20-16,0-21 0,0 22 0,0-22 15,0 1-15,0-1 0,0 0 0,0-21 16,0 22-16,0-22 0,21 0 15,-21 0-15,0 0 0,22 1 16,-1-1-16,0-21 0,0 21 0,0-21 16,0 0-16,1 0 15,-1 0-15,0-21 0,21 21 16,-21-21-16</inkml:trace>
  <inkml:trace contextRef="#ctx0" brushRef="#br0" timeOffset="169315.81">20680 13653 0,'-21'0'0,"21"21"0,0 0 32,0 0-32,21-21 15,0 0-15,0 0 16,0 0-16,0 0 0,22-21 0,-22 0 15,0 21-15,-21-21 0,21-1 16,0 1-16,1 21 0,-22-21 0,0-21 16,0 21-16,0-1 0,0 1 15,0 0-15,0 0 16,-22 21-16,1 0 0,0 0 0,0 0 0,0 0 16,-22 0-16,22 21 0,0 0 15,0 0-15,0 1 0,0-1 0,-1 21 16,22-21-16,-21 22 0,21-1 15,0 0-15,0-21 16,0 1-16,21-1 0,1 0 0,-1 0 16,-21 0-16,21 0 0,21-21 0,-21 22 15,1-22-15,-1 0 0,21 0 16,-21 0-16,0 0 0,1 0 0,20 0 16,-21-22-16</inkml:trace>
  <inkml:trace contextRef="#ctx0" brushRef="#br0" timeOffset="169731.24">21251 13547 0,'0'-21'16,"0"42"-16,0-64 0,21 22 0,-21 0 0,0 0 15,22 0 1,-1 21-16,0 0 0,0-21 16,0 21-16,0 0 0,1 0 15,-1 0-15,21 0 0,-21 0 0,0 0 16,1 21-16,-1 0 0,0-21 15,0 21-15,-21 0 0,0 0 0,0 22 16,0-22-16,0 0 0,0 0 16,0 22-16,0-22 0,0 0 0,0 0 15,-21 0-15,21 0 0,-21 1 0,0-1 16,-1-21 0,1 0-1,0-21 1,21-1-1,0 1-15,0 0 0,0 0 16,0 0-16,0 0 0,21-1 0,0-20 16,-21 21-16,22-21 0,-1 20 15,0 1-15,0 0 0,0-21 0,0 42 16,-21-21-16,22-1 0,-1 1 0,0 21 16,0 0-16,21-21 0,-20 21 15,-1 0-15,21 0 0,0 0 0,-20-21 16,20 21-16,0 0 0,-21 0 0</inkml:trace>
  <inkml:trace contextRef="#ctx0" brushRef="#br0" timeOffset="170270.93">22691 13314 0,'0'0'0,"0"-21"0,-22 21 16,1-21-16,0 21 0,0 0 16,0 0-16,0 0 0,-1 0 15,1 0-15,0 0 0,-21 0 16,21 21-16,-1 0 0,1-21 0,0 21 15,0 0-15,0 0 0,21 1 16,0-1-16,0 0 0,0 0 16,0 0-16,0 0 0,21 1 0,0-22 15,0 21-15,0-21 0,1 0 16,20 21-16,-21-21 0,21 0 0,-20 0 16,-1 0-16,21 0 0,-21 0 15,0 0-15,1 0 0,-1 0 16,-21 21-1,0 0-15,-21 0 0,-1-21 16,22 22-16,-21-22 0,0 21 16,-21 0-16,21-21 0,-1 21 0,1-21 15,-21 21-15,21 0 0,0-21 16,-22 0-16,22 22 0,0-22 0,0 0 16,0 21-16,-1-21 0,1 0 15,21 21 16</inkml:trace>
  <inkml:trace contextRef="#ctx0" brushRef="#br0" timeOffset="170522.79">22521 13928 0,'-21'0'78,"0"0"-62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6T02:56:51.8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1079 445 0,'0'0'0,"22"0"31,-1 0-31,-21-22 16,21 1-16,-21 0 16,21 21-16,-21-21 0,0 0 15,0 0-15,0-1 16,0 1-16,0 0 0,-21 21 16,0-21-16,0 21 0,-1 0 15,-20 0-15,21 0 0,0 0 16,-22 0-16,22 0 0,-21 21 15,21 21-15,-22-20 0,22 20 16,-21 0-16,21 1 0,-22-1 0,22 21 16,0-20-16,0 20 0,21-20 15,0-1-15,0 21 0,0-20 0,0-1 16,0 0-16,21-20 0,21 20 16,-20-21-16,-1 0 0,0 0 15,21 1-15,-21-1 0,1 0 16,20-21-16,0 0 0,-21 0 0,22 0 15,-1 0-15,0 0 0,-20 0 16,20-21-16,0 0 0,1-1 16,-1 1-16,21-21 0,-20 21 0</inkml:trace>
  <inkml:trace contextRef="#ctx0" brushRef="#br0" timeOffset="532.21">1651 106 0,'0'0'0,"0"-21"0,0 42 31,0 0-31,0 0 0,0 22 16,0-1-16,0 0 0,-21 1 16,21-1-16,0 0 0,-21 22 0,21-22 15,-22 0-15,22 22 0,0-22 16,0 22-16,-21-22 0,21 0 15,-21 1-15,21-1 0,0-21 0,0 22 16,0-22-16,0 0 0,0 0 16,0 0-16,0-42 31,0 0-15,0 0-16,0 0 0,0-22 15,0 1-15,21 21 0,0-22 16,1 1-16,-1 0 0,-21-1 0,21 22 15,21-21-15,-21 21 0,1 0 16,-1-1-16,21 1 0,-21 21 16,0 0-16,1 0 0,20 0 0,-21 0 15,0 21-15,0 1 0,1-1 16,-1 21-16,-21-21 0,0 22 16,0-1-16,0-21 0,0 21 0,0 1 15,0-22-15,0 21 0,0-21 0,0 1 16,0-1-16,-21 0 0,21 0 15,-22-21-15,22 21 0,0-42 47,0 0-31,0 0-16,0 0 0</inkml:trace>
  <inkml:trace contextRef="#ctx0" brushRef="#br0" timeOffset="1055.91">2794 487 0,'0'0'16,"0"-21"-16,-21 0 0,0 21 0,-1 0 15,-20 0-15,0 0 0,-1 0 16,1 0-16,0 0 0,-1 21 0,1 0 15,0 0-15,-1 0 0,1 0 16,0 22-16,21-1 0,-22 0 16,22 1-16,0-1 0,0 0 0,21 1 15,0-22-15,0 21 0,0-21 16,0 1-16,21 20 0,21-42 0,-21 21 16,1-21-16,20 0 0,0 0 15,1 0-15,-1 0 0,0 0 16,1 0-16,-1-21 0,0 0 15,1 0-15,-1-1 0,-21-20 0,0 21 16,0-21-16,1 20 0,-1-20 16,-21 21-16,0 0 0,0-22 0,0 22 15,0 0-15,0 0 0,0 0 16,0 42 0,-21 0-1,21 0-15,-22 0 0,22 1 16,0-1-16,0 21 0,0-21 15,0 0-15,0 22 0,0-22 0,0 0 16,0 0-16,0 0 0,22 1 16,-1-22-16,0 21 15,0-21-15,21 0 0,-20 0 0,-1 0 16,21-21-16,0-1 0,-20 1 16,20 0-16,-21 0 0,0-21 0,22 20 15</inkml:trace>
  <inkml:trace contextRef="#ctx0" brushRef="#br0" timeOffset="1398.71">3281 529 0,'0'0'0,"0"-21"0,0 0 0,0 0 16,-21 21 15,21 21-31,0 0 16,0 0-16,0 0 0,0 1 15,-22 20-15,22 0 0,0 1 0,-21 20 16,21 1-16,0-1 0,-21 1 15,21-1-15,0 22 0,0-1 0,0-20 16,0 42-16,0-22 0,0 1 16,0 21-16,0-21 0,0 20 0,0-20 15,0 0-15,0-1 0,0 1 0,0-21 16,0-1-16,0 1 0,0-1 16,0-21-16,0-20 0,0 20 0,21-21 15,0-42 16,-21-21-31,0 20 0,0-20 16,0 21-16,22-21 0,-22-1 16,21-20-16,-21 20 0,21-20 0,-21-1 15,0 1-15,0-22 0,0 1 16</inkml:trace>
  <inkml:trace contextRef="#ctx0" brushRef="#br0" timeOffset="1698.54">3323 762 0,'0'0'0,"-21"-42"0,21-1 0,0 22 16,0-21-16,0 21 0,0 0 16,0-1-16,0-20 0,21 21 0,0 0 15,0 21-15,22-21 0,-22-1 16,0 22-16,21 0 0,1 0 16,-22 0-16,21 22 0,1-1 0,-22 0 15,0 0-15,0 21 0,0-20 16,-21 20-16,0 0 0,0 1 0,0-1 15,-21-21-15,0 21 0,-21 1 16,20-22-16,-20 21 0,0-21 0,21 1 16,-22-1-16,1 0 15,21-21-15,-22 21 0,22-21 16,0 0-16,21-21 16,0 0-1,0 0-15,21-1 0,0 1 16,22 0-16</inkml:trace>
  <inkml:trace contextRef="#ctx0" brushRef="#br0" timeOffset="1991.53">4085 127 0,'0'0'15,"0"-21"-15,-21 21 31,21 21-31,-21 0 0,21 0 16,0 22-16,0-1 0,-21 0 16,21 1-16,-22 20 0,22-20 0,-21-1 15,21 0-15,0 1 0,0-1 16,0 0-16,0 1 0,0-1 0,0-21 16,0 21-16,0-20 0,0-1 15,0 0-15,21 0 0,1-21 0,-1 0 16,0 0-16,0 0 15,0 0-15,0 0 0,1 0 16,-1-21-16,0 0 0,0 0 16,0-1-16</inkml:trace>
  <inkml:trace contextRef="#ctx0" brushRef="#br0" timeOffset="2183.31">3916 550 0,'-21'0'15,"42"0"-15,-64 0 0,43 22 0,22-22 32,-1 0-17,0 0-15,0 0 16,0 0-16,0 0 0,1 0 0,20 0 16,-21 0-16,0 0 0,0 0 15,22 0-15,-22 0 0</inkml:trace>
  <inkml:trace contextRef="#ctx0" brushRef="#br0" timeOffset="2547.62">4403 635 0,'0'21'0,"21"-21"31,0 0-15,0 0-16,0 0 15,0 0-15,1-21 0,-1 21 0,0-21 16,0 21-16,0-21 0,0 0 16,-21-1-16,0 1 15,0 0-15,-21 21 16,0 0-16,0 0 0,0 0 16,-22 0-16,22 0 0,-21 0 15,21 21-15,0 0 0,-1 1 16,1-1-16,0 0 0,21 21 15,0-21-15,0 1 0,0 20 0,0-21 16,0 0-16,0 22 0,0-22 16,0 0-16,21 0 0,0-21 0,1 21 15,20 0-15,-21-21 0,0 0 16,22 0-16,-22 0 0,21 0 0,-21 0 16,22-21-16,-22 0 0</inkml:trace>
  <inkml:trace contextRef="#ctx0" brushRef="#br0" timeOffset="2943.4">4868 614 0,'0'-21'0,"0"42"0,-21-42 0,0 0 15,21-1-15,-21 1 0,21 0 0,0 0 16,0 0-16,0 0 0,0-1 16,21 1-16,0 21 15,0 0-15,0-21 0,1 21 16,-1 0-16,21 0 0,-21 0 0,0 21 15,1 0-15,-1 1 0,0-1 16,0 0-16,0 0 0,-21 0 0,21 22 16,1-22-16,-22 0 0,0 21 15,0-21-15,0 1 0,0 20 0,0-21 16,0 0-16,0 0 0,-22 1 16,1-22-16,0 21 0,0-21 15,0 0-15,0 0 16,21-21-1,0-1-15,0 1 16,0 0-16,0 0 0,0-21 16,0 20-16,0 1 0,0-21 15,0 21-15,21 0 0,-21-1 0,21 1 16,0 0-16,-21 0 0,21 0 16,0 0-16,1 21 0,-1-22 0,0 1 15,0 21-15,0-21 16</inkml:trace>
  <inkml:trace contextRef="#ctx0" brushRef="#br0" timeOffset="3198.41">5503 593 0,'21'0'32,"1"0"-17,-1 0-15,0 0 16,0 0-16,0 0 16,0 0-16,1 0 15,-1 0-15,0-21 0,0 21 16,0-22-16</inkml:trace>
  <inkml:trace contextRef="#ctx0" brushRef="#br0" timeOffset="3851.04">6244 254 0,'0'0'0,"0"-21"16,0 0-1,0 0-15,0-1 0,0 1 16,21 21 0,-21-21-16,21 21 0,1-21 0,-1 21 15,0 0-15,0 0 0,0 0 16,0 0-16,-21 21 0,0 0 15,0 0-15,0 1 0,0-1 16,0 0-16,0 0 0,0 0 16,0 22-16,0-22 0,-21 0 0,0 21 15,-21-21-15,21 1 0,-1-1 16,1 0-16,-21-21 0,21 21 0,0 0 16,-1-21-1,22-21 16,22 21-31,-1-21 0,0 0 16,0 21-16,0 0 16,0-21-16,1 21 0,-1 0 15,0 0-15,0 0 16,0 0-16,0 0 0,1 0 0,-1 0 16,0 21-16,0 0 0,0-21 15,-21 21-15,21 0 0,-21 0 0,22 1 16,-22-1-16,0 21 0,0-21 15,0 0-15,0 1 0,0 20 0,-22-21 16,1 0-16,-21 0 0,21 1 16,-22-1-16,22 0 0,-21 0 0,0-21 15,20 21-15,-20-21 0,0 0 16,-1 0-16,22 21 0,0-21 0,0 0 16,0 0-16,0 0 0,-1 0 15,1 0-15,21-21 16,-21 21-1,0-21 1</inkml:trace>
  <inkml:trace contextRef="#ctx0" brushRef="#br0" timeOffset="4508.64">783 1376 0,'0'0'16,"21"0"-1,22 0-15,-22 0 16,21 0-16,0 0 0,1 0 0,20 0 16,22 0-16,-22 0 0,43 0 15,0 0-15,0 0 0,21 0 16,0 0-16,0 0 0,21-21 0,21 21 16,1 0-16,20-21 0,-20 21 15,20-22-15,22 22 0,-22 0 0,22-21 16,0 0-16,-22 21 15,22-21-15,-1 21 0,-20-21 0,-1 21 16,-20-21-16,20 21 0,-20-22 16,-22 22-16,21-21 0,-21 21 0,-21 0 15,0-21-15,-21 21 0,0 0 16,0-21-16,-22 21 0,1 0 0,-21 0 16,-22 0-16,21 0 0,-41 0 15,-1 0-15,0 0 0,0 0 16,-21 21-1,0 0-15,0 0 32,-21-21-32,0 0 15</inkml:trace>
  <inkml:trace contextRef="#ctx0" brushRef="#br0" timeOffset="9491.99">4572 1715 0,'0'0'0,"-21"21"0,0-21 0,-1 21 0,1-21 16,42 0-1,1 0 1,-1 0-16,21 0 0,0 0 16,1-21-16,-1 21 0,0-21 0,22 21 15,-1 0-15,-20 0 0,20-22 16,-20 22-16,20 0 0,-21 0 0,1 0 16,-1 0-16,-21 0 0,22 0 15,-22 0-15,0 0 0,-42 0 31,0 0-15,-1 22-16,1-22 16,-21 21-16</inkml:trace>
  <inkml:trace contextRef="#ctx0" brushRef="#br0" timeOffset="9763.84">4911 1799 0,'0'21'47,"0"1"-47,0-1 16,0 0-16,0 0 0,0 0 15,0 22-15,0-22 0,0 21 16,0 0-16,0-20 0,-22 20 16,22 0-16,0-21 0,0 22 0,-21-1 15,21 0-15,0-20 0,0-1 16,0 21-16,0-21 0,0 0 0,-21 1 15,21-1-15,0 0 0,0 0 16,21-21 0,0-21-1,1 0-15</inkml:trace>
  <inkml:trace contextRef="#ctx0" brushRef="#br0" timeOffset="10209.32">5546 2011 0,'0'0'0,"-22"0"0,1 0 15,0 0-15,0 0 16,0 21-16,21 0 0,-21 0 0,-1 1 16,1-1-16,0 21 0,21-21 15,-21 0-15,0 22 0,21-22 0,-21 21 16,21-21-16,0 1 0,0 20 0,0-21 15,0 0-15,0 0 0,0 1 16,21-1-16,0-21 0,21 21 0,-21-21 16,1 0-16,20 0 15,-21 0-15,21 0 0,1-21 0,-22 21 16,21-21-16,-21-1 0,22 1 0,-22 0 16,0 0-16,0 0 0,0 0 15,-21-22-15,22 22 0,-22-21 0,0 21 16,0-22-16,0 22 0,-22-21 15,1 21-15,0-1 0,0-20 0,-21 21 16,20 21-16,1-21 0,-21 21 16,21 0-16,0 0 0,-22 0 15,22 21-15,0-21 0,0 21 0,0 0 16,-1 0-16,22 1 0,0-1 16,-21 0-16,21 21 0,0-21 15,0 1-15,0-1 0,0 0 16,21-21-16,-21 21 0,64-21 15</inkml:trace>
  <inkml:trace contextRef="#ctx0" brushRef="#br0" timeOffset="10660.22">6181 2032 0,'0'-42'16,"-22"42"-1,1 0-15,21 21 16,-21 0-16,0-21 0,0 21 0,21 0 16,-21 1-16,-1-1 0,1 21 15,21-21-15,0 0 0,0 1 0,0-1 16,0 0-16,0 0 0,0 0 16,0 0-16,0 22 15,21-43-15,-21 21 0,22-21 0,-1 21 16,0-21-16,0 0 0,0 0 0,0 0 15,1 0-15,-1-21 0,0 21 16,0-21-16,0 0 0,0-1 16,1 1-16,-1 0 0,-21 0 0,21 0 15,0 0-15,-21-22 0,0 22 16,0-21-16,0 21 0,0-22 0,0 1 16,0 21-16,-21 0 0,0-22 0,0 22 15,-1 21-15,1 0 0,0 0 16,0 0-16,0 0 0,0 0 0,-1 0 15,1 21-15,0 0 0,0 1 16,0-1-16,21 0 0,0 0 0,0 0 16,0 0-16,0 1 15,0-1-15,21-21 16,0 0-16,0 0 16</inkml:trace>
  <inkml:trace contextRef="#ctx0" brushRef="#br0" timeOffset="10959.67">6689 1651 0,'0'0'0,"0"-21"0,0 0 16,0 0-16,0-1 0,0 1 0,0 0 0,0 0 16,0 42 15,0 0-31,0 0 15,0 22-15,0-1 0,0 0 0,0 22 16,0-1-16,0-20 0,0 20 16,0-20-16,0 20 0,0-21 0,0 1 15,-22-1-15,22-21 0,0 22 0,-21-22 16,21 21-16,0-21 0,0 0 16,0 1-16,0-1 0,21-21 31,1-21-16</inkml:trace>
  <inkml:trace contextRef="#ctx0" brushRef="#br0" timeOffset="11440.4">7408 1905 0,'0'-42'31,"-21"21"-31,0 21 0,0 0 0,0 0 16,-1 0-16,1 0 0,0 0 15,0 21-15,0 0 0,0-21 0,-1 21 16,1 0-16,0 0 16,0-21-16,21 22 0,0-1 0,0 0 15,0 0 1,21 0-1,0-21-15,0 0 0,1 0 16,-1 0-16,0 0 0,0 0 0,0 21 16,0-21-16,1 0 0,-1 22 0,0-22 15,0 0-15,0 21 0,0 0 16,1-21-16,-22 21 0,21 0 16,-21 0-1,0 1-15,0-1 16,-21 0-16,-1 0 0,1-21 15,0 0-15,0 21 0,-21-21 16,20 0-16,1 21 0,0-21 0,-21 0 16,21 0-16,-1 0 0,1 0 0,0 0 15,0 0-15,0 0 0,0 0 16,-1 0-16,1 0 16,0 0-1,0 0-15,0 0 0</inkml:trace>
  <inkml:trace contextRef="#ctx0" brushRef="#br0" timeOffset="11943.88">4487 2667 0,'-42'0'0,"84"0"0,-126 0 0,62 0 15,-20 0-15,21 0 0,-21 0 0,20 0 16,1 0-16,0-21 0,0 21 16,42 0 15,0 0-31,0 0 15,22 0-15,-1 0 0,0 0 16,22 0-16,-1 0 0,22 0 0,0 0 16,-1 0-16,22 0 0,0 0 15,21 0-15,-21 0 0,21 0 0,21 0 16,-21 0-16,0 0 0,21 0 0,-21 0 16,0 21-16,0-21 0,21 0 15,-21 0-15,0 0 0,0 0 16,0 0-16,-21 0 0,0 0 15,0 0-15,-21 0 0,-1 0 0,1 0 16,-22 0-16,1 0 0,-22 0 0,1 0 16,-22 0-16,0 0 0,0 0 15,-42 0 17,0 0-32,0 0 0,-1 0 15,1 0-15,-21 0 0,21 0 0,0 0 16</inkml:trace>
  <inkml:trace contextRef="#ctx0" brushRef="#br0" timeOffset="12505.56">508 3852 0,'0'0'0,"0"-21"0,-21 0 16,21 42 31,0 0-47,0 1 0,0 20 15,0-21-15,0 21 0,0 1 0,21 20 16,-21-20-16,0-1 0,0 0 16,0 22-16,0-22 0,0-21 0,0 22 15,0-1-15,0-21 0,0 0 16,0 0-16,0 1 0,0-1 15,0 0-15,21-42 47</inkml:trace>
  <inkml:trace contextRef="#ctx0" brushRef="#br0" timeOffset="12700.45">974 4149 0,'21'0'16,"0"0"78,0 0-94</inkml:trace>
  <inkml:trace contextRef="#ctx0" brushRef="#br0" timeOffset="13611.77">2603 3725 0,'0'-21'0,"0"42"0,0-63 0,0 21 0,0 0 15,-21 0-15,21-1 16,-21 22 0,21 22-1,0-1-15,0 0 0,0 0 0,0 21 16,0 1-16,-21-1 0,21 22 16,-21-22-16,21 21 0,-21-20 0,21 20 15,-22 1-15,1-22 0,-21 0 16,21 22-16,-22-22 0,22 1 0,-21-22 15,21 21-15,-22-21 0,22 0 16,0 1-16,0-22 16,0 0-16,0 0 15,21-22-15,0 1 0,0 0 16,0 0-16,0-21 0,0-1 0,0 1 16,0 0-16,0-22 0,0 22 15,0-1-15,0 1 0,0 21 0,0-21 16,0 20-16,21 1 0,0 21 15,0 0-15,0 0 16,0 21-16,1 22 0,-1-22 16,0 21-16,0-21 0,21 22 0,-20-1 15,-1-21-15,0 22 0,0-1 16,21-21-16,-20 0 0,41 43 16,-42-43-16,22-21 0,-22 21 15,21-21-15,0 0 0,-20 0 16,20 0-16,-21 0 0,21 0 15,1 0-15,-22 0 0,21-21 0,1 0 16,-22 0-16,0-1 0,21-20 0,-21 21 16,1-21-16,-1-1 0,0 1 15,0 0-15,-21-22 0,0 22 0,0-1 16,0-20-16,0 21 0,0-1 16,-21 1-16,0 0 0,-22-1 0,22 1 15,-21 0-15,21-1 0,-22 22 16,1-21-16,0 21 0,-1-1 15,1 22-15,0 0 0,-1 0 16,1 0-16,0 0 0,-1 0 0,22 22 16,-21-1-16,21 0 0,0 21 15,-1 1-15,22-1 0,0 0 0,0 1 16,0-1-16,0 21 0,22-20 16,-1 20-16,21-20 0,-21-1 0,22 21 15,-1-41-15,0 20 0,1 0 16,20-21-16,-21 1 0,1-22 0,-1 21 15,22-21-15,-22 0 0,0 0 0,1 0 16,-1-21-16,0 21 0</inkml:trace>
  <inkml:trace contextRef="#ctx0" brushRef="#br0" timeOffset="14116.31">3831 3874 0,'0'0'16,"0"-22"-16,0 1 0,0 0 0,0 0 15,-21 0-15,0 21 0,0-21 0,-1 21 16,1 0-16,0 0 0,-21 0 16,21 0-16,-22 0 0,22 0 0,0 0 15,-21 21-15,20 0 0,1 0 16,0 0-16,0 22 0,0-1 0,0-21 16,-1 21-16,22 1 0,0-1 15,0 0-15,0 1 0,0-1 16,0-21-16,0 22 0,0-22 0,0 0 15,0 0-15,22 0 16,-1-21-16,0 0 0,0 0 0,21 0 16,-20 0-16,-1-21 0,21 21 0,-21-21 15,0 0-15,22 0 0,-22-1 16,0-20-16,21 21 0,-20-21 0,-22-1 16,21 1-16,0 0 0,-21 20 15,21-20-15,-21 0 0,0-1 0,0 22 16,0 0-16,0 0 0,0 0 15,0 0-15,0 42 16,0 0 0,0 0-16,0 21 0,0-20 15,0 20-15,0 0 0,0-21 0,0 22 16,0-1-16,0 0 0,0-20 16,0 20-16,0-21 0,0 0 0,21 0 15,0 1-15,-21-1 0,22 0 0,-1-21 16,0 0-16,0 0 15,0 0-15,0 0 0,1-21 16,-1 0-16,0-1 0,0-20 16</inkml:trace>
  <inkml:trace contextRef="#ctx0" brushRef="#br0" timeOffset="14389.16">4381 3662 0,'0'-42'0,"0"84"0,0-106 0,0 22 16,0 0-16,0 21 0,0-1 0,0 1 15,0 0-15,-21 21 16,21 21 0,-21 0-16,21 22 0,-21-22 0,21 21 15,-21 1-15,21-22 0,0 21 16,0 22-16,0-22 0,0 0 0,-21 1 16,21-1-16,-22 0 0,22 22 15,0-22-15,0 0 0,0 1 16,0 20-16,0-42 0,0 1 15,0-1-15,0 0 0,22-21 16,-1 0-16,-21 21 0,21-21 0,0 0 16,0 0-16,22 0 0,-22-21 15,0 0-15,0 0 0</inkml:trace>
  <inkml:trace contextRef="#ctx0" brushRef="#br0" timeOffset="14883.87">5059 3831 0,'0'-63'16,"-21"42"-16,-1-1 0,1 22 15,21-21-15,-21 21 0,0 0 16,0 0-16,-22 0 0,22 0 0,0 0 16,0 0-16,0 21 0,-22 1 0,22-1 15,0 0-15,0 0 0,0 21 16,0-20-16,-1 20 0,1 0 0,21 1 15,0-1-15,0-21 0,0 21 16,0-20-16,0 20 0,0-21 0,0 0 16,21 0-16,1-21 0,-1 22 0,0-22 15,0 0-15,21 0 0,-20 0 16,-1 0-16,21 0 0,-21-22 16,0 1-16,1 0 0,20 0 0,-21 0 15,0 0-15,0-1 0,-21-20 16,22 0-16,-1 21 0,-21-22 15,21 22-15,-21-21 0,0 21 0,0-22 0,0 22 16,0 0-16,0 0 0,0 42 31,0 0-31,0 0 16,0 0-16,0 1 0,0 20 0,0-21 16,0 21-16,0 1 0,0-22 0,0 21 15,0-21-15,0 1 16,0-1-16,0 0 0,21 0 0,0 0 15,0-21-15,1 0 0,-22 21 0,21-21 16,0 0-16,0 0 0,0 0 16,0-21-16,1 0 0,-1 21 0,0-21 15,0-21-15</inkml:trace>
  <inkml:trace contextRef="#ctx0" brushRef="#br0" timeOffset="15151.72">4212 3577 0,'0'0'0,"-21"21"0,0 1 15,21-1 1,21-21-1,0 0-15,0 0 0,0 0 0,22 0 16,-1 0-16,0 0 0,1-21 16,-1 21-16,22 0 0,-22-22 0,21 22 15,-20-21-15,20 21 0,-20-21 16,-1 21-16</inkml:trace>
  <inkml:trace contextRef="#ctx0" brushRef="#br0" timeOffset="15663.42">6604 3429 0,'-21'-21'0,"42"42"0,-42-63 0,21 21 16,-21-1-16,-1 22 31,22 22-31,-21 20 16,21-21-16,0 21 0,0 1 0,0-1 15,0 0-15,-21 1 0,21 20 0,0-20 16,-21 20-16,21-21 0,0 1 15,0-1-15,-21 0 0,21 1 0,-21-1 16,21 0-16,0-20 0,0-1 16,0 0-16,0 0 0,0 0 15,0 0-15,-22-21 16,1 0-16,21-21 16</inkml:trace>
  <inkml:trace contextRef="#ctx0" brushRef="#br0" timeOffset="16111.17">5821 3556 0,'-21'-21'16,"42"42"-16,-42-63 0,-1 21 0,22-1 16,0 1-16,0 0 0,0 0 15,0-21-15,22 20 0,-1 1 0,0 0 16,0 0-16,21-21 0,1 20 15,-1 1-15,0 0 0,22 21 0,-1-21 16,1 0-16,21 21 0,-1 0 16,1 0-16,0 0 0,-1 21 0,1 21 15,21 1-15,-22-1 0,-20 0 16,-1 22-16,1-22 0,-1 22 0,-20-1 16,-22 1-16,21 41 15,-42-62-15,0-1 0,0 22 0,-21-22 16,-21 0-16,-1 1 0,1-1 15,0-21-15,-22 21 0,1-20 0,20 20 16,-20-21-16,21 0 0,-22 0 16,22-21-16,-1 22 0,1-22 0,0 0 15,-1 0-15,22 0 0,-21 0 0,21 0 16,0 0-16,-22-22 0,43 1 16,-21 21-16,21-21 0,0 0 0,0 0 15,0 0-15,0-1 16,21 1-16,0 21 0,1-21 15,-1 21-15,0-21 0,21 0 0,-21 21 16,22-21-16,-1-1 0</inkml:trace>
  <inkml:trace contextRef="#ctx0" brushRef="#br0" timeOffset="16547.91">7408 3831 0,'-21'-21'16,"21"0"-16,0 0 0,0 0 15,0-1-15,0 1 0,0 0 16,0 0-16,21 0 0,0 21 16,1-21-16,-1 21 0,0 0 0,0-22 15,0 22-15,0 0 16,22 0-16,-22 0 0,21 22 0,-21-1 15,1 0-15,20 0 0,-21 0 16,0 0-16,-21 22 0,0-22 0,21 0 16,-21 0-16,0 22 0,0-22 0,0 0 15,0 0-15,-21 0 0,0 0 16,0 1-16,0-22 0,0 21 0,-1-21 16,1 0-1,21-21 1,0-1-16,0 1 15,0 0-15,0 0 0,0 0 16,0 0-16,0-22 0,21 22 16,1 0-16,-22 0 0,21 0 0,0-22 15,0 22-15,0 0 0,22 21 16,-22-21-16,0 0 0,21 21 0,1-22 16,-22 22-16,21 0 0,0-21 0</inkml:trace>
  <inkml:trace contextRef="#ctx0" brushRef="#br0" timeOffset="16759.79">8403 3577 0,'0'0'0,"0"21"0,0 1 0,-21-1 0,21 0 16,-21 0-16,21 0 0,-21 0 16,21 1-16,0 20 0,0-21 0,0 0 15,-22 0-15,22 1 0,0-1 16,0 0-16,0 0 15,22-21 1,-1 0 0,0-21-16,-21 0 0,21 0 15,0 21-15</inkml:trace>
  <inkml:trace contextRef="#ctx0" brushRef="#br0" timeOffset="17103.59">8467 3260 0,'0'0'0,"0"-43"0,-22 22 0,1 0 16,0 21-16,0 0 0,0 0 16,0 0-16,-1 21 0,1 0 0,0 1 15,0-1-15,21 21 0,0-21 16,0 22-16,0-22 0,0 0 0,0 0 16,21 0-16,0-21 0,0 21 0,1-21 15,-1 0-15,21 0 0,-21 0 16,0 0-16,1-21 0,-22 0 15,21 21-15,0-21 0,-21 0 0,0 0 16,0-1-16,0 1 0,0 0 0,0 0 16,-21 0-16,0 0 0,-1-1 15,1 1-15,0 21 0,0 0 16,0 0-16,0 0 0,-22 0 0,22 21 16,0 22-16,0-22 0,21 0 15,0 21-15,0-20 0,0 20 0,0 0 16,0-21-16,0 22 0,0-22 15,21 0-15,0 21 0,0-20 0,0-22 16,1 21-16</inkml:trace>
  <inkml:trace contextRef="#ctx0" brushRef="#br0" timeOffset="17515.36">8784 3598 0,'-21'-21'15,"42"42"-15,-42-63 16,21 21-16,21 21 16,0 21-1,0 0-15,-21 0 16,0 1-16,22 20 0,-1-21 0,-21 0 16,0 22-16,0-22 15,0 21-15,0-21 0,0 0 0,0 1 16,0-1-16,0 0 0,0 0 0,0 0 15,0 0-15,0-42 32,0 0-17,21 0-15,-21 0 16,21 0-16,0-1 0,-21 1 0,21 0 16,1-21-16,-22 21 0,21-1 15,0-20-15,0 0 0,0 21 0,0-22 16,1 22-16,-1 0 0,21 0 0,-21 0 15,0-1-15,1 22 16,-1 0-16,0 0 0,0 0 0,0 0 16,0 0-16,1 0 0,-1 0 15,0 22-15,-21-1 0</inkml:trace>
  <inkml:trace contextRef="#ctx0" brushRef="#br0" timeOffset="17871.16">9440 3789 0,'21'0'15,"1"-21"1,-1 0-16,0-1 16,0 22-16,0-21 0,0 0 0,1 21 15,-1-21-15,-21 0 0,21 0 0,0-1 16,-21 1-16,0 0 0,0 0 15,0 0-15,0 0 0,0-1 16,-21 22-16,0 0 16,0 0-16,-1 0 0,1 22 0,-21-1 15,21 0-15,0 0 0,-1 0 16,1 22-16,0-22 0,21 21 0,0-21 16,0 0-16,0 22 0,0-22 0,0 0 15,0 0-15,0 0 0,0 1 16,21-1-16,0 0 0,22-21 15,-22 0-15,0 0 0,21 0 0,1 0 16,-1 0-16,0 0 0,1 0 0,-1-21 16,-21 0-16</inkml:trace>
  <inkml:trace contextRef="#ctx0" brushRef="#br0" timeOffset="18323.9">10118 3598 0,'0'-21'0,"0"42"0,0-84 15,0 42-15,0 0 0,0-1 0,0 1 16,0 0-16,-22 21 31,22 21-31,0 0 0,0 22 16,-21-22-16,21 0 0,0 21 15,-21-20-15,21 20 0,0-21 0,0 21 16,0-20-16,0-1 0,0 0 0,0 21 16,0-21-16,0 1 0,0-1 15,21 0-15,-21 0 16,0-42 15,0 0-15,0 0-16,0-1 0,0 1 15,0 0-15,0-21 0,21 21 0,-21-22 16,22 1-16,20 0 0,-21-1 16,21 1-16,1 0 0,-1-1 15,0 1-15,1 21 0,20 0 0,1-1 16,-1 1-16,1 21 0,-1 0 15,-20 21-15,20 1 0,-21 20 0,1-21 16,-22 21-16,0 1 0,0-1 0,-21 0 16,0 1-16,0-1 0,0 0 15,0 1-15,-21-1 0,0-21 0,0 22 16,-22-22-16,22 0 0,0 0 0,-21 0 16,21 0-16,-1-21 15,-20 0-15,21 0 0,0 0 0,0 0 16</inkml:trace>
  <inkml:trace contextRef="#ctx0" brushRef="#br0" timeOffset="18945.54">5270 5059 0,'0'0'0,"0"21"0,0 0 0,0 22 16,0-22-16,0 21 0,0 0 16,0 1-16,0-1 0,0 0 0,0 1 15,0-22-15,0 21 0,0 1 16,0-22-16,0 21 0,0-21 0,0 0 16,0 1-16,0-1 0,0 0 0,0 0 15,22-21 1</inkml:trace>
  <inkml:trace contextRef="#ctx0" brushRef="#br0" timeOffset="19299.34">5736 5355 0,'0'0'0,"42"43"32,-20-43-32,-1 0 15,0 0-15,0 0 16,0 0-16,0 0 0,1-22 16,-22 1-16,0 0 15,0 0 1,-22 21-16,1 0 15,0 0-15,0 0 16,0 0-16,0 21 0,21 0 16,0 0-16,-22-21 0,22 22 0,-21-1 15,21 0-15,21-21 32,1 0-32,-1 0 15</inkml:trace>
  <inkml:trace contextRef="#ctx0" brushRef="#br0" timeOffset="20039.91">7472 4995 0,'0'0'0,"-21"22"0,-1-22 16,22 21-1,22-21 16,-1 0-31,0 0 0,0 0 0,21-21 16,-20-1-16,20 22 0,-21-21 0,21 0 16,1 0-16,-1 21 0,-21-21 15,22 0-15,-22-1 0,0 1 16,-21 0-16,0 0 0,0 0 16,0 0-16,-21-1 0,0 22 15,-22-21-15,22 21 0,-21 0 0,-1-21 16,1 21-16,0 0 0,-1 0 15,1 0-15,0 0 0,-1 21 0,1 0 16,0 1-16,-1-1 0,22 21 16,0-21-16,-21 22 0,42-1 0,0 0 15,0-21-15,0 22 0,0-1 16,0-21-16,0 0 0,21 1 0,0-1 16,0 0-16,0-21 0,1 0 0,20 21 15,-21-21-15,21 0 0,-20 0 16,20 0-16,0 0 0,-21 0 15,1 0-15,20 0 0,-42-21 0,-21 21 32,0 0-32,-1 0 15,-20 0-15,21 0 0,-21 21 0,-1-21 16,22 21-16,-21 0 0,21 1 16,-22-1-16,22 0 0,0 0 0,21 21 15,0-20-15,-21 20 16,21-21-16,0 0 0,0 0 0,0 1 15,21-1-15,0-21 0,0 21 16,0-21-16,22 21 0,-22-21 0,21 0 16,1 0-16,-1 0 0,0 0 15,22-21-15,-22 0 0,22 0 0,-22 21 16,21-22-16,-20 1 0,-1 0 0,0 0 16</inkml:trace>
  <inkml:trace contextRef="#ctx0" brushRef="#br0" timeOffset="20255.79">8043 5186 0,'0'-21'0,"0"42"0,-21-63 0,21 20 16,0 1-16,21 21 16,0 0-1,1 0-15,-1 0 0,0 21 0,0 1 0,21-1 16,-20 0-16,-1 0 0,0 0 16,0 0-16,0 1 0,0 20 15,1-21-15,-1 0 0,0 0 0,0 1 16,-21-1-16,21 0 0,-21 0 15,21-21-15,-21 21 16,0-42 0,22 0-1</inkml:trace>
  <inkml:trace contextRef="#ctx0" brushRef="#br0" timeOffset="20483.66">8572 5017 0,'0'0'15,"22"-22"-15,-44 22 16,1 0-16,0 22 16,0-1-16,-21 0 0,20 0 0,1 21 15,-21-20-15,21 20 0,-22 0 0,22-21 16,-21 22-16,0-1 0,20-21 16,-20 0-16,0 43 15,21-43-15,21 0 0,0 0 0,0 1 16,21-22-1,21 0-15,-21 0 0,0-22 16,22 22-16,-1-21 0</inkml:trace>
  <inkml:trace contextRef="#ctx0" brushRef="#br0" timeOffset="20775.49">9186 4995 0,'0'0'0,"0"-21"0,-21 0 16,0 0-16,0 21 0,0 0 16,-1 0-16,1 0 0,0 0 15,0 21-15,0 0 0,21 0 0,-21 1 16,-1 20-16,1-21 0,0 21 0,21-20 16,0 20-16,-21 0 0,21-21 15,0 22-15,0-22 0,0 0 0,0 0 16,0 0-16,0 1 0,0-1 15,21-21-15,0 21 0,0-21 0,1 0 16,-1 0-16,21 0 0,-21 0 0,22 0 16,-22 0-16,21 0 0,-21-21 15,22 0-15,-1 21 0,0-22 0,-21 1 16,22 0-16</inkml:trace>
  <inkml:trace contextRef="#ctx0" brushRef="#br0" timeOffset="21468.09">9461 5080 0,'-21'0'0,"42"0"0,-63 0 16,42 21-16,-21-21 0,21 21 0,0 1 15,0-1-15,0 0 16,0 0 0,21-21-16,0 0 0,0 0 15,1 0-15,-1 0 0,0 0 0,0 0 16,0 0-16,22 0 0,-22-21 15,21 0-15,-21 21 0,22-21 16,-22-1-16,21 1 0,-21 0 0,-21 0 16,0 0-16,0 0 0,0-1 0,0 1 15,0 0-15,0 0 0,0 0 16,-21 21-16,0 0 0,-21-21 0,20 21 16,1 0-16,0 0 0,-21 21 0,21-21 15,-1 21-15,1 0 0,-21 43 16,21-43-16,0 21 0,21-21 15,0 22-15,0-22 0,0 21 16,0-21-16,0 22 0,0-22 0,0 0 16,0 0-16,21 0 0,0 0 0,0-21 15,0 22-15,0-22 0,22 0 16,-22 0-16,21 0 0,1 0 16,-1 0-16,0 0 0,1 0 0,20 0 15,-21-22-15,22 1 0,-22 21 16,1-21-16,-1 0 0,0-21 0,1 20 15,-22-20-15,21 21 0,-21-21 0,22-1 16,-22 1-16,0-22 0,0 22 16,21-21-16,-20 20 0,-1-63 15,0 64-15,-21 0 0,21-1 16,-21 22-16,0 0 0,0 0 0,0 0 16,-21 21-1,0 21-15,21 0 0,-21 21 16,-1 1-16,1-1 0,21 0 15,-21 22-15,0-1 0,21 1 0,-21-22 16,21 85-16,0-84 16,0 20-16,0-21 0,0 1 0,0-22 15,0 21-15,21-21 0,0 1 0,21-1 16,-20 0-16,20-21 0,-21 21 0,21-21 16,-20 0-16,20 0 0,0 0 15,-21 0-15,22-21 0,-1 21 0,0-21 16,1 0-16,41-22 15,-41 22-15,-1 0 0</inkml:trace>
  <inkml:trace contextRef="#ctx0" brushRef="#br0" timeOffset="22520.49">5630 6583 0,'-21'0'0,"42"0"0,-63 0 0,21-21 15,0 0 1,21-1-16,0 1 15,0 0-15,0 0 0,21 0 16,0 0-16,0-1 16,0 1-16,0 0 0,1 21 15,-1 0-15,0-21 0,21 21 0,-21 0 0,1 0 16,20 0-16,-21 21 16,0 0-16,0 22 0,1-22 0,-1 21 15,0 0-15,-21 1 0,0 20 0,0-20 16,0-1-16,0 0 0,-21 1 15,0-1-15,-1 0 0,-20 1 0,0-22 16,21 21-16,-22-21 0,1 0 16,0 22-16,-1-22 0,1 0 0,0 0 15,-1-21-15,1 21 0,0-21 0,20 0 16,1 0-16,0 0 0,0 0 16,0 0-16,0-21 15,21 0-15,0 0 0,0 0 0,0 0 16,0-22-16,0 22 15,0 0-15,0 0 0,0-22 0,0 22 16,21 0-16,0-21 0,0 21 0,0 21 16,0-22-16,1 22 0,-1 0 15,0 0-15,0 0 0,0 22 0,0-22 16,1 21-16,-1 21 0,0-21 0,-21 0 16,21 1-16,0 20 0,-21-21 15,21 21-15,-21-20 0,0-1 16,22 21-16,-22-21 0,0 0 0,21 1 15,-21-1-15,0 0 0,0 0 16,21 0-16,0-21 0,-21 21 0,21-21 31,0 0-31,-21-21 0,22 21 16</inkml:trace>
  <inkml:trace contextRef="#ctx0" brushRef="#br0" timeOffset="22712.38">6519 6922 0,'0'0'0,"0"-22"78</inkml:trace>
  <inkml:trace contextRef="#ctx0" brushRef="#br0" timeOffset="23176.12">7662 6604 0,'0'0'0,"-21"-21"0,21 0 15,0-22-15,0-20 16,-21 21-16,21 20 0,0-20 0,0 21 15,-21-21-15,21 20 0,0 1 16,0-21-16,-21 21 0,21 0 16,0-1-16,0 44 31,0 20-31,0 0 0,0 1 16,0-1-16,0 21 0,0 22 0,0-21 15,0-1-15,0 1 0,0-1 0,0 1 16,0-1-16,0-21 0,-22 22 15,22-22-15,-21 1 0,21-1 16,-21 0-16,21-21 0,0 22 0,0-22 0,0 0 16,0 0-16,0-42 31,0 0-15,0 0-16,0-22 0,0 22 15</inkml:trace>
  <inkml:trace contextRef="#ctx0" brushRef="#br0" timeOffset="23483.94">7387 6668 0,'0'-43'0,"0"86"0,-21-128 16,21 43-16,-21-1 0,21 1 15,0 0-15,0 20 0,0-20 0,0 21 16,0-21-16,0 20 0,21-41 16,0 42-16,0 0 15,22-1-15,-22 1 0,21 0 0,0 21 16,1-21-16,-1 21 0,22 0 0,-1 0 15,1 0-15,-1 21 0,1 0 16,-1 22-16,-21-22 0,1 21 0,-22 0 16,0 1-16,-21 20 0,0-20 15,0-1-15,-21 21 0,-21-20 0,20-1 16,-20-21-16,-21 22 0,20-1 16,1-21-16,0 0 0,-22 0 0,22 1 15,21-22-15,-22 21 0,22-21 0,0 0 16,0 0-16,42 0 31,0-21-31,0 21 0</inkml:trace>
  <inkml:trace contextRef="#ctx0" brushRef="#br0" timeOffset="23876.72">8149 6752 0,'-21'0'0,"0"0"16,21-21 0,0 0-16,0 0 0,0 0 15,21 21-15,0-22 16,0 1-16,0 21 0,1 0 0,-1-21 16,0 21-16,42 0 0,-41 21 15,-1-21-15,21 21 0,-21 22 16,0-22-16,1 0 0,-22 21 0,0 1 15,21-22-15,-21 21 0,0-21 16,0 1-16,0 20 0,-21-21 0,-1 0 16,22 0-16,-21 1 0,0-22 0,0 21 15,0-21-15,0 0 16,21-21 0,0-1-16,0 1 15,0 0-15,21-21 0,-21 21 0,21-1 16,0-20-16,0 21 15,0-21-15,1-1 0,-1 22 0,0-21 16,0-1-16,0 22 0,22-21 0,-22 21 16,0 0-16,21-1 0</inkml:trace>
  <inkml:trace contextRef="#ctx0" brushRef="#br0" timeOffset="24271.49">9059 6498 0,'0'21'0,"0"1"16,-21-1-16,21 0 0,-21 21 16,0-21-16,0 1 0,-1 20 0,1-21 15,0 21-15,0-20 0,0-1 16,0 21-16,-1-21 0,22 22 0,0-1 16,0-21-16,0 0 0,0 0 15,22 1-15,-1-22 16,0 0-16,0 0 0,0 0 0,22 0 15,-22 0-15,0 0 0,0 0 0,21-22 16,-20 1-16,-1 21 0,42-42 16,-42 21-16,1 0 15,-1-1-15,0 1 0,0-21 0,0 21 16,-21-22-16,0 22 0,0-21 0,0 0 16,0 20-16,0-20 0,0 21 15,-21 0-15,0 0 0,0 21 0,0 0 16,-22 0-16,22 0 0,-21 0 15,-1 0-15,1 0 0,0 21 0,21 0 16,-22 0-16,1 0 0,21-21 0,0 21 16,21 1-16,0-1 15,0 0-15</inkml:trace>
  <inkml:trace contextRef="#ctx0" brushRef="#br0" timeOffset="24585.31">9504 6308 0,'-43'106'15,"43"-64"1,0 0-16,0 1 0,0-1 0,0 21 15,0-20-15,0 20 0,0-20 16,0 20-16,0-21 0,0 22 16,-21 21-16,21-22 0,-21 22 0,0-1 15,21 1-15,-21 0 0,0-1 16,-1 22-16,1-21 0,21 21 0,-21-22 0,0 22 16,21-21-16,-21 0 0,21-22 0,0 1 15,0-22-15,0 0 0,0 1 16,0-22-16,0 0 0,21-21 0,0 0 15</inkml:trace>
  <inkml:trace contextRef="#ctx0" brushRef="#br0" timeOffset="24952.1">9461 6816 0,'-21'-43'0,"42"86"0,-63-128 0,42 43 16,0-1-16,0 22 0,0-21 0,0 0 16,0 20-16,0 1 0,21-21 0,0 21 15,1 0-15,-1-1 0,0 1 16,21 21-16,1 0 0,-22 0 0,21 0 16,0 0-16,1 21 0,-1 1 0,0-1 15,-20 21-15,-1-21 16,0 22-16,-21-1 0,0-21 0,0 21 15,0-20-15,-21 20 0,0-21 0,-22 0 16,-20 0-16,20 1 16,-20-22-16,21 21 0,-1-21 15,22 0-15,0 0 0,0 0 0,0 0 16,-1 0-16,22-21 16,0-1-1,22 1-15,-1 0 16,0 21-16,0-21 0</inkml:trace>
  <inkml:trace contextRef="#ctx0" brushRef="#br0" timeOffset="25267.92">10096 6689 0,'0'0'0,"22"0"0,-1 0 15,0 0-15,0 0 0,0 0 0,0-21 16,1-1-16,-1 1 15,0 21-15,-21-21 0,21 0 0,-21 0 16,21 0-16,-21-1 0,0 1 16,0 0-16,0 0 0,0 0 0,-21 21 15,0 0-15,0 0 0,0 0 16,-1 0-16,-20 21 16,21 0-16,0 0 0,0 22 0,-1-22 15,1 21-15,21 0 0,0-20 0,0 20 16,0-21-16,21 0 0,1 0 15,-1 1-15,21-1 0,-21 0 0,0 0 16,22-21-16,-1 0 0,-21 0 0,22 0 16,-22 0-16,21 0 0,-21 0 15,0 0-15,22 0 0,-22-21 0</inkml:trace>
  <inkml:trace contextRef="#ctx0" brushRef="#br0" timeOffset="25571.74">10626 6583 0,'0'-21'0,"0"42"0,0-85 0,21 43 0,0-21 15,0 0-15,0 20 16,0 22-16,22-21 0,-22 21 0,0 0 16,21 0-16,-20 0 0,-1 0 0,0 21 15,21 1-15,-42-1 0,21 0 16,-21 21-16,22 1 0,-22-22 0,0 21 16,0-21-16,0 22 0,0-22 15,0 21-15,-22-21 0,1 0 0,21 1 16,0-1-16,-21 0 0,0-21 0,21 21 15,-21-21-15,21-21 32,0 0-17,0 0-15,0-1 0,0-20 0,0 21 16,0-21-16,21-1 0,0 1 0,0 0 16,0-1-16,1 1 0,-1 0 15,0-1-15,0 22 0,0-21 0,22 21 16,-1-22-16</inkml:trace>
  <inkml:trace contextRef="#ctx0" brushRef="#br0" timeOffset="26376.28">11663 5990 0,'0'0'15,"-21"0"-15,-1 0 0,1 0 0,0 0 0,0 0 16,0 0-16,0 0 0,-1 21 15,1 1-15,0-1 0,21 0 0,-21 0 16,0 0-16,0 22 0,-1-1 0,1 0 16,21 1-16,-21-1 0,0 0 15,21 22-15,0-22 0,-21 0 16,21 22-16,0-22 0,0-21 0,0 22 0,0-22 16,0 21-16,0-21 15,21 1-15,0-22 0,0 21 0,0-21 0,22 0 16,-22 0-16,0 0 0,21 0 15,-20 0-15,-1-21 0,21 21 16,-21-22-16,0 1 0,22-21 0,-22 21 16,0 0-16,0-22 0,0 22 0,1-21 15,-1 21-15,0-1 0,-21 1 16,0-21-16,0 63 31,0 0-31,-21 0 0,21 22 16,-21-22-16,21 21 0,0-21 15,-22 22-15,22-22 0,0 21 0,0-21 16,0 1-16,0-1 0,0 0 16,0 0-16,22 0 0,-1-21 0,0 0 15,0 0-15,0 0 0,0 0 0,22 0 16,-22 0-16,0 0 0,21-21 16,-20 0-16,20 0 0,-21 0 0,0-1 15,0 1-15,22-21 0,-22 0 0,-21 20 16,21-20-16,0 0 0,-21 21 15,21-22-15,-21 22 0,0 0 0,0 42 47,-21 0-47,0 22 0,0-22 0,21 21 16,-21-21-16,0 22 0,21-1 0,-22-21 16,22 21-16,-21 1 0,21-1 15,0 0-15,0 1 0,-21-1 0,21 0 16,0 1-16,0-1 0,0 22 0,0-22 15,21 21-15,-21-20 0,0 20 16,0-20-16,21 20 0,-21-21 0,22 22 16,-22-22-16,0 1 0,0-1 0,0 0 15,0 1-15,0-1 0,-22-21 0,1 21 16,-21-20-16,21-1 0,0-21 16,-22 21-16,1-21 0,21 0 15,-22 0-15,22 0 0,-21 0 0,0 0 16,20-21-16,-20 0 0,0 21 0,21-22 15,-1 1-15,1 0 0,0-21 16,0 21-16,0-1 0,21-20 0,0 0 16,0-1-16,0 1 0,0-21 0</inkml:trace>
  <inkml:trace contextRef="#ctx0" brushRef="#br0" timeOffset="26648.13">11472 5863 0,'-21'0'0,"42"0"0,-42 21 0,21 1 15,42-22 16,-20 0-31,-1 0 0,21 0 16,0 0-16,-20 0 0,20 0 0,21 0 16,-20 0-16,-1 0 0,-21 0 0,22 0 15,-1 0-15,-21 0 16,0-22-16</inkml:trace>
  <inkml:trace contextRef="#ctx0" brushRef="#br0" timeOffset="27607.58">12552 6160 0,'0'0'0,"0"21"16,0 0-16,0 0 15,21-21-15,0 0 0,0 0 16,0 0-16,22 0 0,-22 0 0,21 0 16,1 0-16,-1 0 0,0-21 0,22 21 15,-1-21-15,1 0 0,-1-1 16,-20 1-16,20 0 0,1 0 0,-1 0 16,-21-22-16,1 22 0,-22-21 0,0 0 15,0 20-15,-21-20 0,0 0 16,0-1-16,-21 1 0,0 0 0,0 21 15,-22-22-15,22 22 16,-21 0-16,0 21 0,-1 0 0,-20 0 16,20 0-16,1 0 0,0 0 0,-1 21 15,22 21-15,-21 1 0,21-1 16,0 0-16,21 1 0,0 20 0,-22 1 16,22-22-16,0 22 0,0-1 0,0 1 15,0-1-15,0 1 0,0 20 16,0-20-16,0 20 0,0-20 0,0 21 15,0-22-15,0 22 0,0-22 0,0 85 16,0-63-16,0-21 16,-21 20-16,21-20 0,-21-1 0,21 22 15,-21-22-15,21-20 0,0 20 0,0-20 16,0 20-16,0-21 0,0-20 16,0 20-16,0 0 0,21-42 15,0 0-15,22 0 0,-22 0 16,21-21-16,0 0 0,22-21 15,-22 20-15,1-20 0,20 0 0,1-1 16,-22 1-16,21 0 0,-20-1 0,-1-20 16,0-1-16,-20 1 0,-1-1 15,0 1-15,-21-1 0,0 1 0,0-1 16,0 1-16,-21 21 0,0-22 0,-22 22 16,1-22-16,0 22 0,-22 21 15,1-22-15,-1 22 0,1-21 16,-1 21-16,1 0 0,20 21 0,-20-22 15,42 22-15,-22 0 0,22 0 16,0 0-16,42 0 31,0-21-31,22 21 0,-22-21 16,21 21-16,0-21 0,1 21 0,20-21 16,-20 0-16,20-1 0,1 1 0,-22 0 15,21 0-15,1 0 0,-22 0 16,1-1-16,-1 1 0,0 21 15,-21-21-15,1 0 0,-1 21 0,0 0 0,-21-21 16,-21 21 15,0 0-31,-1 0 16,22 21 0,0 0-16,-21-21 0,21 21 0,0 0 15,0 1-15,0-1 16,0 0-16,0 0 15,21-21 1</inkml:trace>
  <inkml:trace contextRef="#ctx0" brushRef="#br0" timeOffset="27963.37">13758 5969 0,'-21'0'31,"42"-21"1,0 21-32,1 0 15,-1 0-15,-21-21 0,21 0 16,-21-1-16,0 1 15,0 0 1,-21 21-16,0 0 16,-1 0-16,1 0 0,0 0 15,0 0-15,0 0 0,0 0 0,-1 0 16,-20 21-16,21-21 0,0 21 16,0-21-16,-1 22 0,22-1 15,-21-21-15,21 21 0,21-21 16,1 0-1,-1 0-15</inkml:trace>
  <inkml:trace contextRef="#ctx0" brushRef="#br0" timeOffset="28262.2">14224 5567 0,'0'0'16,"0"-42"-16,0 20 0,0 1 0,0-21 0,0 21 15,0 0-15,-21 21 16,0 21 0,21 21-16,-22-21 0,1 22 15,21 20-15,-21 1 0,21-22 16,-21 21-16,0 1 0,21-1 16,0 1-16,0-1 0,0-20 0,0 20 15,-21-20-15,21-1 0,0 0 16,-22 1-16,22-1 0,0-21 0,0 21 15,0-20-15,0-1 0,0 0 0,0 0 16,22-42 15,-1 0-31</inkml:trace>
  <inkml:trace contextRef="#ctx0" brushRef="#br0" timeOffset="28669.97">14414 6138 0,'0'22'15,"22"-22"1,-1 0 0,0 0-16,0 0 0,0 0 0,22 0 15,-22 0-15,0-22 0,0 22 0,0 0 16,0-21-16,1 0 0,-1 21 15,0-21-15,-21 0 0,0 0 16,0-1-16,0 1 0,0 0 16,0 0-16,0 0 0,-21 21 15,0-21-15,-1 21 0,1 0 0,-21 0 16,21 0-16,-22 0 0,1 21 16,21 0-16,-21 0 0,20 0 0,1 22 15,0-22-15,21 21 0,0-21 0,0 0 16,0 1-16,0 20 0,21-21 15,0 0-15,1 0 0,-1 1 0,0-22 16,0 21-16,0 0 0,0-21 0,1 21 16,-1-21-16,0 0 0,0 0 15,0 0-15,0 0 0,1 0 0,-1 0 16,0 0-16,0-21 0,-21 0 16,21 0-16</inkml:trace>
  <inkml:trace contextRef="#ctx0" brushRef="#br0" timeOffset="28859.86">15007 6350 0,'0'0'0,"-21"0"16,21 21-16,-21-21 46,0 0-30</inkml:trace>
  <inkml:trace contextRef="#ctx0" brushRef="#br0" timeOffset="30124.09">783 9102 0,'-21'-21'0,"0"21"15,0-22-15,21 1 0,0 0 16,-22 0-1,22 0-15,0 0 0,0-1 16,0 1-16,22 21 0,-22-21 0,21 0 16,0 0-16,0 21 0,0-21 0,0 21 15,1 0-15,20 0 0,-21 0 16,21 21-16,-20 0 0,-1 0 0,0 21 16,0 1-16,0-1 0,0 0 15,-21 1-15,0-1 0,0 0 16,0 1-16,-21-1 0,0 0 15,0 1-15,0-1 0,-22 0 0,22-20 16,-21 20-16,21-21 0,0 21 16,-22-42-16,22 22 0,0-1 15,0-21-15,0 0 0,-22 0 0,22 0 16,-42-21-16,41-1 16,-20-20-16,21 21 0,0 0 15,0 0-15,-1-22 0,22 22 16,0-21-16,0 21 0,0-22 0,0 1 15,22 21-15,-1-22 16,21 22-16,0 0 0,1 0 0,-22 0 16,21 21-16,1 0 0,-1 0 15,0 0-15,1 0 0,-22 21 0,0 0 16,21 0-16,-21 0 0,1 1 16,-22 20-16,21-21 0,0 0 0,0 22 15,-21-22-15,21 0 0,0 0 16,-21 0-16,22 0 0,-1 1 0,-21-1 15,21 0-15,0 0 0,0-21 16,0 0-16,1 0 0,-1 0 16</inkml:trace>
  <inkml:trace contextRef="#ctx0" brushRef="#br0" timeOffset="30403.35">1778 9271 0,'21'0'32,"0"0"-17,-21-21 1,0 0 15,0 0 63</inkml:trace>
  <inkml:trace contextRef="#ctx0" brushRef="#br0" timeOffset="30828.29">3429 8742 0,'-21'-21'0,"42"42"0,-42-63 0,0 20 0,-1 1 15,1 0 1,21 0-16,-21 0 0,21 0 16,-21 21-16,21 21 15,0 0 1,0 21-16,0 1 0,0-1 0,0 0 15,0 22-15,0-1 0,0-20 16,0 20-16,0 1 0,0-22 0,0 21 16,0-20-16,0-1 0,0 0 15,0 1-15,-21-1 0,21-21 0,0 22 16,0-22-16,0 0 0,0 0 16,0-42-1,0 0 1,0 0-16,0-1 0</inkml:trace>
  <inkml:trace contextRef="#ctx0" brushRef="#br0" timeOffset="31160.24">3069 8954 0,'0'-43'0,"0"86"0,-21-107 0,21 22 16,-21-1-16,21 22 0,0 0 15,0-21-15,0 21 0,0-1 0,21 1 16,0-21-16,21 21 0,-20 0 15,20 21-15,0-22 0,22 1 16,-22 21-16,22 0 0,-1 0 0,22 0 16,-22 0-16,1 0 0,-1 21 15,-20 1-15,20-1 0,-42 21 0,22 0 16,-22 1-16,-21-1 0,0 0 16,0 22-16,-21-22 0,-43 43 15,22-43-15,-22 1 0,22-22 0,0 21 16,-22-21-16,22 0 0,-1 1 15,22-22-15,-21 21 0,21-21 16,0 21-16,42-42 31,0 0-31,0 21 16,21-22-16,-20 1 0,20 0 16</inkml:trace>
  <inkml:trace contextRef="#ctx0" brushRef="#br0" timeOffset="31628.49">4403 8657 0,'0'0'0,"-22"0"0,1 21 0,0 1 16,0-1-16,0 21 0,0 0 15,-1 1-15,1-1 0,21 0 16,-21 22-16,0-22 0,21 1 0,-21 41 15,21-41-15,0-1 16,0 0-16,0-21 0,0 22 0,0-22 16,21 0-16,0 0 0,0 0 0,0 1 15,1-22-15,20 0 0,-21 0 16,21 0-16,1 0 0,-22 0 0,21 0 16,1 0-16,-1-22 0,0 1 0,1 0 15,-1 0-15,0 0 0,-21 0 16,22-1-16,-22-20 0,21 0 0,-21 21 15,1-22-15,-22-20 0,0 20 0,0 1 16,0 0-16,0-22 16,-22 22-16,1 0 0,0-1 0,-21 1 15,-1 21-15,1-22 0,-21 22 0,20 0 16,1 21-16,0 0 0,-22 0 16,22 0-16,-1 0 0,1 21 0,0 0 15,-1 1-15,22 20 0,-21 0 16,21-21-16,21 22 0,0-1 0,0 0 15,0 1-15,0-1 0,0-21 0,0 22 16,21-22-16,0 0 0,21 0 16,-20 0-16,20 0 0,-21-21 15</inkml:trace>
  <inkml:trace contextRef="#ctx0" brushRef="#br0" timeOffset="31924.32">5651 8700 0,'0'0'0,"-21"0"0,0 0 0,0 0 16,0 0-16,21 42 0,-21-21 16,-1 0-16,22 22 0,-21-1 15,21 0-15,-21 22 0,21-22 0,-21 0 16,21 1-16,0-1 0,-21 0 0,0 1 15,21-1-15,-22-21 0,22 22 0,0-22 16,0 0-16,0 0 0,-21 0 16,21 0-16,21-21 31,43-84-15,-64 63-16</inkml:trace>
  <inkml:trace contextRef="#ctx0" brushRef="#br0" timeOffset="32144.19">5461 8805 0,'0'-42'0,"0"84"0,0-126 16,0 63-16,0-1 0,0 1 15,0 0-15,21 21 0,0 0 16,0 21-16,1 0 0,-1 1 0,0-1 16,0 21-16,0 0 0,22 1 15,-22-1-15,21-21 0,-21 22 0,0-1 16,22-21-16,-22 21 0,0-20 0,0-1 15,0 0-15,1 0 0,-1 0 16,0-21-16,0 0 0,0 0 16,0 0-16,1 0 0,-1-21 15,0 21-15,0-21 16</inkml:trace>
  <inkml:trace contextRef="#ctx0" brushRef="#br0" timeOffset="32539.55">6498 8615 0,'0'-21'0,"0"42"0,0-63 0,-21 42 32,0 21-32,0 0 0,-1 0 15,1 0-15,-21 22 0,21-22 0,-22 0 16,1 21-16,21-21 0,-21 1 16,-1 20-16,22-21 0,-21 0 15,21 0-15,-1-21 0,1 22 0,0-1 16,42-42 15,0 21-31,1-22 0,20 1 0,-21-21 16,21 21-16,1-22 0,-1 22 15,-21-21-15,22 0 0,-1-1 0,0 1 16,1 0-16,-22-1 0,21 22 0,-21-21 16,0 21-16,22 21 0,-22 0 15,-21 21-15,0 21 16,0-21-16,0 43 0,0-22 0,0 22 15,0-1-15,0-21 16,0 22-16,0-1 0,0 1 0,0-22 0,0 1 16,0-1-16,0 0 15,0 22-15,0-43 0,0 0 0,0 0 16,21-21-16,0 0 0,0 0 16</inkml:trace>
  <inkml:trace contextRef="#ctx0" brushRef="#br0" timeOffset="64355.29">931 10816 0,'-21'0'0,"0"0"15,0 0-15,21-21 0,-21 21 16,21-21-16,0 0 15,0 0-15,0-1 0,0 1 0,0 0 16,0 0-16,0 0 16,21 21-16,0-21 0,0 21 0,0 0 15,0 0-15,1 0 0,20 0 16,-21 0-16,0 0 0,22 0 16,-22 21-16,21 0 0,-21 0 0,0 21 15,1-20-15,-1 20 0,-21-21 16,0 21-16,0 1 0,0-22 0,0 21 15,-21 1-15,-1-22 0,-20 21 16,21-21-16,0 22 0,-22-22 16,22 0-16,0 0 0,0 0 15,0-21-15,0 0 16,21-21 0,0 0-16,0 0 15,0 0-15,21-1 0,0 1 16,0 21-16,0-21 0,0 21 0,1-21 15,20 21-15,-21-21 0,21 21 16,1 0-16,-22 0 0,21 0 0,1 0 16,-1 0-16,0 21 15,-21 0-15,22-21 0,-22 21 0,0 22 16,0-22-16,-21 0 0,0 21 16,0 43-16,0-64 0,-21 21 15,-21 1-15,21-1 0,-22-21 16,1 22-16,0-22 0,-22 21 0,22-21 15,-1 0-15,1 1 0,0-22 16,-1 21-16,1-21 0,0 0 0,21 0 16,-22 0-16,22 0 0,0 0 15,0 0-15,0-21 0,-1 21 0,1-22 16,0 1-16,21 0 0,0 0 16,-21 0-16,21 0 0,-21-1 15,21 1-15,0 0 0,0 0 0,0 0 16,21 0-16,0 21 15,-21-22-15,21 1 0,0 21 0,1-21 16,-1 21-16</inkml:trace>
  <inkml:trace contextRef="#ctx0" brushRef="#br0" timeOffset="64660.11">2053 11303 0,'0'0'0,"21"0"0,0 0 15,1 0-15,-1-21 16,0 21-16,-21-21 16,21 0-16,-21-1 15,0 1-15,0 0 16,-21 21-16,0 0 15,0 0-15,-1 0 16,1 0-16,21 21 0,-21 0 0,0 1 16,21-1-16,0 0 0,0 0 15,0 0 1,21-21 0</inkml:trace>
  <inkml:trace contextRef="#ctx0" brushRef="#br0" timeOffset="65172.82">3238 10520 0,'0'0'16,"0"-21"-16,22 21 47,189-21-32,-147 21-15,20-22 0,1 22 16,0 0-16,-22 0 0,22-21 15,0 21-15,-22 0 0,22 0 0,-22-21 0,1 21 16,-1 0-16,-20 0 0,20 0 16,-21 0-16,-20 0 0,-1 0 0,0 0 15,-21 21 1,-21-21-16,0 0 0,-22 21 16,1-21-16,0 22 0,-22-22 0</inkml:trace>
  <inkml:trace contextRef="#ctx0" brushRef="#br0" timeOffset="65483.64">3789 10541 0,'-21'64'16,"-1"-43"-16,22 0 0,0 21 15,0-21-15,0 22 0,0 20 0,-21-20 16,21 20-16,0-21 0,0 22 16,0 21-16,0-22 0,0 1 0,0-1 15,0 1-15,0-1 0,0-21 16,0 1-16,0-1 0,0 0 0,0 1 16,21-22-16,-21 0 0,0 0 0,0 0 15,22-21-15,-22 22 16,21-22-16,0 0 15,-21-22-15,21 1 0,0 0 16,0 0-16</inkml:trace>
  <inkml:trace contextRef="#ctx0" brushRef="#br0" timeOffset="65894.42">4254 11240 0,'43'21'15,"-43"0"1,21-21 0,0 0-1,0 0-15,0-21 16,1 0-16,-1 21 0,0-22 16,0 1-16,0 0 0,0 0 15,1 0-15,-1 0 0,-21-1 0,0 1 16,0 0-16,0 0 0,0 0 15,0 0-15,-21 21 16,-1 0-16,1 0 0,0 0 16,-21 0-16,21 21 0,-1 21 15,1-21-15,0 22 0,0-1 0,0 0 16,21 1-16,-21 20 0,21-21 0,0 1 16,0-1-16,0 0 15,0-20-15,0 20 0,0-21 0,0 0 16,0 0-16,21 1 0,0-1 0,0 0 15,0-21-15,0 0 16,1 0-16,-1 0 0,0 0 0,21 0 16,-21 0-16,22-21 0,-1 0 0,0-1 15,-20 1-15,20 0 0</inkml:trace>
  <inkml:trace contextRef="#ctx0" brushRef="#br0" timeOffset="66300.17">5270 11070 0,'22'-21'0,"-44"42"15,65-63-15,-43 21 0,0 0 0,0-1 16,-21 22 0,-1 0-16,1 0 0,0 0 15,-21 22-15,21-1 0,-22 0 0,1 0 16,21 0-16,0 0 0,-22 1 16,22-1-16,0 0 0,21 21 0,0-21 15,0 1-15,0-1 0,0 0 16,21 0-16,0-21 0,0 21 15,22 0-15,-22-21 0,21 22 0,-21-22 16,22 0-16,-1 21 0,-21-21 0,22 21 16,-22-21-16,21 21 0,-21 0 15,0-21-15,1 21 0,-22 1 16,0-1-16,0 0 16,-22-21-16,1 21 0,0 0 15,-21-21-15,-1 21 0,1-21 0,21 0 16,-21 0-16,-1 0 0,1 0 0,0 0 15,-1 0-15,22 0 0,-21 0 16,21 0-16,-1 0 0,-20 0 0,42-21 16,-21 0-16,21 0 15,0 0-15,0 0 16,21 21-16,0-22 0,0 1 0,22 0 16,-22 0-16,21-21 0,1 20 0</inkml:trace>
  <inkml:trace contextRef="#ctx0" brushRef="#br0" timeOffset="66614">6011 10647 0,'0'0'0,"0"-21"0,-21 42 31,0 0-31,21 0 16,0 22-16,-21-22 0,0 21 0,21 0 15,0 1-15,-22-1 0,1 0 0,21 22 16,-21-22-16,0 22 16,21-22-16,0 0 0,0 22 0,0-22 15,0 1-15,0-22 0,0 21 0,0-21 16,0 0-16,0 22 16,21-22-16,0-21 0,-21 21 0,21-21 0,1 0 15,-1 21-15,0-21 0,0 0 0,0 0 16,0 0-16,1 0 0,-1-21 15,0 21-15,0-21 0,0 0 0,-21 0 16,0-22-16,21 22 0,-21 0 16</inkml:trace>
  <inkml:trace contextRef="#ctx0" brushRef="#br0" timeOffset="66795.89">5736 11113 0,'-21'0'16,"42"0"-16,-84 0 0,41 0 0,44 0 31,20 0-31,-21 0 16,0 0-16,22 0 0,-1 0 0,0 0 15,1-22-15,-1 22 0,0 0 0,-21-21 16,22 0-16,-1 0 16,0 21-16,1-21 0,20 0 0</inkml:trace>
  <inkml:trace contextRef="#ctx0" brushRef="#br0" timeOffset="67207.64">6943 10541 0,'0'0'15,"-22"0"-15,1 0 0,21 21 16,-21 0-16,21 22 0,0-22 0,0 21 15,0 1-15,0-1 16,0 21-16,0-20 0,0-1 0,0 22 0,0-22 16,0 0-16,0 1 0,0-1 15,0 0-15,-21 1 0,21-1 0,0-21 16,0 0-16,0 0 0,0 1 16,0-1-16,0 0 15,0-42 1,0 0-16</inkml:trace>
  <inkml:trace contextRef="#ctx0" brushRef="#br0" timeOffset="67476.5">6921 10689 0,'22'-21'0,"-44"42"0,44-63 0,-22 21 15,21 21-15,0 0 0,0 0 16,0 21-16,0 0 0,22 0 0,20 43 15,-42-43-15,22 21 16,-1 1-16,-21-1 0,22 0 0,-1 1 16,-21-1-16,21 0 0,1 1 0,-22-22 15,0 21-15,0-21 0,22 0 16,-43 1-16,21-1 0,0 0 0,0 0 16,-21 0-16,21-21 15,0 0-15,-21-21 16,0 0-16,22-21 15,-22 20-15,21 1 16,-21-21-16</inkml:trace>
  <inkml:trace contextRef="#ctx0" brushRef="#br0" timeOffset="67737.35">7980 10372 0,'0'-43'0,"0"86"0,21-107 0,-21 43 0,-21 21 31,0 0-31,-1 21 0,1 22 16,0-22-16,0 42 0,0-20 0,0 20 16,-1 1-16,1-1 0,0 1 15,21-22-15,-21 21 0,0-20 16,0 63-16,-1-64 0,22 0 16,-21 1-16,0-1 0,21 0 0,0-21 15,0 1-15,0 20 0,0-21 16,0 0-16,21 0 0,0-21 15,1 0-15,-1 0 0,21 0 0,-21 0 16,22-21-16,-1 0 0,0 21 0</inkml:trace>
  <inkml:trace contextRef="#ctx0" brushRef="#br0" timeOffset="68423.96">9398 10520 0,'0'-21'0,"0"42"0,0-85 0,0 22 0,-21 21 16,0-21-16,-22 20 0,22 1 0,-21 0 15,21 21-15,-22-21 0,1 21 16,0 0-16,-1 0 0,1 0 0,0 21 16,-1 0-16,1 22 0,0-1 0,-1 0 15,1 22-15,0-22 0,-1 22 16,-20 63-16,20-64 0,22-21 15,0 22-15,0-22 0,0 1 16,21 20-16,0-21 0,0 1 16,0-1-16,0-21 0,21 22 0,0-22 15,0 0-15,22 0 0,-22 0 16,21 0-16,0 1 0,1-22 0,-1 0 16,0 0-16,22 0 0,-22 0 0,1 0 15,-1-22-15,0 22 0,1-21 0,-1 0 16,0 0-16,-21-21 0,1 20 15,-1 1-15,0 0 0,-21-21 0,0 21 16,0-22-16,0 22 0,-21-21 16,-22-1-16,22 43 0,-21-21 15,0 0-15,-1 21 0,1 0 16,0 0-16,-1 0 0,1 0 0,21 0 16,-22 0-16,22 0 0,21 21 15,21-21 1,22 21-1,-22-21-15,21 0 0,1 0 0,-1 0 16,0 0-16,-21 0 0,22 22 16,-1-22-16,-21 21 0,22 0 0,-22-21 15,0 21-15,0 0 0,-21 0 0,0 1 16,0 20-16,0-21 0,0 21 16,0 1-16,0-1 0,-21 0 15,21 1-15,-21 20 0,0-20 0,-22 20 16,22-21-16,0 1 0,0 20 0,-22-20 15,22 20-15,0 1 0,-21-22 16,21 21-16,-1-20 0,1 20 0,0-20 16,0-1-16,0-21 0,0 21 0,21 1 15,-22-22-15,22 0 0,-21 0 0,21 22 16,-21-43-16,0 0 16,0 0-16,0 0 0</inkml:trace>
  <inkml:trace contextRef="#ctx0" brushRef="#br0" timeOffset="130666">9038 12446 0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6T02:59:15.6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1968 1185 0,'0'0'0,"0"-21"16,-21 0 0,21 0-16,0 0 15,0 0-15,0-1 16,0 1-16,0 0 0,0 0 16,0 0-16,0 0 0,0-1 0,0 1 15,0 0-15,0 0 0,0 0 16,0 0-16,0-1 0,-21 22 15,0 0-15,0-21 0,0 21 0,-1 0 16,1 0-16,-21 21 0,21-21 16,-22 43-16,1-22 0,0 21 0,-1 1 15,1-1-15,0 0 16,-1 1-16,22 20 0,-21-21 0,21 1 16,0 20-16,-1-20 0,22-1 15,0 0-15,0 1 0,0-1 0,0 0 16,22-21-16,-1 22 0,0-22 15,21 0-15,1 0 0,-1 0 16,0 1-16,1-22 0,20 0 16,-21 0-16,1 0 0,20 0 0,-20-22 15,-1 1-15,21 0 0,-20 0 0,-1 0 16,22-22-16,-22 22 0,0-21 16,1 0-16</inkml:trace>
  <inkml:trace contextRef="#ctx0" brushRef="#br0" timeOffset="503.71">2625 677 0,'0'-21'0,"0"42"0,0-84 0,-22 42 0,1 0 15,21-1-15,-21 22 0,0 0 16,0 0-16,0 0 0,-1 0 16,22 22-16,0 20 0,-21-21 15,21 21-15,0 1 0,0-1 0,0 22 16,0-1-16,0-21 15,0 22-15,0-1 0,0-20 0,0 20 0,0-20 16,0-1-16,0 0 16,0 1-16,0-1 0,0-21 0,0 0 15,0 22-15,0-22 0,0 0 16,-21-21 15,21-21-15,0 0-16,0-1 0,0-20 15,0 21-15,0-21 0,0 20 0,21-20 16,-21 0-16,21 21 0,22-22 16,-22 22-16,21-21 0,-21 21 15,22-1-15,-1 1 0,0 0 16,1 21-16,-1 0 0,-21 0 0,22 21 16,-1 0-16,-21 1 0,21 20 15,-20-21-15,-22 21 0,0-20 0,0 20 16,0-21-16,0 21 0,0-20 15,0-1-15,-22 21 0,1-21 16,21 0-16,-21 1 0,0-1 0,0-21 0,21 21 16,0 0-16,-21-21 0,-1 0 15,22-21 17,0 0-32,0 0 0,22-1 0</inkml:trace>
  <inkml:trace contextRef="#ctx0" brushRef="#br0" timeOffset="1107.35">3556 1312 0,'0'-21'31,"0"0"-31,0 0 16,21 0-16,-21 0 15,21-1-15,-21-20 0,0 21 0,0 0 16,0-22-16,0 22 0,0 0 16,0 0-16,0 0 0,0 0 0,-21-1 15,0 22-15,0 0 0,0 0 16,-22 0-16,22 22 0,0-1 0,-21 0 15,20 21-15,-20-21 0,0 22 16,21-1-16,-1 0 0,-20 1 0,21-1 16,0 0-16,21 1 0,0-1 15,-21-21-15,21 0 0,0 1 16,0-1-16,0 0 0,21-21 16,0 0-16,0 0 0,0 0 0,0 0 15,22 0-15,-22 0 0,21 0 0,-21-21 16,22 0-16,-1-1 0,-21 1 15,22 0-15,-22 0 0,0 0 16,0 0-16,0-1 0,0-20 0,-21 21 16,22 0-16,-22 0 0,0-1 0,0 1 15,0 0-15,0 0 0,0 42 16,0 0 0,0 0-16,-22 1 0,22-1 15,0 0-15,-21 0 0,21 0 16,0 0-16,0 22 0,0-22 0,0 0 15,21 0-15,1 0 16,-1-21-16,0 0 0,0 22 0,0-22 16,0 0-16,1 0 0,-1 0 15,0 0-15,21 0 0,-21-22 0,1 1 16,20 0-16</inkml:trace>
  <inkml:trace contextRef="#ctx0" brushRef="#br0" timeOffset="1455.16">4127 995 0,'0'0'0,"0"-21"0,0 0 16,-21 21 0,0 21-16,21 0 15,-21 0-15,21 0 0,0 22 16,-21-22-16,21 21 0,-21 0 0,21 1 16,0-1-16,0 0 0,0 1 15,0 20-15,0-20 0,0 20 0,0 1 16,0-1-16,0 1 0,0-1 0,0 1 15,0-1-15,0 22 0,0-22 16,0 1-16,0-1 0,0 22 0,0-22 16,-22 1-16,22-1 0,-21 1 15,21-1-15,-21-20 0,21-1 16,-21 0-16,21 1 0,0-22 0,0 0 16,-21 0-16,21 0 0,0 1 0,-21-22 15,21-22 1,0 1-16,0 0 15,0-21-15,0-1 0,0 1 0,0-21 16,0 20-16,0-41 0,21 20 16,0-21-16,-21 22 0</inkml:trace>
  <inkml:trace contextRef="#ctx0" brushRef="#br0" timeOffset="1779.97">4043 1143 0,'0'0'15,"0"-21"-15,0 0 0,-21 0 0,21-1 0,0 1 16,0 0-16,0 0 16,0 0-16,21 0 0,0 21 15,0-22-15,0 22 0,22 0 16,-22 0-16,21 0 0,-21 0 0,22 0 16,-1 0-16,-21 22 0,21 20 15,-20-21-15,-22 21 0,0-20 16,0 20-16,0 0 0,0 1 0,0-22 15,-22 21-15,1-21 0,0 0 16,-21 22-16,21-22 0,-1 0 0,1-21 16,0 21-16,0 0 0,0-21 15,0 0-15,42-21 47,0 21-47,-21-21 0,21 0 0,0 0 16</inkml:trace>
  <inkml:trace contextRef="#ctx0" brushRef="#br0" timeOffset="2080.8">4953 508 0,'0'0'0,"0"-21"0,0 0 0,-21 21 16,21-21-16,-21 21 0,-1 0 15,22 21 1,-21-21-16,0 21 0,21 21 0,-21-21 16,21 22-16,0-1 15,-21 0-15,21 1 0,-21 20 0,21-20 0,-22 20 16,22-21-16,0 1 0,0 20 16,0-20-16,0-22 0,0 21 0,0-21 15,22 22-15,-1-22 0,0 0 16,-21 0-16,21-21 0,0 21 15,0-21-15,1 0 0,-1 0 16,0 0-16,0-21 16,-21 0-16,21 21 0</inkml:trace>
  <inkml:trace contextRef="#ctx0" brushRef="#br0" timeOffset="2299.67">4614 953 0,'-42'0'0,"84"0"0,-105 21 0,84-21 31,0 0-15,0 0-16,22 0 0,-22 0 15,21-21-15,0 21 0,-20-22 0,20 22 16,0-21-16,-21 21 0,22 0 15,-22-21-15,21 21 0</inkml:trace>
  <inkml:trace contextRef="#ctx0" brushRef="#br0" timeOffset="2687.45">5228 1058 0,'0'-21'47,"21"0"-47,0 0 16,1 0-16,-22 0 0,21-1 15,0 1-15,-21 0 0,0 0 0,0 0 16,0 0-16,0-1 15,-21 44 1,0-1-16,-1-21 16,1 42-16,0-21 0,0 0 15,0 22-15,21-1 0,0-21 0,-21 22 16,21-1-16,0-21 0,0 0 16,0 22-16,0-22 0,0 0 15,0 0-15,21-21 0,0 21 0,0 0 0,0-21 16,0 0-16,1 0 0,20 0 15,-21 0-15,21 0 0,-20-21 16,20 0-16,0 21 0</inkml:trace>
  <inkml:trace contextRef="#ctx0" brushRef="#br0" timeOffset="3083.23">5736 826 0,'0'0'0,"-21"0"0,21-22 15,21 22 17,0 0-32,0 0 0,1 0 15,-1 0-15,0 0 0,0 22 0,0-1 16,0 0-16,1 0 0,-1 0 16,0 22-16,0-22 0,0 0 0,-21 21 15,0-21-15,0 22 0,0-22 16,0 0-16,0 0 0,0 22 0,0-22 15,0 0-15,-21-21 0,0 21 0,0 0 16,0 0 0,-1-21-16,22-21 31,0 0-31,0 0 0,0 0 0,0 0 16,0-1-16,0 1 0,22-21 15,-1 21-15,-21-22 0,21 22 16,0-21-16,0 21 0,-21 0 0,21-1 15,1-20-15,-1 42 0,0-21 16,0 0-16,0 0 0,0 21 0,1-22 16,-1 22-16,0 0 0,0-21 0</inkml:trace>
  <inkml:trace contextRef="#ctx0" brushRef="#br0" timeOffset="3339.08">6329 995 0,'0'0'0,"21"0"31,0 0-31,0 0 16,0-21-16,1 21 0,-1 0 15,0 0-15,0-21 0,0 21 16,0 0 0,-21-22-16</inkml:trace>
  <inkml:trace contextRef="#ctx0" brushRef="#br0" timeOffset="3971.72">7133 529 0,'0'-21'15,"0"42"-15,0-21 31,0 21-31,0 1 0,-21 20 16,21-21-16,-21 21 0,21 1 0,-21 20 16,-1-20-16,1-1 0,21 21 15,-21-20-15,-21-1 0,21-21 0,21 22 16,-22-22-16,1 21 16,0-21-16,21 0 0,-21-21 0,21 22 0,0-44 31,21 22-16,0-21-15,0 0 0,1 21 16,-1-21-16,0 21 0,0 0 0,0 0 16,0-21-16,1 21 0,20 0 15,-21 0-15,0 0 0,22 0 0,-22 0 16,0 0-16,0-21 0,21 21 16,-20 0-16,-1 0 0,0 0 0,0-22 15,-21 1-15,21 0 0,-21 0 16,0 0-16,0 0 0,0-1 15,0 1-15,0-21 0,0 21 0,0-22 16,0 22-16,-21 0 0,21 0 16,-21 21-1,0 21-15,21 0 16,0 22-16,-21-22 16,21 21-16,-22 0 0,1 1 0,21-1 15,0 0-15,-21 1 0,21-1 16,-21 0-16,21-20 0,-21 20 15,21-21-15,0 21 0,0-20 0,0-1 0,0 0 16,-21 0-16,21 0 0,0 0 16</inkml:trace>
  <inkml:trace contextRef="#ctx0" brushRef="#br0" timeOffset="4803.24">1291 2011 0,'0'0'0,"-127"21"31,106-21-31,0 0 16,21 21 0,21-21 15,0 0-31,0 0 0,22 0 15,-22 0-15,21 0 0,0 0 0,1 0 16,-1 0-16,0 0 0,22 0 16,-1 0-16,-20 0 0,20 0 15,1 0-15,-1 0 0,1 0 0,20-21 16,1 21-16,0 0 0,21 0 0,-1-21 16,1 21-16,0-21 0,0 21 15,21 0-15,-21 0 0,21-21 16,0 21-16,21 0 0,0 0 0,0-22 15,0 22-15,1 0 0,20 0 16,148-42-16,-147 42 0,-1 0 16,-21-21-16,22 21 0,-22-21 15,21 21-15,-21-21 0,0 21 0,1-22 16,-1 22-16,0 0 0,0-21 0,-21 21 16,21 0-16,-21 0 15,0-21-15,0 21 0,-21 0 0,0 0 0,0 0 16,-22-21-16,22 21 0,-21 0 15,0 0-15,-22 0 0,1 0 16,-22-21-16,21 21 0,-41 0 0,20 0 16,-21 0-16,0 0 15,-42 0 48,0 0-63,0 0 15,0 0-15,-22 0 0</inkml:trace>
  <inkml:trace contextRef="#ctx0" brushRef="#br0" timeOffset="7243.84">1037 3408 0,'0'0'0,"-21"0"16,21-21-16,0 42 62,0 0-62,0 0 16,0 0-16,0 1 0,0 20 16,0-21-16,0 21 0,0 1 0,0-22 15,0 21-15,0-21 0,0 22 16,0-1-16,0-21 0,0 22 0,0-22 16,0 0-16,0 21 0,0-21 15,0 1-15,0 20 0,0-21 16,0 0-16,0 0 0,0 1 15,21-1 1,0-21 15,-21-21-31,0-1 16,0 1-16,21 0 16</inkml:trace>
  <inkml:trace contextRef="#ctx0" brushRef="#br0" timeOffset="7731.56">1460 3852 0,'0'22'31,"22"-22"-15,-1 0-1,0 0-15,0 0 16,0 0-16,-21-22 16,21 22-16,1-21 15,-22 0-15,0 0 16,-22 21-1,1 0 1,0 0 0,21 21-16,-21 0 15,21 0 1,0 1 0,21-22 15,0-43 0,-21 22-31</inkml:trace>
  <inkml:trace contextRef="#ctx0" brushRef="#br0" timeOffset="8247.27">3048 3260 0,'0'-21'0,"0"42"0,0-64 0,-21 43 15,0 22 1,21 20 0,0-21-16,0 85 0,0-64 15,0 22-15,0-22 0,0 22 16,0-1-16,0-21 0,0 1 0,0 20 15,0-20-15,0 20 16,0-21-16,0 1 0,0-1 0,0 0 16,0-20-16,0 20 0,0-21 0,0 0 15,0 0-15,0-42 32</inkml:trace>
  <inkml:trace contextRef="#ctx0" brushRef="#br0" timeOffset="8875.91">2582 3641 0,'0'0'0,"-21"-21"0,21-22 0,-21 22 16,21 0-16,0-21 0,0 20 0,0-20 15,0 0-15,21-22 16,0 22-16,0 21 0,1-22 0,-1 1 15,0 21-15,21 0 0,1 0 16,-22-1-16,21 1 0,0 0 0,22 21 16,-22 0-16,1 0 0,-1 21 15,0 0-15,22 1 0,20 62 16,-41-41-16,-1 20 0,0 1 16,1-1-16,-22-21 0,0 22 0,0-1 15,0-20-15,1-1 16,-22 0-16,0 1 0,0-1 0,0 0 15,0 1-15,0-22 0,0 0 16,0 0-16,0 0 0,-22-21 31,1-21-31,21 0 16,0 0-16,0-21 0,0 20 16,-21-20-16,21 21 0,0-21 15,0-1-15,0-20 0,0 20 16,21-20-16,0-1 0,1 1 0,-1-1 15,0 1-15,21 21 0,1-22 16,-1 22-16,0-1 0,1 1 16,-1 21-16,0 0 0,22 0 0,-22 21 15,0 0-15,-20 0 0,20 21 0,0 0 16,-21 21-16,1 22 0,-1-1 16,0 1-16,-21 20 0,0-20 0,0 21 15,0-22-15,0 1 0,0-1 16,0-21-16,0 22 0,-21-22 0,21 43 15,0-43-15,0-21 16,-21 22-16,21-22 0,0 0 16,0 0-16,-22-21 15,22-21 1,0 0 0,0 0-16,0 0 0</inkml:trace>
  <inkml:trace contextRef="#ctx0" brushRef="#br0" timeOffset="9439.59">4911 3852 0,'0'0'0,"21"0"0,-21-21 0,0 0 15,21 21-15,-21-21 0,0 0 0,0 0 16,0-1-16,0 1 15,0 0-15,0 0 0,-21 0 16,0 0-16,-1-1 0,1-20 0,0 21 16,0 0-16,-21 0 0,20-1 15,1 22-15,-21 0 0,21 0 0,-22 0 16,22 0-16,-21 22 0,21-1 0,-22 21 16,22-21-16,0 22 0,0-1 15,0 0-15,0 1 0,-1-1 0,22 0 16,-21-21-16,21 22 15,0-1-15,0 0 0,0-20 0,0-1 0,0 0 16,21 0-16,1 0 0,-1-21 16,21 0-16,-21 0 0,0 0 15,22 0-15,-22 0 0,21-21 0,-21 0 16,22 0-16,-22 0 0,21-1 16,-21-20-16,22 21 0,-22-21 0,0 20 15,-21 1-15,0-21 0,21 21 16,-21-22-16,0 22 0,0 0 0,0 0 15,0 0-15,0 0 0,0 42 32,0 0-32,0 21 0,0-21 0,0 1 15,0 20-15,0-21 0,0 21 16,0-20-16,0 20 0,21-21 16,-21 0-16,0 22 0,0-22 0,22 0 15,-1 0-15,-21 0 16,21-21-16,0 0 0,0 0 15,0 0-15,-21-21 0,22 0 0,-1 0 16,0 0-16</inkml:trace>
  <inkml:trace contextRef="#ctx0" brushRef="#br0" timeOffset="9827.36">5228 3514 0,'42'21'15,"-42"0"1,0 0-16,22 0 0,-1 1 0,-21-1 16,21 21-16,-21-21 0,21 0 15,-21 22-15,0-22 0,0 21 0,21-21 16,-21 1-16,0 20 0,0-21 0,0 21 16,0-20-16,0-1 0,0 0 15,0 0-15,0 0 0,0-42 31,0 0-15,0 0-16,21-22 0,1 1 16,-22 0-16,21 21 15,0-22-15,-21 1 0,21 21 0,0-22 16,-21 22-16,21-21 0,1 21 0,-1 0 16,-21-1-16,21 22 0,0 0 15,0 0-15,0 0 16,1 0-16,-22 22 15,21-22 1,-21 21-16</inkml:trace>
  <inkml:trace contextRef="#ctx0" brushRef="#br0" timeOffset="10215.14">5736 3874 0,'0'21'31,"21"-21"-31,0 0 16,1 0-16,-1 0 15,0-21-15,0-1 0,0 22 0,0-21 16,22 0-16,-22 21 0,0-21 0,21 0 16,-20 0-16,-1-1 15,-21 1-15,0 0 0,0 0 16,0 0-16,-21 21 15,-1 0-15,1 0 16,0 0-16,0 21 0,0 0 0,0 0 16,-1 0-16,1 1 0,0-1 15,21 0-15,-21 0 0,21 21 0,0-20 16,0-1-16,0 0 0,0 21 0,0-21 16,0 1-16,0-1 0,0 0 15,21-21-15,0 21 0,0-21 0,1 0 16,-1 0-16,42 0 15,-20 0-15,-1 0 0,-21-21 16,21 0-16,1 0 0,-1-1 0,-21 1 16,22 0-16,-22 0 0,0 0 0,21 0 15</inkml:trace>
  <inkml:trace contextRef="#ctx0" brushRef="#br0" timeOffset="10647.89">6456 3577 0,'0'0'0,"0"-21"0,0 42 31,0 0-31,0 1 0,0-1 16,0 0-16,0 0 0,0 21 0,-21-20 16,21 20-16,0-21 15,0 21-15,0-20 0,0-1 16,0 0-16,0 0 0,-22-21 16,22 21-16,0 0 15,0-42 16,-21 0-31,21 0 16,0 0-16,0 0 0,0-1 16,0-20-16,0 21 0,0 0 0,0-22 15,0 1-15,21 21 0,1-21 16,-1-1-16,0 1 0,21 21 0,-21 0 16,22-22-16,-1 22 0,0 21 15,1 0-15,-1 0 0,0 21 16,22-21-16,-43 43 0,21-22 0,1 0 15,-22 21-15,0-21 0,-21 22 16,0-1-16,0-21 0,0 22 0,0-22 16,0 0-16,0 21 0,-21-21 15,21 1-15,-21-1 0,0 0 16,21 0-16,-22-21 0,22 21 16,-21-21-1,0-21-15</inkml:trace>
  <inkml:trace contextRef="#ctx0" brushRef="#br0" timeOffset="11227.56">8361 2815 0,'-43'-21'31,"22"21"-31,21 21 16,0 0-1,0 1-15,0-1 0,0 21 0,0 0 16,0 1-16,0 20 0,0 1 16,0 20-16,0-20 0,0 21 0,0-22 15,0 1-15,0-1 0,0 1 16,0-22-16,0 0 0,0 1 15,0-22-15,0 21 0,0 0 16,0-20-16,0-1 16,0-42-1,0-1-15,0 1 16</inkml:trace>
  <inkml:trace contextRef="#ctx0" brushRef="#br0" timeOffset="11645.32">7895 3048 0,'0'-21'0,"0"42"0,-21-63 0,21 21 16,0-1-16,0 1 0,0 0 0,21-21 16,0 21-16,0-1 0,22 1 15,-22 0-15,21-21 0,1 21 16,-1-22-16,21 22 0,-20-21 0,-1 21 15,22-1-15,-1-20 0,1 21 16,-22 21-16,21-21 0,1 21 0,-22 0 16,22 0-16,-22 21 0,0 0 15,-20 21-15,20 1 0,-21-1 0,-21 22 16,0-22-16,0 21 0,0 1 16,-42-1-16,21 1 0,-22-1 0,1 1 15,-22-1-15,22 1 0,0-22 0,-22 1 16,22-1-16,21 0 15,-22-21-15,22 1 0,0-1 0,21 0 16,-21-21-16,0 0 16,21-21 15,21 21-15,-21-21-16,21 21 0,0 0 0,0 0 15,1 0-15,-1 0 0</inkml:trace>
  <inkml:trace contextRef="#ctx0" brushRef="#br0" timeOffset="12080.07">8763 3493 0,'0'-22'15,"0"1"1,0 0-16,0 0 15,0 0-15,21 0 16,0 21-16,0 0 0,1-22 0,20 22 16,-21 0-16,0 0 0,22 0 0,-22 0 15,21 22-15,-21-1 16,22-21-16,-22 42 0,0-21 0,21 0 16,-21 22-16,-21-22 0,22 21 0,-22-21 15,0 22-15,0-22 16,0 0-16,0 21 0,0 1 0,-22-22 15,1-21-15,0 21 0,21 0 16,-21-21-16,0 0 0,21-21 31,0 0-31,0 0 0,0 0 16,0-1-16,0 1 0,0 0 16,0-21-16,0 21 0,0-22 0,21 22 15,0-21-15,-21 21 16,42-43-16,-20 64 0,-1-21 15,0 0-15,0 0 0,0 21 0,0 0 16,1-22-16,-1 22 0,0 0 16,0 0-16,21 0 0</inkml:trace>
  <inkml:trace contextRef="#ctx0" brushRef="#br0" timeOffset="12515.82">9800 3239 0,'-21'0'16,"0"0"0,0 0-16,21 21 0,0 0 15,-22 0-15,1 0 0,0 0 0,21 22 16,-21-22-16,21 21 0,0 1 0,-21-1 16,21-21-16,0 21 0,-21 1 15,21-22-15,0 0 0,0 21 0,0-20 16,0-1-16,21 0 0,0 0 15,0-21-15,0 21 0,0-21 0,1 0 16,-1 0-16,21 0 0,-21 0 0,22 0 16,-1 0-16,0-21 0,-21 0 15,22 0-15,-1 0 0,-21-1 0,22 1 16,-22-21-16,0 21 0,0-22 16,0 1-16,-21 0 0,0-1 15,0 1-15,0-21 0,-21 20 16,0 1-16,0 0 0,0-1 0,-22 22 0,1 0 15,0 0-15,-1 21 0,-20 0 16,20 0-16,1 0 0,0 0 0,-1 21 16,22 0-16,-21 0 0,21 0 15,0 22-15,21-1 0,0 0 0,-22-20 16,22 20-16,0 0 0,0-21 0,0 22 16,0-22-16,0 0 0,22 0 15,-1-21-15</inkml:trace>
  <inkml:trace contextRef="#ctx0" brushRef="#br0" timeOffset="13065.51">10541 3620 0,'0'-43'15,"0"22"1,0 0-16,0 0 0,21 0 16,0-1-16,-21-20 0,0 21 0,21 0 15,1-22-15,-22 22 0,0 0 16,0 0-16,0 0 0,0 0 0,0-1 16,0 1-16,0 42 31,0 1-31,0-1 0,0 21 15,0 22-15,0-22 16,0 0-16,0 1 0,0-1 0,0 21 16,0-20-16,0-1 0,0 22 0,0-22 15,0 21-15,0-20 0,0 20 16,0 1-16,0-1 0,0-20 16,0 20-16,0 1 0,0-22 0,21 21 15,-21 1-15,0-22 0,0 22 0,0-1 16,0 1-16,0-22 0,0 22 15,0-1-15,-21 1 0,-1-1 0,1 1 16,0-22-16,0 0 0,0 1 0,0-1 16,-1-21-16,1 21 0,0-20 15,0-1-15,0-21 0,0 0 0,-1 0 16,1 0-16,0 0 0,0 0 0,0-21 16,0-1-16,-1 1 0,1 0 15,0 0-15,0-21 0,0 20 0,0 1 16,-1-21-16,22 21 0,-21-22 15,21 1-15,-21 0 0,21 21 0,0-22 16,0-63-16</inkml:trace>
  <inkml:trace contextRef="#ctx0" brushRef="#br0" timeOffset="13319.36">10372 2963 0,'-22'0'16,"1"-21"-16,0 21 16,0 0 15,21 21-31,0 1 0,0-1 15,0 0-15,21 0 16,-21 0-16</inkml:trace>
  <inkml:trace contextRef="#ctx0" brushRef="#br0" timeOffset="13684.15">10774 3366 0,'21'-22'31,"0"1"-31,0 0 0,0 0 16,1 0-16,-22 0 16,21-1-16,-21 1 0,0 0 0,0 0 15,0 0-15,0 0 0,0-1 16,0 1-16,-21 21 15,-1 0-15,1 21 16,21 1-16,-21-1 0,0 21 16,21-21-16,0 22 0,0-1 0,-21 0 15,21 1-15,0-22 0,0 21 0,0 0 16,0-20-16,0 20 0,0-21 16,0 0-16,0 0 0,0 1 0,21-22 15,-21 21-15,21-21 0,0 0 16,0 0-16,22 0 0,-22 0 15,0 0-15,21-21 0,1-1 0,-22 1 16,21 0-16</inkml:trace>
  <inkml:trace contextRef="#ctx0" brushRef="#br0" timeOffset="14248.83">11515 3069 0,'0'0'16,"-22"0"-16,1 0 0,0 0 15,0 0-15,0 0 0,0 21 16,-1 1-16,1-1 0,0 0 0,21 0 16,-21 21-16,21-20 0,-21 20 15,21 0-15,0-21 0,0 22 16,0-1-16,0-21 0,0 22 0,0-22 16,21 0-16,0 0 0,0 0 15,0 0-15,1 1 0,-1-22 0,0 0 16,21 21-16,-21-21 0,1 0 0,20 0 15,-21 0-15,21-21 0,1-1 16,-1 22-16,22-21 0,-22 0 0,0-21 16,1 21-16,-1-22 0,0 1 0,1 0 15,-22-1-15,0-20 0,0 20 16,0-20-16,-21 21 0,0-22 0,0 1 16,0 20-16,0 1 0,0-22 15,0 22-15,0 21 0,0-21 16,0 20-16,0-20 0,0 21 15,0 0-15,-21 21 16,21 21-16,-21 0 16,0 0-16,21 22 0,0-22 15,-21 21-15,21 0 0,-22 1 0,1-1 16,21 22-16,0-22 0,0 21 0,0-20 16,-21 20-16,21-20 0,0 20 15,0-21-15,0 1 0,0-22 0,0 21 16,0-21-16,0 22 0,21-22 15,0 0-15,1 0 0,-1-21 16,0 0-16,0 0 16,0 0-16,22 0 0,-22 0 0,0-21 15,21 0-15,-21 21 0,22-21 16,-22 0-16,21-1 0,-21 1 0,1 0 16,20-21-16</inkml:trace>
  <inkml:trace contextRef="#ctx0" brushRef="#br0" timeOffset="14507.68">11917 3027 0,'0'0'16,"21"0"-1,21 0-15,-21 0 16,22-21-16,-1 21 0,64-21 15,-64-1-15,22 22 0,-22-21 0,22 0 16,-22 21-16,21-21 0,-20 21 16,-1-21-16,0 0 0,1 21 0,-22 0 15,0 0-15,-42 0 32</inkml:trace>
  <inkml:trace contextRef="#ctx0" brushRef="#br0" timeOffset="15647.03">1206 5313 0,'0'0'0,"-21"-21"16,21 0-1,0-1-15,0 1 16,0 0-16,0 0 16,21 0-16,1 0 0,-1-1 15,0 1-15,0 0 0,0 21 16,0-21-16,1 21 0,20 0 0,-21 0 15,21 0-15,-20 21 0,20 0 16,-21 0-16,0 22 0,0-1 0,1 0 16,-22 1-16,0-1 0,0 0 15,0 1-15,-22 20 0,-20-20 16,21-1-16,-21 21 0,-1-20 16,1-1-16,0 0 0,-1-20 15,1 20-15,0-21 0,20 0 16,-20 0-16,0 1 0,21-22 0,-22 0 15,22 0-15,0 0 0,-21 0 0,20 0 16,1-22-16,0 1 0,0 0 16,0 0-16,0 0 0,21-22 0,0 22 15,-22-21-15,22 0 0,0 20 16,0-20-16,0 21 0,0-21 16,22 20-16,-22 1 0,42 0 0,-21 21 15,0 0-15,22 0 16,-1 0-16,-21 0 0,21 21 0,1 0 15,-1 1-15,-21 20 0,22 0 16,-22-21-16,0 22 0,0-1 0,-21-21 16,0 22-16,0-22 0,21 21 15,-21-21-15,0 0 0,21 1 0,-21-1 16,0 0-16,22-21 31</inkml:trace>
  <inkml:trace contextRef="#ctx0" brushRef="#br0" timeOffset="15979.84">1884 5694 0,'21'0'16,"0"-21"-1,-21 0-15,0-1 0,21 22 16,-21-21-16,0 0 16,0 0-16,0 0 0,-21 42 31,21 0-16,0 0-15,-21 0 16,21 1-16,0-1 16,21-21-1,0 0 1</inkml:trace>
  <inkml:trace contextRef="#ctx0" brushRef="#br0" timeOffset="22400.16">3387 5165 0,'21'-21'15,"-21"-1"-15,0 1 16,0 0 15,0 42-15,0 0-16,0 1 15,0 20-15,0-21 0,0 21 16,0 1-16,-21-1 0,-1 0 0,22 1 16,-21 20-16,-21-20 0,21-1 15,0 0-15,-22 1 0,22-1 0,0 0 16,-21 1-16,20-22 16,1 0-16,0 0 0,0 0 0,21 0 15,-21-21-15,0 0 16,21-21-1,0 0-15,0 0 0,0 0 0,0-22 16,0 22-16,0-21 0,0 0 16,0 20-16,0-20 0,0 0 15,21 21-15,0-22 0,-21 22 0,21 0 16,0 0-16,0 21 0,1 0 16,-1 0-16,0 0 0,0 21 15,0 21-15,0-21 0,1 22 16,-1-22-16,0 21 0,0 1 15,0-1-15,0 0 0,1 1 0,-22-22 16,21 21-16,0-21 0,0 0 16,21 1-16,-20-22 0,-1 0 0,21 0 15,-21 0-15,22 0 0,-1 0 16,-21 0-16,21-22 0,1 1 0,-1-21 16,0 21-16,1-22 0,-22 1 15,21-21-15,-21 20 0,22 1 0,-22 0 16,0-22-16,-21 22 0,0-22 0,0 22 15,0-22-15,0 1 16,0 21-16,0-22 0,-21 1 0,0 20 0,0-20 16,-1 20-16,-20 1 15,0 21-15,-1 0 0,1 0 0,-21-1 16,20 22-16,-20 0 0,-1 22 16,22-1-16,-22 21 0,22 0 0,0 1 15,-1 20-15,1 1 0,0 63 16,42-64-16,0 1 15,0-1-15,0 1 0,0-1 0,21-20 16,21 20-16,-21-21 0,22 1 0,-1-1 16,0-21-16,1 0 0,-1 1 15,22-1-15,-22-21 0,0 0 16,22 0-16,-22 0 0,0 0 0,1 0 16,20-21-16,-20-22 0,-1 22 15,0 0-15,1-21 0,-22-1 0,21 22 16,0-21-16,-20-1 0,20 22 15,-21-21-15,-21 0 0,0 20 0,0 1 16,0 0-16,0 0 0,-21 21 16,0 0-16,-22 0 15,22 0-15,0 21 0,0 0 16,0 0-16,0 1 0,-1-1 0,1 21 16,21-21-16,0 22 0,0-1 15,0-21-15,0 21 0,0 1 0,0-22 16,0 0-16,0 21 0,21-20 15,1-1-15,-1-21 16,0 0-16,21 0 0,-21 0 0,22-21 16,-1 21-16,0-22 0,1 1 15,-1-21-15,0 21 0,1 0 0,-1-22 16,-21 1-16,22 21 0,-1-22 16,-21 1-16,0 0 0,0 21 0,-21-22 15,0 1-15,0 21 0,0 0 0,0-1 16,0 1-16,0 0 0,0 42 31,0 0-15,0 1-16,0 20 0,0-21 0,0 21 15,0-20-15,0 20 0,22 0 0,-22 22 16,0-22-16,0 22 0,0-1 16,0 1-16,0-1 0,0 1 0,0 20 15,0-20-15,0-1 0,0 22 16,0 0-16,0-1 0,0 1 0,0 0 15,-22-1-15,22-20 0,-21 20 0,0 1 16,21-21-16,-21-1 0,21 1 16,-21-1-16,0 1 0,21-22 0,0 0 15,0-21-15,0 1 0,0-1 16,0-42-16,0-1 16,21-20-16,-21 0 0,21-1 15,0 1-15,-21-21 0,21-1 0,-21-21 16</inkml:trace>
  <inkml:trace contextRef="#ctx0" brushRef="#br0" timeOffset="25647.3">4826 5355 0,'0'0'0,"0"-21"0,-21 0 0,21 0 15,0 0-15,0-1 0,0 1 16,21 0-16,0 0 0,0 0 15,0 21-15,22 0 0,-22 0 16,21 0-16,1 0 0,-1 0 0,-21 21 16,21 0-16,-20 0 0,-1 22 15,0-22-15,-21 21 0,0 0 0,0-20 16,0 20-16,0 0 0,-21-21 0,0 22 16,-22-22-16,22 0 0,-21 21 15,-1-20-15,1-22 0,21 21 0,-21 0 16,-1-21-16,1 0 0,21 0 15,-22 0-15,22 0 0,0 0 0,0-21 16,21 0-16,0-1 0,0 1 16,0 0-16,21 21 15,0 0 1,0 0-16,1 21 0,20 0 16,-21-21-16,0 22 0,22-22 0,-22 21 15,21 0-15,-21-21 0,22 0 16,-22 0-16,0 0 0,21 0 0,-21 0 15,22 0-15,-22-21 0,21 0 0,-21 21 16,22-22-16,-1-20 16,22 21-16,-22 0 0,0-22 0,22 22 0,-22-21 15,0 21-15,1-22 0,-22 22 16,0 0-16,0 0 0,-21 0 16,0 0-16,0-1 0,0 1 0,-21 0 15,0 21-15,-21 0 0,20 0 16,1 0-16,0 0 0,-21 0 0,21 0 15,-1 21-15,1 0 0,0 1 16,0-1-16,0 21 0,0-21 0,21 22 16,0-1-16,0 0 0,0-21 15,0 22-15,0-22 0,21 21 0,0-21 16,0 1-16,21-1 0,-20 0 0,20-21 16,0 0-16,-21 0 0,22 0 15,-1 0-15,0-21 0,1 21 16,-1-21-16,0-1 0,1 1 15,20-21-15,-20 21 0,-1 0 0,0-22 16,-21 1-16,22 21 0,-22-22 0,0 1 16,-21 21-16,0-21 0,0 20 15,21 1-15,-21 0 0,0 42 32,0 0-32,0 1 0,0 20 15,0-21-15,0 0 0,0 22 0,-21-22 16,21 0-16,0 21 0,0-21 15,0 1-15,0-1 0,0 0 16,0 0-16,0 0 0,0-42 31,0 0-15,21 0-16,-21 0 16,0-1-16,0 1 0,21 0 0,-21 0 15,0 0-15,22 0 0,-22-1 0,21 1 16,-21 0-16,0 0 0,21 0 15,0 21-15,0 0 16,-21 21-16,0 0 16,21 0-16,-21 0 0,22 1 0,-22-1 15,21 0-15,-21 0 0,21 0 0,0 0 16,0 1-16,0-1 16,1-21-16,-1 21 0,21 0 0,-21-21 15,22 0-15,-22 0 0,21 0 16,0 0-16,1 0 0,-1-21 0,0 0 15,1 21-15,63-43 16,-64 22-16,0 0 0,-21 0 0,22-21 16,-22 20-16,0 1 0,0-21 0,-21 0 15,0 20-15,0-20 0,0 0 16,0-1-16,0 22 0,-42-42 16,21 63-16,-22 0 0,22 0 15,0 0-15,-21 0 0,21 0 16,-22 21-16,1 0 0,21 21 0,-22-20 15,22 20-15,0 0 0,-21 1 0,42-22 16,0 21-16,-21 0 0,21-20 16,0-1-16,0 21 0,0-21 0,21 0 15,0-21-15,0 22 0,0-22 16,22 21-16,-22-21 0,21 0 0,-21 0 16,0 0-16,22-21 0,-22 21 0,0-22 15,0 1-15,0 0 0,1 0 16,-1 0-16,0 0 0,0-22 15,-21 22-15,0-21 0,21-1 0,-21 1 16,21 0-16,-21-22 0,0 22 16,0-22-16,0 22 0,0-21 0,0 20 15,0 1-15,0 0 0,-21-1 16,21 22-16,-21 0 0,21 0 0,-21 21 31,21 21-31,-21 0 0,21 21 16,-21 1-16,21-1 0,0 0 0,0 22 15,0-1-15,0-20 0,0 20 16,0-20-16,0 20 0,0-21 0,0 64 16,0-63-16,21-22 15,-21 0-15,21 0 16,0 0-16,-21 0 0,21-21 0,0 0 16,1 0-16,-1 0 0,21 0 0,-21 0 15,22 0-15,-22 0 0,21 0 16,0-21-16,43-21 0,-43 21 15,1 0-15,-1-1 0,0 1 0,1 0 16,-22-21-16,0 21 0,0-1 16,-21-20-16,0 21 0,0-21 15,-21 42-15,0-22 0,0 22 16,0 0-16,-1 0 0,1 0 16,0 22-16,0-22 0,0 21 0,0 0 15,21 21-15,-22-21 0,22 1 16,0-1-16,0 21 0,0-21 0,0 0 15,0 22-15,22-22 0,-1 0 0,0 0 16,0 0-16,0 1 16,22-22-16,-22 0 0,0 0 0,21 0 15,-21 0-15,22 0 0,-1 0 16,0 0-16,1-22 0,-1 1 0,0 21 16,-20-21-16,-1-21 0,21 21 0,-21-1 15,0 1-15,-21-21 0,0 21 16,22-22-16,-22 1 0,0 21 0,0 0 15,0 0-15,0-1 0,0 44 32,0-1-32,0 0 0,0 0 0,0 0 15,0 22-15,-22-22 0,22 0 16,0 21-16,0-21 0,0 1 0,0 20 16,-21-21-16,21 0 0,0 0 15,0 1-15,0-44 31,0 1-15,21 21-16,-21-21 0,0 0 16,0 0-16,22-22 0,-22 22 0,21 0 15,-21-21-15,21 21 0,-21-22 16,21 22-16,-21-21 0,21 21 16,0-1-16,1 22 0,-1 0 15,0 0-15,0 22 16,-21-1-16,21 0 0,-21 21 15,0-21-15,0 22 0,0-22 0,0 0 16,21 21-16,1-20 0,-22-1 16,21 0-16,0 0 0,21 0 0,1 0 15,-22-21-15,21 0 0,22 22 16,-22-22-16,-21 0 0,21 0 16,-20-22-16,20 22 0,-21-21 15,0 0-15,0 0 0,22 0 0,-22 0 16,0-22-16,-21 22 0,21-21 15,0-1-15,1 1 0,-22 21 0,0-21 16,21-1-16,0 22 0,-21 0 16,21 0-16,-21 0 0,21 21 15,0 0-15,-21 21 16,0 0-16,0 0 0,0 0 16,0 0-16,0 1 0,0-1 15,0-42 48,0-1-63,0 1 15,0 0-15,-21 21 32,0 0-17,0 21 1,0 0-16,21 1 0,0-1 0,-21 0 15,-1 0-15,1 21 0,21-20 0,0-1 16,-21 21-16,21-21 0,-21 0 16,21 22-16,0-22 0,0 0 15,0 0-15,0 0 0,21 1 0,0-22 16,0 0-16,1 0 16,-1 0-16,0 0 0,21 0 0,-21 0 15,22 0-15,-1-22 0,0 1 0,1 0 16,-1 0-16,-21 0 0,22 0 15,-1-1-15,-21 1 0,0 0 16,0-21-16,1 21 0,-22-1 0,21 1 16,-21 0-16,0 0 0,-21 21 31,-1 21-31,22 0 16,-21-21-16,21 21 0,0 1 15,0-1-15,-21 0 0,21 0 0,0 0 16,0 0-16,0 1 0,0-1 15,0 0-15,0 0 0,21-21 16,0 21-16,1-21 16,-1 0-16,0 0 0,21 0 15,-21 0-15,1 0 0,20 0 16,0-21-16,-21 21 0,22-21 16,-1 0-16,-21 21 0,22-21 0,-22-1 15,21 1-15,-21 0 0,0-21 0,1 21 16,-22-1-16,21-20 0,-21 21 15,21 0-15,-21-22 16,0 22-16,-21 21 16,0 0-16,-1 0 15,1 21-15,0 22 0,0-22 0,0 0 16,0 0-16,-1 22 0,1-22 0,21 0 16,-21 0-16,21 21 15,-21-20-15,21-1 0,0 0 0,0 0 16,21 0-16,0-21 15,0 0-15,1 0 0,-1 0 16,21 0-16,-21 0 0,0-21 0,1 21 16,20-21-16,-21 0 0,21 0 15,-20-1-15,20 1 0,0 0 0,-21 0 16,22-21-16,-1 20 0,-21-20 16,22 0-16,-22-1 0,21-20 15,-42 21-15,0 20 0,0 1 16,0 0-16,0 0 0,0 0 0,-21 21 15,0 0 1,0 21-16,-1 0 0,1 0 0,21 22 16,0-22-16,-21 21 0,21-21 15,0 22-15,0-22 0,0 0 0,0 0 16,0 21-16,0-20 0,0-1 16,0 0-16,21 0 15,-21 0-15,21 0 0,1-21 16,-22 22-16,0-1 0,0 0 0,0 0 31,0 0-31,-22-21 16,1 0-16,0 21 15,0-21-15,0 0 0,0 0 16,-1 0 0,22-21-1,-21 0-15</inkml:trace>
  <inkml:trace contextRef="#ctx0" brushRef="#br0" timeOffset="25863.17">9694 4636 0,'0'0'15,"-21"0"-15,0 0 0,0 0 0,0 0 0,-1 0 16,1 0-16,0 0 16,0 0 15,0 0-31</inkml:trace>
  <inkml:trace contextRef="#ctx0" brushRef="#br0" timeOffset="26959.54">931 6964 0,'0'0'0,"0"-21"31,0 0-15,0-1-1,21 22-15,1 0 0,-1-21 0,0 21 16,0 0-16,0-21 16,22 21-16,-22 0 0,21 0 0,-21 0 15,22 0-15,-22 0 0,0 0 16,0 0-16,0 0 0,0 21 15,-21 0-15,0 1 0,0-1 0,0 0 16,-21 0-16,0 0 0,0 0 16,-21 1-16,20-1 0,-20 0 0,0 0 15,-1 0-15,22 0 0,-21 1 16,21-1-16,0-21 0,-1 0 0,1 0 16,0 0-16,21-21 15,0-1-15,0 1 16,0 0-16,21 21 15,0-21-15,1 21 0,-1 0 16,0-21-16,0 21 0,0 0 0,0 0 16,22 0-16,-22 0 15,21 0-15,-21 0 0,22 0 0,-1 21 16,-21-21-16,22 21 0,-1 21 16,-21-20-16,0-1 0,22 21 0,-43 0 15,0-20-15,0 20 0,0 0 16,0-21-16,-22 22 0,1-1 0,-21-21 15,0 22-15,-1-22 0,1 0 16,0 0-16,-1 0 0,1 0 0,0-21 16,-1 0-16,1 0 0,0 0 15,-1 0-15,22 0 0,-21 0 0,-1 0 16,22-21-16,0 0 0,-21 0 16,21 21-16,-1-21 0,1 0 15,0 21-15,21-22 0,0 1 16,0 0-1,21 21 1,0-21-16,1 21 0,-1-21 16,0 21-16,21-21 0,-21 21 0</inkml:trace>
  <inkml:trace contextRef="#ctx0" brushRef="#br0" timeOffset="27251.38">1905 7281 0,'0'0'0,"0"22"32,0-1-32,21-21 15,0-21 1,-21-1-16,21 22 15,-21-21-15,0 0 16,0 0-16,-21 21 47</inkml:trace>
  <inkml:trace contextRef="#ctx0" brushRef="#br0" timeOffset="28085.9">3344 6943 0,'-21'0'31,"0"0"-15,21 21-1,0 0-15,-21 21 0,21-20 16,0 20-16,0 21 0,0 1 15,0-1-15,0 1 0,0-1 0,0 1 16,0 21-16,0-22 0,0 1 0,0 20 16,0 1-16,0 0 0,0-22 15,0 22-15,0-1 0,0-20 0,0 21 16,-21-22-16,21-21 0,0 22 16,0-22-16,0 1 0,0-1 0,0-21 15,0 0-15,0 0 0,0-42 31,0 0-31,0 0 0,0-21 16,0-1-16,0 22 0,0-42 0,0 20 16,0-20-16,0-1 0</inkml:trace>
  <inkml:trace contextRef="#ctx0" brushRef="#br0" timeOffset="28434.22">3069 7154 0,'-21'-21'16,"42"42"-16,-42-63 0,0 0 0,21 21 16,0-1-16,0-20 0,0 21 0,0 0 15,0 0-15,0-1 0,21 1 16,21 0-16,-21 0 0,22 0 16,-1 0-16,0 21 0,1 0 0,20 0 15,1 0-15,-1 21 0,1-21 0,-22 42 16,22-21-16,-22 0 0,0 22 0,-21-1 15,1-21-15,-22 22 0,0-1 16,0 0-16,-22 1 0,1-22 0,-21 21 16,0 0-16,-1-20 0,1-1 15,0 0-15,-1 0 0,1 0 16,21 0-16,-43-21 0,43 0 16,21-21-1,0 0-15,0 0 0,0 0 16,0 0-16,21-1 0,0 1 15,1 0-15,20 0 0,-21 0 16,21 0-16</inkml:trace>
  <inkml:trace contextRef="#ctx0" brushRef="#br0" timeOffset="29863.91">3852 7366 0,'0'0'0,"106"-63"31,-85 41-31,0-20 0,1 0 16,20-1-16,-21 1 0,0 0 0,0-1 15,1 1-15,-1 0 0,0-22 16,0 22-16,-21 0 0,21-1 0,-21 1 16,0 0-16,0-1 0,0 22 0,0 0 15,-21 21-15,0 0 16,0 21-16,21 0 0,-21 22 15,21-22-15,0 21 0,0 0 16,0 1-16,0 20 0,0-20 16,0 20-16,0-21 0,0 22 0,0-22 15,21 1-15,-21-1 0,0 0 16,21 1-16,0-1 0,0-21 0,-21 0 16,21 0-16,1 1 0,-1-22 15,0 0-15,0 0 0,0 0 0,0 0 16,22-22-16,-22 1 0,0 0 0,21 0 15,-20 0-15,-1-22 0,21 22 16,-21-21-16,0 0 0,1 20 16,-1-41-16,-21 21 0,21 20 15,-21 1-15,0 0 0,21 0 0,-21 0 16,0 0-16,21 21 16,0 21-1,-21 0-15,0 0 0,0 0 16,0 0-16,0 22 0,0-22 0,0 21 15,0-21-15,0 22 0,22-1 16,-22-21-16,0 22 0,0-22 0,0 0 16,21 0-16,0 0 0,0-21 0,0 21 15,0-21-15,1 0 0,-1 0 16,21 0-16,-21 0 0,22-21 0,-22 0 16,21 0-16,0 0 0,-20 0 15,20-22-15,-21 22 0,21-21 16,1-1-16,-22 22 0,0-21 0,0 21 15,0-22-15,-21 22 0,22 0 16,-22 0-16,0 0 0,-43 0 31,22 21-31,0 0 0,21 21 0,0 0 16,-21 0-16,21 0 0,0 0 0,-21 1 16,21-1-16,0 0 0,0 21 0,0-21 15,0 22-15,0-22 0,0 0 16,0 21-16,21-20 0,0-1 0,0 0 15,0-21-15,0 21 0,22-21 0,-1 0 16,-21 0-16,43 0 16,-22 0-16,0 0 0,1 0 0,20 0 15,-20-21-15,-1 0 0,21 0 0,-20-1 16,-1 1-16,22-21 0,-22 21 16,0-22-16,-21 22 0,22 0 0,-1-21 15,-21 21-15,0-22 0,-21 22 0,0 0 16,0 0-16,0 0 0,0-1 15,-21 1-15,0 21 16,0 0-16,0 0 0,0 0 16,-1 0-16,1 21 0,-21 1 0,21-22 15,0 21-15,-22 21 0,22-21 16,0 0-16,-21 1 0,20 20 16,1-21-16,0 21 0,21-20 15,0-1-15,0 0 0,0 0 0,0 0 16,21-21-16,0 0 15,1 0-15,20 0 0,-21 0 0,21-21 16,-20 0-16,20 0 0,0 0 16,-21 21-16,22-43 0,-22 22 0,0 0 15,0 0-15,0 0 0,1-1 0,-1 1 16,-21 0-16,0 0 0,21 21 0,-21-21 16,0 42 15,0 0-31,0 0 15,0 0-15,0 1 0,0-1 16,0 21-16,0-21 0,0 22 0,0-1 16,0 0-16,0 1 0,0-1 0,0 21 15,21-20-15,0 20 0,0 1 16,1-1-16,-1 1 0,0-1 0,21 22 16,-21 0-16,1-22 0,-1 22 15,0-1-15,0 1 0,0-21 0,0 20 0,-21-20 16,0-1-16,0 1 0,0-1 15,0 1-15,-42 20 16,21-41-16,-21-1 0,-1 0 0,1-20 16,0-1-16,-22 0 0,22 0 0,-22-21 15,1 0-15,20 0 0,-20-21 0,-1 0 16,1 0-16,-1-22 0,22 1 16,0 0-16,-1-22 0,-20-42 15,21 43-15,42-1 0,0-20 0,0 20 16,0 1-16,0-22 0,21 21 0,0 1 15,21-1-15,-21 1 0,22-1 16,-22 22-16,21-21 0,1 20 0,-22 1 16,21-22-16,0 22 0,1 0 0,-1-22 15,0 22-15,-20-22 16,20 22-16,0-21 0,1 20 0</inkml:trace>
  <inkml:trace contextRef="#ctx0" brushRef="#br0" timeOffset="30075.79">6879 6858 0,'0'21'32,"0"0"-32,-21 1 0,21-1 15,-21 0-15,21 0 0,0 0 16,0 0-16,0 1 0,0-1 16,-21 0-16,21 0 0,0 0 15,21-42 16,0 0-15,-21 0-16,0 0 0,21-1 16,0 1-16</inkml:trace>
  <inkml:trace contextRef="#ctx0" brushRef="#br0" timeOffset="30391.61">6837 6583 0,'0'0'0,"-21"0"0,-1 0 0,1 0 16,-21 0-16,42 21 0,-21-21 0,0 21 15,-1 0-15,22 1 16,22-22 0,-1 0-1,21 0-15,-21 0 0,0 0 16,1 0-16,-1 0 0,21 0 0,-42-22 16,21 22-16,0-21 0,-21 0 15,0 0-15,0 0 16,0 0-16,-21 21 0,0 0 15,0 0-15,0 0 0,0 0 16,-1 0-16,1 0 0,0 0 0,0 0 16,21 21-16,0 0 0,0 0 15,0 0-15,0 0 0,0 1 16,0-1-16,21-21 0,0 21 16,0-21-16,22 0 0,-22 21 15,21-21-15,1 0 0</inkml:trace>
  <inkml:trace contextRef="#ctx0" brushRef="#br0" timeOffset="30823.5">7493 6731 0,'0'21'16,"-21"43"0,21-43-16,-21 0 0,21 0 15,-22 0-15,22 1 0,0-1 16,0 0-16,0 21 0,-21-21 0,21 1 15,-21-22-15,21 21 0,0 0 16,0 0-16,0 0 16,0-42 15,0 0-31,0 0 0,0 0 16,0-1-16,0 1 0,0-21 0,0 21 15,0 0-15,0-22 0,0 1 16,21 21-16,0-22 0,1 1 0,20 21 15,-21 0-15,21 0 0,22-1 16,-22 1-16,22 21 0,-22 0 16,22 0-16,-22 21 0,0 1 15,22-1-15,-43 21 0,21-21 0,-21 0 16,1 22-16,-22-22 0,0 42 16,0-41-16,0 20 0,-22-21 0,1 0 15,0 0-15,0 1 0,0-22 16,0 21-16,-1-21 0,1 0 15,21-21 1,21 21 0</inkml:trace>
  <inkml:trace contextRef="#ctx0" brushRef="#br0" timeOffset="31215.24">8699 6689 0,'0'0'0,"-42"-64"31,21 64-31,0-21 0,0 21 0,-1 0 16,1 0-16,0 0 0,-21 21 0,21 0 16,-1 1-16,1-1 15,0 0-15,0 0 0,0 21 0,0 1 16,21-22-16,0 0 0,0 0 15,0 0-15,0 1 0,21-1 16,21-21-16,-21 0 0,0 0 16,22 0-16,-22 0 0,0 0 0,21 21 15,-20-21-15,20 0 0,-21 0 16,0 0-16,0 0 0,1 21 0,-22 0 16,0 0-16,0 1 15,-22-1 1,1 0-16,0-21 0,0 21 0,-21-21 15,20 21-15,1-21 0,-21 21 16,21 1-16,-22-1 0,1-21 16,0 21-16,-1 0 0,1 0 0,-21 0 15,20 1-15</inkml:trace>
  <inkml:trace contextRef="#ctx0" brushRef="#br0" timeOffset="32083.25">1270 8763 0,'0'0'0,"21"21"15,-21 0-15,21 22 16,-21-1-16,0 0 0,0 1 16,0 20-16,0-20 0,-21 20 15,0-21-15,0 1 0,0-1 0,-1 0 16,1-20-16,0 20 0,0-21 16,0 0-16,21 0 0,-21-21 15,21-21 16,0 0-31,0 0 0,21 0 16,0 0-16,0 21 0,0-22 16,22 1-16,-22 21 0,21-21 0,0 21 15,1-21-15,20 21 16,22-21-16,-43 0 0,1 21 16,-22 0-16,21-22 0,-21 22 15,0 0-15,1-21 0,-22 0 16,0 0-16,0 0 15,0 0-15,-22-1 16,1 22-16,0 0 0,0 0 16,0 0-16,0 22 15,21-1-15,-22 0 0,22 21 16,0-21-16,0 22 0,0-1 0,0-21 16,0 22-16,0-22 0,-21 21 15,21-21-15,0 22 0,0-22 16,0 0-16,0 0 0,0 0 0,0 0 15,21-21 1,1 0-16,-1-21 16,0 0-16,0 0 0</inkml:trace>
  <inkml:trace contextRef="#ctx0" brushRef="#br0" timeOffset="32231.17">2053 9165 0,'0'21'16,"0"1"0</inkml:trace>
  <inkml:trace contextRef="#ctx0" brushRef="#br0" timeOffset="32702.9">3514 9059 0,'0'-21'15,"0"42"-15,0-63 0,0 21 0,0 0 16,0 0-16,0-1 0,0 1 0,0-21 15,0 63 1,0 0 0,0 22-16,0-22 0,0 21 15,0 0-15,0 1 0,0 20 0,0-20 16,0-1-16,0 0 0,0 1 0,0-1 16,0 0-16,0-21 0,0 22 15,0-1-15,0-21 0,0 0 0,0 22 16,0-22-1,0 0-15,0-42 16,0 0 0,0 0-16</inkml:trace>
  <inkml:trace contextRef="#ctx0" brushRef="#br0" timeOffset="32987.74">3344 9229 0,'0'0'0,"-21"-43"0,0 22 0,0-63 16,21 62-16,0-20 0,0 21 15,0-21-15,21 20 0,21-20 0,-21 21 16,22 0-16,20 0 0,-20 21 16,20 0-16,1 0 0,-1 0 0,1 21 15,-1 0-15,-21 0 0,22 0 16,-43 0-16,21 22 0,-20-1 16,-1-21-16,-21 43 0,0-22 15,-21-21-15,-22 22 0,1-22 16,0 0-16,-22 0 0,22 0 0,-22 0 15,22 1-15,0-1 0,-1-21 0,22 0 16,0 0-16,0 0 16,21-21-16,0-1 15,0 1-15,21 21 0,0-21 0,0 0 16,22 0-16</inkml:trace>
  <inkml:trace contextRef="#ctx0" brushRef="#br0" timeOffset="33418.06">4403 8911 0,'0'0'0,"0"21"16,-22 1-16,1 20 0,21-21 16,0 21-16,0-20 0,-21 20 0,21-21 15,0 21-15,0 1 0,0-22 16,0 21-16,-21-21 0,21 22 0,0-22 15,0 21-15,0-21 0,0 1 0,0-1 16,0 0-16,0 0 16,21-21-16,0 0 0,0 0 15,1 0-15,20-21 0,-21 21 0,21-21 16,-20 0-16,20-1 0,0 1 16,-21-21-16,22 21 0,-22-22 0,0 22 15,0-21-15,0 0 0,-21-1 0,0 1 16,0 0-16,0-22 0,-42-21 15,0 43-15,-1 21 0,1 0 16,0 0-16,-1 21 0,1 0 0,0 0 16,-1 21-16,22 0 0,-42 21 15,42 1-15,-1-22 16,22 42-16,0-20 16,0-22-16,0 21 0,22-21 0,-1 0 15,0 1-15,0-1 0,0-21 0,22 0 16,-22 0-16,21 0 0,0 0 15</inkml:trace>
  <inkml:trace contextRef="#ctx0" brushRef="#br0" timeOffset="33643.83">5016 8805 0,'0'0'0,"-21"22"31,21-1-31,0 0 0,0 21 0,0-21 15,0 22-15,0-1 0,0 0 0,0 1 16,0-1-16,0-21 0,0 22 16,0-22-16,0 21 0,0-21 0,0 0 15,0 22-15,0-22 0,0-42 32,0 0-17,21-1-15</inkml:trace>
  <inkml:trace contextRef="#ctx0" brushRef="#br0" timeOffset="33848.23">5038 8805 0,'0'-21'0,"0"42"0,0-21 16,21 22-16,0-1 16,-21 0-16,21 0 0,0 21 15,0-20-15,-21 20 0,22-21 0,-1 21 16,0-20-16,0-1 0,-21 21 0,21-42 15,0 21-15,1 0 0,-22 1 16,21-22-16,0 0 0,0 0 16,0 0-16,0 0 0,1-22 15,-1 1-15</inkml:trace>
  <inkml:trace contextRef="#ctx0" brushRef="#br0" timeOffset="34064.11">5800 8784 0,'-22'21'0,"44"-42"0,-86 42 0,43 1 0,-21-1 16,-1 0-16,1 0 0,0 21 15,-1-20-15,22-1 0,-21 0 0,-1 0 16,1 0-16,21 0 0,0-21 16,0 22-16,-1-1 0,22 0 15,22-21 1,-1-21-16,21 0 15,-21-1-15,22 1 0,20-42 16,-21 20-16</inkml:trace>
  <inkml:trace contextRef="#ctx0" brushRef="#br0" timeOffset="34255.99">5757 8742 0,'0'0'0,"0"21"16,0 0-1,0 22-15,0-22 0,0 21 0,0-21 16,0 22-16,0-1 0,0 0 0,0-21 15,0 22-15,0-1 0,0-21 16,0 22-16,0-1 0,0-21 16,0 0-16,0 22 0,0-22 0,0 0 15,21 0-15,1 0 0,-1-21 0,0 21 16,0-21-16,21 0 16,-20 0-16,-1 0 0,21-21 0</inkml:trace>
  <inkml:trace contextRef="#ctx0" brushRef="#br0" timeOffset="34559.97">6329 9123 0,'0'21'0,"0"0"16,-21 0-16,21 1 0,0-1 16,0 0-16,0 0 0,0 0 15,0 0-15,0 1 0,0-1 16,21-21-16,0 21 0,0-21 15,0 0-15,0 0 0,1 0 16,-1 0-16,0-21 0,0 21 0,0-21 16,0-1-16,1 1 0,-22 0 15,0 0-15,0 0 0,0 0 16,0-1-16,-22 22 16,1 0-16,0 0 0,0 0 15,21 22-15,-21-22 16,0 21-16,21 0 15,-22-21-15,22 21 16</inkml:trace>
  <inkml:trace contextRef="#ctx0" brushRef="#br0" timeOffset="34971.74">7281 8784 0,'0'0'0,"0"-21"0,0 0 0,0 0 0,0 0 16,0 42 15,21 0-31,-21 0 0,22 0 16,-1 22-16,0-22 0,21 21 16,-21 0-16,1 1 0,20-22 15,-21 21-15,21 1 0,-20-1 0,-1-21 16,21 21-16,-21-20 0,-21-1 0,21 0 15,-21 0-15,22 0 0,-22 0 16,0 1-16,21-22 16,-21-22-1,0 1-15</inkml:trace>
  <inkml:trace contextRef="#ctx0" brushRef="#br0" timeOffset="35199.61">7916 8657 0,'0'0'0,"-21"0"32,0 21-32,0 1 0,0-1 0,-22 0 15,22 21-15,-21 1 0,-1-22 0,1 21 16,0 0-16,-1 1 0,1-1 16,0 0-16,21-20 0,-22 20 0,1-21 15,21 21-15,0-20 0,-1-1 0,1 0 16,21 0-16,21-21 31,1-21-31,-1 21 0,0-21 0,21 0 16</inkml:trace>
  <inkml:trace contextRef="#ctx0" brushRef="#br0" timeOffset="35435.47">8234 8657 0,'0'0'0,"-21"21"16,21 1-16,-22-1 0,22 0 16,0 0-16,0 21 0,0 1 15,0-1-15,0-21 0,0 22 0,0-1 0,0 0 16,0-21-16,0 1 0,0 20 16,0-21-16,0 0 0,22 0 15,-22 1-15,21-22 16,0 0-1,0-22-15,-21 1 0,21 0 16,0 0-16</inkml:trace>
  <inkml:trace contextRef="#ctx0" brushRef="#br0" timeOffset="35624.36">8340 8700 0,'0'-22'16,"0"44"-16,-22-65 0,22 22 0,0 0 15,0 42 1,22 0-16,-22 0 0,21 1 15,0 20-15,0-21 0,0 0 16,0 22-16,1-22 0,-1 0 0,0 0 16,0 0-16,0 0 0,0-21 15,-21 22-15,22-22 0,-1 0 16,0 0-16,0-22 16,0 1-16</inkml:trace>
  <inkml:trace contextRef="#ctx0" brushRef="#br0" timeOffset="35835.24">9207 8573 0,'-105'42'31,"83"-21"-31,-20-21 0,0 21 0,-1 0 16,1 1-16,0-1 0,-1 0 15,1 21-15,0-21 0,21 1 0,-22-1 16,22-21-16,0 21 0,0 0 0,42-21 31,0 0-31,0-21 16,0 0-16,22 0 0,-1-22 0</inkml:trace>
  <inkml:trace contextRef="#ctx0" brushRef="#br0" timeOffset="36028.12">9102 8530 0,'0'0'0,"0"21"0,0 1 15,0-1-15,0 0 0,0 21 0,0-21 16,-22 22-16,22-1 0,-21 0 16,21 1-16,0-1 0,0 0 15,0 1-15,-21-22 0,0 64 0,21-64 16,0 0-16,0 21 0,0-21 16,0 1-16,0-1 0,21-21 15,0 0 1,22-21-16</inkml:trace>
  <inkml:trace contextRef="#ctx0" brushRef="#br0" timeOffset="36507.69">9673 8530 0,'0'85'31,"0"-43"-31,0 1 15,0-1-15,-21 0 0,21 1 0,-21-1 16,21 0-16,-21 1 0,21 20 16,0-21-16,-22-20 0,1 20 15,0 0-15,21-21 0,0 22 0,-21-22 16,0 0-16,21 0 0,0-42 47,0 0-47,0 0 0,0 0 0,0-1 15,21-20-15,0 21 0,-21-21 0,21 20 16,-21 1-16,21 0 0,1 0 16,-22 0-16,21 21 0,0 0 15,-21 21-15,0 0 0,0 0 0,21-21 16,-21 21-16,21 1 0,-21-1 16,21 0-16,1 0 0,-22 0 15,21-21-15,0 21 0,0-21 0,0 0 16,22 0-16,20 0 0,-21 0 15,1 0-15,-1-21 0,22 0 16,-22 0-16,0 21 0,1-21 0,-22 0 16,21-1-16,-21 1 0,0 0 0,-21 0 15,0 0-15,0 0 16,0-1-16,-21 22 16,0 0-16</inkml:trace>
  <inkml:trace contextRef="#ctx0" brushRef="#br0" timeOffset="37247.26">6456 9292 0,'0'-21'47,"0"0"-31,0 0-1,-21 21-15,-1 0 16,1 0-1,21 21-15,-21 0 16,21 0-16,0 0 16,0 1-16,0-1 0,0 0 15,0 0-15</inkml:trace>
  <inkml:trace contextRef="#ctx0" brushRef="#br0" timeOffset="37939.87">1630 10668 0,'-21'21'15,"42"-42"-15,-64 42 0,43 0 16,22-21 0,-1 0-1,21 0-15,-21 0 0,22 0 16,-22 0-16,21 0 0,-21 0 16,22 0-16,-22 0 0,0 0 15,0 0-15,-42 0 47,0 0-47,0 0 0</inkml:trace>
  <inkml:trace contextRef="#ctx0" brushRef="#br0" timeOffset="38435.08">1630 10753 0,'-21'0'15,"42"0"-15,-42 21 0,-1 0 0,-20 0 16,42 0-16,-21 1 0,0-1 15,0 0-15,21 0 0,-22 0 16,1 0-16,0 1 0,0-1 0,21 0 16,-21 0-16,0-21 15,21-21 17,0 0-17,0 0-15,21-1 16,0 22-16,-21-21 0,21 0 0,0 21 15,0-21-15,1 21 0,-1 0 16,0 0-16,0 0 0,21 0 16,-20 0-16,20 0 0,0 0 15,-21 21-15,22-21 0,-22 21 0,21 0 16,-21 22-16,1-22 0,-22 0 16,0 21-16,0 1 0,0-22 15,0 21-15,-22 1 0,1-1 0,0-21 16,0 21-16,-21-20 0,-1-1 0,22 0 15,-21 0-15,-1 0 0,1 0 16,21-21-16,-21 0 0,-1 0 0,22 0 16,-21 0-16,21 0 0,-1 0 15,-20-21-15,21 21 0,0-21 0,21 0 16,-21 21-16,21-21 16,-22 21-16,22-21 0,0-1 15,22 22 1,-1 0-16,21 0 0,-21 0 15,22-21-15,-22 21 0,21 0 16,0-21-16</inkml:trace>
  <inkml:trace contextRef="#ctx0" brushRef="#br0" timeOffset="38687.94">2222 11218 0,'0'22'0,"-21"-22"32,21-22-17,-21 22 1,0 0 0,21 22-1,-21-1-15,21 0 16,0 0-1,21-21 1,0 0-16</inkml:trace>
  <inkml:trace contextRef="#ctx0" brushRef="#br0" timeOffset="42932.71">3281 10880 0,'0'0'0,"21"-21"0,0 21 15,0-22-15,-21 1 16,21 21-16,-21-21 0,-21 0 16,0 21-1,0 0-15,0-21 16,0 21-16,-1 0 0,1 0 16,0 0-16,0 0 15,0 0-15,0 0 16,-1 0-16,22 21 0,-21 0 15,21 0-15,-21 0 0,0 1 0,0 20 16,21 0-16,0-21 0,0 22 16,-21-1-16,21 22 0,0-22 0,0 0 15,0 22-15,0-22 0,0 22 0,0-22 16,0 0-16,0 1 0,21-1 16,0 0-16,-21-21 0,21 22 0,0-22 15,0 0-15,22-21 0,-22 21 16,0-21-16,21 0 0,1 0 15,-22 0-15,21 0 0,1 0 0,-1 0 16,0-21-16,1 0 0,-1-21 16,-21 20-16,21 1 0,1-21 0,-22 21 15,0-22-15,0 22 0,-21-21 0,0 21 16,0-22-16,0 22 0,-42-21 16,21 21-16,-22-22 0,1 22 0,0 0 15,-1 0-15,1 21 0,0 0 16,-1 0-16,1 0 0,0 0 0,21 0 15,-1 21-15,1-21 0,0 21 16,21 0-16,0 1 16,21-22-1,0 0-15,1 0 16,-1 0-16,0 0 0,21 0 0,-21 0 16,22 0-16,-22 0 0,21 0 15,1 0-15,-22 21 0,21 0 0,-21 0 16,22 0-16,-22 22 0,0-1 15,0 0-15,-21 1 0,0-1 0,0 0 16,0 22-16,0-22 0,0 22 0,-21-22 16,0 21-16,0 1 0,-1-22 15,1 22-15,0-1 0,0-20 16,0 20-16,21-21 0,0 1 16,-21-1-16,21-21 0,-22 22 0,22-22 15,0 0-15,0 0 0,0-42 31,0 0-31,0 0 0,0-1 16</inkml:trace>
  <inkml:trace contextRef="#ctx0" brushRef="#br0" timeOffset="43171.92">4064 11282 0,'0'0'0,"0"21"0,0 0 16,0 22-16,0-22 0,0 21 0,0-21 15,0 22-15,-21-22 0,21 0 0,0 0 16,-21 0-16,21 0 0,0 1 16,0-1-16,0 0 15,0-42 1,21 0-1,-21-1-15</inkml:trace>
  <inkml:trace contextRef="#ctx0" brushRef="#br0" timeOffset="43535.23">4106 10837 0,'0'0'0,"-21"-21"0,0 21 0,0 0 16,0 0-16,-1 0 0,1 0 15,21 21-15,0 1 0,0 20 16,0-21-16,0 0 0,0 0 0,0 1 16,0-1-16,21-21 0,-21 21 15,22-21-15,-1 0 0,0 0 0,0 0 16,0 0-16,0 0 0,1-21 16,-1 21-16,0-21 0,0-1 15,0 1-15,0 21 0,-21-21 0,22 0 16,-22 0-16,0 0 0,0-1 15,0 1-15,-22 21 0,1-21 0,0 0 16,0 21-16,0 0 0,0 0 0,-1 0 16,1 0-16,0 0 0,0 0 15,21 21-15,0 0 0,-21 0 16,21 22-16,0-22 0,0 0 16,0 0-16,21 0 0,-21 1 15,21-1-15,0 0 0,0 0 0,22-21 16,-22 0-16,21 0 0</inkml:trace>
  <inkml:trace contextRef="#ctx0" brushRef="#br0" timeOffset="43792.08">4953 10668 0,'0'0'0,"0"21"31,0 0-16,-21 1-15,21-1 0,0 21 0,0 0 16,0-20-16,0 41 0,0-21 16,0 1-16,-21 20 0,21-20 0,0 20 15,-22-21-15,22 1 0,-21 20 0,21-20 16,0-1-16,0-21 0,0 0 16,0 22-16,0-22 0,21-21 15,1 0 1,-22-21-16,21 21 0,-21-22 0,0 1 15</inkml:trace>
  <inkml:trace contextRef="#ctx0" brushRef="#br0" timeOffset="45281.23">4487 11155 0,'0'0'0,"-21"0"0,0 0 0,0 0 15,21 21-15,21-21 16,0 0-16,21 0 15,1 0-15,-1 0 0,0 0 0,22-21 16,-22 21-16,22-21 0,-1 21 0,1-21 16,-22-1-16,22 1 0,-1 21 15,-21-21-15,43 0 0,-21-21 0,-1 20 16,1 1-16,-1 0 0,1-21 16,-1 21-16,-21-1 0,1 1 0,-22-21 15,0 21-15,-21-22 16,0 22-16,-21 0 0,0 0 0,0 21 15,-1 0-15,1 0 0,-21 0 16,21 0-16,0 0 0,-22 21 0,22 0 16,0 22-16,21-22 0,0 21 0,-21 0 15,21 1-15,0-1 0,0 0 16,0 1-16,0 20 0,0-20 0,0-1 16,0 64-16,0-64 15,0 0-15,-21 1 0,21-1 0,0-21 16,0 0-16,0 22 0,0-22 15,0 0-15,0-42 32,0 0-32,0 0 0,0-1 15,0 1-15,21 0 0,-21-21 0,21-1 16,-21 22-16,21-21 0,0 0 16,-21-1-16,21 22 0,1-21 0,-1 42 15,0-21-15,0-1 0,0 22 16,0 0-16,1 0 0,-1 0 0,0 22 15,-21-1-15,21 0 0,-21 0 0,21 0 16,-21 22-16,0-22 0,21 21 16,-21-21-16,0 0 0,22 22 0,-22-22 15,21 0-15,-21 0 0,0 0 0,21 1 16,0-1-16,0-21 16,0 0-16,1 0 0,-1 0 0,0 0 15,0 0-15,21 0 0,-20-21 0,-1 21 16,21-22-16,-21 1 0,0-21 15,1 21-15,-1-22 0,0 22 0,0-21 16,0 0-16,-21-1 0,21 1 0,-21 21 16,0-22-16,0 22 0,0 0 0,0 0 15,0 0-15,0 42 32,0 0-32,0 0 0,0 0 15,0 1-15,0 20 0,0-21 16,0 21-16,0 1 0,0-22 15,0 21-15,0-21 0,0 22 0,0-22 16,0 0-16,0 0 0,22 0 16,-1 1-16,0-22 0,0 0 15,0 0-15,0 0 0,1 0 0,-1 0 16,0-22-16,21 22 0,-21-21 16,1 0-16,-1 0 0,0-21 0,21 20 15,-42-20-15,21 21 0,1-21 0,-1-1 16,0 1-16,-21 0 0,21 20 15,0-20-15,-21 21 0,0 0 16,21 21-16,-21 21 31,0 0-31,0 0 0,0 0 0,0 22 16,0-1-16,0-21 0,0 22 0,0-22 16,0 21-16,0-21 0,0 0 15,0 1-15,22-1 0,-22 0 0,21 0 16,21-21-16,-21 0 0,0 0 0,22 0 15,-1 0-15,0 0 0,1 0 16,-1-21-16,-21 0 0,22 0 0,-1-1 16,-21-20-16,21 21 0,1-64 15,-22 43-15,-21 0 0,21-1 16,-21 1-16,21-22 0,-21 22 0,0 0 16,0-22-16,0 22 0,21-22 15,-21 22-15,0 0 0,0 21 0,0-1 16,0 1-16,0 42 15,-21 22 1,21-22-16,0 21 0,-21 1 16,0-1-16,21 0 0,-21 1 0,21-1 15,0 21-15,0-20 0,-21-1 0,21 22 16,0-22-16,0 0 0,-22 1 16,22-1-16,0-21 0,0 21 15,0-20-15,0-1 0,0 0 0,0 0 16,0 0-16,0-42 31,0 0-31,0 0 16,0 0-16,22-22 0,-22 22 0,21-21 15,0-1-15,0 1 0,0 0 16,0 21-16,1-1 0,20-20 16,0 21-16,-21 0 0,22 21 0,20-21 0,22 21 15,-43 0-15,1 0 16,20 21-16,-21-21 0,1 21 0,-22 0 15,0 0-15,0 22 0,-21-22 16,0 0-16,0 0 0,0 0 16,0 22-16,-21-22 0,0 0 0,0 0 15,-22 0-15,22 0 0,-21 1 0,0-1 16,-1-21-16,-20 21 0,20 0 16,-20-21-16,-1 21 0,22 0 15,-21-21-15,-1 0 0,1 0 0,20 22 16,-20-22-16,-1 0 0</inkml:trace>
  <inkml:trace contextRef="#ctx0" brushRef="#br0" timeOffset="46040">1524 12594 0,'-21'-21'0,"42"42"0,-63-42 16,20 0-16,1 21 15,0 0-15,0 0 0,0 0 0,0 0 16,-1 0-16,-20 0 0,21 0 16,0 21-16,0 21 0,-1 1 15,1-1-15,0 22 0,0-1 0,21 1 16,-21-1-16,21 1 0,0-1 15,0-21-15,0 22 0,0-22 0,0 1 16,21-1-16,0 0 0,0-21 16,22 1-16,-22-1 0,21 0 15,0-21-15,1 0 0,20 0 0,-20 0 16,-1-21-16,21 21 0,-20-21 16,-1-1-16,-21 1 0,22-21 15,-22 21-15,0-22 0,-21 22 0,0-21 16,0 21-16,0-22 0,-21 22 15,0 0-15,-1 0 0,-20 0 16,0 21-16,21 0 0,-22 0 0,1 0 16,0 21-16,20 0 0,-20 21 15,21-20-15,-21 20 0,20-21 16,1 21-16,21 1 0,0-22 0,0 0 16,0 21-16,0-20 0,0-1 0,21-21 15,1 21-15,-1-21 16,0 0-16,21 0 0,1 0 0,-1-21 15</inkml:trace>
  <inkml:trace contextRef="#ctx0" brushRef="#br0" timeOffset="46207.9">2265 13123 0,'0'0'0,"21"0"0,0 0 0,-21 22 31,-21-22-31,21 21 15,21-42 17,0 21-32</inkml:trace>
  <inkml:trace contextRef="#ctx0" brushRef="#br0" timeOffset="46615.66">3471 12637 0,'0'-22'15,"0"44"-15,0-65 0,0 22 0,-21 21 32,21 21-32,0 0 0,0 1 15,0 20-15,0 21 0,0-20 16,0 20-16,0-20 0,0 20 15,0-21-15,0 1 0,0 20 0,0-20 16,0-1-16,0-21 0,-21 21 16,21-20-16,0 20 0,0-21 0,0 0 15,-21-21-15,21 21 0</inkml:trace>
  <inkml:trace contextRef="#ctx0" brushRef="#br0" timeOffset="46931.48">3217 12975 0,'-21'-42'0,"42"84"0,-42-126 0,21 41 0,-21 1 16,21 0-16,0-1 15,0 1-15,0 0 0,0 20 0,21-20 16,0 21-16,0-21 0,22 20 16,-22 1-16,21 0 0,1 0 0,20 0 15,-21 21-15,22 0 0,-22 0 0,22 21 16,-22 0-16,0 0 0,1 0 15,-1 22-15,-21-22 0,0 21 0,-21 1 16,0-1-16,0 21 0,0-20 16,-42-1-16,21 0 0,-21-20 0,-1 20 15,1-21-15,0 21 0,-1-20 16,1-1-16,21-21 0,0 21 0,-1-21 16,44 0 15,-1-21-31,0 0 0,21 21 15,-21-22-15,22 1 0,-1 21 16</inkml:trace>
  <inkml:trace contextRef="#ctx0" brushRef="#br0" timeOffset="47828.97">4106 12742 0,'21'22'15,"-21"-1"-15,0 0 0,0 21 16,0 1-16,0-1 0,0 0 15,0 1-15,0-22 0,0 21 0,-21 43 16,21-64-16,0 21 0,0-21 16,0 1-16,0-1 0,0 0 15,21-21-15,1 21 0,-1-21 0,0 0 16,0 0-16,0 0 0,0 0 0,1-21 16,-1 21-16,0-21 0,0 0 15,21-1-15,-20-20 0,-1 21 0,21-21 16,-21-1-16,0 1 0,22 0 15,-22-22-15,0 22 0,-21-1 0,21 1 16,-21 0-16,21-1 0,-21 22 16,0 0-16,0 42 31,0 0-31,0 22 0,-21-1 16,21-21-16,-21 22 0,21-1 0,0 21 15,0-20-15,0-1 0,0-21 0,0 22 16,0-1-16,0-21 0,21 0 15,0 22-15,1-43 0,20 21 0,-21 0 16,21-21-16,1 0 0,-1 0 0,0 0 16,1 0-16,-1 0 0,0-21 15,1 0-15,-22-1 0,21-20 16,1 21-16,-1-21 0,-21-22 16,64-42-16,-64 64 0,0-22 15,0 1-15,0-1 0,-21 22 0,22 0 16,-22-1-16,0 22 0,0 0 15,0 0-15,0 0 0,-22 21 16,1 0-16,0 21 0,0 0 0,21 0 16,-21 22-16,21-1 0,-21 0 15,21 22-15,0-22 0,-22 0 16,22 22-16,0-22 0,0 1 0,0-1 16,0-21-16,0 21 0,0-20 0,0-1 15,0 0-15,22 0 0,-1 0 16,0 0-16,0-21 0,0 0 15,22 0-15,-1 0 0,0 0 0,1 0 16,-1 0-16,21-21 0,-20 0 0,20 0 16,1 0-16,-22-22 0,22 1 15,-22 21-15,0-21 0,1-22 0,-1 22 16,-21-22-16,0 22 0,0 0 0,-21-22 16,22 22-16,-22-1 0,0 22 15,0-42-15,0 42 0,-22 21 16,1 0-1,21 21-15,-21 0 0,0 0 16,0 21-16,0 64 16,-1-63-16,1 20 0,21 1 15,0-22-15,0 21 0,0-20 0,0-1 16,0 0-16,0 1 0,0-1 0,0-21 16,21 22-16,1-22 0,-1 0 15,0-21-15,21 21 0,-21-21 0,22 0 16,-1 0-16,-21 0 0,22 0 0,-1 0 15,0-21-15,-21 0 0,22 0 16,-1-1-16,-21-20 0,22 0 0,-1-1 16,-21 1-16</inkml:trace>
  <inkml:trace contextRef="#ctx0" brushRef="#br0" timeOffset="48565.55">1312 14372 0,'-21'0'0,"42"0"0,-63 0 16,42 21-16,-21-21 0,21 22 15,-21-1-15,21 0 0,0 0 0,0 0 16,0 0-16,0 1 0,42 20 15,-21-42-15,21 21 16,-20-21-16,41 21 0,-21-21 0,1 0 16,20 0-16,1-21 0,-22 0 15,22 21-15,-22-21 0,0 0 0,1-1 16,-1 1-16,0 0 0,-21-21 16,1 21-16,-22-1 0,0 1 15,0-21-15,0 21 0,0 0 0,0-1 16,-22 1-16,1 0 0,0 21 15,0 0-15,0 0 0,0 0 0,-1 21 16,1 0-16,0 22 0,21-1 16,0 0-16,0 22 0,0-22 15,0 22-15,0-22 0,0 22 0,0-22 16,0 0-16,0 22 0,0-22 16,0-21-16,0 22 0,0-1 0,0-21 15,0 0-15,0 0 0,0 1 16,0-1-16,-21-42 15,0-1 1,0 1-16</inkml:trace>
  <inkml:trace contextRef="#ctx0" brushRef="#br0" timeOffset="48752.44">1164 14859 0,'0'21'0,"0"-42"0,0 63 16,0-20-16,21-22 0,0 0 15,1 21-15,20-21 0,-21 0 16,21 0-16,1 0 0,20 0 0,-20-21 16,20-1-16,1 22 15,-22-21-15,21 0 0,-20 0 0,20 0 16,-20 0-16,-1-1 0,0 1 16,1 0-16,-22 0 0</inkml:trace>
  <inkml:trace contextRef="#ctx0" brushRef="#br0" timeOffset="48919.34">2455 14690 0,'0'0'15,"21"0"-15,1 21 0,-1-21 0,0 0 16,0 0-16,-21 21 16</inkml:trace>
  <inkml:trace contextRef="#ctx0" brushRef="#br0" timeOffset="49375.08">3492 14372 0,'-21'-42'0,"42"84"0,-42-126 16,21 41-16,0 22 0,0-21 0,-21-1 15,21 22-15,0 0 0,0 0 16,-21 21 0,21 21-16,0 0 15,-21 22-15,21 20 0,-21-21 0,-1 22 16,1-1-16,21 1 0,-21-1 15,0 1-15,21-1 0,0 1 0,-21-22 16,21 1-16,-21-1 0,21 0 16,0 1-16,0-22 0,0 21 0,0 0 15,-22-20 1,1-22 0,21-22-16</inkml:trace>
  <inkml:trace contextRef="#ctx0" brushRef="#br0" timeOffset="49664.92">3069 14563 0,'0'0'0,"0"-43"0,0-20 0,-21 21 16,21-1-16,0-20 0,0 20 15,0 1-15,21 0 0,0 21 16,22-22-16,-22 22 0,21 0 0,0 0 16,1 0-16,20-1 0,1 22 15,-1 0-15,-20 0 0,20 22 0,1-1 16,-22 0-16,0 0 0,-21 0 15,1 22-15,-22-22 0,0 21 0,0 0 16,-22 1-16,-20-1 0,21 0 16,-21 1-16,-1-22 0,-20 21 0,-1 22 15,22-43-15,21 21 16,0-42-16,-1 21 0,22 1 0,22-22 31,-1 0-31,0-22 0,0 1 16,21 21-16,1-21 0,-1 0 0</inkml:trace>
  <inkml:trace contextRef="#ctx0" brushRef="#br0" timeOffset="50343.05">4085 14393 0,'0'0'0,"21"22"0,-21-1 0,0 0 16,0 0-16,0 21 0,0-20 0,0 20 15,0-21-15,0 21 0,-21-20 0,21 20 16,0-21-16,-21 0 15,21 0-15,0 1 0,0-1 0,0 0 0,0 0 16,0 0-16,21-21 16,0 0-16,0 0 15,1 0-15,-1-21 0,21 21 0,-21-21 16,0 0-16,1 0 16,20-1-16,-21-20 0,0 21 0,22-21 15,-22 20-15,0-20 0,0 0 16,0-1-16,0 22 0,-21 0 0,0 0 15,0 0-15,-21 42 32,21 0-32,0 0 0,0 0 0,-21 22 15,21-22-15,0 21 0,0-21 16,0 22-16,0-22 0,0 21 16,0-21-16,21 1 0,-21-1 0,21 0 0,1-21 15,-1 21-15,21-21 16,-21 21-16,22-21 0,-22 0 0,21 0 15,0 0-15,1 0 0,-1-21 16,0 0-16,-20 0 0,20 0 0,0-1 16,1 1-16,-22-21 0,21 21 0,-21-22 15,0 1-15,22 0 0,-43-1 16,21 1-16,-21 0 0,0 21 0,0-22 16,0 22-16,-21 21 15,0 0-15,-1 0 0,1 0 0,-21 21 16,21 0-16,-22 1 0,22 20 0,0-21 15,0 21-15,21-20 0,0 20 16,0 0-16,0-21 0,21 1 16,0 20-16,0-21 0,22 0 0,-22 22 15,21-22-15,1 0 0,-22 0 16,21-21-16,-21 21 0,0 0 0,1-21 16,-1 22-16,0-1 15,-42-21 1,-22 0-16,22 0 0,-21 0 0,21 0 15,-22 0-15,1 0 0,0-21 16,21 21-16,-22-22 0,22 1 0,0 0 16,0 0-16,21 0 0,0-22 0,0 22 15</inkml:trace>
  <inkml:trace contextRef="#ctx0" brushRef="#br0" timeOffset="50780.24">5778 13949 0,'0'0'0,"-21"21"31,0-21-31,21 21 16,-21 22-16,21-22 0,0 21 16,0 0-16,0 1 0,0-1 15,-21 22-15,21-22 0,0 21 0,0-20 16,-21 20-16,21-20 0,0-1 0,0 0 15,-22 1-15,22-22 0,-21 0 16,21 21-16,0-21 0,0 1 16,-21-1-16,21-42 31,0-1-31,0 1 16,0 0-16,21-21 0,0-1 0,1 1 15,-1 0-15,21-1 0,-21 1 0,22-21 16,-1 20-16,0 22 0,1-21 15,-1 21-15,0-1 0,1 22 16,-1 0-16,0 0 0,1 0 0,-1 22 16,0-1-16,1 21 0,-22 0 15,21 1-15,-21-1 0,-21 0 16,0-20-16,0 20 0,0 0 0,0 1 16,0-22-16,-21 21 0,-21-21 0,21 0 15,-1 1-15,-20-1 0,0 0 0,-1 0 16,1 0-16</inkml:trace>
  <inkml:trace contextRef="#ctx0" brushRef="#br0" timeOffset="51531.97">1947 16087 0,'0'0'0,"-42"0"16,42-21-16,-21-1 0,0 1 0,21 0 16,-22 0-16,22 0 0,0 0 15,0-22-15,0 22 0,0 0 0,0 0 16,0 0-16,0-22 0,0 22 15,22 0-15,-1 21 0,0-21 0,0 0 16,21 21-16,-20 0 0,-1-22 16,21 22-16,-21 0 0,0 0 15,22 22-15,-22-22 0,-21 42 16,0-21-16,0 21 0,0 1 0,0-1 16,-21 22-16,-22-22 0,22 21 15,-21 1-15,0-22 0,-1 22 0,1-22 16,0 22-16,20-22 0,1 0 15,0-21-15,21 22 0,0-22 16,0 0-16,0 0 0,21 0 0,0 1 16,1-22-16,-1 0 0,21 0 15,0 0-15,1-22 0,-1 1 0,0 0 16,22 0-16,-22 0 0,22 0 16,-22-22-16,0 1 0,1 21 15,-1-22-15,-21 1 0,0 0 16,-21-1-16,0 1 0,-42 21 0,21-21 15,-43 20-15,22 1 0,-21 21 16,-1 0-16,22 0 0,-22 21 0,1 1 16,20-1-16,1 0 0,0 21 15,-1 1-15,22-22 0,21 21 0,0-21 16,0 22-16,0-22 0,21 0 16,1 0-16,-1 0 0,0 0 0,21-21 15,1 0-15,-1 0 16,0 0-16,1 0 0</inkml:trace>
  <inkml:trace contextRef="#ctx0" brushRef="#br0" timeOffset="51695.87">3027 16108 0,'-64'0'31,"43"0"-31,0 0 0,0 0 16,21 21-16,21-21 31,0 0-31,21-21 16</inkml:trace>
  <inkml:trace contextRef="#ctx0" brushRef="#br0" timeOffset="52072.17">3852 15685 0,'0'0'0,"-21"0"0,-21-22 0,21 1 16,-1 21-16,22-21 0,0 0 16,22 21-1,-1 0-15,21 0 16,0 0-16,1 0 0,-1 0 16,22 0-16,-22 0 0,21 0 15,1 0-15,-1 0 0,1 0 16,-1 0-16,1 0 0,-22 0 0,1 0 15,-1 0-15,-21 0 0,0 0 0,-42 0 16,0 0 0</inkml:trace>
  <inkml:trace contextRef="#ctx0" brushRef="#br0" timeOffset="53823.63">4191 15642 0,'0'0'0,"0"21"0,0 1 0,0-1 16,0 0-16,0 21 0,0 1 0,21-1 16,0 0-16,-21 1 0,21 20 15,-21-21-15,0 1 0,0-1 0,0 0 16,0 1-16,0-1 0,0-21 16,-21 22-16,0-22 0,0 0 0,0 0 15,0 0-15,-1 0 0,1-21 16,0 0-16,0 0 0,0 0 0,-22 0 15,22 0-15,0 0 0,-21-21 16,21 0-16,-22 0 0,22 0 16,-21-22-16,21 1 0,-22 21 0,22-21 15,0-22-15,0 22 0,0-1 16,21 1-16,0 21 0,-22 0 16,22 0-16,0-1 0,0 44 15,0-1 1,22 21-16,-1-21 0,0 22 0,0-1 15,0 0-15,0 1 0,1-1 16,20 0-16,-21 1 0,0-22 0,22 0 16,-22 21-16,21-21 0,-21-21 15,22 22-15,-1-1 0,0-21 0,1 0 16,-1 0-16,21 0 0,-20 0 0,20-21 16,1-1-16,-1 1 0,1 0 15,-22 0-15,22-21 0,-1-1 0,-21 1 16,1 0-16,-1-1 0,-21 1 15,0-22-15,-21 22 0,0 0 16,0 21-16,0-1 0,-21 1 16,0 0-16,-21 21 0,21 0 0,-22 0 15,1 21-15,21 0 0,0 22 16,-22-22-16,22 21 0,0 1 0,21-22 16,0 21-16,0 0 0,0 1 15,0-22-15,0 21 0,0-21 0,21 1 16,0-1-16,0 0 0,22 0 0,-1-21 15,0 0-15,1 21 16,20-21-16,-20 0 0,-1 0 0,0-21 16,1 21-16,-1-21 0,0 0 0,1 0 15,-1-1-15,-21-20 0,21 21 16,-20-21-16,-1 20 0,0-20 16,0 21-16,-21-21 0,0 20 0,0 1 15,-21 42 1,0 1-1,21-1-15,0 21 0,0-21 0,-21 22 16,21-22-16,-22 0 0,22 0 16,0 21-16,-21-20 0,21-1 0,0 0 15,0 0 1,21-21 15,1-21-31,-22 0 0,21 0 16,-21-1-16,0 1 0,21 0 15,-21-21-15,21 21 0,-21-22 0,21 22 16,-21-21-16,0 21 0,0-1 0,21 1 16,-21 0-16,22 21 15,-22 21-15,21 0 16,0 1-16,-21-1 0,0 0 16,21 0-16,-21 21 0,21-20 15,-21-1-15,0 0 0,21 0 16,1 0-16,-1 0 0,0-21 0,0 22 15,0-22-15,0 0 0,22 0 0,-1 0 16,-21 0-16,22 0 0,-1 0 16,0-22-16,1 1 0,-1 0 0,0-21 15,-21 21-15,22-22 0,-1 1 16,-21 0-16,22-22 0,-22 22 0,-21-22 16,21 22-16,-21-22 0,0 22 0,0 0 15,0-22-15,0 22 0,0 0 16,0 20-16,0 1 0,-21 0 0,21 42 31,0 0-31,-21 1 0,-1 20 0,1 0 16,21 1-16,0-1 0,-21 21 15,0-20-15,0 20 0,21 1 0,-21-22 16,-1 0-16,22 22 0,-21-22 0,21-21 16,-21 22-16,21-22 0,0 0 15,0 0-15,21-42 31,0 0-31,1 0 0,-1 0 16,0-22-16,0 1 0,0 0 16,0 20-16,1-20 0,-1 0 15,0 21-15,0-22 0,0 22 0,0 0 16,1 21-16,-1-21 0,0 21 16,0 0-16,-21 21 31,0 0-31,-21 0 15,0-21-15,0 0 0,-1 21 0,1-21 16,0 0-16,0 0 0,0 0 16,0 22-16,-1-1 15,22 0-15,-21 0 16,21 0-16,0 0 0,0 1 0,0-1 16,0 0-16,0 0 15,0 21-15,0-20 0,0-1 0,0 0 16,21-21-16,1 21 0,-22 0 0,21-21 15,0 0-15,0 0 0,0 0 16,0 0-16,1 0 0,-1 0 0,21 0 16,-21 0-16,0-21 0,22 0 15,-22 0-15,21 0 0,-21-1 0,22 1 16,-22-21-16,21 21 0,-21 0 16,1-22-16,20 22 0,-21-21 0,0 21 15,-21-22-15,21 22 0,-21 0 16,22 0-16,-22 42 15,0 21 1,0 1-16,0-1 0,0 0 16,-22 1-16,22-1 0,0-21 15,0 21-15,0 1 0,0-22 0,0 21 16,0-21-16,0 1 0,0-1 16,22 0-16,-1-21 0,0 0 0,0 0 15,0 0-15,22 0 0,-22 0 16,0 0-16,21-21 0,-21 21 0,22-43 15,-22 22-15,0 0 0,0-21 16,0 21-16,1-22 0,-1 1 0,0 0 16</inkml:trace>
  <inkml:trace contextRef="#ctx0" brushRef="#br0" timeOffset="54183.5">7133 15558 0,'0'0'16,"-21"21"-16,21 0 0,0 42 0,0-41 15,0-1-15,0 0 0,0 0 0,0 0 16,21 0-16,0-21 16,0 0-16,1 0 0,-1 0 15,0 0-15,0-21 16,0 0-16,0 0 15,-21 0-15,0 0 0,0-1 0,0-20 16,0 21-16,0 0 0,-21 0 16,0-1-16,0 1 0,0 0 0,0 21 15,-1 0-15,1 0 0,-21 0 16,21 21-16,21 0 0,-21 1 0,-1-1 16,22 0-16,-21 21 0,21-21 0,0 1 15,0 20-15,0-21 0,0 0 16,21 0-16,1 1 0,-1-1 0,0 0 15,21-21-15,-21 21 0,1-21 16</inkml:trace>
  <inkml:trace contextRef="#ctx0" brushRef="#br0" timeOffset="54671.62">7662 15812 0,'0'0'0,"0"42"16,0-21-16,0 0 15,0 0-15,0 1 16,0-1-16,0 0 0,0 0 0,0 0 16,-21 0-16,21 1 0,0-1 15,0 0-15,0 0 0,0 0 0,0 0 16,0 1-16,0-1 16,0 0-1,0-42 16,0 0-31,0-1 16,0 1-16,0-21 0,0 21 16,0-22-16,0 1 0,0 0 0,0-1 15,21 1-15,0 0 0,1-1 0,-1 22 16,21-21-16,0 21 0,1 0 16,-1 21-16,0 0 0,1 0 0,20 0 15,-20 0-15,-1 21 0,0 0 16,-21 0-16,1 0 0,-1 0 15,0 22-15,-21-1 0,0-21 0,0 22 16,0-1-16,0 0 0,0-21 16,0 22-16,-21-22 0,0 0 0,21 21 15,-22-20-15,1-1 0,0-21 16,0 21-16,21 0 0,-21-21 16,21 21-16,21-42 31,0 0-31,0 0 0,0 0 15,1-1-15</inkml:trace>
  <inkml:trace contextRef="#ctx0" brushRef="#br0" timeOffset="55091.59">8975 15769 0,'21'-21'15,"-42"42"-15,42-63 0,-21 21 0,0 0 0,0-1 16,-21 1-16,-1 0 0,1 21 15,-21 0-15,0 0 0,-1 0 0,1 0 16,0 21-16,-1 0 0,1 1 16,0-1-16,20 0 0,-20 0 0,21 21 15,0-20-15,0-1 0,21 0 0,0 0 16,0 0-16,0 0 16,0 1-16,42-22 0,-21 21 0,21-21 15,-20 0-15,20 0 0,21 0 16,-20 21-16,20-21 0,-20 0 0,-1 21 15,0-21-15,22 21 0,-43-21 0,21 21 16,1-21-16,-22 22 0,0-1 16,-21 0-16,0 0 15,0 0-15,-21-21 0,-22 21 16,22-21-16,-21 22 0,21-22 0,-22 21 16,1-21-16,0 0 0,21 21 0,-22-21 15,22 0-15,0 0 0,0 0 16,0 0-16,-1 0 0,1 0 15,0 0-15,0 0 16,0 0-16,21-21 16,0 0-16,0-1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6T03:00:16.9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1736 3556 0,'21'-21'0,"0"21"16,0 0-16,0-21 15,0 21-15,1 0 16,-1-21-16,0 21 0,-21-22 16,21 22-16,-21-21 31,-21 21-15,0 0-16,0 0 0,-1 0 15,-20 0-15,21 0 0,-21 21 0,20-21 16,-20 0-16,0 0 0,21 0 15,-22 0-15,1 0 0,0 0 16,-1 22-16,22-22 0,-21 0 16,-1 0-16,22 0 0,-21 0 15,21 0-15,0 21 0,-22-21 16,22 0-16,0 0 0,0 0 0,-22 21 16,22-21-16,0 0 0,0 0 0,0 21 15,0-21 1,21 21-16,0 0 15,0 1-15,-22-22 0,22 21 16,0 0-16,0 0 0,0 0 16,0 0-16,0 22 0,0-22 15,0 0-15,0 0 16,0 22-16,0-1 0,0-21 0,0 21 16,0 1-16,0-1 0,0 0 15,0 22-15,0-22 0,0 1 0,0-1 16,0 0-16,0 22 0,0-22 15,0 0-15,0 22 0,0-22 0,0 22 16,0-22-16,0 22 0,0 20 16,0-20-16,0-1 0,0 1 0,0-1 15,0 22-15,0-22 0,0 1 16,0-1-16,0 1 0,0-1 16,0 1-16,0-1 0,0 1 15,0-1-15,0 1 0,0-1 0,0 1 16,0-1-16,0 1 0,-21-1 15,21 1-15,-21-1 0,21 1 0,-21-1 16,21 1-16,0 21 0,0-22 16,0 1-16,0-1 0,0 1 0,0-1 15,0 1-15,0-1 0,0 1 16,0-1-16,0 1 0,0-1 0,0 1 16,0-1-16,-21 1 0,21-1 15,0 1-15,-21-1 0,21-21 0,0 22 16,0-22-16,0 22 0,0-22 15,0 22-15,-22-22 0,22 21 0,0-20 16,0-1-16,0 22 16,0-22-16,-21 0 0,21-21 0,0 22 15,0-1-15,0-21 0,0 22 0,0-22 16,-21 0-16,21 0 0,0 0 16,-21 0-16,21-42 31,0 0-31,0-21 0,0-1 0,21-20 15</inkml:trace>
  <inkml:trace contextRef="#ctx0" brushRef="#br0" timeOffset="2219.71">1249 3620 0,'-21'0'31,"-1"0"1,44 0 14,-1 0-46,0 0 0,21 0 16,-21 0-16,22-22 0,-1 22 16,22 0-16,-22 0 0,21-21 0,1 21 15,-22-21-15,22 21 0,-1 0 16,1 0-16,20-21 0,-20 21 16,21 0-16,-1 0 0,22 0 0,-21 0 15,21 0-15,-1 0 0,-20 0 16,0 0-16,21 0 0,-22 0 0,1 0 15,0 0-15,20 0 0,-20 0 16,0 21-16,-1-21 0,1 0 16,-21 0-16,20 0 0,-20 0 15,-1 21-15,1-21 0,-22 0 0,22 0 16,-1 0-16,-21 0 0,22 0 16,-1 0-16,1 0 0,-1 0 0,1 0 15,-1 0-15,22 0 0,-21 0 16,-1 0-16,1 0 0,-1 0 0,-21-21 15,1 21-15,-1 0 0,0 0 0,1 0 16,-22 0-16,0 0 0,0 0 16,0 0-16,1 0 0,-1 0 15,0 0-15,0 0 16,0 0-16,-21 21 47,0 0-32,0 1-15,0-1 16,0 0-16,0 0 0,0 0 16,0 0-16,0 1 15,0-1-15,0 0 0,0 0 0,0 21 16,0-20-16,0 20 0,-21 0 16,21 1-16,-21-1 0,21 21 0,-21-20 15,21-1-15,0 0 16,0 1-16,-21 20 0,21-20 0,-22-1 15,22 0-15,0 1 0,0-1 0,-21 0 16,21 1-16,-21 20 0,21-21 16,0 22-16,-21-22 0,0 22 0,21-1 15,-21-20-15,-1 20 0,22 1 16,0-22-16,0 21 0,0 1 0,0-22 16,0 22-16,0-1 0,0-20 0,0 20 15,0 1-15,0-1 0,0 1 16,22-22-16,-1 21 0,-21 1 0,0-22 15,0 22-15,21-22 0,-21 0 0,21 22 16,-21-22-16,0 22 16,0-1-16,0 1 0,0-22 0,0 22 15,0-1-15,0-21 0,0 22 0,0-22 16,0 1-16,0 20 0,0-21 16,0 1-16,0 20 0,0-20 0,0 20 15,0-21-15,0 1 0,0 20 0,0-20 16,0 20-16,0-21 0,0 1 15,0-1-15,0 0 0,0 1 0,0-1 16,0 0-16,0 1 0,-21-22 0,21 21 16,0-21-16,0 1 0,-21 20 15,21-21-15,0 0 0,0 22 0,0-22 16,0 0-16,-21 0 0,21 0 16,0 0-16,-22 1 0,22-1 15,0 0-15,0 0 0,0 0 0,-21 0 16,21 1-16,0-1 15,-21-21-15,21 21 16,0 0-16,-21 0 16,0-21-16,0 21 15,21 1-15,-22-22 16,1 0-16,21 21 0,-21-21 16,0 21-16,0-21 0,0 0 15,-1 21-15,1 0 0,0-21 16,0 0-16,0 0 15,0 0-15,21 21 0,-22-21 0,1 0 16,-21 0-16,21 0 0,0 22 0,-22-22 16,22 0-16,-21 0 0,21 0 15,-22 0-15,1 21 0,21-21 0,-22 0 16,1 0-16,0 0 0,-1 21 0,-41-21 16,41 0-16,1 0 0,0 0 15,-1 0-15,1 0 0,-21 0 16,20 0-16,1 0 0,0 0 0,-1 0 15,-41 0-15,41 0 0,1 21 16,0-21-16,-1 0 16,1 0-16,-22 0 0,22 0 0,0 0 15,-1 0-15,-20 0 0,21 0 0,-22 0 16,1 0-16,-1 0 16,1 0-16,-1 0 0,1 0 0,-1 0 0,1 0 15,-1 0-15,1 0 0,20 0 16,1 0-16,0-21 0,-1 21 0,1 0 15,0 0-15,-1-21 0,-41 0 16,41 21-16,-41 0 16,41 0-16,-20 0 0,20 0 15,-20 0-15,21 0 0,-22 0 0,22 0 16,-22 0-16,22 0 0,0 0 16,-1 0-16,1 0 0,0 0 15,-1 0-15,1 0 0,21 0 0,-22 0 16,1 0-16,0 0 0,21 0 15,-22 0-15,22 0 0,0 0 0,0 0 16,0 0-16,-1 0 0,1 0 0,0 0 16,0 0-1,0 0-15,0 0 16,-1-22-16,1 22 0,0 0 16,0-21-16,0 0 0,0 0 0,-1 0 15</inkml:trace>
  <inkml:trace contextRef="#ctx0" brushRef="#br0" timeOffset="3271.63">1418 4339 0,'0'0'0,"-21"0"0,-21 21 15,20-21 1,1 0-16,42 0 16,1 0-16,-1 0 0,21 0 15,0 0-15,1 0 0,20 0 16,1-21-16,20 21 0,-20 0 16,21 0-16,20 0 0,1 0 15,21-21-15,0 21 0,21 0 16,-21 0-16,22 0 0,-22 0 0,0 0 15,21 0-15,-21 0 0,0 0 16,0 0-16,0 0 0,-21 0 0,-22 0 16,22 0-16,-42 0 0,-1 0 15,1 0-15,-1 0 0,-21 0 0,1 0 16,-22 0-16,0 0 0,0 21 16,-42-21 15,0 0-31,0 0 15,0 0-15,-1 0 16,1 0-16,-21 0 0</inkml:trace>
  <inkml:trace contextRef="#ctx0" brushRef="#br0" timeOffset="3791.33">1291 4995 0,'-21'0'0,"42"0"0,-63 0 0,21 0 15,21 22 16,21-1 1,0-21-32,0 0 0,0 0 15,0 0-15,22 0 0,-1 0 16,22 0-16,-1 0 0,85 0 16,-63 0-16,0 0 0,20 0 15,22 0-15,0 0 0,0-21 16,22 21-16,-22 0 0,0 0 0,0 0 15,0-22-15,0 22 0,0 0 16,0 0-16,0 0 0,0 0 0,-22 0 16,1 0-16,-21 0 0,0-21 15,-22 21-15,22 0 0,-22 0 16,-20 0-16,-1 0 0,0 0 0,1 0 16,-22 0-16,-42 0 31,-1 0-31,1 0 0,0 0 15,0 0-15,-21 21 0,20-21 16,1 0-16,0 0 0,0 0 16,0 22-16,0-22 0,-22 0 0</inkml:trace>
  <inkml:trace contextRef="#ctx0" brushRef="#br0" timeOffset="4297.05">1672 5863 0,'-42'21'16,"84"-42"-16,-127 42 0,64-21 0,-21 22 15,0-22-15,-22 21 0,43-21 16,0 0-1,21 21-15,21-21 16,0 0 0,0 0-16,0 0 0,1 0 15,20 0-15,0 0 16,64 0-16,-64 0 0,22 0 16,21-21-16,-1 21 0,1 0 15,21-21-15,0 21 0,21 0 16,0 0-16,0-22 0,0 22 0,0 0 15,0 0-15,0 0 0,21 0 0,-21 0 16,0 0-16,0 0 0,-21 0 16,-1 0-16,1 0 0,-21 0 0,-22 0 15,22 0-15,-43 0 0,1 22 16,-1-22-16,22 0 16,-43 0-16,-21 21 15,-21-21 16,-1 21-31,1-21 16,-21 0-16,21 0 0,0 0 0,-22 0 16,22 0-16,-21 0 0,-1 0 15</inkml:trace>
  <inkml:trace contextRef="#ctx0" brushRef="#br0" timeOffset="4804.75">1587 6625 0,'-21'0'0,"21"21"16,21-21 15,1 0-31,-1 0 0,21 0 16,-21 0-16,22 0 0,-1 0 16,21 0-16,-20 0 0,20 0 0,1 0 15,20 0-15,1-21 0,21 21 16,0-21-16,0 21 0,21 0 0,0-21 15,-22 0-15,22 21 0,-21 0 16,21 0-16,-21-21 0,0 21 0,0 0 16,0 0-16,-1 0 0,-20 0 15,0 0-15,-1 0 0,1 0 0,-21 0 16,63 0-16,-85 0 16,0 0-16,-21 0 0,22 0 15,-22 0-15,0 0 0,-42 0 31,-21 0-15,20 0-16,1 0 0,0 0 16,0 0-16,-21 0 0,20 0 15,1 0-15,-21 0 0</inkml:trace>
  <inkml:trace contextRef="#ctx0" brushRef="#br0" timeOffset="5271.48">1968 7070 0,'0'0'0,"-21"21"0,21 0 31,0 0-31,0 0 16,0 1-16,21-1 15,22-21-15,-22 0 16,21 21-16,22-21 0,-1 0 0,22 0 16,21 0-16,0 0 0,-1 0 15,22 0-15,0 0 0,0 0 0,-21-21 16,21 21-16,0 0 0,0 0 15,-21 0-15,0-21 0,0 21 0,0 0 16,-22 0-16,1 0 0,0 0 16,-22 0-16,1 0 0,-22 0 0,0 0 15,1 0-15,-22 0 0,0 0 0,-42 0 47,0 21-31,-1-21-16,1 0 0,0 0 15,0 0-15,0 21 0,0-21 16,-1 0-16,-20 21 0</inkml:trace>
  <inkml:trace contextRef="#ctx0" brushRef="#br0" timeOffset="5707.23">1566 7832 0,'0'0'0,"-21"0"0,-21 0 0,21 0 15,21 21-15,21-21 31,0 0-31,0 0 0,21 0 0,1 0 16,-1 0-16,22 0 0,-1 0 16,1 0-16,20 0 0,22 0 15,-21 0-15,42 0 0,-21 0 0,21 0 16,0-21-16,0 21 0,0-21 16,105 21-16,-126-22 0,0 22 15,0 0-15,-21-21 0,-1 21 0,-20-21 16,-1 21-16,-20 0 0,-1 0 15,0 0-15,-21 0 0,1 0 0,-1 0 16,0 0-16,-21-21 47,0 0-47,0 0 16</inkml:trace>
  <inkml:trace contextRef="#ctx0" brushRef="#br0" timeOffset="7544.18">804 2223 0,'0'21'157,"0"0"-157,0 0 0,0 0 15,0 22-15,0-1 0,0 0 0,0 1 16,0 20-16,0-21 0,0 22 16,0-22-16,0 1 0,0-1 15,0 0-15,0 1 0,0-22 0,-21 21 16,21-21-16,-21 0 0,21 1 15,0-1-15,0 0 0,0 0 0,-21-42 32</inkml:trace>
  <inkml:trace contextRef="#ctx0" brushRef="#br0" timeOffset="8191.81">254 2519 0,'-21'-21'0,"42"42"0,-63-63 15,-1 20-15,22 1 0,21 0 16,-21 0-16,21 0 0,0 0 16,0-1-16,0 1 0,0 0 15,21 0-15,0-21 0,0 20 16,22 1-16,-1 0 0,22 0 0,-22 0 15,21 0-15,1-1 0,21 22 16,-22 0-16,1 0 0,-1 0 16,22 0-16,-22 0 0,1 22 0,20-1 15,-20 21-15,-1 0 0,1 1 16,-1-1-16,-20 22 0,-22-22 0,21 21 16,-21 1-16,-21-22 0,0 1 15,0 20-15,0-21 0,0 1 0,-21-22 16,0 21-16,0-21 0,-21 1 15,20-1-15,1 0 0,-21 0 16,21-21-16,0 0 0,-1 0 16,-20 0-16,21 0 15,0 0-15,0-21 0,21 0 0,0 0 16,0-1-16,0-20 0,0 0 16,0-1-16,0 1 0,0-21 15,0-1-15,21 22 0,21-85 16,0 84-16,1 1 0,20 0 15,1-1-15,-22 22 0,22-21 16,-1 42-16,1-21 0,-1 21 16,1 0-16,-22 21 0,0 0 0,1 0 15,-1 22-15,-21-1 0,21 0 16,-42 22-16,0-22 0,0 22 16,0-22-16,0 21 0,0-20 0,0 20 15,-21-20-15,0-1 0,0 0 16,-21 22-16,20-43 0,1 0 15,0 0-15,0 0 0,0 1 16,0-22-16,21-22 31,0 1-15,21 0-16</inkml:trace>
  <inkml:trace contextRef="#ctx0" brushRef="#br0" timeOffset="8695.52">2519 2625 0,'0'0'0,"-21"-85"32,-1 64-32,-20 0 0,21 0 15,0 21-15,-22-22 0,22 22 16,0 0-16,-21 0 0,21 0 0,-1 22 15,1-1-15,0 0 0,0 0 16,0 21-16,0 1 0,-1-1 0,1 0 16,21 1-16,0-1 0,0-21 15,-21 22-15,21-22 0,0 21 16,0-21-16,0 0 0,0 1 0,0-1 16,21-21-16,0 0 15,1 0-15,-1 0 0,0 0 16,0 0-16,0-21 0,22 21 0,-22-22 15,21 1-15,-21 0 0,22 0 0,-22-21 16,0 20-16,0 1 0,0-21 16,0 0-16,1 20 0,-22-20 15,0 21-15,0 0 0,0 0 16,0-1-16,21 44 16,-21-1-1,0 21-15,0-21 0,0 22 0,21-22 16,-21 21-16,0-21 0,0 0 15,0 22-15,0-22 0,21 0 0,0-21 16,-21 21-16,21 0 0,1-21 16,-1 0-16,0 0 0,0 0 15,0 0-15,0 0 0,1-21 16,-1 21-16,0-21 0</inkml:trace>
  <inkml:trace contextRef="#ctx0" brushRef="#br0" timeOffset="9035.33">2879 2582 0,'0'-21'16,"0"42"-16,0-63 0,0 63 31,0 0-31,0 1 0,0-1 16,0 21-16,0-21 0,21 22 16,-21-22-16,21 0 0,-21 0 0,0 0 15,0 22-15,0-22 16,0 0-16,0 0 0,0 0 15,21-21 1,0-21 0,-21 0-16,0 0 15,21 0-15,1-22 16,-22 22-16,21 0 0,-21-21 0,0 20 16,21 1-16,0-21 0,-21 21 15,21 0-15,0-1 0,-21 1 0,0 0 16,22 0-16,-1 21 15,0 0-15,-21 21 32</inkml:trace>
  <inkml:trace contextRef="#ctx0" brushRef="#br0" timeOffset="9388.12">3217 2858 0,'0'0'0,"21"0"15,1 0 1,-1 0-16,0 0 0,-21-22 16,21 22-16,0-21 0,0 0 15,1 21-15,-1-21 0,0 0 0,0 0 16,0-1-16,0 1 0,1 0 16,-22 0-16,0 0 0,0 0 15,0-1-15,0 1 0,-22 21 16,1 0-16,0 0 0,0 21 15,0 1-15,21 20 0,-21-21 0,-1 0 16,1 22-16,21-22 0,-21 21 16,21-21-16,0 22 0,0-22 0,0 0 15,0 0-15,21 0 16,0-21-16,1 0 0,20 0 0,-21 0 16,21 0-16,-20 0 0,20 0 15,0 0-15,1 0 0,-1-21 0,21 21 16,-20-21-16,-1 0 0,-21 0 0,22-1 15,-1 1-15,-21-21 0</inkml:trace>
  <inkml:trace contextRef="#ctx0" brushRef="#br0" timeOffset="9766.91">4000 2519 0,'0'0'0,"0"-21"0,-21 21 16,21 21 0,0 0-16,0 0 0,0 0 15,0 1-15,0-1 0,0 21 16,0-21-16,0 22 0,0-22 0,0 0 15,0 0-15,0 21 0,0-20 16,0-1-16,0 0 0,-21-21 16,21 21-16,-21-21 31,21-21-31,0 0 16,0 0-16,0-1 0,0 1 15,0 0-15,0-21 0,0 21 16,21-22-16,0 1 0,0 0 0,1-1 15,-1 22-15,0-21 0,21-1 16,-21 22-16,22 0 0,-1 21 0,-21 0 16,22 0-16,-1 0 0,0 42 15,1-20-15,-22 20 0,21 0 0,-42-21 16,0 22-16,0-1 0,0 0 0,0 1 16,0-1-16,0-21 0,-21 22 15,0-22-15,0 21 16,-1-21-16,1-21 0,0 21 0,0-21 31</inkml:trace>
  <inkml:trace contextRef="#ctx0" brushRef="#br0" timeOffset="10239.64">5143 2180 0,'0'0'0,"-21"0"0,0 0 15,21 21-15,-21-21 0,0 22 16,21 20-16,0-21 0,0 21 0,0 22 15,0-1-15,0-20 0,0 20 0,0 1 16,0-1-16,0-20 0,0-1 16,0 0-16,0 1 0,0-1 0,0-21 15,0 0-15,0 22 0,0-22 16,0-42 15,0-1-31,0 1 16,-21 0-16</inkml:trace>
  <inkml:trace contextRef="#ctx0" brushRef="#br0" timeOffset="10575.44">4889 2328 0,'0'-42'16,"0"84"-16,-21-105 0,21 21 0,-21 20 16,21 1-16,0-21 0,0 21 0,0 0 15,0-1-15,0-20 0,21 21 16,0 0-16,22 0 0,-22-1 0,21 1 15,-21 0-15,22 0 0,20 0 16,-20 21-16,-1 0 0,21 0 0,-20 21 16,20 0-16,1 21 0,-22 1 15,0-1-15,1 22 0,-22-22 16,0 21-16,-21-20 0,0 20 0,0 1 16,-21-22-16,0 0 0,-22 22 15,1-43-15,0 21 0,-1 1 0,22-22 16,-21 0-16,0 0 0,20 0 15,1 1-15,0-22 0,0 0 0,21 21 16,-21-21-16,42-21 31,0 21-15,0 0-16,-21-22 0,21 22 16</inkml:trace>
  <inkml:trace contextRef="#ctx0" brushRef="#br0" timeOffset="10987.21">5461 2709 0,'0'-21'31,"0"0"-31,21 0 16,0 21-16,-21-21 0,21 0 15,1 21-15,-1-22 0,21 22 16,-21-21-16,0 21 0,1 0 0,-1 0 15,0 21-15,21 1 0,-42-1 16,21 0-16,1 0 0,-1 21 0,-21-20 16,0 20-16,0-21 0,0 0 15,0 22-15,0-22 0,-21 0 0,21 0 16,-22 0-16,1 0 0,0 1 16,0-22-16,0 0 0,0 21 0,-1-21 15,22-21 1,0-1-16,0 1 15,0 0-15,0 0 0,0-21 16,0 20-16,22 1 0,-22 0 16,21-21-16,0 21 0,-21-22 15,21 22-15,0 0 0,0 0 0,1 0 16,-1 21-16,0 0 0,0-22 16,21 22-16,-20 0 0,-1 0 0,0 0 15,0 0-15,0 0 0,0 0 16,1 0-16</inkml:trace>
  <inkml:trace contextRef="#ctx0" brushRef="#br0" timeOffset="11399.97">6286 2540 0,'-42'42'31,"21"-20"-31,21-1 16,-21 21-16,0-21 0,21 0 15,0 1-15,0 20 0,0-21 0,0 0 16,0 0-16,0 1 0,0-1 0,0 0 16,0 0-16,21 0 0,0 0 15,0-21-15,0 0 0,0 0 16,1 0-16,-1 0 0,21 0 16,-21 0-16,0 0 0,1-21 0,-1 0 15,21 21-15,-21-21 0,0 0 16,-21 0-16,22-1 0,-22 1 15,0-21-15,0 21 0,0-22 0,0 22 16,0-21-16,-22 0 0,1 20 16,-21-20-16,21 21 0,0 0 0,-22 0 15,22 21-15,0 0 0,-21 0 16,20 0-16,1 0 0,0 21 0,21 0 16,0 0-16,-21 0 0,21 0 15,0 1-15,0-1 0,0 0 16,21-21-16,0 21 0,0-21 15,1 0-15,20 0 0,-21 0 0,21 0 16,1 0-16,-1 0 0</inkml:trace>
  <inkml:trace contextRef="#ctx0" brushRef="#br0" timeOffset="11703.8">6858 2498 0,'0'0'0,"0"-21"0,0 42 31,-21 0-31,21 0 15,0 21-15,0 1 0,0-1 16,0 0-16,0 1 0,0-1 0,0 0 16,0 1-16,0 20 0,0-20 0,0-1 15,0 21-15,0-20 0,0 20 16,0-20-16,0 20 0,0-21 16,21 22-16,-21-22 0,0 1 0,0-1 15,0 21-15,0-41 0,0 20 16,0 0-16,-21 1 0,0-22 0,-1 0 15,1 0-15,0 0 0,0-21 0,0 0 16,0 0-16,-1 0 16,1 0-16,0-21 0,21 0 15,-21 0-15,21-22 0,0 22 0,0-21 16,0 0-16,0-22 0,0 22 16</inkml:trace>
  <inkml:trace contextRef="#ctx0" brushRef="#br0" timeOffset="11907.68">6794 2286 0,'0'0'0,"-21"0"0,0 0 16,0 0-16,21 21 46,21 0-46,0 1 16,0-22-16,-21 21 16</inkml:trace>
  <inkml:trace contextRef="#ctx0" brushRef="#br0" timeOffset="12239.49">7112 2625 0,'0'0'0,"21"0"0,0 0 16,-21-21-16,21 21 16,1-22-16,-1 1 0,-21 0 15,21 21-15,-21-21 0,21 21 16,-42 0 15,0 0-31,0 21 0,-1 0 16,1 0-16,21 1 0,-21-1 15,0 0-15,21 21 0,-21-21 0,21 1 16,0-1-16,0 0 0,0 0 16,0 0-16,0 0 0,0 1 0,0-1 15,21-21-15,0 0 0,0 21 0,0-21 16,1 0-16,-1 0 0,0 0 16,21 0-16,-21 0 0,1-21 15,20 0-15,0 21 0,1-22 16,-1 1-16,-21 0 0</inkml:trace>
  <inkml:trace contextRef="#ctx0" brushRef="#br0" timeOffset="12737.2">7853 2392 0,'0'0'16,"-21"0"-16,-22 0 0,22 0 0,0 0 0,-43 0 16,43 21-16,0 21 15,0-20-15,-21-1 0,42 21 0,-22 0 16,22 1-16,-21-22 0,21 21 15,0 1-15,0-22 0,0 0 16,0 21-16,21-21 0,1 1 0,-22-1 16,21 0-16,0-21 0,21 21 15,-21-21-15,1 0 0,20 0 0,-21 0 16,21 0-16,1 0 0,-1 0 0,0 0 16,1 0-16,-1 0 0,0-21 15,1 0-15,-1 0 0,0-22 0,-20 22 16,-1-21-16,0-1 0,0 1 15,0 0-15,-21-22 0,0 1 0,21 20 16,-21-20-16,22-1 0,-22 22 16,21 0-16,-21-1 0,0 1 15,0 0-15,21 21 0,-21-1 0,0 1 16,0 42 0,-21 1-16,21 20 15,-21-21-15,-1 21 0,1 1 16,0 20-16,21-20 0,-21 20 0,0-21 15,21 22-15,-21-22 0,21 1 16,0 20-16,0-42 0,0 22 0,0-1 16,0-21-16,0 0 0,0 0 15,0 1-15,21-1 0,0-21 0,0 21 16,0-21-16,0 0 16,1 0-16,-1 0 0,0-21 15,0 0-15,-21-1 0,21 22 16,0-21-16</inkml:trace>
  <inkml:trace contextRef="#ctx0" brushRef="#br0" timeOffset="12975.07">8149 2434 0,'0'0'0,"-21"21"0,21 1 16,21-22-16,0 0 15,22 21-15,-22-21 0,42 0 0,-20 0 16,20 0-16,1 0 16,-1 0-16,1 0 0,-1-21 0,22 21 15,-22 0-15,1-22 0,-1 22 16,-20 0-16,-1 0 0,0-21 0,-21 21 16,1 0-16,-22-21 15</inkml:trace>
  <inkml:trace contextRef="#ctx0" brushRef="#br0" timeOffset="13839.57">5567 5292 0,'0'0'0,"-21"0"0,-1 0 15,1 0-15,0 0 0,0 0 16,0 0-16,0 0 31,42 0 16,0 0-47,0 21 0,21-21 0,1 0 16,20 0-16,1 0 0,20 0 15,1 0-15,21 0 0,0 0 0,-22 0 16,43 0-16,0 21 0,0-21 15,0 0-15,22 0 0,-1 0 0,-21 0 16,21 0-16,21 0 0,-21 0 16,22 0-16,-22 0 0,21 0 0,-21 0 15,22 0-15,-22 0 0,21 0 0,-21 0 16,1 0-16,-1 0 0,0 0 16,-21 0-16,21 0 0,-21 0 0,0 0 15,0 0-15,-21 0 0,-21 0 16,-1 0-16,-20 0 0,-1 0 0,-20 0 15,-22 0-15,0 0 0,-42 0 47,0 0-47,-1 0 0,-20-21 0,21 21 16,-43 0-16,22 0 0,0 0 16,-22-21-16,1 21 0,-1 0 0</inkml:trace>
  <inkml:trace contextRef="#ctx0" brushRef="#br0" timeOffset="14511.19">5567 5398 0,'-43'0'16,"86"0"-16,-107 0 0,43 0 0,0 0 15,0 0-15,0-22 0,42 22 31,0 0-15,21 0-16,-21 0 0,22 0 0,-1 0 16,0-21-16,1 21 0,20 0 15,1 0-15,-1 0 0,1 0 0,-1 0 16,22 0-16,-22 0 0,22 0 16,0 0-16,-1 0 0,22 0 0,0 0 15,0 0-15,0 0 0,21 0 16,-21 0-16,-1 0 0,22 0 15,-21 0-15,0 0 0,21 0 0,0 21 16,0-21-16,0 0 0,0 0 0,0 22 16,-21-22-16,21 0 0,0 0 15,-21 21-15,0-21 0,21 0 16,-43 0-16,22 0 0,-42 0 0,20 0 16,-20 0-16,-22 0 0,22 0 0,-22 0 15,-21 0-15,0 0 0,0 0 0,1 0 16,-1 0-16,0 0 0,0 0 15,0 0 1,0 0 0,1 0-1,-22-21 63</inkml:trace>
  <inkml:trace contextRef="#ctx0" brushRef="#br0" timeOffset="15643.54">9758 4593 0,'0'0'0,"-21"0"0,21-21 16,-22 21 0,22 21 15,22-21-31,-1 21 0,21 1 16,-21-1-16,22 0 0,-1 0 0,0 0 15,22 0-15,-22 1 0,22-1 0,-1 21 16,-21-21-16,22 0 0,-22 1 15,22-22-15,-22 21 0,0 0 16,22-21-16,-22 21 0,1-21 0,-1 0 16,0 0-16,-21 0 0,22 0 15,-22 0-15,0 0 0,0 0 0,-21 21 16,0 0 0,-21 1-1,0-1-15,-21 0 0,20 0 16,-20 0-16,21 22 0,-21-22 0,-22 21 15,22 0-15,-22 1 0,22-1 0,-22 0 16,1 22-16,-64 42 16,63-43-16,1 1 0,-1-1 15,22 1-15,-21-22 0,20 22 0,1-22 16,0 21-16,-1-20 0,1-1 0,21-21 16,0 22-16,-1-22 0,1 21 15,21-21-15,0 0 0,-21-21 16,21-21-1,0 0-15,21 0 0,-21 0 16,21-22-16</inkml:trace>
  <inkml:trace contextRef="#ctx0" brushRef="#br0" timeOffset="16540.03">11874 3789 0,'0'0'0,"-21"21"0,0-21 16,0 0-16,0 0 0,0 0 15,-1-21-15,22 0 16,0 0-16,0-1 15,0 1-15,0 0 0,0 0 0,0-21 16,0 20-16,0-20 0,22 0 16,-1-1-16,0 1 0,21 0 0,1-22 15,-1 22-15,0 0 0,22-22 16,-1 22-16,1-1 0,-1 1 0,22 0 16,-22-1-16,22 1 0,-21 0 15,41 21-15,-20-1 0,21 1 16,0 0-16,0 21 0,-1 0 15,1 0-15,-21 0 0,0 21 0,-1 0 16,-20 1-16,-1 20 0,1-21 16,-22 0-16,0 0 0,-20 22 0,20-22 15,-21 0-15,-21 0 0,0 0 0,0 1 16,0-1-16,-21-21 16,0 0-16,0 0 15,-1 0-15,22-21 16,0-1-16,0 1 15,0 0-15,0 0 0,0 0 16,22-22-16,-1 22 16,0 0-16,21 0 0,-21 0 15,22-22-15,-1 22 0,22-21 0,-22 21 16,43 0-16,-22-22 0,22 22 16,-22 0-16,22 0 0,21 0 0,-22-1 15,43 1-15,-21 21 0,21 0 16,0 0-16,0 0 0,0 0 0,-42 21 15,21 1-15,-43-1 0,1 0 16,-22 0-16,-21 0 0,-21 0 0,0 1 16,0-1-16</inkml:trace>
  <inkml:trace contextRef="#ctx0" brushRef="#br0" timeOffset="18155.53">15706 2815 0,'0'0'16,"-22"21"-16,1-21 0,0 0 16,21-21-1,0 0-15,0 0 16,21 21-16,0-21 0,1 0 0,-1-1 15,0 1-15,21 0 0,-21 0 16,1 21-16,20-21 0,0 0 0,1-1 16,-1 22-16,0 0 0,1 0 15,20 0-15,22 0 0,-22 0 0,22 0 16,0 22-16,-22-1 0,22 21 16,-22-21-16,-20 22 0,-1-1 0,0 0 15,1 1-15,-22-1 0,-21 0 16,0 1-16,0-1 0,0 21 15,0-20-15,0-1 0,-21 22 16,21-22-16,-22 0 0,1 1 0,21-22 16,-21 0-16,0 21 0,0-42 15,21 21-15,0 1 0,21-22 47,21-22-47,-21 22 0,1-21 16,20 21-16,0 0 0,1-21 0,-1 21 15,0 0-15,1 0 0,-1 0 16,0 0-16,1 21 0,-1 0 0,0 1 16,1-1-16,-22 21 0,0 0 15,21 1-15,-21-1 0,-21 0 16,0 1-16,0-1 0,0 22 0,0-22 16,0 21-16,-21 1 0,0-1 15,0 1-15,-21-22 0,20 1 0,-20-1 16,0 0-16,-1 1 0,1-22 15,0 0-15,-1 0 0,-20 0 0,21-21 16,20 0-16,-20 0 0,21 0 0,0 0 16,0 0-16,21-21 15,0 0 1,21 21-16,0 0 0,0 0 16,0 0-16,22 0 0,-22 0 15,0 0-15,0 0 0,0 21 0,0 0 16,1 0-16,-22 1 0,0-1 15,21 0-15,-21 0 0,0 21 0,0-20 16,0-1-16,0 21 0,-21 0 16,-1 1-16,1-22 0,0 21 0,-21 1 15,21-1-15,-22 0 0,-20 1 0,20-1 16,-20-21-16,-1 21 0,1-20 16,-22-1-16,22 0 0,-22 0 15,0 0-15,1-21 0,-1 0 16,0 0-16,1 0 0,-1 0 0,0 0 0,1-21 15,-1 0-15,22 0 0,-1-22 16,1 22-16,-1 0 0,22-21 16,-1-1-16,1 22 0,0-42 15,21 20-15,21 22 0,0 0 0,0 42 32,0 0-32,0 1 15,0-1-15,0 0 0,0 21 16,0-21-16,0 22 0,-22-22 0,1 21 15,0-21-15,0 1 0,0-1 16,0 0-16,-22 21 0,22-42 0,-21 21 16,-1 1-16,22-1 0,-21-21 15,0 0-15,-1 0 0,22 0 0,-21 0 16,-22 0-16,22 0 0,0-21 16,-22 21-16,1-22 0,-1 1 0,-21 0 15,22 0-15,-22-21 16,22 20-16,-1-20 0,22 21 0,-22-21 15,22-1-15,21 22 0,0-21 0,0-1 16,-1 22-16,22 0 0,0 0 0,0 0 16,0 0-16,0 42 31,0 0-15,0 0-16,22 0 0,-22 22 0,0-22 15,0 21-15,0-21 0,-22 0 16,1 22-16,0-22 0,-21 0 0,21 0 15,-22 0-15,1-21 0,0 22 16,-1-22-16,1 0 0,-22 0 0,1 0 16,-1 0-16,1 0 0,-1 0 0,1-22 15,21 1-15,-22 0 0,1 0 16,-1-21-16,22 20 0,-1-20 16,1 0-16,21-1 0,0 1 0,0 0 15,21-1-15,-22-20 16,22 21-16,0 20 0,0 1 0,0 0 15,0 0-15,22 0 0,-1 21 16,0 0-16,0 0 0,0 21 16,0 0-16,1 0 0,-1 0 0,0 22 15,-21-22-15,21 0 0,0 21 16,0 1-16,-21-1 0,0-21 0,22 22 16,-22-22-16,0 21 0,0-21 15,0 22-15,-22-22 0,22 0 0,-21 0 16,-21 0-16,21 0 0,-22 1 15,22-22-15,-21 21 0,0-21 16,20 0-16,-20 0 0,0 0 0,-1 0 0,1 0 16,0-21-16,-1 21 0,1-22 15,0 1-15,-22 0 0,22 0 16,-22-21-16,1 20 0,21-20 0,-22 0 16,22 21-16,-22-22 0,22 1 15,-22 0-15,22 20 0,0-20 0,21 0 16,-22 21-16,1-43 15,21 43-15,21-21 0,0 20 0,0 1 16,0-21-16,0 21 0,0 0 0,21-22 16,21 22-16,-21 0 0,1-21 15,20 20-15,0 1 0,1-21 0,-1 21 16,21-22-16,-20 22 0,-1 0 16,22 0-16,20-43 15,-63 43-15,1 21 0,-1-21 0,0 0 16,-21 0-16,0 0 15,-21 21-15,0-22 0,-1 22 16,1 0-16,0 0 0,0 0 16</inkml:trace>
  <inkml:trace contextRef="#ctx0" brushRef="#br0" timeOffset="18727.95">12107 5419 0,'0'-43'0,"0"86"0,0-107 0,0 43 0,0 0 15,-21 0-15,21 0 0,0-1 0,-21 1 16,0 21-1,0 0 1,21 21-16,-22 1 0,22-1 16,0 21-16,-21 0 0,0 22 0,0-1 15,21 1-15,0 21 0,-21-1 16,21 22-16,-21-21 0,21 21 16,0-22-16,0 22 0,0 21 0,0-21 15,0 0-15,0 0 0,0-1 0,0 1 16,0 0-16,0 0 0,0 0 15,0 0-15,-22-1 0,22-20 0,0 21 16,-21-21-16,0 20 0,0-20 0,21 0 16,0-1-16,-21-20 0,21-1 15,-21 1-15,21-1 0,0-20 0,0-1 16,0 0-16,0-20 0,0-1 16,0 0-16,0 0 0</inkml:trace>
  <inkml:trace contextRef="#ctx0" brushRef="#br0" timeOffset="19159.43">11790 8488 0,'0'0'16,"-21"0"-16,-1 21 0,44-21 47,-1 0-47,21 0 0,-21 0 15,22 0-15,-1 0 0,21 0 0,1 0 16,-1 0-16,22 0 0,0 0 16,-1 0-16,22 0 0,21 0 0,0 0 15,21 0-15,1 0 0,20 0 0,0 0 16,22 0-16,-1 0 0,1 0 15,20 0-15,-20 0 0,21 0 0,20 0 16,-20 0-16,0 0 0,-1 0 0,1 0 16,0 0-16,-22 0 0,22 0 15,-43 0-15,1 0 0,-1 0 16,-21 0-16,-21 0 0,0-21 0,-21 21 16,0 0-16,-22 0 0,-20-21 0,-22 21 15,1 0-15,-22-21 0,0 21 0,0 0 16,-21-22-16,0 1 15,0 0-15,0 0 0,0 0 16,0 0-16,0-1 0,0 1 16,0-21-16</inkml:trace>
  <inkml:trace contextRef="#ctx0" brushRef="#br0" timeOffset="19696.37">16997 4847 0,'0'0'0,"42"-84"15,-21 84 1,-21 42 0,0-21-1,0 43-15,0-22 0,0 43 16,0-22-16,0 22 0,0 21 0,0-22 15,0 22-15,21 21 0,-21-21 16,0 0-16,0 0 0,0 21 0,0-22 16,0 22-16,0 0 0,0 106 15,0-127-15,0 0 16,0 0-16,22 21 0,-22-21 0,0-1 16,0 1-16,0 0 0,0-21 0,0 21 15,0-22-15,0 22 0,-22-21 16,1-22-16,0 22 0,0-22 0,0 1 15,0-22-15,-1 1 0,-20-1 0,21 0 16,0-21-16,0 1 0,-1-1 0,1-21 16,21-21-1,0-1-15,0-20 0,0 21 16,0-21-16,0-22 0</inkml:trace>
  <inkml:trace contextRef="#ctx0" brushRef="#br0" timeOffset="20547.88">12890 6117 0,'0'-21'0,"0"42"0,22-63 16,-22 21-1,0 0-15,21-1 16,-21 1-16,0 0 0,-21 0 16,-22 0-16,22 21 15,0 0-15,-21 0 0,20 0 16,-20 0-16,0 0 0,21 21 0,-22 0 16,22 21-16,-21-20 0,21 20 15,-1 21-15,1 1 0,0-1 0,0 22 16,0-21-16,0 20 0,-1 1 15,1 0-15,21-22 0,0 1 0,0-1 16,0 1-16,0-22 0,21 0 0,1-21 16,20 22-16,0-22 0,1 0 15,-1-21-15,0 0 0,22 0 0,-22 0 16,22 0-16,-1-21 0,1 0 0,-1 0 16,1-1-16,-1 1 0,-21 0 15,1-21-15,-1 21 16,-21-22-16,-21 1 0,0-22 0,-21 22 15,-21 21-15,21-21 0,-22 20 16,1 1-16,0 0 0,-1 21 0,-20 0 16,20 0-16,22 0 0,-21 0 0,0 21 15,20 0-15,1 1 0,0-1 16,21 0-16,0 0 0,0 0 0,0 0 16,0 1-16,0-1 0,21-21 15,0 0-15,1 0 16,-1 0-16,21 0 0,-21 0 0,0 0 15,22 21-15,-22-21 0,0 21 16,21 0-16,-20 0 0,-1 1 16,0-1-16,0 21 0,0-21 0,-21 22 15,0 62-15,0-62 0,0 20 16,0-20-16,0 20 0,-21 1 16,0-22-16,0 21 0,0 1 0,-1-22 15,1 1-15,0 20 0,0-21 0,0 1 16,0-1-16,21-21 0,0 0 0,-22 22 15,22-22-15,0-42 32,0 0-32,0-1 0,0-20 0,22 21 15</inkml:trace>
  <inkml:trace contextRef="#ctx0" brushRef="#br0" timeOffset="20797.74">13568 6541 0,'0'0'0,"0"42"15,-21-21-15,-1 0 0,1 22 0,0-22 16,21 21-16,0 0 0,-21-20 16,21 20-16,-21 0 0,21-21 0,0 22 15,0-22-15,0 0 0,0 0 16,0 0-16,0 1 0,0-1 0,0 0 15,0-42 17,21 0-32,0-1 0,-21 1 15</inkml:trace>
  <inkml:trace contextRef="#ctx0" brushRef="#br0" timeOffset="21180.52">13462 6181 0,'0'0'0,"0"42"15,0-21 1,0 0-16,0 1 16,21-22-16,0 0 0,0 0 15,1 0-15,-1 0 0,0 0 16,0-22-16,0 1 0,0 21 0,1-21 15,-22 0-15,0 0 16,0 0-16,0-1 0,0 1 16,0 0-16,-22 21 15,1-21-15,0 21 0,0 0 16,0 0-16,-22 0 0,22 0 16,0 21-16,-21 0 0,21 0 15,-1 1-15,-20-1 0,21 0 0,0 0 16,21 0-16,0 0 0,0 1 0,0-1 15,0 0-15,42 0 16,-21 0-16,22-21 0,-22 0 0,21 0 16,43 0-16,-43 0 0,22-21 15,-22 0-15</inkml:trace>
  <inkml:trace contextRef="#ctx0" brushRef="#br0" timeOffset="21403.39">14203 6138 0,'0'0'0,"-21"0"31,-1 0-31,1 0 0,0 22 16,0-1-16,0 0 0,0 21 0,-1 1 15,1-1-15,0 21 0,0 1 16,21 42-16,-21-43 0,0-20 16,21 20-16,0-21 0,0 1 0,0-1 15,0-21-15,0 22 0,0-22 0,0 0 16,0 0-16,0 0 15,0-42 17</inkml:trace>
  <inkml:trace contextRef="#ctx0" brushRef="#br0" timeOffset="22816.58">13525 6646 0,'-21'0'0,"42"0"0,-63 0 0,63 0 31,22 0-31,-22 0 0,21 0 0,-21 0 16,22 0-16,-1 0 0,0 0 16,1 0-16,20 0 0,1 0 0,-1 0 15,1 0-15,-1-21 0,1 0 16,20 21-16,-20-21 0,-1-21 16,1 20-16,-1 1 0,1 0 0,-22-21 15,0 21-15,1-22 0,-22 22 0,0-21 16,-21 21-16,0-22 0,0 22 15,0 0-15,0-21 0,0 20 0,0 1 16,-21 21-16,0-21 0,0 21 16,-1 0-16,1 21 15,21 0-15,0 1 0,-21 20 0,21-21 16,-21 43-16,21-22 0,-21 21 16,21-20-16,0 20 0,-21 1 15,-1-1-15,1-20 0,21-1 0,0 0 16,-21 1-16,21-1 0,-21-21 15,21 21-15,-21-20 0,21-1 0,0 0 16,21-21 15,-21-21-31,21 0 16,0-1-16,-21 1 0,21-21 0,1 21 16,-1 0-16,-21-1 0,21-20 0,0 21 15,0 0-15,0 21 16,1 21-1,-22 0-15,21 0 16,-21 0-16,0 1 0,0-1 16,0 0-16,0 0 0,0 0 0,21 0 15,-21 1-15,21-1 0,-21 0 0,21-21 16,0 21-16,1-21 16,-1 0-16,0 0 0,0 0 0,0 0 15,0 0-15,22 0 0,-22-21 0,0 21 16,0-21-16,22 0 15,-22-1-15,0-20 0,0 21 0,0 0 0,0-22 16,-21 22-16,0-21 0,22 0 0,-22 20 16,0 1-16,21 0 0,-21 0 15,0 0-15,0 42 16,0 0 0,-21 0-16,-1 0 0,22 1 15,-21 20-15,21-21 0,0 21 0,0-20 16,0-1-16,-21 0 0,21 0 0,0 21 15,0-20-15,0-1 16,21-21-16,0 0 0,1 0 16,-1 0-16,0 0 0,0 0 0,0 0 15,0-21-15,1 21 0,20-22 0,-21 1 16,0 0-16,0 0 0,1 0 16,-1 0-16,0-1 0,0-20 0,0 21 15,-21-21-15,0 20 0,21 1 0,-21 0 16,0 0-1,0 42 1,0 0-16,0 0 0,0 22 0,0-22 16,0 21-16,-21-21 0,21 22 15,-21-22-15,21 0 0,0 21 0,0-20 16,0-1-16,0 0 0,21 0 16,0-21-16,1 0 0,20 0 15,-21 0-15,0 0 0,22 0 0,-22 0 16,21 0-16,-21-21 0,0 0 0,22 0 15,-22-1-15,0 1 0,0 0 16,0-21-16,1-1 0,-1 1 0,0 0 16,-21-22-16,0 1 0,0-1 15,0 1-15,21-1 0,-21 22 0,0-22 16,0 22-16,0 0 0,0-1 16,0 22-16,0 0 0,0 42 31,-21 0-31,0 1 0,21 20 0,-21 0 15,21 1-15,-22 20 0,1-21 0,0 22 16,21-1-16,-21-20 0,0 20 16,21-20-16,0-1 0,0 0 15,-21 1-15,21-22 0,0 21 0,0-21 16,0 0-16,0 1 0,0-1 0,0 0 16,0-42 15,0 0-16,0-1-15,0 1 0,21 0 16,-21 0-16,21-21 0,0-1 0,0 22 16,0-21-16,1-1 0,-1 1 0,21 21 15,-21-21-15,22 20 0,-1 1 16,0 21-16,1 0 0,-1 0 0,0 0 16,1 21-16,-1 1 0,0-1 15,-21 0-15,22 21 0,-43-21 0,0 22 16,0-1-16,0-21 0,-21 22 15,-1-1-15,-20 0 0,0-21 0,-22 22 16,22-1-16,-22-21 0,1 0 16,-1 22-16,22-22 0,-21 0 0,20 0 15,1 0-15,-22-21 0,43 22 0,-21-22 16,0 0-16</inkml:trace>
  <inkml:trace contextRef="#ctx0" brushRef="#br0" timeOffset="24019.89">17484 5376 0,'0'0'15,"21"0"1,0 0-16,21 0 0,-21 0 0,22 0 16,-1 0-16,22 0 0,-1 0 15,22 0-15,-1 0 0,22 0 0,21 0 16,21-21-16,-21 21 0,22-21 15,-1 21-15,21 0 0,-21 0 0,22 0 16,-22 0-16,0 0 0,-21 0 16,0 0-16,-21 0 0,-22 0 15,1 0-15,-21 0 0,-22 0 0,-21 0 16,0 0-16,-42 0 16,0 0-1,-21 0-15,20 0 0,-20 0 16,0 0-16,-1 0 0,1 0 0,0 0 15,-22 0-15,1-21 0,-1 21 16,1 0-16</inkml:trace>
  <inkml:trace contextRef="#ctx0" brushRef="#br0" timeOffset="24340.71">17865 5376 0,'-43'0'0,"86"0"0,-107 0 0,22 0 0,21 22 16,-1-22-16,44 0 31,-1 0-31,0 0 0,21 21 16,1-21-16,20 0 0,1 0 15,-1 0-15,43 0 0,-21 0 0,42 0 16,-22 0-16,1 0 15,0 0-15,21 0 0,-21 0 0,21 0 16,-21 0-16,0 0 0,-1 0 0,-20 0 16,0 0-16,-22 0 0,1 0 15,-22-21-15,-21 21 0,0 0 16,-21-22-16,0 1 16,-21 0-16,0 21 0</inkml:trace>
  <inkml:trace contextRef="#ctx0" brushRef="#br0" timeOffset="24755.48">19452 4974 0,'-21'85'31,"21"-64"-31,0 0 0,0 0 0,0 1 16,21-22-16,21 21 0,-20 0 0,20 0 16,-21 0-16,21-21 0,1 21 15,-1-21-15,0 0 0,1 22 0,-1-22 16,0 0-16,1 0 0,-1 0 16,0 0-16,-20 0 0,20 0 15,-21 0-15,0 0 0,0 0 16,-42 0-1,-21 0-15,21 21 16,-22-21-16,1 21 0,0 21 0,-1-21 16,-20 22-16,21-1 0,-22 0 15,22 1-15,-22 20 0,1 1 0,20-22 16,-20 22-16,21-22 0,-1 0 0,1 1 16,21-22-16,-22 0 15,22 21-15,0-21 0,0 1 16,0-22-16</inkml:trace>
  <inkml:trace contextRef="#ctx0" brushRef="#br0" timeOffset="25420.13">20553 4424 0,'0'0'0,"-21"21"16,-1 21-16,1-20 0,0 20 0,0 0 15,0 22-15,0 20 0,-1 1 16,1 0-16,0-1 0,21 22 15,0-21-15,-21 21 0,21 0 0,-21-22 16,21 22-16,0 0 0,0 0 16,0-22-16,0 22 0,0 85 15,0-85-15,0-1 0,0 1 0,-21 0 16,21-21-16,-22 21 0,1-22 16,21 1-16,-21-22 0,-21 107 15,42-128-15,0-21 0,0 0 16,0 1-16,0-44 15,0-20-15,0 21 0,21-21 16,0-1-16,0 1 0,0-22 16,1 1-16,-1-1 0,0-20 15</inkml:trace>
  <inkml:trace contextRef="#ctx0" brushRef="#br0" timeOffset="26385.83">20468 4699 0,'0'0'16,"0"-21"-1,21 21-15,0 0 16,22 0-16,-1 0 0,22 0 16,-1-21-16,1 21 0,-1 0 0,22 0 15,21 0-15,-1 0 0,1 0 16,21 0-16,21 0 0,-21 0 16,22 0-16,20 0 0,-21 0 0,43 0 15,-22 0-15,21 0 0,-20 0 0,-1 21 16,22-21-16,-22 21 15,0-21-15,149 21 0,-191-21 16,0 21-16,0-21 0,0 0 16,0 22-16,-21-22 0,-1 0 0,1 0 15,-21 21-15,0-21 0,-22 0 16,22 0-16,-43 21 0,0-21 0,1 0 16,-1 0-16,-21 0 0,0 0 15,1 0-15,-1 0 0,-21 21 0,21 0 16,-21 0-1,21 1-15,-21-1 0,0 0 16,0 0-16,0 0 16,0 0-16,0 22 0,0-22 0,0 21 15,0 128 1,0-107-16,0 1 0,0-1 16,0 1-16,0-1 0,0 22 0,0-1 15,21 1-15,-21 0 0,0-22 16,21 22-16,-21 0 0,0-22 0,0 22 15,0-22-15,0 22 0,0-22 0,0 1 16,0-1-16,0-20 16,-21 20-16,0-20 0,21-1 0,-21 0 15,0 1-15,0-1 0,-1-21 0,1 21 16,0 1-16,21-22 0,-21 0 16,21 21-16,-21-20 0,0-1 0,21 0 15,-22 0-15,1 0 0,0 0 16,0-21-16,0 22 0,-22-22 0,1 21 15,0-21-15,-1 0 0,1 0 0,0 21 16,-22-21-16,1 0 0,-1 0 16,1 0-16,-1 0 0,1 0 0,-22 0 15,0 0-15,-20 0 0,-1 0 0,0 0 16,-21-21-16,-21 0 0,0 21 16,-22-22-16,-20 1 0,-1 0 0,1 0 15,-22 0-15,-21 0 0,22-1 0,-22 1 16,21 0-16,0 21 15,22-21-15,-1 0 0,22 21 0,0-21 16,42 21-16,0 0 0,21-22 0,21 22 16,1 0-16,41 0 0,-20 0 15,20-21-15,1 21 0,-21 0 16,41 0-16,22-21 16,0 0-1,22 0-15,-1 21 16,0-21-16,0-1 0,0 1 0,22 0 15,-22 0-15</inkml:trace>
  <inkml:trace contextRef="#ctx0" brushRef="#br0" timeOffset="26687.24">20955 5525 0,'0'0'0,"-21"-22"0,0 22 16,21-21 0,21 0-1,0 21-15,0 0 0,21 0 16,1 0-16,-1 0 0,0 0 0,1 0 15,20 0-15,1 0 0,-22 0 0,22 0 16,-1 0-16,-21 0 0,-20 0 16,20 0-16,-42 21 0,-21-21 15,-22 0 1</inkml:trace>
  <inkml:trace contextRef="#ctx0" brushRef="#br0" timeOffset="27035.04">21209 5588 0,'0'21'0,"0"-42"0,0 63 0,21-20 0,-21 20 15,0-21-15,0 21 0,0 1 16,21-1-16,-21-21 0,0 22 0,0-1 16,0 0-16,0 1 0,0-1 15,0 21-15,0-20 0,0-1 0,0 0 16,0 1-16,0-1 0,-21 0 0,0 1 15,0-22-15,0 21 0,-1-21 16,-20 1-16,21-1 0,-21-21 16,-1 0-16,22 0 0,-21 0 0,21 0 15,-22 0-15,22-21 0,-21-1 16,21 1-16,-1 0 0,1-21 0,0 21 16,0-22-16,0 22 0,21-21 15,0 21-15,0-22 0,0 22 0,0-21 16,0 21-16,0-22 0,0 22 0,0 0 15,21 0-15,0 0 0,21-1 16,-20 1-16,-1 21 0,21-21 16,0 0-16</inkml:trace>
  <inkml:trace contextRef="#ctx0" brushRef="#br0" timeOffset="27395.38">21484 6287 0,'21'0'31,"0"0"-31,1-22 0,-1 1 16,0 21-16,0-21 0,21 0 0,-20 0 16,-1 21-16,0-21 0,0-1 15,-21 1-15,21 0 0,-21 0 0,-21 0 16,0 21-1,-21 0-15,20 0 0,-20 0 16,21 21-16,-21 0 0,-1 0 0,22 0 16,0 1-16,-21-1 0,42 21 15,-22-21-15,22 0 0,0 22 0,0-22 16,0 21-16,0-21 0,0 1 0,22-1 16,-1 0-16,0-21 0,0 21 15,0-21-15,0 0 0,22 0 0,-1 0 16,-21 0-16,22 0 0,-1 0 0,0-21 15,1 0-15,-1 0 0,0-1 16,-21 1-16</inkml:trace>
  <inkml:trace contextRef="#ctx0" brushRef="#br0" timeOffset="27826.14">22098 6033 0,'0'42'31,"0"-21"-31,0 0 0,0 22 0,0-22 15,0 0-15,0 0 0,0 0 16,0 0-16,-21 1 0,21-1 0,0 0 16,-21 0-16,21 0 0,-22-21 15,22 21-15,0 1 16,-21-22-16,21-22 31,0 1-31,0 0 0,0 0 0,0 0 16,0 0-16,0-1 0,0 1 15,0-21-15,21 21 0,1-22 0,-1 22 16,0-21-16,0 21 0,0 0 0,0-22 16,22 22-16,-22 21 0,21-21 15,1 21-15,-22 0 0,21 0 0,-21 21 16,22 0-16,-22 0 0,0 1 16,0-1-16,0 21 0,0-21 0,1 22 15,-22-1-15,0-21 0,0 21 16,0-20-16,0-1 0,-22 21 15,1-21-15,0 0 0,0 1 0,0-22 16,21 21-16,-21-21 0,-1 0 16,22-21-1,22-1 1,-22 1-16,21 0 0,0 0 0</inkml:trace>
  <inkml:trace contextRef="#ctx0" brushRef="#br0" timeOffset="28579.57">22966 5546 0,'0'0'16,"21"-43"-16,-21 22 0,0 0 0,21 0 15,-21 42 1,0 0-16,-21 22 0,0-1 0,0 0 16,-1 22-16,22-22 0,-21 22 15,0-1-15,0-21 0,0 22 0,0-22 16,-1 1-16,22-1 15,0 0-15,-21 1 0,21-22 0,-21 21 0,21-21 16,-21 22-16,21-22 0,0 0 0,0 0 16,0 0-16,0 0 15,-21-21-15,21-21 32,0 0-32,0 0 0,21 21 15,0-21-15,-21 0 0,21-22 0,0 22 16,1 0-16,-1 0 0,0 0 15,21-1-15,-21 1 0,1 0 0,-1 0 16,0 21-16,21-21 0,-21 21 16,1 0-16,-1 0 0,0 0 0,-21 21 31,0 0-15,0 0-16,-21-21 0,0 0 0,-1 0 15,-20 0-15,21 0 0,0 0 16,-22 0-16,22 0 0,0 0 15,0 0-15,0 0 0,0 0 16,21 21-16,-22-21 16,22 22-16,0-1 0,0 0 15,0 0-15,0 0 0,0 0 16,22 1-16,-1-1 0,0 0 16,0 0-16,0 0 0,0-21 15,1 21-15,20-21 0,-21 0 16,21 0-16,1 0 0,-1 0 0,-21 0 15,22 0-15,-1 0 0,0-21 0,1 21 16,-1-21-16,-21 0 16,0 0-16,22 0 0,-22-1 0,0 1 15,0 0-15,-21 0 0,0 0 0,21 0 16,-21-1-16,0 1 0,-21 42 31,0 1-15,21-1-16,-21 0 0,21 0 15,-21 0-15,21 0 0,0 1 0,-22-1 0,22 0 16,0 0-16,0 0 16,22-21-1,-1 0 1,0-21-16,0 0 16</inkml:trace>
  <inkml:trace contextRef="#ctx0" brushRef="#br0" timeOffset="28940.26">23664 5609 0,'-21'0'0,"42"0"0,-63 0 16,0 0-16,-1 21 0,22-21 0,0 22 16,-21-1-16,20 0 0,1 0 15,0 0-15,21 0 0,0 1 16,0-1-16,0 0 0,0 0 15,21-21-15,0 0 0,1 21 0,-1-21 16,0 0-16,21 0 0,-21 0 0,1 0 16,20-21-16,-21 21 0,0-21 15,0 0-15,1 0 0,-1-1 0,-21 1 16,0-21-16,0 21 0,0 0 16,0-22-16,0 22 0,0 0 0,-21 0 15,-1 21-15,1 0 0,0 0 16,0 0-16,-21 0 0,20 0 0,1 21 15,0 0-15,0 0 0,0 22 16,21-1-16,0-21 0,-21 21 16,21 1-16,0-22 0,0 21 0,0-21 15,0 1-15,21-1 0,0 0 16,0 0-16</inkml:trace>
  <inkml:trace contextRef="#ctx0" brushRef="#br0" timeOffset="29411.99">23961 6054 0,'-64'84'15,"43"-62"1,21-1-16,0 0 0,0 0 16,0 0-16,-21-21 0,21 21 15,0 1-15,0-1 0,-21 0 0,21 0 16,0 0-1,-22-21 1,1 0 0,21-21-16,-21 0 15,21 0-15,0 0 0,0-1 16,0 1-16,0 0 0,0 0 16,21-21-16,0 20 0,1-20 0,-1 21 15,21-21-15,-21 20 0,22-20 16,-1 21-16,-21 0 0,21 0 15,1 21-15,-1 0 0,-21 0 0,22 0 16,-22 0-16,0 21 0,0 0 16,0 0-16,-21 0 0,0 22 0,0-22 15,0 21-15,0 0 0,0-20 16,0 20-16,0-21 0,0 21 16,0-20-16,-21-1 0,0 21 0,21-21 0,-21 0 15,0 1-15,21-1 16,-22-21-16,1 0 0,21 21 0,-21-21 15,21-21 17,0 0-32</inkml:trace>
  <inkml:trace contextRef="#ctx0" brushRef="#br0" timeOffset="29827.75">25019 5927 0,'0'0'0,"-21"-21"15,0 21-15,-1 0 0,1 0 0,0 0 16,0 0-16,-21 0 16,20 0-16,-20 21 0,21 0 0,-21 0 15,-1 0-15,1 0 0,21 1 0,-22-1 16,22 21-16,0-21 0,0 0 15,21 1-15,-21-1 0,21 0 0,0 0 16,0 0-16,21-21 0,0 21 16,0-21-16,0 22 0,22-22 0,-1 0 15,0 0-15,1 0 0,20 21 0,-20-21 16,20 0-16,-21 0 0,1 21 16,-1 0-16,-21-21 0,0 21 0,-21 0 15,0 1 1,0-1-16,-21-21 0,0 21 0,-21 0 15,21 0-15,-22-21 0,1 21 0,0-21 16,-1 22-16,-41-1 16,41-21-16,22 0 0,0 0 0,0 21 15,0-21-15,-1 0 0,1 0 0,0 0 16,0 0-16,0 0 16</inkml:trace>
  <inkml:trace contextRef="#ctx0" brushRef="#br0" timeOffset="31716.67">4826 8700 0,'-64'0'32,"64"21"-32,-21 0 15,21 0-15,0 0 16,0 0-16,0 22 0,0-22 16,0 21-16,0-21 0,21 22 15,1-1-15,-22 0 0,21 1 0,0-22 16,0 21-16,-21 1 0,21-1 0,0 0 15,1 1-15,-1-22 0,0 21 16,0 0-16,0 1 0,0-1 0,1 0 16,20 1-16,-21-1 0,0-21 15,22 22-15,-22-1 0,21-21 0,0 21 16,1-20-16,20 20 0,-20-21 0,20 0 16,1 0-16,-1 1 0,1-1 15,20 0-15,-20 0 0,-1-21 16,22 0-16,-22 21 0,1-21 0,21 0 15,-22 0-15,22 0 0,-1 0 0,1-21 16,0 21-16,-1-21 0,22 0 16,-21 0-16,0-1 0,20 1 15,-20-21-15,21 21 0,-21-22 0,20 22 0,1-21 16,21 0-16,-21-1 0,0 22 16,21-21-16,-21-1 0,0 1 0,21 0 15,-22 21-15,22-22 0,106-20 16,-106 42-16,-21-22 0,21 22 15,-21 0-15,0 0 0,21 0 0,-21-1 16,21 1-16,0 21 0,-22-21 16,1 21-16,21 0 0,-21 0 15,21 0-15,-21 0 0,21 0 0,0 0 16,0 0-16,0 0 0,0 21 0,-21-21 16,21 21-16,-21 1 0,-1-1 15,1 0-15,0 0 0,0 0 0,0 0 16,0 22-16,-22-22 0,22 0 0,-21 21 15,-1-20-15,1 20 0,-21 0 16,20 1-16,-20-22 0,-1 21 0,22 0 16,-22 1-16,64 41 15,-84-41-15,20-1 0,1 0 0,-22 1 16,0-22-16,1 21 0,-1-21 16,0 22-16,-20-22 0,-1 0 0,21 21 15,-21-20-15,0-1 0,-21 0 0,22 0 16,-1 0-16,-21 0 15,0 1-15,21-22 0,0-22 32,-21 1-17,0 0-15,0 0 16,0 0-16,21 0 0,-21-22 0,21 22 16,-21 0-16,22-21 0,-22-1 15,21 22-15,0-21 0,-21-22 0,21 22 16,0-22-16,0 22 0,1-21 15,20-1-15,0 1 0,-21 20 16,22 1-16,20-22 0,-20 22 0,20 21 16,1-21-16,-1-1 0,1 1 0,-1 21 15,1-22-15,20 22 0,1-21 16,0 21-16,-1 0 0,1-22 0,21 22 16,21 0-16,-21 0 0,21 21 15,-22-21-15,22 21 0,0 0 0,22 0 16,-22 0-16,21 0 0,0 21 0,0 0 15,0-21-15,0 21 0,1 0 0,20 22 16,-21-22-16,21 0 0,128 42 16,-128-41-16,0-1 15,-20 21-15,20-21 0,0 0 0,-21 22 16,22-22-16,-1 0 0,-21 21 16,22 1-16,-1-22 0,0 21 0,1 1 15,-22-1-15,21-21 0,0 21 16,1 1-16,-1-1 0,0-21 15,-20 22-15,-1-1 0,21-21 0,-21 0 0,0 22 16,1-22-16,-22 0 0,21 0 16,-21-21-16,-21 21 0,21-21 0,0 0 15,0 0-15,-22 0 0,1 0 16,-21-21-16,21 0 0,-22 0 0,-20-22 16,21 22-16,-1-42 0,-20 20 15,-1-20-15,22 21 0,-22-22 16,1 1-16,-1-1 0,-20 1 0,20 20 15,-20-20-15,-1-1 0,0 1 0,1-1 16,-1 1-16,-21-1 16,0 22-16,0-22 0,1 1 0,-1 21 15,0-1-15,0 1 0,0 0 16,-21-1-16,21 22 0,-21-21 0,22 21 0,-22-1 16,0-41-16,0 42 0</inkml:trace>
  <inkml:trace contextRef="#ctx0" brushRef="#br0" timeOffset="32283.35">15557 10054 0,'0'-21'15,"0"42"-15,0-63 0,0 63 16,0 0-1,0 0-15,0 43 0,-21-22 0,21 22 16,-21 20-16,21-20 0,0 21 16,-21-1-16,0 1 0,0 0 0,21-22 15,-22 22-15,1-22 0,0 22 0,0-22 16,0 22-16,21-21 0,-21-1 16,-1 1-16,22-22 0,-21 21 0,21-20 15,0-1-15,0 0 0,0 1 16,0-22-16,0 0 0,0 21 15,0-20-15,0-1 0,0 0 0</inkml:trace>
  <inkml:trace contextRef="#ctx0" brushRef="#br0" timeOffset="33220.81">15198 10986 0,'-43'-64'0,"86"128"0,-107-213 0,43 86 15,-21-1-15,20-20 0,1 20 16,0-20-16,21 20 0,0 22 0,0-22 16,0 22-16,21-22 0,0 22 15,22 0-15,-1-1 0,22 22 0,-1-21 16,1 21-16,20 0 0,-20-1 16,20 1-16,-20 21 0,21 0 0,-1 21 15,-20 1-15,20-1 0,1 21 16,-21 0-16,-1 1 0,1-1 0,-22 22 15,0 20-15,-21-20 0,-21-1 0,0 22 16,-21-22-16,0 1 0,-21-1 16,-1-20-16,-20 20 0,-1-20 15,1-22-15,-1 21 0,1 0 16,-1-20-16,1-1 0,-1 0 0,22-21 16,-21 21-16,-1-21 0,22 0 0,-1 0 15,1 0-15,21 0 0,-21-21 0,20 21 16,1-21-16,0 0 0,21-1 15,0 1-15,-21-21 0,21 21 0,0 0 16,0-22-16,0 22 0,0 0 16,21 21-16,0 0 15,-21 21-15,21 0 0,1 22 0,-1-1 16,0 0-16,0 1 0,0-1 16,0 0-16,1 1 0,-1 20 0,0-21 15,0 1-15,0-1 0,-21 0 16,21 1-16,1-22 0,-1 21 15,-21-21-15,21 1 0,0-1 0,0 0 16,0-21-16,1 21 0,-1-21 0,21 0 16,-21 0-16,22 0 0,-22 0 15,21 0-15,0 0 0,22-21 16,-22 0-16,1 0 0,-1-1 0,-21 1 16,21 0-16,-20 0 15,-1-21-15,0 20 0,0-20 0,-21 21 16,0-21-16,0 20 0,0 1 0,0 0 0,0 0 15,-21 21-15,0 0 0,0 0 16,-1 0-16,1 0 0,0 0 16,0 21-16,0 0 15,21 0-15,0 1 0,0-1 16,0 0-16,21-21 0,0 0 16,0 21-16,0-21 0,22 0 15,-22 0-15,21 0 0,-21 0 0,22 0 16,-1-21-16,-21 21 0,22-21 0,-22 0 15,0-1-15,0 1 0,0 0 16,0 0-16,-21 0 0,0 0 16,0-1-16,0 1 0,0 0 0,-21 0 0,0 0 15,-21 21-15,21 0 16,-1 0-16,-20 0 0,21 0 0,0 21 16,-22 0-16,22 0 0,0 22 0,0-22 15,21 21-15,0-21 0,0 22 16,0-22-16,0 21 0,0-21 0,0 22 15,0-22-15,21 0 0,0 0 16,0 0-16,22-21 0,-1 21 0,-21-21 16,22 0-16,-1 0 0,0 0 0,1 0 15,-1 0-15,21 0 0,-20 0 16,-1-21-16,0 0 0,1 0 16,-1-21-16,0 20 0,-20-20 0,20 0 15,-21-1-15</inkml:trace>
  <inkml:trace contextRef="#ctx0" brushRef="#br0" timeOffset="33516.64">17145 11007 0,'0'-21'0,"0"42"0,0-21 32,-21 0-32,0 21 0,21 21 15,-22-21-15,22 22 0,0-1 0,0 0 16,-21 1-16,21 20 0,0 1 16,0-1-16,0 1 0,0-1 0,0 22 15,0 0-15,0-1 0,0 1 0,0 21 16,0 0-16,-21-1 0,0 1 15,0 0-15,0 21 0,-1 0 0,-20-21 16,0 21-16,-1-21 0,1 0 16,0-1-16,-22 1 0,22-21 0,0 0 15,-1-22-15,22 1 0,-21-1 0,21-21 16,-22 1-16,22-1 0,0-21 16,21-42-1,0 0-15,0 0 0,0-22 0,0 1 16,21 0-16,0-22 0,22 1 0,-22-1 15,0 1-15,21-22 0,1 0 16</inkml:trace>
  <inkml:trace contextRef="#ctx0" brushRef="#br0" timeOffset="33840.44">16870 11430 0,'0'-85'0,"0"170"0,0-254 0,0 105 0,0-20 16,0 41-16,0-20 0,0 20 15,21 22-15,0-21 0,0 21 0,0 0 16,1-1-16,-1 1 0,21 21 16,0 0-16,1 0 0,-1 0 0,0 0 15,-20 0-15,20 0 0,0 21 0,1-21 16,-22 22-16,0-1 0,-21 0 16,0 0-16,0 0 0,-42 0 15,20 1-15,-20 20 0,0-21 0,-1 21 16,1-20-16,0-1 0,-1 21 15,1-21-15,0 0 0,-1 22 0,22-22 16,0-21-16,0 21 0,0-21 0,42 0 31,0-21-15,0 21-16,22-21 0,-22 0 0,0-1 16,21 1-16,1 0 15</inkml:trace>
  <inkml:trace contextRef="#ctx0" brushRef="#br0" timeOffset="34579.03">17505 10922 0,'0'0'0,"-21"21"15,-1 0 1,1 1-16,-21 20 0,21-21 0,0 21 16,-1-20-16,1 20 0,0 0 15,0 1-15,21-22 0,0 21 0,0-21 16,0 0-16,0 1 0,0-1 0,21 0 15,0-21-15,22 0 16,-22 0-16,21 0 0,-21 0 0,22 0 16,-1-21-16,-21 21 0,21-21 0,1-1 15,-22-20-15,0 21 16,0 0-16,0-22 0,1 1 0,-22 21 16,0-21-16,0-1 0,0 22 0,0-21 15,0 21-15,-22-1 0,-20 1 16,21 0-16,0 0 0,-22 21 0,22 0 15,-21 0-15,21 0 0,-22 0 0,22 21 16,0 0-16,-21 0 0,21 22 16,-1-22-16,1 21 0,0-21 0,21 22 15,0-1-15,0-21 0,0 0 0,0 1 16,0-1-16,21 0 0,0 0 16,1 0-16,20-21 0,-21 0 0,21 0 15,43 0-15,-43 0 16,1 0-16,-22-21 0,21 21 15,1-21-15,20-21 0,-42 20 16,0 1-16,1-21 0,-1 21 0,0 0 16,-21-22-16,21 22 0,0 0 15,-21 0-15,21 0 0,1 21 16,-22-22-16,21 1 0,0 21 0,0 0 16,0 0-16,0 0 0,1 0 0,20 0 15,-21 21-15,21-21 0,-20 22 0,20-1 16,-21 21-16,0-21 0,0 0 15,1 22-15,-22-22 0,0 21 0,0-21 16,0 22-16,0-22 0,0 0 16,-22 0-16,1 0 0,0 1 0,0-22 15,21 21-15,-21-21 0,0 0 16,-1 0-16,22-21 16,0-1-16,0 1 15,0 0-15,0 0 0,0 0 16,0-22-16,0 1 0,0 21 0,22-21 15,-22 20-15,21-20 0,0 21 0,-21-21 16,21 20-16,0 1 0,0 21 16,-21-21-16,22 0 0,-1 21 0,0-21 15,0 21-15,0-21 0,22-1 16,-22 22-16,0-21 0,0 21 16</inkml:trace>
  <inkml:trace contextRef="#ctx0" brushRef="#br0" timeOffset="34908.83">19050 10351 0,'0'0'15,"0"-22"-15,-21 22 16,0 0 0,-1 22-1,22-1-15,0 0 0,0 21 16,-21 1-16,0-1 0,0 0 15,21 1-15,-21 20 0,0-21 0,-1 1 16,22 20-16,-21-20 0,0-1 16,21 0-16,0 1 0,0-22 0,0 21 15,0 0-15,0-20 0,0 20 0,0-21 16,0 21-16,21-20 0,0-22 16,1 21-16,-22 0 0,21-21 0,0 0 15,0 0-15,0 0 0,0 0 16,1-21-16,-1 21 0,-21-21 15,21-1-15,0 1 0,-21-21 0,0 21 16,21 0-16,-21-22 0,21 22 16</inkml:trace>
  <inkml:trace contextRef="#ctx0" brushRef="#br0" timeOffset="35116.72">18732 10753 0,'0'0'15,"22"0"1,-1 0-16,0 0 16,21 0-16,-21 0 0,22 0 15,-1 0-15,-21 0 0,22 0 16,-22 0-16,21 0 0,-21 0 0,22 0 16,-22 0-16,0 0 0,21 0 15,-21 0-15,1 0 0,-1 0 16,0 0-16</inkml:trace>
  <inkml:trace contextRef="#ctx0" brushRef="#br0" timeOffset="35323.6">20045 11282 0,'0'0'0,"0"21"0,0 21 16,0-63 31,-21 21-47</inkml:trace>
  <inkml:trace contextRef="#ctx0" brushRef="#br0" timeOffset="82383.05">6202 14478 0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C31FC-90E3-4E0C-B03F-D0B719F10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EB740C-486B-4086-A583-8615A7D09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DFC68-EB26-4953-BF04-0774FBCC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23FF3-76A6-455B-8029-B8BA5D5A1E08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6C2CB-81FB-41D2-AD73-E183E140D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0D6E0-A7B7-412F-8B05-D7DFC315D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BC480-401D-42F6-B9E5-5CBDEF56B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3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392FC-A645-4022-8254-C2569C63B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D5E7B-513C-4683-BD88-689EF7FE4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D6D4E-F165-432C-B29A-0D2A9F3D4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23FF3-76A6-455B-8029-B8BA5D5A1E08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09369-66B0-4A6A-AD10-90A8C81D5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CAD9F-EAA7-4494-996D-E6E2076F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BC480-401D-42F6-B9E5-5CBDEF56B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894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B389BB-CF28-446F-9027-51A9DFC69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55DEE-A16D-46DC-8628-DE0B7EBD8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C8E76-6E73-4C12-88EB-422311FC9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23FF3-76A6-455B-8029-B8BA5D5A1E08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3D0E3-A3D4-4874-834E-032EF17A8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D3DF0-FA71-4870-AA00-D325070A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BC480-401D-42F6-B9E5-5CBDEF56B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414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5E14F-274E-44BC-936B-BD9603BDF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99BC5-1F6F-46CC-9F4C-43E11DBD5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1D187-2E97-4231-A642-FFD64E8D4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23FF3-76A6-455B-8029-B8BA5D5A1E08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F5A5D-7F86-4054-BC79-5A5BE646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95989-8837-4CD2-8444-33247E8B0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BC480-401D-42F6-B9E5-5CBDEF56B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89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E051D-13B8-44B6-BB72-11DF0BDEB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EF5B3-5951-4E95-88C2-5AAA8D4DB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66039-6E69-47A5-8BC9-F2EDC70BC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23FF3-76A6-455B-8029-B8BA5D5A1E08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67791-0872-4DD2-9F26-0800602D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11EAD-7861-4995-B87B-7E7D2D2B2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BC480-401D-42F6-B9E5-5CBDEF56B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153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67167-C49B-4B6E-A508-01CBB7FFF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94AFD-F3BB-4739-9596-BF0CCD5B7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2453E-3224-4D31-B42F-CA2CC09D3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3C1E7-0CDD-4770-9DE8-C71F2EA54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23FF3-76A6-455B-8029-B8BA5D5A1E08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BD4F5-5641-4029-82F5-7EB5A6CAF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45979-7154-412B-B064-64708AC99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BC480-401D-42F6-B9E5-5CBDEF56B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733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54694-1FF1-4433-B01B-180444E34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8C351-0045-4A75-8288-EFE655B5A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04595-0A89-43EF-B148-723CC51F3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DFE8CD-3D8A-4BAE-9F25-8EC5CBC72C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9C210B-7411-4C1D-800D-91CBD2369D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3FFCE2-F257-4405-8FED-C846C9BF9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23FF3-76A6-455B-8029-B8BA5D5A1E08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40C2CD-3E2E-46AC-889F-FA42D004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46D170-2200-4F72-90A7-79A46B44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BC480-401D-42F6-B9E5-5CBDEF56B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30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CF112-9ED4-49B4-A181-58D247AE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BA9F43-8141-4BA8-B896-D3DED7BE2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23FF3-76A6-455B-8029-B8BA5D5A1E08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A2B555-A606-4C37-8F02-9E5F43CFF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F309F-929E-4F72-A8EF-E1F9D178C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BC480-401D-42F6-B9E5-5CBDEF56B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24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B2B9DC-4FFB-42CB-9CB9-534EACF00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23FF3-76A6-455B-8029-B8BA5D5A1E08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56FB17-4044-4B1B-948F-4292B4188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49DD1-4B7E-46FF-BADF-F46991DE6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BC480-401D-42F6-B9E5-5CBDEF56B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063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753C3-B295-4162-9208-E347B16A6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873F0-02C5-4487-9F1E-E68203589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FBABB-B213-4924-A648-C4AE04DFE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43D69-916F-40FF-87A8-B34E83251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23FF3-76A6-455B-8029-B8BA5D5A1E08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A3F8E-9313-4948-ADB4-F087795F1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5D8BB-7F14-4F42-87E1-5580F308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BC480-401D-42F6-B9E5-5CBDEF56B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4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7C02E-44F9-491E-B3C5-EF1F36FF3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93705F-7175-457A-BCBA-4A2C3802A6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6A1E0B-DD13-41E3-A0E9-62BEC9B4C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621D4-C4EF-4CBF-AA00-2726BCF2B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23FF3-76A6-455B-8029-B8BA5D5A1E08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66D61-CA9C-49EE-87A6-7B8D75071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32660-1066-40A4-B3D2-1DF62CEB3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BC480-401D-42F6-B9E5-5CBDEF56B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828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68B2A5-1F8D-4A74-B6EC-53A4D579B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13B70-166F-4378-B172-384F53331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BB39F-32B2-46AB-9C72-E77035B6C9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23FF3-76A6-455B-8029-B8BA5D5A1E08}" type="datetimeFigureOut">
              <a:rPr lang="en-IN" smtClean="0"/>
              <a:t>16-10-2021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EF9D8-0464-452B-A467-6E6413193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E7DFF-9F3F-4750-B25B-12A9EDB5C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BC480-401D-42F6-B9E5-5CBDEF56B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55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customXml" Target="../ink/ink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DD62A-5F49-403E-82EC-F314739505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EED99-2F0A-4879-A965-CC8E9079FD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BA360BA-3980-4E67-9A5C-C189420E2D58}"/>
                  </a:ext>
                </a:extLst>
              </p14:cNvPr>
              <p14:cNvContentPartPr/>
              <p14:nvPr/>
            </p14:nvContentPartPr>
            <p14:xfrm>
              <a:off x="53280" y="53280"/>
              <a:ext cx="7750080" cy="2637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BA360BA-3980-4E67-9A5C-C189420E2D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20" y="43920"/>
                <a:ext cx="7768800" cy="265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889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DD62A-5F49-403E-82EC-F314739505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EED99-2F0A-4879-A965-CC8E9079FD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9E61148-E0EC-49B9-9B16-876918F30FA2}"/>
                  </a:ext>
                </a:extLst>
              </p14:cNvPr>
              <p14:cNvContentPartPr/>
              <p14:nvPr/>
            </p14:nvContentPartPr>
            <p14:xfrm>
              <a:off x="297000" y="167760"/>
              <a:ext cx="4130640" cy="3040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9E61148-E0EC-49B9-9B16-876918F30F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640" y="158400"/>
                <a:ext cx="4149360" cy="30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E468463-8864-4D0E-B213-4746F6C1C623}"/>
                  </a:ext>
                </a:extLst>
              </p14:cNvPr>
              <p14:cNvContentPartPr/>
              <p14:nvPr/>
            </p14:nvContentPartPr>
            <p14:xfrm>
              <a:off x="2202120" y="784800"/>
              <a:ext cx="5395320" cy="3726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E468463-8864-4D0E-B213-4746F6C1C6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92760" y="775440"/>
                <a:ext cx="5414040" cy="374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8524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DD62A-5F49-403E-82EC-F314739505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EED99-2F0A-4879-A965-CC8E9079FD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086ACE9-38C3-4EA7-B89F-6A3E6053C4D2}"/>
                  </a:ext>
                </a:extLst>
              </p14:cNvPr>
              <p14:cNvContentPartPr/>
              <p14:nvPr/>
            </p14:nvContentPartPr>
            <p14:xfrm>
              <a:off x="152280" y="266760"/>
              <a:ext cx="7765200" cy="4435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086ACE9-38C3-4EA7-B89F-6A3E6053C4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257400"/>
                <a:ext cx="7783920" cy="445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8589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DD62A-5F49-403E-82EC-F314739505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EED99-2F0A-4879-A965-CC8E9079FD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D057FB-F950-4942-BD4D-1DF12C344742}"/>
                  </a:ext>
                </a:extLst>
              </p14:cNvPr>
              <p14:cNvContentPartPr/>
              <p14:nvPr/>
            </p14:nvContentPartPr>
            <p14:xfrm>
              <a:off x="556200" y="152280"/>
              <a:ext cx="6683040" cy="2789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D057FB-F950-4942-BD4D-1DF12C3447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6840" y="142920"/>
                <a:ext cx="6701760" cy="280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4881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DD62A-5F49-403E-82EC-F314739505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EED99-2F0A-4879-A965-CC8E9079FD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9C97D4-7EFC-48AF-B83F-E31DBB7D9E59}"/>
                  </a:ext>
                </a:extLst>
              </p14:cNvPr>
              <p14:cNvContentPartPr/>
              <p14:nvPr/>
            </p14:nvContentPartPr>
            <p14:xfrm>
              <a:off x="38160" y="129600"/>
              <a:ext cx="9700560" cy="6561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9C97D4-7EFC-48AF-B83F-E31DBB7D9E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120240"/>
                <a:ext cx="9719280" cy="657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2686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DD62A-5F49-403E-82EC-F314739505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EED99-2F0A-4879-A965-CC8E9079FD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B38F7A6-6301-489B-984E-F6E592D427B8}"/>
                  </a:ext>
                </a:extLst>
              </p14:cNvPr>
              <p14:cNvContentPartPr/>
              <p14:nvPr/>
            </p14:nvContentPartPr>
            <p14:xfrm>
              <a:off x="152280" y="23040"/>
              <a:ext cx="8679600" cy="3993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B38F7A6-6301-489B-984E-F6E592D427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13680"/>
                <a:ext cx="8698320" cy="401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5818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8864-7050-487C-A279-0C27CDBF9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FAE3-2282-4154-88DA-024130A3C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9E611B0-049B-4129-ABD5-113BA8749262}"/>
                  </a:ext>
                </a:extLst>
              </p14:cNvPr>
              <p14:cNvContentPartPr/>
              <p14:nvPr/>
            </p14:nvContentPartPr>
            <p14:xfrm>
              <a:off x="289440" y="99000"/>
              <a:ext cx="9098640" cy="3337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9E611B0-049B-4129-ABD5-113BA87492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89640"/>
                <a:ext cx="9117360" cy="335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0430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8864-7050-487C-A279-0C27CDBF9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FAE3-2282-4154-88DA-024130A3C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A08A6B-8C03-4EB5-9634-623804D97BB1}"/>
                  </a:ext>
                </a:extLst>
              </p14:cNvPr>
              <p14:cNvContentPartPr/>
              <p14:nvPr/>
            </p14:nvContentPartPr>
            <p14:xfrm>
              <a:off x="68400" y="7560"/>
              <a:ext cx="8466480" cy="6081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A08A6B-8C03-4EB5-9634-623804D97B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0" y="-1800"/>
                <a:ext cx="8485200" cy="609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4613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8864-7050-487C-A279-0C27CDBF9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FAE3-2282-4154-88DA-024130A3C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2985ED-56D6-4B35-9059-9758DAA55A05}"/>
                  </a:ext>
                </a:extLst>
              </p14:cNvPr>
              <p14:cNvContentPartPr/>
              <p14:nvPr/>
            </p14:nvContentPartPr>
            <p14:xfrm>
              <a:off x="0" y="45720"/>
              <a:ext cx="9967320" cy="6805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2985ED-56D6-4B35-9059-9758DAA55A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6360"/>
                <a:ext cx="9986040" cy="682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3187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8864-7050-487C-A279-0C27CDBF9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FAE3-2282-4154-88DA-024130A3C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FF342F5-10A2-4546-954E-1084FB17F2D4}"/>
                  </a:ext>
                </a:extLst>
              </p14:cNvPr>
              <p14:cNvContentPartPr/>
              <p14:nvPr/>
            </p14:nvContentPartPr>
            <p14:xfrm>
              <a:off x="0" y="114480"/>
              <a:ext cx="11445480" cy="6568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FF342F5-10A2-4546-954E-1084FB17F2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05120"/>
                <a:ext cx="11464200" cy="658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8763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8864-7050-487C-A279-0C27CDBF9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FAE3-2282-4154-88DA-024130A3C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E9B7944-1E5B-46A8-AD77-1063D717D610}"/>
                  </a:ext>
                </a:extLst>
              </p14:cNvPr>
              <p14:cNvContentPartPr/>
              <p14:nvPr/>
            </p14:nvContentPartPr>
            <p14:xfrm>
              <a:off x="442080" y="327600"/>
              <a:ext cx="7467840" cy="4427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E9B7944-1E5B-46A8-AD77-1063D717D6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2720" y="318240"/>
                <a:ext cx="7486560" cy="444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5712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DD62A-5F49-403E-82EC-F314739505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EED99-2F0A-4879-A965-CC8E9079FD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F7F4A19-08DF-4187-9C50-D800C9F13096}"/>
                  </a:ext>
                </a:extLst>
              </p14:cNvPr>
              <p14:cNvContentPartPr/>
              <p14:nvPr/>
            </p14:nvContentPartPr>
            <p14:xfrm>
              <a:off x="167760" y="23040"/>
              <a:ext cx="9174600" cy="3025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F7F4A19-08DF-4187-9C50-D800C9F130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13680"/>
                <a:ext cx="9193320" cy="304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6333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8864-7050-487C-A279-0C27CDBF9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FAE3-2282-4154-88DA-024130A3C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92F8539-5D07-43CA-AF7B-BC049A35011A}"/>
                  </a:ext>
                </a:extLst>
              </p14:cNvPr>
              <p14:cNvContentPartPr/>
              <p14:nvPr/>
            </p14:nvContentPartPr>
            <p14:xfrm>
              <a:off x="38160" y="38160"/>
              <a:ext cx="4229280" cy="4374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92F8539-5D07-43CA-AF7B-BC049A3501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28800"/>
                <a:ext cx="4248000" cy="439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4111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8864-7050-487C-A279-0C27CDBF9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FAE3-2282-4154-88DA-024130A3C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9018E76-5BB1-4350-83D0-D394D587DB3E}"/>
                  </a:ext>
                </a:extLst>
              </p14:cNvPr>
              <p14:cNvContentPartPr/>
              <p14:nvPr/>
            </p14:nvContentPartPr>
            <p14:xfrm>
              <a:off x="228600" y="144720"/>
              <a:ext cx="8435520" cy="6629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9018E76-5BB1-4350-83D0-D394D587DB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135360"/>
                <a:ext cx="8454240" cy="664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9824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8864-7050-487C-A279-0C27CDBF9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FAE3-2282-4154-88DA-024130A3C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4E1CD14-DD9E-4C39-A9AD-13A81FABD4C5}"/>
                  </a:ext>
                </a:extLst>
              </p14:cNvPr>
              <p14:cNvContentPartPr/>
              <p14:nvPr/>
            </p14:nvContentPartPr>
            <p14:xfrm>
              <a:off x="312480" y="0"/>
              <a:ext cx="8412840" cy="3574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4E1CD14-DD9E-4C39-A9AD-13A81FABD4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-9360"/>
                <a:ext cx="8431560" cy="359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0399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8864-7050-487C-A279-0C27CDBF9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FAE3-2282-4154-88DA-024130A3C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B6064EB-DB89-44C3-BB3B-29AFB0B99C03}"/>
                  </a:ext>
                </a:extLst>
              </p14:cNvPr>
              <p14:cNvContentPartPr/>
              <p14:nvPr/>
            </p14:nvContentPartPr>
            <p14:xfrm>
              <a:off x="83880" y="99000"/>
              <a:ext cx="9631800" cy="6408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B6064EB-DB89-44C3-BB3B-29AFB0B99C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89640"/>
                <a:ext cx="9650520" cy="642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6828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8864-7050-487C-A279-0C27CDBF9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FAE3-2282-4154-88DA-024130A3C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3146E0-ED7C-471A-B766-463EE47E67A2}"/>
                  </a:ext>
                </a:extLst>
              </p14:cNvPr>
              <p14:cNvContentPartPr/>
              <p14:nvPr/>
            </p14:nvContentPartPr>
            <p14:xfrm>
              <a:off x="419040" y="434520"/>
              <a:ext cx="8732880" cy="1211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3146E0-ED7C-471A-B766-463EE47E67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680" y="425160"/>
                <a:ext cx="8751600" cy="123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5295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8864-7050-487C-A279-0C27CDBF9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FAE3-2282-4154-88DA-024130A3C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806C505-9F20-4076-BBD5-2E8986B4F109}"/>
                  </a:ext>
                </a:extLst>
              </p14:cNvPr>
              <p14:cNvContentPartPr/>
              <p14:nvPr/>
            </p14:nvContentPartPr>
            <p14:xfrm>
              <a:off x="0" y="38160"/>
              <a:ext cx="7300440" cy="2743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806C505-9F20-4076-BBD5-2E8986B4F1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8800"/>
                <a:ext cx="7319160" cy="276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9436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8864-7050-487C-A279-0C27CDBF9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FAE3-2282-4154-88DA-024130A3C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B75C301-866C-4486-9D91-E7265463A596}"/>
                  </a:ext>
                </a:extLst>
              </p14:cNvPr>
              <p14:cNvContentPartPr/>
              <p14:nvPr/>
            </p14:nvContentPartPr>
            <p14:xfrm>
              <a:off x="0" y="23040"/>
              <a:ext cx="12184560" cy="6492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B75C301-866C-4486-9D91-E7265463A5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3680"/>
                <a:ext cx="12203280" cy="651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6277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8864-7050-487C-A279-0C27CDBF9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FAE3-2282-4154-88DA-024130A3C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C9B036-2BAA-4E5F-BE4D-8359A7C20AEF}"/>
                  </a:ext>
                </a:extLst>
              </p14:cNvPr>
              <p14:cNvContentPartPr/>
              <p14:nvPr/>
            </p14:nvContentPartPr>
            <p14:xfrm>
              <a:off x="83880" y="83880"/>
              <a:ext cx="9982440" cy="4877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C9B036-2BAA-4E5F-BE4D-8359A7C20A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74520"/>
                <a:ext cx="10001160" cy="489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67252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8864-7050-487C-A279-0C27CDBF9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FAE3-2282-4154-88DA-024130A3C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136D83-C345-4482-833D-47D5DE0CAA4C}"/>
                  </a:ext>
                </a:extLst>
              </p14:cNvPr>
              <p14:cNvContentPartPr/>
              <p14:nvPr/>
            </p14:nvContentPartPr>
            <p14:xfrm>
              <a:off x="129600" y="99000"/>
              <a:ext cx="11803680" cy="5524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136D83-C345-4482-833D-47D5DE0CAA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40" y="89640"/>
                <a:ext cx="11822400" cy="554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9818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8864-7050-487C-A279-0C27CDBF9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FAE3-2282-4154-88DA-024130A3C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22E5C4B-73D9-4ED2-BF65-44EC8ACC58D4}"/>
                  </a:ext>
                </a:extLst>
              </p14:cNvPr>
              <p14:cNvContentPartPr/>
              <p14:nvPr/>
            </p14:nvContentPartPr>
            <p14:xfrm>
              <a:off x="380880" y="114480"/>
              <a:ext cx="9334800" cy="4595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22E5C4B-73D9-4ED2-BF65-44EC8ACC58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520" y="105120"/>
                <a:ext cx="9353520" cy="461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8121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DD62A-5F49-403E-82EC-F314739505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EED99-2F0A-4879-A965-CC8E9079FD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C8B2887-A775-4C2F-A8B7-F2D73415A384}"/>
                  </a:ext>
                </a:extLst>
              </p14:cNvPr>
              <p14:cNvContentPartPr/>
              <p14:nvPr/>
            </p14:nvContentPartPr>
            <p14:xfrm>
              <a:off x="99000" y="0"/>
              <a:ext cx="7132680" cy="6332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C8B2887-A775-4C2F-A8B7-F2D73415A3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-9360"/>
                <a:ext cx="7151400" cy="635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3642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8864-7050-487C-A279-0C27CDBF9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FAE3-2282-4154-88DA-024130A3C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DF4F639-7222-4330-AF11-96C013A509A3}"/>
                  </a:ext>
                </a:extLst>
              </p14:cNvPr>
              <p14:cNvContentPartPr/>
              <p14:nvPr/>
            </p14:nvContentPartPr>
            <p14:xfrm>
              <a:off x="175320" y="30600"/>
              <a:ext cx="9319680" cy="4435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DF4F639-7222-4330-AF11-96C013A509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" y="21240"/>
                <a:ext cx="9338400" cy="445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67814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EA469AE-4049-4B02-823E-2A95FA7B139C}"/>
                  </a:ext>
                </a:extLst>
              </p14:cNvPr>
              <p14:cNvContentPartPr/>
              <p14:nvPr/>
            </p14:nvContentPartPr>
            <p14:xfrm>
              <a:off x="175320" y="106560"/>
              <a:ext cx="8732880" cy="5715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EA469AE-4049-4B02-823E-2A95FA7B13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" y="97200"/>
                <a:ext cx="8751600" cy="573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30452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0C19E57-4164-4C08-BD11-5B9F3C96BDA3}"/>
                  </a:ext>
                </a:extLst>
              </p14:cNvPr>
              <p14:cNvContentPartPr/>
              <p14:nvPr/>
            </p14:nvContentPartPr>
            <p14:xfrm>
              <a:off x="0" y="45720"/>
              <a:ext cx="7719480" cy="6088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0C19E57-4164-4C08-BD11-5B9F3C96BD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6360"/>
                <a:ext cx="7738200" cy="610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59294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A3E7E7E-1A73-4CB0-8C52-B1262FC0CBA8}"/>
                  </a:ext>
                </a:extLst>
              </p14:cNvPr>
              <p14:cNvContentPartPr/>
              <p14:nvPr/>
            </p14:nvContentPartPr>
            <p14:xfrm>
              <a:off x="0" y="76320"/>
              <a:ext cx="9327240" cy="6339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A3E7E7E-1A73-4CB0-8C52-B1262FC0CB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66960"/>
                <a:ext cx="9345960" cy="635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80956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36EB6BA-DF31-4CDD-9D07-267FAE60DBED}"/>
                  </a:ext>
                </a:extLst>
              </p14:cNvPr>
              <p14:cNvContentPartPr/>
              <p14:nvPr/>
            </p14:nvContentPartPr>
            <p14:xfrm>
              <a:off x="533520" y="91440"/>
              <a:ext cx="7208640" cy="2918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36EB6BA-DF31-4CDD-9D07-267FAE60DB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4160" y="82080"/>
                <a:ext cx="7227360" cy="293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32814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8315A92-F8B3-42C9-ADC5-8F9F0926375E}"/>
                  </a:ext>
                </a:extLst>
              </p14:cNvPr>
              <p14:cNvContentPartPr/>
              <p14:nvPr/>
            </p14:nvContentPartPr>
            <p14:xfrm>
              <a:off x="76320" y="53280"/>
              <a:ext cx="9540360" cy="6721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8315A92-F8B3-42C9-ADC5-8F9F092637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43920"/>
                <a:ext cx="9559080" cy="673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11088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2D693D2-AAB4-4409-A77A-9C6E003420BC}"/>
                  </a:ext>
                </a:extLst>
              </p14:cNvPr>
              <p14:cNvContentPartPr/>
              <p14:nvPr/>
            </p14:nvContentPartPr>
            <p14:xfrm>
              <a:off x="159840" y="38160"/>
              <a:ext cx="9068400" cy="6248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2D693D2-AAB4-4409-A77A-9C6E003420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" y="28800"/>
                <a:ext cx="9087120" cy="626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0322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DD62A-5F49-403E-82EC-F314739505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EED99-2F0A-4879-A965-CC8E9079FD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B3C8951-A9E4-4B97-A260-823D080C2E43}"/>
                  </a:ext>
                </a:extLst>
              </p14:cNvPr>
              <p14:cNvContentPartPr/>
              <p14:nvPr/>
            </p14:nvContentPartPr>
            <p14:xfrm>
              <a:off x="122040" y="122040"/>
              <a:ext cx="8367120" cy="6538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B3C8951-A9E4-4B97-A260-823D080C2E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112680"/>
                <a:ext cx="8385840" cy="655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5841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DD62A-5F49-403E-82EC-F314739505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EED99-2F0A-4879-A965-CC8E9079FD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50E1350-D79B-46ED-9ADD-2B0C649D3922}"/>
                  </a:ext>
                </a:extLst>
              </p14:cNvPr>
              <p14:cNvContentPartPr/>
              <p14:nvPr/>
            </p14:nvContentPartPr>
            <p14:xfrm>
              <a:off x="137160" y="266760"/>
              <a:ext cx="7658280" cy="5159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50E1350-D79B-46ED-9ADD-2B0C649D39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800" y="257400"/>
                <a:ext cx="7677000" cy="517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965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DD62A-5F49-403E-82EC-F314739505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EED99-2F0A-4879-A965-CC8E9079FD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A63D391-804D-4517-9779-20F250F12061}"/>
                  </a:ext>
                </a:extLst>
              </p14:cNvPr>
              <p14:cNvContentPartPr/>
              <p14:nvPr/>
            </p14:nvContentPartPr>
            <p14:xfrm>
              <a:off x="190440" y="60840"/>
              <a:ext cx="9525240" cy="6416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A63D391-804D-4517-9779-20F250F120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51480"/>
                <a:ext cx="9543960" cy="643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8113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DD62A-5F49-403E-82EC-F314739505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EED99-2F0A-4879-A965-CC8E9079FD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AEE9862-A696-4149-8240-1AEBAAF461B1}"/>
                  </a:ext>
                </a:extLst>
              </p14:cNvPr>
              <p14:cNvContentPartPr/>
              <p14:nvPr/>
            </p14:nvContentPartPr>
            <p14:xfrm>
              <a:off x="159840" y="30600"/>
              <a:ext cx="5243040" cy="4450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AEE9862-A696-4149-8240-1AEBAAF461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" y="21240"/>
                <a:ext cx="5261760" cy="446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3854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DD62A-5F49-403E-82EC-F314739505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EED99-2F0A-4879-A965-CC8E9079FD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8085821-A76E-4BC8-A89A-723A26C4AB07}"/>
                  </a:ext>
                </a:extLst>
              </p14:cNvPr>
              <p14:cNvContentPartPr/>
              <p14:nvPr/>
            </p14:nvContentPartPr>
            <p14:xfrm>
              <a:off x="236160" y="160200"/>
              <a:ext cx="4343760" cy="5806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8085821-A76E-4BC8-A89A-723A26C4AB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150840"/>
                <a:ext cx="4362480" cy="582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227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DD62A-5F49-403E-82EC-F314739505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EED99-2F0A-4879-A965-CC8E9079FD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5CAB541-97B1-4A70-8218-6B2DC85A029F}"/>
                  </a:ext>
                </a:extLst>
              </p14:cNvPr>
              <p14:cNvContentPartPr/>
              <p14:nvPr/>
            </p14:nvContentPartPr>
            <p14:xfrm>
              <a:off x="45720" y="670680"/>
              <a:ext cx="9121320" cy="4541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5CAB541-97B1-4A70-8218-6B2DC85A02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60" y="661320"/>
                <a:ext cx="9140040" cy="456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988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2021-10-16T04:09:34Z</dcterms:created>
  <dcterms:modified xsi:type="dcterms:W3CDTF">2021-10-16T04:12:13Z</dcterms:modified>
</cp:coreProperties>
</file>