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2:41:30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4043 0,'0'21'63,"0"0"-48,0 0-15</inkml:trace>
  <inkml:trace contextRef="#ctx0" brushRef="#br0" timeOffset="1147.52">1630 487 0,'0'0'0,"0"-21"0,0 0 16,0-1-16,0 1 16,0 0-16,0 0 15,-21 21 1,-1 0 0,1 21-16,0 0 15,0 0-15,0 22 16,21-22-16,-21 21 0,-1 1 0,1-1 15,0 0-15,0 1 0,0-1 16,0 0-16,-1 22 0,1-22 0,0 0 16,0 22-16,0-22 0,0 1 15,-1-1-15,1-21 0,0 21 16,0-20-16,21-1 0,0 0 0,-21 0 16,21 0-1,-21-21-15,21-21 31,0 0-15,0 0-16,0-22 0,0 22 0</inkml:trace>
  <inkml:trace contextRef="#ctx0" brushRef="#br0" timeOffset="1552.33">1355 169 0,'0'0'0,"21"0"16,0-21-16,64 0 16,-64 21-16,21 0 0,-21 0 0,22 0 15,-1 21-15,0-21 0,1 21 16,-1 22-16,0-22 0,-21 21 0,22 1 15,-22-1-15,0 0 16,0 1-16,0-1 0,-21 21 0,22-20 16,-22-1-16,0 0 0,0 22 15,0-22-15,0 1 0,0-1 16,0 0-16,-22 1 0,1-1 0,0-21 16,21 0-16,0 0 0,-21 1 15,0-1-15,21 0 0,-21 0 0,-1-21 16,22 21-16,-21-21 31,21-21-15,-21 0-16,21 0 15,0 0-15</inkml:trace>
  <inkml:trace contextRef="#ctx0" brushRef="#br0" timeOffset="1783.19">1185 974 0,'0'0'0,"-21"0"0,42 0 31,0 0-31,1 0 0,20 0 16,0-21-16,1-1 0,-1 22 16,0-21-16,22 21 0,-22-21 15,0 21-15,22 0 0,-22-21 16,-21 21-16,22 0 0,-22 0 0,0 0 15,-21-21-15</inkml:trace>
  <inkml:trace contextRef="#ctx0" brushRef="#br0" timeOffset="2740.03">2392 889 0,'0'0'0,"-21"0"0,21-21 62,21 21-62,0 0 0,0-21 16,0 0-16,0 21 0,-21-22 15,22 1-15,-1 21 0,-21-21 0,0 0 16,0 0-16,0 0 16,0-1-16,0 1 0,0 0 15,-21 21 1,-1-21-16,1 21 0,0 0 0,0 0 15,0 0-15,-22 0 0,22 0 16,-21 21-16,21 0 0,-22 0 0,22 1 16,0-1-16,0 0 0,0 0 15,0 21-15,-1-20 0,22-1 16,0 0-16,0 21 0,0-21 0,0 1 16,0-1-16,22-21 15,-1 0-15,0 0 16,0 0-16,21 0 0,-20 0 15,20 0-15,0 0 0,-21-21 0,22-1 16,-1 22-16,-21-21 0,22 0 16,-22 0-16,0 0 0,21 0 0,-42-1 15,21 1-15,1 0 16,-22 0 0,0 42 15,-22-21-31,22 21 0,-21 0 15,21 1-15,0 20 16,0-21-16,-21 21 0,21-20 0,-21 20 16,21 0-16,0 1 0,0-1 15,0 0-15,0 22 0,0-22 0,0 0 16,0 1-16,0 20 0,-21 1 16,21-1-16,0 1 0,-21-1 0,21 1 15,0 20-15,0-20 0,0-1 16,-22 1-16,22-1 0,0-20 0,0 20 15,0 1-15,0-22 0,0 22 16,0-22-16,-21 0 0,21 1 0,0-1 16,-21-21-16,0 0 0,0 0 15,0 1-15,-1-1 0,-20-21 16,21 0-16,0 0 0,-22 0 16,1 0-16,0-21 0,-1-1 0,1-20 15,0 21-15,-1-21 0,1-1 16,0-20-16,-1 20 0,22-20 0,-21 21 15,21-22-15,0 1 0,-1-1 16,1 1-16,21-1 0,0 1 0,0 20 16,0-20-16,0 20 0,21 1 15,1 0-15,-1-1 0,0 1 0,0 21 16,0-21-16,22 20 16,-22-20-16,0 21 0,21 0 0,1-22 15,-22 22-15,21-21 0,0 21 16,-20-22-16,20 22 0,-21-21 0</inkml:trace>
  <inkml:trace contextRef="#ctx0" brushRef="#br0" timeOffset="3167.83">2476 1016 0,'0'0'0,"22"0"0,-1 0 16,0 0 0,0 0-16,0 0 15,0 0-15,1 0 0,-1-21 0,-21 0 16,21 21-16,0-21 0,0-1 16,0 22-16,-21-21 0,0 0 0,0 0 15,0 0-15,0 0 16,-21 21-1,0 0-15,0 0 0,0 0 16,0 0-16,-1 0 0,-20 21 16,21 0-16,0 0 0,0 0 0,-1 0 15,1 1-15,21-1 0,0 21 16,0-21-16,0 0 0,0 1 16,0-1-16,0 0 0,0 0 15,0 0-15,21 0 16,22-21-16,-22 0 0,0 0 15,0 0-15,22 0 0,-22 0 16,21 0-16,0-21 0,-20 0 0,20 0 16,0 0-16,-21 0 0,22-1 15</inkml:trace>
  <inkml:trace contextRef="#ctx0" brushRef="#br0" timeOffset="3699.52">3111 720 0,'-21'0'16,"21"21"0,-21-21-16,21 21 0,-21 0 15,21 0-15,0 1 0,0-1 0,0 0 16,-21 0-16,21 21 0,0-20 16,0-1-16,-21 0 0,21 0 15,0 0-15,0 0 0,0 1 16,0-1-16,0 0 15,-22-21 17,22-21-17,0 0-15,0-1 16,0 1-16,0 0 0,0 0 0,0 0 16,0 0-16,0-1 0,0-20 15,22 21-15,-1-21 0,0 20 0,-21 1 16,21 0-16,0 0 0,0 21 15,22-21-15,-22 0 0,0 21 16,0 0-16,0 0 0,1 0 0,20 0 16,-21 0-16,0 0 0,0 21 15,-21 0-15,22-21 0,-22 21 0,0 21 16,21-20-16,-21-1 16,0 0-16,0 21 0,0-21 0,0 1 15,0-1-15,-21 0 0,-1 0 16,1 0-16,21 0 0,0 1 0,-21-1 15,0-21-15,21 21 16,-21-21-16,21-21 47,0 0-47,0-1 0</inkml:trace>
  <inkml:trace contextRef="#ctx0" brushRef="#br0" timeOffset="4440">3979 826 0,'0'0'16,"0"-22"-16,21 22 0,-21-21 15,0 0-15,22 21 0,-22-21 16,0 0-16,0 0 15,0-1-15,-22 1 16,1 21 0,0 0-16,0 0 0,0 0 15,0 0-15,-1 0 0,1 21 16,0-21-16,0 22 0,0-1 0,0 0 16,-22 21-16,22-21 0,0 1 15,0 20-15,21-21 0,0 21 0,-21-20 16,21-1-16,0 0 0,0 0 15,0 0-15,0 0 0,0 1 0,0-1 16,21-21-16,0 0 0,0 21 16,0-21-16,0 0 0,1 0 15,-1 0-15,0 0 16,0-21-16,0 21 0,0-21 0,1-1 16,-1 1-16,0 0 0,0 0 15,0-21-15,0 20 0,1-20 0,-1 0 16,0-1-16,0 1 0,0 21 15,0-21-15,-21-1 0,22 1 0,-22 0 16,21-1-16,0 22 0,-21-21 16,0-1-16,0 22 0,0-21 0,0 21 15,21 0-15,-21-1 16,0 1-16,0 0 0,0 0 0,-21 42 31,21 0-15,-21 0-16,21 22 0,-21-22 15,21 21-15,0-21 0,0 22 0,-22-22 16,22 21-16,-21 1 0,21-22 16,0 21-16,0 0 0,0 1 0,-21-22 15,21 21-15,0 1 0,0-22 16,0 21-16,0 0 0,0-20 0,0-1 16,0 0-16,0 21 0,0-21 15,21-21-15,0 22 0,-21-1 0,22-21 16,-1 0-16,0 21 0,0-21 15,0 0-15,0 0 0,1 0 0,-1 0 16,21-21-16,-21 0 16,0 21-16,1-22 0,20 1 0,-21 0 15,0 0-15,0 0 0,1 0 16,-1-1-16,0 1 0</inkml:trace>
  <inkml:trace contextRef="#ctx0" brushRef="#br0" timeOffset="5039.75">4889 677 0,'0'0'0,"0"-21"0,22 0 31,-22 0-31,0 0 0,0 0 16,0-1-1,-22 22-15,1 0 16,0 0-16,0 0 0,0 0 15,0 0-15,-1 0 0,1 22 16,0-22-16,0 21 0,-21 0 0,20 0 16,1 21-16,0-20 0,0-1 15,21 21-15,0-21 0,-21 22 0,21-22 16,0 21-16,0-21 16,0 0-16,0 1 0,0-1 0,21 0 0,-21 0 15,21-21-15,0 0 0,0 0 16,1 0-16,-1 0 15,0 0-15,0-21 16,0 21-16,0-21 0,1 0 0,-1-1 16,0 1-16,0 0 0,0-21 15,0 21-15,1-22 0,-22 22 0,21 0 16,0-21-16,-21 20 0,0 1 16,0 0-16,0 0 0,0 0 15,0 42 16,-21 0-31,21 0 16,-21 0-16,21 1 0,0 20 16,0-21-16,0 0 0,0 22 15,0-22-15,0 21 0,0-21 0,0 0 16,0 1-16,0-1 0,21 0 16,0 0-16,21-21 0,-21 21 0,1 0 15,-1-21-15,21 0 0,-21 0 16,22 0-16,-22 0 0,21 0 0,-21 0 15,22 0-15,-22-21 0,21 21 16,-21-21-16,22 21 0,-22-21 0,0 0 16,0 0-16,0 21 0</inkml:trace>
  <inkml:trace contextRef="#ctx0" brushRef="#br0" timeOffset="5783.87">1270 1439 0,'0'0'0,"-21"0"0,0 0 0,-1 0 15,1 0-15,0 0 0,0 0 0,0 0 16,0 0-16,-1 0 16,44 0 30,-1 0-30,0 0-16,21 0 0,1 0 16,20 0-16,1 0 0,-1 0 15,1-21-15,20 21 0,1 0 0,0 0 16,20 0-16,-20 0 0,21 0 16,21 0-16,-21 0 0,21 0 15,21 0-15,-21 0 0,0 0 0,0 0 16,0-21-16,21 21 0,-21 0 15,21 0-15,0 0 0,-21 0 0,22-21 16,-22 21-16,0 0 0,21 0 16,-21 0-16,0 0 0,-21 0 0,-1 0 15,1 0-15,-21 0 0,0 0 16,-22 0-16,1 0 0,-1 0 16,-21 0-16,-20 0 0,-1 0 0,0 0 15,0 0-15,-42 0 47,0 0-47,-22 0 0,22 0 0,-21 0 16,0 0-16</inkml:trace>
  <inkml:trace contextRef="#ctx0" brushRef="#br0" timeOffset="6460.74">1037 1566 0,'0'0'0,"-21"0"0,-21 0 0,20 0 0,1 0 16,0 0-16,0 0 0,42 22 47,0-22-32,0 0-15,1 0 0,-1 0 16,0 0-16,21 0 0,1 0 0,-1 0 16,21 0-16,1 0 0,-1 0 15,22 0-15,0 0 0,-1 0 0,22-22 16,-21 22-16,21 0 0,0 0 16,21 0-16,0-21 0,0 21 0,0 0 15,0 0-15,0 0 16,-22 0-16,22 0 0,0 0 0,0 0 15,0 0-15,-21 0 0,21 0 16,0 0-16,0 0 0,0 0 0,-21 0 16,21 0-16,0 0 0,-21 0 15,21 0-15,0 0 0,-21 0 0,0 0 16,-22 0-16,1 0 0,0 0 16,-22 0-16,1 0 0,-22 0 0,0 0 15,1 0-15,-1 0 0,-21 0 0,0 0 16,0-21-16,1 21 0,-1 0 15,0 0 1,0 0 0,-21-21-16,21 21 31,-21-21-15</inkml:trace>
  <inkml:trace contextRef="#ctx0" brushRef="#br0" timeOffset="19371.59">2095 3133 0,'0'-21'16,"-21"21"31,21-22-47,0 1 31,-21 21-15,21-21-16,0 0 31,0 42 16,0 0-47,-21-21 0,21 43 16,0-22-16,0 0 0,0 21 15,0 1-15,-21-1 0,21 0 16,0 1-16,0-1 0,0 0 0,0 22 15,0-43-15,0 21 0,-21 1 16,21-1-16,0-21 0,0 0 0,0 0 16,0 1-16,0-1 0,0 0 15,0 0-15,0 0 16,0-42 15,0 0-15,0 0-16,0 0 0,0-1 15</inkml:trace>
  <inkml:trace contextRef="#ctx0" brushRef="#br0" timeOffset="20330.07">2476 3471 0,'0'-21'187,"0"0"-187,-21 21 63,0 0-63,21 21 0,0 0 15,-21-21 1,21 22-16,0-1 31,21-21 16,-21-21-47,21 21 16,-21-22-16,0 1 0,21 21 0,-21-21 15,0 0-15,0 0 16,-21 21 15,21 21-15,-21-21-16,21 21 0,0 0 15,0 0-15,-21 1 0,21-1 32,21-21 14,0 0-30,-21-21-16,21 21 0,1-22 0,-22 1 16,0 0-1,0 0 1,-22 21 31,22 21-47,-21-21 0,21 21 15,21-21 48</inkml:trace>
  <inkml:trace contextRef="#ctx0" brushRef="#br0" timeOffset="22983.4">3831 3112 0,'0'-22'0,"0"1"16,0 0-16,0 0 0,0 0 15,0 0-15,0-1 16,0 1-16,0 0 0,21 21 16,-21-21-1,21 21 1,-21 21-16,0 0 16,0 0-16,0 1 0,0 20 0,0 0 15,0 1-15,0-1 0,0 0 16,0 1-16,0 20 0,0-21 0,-21 1 15,0-1-15,21 0 0,-21 1 16,21-1-16,0-21 0,0 22 16,-21-22-16,21 0 0,0 0 0,0 0 15,0 0 1,21-42 15,0 0-31,-21 0 0,21 21 0,0-42 16,1 20-16</inkml:trace>
  <inkml:trace contextRef="#ctx0" brushRef="#br0" timeOffset="23291.42">4254 2900 0,'0'0'0,"22"0"0,-22 21 31,0 0-31,0 0 16,0 22-16,0-22 0,0 21 0,0-21 16,0 22-16,0-1 0,-22 0 15,22 1-15,0-1 0,-21 0 0,21 1 16,0-1-16,0-21 0,0 22 16,0-22-16,0 0 0,-21 0 15,21 0-15,0 0 0,0 1 16,0-44 31,0 1-47,0 0 0,0 0 0,0 0 15</inkml:trace>
  <inkml:trace contextRef="#ctx0" brushRef="#br0" timeOffset="23579.26">3895 3323 0,'-43'0'15,"64"0"17,1 0-32,-1 0 15,21 0-15,-21-21 0,0 21 16,1 0-16,-1 0 0,21-21 0,-21 21 15,0 0-15,-21-21 0,22 21 16,-1 0-16,0 0 16,-21-21-1,21 21-15,-21-22 0,21 1 16,0 21 0,-21-21-16</inkml:trace>
  <inkml:trace contextRef="#ctx0" brushRef="#br0" timeOffset="23879.45">4466 2985 0,'0'0'0,"-21"0"15,0 0-15,42 0 31,0 0-31,0 0 16,22 0-16,-22-22 0,21 22 0,0 0 16,1 0-16,-1-21 0,0 21 15,1 0-15,-22 0 0,21-21 0,1 21 16,-22 0-16,0 0 0,0 0 16,-42 0 15,0 0-31,0 0 15,-1 0-15,1 0 0</inkml:trace>
  <inkml:trace contextRef="#ctx0" brushRef="#br0" timeOffset="24135.31">4784 2942 0,'0'0'0,"-22"21"0,22 1 16,0-1-16,0 0 0,-21 21 15,21-21-15,0 1 0,0 20 16,0 0-16,-21 1 0,0-1 0,21-21 16,-21 21-16,21 1 15,0-1-15,-21-21 0,-1 22 0,22-22 16,0 0-16,0 0 0,-21 0 16,21 0-16,0 1 0,0-1 15,21-21 16,1 0-31,-1-21 0,0-1 0,0 1 16</inkml:trace>
  <inkml:trace contextRef="#ctx0" brushRef="#br0" timeOffset="24443.14">5313 2921 0,'0'21'31,"0"0"-31,0 1 0,-21-1 16,21 21-16,-22-21 0,22 22 0,0-22 16,0 21-16,-21 0 0,21 1 15,-21-22-15,21 21 0,-21 1 0,21-22 16,0 21-16,0-21 0,0 0 15,0 1-15,0-1 0,0 0 16,0 0-16,0 0 16,0-42 15,0 0-31</inkml:trace>
  <inkml:trace contextRef="#ctx0" brushRef="#br0" timeOffset="24704">5292 3006 0,'0'-21'0,"0"42"0,21-42 31,-21 42-15,21 0-16,-21 0 0,21 0 15,0 0-15,-21 1 0,0 20 16,21-21-16,1 0 0,-22 0 0,21 1 15,-21-1-15,0 0 0,21-21 16,-21 21-16,21 0 0,-21 0 16,21-21 15,0-21-15,-21 0-16,22 0 0</inkml:trace>
  <inkml:trace contextRef="#ctx0" brushRef="#br0" timeOffset="25263.51">5969 2921 0,'-21'0'32,"0"0"-32,-1 0 0,1 0 15,0 0-15,0 21 0,0 0 0,-22 1 16,22-1-16,0 0 0,0 0 15,-21 21-15,20-20 0,1-1 0,0 0 16,0 21-16,0-21 0,0 1 16,-1-1-16,1 0 0,21 0 15,0 0-15,21-21 47,1-21-47,-1 0 16,0 0-16,0 0 0,0-22 0,0 22 15,22 0-15,-22-21 0,21 20 0,-21-20 16,1 21-16,20 0 0,-21-22 16,0 22-16,0 0 0,1 0 15,-1 21-15,-21-21 0,0 42 32,0 0-17,0 0-15,0 0 0,0 22 0,-21-22 16,21 21-16,-22 1 0,22-22 0,-21 21 15,0 0-15,21 1 0,0-1 16,-21 0-16,21 1 0,-21-22 0,21 21 16,0-21-16,0 1 0,0-1 15,0 0-15,0 0 0,0 0 16,0-42 31,0 0-32,21 0-15,0 0 0,-21-1 16,21-20-16</inkml:trace>
  <inkml:trace contextRef="#ctx0" brushRef="#br0" timeOffset="25836.21">6540 2921 0,'0'-21'0,"0"42"0,0-63 15,0 21 1,-21 21 15,21 21-15,0 0-16,-21 0 0,21 0 15,0 0-15,0 1 0,-21 20 0,21 0 16,-21-21-16,0 22 0,21-1 16,-22 0-16,1 1 0,0-1 15,21 0-15,-21 1 0,0-22 16,21 21-16,-21-21 0,21 1 0,0-1 16,0 0-16,0 0 0,-22-21 0,22 21 15,0 0 1,22-21 15,-1 0-31,0 0 0,0 0 0,0-21 16,0 21-16,22 0 0,-22 0 15,21-21-15,-21 21 0,22 0 0,-1 0 16,-21 0-16,22-21 0,-22 21 0,0 0 16,21 0-16,-21 0 15,1 0-15,-1 0 16,-21 21 62,-21-21-78,-1 0 0,1 0 16,0 0-16,0 0 0</inkml:trace>
  <inkml:trace contextRef="#ctx0" brushRef="#br0" timeOffset="27195.93">2074 4593 0,'-21'0'16,"0"0"-1,21-21 1,0 0 0,0 0-16,0 0 15,0-1-15,0 1 16,0 0-16,21 21 15,0 0-15,0-21 0,1 21 16,-1 0-16,0 0 16,0 0-16,0 0 0,0 0 15,-21 21-15,22 0 0,-1 0 16,-21 1-16,0-1 0,0 0 0,21 21 16,-21-21-16,0 1 0,0 20 15,0-21-15,0 21 0,0 1 0,-21-1 16,0-21-16,-1 22 0,1-1 15,0 0-15,0 1 0,0-22 0,-22 21 16,22 0-16,0-20 16,-21 20-16,21-21 0,-22 0 0,22 0 15,-21 1-15,21-22 0,-22 21 0,22-21 16,0 0-16,0 0 0,0 0 16,-1 0-16,1 0 0,0-21 0,21-1 15,0 1-15,-21 0 0,21 0 16,0-21-16,0-1 0,0 1 0,0 0 15,0-1-15,0 1 0,0 21 16,0-22-16,0 22 0,21-21 16,0 21-16,0 0 0,1 21 15,-1 0-15,0 0 16,0 0-16,0 21 0,0 0 16,-21 0-16,22 0 0,-1 0 0,0 22 15,-21-22-15,0 21 0,21-21 16,-21 22-16,21-22 0,-21 0 0,0 21 15,0-20-15,0-1 0,0 0 16,0 0-16,21 0 0,-21 0 16,22-21-1,-1 0-15,0 0 16,0-21-16</inkml:trace>
  <inkml:trace contextRef="#ctx0" brushRef="#br0" timeOffset="27419.8">2625 4974 0,'0'0'0,"21"0"0,-21-21 0,0 0 31,21 21 32,0 0-63,0-21 15</inkml:trace>
  <inkml:trace contextRef="#ctx0" brushRef="#br0" timeOffset="28731.49">4000 4487 0,'0'0'15,"0"-21"-15,0 0 0,0 0 0,0 0 0,22 0 16,-22-1-16,0 1 0,0 0 0,0 0 16,0 0-16,0 0 15,0-1-15,0 44 31,0-1-31,-22 21 16,22-21-16,0 22 16,0-1-16,-21 0 0,21 1 0,-21 20 15,0-21-15,0 22 0,21-1 0,-21-20 16,-1 20-16,1 1 0,0-22 16,-21 22-16,21-22 0,-1 0 0,-20 1 15,21-1-15,-21-21 0,20 21 16,1-20-16,-21-1 0,21 0 0,0 0 15,-1-21-15,1 21 0,0-21 16,0 0-16,0 0 0,0 0 16,21-21-16,-22 0 0,22 0 0,-21 0 15,21-1-15,0-20 0,0 0 16,0 21-16,0-43 0,0 22 16,0-22-16,0 22 0,0 0 15,0-22-15,0 43 0,0-21 0,0 20 16,0 1-16,0 0 0,0 0 15,21 21-15,1 0 0,-22 21 16,0 0-16,21 0 0,-21 22 16,21-22-16,-21 21 0,0 1 15,0-1-15,0 0 0,0-21 0,21 22 16,-21-22-16,21 21 0,-21-21 16,21 1-16,-21-1 0,22 0 0,-1 0 15,-21 0-15,21-21 0,0 21 16,0-21-16,0 0 0,1 0 15,-1 0-15,0 0 0,0 0 0,21 0 16,-20 0-16,20 0 0,-21-21 16,0 0-16,22 21 0,-22-21 0,21 0 15,-21 0-15,0-1 0,1-20 16,20 21-16,-21-21 0,0 20 0,0-20 16,-21 21-16,22 0 0,-22 0 0,21-1 15,-21 1-15,0 0 0,21 21 16,-21 21 15,0 0-31,0 1 0,0-1 16,0 0-16,0 21 15,0-21-15,-21 22 0,21-22 0,0 0 16,0 21-16,0-20 0,0-1 0,0 0 16,0 0-16,0 0 0,0 0 15,21-21-15,0 0 16,0 0-16,0 0 15,1 0-15,-1 0 0,0 0 0,0 0 16,21-21-16,-20 0 0,-1 0 0,0 21 16,0-21-16,0-22 0,0 22 15,-21 0-15,22-21 0,-22-1 0,21 22 16,-21-21-16,0 0 16,0-1-16,0 22 0,0-21 0,-21 21 15,-1-1-15,1 1 0,0 0 0,0 0 16,0 21-16,0 0 0,-1 0 15,-20 0-15,21 0 0,0 0 0,0 0 16,-1 0-16,1 21 0,0-21 16,0 21-16,0 0 0,0 1 0,21-1 15,-22 0-15,22 0 0,0 0 16,0 0-16,0 1 0,0-1 16,0 0-16,22 0 15,-1-21-15,0 0 16,21 21-16</inkml:trace>
  <inkml:trace contextRef="#ctx0" brushRef="#br0" timeOffset="29088.28">5016 4741 0,'0'0'16,"0"-21"-16,0 0 0,0 0 15,0 0-15,0 0 16,-21 21-16,0 0 16,0 0-16,0 0 0,0 0 15,-1 21-15,1 0 0,0-21 16,0 42-16,0-21 0,0 1 0,-1 20 16,1 0-16,21 1 0,-21-22 0,21 21 15,-21 0-15,21 1 0,0-22 16,0 21-16,0-21 0,0 1 0,0-1 15,0 0-15,0 0 0,21 0 16,0-21-16,22 21 0,-22-21 0,0 0 16,21 0-16,1 0 0,-22 0 0,21 0 15,0 0-15,-20 0 16,20 0-16,0-21 0,-21 21 0,22-21 16,-22 0-16,21 0 0,1 0 15</inkml:trace>
  <inkml:trace contextRef="#ctx0" brushRef="#br0" timeOffset="29575.34">5588 4868 0,'0'0'16,"21"-21"-16,-21 0 0,0 0 0,0 0 0,0 0 16,0-1-16,0 1 15,-21 21-15,21-21 0,-21 21 0,0 0 16,-1 0-16,-20 0 0,21 0 0,0 0 16,0 21-16,-22 0 0,22 1 15,0-1-15,0 0 0,-22 0 16,22 21-16,0-20 0,21 20 0,-21-21 15,21 21-15,-21-20 0,21 20 16,0-21-16,0 0 0,0 0 0,0 1 16,0-1-16,21 0 15,0-21-15,0 0 0,0 0 16,1 0-16,-1 0 0,0 0 0,21 0 16,-21-21-16,1 0 0,-1 21 15,0-22-15,0 1 0,0-21 0,0 21 16,1-22-16,-1 22 0,-21-21 15,21 0-15,-21-1 0,21 22 16,-21-21-16,0 21 0,0-1 0,0 1 16,0 0-16,0 42 31,-21 22-15,21-22-16,-21 0 0,21 21 0,-21 1 15,21-22-15,0 21 0,0-21 0,0 22 16,0-22-16,0 0 0,0 0 15,0 0-15,0 0 0,21-21 0,0 22 16,0-22-16,0 0 0,0 0 16,1 0-16,20 0 15,-21 0-15,0-22 0,22 1 0,-22 21 16,21-21-16,-21-21 0,43-1 16</inkml:trace>
  <inkml:trace contextRef="#ctx0" brushRef="#br0" timeOffset="29883.38">6244 4212 0,'0'0'0,"-21"0"16,0 21 0,21 1-16,-21-1 15,-1 0-15,22 21 0,0-21 0,-21 22 16,21-1-16,-21 0 0,0 1 0,21-1 15,0 0-15,0 1 0,-21-1 16,21 0-16,-21 1 0,21-1 0,-22-21 16,22 22-16,-21-1 0,21-21 15,0 21-15,0-20 0,0-1 0,-21 0 16,21 0-16,0 0 0,0 0 16,21-21-1,0 0-15,1 0 16,-1 0-16,0-21 0,0 0 0,0 0 15,0 0-15,1-22 16</inkml:trace>
  <inkml:trace contextRef="#ctx0" brushRef="#br0" timeOffset="30363.55">6540 4593 0,'0'0'0,"-21"0"31,0 0-31,21 21 15,-21 1-15,0-1 0,0 0 0,-1 0 16,1 0-16,0 22 16,21-22-16,-21 21 0,0-21 0,21 22 0,-21-1 15,21-21-15,0 0 0,0 22 16,0-22-16,0 0 0,0 0 16,0 0-16,0 0 0,21 1 15,0-22-15,0 0 16,0 0-16,0 0 0,1 0 0,-1 0 15,0 0-15,21 0 0,-21-22 0,1 1 16,-1 21-16,0-21 0,0 0 16,0 0-16,0-22 0,-21 22 0,0-21 15,22 21-15,-22-22 0,0 1 0,0 21 16,0-21-16,0 20 0,0 1 16,-22 0-16,1 0 0,0 21 0,0-21 15,0 21-15,0 0 0,-1 0 16,1 0-16,0 0 0,0 0 15,0 21-15,0-21 0,-1 21 0,1 0 16,21 0-16,0 1 0,0-1 16,-21 0-16,21 21 0,0-21 0,0 1 15,0-1-15,0 0 0,0 0 16,0 0-16,0 0 16,21-21-16,0 0 0,1 0 15,-1 0-15,0 0 16,0-21-16,0 21 0</inkml:trace>
  <inkml:trace contextRef="#ctx0" brushRef="#br0" timeOffset="30863.44">6964 4720 0,'-21'0'0,"21"-21"16,-22 21-16,22-21 15,0 0-15,0 0 16,22-1-16,-1 22 16,0 0-16,0 0 0,-21-21 15,21 21-15,22 0 0,-22 0 0,0 0 16,0 0-16,0 0 0,0 0 16,1 21-16,-1 1 0,0-1 0,-21 0 15,0 0-15,21 0 0,-21 22 0,0-22 16,0 21-16,0 0 0,0-20 15,0 20-15,0-21 0,0 0 0,-21 22 16,21-22-16,0 0 0,-21-21 0,21 21 16,-21 0-16,-1-21 31,1 0-15,21-21-16,0 0 15,0 0-15,0 0 0,0-1 0,0-20 16,21 21-16,1-21 0,-22-1 15,21 22-15,0-21 0,0-1 0,0 22 16,0 0-16,1 0 0,-1 0 0,0 0 16,0-1-16,0 1 0,0 21 15,1-21-15,-1 21 0,0 0 16,0 0-16,0 0 0,0 0 16,-21 21-1,0 0-15,0 1 16,22-22-16</inkml:trace>
  <inkml:trace contextRef="#ctx0" brushRef="#br0" timeOffset="31395.41">8107 4657 0,'0'0'0,"21"0"0,0-21 0,-21-1 15,21 22-15,0-21 16,-21 0 0,-21 21-1,0 0-15,0 0 16,0 0-16,0 0 0,-1 0 0,1 21 16,-21-21-16,21 21 0,0 1 15,-1-1-15,1-21 0,0 21 0,0 0 16,0 0-16,21 0 0,-21-21 0,21 22 15,0-1-15,0 0 0,0 0 16,21-21-16,0 21 0,0-21 16,0 0-16,22 21 0,-22-21 15,0 22-15,0-22 0,21 0 0,-20 21 16,-1-21-16,0 0 0,0 0 0,0 21 16,0-21-16,1 0 15,-22 21-15,0 0 16,0 0-1,-22-21-15,1 0 0,21 22 16,-42-22-16,21 0 0,0 21 0,-1-21 16,1 0-16,0 0 0,0 21 15,0-21-15,0 21 0,-1-21 0,1 0 16,0 0-16,0 0 16,0 0-16,0 0 15,21-21 1,0 0 15,0 0-31,0-1 0</inkml:trace>
  <inkml:trace contextRef="#ctx0" brushRef="#br0" timeOffset="31895.66">6117 4360 0,'0'0'0,"21"0"31,0 0-31,1 0 16,20 0-16,-21 0 0,21 0 15,1 0-15,20 0 0,-20 0 0,-1 0 0,21-21 16,-20 21-16,-1 0 15,22 0-15,-22-21 0,0 21 0,-21 0 16,22 0-16,-22-21 0,21 21 16,-21 0-16,1 0 0,-1 0 15,0 0-15,0 0 94,0 0-94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4:32:12.81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2540 8319 0,'0'-22'15,"0"44"-15,-21-44 0,21 1 0,-21 21 16,21-21-16,-22 21 16,22-21-16,-21 21 15,21-21 1,0 42 0,0 0-1,0 0-15,21 22 0,-21-22 16,22 0-16,-1 0 0,-21 21 15,21-20-15,0-1 0,-21 21 0,21-21 16,-21 0-16,21 1 0,1-1 16,-22 0-16,0 0 0,21 0 0,0 0 15,-21 1-15,21-1 16,0 0-16,0 0 0,1-21 16,-22 21-1,21-21-15,0 0 0,0 0 16,0 0-16,0-21 0,1 0 15,20 0-15,0 0 0,1-1 16,-1 1-16,21 0 0,22-21 0,0-1 0,-1 1 16,1 0-16,0-22 15,21 22-15,-22-22 0,1 22 0,0-21 16,-1 20-16,1 1 0,0 0 16,-1-1-16,-20 22 0,-1-21 0,1 21 15,-22-1-15,-21 1 0,22 21 0,-22-21 16,21 0-16,-21 21 15,-21-21 1,21 21-16,-42 0 188,0 21-173,0 0-15,-21 0 0</inkml:trace>
  <inkml:trace contextRef="#ctx0" brushRef="#br0" timeOffset="882.94">2074 9758 0,'0'-21'31,"21"42"16,1 0-32,-22 0-15,0 0 0,0 1 0,21-1 16,-21 0-16,21 0 0,-21 0 16,0 0-16,0 22 0,21-22 0,-21 0 15,0 0-15,0 0 0,0 1 16,0-1-16,21 0 0,-21 0 15,21-21-15,-21 21 0,22 0 0,-22 1 16,21-22-16,0 0 16,0 0-16,0 0 0,0 0 0,22 0 15,-1 0-15,22-22 0,-1 1 16,22-21-16,-1 21 0,1-22 16,21-20-16,21 21 0,0-1 0,21-20 15,-21 20-15,21-20 0,-21 21 0,0-22 16,-21 22-16,0 21 0,84-43 15,-126 43-15,-1 0 0,-20 0 16,-22 21-16,21 0 0,-42-22 16,21 22-16,1 0 15,-22-21 1,0 42 93,0 1-77,-22-22-32,1 21 15,0 0-15,0 0 0,0 0 0,0 0 16</inkml:trace>
  <inkml:trace contextRef="#ctx0" brushRef="#br0" timeOffset="1715.97">1291 11091 0,'0'0'15,"0"-21"-15,0 0 32,21 21-32,0 0 15,1 0 1,-1 0-16,0 0 0,0 0 15,0 21-15,0 0 16,-21 1-16,22-1 0,-1 0 0,-21 0 16,21 21-16,-21-20 0,0 20 15,0-21-15,0 21 0,0 1 0,0-22 16,0 21-16,0-21 0,0 22 16,0-22-16,0 0 0,0 0 0,0 0 15,0 1-15,21-22 16,0 21-16,22-21 0,-22 0 15,21-21-15,0-1 0,1 1 16,20-21-16,1 0 0,20-1 16,22 1-16,-21-22 0,42 1 0,-21 21 15,21-22-15,-21 22 0,21-1 16,-43 1-16,22 0 0,-21-1 0,-1 22 16,-20 0-16,-22 21 0,43-21 15,-64 0-15,0 21 16,-21 21 31,0 0-47,0 0 0,-21-21 15,0 21-15,0 1 0,-22-1 16,22 0-16</inkml:trace>
  <inkml:trace contextRef="#ctx0" brushRef="#br0" timeOffset="2316.63">889 12785 0,'0'0'16,"21"21"-16,-21 0 0,21 0 15,-21 0-15,0 1 0,0-1 0,21 0 16,-21 0-16,22-21 0,-1 21 16,0 0-16,0-21 0,0 0 0,22 0 15,-1 0-15,21-21 0,1 0 16,21-21-16,-1 21 0,1-22 15,21 1-15,0 0 0,-1-1 0,22 1 16,-21-22-16,21 22 0,0 21 16,-21-21-16,0-1 0,-21 22 0,-1 0 15,-20 0-15,-1 0 0,-20-1 16,-1 1-16,-21 21 0,21 0 0,-20-21 16,-1 21-1,0 0 1,0 0-1,0 0-15,0 0 16,1 0-16,-1 0 16,0-21-16,0 21 0</inkml:trace>
  <inkml:trace contextRef="#ctx0" brushRef="#br0" timeOffset="4163.6">15452 10329 0,'0'0'15,"-22"0"1,1 0 0,21-21-16,-21 21 15,0 0 1,21-21 15,0 0 0,0 0-31,0 0 16,21 21-16,0-22 16,0 22-16,-21-21 0,22 21 0,-1-21 15,21 21-15,-21-21 0,22 21 0,-22 0 16,21-21-16,0 21 0,1 0 15,-1-21-15,0 21 0,1 0 0,-1 0 16,0 0-16,22 0 0,-22 0 0,1 0 16,-1 0-16,0 0 0,1 0 15,-22 0-15,0 21 0,-21 0 16,0 0-16,0 0 0,0 0 0,0 1 16,-21-1-16,0 0 0,-22 21 15,22-21-15,0 22 0,-21-22 0,20 21 16,1 1-16,-21-22 0,21 21 15,-22 0-15,22 1 0,0-22 16,0 21-16,0 1 0,0-22 0,-1 21 16,1 22-16,21-43 0,0 21 15,0-21-15,0 0 0,0 1 16,0 20-16,0-21 0,0 0 0,21 0 16,1 1-16,-1-1 0,0 0 0,0 0 15,0-21-15,22 21 0,-22 0 16,21-21-16,-21 0 0,22 0 15,-1 0-15,0 0 0,-21 0 0,22 0 16,-22 0-16,0 0 0,0-21 0,0 21 16,1-21-16,-22 0 15,0 0-15,0 0 16,-22 21-16,1 0 16,0 0-16,0 0 15,0 0-15,0 0 0,-1 0 0,1 21 16,0 0-16,0-21 0,21 21 0,-21 21 15,0-20-15,-1-1 0,1 0 16,21 0-16,-21 21 0,0-20 0,21-1 16,-21 21-16,21-21 0,0 22 15,-21-22-15,21 0 0,-22 21 16,22-21-16,0 22 0,0-22 0,0 21 16,0 1-16,-21-22 0,21 21 0,0-21 15,0 22-15,-21-1 0,21 0 0,0-21 16,0 22-16,0-1 0,0-21 15,0 22-15,0-1 0,0-21 16,0 21-16,0-20 0,0-1 0,-21 21 0,21-21 16,0 0-16,0 1 0,0-1 0,0 0 15,0 0-15,-21 0 0,21 0 16,-21 1-16,21-1 0,-22 0 16,1 0-16,0-21 0,0 21 0,0 0 15,0-21-15,-1 22 0,1-22 16,0 21-16,0-21 0,0 0 15,0 0-15,-1 21 0,1-21 0,0 0 16,0 0-16,0 0 0,0 0 0,-1 0 16,1 0-16,0 0 15,0 0-15,21 21 47,-21-21-47,0 0 31</inkml:trace>
  <inkml:trace contextRef="#ctx0" brushRef="#br0" timeOffset="14317.38">17230 10668 0,'0'0'0,"0"-21"15,21 21-15,-21-21 0,0 0 0,21-1 16,-21 1-16,0 0 15,21 21-15,-21-21 0,0 0 0,0 0 16,0 42 15,0 0-31,0 0 0,0 0 16,0 22-16,0-22 0,0 21 16,-21 0-16,21 1 0,-21-22 0,21 21 15,-21 1-15,21-1 0,0-21 16,0 21-16,0 1 0,0-22 0,0 21 15,0-21-15,0 1 0,0-1 16,0 0-16,21 0 0,0 0 0,0-21 16,0 0-16,0 0 0,1 0 0,20-21 15,-21 21-15,21-21 0,1-21 16,-22 20-16,21 1 0,-21-21 16,22 0-16,-1-1 0,-21 1 0,0 0 15,1-1-15,-1 1 0,0 0 0,0-1 16,-21 1-16,0 0 0,0 20 15,0 1-15,0 0 0,0 42 32,0 0-32,0 1 0,0 20 15,0-21-15,0 21 0,0-20 16,-21 20-16,21-21 0,0 21 0,0-20 16,0 20-16,0-21 0,0 21 15,0-20-15,0-1 0,0 0 0,21 0 16,0 0-16,0 0 0,1 1 15,-1-22-15,21 0 0,-21 0 16,0 0-16,22 0 0,-22-22 0,21 1 16,1 0-16,-1 0 0,0 0 15,22-22-15,-22 22 0,0-21 16,1 21-16,-1-22 0,0 22 0,1-21 16,-22 21-16,-21 0 15,0-1-15,-21 22 0,0 0 16,-1 0-16,1 0 0,-21 0 0,21 22 15,0-22-15,-22 21 0,22 0 16,0 0-16,21 0 0,0 22 0,0-22 16,0 0-16,0 21 0,21-21 15,-21 1-15,21-1 0,0 0 16,1 0-16,20 21 0,-21-20 16,0-1-16,-21 0 0,21 0 15,1 0-15,-22 0 0,21-21 0,-21 22 16,-21-22-1,-1 0 1,1 0-16,0 0 0,-21-22 0,21 1 16,-1 0-16,1 21 0,0-21 0,0 0 15,0 21-15,21-21 16,-21 21-16,21 21 31,0 0-31,21 0 16,0 0-16,0 0 0,0-21 15,22 0-15,-22 22 16,0-22-16,21 0 0,1 0 0,-22 0 16,21 0-16,0 0 0,1-22 0,-1 1 15,0 0-15,1 0 0,-1 0 16,0 0-16,-20-1 0,20 1 16,-21-21-16,43 0 0,-64 20 15,21-20-15,-21 21 0,21 0 16,-21 0-16,0-1 0,0 1 0,-21 21 31,0 0-31,-1 21 0,22 1 16,0-1-16,-21 0 0,21 0 15,-21 0-15,21 0 0,0 1 16,0-1-16,0 0 0,0 0 0,0 0 16,0 0-16,21 1 0,-21-1 0,21 0 15,1-21-15,-1 21 0,21 0 16,-21-21-16,22 0 0,-22 0 0,21 0 15,0 0-15,1 0 0,-1 0 16,0 0-16,1-21 0,20 0 0,-20 0 16,-1 0-16,0-1 0,1 1 0</inkml:trace>
  <inkml:trace contextRef="#ctx0" brushRef="#br0" timeOffset="14798.1">20024 10795 0,'0'0'16,"0"-21"-16,0 0 0,-22 21 15,1 0-15,0 0 0,0-21 16,0 21-16,-22 0 0,22 0 16,-21 21-16,21-21 0,-22 21 0,22 0 15,-21 0-15,21 0 0,0 1 0,-1-1 16,-20 0-16,42 0 16,-21 0-16,21 0 0,0 1 0,0-1 15,0 0-15,0 0 0,0 0 0,21 0 16,0 1-16,0-22 0,1 21 0,-1-21 15,21 0-15,-21 0 0,22 0 16,-22 0-16,21-21 0,-21-1 0,22 1 16,-22 0-16,21 0 0,-21 0 15,0-22-15,1 1 0,-1 0 0,21-1 16,-21 1-16,-21-21 0,21-1 16,1 1-16,-22 20 0,21-20 0,-21-1 15,0 22-15,0 21 0,0-22 0,0 22 16,0 0-16,-21 42 15,21 0 1,-22 22-16,22-1 0,-21 0 16,21 1-16,0 20 0,0-20 0,0 20 15,0-21-15,0 1 0,0-1 0,0 22 16,0-43-16,0 21 16,0 0-16,0-20 0,0 20 0,21-21 15,1 0-15,-1 0 0,0 1 16,0-1-16,0-21 0,0 0 0,22 0 15,-22 0-15,21 0 0,22 0 0,-22-21 16,22-22-16,-1 22 0</inkml:trace>
  <inkml:trace contextRef="#ctx0" brushRef="#br0" timeOffset="15765.54">21632 10710 0,'0'0'0,"0"-21"0,21 21 0,1-21 16,-1 0-16,0 0 0,0 0 15,21-22-15,1 22 0,-1-21 0,0-1 16,1 1-16,-1-21 0,0 20 0,1 1 16,-22-22-16,0 22 0,0 21 15,-21-21-15,0-1 0,0 22 0,0 0 16,0 0-16,-21 21 0,0 0 15,0 0-15,0 0 0,-1 0 16,-20 21-16,21 0 0,-21 21 0,20-20 16,-20 41-16,21 1 0,-21-1 15,20 22-15,1-22 0,0 22 0,0 0 16,0-1-16,0 1 0,-1-22 0,22 22 16,0 0-16,0 21 0,-21-22 15,21 1-15,0 0 0,0-1 0,0 1 16,0 0-16,0-1 0,21-20 0,-21 20 15,0-20-15,0-1 0,22 1 16,-22-22-16,0 1 0,0-1 0,0-21 16,21 0-16,-21 0 0,0 1 15,21-22-15,0 0 0,0-22 16,0 1-16,22 0 0,-22-21 16,21-1-16,1 1 0,-22-21 0,21 20 15,0-20-15,-20-1 0,-1 1 0,0-22 16,0 22-16,-21-22 0,0 0 15,0 1-15,-21-1 0,0 21 0,-22-20 16,-20 20-16,-1 22 0,1 0 0,-22-1 16,22 1-16,-1 21 0,1 0 15,20-1-15,22 22 0,-21 0 0,21 0 16,42 0 0,0 0-1,21 0-15,1 0 0,-1 0 0,0-21 16,22 21-16,-1 0 0,1-21 15,-1 0-15,1 0 0,-1 0 0,-20-1 16,20 1-16,-20 0 0,20-21 0,-21 21 16,-20-1-16,20 1 0,-21 0 15,0 0-15,0 0 0,-21 0 0,-21 21 32,0 0-32,0 0 15,0 21-15,0 0 0,-1 21 0,1-21 16,21 22-16,-21-22 15,21 21-15,0 1 0,0-22 0,0 21 16,0-21-16,0 0 0,0 22 0,21-22 16,0 0-16,1 0 0,-1-21 15,0 21-15,21-21 0,1 0 0,-1 0 16,-21 0-16,21 0 0,1 0 0,-1 0 16,0-21-16,1 0 0,-1 0 15,-21 0-15,22-22 0,-22 22 16,0-21-16,-21 0 0,0-1 0,0 1 15,0 21-15,0-22 0,-21 22 0,0 0 16,-22 0-16,1 0 0,0 0 0,-1 21 16,1 0-16,0 0 15,20 0-15,-20 0 0,21 21 0,0 0 16,0 0-16,-1 0 0,22 0 0,0 1 16,0-1-16,0 0 0,22 0 15,-1 0-15,21 0 0,-21-21 16,22 0-16,-1 22 0</inkml:trace>
  <inkml:trace contextRef="#ctx0" brushRef="#br0" timeOffset="16144.33">23156 10710 0,'0'0'0,"0"-21"0,0 0 16,0 0-16,0 0 15,0 0-15,0-1 0,21 1 0,-21 0 16,22 0-16,-1 0 0,0 0 15,0-1-15,21 22 0,-20 0 0,20 0 16,-21 0-16,21 0 0,1 0 16,-22 22-16,0-1 0,21 0 0,-20 0 15,-1 21-15,-21-20 0,21 20 0,-21-21 16,0 21-16,0-20 0,0-1 16,0 0-16,0 0 0,0 0 0,0 0 15,-21 1-15,0-22 16,21-22 15,0 1-31,0 0 0,0 0 16,21 0-16,0-22 0,0 1 15,0 0-15,0-1 0,1 1 0,20 0 16,-21-1-16,0 1 0,22 0 16,-22 21-16,0-22 0,0 22 0,-42 42 31</inkml:trace>
  <inkml:trace contextRef="#ctx0" brushRef="#br0" timeOffset="16994.81">19113 11409 0,'0'-21'0,"0"42"0,0-63 0,0 20 0,-21 22 32,21 22-32,-21 20 0,21-21 15,-21 21-15,21 1 16,0-1-16,-21 0 0,0 22 0,-1-22 15,22 22-15,-21-22 0,0 22 0,0-1 16,0-21-16,0 22 0,-1-22 16,1 1-16,0 20 0,0-42 0,21 22 15,-21-22-15,0 0 0,21 0 16,0 0-16,-22-21 16,22-21-1,0 0-15,0 0 0,0-22 16,0 22-16,0-21 0,0 0 15,0-1-15,0-20 0,0 20 0,0 1 0,0 0 16,22-1-16,-22 22 16,0 0-16,21 0 0,0 0 0,0 21 15,-21 21-15,0 0 16,21 0-16,-21 0 0,21 1 16,-21 20-16,0 0 0,0-21 0,22 22 15,-22-1-15,21-21 0,0 22 16,-21-22-16,21 0 0,0 0 15,0 0-15,1-21 0,20 0 0,-21 0 16,0 0-16,22 0 0,-22 0 16,21-21-16,-21 0 0,22 0 0,-22 0 15,0-22-15,21 22 0,-42-21 16,21-1-16,-21 22 0,22-21 16,-22 21-16,0 0 0,0-1 0,-22 22 31,1 0-31,21 22 0,-21-1 0,0 0 15,0 21-15,21-21 0,0 1 0,0-1 16,-21 0-16,21 21 0,0-21 16,0 1-16,0-1 0,0 0 15,21-21 1,0-21 0,0 0-16,-21-1 0,21 1 15,0 0-15</inkml:trace>
  <inkml:trace contextRef="#ctx0" brushRef="#br0" timeOffset="17163.63">19516 11705 0,'-22'0'31,"1"0"-31,21 21 16,0 1-1,0-1 1,21-21-16,1 0 0,-1 21 0,0-21 15,0 0-15,0 0 0,0 0 16</inkml:trace>
  <inkml:trace contextRef="#ctx0" brushRef="#br0" timeOffset="17575.75">19897 11959 0,'0'21'0,"0"-42"0,0 64 0,0-22 16,-22 0-16,1 21 0,21-21 15,0 1-15,-21-1 0,0 0 16,0 0-16,21 0 0,0 0 0,-21 1 16,21-1-16,-22-21 0,22 21 0,0-42 31,0 0-15,0-1-16,0-20 0,22 21 15,-1-21-15,0-1 0,0 1 16,0 0-16,0-1 0,22-20 15,-1 20-15,-21 22 0,0 0 16,1 21-16,-1 0 0,0 0 0,0 0 16,0 0-16,0 21 0,-21 0 0,22 22 15,-22-22-15,0 21 0,0 1 16,0-1-16,0 0 0,0 1 16,0-1-16,0-21 0,-22 21 0,22 1 15,-21-22-15,21 0 0,0 0 16,0 0-16,0 1 0,21-22 31,1 0-31,-1-22 0,0 1 16,0 0-16,21 0 0,1-21 0,-22-1 15,21 1-15</inkml:trace>
  <inkml:trace contextRef="#ctx0" brushRef="#br0" timeOffset="18119.53">20764 11642 0,'0'0'0,"22"-43"0,-22 1 16,0 21-16,0 0 0,0 42 15,0 0 1,-22 21-16,22-20 0,0 20 0,-21 0 16,0 22-16,0-22 0,21 22 15,-21-1-15,0-21 0,-1 22 16,1-1-16,0-20 0,0-1 0,0 0 16,0 1-16,-1-1 0,1-21 0,0 0 15,21 1-15,-21-1 0,21-42 31,21-1-15,0-20-16,0 21 0,1-21 16,20-1-16,-21 1 0,21 0 15,1-1-15,-1 1 0,-21 0 0,22 20 16,-1-20-16,-21 21 0,0 21 16,0-21-16,1 21 0,-1 0 0,-21 21 15,0 0 1,0 0-16,-21 0 0,-1 1 0,1-1 15,0-21-15,-21 21 0,-1 0 0,1 0 16,0 0-16,-1 1 0,22-22 16,-21 21-16,21-21 0,-22 0 0,22 21 15,21 0-15,0 0 16,0 0 0,21 1-16,1-1 0,-1 0 15,0-21-15,21 21 0,-21 0 16,1 0-16,-1 1 0,21-1 0,-21-21 15,0 21-15,22 0 0,-22 0 16,0-21-16,21 21 0,-20-21 16,-1 0-16,0 22 0,0-22 0,0 0 15,0 0-15,1 0 0,-1 0 16,-21-22 0,0 1-16,0 0 15</inkml:trace>
  <inkml:trace contextRef="#ctx0" brushRef="#br0" timeOffset="19483.98">1503 17103 0,'0'-21'16,"0"42"-16,0-64 0,0 22 0,0 0 16,0 42 46,0 0-62,0 1 16,0-1-16,0 0 0,21 21 15,0-21-15,0 1 0,-21 20 16,21 0-16,1-21 0,-1 22 0,-21-1 16,21 0-16,0 1 0,0-22 15,-21 21-15,21 1 0,1-22 16,-1 0-16,0 0 0,0 0 0,0 0 15,0-21-15,22 0 0,-1 0 16,-21-21-16,22 0 0,20-21 0,-21 21 16,43-22-16,-21 1 15,20 0-15,22-22 0,0 22 0,0-1 16,21-20-16,-21-1 0,21 22 16,0-21-16,0 20 0,-22 1 0,22-22 15,-42 22-15,21 0 0,-43-1 16,1 22-16,-1-21 0,1 21 0,-22 0 15,-21-1-15,22 1 0,-22 0 16,0 0-16,0 21 0,0-21 16,1 0-16,-1 21 15</inkml:trace>
  <inkml:trace contextRef="#ctx0" brushRef="#br0" timeOffset="21257.5">13652 16425 0,'0'0'0,"-21"0"16,0 0-1,0 0-15,0 0 16,0 0-1,-1-21-15,44 21 47,-1 0-47,0 0 16,21 0-16,-21 0 0,22 0 16,20 0-16,1-21 0,-1 21 15,1 0-15,20 0 0,1 0 0,0 0 16,-1-21-16,1 21 0,0 0 15,-22 0-15,1 0 0,-22 0 0,22 0 16,-22-21-16,-21 21 0,0 0 16,0 0-16,1 0 0,-1 0 15,-42 0 17,-1 0-17,1 0-15,0 0 0,0 0 16,-21 0-16,20 21 0,1-21 0,-21 0 15,0 0-15,-1 21 0,1-21 16,0 0-16,-1 0 0,1 21 0,-22-21 16,1 0-16,21 0 0,-22 0 15,1 21-15,20-21 0,-20 0 0,20 0 16,-20 0-16,21 0 0,-1 0 0,1 0 16,0 0-16,20 0 0,-20 0 15,21 0-15,0 0 0,42 0 47,21 0-47,-21 0 16,1 0-16,20 0 0,0 0 15,1 0-15,20-21 0,-21 21 0,22 0 16,-1-21-16,1 21 0,-1 0 16,1 0-16,-22 0 0,22 0 0,-1 0 15,-20 0-15,-1 0 0,0 0 16,1 0-16,-1 0 0,-21 0 0,0 0 15,0 0-15,1 0 0,-1-21 16,0 0 0,-21 0-1,0-1-15,0 1 16,0 0-16,0 0 0,-21 0 16,0 0-16,21-1 15,-22 1-15,1 0 0,0 0 0,21 0 16,-21 0-16,0-1 0,0 22 15,21-21-15,-22 21 16,1 0 0,21 21-1,0 1-15,21 41 16,1-42-16,-1 0 16,0 1-16,0-1 0,0 0 15,0-21-15,22 21 0,-22 0 0,0 0 16,21 1-16,-20-22 0,-1 21 15,21-21-15,-21 0 0,0 21 16,1-21-16,-1 0 0,0 0 0,-21 21 31,-21-21-15,0 21-16,-1-21 16,1 21-16,-21 1 0,21-22 15,-22 21-15,1 0 0,0 0 0,-1 0 16,1 22-16,0-22 15,-1 0-15,1 21 0,0-21 0,-1 22 16,1-22-16,21 0 0,-21 21 16,20-20-16,1-1 0,-21 0 15,42 0-15,0 0 0,21-42 47,0 0-47,0 0 0,1 0 16</inkml:trace>
  <inkml:trace contextRef="#ctx0" brushRef="#br0" timeOffset="25247.85">16573 14880 0,'0'-21'15,"0"0"32,0 0-31,0 0-16,0-1 15,0 1 1,0 0 15,0 42 32,0 0-63,0 1 0,0-1 0,0 0 15,0 21-15,-21-21 0,21 22 16,-21-1-16,0 0 0,21 1 0,-21-1 16,21 0-16,0 1 0,-21-1 0,21 0 15,-22 1-15,22-1 0,0-21 16,0 22-16,0-22 0,0 0 0,0 0 15,0 0-15,0 0 0,0 1 16,22-22-16,-1 0 16,0 0-16,0 0 0,0 0 15,0 0-15,1 0 0,-1-22 16,0 1-16,0 21 0,0-21 0,-21 0 16,21 0-16,-21 0 0,22-1 15,-22 1-15,0 0 0</inkml:trace>
  <inkml:trace contextRef="#ctx0" brushRef="#br0" timeOffset="25687.6">16341 15155 0,'0'-21'15,"21"21"1,0 0-16,0-21 16,0 21-16,0 0 0,1-21 15,-1 21-15,0 0 0,21 0 16,-21-21-16,1 21 0,-1-21 15,21 21-15,-21 0 0,0 0 0,1-22 16,-1 22-16,0 0 0,0 0 16,0 0 15,0 0 63</inkml:trace>
  <inkml:trace contextRef="#ctx0" brushRef="#br0" timeOffset="27409.61">17547 15177 0,'0'-22'16,"-21"22"109,21-21-125,0 0 31,-21 21-16,21-21 1,0 0 15,-21 21-15,-1-21-16,1 21 31,0 0-15,21-22-16,-21 22 31,0 0-31,0 0 31,-1 0-31,1 0 32,0 0-17,0 22 16,0-22-31,21 21 16,-21-21 0,-1 0-16,22 21 0,-21-21 15,21 21 1,-21-21-16,0 21 16,21 0-1,-21-21-15,21 22 16,-21-1-16,21 0 0,-22-21 15,22 21 1,-21 0-16,21 0 16,0 1-16,0-1 15,0 0-15,0 0 16,0 0-16,0 0 16,0 1-16,0-1 15,0 0-15,21-21 0,1 21 0,-1 0 16,0-21-16,0 0 15,0 21-15,22-21 0,-22 0 16,0 0-16,0 0 0,21 0 16,-20 0-16,20 0 0,-21 0 0,21-21 15,-20 0-15,-1 21 0,21-21 16,-21 0-16,0 0 0,22-1 16,-22-20-16,-21 21 0,21 0 0,-21-22 15,21 22-15,-21 0 0,0 0 16,0 0-16,0 0 0,0-1 0,0 1 15,0 42 17,0 1-32,0-1 0,-21 0 15,21 0-15,0 0 0,0 22 0,0-22 16,0 21-16,0-21 0,0 0 0,0 1 16,21-1-16,0 0 0,1 0 15,-1 0-15,-21 0 0,42-21 16,-21 0-16,0 22 0,1-22 0,20 0 15,-21 0-15,21 0 0,1 0 16,-1-22-16,0 1 0,-20 0 0,20 0 16,0 0-16,1 0 0,-1-22 15,0-20-15,1 20 0,-43 1 16,0 21-16,21-21 0,-21 20 16,0 1-16,0 0 0,-21 0 0,-1 21 15,-20 0-15,21 0 0,-21 0 16,-1 0-16,1 21 0,0-21 0,-1 21 15,22 0-15,-21 1 0,-1 20 16,22-21-16,0 0 0,0 22 0,21-22 16,0 0-16,0 0 0,0 0 15,0 0-15,21 1 0,0-1 16,0 0-16,22-21 0,-22 21 0,0 0 16,21 0-16,1 1 0,-22-1 0,21 0 15,-21 21-15,22-21 0,-22 1 16,21 20-16,-21 0 0,1 1 0,-1-1 15,0 64-15,-21-64 16,0 22-16,0-22 0,-21 21 16,0 1-16,-1-22 0,-20 1 0,0-1 15,-1 0-15,22 1 0,-21-22 16,0 21-16,-1-21 0,1 0 0,21-21 16,-22 22-16,22-22 0,-21 0 15,42-22-15,0 1 16,0 0-16,0 0 0,0-21 0,0-1 15,0-20-15,21-1 0,0 1 0</inkml:trace>
  <inkml:trace contextRef="#ctx0" brushRef="#br0" timeOffset="29027.68">18838 15134 0,'0'-21'0,"0"42"0,0-63 0,0 21 0,-21 21 16,0 0-1,0 0-15,0 21 0,-1 0 16,1 21-16,21-20 0,0 20 0,-21-21 16,21 21-16,0 1 0,0-1 15,0-21-15,0 22 0,0-22 0,0 0 16,0 0-16,0 0 0,0 0 16,21-21-16,-21 22 0,21-22 15,1 0-15,-22-22 16,0 1-16,0-21 15,21 21-15,-21 0 0,21-22 16,0 1-16,-21 0 0,21-1 0,0 1 16,-21 0-16,22-1 0,-1 22 0,0 0 15,0 0-15,0 0 16,0-1-16,1 22 0,-1 0 16,0 0-16,0 22 0,-21-1 0,21 0 15,0 0-15,-21 21 0,0-20 16,22 20-16,-1 0 0,-21 1 0,21-22 15,-21 21-15,0 0 0,21-20 16,0-1-16,-21 0 0,0 0 0,21 0 16,1 0-16,-1-21 0,0 0 0,-21 22 15,21-22-15,0 0 16,0 0-16,22 0 0,-22-22 0,0 1 16,21 0-16,1 0 0,-1 0 0,-21-22 15,22 1-15,-1 0 0,-21-22 16,21 22-16,-20 0 0,-1-1 15,0 1-15,-21 21 0,0 0 0,0-1 16,0 1-16,-21 21 0,-22 0 0,22 0 16,-21 0-16,0 0 0,20 0 15,-20 21-15,0 1 0,-1-1 0,22 0 16,-21 21-16,21 1 0,0-22 16,21 21-16,0 0 0,0 1 0,0-22 15,0 21-15,0-21 0,0 1 16,21-1-16,0 0 0,0 0 0,21-21 15,-20 0-15,-1 0 0,21 0 0,-21 0 16,0 0-16,22 0 0,-22-21 16,0 0-16,0 0 0,0-1 15,1 1-15,-1 0 0,0-21 0,0 21 16,-21-22-16,0 22 0,0 0 16,0 0-16,21 0 0,-21-1 0,0 44 31,0-1-31,-21 0 0,21 0 0,0 0 15,0 0-15,0 1 0,0 20 16,0-21-16,0 0 0,0 0 16,0 1-16,0-1 0,0 0 0,21 0 0,0-21 15,1 0-15,-1 0 16,0 0-16,0 0 0,0 0 0,0 0 16,22 0-16,-22-21 0,0 0 15,0 0-15,0-1 0,1 1 0,-1-21 16,0 21-16,0-22 0,-21 1 15,21 0-15,-21 21 0,21-1 0,-21 1 16,0 0-16,0 0 0,0 42 16,0 0-1,0 0-15,0 22 0,0-22 0,0 21 16,-21-21-16,21 22 16,-21-22-16,21 21 0,-21-21 0,21 1 15,0-1-15,0 0 0,0 0 16,0 0-16,0 0 0,0-42 31,21 0-15,0-21-16,-21 21 0,21-1 15,1-20-15,-1 0 0,0-1 16,0 1-16,0 0 0,0-1 0,1 22 16,-1 0-16,21 0 15,-21 0-15,0 21 0,1 0 0,-22 21 16,0 0-16,0 21 15,0-20-15,0 20 0,0-21 0,0 21 16,0 1-16,0-22 0,0 21 16,0-21-16,0 22 0,0-22 15,0 0-15,0 0 0,21-21 0,0 21 16,0-21-16,0 0 16,0 0-16,1 0 0,-1 0 0,0 0 15,0 0-15,0-21 0,0 0 0,22 0 16,-22 0-16,0 0 0,21-22 15,-20 22-15,-1-21 0,0-1 0,21 1 16,-21 21-16,1-21 16,-1 20-16,0 1 0,0 0 0,0 0 15,-21 42 1,0 0-16,0 0 16,0 1-16,0 20 0,0-21 0,-21 0 15,21 22-15,0-22 0,0 0 16,0 0-16,0 0 0,0 0 0,0 1 15,0-1-15,21 0 0,0-21 16,1 0-16,-1 0 0,0 0 16,0 0-16,0 0 0,0-21 15,1 21-15,-1-21 0,0-22 16,21 22-16,-21 0 0,1-21 0,-1-1 16,0 22-16,-21-21 0,21 21 15,-21-22-15,21 22 0,-21 0 16,-21 21-1,0 21-15,0-21 0,0 21 16,-1 0-16,1 22 0,0-22 0,21 21 16,0-21-16,-21 22 0,21-22 15,0 0-15,0 21 0,0-20 0,0-1 16,0 0-16,21 0 0,0 0 16,0-21-16,1 0 0,-1 21 15,0-21-15,0 0 0,21 0 0,-20 0 16,20-21-16,21 0 0,-20 0 15,20 0-15</inkml:trace>
  <inkml:trace contextRef="#ctx0" brushRef="#br0" timeOffset="29513.4">22140 14351 0,'-21'-21'0,"42"42"0,-21-42 16,21 21-16,1 0 16,20 0-16,-21 0 0,21 0 15,1 0-15,-1 0 0,0 0 16,1 0-16,-1 0 0,0 0 0,-20 0 16,-1 0-16,0 0 0,0 0 15,-21-21-15,-21 21 16,-21 0-16,20 0 15,-20-21-15,0 21 0,21 0 0,-22 0 16,1 0-16,0 0 0,20 0 16,-20 0-16,21 21 0,-21-21 0,20 21 15,-20 0-15,21 0 0,0 0 16,0 22-16,-1-1 0,1 0 16,21 1-16,0-1 0,-21 22 15,21-22-15,0 21 0,-21 1 0,21-1 16,0-20-16,0 20 0,0 1 0,0-1 15,0 22-15,0-43 0,0 22 16,0-1-16,0 1 0,0-22 0,0 0 16,0 1-16,0-1 0,0 0 15,21 1-15,0-22 0,-21 0 0,21 0 16,1 0-16,-1 1 0,0-1 0,0-21 16,21 0-16,-20 0 0,20 0 15,0-21-15,-21-1 0,22 1 0,-1 0 16,0-21-16</inkml:trace>
  <inkml:trace contextRef="#ctx0" brushRef="#br0" timeOffset="30171.54">22733 14753 0,'0'0'0,"21"-21"15,0 21-15,-21 21 16,0 0 0,0 1-16,0-1 0,-21 0 15,0 21-15,0-21 0,21 22 16,-21-1-16,21 0 0,-22 1 0,1-1 15,21 0-15,0 1 0,-21-22 0,21 21 16,-21-21-16,21 1 0,0-1 16,0 0-16,0-42 31,21 0-31,-21-1 16,21-20-16,-21 21 0,0-21 0,21-1 15,1 1-15,-1-22 0,-21 22 16,21 0-16,0-1 0,0 1 15,0 0-15,1 21 0,-1-22 0,0 22 16,0 21-16,0 0 0,0 0 16,1 0-16,-22 21 0,0 0 0,21 1 15,0-1-15,-21 21 0,0-21 16,0 22-16,21-1 0,-21 0 0,21-21 16,-21 22-16,21-1 0,-21 0 15,0-20-15,0 20 0,0-21 0,0 0 16,22 0-16,-22 1 0,-22-22 31,1 0-31,0 0 0</inkml:trace>
  <inkml:trace contextRef="#ctx0" brushRef="#br0" timeOffset="30344.44">22521 15113 0,'0'0'0,"21"0"15,1 0-15,-1 0 16,0 0-16,21 0 0,1 0 0,-1 0 15,0 0-15,1 0 0,20-21 16,-21 21-16,22-21 0,-1 0 0,-20 21 16,20-22-16,-20 1 0,20 0 15,-21 0-15,22 0 0,-22 0 16,1-1-16,-1 1 0,-21 0 0</inkml:trace>
  <inkml:trace contextRef="#ctx0" brushRef="#br0" timeOffset="30536.33">23580 14732 0,'-43'42'15,"22"-20"-15,21 20 16,-21-21-16,0 21 0,21-20 0,0 20 16,-21 0-16,-1 1 0,22-1 15,-21 0-15,21 1 0,0-1 0,-21 0 16,21-21-16,-21 1 0,21 20 16,0-21-16,-21 0 0,21 0 15,21-42 16,0 0-31,-21 0 0,21-21 16</inkml:trace>
  <inkml:trace contextRef="#ctx0" brushRef="#br0" timeOffset="30737.22">23537 14880 0,'0'-42'16,"0"84"-16,21-105 0,-21 42 0,22 21 16,-1 21-1,-21 0-15,21 21 0,-21-21 16,0 22-16,0-22 0,21 21 15,0 1-15,-21-1 0,0 0 0,21-21 16,-21 22-16,22-1 0,-22-21 16,0 0-16,21 1 0,-21-1 0,21 0 15,0-21-15,0 0 16,0 0-16,1 0 16,-1 0-16,0-21 0,0-22 0</inkml:trace>
  <inkml:trace contextRef="#ctx0" brushRef="#br0" timeOffset="30944.1">24109 14817 0,'0'-21'0,"0"42"0,0-85 0,0 43 0,0 0 16,-21 21-1,-1 0-15,22 21 0,-21 0 0,0 0 16,0 22-16,0-22 0,0 21 16,-1 1-16,22-1 0,-21 0 0,0 1 15,21-1-15,-21 0 0,0 1 16,21-1-16,0 0 0,0-21 15,-21 1-15,21-1 0,0 0 0,0 0 16,0 0-16,21-21 16,0 0-16,0 0 0,0-21 0,22 0 15</inkml:trace>
  <inkml:trace contextRef="#ctx0" brushRef="#br0" timeOffset="31162.97">24680 14859 0,'0'21'16,"0"0"-1,21-21 1,1 0-16,-1 0 16,0 0-16,0 0 0,0 0 0,0 22 15,22-22-15,-22 0 0,0 0 16,0 0-16,-42 0 31</inkml:trace>
  <inkml:trace contextRef="#ctx0" brushRef="#br0" timeOffset="31307.89">24617 15028 0,'0'0'0,"-21"0"0,-1 22 0,22-1 16,0 0-1,22 0 1,-1-21-16,0 0 0,0 0 0,0 0 15,0 0-15,1 0 0,20 0 0,-21-21 16,21 0-16,-20 21 0,20-21 16,0-1-16</inkml:trace>
  <inkml:trace contextRef="#ctx0" brushRef="#br0" timeOffset="31644.48">25633 14542 0,'-21'0'0,"42"0"0,-64 0 0,22 0 16,0 0-16,0 0 15,0 0-15,21 21 0,21-21 47,0-21-47,0 21 0,0-22 16,1 1-16,-22 0 0,21 0 15,-21 0-15,-21 21 32,-22 0-32,22 0 0,0 21 0,0 0 15,0 21-15,-1-20 0,1 20 16,0-21-16,0 21 0,0 1 0,21-22 16,-21 21-16,21-21 0,0 22 15,0-22-15,0 0 0,21 0 0,0 0 16,0-21-16,0 22 0,22-22 0</inkml:trace>
  <inkml:trace contextRef="#ctx0" brushRef="#br0" timeOffset="31892.35">26035 14838 0,'0'0'15,"0"-21"-15,-21 21 16,0 0-1,-1 0-15,22 21 0,-21-21 0,0 21 16,0 0-16,0 22 0,0-22 0,-1 0 16,1 21-16,0 1 0,0-22 15,0 21-15,0-21 0,21 22 0,-22-22 16,22 0-16,-21 21 0,21-21 16,0 1-16,0-1 0,21-21 31,1 0-31</inkml:trace>
  <inkml:trace contextRef="#ctx0" brushRef="#br0" timeOffset="32119.29">25908 14923 0,'21'-43'0,"-42"86"0,63-107 0,-42 43 16,21 0-16,-21 0 0,22-1 16,-1 1-16,0 21 0,0 0 15,0 0-15,-21 21 16,21-21-16,-21 22 0,22-1 0,-22 21 15,0-21-15,0 22 0,0-22 0,0 21 16,0-21-16,0 22 16,0-1-16,0-21 0,0 21 0,0-20 15,0-1-15,0 0 0,0 0 0,0 0 16,0 0-16,-22 1 0,1-22 16,0 0-16,0 0 0,0 0 15,0-22-15</inkml:trace>
  <inkml:trace contextRef="#ctx0" brushRef="#br0" timeOffset="32295.4">25654 15092 0,'0'0'0,"-21"0"0,21-21 15,-21 21-15,42 0 32,0 0-17,21 0-15,-21-21 0,22 21 0,-22 0 16,21 0-16,1 0 0,-1 0 15,0-22-15,22 22 0,-22-21 0,0 21 16,1-21-16,-1 21 0</inkml:trace>
  <inkml:trace contextRef="#ctx0" brushRef="#br0" timeOffset="32528.32">26416 14753 0,'0'0'0,"0"-21"0,21 21 16,-21 21-1,0 0-15,0 1 16,0-1-16,0 0 0,0 0 16,0 21-16,0-20 0,21-1 0,-21 21 15,0-21-15,0 0 0,0 1 0,0 20 16,0-21-16,0 0 0,0 0 16,0 1-16,0-1 0,0 0 15,21-21-15,1 0 16,-22-21-1,21 0-15</inkml:trace>
  <inkml:trace contextRef="#ctx0" brushRef="#br0" timeOffset="32743.71">26776 14732 0,'0'0'0,"-21"0"15,-1 21 1,22 0-16,-21 1 0,0-1 15,0 0-15,0 21 0,0-21 0,-1 22 16,1-22-16,0 21 0,21-21 0,-21 22 16,0-22-16,0 21 15,21-21-15,-22 1 0,22-1 0,-21 0 16,21 0-16,21-21 31</inkml:trace>
  <inkml:trace contextRef="#ctx0" brushRef="#br0" timeOffset="33151.55">26924 14626 0,'0'0'0,"-21"0"32,21-21-1,0 0-31,21 0 16,0 0-16,0 21 15,0 0-15,1 0 16,-22 21 15,0 0-31,0 0 0,0 0 16,0 0-16,0 1 0,0-1 15,-22 0-15,1 0 0,0-21 16,0 21-16,0-21 16,0 0-16,-1 0 15,22-21 1,0 0-1,0 0-15</inkml:trace>
  <inkml:trace contextRef="#ctx0" brushRef="#br0" timeOffset="33679.78">27284 14055 0,'0'0'16,"21"0"15,0 0-31,0 0 0,0 0 16,22 0-16,-22 0 0,0 0 16,0 0-16,22 0 0,-22 0 0,0 0 0,0 0 15,0 0 1,0 0-16,-21 21 31,0 0-31,0 0 0,0 0 16,-21 1-16,21 20 0,0-21 15,-21 0-15,21 22 0,0-1 0,-21 0 16,21 1-16,0-1 0,0 0 0,0 1 16,0-1-16,0 21 0,0-20 15,0-1-15,0 0 0,0 1 0,0-1 16,0 22-16,0-22 0,-21 148 31,0-147-31,21-1 0,0 0 16,0-20-16,-22 20 0,1-21 0,21 0 15,-21 0-15,0 1 0,0-1 0,0 0 16,-1-21-16,1 21 0,0-21 16,0 0-16,-21 21 0,20-21 0,1 0 15,-21 0-15,21 21 0,0-21 16,-1 0-16,-20 0 0,21 0 0,0 0 15,0 0-15,-1 0 0,1 0 0,0 0 16,0 0-16,0 0 16</inkml:trace>
  <inkml:trace contextRef="#ctx0" brushRef="#br0" timeOffset="40403.91">16785 16489 0,'21'0'32,"-21"-21"-17,0-22 1,-21 22 0,0 21-1,0 0-15,0-21 0,-1 21 0,-20-21 16,21 21-16,-21 0 0,20 0 15,-20 0-15,21 0 0,-21 21 0,20 0 16,-20-21-16,21 21 0,-21 1 16,20 20-16,-20-21 0,21 0 15,0 22-15,0-22 0,-1 21 0,22 0 16,-21-20-16,21 20 16,0-21-16,0 21 0,0-20 0,0-1 0,21 0 15,1 0-15,-1-21 0,0 0 16,0 21-16,21-21 0,-20 0 0,20 0 15,-21-21-15,21 0 0,1 0 16,-22 0-16,21-1 0,1-20 0,-1 0 16,-21-1-16,21 1 0,-20 0 0,20-1 15,-21 1-15,0 0 0,-21-22 16,0 22-16,0 0 0,0-1 16,0 1-16,0 0 0,0 20 15,0 1-15,0 0 0,-21 21 16,0 0-16,0 21 15,21 22-15,-21-22 0,21 21 0,-22-21 16,22 22-16,-21-1 0,21 0 16,0 1-16,0-1 0,0-21 0,0 21 15,0 1-15,0-22 0,21 21 0,1-21 16,-1 1-16,-21-1 0,21 0 16,0 0-16,0 0 0,0-21 15,1 0-15,-1 0 0,21 0 0,-21 0 16,0-21-16,1 0 0,-1 0 15,21 0-15,-21-1 0,0 1 0,1 0 16,-1 0-16,0-21 0,-21 20 16,21 1-16,0 0 0,-21 0 0,0 0 15,0 42 17,0 0-32,-21 0 15,0 22-15,21-22 0,-21 0 16,21 0-16,0 0 0,0 22 15,0-22-15,0 0 0,0 0 0,0 0 16,21-21-16,0 21 0,0 1 16,0-22-16,1 0 0,-1 0 15,21 0-15,-21 0 0,22 0 0,-22-22 16,0 1-16,21 0 0,-21 0 16,1 0-16,-1 0 0,0-22 0,-21 22 15,0-21-15,0 21 0,0-22 16,0 22-16,0-21 0,0 21 0,0-1 15,-21 1-15,0 21 0,-1-21 0,1 21 16,0 0-16,0 0 0,-21 0 16,20 0-16,1 21 0,-21 0 0,21 1 15,0-1-15,-1 0 0,1 0 16,0 0-16,0 0 0,21 1 16,0 20-16,0-21 15,0 0-15,0 0 0,0 1 0,21-1 16,0-21-16,0 0 0,22 0 15,-22 0-15,21 0 0</inkml:trace>
  <inkml:trace contextRef="#ctx0" brushRef="#br0" timeOffset="40955.76">17674 16722 0,'64'0'31,"-64"-21"-31,21 21 16,0-22-16,-21 1 0,21 21 15,0-21-15,-21 0 0,21 21 16,1-21-16,-22 0 0,0-1 16,0 1-16,21 0 0,-21 0 15,0 0-15,0 0 16,-21 21 0,21 21-16,-22 0 0,1 0 15,21 0-15,-21 0 0,21 1 16,-21 20-16,0-21 0,21 21 15,0-20-15,0-1 0,0 21 0,0-21 16,0 0-16,0 1 0,0-1 16,21-21-16,0 21 0,0-21 0,0 0 15,22 0-15,-22 0 0,0 0 16,21-21-16,-20 21 0,20-21 0,-21-1 16,21 1-16,-20-21 0,20 21 15,0-22-15,-21 22 0,1-21 0,-1 21 16,0 0-16,-21-1 0,21 1 15,-21 0-15,0 0 0,-21 21 16,0 0-16,0 0 0,-1 0 16,22 21-16,-21 0 0,21 0 15,-21 1-15,21-1 0,0 0 16,0 0-16,0 21 0,0-20 0,21-1 16,0 0-16,-21 0 0,22 0 15,-22 0-15,0 1 0,0-1 0,0 0 16,0 0-16,-22 0 15,1-21-15,21 21 0,-21-21 16,0 0-16,0 0 0,21-21 16,0 0-1,0 0-15,0 0 0</inkml:trace>
  <inkml:trace contextRef="#ctx0" brushRef="#br0" timeOffset="41454.4">18944 16489 0,'0'0'0,"0"21"47,0 0-47,-21 0 15,21 1-15,0-1 0,0 0 0,0 0 16,0 21-16,-21-20 0,21-1 15,0 0-15,0 0 0,0 0 0,0 0 16,-21 1-16,21-1 0,0 0 16,-22-21-1,22-21 1,0 0 0,0-1-16,0-20 0,0 21 0,0-21 15,22 20-15,-1-20 0,0 0 16,0 21-16,0-22 0,0 1 0,1 21 15,20 0-15,-21-1 0,21 1 0,-20 0 16,20 21-16,0 0 0,-21 0 16,22 0-16,-1 0 0,-21 21 15,22 0-15,-22 1 0,-21 20 0,0-21 16,0 0-16,0 22 0,0-22 16,0 0-16,-21 21 0,-1-21 0,1 1 15,-21 20-15,21-21 0,0 0 16,-1 0-16,1-21 0,0 22 0,21-1 15,-21-21-15,42 0 32,0-21-32,0-1 0,22-20 15,-22 21-15,21 0 0</inkml:trace>
  <inkml:trace contextRef="#ctx0" brushRef="#br0" timeOffset="41828.18">19812 16404 0,'0'0'0,"-21"0"31,0 21-15,-1 1-16,1-1 15,0 0-15,0 0 0,0 0 0,0 0 16,-1 22-16,1-22 0,21 0 16,0 0-16,0 22 0,0-22 0,0 0 15,0 0-15,0 0 0,21-21 16,1 21-16,-1-21 0,21 0 0,-21 0 15,0 0-15,22 0 0,-22 0 0,21 0 16,-21-21-16,1 0 16,-1 0-16,0-21 0,0 20 0,-21 1 15,21-21-15,-21 21 0,0-22 16,0 22-16,0-21 0,0 21 0,0 0 16,-21-1-16,0 22 0,0 0 0,0-21 15,-22 21-15,22 0 0,0 0 16,0 0-16,0 21 0,-1-21 0,1 22 15,0-1-15,21 0 16,0 0-16,0 0 0,21-21 16,0 0-16,1 0 15,-1 0-15,21 0 0</inkml:trace>
  <inkml:trace contextRef="#ctx0" brushRef="#br0" timeOffset="42089.03">20468 16193 0,'0'-22'0,"0"44"0,0-65 0,0 22 16,0 0-16,0 0 0,-21 21 16,0 21-1,21 0-15,-21 0 0,-1 22 16,1-1-16,0 0 0,0 1 16,0-1-16,0 0 0,-1 1 0,1-22 15,21 21-15,0 0 0,0 1 16,0-22-16,0 21 0,0-21 0,0 1 15,0-1-15,0 0 0,21 0 16,1 0-16,-1-21 0,0 0 16,0 0-16,0 0 0,0-21 15,1 0-15,-1 0 0,0 0 0,0-1 16,0 1-16</inkml:trace>
  <inkml:trace contextRef="#ctx0" brushRef="#br0" timeOffset="42277.93">20193 16383 0,'-21'0'0,"42"0"0,-63 0 16,20 0-16,22 21 0,22-21 31,-1 0-31,0 0 0,21 0 0,1 0 16,-1 0-16,0 0 0,1 0 0,-1 0 15,21-21-15,-20 0 0,-1 21 16,0-21-16,1 0 0,-1-1 0,-21 22 15,0-21-15</inkml:trace>
  <inkml:trace contextRef="#ctx0" brushRef="#br0" timeOffset="43627.15">22246 16193 0,'0'0'0,"0"21"0,0 0 31,21-21 1,-21-21-32,21 0 0,1 21 0,-1-22 15,0 1-15,21 0 0,-21 0 16,1 0-16,-1-22 0,0 22 0,-21-21 15,0 21-15,0 0 0,0-1 16,-42 22-16,20 0 0,-20 0 0,21 0 16,-43 0-16,22 0 0,0 22 15,-1-1-15,1 0 0,0 21 16,21-21-16,-22 22 0,22-22 0,21 21 16,0 1-16,0-22 0,0 21 15,0-21-15,21 22 0,0-22 0,1 0 16,-1 21-16,0-21 0,21 1 15,-21-1-15,1 0 0,20 21 0,-21-21 16,0 1-16,0-1 0,-21 0 0,0 0 16,0 0-16,-21 0 15,0 1-15,0-22 0,-21 0 0,-1 0 16,1 0-16,0 0 0,-22 0 16,22 0-16,-22 0 0,22 0 15,0-22-15,-1 1 0,1 0 16,21 0-16,-22 0 0,22-22 0,0 22 15,21-21-15,0 21 0,0-22 0,0 22 16,0-21-16,0 21 0,0 0 16,21 21-16,0 0 0,1 0 15,-1 0-15,0 21 16,-21 0-16,21 0 0,-21 0 0,21 0 16,-21 1-16,21 20 0,-21-21 15,22 0-15,-1 0 0,0 22 0,0-22 16,-21 0-16,42 0 0,-20 0 15,-1-21-15,21 22 0,-21-22 16,22 0-16,-1 0 0,-21 0 0,21 0 16,1 0-16,-1-22 0,0 1 15,1 21-15,-1-21 0,0 0 0,1 0 16,-22 0-16,21-1 0,-21 1 16,-21 0-16,22 0 0,-22 0 0,-22 21 31,1 21-16,0 0-15,0 0 0,21 0 16,0 1-16,0-1 0,0 0 16,0 0-16,0 0 0,21-21 15,0 21-15,0-21 0,1 0 16,-1 0-16,21 0 0,-21 0 16,22 0-16,-1 0 0,0 0 0,-21-21 15,22 0-15,-1 0 0,0 0 16,-20 0-16,-1-1 0,21 1 0,-42 0 15,21 0-15,-21 0 0,0 0 16,-21 42 0,21 0-1,0 0-15,-21-21 0,21 21 16,-21 0-16,21 1 0,0-1 16,0 0-16,0 0 15,21-21-15,0 21 0,0-21 16,0 0-16,22 0 0,-22 0 15,21 0-15,-21-21 0,22 0 0,-22 21 16,21-21-16,-21 0 0,22-1 0,-22 1 16,-21 0-16,21-21 0,-21 21 15,0-1-15,0 1 0,0 0 16,-21 21 0,21 21-16,-21-21 15,21 21-15,-21 22 0,21-22 0,0 0 16,0 21-16,0 1 0,0-1 15,0 0-15,0 1 0,0-1 0,0 0 16,0 1-16,0 20 16,0-20-16,-22-1 0,22 0 0,0 1 15,0-1-15,0-21 0,-21 21 16,21-20-16,0-1 0,-21 0 0,21-42 31</inkml:trace>
  <inkml:trace contextRef="#ctx0" brushRef="#br0" timeOffset="43899.43">23453 16404 0,'0'-21'16,"0"42"-16,0-63 0,0 21 0,0-22 16,21 43-16,0 0 15,0 0-15,0 0 16,0 0-16,1 0 0,-22 22 15,21-1-15,0 0 0,-21 0 0,21 0 16,-21 22-16,0-22 0,0 0 16,0 0-16,0 0 0,-21 0 0,-21 1 15,20-1-15,1 0 0,-21-21 16,21 21-16,0 0 0,-22-21 0,22 0 16,0 21-16,21-42 31,21 0-31,0 0 15,22 0-15</inkml:trace>
  <inkml:trace contextRef="#ctx0" brushRef="#br0" timeOffset="44163.95">24003 16298 0,'0'0'0,"0"22"15,-21-1 1,0 0-16,21 0 0,-22 21 0,1-20 15,21 20-15,-21 0 0,0 1 16,21-1-16,-21 21 0,0-20 16,-1 20-16,22-20 0,-21 20 0,0-21 15,0 22-15,0-22 0,21 1 16,-21-1-16,21 0 0,0 1 0,0-1 16,0-21-16,0 0 0,0 0 15,0 1-15,0-1 0,0-42 31,21-22-31,0 22 0,0 0 0,0-21 16</inkml:trace>
  <inkml:trace contextRef="#ctx0" brushRef="#br0" timeOffset="44415.81">23855 16552 0,'21'-42'0,"-42"84"0,42-126 16,-21 41-16,0 1 0,0 21 0,0 0 15,21-22-15,0 22 0,0 21 0,1-21 16,-1 0-16,0 21 0,21 0 15,-21 0-15,1 0 0,-1 0 0,0 0 16,0 21-16,0 0 0,0 0 16,-21 1-16,0-1 0,0 0 0,0 21 15,0-21-15,0 1 0,-21-1 16,0 0-16,0 0 0,-21 0 16,20 0-16,1 1 0,-21-1 0,21-21 15,0 21-15,42-21 31,0 0-15,0-21-16</inkml:trace>
  <inkml:trace contextRef="#ctx0" brushRef="#br0" timeOffset="44772.6">24426 16341 0,'-21'0'16,"0"21"-16,0 0 15,0 0-15,-1 0 16,1 1-16,0-1 0,0 0 0,0 0 16,21 0-16,0 0 0,0 1 0,0-1 15,0 0-15,0 0 0,21 0 16,0-21-16,0 0 0,0 0 16,1 0-16,20 0 0,-21 0 15,0-21-15,0 21 0,22-21 0,-22 0 16,0 0-16,-21-1 0,0 1 15,21-127 1,-42 127-16,0 0 0,0 0 16,0-1-16,-1 22 15,1 0-15,0 0 0,0 0 0,0 0 16,0 0-16,-1 22 16,22-1-16,0 0 15,0 0-15,22-21 0,-1 21 16,0-21-16,21 0 0,-21 0 15</inkml:trace>
  <inkml:trace contextRef="#ctx0" brushRef="#br0" timeOffset="45113.41">24723 16383 0,'0'-21'0,"0"42"0,0-63 16,0 21-16,0-1 16,21 22-16,0 0 15,-21-21-15,21 21 0,0 0 16,0-21-16,1 21 0,-1 0 15,0 0-15,0 0 0,0 21 16,-21 0-16,21-21 0,-21 22 16,0-1-16,0 0 0,0 0 0,0 0 15,0 0-15,0 1 16,0-1-16,0 0 16,-21-21-1,0 0 1,0 0-16,21-21 0,0 0 15,0-1 1,0 1-16,0 0 0,0 0 0,0 0 16,21 0-16,0-1 0,0 1 15,-21 0-15,43 21 0,-22-21 0,0 0 16,0 0-16,0-1 0,22-20 0,-22 21 16,0 0-16,21 0 0</inkml:trace>
  <inkml:trace contextRef="#ctx0" brushRef="#br0" timeOffset="45352.27">25590 15812 0,'0'0'0,"-21"0"16,0 0-1,0 0-15,0 21 0,0 0 16,21 21-16,-22 1 0,1-1 16,21 0-16,-21 1 0,21-1 0,0 21 15,0-20-15,-21-1 0,21 0 0,-21 1 16,21-1-16,0-21 0,0 22 15,-21-22-15,21 0 0,0 0 0,0 0 16,0 0-16,0 1 0,21-22 16,0 0-1,0 0-15,0-22 16,-21 1-16,0 0 0,21 0 0,-21-21 16</inkml:trace>
  <inkml:trace contextRef="#ctx0" brushRef="#br0" timeOffset="45544.16">25273 16066 0,'-21'-22'16,"42"44"-16,-63-44 0,20 22 0,1 0 16,42 0-1,1 0-15,20 0 16,-21 22-16,0-1 0,22-21 16,-1 21-16,-21-21 0,21 21 0,1-21 15,-22 0-15,21 0 0,-21 21 16,1-21-16,20 0 0,-21 0 0,0 0 15,0 0-15,1 0 16,-1-21-16</inkml:trace>
  <inkml:trace contextRef="#ctx0" brushRef="#br0" timeOffset="45973.41">26352 15642 0,'0'0'0,"22"-21"0,-1-42 16,-21 84 15,0 0-31,0 21 16,0-21-16,0 22 0,0 20 16,0-20-16,-21 20 0,21 1 15,0-1-15,-22 1 0,-20 126 16,42-148-1,0 1-15,0-22 0,0 0 0,0 0 16,0 0-16,21 1 0,0-22 16,1 0-16,-1 0 0,0 0 0,0 0 15,0 0-15,0-22 0,1 1 16,-22 0-16,21 0 0,-21 0 0</inkml:trace>
  <inkml:trace contextRef="#ctx0" brushRef="#br0" timeOffset="46140.32">26247 16023 0,'-22'21'16,"44"-21"-1,-22 22 1,21-22-16,0 0 0,0 0 0,0 0 16,22 21-16,-22-21 0,0 0 0,21 0 15,1 0-15,-22 0 0,21-21 16,0 21-16,-20-22 0</inkml:trace>
  <inkml:trace contextRef="#ctx0" brushRef="#br0" timeOffset="46479.13">26839 16129 0,'0'21'31,"21"-42"0,1 21-31,-1-21 0,0 21 16,0-21-16,0 0 0,0 21 16,-21-22-16,22 22 0,-22-21 0,-22 21 15,-20 0 1,21 0-16,0 0 0,0 0 16,-1 21-16,-20 1 0,21 20 0,0-21 15,0 0-15,21 22 16,0-22-16,-22 21 0,22-21 0,0 22 15,0-22-15,0 0 0,0 0 0,0 0 16,22 0-16,-22 1 0,21-1 16,0-21-16,0 0 0,0 0 0,22 0 15,-22 0-15,21 0 0,-21 0 16,22 0-16,-22-21 0,21-1 0,-21 1 16</inkml:trace>
  <inkml:trace contextRef="#ctx0" brushRef="#br0" timeOffset="46915.89">27178 16214 0,'0'-21'0,"0"42"0,0-64 15,0 22-15,0 0 0,0 0 16,0 0-16,21 21 0,0 0 16,0 0-16,1 0 15,-1 21-15,-21 0 16,0 0-16,0 22 0,0-22 0,0 0 16,0 0-16,0 21 0,0-20 15,0-1-15,0 0 0,0 0 0,-21 0 16,-1 0-16,1-21 0,21 22 15,-21-22-15,0 21 0,42-42 47,0-1-47,-21 1 0,21 21 16,1-42-16,-1 21 0,0 0 16,0-1-16,0-20 0,0 21 0,1 0 15,-1 0-15,-21-1 0,0 44 31,0-1-15,-21 0-16,21 0 0,-22 0 0,1 0 16,21 1-16,0 20 0,0-21 0,-21 0 15,21 0-15,0 1 16,0-1-16,0 0 0,21 0 16,0-21-16,1 0 15,-1 0-15,0 0 0,0 0 0,21 0 16,-20 0-16,-1 0 0,0-21 15,21 0-15,-21-22 0,1 22 16,20-21-16</inkml:trace>
  <inkml:trace contextRef="#ctx0" brushRef="#br0" timeOffset="47115.77">27813 16044 0,'0'-42'0,"0"84"0,21-126 0,-21 63 16,0-1-16,0 1 0,0 0 16,-21 21-16,0 21 15,21 22-15,0-22 0,-21 21 0,-1 0 16,22-20-16,0 20 15,0 0-15,-21 1 0,21-1 0,0 0 16,-21-21-16,21 22 0,0-22 16,0 0-16,0 0 0,0 0 0,0 1 15,0-1-15,0 0 0,0 0 16,21-21 0,0 0-16,-21-21 15</inkml:trace>
  <inkml:trace contextRef="#ctx0" brushRef="#br0" timeOffset="47291.67">27644 16298 0,'0'0'0,"-22"0"0,44 0 47,-1 0-47,0 0 0,0 22 0,0-22 16,22 0-16,-22 0 0,0 0 15,0 0-15,0 0 0,0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3:22:40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 1799 0,'21'0'0,"0"0"16,-21-21-1,0 0-15,21 0 16,-21 0-16,0-1 16,0 1-16,0 0 0,0 0 15,0 0-15,0 0 0,-21-1 0,0 1 16,0 0-16,-1 21 0,1 0 16,0-21-16,-21 21 0,-1 0 15,22 0-15,-21 21 0,0-21 0,-1 21 16,22 22-16,-21-22 0,21 21 15,-1 0-15,1-20 0,0 20 16,21 0-16,-21 1 0,21-1 0,0 0 16,0-21-16,0 22 15,0-22-15,21 0 0,0 0 0,43 0 16,-43-21-16,21 0 16,-21 0-16,22 0 0,-22 0 15,21 0-15,-21-21 0,22 0 0,-1 0 16,-21 0-16,0 0 0,22-22 15,-22 1-15,0 0 0,0-1 0,0 1 16,1-22-16,-1 22 0,-21 0 16,0-22-16,0 22 0,0 0 15,0-1-15,0 1 0,0 0 0,0-1 16,0 1-16,-21 21 0,21 0 16,0-1-16,-22 22 15,1 22-15,21-1 16,0 0-16,0 0 0,0 21 15,0 1-15,-21-1 0,21 0 0,0 22 16,0-22-16,0 22 0,0-22 16,0 22-16,0-22 0,0 0 0,0 1 15,21-1-15,-21-21 0,21 0 16,1 0-16,-22 1 0,0-1 16,21-21-16,0 0 0,0 0 15,0-21-15,-21-1 16,21 1-16,-21 0 0,22 0 15</inkml:trace>
  <inkml:trace contextRef="#ctx0" brushRef="#br0" timeOffset="440.74">952 1651 0,'-42'-21'16,"42"0"-1,-21 21-15,21-21 0,0-1 16,0 1 0,21 0-1,0 0-15,0 21 0,1 0 16,-1 0-16,0 0 0,0 0 0,21 0 16,-20 21-16,-1 0 0,21 0 15,-21 1-15,0-1 0,1 21 16,-1 0-16,-21-20 0,0 20 0,0 0 15,0-21-15,0 1 0,0 20 16,0-21-16,0 0 0,-21 0 16,-1-21-16,1 0 15,21-21 1,-21 21-16,21-21 16,-21 0-16,21 0 0,0-22 15,0 22-15,0-21 0,0 21 16,0-22-16,0 1 0,0 21 15,0 0-15,0-22 0,0 22 0,0 0 16,21 21-16,0 0 16,0 0-16,1 0 0,-1 0 15,0 0-15,0 0 0,0 0 0,0 0 16</inkml:trace>
  <inkml:trace contextRef="#ctx0" brushRef="#br0" timeOffset="684.6">1693 1461 0,'0'21'16,"-21"0"-16,21 0 0,-21 0 16,21 0-16,0 1 0,0 20 15,0-21-15,0 21 0,0-20 16,0-1-16,0 21 0,0-21 0,0 0 15,0 1-15,0-1 16,0 0-16,0 0 0,0-42 31</inkml:trace>
  <inkml:trace contextRef="#ctx0" brushRef="#br0" timeOffset="1044.13">1566 1207 0,'0'0'0,"-21"0"0,-42 21 31,41 0-31,22 0 0,0 0 16,0 0-16,0 1 15,22-1-15,-1-21 0,0 0 16,0 21-16,0-21 0,0 0 15,1 0-15,-1 0 0,0 0 0,0 0 16,0 0-16,0-21 0,-21 0 16,0-1-16,0 1 15,0 0-15,0 0 0,0 0 16,-21 0-16,0-1 0,0 1 16,-21 21-16,20 0 0,1 0 0,0 0 15,0 0-15,0 0 16,21 21-16,0 1 0,0-1 15,0 0-15,0 21 0,0-21 16,0 1-16,21 20 0,0-21 16,0 0-16,0 22 0,1-22 0</inkml:trace>
  <inkml:trace contextRef="#ctx0" brushRef="#br0" timeOffset="1324.97">1926 1503 0,'0'0'0,"-21"-21"31,21 42-15,0 0-16,0 0 15,0 22-15,0-22 0,21 21 16,-21-21-16,21 22 0,-21-22 0,0 21 15,0-21-15,0 22 0,21-22 16,-21 0-16,0 0 0,0 0 16,0 0-16,22-21 31,-22-21-31</inkml:trace>
  <inkml:trace contextRef="#ctx0" brushRef="#br0" timeOffset="1556.83">2138 1418 0,'0'0'0,"-21"0"31,21 21-31,0 1 0,-22-1 16,1 21-16,0-21 0,21 22 15,0-22-15,-21 21 0,21 0 16,-21 1-16,21-22 0,-21 21 15,21-21-15,0 1 0,0-1 16,0 0-16,0 0 0,0 0 0,21-21 31</inkml:trace>
  <inkml:trace contextRef="#ctx0" brushRef="#br0" timeOffset="1944.61">2349 1609 0,'0'21'0,"22"-21"16,-1 0-16,0 0 15,0 0-15,0-21 0,0 0 16,1 21-16,-1-22 0,0 1 15,0 21-15,-21-21 0,0 0 16,0 0-16,0 0 16,-21 21-1,0 0-15,0 0 16,-1 0-16,1 21 0,0 0 16,0 0-16,0 0 0,21 22 15,-21-22-15,21 21 0,-22-21 16,22 22-16,0-22 0,0 21 0,0-21 15,0 0-15,0 1 0,22-1 16,-1 0-16,0 0 0,0-21 16,21 0-16,-20 0 0,-1 0 15,0 0-15,21 0 0,-21 0 0,1-21 16</inkml:trace>
  <inkml:trace contextRef="#ctx0" brushRef="#br0" timeOffset="2312.4">2836 1397 0,'0'-21'15,"21"21"1,1 0-16,-1 0 0,0 0 16,0 0-16,0 0 0,0 21 0,1 0 15,-1 0-15,0 1 0,0-1 16,0 21-16,-21-21 0,21 22 0,1-1 15,-22-21-15,0 21 0,0 1 16,0-22-16,0 21 0,0-21 0,0 1 16,-22 20-16,1-21 15,21 0-15,-21-21 16,0 0-16,21-21 16,0 0-1,0 0-15,0 0 0,0-1 16,0-20-16,0 21 0,0-21 0,21-1 15,-21 1-15,0 21 0,21-22 16,0 22-16,-21-21 0,22 21 0,-1 0 16,0-1-16,-21 1 0,21 21 15,0-21-15,0 21 0,1 0 16</inkml:trace>
  <inkml:trace contextRef="#ctx0" brushRef="#br0" timeOffset="2592.21">3535 1778 0,'63'-21'31,"-42"0"-31,-21 0 0,22-1 16,-22 1-16,0 0 0,0 0 15,0 0-15,0 0 0,-22 21 16,1 0 0,0 0-16,0 21 0,21 0 15,-21-21-15,0 21 0,21 0 0,0 0 16,-22 1-16,22-1 0,-21-21 16,21 21-16</inkml:trace>
  <inkml:trace contextRef="#ctx0" brushRef="#br0" timeOffset="3736.12">3768 2011 0,'0'0'0,"21"0"31,0-21-31,0 21 0,0-21 16,22-1-16,-22 22 0,21-42 16,0 21-16,-20 0 0,20 0 0,0-22 15,22 1-15,-22 0 0,0-1 16,1 1-16,-1 0 0,0-1 0,-20 1 15,-1 0-15,0-1 0,0 22 16,-21-21-16,21-1 0,-21 1 16,0 21-16,0 0 0,0-22 15,-21 43-15,0-21 0,21 0 0,-21 21 16,0 0-16,-22 0 0,22 0 16,0 21-16,0 0 0,-22 1 15,22 20-15,0 0 0,0 1 0,-21 20 16,20 1-16,1-1 0,0 22 15,0-1-15,0 22 0,0-21 0,-1 0 16,1 20-16,-21 1 0,21 0 16,0 21-16,-1-21 0,1 21 0,0 0 15,0-21-15,0 21 0,0 0 16,-1 0-16,22-21 0,-21 21 16,21-43-16,0 22 0,0 0 0,0-21 15,0-1-15,0 1 0,0-22 0,0 1 16,21-1-16,1-20 0,-1-22 15,0 21-15,0-21 0,0-21 0,22 0 16,-22 0-16,0 0 0,21-21 16,1 0-16,-22-21 0,21-1 0,0 1 15,1-21-15,-1-1 0,22 1 0,-22-22 16,21 0-16,-20 1 0,-1-1 16,0 0-16,1-21 0,-22 22 0,0-1 15,-21-21-15,0 22 0,-42 20 16,-1-21-16,1 1 0,0 20 15,-22 1-15,1-1 0,-1 1 0,1 20 16,-1 1-16,-20 0 0,20 21 16,22-1-16,-22 1 0,22 0 0,0 21 15,-1 0-15,22-21 0,0 21 16,0-21-16,42 21 31,-21-21-31,21-1 0,21 22 0,-20-21 16,-1 21-16,21-21 0,0 0 15,-20 0-15,20 0 0,0-1 0,1-20 16,-1 21-16,0-21 0,1-1 16,-1 1-16,0 0 0,1-1 15,-22 22-15,21-21 0,-21 21 0,0-1 16,1 1-16,-22 42 31,0 1-31,0-1 16,0 0-16,0 21 0,-22-21 15,22 1-15,0-1 0,0 0 0,0 0 16,0 0-16,0 0 0,0 1 16,0-1-16,0-42 47,0-1-32,0 1-15,0 0 16</inkml:trace>
  <inkml:trace contextRef="#ctx0" brushRef="#br0" timeOffset="3909.02">4572 1609 0,'0'0'0,"-21"0"31,21 21-15,0 0-1,0 0-15,0 0 16</inkml:trace>
  <inkml:trace contextRef="#ctx0" brushRef="#br0" timeOffset="4376.34">4720 1820 0,'-42'106'31,"42"-85"-31,0 1 16,0-1-16,-21 0 16,21 0-16,-22-21 15,22-21 32,0 0-47,0 0 0,0-1 0,0 1 16,0 0-16,0 0 0,22-21 15,-1 20-15,0 1 0,0-21 16,21 21-16,-20 0 0,-1-1 16,21 1-16,-21 0 0,22 21 0,-22 0 15,0 0-15,21 0 0,-21 21 0,1 0 16,20 1-16,-21-1 0,-21 21 15,21-21-15,-21 22 0,0-22 0,0 21 16,0-21-16,0 0 0,0 22 16,0-22-16,0 0 0,-21-21 0,21 21 15,0 0-15,-21-21 16,21-21 15,0 0-31,21 0 16,-21 0-16,21 0 15</inkml:trace>
  <inkml:trace contextRef="#ctx0" brushRef="#br0" timeOffset="4904.29">5694 1524 0,'0'0'16,"-106"-21"15,64 21-31,20 0 0,1 21 0,-21 0 16,21 0-16,-22 22 0,22-22 15,0 21-15,0-21 0,0 22 0,0-1 16,21 0-16,0-20 0,0 20 16,0-21-16,0 21 0,0-20 0,0-1 15,21 0-15,0 0 16,0-21-16,0 0 0,0 0 0,1 0 15,20 0-15,-21-21 0,21 0 0,-20 21 16,-1-21-16,21-1 0,-21-20 16,0 21-16,22-21 0,-22-1 0,0 1 15,0 0-15,22-22 16,-22 22-16,0-1 0,0 1 0,-21-21 16,21 20-16,-21 1 0,21 0 15,-21-1-15,0 1 0,0 0 0,0 20 16,0 1-16,0 0 0,0 0 15,0 0-15,0 42 16,-21 0-16,21 0 16,-21 22-16,21-1 0,0 0 0,-21 1 15,21-1-15,-21 0 0,21 1 16,-21-1-16,21 21 0,0-20 0,0-1 16,0 0-16,0 1 0,0-1 15,0-21-15,0 0 0,0 1 16,21-1-16,0-21 0,0 0 15,0 0-15,0 0 0,1 0 0,-1 0 16,0-21-16,0-1 0,0 1 0</inkml:trace>
  <inkml:trace contextRef="#ctx0" brushRef="#br0" timeOffset="5507.94">6371 1270 0,'0'0'0,"-21"0"16,0 0-16,42 0 47,0 0-47,0 0 0,0 0 0,22 0 16,-1-21-16,-21 0 0,22 0 15,-1-1-15,0 1 0,1 0 0,-1 0 16,0 0-16,-21-22 0,1 22 15,-1 0-15,-21 0 0,0 0 16,-21 21-16,-22 0 16,22 0-16,-21 0 0,-1 0 0,1 21 0,0 0 15,-1 0-15,1 22 16,0-22-16,-1 21 0,22-21 0,-21 22 16,21-22-16,21 21 0,0 0 15,-21-20-15,21-1 0,0 0 0,0 21 16,0-21-16,21-21 0,0 22 15,0-1-15,0-21 0,0 0 0,22 21 16,-22-21-16,21 0 0,-21 0 16,22 0-16,-22 0 0,0 0 0,0 0 15,0-21-15,1 21 0,-22-21 0,0-1 32,-22 22-32,1 0 0,-21 0 15,0 0-15,20 0 0,-20 22 16,0-1-16,-1 0 0,1 0 0,0 0 15,-1 22-15,1-1 0,21 0 16,0 1-16,-22-1 0,22 0 0,21 1 16,0-22-16,0 21 0,0 0 15,0-20-15,0-1 0,21 0 0,22 0 16,-22 0-16,21-21 0,1 0 0,-1 0 16,0 0-16,22 0 0,-22 0 15,22-21-15,-1 0 0,-21 0 0,22 0 16,-22-22-16,1 22 15,-1-21-15,0-1 0</inkml:trace>
  <inkml:trace contextRef="#ctx0" brushRef="#br0" timeOffset="5780.79">7324 699 0,'-22'0'0,"44"0"15,-65 21-15,22 0 0,0 0 0,0 21 16,21 1-16,-21 20 0,-1-20 0,1 20 16,0 22-16,0-22 0,0 1 15,0-1-15,21 1 0,-22-1 16,1 1-16,21-1 0,0 1 0,0-1 16,0-20-16,0 20 0,0-21 15,0-20-15,0 20 0,0-21 0,21 0 16,1 0-16,-1-21 0,0 0 0,0 0 15,0 0-15,0-21 16,1 0-16,-1 21 0,0-42 0</inkml:trace>
  <inkml:trace contextRef="#ctx0" brushRef="#br0" timeOffset="6153.57">7281 1609 0,'0'21'0,"0"64"31,0-64-15,21-21-16,1 0 0,-1 0 15,0 0-15,0-21 0,0 21 16,0-22-16,1 22 0,-1-21 0,0 0 16,0 0-16,0 0 0,-21 0 15,0-1-15,0 1 0,0 0 0,0 0 16,0 0-16,-21 21 15,-21 0-15,21 0 16,-1 0-16,1 0 0,0 21 0,0 0 16,0 0-16,0 0 0,-1 1 15,1 20-15,0-21 0,21 21 0,0-20 16,0 20-16,0-21 0,0 21 16,0-20-16,0-1 0,0 0 0,0 0 15,21-21-15,0 21 0,1-21 16,-1 0-16,0 0 0,0 0 0,21 0 15,1 0-15,-1 0 0,-21-21 16,22 0-16,-1 0 0</inkml:trace>
  <inkml:trace contextRef="#ctx0" brushRef="#br0" timeOffset="6800.2">7895 1482 0,'0'0'15,"0"-21"-15,0 42 16,-21 0-1,0 0-15,0 0 0,21 0 0,0 22 16,0-22-16,-22 21 0,22-21 0,-21 22 16,21-22-16,-21 21 0,21-21 15,0 1-15,0-1 0,0 0 0,0 0 16,0 0-16,0 0 16,0-42 15,0 0-31,0 0 0,0 0 15,0 0-15,0-1 0,0-20 0,0 0 16,0 21-16,21-22 0,0 1 16,1 0-16,-1 20 0,0-20 0,0 21 15,0 0-15,0 0 0,22-1 16,-22 22-16,0 0 0,0 0 0,0 0 16,1 22-16,-1-1 0,0 0 15,0 0-15,-21 21 0,21-20 0,-21 20 16,21 0-16,-21-21 0,0 22 15,0-1-15,0-21 0,0 0 0,0 22 16,0-22-16,0 0 0,0 0 16,-21 0-16,0-21 15,0 0-15,21-21 16,0 0 0,0 0-16,0 0 0,0 0 0,0-22 15,21 22-15,0-21 0,0-1 0,1 1 16,-1 21-16,0-21 0,0-1 15,21 22-15,-20-21 0,-1 42 0,0-21 16,21 21-16,-21 0 16,1 0-16,-1 0 0,0 0 0,0 21 15,0 0-15,0 21 0,-21-21 16,0 22-16,0-22 0,0 21 0,0-21 16,0 22-16,0-22 0,0 21 0,-21-21 15,21 1-15,-21-1 0,21 0 16,-21 0-16,21 0 0,-21-21 15,21-21 17,21 21-32,0-21 15</inkml:trace>
  <inkml:trace contextRef="#ctx0" brushRef="#br0" timeOffset="7576.6">8699 1672 0,'22'0'47,"-1"0"-47,0 0 15,0 0-15,0-21 0,0 21 0,22-21 16,-22 21-16,0-21 0,0 21 16,22-21-16,-22-1 0,0 22 0,-21-21 15,0 0-15,21 21 0,-21-21 16,-21 21-1,0 0-15,0 0 0,-1 0 16,-20 0-16,21 0 0,-21 21 16,20 0-16,1 0 0,0 22 0,0-22 15,0 21-15,0 1 0,21-22 16,0 21-16,0-21 0,0 0 0,0 1 16,0-1-16,0 0 0,21 0 0,0 0 15,21-21-15,-21 0 0,1 0 16,20 0-16,-21 0 0,21 0 0,-20 0 15,20 0-15,-21 0 0,0-21 16,22 21-16,-22-21 0,0 0 0,0-22 16,0 22-16,-21 0 0,21-21 15,1 21-15,-22-22 0,21 1 16,-21 21-16,0-22 0,0 22 0,21 0 16,-21 0-16,0 0 0,0 42 46,0 0-46,0 0 0,0 22 0,0-22 16,0 0-16,0 21 0,-21-21 0,21 1 16,-21 20-16,21-21 0,0 0 15,0 0-15,-22 1 0,22-1 0,-21-21 16,21 21-16,-21-21 16,21-21 15,0 0-31,0-1 15,0 1-15,21 0 0,0 0 0,1-21 16,-1-1-16,0 22 0,0-21 16,0-1-16,0 22 0,22 0 0,-22-21 15,0 21-15,0 21 0,0 0 16,1 0-16,-1 0 0,0 0 0,0 0 16,-21 21-16,0 0 0,0 0 0,0 21 15,0-20-15,0-1 0,0 21 16,0-21-16,0 22 0,0-22 0,0 0 15,0 0-15,0 0 16,0 0-16,0 1 0,0-44 47</inkml:trace>
  <inkml:trace contextRef="#ctx0" brushRef="#br0" timeOffset="7870.43">10223 931 0,'0'0'0,"-21"-63"32,21 84-32,-21 0 0,0 0 15,21 22-15,-21-1 0,0 0 0,21 1 16,-22-1-16,1 0 0,0 22 15,0-22-15,0 22 0,0-22 0,-1 0 16,1 22-16,0-22 0,0 1 16,0-1-16,0 0 0,21 1 0,0-22 15,0 21-15,0-21 0,0 0 0,0 1 16,21-22 0,0 0-16,0 0 15,0-22-15,-21 1 0,21 0 16,1 0-16</inkml:trace>
  <inkml:trace contextRef="#ctx0" brushRef="#br0" timeOffset="8080.31">9906 1312 0,'0'0'0,"-21"0"16,-64 0-16,85 22 31,21-22-16,0 21-15,1-21 0,20 0 0,-21 0 16,21 0-16,-20 0 16,20 0-16,-21 0 0,21 0 0,-20 0 15,-1 0-15,0 0 0,0 0 0,-21-21 16,21 21-16</inkml:trace>
  <inkml:trace contextRef="#ctx0" brushRef="#br0" timeOffset="8705">11430 466 0,'0'0'0,"21"-21"0,0-1 0,0-20 0,-21 21 16,0 0-16,22 0 0,-22-1 15,0 1-15,0 0 0,0 0 0,-22 21 31,1 0-31,0 0 0,-21 0 0,21 42 16,-22-21-16,-20 43 0,20-22 16,-20 22-16,21 20 0,-22 1 0,1 0 15,-1 21-15,1-1 0,-1-20 16,1 21-16,-1 0 0,1 21 0,20-21 16,-20-1-16,20 1 0,1 0 0,21 0 15,0-21-15,0-1 0,21 1 16,0 0-16,21-22 0,0 1 0,0-22 15,21 0-15,-20 1 0,41-1 16,-21-21-16,22-21 0,-22 0 16,22 0-16,-1 0 0,1 0 0,-1-21 15,1 0-15,-1-22 0,1 1 16,-1 0-16,-20-1 0,-1 1 0,21-21 16</inkml:trace>
  <inkml:trace contextRef="#ctx0" brushRef="#br0" timeOffset="8959.85">11705 1037 0,'0'0'0,"0"-21"0,0 0 0,-21 0 0,0 21 15,0 21-15,-1 0 16,22 21-16,-21 1 0,21-1 16,-21 0-16,0 22 0,21-22 15,0 22-15,-21-22 0,21 22 0,-21-22 16,21 21-16,-22-20 0,22-1 0,0 0 15,0 1-15,0-1 0,-21-21 16,21 0-16,0 1 0,0-1 0,21-42 47,-21-22-47,0 22 0,0 0 16,0-21-16</inkml:trace>
  <inkml:trace contextRef="#ctx0" brushRef="#br0" timeOffset="9464.56">11493 1101 0,'0'-43'0,"0"86"0,0-107 0,0 22 16,0 21-16,0 0 0,0-1 0,0 1 15,22 21-15,-1-21 0,0 21 16,0 0-16,0 0 0,0 0 16,22 21-16,-22 0 0,21 1 15,1-1-15,-1 21 0,-21 0 0,21-20 16,-20 20-16,-22 21 0,0-20 15,0-1-15,0 0 0,-22-20 16,1 20-16,-21 0 0,21-21 0,-22 1 16,22-1-16,-21 0 0,21 0 15,-22 0-15,22-21 0,0 0 16,21-21 0,0 0-16,0 0 0,0 0 15,21 21-15,22-43 16,-22 22-16,0 0 0,21 21 0,-21 0 15,22 0-15,-1 0 0,0 0 0,1 0 16,-22 0-16,21 21 0,1 0 16,-1 0-16,0 1 0,-21-1 0,22 21 15,-22-21-15,0 0 0,-21 22 16,0-1-16,0-21 0,0 22 0,-21-1 16,0-21-16,-22 21 0,1-20 15,-21-1-15,20 21 0,-20-21 16,-1-21-16,22 21 0,0 1 0,-22-22 15,22 0-15,21 0 0,-22 0 16,22 0-16,0 0 0,0-22 0,0 22 16,-1-21-16,22 0 0,0 0 0,0 0 15,0 0-15,0-1 0,0 1 16,0 0-16,0 0 0,22-21 0,-1 20 16,0 1-16</inkml:trace>
  <inkml:trace contextRef="#ctx0" brushRef="#br0" timeOffset="10093.2">12361 1376 0,'0'0'0,"0"21"0,0 0 0,0 0 16,0 1-16,0-1 0,0 0 16,0 21-16,-21-21 0,21 1 0,0 20 15,0-21-15,0 21 0,0-20 16,0 20-16,0-21 0,0 0 0,0 0 15,21 1-15,0-1 0,1 0 16,-1-21-16,0 0 0,0 0 0,21 0 16,-20 0-16,20 0 0,-21 0 0,21-21 15,1 0-15,-22-1 16,21 1-16,-21 0 0,1-21 0,20-1 16,-21 22-16,0-21 0,-21 0 15,21 20-15,-21-20 0,22 21 0,-22-21 16,21 20-16,-21 1 0,0 0 0,0 0 15,0 42 17,0 0-32,0 0 15,0 1-15,0-1 0,0 21 0,0-21 16,0 22-16,-21 20 0,21-21 0,-22 22 16,22-22-16,-21 22 0,21-1 15,0 1-15,0-1 0,-21-20 16,21 20-16,-21 22 0,21-22 0,0 1 15,0 20-15,0-20 0,0 21 16,0-22-16,0 22 0,0-22 0,0 1 16,0-1-16,0 1 0,0-1 0,0 1 15,-21-22-15,0 0 0,-1 1 16,1-1-16,-21-21 0,0 0 0,20 1 16,-20-1-16,0 0 0,-1-21 0,-20 0 15,21 0-15,-1 0 0,-20-21 16,20 0-16,-20-1 0,-1-20 0,22 21 15,-21-21-15,20-1 0,1 22 0,0-21 16,20-1-16,1 1 0,0 0 16,0 21-16,21-22 0,0 1 15,0 0-15,0-1 0,21 1 0,0 0 16,22-1-16,-1 1 0,0-22 0,1 22 16,-1 0-16,21-22 0</inkml:trace>
  <inkml:trace contextRef="#ctx0" brushRef="#br0" timeOffset="10456.54">13483 1693 0,'-85'22'31,"64"-22"-31,21 21 0,0 0 15,0 0-15,0 0 16,21-21 0,1 0-16,-1 0 15,0 0-15,0-21 0,0 21 16,-21-21-16,0 0 0,0 0 0,0-1 16,0 1-1,0 0-15,0 0 0,-21 21 16,0 0-1,0 0-15,0 0 0,21 21 0,0 0 16,-22 0-16,1 1 0,21-1 16,0 0-16,0 0 0,0 0 15,21-21-15,1 0 16,-1 0-16,0 0 0,0 0 16</inkml:trace>
  <inkml:trace contextRef="#ctx0" brushRef="#br0" timeOffset="10724.4">14203 1461 0,'-21'0'31,"21"21"-31,-22 0 0,22 0 16,-21 0-16,21 22 0,0-22 15,-21 21-15,21 0 0,-21-20 0,21 20 16,0-21-16,0 21 0,-21-20 16,21-1-16,0 0 0,0 0 15,-21 0-15,21 0 0,0 1 16,0-44 0,21 22-1,-21-21-15</inkml:trace>
  <inkml:trace contextRef="#ctx0" brushRef="#br0" timeOffset="11092.19">14203 1080 0,'-43'0'0,"86"0"0,-107 0 0,43 0 0,-21 0 15,21 0-15,-1 21 0,1 0 16,0 0-16,0 0 15,21 0-15,0 1 0,0-1 16,21-21-16,0 0 0,0 21 16,22-21-16,-22 0 0,0 0 0,0 0 15,22 0-15,-22 0 0,0 0 16,0 0-16,21-21 0,-20 0 16,-1-1-16,-21 1 0,0 0 0,0 0 15,0 0-15,0 0 0,0-1 16,-21 1-16,-1 0 0,1 21 0,0 0 15,0 0-15,-21 0 0,20 0 16,1 21-16,0-21 0,0 21 16,0 1-16,0-1 0,21 21 15,0-21-15,0 0 0,0 1 0,0-1 16,0 0-16,0 0 0,21 0 0,0 0 16,21 1-16,-21-1 0</inkml:trace>
  <inkml:trace contextRef="#ctx0" brushRef="#br0" timeOffset="11664.86">15092 1461 0,'0'0'0,"0"-22"15,0 1-15,0 0 0,-21 21 0,-1-21 16,22 0-16,-21 21 0,0-21 0,0 21 15,0 0-15,0 0 0,-1 0 16,1 0-16,0 0 0,-21 21 0,21-21 16,-1 21-16,-20 21 0,21-21 15,0 22-15,-22-22 0,22 21 0,0 1 16,0-1-16,21 21 0,0-20 16,-21-1-16,21 0 0,0-20 15,0 20-15,0-21 0,0 21 0,21-20 16,0-1-16,0-21 0,0 21 15,1-21-15,-1 0 0,0 0 0,21 0 16,-21 0-16,22-21 0,-22 0 0,21-1 16,-21 1-16,22 0 0,-1-21 15,-21-1-15,22 1 0,-1 0 0,-21-22 16,21 22-16,-20-22 0,20 1 16,-21-1-16,0 1 0,22-1 0,-22-20 15,0 20-15,0-20 0,0 20 16,0 1-16,-21-1 0,0 22 15,0-1-15,0 1 0,0 21 0,0 0 16,0 63 0,-21-21-16,0 43 15,0-22-15,0 22 0,0-1 16,-1 22-16,1-22 0,0 1 0,21-1 16,0 22-16,0-22 0,0 1 0,0-1 15,0 1-15,0-22 0,21 22 16,0-22-16,1-21 0,20 22 0,0-22 15,1 0-15,-1-21 0,0 0 16,1 0-16,-1 0 0,21-21 0,-20 0 16,-1-1-16</inkml:trace>
  <inkml:trace contextRef="#ctx0" brushRef="#br0" timeOffset="12276.53">16573 529 0,'0'0'0,"0"-21"0,22-21 0,-1-1 15,0 22-15,-21-21 0,21 0 0,-21 20 16,21-20-16,-21 21 0,21 0 16,-21 0-16,-21 42 15,0 21 1,0 0-16,0 1 0,-22 20 0,22 1 15,-21-1-15,0 22 0,-1 0 0,1-1 16,-22 1-16,22 21 16,0-22-16,-1 22 0,1-21 0,0 0 15,-1 20-15,22-20 0,0 21 16,0-21-16,21-22 0,0 22 0,0-22 16,42-20-16,-21-1 0,22 0 0,20 1 15,-20-22-15,20 0 0,1-21 16,-1 0-16,1 0 0,20 0 0,-20 0 15,-1-21-15,1 0 0,-22-1 16,22-20-16,-22 21 0</inkml:trace>
  <inkml:trace contextRef="#ctx0" brushRef="#br0" timeOffset="12592.34">16722 635 0,'0'42'16,"0"-20"-1,0-1-15,0 0 0,0 0 16,0 0-16,0 0 16,0 1-16,0-1 15,0 0-15,21-21 32,0 0-32</inkml:trace>
  <inkml:trace contextRef="#ctx0" brushRef="#br0" timeOffset="12768.24">16891 656 0,'21'-21'16,"-42"42"-16,42-63 0,-21 63 31,0 0-31,0 0 16,0 1-16,0-1 0,0 0 15,0 0-15,-21 0 0,21 0 16,0 1-16,0-1 0,0 0 0,0 0 15,0 0-15,0 0 16</inkml:trace>
  <inkml:trace contextRef="#ctx0" brushRef="#br0" timeOffset="13880.52">17462 1101 0,'0'0'0,"0"-21"15,0-1 1,-21 1 0,0 21-1,21 21 1,0 1-16,0-1 0,0 21 0,0 0 15,0 1-15,0-1 0,-21 0 0,21 1 16,0-1-16,0 0 16,0 1-16,0-1 0,0-21 0,0 22 15,0-1-15,0-21 0,0 0 16,21 0-16,0 1 0,0-22 16,1 0-16,-1 0 15,0 0-15,0 0 0,0-22 0,0 1 16,-21 0-16,22 0 0,-1-21 15,0 20-15,0-20 0,0 0 0,-21-1 16,21 22-16,1-21 0,-22-22 0,0 22 16,0 0-16,0-1 0,0 1 15,0 0-15,0-1 0,0 22 0,0-21 16,0 21-16,21 21 16,-21 21-1,0 0-15,21 0 16,-21 0-16,0 1 0,0-1 0,0 21 15,0-21-15</inkml:trace>
  <inkml:trace contextRef="#ctx0" brushRef="#br0" timeOffset="14296.32">18140 1334 0,'0'0'0,"42"0"0,22-64 31,-64 43-31,-22 21 32,1 0-32,-21 0 0,21 0 0,0 0 15,-22 21-15,22-21 0,0 21 16,0 0-16,21 1 0,-21-1 16,21 0-16,0 0 0,0 0 15,0 0-15,0 1 0,21-22 0,-21 21 16,21 0-16,0 0 0,0 0 0,0 0 15,1-21-15,-1 22 0,0-1 16,0 0-16,0-21 0,0 21 16,-21 0-16,0 0 15,-21-21-15,0 0 16,-21 22-16,21-22 0,-22 0 16,22 0-16,-21 0 0,21 0 0,-1 0 15,1 0-15,0 0 0,0 0 16,0 0-16,21-22 15,0 1-15,0 0 16,21 0-16,0 0 16,0 0-16,22 21 0,-22-22 0</inkml:trace>
  <inkml:trace contextRef="#ctx0" brushRef="#br0" timeOffset="14592.42">18563 1461 0,'0'0'0,"21"-22"0,0 22 0,1-21 16,-1 0-16,0 0 16,-21 0-16,0 0 0,0-1 15,0 1-15,0 0 16,-21 21-16,0 0 16,-1 0-16,1 0 0,0 0 15,0 21-15,0-21 0,0 21 16,21 1-16,-22-1 0,22 0 0,-21 0 15,21 0-15,0 0 0,0 1 0,0-1 16,0 0-16,0 0 16,0 0-16,0 0 0,0 1 0,21-22 15,1 21-15,-1 0 0,0-21 16,0 0-16,0 0 0,22 0 0,-22 0 16,0 0-16,21 0 0,-21 0 0</inkml:trace>
  <inkml:trace contextRef="#ctx0" brushRef="#br0" timeOffset="14928.23">18881 1418 0,'0'0'0,"0"-21"0,0 0 0,0 0 16,0 0-16,0-1 0,0 1 0,0 0 15,21 0-15,-21 0 16,21 21-16,0 0 16,0 0-16,0 0 0,-21 21 15,22 0-15,-1 0 0,0 0 0,0 1 16,0-1-16,0 21 0,1-21 15,-22 0-15,0 1 0,21-1 0,-21 21 16,0-21-16,0 0 0,0 1 16,0-1-16,-21-21 15,-1 0-15,1 0 16,21-21 0,0-1-16,0 1 0,0 0 15,0 0-15,0 0 16,0 0-16,0-1 0,0 1 15,21 0-15,-21 0 0,22 0 16,-1 0-16,0 21 0,-21-22 0,21 22 16,0 0-16,22-21 0,-22 21 0,0 0 15</inkml:trace>
  <inkml:trace contextRef="#ctx0" brushRef="#br0" timeOffset="15424.43">19664 1270 0,'-43'0'16,"22"0"-16,0 0 0,0 0 15,0 21-15,21 0 16,0 1-16,0 20 0,0-21 16,0 0-16,0 0 0,0 1 0,0-1 15,0 0-15,0 0 0,0 0 16,21 0-16,-21 1 0,0-1 0,21-21 15,-21 21-15,0-42 47,0 0-31,0-1-16,-21 1 0,21 0 0,0 0 16,0 0-16,0-22 0,0 22 15,21-21-15,0 21 0,0-22 0,1 22 16,-1-21-16,0 21 0,21-22 15,-21 22-15,1 0 0,20 21 0,-21 0 16,21 0-16,-20 0 0,-1 0 16,21 21-16,-21 0 0,0 1 0,-21 20 15,22-21-15,-22 0 0,21 22 16,-21-22-16,0 21 0,0-21 0,0 0 16,0 1-16,0-1 0,0 0 15,0 0-15,0 0 0,-21-21 16,-1 21-16,22-42 47,22 21-32</inkml:trace>
  <inkml:trace contextRef="#ctx0" brushRef="#br0" timeOffset="15892.41">20616 1355 0,'0'0'0,"0"-21"16,21-1-16,-21 1 0,0 0 0,0 0 16,0 0-16,0 0 15,-21-1-15,0 22 0,0 0 0,0 0 16,0 0-16,-1 0 0,1 0 16,-21 22-16,21-1 0,0 21 0,-22-21 15,22 0-15,0 22 0,0-22 16,0 21-16,21 1 0,0-22 0,-22 0 15,22 21-15,0-21 0,0 1 16,0-1-16,0 0 0,22 0 0,-1-21 16,0 0-16,0 0 0,0 0 15,22 0-15,-22 0 0,0 0 16,21-21-16,-21 21 0,22-21 0,-22 0 16,0-1-16,21 1 0,-20 0 15,-1 0-15,0-21 0,-21 20 0,21 1 16,-21 0-16,0-21 0,21 21 15,-21-1-15,0 44 32,-21-22-32,21 21 0,-21 0 0,21 0 15,-21 0-15,21 0 0,0 22 0,0-22 16,0 0-16,0 0 0,0 0 16,0 1-16,0-1 0,0 0 0,21 0 15,0-21-15,0 0 16,0 21-16,1-21 0,20 0 0,-21 0 15,0 0-15,0-21 0,1 0 16</inkml:trace>
  <inkml:trace contextRef="#ctx0" brushRef="#br0" timeOffset="16512.06">21082 1376 0,'0'0'0,"0"-21"0,0 0 0,0-1 16,0 44 15,0-1-31,0 0 0,0 0 15,0 0-15,0 0 0,0 1 0,-21-1 16,21 0-16,0 0 16,0 0-16,0 0 0,0 1 0,0-1 15,0 0-15,0 0 16,0-42 15,0 0-31,0 0 16,0-1-16,0 1 0,0 0 0,0 0 15,21-21-15,-21 20 0,21 1 16,0-21-16,0 21 0,1 0 16,-1-1-16,0 1 0,0 0 0,0 0 15,0 21-15,1 0 0,-1 0 16,0 0-16,0 0 0,0 21 16,0 0-16,1-21 0,-22 21 0,0 22 15,0-22-15,21 0 0,-21 0 0,0 22 16,0-22-16,0 0 0,0 0 15,0 0-15,0 0 0,0 1 0,0-1 16,0 0-16,-21-21 31,-1-21-15,22 0-16,0-1 0,0 1 16,0 0-16,0 0 0,22-21 15,-1 20-15,21 1 0,-21-21 16,22 21-16,-1 0 0,0-22 0,1 22 15,-1 21-15,0-21 0,1 21 16,-1 0-16,-21 0 0,21 0 0,-20 21 16,-1-21-16,0 21 0,-21 0 15,0 22-15,0-22 0,0 0 0,0 0 16,-21 22-16,0-22 0,-1 0 16,1 0-16,0 0 0,0 0 0,0 1 15,21-1-15,-21-21 0,-1 21 16</inkml:trace>
  <inkml:trace contextRef="#ctx0" brushRef="#br0" timeOffset="16884.84">22183 1418 0,'0'21'0,"21"-21"32,0 0-32,0 0 15,0 0-15,0 0 0,1-21 16,-1 21-16,0 0 0,0-21 0,0 21 16,0-21-16,1 0 0,-22 0 15,21-1-15,-21 1 0,0 0 16,-21 21-1,-1 0-15,1 0 16,0 21-16,0 0 0,-21 1 0,20-1 16,1 21-16,0-21 0,0 0 15,21 22-15,0-22 0,-21 0 0,21 21 16,0-20-16,0-1 0,0 0 16,0 0-16,21-21 15,0 0-15,0 0 16,0 0-16,1 0 0,20 0 0,-21-21 15,0 0-15,22 0 0</inkml:trace>
  <inkml:trace contextRef="#ctx0" brushRef="#br0" timeOffset="17320.59">22606 699 0,'-21'0'16,"21"21"0,-21 0-16,21 0 15,0 0-15,0 0 16,0 1-16,0-1 0,-22-21 15,22-21 32,0-1-31,0 1-16,22 21 0,-22-21 16,21 0-16,-21 0 0,21 21 15,-21 21 16,0 0-31,-21 0 16,21 0-16,-21 1 0,21-1 0,0 0 16,0 0-16,0 0 0,0 0 15,0 1 1</inkml:trace>
  <inkml:trace contextRef="#ctx0" brushRef="#br0" timeOffset="17559.46">22796 677 0,'0'22'31,"0"-1"-31,0 0 0,0 0 16,-21 0-16,21 0 0,0 1 15,0-1-15,0 0 16,0 0-16,0 0 0,0 0 16,0 1-16</inkml:trace>
  <inkml:trace contextRef="#ctx0" brushRef="#br0" timeOffset="17916.25">22754 212 0,'0'0'16,"21"-21"-16,0 21 15,1 0-15,-1 0 0,21 21 0,0 0 16,1 0-16,-1 0 0,0 22 15,1-22-15,-1 42 0,0-20 0,-20-1 16,20 21-16,-21 1 0,0-1 16,-21 1-16,0 21 0,0-22 0,0 22 15,0-22-15,-21 1 0,0-1 16,-21 22-16,20-22 0,-20 1 0,0-1 16,21-20-16,-22 20 0,1 1 15,0-22-15,-1 0 0,22 1 16,-21-1-16,21 0 0,-1-20 0,1-1 15,0 0-15,0-21 16</inkml:trace>
  <inkml:trace contextRef="#ctx0" brushRef="#br0" timeOffset="18232.07">23283 127 0,'0'0'0,"21"42"31,1-20-31,20-1 0,-21 0 0,21 21 15,1-21-15,-1 22 0,22-1 0,-22 0 16,0 1-16,1-1 0,-1 0 16,-21 1-16,21 20 0,-20 1 15,-1 20-15,-21-20 0,0 21 0,0-1 16,0 1-16,0-22 0,-21 22 16,-22 0-16,22-1 0,-21-20 0,21 21 15,-22-1-15,1-20 0</inkml:trace>
  <inkml:trace contextRef="#ctx0" brushRef="#br0" timeOffset="18340">23453 2011 0,'0'0'0,"-43"42"0,22 1 0,-21-22 16,-1 21-16,1-21 0,21 0 0,-21 1 16,-1-1-16,22-21 0,-21 21 0,21-21 15,-1 0-15,1 21 0,0-21 16,0 21-16,0-21 16</inkml:trace>
  <inkml:trace contextRef="#ctx0" brushRef="#br0" timeOffset="19077.41">23876 1693 0,'0'0'0,"0"-21"16,0 0 0,0 0-16,21 21 15,0 0 32,-21 21-31,0 0-1,0 0-15,0 1 16,0-1-16</inkml:trace>
  <inkml:trace contextRef="#ctx0" brushRef="#br0" timeOffset="19280.29">23897 2074 0,'0'0'0,"0"22"0,0-1 0,-21 0 15,21 0-15,0 0 0,-21 0 16,21 1-16,0-1 16,0 0-16,-21 0 0,-1 0 0,1 0 15,21 1-15,-21-1 0,0-21 0,0 21 16,0 0-16,-22 0 0,1 0 15,21-21-15,-22 22 0,1-1 0,-21-21 16,20 21-16,1 0 0,0-21 0</inkml:trace>
  <inkml:trace contextRef="#ctx0" brushRef="#br0" timeOffset="23011.85">804 2836 0,'-21'0'16,"21"-21"-1,-21 21 1,21-21 0,-21 21-1,0 0 1,-1 0 0,1 0-1,0 0 1,0 0-16,0 0 15,0 0-15,-1 0 16,1 0-16,0 0 0,0 0 0,0 0 16,-22 0-16,22 0 0,-21 0 15,0 0-15,-1 0 0,-20 0 16,20 0-16,1 0 0,-21 0 0,20 0 16,1 0-16,105 0 156,64 0-156,0 0 0,22 0 15,-22 0-15,21 0 0,0 0 16,0 0-16,0 0 0,22 0 16,507 0-1,-550 0-15,0 0 16,0 0-16,-21 0 0,0 0 16,-22 0-16,1 0 0,0 0 0,-22 0 15,-21 0-15,22 0 0,-22 0 16,-21 0-16,22 0 0,-22 0 0,0 0 15,0 0 1,0 0 0,-42 0 62,0 0 16,0 0-79,0 0 1,21-21-16,-21 21 15,-1 0-15</inkml:trace>
  <inkml:trace contextRef="#ctx0" brushRef="#br0" timeOffset="26360.4">4360 2900 0,'0'0'0,"-21"0"15,0 0-15,0 0 16,21-21-16,-21 21 0,-1 0 0,1 0 15,0 0-15,0 0 16,0 0-16,0 0 0,-1 0 16,1 0-16,0 0 0,0 0 15,0 0-15,0 0 16,-1 0-16,1 0 0,0 0 16,0 0-1,0 0 1,42 0 31,0 21-47,0-21 0,0 0 0,22 0 15,-22 0-15,0 0 0,21 0 0,-20 0 16,20 0-16,0 0 0,1 0 16,-1 0-16,21 0 0,1 0 15,-22 0-15,43 0 0,-22 0 16,1 0-16,-1 0 0,22-21 0,-21 21 15,-1 0-15,22 0 0,-22 0 16,22 0-16,-22 0 0,22 0 0,0 0 16,-1 0-16,22 0 0,-21 0 15,0 0-15,-1 0 0,22 0 0,-21 0 16,-1 0-16,1 0 0,0 0 16,21 0-16,-22 0 0,22 0 0,-21 0 15,21 0-15,-22 0 0,1 0 0,0 0 16,-22 0-16,22 0 15,-22 0-15,1 0 0,20 0 0,1 0 16,-21 0-16,20-21 0,1 21 16,21 0-16,-22 0 0,1 0 0,0 0 15,-1-22-15,1 22 0,-21 0 16,20 0-16,1 0 0,0 0 0,20 0 16,-20 0-16,21 0 0,-21 0 15,-1 0-15,22 0 0,-21 0 0,-1 0 16,-20 0-16,21 0 0,-1 0 0,-20 0 15,20 0-15,-20 0 0,21 0 16,-22 0-16,1 0 0,-1 0 0,1 0 16,-1-21-16,-21 21 15,22 0-15,-22 0 0,1 0 0,-1 0 16,0 0-16,1 0 0,-22 0 16,21 0-16,-21 0 0,0 0 0,1 0 15,-1 0-15,0 0 16,-42 0 62,0 0-62,-1 0-1,1 0-15,0 0 0,0-21 16</inkml:trace>
  <inkml:trace contextRef="#ctx0" brushRef="#br0" timeOffset="33431.8">11176 2858 0,'0'0'0,"-21"0"0,0 21 0,-1-21 0,1 0 15,0 0-15,-21 0 0,21 0 0,-1 0 16,1 0-16,0 0 16,0 0-16,0 0 0,0 0 0,-1 0 15,1 0-15,0 0 16,0 0-16,21 21 0,-21-21 16,0 0-1,-1 0 1,22 21 31,22-21-32,-1 0-15,0 0 16,0 0-16,0 0 0,22 0 16,-1 0-16,0 0 0,1 0 0,-1 0 15,21 0-15,1 0 0,-1 0 16,-20 0-16,20 0 0,1 0 0,-1 0 15,1 0-15,-1 0 0,22 0 16,0 0-16,-1 0 0,1 0 0,21 0 16,-22 0-16,22 0 0,0 0 0,-21 0 15,21 0-15,-1 0 0,-20 0 16,21 0-16,-21 0 0,20 0 16,-20 0-16,0 0 0,-1 0 15,-20 0-15,-1 0 0,-20 0 0,-1 0 16,0 0-16,1 0 0,-22 0 15,0 0-15,0 0 0,0 0 0,1 0 16,-1 0 0,-42 0 218,-1 0-187,1 0 47,0 0-79,0 0 32,0 0-31,0 0-16,-1 0 15,1 0-15,0 0 0,0 0 16,0 0-16,-22 0 16,22 21-16,0 0 0,-21-21 0,-1 0 15,1 22-15</inkml:trace>
  <inkml:trace contextRef="#ctx0" brushRef="#br0" timeOffset="34932.14">14605 2836 0,'0'0'0,"-21"0"0,-22 0 16,22 0-16,21-21 0,-21 21 15,0 0-15,0 0 0,0 0 0,-1 0 16,1 0-16,0 0 0,0 0 15,0 0-15,0 0 0,-1 0 16,1 0-16,0 0 16,42 0 31,22 0-47,-22 0 0,21 0 15,0 0-15,22-21 0,-22 21 16,22 0-16,-22 0 0,22-21 15,-1 21-15,1 0 0,20 0 0,-20 0 16,20-21-16,1 21 0,-21 0 16,20 0-16,1-21 0,-22 21 0,22 0 15,0 0-15,-1 0 0,-20 0 16,42 0-16,-22 0 0,22 0 0,0 0 16,0 0-16,0 0 0,0 0 15,-1 0-15,-20 0 0,21 0 0,-21 0 16,20 0-16,-20 0 0,21 21 15,0-21-15,0 0 0,-1 0 0,1 0 16,-21 0-16,21 0 0,-22 0 16,1 0-16,21 0 0,0 0 15,0 0-15,-1 0 0,1 0 16,0 0-16,0 0 0,-21 0 0,20 0 16,1 0-16,-21 0 0,21 0 15,0 0-15,-1 0 0,1 0 0,0 0 16,0 0-16,-21 0 0,20 0 15,-20 0-15,0 0 0,21 0 0,-22 0 16,1 0-16,0 0 0,20 0 16,-20 0-16,21 0 0,-21 0 0,-1 0 15,1 0-15,-22 0 16,22 0-16,-21 0 0,-22 0 0,21 0 16,1 0-16,-1 0 0,1 0 15,-1-21-15,1 21 0,-1 0 0,1 0 16,-1 0-16,1 0 0,-1 0 15,-20 0-15,20 0 0,-20-22 16,-1 22-16,0 0 0,-21 0 0,22 0 16,-22 0-16,0 0 0,0-21 15,0 21-15,1 0 32,-44 0 46,1 0-78,0 0 0,0 0 15,0 0-15,-22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3:24:07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5334 0,'0'0'0,"-21"0"0,0 0 16,-1 0-16,1 0 0,0 0 15,0 0-15,0 0 16,21-21 31,21 21-47,21 0 0,-21 0 15,1 0-15,20 0 0,0 0 16,1-21-16,-22 21 0,21 0 16,0 0-16,1 0 0,-1 0 15,0 0-15,-20 0 0,20 0 0,0 0 16,1 0-16,-22 0 0,21 0 15,-21 0-15,0 0 0,1 0 16,-44 0 15</inkml:trace>
  <inkml:trace contextRef="#ctx0" brushRef="#br0" timeOffset="332.37">910 5334 0,'0'0'0,"-42"0"31,21 0-31,-1 0 16,22 21-16,0 0 16,0 1-16,0-1 0,0 0 15,0 21-15,0 1 0,0-1 0,0 0 16,0 22-16,-21-1 0,21-20 15,0 20-15,-21 1 0,21-22 16,0 0-16,0 22 0,0-22 16,0-21-16,-21 22 0,21-1 15,0-21-15,0 0 0,0 0 0,0 1 16,0-1-16,21-21 31,-21-21-31,21-1 16,-21-20-16,21 21 0,1 0 15,-1-22-15</inkml:trace>
  <inkml:trace contextRef="#ctx0" brushRef="#br0" timeOffset="916.03">1122 5673 0,'0'0'0,"21"0"16,-21 21-1,0 0-15,0 0 0,0 0 16,0 22-16,0-22 0,0 21 15,-21 1-15,21-22 0,0 21 0,0 0 16,0-20-16,0-1 0,0 21 16,0-21-16,0 0 0,0 1 0,21-1 15,0-21-15,0 0 16,22 0-16,-22 0 0,21 0 16,0-21-16,1 21 0,-1-22 0,0 1 15,-20 0-15,20-21 0,-21 21 16,21-22-16,-20 1 0,-1 0 15,0-1-15,-21 1 0,0 0 16,21-1-16,-21 22 0,0 0 0,0-21 16,21 20-16,-21 1 15,0 42 1,0 1-16,0 20 16,0-21-16,-21 21 0,21 1 0,0-1 15,-21 22-15,21-22 0,0 0 16,0 22-16,0-1 0,0 1 0,0-1 15,0 1-15,0-1 0,0 22 16,0-22-16,0 22 0,0-21 16,0-1-16,0 1 0,0-1 15,0 1-15,0-22 0,0 21 0,0-20 16,-21 20-16,0-20 0,-1-1 16,1-21-16,-21 21 0,0-20 0,-1-1 15,1 0-15,0 0 0,-22-21 16,22 0-16,-22 0 0,1 0 0,-1 0 15,22-21-15,-22-21 0,1 20 16,21-20-16,-1 0 0,1-1 0,21 1 16,0 0-16,21 21 0,0-22 15,0 1-15,21 0 0,0-1 0,21 22 16,-21-21-16,22-1 16,-1 1-16,0 0 0,1-22 0,20 22 15</inkml:trace>
  <inkml:trace contextRef="#ctx0" brushRef="#br0" timeOffset="1261.31">1947 5609 0,'0'0'0,"0"-21"16,-21 21-16,21 21 15,0 0-15,-21 1 16,0 20-16,21 0 0,0 1 0,0-1 15,-21 21-15,21-20 0,0 20 16,0 1-16,-22-1 0,22 1 0,0-1 16,0 22-16,0-22 0,0 22 15,0 0-15,-21-22 0,21 1 0,0-1 16,-21 1-16,21-1 0,0-20 16,-21-1-16,21 0 0,0 1 0,0-1 15,0-21-15,0 21 0,0-20 16,0-1-16,0-42 31,0-1-31,0 1 16,0-21-16,0 21 0,0-22 0,0-20 15,0 21-15,0-22 0,21 1 16</inkml:trace>
  <inkml:trace contextRef="#ctx0" brushRef="#br0" timeOffset="1580.12">1736 5969 0,'0'0'15,"-43"-106"1,43 85-16,0 0 0,0 0 16,0 0-16,0-1 0,21 22 0,1-21 15,20 21-15,-21-21 0,21 21 16,-20 0-16,20 0 0,0 0 16,-21 0-16,22 21 0,-22-21 15,21 21-15,1 1 0,-22 20 0,0-21 16,0 0-16,-21 22 0,0-22 15,0 0-15,0 21 0,0-21 0,-21 1 16,-21-1-16,20 0 0,-20 0 0,21 0 16,-21 0-16,20-21 0,-20 22 15,-21-1 1,41-21-16,22-21 47,22 21-47,-1-22 0,0 1 0,21 0 15,-21 21-15</inkml:trace>
  <inkml:trace contextRef="#ctx0" brushRef="#br0" timeOffset="1800">2434 5779 0,'0'0'0,"0"21"31,0 0-15,0 0-16,-21 0 0,21 22 0,0-22 15,-21 0-15,21 0 0,-21 21 0,21-20 16,0-1-16,0 0 16,0 0-16,0 0 0,0 0 15,21-21 17,0 0-32,-21-21 0,21 0 15,-21 0-15,21 0 0</inkml:trace>
  <inkml:trace contextRef="#ctx0" brushRef="#br0" timeOffset="2187.77">2498 5292 0,'-22'0'0,"44"0"0,-86 0 0,43 0 16,-21 0-16,20 0 0,1 21 15,-21 0-15,21 0 0,0 0 0,21 1 16,0-1-16,0 0 0,0 0 15,0 0-15,21 0 0,0 1 16,0-22-16,21 0 0,-20 0 16,20 0-16,0 0 0,-21 0 0,22 0 15,-1 0-15,-21-22 0,22 1 16,-1 0-16,-21 0 0,0 0 16,22 0-16,-43-1 0,0-20 0,21 21 15,-21 0-15,0-22 0,0 22 16,-21 0-16,-1 0 0,-20 21 0,0 0 15,21 0-15,-22 0 0,1 0 16,0 21-16,-1-21 0,1 21 0,21 0 16,0 22-16,-22-22 0,22 0 15,21 21-15,-21-20 0,21 20 0,0-21 16,0 21-16,0-20 0,0 20 16,21-21-16,0 0 0,0 0 0,22 1 15,-1-1-15,0-21 0,1 21 16,-1 0-16</inkml:trace>
  <inkml:trace contextRef="#ctx0" brushRef="#br0" timeOffset="2643.51">3048 5694 0,'0'0'16,"0"-21"-16,0 42 31,0 0-31,0 0 0,-21 0 16,21 22-16,0-22 0,0 0 15,0 0-15,-21 22 0,21-22 0,0 0 16,0 0-16,-22 0 0,22 0 0,0 1 16,0-1-16,0 0 15,-21 0 1,21-42 0,0 0-1,0 0-15,0-1 0,0-20 16,0 21-16,21-21 0,-21-1 15,22 1-15,-1-22 0,21 22 0,-21 0 16,22-1-16,-22 22 0,21-21 16,0 21-16,1 21 0,-1-21 0,0 21 15,1 0-15,-1 0 0,-21 21 16,22 0-16,-22 0 0,0 0 0,0 22 16,0-1-16,-21-21 0,0 21 15,0 1-15,0-1 0,0-21 16,0 22-16,-21-22 0,21 0 0,-21 21 15,21-21-15,-21 1 0,0-1 16,21 0-16,21-42 47,0 21-47,0-21 0</inkml:trace>
  <inkml:trace contextRef="#ctx0" brushRef="#br0" timeOffset="3476.03">4170 5694 0,'0'0'0,"0"-42"0,0 20 0,21 1 16,-21 0-16,0 0 0,0 0 0,0 0 15,-21 21-15,0 0 16,-1 0-16,1 0 0,0 0 16,0 0-16,-21 21 0,20 0 15,-20 0-15,21 0 0,0 0 0,-22 22 16,22-22-16,0 21 0,0 1 0,21-22 15,0 21-15,-21-21 0,21 0 16,0 22-16,0-22 0,0 0 16,21 0-16,0-21 0,0 0 15,0 0-15,22 0 0,-22 0 16,0 0-16,21 0 0,-20-21 0,-1 0 16,0 0-16,21 0 0,-21-1 15,1 1-15,-1 0 0,0 0 0,0-21 16,0 20-16,0 1 0,1 0 15,-22 0-15,0 0 0,21 21 0,-21-21 16,0 42 15,0 0-31,-21 0 0,-1 0 16,22 22-16,0-22 0,0 21 16,-21-21-16,21 22 0,0-1 0,0 0 15,0 1-15,0-1 0,0 21 16,0-20-16,0 20 0,21 1 15,-21-1-15,22 22 0,-22-22 0,21 22 16,0-21-16,-21 20 0,21-20 0,0 20 16,0 1-16,1 0 0,-1-1 15,0 22-15,0-21 0,0 0 0,0-1 16,1 1-16,-1 0 0,0-1 0,0 1 16,0 0-16,0-1 0,1-20 15,-1 20-15,0-20 0,0-1 0,-21-20 16,21 20-16,-21-20 0,0-1 15,0-21-15,0 21 0,-42-20 0,21-1 0,0-21 16,-1 0-16,-20 0 16,21 0-16,0 0 0,-22-21 0,22-1 15,-21 1-15,0-21 0,-1 21 0,1-22 16,0-20-16,-1-1 0,1 1 16,0-1-16,-22-20 0,22 20 0,-22-20 15,22-1-15,-22-21 0,1 21 0,21 1 16,-22-22-16,22 21 0,-1 1 15,1-1-15,21 21 0,0-20 0,21 20 16,0 1-16,0-1 0,0 1 0,42-22 16,-21 22-16,0-1 0,22 1 15,-1-1-15,0 1 0,1 20 0,-22-20 16,21 20-16,1 1 16,-1 0-16,-21 21 0,21-22 0,-20 22 15,-1 0-15,0 0 0,-21 0 0,21-1 16,-21 1-1,0 0-15,0 0 16,0 0-16</inkml:trace>
  <inkml:trace contextRef="#ctx0" brushRef="#br0" timeOffset="4035.71">5694 5419 0,'0'0'0,"-21"0"0,-22 0 0,22 0 15,0 0-15,0 0 16,0 0-16,42 0 15,0 0 1,21 0-16,1 0 0,-1 0 16,21 0-16,22 0 0,-21-21 15,20 21-15,1 0 0,21 0 0,-22-22 16,22 22-16,0 0 0,0 0 16,-21-21-16,20 21 0,1 0 0,-21 0 15,-22 0-15,1 0 0,-1 0 16,-20 0-16,-1 0 0,-21 0 0,0 0 15,1 0-15,-1 0 0,-42 0 32,-1 0-17,-20 0-15,21 0 0,-21 0 0,20 0 16,-41 0-16,21 0 0,-1 0 16,-20 0-16,-1 0 0</inkml:trace>
  <inkml:trace contextRef="#ctx0" brushRef="#br0" timeOffset="4371.52">5419 5546 0,'0'0'16,"-22"0"-16,-20 0 0,21 21 0,0-21 16,42 0-1,21 0-15,1 0 16,-1 0-16,21 0 0,1 0 0,-1 0 15,22 0-15,0 0 0,-1 0 16,22 0-16,-21 0 0,0 0 16,20-21-16,-20 21 0,21 0 0,-21-21 15,20 21-15,-20-22 0,-21 22 0,20 0 16,-20 0-16,-22-21 0,0 21 16,1 0-16,-22 0 0,0 0 0,0 0 15,-21-21-15,0 0 16,-21 21-1,0-21 1,0 0 0,21-1-16,-21 22 15</inkml:trace>
  <inkml:trace contextRef="#ctx0" brushRef="#br0" timeOffset="4825.26">6900 5017 0,'0'0'0,"0"-22"0,-21 22 0,21 22 31,0-1-31,0 0 16,0 0-16,0 0 0,0 0 0,42 22 0,-20-22 15,-1 0-15,21 0 16,0 0-16,1-21 0,-1 22 0,0-1 15,1-21-15,-1 0 0,0 21 0,1-21 16,-1 0-16,0 0 0,1 0 16,-1 0-16,0 0 0,1 0 0,-22 0 15,21-21-15,-21 21 0,1 0 0,-1-21 16,0 21-16,-21-22 16,-21 22-1,0 0-15,-1 0 0,-20 0 0,21 22 16,-21-1-16,-1 0 15,1 0-15,0 0 0,-1 22 0,-20-1 16,20 0-16,-20 1 0,-1-1 0,1 21 16,-1-20-16,1 20 0,-1-20 15,22 20-15,-21-21 0,20 1 0,22-1 16,0-21-16,21 0 0,0 1 0,0-1 16,0 0-16,0 0 0,21-21 15,0 0-15,0 0 0,1 0 0,20 0 16,-21 0-16,0 0 0,0 0 0,1 0 15</inkml:trace>
  <inkml:trace contextRef="#ctx0" brushRef="#br0" timeOffset="6832.19">9144 5652 0,'0'0'16,"-21"0"-16,21 21 0,-21-21 0,21-21 47,0-1-32,21 1-15,0 0 0,0-21 16,0 21-16,0-22 0,22 22 16,-22-21-16,21-1 0,1-20 0,-22 21 15,21-22-15,0 1 0,1-1 16,-1 1-16,0-1 0,1 1 0,-22 20 15,21 1-15,-21 0 0,1-1 0,-22 1 16,0 21-16,0 0 0,0-1 16,-43 22-16,22 0 0,0 0 15,-21 0-15,20 22 0,1-22 0,-21 21 16,21 0-16,0 21 16,-1-21-16,1 22 0,21-1 0,-21 0 15,21 22-15,0-22 0,0 1 0,0 20 16,0-21-16,21 1 0,0-1 15,1 0-15,-1 1 0,0-1 0,0-21 16,0 22-16,22-22 0,-22 21 0,-21-21 16,21 0-16,-21 1 0,21-1 15,-21 0-15,0 0 0,-21-21 16,0 0-16,0 0 16,-1 0-16,1 0 0,0 0 0,0 0 15,-21-21-15,20 0 0,1 0 16,0 21-16,-21-22 0,21 1 0,-1-21 15,1 21-15,0 0 0,21-1 16,-21 1-16,0 0 0,21 0 16,0 42-1,0 0-15,0 0 16,0 1-16,21-1 0,0 0 0,-21 0 16,21 0-16,0 0 0,1 22 0,-1-22 15,21 0-15,-21 0 0,0-21 16,22 21-16,-1-21 0,0 0 15,22 0-15,-22 0 0,22 0 0,-1 0 16,-20 0-16,20-21 0,1 0 16,-1 0-16,1 0 0,-22 0 0,21-22 15,-20 22-15,-1-21 0,0-1 0,1 22 16,-22-21-16,0 0 0,0-1 16,-21-20-16,0 20 0,0 22 0,0-21 15,0 21-15,0 0 0,0-1 0,0 1 16,-21 21-16,0 0 0,0 0 15,0 21-15,-1 1 0,1-1 0,0 21 16,0-21-16,0 22 0,0-22 0,-1 21 16,22 0-16,-21-20 15,21 20-15,0-21 0,0 21 0,0-20 16,21-1-16,1 0 0,20 0 0,-21 0 16,21-21-16,-20 21 0,20-21 15,0 0-15,1 0 0,-1 0 0,0 0 16,1 0-16,-1 0 0,-21-21 0,21 21 15,1-21-15,-1 0 0,-21 0 16,22 0-16,-22-1 0,0 1 0,-21 0 16,0-21-16,21 21 0,-21-1 0,0 1 15,0 0-15,0 42 32,-21 0-17,0 1-15,21-1 0,0 0 16,-21 0-16,21 21 0,-22-20 0,22-1 15,-21 0-15,21 0 0,0 0 0,0 0 16,-21 1-16,21-1 16,0-42 15,21-1-15,0 1-16,1 0 0,-22 0 15,21 0-15,0 0 0,0-22 0,0 22 16,0 0-16,1 0 0,-1 0 0,0-1 15,0 1-15,0 21 16,0 0-16,1 0 0,-1 0 16,-21 21-16,21 1 15,-21-1-15,21 0 0,-21 0 16,0 0-16,21 0 0,-21 1 0,21-1 16,1 0-16,-1 0 0,-21 0 0,21-21 15,0 21-15,0 1 0,0-22 16,22 21-16,-22-21 0,0 0 0,21 0 15,-20 0-15,20 0 0,-21 0 16,21 0-16,1 0 0,-22 0 0,21-21 16,-21-1-16,22 1 0,-22 0 0,21 0 15,-21 0-15,1 0 0,-1-22 16,0 22-16,-21-21 0,0 21 16,21-1-16,-21-20 0,0 21 0,0 0 15,0 0-15,-21-1 0,0 1 0,0 21 16,-1 0-16,-20 0 0,21 0 15,-21 0-15,20 21 0,-20 1 0,0-1 16,21 0-16,-22 0 0,22 0 0,0 0 16,0 1-16,0 20 0,21-21 15,-22 0-15,22 0 0,0 22 0,0-22 16,0 0-16,22 0 0,-1-21 0,0 21 16,0 1-16,0-22 0,0 0 15,1 21-15,-1-21 0,0 0 16,0 0-16,21 0 0,-20 0 0,-1-21 15,0-1-15,21 1 0,-21 21 16,1-42-16,-1 21 0,0 0 0,0-22 16,0 1-16,-21 0 0,21-1 0,-21 1 15,22-22-15,-22 22 0,0-21 16,0-1-16,0 22 0,0-22 0,0 22 16,0 21-16,0-22 0,0 22 15,0 0-15,-22 42 16,1 0-16,21 1 15,0 20-15,-21 0 0,21 22 16,-21-22-16,21 22 0,0-22 16,0 21-16,0-20 0,0-1 0,0 0 15,0 1-15,0-1 0,0 0 16,0-20-16,21-1 0,0 0 0,0 0 16,1 0-16,-22 0 0,21 1 0,0-22 15,0 0-15,0 0 0,0 0 16,1 0-16,-1 0 0,0-22 0,0 1 15,0 0-15,0 0 0</inkml:trace>
  <inkml:trace contextRef="#ctx0" brushRef="#br0" timeOffset="7080.33">12573 4826 0,'0'0'0,"0"-42"0,0-1 16,0 1-16,0 0 0,0 21 15,0-1-15,-21 44 31,21 20-31,0 0 0,0 1 16,-21 20-16,21-21 0,-22 22 0,22-1 16,-21-20-16,21 20 0,0-20 0,0-1 15,-21 0-15,21 1 0,0-1 16,-21-21-16,21 0 0,0 22 0,-21-22 16,21 0-16,0 0 0,21-21 31,0-21-31,-21 0 15,21 0-15,0-1 0</inkml:trace>
  <inkml:trace contextRef="#ctx0" brushRef="#br0" timeOffset="8540.49">12827 4784 0,'21'-43'0,"-42"86"0,42-107 0,0 43 0,-21 0 16,0 0-16,-21 42 31,0 0-31,0 0 0,0 0 0,-1 22 15,1-22-15,0 21 0,0 1 16,0-1-16,-22 0 0,22-21 16,0 22-16,-21-22 0,21 21 0,-1-21 15,1 1-15,0-1 0,21 0 16,-21-21-16,21 21 0,21-21 47,0 21-32,0 0 1,1 1-16,-22-1 0,21-21 16,-21 21-16,21 0 0,-21 0 0,21 0 15,0 1-15,0-1 0,1 0 16,-1-21-16,0 21 16,0-21-16,21 0 0,-20 0 0,20 0 15,0 0-15,1 0 0,-1 0 0,0 0 16,1 0-16,-1 0 0,0-21 15,1 0-15,-1 0 0,0-1 0,1 1 16,-1-21-16,-21 21 0,21-22 16,-20 1-16,-1 0 0,0-1 0,0-20 15,-21 21-15,0 20 0,0-20 0,0 21 16,0 0-16,0 0 0,-21 21 16,0 0-16,0 0 0,-1 21 15,1 0-15,-21 21 0,21-21 0,0 22 0,-1-1 16,1-21-16,0 22 15,0-1-15,0 0 0,21-21 0,0 22 16,0-22-16,0 0 0,0 21 0,0-20 16,21-1-16,0 0 15,0-21-15,0 0 0,22 0 0,-22 0 16,0 0-16,21 0 0,-20 0 0,20 0 16,-21-21-16,21 21 0,1-21 15,-22-1-15,21 1 0,-21 0 0,1 0 16,-1-21-16,0 20 0,0-20 0,0 0 15,-21 21-15,0-1 16,0 1-16,21 0 0,-21 42 31,0 0-31,0 1 0,-21-1 16,21 21-16,0-21 0,-21 0 0,21 22 16,0-22-16,0 0 0,0 0 0,0 0 15,0 1-15,0-1 0,21 0 16,0 0-16,1-21 0,-1 0 15,0 0-15,0 0 0,0 0 0,0 0 16,1 0-16,20 0 0,-21-21 16,0 0-16,0 0 0,1-1 15,-1 1-15,0 0 0,0 0 0,0-21 16,0 20-16,1-20 0,-1 21 16,-21-21-16,0 20 0,21 1 0,-21 42 31,0 1-16,-21-1-15,21 21 0,-21-21 0,-1 22 16,1-1-16,21 0 0,-21 1 0,21-1 16,0 21-16,0 1 0,0-1 15,0-20-15,0 20 0,0 22 0,0-22 16,21 1-16,-21-1 0,21-20 0,1 41 16,-22-20-16,0-1 0,0 1 15,0-1-15,0 22 0,0-21 16,0-1-16,0 1 0,0-22 0,-22 21 15,1-20-15,0-1 0,0 0 0,-21-20 16,20 20-16,-20-21 0,0 0 0,21-21 16,-22 21-16,22-21 0,0 0 15,-21 0-15,20 0 0,1 0 0,0-21 16,0 0-16,0 0 0,21-21 0,-21 20 16,-1-20-16,22-21 0,0 20 15,0-20-15,0-22 0,0 22 0,0-22 16,22 21-16,-1-20 0,21-1 0,-21 0 15,22 1-15,20-22 0,-21 21 16,22-21-16,-1 22 0,1-22 16,-1 21-16,1 1 0,-1 20 0,-20-21 15,20 22-15,1-1 0,-22 1 16,0-1-16,-20 22 0,20 0 0,-21 21 16,0-1-16,-21 1 0,-21 21 31,-21 0-31,21 0 0,-1 21 15,1 1-15,-21-1 0,21 0 16,21 0-16,-21 0 0,21 0 0,0 1 16,0-1-16,0 0 0,0 0 0,0 0 15,21 0-15,0 1 16,0-1-16,0 0 0,0 0 16,1-21-16,-1 21 0,-21 0 0,0 1 15,21-22-15,-21 21 0,0 0 16,0 0-16,-21 0 15,0-21-15,-1 0 0,1 21 16,0-21-16,0 0 0,0 0 0,-22 0 16,22 22-16,0-22 0,0 0 15,21-22 1,0 1 0,0 0-16,21 0 15</inkml:trace>
  <inkml:trace contextRef="#ctx0" brushRef="#br0" timeOffset="10011.78">15367 4741 0,'0'0'16,"21"-63"-1,-21 42-15,0 0 16,-21 21-1,0 0-15,0 21 16,-1-21-16,1 21 0,0 21 16,0-21-16,-21 22 0,20 20 15,1-20-15,0-1 0,-21 21 16,21-20-16,21-1 0,-22 22 0,1-22 16,21 0-16,0 1 0,-21-1 0,21 0 15,0-21-15,0 22 0,0-22 16,0 21-16,0-21 0,21 1 0,0-1 15,1 0-15,-1 0 16,0-21-16,21 0 0,-21 0 0,1 0 16,20 0-16,-21 0 0,21-21 15,1 0-15,-1 21 0,0-21 0,-20-1 16</inkml:trace>
  <inkml:trace contextRef="#ctx0" brushRef="#br0" timeOffset="10336.6">16002 4741 0,'0'0'0,"0"-21"31,21 21-31,0 0 16,0 0-16,1 0 0,-1 0 15,0 0-15,21 43 0,-21-22 16,1 21-16,-1-21 0,0 22 16,0-1-16,0 0 0,-21 1 0,0-1 15,0 0-15,0 1 0,0-1 16,0 0-16,0 1 0,-21-1 0,0 0 16,-21 1-16,20-1 0,1 0 15,0-21-15,-21 22 0,21-1 0,-1-21 16,-20 22-16,21-22 0,-21 21 0,20-21 15,-20 0-15,0 22 0</inkml:trace>
  <inkml:trace contextRef="#ctx0" brushRef="#br0" timeOffset="21912.7">1672 8573 0,'21'-22'0,"-21"1"16,0 0 0,0 0-16,21 21 15,-21-21-15,0 0 0,0-1 16,0 1-16,0 0 16,-21 21-16,0 0 15,0 0-15,0 0 0,0 0 16,-1 0-16,-20 21 0,21 0 0,-21 1 15,-1-1-15,22 0 0,-21 21 16,21-21-16,-22 22 0,22-1 16,0 0-16,0 1 0,21-1 15,-21 22-15,21-22 0,-22 0 16,22 22-16,0-22 0,0 0 0,0 1 16,22-22-16,-1 21 0,0 1 15,21-22-15,-21 0 0,22 0 0,-1 0 16,0-21-16,1 0 0,-1 21 15,0-21-15,1 0 0,20 0 0,-20 0 16,-1-21-16,0 0 0,1 0 16,-1 0-16,0 0 0,1-1 0,-1-20 15,0 21-15,1-21 0,-22-1 16,21-20-16,-21 20 0,0-20 16,22 21-16,-22-22 0,-21 22 15,21-1-15,0-20 0,0 21 0,-21-1 16,0 1-16,22 21 0,-22-22 0,21 1 15,-21 21-15,0-21 0,0 20 16,0 1-16,0 0 0,0 0 0,0 0 16,0 0-16,0 42 31,0 0-15,-21 0-16,21 21 0,-22-20 0,22 20 15,-21-21-15,21 21 16,-21 1-16,21-1 0,0-21 0,-21 43 15,21-22-15,-21 0 0,21 1 16,-21 20-16,21-20 0,0 20 0,0-21 16,0 1-16,0-1 0,0-21 15,0 22-15,0-22 0,21 0 0,-21 0 16,21 0-16,0-21 0,0 0 16,22 0-16,-22 0 0,0 0 0,21 0 15,-21 0-15,22-21 0,-1 0 16,-21 0-16,22 0 0,-22-1 0,0 1 15,0-21-15,21 21 0,-42-22 16,22 22-16,-1 0 0,-21-21 16,21 21-16,-21-1 0,0 1 15,0 42 1,0 1 0,0-1-16,0 0 15,0 0-15,0 0 0,0 0 0,0 1 16,0-1-16,0 0 0,0 0 15,0 0-15,0 0 16,21-42 31,-21 0-31,0 0-16,0 0 0,21 0 0</inkml:trace>
  <inkml:trace contextRef="#ctx0" brushRef="#br0" timeOffset="22288.02">2963 8488 0,'-21'42'31,"0"-21"-31,21 1 16,21-22 15,0 0-15,0-22-16,1 1 15,-22 0-15,0 0 16,0 0-16,0 0 16,0-1-16,-22 22 31,1 0-31,0 0 0,21 22 15,-21-1-15,0-21 0,21 21 16,-21 0-16,21 0 16,0 0-16,0 1 0,0-1 15,0 0 1,21-21 0,0 21-16</inkml:trace>
  <inkml:trace contextRef="#ctx0" brushRef="#br0" timeOffset="23335.88">3556 8636 0,'0'0'0,"0"-21"15,0 0 1,-21 0-16,0 21 15,-1 0 1,1 0-16,0 21 0,0 0 16,0-21-16,21 21 0,-21 0 0,-1 0 15,1 1-15,21 20 0,0-21 16,-21 21-16,21-20 0,0 20 16,0 0-16,0-21 0,0 22 15,0-22-15,21 0 0,0 0 0,1 22 16,-1-22-16,0-21 0,0 21 0,0 0 15,22-21-15,-22 0 0,21 0 16,0 0-16,-20 0 0,20 0 0,0 0 16,-21 0-16,22-21 0,-22 0 15,21 21-15,-21-43 0,22 22 0,-22 0 16,0-21-16,0-1 0,0 1 16,1 0-16,-1-1 0,0-20 0,0 21 15,0-1-15,-21-20 0,21 20 0,-21 1 16,22 0-16,-22-1 15,0 1-15,0 21 0,0 0 0,0 0 0,0-1 16,0 1-16,0 0 0,0 42 31,0 22-31,0-22 0,0 21 16,0-21-16,0 22 0,0-1 16,0 0-16,0 1 0,0-1 0,0 0 15,0 1-15,0 20 0,0-21 0,-22-20 16,22 20-16,-21 0 0,21 1 15,0-22-15,0 0 0,-21 0 0,21 0 16,0 0-16,0 1 16,0-44-1,0 1 1,0 0 0,0 0-16,0-21 0,0 20 0,0 1 15,0-21-15,21 0 0,0 20 0,-21-20 16,22 21-16,-1 0 0,-21-22 15,21 22-15,0 0 0,0 0 0,0 21 16,1-21-16,-1 0 0,0 21 16,0 0-16,21-22 0,-20 22 0,-1 0 15,0 0-15,0 0 0,-21 22 16,0-1 0,0 0-16,0 0 0,-21 0 15,0 0-15,0-21 0,-1 22 16,1-22-16,0 0 0,0 21 15,0-21-15,0 0 0,-1 0 16,1 0-16,0 0 16,0 0-16,21-21 15,0 42 17,0 0-17,0 0-15,0 0 16,0 0-16,21 1 0,-21-1 15,21 0-15,-21 21 0,21-21 0,-21 1 16,0-1-16,0 0 0,22 0 0,-22 0 16,21 0-16,0 1 15,-21-1-15,21-21 0,-21 21 0,21-21 16,0 0 0,1 0-16,-1 0 15,0 0-15,0-21 16,0 0-16,0-1 15,22 1-15,-22 0 0,0 21 0</inkml:trace>
  <inkml:trace contextRef="#ctx0" brushRef="#br0" timeOffset="24019.64">5546 8636 0,'-22'0'16,"1"0"-16,0 0 0,0 0 15,0 0-15,0 0 0,-1 0 16,1 0-16,42 0 47,1 0-47,-1 0 15,21 0-15,0 0 0,22 0 16,-22 0-16,22 0 0,-1 0 0,1 0 16,-1 0-16,1 0 0,-22 0 0,127 0 31,-126 0-31,-1 0 0,0 0 0,1 0 0,-22-21 16,21 21-16,-21 0 0,1 0 0,-1-21 15,0 0 1,-21-1-16,0 1 15,0 0-15,-21 21 16,0 0-16,-1-21 0,1 21 16,0 0-16,0-21 0,0 21 0,0 0 15,-1 0-15,1 0 0,0 0 16,0 0-16,0 0 16,42 0 15,0 0-31,0-21 15,0 21-15,1 0 0,20 0 0,-21 0 16,21 0-16,-20 0 0,20 0 0,-21 0 16,0 0-16,0 0 15,1 0-15,-1 21 0,0-21 0,-21 21 16,0 0-16,0 0 16,0 0-16,-21 1 0,0-1 15,-1 0-15,1 0 0,0 0 0,0 0 16,0 1-16,0-1 0,-1 0 15,-20 0-15,21 0 0,0 0 0,0 1 16,-1-1-16,1-21 0,21 21 0,-21-21 16,0 0-16,21-21 31,0 0-31</inkml:trace>
  <inkml:trace contextRef="#ctx0" brushRef="#br0" timeOffset="25051.5">8064 8319 0,'0'0'0,"0"-22"0,0 1 0,0 0 15,0 0-15,0 0 0,0 0 16,0-1-16,0 1 0,0 0 16,-21 21-16,0-21 15,0 21-15,0 0 16,0 0-16,-22 21 0,22 0 0,0 0 16,0 1-16,-22-1 0,22 21 0,0-21 15,-21 22-15,21-1 0,-1 0 16,1 1-16,21-22 0,-21 21 0,0 0 15,21 1-15,-21-1 0,21 0 0,0-20 16,0 20-16,0 0 0,0-21 16,0 1-16,42-1 0,-21 0 0,0 0 15,22 0-15,-22-21 0,21 0 16,1 0-16,-1 0 0,0 0 0,1 0 16,20-21-16,-21 0 0,1 0 15,-1 0-15,0-1 0,1 1 16,-1-21-16,0 0 0,-20 20 0,20-20 15,-21 0-15,0-1 0,22 1 0,-22 0 16,-21-22-16,21 22 0,-21-22 16,21 22-16,-21-21 0,0 20 0,0 1 15,0 0-15,0-1 0,0 22 16,0 0-16,0 0 0,0 0 0,0-1 16,0 44-1,-21-1 1,0 0-16,21 21 0,-21-21 15,21 22-15,0-1 0,0 22 0,-22-22 16,22 0-16,0 1 0,-21-1 16,21 21-16,0-41 0,0 20 0,0 0 15,0 1-15,0-22 0,0 21 0,0-21 16,0 22-16,0-22 0,21 0 16,1 0-16,-22 0 0,21-21 0,0 21 15,0-21-15,0 0 16,0 0-16,1 0 0,-1-21 15,0 21-15,21-21 0,-21 0 0,1 0 16,-1 0-16,0-1 0,0-20 16,-21 21-16,21 0 0,0 0 15,1-1-15,-1 1 0,-21 0 0,0 0 16,21 0-16,-21 0 0,-21 42 31,0 0-31,21 0 16,-22 0-16,1 0 15,21 1-15,-21-1 0,21 0 0,0 0 16,0 0-16,0 0 0,0 1 16,0-1-16,21-21 31,0 0-15,1 0-16,-1-21 15,-21-1-15,21 1 0,0 0 0</inkml:trace>
  <inkml:trace contextRef="#ctx0" brushRef="#br0" timeOffset="25369.56">9080 8192 0,'-21'0'32,"42"0"30,1 0-62,-22-22 16,0 1-1,0 0-15,-22 21 16,1 0-16,0 0 16,0 0-16,0 0 0,0 0 15,-1 21-15,1 0 0,21 1 16,-21-22-16,21 21 0,-21 0 0,21 0 15,0 0-15,0 0 0,0 1 16,0-1 0,21-21-16,0 0 0</inkml:trace>
  <inkml:trace contextRef="#ctx0" brushRef="#br0" timeOffset="26341.4">9525 8340 0,'-42'-21'31,"20"21"-31,1 0 0,0 0 16,0 0-16,0 21 0,0 0 16,-1 0-16,22 0 15,-21 0-15,21 1 0,-21-1 16,21 0-16,0 21 0,0-21 0,-21 1 15,21-1-15,0 21 0,0-21 0,0 0 16,0 1-16,0-1 0,0 0 16,21 0-16,0 0 0,0 0 0,-21 1 15,22-22-15,-1 0 0,0 0 0,21 0 16,-21 0-16,1 0 0,-1 0 16,21 0-16,-21-22 0,22 22 0,-22-21 15,21 0-15,-21-21 0,22 21 16,-22-1-16,21-20 0,-21 21 0,0-21 15,1-1-15,-1 1 0,0 0 16,0-1-16,0-20 0,-21 20 16,0 1-16,0-21 0,0 20 0,0 1 15,0 21-15,0-22 0,0 22 0,0 0 16,0 0-16,0 42 31,0 0-31,0 0 0,0 22 16,-21-1-16,21 0 0,-21 1 0,21-1 15,0 0-15,0 1 0,0-1 0,-21-21 16,21 22-16,-21-1 0,21-21 16,-22 21-16,22-20 0,0 20 0,0-21 15,0 0-15,0 0 0,-21 1 16,21-1-16,0 0 16,0-42 15,0 0-16,0-1-15,0 1 0,0 0 16,0 0-16,21 0 0,1-22 0,-22 22 16,42 0-16,-21-21 0,0 21 15,0-1-15,22-20 0,-22 21 0,21 0 16,-21 0-16,22-1 0,-22 22 0,0-21 16,0 21-16,0 0 0,1 0 15,-1 0-15,0 0 0,-21 21 31,0 1-31,-21-22 16,0 0-16,-1 21 0,-20-21 0,21 0 16,0 0-16,-22 0 0,22 0 15,-21 21-15,21-21 0,0 0 0,-1 0 16,1 0-16,0 0 0,0 0 16,21 21-1,0 0-15,0 0 16,0 1-16,0-1 0,21 0 15,0-21-15,-21 21 16,21 0-16,1 0 0,-22 1 0,21-1 16,-21 21-16,0-21 0,21 0 0,0 1 15,0-1-15,-21 0 0,21-21 16,1 21-16,-22 0 0,21 0 0,0-21 16,0 0-16,-21 22 0,21-22 0,0 0 15,1 0-15,-1 0 16,0 0-16,0 0 0,0-22 0,0 1 15,1 0-15,-1 0 0,0 21 0,0-21 16</inkml:trace>
  <inkml:trace contextRef="#ctx0" brushRef="#br0" timeOffset="26656.22">11239 8065 0,'0'0'0,"-63"-85"32,42 85-32,0 0 0,-1 0 15,1 21-15,0 0 16,0 22-16,0-22 0,0 21 16,-1 0-16,1 1 0,0-1 0,21 0 15,-21 1-15,0-1 0,0 0 16,-1 1-16,22-22 0,0 21 0,-21-21 15,21 1-15,0-1 0,0 0 0,0 0 16,0 0-16,0 0 0,21-21 16,1 22-16,20-22 0,-21 0 15,0 0-15,0 0 0,22 0 0,-22 0 16,21 0-16,1 0 0,-1-22 16,0 1-16</inkml:trace>
  <inkml:trace contextRef="#ctx0" brushRef="#br0" timeOffset="26995.94">11790 7980 0,'0'0'15,"0"-21"-15,0 0 16,21 21-16,0 0 16,0 0-16,0 21 0,1 0 15,20 0-15,-21 21 0,0-20 0,0 20 16,1 0-16,-1 1 0,0-1 16,-21 0-16,21 1 0,-21-1 15,0 0-15,0 1 0,0-22 0,0 21 16,-21-21-16,0 0 0,0 22 0,-1-22 15,1 0-15,0-21 0,0 21 16,0 0-16,0 1 0,-1-22 0,1 21 16,-21 0-16,21-21 0,0 21 0,-1-21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3:43:16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360 0,'0'0'0,"0"-21"0,0 0 16,0-22-16,0 22 0,0 0 15,0-21-15,0 20 0,0 1 16,0 0-16,0 42 31,0 22-31,-22-22 16,1 21-16,21 22 0,-21-22 15,21 0-15,-21 22 0,0-1 0,0-20 16,-1 20-16,1 1 0,0 20 16,0-20-16,-21-1 0,20-20 0,1 20 15,-21-21-15,21 1 0,0-1 16,-1-21-16,1 0 0,0 1 15,21-1-15,-21-21 16,21-21-16,0-1 16,-21 1-16,21 0 0,0 0 0,0-21 15,0-1-15,0 1 0,0 0 16,0-1-16,0 1 0,0-22 16,21 22-16,0 21 0,-21-21 15,0 20-15,21 1 0,-21 0 0,21 0 16,1 21-16,-22 21 15,21-21-15,-21 21 16,21 0-16,-21 22 0,21-22 0,-21 0 16,0 21-16,0 1 0,21-22 15,-21 21-15,21-21 0,-21 22 0,22-22 16,-1 21-16,0-21 0,0 1 16,0-22-16,0 21 0,22-21 15,-22 0-15,21 0 0,-21 0 0,22 0 16,-22 0-16,21 0 0,-21-21 15,1-1-15,20 1 0,-21 0 16,0-21-16,0-1 0,1 22 16,-1-21-16,0 0 0,-21 20 0,0-20 15,21 21-15,-21 0 0,0 0 16,0-1-16,0 1 0,-21 42 31,21 1-31,-21-1 0,21 0 16,-21 0-16,21 0 0,-22 0 15,22 1-15,-21-1 0,21 0 16,0 21-16,0-21 0,0 1 16,0-1-16,0 0 15,0 0-15,21-42 32,-21 0-32,22 0 0</inkml:trace>
  <inkml:trace contextRef="#ctx0" brushRef="#br0" timeOffset="372.69">2286 402 0,'-42'0'16,"20"0"-16,1 0 16,0 21-16,21 1 15,-21-22-15,21 21 0,-21-21 16,21 21-16,0 0 0,21-21 15,0 0 1,0 0-16,0 0 16,1 0-16,-1 0 0,0 0 0,0 0 15,0 0-15,0-21 0,1 21 16,-1-21-16,-21 0 0,0-1 16,0 1-16,0 0 0,0 0 15,-21 21-15,-1 0 16,1 0-16,0 0 15,0 0-15,0 0 0,0 0 16,-1 21-16,22 0 0,-21 0 16,21 1-16,0-1 0,0 0 15,0 0-15,0 21 0,0-20 16,21-1-16,1 0 0,-1 0 16,0 0-16,0-21 0</inkml:trace>
  <inkml:trace contextRef="#ctx0" brushRef="#br0" timeOffset="896.39">2752 720 0,'-22'0'16,"1"0"-16,0 21 15,0-21-15,21 21 0,-21 0 0,0 0 16,-1 1-16,22-1 0,-21 0 15,21 0-15,0 21 0,-21-20 0,21-1 16,-21 21-16,21-21 0,-21 0 16,21 1-16,0 20 0,0-21 0,-21 0 15,21 0-15,0 1 16,-22-22-16,22-22 31,0 1-15,0 0-16,0 0 0,0 0 15,0-22-15,0 1 0,22 0 16,-22-1-16,42 1 0,-21 0 0,0-1 16,22 1-16,-1 0 0,0 21 15,22-1-15,-22 1 0,22 0 0,-22 21 16,0 0-16,1 0 0,-1 0 16,0 21-16,-21-21 0,22 21 0,-22 1 15,0 20-15,-21-21 16,0 21-16,0-20 0,0 20 0,0-21 15,0 21-15,0-20 0,-21-1 16,21 0-16,-21 21 0,0-21 0,-1-21 16,1 22-16,21-1 0,-21-21 15,21 21-15,-21-21 0,21-21 32,21 0-17,-21-22-15,21 22 0,0-21 16</inkml:trace>
  <inkml:trace contextRef="#ctx0" brushRef="#br0" timeOffset="1623.97">3725 148 0,'-42'106'31,"21"-64"-31,0 1 0,-1-1 0,22 0 16,-21 1-16,0-1 0,21 0 0,-21 1 16,0-1-16,0 0 0,21 1 15,-22-1-15,1-21 0,-21 127 32,21-126-32,0-1 0,21 0 0,0 0 15,0 0 1,0-42-1,0 0-15,0 0 16,0 0-16,0-22 0,21 22 0,0-21 16,0-1-16,0 22 0,0-21 15,1 0-15,-1 20 0,21-20 0,-21 21 16,22 0-16,-22 0 0,21-1 16,-21 22-16,0 0 0,1 0 0,-1 0 15,0 0-15,0 0 0,0 0 16,-21 22-16,0-1 15,0 0-15,-21 0 16,0 0-16,0 0 0,0-21 16,-1 22-16,-20-1 0,21-21 15,-21 21-15,20-21 0,-20 0 0,0 0 16,21 21-16,-22-21 0,22 0 16,0 0-16,0 0 0,0 0 0,21-21 15,0 42 32,0 0-47,0 0 0,21 1 16,-21 20-16,21-21 15,-21 0-15,0 0 0,0 1 0,21-1 16,0 0-16,-21 0 0,21 0 16,1 0-16,-1 1 0,0-22 15,0 21-15,21-21 0,-20 0 16,-1 0-16,0 0 0,21 0 0,-21-21 15,22 21-15,-22-22 0,0 1 16,0 21-16,0-21 0,1 0 0,-22 0 16,0 0-16,21-1 15,-21 1-15,0 0 0,0 0 16,0 0-16,21 21 0,-21-21 16,0-1-16,21 1 0</inkml:trace>
  <inkml:trace contextRef="#ctx0" brushRef="#br0" timeOffset="1923.8">4254 318 0,'-21'0'0,"42"0"0,-63 0 0,21 0 16,21-22-16,21 22 31,0-21-31,0 21 0,22-21 16,-1 21-16,0 0 0,1 0 15,-1-21-15,22 21 0,-22 0 0,0 0 16,22 0-16,-22 0 0,0-21 16,1 21-16,-22 0 0,0 0 0,0 0 15,-42 0 1,0 0-1,0 21-15,0-21 0</inkml:trace>
  <inkml:trace contextRef="#ctx0" brushRef="#br0" timeOffset="2191.65">4445 296 0,'0'0'0,"0"22"0,-42 41 31,42-42-31,-22 22 0,1-22 16,0 21-16,21-21 0,0 22 16,-21-1-16,0-21 0,21 21 0,-21 1 15,-1-1-15,22 0 0,0 1 16,0-1-16,-21 0 0,21-20 0,0 20 16,0-21-16,0 0 0,0 0 15,0 1-15,0-1 16,0 0-16,21-21 31,1-21-31,-22 0 0,21-1 0,0 1 16</inkml:trace>
  <inkml:trace contextRef="#ctx0" brushRef="#br0" timeOffset="2563.53">4551 826 0,'-21'0'32,"42"0"-17,0 0-15,21-22 16,-21 22-16,1-21 16,-1 0-16,0 21 0,21-21 0,-21 0 15,1 0-15,-1 21 0,-21-22 16,21 1-16,-42 21 31,0 0-31,-1 0 16,-20 0-16,21 0 0,-21 21 0,20 1 15,-20-1-15,21 0 0,-21 0 16,20 0-16,1 0 0,0 1 16,0 20-16,21-21 0,0 0 0,0 0 15,0 1-15,0-1 0,0 0 16,0 0-16,21-21 0,0 21 0,0-21 15,1 0-15,-1 0 0,0 0 16,21 0-16,-21 0 0,22 0 0</inkml:trace>
  <inkml:trace contextRef="#ctx0" brushRef="#br0" timeOffset="3096.23">5038 741 0,'0'0'0,"0"-21"0,0 0 0,0-1 16,21 22-16,0-21 0,-21 0 16,21 21-16,0-21 0,0 21 0,1 0 15,-1 0-15,0 0 16,0 0-16,0 0 0,0 21 0,1 0 16,-22 0-16,0 1 0,21-1 15,-21 0-15,0 21 0,0-21 16,0 22-16,0-22 0,-21 21 15,21-21-15,-22 22 0,1-22 0,-21 0 16,21 0-16,0 0 0,-1 1 16,22-1-16,-21-21 0,21 21 15,-21-21-15,42-21 16,0 0 0,1-1-16,-1 1 0,0 0 0,0 0 15,0-21-15,0 20 0,1-20 16,20 0-16,-21 21 0,0-22 0,0 22 15,1-21-15,-1 21 0,0-1 16,0 22-16,-21-21 0,21 21 16,-42 21 15,0 1-31,0-1 0,0 0 16,-1 0-16,22 21 0,-21-20 0,0 20 15,21-21-15,0 21 0,-21-20 16,21 20-16,0-21 0,0 0 0,0 22 15,0-22-15,21 0 0,0 0 16,0-21-16,1 0 0,20 0 16,-21 0-16,21 0 0,1 0 0,-1-21 15,-21 21-15,22-21 0</inkml:trace>
  <inkml:trace contextRef="#ctx0" brushRef="#br0" timeOffset="3396.05">6096 212 0,'0'0'0,"0"-21"0,0-1 15,0 44 1,0-1 0,0 21-16,-21-21 0,0 22 0,21 20 15,-22-21-15,22 1 0,0-1 16,-21 22-16,0-22 0,21 0 15,-21 22-15,21-22 0,0 0 0,-21 1 16,21-1-16,0 0 0,0 1 16,0-22-16,0 21 0,0-21 0,0 1 15,0-1-15,21-21 16,0 0-16,0 0 0,0 0 16,22-21-16,-22-1 15,0 22-15,0-42 0,0 21 0,1 0 16</inkml:trace>
  <inkml:trace contextRef="#ctx0" brushRef="#br0" timeOffset="3671.9">5800 572 0,'84'0'15,"-41"0"-15,-1 0 16,0 0-16,1 0 0,-1-22 0,0 22 16,22-21-16,-22 21 0,0 0 15,22 0-15,-22 0 0,1 0 0,-1-21 16,-21 21-16,0 0 0,0 0 0,1 0 16,-1 0-16,-42 0 46,-1 0-46,1 0 0,0 0 0</inkml:trace>
  <inkml:trace contextRef="#ctx0" brushRef="#br0" timeOffset="4552.88">7556 1016 0,'43'0'15,"-43"-21"-15,21 21 16,0-21-16,0 0 16,0 21-16,1-22 0,-22 1 0,21 0 15,0-21-15,0 21 0,0-1 16,-21 1-16,21-21 0,-21 21 0,0 0 15,0-22-15,-21 22 0,0 0 0,0-21 16,-21 20-16,20 1 0,-20 21 16,-21-21-16,20 21 0,1 0 0,0 0 15,-1 0-15,-20 21 0,20 0 16,1 22-16,-21-22 0,20 21 0,1 1 16,21 20-16,-22-21 0,22 1 15,0 20-15,0-20 0,21-1 0,0 0 16,0-21-16,0 22 15,21-22-15,0 0 0,0 0 0,1-21 16,20 0-16,0 0 0,-21 0 16,22 0-16,-1 0 0,0 0 0,1 0 15,20-21-15,-20 0 0,-1-21 16,0 20-16,1 1 0,-1-21 0,0 0 16,-21-1-16,22 22 0,-22-21 15,0-1-15,-21 1 0,0 21 0,0-21 16,21 20-16,-21 1 0,0 0 15,-21 21 1,21 21-16,-21-21 0,0 21 16,0 1-16,21 20 0,-22-21 15,1 21-15,21 1 0,-21-22 0,21 21 16,0 1-16,0-22 0,0 21 16,0-21-16,21 0 0,0 1 0,1-1 15,20-21-15,0 0 0,1 0 16,-1 0-16,0 0 0,1 0 0,20 0 15,-21-21-15,1-1 0,-1 1 16</inkml:trace>
  <inkml:trace contextRef="#ctx0" brushRef="#br0" timeOffset="4988.64">8361 656 0,'-21'0'15,"-1"0"-15,1 21 0,0 1 16,0 20-16,0-21 15,21 21-15,-21-20 0,-1 20 0,22-21 16,0 21-16,-21-20 0,21 20 16,-21-21-16,21 0 0,0 0 0,0 1 15,0-1-15,0 0 16,0-42 15,0 0-31,0-1 0,0 1 16,0 0-16,0-21 0,0 21 15,0-22-15,21 1 0,0 0 16,1-1-16,-1 1 0,0 21 0,21-22 16,1 22-16,-22 0 0,21 0 15,0 0-15,1 21 0,-1 0 0,0 0 16,1 21-16,-1 0 0,-21 0 16,0 0-16,22 22 0,-43-22 0,0 21 15,21 1-15,-21-1 0,0 0 16,0-21-16,0 22 0,-21-22 0,0 21 15,21-21-15,-22 1 0,1-1 16,0 0-16,21 0 0,0 0 0,-21-21 16,21 21-16,21-42 31,0 0-31,0 0 0,22 0 16</inkml:trace>
  <inkml:trace contextRef="#ctx0" brushRef="#br0" timeOffset="5531.32">9631 677 0,'0'0'0,"0"-21"16,0 0-16,0 0 0,0 0 16,-21 21-16,-1 0 0,1-21 15,0 21-15,0 0 0,0 0 16,0 0-16,-1 0 0,1 0 0,-21 21 15,21 0-15,-22 0 0,22 0 16,-21 22-16,21-1 0,-22-21 0,22 21 16,0 1-16,0-1 0,0 0 15,21 1-15,-21-1 0,21-21 0,0 22 16,0-22-16,0 0 0,21 0 16,0 0-16,0-21 0,0 0 0,0 0 15,1 0-15,20 0 16,-21 0-16,0 0 0,22 0 0,-22-21 15,0 0-15,21 0 0,-21-22 0,22 22 16,-22-21-16,0-22 0,21 22 16,-20-21-16,-1 20 0,21-20 0,-21-1 15,0 1-15,1-1 0,-1 1 16,0-1-16,0 1 0,-21 20 0,0-20 16,0 42-16,0-22 0,0 22 15,0 0-15,-21 21 0,0 0 0,0 21 16,-1 22-16,1-1 0,0 0 15,-21 1-15,21-1 0,21 21 0,-22 1 16,1-22-16,21 22 16,0-1-16,0-20 0,0 20 0,0-21 15,0 1-15,0-1 0,21 0 0,1-20 16,-1-1-16,0 21 0,21-21 16,-21-21-16,1 21 0,-1-21 0,21 0 15,-21 0-15,0 0 0,22 0 16,-22-21-16,0 21 0,21-21 0</inkml:trace>
  <inkml:trace contextRef="#ctx0" brushRef="#br0" timeOffset="5704.22">10181 931 0,'-21'0'31,"0"0"-15,0 0-16,21 22 0,-22-22 0,1 0 15,0 0 1,0 0-16,0 21 0,0-21 16,-1 0-16,1 21 0,-21 0 0</inkml:trace>
  <inkml:trace contextRef="#ctx0" brushRef="#br0" timeOffset="6424.17">2011 1439 0,'-21'0'0,"-1"0"0,-105 0 15,85 22 1,0-22-16,-22 0 0,22 0 0,-22 21 15,22-21-15,-21 0 0,41 0 16,-20 0-16,21 21 0,0-21 16,63 0-1,-21 0-15,43 0 0,-1 0 16,1 0-16,20 0 0,22 0 0,0 0 16,42 0-16,0 0 0,22 0 15,-1 0-15,22 0 0,-1 0 0,1 0 16,20 0-16,1 0 15,0 0-15,-1 0 0,22 0 0,-21 0 16,-22 0-16,22 0 0,-43 0 16,22 0-16,-22 0 0,-21 0 0,0 0 15,-21 0-15,0 0 0,-21 0 16,0 0-16,-21-21 0,-1 21 0,-20 0 16,-1 0-16,-20-21 0,-1 21 0,-21 0 15,0 0-15,-21-22 16,-21 22-16,0 0 15,-21 0-15,-1-21 0</inkml:trace>
  <inkml:trace contextRef="#ctx0" brushRef="#br0" timeOffset="6943.87">952 1863 0,'0'0'0,"-21"0"0,21-21 15,21 21 17,1 0-32,20 0 15,21 0-15,1 0 0,21 0 16,20 0-16,1 0 0,21 0 0,0-22 16,21 22-16,1 0 0,41-21 15,1 21-15,-1-21 0,22 21 16,21 0-16,-1-21 0,1 21 0,21 0 15,0 0-15,0 0 0,-21 0 16,0 0-16,0 0 0,-22 0 16,1 0-16,-21 0 0,-22 0 0,-21 0 15,-21 0-15,-21 0 0,0 0 16,-22 0-16,1 0 0,-21 0 0,-1 0 16,-21 0-16,1 0 0,-22 0 15,0 0-15,0 0 0,0 0 16,-42 0-1,0-21-15,0 21 16,-21-21-16,20 21 0,-20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3:45:13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3323 0,'-21'0'63,"0"0"-32,21-21-15,-21 21-16,0 0 15,0 0-15,-1 0 0,1 0 16,0 0 0,0 0-16</inkml:trace>
  <inkml:trace contextRef="#ctx0" brushRef="#br0" timeOffset="376.78">1037 3323 0,'0'0'0,"-21"0"16,0 0-1,0 0-15,-1 0 16,44 0 15,-1 0-31,21 0 16,-21 0-16,43 0 0,-22 0 16,22 0-16,-1 0 0,22 0 0,-1 0 15,1 0-15,0 0 0,-1-21 16,-20 21-16,21 0 0,-1 0 0,1-21 15,0 21-15,-22 0 0,1 0 16,20 0-16,-41-21 0,20 21 0,-21 0 16,1 0-16,-1 0 0,-21 0 0,0 0 15,1 0-15,-44-21 47,1 21-31,0 0-16,0-22 15,0 22-15,0 0 0,-1 0 0,1-21 16</inkml:trace>
  <inkml:trace contextRef="#ctx0" brushRef="#br0" timeOffset="799.53">2371 2942 0,'-22'-21'15,"44"42"-15,-65-42 0,43 0 0,0 0 16,-21 21-1,21-21-15,0 42 16,0 0 0,0 0-16,0 0 15,21 0-15,-21 1 0,21-1 0,1 0 16,-1-21-16,21 21 0,-21 0 16,22 0-16,-1 1 0,-21-22 0,21 21 15,1-21-15,-1 0 0,0 0 0,1 0 16,-1 0-16,0 0 0,-20 0 15,20 0-15,-21 0 0,0 0 0,0 0 16,-21 21 15,-21 0-31,0 0 0,-21 0 16,21 1-16,-22-1 0,22 21 16,-21-21-16,-1 22 0,1-1 0,0 0 15,-1 1-15,1-22 0,21 21 16,-21 0-16,20-20 0,1-1 0,0 0 15,0 21-15,0-21 16,21 1-16,21-22 31,0-22-31,-21 1 0,21 0 16</inkml:trace>
  <inkml:trace contextRef="#ctx0" brushRef="#br0" timeOffset="1709.68">4424 2836 0,'0'0'0,"0"-21"0,0-21 0,0 21 15,0-22-15,0 22 0,0-21 16,0 21-16,0-22 0,0 22 0,0-21 16,0 21-16,0 0 0,0-1 15,0 1-15,0 42 32,0 1-32,0-1 0,0 0 15,0 21-15,-21 1 0,-1 20 0,1-21 16,21 1-16,0 20 0,-21 1 15,0-22-15,0 22 0,21-22 0,-21 21 16,-1 1-16,22-22 0,-21 22 16,0-22-16,21 0 0,-21 1 0,21-22 15,-21 21-15,0-21 0,21 1 0,0-1 16,-22-21 0,22-21-1,-21-1-15,21 1 0,0 0 16,0-21-16,0-1 0,0 1 0,0 21 15,0-43-15,0 43 0,0-21 0,0 0 16,0-1-16,0 22 16,0-21-16,0 21 0,0-1 0,0 44 31,0-1-15,21 0-16,-21 21 0,22-21 0,-22 1 15,21 20-15,0-21 0,-21 0 16,21 22-16,0-22 0,0 0 0,1 0 15,-1 0-15,0 0 0,0 1 16,0-1-16,0-21 0,1 0 16,-1 0-16,0 21 0,21-21 0,-21 0 15,1 0-15,20 0 0,-21-21 0,0 0 16,22-1-16,-22 22 0,21-21 16,-21-21-16,0 21 0,22 0 15,-22-1-15</inkml:trace>
  <inkml:trace contextRef="#ctx0" brushRef="#br0" timeOffset="2132.44">5101 2942 0,'0'0'16,"0"-21"-16,0 42 47,-21-21-47,0 21 0,21 1 15,-21 20-15,-1-21 0,22 0 0,0 0 0,-21 22 16,0-22-16,21 21 0,-21-21 15,21 22-15,0-22 0,0 21 16,0-21-16,0 1 0,21-1 0,0 0 16,0-21-16,1 21 0,-1-21 0,0 0 15,0 0-15,21 0 0,-20 0 16,-1 0-16,21-21 0,-21 0 0,0 0 16,1-1-16,-1 1 0,0 0 15,0 0-15,0-21 0,0 20 0,-21-20 16,0 0-16,0 21 0,0-22 15,0 1-15,0 21 0,0 0 0,-21-1 16,0 1-16,-21 0 0,21 21 16,-1 0-16,-20 0 0,21 0 0,-21 0 15,20 0-15,-20 0 0,21 0 16,0 21-16,0-21 0,21 21 0,0 1 16,0-1-16,0 0 15,21-21-15,0 0 0,21 21 16,-21-21-16,22 0 0,-1 0 0,-21 0 15,22 0-15,-1 0 0,21 0 16,-20 0-16</inkml:trace>
  <inkml:trace contextRef="#ctx0" brushRef="#br0" timeOffset="2551.19">6054 2900 0,'-22'0'0,"1"0"15,0 0-15,0 21 0,0 0 0,0 0 16,-1 1-16,-20-22 0,21 42 16,0-21-16,-22 0 0,22 0 0,-21 22 15,21-22-15,0 21 0,-1-21 0,22 22 16,-21-22-16,21 0 0,0 21 16,0-20-16,21-1 0,1 0 15,-1-21-15,0 21 0,21 0 0,-21-21 16,22 0-16,-22 0 0,21 0 15,1 0-15,-22 0 0,21 0 0,-21-21 16,22 0-16,-22 0 0,0 0 16,21-1-16,-21 1 0,1-21 0,-22 21 15,21-22-15,-21 1 0,21 21 0,-21-21 16,0-1-16,0 1 0,0 21 16,0-22-16,-21 22 0,0 0 0,-1 21 15,-20-21-15,21 21 0,-21 0 16,20 0-16,-20 0 0,0 21 0,21 0 15,-22-21-15,22 21 0,0 1 16,0-1-16,0 0 0,21 0 16,0 0-16,0 0 0,0 1 0,0-1 15,0 0-15,21 0 0,0-21 0,0 0 16,0 0-16</inkml:trace>
  <inkml:trace contextRef="#ctx0" brushRef="#br0" timeOffset="3275.78">6689 2604 0,'0'-22'16,"0"44"-16,-22-22 16,1 21-1,21 0-15,0 0 0,0 21 0,-21-20 16,21 20-16,-21 0 0,21-21 15,0 22-15,-21-1 0,21 0 0,0 1 16,-21-1-16,21 0 0,0-20 16,0 20-16,-22 0 0,22 1 0,-21-1 15,21-21-15,0 0 0,0 22 0,-21-22 16,21 0-16,-21-21 0,21 21 16,-21 0-16,21-42 31,0 0-31,0 0 0,0 0 15,0-1-15,21-20 0,0 21 0,0-21 16,0-1-16,1 22 0,-1-21 16,21-1-16,0 22 0,-20-21 0,20 21 15,0 0-15,-21-1 0,22 1 0,-1 0 16,-21 21-16,0 0 0,1 0 16,-1 0-16,0 0 0,0 0 0,0 0 15,-21 21-15,0 0 0,0 1 0,0-1 16,0 0-16,-21 0 15,0-21-15,-21 21 0,20 0 16,-20-21-16,0 0 0,21 22 0,-22-22 16,22 0-16,-21 0 0,21 0 15,-22 0-15,22 0 0,0 0 0,0 0 16,0-22-16,-1 22 16,1-21-16,21 42 31,0 1-31,0 20 15,0-21-15,0 0 0,21 0 0,-21 22 16,22-22-16,-22 21 0,21-21 0,0 1 16,-21 20-16,21-21 15,0 0-15,0-21 0,1 21 0,20 1 16,-21-22-16,0 0 0,0 0 0,22 0 16,-22 0-16,0 0 0,21 0 15,-20 0-15,-1-22 0,0 22 0,-21-21 16,21 0-16,0 0 0,0 0 15,-21 0-15,0-1 0,0 1 16,0 0-16,22 0 0,-22 0 0,0 0 16,0-1-16,0 1 0</inkml:trace>
  <inkml:trace contextRef="#ctx0" brushRef="#br0" timeOffset="4096.31">8361 3323 0,'0'0'15,"21"0"-15,0 0 0,0-21 0,-21 0 0,21 21 16,-21-21-16,22 0 0,-22-1 16,0 1-16,21-21 0,-21 21 15,0 0-15,0-1 0,0-20 0,0 21 16,0 0-16,0-22 0,-21 22 16,21 0-16,-22 0 0,1 0 0,0 0 15,0 21-15,0 0 0,-22 0 0,22 0 16,0 0-16,-21 0 0,-1 21 15,22 0-15,-21 0 0,0 0 0,20 22 16,-20-1-16,21-21 0,0 43 0,0-22 16,-1 0-16,1 1 0,21-1 15,0 0-15,0 1 0,0-1 0,0-21 16,21 21-16,1-20 0,-1-22 16,0 21-16,21-21 0,-21 0 15,22 0-15,-1 0 0,0 0 0,-20 0 16,20-21-16,0 21 0,1-22 0,-1 1 15,-21-21-15,21 21 0,-20-22 16,20 22-16,-21-21 0,0 21 0,0-22 16,-21 1-16,0 21 0,0-21 15,0 20-15,0 1 0,0 0 0,0 0 16,-21 21 0,0 21-1,0 0-15,21 0 0,-21 1 0,21 20 16,0-21-16,-21 21 0,21-20 15,0 20-15,0 0 0,0-21 16,0 1-16,0 20 0,0-21 0,21 0 16,0 0-16,0-21 0,0 22 0,0-22 15,22 0-15,-22 0 0,21 0 16,1 0-16,-22 0 0,21 0 0,0-22 16,1 22-16,-1-21 0,0 0 0,1 0 15,-22-21-15,0 20 0,21-20 16</inkml:trace>
  <inkml:trace contextRef="#ctx0" brushRef="#br0" timeOffset="4532.06">9186 3069 0,'0'0'0,"0"-21"31,0 42-31,0 0 16,0 1-16,0 20 16,-21-21-16,21 0 0,0 0 0,-21 22 15,21-22-15,0 0 0,0 0 0,0 22 16,0-22-16,-21 0 0,21 0 15,0 0-15,0 0 16,-21-21-16,21-21 47,0 0-47,0 0 0,0 0 0,0 0 0,0-1 16,0-20-16,21 21 15,0-21-15,-21-1 0,21 1 0,0 21 16,0-22-16,22 22 0,-22 0 0,21 0 15,1 0-15,-1 0 0,0 21 16,1 0-16,-1 0 0,21 0 0,-20 21 16,20 0-16,-20-21 0,-1 21 0,-21 21 15,21-20-15,-20-1 0,-1 0 16,0 21-16,-21-21 0,0 1 0,0 20 16,0-21-16,0 0 0,-21 0 0,0 1 15,-1-1-15,1-21 0,0 21 16,21 0-16,-21-21 0,0 0 0,21 21 15,-21-21-15,42 0 32,0-21-32,0 21 15</inkml:trace>
  <inkml:trace contextRef="#ctx0" brushRef="#br0" timeOffset="5059.76">10583 3027 0,'0'0'16,"-21"-85"-1,0 64-15,0 21 16,0 0-16,-1 0 0,1 0 0,0 0 16,0 0-16,-21 0 0,20 0 15,-20 21-15,21 0 0,0 1 0,-22-1 16,22 21-16,0-21 0,0 22 0,0-22 15,21 21-15,0 0 0,0-20 16,0 20-16,0-21 0,0 21 0,0-20 16,21-1-16,0 0 0,0 0 0,0-21 15,1 21-15,-1-21 0,0 0 16,0 0-16,0 0 0,0 0 0,22 0 16,-22-21-16,0 0 0,0 0 0,0 0 15,1-1-15,-1-20 16,21 21-16,-21-21 0,0-1 0,1-20 15,-1 20-15,0 1 0,0-21 0,0 20 16,-21-20-16,0 20 0,21 1 16,-21-21-16,0 20 0,0 22 0,0-21 15,0 21-15,0-1 0,0 1 0,-21 21 16,21 21 0,-21 1-16,0-1 0,0 21 0,21 0 15,0 1-15,0-1 0,-21 0 0,21 22 16,0-22-16,0 1 0,0-1 15,0 0-15,0 1 0,0-1 0,0-21 16,21 0-16,-21 22 0,21-22 16,0 0-16,0-21 0,0 21 15,1-21-15,-1 0 0,0 0 0,21 0 16,-21 0-16,1-21 0</inkml:trace>
  <inkml:trace contextRef="#ctx0" brushRef="#br0" timeOffset="5944.25">12044 3260 0,'0'0'0,"-21"0"16,-1 0-16,1 0 0,42 0 31,1 0-31,20 0 15,-21-21-15,21-1 0,1 22 16,-1-21-16,0 0 0,1 0 0,-1 0 16,0 0-16,1-1 0,20-20 0,-42 21 15,22-21-15,-1-1 0,0 1 16,-20 0-16,20-1 0,-21 1 0,0-22 16,-21 22-16,0 0 0,0-1 15,0 1-15,0 0 0,0-1 0,-21 22 16,21 0-16,-21 0 0,0 0 0,0 21 15,-1 0-15,1 0 16,0 0-16,0 0 0,0 21 0,21 0 16,-21 21-16,-1 1 0,1 20 0,0-20 15,0 20-15,0 1 0,0-1 16,-1 1-16,22 20 0,-21-20 0,0 20 16,0 1-16,21 0 0,0-1 0,-21 1 15,0-21-15,-1 20 0,22 1 16,-21 0-16,0-1 0,0 1 0,0 0 15,21-22-15,-21 22 0,-1-22 0,1 22 16,0-22-16,21-20 0,0 20 0,-21-20 16,21-1-16,0 0 15,-21-21-15,21 22 0,0-22 0,0 0 16,21-21-16,0 0 16,0 0-16,22-21 0,-22 0 0,21 0 15,-21-1-15,22 1 0,-1-21 16,0 0-16,1-1 0,-1 1 0,0 0 15,1-22-15,-1 1 0,0-1 0,-21 1 16,22-1-16,-22-21 0,0 22 0,-21-1 16,0 1-16,0 21 0,-21-22 15,0 22-15,0-1 0,-22 1 0,22 21 16,-21-21-16,-1 20 0,1 1 0,0 0 16,-1 21-16,1-21 15,21 21-15,-21 0 0,20 0 0,1-21 16,42 0 15,1 21-31,-1 0 16,0 0-16,0 0 0,0-22 0,0 22 15,1-21-15,-1 21 0,0-21 16,0 21-16,0-21 0,0 0 0,22 21 16,-22-21-16</inkml:trace>
  <inkml:trace contextRef="#ctx0" brushRef="#br0" timeOffset="6332.11">12763 3069 0,'0'0'16,"0"21"-16,-21-21 0,21 22 16,21-22 15,1 0-31,-1 0 0,0 0 15,0 0-15,0-22 0,0 22 0,1-21 16,-1 21-16,0-21 0,0 21 16,0-21-16,-21 0 0,0 0 15,21 21-15,-21-22 0,-21 1 32,0 21-32,0 0 0,0 0 15,0 0-15,-1 21 0,1-21 0,0 22 16,0-1-16,0 0 0,0 0 15,-1 0-15,22 0 0,0 1 0,0-1 16,0 0-16,0 0 0,0 0 0,0 0 16,0 1-16,0-1 0,0 0 15,0 0-15,22-21 0,-1 21 16,0-21-16,0 0 0,0 0 0,0 0 16,1 0-16,-1 0 15,21-21-15</inkml:trace>
  <inkml:trace contextRef="#ctx0" brushRef="#br0" timeOffset="7040.7">13335 3048 0,'-21'0'31,"42"0"0,0 0-15,0 0-16,0 0 0,1 0 16,-1 0-16,0-21 0,0 21 0,0-21 15,0 0 1,-21-1-16,0 1 0,0 0 16,-21 21-1,0 0-15,0 0 16,0 0-16,0 0 0,-1 21 0,1 0 15,0-21-15,0 22 0,-21-1 0,20 0 16,22 0-16,-21 21 16,0-20-16,21 20 0,0-21 0,0 0 15,0 22-15,0-22 0,0 0 0,21 0 16,0 0-16,1 0 0,-1 1 16,0-1-16,0-21 0,0 21 0,22-21 15,-22 0-15,0 0 0,21 0 0,-21 0 16,1 0-16,20-21 0,-21 0 15,0-1-15,22 1 0,-22-21 0,0 21 16,21-22-16,-21 1 0,1 0 0,20-1 16,-21-20-16,21 21 0,-20-22 15,-1 1-15,21 20 0,-21-20 0,0-1 16,1 22-16,-1 0 0,0-1 0,0 1 16,-21 21-16,0 0 0,0-1 15,0 1-15,0 42 16,-21 1-1,0-1-15,0 21 0,-1-21 0,1 22 16,0-1-16,0 21 0,21-20 0,-21-1 16,21 0-16,-21 22 0,21-22 15,0 1-15,0-1 0,0 0 0,0 1 16,0-22-16,0 21 0,0-21 0,21 22 16,0-22-16,0 0 0,-21 0 15,21-21-15,22 0 0,-22 21 0,0-21 16,21 0-16,-21 0 0,22 0 0,-22-21 15,21 0-15,1 21 0,-1-21 16,-21 0-16,21-22 0,1 22 16,-1 0-16,-21 0 0,0-22 0,1 22 15,-1 0-15</inkml:trace>
  <inkml:trace contextRef="#ctx0" brushRef="#br0" timeOffset="8063.95">1122 5207 0,'0'0'0,"-43"0"0,1 0 16,21 0-16,0 0 0,-22 0 0,22 0 0,0 0 16,0 0-1,21 21 1,0 0-16,42-21 16,-21 0-16,22 22 0,20-22 0,22 0 15,0 0-15,20 0 0,1 0 16,21 0-16,-21 0 0,0 0 0,21 0 15,-21 0-15,0 0 0,-1 0 16,1 0-16,-21 0 0,0 0 0,-1 0 16,-20-22-16,-1 22 0,-20 0 15,-1 0-15,-21 0 0,0 0 0,-21-21 16,0 0 0,-21 0-16,0 21 15,0-21-15,0 21 0,-22-21 0,22 21 16,-21 0-16,-1-22 0,22 22 15,0-21-15,-21 21 0,21-21 0,-1 21 16,22-21-16,-21 21 16,21-21-16,21 21 15,1 0 1,-1 0-16,21 0 0,-21 21 0,22 0 16,-22 0-16,21 0 0,-21 1 15,0 20-15,1-21 0,-22 21 0,0-20 16,0-1-16,0 21 0,-22-21 15,1 22-15,-21-22 0,0 21 16,20-21-16,-20 22 0,0-22 0,-1 0 16,22 0-16,0 0 0,0 0 15,0 1-15,42-22 16,0-22 0</inkml:trace>
  <inkml:trace contextRef="#ctx0" brushRef="#br0" timeOffset="9967.86">3873 5122 0,'0'-21'16,"22"0"-1,-1 0-15,0 0 16,0 0-16,-21-1 0,21-20 16,0 21-16,1-21 0,-1-1 0,0 22 15,0-21-15,0-1 0,0 1 16,-21 21-16,0-21 0,0-1 0,0 22 15,0 0-15,0 0 0,0 0 16,0-1-16,-21 44 31,0-1-31,0 21 16,21 0-16,0 1 0,0 20 0,0 1 16,-21-1-16,21 1 0,0-1 15,0 1-15,0-1 0,0 1 0,0-1 16,0-20-16,0-1 0,0 0 15,0 1-15,0-1 0,0 0 16,0-21-16,0 22 0,0-22 0,0 0 16,0 0-16,-21-21 31,21-21-31,-22 0 0,1 21 0,0-42 16,0 20-16,0 1 0,0 0 15,-1-21-15,1 21 0,0-1 0,0-20 16,0 21-16,0 0 0,-1 0 15,1-1-15,21 44 16,0-1 0,0 0-16,0 0 15,0 0-15,21 0 0,-21 1 0,22-1 16,-1 0-16,0 0 0,0 0 16,0 0-16,0 1 0,22-1 0,-22-21 15,0 21-15,0-21 0,22 0 0,-22 0 16,21 0-16,-21 0 0,22-21 15,-1 0-15,0 21 0,-21-22 0,22 1 16,-22 0-16,21 0 0,-21-21 16,1 20-16,-1 1 0,0-21 0,0 21 15,-21-22-15,0 22 0,0-21 0,0 21 16,21 0-16,-21-1 0,0 1 16,0 42 15,0 1-31,0-1 0,0 21 15,0-21-15,0 22 0,0-22 0,0 0 16,0 21-16,0-21 0,0 1 16,0-1-16,0 0 0,0 0 0,0 0 15,0 0-15,0 1 0,0-1 16,0-42 15,0-1-31,21 1 0,-21 0 16,22 0-16,-1-21 0,-21 20 15,21 1-15,0-21 0,0 21 16,0-22-16,1 22 0,-1-21 16,0 21-16,0 0 0,0 21 0,22-22 15,-22 22-15,0 0 0,0 0 0,0 22 16,0-22-16,1 21 16,-22 21-16,0-21 0,0 0 0,0 22 15,0-22-15,0 21 0,0-21 0,0 22 16,0-22-16,0 0 0,0 0 15,0 22-15,21-22 0,0 0 16,0 0-16,0-21 0,0 0 16,22 0-16,-22 0 15,0 0-15,0-21 0,0 0 0,22 0 16,-22-1-16,0 1 0,21 0 16,-20 0-16,-1-21 0,0 20 0,21-20 15,-21 0-15,1 21 0,-22-22 0,21 1 16,-21 0-16,0 20 0,0-20 15,0 21-15,0 0 0,0 0 0,-21 21 16,-1 0 0,1 0-16,0 21 0,21 0 0,0 0 15,0 0-15,-21 0 0,21 22 0,0-22 16,0 21-16,0-21 16,21 1-16,-21 20 0,0-21 0,21 0 0,0 0 15,1 1-15,-22-1 0,21 0 16,-21 0-16,0 0 0,21-21 15,-21 21-15,21-21 0,-21 22 0,-21-22 32,0 0-32,0 0 15,-1 0-15,1 0 16,21-22-16,-21 1 0,21 0 16,0 0-16,0 0 15,0 0-15,21-1 0</inkml:trace>
  <inkml:trace contextRef="#ctx0" brushRef="#br0" timeOffset="10332.65">6032 4699 0,'-42'0'15,"42"42"-15,0-20 16,0 20-16,0 0 0,-21 1 16,21 20-16,0 1 0,0-1 0,0 1 15,-21-1-15,21 1 0,-21-1 16,21 22-16,-22-22 0,1 22 0,0 0 16,21-22-16,-21 22 0,0-1 0,0-20 15,-1 21-15,1-1 0,0-20 16,0 20-16,0-20 0,0 21 0,-1-22 15,-62 212 1,84-232-16,0-1 0,0-21 16,0 0-16,0 0 0,21-42 31,-21 0-31,21-21 16,0 21-16,0-22 0,1-20 0,20 20 15,-21-20-15</inkml:trace>
  <inkml:trace contextRef="#ctx0" brushRef="#br0" timeOffset="10644.47">5927 5207 0,'0'-21'0,"0"42"0,-22-84 16,22 41-16,0 1 0,0-21 0,0 21 16,0 0-16,0-1 0,22 22 15,-1-21-15,0 0 0,0 21 0,21 0 16,1 0-16,-22 0 0,21 0 15,1 21-15,-1 0 0,0 1 16,1-1-16,-1 0 0,-21 21 0,0 1 16,0-22-16,1 21 0,-22 0 0,0 1 15,0-22-15,-22 21 0,1-21 16,0 22-16,0-22 0,-21 0 0,20 0 16,-20 0-16,21 1 0,-21-1 0,20-21 15,-20 21-15,21-21 0,0 0 16,0 0-16,-1 0 0,22-21 15,0 0 1,0-1-16,22 1 0,-1 0 16</inkml:trace>
  <inkml:trace contextRef="#ctx0" brushRef="#br0" timeOffset="11020.26">6519 5292 0,'0'21'0,"21"-21"16,1 0-16,-1 0 0,0 0 15,0-21-15,0 0 0,0 21 16,1-22-16,-1 22 0,0-21 0,0 0 16,0 0-16,0 0 0,1 0 15,-1-1-15,-21 1 0,0 0 16,0 0-16,-21 0 15,-1 21-15,1 0 0,0 0 16,0 0-16,-21 21 0,20 0 16,1 0-16,0 0 0,0 1 0,0-1 15,0 21-15,-1-21 0,22 0 0,-21 22 16,21-22-16,0 0 0,0 21 16,0-20-16,0-1 0,0 0 0,0 0 15,21 0-15,1-21 0,-1 21 0,0-21 16,0 0-1,21 0-15,-20 0 0,-1 0 0,0 0 16,21 0-16,-21 0 0,22-21 0,-1 0 16,-21 0-16</inkml:trace>
  <inkml:trace contextRef="#ctx0" brushRef="#br0" timeOffset="11527.97">7345 5038 0,'0'0'0,"0"-21"0,0-1 16,-21 22 15,-1 22-31,22-1 16,0 0-16,-21 21 0,0-21 0,21 22 15,-21-22-15,21 21 0,0-21 0,0 22 16,-21-22-16,21 0 0,0 21 16,0-20-16,0-1 0,0 0 0,0 0 15,21 0-15,0-21 0,0 0 16,0 0-16,1 0 15,-1 0-15,21 0 0,-21 0 0,0-21 16,22 0-16,-22 21 0,21-42 0,-21 20 16,22 1-16,-22-21 0,21 0 15,1-1-15,-22-20 0,21 20 0,-21-20 16,0-22-16,1 22 0,-1-1 0,0 1 16,-21 20-16,0-20 15,0 42-15,0-22 0,0 22 0,0-21 16,0 21-16,0 42 31,0 0-31,0 0 0,0 22 0,-21-1 16,21 0-16,-21 1 0,21 20 0,0 1 15,-22-22-15,22 21 0,-21-20 16,21 20-16,0-20 0,0-1 0,0 0 16,0 1-16,0-22 0,0 21 0,0-21 15,0 0-15,21 1 0,1-22 16,-1 21-16,0-21 0,0 0 0,0 0 15,0 0-15,1 0 0,20 0 16,-21-21-16,0 21 0,0-22 0,22 1 16,-22 0-16,0 0 0</inkml:trace>
  <inkml:trace contextRef="#ctx0" brushRef="#br0" timeOffset="11763.83">7747 4890 0,'-21'21'16,"21"0"-1,21-21-15,0 21 16,21-21-16,-20 0 0,20 0 0,0 0 16,1 0-16,-1 0 0,0 0 0,1 0 15,-1 0-15,0 0 0,-21 0 16,22 0-16,-22 0 0,0 0 0,0-21 15,-21 0-15,21 21 16,-21-21-16</inkml:trace>
  <inkml:trace contextRef="#ctx0" brushRef="#br0" timeOffset="12631.55">9610 5144 0,'0'0'0,"21"0"16,0 0-16,0 0 16,0 0-16,-21-22 15,21 22-15,-21-21 0,0 0 16,22 0-16,-22 0 16,0 0-16,0-1 0,0 1 15,0-21-15,0 21 0,-22 0 0,22-1 16,-21-20-16,-21 21 0,21 0 0,0 21 15,-22-21-15,22 21 0,0 0 16,-21 0-16,20 0 0,1 0 0,-21 0 16,21 21-16,0 0 0,-1 21 0,-20-21 15,21 22-15,0-1 0,21 0 16,-21 1-16,-1-1 0,22 0 0,0 1 16,-21-1-16,21 0 0,0-20 0,0-1 15,0 21-15,0-21 16,21-21-16,1 21 0,-1-21 0,0 0 15,0 0-15,0 0 0,0 0 0,1 0 16,20 0-16,-21-21 0,0 0 16,0 0-16,22 0 0,-22 0 0,21-22 15,-21 1-15,1 0 0,20-1 0,-21 1 16,0-22-16,0 1 0,1-1 16,-22 1-16,0-1 0,21 22 0,-21-21 15,0 20-15,0-20 0,0 20 16,0 1-16,0 21 0,0 0 0,0 0 15,0-1-15,0 44 16,0-1-16,0 0 16,0 21-16,0 1 0,0-1 15,0 0-15,0 22 0,0-22 0,-21 22 16,21-1-16,0-21 0,0 22 0,-22-1 16,22-20-16,0-1 0,0 0 15,0 1-15,0-22 0,0 0 0,0 21 16,22-42-16,-1 22 0,0-1 0,0-21 15,0 0-15,22 0 0,-22 0 16</inkml:trace>
  <inkml:trace contextRef="#ctx0" brushRef="#br0" timeOffset="13663.96">10181 4995 0,'-21'0'0,"0"0"0,0 0 15,-1 0-15,1 0 0,0 0 0,42 0 32,0 0-32,1 0 15,-1 0-15,21-21 0,0 21 0,-20-21 16,20 0-16,0 21 0,-21-21 16,22 0-16,-22-1 0,0 1 15,-21 0-15,0 0 0,0 0 16,0 0-16,-21 21 15,0 0-15,0 0 16,-1 21-16,-20 0 0,21-21 0,0 42 16,-22-21-16,22 1 0,0 20 0,0 0 15,0-21-15,0 22 0,21-1 16,0-21-16,0 22 0,0-22 0,0 0 16,0 0-16,21 0 0,0 0 0,21 1 15,-21-22-15,22 0 0,-22 0 16,21 0-16,1 0 0,-22 0 15,21 0-15,0 0 0,1-22 0,-22 1 16,21 21-16,-21-21 0,22-21 0,-22 21 16,0-1-16,0-20 0,0 21 15,1-21-15,-1-1 0,0 22 0,-21-21 16,0-1-16,21 22 0,-21 0 0,21 0 16,-21 0-16,0 42 31,0 0-31,0 0 0,0 0 0,-21 22 15,21-22-15,-21 21 0,21-21 16,0 22-16,0-22 0,0 21 0,0-21 16,0 1-16,0-1 0,0 0 15,0 0-15,0 0 0,21 0 16,0-21-16,0 0 0,1 0 16,-1 0-16,0 0 0,0 0 0,21 0 15,-20-21-15,-1 21 0,0-21 16,0 0-16,0 0 0,22 0 0,-22-22 15,0 22-15,0-21 0,0 21 0,0-22 16,-21 1-16,22 21 0,-1-22 16,0 1-16,-21 21 0,0 0 0,0 0 15,0 42 1,0 0-16,0 21 16,0-21-16,0 1 15,0-1-15,-21 21 0,21-21 0,-21 22 16,21-22-16,0 0 0,0 21 0,0-21 15,0 1-15,0-1 0,21 0 16,0 0-16,21-21 16,-21 0-16,1 0 0,-1 0 0,21 0 15,-21 0-15,0 0 0,22 0 16,-22-21-16,21 0 0,-21 0 0,1-1 16,20 1-16,-21 0 0,0-21 0,0 21 15,1-22-15,-1 1 0,-21 21 16,0-22-16,21 22 0,-21-21 0,0 21 15,0 0-15,-21 21 16,0 0-16,-1 0 16,22 21-16,-21-21 0,0 42 15,0-21-15,21 0 0,0 22 0,0-1 16,-21-21-16,21 22 0,0-22 0,0 21 16,0-21-16,0 22 0,0-22 15,0 0-15,21 0 0,-21 0 0,21-21 16,0 21-16,0-21 0,1 0 0,-1 0 15,0 0-15,21 0 16,-21 0-16,1 0 0,20-21 0,0 0 0,-21 0 16,22 0-16,-1-22 0,0 22 0,-20-21 15,20 0-15</inkml:trace>
  <inkml:trace contextRef="#ctx0" brushRef="#br0" timeOffset="13919.81">12552 4233 0,'0'0'0,"-21"0"32,-1 22-32,22-1 0,-21 21 0,0 0 15,21 1-15,-21-1 0,0 0 0,21 1 16,-21-1-16,-1 22 0,22-22 16,0 21-16,-21-20 0,21 20 0,-21-20 15,21-1-15,-21 0 0,21 1 16,0-22-16,0 21 0,0-21 0,0 22 15,21-22-15,0 0 16,0-21-16,1 0 0,-1 0 0,0 0 16,0 0-16,0 0 0,0 0 0,1-21 15,-1 0-15,21-22 0</inkml:trace>
  <inkml:trace contextRef="#ctx0" brushRef="#br0" timeOffset="14304.6">12848 4784 0,'0'0'0,"0"-21"16,0-1-16,0 1 0,-21 21 15,0 0-15,0 21 16,-1 1 0,1-1-16,21 0 0,-21 21 0,21-21 15,0 1-15,0 20 0,0-21 0,0 0 16,0 0-16,0 1 0,0 20 0,0-21 16,0 0-16,21 0 15,0-21-15,1 22 0,20-22 16,-21 0-16,0 0 0,0 0 0,22 0 15,-22 0-15,0-22 0,21 22 16,-20-21-16,-1 0 0,0 0 0,0-21 16,0 20-16,0 1 0,-21-21 15,22 0-15,-22-1 0,0 22 16,0-21-16,0 21 0,0-22 0,-22 22 16,-20 0-16,21 21 0,0-21 0,-22 21 15,22 0-15,0 0 0,-21 0 0,21 0 16,-22 21-16,22 0 0,0-21 15,0 21-15,0 0 0,-1 1 0,22 20 16,0-21-16,-21 0 0,21 0 0,0 1 16,0 20-16,0-21 0,0 0 15,21 0-15,1 1 0,-1-1 16,21 0-16</inkml:trace>
  <inkml:trace contextRef="#ctx0" brushRef="#br0" timeOffset="14707.34">13504 4868 0,'0'0'16,"0"-21"-16,0-21 0,0 21 0,0-22 15,0 22-15,0 0 0,0 0 0,0 0 16,0 0-16,0-1 16,-21 44-1,21-1-15,0 0 16,0 0-16,0 21 0,0 1 15,0-1-15,-21 0 0,21 22 16,-21-1-16,21-20 0,-21 20 0,21 1 16,-22-1-16,1 22 0,0-22 0,21 22 15,0 0-15,0-1 0,0 1 0,0 21 16,0-21-16,0-1 0,0 1 16,0 21-16,0-22 0,0 1 0,0 0 15,-21-1-15,21-20 0,-21-1 0,21 1 16,-21-22-16,21 1 0,-22-1 0,22 0 15,-21-21-15,0 1 0,21-1 16,-21-21 0,21-21-16,0-1 15,0-20-15,0 21 0,21 0 16,0-22-16,-21 22 0,21-21 0,22 0 16,-22-1-16,0-20 0,0-1 0,22 1 15,-22 20-15</inkml:trace>
  <inkml:trace contextRef="#ctx0" brushRef="#br0" timeOffset="15040.62">13568 4784 0,'0'0'0,"-21"-43"0,21 22 0,0-21 0,0 21 16,0 0-16,0-1 15,21 22-15,-21-21 0,21 0 0,0 21 16,0 0-16,0 0 0,1 0 0,-1 0 15,0 0-15,21 0 0,-21 0 16,1 0-16,-1 21 0,0 0 0,0 1 16,0-1-16,0 0 0,-21 0 0,0 21 15,0-20-15,0-1 0,0 21 16,0-21-16,-21 0 0,0 1 0,-21-1 16,21-21-16,-1 21 0,-20-21 0,21 0 15,0 21-15,-22-21 0,22 0 16,0 0-16,0 0 15,42-21 17,0 0-32,0 21 15,1-21-15,-1 21 0</inkml:trace>
  <inkml:trace contextRef="#ctx0" brushRef="#br0" timeOffset="15355.87">13991 4784 0,'21'0'0,"85"0"32,-85-21-32,0 21 0,1-22 0,-1 22 15,0-21-15,21 0 0,-21 21 16,1-21-16,-22 0 0,21 0 0,-21-1 16,0 1-16,0 0 0,0 0 15,-21 21-15,-1 0 16,1 0-16,-21 0 0,21 0 0,-22 0 15,22 0-15,-21 21 0,21 0 16,0 0-16,-1 1 0,1-1 0,0 0 16,21 21-16,0-21 0,0 1 0,0 20 15,0-21-15,0 0 0,0 0 16,21 1-16,0-1 0,1 0 0,20 0 16,-21-21-16,21 21 0,1-21 0,-1 0 15,0 0-15,1 0 16,-1 0-16,22 0 0,-22 0 0</inkml:trace>
  <inkml:trace contextRef="#ctx0" brushRef="#br0" timeOffset="15847.59">15134 4636 0,'21'-43'16,"-42"86"-16,42-107 0,-21 43 0,0 0 15,0 0-15,-21 21 0,0 0 16,0-22-16,-22 22 0,22 0 0,0 0 15,-21 0-15,21 22 0,-22-1 0,22-21 16,-21 42-16,21-21 16,-1 0-16,1 1 0,0 20 0,0-21 15,21 21-15,0 1 0,0-22 0,0 21 16,0 1-16,0-1 16,0-21-16,21 0 0,0-21 0,0 21 15,1-21-15,-1 0 0,0 0 0,0 0 16,21 0-16,-20 0 0,-1-21 15,21 0-15,-21 0 0,0 0 0,22-22 16,-22 22-16,0-21 0,21 0 16,-20-1-16,-1-20 0,0 20 0,21-20 15,-21 21-15,1-22 0,-1 1 0,0 20 16,21-20-16,-42 20 0,21 1 16,-21 0-16,0-1 0,0 22 15,0 0-15,-21 21 0,0 21 16,0 0-16,0 1 0,0 20 15,-1 0-15,1 1 0,0-1 0,0 21 16,21-20-16,0 20 0,-21-20 0,21 20 16,0-21-16,0 22 0,0-22 15,0 22-15,0-22 0,21 0 0,0 1 16,0-22-16,0 21 0,1-21 16,20 1-16,-21-1 0,21-21 0,-20 0 0,20 0 15,0 0-15,-21 0 0,22-21 16</inkml:trace>
  <inkml:trace contextRef="#ctx0" brushRef="#br0" timeOffset="16504.22">17759 3916 0,'0'0'0,"21"-21"0,-21 0 16,21-1-16,0 1 0,-21 0 0,0 0 16,0 0-1,-21 42 1,0 0 0,-21 0-16,20 0 0,-20 22 0,-21-1 15,20 0-15,1 1 0,-22-1 16,22 0-16,-21 1 0,-1-1 0,1 0 15,20 1-15,-20-1 0,20-21 16,1 0-16,0 1 0,-1-1 0,22 0 16,0-21-16,21 21 0,21-21 31,0 0-15,1 0-16,20 0 0,-21 0 15,21 21-15,1-21 0,-1 21 0,0-21 16,22 22-16,-1-22 0,-20 21 15,20 0-15,1-21 0,-22 21 0,22 0 16,-22-21-16,0 21 0,1-21 0,-22 0 16,21 22-16,-21-22 0,0 0 15,1 21-15,-22-42 63,21 21-63,-21-22 0,21 1 15,0 0-15,0 21 16,0-21-16</inkml:trace>
  <inkml:trace contextRef="#ctx0" brushRef="#br0" timeOffset="17031.93">18986 4001 0,'0'0'0,"22"-22"0,-22 1 0,0 0 15,0 0-15,-22 0 0,22 0 0,-21-1 16,0 1-16,-21 21 0,21-21 0,-1 0 16,-20 21-16,21 0 15,-21 0-15,-1 0 0,1 0 0,0 21 16,20 0-16,-20 0 0,0 1 0,-1 20 16,1 0-16,21 1 0,-21-1 15,-1 0-15,22 22 0,0-22 0,0 0 16,0 1-16,21 20 0,0-42 0,0 22 15,0-1-15,0-21 0,0 0 16,0 1-16,0-1 0,21 0 0,0-21 16,0 0-16,0 0 0,0 0 0,1 0 15,-1 0-15,0 0 0,21 0 16,-21-21-16,22 0 0,-22 21 0,0-43 16,21 22-16,1 0 0,-22-21 15,21 20-15,-21-20 0,22 0 16,-1-22-16,-21 22 0,0 0 0,1-1 15,-1 1-15,0 21 0,0-22 16,-21 22-16,0 0 0,0 42 16,0 0-1,0 1-15,0 20 0,0 0 16,-21 1-16,21-1 0,-21 0 0,21 1 16,0-1-16,0 0 0,0-21 15,0 22-15,0-22 0,0 21 0,0-21 16,21 1-16,-21-1 0,21 0 0,0-21 15,0 21-15,1-21 16,-1 0-16,0 0 0,0 0 16,0 0-16,0 0 0,22-21 0,-22 21 15</inkml:trace>
  <inkml:trace contextRef="#ctx0" brushRef="#br0" timeOffset="17464.06">19706 3725 0,'-63'43'16,"63"-22"0,0 0-16,0 0 0,0 0 15,0 1-15,21-1 0,0 0 0,0 0 16,0 0-16,0 22 0,22-22 0,-22 0 15,21 21-15,1-21 0,-1 1 16,0-1-16,1 0 0,-1 0 0,0 0 16,1 0-16,-1-21 0,-21 0 15,0 22-15,22-22 0,-22 0 0,0 0 16,-42 0 15,0 0-15,-1 0-16,-20 21 0,21 0 0,-21 0 15,-1 0-15,1 0 0,0 1 16,-1-1-16,1 0 0,0 0 0,20 0 16,-20 22-16,0-43 0,21 21 0,-1 0 15,1 0-15,0-21 0,0 21 16,0-21-16,21 21 16,-21-21-16,-1 0 0,1 0 15</inkml:trace>
  <inkml:trace contextRef="#ctx0" brushRef="#br0" timeOffset="25956.36">5355 1397 0,'-21'0'15,"42"0"142,-21-21-142</inkml:trace>
  <inkml:trace contextRef="#ctx0" brushRef="#br0" timeOffset="28824.12">5419 1376 0,'0'-21'31,"0"0"-31,0-1 16,0 1-1,0 0 1,0 42 62,-22 0-78,1 1 0,21-1 16,-21 0-16,0 0 0,21 0 15,0 0-15,-21 1 16,21-1-16,-21 0 0,-1 0 0,22 0 16,-21 0-16,0 22 15,21-22-15,-21 21 0,0-21 0,0 1 16,21 20-16,-22-21 0,1 0 15,21 22-15,-21-22 0,0 0 0,0 0 16,21 0-16,-21 0 0,-1 1 16,1-1-16,0 0 0,0 0 0,0 0 15,0 0-15,-1 1 0,1-1 16,-21-21-16,21 21 0,0 0 0,-22 0 16,22 0-16,0-21 0,-21 22 15,20-1-15,-20 0 0,0-21 0,21 21 16,-22 0-16,22-21 0,-21 21 0,21-21 15,-22 22-15,22-1 16,0-21-16,-21 21 0,20 0 0,1-21 16,0 21-16,0 0 0,0-21 15,0 22-15,-1-22 0,1 21 0,0-21 16,0 21-16,0-21 0,0 0 16,-1 21-16,-20-21 0,21 21 0,0-21 15,-22 0-15,22 21 0,0-21 16,0 0-16,-21 22 0,20-22 0,1 0 15,0 21-15,0-21 0,0 0 0,0 0 16,-1 0-16,1 21 0,0-21 16,0 0-16,-21 0 0,20 0 0,1 0 15,-21 0-15,21 0 16,0 0-16,-22 0 0,22 0 0,0 0 16,0 0-16,0 0 0,-1 0 15,1 0-15,0 0 0,0 0 0,0 0 16,0 0-1,-1-21-15,1 21 0,21-21 16,-21 21-16,0 0 0,0-22 16,21 1-16,-21 0 0,-1 21 15,22-21-15,-21 0 0,0 0 16,21-1-16,0 1 0,0 0 16,-21 0-16,21 0 0,-21 0 15,21-1-15,0 1 0,0 0 16,0 0-16,0 0 0,-21 0 0,21-22 15,0 22-15,-22 0 0,22 0 16,0 0-16,-21-1 0,21 1 0,0-21 16,0 21-16,0-22 0,0 22 15,0-21-15,0 21 0,0-22 16,0 22-16,0-21 0,0 0 0,0 20 16,0 1-16,0-21 0,0 21 15,0 0-15,0-1 0,0 1 0,0 0 16,0 0-16,0 0 0,0 0 15,0-1-15,0 1 0,0 0 16,0 0 0,0 0-16,0 0 0,0-1 15,0 1 1,-21 21 15,21-21-15,0 42 31,0 0-32,-21 1-15,0-1 16,21 0-16,-21 0 0,21 0 16,-22 0-16,22 1 0,0 20 0,-21-21 15,21 21-15,-21-20 0,0 20 16,21 0-16,-21 1 0,0-22 0,21 21 15,-22-21-15,1 22 0,21-22 16,-21 0-16,0 0 0,0 43 31,21-43-31,-21-21 0,21-21 47,0-1-47,0 1 0,21 0 16,-21 0-1,0 0-15,21 0 0,0-1 0,-21-20 16,21 21-16,0 0 0,-21-22 16,22 22-16,-1-21 0,0 21 0,0 0 15,0-22-15,-21 22 0,21 0 16,1 0-16,-1 0 0,-21-1 16,21 1-16,0 21 15,-21-21-15,21 21 31,0 0-15,1 0 0,-1 0-1,0 21-15,-21 0 16,21-21-16,0 22 0,0-1 16,1 0-16,-1-21 0,-21 42 0,21-21 15,0 1-15,0-1 0,0 0 16,1 21-16,-1-21 0,0 1 0,0-1 15,-21 21-15,21-21 0,0 0 16,1 1-16,-1-22 0,-21 21 0,0 0 16,21-21-1,-21 21-15,21-21 16,-42-21 31,0 0-32,21 0 1,-21-1-16,-1 22 0,1-21 0,0 0 16,21 0-16,-21 0 0,0-22 15,21 22-15,-21 0 0,-1 0 16,1-21-16,0 20 0,21 1 0,-21 0 16,0 0-16,0 0 0,-1 0 15,1-1-15,21 1 0,-21 0 16,21 0-16,-21 21 15,21-21-15,-21 42 110,0 0-95,21 0-15,-22 0 16,22 1-16,-21-1 0,21 0 16,0 0-16,-21 21 0,0-20 0,0 20 15,21 0-15,-21-21 0,-1 22 16,22-1-16,-21-21 0,0 22 16,21-22-16,-21 0 0,21 21 0,0-21 15,-21-21-15,21 22 0,-21-1 16,-1-21-16,22 21 0,0-42 47,0 0-32,0-1-15,0 1 16,22 0-16,-1 0 0,-21 0 16,21 0-16,0-1 0,-21 1 0,21-21 15,0 21-15,1-22 0,-1 22 16,0-21-16,0 21 0,-21 0 0,21-1 15,0 1-15,-21 0 0,0 0 16,0 0-16,22 0 0,-22-1 16,21 1-16,-21 0 15,0 0 1,21 21 46,0 0-46,0 21-16,-21 0 0,21 0 16,1-21-16,-22 22 0,21-1 0,0 0 15,0 0-15,0 0 0,-21 0 16,21 1-16,1-1 0,-1 0 0,0 0 16,0 0-16,0 0 0,0 1 15,1-22-15,-1 21 0,0 0 16,0-21-16,-21 21 0,0 0 15,21-21-15,-21 21 0,0 1 16,0-1 15,-21-21 1,0 0-17,0-21-15,0-1 0,-1 1 16,1 0-16,0 0 0,-21 0 15,21-22-15,-1 22 0,-20-21 16,21 21-16,0-22 0,-22 22 16,22 0-16,0-21 0,0 21 15,0-1-15,0 1 0,-1 21 0,22-21 16,0 0-16,-21 21 0,21-21 16,0 0-1,21 21 32,-21 21-31,0 0-16,0 0 15,0 0-15,22 0 0,-22 1 16,0-1-16,21 0 16,-21 0-16,0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3:48:27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4106 5736 0,'21'-21'31,"-21"0"0,22 21-31,-1 0 16,-21-21-16,21 21 47</inkml:trace>
  <inkml:trace contextRef="#ctx0" brushRef="#br0" timeOffset="815.11">2307 8467 0,'0'-21'0,"0"42"0,-21-85 0,0 43 16,21-21-16,-21-1 0,21 1 16,-22 0-16,1 21 0,21-22 0,0 1 15,0 21-15,-42-43 16,42 107 0,0-22-16,0 21 15,0 22-15,0-1 0,0 1 16,0 20-16,0 1 0,0 0 0,0-1 15,0 22-15,0 0 16,0-21-16,-21 20 0,0 1 0,-1-21 16,22 0-16,-21-1 0,21 1 15,0 0-15,0-22 0,-21 1 0,21-1 16,0 1-16,-21-22 0,21 0 16,0-21-16,0 1 0,0-1 0,0 0 15,0 0-15,-21-21 16,0-21-1,-1 0-15,22-22 0,0 1 16,-21 0-16,0-22 0,21 1 16,-21-1-16</inkml:trace>
  <inkml:trace contextRef="#ctx0" brushRef="#br0" timeOffset="1158.9">1884 8551 0,'0'0'15,"0"-42"-15,-21 21 0,21-21 0,0 20 16,0-20-16,0 0 0,21-1 0,0 1 16,21 0-16,-21 21 0,22-22 15,-1 22-15,0-21 0,22 21 16,-1-1-16,1 1 0,21 21 0,-22 0 16,1 0-16,20 21 0,-20 1 0,-1-1 15,-20 21-15,-1 0 16,0 1-16,1-1 0,-43 0 0,0 1 15,0 20-15,0-20 0,-22-1 16,1 0-16,-21 1 0,-22-1 0,22 0 16,-21 1-16,20-22 0,-20 21 15,-1-21-15,22 22 0,0-22 0,-1 0 16,22 0-16,0-21 0,0 21 16,0-21-16,42-21 31,21 21-31,-21-21 0,0 0 15</inkml:trace>
  <inkml:trace contextRef="#ctx0" brushRef="#br0" timeOffset="2463.41">3683 8488 0,'0'-21'0,"0"42"0,0-63 0,0 20 16,0 1-16,0-21 0,-21 21 16,0 0-16,-1-22 0,1 22 0,-21 0 15,21 0-15,-22 0 0,1 21 16,21 0-16,-21 0 0,-1 0 16,22 0-16,-21 21 0,21 0 15,-22 0-15,22 0 0,0 22 0,0-1 16,0 0-16,-1 1 0,1-1 15,21 0-15,-21 1 0,21-1 0,0 0 16,0-21-16,0 22 0,0-1 0,0-21 16,0 0-16,21 22 0,0-43 15,1 21-15,-1 0 0,21-21 0,-21 0 16,0 0-16,22 0 0,-1 0 16,-21-21-16,22 21 0,-22-21 0,0 0 15,21-1-15,-21-20 0,1 21 16,-1-21-16,0 20 0,0-20 15,0 0-15,-21-1 0,21 1 16,1 21-16,-22-21 0,0 20 0,0-20 16,21 21-16,-21 0 0,21 0 15,-21 42 1,0 0 0,0 0-16,0 0 0,0 0 0,-21 22 15,21-22-15,-21 21 0,21 1 16,0-22-16,0 21 0,0-21 15,0 22-15,0-22 0,0 21 0,0-21 16,21 0-16,0 1 0,0-1 16,0-21-16,0 0 0,1 0 0,20 0 15,-21 0-15,21 0 0,-20 0 16,20-21-16,-21-1 0,21 1 0,-20 0 16,20-21-16,0 21 0,-21-22 15,1 22-15,20-21 0,-21-1 0,0 1 16,0 0-16,-21 21 0,0-22 15,0 22-15,0 0 0,0 0 0,0 0 16,-21 21-16,0 0 0,0 0 16,0 0-16,0 0 0,-1 0 15,22 21-15,-21 0 0,21 0 0,0 0 16,0 0-16,0 1 16,0-1-16,0 0 0,0 0 0,0 0 15,0 0-15,21 1 0,-21-1 16,22 0-16,-1 0 0,-21 0 15,21 0-15,0 1 0,0-1 16,0 0-16,-21 0 0,22-21 0,-1 21 16,0-21-16,0 21 0,0-21 15,0 0-15,1 0 16,-1 0-16,0-21 0,0 21 16,-21-21-16,21 0 15,22 0-15,-22-22 0,0 22 0,0-21 16,21 0-16,1-1 0,-22-20 15,21 20-15,1-20 0,-1-1 0,-21 1 16,21-1-16,-20 1 0,-1 21 0,0-1 16,0 1-16,0 21 0,-21 0 15,21-1-15,-21 1 0,0 42 32,-21 1-32,0-1 0,0 21 0,21 22 15,-21-22-15,0 21 0,-1-20 16,1 20-16,0 1 0,21-22 0,-21 22 15,0-22-15,21 0 0,0 1 16,-21-1-16,21-21 0,0 21 16,0-20-16,0 20 0,0-21 0,21 0 15,0 0-15,0-21 16,0 0-16,0 0 0,1 0 0,20 0 16,-21-21-16,21 0 0,-20 0 0,20 0 15,-21 0-15,21-1 0,-20 1 16,-1-21-16,21 21 0,-21-22 0,0 22 15,1 0-15,-22-21 0,0 21 16,21 21-16,-21-22 0,0 44 31,-21-1-31,21 0 0,-22 0 16,22 0-16,0 22 0,0-22 16,0 0-16,-21 0 0,21 0 15,0 0-15,0 1 0,0-1 16,21-21-1,1 0 1,-1 0-16,-21-21 0,21-1 0,0 22 16,0-21-16,0 0 0,1 0 15,-22 0-15,21-22 0,0 22 0</inkml:trace>
  <inkml:trace contextRef="#ctx0" brushRef="#br0" timeOffset="2731.26">5630 8086 0,'-21'0'0,"-85"42"16,85-21 0,21 0-16,0 1 0,0-1 15,21-21 17,0-21-32,1 21 0,-1-22 15,-21 1-15,0 0 0,0 0 0,0 0 16,0 0-16,0-1 0,0 1 15,0 0-15,0 0 16,-21 21-16,-1 0 0,1 0 16,0 0-16,0 21 15,0 0-15,21 0 16,-21-21-16,-1 22 0,1-22 16</inkml:trace>
  <inkml:trace contextRef="#ctx0" brushRef="#br0" timeOffset="2930.75">4614 8234 0,'21'0'31,"1"0"-31,-1 0 0,0 0 16,0 0-16,21 0 0,-20 0 15,20 0-15,-21 0 0,21 0 0,-20-21 16,20 21-16,0 0 0,-21 0 0</inkml:trace>
  <inkml:trace contextRef="#ctx0" brushRef="#br0" timeOffset="3751">6223 8530 0,'0'-21'31,"0"0"-31,0 0 16,0 0-16,-21-1 0,0 1 0,21 0 15,-22 0-15,1 0 0,0 0 16,0 21-16,0-22 0,0 22 0,-1 0 15,1 0-15,0 0 16,21 22-16,-21-22 0,0 42 16,0-21-16,-1 0 0,1 22 0,21-22 15,-21 21-15,0-21 0,21 22 0,0-1 16,-21-21-16,21 21 0,0-20 16,0-1-16,0 0 0,0 0 0,0 0 15,0 0-15,21-21 0,0 0 16,0 0-16,0 0 0,1 0 15,20 0-15,-21-21 0,0 0 0,0 0 16,1 0-16,-1 0 0,-21-1 16,21-20-16,0 21 0,0-21 15,-21-1-15,21 22 0,-21-21 0,22-22 16,-22 22-16,0 21 0,0 0 16,0 42 15,0 0-31,0 0 0,0 21 0,-22-20 15,22-1-15,-21 21 0,21-21 0,0 22 16,0-22-16,0 21 0,0-21 16,0 0-16,0 1 0,21-1 0,1 0 15,-1 0-15,0-21 0,0 0 0,0 0 16,0 0-16,22 0 0,-22 0 16,21 0-16,1-21 0,-1 0 15,0 0-15,1-1 0,-1 1 0,0 0 16,-21-21-16,22-1 0,-1 1 15,0-21-15,-20 20 0,20-20 0,-21-1 16,0-20-16,0 20 0,-21 1 16,0-1-16,0 22 0,0-1 0,0 1 15,0 21-15,0 0 0,-21 0 0,0 21 16,0 0-16,-21 0 0,20 21 16,1 0-16,-21 21 0,21 1 0,0 20 15,-22-21-15,43 22 0,0-1 16,0 1-16,0-1 0,0 1 0,0-22 15,0 22-15,21-22 0,1 0 0,-1-20 16,21 20-16,-21-21 16,22 0-16,-22-21 0,21 21 0,0-21 15,1 0-15,-1 0 0,-21 0 0,22 0 16,-1-21-16,-21 0 0,21 0 16,-20 0-16,-1 0 0,21-1 0,-21-20 15,0 0-15</inkml:trace>
  <inkml:trace contextRef="#ctx0" brushRef="#br0" timeOffset="4627.5">8763 7747 0,'0'-21'16,"0"42"-16,0-63 0,0 21 0,-21-1 0,0 22 16,-1 0-16,1 0 0,0 0 15,0 22-15,0-1 0,0 21 0,-1 0 16,1 22-16,0-1 0,0 22 15,0-21-15,-22 20 0,22-20 16,-21 20-16,21-20 0,-22-1 0,1 1 0,0-1 16,21-20-16,-22 20 15,1-20-15,0-22 0,20 21 0,1-21 16,0 0-16,0-21 0,0 0 0,0 0 16,-1 0-16,22-21 15,-21 0-15,21 0 0,0-21 0,0-1 16,0 1-16,0 0 0,0-1 15,21-20-15,-21 20 0,22-20 0,-1 21 16,-21-22-16,21 22 0,0 21 0,0-22 16,0 43-16,1 0 15,-1 0-15,0 21 0,-21 22 0,21-22 16,-21 21-16,21 1 16,-21-1-16,0 0 0,0 1 0,21 20 15,-21-21-15,22-20 0,-1 20 0,-21 0 16,21-21-16,0 22 0,0-22 15,0 0-15,1-21 0,-1 21 0,0-21 16,21 0-16,1 0 0,-22 0 16,21-21-16,0 0 0,1 0 0,-1 0 15,0-1-15,1-20 0,-1 21 0,0-21 16,-20 20-16,-1-20 0,0 0 16,0 21-16,0-22 0,-21 22 15,21 0-15,-21 0 0,0 42 16,0 0-1,-21 0-15,0 0 0,0 1 0,0-1 16,0 21-16,21-21 0,-22 0 16,1 1-16,21-1 0,-21 0 0,21 0 15,0 0-15,0 0 0,0 1 16,0-1-16,21-42 31,0-1-31</inkml:trace>
  <inkml:trace contextRef="#ctx0" brushRef="#br0" timeOffset="4919.55">9229 8128 0,'-22'0'0,"1"21"0,0 0 16,0 1-16,0-22 0,0 21 0,21 0 15,-22 0-15,22 0 16,22-21-1,-1-21-15,0 21 16,0-21-16,0 0 0,0 0 16,-21-1-16,0 1 0,22 0 15,-22 0-15,0-21 0,0 20 0,0 1 0,-22 0 16,1 21 0,0 0-16,0 0 0,0 21 15,0 0-15,-1 1 0,1-1 16,0 21-16,21-21 0,0 0 0,0 22 15,0-22-15,0 0 0,0 0 0,0 0 16</inkml:trace>
  <inkml:trace contextRef="#ctx0" brushRef="#br0" timeOffset="5358.97">9504 8340 0,'0'21'15,"-21"0"-15,-1 0 16,1 0-16,21 1 0,-21-1 16,21 0-16,0 0 0,-21 21 0,21-20 15,-21-1-15,21 0 0,-21 21 0,21-21 16,-22 1-16,22 20 0,0-21 16,0 0-16,-21-21 0,21 21 0,0 1 15,0-44 1,0 1-1,0 0-15,0 0 0,21 0 0,-21 0 0,22-22 16,-1 1-16,0 21 0,0-22 16,21 1-16,-20 0 0,20-1 15,0 1-15,1 0 0,-1 21 0,0-1 16,1 1-16,-22 21 0,0 0 16,0 0-16,0 21 0,0 1 0,-21-1 15,22 0-15,-22 21 0,0-21 0,0 22 16,0-22-16,0 21 0,0-21 15,0 22-15,-22-22 0,22 0 0,0 21 16,0-20-16,0-1 0,0 0 16,0 0-16,22-21 0,-1 0 15,0 0-15,0 0 0,0 0 0,0-21 16,22 0-16,-22 0 0,21-1 16</inkml:trace>
  <inkml:trace contextRef="#ctx0" brushRef="#br0" timeOffset="5935.89">10499 8001 0,'0'0'0,"0"-42"0,0-1 0,0 22 0,0-21 16,0 21-16,-22 42 31,1 0-31,21 0 0,0 22 16,-21-1-16,21 21 0,-21-20 0,21 20 15,0-20-15,-21 20 0,21 1 16,0-22-16,0 21 0,-21-20 0,21-1 15,0 0-15,-22 1 0,22-22 16,0 0-16,0 0 0,0 0 0,0 1 16,0-44-1,0 1 1,0 0-16,0 0 0,22 0 0,-1-22 16,0 22-16,-21-21 0,21 0 0,0-22 15,0 22-15,22-22 0,-22 22 16,21 0-16,-21-1 0,22 1 15,-22 0-15,21 20 0,1 1 0,-22 21 0,0 0 16,0 0-16,0 21 16,-21 1-16,0-1 0,0 0 0,0 21 15,-21-21-15,0 1 0,0 20 0,-22-21 16,22 21-16,-21-20 0,0-1 16,20 0-16,-20 0 0,0 0 0,21-21 15,-22 21-15,22-21 0,0 0 0,0 0 16,0 0-16,42 0 47,0 0-47,0 22 0,0-1 15,0-21-15,-21 21 0,22 0 0,-1 0 16,-21 0-16,0 1 0,21-22 16,0 21-16,-21 0 0,21 0 15,-21 0-15,21-21 16,1 0-16,-1 0 15,0 0-15,0 0 16,0 0-16,22-21 0,-1 21 0,0-21 16</inkml:trace>
  <inkml:trace contextRef="#ctx0" brushRef="#br0" timeOffset="6315.68">11747 7832 0,'0'0'0,"-21"0"0,0 0 15,0 0-15,42 0 16,21 0-16,1 0 16,-1 0-16,0 0 0,22 0 15,-1 0-15,1 0 0,21 0 16,-22 0-16,1 0 0,-1 0 0,-21 0 16,22 0-16,-22 0 0,1 0 0,-1 0 15,0 0-15,-21 0 0,22 0 16,-22 0-16,-42 0 15,0 0 1,-1 0-16,-20 0 0,0 0 16,-1 0-16</inkml:trace>
  <inkml:trace contextRef="#ctx0" brushRef="#br0" timeOffset="6599.51">12234 7768 0,'0'0'0,"0"21"47,0 1-47,0-1 16,0 21-16,0 0 0,-21 1 15,0-1-15,0 0 0,21 22 0,-21-22 16,-1 22-16,1-22 0,21 0 16,0 1-16,-21-1 0,0 0 0,21-20 15,0-1-15,0 21 0,0-21 0,0 0 16,0 1-16,0-1 15,0-42 17,21 21-17,0-22-15,0 1 0,1 0 16,-1 0-16,0 0 0</inkml:trace>
  <inkml:trace contextRef="#ctx0" brushRef="#br0" timeOffset="7218.54">12552 8170 0,'-21'0'15,"21"22"32,21-22 0,-21-22-47,21 22 0,0 0 16,0-21-16,0 21 0,1-21 0,-1 0 15,0 21-15,-21-21 16,21 0-16,0 21 0,-21-22 0,0 1 15,21 0-15,-21 0 0,0 0 16,0 0-16,-21 21 0,0 0 16,0 0-16,0 0 0,0 0 0,-1 0 15,1 21-15,0-21 0,0 42 16,0-21-16,0 22 0,21-22 0,-22 21 16,1 0-16,21 1 0,-21-1 0,21-21 15,0 22-15,0-22 0,0 0 16,0 0-16,0 0 0,0 0 0,0 1 15,21-1-15,0-21 0,1 0 16,-1 21-16,0-21 0,0 0 16,0 0-16,0 0 0,1 0 0,-1-21 15,21 21-15,-21-21 0,0-1 0,1 22 16</inkml:trace>
  <inkml:trace contextRef="#ctx0" brushRef="#br0" timeOffset="7980.29">12975 8001 0,'0'0'16,"85"-63"0,-64 63-16,0 0 15,21 0-15,-20 0 0,20 0 0,-21 0 16,0 21-16,22 0 0,-22 0 16,0 0-16,0 22 0,-21-22 0,0 21 15,0 0-15,0-20 0,0 20 16,0-21-16,0 21 0,-21-20 0,0-1 15,0 0-15,-22 0 0,22 0 0,0 0 16,0-21-16,0 22 0,-1-22 16,1 0-16,0 0 0,42 0 31,0-22-31,1 1 16,-1 0-16,0 0 0,21 0 0,-21 0 15,22-22-15,-1 1 0,0 0 16,-20-1-16,20 1 0,0 0 15,1-1-15,-22 22 0,21-21 0,-21 21 16,0-1-16,-21 1 0,0 42 31,0 22-31,0-22 0,0 21 0,-21 1 16,0-22-16,21 21 0,0 0 16,-21 1-16,21-22 0,0 21 0,0-21 15,0 1-15,0 20 0,0-21 0,0 0 16,21 0-16,0 1 15,0-22-15,22 0 0,-22 0 16,0 0-16,21 0 0,-20 0 0,20 0 16,-21 0-16,21 0 0,1-22 15,-22 1-15,21 0 0,1-21 0,-22 21 16,21-22-16,-21 1 0,0 0 0,1-22 16,-1 1-16,0-1 0,21 22 15,-21-22-15,1 1 0,-1-1 0,0 1 16,0 20-16,21-20 0,-20 21 15,-1-1-15,0 1 0,-21 21 0,0 0 16,21-1-16,-21 1 0,0 42 16,0 1-16,0 20 15,-21 0-15,0 1 0,0-1 16,-1 0-16,1 22 0,-21-1 0,21 1 16,0-1-16,-1 1 0,1-1 15,0 1-15,21-1 0,-21-20 0,21-1 16,0 0-16,0 1 0,0-22 15,0 21-15,21-21 0,-21 0 0,21 1 16,0-22-16,1 0 0,-22 21 0,21-21 16,0 0-16,0 0 0,0 0 15,0-21-15,1 21 0,-1-22 0,0 1 16,0 0-16,0 0 0,0-21 0</inkml:trace>
  <inkml:trace contextRef="#ctx0" brushRef="#br0" timeOffset="8223.14">14118 7874 0,'-42'0'0,"84"0"0,-105 0 0,41 0 15,44 0 1,20 0-16,0 0 16,1 0-16,-1 0 0,21 0 0,-20 0 15,20 0-15,-20 0 0,20-21 0,-21 21 16,22 0-16,-22 0 0,1 0 15,-1 0-15,0 0 0,1 0 16,-22 0-16,0 0 0,0 0 0,0 0 16,-21 21-1,-21-21-15,0 21 0,0 0 16,-22 1-16,1-1 0</inkml:trace>
  <inkml:trace contextRef="#ctx0" brushRef="#br0" timeOffset="9106.81">2603 9716 0,'0'0'0,"-42"0"0,0 0 16,-1 0-16,1 0 0,21-22 0,0 22 15,0 0-15,-1 0 0,1 0 16,42 0 15,22 0-31,-22 0 16,21 0-16,1 0 0,20 0 16,1 0-16,-1 0 0,1-21 0,20 21 15,1 0-15,0 0 0,20-21 0,22 21 16,0 0-16,0 0 0,0-21 15,22 21-15,-1 0 0,21-21 0,0 21 16,1 0-16,20-21 0,-20 21 16,20 0-16,22-22 0,-1 1 0,-20 21 15,21 0-15,-1-21 0,22 21 0,-21 0 16,-1 0-16,1-21 0,0 21 16,21 0-16,-22 0 0,1-21 15,21 21-15,-22-21 0,22 21 0,-21 0 16,0 0-16,-1-22 0,22 22 0,-21 0 15,-1 0-15,1-21 0,0 21 16,-1 0-16,1 0 0,0-21 0,-1 21 16,-20 0-16,-1-21 0,1 21 0,-1-21 15,-20 21-15,-1 0 0,0 0 16,1 0-16,-1-21 0,-21 21 0,0 0 16,1 0-16,-22 0 0,0 0 15,-22 0-15,1 0 0,-21 0 0,-22 0 16,1 0-16,-1 0 0,-20 0 15,-22 0-15,21 0 0,-21 0 16,1 0-16,-22-22 16,-22 1 15,1 21-31</inkml:trace>
  <inkml:trace contextRef="#ctx0" brushRef="#br0" timeOffset="9234.73">13779 9335 0,'0'0'0,"0"21"15</inkml:trace>
  <inkml:trace contextRef="#ctx0" brushRef="#br0" timeOffset="62851.16">5905 10329 0,'0'0'0,"-21"0"0,0 0 0,0 0 0,0 0 16,21 22-16,-21-22 0,-1 0 15,1 0-15,64 0 47,-22-22-47,0 22 16,21-21-16,-21 0 0,22 21 16,-1-21-16,-21 0 0,22 0 15,-22-1-15,21 1 0,-21 0 0,22 0 0,-22-21 16,0 20-16,0-20 15,0 21-15,0-21 0,1-1 0,-22 22 16,0-21-16,0 21 0,0-1 16,0 1-16,0 0 0,0 0 0,-22 21 15,1 0-15,0 0 0,0 21 16,0 0-16,0 0 16,-1 22-16,1-22 0,0 21 0,0 1 15,0 20-15,0-21 0,-1 22 0,1-1 16,0 22-16,0 0 0,21-1 15,-21 22-15,0-21 0,-1 21 0,22-22 16,-21 22-16,21 0 0,0 0 16,0 0-16,-21 0 0,21-22 15,-21 22-15,21-21 0,0-1 0,0-20 16,0 21-16,0-22 0,0 1 0,0-22 16,0 21-16,0-20 0,0-22 15,0 21-15,0-21 0,21-21 0,0 0 16,0 0-16,1 0 0,-1-21 0,0-21 15,21 0-15,-21-1 0,22 1 16,-1-22-16,-21 1 0,22-22 0,-22 22 16,21-22-16,-21 0 0,0 1 15,1-1-15,-22 0 0,0 1 0,0-1 16,0 22-16,-22-1 0,1 1 16,0 20-16,-21-20 0,-1 20 0,22 1 15,-21 21-15,0-21 0,-1 20 0,1 1 16,0 0-16,-1 21 0,22 0 15,0-21-15,0 21 0,0 0 16,42 0 0,0-21-16,0 21 0,0-21 15,22 21-15,-1-22 0,-21 1 0,21 21 16,1-21-16,-1-21 0,0 21 16,1-1-16,-1-20 0,0 0 15,-20 21-15,20-22 0,-21 22 0,0 0 16,0 0-16,1 0 0,-1 21 15,-21-22-15,0 44 32,0-1-32,0 0 0,0 0 15,0 21-15,0-20 0,0 20 0,0 0 16,0 1-16,0-1 0,0 0 0,0 1 16,0-22-16,0 21 0,0-21 15,0 0-15,21 1 0,0-22 0,0 21 16,0-21-16,1 0 0,-1 0 0,0 0 15,21 0-15,-21 0 16,22-21-16,-22 21 0,0-22 0,21 1 16,-20 0-16,-1-21 0,0 21 0,0-22 15,0 22-15,-21-21 0,0-1 16,0 1-16,0 0 0,-21-1 0,0 22 16,0 0-16,-22 0 0,22 0 0,-21 0 15,0 21-15,20 0 0,-20 0 16,21 0-16,-21 0 0,20 21 0,1 0 15,21 0-15,-21 0 16,21 0-16,0 1 0,0-1 0,0 0 16,0 0-16,21 0 0,-21 0 0,43-21 15,-22 22-15,0-22 16,21 0-16,-21 0 0,22 0 0</inkml:trace>
  <inkml:trace contextRef="#ctx0" brushRef="#br0" timeOffset="63243.94">7197 10329 0,'0'0'0,"0"-21"0,0 0 16,21 0-1,0 21 1,0 0-16,0 0 16,0 0-16,1 0 15,-1 0-15,0 0 0,21 21 16,-21-21-16,1 42 0,-1-20 0,21-1 15,-21 21-15,0-21 0,1 22 16,-22-22-16,0 21 0,0-21 0,0 22 16,0-22-16,0 0 0,-22 21 0,1-21 15,0-21-15,0 22 0,0-22 16,0 21-16,-1-21 16,22-21-16,0-1 15,0 1-15,0-21 16,0 21-16,22-22 0,-1 1 0,-21 21 15,21-21-15,0-1 0,0 1 0,0 0 16,1 20-16,-1 1 16,0 0-16,0 0 0,0 0 0,22 21 15,-22 0-15,0 0 0,0 0 0,0 0 16,0 0-16,1 0 0,-1 0 16,0 0-16,0 0 0,0 21 0</inkml:trace>
  <inkml:trace contextRef="#ctx0" brushRef="#br0" timeOffset="64286.56">8340 10478 0,'21'0'15,"-42"0"-15,42-22 0,0 22 0,-21-21 16,21 0-16,-21 0 0,0 0 16,0 0-16,0-1 0,0 1 0,0 0 15,0 0-15,0 0 0,-21 0 16,0-1-16,0 22 0,-1 0 0,1 0 15,0 0-15,-21 0 0,21 0 0,-22 22 16,1-22-16,0 21 0,-1 21 16,22-21-16,-21 22 0,-1-22 0,22 21 15,0 0-15,0 1 0,21-22 0,0 21 16,0-21-16,0 22 0,0-22 16,0 0-16,21 0 0,21-21 0,-20 0 15,-1 21-15,21-21 0,-21 0 0,22 0 16,-1 0-16,-21-21 15,21 0-15,-20 0 0,20 0 0,-21 0 16,0-1-16,0 1 0,1 0 0,-1 0 16,-21-21-16,21 20 0,-21 1 15,0 0-15,0 0 0,0 0 16,0 42 0,-21 0-16,21 0 15,-21 0-15,21 22 0,-22-22 0,22 21 16,0 1-16,0 20 0,-21-21 0,21 22 15,0-22-15,-21 22 0,21-1 16,0 22-16,0-22 0,0 22 16,0 0-16,0-1 0,0 1 0,0 0 15,0-1-15,0 1 0,0 0 0,0-1 16,0 1-16,-21-21 0,0-1 16,21 1-16,-21-1 0,-1-21 0,-20 1 15,21-22-15,0 21 0,0-21 0,-22-21 16,22 0-16,0 0 0,0 0 0,0-21 15,-1 0-15,1 0 0,-21-21 16,21-22-16,0 1 0,-1-1 16,1 1-16,0-22 0,0 21 0,21-20 15,0-22-15,0 21 0,0 1 0,0-1 16,21 0-16,0 1 0,0 20 16,22 1-16,-1 20 0,0-20 0,1 20 15,20 1-15,-20 0 0,20-22 0,-21 22 16,22 0-16,-1-1 0,1-20 15,-22 20-15,22 1 0,-1-21 0,-20 20 16,20 22-16,-21-21 0,-20 21 0,-1 21 16,0-22-16,-42 22 15,0 0-15,-1 22 16,1-22-16,-21 21 0,21 0 16,-22 0-16,22 0 0,0 22 15,0-22-15,0 21 0,0-21 0,-1 22 16,22-22-16,0 0 0,0 21 0,0-21 15,0 1-15,0-1 0,0 0 16,22-21-16,-22 21 0,42-21 0,-21 21 16,0-21-16,22 0 0,-22 0 0,21 0 15,0 0-15,-20-21 0,20 0 16,0 0-16,-21 0 0,22-1 0,-22 1 16,-21 0-16,0-21 0,0-1 0,0 1 15,0 0-15,0-1 0,0 1 16,0 0-16,-42-1 0,20 22 0,1 0 15,0 0-15,0 0 0,-21 21 0,20 0 16,1 0-16,-21 0 0,21 21 16,0 0-16,-1 21 0,1-20 15,0 20-15,21-21 0,0 21 0,0 1 16,0-22-16,0 21 0,0-21 16,0 1-16,21-1 0,0 0 0,1 0 15,-1-21-15,0 0 0,21 0 0,1 0 16,-22 0-16,21 0 0,0-21 15,1 0-15,20 0 0</inkml:trace>
  <inkml:trace contextRef="#ctx0" brushRef="#br0" timeOffset="64743.33">9292 10160 0,'0'0'0,"0"-42"16,0-1-16,0 1 0,0 21 0,0 0 16,0 0-16,-21 42 15,21 0 1,-21 21-16,21-21 0,-21 22 0,-1 20 15,1-20-15,21 20 0,-21 1 16,21-1-16,-21 1 0,21-1 0,0-21 16,0 1-16,0-1 0,0 0 0,0 1 15,0-22-15,0 0 0,0 0 16,0 0-16,21-21 0,0 0 16,0 0-16,1 0 0,-1-21 15,21 21-15,-21-21 0,0-21 0,1 21 16,-1-22-16,0 1 0,0-22 15,0 1-15,0-1 0,1 1 0,-1-1 16,0-20-16,-21 20 0,21 1 16,-21-1-16,21 22 0,-21 0 0,0-1 15,0 22-15,0 0 0,0 42 16,0 0 0,0 22-16,0-1 0,0 0 0,0 1 15,-21-1-15,0 21 0,21-20 0,-21 20 16,21 1-16,0-1 0,0-20 15,-21 20-15,21-21 0,0 1 16,0-22-16,0 21 0,0-21 0,0 22 16,0-22-16,0 0 0,21-21 15,0 0 1,0 0-16,0 0 0,-21-21 16,21 0-16,-21 0 0,22-1 0</inkml:trace>
  <inkml:trace contextRef="#ctx0" brushRef="#br0" timeOffset="65451.63">9631 10605 0,'21'0'16,"0"21"0,0-21-16,0 0 15,1 0-15,-1 0 0,0 0 16,0 0-16,21 0 0,-20 0 16,-1-21-16,0 21 0,21-22 15,-42 1-15,21 0 0,-21 0 0,22 0 16,-22 0-16,0-22 0,0 22 15,0 0-15,0 0 0,-22 0 0,1-1 16,0 22-16,0 0 0,-21 0 0,20 22 16,1 20-16,0-21 0,-21 21 0,21 1 15,21-1-15,-22 0 0,22-20 16,-21 20-16,21 0 0,0 1 0,0-22 16,0 0-16,0 0 0,21 0 0,1 0 15,-1 1-15,21-22 16,0 0-16,1 0 0,20 0 0,-20 0 15,20 0-15,1 0 0,-22-22 0,21 22 16,-20-21-16,-1 0 0,0 0 16,1 0-16,-1-22 0,-21 22 0,0-21 15,1 0-15,-1-1 0,-21 1 0,0 21 16,0-22-16,0 22 0,0 0 16,-21 21-16,-1 0 0,22 21 15,-21 0-15,0 22 0,21-22 16,-21 21-16,21 1 0,0-22 15,0 21-15,-21 0 0,21-20 0,-21 20 16,21-21-16,0 0 0,-22 22 16,22-22-16,0 0 0,0 0 15,-21-21 1,21-21 0,0 0-1,0-22-15,0 22 0,0-21 16,0 21-16,21-43 0,1 22 0,-1 0 15,21-22-15,-21 1 0,22 20 0,-1 1 16,0 0-16,1-1 0,-1 22 16,0 21-16,22 0 0,-22 0 0,0 0 15,1 21-15,-1 22 0,0-22 16,-20 21-16,-1 0 0,0 22 16,-21-22-16,0 1 0,0-1 0,0 0 15,0 1-15,-21-1 0,0-21 0,-1 21 16,1-20-16,0-1 0,0 0 0,0 0 15,0-21-15,-1 0 0,1 0 16,0 0-16,0 0 0,0 0 0,0 0 16,-1-21-16,-20 0 0,21 0 0,-21-22 15</inkml:trace>
  <inkml:trace contextRef="#ctx0" brushRef="#br0" timeOffset="65638.52">9165 10118 0,'-21'0'0,"42"0"0,-84 0 16,41 0-16,44 0 16,-1 0-1,21 21-15,0-21 0,1 0 0,-1 0 16,22 0-16,-1 0 0,1 0 16,20 0-16,-20 0 0,20 0 0,1-21 15,0 0-15,-1 21 0,1-22 0,-21 22 16</inkml:trace>
  <inkml:trace contextRef="#ctx0" brushRef="#br0" timeOffset="66066.86">12615 10097 0,'0'-22'15,"0"44"-15,0-65 0,0 22 0,0 0 0,0 0 16,0 0-16,0-22 0,0 22 15,0 0-15,0 0 0,0 0 16,0 42 0,0 0-16,0 21 0,0 1 15,-21-1-15,21 0 0,0 22 0,-21-1 16,21 1-16,-21-1 0,21 1 0,0-1 16,-21 1-16,-1-22 0,1 22 15,21-22-15,-21 0 0,21 1 16,-21-22-16,21 0 0,0 0 0,0 0 15,0 0-15,0 1 16,21-22 0,-21-22-16</inkml:trace>
  <inkml:trace contextRef="#ctx0" brushRef="#br0" timeOffset="66362.69">12552 10393 0,'0'0'0,"0"-42"0,0-1 0,0-20 16,0 42-16,-21-22 0,21 1 0,0 0 15,0-1-15,0 1 0,0 0 16,0 20-16,21-20 0,21 21 16,-21 0-16,22 0 0,-1-1 0,21 22 15,-20 0-15,20 0 0,1 0 16,-1 22-16,1-1 0,-22 21 0,22-21 16,-43 22-16,21-1 0,-42 0 0,0-21 15,0 22-15,0-1 0,-42 0 16,-1-20-16,1 20 0,0 0 0,-22-21 15,22 22-15,-22-22 0,1 0 0,21 0 16,-1 0-16,1 1 0,0-1 16,20 0-16,-20 0 0,21-21 0,42 0 47</inkml:trace>
  <inkml:trace contextRef="#ctx0" brushRef="#br0" timeOffset="67070.09">13420 10541 0,'0'0'0,"42"0"0,0 0 0,-21-21 0,1 0 16,20 0-16,-21-1 0,-21 1 0,21 0 16,-21 0-16,21 0 0,-21 0 15,0-22-15,0 22 0,0 0 0,-21 0 16,0 21-16,0-21 0,0 21 15,0-22-15,-22 22 0,1 0 0,21 0 16,-22 22-16,1-1 0,-21 0 16,20 0-16,1 21 0,0 1 0,20-22 15,-20 21-15,21 1 0,0-1 0,21 0 16,0-21-16,0 22 0,0-22 16,0 21-16,0-21 0,21-21 0,0 22 15,0-1-15,0-21 0,1 0 0,20 0 16,-21 0-16,0 0 0,22 0 15,-22 0-15,21 0 0,-21 0 0,22-21 16,-22-1-16,21-20 0,-21 21 0,0 0 16,1-22-16,-1 1 0,21 0 15,-21-1-15,-21-20 0,21 21 16,1-1-16,-1 22 0,-21-21 0,0 21 16,0-1-16,0 44 31,0-1-31,0 21 0,0-21 15,-21 22-15,21-1 0,0 0 0,0 1 16,0-22-16,0 21 0,0-21 16,0 22-16,0-22 0,0 0 15,21 0-15,-21 0 0,21 0 0,0-21 16,0 0-16,0 0 0,1 0 0,-1 0 16,0 0-16,0 0 0,21-21 15,-20 21-15,20-21 0,-21 0 0,21-21 16,1 20-16,-22-20 0,21 0 0,1-1 15,-22 1-15,21 0 0,-21-1 16,22 1-16,-22 21 0,-21-21 0,21 20 16,-21 1-16,-21 21 15,0 21 1,-1 1-16,1-1 0,21 0 0,-21 0 16,0 21-16,21-20 0,0 20 0,0 0 15,0-21-15,0 22 16,0-22-16,0 0 0,0 0 0,21 22 15,0-22-15,-21 0 0,21 0 16,-21 0-16,22-21 0,-22 21 16</inkml:trace>
  <inkml:trace contextRef="#ctx0" brushRef="#br0" timeOffset="67514.84">14309 10710 0,'-22'0'0,"1"0"16,0 0-16,-21-42 16,21 21-16,-1 21 0,1-21 15,0 21-15,0-21 0,0 21 16,0 0-16,21 21 15,0 0 1,0 0-16,21-21 16,0 21-16,21-21 0,-21 0 0,22 0 15,-22 21-15,21-21 0,1 0 16,-1 0-16,21 0 0,-20 0 0,-1 0 16,0 0-16,22-21 0,-22 0 0,1 21 15,-1-21-15,0 0 0,1-22 16,-1 22-16,-21-21 0,21 21 0,-20-22 15,-1 1-15,0 0 0,-21-1 16,0 22-16,0-21 0,0 21 0,0 0 16,0-1-16,-21 22 0,0 0 0,-1 0 15,1 0-15,-21 0 0,21 22 16,0-1-16,21 0 0,0 21 16,0-21-16,0 22 0,0-1 0,0 0 15,21 1-15,-21-1 0,21 0 0,0-20 16,-21 20-16,0-21 0,0 0 15,21 0-15,-21 1 0,0-1 0,0 0 16,0 0-16,-21-21 16,0 0-1,0 0 1,21-21-16,0 0 0,0 0 0,0-1 16,0 1-16,0-21 0,0 21 15,21-22-15,0 1 0,0 0 0,0-1 16</inkml:trace>
  <inkml:trace contextRef="#ctx0" brushRef="#br0" timeOffset="68058.91">15367 10139 0,'0'0'15,"0"21"1,0 0-16,0 22 16,-21-22-16,0 0 0,21 21 0,-22-21 15,1 22-15,0-1 0,21 0 16,-21-20-16,21 20 0,-21-21 0,21 21 15,-21-20-15,21-1 0,0 0 0,0 0 16,0 0 0,21-21-16,0 0 0,0 0 15,0 0-15,0 0 0,1-21 0,-1 0 16,21 0-16,-21 0 0,22-1 16,-22-20-16,21 0 0,-21-1 0,0 1 15,1 0-15,-1 21 0,0-22 0,0 22 16,-21 0-16,0 0 0,0 42 31,-21 0-31,21 0 0,-21 22 16,0-1-16,21-21 0,-22 21 15,22-20-15,0 20 0,0-21 0,0 21 16,0-20-16,0-1 0,22 0 16,-1 0-16,0-21 0,0 21 15,0-21-15,0 0 0,22 0 0,-22 0 16,0 0-16,21 0 0,1-21 0,-22 0 15,21 0-15,-21 0 0,22-1 16,-22-20-16,0 0 0,0-1 0,0 1 16,-21 0-16,0-1 0,0 1 0,0 0 15,0-1-15,0 1 0,0 21 16,0 0-16,0 0 0,0-1 0,-21 1 16,0 21-16,0 0 0,0 0 15,0 21 1,21 1-16,0-1 0,0 0 15,0 0-15,0 0 0,0 0 16,21 1-16,0-22 16</inkml:trace>
  <inkml:trace contextRef="#ctx0" brushRef="#br0" timeOffset="68435.19">16298 10224 0,'0'0'0,"21"0"0,1-22 15,-1 22-15,-21-21 0,0 0 16,-21 21-1,-1 21-15,1-21 16,0 21-16,0 22 0,0-22 16,0 21-16,-1 1 0,1-1 15,21-21-15,-21 21 0,21 1 0,0-22 16,0 21-16,0-21 0,21 1 0,-21-1 16,21 0-16,1 0 0,-1-21 15,0 0-15,0 0 0,0 0 0,0 0 16,1 0-16,-1 0 0,0 0 0,0-21 15,0 0-15,0 0 0,1-1 16,-1 1-16,0 0 0,-21-21 0,21-1 16,-21 1-16,21 0 0,-21-1 0,0 22 15,0-21-15,0 0 16,0 20-16,-21-20 0,0 21 0,0 21 16,0-21-16,-1 21 0,1 0 0,-21 0 15,21 0-15,-22 0 0,22 21 16,0 0-16,0 0 0,-21-21 0,42 21 15,-22 1-15,22-1 0,0 0 0,0 0 16,0 0-16,0 0 0,22 1 16</inkml:trace>
  <inkml:trace contextRef="#ctx0" brushRef="#br0" timeOffset="68830.97">16722 10287 0,'0'0'0,"0"-21"0,0 0 15,0 0-15,0-1 0,0 1 0,0 0 16,0 0-16,0 0 16,21 21-16,-21-21 15,21 21-15,0 0 0,0 0 16,0 0-16,1 21 16,-1 0-16,0-21 0,-21 21 0,21 21 15,-21-20-15,0-1 0,21 21 0,-21-21 16,0 22-16,0-22 0,0 21 15,0-21-15,0 0 0,-21 22 0,0-22 16,21 0-16,-21 0 0,21 0 16,-21-21-16,-1 0 15,22-21 17,0 0-32,0 0 0,22 0 15,-1 0-15,0-1 0,0-20 0,0 21 16,0-21-16,1 20 0,20-20 0,-21 21 15,21 0-15,-20 0 0,-1-1 16,21 1-16,-21 0 0,0 21 0,1-21 16,-1 21-16,21-21 0,-21 21 0,0 0 15</inkml:trace>
  <inkml:trace contextRef="#ctx0" brushRef="#br0" timeOffset="69343.67">17801 10097 0,'0'0'0,"0"-22"16,0 1-16,0 0 0,0 0 15,-21 21 1,0 0-16,0 0 0,-22 0 0,22 0 16,0 21-16,-21-21 0,-1 21 15,22 22-15,-21-22 0,-1 21 16,22-21-16,0 22 0,-21-1 0,42-21 15,0 21-15,-21 1 0,21-22 0,0 21 16,0-21-16,21 1 0,-21 20 16,21-42-16,21 21 0,-21 0 0,1-21 15,-1 0-15,21 0 0,-21 0 16,22 0-16,-22 0 0,0-21 0,21 0 16,-21 0-16,1-22 0,20 22 0,-21-21 15,0 0-15,0-1 0,22-20 16,-22 20-16,0-20 0,0-1 0,0 1 15,1-1-15,-22-20 0,21 20 0,0 1 16,0-1-16,-21 22 16,0 0-16,0-1 0,0 22 0,0 0 15,0 0-15,0 42 16,0 0-16,0 21 16,0-20-16,-21 20 0,21 0 0,0 1 15,0 20-15,-21-21 0,21 1 0,0-1 16,0 0-16,0 1 0,0-1 15,0 0-15,0 1 0,0-22 0,0 0 16,0 21-16,21-20 0,-21-1 0,21-21 16,-21 21-16,0 0 0,21-21 15,0 0-15,1 0 0,-1 0 0,0 0 16</inkml:trace>
  <inkml:trace contextRef="#ctx0" brushRef="#br0" timeOffset="69687.47">19113 9970 0,'0'0'0,"0"-22"15,-21 1-15,0 0 0,0 0 0,21-21 16,-21 20-16,0 1 0,21-21 0,0-43 31,0 43-31,0 21 0,0-22 0,0 22 0,21 0 16,0 0-16,21 0 15,-21 0-15,1 21 0,20 0 0,-21 0 16,0 0-16,22 0 0,-22 0 0,21 21 16,-21 0-16,0 21 0,-21-21 15,0 22-15,0-22 0,0 21 0,0 1 16,0-1-16,-21-21 0,0 21 0,-21 1 16,21-22-16,-1 21 0,1 1 15,-21-22-15,21 0 0,0 21 0,-1-21 16,1 1-16,0 20 0,0-21 15,0 0-15,21 0 0,-21 1 16,21-1-16,0 0 0,0 0 16</inkml:trace>
  <inkml:trace contextRef="#ctx0" brushRef="#br0" timeOffset="69982.3">18881 10859 0,'0'21'16,"0"-42"-16,0 63 0,0-21 16,21 0-16,0-21 0,0 0 15,0 0-15,0 0 0,1 0 16,-1 0-16,0 0 0,0 0 0,0-21 16,0 0-16,1 0 0,-22 0 15,21-1-15,-21 1 0,0 0 16,0 0-16,0 0 0,-21 21 15,-1 0-15,1 0 0,0 0 0,0 0 16,0 0-16,0 0 0,-1 21 16,1 0-16,-21-21 0,21 21 0,0-21 15,-1 21-15,1 1 0,0-22 0,0 0 16,0 21-16,-22-21 0,22 0 16</inkml:trace>
  <inkml:trace contextRef="#ctx0" brushRef="#br0" timeOffset="70766.92">7239 11536 0,'0'0'0,"-42"0"0,-22 0 0,1 0 0,20 0 16,-20 21-16,-1-21 0,1 0 15,-1 0-15,22 21 0,-22-21 0,22 0 16,0 0-16,-1 21 0,1-21 0,0 0 16,21 0-16,-22 22 0,22-22 15,-21 0-15,21 0 0,-1 0 16,1 0-16,21 21 15,21-21 1,1 0-16,20 0 0,21 0 16,22 0-16,0 0 0,42 0 0,-21 0 15,42 0-15,-21 0 0,42 0 16,0 0-16,1 0 0,20 0 0,-20 0 16,20 0-16,1 0 0,-1 0 0,-21 0 15,22-21-15,-43 21 0,0 0 16,0 0-16,-21-22 0,0 22 0,-21-21 15,-21 21-15,0 0 0,-1 0 0,-20 0 16,-22 0-16,22 0 16,-43 0-16,0 0 0,0 0 0,0 0 15,0 0-15,1 0 16,-22-21 0,21 0-1,0 0 1,0 21-16</inkml:trace>
  <inkml:trace contextRef="#ctx0" brushRef="#br0" timeOffset="71162.92">14541 11282 0,'-63'0'31,"42"0"-31,0 0 0,21 21 15</inkml:trace>
  <inkml:trace contextRef="#ctx0" brushRef="#br0" timeOffset="71602.67">14414 11367 0,'0'0'15,"-21"21"-15,0-21 0,0 21 16,-21-21-16,20 0 0,-20 0 16,0 0-16,-1 0 0,1 0 0,0 0 15,-22 0-15,22 0 0,-22 0 16,22 0-16,-21 0 0,-1 0 0,22 0 15,-22 0-15,22 0 0,0 0 0,-22-21 16,22 21-16,21 0 0,-22 0 16,22 0-16,0 0 0,0 0 0,21-21 15,42 21-15,0-22 16,22 22-16,-1-21 16,22 21-16,42-21 0,21 21 0,22 0 15,-1-21-15,43 21 0,20 0 16,1 0-16,21 0 0,0 0 0,0 0 15,0 0-15,0 0 0,-21 0 0,-21 0 16,-1 0-16,-20 0 0,-1 0 16,-20 0-16,-22 0 0,-21 0 0,0 21 15,-21-21-15,0 0 0,-22 0 16,-20 0-16,-1 0 0,-20 0 0,-1 0 16,0 0-16,-21-21 0,1 21 0,-1-21 15,0 0-15,0 21 0,-21-22 16,21 22-16,-21-21 0,0 0 15,0 0-15,0 0 16,0 0-16,0-1 0,-21 22 16,0 0-16,0 0 0,0-21 15,-1 21-15,1 0 16,0 0-16,0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3:48:45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1228 0,'0'0'0,"21"-21"0,-21-1 0,22 22 0,-1-42 15,0 21-15,0 0 0,0 21 16,-21-21-16,21-1 0,1 1 15,-22 0-15,21 21 0,-21 21 32,0 0-32,-21 22 15,-1-22-15,-20 21 0,0 22 16,-22-22-16,1 0 0,-1 22 16,-20-22-16,-1 22 0,21-1 0,-20 1 15,-1-1-15,22 1 0,-1-1 16,1 1-16,-1-22 0,1 0 15,-1 1-15,22-22 0,-1 0 0,22 0 16,0 0-16,0-21 0,42 0 31,0 0-31,22 0 16,-1 0-16,0 0 0,1 0 16,20 0-16,1 0 0,-22 0 15,21 0-15,1 22 0,-1-22 16,1 0-16,-1 21 0,-20-21 0,20 0 15,-20 0-15,-1 21 0,-21-21 16,21 0-16,-20 0 0,-22 21 16,0-42 31,21 0-47</inkml:trace>
  <inkml:trace contextRef="#ctx0" brushRef="#br0" timeOffset="438.82">2582 1355 0,'43'-21'16,"-86"42"-16,128-64 16,-106 43-16,-22 0 15,1 0-15,0 22 0,-22-22 16,1 21-16,-1 0 0,1 0 15,-1 0-15,22 0 0,-22 1 0,22-1 16,21 0-16,-21 0 0,20 0 16,22 0-16,0 1 0,0-1 15,0 0-15,22 0 16,-1 0-16,0-21 0,21 21 0,1 1 16,20-1-16,-21 0 0,22 0 15,-22 0-15,1 0 0,20 1 0,-21-1 16,-20 0-16,20 0 0,-21 21 15,-21-20-15,0-1 0,0 0 0,-42 0 16,21 0-16,-43 0 0,22 1 16,-22-1-16,1 0 0,-1-21 15,1 21-15,20-21 0,-20 0 0,21 0 16,-1 0-16,1 0 0,0 0 16,20 0-16,1 0 0,0 0 15,21-21-15,0 0 16,0 0-16,0-1 0,21-20 0,0 21 15,1 0-15,20 0 0,-21-22 16,21 22-16</inkml:trace>
  <inkml:trace contextRef="#ctx0" brushRef="#br0" timeOffset="764.23">2963 1651 0,'0'0'0,"-21"42"0,0-20 16,21 20-16,-21 0 0,0 1 16,21 20-16,0-21 0,-22 22 0,22-1 15,0 1-15,0-1 0,0 1 16,-21-1-16,21 22 0,-21 0 0,21-1 16,0 1-16,-21 0 0,0-1 15,21 1-15,-21 0 0,-1 21 0,1-22 16,0 22-16,0-21 0,21-1 15,-21 1-15,0-21 0,-1-1 16,1 1-16,21-22 0,-21 0 16,21 1-16,0-22 0,0 0 0,21-21 15,0-21 1,1 0-16,-22-1 0,21-20 16,0 0-16,0-22 0,0 1 0,0-1 15</inkml:trace>
  <inkml:trace contextRef="#ctx0" brushRef="#br0" timeOffset="1078.98">2857 2328 0,'-21'-63'0,"42"126"0,-63-211 0,42 85 0,-21 20 15,0-20-15,21 21 0,0-22 16,0 22-16,0-1 0,0 22 16,0-21-16,21 0 0,0 20 15,0 1-15,22 21 0,-22 0 0,21 0 16,0 0-16,1 0 0,-22 21 15,21 22-15,-21-22 0,22 21 16,-43-21-16,21 22 0,-21-1 0,0 0 16,0 1-16,0-22 0,-21 21 15,0 1-15,-1-22 0,1 21 0,-21-21 16,21 0-16,0 1 0,-1-1 16,-20 0-16,21-21 0,21 21 15,-21-21-15,42 0 31,0-21-31,0 0 0,0 21 16,1-21-16,20-1 0,-21 1 16,21 0-16</inkml:trace>
  <inkml:trace contextRef="#ctx0" brushRef="#br0" timeOffset="1526.64">3789 1715 0,'0'0'0,"21"-22"0,-21 1 16,0 0-16,0 0 15,-21 21-15,0 0 0,-1 0 0,-20 0 16,21 0-16,-21 0 0,-1 21 0,1 21 16,0-20-16,-1 20 0,22 0 15,-21 1-15,21-22 0,-1 21 16,1 0-16,0 1 0,21-22 16,0 21-16,0-21 0,0 1 0,0-1 15,0 0-15,21-21 0,0 0 0,1 0 16,-1 0-16,0 0 0,21 0 15,-21 0-15,22-21 0,-22 21 0,21-21 16,1-22-16,-22 22 0,21 0 16,-21-21-16,22-1 0,-22 22 0,0-21 15,0-1-15,-21 1 16,0 21-16,21 0 0,-21 0 0,0-1 16,0 44-1,0-1-15,0 0 0,0 21 16,-21-21-16,21 22 0,0-1 15,0 0-15,0-20 0,0 20 0,0-21 16,0 0-16,21 0 0,0 1 16,1-1-16,-1-21 0,0 0 0,0 0 15,21 0-15,1 0 0,-1 0 16,0 0-16,1-21 0,-1 21 0,0-22 16,1-20-16,-1 21 15,0 0-15,-20-22 0,20 1 0,-21 21 16</inkml:trace>
  <inkml:trace contextRef="#ctx0" brushRef="#br0" timeOffset="1927.28">4487 1842 0,'0'0'0,"0"-43"0,0 1 15,0 21-15,0-22 0,0 22 0,-21 42 32,0 1-32,0-1 15,0 21-15,-1-21 0,22 22 16,-21-1-16,0 0 0,21-21 0,0 22 16,-21-22-16,21 21 0,-21-21 15,21 1-15,0-1 0,0 0 0,-21-21 16,21 21-16,0-42 47,0 0-47,0 0 0,0-1 15,21 1-15,0-21 0,0 21 16,0-22-16,22 1 0,-22 0 0,21-22 16,0 22-16,1 0 0,-1-1 15,22 22-15,-22 0 0,0 0 0,22 0 16,-22 21-16,0 0 0,1 0 15,-22 21-15,0 0 0,0 0 0,0 21 16,-21 1-16,0-1 0,0 0 0,0 22 16,0-22-16,-21 1 0,21-22 15,-21 21-15,0 0 0,0-20 16,0-1-16,21 0 0,0 0 16,-22 0-16,22 0 0,-21-21 0,21-21 46,21 21-46,1-21 0</inkml:trace>
  <inkml:trace contextRef="#ctx0" brushRef="#br0" timeOffset="2311.15">5503 1207 0,'-21'0'125,"21"-22"-79</inkml:trace>
  <inkml:trace contextRef="#ctx0" brushRef="#br0" timeOffset="3061.13">5461 1080 0,'0'-22'62,"-21"22"-46,0 0 15,21 22 63</inkml:trace>
  <inkml:trace contextRef="#ctx0" brushRef="#br0" timeOffset="3835.07">1884 1757 0,'0'0'16,"0"-21"-16,-21 0 0,21-1 15,0 1-15,21 21 16,0 0-16,21 0 0,1 0 15,20 0-15,22-21 0,42 21 0,0 0 16,0-21-16,21 21 16,21 0-16,1-21 0,20 21 0,-21 0 15,22 0-15,-1-21 0,-20 21 16,-1 0-16,-21 0 0,0 0 0,-21 0 16,0 0-16,-42 0 0,0 0 15,-22 0-15,-20 0 0,-1 0 0,-21 0 16,0 0-16,-21 21 15,-21 0-15,-21-21 0,-1 21 16,-20 0-16,-22-21 0,-21 21 16,1 1-16,-1 20 0</inkml:trace>
  <inkml:trace contextRef="#ctx0" brushRef="#br0" timeOffset="4066.93">2434 2223 0,'0'0'0,"-63"21"16,-1 0-16,1 0 0,41 0 0,1-21 15,42 0-15,1 0 16,41 0-16,1 0 0,20 0 0,22 0 16,-21 0-16,21-21 0,-1 21 15,22-21-15,0 0 0,0 0 0,0 21 16,22-22-16,-22 1 16,0 21-16,-22-21 0,1 0 0,0 21 0,0 0 15,-21-21-15,-22 21 0,1 0 16,-1 0-16,-42 0 0,0 0 15,-21 21-15,0 0 16,-42 0-16,0 0 0</inkml:trace>
  <inkml:trace contextRef="#ctx0" brushRef="#br0" timeOffset="4795.76">1905 5376 0,'0'0'0,"-21"-21"0,21-21 0,0 21 16,0 0-16,-21-22 0,21 22 0,-22 0 16,22 0-16,-21 21 15,0 21-15,21 0 16,-21 0-16,0 0 0,0 22 16,-1 20-16,1-20 0,-21 20 0,0 1 15,-22-1-15,22 22 16,-22-22-16,-20 22 0,20-22 0,-21 1 15,1-1-15,-1 1 0,22-1 16,-22-20-16,21-1 0,-20 0 16,41-20-16,-20 20 0,21-21 0,20-21 15,-20 0-15,21 0 0,21-21 32,0 0-32,0 0 0,21-1 15,0 1-15,22 0 0,-22 21 16,21 0-16,0-21 0,22 21 0,-22 0 15,22 0-15,-22 21 0,22 0 16,-1 0-16,1 1 0,20-1 0,-20 21 16,-1-21-16,1 22 15,-1-22-15,1 21 0,-22-21 0,0 0 16,1 1-16,-1-1 0,-21 0 16,22 0-16,-22-21 0,0 0 0,0 21 15,0-21-15,0 0 16,1 0-16,-1-21 0,0 0 0,0 0 15</inkml:trace>
  <inkml:trace contextRef="#ctx0" brushRef="#br0" timeOffset="5271.49">2836 5927 0,'21'-43'0,"-42"86"0,64-128 15,-22 64-15,-21-21 0,0 20 16,0 1-16,0 0 0,0 0 0,-21 21 15,-1 0-15,-20 0 0,0 0 16,-1 0-16,1 21 0,0 21 0,-22-20 16,1 20-16,20 0 0,1 1 15,0-1-15,-1 0 0,1 1 0,0-1 16,21 0-16,-1 1 0,1-1 16,21-21-16,0 21 0,0-20 15,0-1-15,0 0 0,21-21 16,1 21-16,-1-21 0,0 0 0,21 0 15,-21 0-15,22-21 0,-1 21 16,0-21-16,1 0 0,-1-1 0,0 1 16,1-21-16,-1 21 0,-21-22 15,22 22-15,-1-21 0,-21 0 0,21 20 16,-20-20-16,-1 21 0,0 0 16,-21 0-16,0 42 15,0 0-15,0 0 16,0 21-16,0-20 0,0 20 15,0-21-15,0 21 0,0-20 16,21 20-16,-21-21 0,21 0 16,-21 22-16,0-22 0,21 0 0,1-21 15,-1 21-15,-21 0 0,21-21 16,0 0-16,0 0 0,0 0 0,1 0 16,-1-21-16,21 0 0,-21 0 0,0 0 15,22-1-15</inkml:trace>
  <inkml:trace contextRef="#ctx0" brushRef="#br0" timeOffset="5671.4">3768 5271 0,'0'0'0,"-43"0"16,22 21-1,21 0-15,0 0 0,0 0 16,0 22-16,0-22 0,0 21 0,21-21 15,0 22-15,22-22 0,-22 0 16,21 21-16,1-21 0,-22 1 0,21-1 16,0 0-16,1 0 0,-1 0 15,-21-21-15,22 0 0,-1 21 0,0-21 16,1 0-16,-1 22 0,-21-22 0,0 21 16,0-21-16,1 21 0,-22 0 15,0 0-15,0 0 0,0 1 16,-22-1-16,-20 0 0,21 21 15,-21-21-15,-22 22 0,22-1 0,-1 0 16,-20 1-16,21-1 0,-22 0 0,1 1 16,20-1-16,-20 0 0,20 1 15,1-1-15,-21 0 0,20-20 0,22-1 16,-21 21-16,21-21 0,-22 0 0,22-21 16,0 22-16,0-22 0,0 0 15,21-22 1,0 1-16,0 0 15</inkml:trace>
  <inkml:trace contextRef="#ctx0" brushRef="#br0" timeOffset="6947.74">5736 5440 0,'0'-21'0,"21"0"0,0-1 16,-21 1-16,0 0 0,0 0 15,0 42 17,0 0-32,-21 22 0,0-1 15,0 21-15,21-20 0,-21 20 0,0 1 16,-1-1-16,22 1 0,-21-1 0,0-20 16,0-1-16,21 21 0,0-41 15,-21 20-15,21-21 0,0 21 0,0-20 16,0-1-16,21-21 15,0 0 1,21 0-16,-20 0 0,-1-21 0,21-1 16,-21 1-16,22 0 0,-22-21 15,21 21-15,0-22 0,1 1 0,-22-22 16,21 22-16,-21 0 0,22-22 0,-22 22 16,0 21-16,0-22 0,0 22 15,1 21-15,-22 21 16,0 1-16,0-1 0,0 21 15,0-21-15,0 22 0,0-1 16,0 0-16,0 1 0,0-22 0,0 21 0,0 0 16,0-20-16,0-1 15,0 0-15,21 0 0,0 0 0,0 0 16,0-21-16,0 0 0,22 0 16,-1 0-16,0 0 0,1 0 0,-1 0 15,0-21-15,22 0 0,-22 0 0,1 0 16,20-22-16,-21 1 0,1 0 15,-1-1-15,-21-20 0,22-1 0,-22 1 16,0-1-16,-21-20 0,0 20 16,0 1-16,0-1 0,-21 22 0,0 0 15,-22-1-15,22 22 0,-21 0 16,-1 21-16,1 0 0,0 21 0,21-21 16,-22 42-16,1-20 0,21-1 15,0 21-15,-1 0 0,1 1 16,21-22-16,0 21 0,0 1 0,0-1 15,21 0-15,1-21 0,-1 22 0,0-22 16,21 0-16,1 0 0</inkml:trace>
  <inkml:trace contextRef="#ctx0" brushRef="#br0" timeOffset="7235.57">7260 5906 0,'0'0'0,"21"0"0,0 0 0,22 0 16,-22-22-16,0 1 0,0 21 0,0-21 15,1 0-15,-1 0 0,-21-22 0,21 22 16,-21 0-16,0 0 0,0-21 16,0 20-16,0 1 0,0 0 0,-21 0 15,0 21-15,-1 0 16,1 0-16,-21 21 0,21 0 0,-22 0 16,22 22-16,-21-1 0,21 0 0,0 1 15,-1-1-15,22 0 0,0 1 16,0-1-16,0-21 0,22 22 0,-1-22 15,0 0-15,0 0 0,21 0 16,1-21-16,-1 0 0,0 0 16,22 0-16,-22 0 0,22 0 0,-1-21 15,1 0-15,-1 0 0,1 0 0,-1-22 16</inkml:trace>
  <inkml:trace contextRef="#ctx0" brushRef="#br0" timeOffset="7475.52">8488 4741 0,'0'0'0,"-43"22"0,22 20 15,0 0-15,-21 1 0,21 20 16,-22 22-16,1-22 0,21 22 16,-22-22-16,22 22 0,0 0 0,0-22 15,0 22-15,21-22 0,0 1 16,0-22-16,0 22 0,0-22 0,0 0 15,0-20-15,0 20 0,21-21 0,0 0 16,0-21-16,0 0 0,1 0 16,-1 0-16,21 0 0,0-21 0,-20 21 15,20-42-15,0 21 0</inkml:trace>
  <inkml:trace contextRef="#ctx0" brushRef="#br0" timeOffset="8547.65">8975 5503 0,'0'0'0,"21"-42"0,0 21 16,0 0-16,-21 0 0,-21 21 15,0 0-15,0 0 0,-22 0 16,22 21-16,-21 0 0,-1 0 0,1 0 16,0 22-16,-1-1 0,22 21 15,0-20-15,-21-1 0,42 0 0,0 1 16,0-1-16,0 0 0,0-20 16,0 20-16,21-21 0,0 0 0,21 0 15,-20-21-15,20 22 0,0-22 0,1 0 16,20 0-16,-21 0 0,22 0 15,-1-22-15,-20 1 0,20 0 16,-20 0-16,-1 0 0,21 0 0,-20-22 0,-1 1 16,0 0-16,1 20 15,-1-20-15,-21 0 0,22-1 0,-22 22 16,-21 0-16,0 0 0,-43 42 16,22 0-1,0 0-15,0 22 0,0-22 0,-22 21 16,22 1-16,0-22 0,21 21 0,0-21 15,-21 22-15,21-22 0,0 0 16,0 21-16,0-21 0,21 1 16,0-1-16,0-21 0,1 0 15,20 0-15,-21 0 0,21 0 16,1 0-16,-22 0 0,21 0 0,1 0 16,-1 0-16,-21-21 0,0-1 0,22 1 15,-22-21-15,-21 21 0,0-22 16,0 22-16,0-21 0,0 0 0,-21-1 15,21 1-15,-43 0 0,22-1 16,0 22-16,0-21 0,0 21 0,-1-1 16,1 1-16,21 0 0,0 0 0,0 0 15,21 21 1,1 0-16,20 0 0,0 0 0,1 0 16,-1 0-16,21 21 0,1 0 15,-1 21-15,-20-20 0,20-1 16,-20 21-16,-1 0 0,0-20 0,-21 20 15,1 0-15,-1-21 0,-21 22 0,0-22 16,0 21-16,0-21 0,0 1 16,-21-1-16,-1 0 0,22 0 0,-21-21 15,0 21-15,0-21 0,0 0 16,0 0-16,21-21 16,0 0-16,0 0 15,0 0-15,0-1 0,21-20 16,0 21-16,0-43 0,0 22 15,22 0-15,-22-1 0,21 1 0,0 0 16,1 21-16,-1-1 0,-21 1 16,22 0-16,-1 21 0,0 0 0,-21 21 15,22 0-15,-22 1 0,0-1 0,0 21 16,0 0-16,-21-20 0,0 20 16,0 0-16,0-21 0,0 22 0,0-1 15,0-21-15,0 0 0,0 1 0,-21-1 16,21 0-16,-21 0 0,0-21 15,0 0-15,21 21 0,-21-21 0,-1 0 16,22-21-16,0 0 16,0 0-16,0 0 15,0-1-15,22 1 0,-1-21 0,21 0 16,0-1-16,22 1 0,-1 0 0,1-1 16,21 22-16,-22-21 0,1 21 15,-1-1-15,1 1 0,-1 21 0,-21 0 16,1 0-16,-22 21 0,0 1 15,0 20-15,-21-21 0,0 21 0,0-20 16,0 20-16,0 0 0,0 1 0,-21-22 16,0 21-16,0-21 0,-22 0 15,22 1-15,0-1 0,0 0 0,0 0 16,0-21-16,21 21 0,21-21 31,0 0-15,0-21-16,0 21 0,0-21 0,22 0 15</inkml:trace>
  <inkml:trace contextRef="#ctx0" brushRef="#br0" timeOffset="8759.23">11980 5694 0,'0'0'0,"21"-42"0,1 20 0,-1 1 0,0 0 16,0-21-16,-21 21 0,0-1 15,0 1-15,0 0 0,-21 21 16,0 0-16,-22 0 0,1 21 0,0 0 15,-1 22-15,1-1 0,-21 0 16,20 1-16,1 20 0,0-20 16,20 20-16,1-21 0,21 1 0,0-22 15,0 21-15,21 1 0,22-22 16,-1 0-16,22 0 0,-1 0 0,22-21 16,-1 0-16,-20 0 0,21 0 0</inkml:trace>
  <inkml:trace contextRef="#ctx0" brushRef="#br0" timeOffset="9159.25">13441 4636 0,'0'-22'16,"0"44"-16,0-65 0,0 22 0,21 21 15,-21 21 1,0 0-16,0 22 0,0-1 0,0 22 15,-21 20-15,0-20 0,-1 20 16,1 1-16,0-21 0,0 20 0,0-20 16,-22-1-16,22-20 0,0 20 0,0-21 15,0 1-15,0-1 0,-1-21 16,22 22-16,-21-22 0,21 0 0,21-21 16,22 0-1,-22 0-15,21-21 0,1 0 16,-1-22-16</inkml:trace>
  <inkml:trace contextRef="#ctx0" brushRef="#br0" timeOffset="9451.08">13674 5249 0,'21'-42'0,"-42"84"0,63-105 0,-21 21 0,-21 20 15,0 44 1,0-1-16,0 21 16,-21-21-16,21 22 0,-21-1 15,0 0-15,21 1 0,0-1 0,-22 0 16,22 1-16,0-22 0,0 21 0,0 0 15,22-20-15,-1-1 0,0 0 16,0 0-16,21 0 0,1-21 0,-1 0 16,0 0-16,1 0 0,20 0 0,-20-21 15,-1 0-15,0 0 0,1 0 16,-1-22-16,0 1 0,-21 0 16,1-1-16,-22-20 0,0 20 15,0-20-15,0 21 0,-22-1 0,1-20 16,-21 20-16,0 22 0,-1-21 0,1 21 15,0 0-15,-22-1 0,22 1 16,-1 0-16,1 0 0,-21 21 0,20-21 16</inkml:trace>
  <inkml:trace contextRef="#ctx0" brushRef="#br0" timeOffset="9602.99">12996 4890 0,'0'0'0,"-21"0"0,42 0 15,0 0-15,1 0 0,20 0 16,0 0-16,22 0 0,-22 0 0,22 0 16,-1 0-16,1-22 0,-1 22 0,1-21 15,-1 0-15,22 0 0</inkml:trace>
  <inkml:trace contextRef="#ctx0" brushRef="#br0" timeOffset="10143.03">16192 4953 0,'22'-21'16,"-44"42"-16,65-63 0,-1 21 0,-21-22 16,22 22-16,-22-21 0,21-1 0,0 22 15,1-21-15,-22 0 0,21 20 16,-21-20-16,-21 21 0,0 0 16,0 0-16,-42-1 0,0 1 0,-1 21 15,-20 0-15,-1 0 0,-20 0 16,-1 21-16,0 1 0,22-1 0,-22 0 15,22 21-15,20-21 0,1 22 16,21-1-16,0 0 0,21 1 0,0-1 16,21 22-16,21-22 0,1 0 15,-1 1-15,21 20 0,1-21 0,21 1 16,-22-1-16,22-21 0,-22 22 0,1-1 16,-22 0-16,22-21 0,-43 22 15,21-22-15,-42 0 0,0 0 16,-21 22-16,-424-1 31,340-42-31,-1 0 0,0 0 0,21 0 16,-21 0-16,22 0 0,20-21 15,1 0-15,20-1 0,22 1 0,-21 0 16,42-21-16,0 21 0,0-22 0,42-20 16,1 20-16,-1-20 0,21-22 15,22 22-15</inkml:trace>
  <inkml:trace contextRef="#ctx0" brushRef="#br0" timeOffset="10894.6">16256 4572 0,'106'-42'0,"-212"84"0,339-127 16,-127 64-16,-1 0 0,-20 21 16,0 0-16,-1 0 0,-20 0 0,-1 21 15,-20 0-15,-22 22 0,-21-1 0,0 0 16,0 1-16,-21 20 0,-22 1 16,1-1-16,-21 22 0,20-22 0,-20 1 15,-1-1-15,1 1 0,20-1 16,-20 1-16,21-22 0,-1 22 0,1-22 15,21-21-15,-22 22 0,43-22 0,0 21 16,-21-21-16,21 0 0,21-21 16,1 0-1,-1 0-15,21-21 0,-21 21 16,22-42-16,-22 21 0,21 0 16,0-22-16,-20 1 0,20 0 0,-21-1 15,0-20-15,0 20 0,1-20 16,-1 21-16,0-1 0,0 22 0,0 0 15,0 0-15,1 21 0,-1 0 16,-21 21-16,21 0 0,-21 0 16,0 0-16,0 22 0,0-22 0,0 21 15,0-21-15,0 22 0,-21-22 16,0 0-16,-1 21 0,1-20 0,0-1 16,0 0-16,0 0 15,21-42 16,21 21-31,0-21 16,0 0-16,0-1 0,22 1 0,-22 0 16,21 0-16,-21 0 0,22 0 15,-1-1-15,-21 22 0,0 0 0,1 0 16,-1 22-16,0-1 0,-21 0 0,21 0 16,-21 0-16,0 22 0,0-22 15,0 0-15,0 21 0,0-21 0,21 1 16,-21-1-16,21 0 0,1 0 15,-1 0-15,0 0 0,0-21 0,0 0 16,0 0-16,22 0 0,-1 0 16,-21 0-16,22-21 0,-1 0 15,0 0-15,-21 0 0,22 0 0,-1-1 16,-21-20-16,22 0 0,-22 21 0,0-22 16,21 1-16,-21 0 0,1 20 15,-1 1-15,0 0 0,-21 42 31,0 0-31,0 1 0,-21 20 0,0-21 16,-1 21-16,22-20 0,-21 20 0,21-21 16,-21 0-16,21 22 15,-21-22-15,21 0 0,0 0 16,21-21 0,0 0-16,0-21 0,1 0 15,-1 0-15,0-1 0</inkml:trace>
  <inkml:trace contextRef="#ctx0" brushRef="#br0" timeOffset="11079.49">18436 4551 0,'0'0'15,"0"-42"-15,0-1 0,-21 22 0,0 0 16,0 21-16,-1 0 0,1 0 0,0 0 16,0 0-16,0 21 0,-22 0 15,22 22-15,0-22 0,21 21 16,-21-21-16,21 22 0,0 20 0,0-21 15,0 1-15,0-1 0,0 0 16,21-20-16,0 20 0,22-21 0,-1 0 16,0 0-16</inkml:trace>
  <inkml:trace contextRef="#ctx0" brushRef="#br0" timeOffset="11595.19">19177 4466 0,'21'-42'0,"-42"84"0,42-126 0,-21 62 15,0 1-15,0 0 0,-21 21 16,0 21-16,0 22 16,-22-22-16,1 21 0,21 22 0,-22-22 15,1 21-15,0 22 0,-1 0 16,1-1-16,21 1 0,-21 0 0,20-1 16,1-20-16,0 21 0,21-22 15,0 1-15,-21-1 0,21 1 0,0-22 16,0 0-16,0 1 0,0-1 0,21-21 15,0 0-15,0 0 0,22-21 16,-22 0-16,21 0 0,1-21 0,-1 0 16,21 0-16,-20 0 0,-1 0 15,0-22-15,1 22 0,-1-21 16,0 21-16,-20-1 0,20-20 0,-21 21 16,21 0-16,-20 0 0,-1-1 15,-21 1-15,21 0 0,0 0 0,0 0 16,0 0-16,1-1 0,-1 1 15,0 0-15,0-21 0,0 21 0,0-1 16,-21-20-16,0 21 0,-21 21 16,-21 0-1,21 21-15,-22 0 0,1 0 0,21 22 16,-21-22-16,20 21 0,1 1 16,0-22-16,21 21 0,0-21 0,0 22 15,0-22-15,21 21 0,-21-21 16,43 0-16,-22 1 0,0-1 15,21-21-15,1 0 0,-1 21 0,0-21 16,1 0-16,-1 0 0,0-21 16,22 21-16,-22-21 0,0-1 0,22 1 15,-22 21-15</inkml:trace>
  <inkml:trace contextRef="#ctx0" brushRef="#br0" timeOffset="11942.99">20214 5440 0,'0'0'16,"42"0"-16,1 0 0,-22 0 0,21 0 0,-21 0 15,1 0-15,-1 0 0,0 0 16,0 0-16,-21-21 0,21 21 15,0-21-15,1 21 16,-1-22 0,0 1-16,0 0 0,-21 0 15,21 0-15,-21 0 0,0-1 16,0 1-16,0 0 0,0 0 0,0 0 16,-21 21-16,0 0 0,0 0 15,0 0-15,-1 21 0,1 0 0,-21 0 16,21 0-16,0 1 0,-1 20 0,1-21 15,0 0-15,21 0 0,0 1 16,0-1-16,0 0 0,0 0 16,21-21-16,0 0 0,1 0 15,20 0-15,-21 0 0,21 0 0,1 0 16,-1 0-16,0 0 0,22 0 16,-22 0-16,22 0 0,-1 0 15,-20-21-15,-1 21 0,0 0 0,1 0 16,-1 0-16,-21 0 0,0 21 15,0 0-15,1-21 0,-1 21 0,-21 1 16,21-22-16,-21 21 0</inkml:trace>
  <inkml:trace contextRef="#ctx0" brushRef="#br0" timeOffset="12551.08">5546 6646 0,'0'0'0,"-43"0"0,1 22 0,0-22 16,-1 0-16,1 0 0,21 21 0,0-21 15,-1 0-15,22 21 0,0 0 16,22-21-16,20 0 15,0 0-15,22 0 0,20 21 0,22-21 16,0 0-16,21 0 0,0 0 16,21 0-16,43 0 0,-1 0 0,1 0 15,20-21-15,43 21 0,0-21 16,0 21-16,22 0 0,20-21 16,0 21-16,43 0 0,0-21 0,-1 21 15,22 0-15,21 0 0,-21-22 16,21 22-16,0-21 0,-21 0 0,21 21 15,0-21-15,0 0 0,0 0 16,-21-1-16,21 1 0,-22 0 0,1 0 16,-21 0-16,21 21 0,-43-21 15,1 21-15,-22 0 0,0-22 0,-42 22 16,0 0-16,-42-21 0,-21 21 16,-22 0-16,-21 0 0,-21 0 0,-42 0 15,-1 0-15,-41-21 0,-22 21 0,-42 0 31,0 0-31,-43 0 0</inkml:trace>
  <inkml:trace contextRef="#ctx0" brushRef="#br0" timeOffset="13015.3">5990 7557 0,'0'0'0,"-63"0"0,-1 0 0,22-22 0,21 22 16,-1-21-16,22 0 15,22 21-15,-1 0 0,21 0 16,0 0-16,22 0 0,-1 0 0,1-21 16,42 21-16,0 0 15,21 0-15,0 0 0,42-21 0,0 0 16,1 21-16,20 0 0,43-22 0,-21 22 16,20-21-16,44 21 0,-22 0 15,42-21-15,0 21 0,22-21 0,20 21 16,22 0-16,0-21 0,0 0 15,0 21-15,0 0 0,-1 0 0,1 0 16,-21 0-16,0 0 0,-22-22 0,1 22 16,-43 0-16,0 0 0,-42 0 15,0-21-15,-43 21 0,-21-21 0,-20 21 16,-22-21-16,-43 0 0,-20 21 16,-22-21-16,-21-1 0,-42 1 15</inkml:trace>
  <inkml:trace contextRef="#ctx0" brushRef="#br0" timeOffset="13483.22">5249 8742 0,'-21'0'0,"42"0"0,-42 21 0,63-21 16,1 0-16,-1 0 16,43 0-16,-1 0 0,22 0 15,0 0-15,42 0 0,0-21 0,22 21 16,20 0-16,1-21 0,20 21 0,22-21 15,21 21-15,0 0 0,0 0 16,43 0-16,-1 0 0,21 0 0,22 0 16,0 0-16,21 0 0,21 0 0,-22 0 15,22 0-15,22 0 0,-22 0 16,21 21-16,-21-21 0,0 21 16,0-21-16,-21 21 0,-22-21 0,1 21 15,-22-21-15,-41 0 0,-1 21 16,-42-21-16,-22 0 0,-20 0 0,-43 0 15,-42 0-15,-22 0 0,-20 0 16,-22 0-16,-21 0 0,-42 0 16,-21 0-16,-22 0 0,1 0 0,-22 0 15,-21 0-15,-21 0 0,-21 0 16</inkml:trace>
  <inkml:trace contextRef="#ctx0" brushRef="#br0" timeOffset="14002.93">4085 9800 0,'0'0'0,"-42"21"0,21 1 15,21-1-15,21 0 0,21-21 16,0 0-16,43 0 16,0 0-16,42 0 0,0 0 0,21 0 15,21 0-15,22 0 0,-1 0 0,43 0 16,0-21-16,21 21 0,21-21 16,0 21-16,22 0 0,20-22 0,1 22 15,20 0-15,1-21 0,21 21 0,0 0 16,-1 0-16,22 0 0,0 0 0,0 0 15,-21 0-15,21 0 0,-21 0 16,0 0-16,0 0 0,0 0 0,-22 0 16,-20 0-16,-22 0 0,0 0 0,-20 0 15,-22 0-15,-22 0 0,-20 0 16,-21 0-16,-1 0 0,-42 0 16,-21 0-16,-42 0 0,-22 0 0,1 0 15,-43 0-15,0 0 0,-42 0 16,0 0-16,0 0 15,0 0-15,-22 0 0,22 0 0,0 0 16,0 0-16,0-21 0,-1 21 16,1 0-16,21-21 15,21 21-15,1 0 0,20 0 16,0 0-16,1 0 0,20 0 16,-21 0-16</inkml:trace>
  <inkml:trace contextRef="#ctx0" brushRef="#br0" timeOffset="14183.06">18161 10520 0,'0'0'15,"-21"0"-15,0 0 0,-1 0 16,22-21-16,0 0 15,0-1-15,-21 1 0</inkml:trace>
  <inkml:trace contextRef="#ctx0" brushRef="#br0" timeOffset="14574.76">17992 10139 0,'0'-21'0,"0"42"0,0-85 16,0 43-16,0 0 0,21-21 0,0 42 16,0-21-16,0-1 0,0 22 15,1 0-15,-1 0 16,-21 22-16,0-1 0,0 21 0,0-21 15,-21 22-15,-1-1 0,1 0 0,0 1 16,0 20-16,-21-21 0,-1 22 16,1-1-16,0-20 0,-22 20 0,1 1 15,-1-22-15,1 0 0,-1 22 16,-21-22-16,22 1 0,-1-22 16,1 21-16,21-21 0,-22 0 0,43 1 15,-21-22-15,20 0 0,1 21 0,42-21 31,22 0-31,-1 0 16,0 0-16,1 0 0,20 0 0,-20 0 16,20 0-16,22 0 0,-22 21 0,1-21 15,-1 21-15,1-21 0,-1 21 0,22-21 16,-22 21-16,1-21 0,-1 0 16,1 22-16,21-22 0,-22 0 0,-21 0 15,22 0-15,-22 0 0,1 0 16,-22 0-16,0 0 0,0 0 15,-21-22-15,0 1 16,0 0-16,0 0 0,0 0 0,0 0 16</inkml:trace>
  <inkml:trace contextRef="#ctx0" brushRef="#br0" timeOffset="14844.17">19600 9885 0,'0'0'0,"43"-42"0,-22 20 0,0-20 0,-21 63 32,0 22-32,-21-1 0,-22 21 0,22 1 15,-21-1-15,0 22 0,-1 0 16,1 21-16,0-22 0,-1 22 0,1-21 16,0-1-16,-22 22 0,22-21 0,-1 0 15,-20 20-15,21-20 0,-22 0 0,1-22 16,-1 22-16,22-22 0,-22 1 15,22-1-15,-22-20 0,43-1 0,-21 0 16,42 1-16,0-22 0,42-21 16,-21 0-16,43-21 0,-22-22 15</inkml:trace>
  <inkml:trace contextRef="#ctx0" brushRef="#br0" timeOffset="15328.54">20383 10964 0,'0'0'16,"64"-21"-16,-22-21 0,22 0 0,-22-1 0,22 1 16,-43 0-16,21-1 0,-21 1 15,-21 0-15,0 20 0,0-20 0,-21 21 16,-21 21-16,-1 0 0,-20 0 0,21 0 16,-22 21-16,1 0 0,-22 0 15,21 22-15,1-1 0,21 0 16,-22 1-16,1-1 0,20 0 0,-20 1 15,20-1-15,1 0 0,21-20 0,-21 20 16,20-21-16,22 21 0,0-20 16,0-1-16,22 0 0,-1-21 15,0 0-15,0 0 0,21 0 0,1 0 16,-1-21-16,0 0 0,1-1 16,20 1-16,-20 0 0,-1 0 0,21-21 15,-20 20-15,20-20 0,-20 0 0,20-1 16,-21 22-16,1-21 0,-1 21 0,0 0 15,1-1-15,-22 22 0,0 0 16,-21 22-16,0-1 16,0 0-16,0 21 0,0 1 0,0-1 15,0 0-15,0-21 0,0 22 16,0-1-16,0 0 0,0-20 0,0-1 16,0 21-16,0-21 0,0 0 0,42-21 15,-20 22-15,-1-22 0,21 0 0,0 0 16,-20 0-16,41 0 0,-21-22 15,1 22-15,-1-21 0,0 0 0,1 0 16,-1-21-16,22 20 0,-22 1 0,0-21 16</inkml:trace>
  <inkml:trace contextRef="#ctx0" brushRef="#br0" timeOffset="15679.15">22013 10033 0,'0'0'0,"-21"0"0,0 0 15,0 0-15,0 0 0,-1 0 0,22 21 16,0 0-16,0 22 0,0-1 16,0-21-16,0 22 0,22-1 0,-1 0 15,21 22-15,0-22 0,1 0 16,-1 1-16,22 20 0,-1-42 0,1 22 16,-1-1-16,1-21 0,-1 0 0,22 1 15,-22-1-15,22 0 0,-22-21 16,22 0-16,-21 21 0,-1-21 15,1 0-15,-1 0 0,-21 0 0,-20 0 16,-1 21-16,0-21 0,-21 21 0,-21 1 16,-22-1-16,-20 0 15,-1 21-15,-20-21 0,-1 1 0,0-1 16,1 21-16,-22-21 0,0 0 0,21 22 16,-20-22-16,-1 0 0,21 0 15,-21 0-15,22 1 0,-1-1 0,0 0 16,1-21-16,-1 0 0,21 0 0,1 0 15,-1 0-15,1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3:50:49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4826 847 0,'0'-21'15,"0"-1"-15,0 1 16,21 21-16,-21-21 16,0 0-1,21 21 32</inkml:trace>
  <inkml:trace contextRef="#ctx0" brushRef="#br0" timeOffset="367.79">4847 677 0,'0'-21'16,"0"42"-16,0-63 0,0 21 0,0 0 0,0 0 16,0-1-16,0 1 0,0 0 15,0 0-15,0 0 16,0 0 0,0 42-1,0 0-15,0 0 16,0 0-16,0 22 0,0-1 0,0 0 15,21 22-15,-21-22 0,0 22 16,0-1-16,0 1 0,0-1 0,0 1 16,0-1-16,-21 1 0,21-22 15,-21 21-15,21-20 0,0-1 16,0 0-16,0-20 0,0 20 16,-21-21-16,21 21 0,0-20 0,0-1 15,0-42 16,0-1-31,0 1 0,0 0 0</inkml:trace>
  <inkml:trace contextRef="#ctx0" brushRef="#br0" timeOffset="800.54">4254 656 0,'0'0'0,"-42"-21"0,0 0 15,21 0-15,-1 0 0,1-1 16,21 1-16,0 0 0,0 0 16,21 0-16,22 21 0,-22-21 15,42-1-15,1 1 0,-1 0 0,22 21 16,0 0-16,-1 0 0,22 0 16,-21 0-16,0 21 0,-1 0 0,1 1 15,0 20-15,-22 0 16,1 1-16,-22 20 0,21 1 0,-41-1 0,-1 1 15,-21 20-15,0-20 16,0-1-16,-21 1 0,-1-1 0,1 1 16,-21-1-16,0-20 0,-22-1 15,1 21-15,-1-20 0,-21-1 0,22 0 16,-22 1-16,1-1 0,20-21 16,1 0-16,-1 1 0,1-22 0,-1 21 15,22-21-15,-1 0 0,1 0 16,21 0-16,-21 0 0,20-21 0,1 21 15,0-22-15,21 1 0,0 0 16,0 0-16,0 0 0,42 0 16,-20-1-16,20 1 0,0 0 15,1 0-15,20 0 0,-21 0 16,22 21-16,-1-22 0</inkml:trace>
  <inkml:trace contextRef="#ctx0" brushRef="#br0" timeOffset="1243.84">5482 1291 0,'21'-21'15,"-21"0"1,21 0-16,1 21 0,-22-21 16,21-1-16,0 1 0,21 0 0,-21 0 15,22 0-15,-22 0 0,21 21 16,1 0-16,-22 0 0,21 0 15,-21 0-15,22 0 0,-22 21 16,0 0-16,0 0 0,0 21 0,0-20 16,1 20-16,-22-21 0,0 21 15,0-20-15,0 20 0,0-21 0,0 21 16,0-20-16,0-1 0,-22 0 16,1 0-16,21 0 0,-21 0 0,0 1 15,0-22-15,0 0 0,-1 0 16,22-22-1,0 1-15,0 0 0,0 0 16,0 0-16,0 0 16,0-22-16,0 22 0,22-21 0,-22 21 15,21-22-15,0 1 0,0 21 16,0-22-16,0 22 0,-21 0 0,22 0 16,-1 0-16,0 0 0,0-1 15,0 22-15,0 0 0,1 0 16,-1 22-16,-21-1 15,0 0-15,21 0 0</inkml:trace>
  <inkml:trace contextRef="#ctx0" brushRef="#br0" timeOffset="1787.45">6837 1418 0,'0'0'0,"42"-21"0,-21 0 0,0 21 16,22-21-16,-22 0 0,0-1 0,-21 1 16,0-21-16,21 21 0,-21 0 15,0-22-15,0 22 0,-21-21 0,0 21 16,0-22-16,-22 22 0,22 21 16,-21 0-16,0 0 0,-22 0 0,22 0 15,-1 21-15,-20 0 16,21 1-16,-1 20 0,-20 0 0,42-21 15,-22 22-15,1-1 0,21 0 16,0 1-16,-1-1 0,22 0 0,-21-20 16,21 20-16,0-21 0,0 0 0,0 0 15,21 1-15,1-1 0,20 0 16,-21-21-16,0 0 0,22 0 0,-1 0 16,-21 0-16,21 0 0,1-21 15,-1 0-15,0-1 0,1 1 0,-22 0 16,21 0-16,1 0 0,-22-22 15,0 22-15,21-21 0,-21 21 0,-21-22 16,22 1-16,-22 0 16,0 21-16,21-22 0,-21 22 0,0 0 15,0 0-15,-21 21 16,-1 21-16,1 0 16,0 0-16,21 0 0,-21 1 15,21 20-15,-21-21 0,21 21 0,0-20 16,-21-1-16,21 0 0,0 0 15,0 0-15,0 0 0,21 1 0,0-22 16,0 21-16,0-21 0,0 0 16,22 0-16,-22 0 0,0 0 0,21 0 15,-20-21-15,20 21 0</inkml:trace>
  <inkml:trace contextRef="#ctx0" brushRef="#br0" timeOffset="2379.41">7451 995 0,'0'42'32,"-22"-21"-32,1 1 15,0 20-15,21-21 0,-21 21 0,0 1 16,21-1-16,-21 0 0,-1-20 16,22 20-16,0-21 0,0 21 0,-21-20 15,21-1-15,0 0 0,0 0 16,0 0-16,0 0 0,21-21 31,1 0-15,-1-21-16,0 0 0,0 0 15,0-21-15,0 20 0,1 1 16,-22-21-16,21 21 0,0-22 0,0 22 16,0-21-16,-21 21 0,0-22 15,43 22 1,-43 42-1,0 22-15,0-22 0,0 0 16,0 0-16,-22 22 0,22-22 16,0 21-16,0-21 0,0 0 15,0 22-15,0-22 0,0 0 0,0 0 16,22 0-16,-22 1 0,21-1 16,0-21-16,0 0 0,21 0 0,-20 0 15,20 0-15,-21 0 0,21 0 16,-20-21-16,105-64 15,-106 64-15,0-22 16,0 1-16,-21 21 0,0-43 0,0 22 16,0 0-16,0-22 0,0 1 15,0 20-15,0 1 0,-21 0 0,0-1 16,0 22-16,21-21 16,-22 21-16,1 21 0,0-21 0,0 21 15,42 0 16,0 0-15,0-22-16,1 22 0</inkml:trace>
  <inkml:trace contextRef="#ctx0" brushRef="#br0" timeOffset="2923.62">8361 423 0,'0'0'0,"0"-42"16,0 21-16,0 0 0,0 0 0,0 42 31,0 21-31,0-21 16,-21 22-16,21-1 0,0 0 15,-22 22-15,22-1 0,-21 1 0,21 20 16,0 1-16,-21-21 0,0 20 16,21-20-16,-21-1 0,21 1 0,-21-1 15,21-20-15,-22-1 0,1 21 0,21-41 16,0 20-16,0 0 0,-21-21 15,21 1-15,-21-1 0,21 0 16,0 0-16,-21-21 16,21-21-1,-21 0-15,21 0 16,0-1-16,0-20 0,0 21 0,0-21 16,21-1-16,0 22 0,0-21 15,0-1-15,0 1 0,22 21 0,-22-21 16,21 20-16,-21 1 0,22 0 15,-1 0-15,-21 21 0,22 0 0,-1 0 16,0 0-16,1 0 0,-22 21 16,21 0-16,-21 0 0,0 1 0,1 20 15,-1-21-15,-21 21 0,0-20 16,0 20-16,0-21 0,-21 21 16,-1-20-16,-20 20 0,21-21 0,-21 21 15,-1-20-15,-20-1 0,20 0 16,-20 0-16,21 0 0,-1 0 0,-20-21 15,20 22-15,22-22 0,-21 0 16,21 0-16,0 0 0,21-22 31,21 22-31,21-21 0,-21 0 16,22 0-16</inkml:trace>
  <inkml:trace contextRef="#ctx0" brushRef="#br0" timeOffset="3422.82">9313 1143 0,'0'-21'0,"0"42"0,0-63 0,0 21 0,-21-1 16,0 1-16,0 0 0,0 21 16,-1 0-16,1 0 0,-21 0 0,21 0 15,0 0-15,-22 0 0,22 21 16,-21 22-16,21-22 0,-22 21 0,22 0 15,-21-20-15,21 20 0,-1 0 16,1 1-16,0-1 0,0-21 16,21 21-16,0 1 0,0-22 0,0 21 15,0-21-15,0 1 0,21-1 16,0 0-16,0 0 0,1-21 0,20 0 16,-21 0-16,21 0 0,1 0 15,-1 0-15,-21-21 0,22 0 0,-1 0 16,0-1-16,-21 1 0,22 0 15,-22 0-15,0-21 0,0 20 0,0-20 16,1 0-16,-1-1 0,-21 22 16,0-21-16,0 21 0,0-22 0,0 22 15,0 42 1,0 1 0,-21-1-16,-1 0 0,22 21 0,-21-21 15,21 22-15,-21-1 0,21-21 16,0 0-16,0 22 0,0-22 0,0 0 15,0 0-15,0 22 0,21-22 16,0 0-16,1-21 0,-1 0 16,0 0-16,0 0 0,21 0 15,-20 0-15,20 0 0,0-21 0,1 0 16,-1-1-16</inkml:trace>
  <inkml:trace contextRef="#ctx0" brushRef="#br0" timeOffset="3675.68">10266 1037 0,'0'0'0,"-21"-21"0,-1 0 0,-20 0 16,21 0-16,0 21 0,-22 0 15,22 0-15,-21 0 0,21 21 0,0 0 16,-22 0-16,22 21 0,0-20 16,-21 20-16,42 0 0,-22 1 0,22-1 15,0-21-15,0 21 0,0 1 16,0-22-16,0 21 0,22-21 0,-1 22 15,0-22-15,0 0 0,0 0 16,22-21-16,-1 21 0,-21-21 16,21 0-16,1 0 0,-1 0 0,0 0 15,1 0-15,-1 0 0,0-21 16,1 0-16,-1 0 0</inkml:trace>
  <inkml:trace contextRef="#ctx0" brushRef="#br0" timeOffset="4294.77">10880 466 0,'0'0'16,"-22"0"-16,22 21 16,-21 0-16,21 0 0,-21 22 0,21-1 15,0 21-15,0 1 0,-21-1 16,21 1-16,-21-1 0,0 1 0,21-1 15,-22 1-15,1-1 0,21-20 0,-21 20 16,0-20-16,21-1 0,-21-21 16,21 21-16,0-20 0,-21-1 0,-1 21 15,22-21-15,0 0 0,-21-21 16,21 22-16,0-44 31,0 1-31,21 0 16,1 0-16,-1-21 0,0 20 15,0-20-15,0 0 0,0-1 0,22 1 16,-22 0-16,21-1 0,1-20 0,-22 42 16,21-22-16,0 22 0,-20 0 15,20 0-15,-21 21 0,0 0 16,-21 21-16,0 0 16,0 0-16,-21-21 0,0 22 15,0-1-15,0-21 0,-1 21 16,-20-21-16,21 0 0,0 21 0,-22-21 15,22 0-15,0 0 16,0 0-16,0 0 0,0 0 0,-1 0 16,1 0-16,21 21 15,0 0 1,0 1-16,0-1 16,0 0-16,0 0 0,0 0 0,21 22 15,-21-22-15,22 0 0,-22 0 0,21 0 16,-21 0-16,21 1 0,0-1 15,0 0-15,0 0 0,1 0 16,-1-21-16,0 21 0,0-21 16,0 0-16,-21 22 0,21-22 15</inkml:trace>
  <inkml:trace contextRef="#ctx0" brushRef="#br0" timeOffset="4795.95">3683 2159 0,'-21'0'0,"42"0"0,-63 0 15,63 0 1,21 0-16,0 0 0,1 0 16,20 0-16,1 0 0,20 0 15,22 0-15,0-21 0,21 21 0,21 0 16,0 0-16,22 0 15,20 0-15,1 0 0,-1 0 0,22 0 0,21 0 16,0 0-16,-1 0 0,22 0 16,0 0-16,0 0 0,0 0 15,0 0-15,0 0 0,-21 0 0,21-21 16,-42 21-16,0 0 0,-1-21 16,-41 21-16,-1 0 0,-21 0 0,-21-22 15,0 22-15,-21 0 0,0 0 16,-22-21-16,-20 21 0,21 0 0,-43 0 15,21 0-15,-41 0 0,20-21 16,-21 21-16,-42 0 16,-21 0-1,-1 0-15,-20 0 0,-1 0 0,1 0 16</inkml:trace>
  <inkml:trace contextRef="#ctx0" brushRef="#br0" timeOffset="5475.75">4381 2688 0,'0'0'0,"0"-42"0,0 0 15,0-1-15,-21 22 0,21-21 0,-21 21 16,21-1-16,-21 1 0,0 42 15,0 22 1,21-1-16,0 0 0,-22 22 0,1-1 16,0 1-16,21-1 0,-21-20 15,0 41-15,0-20 0,-1-1 16,1 1-16,0-1 0,-21 1 0,21-1 16,-22 1-16,22-22 0,0 1 15,-21-1-15,20-21 0,22 0 0,-21 0 16,0-21-16,21-21 31,21 0-31,0-21 0,1 21 16,-1-22-16,0 1 15,-21 0-15,21-1 0,0 1 0,0 0 16,-21-1-16,22 22 0,-22 0 0,21 0 16,-21 0-16,21 21 0,0 21 15,-21 0 1,21 0-16,-21 0 0,0 22 0,21-22 15,1 0-15,-22 21 0,21-21 0,0 1 16,0 20-16,-21-21 0,21 0 16,0-21-16,1 21 0,20 1 0,-21-22 15,0 0-15,22 21 0,-22-21 16,0 0-16,21 0 0,-21 0 0,1 0 16,20 0-16,-21-21 15,0 21-15,22-22 0,-22 1 0,0 0 16,0 0-16,21-21 0,-20 20 0</inkml:trace>
  <inkml:trace contextRef="#ctx0" brushRef="#br0" timeOffset="5723.61">5016 2836 0,'0'0'0,"22"0"31,20 0-16,-21 0-15,21 0 0,-20 0 16,20 0-16,0 0 0,1 0 16,-1-21-16,0 21 0,22 0 0,-22 0 15,0 0-15,-20 0 0,20 0 0,-21 0 16,0 0-16,0 0 0,-42 0 31,-21 0-31,21 0 0,-22 0 16,22 0-16,-21 0 0</inkml:trace>
  <inkml:trace contextRef="#ctx0" brushRef="#br0" timeOffset="5946.48">5228 2836 0,'0'22'0,"0"-1"16,0 0-16,0 0 16,0 0-16,0 0 0,0 22 15,0-22-15,0 21 0,0 1 0,0-1 16,0 0-16,0 1 0,0-1 15,0 0-15,0 1 0,-21-1 0,21 0 16,0 1-16,0-22 0,-21 21 0,21-21 16,-21 0-16,21 1 0,0-1 15,0 0-15,0 0 0,21-21 32,0 0-32,0-21 0,0 0 0</inkml:trace>
  <inkml:trace contextRef="#ctx0" brushRef="#br0" timeOffset="6599.13">6752 2963 0,'0'0'0,"42"-21"0,-20 0 0,20 0 0,-21 0 16,-21 0-16,0-1 0,0 1 15,0 0-15,0 0 0,-21 21 0,0-21 16,-22 21-16,1 0 0,0 0 15,-1 0-15,1 0 0,0 21 16,-1 0-16,1 0 0,0 0 16,-1 1-16,22 20 0,0-21 0,0 0 15,0 22-15,21-22 0,0 0 0,0 0 16,0 0-16,0 0 0,21 1 16,0-1-16,0-21 0,22 21 0,-22-21 15,21 0-15,0 21 0,1-21 16,-1 0-16,0 0 0,-20 0 0,20 0 15,-21 0-15,0 0 0,-42-21 32,0 21-17,-21 0-15,20 0 0,-20 0 0,0 0 16,-1 0-16,1 0 0,-21 0 16,41 21-16,-20-21 0,0 21 15,-1 0-15,22 22 0,0-22 0,0 0 16,0 0-16,0 0 0,21 1 15,0-1-15,0 0 0,0 0 0,21 0 16,0-21-16,0 0 0,0 21 16,22-21-16,-1 0 0,-21 0 15,21 0-15,1 0 0,-1 0 0,22-21 16,-22 21-16,-21-21 0,21 21 16,1-21-16,-22 21 0,21 0 0,-42-21 15,21 21-15,-21 21 16,-21 0-1,0 0-15,0 22 0,0-22 16,-22 21-16,22-21 0,-21 22 16,21-1-16,-22 0 0,22 1 0,-21-22 15,21 21-15,0-21 0,-1 22 0,1-22 16,0 0-16,0 21 0,21-21 16,0 1-16,21-22 31,0-22-31</inkml:trace>
  <inkml:trace contextRef="#ctx0" brushRef="#br0" timeOffset="7011.7">8128 2561 0,'0'0'0,"0"-21"0,0 0 0,0 0 16,0 63-1,0-21 1,-21 22-16,21-1 0,-21 21 16,21-20-16,-22 20 0,22 1 0,-21-1 15,0-20-15,0 20 0,21 1 16,-21-1-16,0-21 0,-1 1 0,1-1 16,0 0-16,0 1 0,21-22 15,0 0-15,0 0 0,0 0 16,0 1-16,0-44 31,0 1-31,21-21 0,-21 21 16</inkml:trace>
  <inkml:trace contextRef="#ctx0" brushRef="#br0" timeOffset="7339.51">8022 2731 0,'0'-22'0,"0"44"0,0-65 16,-21 22-16,21 0 0,0 0 0,0 0 15,0-1-15,0 1 16,21 0-16,0 0 0,0 0 16,22 0-16,-1 21 0,0-22 0,1 1 15,20 21-15,-20 0 0,-1 0 16,21 21-16,-20 1 0,-1-1 0,-21 0 16,22 21-16,-22-21 0,-21 22 15,0-1-15,0-21 0,0 22 0,-21-22 16,-1 21-16,1-21 0,-21 0 15,0 22-15,-1-22 0,1 0 0,21-21 16,-22 21-16,1 0 0,0-21 0,21 0 16,-1 22-16,1-22 0,0 0 15,21-22 17,21 1-32,22 21 15,-22-21-15,0 0 0,21 21 0,1-21 16</inkml:trace>
  <inkml:trace contextRef="#ctx0" brushRef="#br0" timeOffset="7843.3">9207 2582 0,'0'0'0,"0"22"31,-21-1-31,0 21 16,0 0-16,0 1 0,0-1 15,-1 0-15,1 1 0,-21-1 0,21 22 16,-22-22-16,22 0 0,-21 1 16,0-1-16,20 0 0,-20 1 0,21-1 15,0-21-15,0 0 0,-1 0 0,22 1 16,-21-22-16,21 21 16,0-42-1,0-1-15,21 1 16,-21 0-16,22 0 0,20-21 0,-21-1 15,0 22-15,0-21 0,22-1 0,-22 22 16,21-21-16,-21 21 16,1 0-16,-1-1 0,0 22 0,0 0 15,0 0-15,0 22 16,-21-1-16,22 0 0,-22 0 16,0 0-16,0 0 0,0 1 0,21-1 15,-21 0-15,21 0 0,-21 0 16,21 0-16,0 1 0,0-22 0,1 21 15,-1-21-15,0 0 16,0 0-16,0 0 0,0 0 0,1 0 16,-1-21-16,0-1 15,-21 1-15,0 0 0,0 0 16,21 0-16,-21 0 16,21-1-16,-21 1 15,0 0-15,21 0 0,1 0 16,-22 0-16</inkml:trace>
  <inkml:trace contextRef="#ctx0" brushRef="#br0" timeOffset="8119.64">9842 2625 0,'-21'0'0,"42"0"0,-21-21 31,22 21-31,147-22 16,-127 22-16,22 0 15,-22 0-15,22 0 0,-22-21 16,21 21-16,-20 0 0,-22 0 0,21 0 16,-21 0-16,1 0 0,-44 0 31,1 0-31,0 0 15,-21 0-15,21 0 0,-1 0 16</inkml:trace>
  <inkml:trace contextRef="#ctx0" brushRef="#br0" timeOffset="8370.81">10160 2604 0,'0'21'15,"-21"0"1,21 0-16,0 0 0,0 0 15,-21 22-15,21-22 0,-22 21 0,1-21 16,21 22-16,-21-1 0,21-21 16,-21 22-16,21-1 0,0 0 0,-21 1 15,21-22-15,-21 21 16,21 0-16,0-20 0,-22-1 0,22 21 16,0-21-16,0 0 0,0 1 0,-21-1 15,0-21 1,21 21-16,-21-21 0,0 0 15,0 0-15,-1 0 0,1 0 16</inkml:trace>
  <inkml:trace contextRef="#ctx0" brushRef="#br0" timeOffset="8960.46">3683 4043 0,'-64'0'0,"128"0"0,-191 0 0,85 0 0,-1 0 16,1 0-16,0-21 0,20 21 16,1 0-16,21-21 0,-21 21 15,42-22 1,0 22-16,22 0 16,-1 0-16,0 0 0,22 0 15,-1-21-15,1 21 0,21 0 0,20 0 16,1 0-16,21 0 0,0 0 15,43 0-15,-1 0 0,0 0 0,22 0 16,20 21-16,1-21 0,21 0 16,0 22-16,0-22 0,21 0 0,0 0 15,0 21-15,21-21 0,0 0 16,-21 0-16,21 0 0,-21 0 16,0 0-16,-21 0 0,0 0 0,-22 0 15,1 0-15,-43 0 0,22 0 16,-43 0-16,0 0 0,-21-21 0,-21 21 15,-21 0-15,-22 0 0,1-22 16,-1 22-16,-20 0 0,-22 0 0,0 0 16,0 0-16,0 0 0,-21-21 0,21 21 15,-42 0 17,-21 0-32,0 0 15,-1 0-15,-20 0 0</inkml:trace>
  <inkml:trace contextRef="#ctx0" brushRef="#br0" timeOffset="9887.62">1079 5334 0,'0'0'0,"0"42"16,0-20-16,0-1 15,0 0-15,22-21 16,-1 0-16,0 0 16,0 0-16,0 0 0,22 0 15,-22-21-15,21 21 0,0-21 16,1-1-16,-1 1 0,0 0 0,1-21 16,-1 21-16,0-1 0,-20-20 15,20 21-15,-21-21 0,0 20 0,-21 1 16,0-21-16,0 21 0,0 0 15,0-1-15,-21 44 32,21-1-32,-21 0 0,0 21 15,21 1-15,0-1 0,0 0 16,-21 1-16,21-1 0,0 0 16,-22 22-16,22-22 0,0 22 0,0-22 15,0 21-15,0-20 0,0 20 16,0-20-16,0-1 0,0 0 0,0 1 15,-21-1-15,21 0 0,-21-21 16,0 22-16,21-22 0,-21 0 0,0 0 16,-1-21-16,22 21 0,-21-21 15,0 0-15,0 0 0,0 0 16,0 0-16,-22 0 0,22-21 16,0 0-16,-21 0 0,20 0 0,1 0 15,0-1-15,0 1 0,0 0 16,21-21-16,0 21 0,0-1 15,0-20-15,0 21 0,21-21 0,0-1 16,21 22-16,1-21 0,-1-1 16</inkml:trace>
  <inkml:trace contextRef="#ctx0" brushRef="#br0" timeOffset="10131.49">1905 5080 0,'0'0'0,"21"-21"0,0 0 15,-21 0-15,0-1 16,0 44-1,0-1-15,0 21 0,0-21 16,0 22-16,0-1 0,0 21 0,0-20 16,0 20-16,0-20 0,0 20 15,0-21-15,0 1 0,0 20 16,0-20-16,0-1 0,-21 0 0,21 1 16,-21-22-16,21 21 0,0-21 15,0 0-15,0 1 0,21-44 31,-21 1-15,0-21-16,0 21 0</inkml:trace>
  <inkml:trace contextRef="#ctx0" brushRef="#br0" timeOffset="10287.4">1820 5525 0,'0'-22'0,"0"44"0,-21-44 15,21 1 1,21 21-1,0 0-15,1 0 16,-1-21-16,21 21 0,0 0 0,1-21 16,-1 21-16,0-21 0,22 21 15,-1 0-15,1-21 0</inkml:trace>
  <inkml:trace contextRef="#ctx0" brushRef="#br0" timeOffset="10555.76">3492 5292 0,'-21'21'15,"0"-21"1,21 21-16,-21 0 0,21 0 0,-21 1 16,21-1-16,-21 0 0,-1 21 15,22-21-15,0 22 0,-21-22 0,21 21 16,-21-21-16,0 22 0,21-22 15,0 21-15,-21-21 0,21 1 16,-21-1-16,21 0 0,0 0 0,0 0 16,21-21 15,0-21-31,0 0 0,21 0 0</inkml:trace>
  <inkml:trace contextRef="#ctx0" brushRef="#br0" timeOffset="10902.81">3916 5313 0,'0'0'0,"21"-21"0,-42 21 31,0 0-31,-1 0 16,1 21-16,-21 0 0,0 0 16,20-21-16,-20 21 0,21 1 0,0-1 15,0 0-15,-1 0 0,22 0 16,0 0-16,22-21 15,20 0-15,-21 0 0,21 22 16,-20-22-16,20 0 0,0 0 16,-21 21-16,22-21 0,-22 21 0,0-21 15,0 21-15,0-21 0,-21 21 16,0 0-16,0 1 0,0-1 16,0 0-16,-21 0 15,0-21-15,0 21 16,-21-21-16,20 0 0,1 0 0,-21 21 15,21-21-15,0 0 0,-22 0 0,22 0 16,0 0-16,0 0 0,0 0 16,-1-21-16,1 0 0,0 0 0,0 0 15</inkml:trace>
  <inkml:trace contextRef="#ctx0" brushRef="#br0" timeOffset="11075.71">3365 5017 0,'0'0'0,"-21"0"16</inkml:trace>
  <inkml:trace contextRef="#ctx0" brushRef="#br0" timeOffset="12415.27">5630 4974 0,'0'-42'0,"0"84"0,0-126 16,0 62-16,0-20 0,0 0 0,0 21 15,0-22-15,0 22 0,0 0 16,0 0-16,-21 21 16,21 21-1,0 0-15,-21 0 0,21 22 16,0-1-16,0 21 0,0 1 0,-21-1 15,21 1-15,-21-1 0,21 1 16,0-1-16,0-20 0,0 20 0,0-20 16,0 20-16,0-21 0,0 1 15,0-1-15,0-21 0,21 22 0,0-22 16,0-21-16,0 21 0,22-21 16,-22 0-16,0 0 0,21 0 0,-21-21 15,22 0-15,-1-1 0,-21-20 0,22 21 16,-1-21-16,0-1 0,1 1 15,-1 0-15,-21-22 0,21 22 0,1-22 16,-22-20-16,21 20 16,-21-21-16,22 22 0,-22-1 0,0 1 15,-21 21-15,21-1 0,-21 1 16,0 21-16,0 0 0,0-1 0,0 65 31,0-22-31,-21 21 0,21 22 16,-21-1-16,21 1 0,-21-1 0,0 1 15,21-1-15,0 1 0,0-1 16,0-20-16,0 20 0,0-21 0,0 107 31,21-128-31,0 0 0,0-21 0,21 21 16,-20-21-16,-1 0 0,21 0 16,0 0-16,1-21 0,-1 21 15,0-21-15,-20 0 0,41-1 0,-21 1 16,1-21-16,-1 0 0,-21 20 15,22-20-15,-1 0 0,0-1 0,-21 1 16,1 21-16,-1-21 0,0 20 0,-21 1 16,0 0-16,0 0 0,-21 21 15,0 21 1,-1 0-16,-20 0 0,42 1 16,-21-1-16,0 0 0,21 21 0,0-21 15,0 1-15,0 20 0,0-21 0,0 0 16,21 0-16,0 1 15,-21-1-15,21 0 0,0 0 0,1-21 16,-22 21-16,21-21 0,-21 21 16,-21-21 15,-1-21-31,1 0 16,0 21-16,0-21 0,0 21 15,0 0-15,-1 0 16,22 21-1,0 0 1,22 0 0,-1-21-16,0 22 0,0-22 15,0 0-15,0 0 0,22 21 0,-22-21 16,0 0-16,21 0 0,-20 0 16,20 0-16,-21 0 0,21 0 0,1-21 15,-22 21-15,21-22 0,-21 1 0,22 21 16,-22-21-16,0 0 0,0 0 15,0 0-15,1-1 0,-1 1 0,-21-21 16,21 21-16,-21 0 0,0-1 16,0 1-16,0 0 0,0 0 0,-21 21 31,0 21-31,-1 0 16,22 0-16,0 1 0,-21-1 0,0 0 15,21 0-15,-21 0 0,21 22 0,0-22 16,0 0-16,0 0 0,0 0 15,0 0-15,21 1 0,0-22 16,22 21-16,-22-21 0,21 0 16,0 0-16,1 0 0,20 0 0,1 0 15,-1 0-15,1 0 0,-1-21 0</inkml:trace>
  <inkml:trace contextRef="#ctx0" brushRef="#br0" timeOffset="12894.99">8594 5249 0,'0'-21'15,"0"42"-15,21-63 0,-21 21 0,0 0 0,0 0 16,0-1-16,-21 1 0,-1 0 16,1 21-16,0 0 0,0 0 0,0 0 15,0 0-15,-1 21 0,-20 0 0,21 1 16,-21-1-16,20 0 0,1 21 16,-21-21-16,21 22 0,0-22 0,-1 21 15,22-21-15,0 22 0,0-22 0,0 0 16,0 0-16,0 0 0,0 1 15,0-1-15,22 0 0,-1-21 16,0 0-16,0 0 0,0 0 0,0 0 16,1 0-16,-1 0 0,21 0 15,-21-21-15,0 0 0,22-1 0,-22 1 16,0-21-16,21 21 0,-20-22 16,20 1-16,-21-21 0,0 20 0,22-20 15,-22-1-15,0 1 0,0-1 16,0 1-16,0-1 0,1 1 0,-22 20 15,0 1-15,0 21 0,0 0 0,0 0 16,-22 21 0,1 21-16,0 0 0,0 21 15,0 1-15,-22 20 0,22 1 16,21-22-16,-21 21 0,0 1 0,21-1 16,0-20-16,-21 20 0,21-20 15,0-1-15,0 0 0,0-21 16,21 22-16,0-22 0,21 21 0,-20-42 15,-1 21-15,21 1 0,-21-22 0,22 0 16,-22 0-16,21 0 0,0 0 16,1 0-16,-22-22 0</inkml:trace>
  <inkml:trace contextRef="#ctx0" brushRef="#br0" timeOffset="14654.98">10858 4974 0,'0'0'0,"0"-21"0,0 0 0,0 0 16,0 0-16,0-1 0,0 1 15,-21 0-15,0 21 0,0 0 16,0 0-16,0 0 16,-1 0-16,1 21 0,-21 0 0,21 22 0,0-22 15,-22 21-15,22 1 0,0-1 16,0 0-16,0 22 0,-1-22 16,1 0-16,0 1 0,21-22 0,0 21 15,0-21-15,0 22 0,0-22 0,21 0 16,0 0-16,1-21 0,-1 21 15,21-21-15,-21 0 0,22 0 0,-1 0 16,0 0-16,1 0 0,-1-21 16,0 21-16,22-21 0,-22 0 0,0 0 15,1 0-15,-1-22 0,-21 22 16,22-21-16,-22-1 0,-21-20 16,21 21-16,-21-22 0,0 1 0,0-1 15,0 22-15,-21-22 0,-22 43 0,22-21 16,-21 21-16,0-1 0,-1 22 15,1 0-15,0 0 0,-1 22 0,1-1 16,0 21-16,-1-21 0,1 22 16,21 20-16,0-21 0,-1 1 0,22-1 15,0 0-15,0 1 0,0-1 16,0-21-16,0 22 0,22-22 0,20 0 16,-21 0-16,21 0 0,1-21 0,-1 0 15,0 0-15,1 0 16,20 0-16,-20 0 0,-1 0 0,0 0 15,22-21-15,-22 0 0,0 0 0,1 0 16,-1-1-16,0 1 0,-20-21 16,20 0-16,-21 20 0,0-20 0,0 21 15,1 0-15,-1 0 0,-21-1 16,0 44 0,0-1-16,0 0 0,-21 0 15,21 21-15,-22-20 0,1-1 16,0 21-16,21-21 0,-21 0 0,21 1 15,-21-1-15,21 0 0,-21 0 16,21 0-16,0 0 16,0-42 15,21 0-31,-21 0 0,21 0 16,0 0-16,0-1 0,0-20 0,1 0 15,-1 21-15,21-22 0,-21 1 16,0 0-16,22-1 0,-22 1 0,0 21 15,0 0-15,0 21 0,1 0 16,-1 0-16,-21 21 0,0 0 16,0 21-16,0-21 0,0 22 0,0-1 15,0-21-15,0 22 16,0-22-16,21 21 0,-21-21 0,21 0 16,-21 1-16,21-1 0,0 0 0,1 0 15,-1-21-15,0 0 0,21 0 16,-21 0-16,22 0 0,-1 0 0,-21 0 15,22 0-15,-1-21 0,-21 0 16,0 0-16,22-1 0,-22-20 0,0 0 16,0-1-16,21 1 0,-20-21 0,-1-1 15,0 1-15,0-1 0,0 1 16,0-1-16,-21 22 0,22-22 0,-22 22 16,0 0-16,21 20 0,-21 1 15,0 0-15,-21 21 16,-1 0-16,1 21 15,0 22-15,0-22 0,0 21 16,21 0-16,-21 1 0,-1 20 0,1 1 16,0-1-16,21 1 0,0-22 15,-21 22-15,21-22 0,0 21 0,0-20 16,0-1-16,0 0 0,0-20 0,21 20 16,0-21-16,0 0 0,1-21 15,-1 21-15,21-21 0,0 0 0,-20 0 16,20 0-16,-21 0 0,21 0 15,1-21-15,-22 0 0,21 0 0,-21 0 16,22 0-16,-22-1 0,0-20 16,21 21-16,-20-21 0,-22 20 15,21-20-15,-21 21 0,0 0 16,0 0-16,-21 42 16,-1 0-1,1 0-15,0 0 0,21 0 16,-21 22-16,21-22 0,0 0 15,0 0-15,0 0 0,0 1 16,21-22-16,0 0 0,-21 21 0,21-21 16,1 0-16,20 0 0,-21 0 15,21 0-15,1 0 0,-1 0 0,0-21 16,1-1-16,-22 1 0,21 0 16,-21 0-16,22 0 0,-22 0 15,0-22-15,0 1 0,0 21 0,1-22 16,-1 22-16,0 0 0,-21 0 15,0 0-15,0 0 0,0 42 16,-21 0 0,0 0-16,-1 21 0,1 1 15,-21-1-15,21 0 0,0 22 0,-22-22 16,22 22-16,-21-22 0,21 22 16,-22 20-16,22-20 0,0-1 15,0 1-15,0 20 0,-1-20 0,1 21 16,21-22-16,0 1 0,0-1 0,0 1 15,0 20-15,0-20 0,0-1 16,0 1-16,0-1 0,0 1 0,0-22 16,0 0-16,0 1 0,-21-22 0,0 0 15,21 0-15,-21-21 0,0 0 16,-1 0-16,1 0 0,-21 0 0,21 0 16,0 0-16,-22-21 0,22 0 0,-21 0 15,21-22-15,-22 22 0,1-21 0,21 0 16,-22-1-16,22 22 0,0-21 15,0-1-15,0 22 0,21-21 16,-21 0-16,21 20 0,0-20 0,0 21 0,0-21 16,0-1-16,21 22 15,0-21-15</inkml:trace>
  <inkml:trace contextRef="#ctx0" brushRef="#br0" timeOffset="15859.58">14563 4805 0,'-43'21'16,"86"-42"-16,-65 42 16,44-21-16,-1 0 0,21 0 15,-21 0-15,22-21 0,-1 0 16,0 0-16,1-1 0,-1 1 0,0 0 16,1 0-16,-1 0 0,21 0 15,-20-22-15,-22 1 0,21 21 0,1-22 16,-22 1-16,0-21 0,0 20 15,0-20-15,-21 20 0,0-20 16,0 21-16,0-1 0,0 1 0,0 0 16,0 20-16,0 1 0,-21 0 15,0 21-15,0 0 0,0 0 0,-1 21 16,-20 22-16,21-1 0,-21 0 0,20 22 16,-20 20-16,21-20 0,0 21 15,0-1-15,-1 1 0,1 21 0,0 0 16,0-1-16,0 22 0,0-21 15,-1 0-15,1 0 0,0 21 0,0 0 16,0-21-16,21 21 0,-21 0 0,-1 0 16,-20 0-16,21 0 15,0 21-15,-22-21 0,1 0 0,0-21 16,-1 21-16,1-21 0,-21-1 0,20-20 16,1 0-16,21-22 0,0 1 0,21-22 15,0 0-15,0-20 0,0-1 0,42-21 16,-21 0-16,21-21 0,1-1 15,-1-20-15,22 0 0,-22-1 0,21 1 16,1-21-16,-22 20 0,22-20 0,-1-22 16,-20 22-16,20-22 0,1 0 15,-1 1-15,1-1 0,-22-21 16,21 21-16,-20-20 0,-1 20 0,0 0 16,-20 1-16,-1-1 0,-21 0 0,0 1 15,-21-1-15,-1 21 0,-20 1 16,0-1-16,-1 22 0,-20-21 0,21 20 15,-22 22-15,1-21 0,-1 21 16,22-22-16,-22 22 0,22 0 0,21 0 16,0 21-16,-1-21 0,1 21 15,21-22-15,21 1 16,1 0-16,-1 21 16,0-21-16,0 21 0,0-21 15,0 21-15,22-21 0,-22-1 16,21 1-16,1 0 0,-1-21 0,0 21 15,1-1-15,-22-20 0,21 21 16,0-21-16,-20 20 0,20 1 0,-21 0 16,0 0-16,0 0 0,-42 42 31,0 0-15,0 0-16,0 0 0,21 1 15,-21-1-15,-1 21 0,22-21 0,-21 0 16,21 22-16,0-22 0,0 0 15,0 0-15,0 0 0,0 1 16,0-1-16,21-21 0,1 0 16,-1 0-16,21 0 0,-21 0 15,0 0-15,22 0 0,-1 0 0,-21 0 16,22-21-16,-1 21 0,-21-22 16,21 1-16,-20-21 0,-1 21 0,0-22 15,0 22-15,-21-21 0,0 0 0,0-1 16,0 22-16,0 0 0,0-21 15,-21 42-15,0-22 0,0 1 0,-22 21 16,22 0-16,0 0 0,-21 0 16,20 0-16,-20 0 0,21 21 0,0 1 15,0-1-15,-1 0 0,1 0 16,0 0-16,21 0 0,0 1 16,0-1-16,0 0 0,21 0 15,0 0-15,1-21 0,-1 21 16,21-21-16,-21 0 0,22 0 0,-1 0 15,0 0-15</inkml:trace>
  <inkml:trace contextRef="#ctx0" brushRef="#br0" timeOffset="16259.11">15811 4974 0,'0'0'0,"0"-63"16,0 42-16,0-1 15,0 1-15,0 0 16,22 0-16,-1 21 0,0-21 0,0 0 15,21 21-15,-20 0 0,20-22 0,0 22 16,-21 0-16,22 0 0,-1 0 16,0 22-16,-20-22 0,20 42 0,-21-21 15,0 0-15,0 22 0,-21-22 16,0 21-16,0-21 0,0 22 0,0-22 16,0 21-16,-21-21 0,0 0 15,0 1-15,0-1 0,0-21 0,-1 21 16,1-21-16,0 0 0,0 0 15,0-21 1,21 0-16,0-1 16,0 1-16,0-21 0,21 21 15,0 0-15,0-1 0,-21-20 16,21 21-16,1-21 0,-1 20 0,0-20 16,0 21-16,0 0 0,0 0 15,1-1-15,-22 1 0,0 0 0,21 21 16,-21-21-16,21 21 0,-21-21 15,0 0 1</inkml:trace>
  <inkml:trace contextRef="#ctx0" brushRef="#br0" timeOffset="17078.64">18394 4297 0,'0'-127'15,"0"106"1,0 0-16,0-1 0,0 44 31,0-1-31,0 0 0,-21 21 16,-1 1-16,1 20 0,21-21 16,-21 22-16,0-22 0,0 22 0,0-1 15,-22 1-15,22-1 0,0 22 16,-21-22-16,20 1 0,1-22 0,-21 22 15,21-22-15,0 0 0,-22 1 16,22-1-16,0-21 0,0 0 0,0 1 16,-1-22-16,1 0 0,0 0 15,21-22-15,0 1 16,0 0-16,0 0 0,0-21 16,0 20-16,0-20 0,0 0 0,21-1 15,0-20-15,1 21 0,-1-22 16,-21 22-16,21-1 0,0-20 0,0 42 15,-21-22-15,0 22 0,21 0 16,-21 0-16,22 21 0,-22 21 16,0 0-16,0 0 15,0 1-15,0 20 16,0-21-16,0 21 0,0 1 0,0-1 16,0 0-16,21 1 0,-21-22 15,21 21-15,-21-21 0,21 22 0,0-22 16,0 0-16,1 0 0,-1-21 15,0 0-15,21 0 0,-21 0 16,22 0-16,-22 0 0,21-21 0,1 21 16,-22-21-16,21 0 0,0-22 15,1 22-15,-1-21 0,-21 21 0,22-22 16,-22 1-16,21 21 0,-21-21 16,0 20-16,-21 1 0,0 42 31,-21 1-31,21 20 15,-21-21-15,0 0 0,0 22 0,21-22 16,-21 0-16,21 0 0,-22 0 16,22 0-16,0 1 0,0-1 0,0 0 15,0 0-15,0-42 32,22 0-17,-1 0-15</inkml:trace>
  <inkml:trace contextRef="#ctx0" brushRef="#br0" timeOffset="17427.47">18923 4487 0,'0'0'0,"-85"-21"32,64 21-32,0 0 0,0 21 0,0-21 15,21 22-15,0-1 0,0 0 16,0 0-16,21-21 15,0 0-15,0 0 16,0 0-16,0 0 16,1 0-16,-1 0 0,0 0 0,0-21 15,-21 0-15,0 0 0,21 21 16,-21-22-16,0 1 0,0 0 16,0 0-16,0 0 0,0 0 0,0-1 15,-21 22-15,0 0 0,0-21 16,0 21-16,-1 0 0,1 0 0,0 21 15,-21 1-15,42-1 0,-21 0 16,-1 0-16,22 0 0,-21 0 0,21 1 16,0-1-16,0 21 0,0-21 0,0 0 15,0 1-15,21-1 0,1 0 16,-1-21-16,21 21 0</inkml:trace>
  <inkml:trace contextRef="#ctx0" brushRef="#br0" timeOffset="17920.29">19219 4699 0,'0'-42'16,"0"63"15,-21 0-31,21 21 16,-21-20-16,21 20 0,-21-21 0,21 21 15,-21 1-15,21-22 0,0 21 16,-22 1-16,1-22 0,21 21 0,0-21 15,0 0-15,-21 1 0,21-1 16,-21 0-16,0 0 16,21-42 15,0 0-31,0 0 0,0-22 16,0 22-16,0-21 0,21-1 15,0 1-15,0 0 0,22-1 0,-22 1 16,21 0-16,-21-1 0,22 1 0,-1 0 15,0 21-15,1-22 0,-1 22 16,21 21-16,-20 0 0,-1 0 0,0 0 16,-20 0-16,-1 0 0,21 21 15,-42 22-15,0-22 0,21 21 0,-21 0 16,0 1-16,0-1 0,0 0 16,-21 1-16,21-22 0,-21 21 15,0 1-15,0-22 0,-1 0 0,1 0 16,0 0-16,21 0 0,-21 1 15,0-22-15,21 21 0,0-42 47,21-1-47,0 1 0,0 0 0,0 0 16</inkml:trace>
  <inkml:trace contextRef="#ctx0" brushRef="#br0" timeOffset="18894.73">20362 4191 0,'0'0'0,"-21"0"0,0 0 0,0 21 16,21 0 0,-21 1-16,-1-1 0,22 21 0,-21-21 15,21 22-15,0-1 0,-21 21 16,0-20-16,21-1 0,-21 22 0,21-22 15,0 21-15,-21 1 0,21-22 16,-22 22-16,22-22 0,-21 0 16,21 1-16,0-1 0,0 0 0,0-20 15,0-1-15,-21 0 0,21 0 16,-21-21-16,21 21 0,-21-42 31,21 0-31,0 0 0,0 0 16,0-1-16,0-20 0,0 0 0,21-1 15,0 1-15,0 0 0,0-1 16,1 1-16,20 0 0,0-1 0,-21 22 16,22-21-16,-1 42 0,-21-21 15,22 0-15,-22 21 0,0 0 0,0 0 16,0 0-16,0 0 0,-21 21 16,0 0-1,0 0-15,-21-21 0,0 0 16,0 21-16,0-21 0,0 21 15,-22-21-15,22 0 0,0 0 0,0 0 16,0 0-16,-1 0 0,1 0 16,0-21-1,21 0-15,0 42 47,0 0-47,0 22 16,0-22-16,0 21 0,0-21 15,0 22-15,0-1 0,0-21 16,0 22-16,0-22 0,0 0 16,0 21-16,0-21 0,0 1 0,21-1 15,22 0-15,-22 0 0,21-21 16,0 0-16,1 21 0,20-21 16,-20 0-16,20 0 0,1 0 0,-22 0 15,21-21-15,1 0 0,-1 0 16,-20 0-16,20-22 0,-20 1 0,-1 0 15,0-1-15,1 1 0,-1 0 0,-21-22 16,0 22-16,0-1 16,1 1-16,-22 21 0,0 0 0,0 0 15,0-1-15,0 1 0,-22 21 16,1 0-16,0 0 0,-21 21 16,21 1-16,-1-1 0,1 0 0,0 0 15,21 0-15,0 0 0,0 1 16,0 20-16,0-21 0,0 0 0,0 22 15,0-22-15,0 0 0,0 0 16,21 0-16,0-21 0,1 21 0,-22 1 16,21-22-16,0 21 15,0-21-15,-21 21 16,0 0 0,-21-21-1,0 0-15,0 0 0,-1 0 16,1 21-16,0-21 0,-21 0 15,21 0-15,-1 0 0,1 0 0</inkml:trace>
  <inkml:trace contextRef="#ctx0" brushRef="#br0" timeOffset="19086.65">21950 5122 0,'0'0'0,"-21"0"0,21 22 16,-22-22-16,1 21 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3:43:12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4318 0,'0'0'0,"0"-381"0,0-42 0,0 63 0,0 42 15,0 64-15,0 64 0,0 42 16,0 42-16,0 21 0,0 22 15,0-1-15,0 22 0,0 21 16,0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4:11:01.1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4508 1185 0,'0'-21'94,"0"0"-94,0 0 15,0 0-15,0 0 16,0-1-16,0 1 16,-21 21-16,0-21 0,21 0 0,-21 21 15,0-21-15,0 0 0,-1 21 16,-20 0-16,21 0 0,-21 0 0,-1 0 15,1 0-15,21 0 0,-22 0 16,1 21-16,0-21 0,21 21 0,-22 0 16,1 0-16,21 0 0,-22 1 15,1-1-15,21 0 0,-21 0 0,20 21 16,1-20-16,0 20 0,-21-21 16,21 21-16,-1 1 0,1-22 0,21 21 15,-21 1-15,0-1 16,21 0-16,0 1 0,-21-22 0,21 21 15,0 0-15,0 1 0,0-1 16,21-21-16,-21 22 0,21-22 0,21 0 16,-20 0-16,-1 0 0,21 0 15,0-21-15,-20 22 0,20-22 0,0 0 16,1 0-16,-1 0 0,0 0 16,1 0-16,-22 0 0,21 0 0,-21 0 15,22 0-15,-22 0 0,0 0 16,0-22-16,0 22 0,0 0 0,1-21 15,-1 21 1,0-21-16,0 0 16,0 21-16,0-21 0,1 0 15,-1 21-15,0-22 0,0 1 0,21 0 16</inkml:trace>
  <inkml:trace contextRef="#ctx0" brushRef="#br0" timeOffset="687.6">5821 1207 0,'0'0'0,"0"-22"0,0 1 0,0 0 15,0 0-15,0 0 0,0 0 16,0-1-16,0 1 0,0 0 15,-21 0-15,-1 21 16,1-21-16,0 21 0,0 0 16,-21 0-16,20 0 0,1 0 15,0 0-15,0 0 0,0 0 16,-22 21-16,22 0 0,0 0 0,-21 0 16,-1 1-16,22-1 0,-21 21 15,21-21-15,-22 22 0,22-22 16,0 21-16,0-21 0,0 0 0,0 1 15,21-1-15,0 0 0,0 0 16,0 0-16,0 0 0,21-21 16,0 0-16,0 22 15,0-22-15,0 0 0,1 0 0,20 0 16,0 0-16,-21 0 0,22 0 16,-1 0-16,0 0 0,22 0 0,-22 0 15,1 0-15,-1 0 0,0 0 16,-21 0-16,22 0 0,-1 0 0,-21 21 15,0-21-15,1 0 0,-1 21 16,0-21-16,0 21 0,-21 0 16,0 0-16,0 1 0,0-1 15,0 0-15,0 0 0,-42 0 16,21 0-16,-1 1 0,-20-1 0,0 0 16,-1 0-16,1 0 0,-21-21 15,20 21-15,1 1 0,-22-22 0,22 0 16,-21 21-16,20-21 0,1 0 15,0 0-15,-1 0 0,22 0 0,-21 0 16,-1 0-16,22-21 0,0 21 0,0-22 16,0 22-16,0-21 0,-1 21 15,22-21-15,0 0 16,-21 21-16,21-21 16,0 0-16,0-1 15,21 22-15,1-21 16,-1 21-16,0-21 0,21 21 0,-21-21 15</inkml:trace>
  <inkml:trace contextRef="#ctx0" brushRef="#br0" timeOffset="1323.24">6794 1228 0,'0'0'0,"22"-21"0,-22-1 0,21 22 0,-21-21 15,21 0-15,-21 0 0,0 0 16,0 0-16,0-1 16,-21 1-16,0 21 0,-22 0 0,22-21 15,0 21-15,-21 0 0,-1 0 16,22 0-16,-21 0 0,-1 21 15,22 0-15,-21-21 0,0 22 16,20-1-16,1 21 0,0-21 0,0 0 16,0 1-16,21-1 0,-21 0 15,21 0-15,0 0 0,0 0 0,0 1 16,0-1-16,21-21 0,0 21 16,0 0-16,0 0 0,0-21 0,22 21 15,-1 1-15,0-22 0,1 21 16,-22-21-16,21 21 0,1 0 0,-1-21 15,0 21-15,1-21 0,-22 21 16,21-21-16,-21 22 0,0-1 0,1-21 16,-1 21-16,0-21 0,-21 42 15,0-21-15,0 1 16,-21-22-16,-22 21 16,22 0-16,-21-21 0,0 21 15,-1 0-15,1-21 0,0 21 0,-22 1 16,22-22-16,-22 21 0,22-21 15,0 0-15,-1 0 0,1 0 0,21 0 16,-22 0-16,22 0 0,0 0 16,0 0-16,0 0 0,0 0 0,-1 0 15,22-21 63,22-1-78</inkml:trace>
  <inkml:trace contextRef="#ctx0" brushRef="#br0" timeOffset="2280.25">9080 995 0,'0'0'0,"-21"0"16,42 0 31,1 0-47,-1-21 15,0 0-15,0-1 0,0 1 16,22 0-16,-22 0 0,0-21 0,21 20 15,-21-20-15,1 21 0,-1-21 16,21 20-16,-42-20 0,21 21 0,-21-21 16,21 20-16,-21 1 0,0 0 15,0 0-15,-21 0 0,0 21 0,-21 0 16,21 0-16,-43 0 0,22 0 16,-22 0-16,1 21 0,-22-21 0,22 21 15,-1 0-15,1 0 0,20 1 16,1 20-16,0-21 0,20 0 0,1 0 15,0 22-15,21-22 16,0 21-16,0-21 0,0 22 0,21-1 16,0 0-16,1-20 0,20 20 15,-21 0-15,21 1 0,1-1 0,-22-21 16,21 21-16,1 1 0,-22-22 16,21 21-16,-21-21 0,22 22 0,-22-22 15,0 21-15,0-21 0,0 22 0,0-22 16,-21 0-16,0 21 0,0-20 15,0 20-15,0-21 0,0 21 0,-42-20 16,21-1-16,-21 21 0,-22-21 16,22 0-16,-22-21 0,1 22 0,-1-22 15,1 0-15,-1 0 0,1 0 16,20 0-16,-20-22 0,42 1 16,-22 0-16,1 0 0,21 0 0,-21-22 15,20 1-15,1 0 0,0 21 16,0-22-16,0 1 0,0 0 0,-1-1 15,22 1-15,0 21 0,0 0 16,0-22-16,0 22 0,0 0 0,0 0 16,22 0-16,-1 21 15,0 0-15,0 0 0,21 0 0,-20 0 16,20 0-16,0 0 0,1 0 16,-1 0-16,21 0 0,-20 0 15</inkml:trace>
  <inkml:trace contextRef="#ctx0" brushRef="#br0" timeOffset="2692.13">9313 1545 0,'0'0'0,"21"0"16,1 0-16,-1 0 15,0 0-15,0-21 0,0 0 16,0 21-16,1-21 0,20 0 15,-21-1-15,0 1 0,22 0 16,-22 0-16,0 0 0,0 0 0,0-22 0,-21 22 16,0 0-16,0 0 15,0 0-15,0-1 0,-21 1 0,0 0 16,-21 21-16,20 0 0,1 0 16,0 0-16,-21 0 0,21 21 0,-1-21 15,-20 21-15,21 22 0,0-22 16,0 0-16,-1 21 0,1-20 0,0 20 15,21 0-15,0-21 0,0 22 16,0-1-16,0 0 0,0 1 0,0-22 16,0 21-16,21-21 0,0 22 15,1-22-15,-1 0 0,0 0 0,0 0 16,0-21-16,0 0 0,22 0 0,-22 0 16,0 0-16,21 0 15,1 0-15,-22-21 0,21 0 0,1 0 16,-1-21-16,0-1 0,-21 1 0,22 0 15</inkml:trace>
  <inkml:trace contextRef="#ctx0" brushRef="#br0" timeOffset="2979.96">10308 508 0,'0'0'16,"0"-42"-16,0 21 0,0-1 15,-21 1-15,0 0 0,21 0 0,-21 21 16,-1 21-1,22 0-15,-21 0 0,0 22 0,21-1 16,-21 0-16,0 22 0,0-1 16,-1 22-16,1 0 0,0-1 0,0 1 15,0 0-15,0-22 0,-1 22 16,1-22-16,21 1 0,0-1 0,0-20 16,0 20-16,0-20 0,0-1 0,0 0 15,0 1-15,0-22 0,0 0 16,21 0-16,1 0 0,-1-21 15,0 0 1,0 0-16,0 0 0,0-21 16,-21 0-16,22 0 0,-1 0 0</inkml:trace>
  <inkml:trace contextRef="#ctx0" brushRef="#br0" timeOffset="3391.91">10350 1418 0,'0'0'16,"0"21"-16,22-21 31,-1 0-31,0 0 16,0 0-16,0 0 15,0 0-15,1-21 0,-1 21 0,0-21 16,0 0-16,0 0 0,-21 0 15,0-1-15,21 22 0,-21-21 0,0 0 16,0 0-16,-21 21 16,0 0-1,0 0-15,0 0 0,0 21 0,-22 0 16,22 0-16,0 1 0,0 20 16,0-21-16,-1 21 0,1-20 15,21-1-15,-21 21 0,21 0 16,-21-20-16,21-1 0,0 21 0,0-21 15,0 0-15,0 1 0,0-1 0,21-21 16,0 21-16,0-21 0,1 0 16,20 0-16,-21 0 0,21 0 0,-20 0 15,20 0-15,0 0 0,-21-21 16,22 21-16,-1-21 0,-21-1 0,22 1 16</inkml:trace>
  <inkml:trace contextRef="#ctx0" brushRef="#br0" timeOffset="3659.76">11134 1270 0,'21'-21'0,"-42"42"0,42-63 16,-21 21-16,0-1 15,-21 22 1,-1 0-16,1 22 0,0-22 16,0 21-16,0 0 0,0 21 15,-1-21-15,1 1 0,0 20 0,0-21 16,0 21-16,21-20 0,0 20 15,0 0-15,0-21 0,0 22 0,0-22 16,0 21-16,0-21 0,21 1 16,0-1-16,0 0 0,0 0 0,1-21 15,-1 0-15,21 0 0,-21 0 16,22 0-16,-22 0 0,21-21 16,-21 0-16,22 0 0,-1-1 0,-21-20 15,21 21-15</inkml:trace>
  <inkml:trace contextRef="#ctx0" brushRef="#br0" timeOffset="3975.58">11811 466 0,'0'0'0,"-21"-43"0,0 22 16,-1 0-16,22 0 0,-21 21 15,0 0-15,0 0 0,0 21 16,0 0-16,21 22 15,0-22-15,-22 21 0,22 0 0,0 22 16,-21-22-16,21 22 0,0-1 16,-21 1-16,21-1 0,0 22 0,0-22 15,0-20-15,0 20 0,0 1 16,0-22-16,0 0 0,0 1 0,0-1 16,0 0-16,0-20 0,0 20 0,0-21 15,0 0-15,0 0 0,21 1 16,-21-1-16,21-21 15,1 0-15,-1 0 16,0 0-16,-21-21 16,42-1-16,-21 1 0</inkml:trace>
  <inkml:trace contextRef="#ctx0" brushRef="#br0" timeOffset="4404.33">12086 1207 0,'-21'21'31,"0"0"-31,0 0 16,21 0-16,-22 0 0,1 1 15,0 20-15,0-21 0,21 0 0,0 0 16,-21 1-16,21-1 0,0 0 16,0 21-16,0-21 0,0 1 15,0-1-15,21 0 0,0 0 16,0-21-16,22 0 0,-22 0 15,0 0-15,21 0 0,-21 0 0,22 0 16,-22 0-16,21-21 0,-21 21 0,1-21 16,20 0-16,-21-1 0,0-20 15,0 21-15,1-21 0,-22 20 0,0-20 16,21 21-16,-21-21 0,0-1 16,0 22-16,0-21 0,-21 21 0,-1-1 15,22 1-15,-42 21 0,21 0 16,0 0-16,-22 0 0,22 0 15,-21 0-15,21 0 0,-22 21 0,22 1 16,0-1-16,-21 0 0,21 0 16,-1 21-16,1-20 0,21-1 0,0 0 15,-21 0-15,21 0 0,0 0 16,0 1-16,0-1 0,21 0 16,0-21-16,1 0 0,20 0 0</inkml:trace>
  <inkml:trace contextRef="#ctx0" brushRef="#br0" timeOffset="4875.06">12763 1228 0,'-21'0'0,"42"0"0,-63-21 0,42-1 16,0 1-16,0 0 15,21 0 1,0 21-16,1 0 0,-1 0 0,0 0 16,21 0-16,-21 0 0,1 0 15,20 0-15,-21 0 0,0 21 16,22 0-16,-22 0 0,0 1 0,-21-1 16,21 21-16,-21-21 0,21 22 15,-21-22-15,0 0 0,0 21 0,0-21 16,0 22-16,0-22 0,0 21 0,0-21 15,-21 1-15,21-1 0,-21 21 16,0-42-16,21 21 0,-21 0 0,-1-21 16,1 0-16,0 0 15,0 0-15,21-21 16,0 0-16,0 0 16,0 0-16,0 0 15,21-1-15,0 1 0,0-21 0,-21 21 16,22-22-16,20 22 0,-21 0 15,0-21-15,0 21 0,1-1 0,20 1 16,-21 0-16,0 0 0,0 0 0,1 0 16,20 21-16,-21 0 0,-21-22 15,21 22-15,0 0 0,1-21 0</inkml:trace>
  <inkml:trace contextRef="#ctx0" brushRef="#br0" timeOffset="5211.87">11684 720 0,'0'0'15,"42"0"-15,-21 0 16,22 0-16,20 0 0,-20 0 16,41 0-16,-20 0 0,20 0 0,1 0 15,0 0-15,-1 0 16,-20 0-16,-1 0 0,22 0 0,-43 0 16,22 0-16,-22 0 0,22 0 15,-43 0-15,21 0 0,-21 0 0,1 0 16,-44 0-1,1 0 1,0 0-16,-21 0 0</inkml:trace>
  <inkml:trace contextRef="#ctx0" brushRef="#br0" timeOffset="6248.27">3746 2265 0,'-84'0'0,"168"0"0,-232 0 16,85 0-16,-1 0 0,1 0 16,-1 0-16,22 0 0,-22 0 0,22 0 15,0 0-15,-1 0 0,22 0 16,-21 0-16,21 0 0,-22 0 0,22 0 16,0 0-16,21-21 0,-21 21 15,0-21 1,42 21-1,0 0 1,0 0-16,0 0 0,1 0 0,-1 0 16,21 0-16,0 0 0,1 0 15,-1 0-15,22 0 0,-1 0 0,22 0 16,-1 0-16,1 0 0,21 0 16,-21 0-16,20 0 0,1 0 0,21-22 15,0 22-15,0 0 0,21 0 16,22-21-16,-22 21 0,42 0 0,-20 0 15,20-21-15,22 21 16,0-21-16,-1 21 0,22 0 0,0 0 16,0-21-16,0 21 0,21 0 0,21 0 15,-21 0-15,21 0 0,-21 0 16,21 0-16,0 0 0,0 0 0,1 0 16,-1 0-16,-21 21 0,0 0 15,0-21-15,-21 21 0,-1-21 0,-20 21 16,-21 1-16,20-22 0,-20 0 0,-1 0 15,-20 21-15,-1 0 0,-21-21 16,-21 0-16,0 0 0,0 21 0,-21-21 16,-21 0-16,-1 0 0,-20 0 15,-1 0-15,-20 0 0,-1 0 0,0 0 16,-21 0-16,1 0 16,-1 0-1,-21-21 1,-21 21 15,-1 0-15,1 0-16,-21 0 0,21 0 0,-22 0 15,1 0-15,21 0 0</inkml:trace>
  <inkml:trace contextRef="#ctx0" brushRef="#br0" timeOffset="39687.94">1609 3069 0,'0'0'0,"-22"0"15,1 0-15,0-21 16,0 21-16,0 0 16,0 0-1,21-21 63,21 21-31,0 0-47,0 0 0,21 0 16,-20-21-16,-1 21 15,21 0-15,-21 0 0,22 0 0,-22 0 16,21 0-16,0 0 0,-20 0 16,20-21-16,-21 21 0,0 0 15,22 0-15,-22 0 0,0 0 16,-42 0 0,0 0-1,-1 0-15,-20 0 16,0 0-16,21 21 0,-22-21 0,1 0 15,0 0-15,-1 0 0,1 0 16,21 0-16,-22 0 0,22 0 0,0 0 16,0 0-16,0 0 0,0 0 15,-1 0-15,1 0 0,0 0 16,0 0-16,0 0 16,0 0-16,21 21 0,-22-21 15,1 0-15,21 21 0,0 0 0,-21-21 16,0 21-16,0 1 15,21-1-15,0 0 0,-21 21 0,-1-21 16,1 22-16,21-1 0,0 0 16,-21 1-16,0 20 0,0-20 15,21 20-15,-21 1 0,-1-22 0,22 21 16,-21 1-16,0-1 0,0 1 16,21-1-16,-21 22 0,21-21 15,-21-1-15,21 1 0,-22-1 0,22 1 16,0-22-16,0 0 0,0 1 15,0-1-15,0-21 0,0 21 0,0-20 16,22-1-16,-1 0 0,0 0 16,0-21-16,0 21 0,0-21 15,1 0-15,-1 0 0,21 0 16,-21 0-16,22 0 0,-1 0 0,-21 0 16,21-21-16,-20 0 0,20 0 15,0 21-15,-21-21 0,22-22 16,-22 22-16,0 0 0,21-21 0,-20 20 15</inkml:trace>
  <inkml:trace contextRef="#ctx0" brushRef="#br0" timeOffset="40023.74">2053 3556 0,'0'-21'0,"0"42"0,0-63 16,-21 42-16,0 0 16,-22 0-16,22 0 15,0 0-15,-21 0 0,21 21 0,-22 0 16,22 21-16,-21-20 0,-1 20 16,22-21-16,-21 21 0,21 1 0,0-1 15,-1 0-15,1 22 0,0-22 16,21 22-16,0-22 0,0 0 0,0 1 15,0-1-15,0 0 16,21-20-16,0-1 0,1 0 0,-1 0 16,0 0-16,0 0 0,0-21 15,22 0-15,-22 0 0,21 0 0,-21 0 16,22 0-16,-1-21 0,-21 0 16,21 0-16,1 0 0</inkml:trace>
  <inkml:trace contextRef="#ctx0" brushRef="#br0" timeOffset="43659.81">2540 3810 0,'0'0'0,"0"-21"16,-21 21-16,0 0 0,-1-21 0,1 21 16,0 0-16,-21 0 0,21 0 15,-22 0-15,22 0 0,-21 21 0,21 0 16,-22 0-16,22 0 0,-21 1 15,21-1-15,-1 21 0,1 0 16,0 1-16,0-1 0,0-21 0,21 22 16,0-1-16,0 0 0,0-21 15,0 22-15,0-22 0,0 0 16,0 0-16,0 0 0,0 1 0,21-22 16,0 0-16,0 0 0,0 0 0,1 0 15,20 0-15,-21-22 16,21 1-16,1 0 0,-22 0 0,21 0 15,1-22-15,-22 1 0,21 0 16,-21-1-16,0 1 0,1 21 0,-1-21 16,0-1-16,0 22 0,-21 0 15,21 0-15,-21 0 0,0-1 16,0 44 15,-21-22-31,21 42 16,-21-21-16,0 0 0,21 22 0,0-22 15,-21 21-15,-1-21 0,22 22 16,0-1-16,0-21 0,0 0 16,0 0-16,0 1 0,0-1 15,0 0-15,22 0 0,-1-21 16,21 0-16,-21 0 0,0 0 16,22 0-16,-22 0 0,21 0 0,-21-21 15,22 0-15,-22 0 0,21-22 16,-21 22-16,22-21 0,-22-1 0,21 1 15,1 0-15,-22 21 0,0-22 16,0 22-16,0 0 0,0 0 0,-21 0 16,-21 21-1,0 0 1,21 21-16,-21 0 0,0-21 16,0 21-16,-1 21 0,22-20 15,0-1-15,0 0 0,0 0 0,0 0 16,0 22-16,0-22 0,0 0 15,0 0-15,22 0 0,-1 0 0,0-21 16,-21 22-16,21-1 0,0-21 16,-21 21-16,0 0 0,21-21 15,-42 0 17,21-21-17,-21 21-15,0-21 0,0 0 16,0 21-16,-1-22 15,1 22-15,0 0 16,0 0-16,21 22 16,0-1-16,0 0 15,0 0-15,0 0 16,21-21-16,0 21 0,0-21 16,1 22-16,-1-22 0,0 0 15,0 0-15,0 0 0,22 0 16,-22 0-16,21 0 0,-21-22 0,22 1 15,-22 0-15,21 0 16,-21 0-16,0 0 0,1-22 0,20 1 0,-21 0 16,0 20-16,0-20 15,1 0-15,-1-1 0,0 22 0,0-21 16,0 21-16,-21 0 0,21-1 16,1 22-16,-1 0 0,-21 22 31,0-1-16,0 0-15,0 0 32,21-21-17,-21-21 1,0 0 0,0 0-16,0-1 15,0 1-15,0 0 16,0 0-1,-21 21-15,0 0 0,-1 0 16,1 0-16,0 21 0,21 0 0,-21-21 16,0 21-16,0 1 0,-1 20 15,1-21-15,0 21 0,21 1 0,-21-22 16,0 21-16,21 1 0,0-22 16,0 21-16,0-21 0,0 0 15,0 22-15,0-22 0,21 0 0,0-21 16,0 21-16,22-21 0,-1 0 15,0 21-15,22-21 0,-22 0 16,22 0-16,-22 0 0,0 0 0,22 0 16,-22-21-16,0 0 0,1 21 15,-1-21-15,0-21 0,-20 20 0,20 1 16,-21-21-16,0 21 0,0-22 16,-21 1-16,0 21 0,0-21 0,0 20 15,0 1-15,0 0 0,0 0 0,-21 0 16,0 21-16,0 0 15,0 0-15,0 0 0,-22 0 16,22 0-16,0 21 0,0 0 0,-22 0 16,22 0-16,0 22 0,0-22 15,0 21-15,0-21 0,21 22 16,0-1-16,0-21 0,0 0 0,0 1 16,0-1-16,0 0 0,0 0 15,21 0-15,0-21 0,0 0 0,0 0 16,0 0-16,1 0 0,-1 0 0,0 0 15,0-21-15,0 0 0,0 0 16,1 0-16,-1-1 0,0 1 0,0-21 16,-21 21-16,0-22 15,21 22-15,-21-21 0,21 21 0,-21 0 0,0-1 16,0 1-16,0 0 0,-21 42 47,21 0-47,-21 1 0,21-1 15,-21 21-15,21-21 0,0 22 16,0-22-16,0 21 0,0-21 0,0 0 16,0 1-16,0 20 0,0-21 0,21 0 15,0-21-15,22 21 0,-22 1 16,21-22-16,0 0 0,1 0 0,-1 0 16,22 0-16,-1 0 15,1 0-15,-1 0 0,1 0 0,-1 0 16,1-22-16,-1 1 0,-21 0 15,1 0-15,-1 0 0,-21 0 0,22-22 16,-43 1-16,21 21 0,-21-22 0,0 22 16,0-21-16,0 21 0,0-22 15,0 22-15,-21 0 0,-1 21 0,22-21 16,-42 0-16,21 21 0,0 0 16,-22 0-16,22 0 0,-21 0 0,21 21 15,-22 0-15,22 0 0,0 0 16,0 22-16,0-22 0,0 21 15,21-21-15,0 22 0,0-22 0,0 21 16,0-21-16,0 22 0,0-22 16,21 0-16,0-21 0,0 21 0,0 0 15,0-21-15,1 0 0,-1 0 16,0 0-16,0 0 0,0 0 0,22 0 16,-22-21-16,0 0 0,0 0 0,0 0 15,0-22-15,1 1 0,-22 0 16,21-1-16,0-20 0,0-1 0,0 22 15,0-21-15,1 20 0,-22-20 16,21 20-16,-21 1 0,21 0 0,-21-1 16,0 22-16,0 0 0,0 0 15,0 0-15,0 42 32,0 0-32,-21 21 0,0-20 15,21 20-15,-22 0 0,22 1 0,0-1 16,-21 0-16,21 1 0,-21 20 15,21-21-15,0 1 0,0-1 0,0 0 16,0 1-16,0-22 0,0 21 16,0-21-16,0 1 0,0-1 0,21-21 15,0 21-15,1-21 0,-1 0 16,0 0-16,0 0 0,0 0 16,0-21-16,1 21 0,-1-21 15,0-1-15,21-20 0,-21 21 16,-21-21-16,22 20 0,-1-20 0,0 21 15,-21-21-15,0 20 0,0 1 0,0 0 16,0 0-16,0 42 31,0 0-15,0 0-16,0 1 0,-21-1 0,21 0 16,0 21-16,0-21 0,0 1 0,0-1 15,0 21-15,0-21 0,0 0 16,21 1-16,0-1 0,21 0 15,-20-21-15,-1 0 0,21 21 16,-21-21-16,22 0 0,-1 0 16,-21 0-16,21 0 0,-20-21 0,20 0 15,-21 21-15,21-21 0,-20-1 16,-1-20-16,0 21 0,0-21 0,0 20 16,-21-20-16,0 21 0,0 0 15,0 0-15,0-1 0,0 1 0,-21 21 31,0 21-15,21 1-16,-21 20 0,21-21 0,0 0 16,-21 22-16,-1-22 0,22 0 15,-21 21-15,21-21 0,0 1 0,0-1 16,0 0-16,0 0 16,-21-21-16,21 21 0,21-42 46,-21 0-46,0 0 16,21 0-16,1-1 0,-1-20 16,-21 21-16,0-21 0,21 20 0,0-20 15,-21 21-15,21 0 0,-21-22 0,21 22 16,-21 0-16,22 0 0,-1 21 16,-21-21-16,21 21 0,0 0 0,0 0 31,0 0-31,-21 21 15,0 0-15,0 0 0,0 0 16,0 1-16,22-1 0,-22 0 0,21 21 16,-21-21-16,0 1 0,0 20 0,0-21 15,0 0-15,21 0 0,-21 1 16,21-1-16,-21 0 0,21-21 0,-21 21 16,21 0-16,1-21 0,-1 21 15,0-21-15,0 0 0,21 0 0,-20 0 16,20 0-16,-21 0 0,21 0 0,1 0 15,-1 0-15,0 0 0,1 0 16,-1-21-16,0 0 0,-20 0 0,20 0 16,-21 0-16,21-1 0,-20-20 15,-22 21-15,21-21 0,-21-1 16,0 1-16,0 0 0,0 20 0,0-20 16,0 21-16,0 0 0,0 0 15,-21-1-15,-1 1 0,1 21 16,0 0-16,0 0 0,0 0 15,-22 0-15,22 21 0,0 1 0,-21-1 16,21 0-16,-22 0 0,22 21 0,0-20 16,-21-1-16,20 21 15,22-21-15,-21 0 0,21 22 0,0-22 16,0 0-16,0 0 0,0 0 0,0 1 16,21-1-16,1-21 15,-1 0-15,0 0 0,0 0 0,21 0 16,-20 0-16,-1 0 0,0-21 15,21 21-15,-21-22 0,1 1 0,-1 0 16,-21 0-16,21 0 0,0 0 16,-21-1-16,21 1 0,-21 0 0,0 0 15,0 0-15,0 42 63,-21 0-63,21 0 0,0 0 0,-21 22 15,0-22-15,0 21 0,21-21 16,0 22-16,0-1 0,-22 0 0,1 1 16,21-22-16,-21 21 0,21 1 0,0 20 15,0-21-15,0 1 0,0 20 16,0-20-16,0 20 0,0 1 0,0-22 16,0 21-16,-21 1 0,21-1 0,0 1 15,-21-1-15,21-20 0,-21 20 16,21 1-16,-22-1 0,22 1 15,-21-1-15,0 1 0,21-1 0,-21 1 16,21-1-16,0-20 0,0-1 16,0 21-16,0-20 0,-21-1 0,21-21 15,0 22-15,0-22 0,0 0 0,0 0 16,-21 0-16,21 0 0,-22-21 31,22-21-31,-21 0 16,21 0-16,0 0 0,0 0 0,0-22 15,0 1-15,0 0 0,0-1 16,0-20-16,21-1 0,1 22 0,-22-22 16,21 1-16,0 21 0,-21-22 0,0 22 15,0-22-15,21 22 16,-21-22-16,0 1 0,0 21 0,0-22 16,0 1-16,0-1 0,0 1 0,-21-1 15</inkml:trace>
  <inkml:trace contextRef="#ctx0" brushRef="#br0" timeOffset="44063.7">5884 3789 0,'0'0'0,"-21"0"16,0 0-16,0 0 15,0 0-15,42 0 32,0 0-17,0 0-15,21 0 0,-20-21 0,-1 21 16,0 0-16,0-21 0,0 21 15,0 0-15,-21-22 0,0 1 16,0 0 0,-21 21-16,0 0 15,0 0-15,0 0 0,0 0 16,-1 0-16,22 21 16,0 0 15,-21-21-31</inkml:trace>
  <inkml:trace contextRef="#ctx0" brushRef="#br0" timeOffset="46675.96">9144 3471 0,'-21'22'0,"0"-22"0,21 21 16,-22-21-1,22 21-15,22-21 32,-1 0-32,0-21 0,106-43 31,-106 64-31,0-21 0,22 0 16,-22 0-16,0 0 0,-21-1 0,0 1 0,0 0 15,0 0-15,0 0 0,0 0 16,-21 21-16,0-22 0,-1 22 15,-20 0-15,0 0 0,-22 0 0,22 0 16,-22 0-16,22 22 0,-21-1 16,20 0-16,1 0 0,0 0 0,20 0 15,1 1-15,0-1 0,21 0 16,0 21-16,0-21 0,0 1 0,0 20 16,21-21-16,0 0 0,1 22 15,20-22-15,-21 0 0,21 0 0,1 21 16,-1-20-16,-21-1 0,22 0 15,-1 0-15,-21 0 0,21 0 0,-20 1 16,-1-1-16,0 0 0,0 0 0,-21 21 16,0-20-16,0-1 15,0 0-15,-21 0 0,-21 0 0,-1 0 16,-20 1-16,20-22 0,-41 21 0,20-21 16,-20 0-16,20 0 0,-21 0 15,22 0-15,21 0 0,-22 0 0,22 0 16,21 0-16,-22-21 0,22-1 15,0 1-15,0 0 0,0 0 0,21 0 16,0 0-16,0-1 0,0-20 0,0 21 16,0 0-16,0 0 15,0-1-15,0 1 0,21 0 16,0 21-16,0 0 16,0 0-16,0-21 0,1 21 15,20 0-15,0 0 0,1-21 0,-1 21 16,0 0-16</inkml:trace>
  <inkml:trace contextRef="#ctx0" brushRef="#br0" timeOffset="47003.24">9737 3281 0,'0'0'16,"0"-21"-16,0 42 31,0 0-31,-22 0 0,22 22 16,-21-22-16,0 21 0,0 0 0,0 1 15,0-1-15,-1 22 0,1-22 16,-21 0-16,21 1 0,21-1 0,-21 0 16,-1 1-16,1-1 0,21 0 15,-21-21-15,21 22 0,0-22 0,0 0 16,0 0-16,0 0 0,21-21 31,0 0-31,1 0 0,-1 0 0,0 0 16,0-21-16,0 0 15,-21 0-15,21 0 0,1 0 0,-1-1 16,0 1-16</inkml:trace>
  <inkml:trace contextRef="#ctx0" brushRef="#br0" timeOffset="47807.43">9440 3768 0,'0'0'0,"-21"0"0,0 0 0,0 0 16,42 0 15,0 0-31,0 0 0,0 0 16,1 0-16,20 0 0,0-21 15,1 21-15,-1-22 0,21 22 16,-20 0-16,-1 0 0,0 0 0,1-21 15,-22 21-15,21 0 0,1 0 0,-22 0 16,21 0-16,-21 0 0,0 0 16,1 0-16,-22 21 31,0 1-31,-22-1 16,1 0-16,0 0 0,0 0 15,21 0-15,-21-21 0,0 22 16,-1 20-16,22-21 0,-21 0 15,21 0-15,0 1 0,0-1 16,0 0-16,0 0 0,21-21 0,22 21 16,-22-21-16,0 0 0,21 0 0,1 0 15,-22 0-15,21 0 0,1 0 16,-1 0-16,0-21 0,1 0 0,-1 0 16,0 0-16,-21-1 0,22 1 15,-22 0-15,0-21 0,0 21 0,0-1 16,-21 1-16,0 0 0,22 21 0,-22-21 15,0 0-15,21 21 16,-21-21-16,0 42 31,0 0-15,-21 0-16,21 0 0,-22 0 0,1 22 16,21-22-16,-21 21 0,21 1 15,-21-1-15,0 21 0,21-20 0,0-1 16,0 22-16,0-22 0,-21 0 0,21 22 15,0-22-15,0 22 0,-22-22 16,22 21-16,0 1 0,0-22 0,-21 22 16,0-1-16,21 1 0,-21-1 0,0 1 15,0-1-15,-1-20 16,1 20-16,0-21 0,-21 1 0,21-1 16,-22 0-16,1-20 0,0-1 0,-1 0 15,1 0-15,0 0 0,-22 0 16,22-21-16,-1 0 0,-20 0 0,21 0 15,-1 0-15,-20 0 0,20 0 0,1-21 16,21 0-16,-21 0 0,20 0 16,1 0-16,0-1 0,0 1 0,0 0 15,0 0-15,21 0 0,0 0 16,0-1-16,0 1 0,0-21 16,0 21-16,21 0 0,0-1 0,0-20 15,0 21-15,0-21 0,22-1 0,-22 1 16,42 0-16,-20-22 0</inkml:trace>
  <inkml:trace contextRef="#ctx0" brushRef="#br0" timeOffset="48135.24">11176 3450 0,'0'0'0,"-21"21"31,0 22-31,-1-22 16,1 21-16,0 1 0,0-1 16,0 0-16,0 1 0,-1-1 0,1 0 15,0 1-15,0-1 0,0 0 0,0 1 16,21-1-16,0 0 0,-22-21 15,22 1-15,0 20 0,0-21 16,0 0-16,22-21 16,-1 0-1,0 0-15,0-21 0,0 0 0,22 0 16,-22 0-16</inkml:trace>
  <inkml:trace contextRef="#ctx0" brushRef="#br0" timeOffset="48499.71">11282 3958 0,'-21'0'16,"42"0"15,0 0-31,0 0 0,0 0 16,0-21-16,1 21 15,-1-21-15,0 21 0,0-21 0,0 0 16,0 21-16,1-22 0,-1 1 15,-21 0-15,0 0 0,0 0 16,-21 21 0,-1 0-16,1 0 15,-21 0-15,21 0 0,-22 21 0,1-21 16,21 42-16,-21-21 0,20 1 0,-20 20 16,21-21-16,21 21 0,0-20 15,-21 20-15,21-21 0,0 21 0,0-20 16,21-1-16,0 0 0,-21 0 15,42 0-15,-20-21 0,-1 0 16,0 0-16,0 0 0,21 0 0,-20 0 16,20 0-16,-21 0 0,21-21 15,-20 0-15,-1 0 0,21 0 0,-21-1 16</inkml:trace>
  <inkml:trace contextRef="#ctx0" brushRef="#br0" timeOffset="50547.88">13356 3683 0,'0'0'0,"21"0"0,-21-21 16,21 0-16,1 21 16,-1-21-16,0 21 0,0-22 0,0 1 15,0 0-15,1 0 0,-1 0 0,21 0 16,-21-1-16,0-20 0,22 21 16,-22 0-16,0 0 0,-21-1 0,0 1 15,0 0-15,0 0 0,-42 21 16,21 0-16,-22 0 15,1 0-15,0 0 0,-22 0 16,22 21-16,-22-21 0,22 21 16,-22 0-16,43 1 0,-21-1 0,21 21 15,21-21-15,0 0 0,0 1 16,0 20-16,21-21 0,0 0 0,0 22 16,0-22-16,22 0 0,-22 0 15,21 21-15,-21-20 0,22-1 0,-22 0 16,21 0-16,-21 21 0,1-20 0,-1-1 15,-21 0-15,0 0 0,0 0 16,-21 0-16,-1 1 0,-20-22 16,0 0-16,-1 0 0,-20 0 15,-1 0-15,22 0 0,-21 0 0,-1 0 16,1 0-16,20-22 0,1 1 16,0 0-16,20 0 0,1 0 15,0 0-15,0-22 0,21 22 0,0-21 16,0-1-16,0 1 0,0 0 0,0-1 15,0 1-15,0 21 0,0 0 16,0 0-16,0-1 0,0 44 31,0-1-31,0 0 0,0 0 0,0 21 16,0-20-16,0 20 0,0-21 16,0 21-16,0-20 0,0 20 15,21-21-15,0 21 0,0-20 0,1-1 16,-1 0-16,0 0 0,21 0 15,1 0-15,-1 1 0,0-22 0,1 0 16,20 0-16,1 0 0,-22 0 0,21-22 16,1 22-16,-1-21 0,1 0 15,-22 0-15,22-21 0,-1 20 0,-20-20 16,20 0-16,-21-1 0,1 1 16,-1-21-16,-21-1 0,22 1 0,-22-1 15,0 1-15,0 20 0,-21-20 16,0 42-16,0-22 0,0 22 0,0 0 15,0 0-15,-21 21 0,0 0 16,0 21-16,-1 21 16,1-21-16,0 22 0,0-1 0,0 22 15,0-22-15,-1 21 0,1-20 16,0 20-16,0-20 0,0-1 0,0 0 16,21 1-16,-22-22 0,22 21 0,0-21 15,0 0-15,0 1 0,0-1 16,0 0-16,22-21 15,-1 0 1,0-21-16,0 0 0,0-1 16,0 22-16,1-21 0,-1 0 0,0 0 15,0 0-15,0 0 0,0-1 16,1 1-16,-1 21 0,0 0 16,0 0-1,-21 21 1,0 1-16,0-1 0,0 0 15,21 0-15,-21 0 0,21 0 0,-21 1 16,22-1-16,-1 0 16,0 0-16,0-21 0,21 21 0,-20-21 15,-1 0-15,21 0 0,0 0 16,1 0-16,-1 0 0,0 0 16,1 0-16,-1-21 0,0 0 0,1 0 15,-1 0-15,-21-1 0,22 1 16,-1 0-16,-21-21 0,0 21 0,0-22 15,1 22-15,-1-21 0,0 21 16,-21-1-16,0-20 0,0 21 0,0 0 16,0 0-16,-21 21 15,0 0-15,-1 0 0,1 21 16,0 0-16,0 0 0,21 0 0,-21 0 16,0 1-16,-1 20 0,22-21 15,0 21-15,0-20 0,0-1 0,0 0 16,0 21-16,0-21 0,0 1 0,0-1 15,0 0-15,22-21 0,-1 21 16,0 0-16,0-21 0,21 0 0,1 0 16,-22 0-16,42 0 15,-20 0-15,-1 0 0,22 0 0,-22-21 16,21 0-16,-20 0 0,-1 0 0,0-1 16,1 1-16,-22-21 0,0 21 15,21 0-15,-42-22 0,22 22 0,-22 0 16,0 0-16,0 0 0,0-1 15,0 1-15,0 0 0,-22 21 16,1 0-16,0 0 0,0 0 0,0 0 16,0 21-16,-1 0 0,22 1 15,-21-1-15,0 0 0,21 0 16,-21 21-16,21-20 0,0-1 0,0 21 16,0-21-16,0 0 0,0 1 15,21-1-15,0 0 0,0 0 0,1-21 16,-1 21-16,0 0 0,21-21 15,1 0-15,-22 0 0,21 0 0,0 0 16,1 0-16,-1-21 0,-21 21 0,22-21 16,-1 0-16,-21-21 0,21 20 15,-20-20-15,20 0 0,0-1 0,1 1 16,-1-21-16,0-1 0,1 1 16,-1-1-16,0 1 0,1-1 15,-1 1-15,-21 20 0,21 1 0,-20 0 16,-1 20-16,0-20 0,-21 21 15,0 0-15,-21 21 16,0 0-16,-1 21 16,1 0-16,0 0 0,-21 0 0,21 22 15,-1-1-15,-20 0 0,21 22 16,0-22-16,0 22 0,-1-22 0,1 22 16,21-22-16,-21 0 0,21 1 0,-21-1 15,21 0-15,0 1 0,0-22 16,0 21-16,0-21 0,0 22 0,0-22 15,0 0-15,21 0 0,0-21 16,-21 21-16,21 0 0,1-21 16,20 0-16,-21 0 0,0 0 0,22 0 15,-22 0-15,21-21 0,0 0 16,1 21-16,-22-21 0,21 0 0,-21 0 16,22-1-16,-22 1 0,21 0 15,-21-21-15,1 21 0,-22-1 0,0 1 16</inkml:trace>
  <inkml:trace contextRef="#ctx0" brushRef="#br0" timeOffset="50755.77">16065 3493 0,'0'0'0,"-21"21"0,0-21 0,21 21 15,21-21 1,0 0-16,1 0 15,20 0-15,-21 0 0,21 0 16,1 0-16,20 0 0,-20-21 0,20 0 16,-21 21-16,22-22 0,-1 1 0,1 0 15,-1 0-15,-20 0 0,20-22 16,1 22-16</inkml:trace>
  <inkml:trace contextRef="#ctx0" brushRef="#br0" timeOffset="51331.08">17441 2815 0,'0'0'15,"0"-21"-15,21 21 16,1 0-16,-1 0 0,21-21 0,0 21 15,22-21-15,-22 21 0,22 0 16,-22 0-16,0-21 0,1 21 0,20 0 16,-20 0-16,-22 0 0,21 0 15,-21 0-15,0 0 0,1 0 16,-1 0-16,-21 21 31,0 0-31,0 0 0,0 21 16,0-20-16,-21-1 0,21 0 15,-22 0-15,22 21 0,0-20 0,0 20 16,-21-21-16,0 21 0,21 22 16,-21-22-16,0 1 0,21 20 0,-21 1 15,21-22-15,-22 21 0,22 1 16,0-22-16,-21 22 0,0-22 16,0 22-16,21-22 0,-21 21 0,21-20 15,-21-1-15,-1 22 0,22-22 16,-21 0-16,0 1 0,0-1 0,0 0 15,0 1-15,-1-22 0,1 21 0,0-21 16,0 0-16,0 1 0,-22-1 16,22-21-16,-21 21 0,21-21 0,-22 0 15,1 0-15,0 0 0,21 0 16,-22 0-16,22 0 0,-21 0 0,21 0 16,-22 0-16,22 0 0,0 0 15,0 0-15,0-21 0,-1 21 16,1 0-16,0 0 0,0 0 15,21-21-15,-42 21 0,20 0 0,1 0 16,-21 0-16</inkml:trace>
  <inkml:trace contextRef="#ctx0" brushRef="#br0" timeOffset="67152.39">910 6160 0,'-21'0'0,"21"-22"47,21 22 16,0 0-48,0 0 1,1 0-1,-22-21-15,0 0 0,21 21 16,0 0-16,0-21 0,0 0 16,0 0-16,-21-1 15,22 1-15,-22 0 0,0 0 16,0 0-16,0 0 16,-22 21-16,1-22 15,0 22-15,0 0 0,0 0 16,0 0-16,-1 0 0,1 0 15,-21 22-15,21-1 0,-22-21 0,22 21 16,-21 0-16,21 21 0,0-20 16,-1-1-16,1 0 0,0 0 0,21 0 15,0 0-15,0 1 0,0-1 16,0 0-16,21 0 0,0 0 0,1 0 16,-1 1-16,21-1 0,-21-21 15,0 21-15,22 0 0,-22 0 16,21 22-16,-21-22 0,1 0 0,-1 0 15,0 0-15,0 0 0,0 22 16,-21-22-16,21 0 0,-21 0 16,0 0-16,0 1 0,-21-1 15,0 0-15,-21 0 0,21-21 0,-22 21 16,1 0-16,0-21 0,-1 0 16,1 0-16,0 0 0,-22 0 0,22 0 15,-1 0-15,1-21 0,0 21 16,-1-21-16,1 0 0,21 0 0,-21 0 15,20-1-15,1-20 0,0 21 16,0 0-16,21 0 0,0-1 16,0 1-16,0 0 0,21 0 15,0 0-15,0 21 0,22 0 16,-1-21-16,0 21 0,-20 0 16,20 0-16,0 0 0</inkml:trace>
  <inkml:trace contextRef="#ctx0" brushRef="#br0" timeOffset="67843.91">1228 6329 0,'0'0'0,"0"21"47,-22 0-47,22 0 15,-21 1-15,21-1 0,0 21 0,0-21 16,0 22-16,0-22 0,0 0 16,0 21-16,0-21 0,0 1 0,0-1 15,0 0-15,21 0 0,1 0 16,-1-21-16,0 0 0,0 0 0,0 0 16,22 0-16,-22 0 0,21 0 15,-21-21-15,22 0 0,-1 21 16,-21-21-16,0-22 0,22 22 0,-22 0 15,0-21-15,0 21 0,0-1 16,0-20-16,-21 21 0,22 0 0,-22 0 16,0-1-16,0 1 15,0 0-15,0 42 32,0 0-32,0 1 0,0 20 15,0-21-15,0 21 0,0 1 16,0-1-16,0 0 0,0 1 0,0-1 15,0 22-15,0-22 0,0 21 16,0 1-16,-22-1 0,22 22 0,0 0 16,0-1-16,0 1 15,0 0-15,0-1 0,-21 1 0,21 0 0,0-1 16,0 1-16,0 0 0,-21-1 16,0-20-16,0 21 0,21-22 15,-21-21-15,-1 1 0,1-1 0,0 0 16,0-20-16,0-1 0,-22 0 15,22-21-15,0 0 0,-21 0 0,21 0 16,-22 0-16,1-21 0,0 0 16,-1-22-16,1 22 0,0-21 0,-22-1 15,22 1-15,-1 0 0,1-1 16,0 1-16,21 0 0,-22-1 0,22 22 16,0-21-16,21 21 0,0-22 15,-21 22-15,21 0 0,0-21 16,0 21-16,0-22 0,21 22 15,-21-21-15,42-1 0,-21 1 0,1-21 16,20 20-16,0-20 0,1-1 16</inkml:trace>
  <inkml:trace contextRef="#ctx0" brushRef="#br0" timeOffset="68368.61">2032 6414 0,'0'0'0,"-21"0"31,0 0-31,21 21 16,0 0-16,0 21 16,-22-21-16,22 1 0,0 20 0,0 0 15,0-21-15,0 1 0,0 20 0,0-21 16,0 0-16,0 0 0,0 1 15,0-1-15,0 0 0,0 0 16,-21-21 0,21-21-1,0 0-15,0 0 16,0-1-16,0-20 0,0 21 16,0-21-16,0-1 0,0 22 15,0-21-15,21-1 0,1 1 0,-1 21 16,0-21-16,21 20 0,-21 1 15,22 0-15,-1 21 0,0 0 0,1 0 16,-1 0-16,0 21 0,1 0 16,-22 1-16,0-1 0,21 21 0,-42-21 15,0 22-15,0-1 0,0 0 16,0-21-16,0 22 0,0-22 0,-21 21 16,21-21-16,-21 1 0,0-1 15,0 0-15,0 0 0,-1 0 16,1 0-16,21 1 15,0-44 1,0 1 0,21 0-16,1 0 0,-1 0 15,0-22-15,0 22 0</inkml:trace>
  <inkml:trace contextRef="#ctx0" brushRef="#br0" timeOffset="68647.5">2984 6075 0,'0'21'15,"-21"-21"-15,21 21 16,-21 0-16,21 22 0,-21-22 0,21 21 16,0 1-16,-21-1 0,21 0 15,-21 1-15,21-1 0,0 21 0,-22-20 16,22-1-16,-21 0 0,21-20 15,-21 20-15,21-21 0,0 0 0,0 0 16,0 1-16,0-1 0,21-21 16,0 0-16,1 0 15,-1 0-15,0-21 16,0-1-16,0 1 16,-21 0-16,0 0 0</inkml:trace>
  <inkml:trace contextRef="#ctx0" brushRef="#br0" timeOffset="68863.49">2794 6456 0,'0'0'15,"-21"0"-15,0 0 0,-1 0 0,1 0 16,42 0 0,1 0-1,-1 0-15,0 0 0,0 0 16,21-21-16,-20 21 0,-1 0 15,21 0-15,-21 0 0,0 0 0,1 0 16,-1 0-16,0 0 16,0 0-16</inkml:trace>
  <inkml:trace contextRef="#ctx0" brushRef="#br0" timeOffset="69431.58">3598 6604 0,'0'0'0,"21"-21"15,-21 0 1,22 21-16,-22-21 0,21-1 16,-21 1-16,0 0 0,0 0 0,0 0 15,0-22-15,0 22 0,0 0 16,0 0-16,-21 0 0,-1 0 0,22-1 15,-21 22-15,0 0 0,0 0 16,-21 0-16,20 0 0,1 0 0,0 0 16,-21 22-16,21-1 0,-1 0 15,-20 21-15,21-21 0,0 22 0,0-1 16,-1 0-16,22 1 0,0-1 16,-21-21-16,21 22 0,0-22 15,0 21-15,0-21 0,0 0 0,21 1 16,22-22-16,-22 0 15,0 0-15,21 0 0,-20 0 16,20-22-16,0 1 0,-21 21 0,22-21 16,-22-21-16,0 21 0,0-1 15,0-20-15,1 0 0,-1 21 0,-21-22 16,21 22-16,-21-21 0,0 21 16,0-1-16,-21 44 31,21-1-31,-21 21 15,-1-21-15,22 22 0,0-22 0,0 21 16,-21-21-16,21 22 0,0-22 16,0 21-16,0-21 0,0 0 0,0 1 15,0-1-15,21 0 0,1-21 16,-1 0-16,0 0 16,21 0-16,-21 0 0,1 0 0,20 0 15,-21-21-15,21 0 0,-20-1 16,-1 1-16,21 0 0</inkml:trace>
  <inkml:trace contextRef="#ctx0" brushRef="#br0" timeOffset="69925.67">4106 6329 0,'0'0'0,"0"-21"16,21 21-16,1 0 15,-1-21-15,0 21 0,0 0 0,0 0 16,0 0-16,1 0 0,20 0 15,-21 0-15,21 0 0,-20 21 0,-1 0 16,0 0-16,0 0 0,0 22 0,-21-22 16,0 21-16,0-21 0,0 22 15,0-22-15,-21 21 0,0-21 16,0 0-16,-22 1 0,22 20 16,0-42-16,0 21 0,0 0 0,0 0 15,-1-21-15,22-21 31,22 0-31,-1 0 16,0 0-16,0 0 0,21-22 0,-20 1 16,-1 21-16,21-22 0,-21 1 15,0 0-15,1-1 0,20 22 0,-21 0 16,0-21-16,0 21 16,-21-1-16,22 22 0,-44 22 31,1-1-31,0 21 15,0-21-15,21 22 0,-21-22 0,0 21 16,21 0-16,-22 1 0,22-22 0,0 21 16,0 1-16,0-22 0,0 0 15,0 0-15,0 0 0,0 0 0,22 1 16,-1-1-16,21-21 0,-21 0 16,22 21-16,-22-21 0,21 0 0,0 0 15,1 0-15,-22 0 0,21-21 0,-21 0 16</inkml:trace>
  <inkml:trace contextRef="#ctx0" brushRef="#br0" timeOffset="70435.6">487 7197 0,'0'0'0,"-43"0"0,22 0 0,0 0 15,63 0 1,-20 0-16,20 0 0,0 0 15,22 0-15,-1 0 0,1 0 16,-1 0-16,22-21 0,21 21 0,0 0 16,-1 0-16,22-22 0,0 22 15,0 0-15,0 0 0,22 0 0,-1-21 16,0 21-16,21 0 0,22 0 16,-22 0-16,22 0 0,20 0 0,-20 0 15,-1 0-15,22 0 0,-22 21 16,1-21-16,-1 0 0,1 0 15,-22 0-15,-21 0 0,1 0 0,-1 0 16,-42 0-16,-1 0 0,-20 0 0,0 0 16,-22 0-16,-20 0 0,-1 0 15,0 0-15,-21 0 0,1 0 0,-1 0 16,-21-21 0,0 0-1,0 0 1,0 0-16</inkml:trace>
  <inkml:trace contextRef="#ctx0" brushRef="#br0" timeOffset="70824.06">6159 6477 0,'-21'0'0,"42"0"0,-63 0 16,21 0 0,21 21-16,21-21 31,0 0-31,-21-21 15,0 0 1,0 0-16,0 0 16,-21 21 15,0 21-31,21 0 16,-21 0-16,21 0 15,0 0 1,0 1-1</inkml:trace>
  <inkml:trace contextRef="#ctx0" brushRef="#br0" timeOffset="71111.96">6075 6900 0,'0'0'0,"0"22"0,0-1 15,21 0 1,0-21-16,0 0 16,0 0-1,1 0-15,-22-21 0,0 0 32,-22 21-17,1 0-15,0 0 16,0 0-16,0 21 15,0-21-15,21 21 0,0 0 16,21-21 15</inkml:trace>
  <inkml:trace contextRef="#ctx0" brushRef="#br0" timeOffset="72067.96">8043 6117 0,'-21'0'16,"42"0"-16,-63-21 0,21 21 0,0 0 0,21-21 15,-22 21-15,1 0 16,21-21 0,21 21-1,1 0-15,-1 0 0,0 0 16,0 0-16,0 0 0,-42 0 62,0 0-62,0 0 16,42 0 47,0-21-48,0 21-15,-21-22 16,21 22-16,1-21 15,-1 21-15,-21-21 16,21 21-16,-21-21 0,21 21 0,-21-21 16,0 0-1,0-1-15,0 1 32,-21 21-17,0 0 1,21-21-1,-21 21 79,-1 0-78,1 21-16,0-21 0,0 21 15</inkml:trace>
  <inkml:trace contextRef="#ctx0" brushRef="#br0" timeOffset="72351.38">7726 6011 0,'0'0'0,"-21"22"0,-1-22 16,1 0-16,0 21 0,42-21 31,0 0-15,1 0-16,20 0 0,0 0 0,1 0 15,-1 0-15,21 0 0,1 0 16,-1-21-16,1 21 0,-1-22 0,1 22 16,-1 0-16,1-21 0,-1 21 0,1 0 15,-22 0-15,1 0 0,-1-21 16,-21 21-16,0 0 0,0 0 0,-42 0 31,0 0-15,0 0-16,-21 0 0,20 0 0,1 0 15,0 0-15,0 0 0,-21 0 0,20 0 16,1 0-16,0 0 0,0 0 16,0 0-16</inkml:trace>
  <inkml:trace contextRef="#ctx0" brushRef="#br0" timeOffset="72615.23">8234 5969 0,'-21'0'0,"42"0"0,-64 0 15,22-21 1,0 21-1,0 0 1,21 21-16,-21 0 0,21 0 16,0 1-16,-21 20 0,-1-21 0,22 21 15,-21 22-15,21-22 0,-21 22 16,0-22-16,21 22 0,-21-1 0,0 1 16,-1-1-16,22 1 0,-21-22 0,0 0 15,21 1-15,0-1 0,0-21 16,-21 21-16,21-20 0,0-1 0,0 0 15,0 0-15,21-21 16,0 0-16,0 0 0,1 0 16,-1 0-16,0-21 0,0 0 0,0 0 15,0-1-15</inkml:trace>
  <inkml:trace contextRef="#ctx0" brushRef="#br0" timeOffset="73164.91">8530 6562 0,'21'0'15,"-42"0"-15,63-21 0,-20-1 0,-1 22 16,0-21-16,-21 0 0,21 21 0,-21-21 16,21 0-16,-21 0 0,0-1 0,0 1 15,0 0-15,0 0 0,0 0 16,0 0-16,-21-1 16,0 22-16,0 0 15,0 0-15,-1 0 0,1 22 16,0-1-16,0 0 0,-21 0 15,20 21-15,1-20 0,-21 20 0,21 0 16,0 1-16,-1-1 0,22 0 16,-21 1-16,21-1 0,-21 0 0,21-21 15,0 1-15,0-1 0,0 0 0,0 0 16,21 0-16,0-21 16,1 0-16,-1 0 0,0 0 0,0 0 15,21 0-15,-20 0 0,20-21 16,-21 0-16,0 0 0,22 0 0,-22-1 15,0 1-15,21-21 0,-21 21 0,1-22 16,-1 22-16,0-21 0,-21 0 16,0 20-16,21 1 0,-21 0 15,0 0-15,0 0 0,0 42 32,-21 0-32,21 0 0,-21 22 15,21-22-15,-21 0 0,-1 21 0,22-21 16,0 22-16,0-22 0,0 21 15,0-21-15,0 1 0,0-1 0,0 0 16,0 0-16,0 0 0,22 0 16,-1-21-16,0 22 15,0-22-15,0 0 0,22 0 0,-1 0 16,0 0-16,1 0 0,-1-22 0,0 1 16,1 0-16,126-64 15</inkml:trace>
  <inkml:trace contextRef="#ctx0" brushRef="#br0" timeOffset="73764.14">9461 6625 0,'0'0'0,"22"-21"0,-1 0 0,-21 0 16,0 0-16,0-1 0,0 1 0,0 0 16,0 0-16,0 0 0,0 0 0,-21 21 15,-1 0-15,1 0 0,0 0 16,0 0-16,0 0 0,0 0 0,-22 21 16,22 0-16,0 0 0,-21 0 15,20 0-15,1 22 0,0-22 16,-21 0-16,21 21 0,21-20 0,-22-1 15,22 0-15,0 0 0,0 0 0,0 0 16,0 1-16,22-22 16,-1 0-16,21 0 0,-21 0 0,0 0 15,22 0-15,-1 0 0,-21-22 0,22 22 16,-22-21-16,0 0 0,21 0 16,-21 0-16,1 21 0,-22-21 0,21-1 15,-21 1-15,21 21 0,-42 0 47,0 21-47,21 1 16,-22-1-16,22 0 0,-21 0 15,21 0-15,0 0 0,0 22 0,-21-22 16,21 21-16,0 1 0,0-1 0,0 0 16,0 1-16,0-1 0,0 21 15,0-20-15,0 20 0,0 1 0,0-1 16,0-20-16,0 20 0,21 1 0,-21-1 15,0-21-15,0 22 0,0-1 0,0-20 16,0 20-16,0 1 0,-21-22 16,0 0-16,-21 1 0,20-1 0,-20 0 15,21 1-15,-21-22 0,-1 0 16,1 0-16,-22 0 0,22-21 0,-21 0 16,20 0-16,-20 0 0,-1 0 15,1-21-15,-1 0 0,1 0 0,-1 0 16,1-22-16,20 22 0,1 0 0,0-21 15,-1 21-15,22-22 0,0 22 0,0-21 16,21 21-16,0-22 0,0 22 16,0-21-16,21-1 0,0 1 0,22 0 15,-22-1-15,21 1 0,22-21 0,-22 20 16,21-20-16,1-1 0</inkml:trace>
  <inkml:trace contextRef="#ctx0" brushRef="#br0" timeOffset="74271.85">9821 6498 0,'-42'0'31,"21"21"-31,21 1 0,0-1 16,-21 0-16,21 0 0,-22 0 15,22 0-15,0 22 0,0-22 0,0 0 16,0 0-16,0 0 0,-21 1 16,21-1-16,0 0 15,-21-21-15,21 21 0,-21-21 16,0 0 0,21-21-1,0 0-15,0 0 0,0-1 16,0 1-16,0 0 0,0 0 0,0 0 15,0-22-15,21 22 0,0 0 16,0 0-16,22-21 0,-1 20 0,0 1 16,1 0-16,20 0 0,-21 21 15,22-21-15,-22 21 0,22 0 16,-22 0-16,0 21 0,1 0 0,-22 0 16,0 0-16,0 22 0,0-22 0,-21 21 15,0 1-15,0-22 0,0 21 16,-21 0-16,0-20 0,0-1 0,0 0 15,0 21-15,-1-42 0,1 21 0,0 1 16,0-1-16,0-21 0,42 0 31,0 0-31,0-21 16,0 21-16,1-22 0,-1 1 16,0 21-16</inkml:trace>
  <inkml:trace contextRef="#ctx0" brushRef="#br0" timeOffset="74756.39">10858 6604 0,'0'0'0,"22"-21"0,-22 0 0,0 0 0,0-1 16,0-20-16,0 21 0,0 0 16,-22 0-16,1-1 0,-85-20 31,85 42-31,0 0 0,-21 0 0,21 21 15,-22 0-15,22 1 0,-21-1 16,-1 21-16,22 0 0,-21 1 0,21-1 16,-22-21-16,22 22 0,0-1 15,0-21-15,21 21 0,0-20 0,0-1 16,0 0-16,0 0 0,21 0 0,0 0 16,0-21-16,1 0 0,-1 0 15,21 0-15,-21 0 0,22 0 0,-22-21 16,21 21-16,-21-21 0,22 0 0,-22 0 15,21 0-15,-21-1 0,0 1 16,1-21-16,-1 0 0,0 20 0,0-20 16,-21 21-16,21 0 0,-21 0 0,0-1 15,0 1-15,0 42 32,-21-21-32,0 22 0,0 20 0,21-21 15,-21 0-15,21 22 0,0-22 16,0 0-16,-22 21 0,22-21 0,0 1 15,0-1-15,0 0 0,0 0 0,22-21 16,-1 21-16,0-21 0,0 0 0,0 0 16,0 0-16,22 0 0,-22 0 15,21 0-15,-21 0 0,22 0 0,-22-21 16,0 0-16</inkml:trace>
  <inkml:trace contextRef="#ctx0" brushRef="#br0" timeOffset="75448">11324 6456 0,'0'0'0,"-21"0"16,21 21-1,-21 0-15,0 0 16,21 1-16,-22 20 0,22-21 0,0 0 16,0 0-16,0 1 0,0-1 0,0 0 15,0 0-15,0 0 0,0 0 16,0 1-16,0-1 0,0 0 15,-21-21 17,21-21-17,0 0-15,0-1 0,0-20 16,0 21-16,0 0 0,21-22 16,1 22-16,-22-21 0,21 0 0,0-1 15,0 22-15,0-21 0,22 21 0,-22-22 16,21 22-16,0 0 0,-20 21 15,20-21-15,-21 21 0,21 0 0,1 0 16,-22 0-16,21 0 0,1 21 16,-1 21-16,-21-21 0,0 22 0,0-1 15,1-21-15,-22 22 0,0-1 0,0 0 16,0 1-16,0-1 0,-22-21 16,1 21-16,21-20 0,-21-1 15,0 0-15,0 0 0,21 0 0,-21-21 16,-1 21-16,22-42 31,0 0-31,0 0 16,0-21-16,0 20 0,22 1 15,-1-21-15,21 0 0,-21-1 16,22 1-16,-22 0 0,21-1 0,0 1 16,22 21-16,-22-22 0,1 22 15,20 21-15,-21 0 0,1 0 0,-1 0 16,0 0-16,1 21 0,-22 1 15,0-1-15,0 21 0,0-21 0,-21 22 16,0-1-16,0-21 0,0 21 16,-42 64-1,42-63-15,-21-22 0,0-21 0,21 21 16,-21 0-16,-1 0 16,1-21-16,42-21 31,1 0-16,-1 0-15,0 0 0</inkml:trace>
  <inkml:trace contextRef="#ctx0" brushRef="#br0" timeOffset="75812.8">12700 6625 0,'21'0'31,"-21"-21"-16,21 21-15,0 0 0,1-21 16,-1 0-16,0 21 0,0-21 0,0-1 16,0 22-16,1-21 0,-1 0 15,0 0-15,0-21 0,0 20 16,0 1-16,1 0 0,-22 0 0,0 0 16,0 0-16,0-1 15,-22 22-15,1 0 16,0 0-16,0 0 0,-21 22 0,20-1 15,-20 21-15,21 0 0,0-20 16,0 20-16,-1 0 0,22 1 0,0-22 16,0 21-16,0 0 0,0-20 0,0-1 15,0 21-15,0-21 0,22 0 16,-1-21-16,0 22 0,0-22 0,21 0 16,-20 0-16,20 0 0,-21 0 15,21 0-15,1 0 0,-1-22 16,0 1-16,1-21 0,-1 21 0,0-22 15</inkml:trace>
  <inkml:trace contextRef="#ctx0" brushRef="#br0" timeOffset="76620.03">14097 5228 0,'0'0'0,"21"0"16,0 0-1,0 0-15,1 0 0,20 0 0,0-21 16,1 21-16,-1 0 0,0 0 15,22 0-15,-22 0 0,0 0 0,22-21 16,-22 21-16,1 0 0,-22 0 16,21 0-16,-21 0 0,-21-21 15,-21 21 1,0 0-16,0 0 0,-22 0 16,1 0-16,0 0 0,-1 0 0,1 0 15,0 0-15,-1 0 0,1 0 16,21 0-16,-21 0 0,20 0 15,-20 0-15,21 0 0,0 0 0,-22 0 16,22 0-16,0 0 0,0 0 16,0 21-16,0-21 0,-1 21 0,1 0 15,21 0-15,-21 1 0,21-1 0,-21 0 16,21 0-16,0 21 0,0-20 16,0 20-16,-21 0 0,21 1 0,-21-1 15,21 21-15,-22-20 0,22 20 0,-21-20 16,0 20-16,21 1 0,-21-22 15,0 21-15,0-20 0,21 20 0,-22 1 16,1-1-16,0 1 0,0-1 0,21 1 16,-21 20-16,0-20 15,21-1-15,-22 1 0,22-1 0,0 1 16,0-22-16,0 22 0,0-22 0,22 0 16,-1 22-16,0-22 0,0-21 15,0 22-15,0-22 0,1 21 0,20-21 16,-21-21-16,21 22 0,1-22 0,-1 0 15,-21 0-15,22 0 0,-1 0 16,0-22-16,1 1 0,-1 0 0,0 0 16,1 0-16,-1-22 0,-21 22 0,21-21 15,-20 0-15,20-22 0</inkml:trace>
  <inkml:trace contextRef="#ctx0" brushRef="#br0" timeOffset="77139.74">14774 5948 0,'0'-21'0,"0"0"0,-21 21 31,0 0-31,0 0 0,21 21 0,-21 0 16,-1 0-16,1 0 0,21 22 0,-21-22 16,0 21-16,0-21 0,21 22 0,-21-22 15,-1 0-15,1 21 0,21-21 16,0 22-16,-21-22 0,21 0 15,0 0-15,-21 0 0,21 1 0,0-1 16,21-21 0,0 0-16,0-21 15,1-1-15,-22 1 0,21-21 16,0 21-16,-21 0 0,0-22 0,0 22 16,21-21-16,-21 21 0,21-22 15,-21 22-15,0 0 0,21-21 0,-21 20 16,22 1-16,-1 0 0,-21 0 0,21 0 15,0 0-15,0 21 16,0-22-16,1 22 0,20-21 0,-21 21 16,21 0-16,-20 0 0,20 0 0,0 0 15,1 21-15,-1-21 0,-21 22 16,21 20-16,-20-21 0,20 21 0,-42-20 16,21 20-16,-21 0 0,0 1 0,0-22 15,0 21-15,-21 0 0,0 1 16,0-22-16,-1 21 0,1 1 0,0-22 15,0 0-15,0 0 0,0 0 0,-1 0 16,1 1-16,21-44 31,0 1-15,0 0-16,0 0 0,0 0 16</inkml:trace>
  <inkml:trace contextRef="#ctx0" brushRef="#br0" timeOffset="77339.63">14584 6202 0,'-21'0'16,"-1"0"-1,44 0-15,-1 0 16,0 0-16,0 0 0,21 0 16,-20 0-16,-1 0 0,21 0 0,0 0 15,1-21-15,-1 21 0,0 0 16,-20 0-16,20 0 0,0 0 15,1-21-15,-22 21 0,21-22 0,-21 22 16,0-21-16,22 21 0,-22 0 0</inkml:trace>
  <inkml:trace contextRef="#ctx0" brushRef="#br0" timeOffset="77575.22">15790 5906 0,'0'0'0,"0"21"31,-21-21-31,0 21 16,0 0-16,21 21 0,-21-20 0,-1-1 15,1 21-15,0-21 0,0 0 16,0 22-16,0-22 0,-1 21 0,22-21 16,-21 1-16,0-1 0,21 21 0,0-21 15,0 0-15,0 1 0,0-1 16,21-21-1,0-21-15</inkml:trace>
  <inkml:trace contextRef="#ctx0" brushRef="#br0" timeOffset="77832.08">15663 5884 0,'0'0'0,"0"-21"0,0 0 0,0 0 16,21 42 15,1 0-31,-22 0 0,21 22 0,0-22 16,0 21-16,0-21 0,0 22 0,1-22 15,-1 21-15,0-21 0,0 22 16,-21-22-16,21 0 0,0 21 0,1-20 16,-22-1-16,0 0 0,21 0 15,0-21 1,-21-21-1,0 0-15,21 0 16,0-1-16</inkml:trace>
  <inkml:trace contextRef="#ctx0" brushRef="#br0" timeOffset="78083.5">16404 5630 0,'0'0'0,"-21"0"16,0 22-16,0-1 15,-1 21-15,1-21 0,0 22 16,0-1-16,0 0 0,0 1 0,-1-1 16,1 0-16,0 1 0,0-22 15,0 21-15,0 0 0,-1-20 0,22 20 16,0-21-16,-21 0 0,21 0 0,-21 1 16,21-1-16,0 0 0,0 0 15,21-21 1,0 0-16,1-21 15,-1 21-15,21-21 0,-21 0 16,0-1-16</inkml:trace>
  <inkml:trace contextRef="#ctx0" brushRef="#br0" timeOffset="78324.36">16743 5948 0,'21'0'31,"-21"21"-31,21-21 16,0 0-16,0 0 0,1 0 0,-1 0 15,0 0-15,0 0 0,21 0 16,-20 0-16,-1 0 0,0 0 0,0 0 16,21 0-16,-20 0 0,-1 0 0,0 0 15,-42 0 16,0 0-31,-1 0 0</inkml:trace>
  <inkml:trace contextRef="#ctx0" brushRef="#br0" timeOffset="78504.25">16870 6033 0,'0'0'16,"-21"21"-16,-1-21 0,1 21 0,0 0 16,21 0-16,-21-21 15,21 21-15,21-21 31,0 0-31,0 0 0,1 0 0,-1 0 16,21 0-16,-21 0 0,0 0 0,1 0 16,20-21-16,-21 21 15,21-21-15,-20 21 0,20-21 0,0 0 16,1 21-16</inkml:trace>
  <inkml:trace contextRef="#ctx0" brushRef="#br0" timeOffset="78913.23">17949 5567 0,'0'0'0,"-21"0"31,21 21 0,21-21-15,0 0 0,1 0-16,-1 0 15,0 0-15,-21-21 0,21 0 16,0 0-16,-21-1 0,0 1 16,0 0-16,0 0 15,0 0-15,-21 21 0,0 0 16,0 0-16,0 0 15,-1 0-15,1 21 0,0-21 16,-21 21-16,42 0 0,-21 22 0,-1-22 16,22 0-16,0 21 0,0-21 15,0 1-15,0 20 0,0-21 0,0 0 16,0 0-16,22 1 0,62 20 31,-63-42-31,1 0 0</inkml:trace>
  <inkml:trace contextRef="#ctx0" brushRef="#br0" timeOffset="79211">18775 5673 0,'0'0'15,"-21"0"-15,-1 0 16,1 0-16,0 21 0,0 0 0,0 0 16,0 22-16,-1-22 0,1 21 15,0 0-15,0-20 0,0 20 0,0 0 16,-1 1-16,1-1 0,0-21 16,0 21-16,0-20 0,0-1 0,21 21 15,0-21-15,-22 0 0,22 1 16,0-1-16,0 0 0,22-21 31,-1 0-31,0 0 0</inkml:trace>
  <inkml:trace contextRef="#ctx0" brushRef="#br0" timeOffset="79503.83">18690 5842 0,'0'0'0,"0"-21"0,0 0 0,21-22 16,-21 22-16,21 0 0,1 21 15,-1-21-15,-21 0 0,21 21 0,0 0 16,0 0-16,0 0 0,1 0 16,-1 0-16,0 0 0,0 21 0,0 0 15,0 21-15,1-20 0,-22 20 16,0 0-16,0 1 0,0-1 0,0 0 16,0-21-16,0 22 0,0-1 0,0 0 15,0-20-15,0-1 0,0 21 16,-22-21-16,22 0 0,-21 1 0,21-1 15,0 0-15,0 0 16,0-42 15,0 0-31,-21 21 0,0-21 16,21-1-16</inkml:trace>
  <inkml:trace contextRef="#ctx0" brushRef="#br0" timeOffset="79695.34">18500 6033 0,'-43'0'0,"86"0"0,-107 0 0,43 0 16,42 21 15,0-21-31,22 0 0,-22 0 16,21 0-16,0 0 0,22 21 0,-22-21 15,1 0-15,-1 0 0,0 0 16,1 0-16,-1 0 0,-21-21 0,21 21 15,1-21-15,-22 21 0</inkml:trace>
  <inkml:trace contextRef="#ctx0" brushRef="#br0" timeOffset="79988.17">19452 5757 0,'21'0'0,"-42"0"0,63 0 15,-20 22 1,-22-1 0,0 0-16,0 0 0,21 0 0,0 0 15,0 22-15,-21-22 0,21 21 16,-21 1-16,0-22 0,21 21 0,-21-21 16,0 0-16,0 22 0,0-22 0,22 0 15,-22 0-15,0 0 0,21 1 16,-21-1-16,0 0 0,21-21 31,0 0-15,0 0-16,-21-21 15,21 0-15</inkml:trace>
  <inkml:trace contextRef="#ctx0" brushRef="#br0" timeOffset="80252.02">20087 5757 0,'0'-42'16,"0"63"15,-21 0-31,0 1 0,0-1 16,-1 0-16,1 0 0,0 21 0,0 1 0,0-22 16,-22 21-16,22 1 15,0-22-15,-21 21 0,21-21 0,-1 22 16,1-22-16,0 0 0,0 0 0,0 0 15,21 0-15,0 1 0,-21-22 16,21 21-16,0 0 0,21-42 31,0 21-31,0-21 16</inkml:trace>
  <inkml:trace contextRef="#ctx0" brushRef="#br0" timeOffset="80859.56">20468 5503 0,'21'0'0,"-21"-21"94,21 21-94,1 0 16,-22-21-16,21 21 15,0 0-15,0 0 16,0 0-1,0 0 1,-21 21-16,0 0 0,0 1 16,-21-1-16,0-21 15,0 21 1,0-21-16,0 0 0,-1 0 0,1 0 16,0 0-16,0 0 15,0 0 1,21-21-1,0 0-15,21-1 16,0 22-16,0-21 0,0 21 16,1-21-16,-1 21 15,0 0-15,0 0 0,0 0 0,0 0 16,-21 21 0,0 0-16,0 1 15,-21-1-15,21 21 0,-21-21 16,0 0-16,0 1 0,0-1 15,-1 0-15,-20 0 0,21 0 0,0 0 16,0-21-16,-1 0 0,22 22 0,-21-22 16</inkml:trace>
  <inkml:trace contextRef="#ctx0" brushRef="#br0" timeOffset="81555.2">20913 4995 0,'21'0'16,"-21"-21"-16,21 21 15,21 0-15,-21 0 0,1 0 0,20 0 16,-21 0-16,21 0 0,-20 0 0,20 0 16,0 0-16,1 0 0,-22 0 0,21 0 15,-21 0-15,22-21 0,-22 21 16,0 0-16,21 0 0,-21 0 16,1 0-16,-1 0 15,0 0-15,0 0 16,-21 21-1,0 0-15,0 1 16,0-1-16,0 0 0,0 0 0,-21 0 16,0 22-16,21-22 0,-21 21 15,-1-21-15,1 22 0,0-1 0,0 0 16,0 1-16,0-1 0,21 21 0,-22 1 16,1-22-16,21 22 0,0-1 15,0 1-15,-21-1 0,21 1 0,-21-22 16,21 22-16,0-22 0,0 21 15,0 1-15,0-22 0,0 22 16,0-1-16,0 1 0,-21-22 0,21 0 16,-21 22-16,21-22 0,-22-21 0,22 22 15,0-1-15,-21-21 0,0 0 16,0 1-16,21-1 0,-21 0 0,0 0 16,-1-21-16,1 21 0,0-21 0,0 0 15,0 0-15,0 0 0,-22 0 16,1 0-16,21 0 0,-22 0 0,1 0 15,0 0-15,21 0 0,-22 0 0,1 0 16,21 0-16,-22 21 0,22-21 16,0 0-16,0 0 0,0 0 15,0 0-15,-1 0 0,1 0 0,0 0 16,0 0 0,0 0-1,21-21 1,-21 0-16</inkml:trace>
  <inkml:trace contextRef="#ctx0" brushRef="#br1" timeOffset="93492.67">508 9059 0,'0'-21'63,"0"0"-63,0 0 15,0 0-15,0 0 16,0-1-16,0 1 0,0 0 16,21 0-16,-21 0 0,0 0 15,0-1-15,0 1 0,0 0 16,0 0-16,0 0 15,0 42 17,0 0-17,0 0-15,0 0 0,0 1 16,0-1-16,-21 21 0,21-21 0,0 22 16,-21-22-16,21 21 0,0-21 15,0 22-15,-21-1 0,21 0 0,-22-21 16,22 22-16,-21-1 0,21-21 15,0 22-15,0-22 0,0 21 16,0-21-16,0 0 0,0 1 0,21-1 16,1 0-16,-1 0 0,0-21 15,0 0-15,0 0 0,0 0 0,1 0 16,20 0-16,-21 0 0,21 0 16,-20-21-16,20 0 0,-21 21 15,0-21-15,22-1 0,-22-20 16,0 21-16,0 0 0,0-22 0,-21 22 15,21-21-15,1 0 0,-22-1 16,0 1-16,21 21 0,0-22 0,-21 1 16,21 21-16,-21-21 0,0 20 15,0 1-15,0 0 16,21 21-16,-21-21 0,0 42 47,0 0-47,0 0 15,21 1 1,-21-1 0,22-21-1,-1 0-15,0 0 0</inkml:trace>
  <inkml:trace contextRef="#ctx0" brushRef="#br1" timeOffset="94051">1799 8954 0,'0'0'16,"42"0"-16,-42-22 0,22 1 15,-1 21-15,0-21 0,0 21 0,-21-21 16,0 0-16,21 21 0,-21-21 16,0-1-16,-21 22 15,0 0 1,0 0-16,0 0 0,-1 22 0,1-1 15,-21 0-15,21 0 0,0 0 16,-22 0-16,22 1 0,-21 20 0,21-21 16,-1 0-16,1 0 0,0 1 15,21-1-15,0 0 16,0 0-16,21 0 16,0-21-16,1 0 0,-1 0 15,0 0-15,0 0 0,0 21 0,0-21 16,1 0-16,20 0 0,-42 22 15,21-22-15,0 0 0,0 21 16,1-21-16,-22 21 0,0 0 16,0 0-16,0 0 15,0 1-15,-22-1 0,1 0 16,-21-21-16,21 21 0,-22 0 16,22-21-16,-21 21 0,0-21 0,20 0 15,-20 0-15,0 0 0,21 0 16,-1 0-16,1 0 0,-21 0 15,21 0-15,0 0 0,-1 0 0,1-21 16,0 21-16,0-21 0,21 0 16,-21 21-16,21-21 15,0 0 1,21 21 15,0 0-31,0-22 0,0 22 0,22 0 16,-22-21-16</inkml:trace>
  <inkml:trace contextRef="#ctx0" brushRef="#br1" timeOffset="94446.77">2455 9059 0,'-21'0'15,"0"0"-15,0 0 0,0 22 0,-1-22 16,1 21-16,0 0 16,21 0-1,21-21 17,0 0-17,-21-21 1,0 0-1,-21 21 1,0-21-16,0 21 16,0 0-16,0 0 15,21 21-15,0 0 16,-22 0-16,22 0 16,-21-21-16,21 21 15,0 1 1</inkml:trace>
  <inkml:trace contextRef="#ctx0" brushRef="#br1" timeOffset="94789.18">2201 9440 0,'0'22'0,"21"-22"47,-21-22-16,0 1-15,-21 21-1,0 0 1,0 0-16,0 0 0,0 0 15,21 21-15,-22-21 16,22 22-16,-21-22 0,42 0 63,1 0-63,-1-22 0,0 1 0,0 21 15,0-21-15</inkml:trace>
  <inkml:trace contextRef="#ctx0" brushRef="#br1" timeOffset="95239.91">2794 9081 0,'0'-22'0,"0"44"0,0-65 0,21 43 15,-21-21-15,0 0 0,0 0 16,0 0-16,0-1 16,0 1-16,21 21 15,-21 21 17,0 1-32,0-1 0,0 0 15,0 0-15,0 21 0,0-20 0,0 20 16,0-21-16,0 21 0,-21-20 15,0 20-15,21-21 0,-21 21 0,0 1 16,21-22-16,-22 21 0,1-21 16,0 1-16,21 20 0,0-21 0,-21 0 15,0 0-15,21 1 0,-21-1 16,21 0-16,0 0 0,0 0 16,-22-21-16,22-21 46,0 0-30,0 0-16,22 0 0,-22-1 16,0 1-16,21-21 0,0 21 15,0 0-15</inkml:trace>
  <inkml:trace contextRef="#ctx0" brushRef="#br1" timeOffset="96659.76">2773 9038 0,'-21'0'15,"42"0"-15,-64 0 0,22-21 32,0 21-17,42 0 48,0 0-63,1 0 0,-1 0 15,0 0-15,0 0 0,0 0 0,0 0 16,1 0-16,-1 0 0,21 0 16,0 0-16,-20 0 0,20 0 0,0 0 15,22 0-15,-22 0 0,22 0 16,-22 0-16,21 0 0,1 0 0,-1 0 15,1 0-15,21 0 0,-22 0 16,22 0-16,-1 0 0,1 0 0,0 0 16,-1 0-16,22 0 0,0 0 0,0 0 15,-21 0-15,20 0 16,1 0-16,-21 0 0,21 0 0,-22 0 16,-20 0-16,21 0 0,-22 0 15,1 0-15,-1 0 0,1 0 0,-1 0 16,1 0-16,-1 0 0,-21 0 0,1 0 15,-1 0-15,0 0 0,1 0 16,-1 0-16,-21 0 0,0 0 0,22 0 16,-22-21-16,0 21 0,0 0 15,0 0-15,1 0 0,-1 0 0,0 0 16,0 0-16,0 0 0,0 0 16,1 0 15,-1 0 0,-21 21-15,0 0-1,0 0 1,0 1-16,0-1 16,0 0-16,0 0 15,0 0-15,0 0 0,0 1 0,-21-1 16,21 0-16,-22 0 0,22 0 0,0 0 15,0 1-15,0-1 0,0 0 16,-21 0-16,21 0 0,0 0 0,0 1 16,-21-1-16,21 0 15,0 0-15,0 0 0,-21 0 0,21 1 16,0-1-16,-21 0 0,21 0 16,0 0-16,-21-21 15,21 21-15,-22-21 16,1 0-1,0 0-15,0 0 16,0 0-16,0 0 0,-1 0 0,1 0 16,0 0-16,-21 0 0,21 0 0,-22 0 15,22 0-15,-21 0 16,-1 0-16,1 0 0,0 0 0,-1 0 0,1 0 16,-21 0-16,20 0 0,-20 0 15,-1 0-15,1 0 0,-1 0 16,1 0-16,-22 0 0,22 0 0,-22 0 15,0 0-15,1 0 0,20 0 16,-21 0-16,22 0 0,-1 0 0,1 0 16,-1 0-16,22 0 0,-21 0 0,20 0 15,-20 0-15,-1 0 0,22 0 16,-22 0-16,1 0 0,-1 0 0,1 0 16,-1 0-16,1 0 15,21 0-15,-22 0 0,22 0 0,-1 0 16,1 0-16,0 0 0,-1 0 0,22 0 15,-21 0-15,21 0 0,0 0 16,-22 0-16,22 0 0,0 0 0,0 0 16,-22 0-16,22 0 0,0 0 15,0 0-15,-21 0 0,20 0 0,1 0 16,0 0-16,0 0 0,0 0 16,0 0-16,-1 0 0,1 0 15,0 0-15,0 0 0,0 0 16,0-21-1,-1 21 32,22-21-31,0 42 109,22-21-109,-1 0-16,21 0 15,-21-21-15</inkml:trace>
  <inkml:trace contextRef="#ctx0" brushRef="#br1" timeOffset="103491.35">8128 8657 0,'21'0'16,"0"0"-16,-21-21 0,21 21 15,-21-21-15,22 0 0,-22 0 16,21 21-16,0-22 16,0 1-16,0 0 15,-21 0-15,21 21 0,-21-21 16,22 21-16,-22-21 0,21 21 15,-42 21 32,-1 0-47,1 0 0,0 0 16,0 0-16,0 1 0,-22-1 16,1 21-16,0 0 0,-1-20 0,1 20 15,-21 0-15,20 1 0,-20-1 16,-1 0-16,22 1 0,-22-1 0,22 0 15,0-21-15,-1 22 0,1-22 0,21 0 16,-21 0-16,20 0 0,1 1 16,0-22-16,0 21 0,21-42 31,0-1-15,21 1-16,0 21 0,-21-21 0,21 0 15,22 0-15,-22 21 0,0-21 16,21-1-16,128 22 15,-149 0 1,21 0-16,1 22 0,-22-22 16,21 21-16,0 0 0,-20 0 0,20 0 15,-21 0-15,0 1 0,22-1 0,-22 0 16,0 0-16,0-21 0,0 21 16,0 0-16,1-21 0,-1 22 0,0-22 15,0 0-15,0 0 16,0 0-1,1 0 1,-22-22 0,0 1-16,0 0 15,21 0-15,0 21 0</inkml:trace>
  <inkml:trace contextRef="#ctx0" brushRef="#br1" timeOffset="103755.66">8721 8890 0,'0'21'47,"0"0"-31,0 1-16,0-1 0,0 0 15,0 0-15,0 0 0,0 0 0,0 1 16,0-1-16,0 0 0,-22 0 0,22 0 15,0 0-15,-21-21 16,21 22-16,0-44 31,0 1-15</inkml:trace>
  <inkml:trace contextRef="#ctx0" brushRef="#br1" timeOffset="104115.45">8784 8615 0,'-21'0'0,"42"0"0,-63 0 16,21-21-16,-1 21 15,1 0-15,0 0 16,0 0 0,21 21-16,0 0 15,21-21-15,0 0 16,0 0-16,1 0 0,-1 0 15,0 0-15,0 0 0,0 0 0,0 0 16,1 0-16,-1 0 0,0-21 16,-21 0-16,0 0 15,0-1-15,-21 22 16,0 0-16,-1-21 0,1 21 16,0 0-16,0 0 0,0 0 15,-22 0-15,22 0 0,0 0 0,0 21 16,0 1-16,21-1 15,0 0-15,0 0 0,0 0 16,0 0-16,0 22 0,0-22 0,21 0 16,-21 0-16,21 0 0,0 1 15,0-1-15</inkml:trace>
  <inkml:trace contextRef="#ctx0" brushRef="#br1" timeOffset="104624.16">9186 8890 0,'0'21'31,"0"0"-15,-21 1-16,21-1 0,0 0 15,0 0-15,0 0 0,0 0 16,-21 1-16,21-1 0,0 0 15,0 0-15,0 0 0,0 0 0,0 1 16,-21-22-16,21 21 0,-21-21 16,21 21-16,0-42 47,0 0-47,0-1 0,0 1 15,0 0-15,0 0 0,21-21 16,0 20-16,0-20 0,0 0 0,0 21 15,22-22-15,-22 1 0,21 21 0,-21 0 16,22-1-16,-1 1 0,-21 21 16,22 0-16,-1 0 0,-21 0 15,21 21-15,-20 1 0,-1-1 0,0 0 16,21 21-16,-42-21 0,21 22 16,-21-22-16,0 0 0,0 21 0,0-20 15,0-1-15,-21 21 0,0-21 0,0 0 16,0 1-16,0-1 15,-1 0-15,1-21 16,21-21 15,21 21-15</inkml:trace>
  <inkml:trace contextRef="#ctx0" brushRef="#br1" timeOffset="105023.93">10096 8827 0,'0'0'0,"0"21"32,0 0-17,0 0-15,-21 21 0,21-20 16,0 20-16,0 0 0,0 1 15,-21-1-15,21 0 0,-21 22 0,21-22 16,0 22-16,0-1 0,0 1 16,-21 20-16,21 1 0,-21 0 0,21-1 15,0 1-15,0 0 0,0-1 0,0 1 16,0 0-16,0-1 0,0-20 16,0 20-16,-22-20 0,1-1 0,21 1 15,-21-1-15,0-20 0,0-1 0,21 0 16,-21 1-16,-1-22 0,1 0 0,0-21 15,0 0-15,21-21 32,0 0-32,0 0 0,0-1 15,0 1-15,0-21 0,0 0 0,21-1 16,0 1-16,0 0 0,1-22 0,-1 1 16,0-1-16,0 1 0</inkml:trace>
  <inkml:trace contextRef="#ctx0" brushRef="#br1" timeOffset="105343.75">10033 9102 0,'0'0'0,"-21"-64"0,21 22 0,0 0 15,-21-1-15,21 1 0,0 21 16,0 0-16,0-1 0,0 1 16,21 0-16,0 0 0,0 21 0,21-21 15,-20 21-15,-1 0 0,0 0 0,21 0 16,-21 0-16,1 0 0,20 0 15,-21 0-15,0 21 0,0 0 0,1 0 16,-22 0-16,0 22 0,0-22 0,0 0 16,0 21-16,0-20 0,-22-1 15,1 0-15,0 21 0,0-21 0,-21 1 16,-1-1-16,22 0 0,-21-21 0,-1 21 16,22 0-16,0-21 0,0 21 15,0-21-15,0 0 0,21 22 16,21-22 15,0-22-31,0 22 0,21-21 0,-20 0 16</inkml:trace>
  <inkml:trace contextRef="#ctx0" brushRef="#br1" timeOffset="106072.33">10583 8742 0,'0'0'0,"-21"0"31,0 21-15,21 0-16,0 22 0,0-22 15,-21 0-15,21 0 0,0 21 0,-21-20 16,21-1-16,0 0 0,0 0 0,0 0 16,0 0-16,0 1 0,0-1 15,21-21-15,0 21 0,0-21 16,0 0-16,0 0 0,1 0 0,-1 0 15,0-21-15,0 21 0,0-21 16,0-1-16,1 1 0,20-21 0,-21 21 16,0-22-16,0 1 0,1 0 15,-1 21-15,0-22 0,-21 1 16,0 21-16,21-22 0,-21 22 0,21 0 16,-21 0-16,0 42 31,-21 0-31,21 0 0,-21 1 15,21 20-15,0-21 0,0 0 16,0 22-16,0-22 0,0 21 0,0-21 16,0 0-16,0 1 0,21-1 0,0 0 15,0-21-15,1 0 0,-1 21 16,0-21-16,0 0 0,0 0 0,0 0 16,1-21-16,20 0 0,-21 0 0,0-1 15,0 1-15,1-21 16,-1 0-16,0-1 0,0 1 0,0 0 15,0-1-15,1 1 0,-1 0 0,-21-1 16,21 1-16,0 0 0,-21-1 16,0 1-16,0 21 0,0 0 0,21-22 15,-21 22-15,0 0 16,-21 42 0,21 0-16,0 0 0,-21 1 15,21 20-15,-21-21 0,21 21 16,-21 1-16,21-1 0,0 0 0,0 1 15,0 20-15,0-20 0,0-1 0,0 0 16,0 1-16,0-1 16,0 0-16,0-21 0,0 22 0,21 20 15,0-63 1,0 0-16,0 0 0,0 0 16,1 0-16,-1-21 0,0 0 15,0 21-15,0-42 0,0 20 0,1 1 16,-22 0-16,21-21 0,-21 21 15,21-22-15,-21 22 0</inkml:trace>
  <inkml:trace contextRef="#ctx0" brushRef="#br1" timeOffset="106303.2">11261 8573 0,'0'0'0,"-22"0"0,44 0 31,-1 0-31,0 0 0,0 0 16,0 0-16,0 0 0,22 0 0,-22 0 16,0 0-16,21-22 0,-20 22 0,-1 0 15,0 0-15,0 0 0,0 0 16,0 0-16,-21-21 31</inkml:trace>
  <inkml:trace contextRef="#ctx0" brushRef="#br1" timeOffset="106815.43">13568 8551 0,'0'-21'0,"0"-21"31,0 21-31,0 42 31,0 0-31,0 0 0,-21 0 16,21 1-16,0-1 0,0 0 0,-22 0 16,22 0-16,-21 0 0,21 22 15,0-22-15,-21 0 0,21 0 0,-21 0 16,21 1-16,-21-1 0,21 0 16,0 0-1,-21-21 1,21-21-1,0 0-15</inkml:trace>
  <inkml:trace contextRef="#ctx0" brushRef="#br1" timeOffset="107199.21">13610 8192 0,'0'0'0,"0"-22"0,-21 22 0,0 0 16,0 0-16,-1 0 0,1 0 15,0 0-15,0 0 0,0 22 16,0-22-16,-1 21 0,22 0 16,0 0-16,0 0 0,0 0 15,22-21 1,-1 0-16,0 0 0,0 0 16,21 0-16,-20 0 0,-1 0 15,0 0-15,0-21 0,0 21 0,-21-21 16,21 21-16,-21-21 0,22 21 0,-22-21 15,0-43 1,-22 43-16,1 21 16,0 0-16,0-21 0,0 21 0,0 0 15,-1 0-15,1 0 16,0 0-16,0 21 0,0 0 0,0-21 16,-1 21-16,22 1 0,-21-1 15,21 0-15,0 0 0,0 0 0,0 0 16,0 1-16,21-1 0,1 0 15,-1 0-15,21-21 0</inkml:trace>
  <inkml:trace contextRef="#ctx0" brushRef="#br1" timeOffset="107847.83">14372 8573 0,'0'-43'31,"-21"22"-31,0 0 16,0 21-16,-1-21 0,-20 21 15,21 0-15,-21-21 0,20 21 0,-20 0 16,0 0-16,-1 0 0,1 21 0,0-21 16,21 21-16,-22 0 0,1 0 15,21 0-15,-22 22 0,22-22 0,0 21 16,21-21-16,0 22 0,-21-1 0,21-21 15,0 22-15,0-22 16,0 0-16,0 0 0,21 0 0,0 0 0,0 1 16,1-22-16,-1 0 0,21 0 15,-21 0-15,22 0 0,-22 0 16,21 0-16,-21 0 0,22-22 0,-22 1 16,0 0-16,21 0 0,-21 0 0,1-22 15,-1 22-15,0-21 0,0 0 16,0 20-16,0-20 0,1 0 0,-1-1 15,0-20-15,0 21 0,-21-1 16,21-20-16,0-1 0,-21 22 0,22-22 16,-1 22-16,-21-21 0,0 20 15,21 1-15,0 21 0,-21-22 16,21 22-16,-21 0 0,0 42 31,-21 22-31,0-22 16,21 21-16,0 0 0,-21 22 0,0-22 15,21 22-15,-22-22 0,22 22 0,0-22 16,0 21-16,0-20 0,0-1 16,0 0-16,0 1 0,0-1 0,0 0 15,0 1-15,0-22 0,0 21 16,0-21-16,0 1 0,22-1 0,-1-21 16,-21 21-16,21-21 0,0 0 0,0 0 15,0 0-15,1 0 16,-1 0-16,0-21 0,0 21 15,0-21-15,0-1 0,1 1 0,-1 0 16,0 0-16,21 0 0,-21-22 0,22 22 16</inkml:trace>
  <inkml:trace contextRef="#ctx0" brushRef="#br1" timeOffset="108108">15430 8403 0,'0'0'0,"-21"0"15,0 0-15,42 0 47,0 0-47,1 0 0,-1 0 16,0 0-16,0 0 0,0 0 0,0 0 15,1 0-15,-1 0 16,-21 21 15</inkml:trace>
  <inkml:trace contextRef="#ctx0" brushRef="#br1" timeOffset="108291.9">15346 8594 0,'0'0'0,"-21"21"0,21 0 15,21-21 17,0 0-32,0 0 15,0 0-15,0 0 0,1 0 16,-1 0-16,0 0 0,0 0 16,0-21-16,-21 0 15,21 21-15,-21-21 0,22 21 0</inkml:trace>
  <inkml:trace contextRef="#ctx0" brushRef="#br1" timeOffset="108814.6">16827 8128 0,'0'21'0,"0"-42"0,0 63 16,22-42 15,-1 0-31,0-21 16,0 0-16,-21 0 16,21 0-16,-21 0 0,0-1 15,0 1-15,0 0 0,0 0 0,0 0 16,0 0-16,0-1 0,0 1 15,0 0-15,0 0 0,-21 21 16,0 0-16,0 0 0,21 21 16,-21 0-16,-1 0 0,1 22 15,0-1-15,21 22 0,0-22 0,-21 0 16,0 1-16,21-1 0,0 0 16,0 1-16,0-1 0,0-21 0,0 0 15,0 0-15,21 1 0,0-1 16,0 0-16,0-21 0,1 0 15,20 0-15</inkml:trace>
  <inkml:trace contextRef="#ctx0" brushRef="#br1" timeOffset="109403.4">17653 8446 0,'0'0'0,"21"0"0,-21-22 0,0 1 16,0 0 0,21 0-16,-21 0 0,0 0 15,0-1-15,0 1 0,0 0 16,0 0-16,0 0 0,-21 0 0,0-1 16,0 1-16,0 0 0,-22 21 0,22 0 15,0 0-15,-21 0 0,-1 21 16,1 0-16,21 1 0,-22-1 0,1 21 15,0-21-15,21 22 0,-22-1 16,22 0-16,0-21 0,-21 22 16,20-1-16,22 0 0,-21-20 0,21 20 0,-21-21 15,21 21-15,0-20 0,0-1 16,0 0-16,21 0 0,0 0 16,1 0-16,20-21 0,-21 0 0,21 0 15,1 0-15,-1 0 0,0 0 16,1 0-16,-22 0 0,21-21 0,1 0 15,-22 0-15,21 0 0,-21 0 0,0-1 16,1-20-16,-1 21 0,-21-21 16,0 20-16,21-20 0,-21 0 0,0-1 15,0 1-15,0 0 0,0 21 0,0-22 16,0 22-16,0 0 0,0 42 31,-21 0-31,21 22 0,0-22 16,0 21-16,0 0 15,0-20-15,0 20 0,0-21 0,0 21 16,0-20-16,0-1 0,0 0 0,0 0 16,0 0-16,0 0 0,21 1 15,-21-1-15,21-21 0,0 0 0,0 0 16,1 0-16,-1 0 0,0 0 0,0-21 16,21-1-16</inkml:trace>
  <inkml:trace contextRef="#ctx0" brushRef="#br1" timeOffset="109947.09">18097 7811 0,'0'0'0,"0"-22"0,0 1 0,0 0 16,0 42 0,0 0-16,-21 1 15,21-1-15,0 21 0,0 0 16,-21 22-16,21-22 0,0 22 0,-21-22 15,21 22-15,0-1 0,0-21 0,0 22 16,0-22-16,0 1 0,-21-1 16,21 0-16,0 1 0,-21-22 0,21 21 15,0-21-15,0 0 0,0 1 0,0-1 16,0 0-16,-22-21 16,22 21-16,0-42 15,0 0 1,0 0-16,0-1 15,0 1-15,0 0 0,22-21 0,-1 21 16,-21-22-16,21 1 0,21 21 0,-21-22 16,1 1-16,20 21 0,0 0 15,1 0-15,-1-1 0,0 1 0,1 21 16,-1 0-16,0 0 0,-21 0 16,22 21-16,-22 1 0,0-1 0,0 21 15,0-21-15,-21 22 0,22-22 0,-22 21 16,0-21-16,0 22 0,0-22 15,-22 0-15,1 21 0,-21-21 16,21 1-16,-22-1 0,1 0 0,0 0 16,-1-21-16,-20 21 0,21-21 0,-1 0 15,1 21-15,0-21 0,20 0 16,-20 0-16,21 0 0,0 0 0,0 0 16,-1 0-16,1 0 0,0 0 15,21-21 1,21 0-16,0 0 15,1 21-15,20-21 0</inkml:trace>
  <inkml:trace contextRef="#ctx0" brushRef="#br1" timeOffset="110271.85">19431 8213 0,'0'-21'0,"0"42"0,0-64 0,-21 22 16,0 0-16,-1 21 16,1 0-16,0 0 0,0 0 15,-21 0-15,20 0 0,1 21 16,-21 22-16,21-22 0,-22 21 0,22-21 0,0 22 16,-21-1-16,21 0 0,-1 1 15,22-22-15,0 21 0,0 0 16,0-20-16,0-1 0,0 21 0,0-21 15,0 0-15,22 1 0,-1-1 0,0-21 16,0 21-16,21-21 0,-20 0 16,-1 0-16,21 0 0,-21 0 0,22 0 15,-22-21-15,21 21 0,-21-21 0,22-1 16,-22 1-16,0 0 0,0 0 16,21-21-16</inkml:trace>
  <inkml:trace contextRef="#ctx0" brushRef="#br1" timeOffset="110855.52">19897 7705 0,'-22'0'0,"1"0"15,0 21 17,21-42 15,0 0-47,0-1 15,42-20 1,-20 42-16,-1 0 0,-21-21 15,21 21-15,0 0 0,0 0 16,0 0-16,1 0 16,-22 21 15,0 0-31,-22-21 16,1 21-16,0-21 0,0 0 15,0 22-15,0-22 0,-1 0 16,1 0-16,21-22 31,21 1-15,1 0-16,-1 21 0,-21-21 15,21 0-15,0 21 0,0-21 16,0 21-16,1-22 0,-1 22 16,0 0-16,-21 22 15,0-1 1,0 0-16,0 0 0,0 21 0,0-20 15,0-1-15,0 21 0,-21-21 16,0 0-16,-1 1 0,1 20 0,0-21 16,-21 0-16,21 0 0,-1-21 0</inkml:trace>
  <inkml:trace contextRef="#ctx0" brushRef="#br1" timeOffset="111647.49">21378 8192 0,'0'-22'0,"21"22"16,-21 22-1,0-1-15,0 0 16,0 21-16,0-21 0,0 1 15,0-1-15,0 0 0,-21 0 16,21 21-16,-21-20 0,21-1 0,0 0 16,0 0-16,-21-21 0,21 21 0,0 0 15,-21-21-15,21 22 0,-21-22 32,-1-22-17,22 1 1,0 0-16,0 0 0,0 0 0,0 0 15,0-22-15,0 22 0,0-21 0,0-1 16,22 1-16,-1 0 16,0 21-16,21-22 0,-21 22 0,22-21 15,-1 42-15,0-21 0,1 21 0,-1 0 16,22 0-16,-22 0 0,0 21 16,1-21-16,-1 42 0,0-21 0,-21 0 15,1 22-15,-1-1 0,-21-21 16,21 22-16,-21-22 0,0 21 0,0-21 15,-21 0-15,0 22 0,-1-22 0,1 0 16,0-21-16,0 21 0,0 0 16,0-21-16,-1 22 0,1-22 0,0 0 15,0 0-15</inkml:trace>
  <inkml:trace contextRef="#ctx0" brushRef="#br1" timeOffset="112124.22">22542 8213 0,'22'-21'0,"-44"42"0,44-64 0,-22 22 16,0 0-16,0 0 0,0 0 15,-22 21-15,1 0 0,0-21 0,0 21 16,0 0-16,-22 0 15,1 0-15,0 21 0,-1 0 0,1 0 16,0 21-16,-1-20 0,1 20 0,0 0 16,-1 1-16,22-22 0,-21 21 15,21-21-15,21 22 0,0-22 0,0 0 16,0 0-16,0 0 0,0 0 0,42-21 16,-21 0-16,0 22 0,1-22 15,20 0-15,-21 0 0,21 0 0,-20 0 16,20-22-16,0 1 0,-21 21 0,22-21 15,-22 0-15,21 0 0,-21-22 16,22 22-16,-22-21 0,0 21 16,0-22-16,0 1 0,1 21 0,-1-21 15,-21 20-15,21 1 0,-21 42 32,-21 1-17,0-1-15,21 0 0,-22 0 0,22 21 16,0-20-16,0-1 0,-21 0 0,21 0 15,0 0-15,0 0 0,0 1 16,0-1-16,0 0 0,21-21 16,1 0-16,-1 0 15,21 0-15,-21 0 16</inkml:trace>
  <inkml:trace contextRef="#ctx0" brushRef="#br1" timeOffset="112788.74">23093 8149 0,'0'0'16,"-21"21"0,21 1-16,-22-1 15,1 0-15,21 0 0,-21 21 0,0-20 16,21-1-16,0 21 0,-21-21 16,0 0-16,21 1 0,-22-1 0,22 0 15,0 0-15,0 0 0,-21-21 16,21 21-1,0-42 17,0 0-32,0 0 15,21 0-15,-21 0 0,22-1 0,-1-20 16,0 21-16,-21-21 0,21 20 16,0 1-16,0-21 0,22 21 0,-22 0 15,0-1-15,0 1 0,0 21 0,1 0 16,-1 0-16,0 0 0,0 21 15,0 1-15,0-1 0,1 0 0,-1 21 16,0-21-16,0 22 0,0-22 16,-21 0-16,0 21 0,0-20 15,0-1-15,0 0 0,0 0 0,0 0 16,0 0-16,0 1 0,-21-22 16,0 0-1,0 0-15,21-22 16,0 1-16,0 0 15,0 0-15,0-21 16,0 20-16,21 1 0,0-21 0,0 0 16,22 20-16,-1-20 0,-21 0 15,21 21-15,1-22 0,-1 22 16,0 21-16,1-21 0,-1 21 0,0 0 16,-20 0-16,-1 21 0,0 0 15,0 0-15,0 22 0,0-22 0,-21 21 16,0-21-16,0 22 0,0-22 0,0 0 15,0 21-15,0-20 0,-21-1 16,0 0-16,21 0 0,-21-21 0,0 21 16,0-21-16,21 21 0,0-42 47,21 0-47,-21 0 15,21 21-15</inkml:trace>
  <inkml:trace contextRef="#ctx0" brushRef="#br1" timeOffset="113146.94">24151 8382 0,'0'21'31,"21"-21"-15,0 0-16,1 0 15,-1 0-15,0-21 0,0 0 16,0 0-16,22 21 15,-22-21-15,0-1 0,0 1 16,0-21-16,0 21 0,-21 0 0,0-22 16,22 22-16,-22 0 0,0 0 15,0 0-15,0-1 0,0 1 0,-22 21 16,1 0-16,0 0 0,-21 21 16,21 1-16,-22-1 0,22 0 0,-21 21 15,21 1-15,-1-22 0,1 21 0,0-21 16,21 22-16,-21-1 0,21-21 15,0 0-15,0 22 0,0-22 0,0 0 16,0 0-16,21-21 0,0 21 0,0-21 16,1 0-16,-1 21 0,0-21 15,0 0-15,0 0 0,22 0 16,-22 0-16,0 0 0,0 0 0,21-21 0,-20 0 16,-1 21-16</inkml:trace>
  <inkml:trace contextRef="#ctx0" brushRef="#br1" timeOffset="113399.8">25082 8128 0,'-21'0'16,"42"0"15,1 0-31,-1 0 0,0 0 0,0 0 16,0 0-16,0 21 0,1-21 15,-44 0 17</inkml:trace>
  <inkml:trace contextRef="#ctx0" brushRef="#br1" timeOffset="113563.25">24998 8297 0,'0'0'0,"0"22"0,0-1 16,21-21 15,0 0-31,0 0 16,0 0-16,1 0 0,-1 0 15,0 0-15,0 0 0,0 0 0,0-21 16,1 21-16,20-22 0,-21 22 15</inkml:trace>
  <inkml:trace contextRef="#ctx0" brushRef="#br1" timeOffset="113959.04">25654 7641 0,'0'0'0,"21"0"16,0 0-1,0 0-15,-21-21 16,22 0-16,-22 0 16,0 0-1,-22 21 1,1 0-16,0 0 0,0 21 16,0 0-16,0 0 0,-1 0 15,1 0-15,0 1 0,0 20 0,21-21 16,0 0-16,0 0 0,0 1 15,0-1-15,0 0 0,0 0 0,21 0 16,0 0-16</inkml:trace>
  <inkml:trace contextRef="#ctx0" brushRef="#br1" timeOffset="114275.86">25950 8065 0,'0'0'0,"-21"0"0,21-22 15,-21 1-15,21 42 32,0 1-32,0-1 15,0 0-15,0 0 0,0 0 0,0 22 16,0-22-16,21 21 0,0-21 15,-21 22-15,21-22 0,-21 0 0,22 21 16,-22-21-16,21 1 0,-21-1 0,21 0 16,-21 0-16,0-42 47</inkml:trace>
  <inkml:trace contextRef="#ctx0" brushRef="#br1" timeOffset="114526.94">26331 7980 0,'0'0'15,"0"-21"-15,0 0 0,-21 21 16,0 0 0,0 0-16,0 21 0,-22 0 0,22 0 15,-21 21-15,-1-20 0,1 20 0,0 0 16,-1-21-16,-20 22 0,21-1 15,-1-21-15,1 22 0,0-22 16,-1 21-16,22-21 0,-21 0 0,21 1 16,-1-1-16,1-21 0,21 21 15,0 0-15,21-21 16,1 0 0,-1 0-16,0 0 0</inkml:trace>
  <inkml:trace contextRef="#ctx0" brushRef="#br1" timeOffset="115020.18">26416 8022 0,'0'21'16,"0"1"-16,-21-1 15,0 0-15,-1 0 0,22 0 0,-21 0 16,0 1-16,21-1 0,0 0 0,0 0 16,0 0-16,0 0 15,0 1-15,0-1 0,21-21 16,0 0-16,1 0 16,-1 0-16,0 0 0,0 0 15,0 0-15,0 0 0,1-21 0,-22-1 16,21 22-16,0-21 0,0 0 15,0 0-15,-21 0 0,21-22 0,1 22 16,-1 0-16,-21 0 0,0 0 0,21 0 16,-21-1-16,0 44 31,-21-1-31,0 0 16,21 0-16,-22 21 0,1-20 0,0 20 15,0 0-15,21-21 0,-21 22 0,21-1 16,-21 0-16,21-20 0,-22-1 15,22 21-15,0-21 0,0 0 0,0 1 16,0-1-16,-21 0 0,21 0 16,0-42 15,21 0-31,1 21 16,-1-21-16</inkml:trace>
  <inkml:trace contextRef="#ctx0" brushRef="#br1" timeOffset="115562.87">26818 8107 0,'0'0'0,"21"0"47,0 0-47,1 0 0,-1 0 0,21 0 16,-21 0-16,0-21 0,22 21 15,-22-21-15,0-1 0,0 22 0,0-21 16,1 0-16,-1 21 0,-21-21 16,21 0-16,-21 0 15,-21 21 1,0 0-16,-1 21 0,1 0 16,0 0-16,0 21 0,0-20 0,0 20 15,-1-21-15,-20 21 0,21-20 16,0 20-16,0 0 0,-1-21 0,1 22 15,-21-22-15,21 0 0,21 21 16,-21-20-16,-1-22 0,22 21 16,-21 0-16,21 0 0,21-42 47,1 21-47,-1-21 0,0 0 0,0-1 15,0 1-15,0 21 0,1-21 16,-22 0-16,21 21 0,0 0 0,0 0 31,-21 21-31,0 0 16,0 0-16,21 1 15,-21-1-15,21-21 0,1 21 0,-1 0 16,0-21-16,-21 21 16,21-21-16,0 0 0,0 0 15,1 0-15,-1 0 0,-21-21 16,21 0-16,0 21 0,-21-21 15</inkml:trace>
  <inkml:trace contextRef="#ctx0" brushRef="#br1" timeOffset="116095.06">27474 7789 0,'-21'0'32,"21"-21"46,21 21-78,-21-21 31,21 21-31,-21 21 63,-21-21-63,21 21 15,-21-21-15,0 0 16,0 0-1,42-21 32,0 21-47,0 0 16,-21-21-16,21 21 16,-21-21-16,22 21 0,-22 21 31,0 0-31,0 0 15,0 1-15,0-1 16,-22-21-16,22 21 0,0 0 16</inkml:trace>
  <inkml:trace contextRef="#ctx0" brushRef="#br1" timeOffset="116824.04">27749 7684 0,'0'0'0,"0"-22"31,0 44 0,0-1-31,22-21 16,-22 21-16,21 0 15,0 0-15,-21 0 0,21 1 0,0-1 16,-21 0-16,21 0 0,1-21 0,-22 42 16,0-20-16,21-22 0,0 21 15,0 63 1,0-84-1,-21 22 1,0-1 15,-21 0-31,0-21 0,0 21 16,0 0-16,-1 0 0,1 1 16,0-1-16,0 0 0,-21 0 15,20 21-15,-20-20 0,21 20 0,-21-21 16,-1 21-16,22-20 0,-21 20 15,21-21-15,-1 21 0,1-20 0,-21-1 16,21 21-16,21-21 0,-21 0 16,-1 1-16,1 20 0,21-21 0,0 0 15,0 0-15,-21-21 0,21 22 0,0-1 16,-21-21-16,21 21 16,-21-21 15,21-21-31,-21 21 15,-1 0-15</inkml:trace>
  <inkml:trace contextRef="#ctx0" brushRef="#br2" timeOffset="141203.7">1672 11515 0,'0'0'0,"-21"21"0,0 0 15,0-21-15,21 21 0,0 0 16,-22 1-16,22 20 15,0-21-15,0 0 0,0 0 16,22-21-16,-1 0 16,0 0-16,0 0 0,0 0 15,0 0-15,1-21 0,20 21 16,-21-21-16,0 0 0,0 0 0,22 0 16,-22-1-16,-21 1 0,21 0 15,-21-21-15,21 21 0,-21-1 0,0-20 16,0 21-16,0 0 0,-21 0 0,0 21 15,0-22-15,-22 22 16,22 0-16,-21 0 0,0 22 0,20-22 16,-20 21-16,0 21 0,-1-21 15,1 0-15,0 22 0,-1-1 0,22-21 16,-21 22-16,21-1 0,0-21 16,-1 21-16,1-20 0,21 20 15,0-21-15,0 0 0,0 0 0,0 1 16,21-1-16,1-21 0,20 21 15,-21-21-15,21 0 0,1 0 0,-1 0 16,0 0-16,-20 0 16,20-21-16,0 21 0,-21-21 0,22 21 15,-22 0-15,-21-22 0,-42 22 32,20 0-32,-20 0 15,0 22-15,-1-1 0,-20 0 0,21 21 16,-22 1-16,22-22 0,-1 21 15,1 0-15,0 1 0,-1-1 0,22 0 16,0 1-16,0-1 0,21-21 16,0 22-16,0-22 0,21 0 0,0 0 15,0 0-15,22 0 16,-1-21-16,0 0 0,1 0 0,-1 0 16,22 0-16,-22 0 0,21 0 15,1 0-15,-22-21 0,22 0 0,-22 21 16,22-21-16,-22 0 0,0 0 15,1-1-15,-1 1 0,0 21 0,-21-21 16</inkml:trace>
  <inkml:trace contextRef="#ctx0" brushRef="#br2" timeOffset="141887.57">2794 11938 0,'0'0'0,"21"-21"16,0 0-16,0 0 0,-21-1 15,-21 22-15,0 0 16,-21 0-16,-1 0 0,1 0 16,0 0-16,-1 22 0,-20-1 0,21 0 15,-22 21-15,22-21 0,-1 22 16,1-1-16,0 0 0,-1-20 0,22 20 16,0 0-16,0-21 0,21 22 15,0-22-15,0 0 0,0 0 0,0 0 16,42-21-16,-21 0 0,22 22 15,-22-22-15,21 0 0,1 0 0,20-22 16,-21 22-16,1-21 0,20 0 16,-20 0-16,-22 0 0,21 0 15,0-1-15,-20-20 0,-1 21 0,0 0 16,0 0-16,0-1 0,-21 1 16,0 0-16,0 0 0,-21 42 31,0 0-31,0 0 15,21 1-15,-21-1 0,-1 21 0,22 0 16,-21 1-16,21-1 0,0 0 16,-21 1-16,21-1 0,-21 22 15,21-22-15,0 21 0,0 1 0,0 21 16,0-22-16,0 22 0,0-1 16,0-20-16,0 21 0,0-1 0,0-20 15,0 20-15,0 1 0,0 0 16,0-1-16,0 1 0,0-21 0,0 20 15,0-20-15,0 20 0,-21-20 16,0-1-16,-22 1 0,22-22 0,-21 22 16,-1-22-16,1 0 0,0-20 0,-22 20 15,22-21-15,0 0 0,-22-21 16,22 0-16,-1 0 0,1-21 0,0-21 16,-1 21-16,1-22 0,0-20 15,-1 20-15,22-20 0,-21-22 0,42 22 16,0-22-16,0 0 15,0-20-15,0 20 0,0 0 0,0 22 16,21-22-16,21 22 0,-20-1 0,-1 1 16,0-1-16,21 1 0,-21 20 15,22-20-15,-1 20 0,-21-20 0,22 21 16,-1-22-16,0 22 0</inkml:trace>
  <inkml:trace contextRef="#ctx0" brushRef="#br2" timeOffset="142279.23">3619 11853 0,'-21'0'16,"0"0"-1,0 22-15,0-22 0,0 21 16,-1-21-16,22 21 0,0 0 16,22-21 15,-1 0-31,0 0 16,0-21-16,0 21 15,-21-21-15,0 0 16,-21 21 15,0 0-31,0 21 16,21 0-1,-21 0 1,21 0 0</inkml:trace>
  <inkml:trace contextRef="#ctx0" brushRef="#br2" timeOffset="142748.69">3514 12340 0,'0'0'0,"0"21"0,0 1 0,0-1 15,21-21 1,-21 21-16,21-21 15,0 0 1,-21-21 0,0 0-16,0-1 15,-21 22 32,0 0-47,21 22 0,0-1 16,0 0-16,0 0 31,21-21-31,0 0 0,0 0 16,0 0-16,1-21 15,-22 0 1,0 0 0,-22 21-1,1 0-15,0 0 16,0 0-16,0 0 0,0 0 15,21 21 1</inkml:trace>
  <inkml:trace contextRef="#ctx0" brushRef="#br2" timeOffset="143147.4">3577 11980 0,'0'0'0,"-21"0"0,21 22 78,21-22-47,-21-22-15,0 1-16,0 0 31,-21 21-16,21 21 32,0 0-31,0 1-16,0-1 16,0 0-16</inkml:trace>
  <inkml:trace contextRef="#ctx0" brushRef="#br2" timeOffset="143491.32">3556 12488 0,'21'-21'31,"-21"0"-15,0 0-1,21 21-15,-21-21 16,-21 21 0,0 0-1,21 21-15,-21-21 0,0 21 0,-1-21 16,22 21-16,-21-21 0,21 21 15</inkml:trace>
  <inkml:trace contextRef="#ctx0" brushRef="#br2" timeOffset="150207.93">5249 11896 0,'0'0'0,"21"-21"0,-21-1 16,0 1-16,0 0 16,22 21-1,-22 21 1,0 0-1,0 1-15,0-1 0,0 0 16,0 21-16,0-21 0,0 22 0,0-1 16,0-21-16,0 22 0,0-1 0,-22-21 15,22 0-15,0 22 0,0-22 16,0 0-16,-21 0 0,21 0 16,-21-21 15,21-21-31,0 0 15,0-21-15,0 20 16,0 1-16</inkml:trace>
  <inkml:trace contextRef="#ctx0" brushRef="#br2" timeOffset="150620.69">5292 11430 0,'0'0'16,"-22"0"-16,1 0 0,0 0 16,21 21-16,0 0 0,-21-21 0,21 22 15,-21-1-15,21 0 0,-21 0 16,21 0-16,0 0 0,0 1 16,0-1-16,0 0 0,21-21 15,-21 21-15,21-21 16,0 0-16,0 0 0,0 0 0,1 0 15,-1 0-15,0-21 0,-21 0 16,21 0-16,0 21 0,-21-22 16,21 1-16,-21 0 0,0 0 0,0 0 15,0 0-15,0-1 0,-21 1 16,0 0-16,0 0 0,0 21 16,0 0-16,-1 0 15,1 0-15,0 21 0,21 0 16,0 0-16,-21 1 0,21-1 0,0 0 15,0 0-15,0 0 0,0 22 16,0-22-16,0 0 0,0 0 0,0 0 16,21 0-16,0 1 0,0-22 15,1 21-15,-1 0 0</inkml:trace>
  <inkml:trace contextRef="#ctx0" brushRef="#br2" timeOffset="151119.04">5800 11875 0,'-22'21'32,"22"0"-32,0 0 0,0 0 0,-21 0 15,21 1-15,0-1 0,-21 0 16,21 0-16,0 21 0,0-20 15,0-1-15,0 0 0,0 0 0,0 0 16,0 0-16,0 1 0,-21-1 16,21 0-16,-21-21 31,21-21-15,0 0-16,0-1 0,0 1 15,0 0-15,0-21 0,0 21 16,0-22-16,0 1 0,21 0 0,0-1 15,0 22-15,0-21 0,22-1 16,-22 22-16,21 0 0,1 0 16,-1 0-16,0 21 0,1 0 0,-22 0 15,21 0-15,-21 0 0,22 0 16,-22 21-16,0 0 0,0 0 0,-21 22 16,0-22-16,0 0 0,0 21 0,0-21 15,0 22-15,0-22 0,0 21 16,0-21-16,0 1 0,-21-1 0,0 0 15,21 0-15,0 0 0,-21 0 0,-1 1 16</inkml:trace>
  <inkml:trace contextRef="#ctx0" brushRef="#br2" timeOffset="151500.82">6583 11790 0,'0'0'0,"0"21"32,0 0-17,0 0-15,0 22 0,0-1 16,0 0-16,-21 1 0,21-1 0,-22 22 15,22-22-15,-21 21 0,21 1 16,0-22-16,0 22 0,0-1 0,0 1 16,0 20-16,0-20 0,0 21 15,0-1-15,0 1 0,0-22 0,0 22 16,0 0-16,21-22 0,-21 22 0,0-22 16,0 1-16,22-1 0,-22 1 15,0-1-15,0 1 0,0-22 0,0 1 16,0-1-16,0 0 0,0-21 0,-22 1 15,1-1-15,21 0 0,0 0 0,-21-21 16,0 0 0,21-21-16,0 0 0,0 0 15,0-22-15,0 1 0,0 0 0,0-22 16</inkml:trace>
  <inkml:trace contextRef="#ctx0" brushRef="#br2" timeOffset="151863.6">6583 12086 0,'0'0'15,"0"-21"-15,-21-21 0,21 21 16,0-1-16,0 1 0,0 0 0,127-85 31,-85 106-31,0-21 16,-21 21-16,22 0 0,-22 0 0,21 0 15,-21 21-15,1 0 0,-1-21 0,0 22 16,0 20-16,-21-21 0,0 0 16,0 22-16,0-22 0,0 21 0,-21-21 15,0 0-15,0 1 0,-22 20 16,22-21-16,-21-21 0,21 21 0,-22 0 16,22-21-16,-21 22 0,21-22 0,-1 0 15,1 0-15,0 21 16,0-21-16,42 0 31,0 0-15,0 0-16,1-21 0,-1 21 0,0-22 15,21 1-15</inkml:trace>
  <inkml:trace contextRef="#ctx0" brushRef="#br2" timeOffset="152640.16">7260 11790 0,'0'-21'0,"0"0"16,0 42 15,0 0-31,0 0 16,0 0-16,-21 0 0,21 22 0,0-22 16,0 21-16,-21-21 0,21 22 15,0-22-15,0 21 0,0-21 0,0 22 16,0-22-16,0 0 0,0 0 0,0 0 15,21-21-15,0 22 0,0-22 16,0 0-16,1 0 16,-1 0-16,0-22 0,0 22 0,0-21 15,0 0-15,1-21 0,-1 21 16,0-22-16,-21 1 0,21 0 16,0-1-16,0 1 0,1 0 0,-1-1 15,-21 22-15,0 0 0,21-21 16,-21 20-16,21 22 0,-21-21 0,0 0 15,0 42 1,0 0 0,0 1-16,0 20 0,0-21 0,0 21 15,0-20-15,0 20 0,0 0 16,0 1-16,0-1 0,0-21 0,0 21 16,21 1-16,0-22 0,-21 0 0,22 0 15,-1 0-15,0 1 0,0-1 16,0-21-16,0 0 0,1 0 15,-1 0-15,0 0 0,0 0 0,21 0 16,-20 0-16,-1-21 0,0-1 16,0-20-16,21 0 0,-20-1 0,-1 1 15,0 0-15,0-22 0,0 1 0,0 20 16,1-20-16,-22-1 0,21 1 16,0-1-16,-21 1 0,21 21 0,-21-22 15,21 22-15,-21-1 0,21 1 16,-21 0-16,0 21 0,0-1 0,0 1 15,0 0-15,0 42 16,0 0 0,-21 1-16,21 20 0,-21 0 15,0 1-15,21-1 0,0 0 0,-21 1 16,0 20-16,21-21 0,-22 1 16,22-1-16,0 0 0,0 22 0,0-22 15,0-21-15,0 22 0,0-1 0,0-21 16,0 22-16,0-22 0,0 0 15,0 0-15,0 0 0,22-21 0,-1 21 16,0-21-16,0 0 16,0 0-16,0-21 15,1 21-15,-22-21 0,21 0 0,-21 0 16,21 21-16,-21-21 16</inkml:trace>
  <inkml:trace contextRef="#ctx0" brushRef="#br2" timeOffset="152867.03">8149 11705 0,'21'0'47,"0"0"-47,1 0 0,-1 0 15,0 0-15,0 0 0,0 0 0,0 0 16,1-21-16,-1 21 16,0-21-16,-21 0 15</inkml:trace>
  <inkml:trace contextRef="#ctx0" brushRef="#br2" timeOffset="153676.57">9271 10880 0,'0'0'15,"42"0"-15,-21 0 0,22 0 0,-1 0 16,-21 0-16,22 0 0,-1 0 0,0 0 16,1-21-16,-22 21 0,21 0 15,-21 0-15,0 0 0,1 0 0,-44 0 32,-20 0-32,21 0 0,-21 0 15,-1 0-15,1 0 0,21-22 16,-22 22-16,1 0 0,21 0 0,0 0 15,0 0-15,-1 0 0,1 0 16,0 0-16,0 0 16,0 0-1,21 22-15,-21-22 0,21 21 16,-22 0-16,1 0 0,0-21 16,21 21-16,-21 0 0,0 1 15,21-1-15,-21 21 0,-1-21 0,1 22 16,21-22-16,-21 21 0,21 0 15,-21 22-15,21-22 0,0 1 16,0 20-16,0-21 0,-21 22 0,21-22 16,0 22-16,0-22 0,-21 22 15,21-1-15,0 1 0,0-1 0,-22 22 16,22-22-16,0 1 0,0-1 0,0 1 16,0-1-16,-21 1 0,21-1 15,0-20-15,0 20 0,0 1 0,0-22 16,0 0-16,0 1 0,0-1 0,0 0 15,0 1-15,21-22 0,1 0 16,-1 0-16,21 0 0,-21 0 0,22-21 16,-1 0-16,-21 0 0,21 0 0,1 0 15,-1 0-15,0-21 16,1 0-16,-1 0 0,0 0 0,22 0 16,-22-1-16,1 1 0,-1-21 0,21 21 15,-20-22-15,-1 1 0,0 21 16,1-21-16</inkml:trace>
  <inkml:trace contextRef="#ctx0" brushRef="#br2" timeOffset="154307.34">8530 11726 0,'-21'0'0,"0"0"16,0 0-1,-1 0-15,1 0 16,0 0-16,0 0 0,0 22 16,0-22-16,-1 0 0,1 0 15,0 0-15,0 0 16,0 21-16,0-21 0,-1 0 16,1 0-16,0 0 0,0 0 0,42 0 46,0 0-46,0 0 16,1 0-16,20 0 0,-21 0 0,21 0 16,1 0-16,-22-21 0,21 21 0,1 0 15,-1 0-15,0-22 0,1 22 16,-1 0-16,-21 0 0,0 0 0,0 0 16,1 0-16</inkml:trace>
  <inkml:trace contextRef="#ctx0" brushRef="#br2" timeOffset="157891.65">9927 11853 0,'0'-21'15,"0"0"-15,0 0 16,0 0-16,0 42 47,0 21-47,0-21 16,-21 22-16,0-22 0,21 21 15,-21 1-15,21-1 0,-22 0 16,22 1-16,-21-22 0,21 21 0,-21-21 15,21 0-15,0 1 0,0-1 16,0 0-16,0-42 31,0 0-15,0-1-16,21-20 0,0 21 0,-21-21 16</inkml:trace>
  <inkml:trace contextRef="#ctx0" brushRef="#br2" timeOffset="158232.46">9969 11494 0,'-63'21'16,"42"0"-16,0 0 16,-1 0-16,1 0 15,21 1-15,0-1 0,0 0 16,21-21-1,1 0-15,-1 0 16,21 0-16,-21 0 0,0 0 0,1-21 16,-1 21-16,0-21 0,0-1 15,0 22-15,-21-21 0,0 0 0,0 0 16,0 0-16,0 0 0,0-1 16,-21 22-16,21-21 0,-21 21 15,0 0-15,0 0 0,-1 0 0,1 0 16,0 0-16,0 21 0,0 1 0,0-22 15,21 42-15,0-21 0,0 0 16,0 0-16,0 1 0,0-1 0,21 0 16,0 0-16,0 0 0,21 0 0</inkml:trace>
  <inkml:trace contextRef="#ctx0" brushRef="#br2" timeOffset="158827.12">10837 11917 0,'0'0'0,"21"0"0,1 0 16,-22-21-16,21 21 0,-21-21 0,0-1 15,0 1-15,0 0 16,-21 21-16,-1-21 0,1 0 16,0 21-16,0 0 0,0-21 0,-22 21 15,22 0-15,0 0 0,-21 0 0,21 0 16,-1 0-16,1 21 0,-21 0 15,21 0-15,0 0 0,-1 22 0,1-22 16,0 21-16,21 0 0,0-20 16,-21 20-16,21 0 0,0 1 15,0-22-15,0 21 0,0-21 0,0 0 16,0 1-16,21-1 0,0-21 0,0 0 16,1 21-16,-1-21 0,0 0 15,21 0-15,-21 0 0,22-21 0,-22 0 16,21-1-16,1 1 0,-22 0 0,21-21 15,0-1-15,1 1 0,-1 0 16,-21-1-16,22 1 0,-22-21 0,21 20 16,-21-20-16,0 20 0,22-20 0,-22-1 15,-21 22-15,21-21 0,-21 20 16,0-20-16,0 20 0,0 1 16,0 21-16,0-21 0,0 20 0,-21 22 31,0 22-31,0 20 0,-1 0 0,1 1 15,21-1-15,-21 0 0,0 22 16,21-22-16,-21 22 0,21-22 0,0 0 16,0 22-16,0-22 0,0 22 0,0-22 15,0 0-15,21 1 0,0-22 16,0 21-16,0-21 0,1 0 0,-1 1 16,0-1-16,0-21 0,0 0 15,0 0-15,1 0 0,20 0 0,-21 0 16,0 0-16,0-21 0,1-1 15,20 1-15,-21 0 0,0 0 0,0 0 16</inkml:trace>
  <inkml:trace contextRef="#ctx0" brushRef="#br2" timeOffset="159106.95">12213 11578 0,'-42'21'15,"21"-21"-15,42 0 32,0 0-32,0 0 15,21 0-15,-20 0 0,-1 0 0,0 0 16,0 0-16,21 0 0,-20 0 0,-1 0 15,21 0-15,-21 0 0,0 0 16</inkml:trace>
  <inkml:trace contextRef="#ctx0" brushRef="#br2" timeOffset="159284.17">12107 11748 0,'-21'21'0,"42"-42"0,-63 63 0,42-21 0,-21 0 15,21 0-15,0 1 16,21-22 0,0 0-16,0 0 0,0 0 0,1 0 15,20 0-15,-21 0 0,21 0 16,-20 0-16,-1 0 0,21 0 0,-21-22 16,0 1-16,1 0 0,-1 21 15</inkml:trace>
  <inkml:trace contextRef="#ctx0" brushRef="#br2" timeOffset="159771.89">13674 11176 0,'-22'0'16,"44"0"-16,-65 21 0,43 0 0,0 1 15,0-1 1,21-21-16,1 0 16,-1 0-16,0 0 0,0-21 15,0 21-15,0-22 0,1 22 0,-22-21 16,21 0-16,0 0 0,-21 0 0,0 0 16,0-1-1,0 1-15,-21 21 16,0 0-16,-1 0 15,1 21-15,0 1 0,0-1 16,0 21-16,0 0 0,21-20 0,0 20 16,-22 0-16,22 1 0,0-1 0,0-21 15,0 21-15,0-20 0,0 20 16,0-21-16,0 0 0,22 0 0,-1 1 16,0-1-16</inkml:trace>
  <inkml:trace contextRef="#ctx0" brushRef="#br2" timeOffset="160318.79">14668 11726 0,'0'-21'0,"0"42"0,0-63 0,0 21 0,0 0 15,0 0-15,0-1 0,0 1 0,-21 0 16,0 0-16,-21 0 0,21 0 15,-1 21-15,-20 0 0,21 0 16,-21 0-16,-1 0 0,1 0 0,0 21 16,20 0-16,-20 0 0,0 0 15,-1 22-15,22-22 0,-21 21 0,21-21 16,-22 22-16,22-1 0,0-21 0,0 21 16,21 1-16,0-1 0,0-21 15,0 22-15,0-22 0,0 0 0,0 0 16,0 0-16,21-21 0,0 0 0,0 21 15,22-21-15,-22 0 0,21 0 16,1 0-16,-22-21 0,21 0 0,0 21 16,1-21-16,-1-21 0,0 20 15,1 1-15,-1-21 0,0 21 16,-20-22-16,20 1 0,-21 21 0,0-21 16,0-1-16,1 1 0,-22 21 0,0-22 15,0 22-15,0 0 0,0 0 16,0 0-16,-22 21 15,1 21-15,0 0 16,0 0-16,21 22 0,0-22 0,-21 21 16,21-21-16,-21 22 0,21-22 0,0 21 15,0-21-15,0 22 0,0-22 16,0 21-16,0-21 0,0 0 0,21 1 16,0-1-16,-21 0 0,21 0 0,0-21 15,0 0-15,1 0 16,-1 0-16,21 0 0,-21 0 0,22-21 15,-22 21-15,21-21 0</inkml:trace>
  <inkml:trace contextRef="#ctx0" brushRef="#br2" timeOffset="160875.47">15430 11049 0,'-42'21'31,"21"0"-31,0 22 0,21-22 0,-21 21 16,-1 22-16,22-22 0,-21 0 15,0 1-15,21 20 0,0-20 0,-21-1 16,21 21-16,-21-20 0,0-1 0,21 0 16,0 1-16,0-1 0,-22 0 15,22-20-15,0 20 0,-21-21 0,21 21 16,0-20-16,0-1 0,0 0 0,0 0 15,0 0 1,0-42 0,0 0-16,0 0 15,0-22-15,0 22 16,0 0-16,21-21 0,1 21 0,-1-22 16,0 1-16,0 21 0,0-22 0,0 22 15,22-21-15,-1 21 0,-21 0 16,22-1-16,-1 1 0,0 0 0,1 21 15,-1 0-15,-21 0 0,21 0 16,1 21-16,-1 0 0,-21 1 0,22-1 16,-22 0-16,0 21 0,0-21 0,-21 22 15,0-22-15,0 21 0,0 1 16,-21-22-16,-21 0 0,20 21 0,-20-21 16,0 1-16,-22-1 0,22 0 0,-22-21 15,22 21-15,-21 0 0,20-21 16,-20 0-16,20 0 0,1 0 15,0 0-15,-1 0 0,22 0 0,0 0 16,0 0-16,0 0 0,21-21 16,0 0-16,0 0 15,0 0-15,21-1 0,0 22 0,21-21 16</inkml:trace>
  <inkml:trace contextRef="#ctx0" brushRef="#br2" timeOffset="161208.28">16595 11494 0,'0'0'0,"0"-22"16,-22 22-16,1 0 0,0 0 15,0 0-15,0 0 0,-22 0 0,22 0 16,-21 0-16,21 22 0,-22-1 0,22 21 15,-21-21-15,21 0 0,-22 22 16,22-22-16,0 21 0,0 1 0,0-22 16,21 21-16,-21-21 0,21 22 0,0-22 15,0 21-15,0-21 0,0 0 16,21 1-16,21-1 0,-21 0 16,22-21-16,-1 21 0,-21-21 0,21 0 15,1 0-15,-1 0 0,0 0 16,1 0-16,-22-21 0,21 21 0,-21-21 15,22 0-15,-22-1 0,0-20 0,0 21 16,0 0-16</inkml:trace>
  <inkml:trace contextRef="#ctx0" brushRef="#br2" timeOffset="161772.53">17103 11049 0,'0'0'15,"-22"0"-15,1 0 16,0 0 0,21-21-1,0 0 1,0 0-1,0-1-15,21 22 16,0-21-16,1 21 16,-22-21-16,21 0 15,0 21-15,0 0 0,-21 21 32,0 0-32,0 0 15,0 1-15,-21-1 16,0-21-1,21 21-15,-21-21 0,-1 0 16,1 0-16,0 0 0,21-21 47,0 0-31,21 21-16,-21-22 15,21 22-15,1 0 0,-1 0 16,0 0-16,0 0 15,0 22-15,-21-1 16,0 0-16,0 0 0,0 0 16,0 0-16,0 1 0,-21-1 15,0 0-15,0 0 0,0 0 0,-1-21 16,1 21-16,0 1 0,0-22 0,0 0 16,0 21-16</inkml:trace>
  <inkml:trace contextRef="#ctx0" brushRef="#br2" timeOffset="162551.39">17716 10668 0,'-21'0'0,"42"0"16,1 0 0,-1 0-16,0 0 0,21 0 0,-21 0 15,22 0-15,-22 0 0,0 0 16,21 0-16,-20 0 0,20 0 0,0 0 15,-21 0-15,22 0 0,-1 0 16,0 0-16,-20 0 0,20 0 0,-21 0 16,0 0-16,0 0 0,1 0 15,-22 21 1,0 0-16,0 1 16,0-1-16,0 0 15,0 0-15,-22 0 0,1 0 0,21 22 16,-21-22-16,0 21 0,21-21 0,-21 22 15,0-1-15,21 0 0,-22 22 16,22-22-16,0 22 0,0-1 0,0-20 16,0 20-16,0 1 0,0-22 15,0 0-15,0 22 0,0-22 0,0 0 16,22 22-16,-22-22 0,0 1 0,0 20 16,0-21-16,0 1 0,0-1 15,0 0-15,0 1 0,0-1 16,-22-21-16,22 22 0,-21-22 0,0 0 15,0 21-15,21-21 0,-21 1 16,0-1-16,-1 0 0,1 0 0,21 0 16,-21 0-16,0 1 0,0-22 0,0 21 15,21 0-15,-22-21 0,1 21 0,0 0 16,0-21-16,0 0 0,0 21 16,-1-21-16,1 0 0,-21 0 0,21 22 15,-22-22-15,22 0 0,0 0 0,-21 0 16,21 0-16,-22 0 0,22 0 15,0 0-15,-21 0 0,20 0 0,1 0 16,0 0-16,0 0 0,0 0 16,0 0-16,-1 0 0,1 0 15,0 0-15,0 0 16,0 0 0,0 0-16,-1 0 0,1 0 15,0 0-15,0 0 0,0 0 16,0 0-16</inkml:trace>
  <inkml:trace contextRef="#ctx0" brushRef="#br2" timeOffset="-62626.53">13885 12637 0</inkml:trace>
  <inkml:trace contextRef="#ctx0" brushRef="#br2" timeOffset="-61774.02">13885 12637 0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2:42:48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677 0,'0'-21'16,"21"0"-16,-21 0 0,0 0 15,0 0-15,22-1 16,-22 1-16,0 0 0,21 0 0,-21 0 16,0 0-1,0 42 1,0 0-16,0 0 16,21 0-16,-21 0 0,21 22 15,-21-1-15,0-21 0,0 22 0,0-1 16,0 0-16,0 1 0,0-1 15,0 0-15,0 1 0,0-1 16,0 0-16,0 1 0,-21-1 16,0-21-16,21 0 0,-21 0 15,21 1-15,0-1 0,0 0 0,-22-21 32,22-21-17,0 0-15,0-1 16,0-20-16,22 21 0,-1-21 15</inkml:trace>
  <inkml:trace contextRef="#ctx0" brushRef="#br0" timeOffset="287.91">1884 402 0,'0'0'0,"0"21"0,0 1 0,0-1 16,0 21-16,0-21 0,0 22 0,0-1 16,0 0-16,0 1 0,0-1 15,0 21-15,0-20 0,-21-1 0,21 0 16,-22 1-16,22-22 0,-21 21 16,21-21-16,0 1 0,-21-1 15,21 0-15,0 0 0,0 0 16,0-42 15,0 0-15,0 0-16,0 0 0</inkml:trace>
  <inkml:trace contextRef="#ctx0" brushRef="#br0" timeOffset="508.78">1355 889 0,'0'0'0,"0"21"0,-22 0 32,44-21-32,20 0 15,-21 0-15,21 0 0,1 0 0,-1 0 16,0-21-16,1 0 0,-1 21 16,0-21-16,1 21 0,-1 0 15,0-21-15,-20 21 0,-1 0 0,0-21 16,0-1-16,0 22 0,-21-21 15,21 0-15</inkml:trace>
  <inkml:trace contextRef="#ctx0" brushRef="#br0" timeOffset="759.64">2053 550 0,'21'0'31,"0"0"-31,1-21 0,-1 21 0,0 0 16,0 0-16,0 0 0,0-21 15,22 21-15,-22-21 0,21 21 0,1 0 16,-22 0-16,21-21 0,0 21 16,-20 0-16,-1 0 0,0 0 15,0 0-15,-42 0 31,0 0-31,0 0 0</inkml:trace>
  <inkml:trace contextRef="#ctx0" brushRef="#br0" timeOffset="1024.49">2328 487 0,'-21'42'31,"21"-21"-31,0 1 0,0-1 0,0 0 15,-21 0-15,21 21 0,0-20 16,0 20-16,0 0 0,0 1 16,-21-1-16,21 0 0,-21-21 0,21 22 15,-22-1-15,22-21 0,0 0 16,0 22-16,0-22 0,0 0 16,0 0-16,22-21 31,-1 0-16,0-21-15,-21 0 0,42-21 16,-21 20-16,1 1 0</inkml:trace>
  <inkml:trace contextRef="#ctx0" brushRef="#br0" timeOffset="1273.35">2794 487 0,'0'0'0,"0"63"31,0-41-31,0-1 0,0 0 0,0 21 16,0-21-16,-21 22 0,0-22 0,21 21 15,-22 1-15,1-22 0,21 21 16,-21 0-16,21-20 0,-21-1 16,21 21-16,0-21 0,0 0 0,0 1 15,0-1 1,21-21 15,0-21-31,-21-1 0</inkml:trace>
  <inkml:trace contextRef="#ctx0" brushRef="#br0" timeOffset="1513.22">2879 466 0,'21'63'16,"-21"-42"-16,0 1 16,21-1-16,0 21 0,-21-21 0,21 0 15,0 1-15,-21-1 0,22 0 16,-1 0-16,0 0 0,0 0 0,0 1 16,-21-1-16,21-21 0,1 0 15,-22 21-15,21-21 16,0 0-16,0 0 0,0-21 15,0 0-15,1-1 0</inkml:trace>
  <inkml:trace contextRef="#ctx0" brushRef="#br0" timeOffset="2044.66">3556 423 0,'-42'22'15,"20"-22"-15,1 21 0,0 0 16,0 0-16,-21 21 0,20-20 16,-20 20-16,21-21 0,-21 0 0,20 22 15,-20-1-15,21-21 0,0 21 16,-22-20-16,43-1 0,-21 0 16,21 0-16,-21 0 0,21 0 0,21-21 31,0 0-16,1-21-15,-1 0 16,21 0-16,-21 0 0,0-22 0,22 22 16,-22-21-16,21 0 0,-21-1 15,22 22-15,-22-21 0,21-1 16,-21 1-16,1 21 0,-1 0 0,-21 0 16,0-1-16,21 22 0,-21 22 46,0-1-46,0 0 0,0 21 0,0-21 16,0 22-16,-21-22 0,21 21 16,-21 1-16,-1-1 0,22 0 15,-21 22-15,0-22 0,0 0 0,0 1 16,21-1-16,-21-21 0,-1 22 16,22-22-16,-21 21 0,21-21 0,0 0 15,0 1-15,0-1 16,21-21-1,1-21 1,-1 21-16,21-22 0,-21 1 16,0-21-16,22 21 0,-22-22 15</inkml:trace>
  <inkml:trace contextRef="#ctx0" brushRef="#br0" timeOffset="2440.42">4064 402 0,'0'21'31,"0"1"-31,0-1 0,0 0 16,0 0-16,-21 0 0,21 0 16,-21 22-16,21-22 0,-22 21 15,1 1-15,21-1 0,-21 0 16,0 1-16,0-1 0,21-21 15,-21 21-15,-1 1 0,22-1 0,0-21 16,0 0-16,0 1 0,0-1 16,0 0-16,0 0 0,0 0 0,22 0 15,-1-21 1,0 0-16,21 0 0,-21 0 0,22 0 16,-22 0-16,0 0 0,21 0 15,-20 0-15,20-21 0,-21 21 0,0-21 16,0 21-16,1 0 0,-1 0 15,0 0-15,-21-21 0,21 21 16,-21-21 15,0 0-15,-21 21-16</inkml:trace>
  <inkml:trace contextRef="#ctx0" brushRef="#br0" timeOffset="3096.03">5609 42 0,'0'0'0,"-21"0"0,0 0 0,0 0 15,-1 0-15,1 0 0,0 22 16,-21-1-16,21 0 0,-1 0 16,1 21-16,-21 1 0,21-1 15,0 0-15,-22 1 0,22 20 0,0 1 16,0-22-16,0 22 0,-1 20 16,22-20-16,-21 20 0,0-20 0,21 21 15,0-22-15,0 22 0,0-22 16,0-20-16,0 20 0,0-21 0,21 1 15,0-1-15,1 0 0,-1 1 16,0-22-16,0 0 0,21 0 0,-20 0 16,20-21-16,-21 0 0,21 0 15,1 0-15,-22 0 0,21 0 0,-21-21 16,1 21-16,20-21 16,-21 0-16,0-21 0,0 20 0,1 1 15,-1-21-15</inkml:trace>
  <inkml:trace contextRef="#ctx0" brushRef="#br0" timeOffset="3711.71">5863 466 0,'-42'-21'32,"42"42"-17,0 0 1,0 0-16,0 0 0,0 0 0,0 22 16,0-22-16,0 21 0,0 1 15,0-1-15,0-21 0,0 21 0,0 1 16,0-1-16,0 0 0,0 1 15,0-22-15,0 0 0,0 21 16,0-20-16,-21-22 0,21 21 0,-22 0 16,1-21-16,21 21 15,-21-21 1,21-21-16,0 0 16,0 0-16,0-1 0,0 1 15,0 0-15,0-21 0,21-1 16,0 1-16,1 0 0,-1 21 0,0-22 15,0 22-15,0 0 0,0 0 16,22 0-16,-22-1 0,0 1 0,0 21 16,0 0-16,1 0 0,-1 0 15,0 21-15,0 1 0,-21-1 16,0 0-16,21 0 0,-21 21 0,0-20 16,21 20-16,-21-21 0,0 21 15,0-20-15,0-1 0,0 21 16,0-21-16,0 0 0,0 1 15,-21-22-15,21 21 16,0-42 15,0-1-31,0 1 16,0 0-16,0 0 0,21 0 16,-21 0-16,22-1 0</inkml:trace>
  <inkml:trace contextRef="#ctx0" brushRef="#br0" timeOffset="4388.38">6286 720 0,'0'0'0,"22"0"16,-22 21-1,0 0-15,0 0 0,0 0 16,0 1-16,0-1 0,0 0 16,0 0-16,-22 0 0,22 0 0,0 1 15,0-1-15,0 0 0,0 0 16,0 0-16,0 0 0,0 1 15,22-22 1,-1 0-16,0 0 0,0 0 16,0 0-16,0 0 0,1-22 15,20 1-15,-21 0 0,21 0 16,-20 0-16,-1 0 0,21-22 0,-21 22 16,0 0-16,1-21 0,-1 20 15,0 1-15,0 0 0,-21 0 16,0 0-16,0 42 31,0 0-15,0 0-16,0 0 0,-21 1 15,21-1-15,-21 21 0,21-21 16,-21 22-16,21-22 0,0 21 0,0 0 16,0 1-16,0-1 0,0 0 15,0 1-15,0-1 0,0 0 0,0 1 16,0 20-16,0-20 0,0 20 15,0-21-15,0 22 0,0-22 0,0 22 16,0-1-16,0-20 0,0 20 0,0-21 16,0 22-16,0-22 0,0 1 15,0-1-15,0-21 0,-22 21 0,22-20 16,-21-1-16,21 0 0,0 0 16,-21-21-16,0 0 0,0 0 15,0 0-15,-1 0 0,1 0 16,0 0-16,-21-21 0,21 0 15,-1 0-15,1-1 0,-21-20 0,21 0 16,0-1-16,-1-20 0,1-1 16,21 1-16,0-1 0,0-20 0,0 20 15,0 1-15,0-1 0,0 22 16,0-22-16,0 22 0,0 0 0,0 21 16,0-22-16,0 22 0,0-21 15,21 21-15,1-1 0,-1 1 0,0 0 16,0 0-16,0 0 0,0 0 15,1-1-15,20 1 0,0 0 16</inkml:trace>
  <inkml:trace contextRef="#ctx0" brushRef="#br0" timeOffset="4959.18">7070 656 0,'0'21'46,"0"1"-46,0 20 16,0-21-16,0 21 0,0 22 16,0-22-16,0 22 0,0-1 0,0 1 15,0-1-15,0 1 0,-22-1 16,22-20-16,-21 20 0,21 1 0,0-1 16,-21 1-16,0-22 0,21 21 15,-21 1-15,21-22 0,0 1 0,-21-1 16,21-21-16,-22 21 0,22-20 0,0-1 15,0 0-15,0-42 47,0 0-47,22-1 0,-1 1 0,-21 0 16,21-21-16,0-1 0,0-20 16,-21 21-16,21-22 0</inkml:trace>
  <inkml:trace contextRef="#ctx0" brushRef="#br0" timeOffset="5276.11">7070 868 0,'0'0'0,"0"-21"0,0-64 31,0 64-31,0 0 16,21 21-16,-21-21 0,21 21 15,0 0-15,0 0 0,0 0 0,1 0 16,-1 0-16,0 0 0,0 0 15,0 21-15,0 0 0,-21 0 16,22 0-16,-22 0 0,0 22 16,0-22-16,0 21 0,0-21 0,-22 22 15,1-22-15,0 0 0,-21 0 16,21 0-16,-1 1 0,-20-1 0,21 0 16,0-21-16,0 0 0,-1 21 15,1-21-15,42-21 31,1 0-15,-1 0-16,-21-1 0</inkml:trace>
  <inkml:trace contextRef="#ctx0" brushRef="#br0" timeOffset="5639.9">7345 931 0,'0'0'0,"21"0"15,0 0-15,0 0 16,0 0-16,1 0 16,-1-21-16,0 21 0,0-21 15,0 0-15,0 0 0,1 21 16,-1-21-16,0-1 0,-21 1 0,21 0 16,-21 0-16,0 0 0,0 0 15,-21 21 1,0 0-16,0 0 0,-1 21 15,1 0-15,-21 0 0,21 0 0,0 0 16,-22 22-16,22-1 0,0-21 16,21 22-16,-21-1 0,21-21 0,0 21 15,0-20-15,0-1 0,0 0 16,0 0-16,0 0 16,21-21-16,0 0 0,21 0 15,-20 0-15,20 0 0,-21 0 0,21 0 16,1 0-16,-1-21 0,-21 0 15,22 0-15,-22 0 0,21-1 0,-21 1 16</inkml:trace>
  <inkml:trace contextRef="#ctx0" brushRef="#br0" timeOffset="6011.69">7874 804 0,'0'0'0,"0"-21"16,0 0-1,0 0-15,21 21 0,0-21 16,0 21-1,1 0-15,-1 0 0,0 0 0,0 0 16,0 0-16,0 0 0,1 21 16,-1-21-16,0 21 0,0 0 0,0 22 15,0-22-15,-21 0 0,0 21 16,0-21-16,0 22 0,0-22 0,0 21 16,0-21-16,0 1 0,-21-1 15,21 0-15,-21 0 0,0-21 0,21 21 16,-21-21-16,0 0 15,21-21 17,0 0-32,21 0 0,0-22 15,0 1-15,0 0 0,0-1 16,22 1-16,-22 0 0,0-1 0,21 1 16,-20 21-16,-1-21 0,0 20 15,0 1-15,-21 0 0,21 21 16,-21-21-16</inkml:trace>
  <inkml:trace contextRef="#ctx0" brushRef="#br0" timeOffset="6563.81">9038 445 0,'0'0'0,"0"-22"0,21 22 47,0 0-47,1 0 0,20-21 16,0 21-16,1 0 0,-1 0 15,0 0-15,1 0 0,20 0 0,-21 0 16,1-21-16,-1 21 0,0 0 15,-20 0-15,-1 0 0,0 0 0,-42 0 32,0 0-32,-22 0 15,22 0-15,-21 0 0,21 0 16</inkml:trace>
  <inkml:trace contextRef="#ctx0" brushRef="#br0" timeOffset="6839.65">9271 402 0,'0'0'0,"0"21"16,-21-21-16,21 22 0,0-1 16,-21-21-16,21 21 0,0 0 0,0 0 15,0 22-15,0-22 0,0 21 16,-22 0-16,22-20 0,-21 20 0,21 0 16,-21 1-16,21-1 15,0 0-15,-21 1 0,21-1 0,-21-21 0,21 21 16,0-20-16,-21-1 15,21 0-15,0 0 0,0 0 16,0-42 15,21 21-15,0-21-16,0 0 0,0 0 0,0-1 16,-21 1-16,22 0 0</inkml:trace>
  <inkml:trace contextRef="#ctx0" brushRef="#br0" timeOffset="7172.56">9356 910 0,'21'-21'0,"0"21"16,0 0-16,0-21 15,0 0-15,1 21 16,-1-21-16,0-1 0,0 1 16,0 0-16,0 21 0,-21-21 15,22 0-15,-22 0 0,0-1 16,-22 22-1,1 0-15,0 0 0,0 0 16,0 22-16,21-1 0,-21 0 16,-1 0-16,1 0 0,21 22 15,-21-1-15,21-21 0,0 21 16,0-20-16,0-1 0,0 0 0,0 0 16,0 0-16,0 0 0,21 1 15,0-22-15,1 0 0,-1 0 0,0 0 16,0 0-16,0 0 0,22 0 15,-22 0-15,0 0 0,0 0 0,21-22 16,-20 22-16,-1-21 0,0 0 16,0 0-16,0-21 0,0 20 0,-21 1 15</inkml:trace>
  <inkml:trace contextRef="#ctx0" brushRef="#br0" timeOffset="7679.27">9927 677 0,'0'0'0,"0"-21"0,85 0 31,-64 0-31,0 21 16,0 0-16,0 0 0,1 0 0,-1 0 16,0 0-16,0 0 0,0 21 15,0 0-15,-21 0 0,22 22 16,-22-22-16,0 0 0,0 21 16,0-20-16,0-1 0,-22 21 0,1-21 15,0 0-15,0 1 0,0-1 16,0 0-16,-1 0 0,1 0 0,21 0 31,0-42 0,21 0-31,1 21 0,-1-21 0,0 0 16,0 0-16,0-22 0,0 22 16,1-21-16,-1-1 0,21 22 0,-21-21 15,0 21-15,1-22 0,-1 22 16,0 0-16,0 0 0,-21 0 15,0 42 17,0 0-32,0 0 0,-21 0 0,0 1 15,21-1-15,-21 21 0,21-21 16,0 0-16,0 22 0,0-22 16,-22 0-16,22 0 0,0 0 0,0 1 15,0-1-15,0 0 16,22-21-16,-1 0 0,0 0 15,0 0-15,0 0 0,0 0 16,1 0-16,-1 0 0,0 0 0,0-21 16,0 0-16,0-1 0,1 1 15,-1-21-15,0 21 0</inkml:trace>
  <inkml:trace contextRef="#ctx0" brushRef="#br0" timeOffset="7951.11">10943 233 0,'-63'21'16,"41"0"-1,22 0-15,-21 22 0,0-1 16,0 0-16,21-20 0,-21 20 0,0 21 16,21-20-16,-22-1 0,22 0 15,-21 1-15,21-1 0,-21 0 0,21-20 16,0 20-16,0 0 0,0-21 15,0 1-15,0-1 0,0 0 0,21 0 16,0-21-16,1 0 16,-1 0-16,0 0 15,0-21-15,-21 0 0,21 0 0,0-1 16,1 1-16,-22 0 0,21-21 16</inkml:trace>
  <inkml:trace contextRef="#ctx0" brushRef="#br0" timeOffset="8144.02">10647 508 0,'0'0'0,"0"21"0,0 0 31,21-21-15,0 0-16,0 0 0,0 0 15,22 0-15,-22 0 0,21 0 16,-21 0-16,1 0 0,20 0 0,-21 0 15,0-21-15,0 21 16,-21-21-16</inkml:trace>
  <inkml:trace contextRef="#ctx0" brushRef="#br0" timeOffset="9263.39">11663 741 0,'-21'0'16,"21"-21"-16,0 0 16,0-1-1,0 1 1,21 21-16,-21-21 0,21 21 0,0 0 15,0-21-15,0 21 0,22 0 16,-22 0-16,0 0 0,0 0 0,0 0 16,1 42-16,-1-21 15,0 1-15,-21-1 0,0 21 0,0 0 16,0 1-16,0-1 0,0 0 16,0 1-16,0-22 0,0 21 0,0-21 15,0 1-15,-21-1 0,21 0 16,-21 0-16,21 0 15,-22-21-15,1 0 16,21-21 0,0 0-16,0 0 15,0 0-15,0-1 0,0 1 16,0 0-16,0-21 0,0 21 0,0-22 16,21 22-16,1-21 0,-1-1 15,0 22-15,0-21 0,21 21 0,-20 0 16,-1-1-16,21 22 0,-21 0 15,0 0-15,22 0 0,-22 0 16,0 0-16,0 0 0,0 0 16,1 43-16,-22-22 0,0 0 0,21 21 15,-21-20-15,0 20 0,0-21 16,0 21-16,0 1 0,0-22 0,0 0 16,0 0-16,0 22 0,0-22 15,0 0-15,-21-21 0,21 21 16,-22-21-1,22-21 1,0 0-16,0 0 16,0-1-16,0-20 0,22 21 15,-1-21-15,0 20 16,0-20-16,0 0 0,22-1 0,-22 22 16,21-21-16,-21 21 0,22 0 15,-22-1-15,21 1 0,-21 21 0,22 0 16,-22 0-16,0 0 0,0 21 0,0 1 15,-21-1-15,21 21 0,1-21 16,-22 22-16,0-1 0,0 0 0,0-21 16,0 22-16,0-1 0,0-21 15,0 0-15,0 1 0,-22-1 0,22 0 16,-21 0-16,0 0 16,21-42 30,0 0-46,0 0 0,21 0 16</inkml:trace>
  <inkml:trace contextRef="#ctx0" brushRef="#br0" timeOffset="9768.09">13356 783 0,'0'0'0,"0"-21"0,0 0 16,0 0-16,-21 0 15,0-1 1,0 22-16,-1-21 0,1 21 16,0 0-16,-21 0 0,21 0 0,-1 0 15,1 21-15,0 1 0,0-1 16,0 21-16,0-21 0,-1 22 0,1-1 16,0 0-16,21 1 0,0-22 15,-21 21-15,21-21 0,0 22 0,0-22 16,0 0-16,0 0 0,0 0 15,0 0-15,21-21 16,0 0-16,0 0 16,1 0-16,-1 0 0,0 0 0,0-21 15,0 0-15,0 0 0,22 0 16,-22 0-16,0-1 0,21-20 16,-20 0-16,-1-1 0,21 1 0,-21 21 15,0-21-15,1-1 0,-22 22 16,0 0-16,21 0 0,-21 42 31,0 0-31,-21 0 0,-1 22 16,22-1-16,0 0 0,0 1 15,0-1-15,0-21 0,0 21 0,0-20 16,0 20-16,0-21 0,0 0 16,0 0-16,22 1 0,-1-22 0,0 21 15,0-21-15,0 0 0,0 0 16,1 0-16,-1 0 15,0 0-15,0 0 0,0-21 0,0-1 16</inkml:trace>
  <inkml:trace contextRef="#ctx0" brushRef="#br0" timeOffset="10187.91">13716 783 0,'0'0'0,"-21"0"0,21-21 0,0 0 16,0 0 15,21 21-31,0 0 16,0 0-16,22 0 0,-22 0 15,0 0-15,0 0 0,0 21 0,0 0 16,-21 0-16,22 0 0,-1 1 16,0 20-16,-21-21 0,21 21 0,0-20 15,-21 20-15,0 0 0,0-21 16,0 1-16,0-1 0,0 21 0,0-21 15,0 0-15,0 1 16,-21-1-16,0-21 16,0 0-16,21-21 31,0-1-31,0 1 16,0 0-16,0 0 0,0 0 15,0 0-15,0-22 0,21 1 0,0 21 16,0-22-16,0 1 0,1 0 15,20-1-15,-21 22 0,0-21 0,0 21 16,1 0-16,-1-1 0,0 1 16,0 21-16,0-21 0,-21 0 0,21 0 15,1 0 1</inkml:trace>
  <inkml:trace contextRef="#ctx0" brushRef="#br0" timeOffset="11175.96">14393 423 0,'21'0'0,"-42"0"0,42-21 16,-21 42 31,0 1-47,0-1 0,-21 0 0,21 0 16,-21 0-16,21 22 0,0-22 0,0 21 15,-21 0-15,21 1 0,-21-1 16,21 0-16,0 22 0,0-22 0,0 1 15,0-1-15,0-21 0,0 21 16,0-20-16,0-1 0,0 0 0,0 0 16,0 0-16,0 0 15,-21-21 17,21-21-32,0 0 15,0 0-15,0-21 16,0 20-16,0 1 0,0-21 0,21 21 15,-21-22-15,21 1 0,0 21 16,0-21-16,-21 20 0,21 1 0,1 0 16,-1 21-16,0-21 0,0 21 15,0 0-15,0 0 16,-21 21 0,0 0-16,0 0 15,0 1-15,0-1 0,-21-21 16,0 21-16,0-21 0,0 21 0,0-21 15,-1 0-15,1 0 0,0 21 16,0-21-16,0 0 0,0 0 16,-1 0-16,22 21 15,-21-21-15,21 22 0,0-1 16,0 0-16,0 0 16,0 0-16,0 0 0,21 1 15,1-1-15,-1-21 0,-21 21 16,21 0-16,0-21 0,0 21 15,0-21-15,1 0 0,-1 0 16,0 0-16,0 0 16,0 0-16,0 0 0,1 0 0,-1 0 15,0 0-15,0-21 0,0 0 16,0 21-16,1-21 0,-1 0 0,0-1 16,-21-20-16,21 21 0,-21-21 15,21 20-15,-21-20 0,21 21 0,-21 0 16,0-22-16,0 22 0,0 0 15,-21 42 32,21 22-47,-21-22 0,21 0 16,-21 21-16,21-21 0,0 22 0,0-22 16,0 0-16,0 0 0,0 22 15,0-22-15,0 0 0,0 0 16,0 0-1,21-21-15,0 0 0,0 0 0,1 0 16,-1 0-16,21 0 0,-21-21 16,0 21-16,22-21 0,-22 0 0,0 0 15,21-1-15,-20-20 16,-1 21-16,0-21 0,0-1 0,-21 22 16,0 0-16,21-21 0,-21 20 15,0 1-15,0 0 0,21 21 78</inkml:trace>
  <inkml:trace contextRef="#ctx0" brushRef="#br0" timeOffset="11524.81">15409 720 0,'0'21'32,"0"0"-32,0 0 15,-21 22-15,21-22 0,0 21 0,-21 0 16,21 1-16,-21 20 0,21-20 16,0 20-16,0-21 0,0 22 0,0-1 15,0-20-15,-21 20 0,-1 1 0,22-1 16,-21 1-16,21-1 0,0 1 15,0-1-15,-21 1 0,21-22 0,0 22 16,0-22-16,-21 21 0,21-20 16,0-1-16,0 0 0,0 1 15,0-22-15,0 21 0,0-21 0,0 1 16,0-1-16,0 0 0,0 0 16,0 0-16,0-42 31,0 0-31,0 0 15,0 0-15,0-22 0,21 22 0,-21-21 16,21-1-16,0-20 0</inkml:trace>
  <inkml:trace contextRef="#ctx0" brushRef="#br0" timeOffset="11843.59">15409 910 0,'0'0'0,"-21"-21"0,0-21 0,0 42 16,21-21-16,-21-1 0,21 1 16,21 21-1,0 0-15,21 0 0,-21 0 0,22 0 16,20 0-16,-20 0 0,-1 0 16,0 21-16,1-21 0,-22 22 0,21-1 15,-21 0-15,0 0 0,-21 0 16,0 22-16,0-22 0,0 0 0,0 21 15,-21-21-15,0 1 16,0 20-16,-21-21 0,20 0 0,-20 0 16,0-21-16,21 22 0,-22-1 15,1-21-15,21 21 0,-22-21 0,22 0 16,0 0-16,0 0 0,0 0 0,0 0 16,-1 0-16</inkml:trace>
  <inkml:trace contextRef="#ctx0" brushRef="#br0" timeOffset="13563.81">17124 635 0,'0'0'0,"0"-21"0,0-43 32,0 43-32,0 0 0,0 0 0,0 0 15,0 0-15,0-1 0,0 1 16,0 42 15,0 1-31,0-1 0,0 21 16,0 0-16,-21 1 0,21-1 15,-22 0-15,1 22 0,0-1 0,0-20 16,0 20-16,0-20 0,-1 20 16,1-21-16,-21 1 0,21-22 0,-22 21 15,22-21-15,0 22 0,-21-22 16,21-21-16,-22 21 0,22-21 0,0 21 15,0-21-15,0 0 16,21-21-16,0 0 0,0 0 16,0 0-16,0-1 0,0 1 15,0-21-15,0 21 0,21-22 16,0 1-16,0 21 0,0-21 16,0-1-16,1 22 0,-1 0 0,0 0 15,0 21-15,0 0 16,0 0-16,1 21 0,-22 0 0,21 0 15,-21 22-15,21-22 0,-21 21 16,21 0-16,-21-20 0,0 20 16,0-21-16,0 21 0,21-20 0,-21-1 15,21 0-15,-21 0 0,22-21 16,-1 21-16,0-21 0,0 0 0,0 0 16,22 0-16,-22 0 0,21 0 15,0 0-15,1-21 0,-1 0 16,0 0-16,22 21 0,-22-43 15,1 22-15,-1 0 0,0 0 0,-21-21 16,22-1-16,-22 22 0,0-21 16,-21-1-16,0 22 0,0-21 0,0 21 15,0 0-15,-21-1 0,0 1 16,0 21-16,-1 0 0,-20 0 0,21 0 16,-21 0-16,-1 21 0,22 1 15,-21 20-15,21-21 0,-22 21 0,22 1 16,0-22-16,0 21 0,21-21 15,0 22-15,0-22 0,0 0 0,0 0 16,0 0-16,0 1 16,21-1-16,0-21 0,0 0 15,0 0-15,22 0 0,-22 0 16,0 0-16,21 0 0,1-21 0,-22-1 16,21 22-16,-21-21 0,1 0 15,-1 0-15,21-21 0,-42 20 0,21-20 16,0 21-16,-21-21 0,22 20 15,-22 1-15,0 0 0,0 0 0,0 42 32,-22-21-32,22 42 15,-21-20-15,21-1 0,0 0 16,0 21-16,0-21 0,0 1 16,0 20-16,0-21 0,0 0 15,0 0-15,21-21 0,1 22 0,-1-22 16,0 0-16,0 0 0,0 0 15,0 0-15,1 0 0,-1 0 0,0 0 16,0 0-16,0-22 0,-21 1 16,21 21-16,1-42 0,-1 21 0,0 0 15,-21-1-15,21-20 0,-21 21 16,21-21-16,-21 20 0,0 1 16,0 0-16,0 0 0,0 42 31,-21 21-31,21-20 15,0-1-15,0 21 0,-21-21 16,21 22-16,-21-22 0,21 21 0,-21-21 16,21 0-16,0 1 0,0-1 15,-22 0-15,22 0 16,-21-21-16,21-21 31,0 0-31,0 0 16,0-1-16,0 1 0,21 0 0,1-21 15,-1-1-15,0 22 0,0-21 16,0 0-16,0-1 0,22 1 0,-22 0 16,21 20-16,1 1 15,-1 21-15,0 0 0,-21 0 0,22 0 16,-22 0-16,21 21 0,-21 1 16,1 20-16,-1-21 0,-21 21 0,0 1 15,0-1-15,0 0 0,0-20 16,0 20-16,0-21 0,-21 21 0,-1-20 15,1-1-15,21 0 0,-21-21 16,21 21-16,-21 0 0,42-42 31,0 21-15</inkml:trace>
  <inkml:trace contextRef="#ctx0" brushRef="#br0" timeOffset="14224.43">19219 868 0,'0'0'15,"0"-21"-15,0 0 0,0-1 0,0 1 16,0 0-16,-21 21 0,0 0 16,21-21-16,-21 21 0,0 0 15,-1 0-15,1 0 0,-21 21 16,21 0-16,-22 0 0,22 1 0,-21 20 15,21 0-15,-22-21 0,22 22 16,0-1-16,-21 0 0,21-20 0,21 20 16,0-21-16,0 0 0,0 0 15,0 1-15,0-1 0,0 0 0,21-21 16,21 0-16,-21 0 0,0 0 16,1 0-16,20 0 0,-21 0 0,0 0 15,22-21-15,-22 21 0,0-21 16,21-1-16,-21-20 0,1 21 0,-1 0 15,0-22-15,0 22 16,0-21-16,-21 21 0,0 0 0,21-1 16,-21 1-16,0 0 0,0 0 15,0 42 1,0 0-16,0 0 0,0 1 16,-21 20-16,0-21 0,21 21 15,-21 1-15,0-1 0,21 0 0,0 1 16,-21 20-16,21-20 0,-22-1 0,22 21 15,0 1-15,0-1 0,0 1 16,0-1-16,0 1 0,0 21 0,0-22 16,0-21-16,22 22 0,-22-1 15,0-20-15,0-1 0,0 22 16,0-22-16,0 0 0,0-21 16,0 22-16,-22-1 0,1-21 0,21 0 15,-21 1-15,0-1 0,-21-21 0,20 0 16,1 0-16,0 0 0,-21 0 15,-1-21-15,1-1 0,0-20 0,-1 21 16,1 0-16,0-22 0,21 22 16,-22 0-16,22 0 0,0-21 0,0 20 15,21 1-15,0 0 0,0 0 16,0 0-16,0 0 0,21-1 16,0 1-16,0 0 0,0-21 15,22 21-15,-1-22 0</inkml:trace>
  <inkml:trace contextRef="#ctx0" brushRef="#br0" timeOffset="14679.17">19643 804 0,'0'0'0,"0"-21"0,-22 0 16,1 21-16,0 0 15,0 21-15,21 0 16,-21 1-16,21-1 0,0 0 16,-21 21-16,21-21 0,-22 22 15,22-1-15,0-21 0,0 22 0,0-22 16,0 21-16,0-21 0,0 0 16,0 1-16,0-1 0,22-21 15,-1 0-15,0 0 0,0 0 16,0 0-16,0 0 0,1-21 0,20 21 15,-21-22-15,0 1 0,0 0 16,22 0-16,-22-21 0,0 20 0,0-20 16,0 21-16,1-21 0,-22 20 15,0-20-15,21 21 0,-21 0 16,0 0-16,0 42 16,0 0-1,-21 0-15,-1 0 0,22 0 16,0 1-16,-21 20 0,21-21 0,0 0 15,0 0-15,0 22 0,0-22 16,0 0-16,0 0 0,0 0 0,21-21 16,1 22-16,-1-22 0,0 0 15,0 0-15,0 0 0</inkml:trace>
  <inkml:trace contextRef="#ctx0" brushRef="#br0" timeOffset="15809.43">20447 889 0,'0'0'0,"0"-21"0,0-21 0,0 20 0,0 1 16,0 0-16,-21 21 0,0 0 15,-1-21-15,1 21 0,0 0 0,0 0 16,21 21-16,-42 0 0,20 0 16,1 1-16,0-1 0,0 21 0,0-21 15,0 22-15,-1-1 0,1-21 16,21 21-16,0 1 0,0-22 0,-21 21 15,21-21-15,0 1 0,0-1 16,0 0-16,0 0 16,21-21-16,0 0 15,1 0-15,-1 0 0,0 0 0,0-21 16,21 0-16,-20 0 0,-1-1 16,21 1-16,-21 0 0,22 0 0,-22-21 15,21 20-15,-21-20 0,0 0 16,1-1-16,-1 22 0,0 0 15,-21-21-15,0 21 0,0-1 16,-21 44 0,21-1-16,-21 0 15,-1 0-15,1 21 0,21-20 16,-21 20-16,21-21 0,-21 21 16,21-20-16,0-1 0,0 21 15,0-21-15,0 0 0,0 1 0,21-1 16,0-21-16,0 0 15,22 21-15,-22-21 0,21 0 0,1 0 16,-1 0-16,0 0 0,22 0 16,-22-21-16,0 21 0,1-21 0,-1-1 15,0 1-15,-20 0 0,-1-21 16,0 21-16,0-22 0,0 22 0,-21-21 16,21-1-16,-21 22 0,0-21 15,0 21-15,0 0 0,-21-1 16,0 22-16,0-21 15,0 21-15,-22 0 0,22 0 0,0 21 16,-21 1-16,21-1 0,-1 0 16,1 0-16,0 0 0,21 0 0,0 1 15,0-1-15,0 0 0,0 0 16,0 0-16,21-21 0,0 21 16,1-21-16,-1 0 0,0 0 15,0 0-15,0 0 0,0 0 16,1 0-16,-1-21 0,-21 0 0,21 0 15,0 21-15,0-21 0,-21 0 16,0-1-16,0 1 0,21 0 0,1 0 16,-22 0-1,0 42 17,0 0-32,0 0 0,0 22 0,0-22 15,0 21-15,0 0 0,-22 1 16,1-1-16,0 0 0,0 1 0,21-1 15,-21 22-15,0-22 0,21 21 16,-22 1-16,22-1 0,-21-20 0,0 41 16,21-20-16,0-1 15,0 1-15,0-1 0,0 1 0,0-1 16,0 1-16,0-1 0,0 22 16,0-21-16,0-1 0,0 22 0,21-22 15,-21 1-15,0-1 0,0-20 0,0 20 16,0-21-16,0-20 0,0-1 15,0 0-15,-21 0 0,0-21 16,0 0 0,21-21-16,0 0 0,0-22 15,0 22-15,0-21 0,-21-22 0,21 22 16,0-21-16,0-1 0,0 1 16,-22-1-16,22 1 0,0-1 15,0 1-15,0-1 0,0 22 16,0-22-16,0 22 0,22 0 0,-1-22 15,-21 22-15,21-1 0,0 22 16,0-21-16,-21 0 0,21-1 0,1 1 16,-1 0-16,0-1 0,0 1 15,0 21-15,0-22 0,1 1 0</inkml:trace>
  <inkml:trace contextRef="#ctx0" brushRef="#br0" timeOffset="16187.49">21378 1122 0,'0'-21'31,"21"21"-31,1-21 16,-1-1-16,0 1 16,0 21-16,0-21 0,0 0 15,1 0-15,-22 0 0,21-1 0,0 1 16,0 0-16,-21 0 0,0 0 15,0 0-15,0-1 0,0 1 16,-21 21-16,0 0 0,0 0 16,-1 0-16,1 0 0,-21 0 15,21 21-15,0 1 0,-1-1 16,1 21-16,0-21 0,21 0 0,0 22 16,-21-22-16,21 0 0,0 0 15,0 22-15,0-22 0,0 0 16,0 0-16,21-21 15,0 21-15,0-21 0,1 0 16,-1 0-16,0 0 0,0 0 16,0 0-16,0-21 0,1 21 15,20-21-15,-21 0 0,0 0 0,0-1 16</inkml:trace>
  <inkml:trace contextRef="#ctx0" brushRef="#br0" timeOffset="16563.39">22034 169 0,'22'22'0,"-1"-1"0,21 0 15,-21 0-15,0 21 0,22-20 16,-22 20-16,21-21 0,-21 0 0,1 22 16,-1-22-16,0 0 0,0 21 15,-21-21-15,0 1 0,0 20 0,0-21 16,0 21-16,-21-20 0,0 20 16,0 0-16,-1 1 0,-20-1 15,21 0-15,0 1 0,-22-22 0,22 21 16,0 0-16,0-20 0,0-1 15,0 21-15,-1-21 0,22 0 0,0 1 16,-21-22-16,21 21 0,-21-21 16,0 0-1</inkml:trace>
  <inkml:trace contextRef="#ctx0" brushRef="#br0" timeOffset="28399.91">804 2985 0,'-21'0'0,"0"0"31,21-22-16,0 1-15,0 0 16,0 0-16,0 0 0,0 0 16,0-1-16,21 1 0,-21 0 15,0 42 17,0 0-17,0 1-15,0-1 0,0 0 0,0 21 16,0-21-16,-21 22 0,21-1 15,0 0-15,-21 1 16,21-1-16,0 0 0,0 1 0,0 20 0,0-20 16,0-1-16,0 0 15,0 1-15,0-22 0,0 21 0,0-21 16,21 0-16,0 1 0,-21-1 16,21-21-16,0 0 0,1 0 0,-1 0 15,0 0-15,0 0 0,21-21 16,-20 21-16,-1-43 0,21 22 15,-21 0-15,0-21 0,1-1 0,-1 1 16,0-22-16,0 22 0,0-21 16,0 20-16,1-20 0,-1 20 15,-21-20-15,0 21 0,0-1 16,21 1-16,-21 0 0,21 20 16,-21-20-16,0 21 0,0 0 0,0 42 46,0 0-46,0 21 0,0-20 0,0 20 16,0 0-16,0 1 0,0-1 16,0 0-16,0 1 0,0-1 0,0 0 15,0 1-15,0-1 0,0 0 16,0 1-16,0-1 0,0-21 16,0 0-16,21 0 0,-21 1 0,21-1 15,1-21-15,-1 0 16,0 0-16,21 0 0,-21 0 15,1 0-15,20 0 0,-21-21 16,21-22-16,-20 22 0,20 0 0,-21-21 16,21-1-16,-20 1 0,-1 0 15,21-1-15,-21 22 0,0-21 0,-21 21 16,0-1-16,22 1 0,-22 0 16,-22 21-1,1 0-15,0 21 16,21 0-16,-21 1 15,0-1-15,21 0 0,-21 0 0,21 0 0,0 22 16,0-22-16,0 21 16,0-21-16,0 0 0,21 22 0,0-22 15,-21 0-15,21 0 0,-21 22 16,21-22-16,0-21 0,-21 21 0,0 0 16,0 0-16,-21-21 31,0 0-16,0-21-15,21 0 16,-21 21-16,0-21 0,21 0 0,-22-1 16,1 22-1,21 22 17,0-1-32,0 0 15,21 0-15,1-21 16,-22 21-16,21-21 0,0 0 0,0 0 15,0 0-15,0 0 16,22 0-16,-22 0 0,0 0 0,0 0 16,22-21-16,-22 21 0,21-21 15,-21 0-15,22 0 0,-1-22 16,-21 22-16,21 0 0,-20-21 0,20-1 16,-21 22-16,0-21 0,-21 21 15,0-22-15,21 22 0,-21 0 0,0 0 16,-21 21-1,0 0 1,21 21-16,-21 0 0,0 0 16,21 22-16,0-22 0,-21 21 0,-1-21 15,22 0-15,0 22 0,-21-22 16,21 0-16,0 0 0,0 0 16,0 1-16,0-1 0,21-21 0,1 21 15,-1-21-15,0 21 0,0-21 16,0 0-16,22 0 0,-1 0 15,0 0-15,1 0 0,-1 0 0,0-21 16,22 0-16,-22 21 0</inkml:trace>
  <inkml:trace contextRef="#ctx0" brushRef="#br0" timeOffset="28935.48">3217 3196 0,'0'0'16,"0"-21"-16,0 0 0,0 0 0,0 0 15,0-1-15,-21 22 0,0-21 0,0 0 16,0 21-16,-1 0 16,1 0-16,0 0 0,0 0 0,0 21 15,0 0-15,-22 1 0,22-1 16,0 21-16,0-21 0,0 22 0,-1-1 16,1-21-16,21 21 15,0 1-15,-21-1 0,21-21 0,0 0 16,0 22-16,0-22 0,0 0 15,21 0-15,0 0 0,1-21 16,-1 0-16,21 0 0,-21 0 16,0 0-16,1 0 0,20-21 0,-21 0 15,0 0-15,0 0 0,1 0 16,-1-22-16,0 22 0,0-21 0,0-22 16,-21 22-16,21 0 0,-21-22 15,22 22-15,-22-22 0,21 22 0,-21-22 16,0 22-16,0 0 0,0-1 15,0 1-15,0 21 0,0 0 16,0 0-16,0-1 0,-21 22 16,-1 0-16,22 22 0,-21-1 15,0 21-15,21 0 0,0 1 16,0-1-16,-21 22 0,21-22 0,0 21 16,-21-20-16,21 20 0,0-20 15,0-1-15,0 0 0,0 1 0,0-1 16,0-21-16,21 0 0,-21 22 15,21-43-15,0 21 0,-21 0 16,21-21-16,1 0 0,-1 0 16,0 0-16,21 0 0,-21 0 0,22-21 15,-1 0-15,0-22 0,1 22 16</inkml:trace>
  <inkml:trace contextRef="#ctx0" brushRef="#br0" timeOffset="29511.36">4403 2709 0,'0'0'0,"-22"0"0,1 0 0,-42 0 31,63 22-31,0-1 0,-21 0 0,21 0 16,-22 21-16,22 1 0,0-22 15,0 21-15,0 1 0,0-1 0,0 0 16,0 1-16,0-1 0,0-21 16,0 21-16,0 1 0,-21-22 0,21 21 15,0-21-15,0 1 0,0 20 16,0-21-16,0 0 0,0 0 16,0-42 15,0 0-31,0 0 15,0-21-15,0 20 0,0 1 16,0 0-16,0-21 0,0 21 0,0-1 16,0-20-16,21 21 0,1 0 15,-1 0-15,0 21 0,0-22 0,0 22 16,0 0-16,22 0 0,-22 0 16,21 0-16,-21 0 0,1 0 0,20 0 15,-21 22-15,0-1 0,0 0 16,-21 0-16,0 0 0,0 0 0,0 22 15,0-22-15,0 0 16,0 0-16,-21 22 0,0-22 0,0 0 16,0-21-16,-22 21 0,22 0 0,0-21 15,-21 21-15,21-21 0,-1 22 16,1-22-16,0 0 0,0 0 0,0 0 16,21-22 15,21 1-16,0 21-15,0-21 0,0 0 0</inkml:trace>
  <inkml:trace contextRef="#ctx0" brushRef="#br0" timeOffset="30259.84">4847 3090 0,'0'0'0,"0"22"31,0-1-15,0 0-16,-21 21 0,21-21 16,-21 1-16,0-1 0,21 21 0,0-21 15,0 0-15,0 1 0,0 20 16,0-21-16,0 0 0,0 0 16,21-21-16,0 0 0,0 0 15,0 0-15,22 0 0,-22 0 16,0 0-16,0 0 0,0-21 15,22 21-15,-22-21 0,0 0 0,-21 0 16,21-22-16,0 22 0,0 0 0,-21-21 16,0 21-16,22-1 0,-1 1 15,-21 0-15,0 0 0,0 0 0,0 0 16,21 21-16,-21-22 16,0 44 15,0-1-31,0 0 0,0 21 15,-21-21-15,21 22 0,0-1 16,0 0-16,-21 1 0,21-1 0,0 22 16,0-22-16,0 21 0,0-20 15,0 20-15,0 1 0,0-22 16,0 43-16,0-22 0,21 1 0,-21-1 16,21 22-16,-21-22 0,0 1 0,0 21 15,21-22-15,-21 1 0,0-1 16,0 1-16,0 20 0,0-20 0,0-1 15,0 1-15,0-1 0,0 1 0,0-22 16,0 22-16,0-22 0,0 0 16,0-21-16,-21 22 0,0-22 0,0 0 15,-1-21-15,1 0 16,0 0-16,0 0 0,0-21 16,-22 0-16,22 0 0,0-22 0,-21 1 15,21 0-15,-1-22 0,-20 1 0,21-22 16,0 0-16,21 1 0,0-1 15,0 0-15,0 1 0,0-22 0,21 21 16,0 0-16,0 1 0,0-1 16,1 22-16,-1-1 0,0 1 0,0-1 15,0 22-15,0-1 0,1 1 16,-1 21-16,-21-21 0,21 20 0,-21 1 16,21 0-16,-21 0 0,0 0 0,0 0 15,0-1 16</inkml:trace>
  <inkml:trace contextRef="#ctx0" brushRef="#br0" timeOffset="31175.79">6710 2879 0,'0'0'0,"-21"-43"32,-1 43-32,1 0 15,21 22-15,0-1 0,0 21 16,-21-21-16,21 0 0,-21 22 16,21-1-16,-21 0 0,21 1 0,0-1 15,-21 0-15,21-20 0,-22 20 16,22 0-16,0-21 0,0 1 15,0-1-15,0 0 0,0 0 16,22-42 15,-1 21-31,0-21 0,0-22 16,0 22-16,0 0 0,1-21 0,-1 21 16,0-22-16,0 22 0,0 0 15,0-21-15,-21 20 0,22 1 0,-1 0 16,0 21-1,-21 21-15,0 0 0,0 22 16,0-22 0,0 21-16,0-21 0,0 22 0,0-22 15,0 21-15,21-21 0,0 1 0,-21-1 16,21 0-16,1 0 0,-1 0 16,0-21-16,0 0 0,21 0 0,-20 0 15,-1 0-15,0 0 0,21-21 16,-21 0-16,1 0 0,-1 0 0,0-1 15,0 1-15,0-21 0,-21 0 16,0 20-16,21-20 0,-21 0 0,0-1 16,0 1-16,0 0 0,0-1 15,0 1-15,0 0 0,-21-1 0,0 1 16,21 21-16,-21 0 0,21 0 16,-21 21-16,0 21 15,21 0 1,0 0-16,0 0 0,0 22 15,0-22-15,0 0 0,21 0 0,-21 21 16,21-20-16,0-1 0,0 0 16,-21 0-16,21 0 0,1 0 0,-1-21 15,-21 22-15</inkml:trace>
  <inkml:trace contextRef="#ctx0" brushRef="#br0" timeOffset="31519.53">7451 3239 0,'0'0'0,"0"21"0,21-21 0,0 0 15,0 0 1,0 0-16,0-21 0,1-1 0,-1 22 16,21-21-16,-21 0 0,22 0 15,-22 21-15,21-21 0,-21 0 0,0-1 16,1 1-16,-1 0 0,-21 0 0,0 0 16,0 0-1,-21 21-15,-1 0 0,1 0 16,0 21-16,-21 0 0,21 0 15,-22 0-15,22 22 0,0-22 16,0 21-16,0 0 0,-1-20 16,22 20-16,0-21 0,0 21 0,0-20 15,0-1-15,0 0 0,22 0 0,-22 0 16,21-21-16,21 0 0,-21 0 16,22 0-16,-22 0 0,21 0 0,0 0 15,1 0-15,-1-21 0,0 0 16,1 0-16,-22 0 0,21-1 0,-21-20 15,22 0-15,-22-1 0,0 1 16,0 0-16</inkml:trace>
  <inkml:trace contextRef="#ctx0" brushRef="#br0" timeOffset="31987.02">8276 2604 0,'0'0'0,"0"-22"0,0 1 16,0 0-16,0 0 0,0 42 15,-21 0 1,21 22-16,-21-22 0,21 21 15,-21 0-15,21 1 0,0-1 0,0 22 16,0-22-16,0 0 0,0 1 16,-22-1-16,22 0 0,0 1 0,0-1 15,0 0-15,0-21 0,0 22 16,0-22-16,0 0 0,0 0 0,0 0 16,0 1-16,0-44 31,0 1-31,0 0 15,0 0-15,0 0 0,0 0 16,0-1-16,0-20 0,0 21 0,0 0 16,0-22-16,22 22 0,-1-21 0,0 21 15,0 0-15,0-1 0,0 1 16,1 0-16,-1 21 0,21-21 0,-21 21 16,22 0-16,-22 0 0,21 0 15,0 0-15,1 21 0,-1 0 0,0 0 16,1 1-16,-1-1 0,-21 0 15,0 0-15,-21 0 0,0 0 0,0 22 16,-21-22-16,-21 0 0,21 0 16,-22-21-16,-20 21 0,21 1 15,-1-1-15,-20-21 0,20 21 0,1-21 16,21 0-16,-21 21 0,20-21 16,1 0-16,0 0 0,0 0 0</inkml:trace>
  <inkml:trace contextRef="#ctx0" brushRef="#br0" timeOffset="33719.16">9800 2371 0,'0'0'0,"42"-21"15,-63 42 1,21 21 0,-21 0-16,0 1 0,0 20 0,0-20 15,-1 20-15,1 1 0,0-1 16,0 1-16,0-1 0,0-21 0,-1 22 15,1-1-15,0-20 0,0 20 16,0-20-16,21-1 0,0 0 16,-21-21-16,21 22 0,-22-22 0,22 0 15,-21 0-15,21-42 32,0 0-32,0 0 0,0 0 0,0-1 15,0-20-15,0 0 0,0-1 16,0 1-16,0 0 0,0-1 0,0 1 15,0 21-15,21-21 0,-21 20 16,0 1-16,22 0 0,-1 21 16,0 0-16,0 21 0,-21 0 15,21 1-15,0-1 16,-21 21-16,22 0 0,-1-20 0,-21 20 16,21 0-16,0-21 0,0 22 15,0-22-15,1 21 0,-1-21 0,0 1 16,21-22-16,-21 21 0,22-21 0,-22 0 15,21 0-15,1 0 0,-1 0 16,-21-21-16,21 21 0,1-22 0,-22 1 16,21 0-16,-21-21 0,1 21 15,-1-22-15,0 1 0,0 21 0,-21-22 16,0 1-16,0-21 0,0 20 16,0-20-16,0 20 0,0-20 0,-21-1 15,0 1-15,0-1 0,-22 22 16,22 0-16,-21-1 0,21 1 15,-22 21-15,1 0 0,0 21 0,-1 0 16,1 0-16,0 0 0,-1 42 16,-20-21-16,42 22 0,-22 20 0,1-21 15,21 22-15,0-1 0,21 1 16,0-1-16,0-20 0,0 20 0,0-20 16,0 20-16,0-21 0,42 1 15,-21-1-15,0 0 0,22-20 0,-1 20 16,0-21-16,1-21 0,20 21 0,-21-21 15,22 0-15,-22 0 0,22 0 16,-22-21-16,22 21 0,-22-21 16,0 0-16,1 0 0,-1-1 15,-21 1-15,21 0 0,-20 0 0,-1-21 16,0 20-16,-21 1 0,0-21 0,0 21 16,0 0-16,0-1 0,0 1 15,0 0-15,0 0 16,-21 21-16,0 0 0,-1 0 15,1 21-15,0 0 16,0 0-16,21 1 0,0-1 16,0 0-16,0 0 0,0 21 0,0-20 15,0-1-15,0 0 0,0 0 16,0 0-16,0 0 0,0 1 16,21-1-16,-21 0 0,21-21 0,0 0 15,1 21-15,-1-21 0,21 0 16,-21 0-16,0 0 0,22-21 0,-1 21 15,-21-21-15,22 0 0,-1-1 0,-21 1 16,21 0-16,-20 0 0,20 0 16,0-22-16,-21 22 0,1 0 0,-1-21 15,0 21-15,0-22 0,-21 22 16,21 0-16,-21 0 0,0 0 16,-21 21-1,0 0-15,0 0 0,0 21 16,21 0-16,-22 0 0,22 0 15,0 22-15,0-22 0,0 0 16,0 0-16,22 21 0,-22-20 0,21-1 16,-21 21-16,21-21 0,-21 0 0,21 1 15,-21-1-15,21 0 0,-21 0 16,-21-21 15,0 0-31,0 0 0,0 0 16,-1-21-16,1 21 0,21-21 15,-21 0-15,0 21 0,21-22 16,0 1-16,-21 21 16,21 21-1,0 1-15,0-1 16,21 0-16,0 0 16,0-21-16,0 0 0,1 21 0,-1-21 15,0 0-15,0 0 0,0 0 0,22 0 16,-22 0-16,0 0 0,21-21 15,-21 0-15,1 21 0,-1-21 0,0 0 16,0-1-16,0 1 0,0 0 16,1 0-16,-22 0 0,21 0 0,-21-1 15,21 1-15,-21 0 0,0 0 16,0 0-16,0 0 0,0 42 47,0 0-47,0 0 0,0 0 0,0 0 15,0 1-15,-21-1 0,21 21 0,0-21 16,0 0-16,0 1 16,0-1-16,21 0 15,0-21-15,0 0 16,0 0-16,1-21 0,-1 0 16,0-1-16,0 1 0,0 0 15</inkml:trace>
  <inkml:trace contextRef="#ctx0" brushRef="#br0" timeOffset="33912.05">11599 2667 0,'0'0'0,"-21"0"16,-21 0 0,21 0-16,-1 0 15,22 21-15,0 0 16,0 1-1,22-22 1,-1 21-16,0-21 16,0 21-16</inkml:trace>
  <inkml:trace contextRef="#ctx0" brushRef="#br0" timeOffset="34675.61">12192 3048 0,'0'0'16,"21"0"-16,0 0 0,0 0 16,1-21-16,-22 0 15,21 0-15,-21-1 16,0 1-16,0 0 0,-21 0 16,-1 0-16,1 21 0,0 0 15,-21-21-15,21 21 0,-22 0 16,22 0-16,-21 0 0,-1 21 0,1 0 15,21-21-15,-21 21 0,-1 0 16,22 22-16,-21-22 0,21 0 0,-1 0 16,1 0-16,21 0 0,0 22 0,0-22 15,0 0-15,0 0 16,21 0-16,1-21 0,20 0 0,-21 0 16,21 0-16,-20 0 0,20 0 15,0 0-15,-21 0 0,22 0 0,-22-21 16,21 0-16,-21 21 15,1-21-15,-1 0 0,-21 0 0,21 21 16,-21-22-16,21 1 0,-21 0 0,0 0 16,0 0-1,0 42 17,0 0-32,0 0 15,0 0-15,-21 22 0,0-22 0,0 21 16,-1 1-16,22-1 15,0 0-15,-21 22 0,21-22 0,0 22 0,0-1 16,0-21-16,0 22 0,0-1 16,0 1-16,0 21 0,0-22 15,0 22-15,21-22 0,-21 22 0,22 0 16,-22-22-16,0 22 0,21-1 16,-21-20-16,21 21 0,-21-22 0,0 22 15,0-22-15,0 1 0,0-1 0,0-20 16,-21-1-16,0 0 0,-1 1 0,1-22 15,-21 21-15,0-21 0,-1-21 16,1 21-16,0-21 0,-1 0 0,-20 0 16,20 0-16,-20-21 0,-1 0 0,1 0 15,-1 0-15,1-22 16,-1 1-16,1-21 0,-1-1 0,1 22 16,21-22-16,-1 1 0,1-22 0,21 22 15,0-1-15,21-21 0,0 22 16,0-22-16,0 1 0,0 20 0,21-21 15,0 1-15,21 20 0,-21 1 0,22-1 16,-1 1-16,-21 20 0,22-20 16,20 21-16,-21-22 0,1 22 0,-1-22 15,22 22-15</inkml:trace>
  <inkml:trace contextRef="#ctx0" brushRef="#br0" timeOffset="35203.36">12509 2879 0,'0'0'0,"-42"0"16,42 21-16,-21 0 15,0 0-15,21 0 0,-21 22 16,21-22-16,-22 0 0,22 0 0,0 22 15,0-22-15,0 0 0,0 21 0,0-21 16,0 1-16,0-1 16,0 0-16,-21-21 31,21-21-15,-21 0-16,21-1 0,0 1 15,0 0-15,0 0 0,0-21 16,0 20-16,21 1 0,0 0 0,1 0 15,-1 0-15,0 0 0,0-1 16,21 1-16,-20 0 0,-1 0 0,21 0 16,0 21-16,-20 0 0,20 0 15,-21 0-15,21 0 0,-20 21 0,20-21 16,-21 21-16,0 0 0,-21 22 16,0-22-16,21 0 0,-21 21 15,0-21-15,0 1 0,0 20 0,0-21 16,-21 0-16,0 0 0,21 1 15,-21-1-15,0 0 0,0 0 0,21 0 16,-22-21 0,22-21-1,22 0 1,-1 21-16,0-21 0,0 0 0,0-1 16</inkml:trace>
  <inkml:trace contextRef="#ctx0" brushRef="#br0" timeOffset="35551.16">13060 3112 0,'21'0'15,"0"0"1,0 0-16,0-22 0,1 22 16,20-21-16,-21 0 0,0 21 15,0-21-15,1 21 0,-22-21 16,21 21-16,0-21 0,-21-1 0,0 1 15,0 0-15,-21 21 32,0 0-32,-1 0 0,-20 0 0,21 0 15,0 21-15,-22 0 0,22 1 16,0-1-16,0 0 0,0 0 0,0 0 16,21 0-16,0 22 0,0-22 15,0 0-15,0 0 0,0 0 0,21 1 16,0-22-16,-21 21 0,21 0 0,21-21 15,-20 0-15,-1 0 0,0 0 16,21 0-16,-21 0 0,1 0 0,20 0 16,-21 0-16,0-21 0,22 0 15,-22 21-15</inkml:trace>
  <inkml:trace contextRef="#ctx0" brushRef="#br0" timeOffset="35924.21">13568 2985 0,'0'0'16,"0"-22"-16,0 1 15,21 21-15,-21-21 0,21 21 16,0 0 0,0 0-16,1 0 0,-1 0 15,0 0-15,-21 21 0,0 0 16,0 1-16,21-1 0,-21 0 16,0 0-16,0 0 0,0 22 0,0-22 15,0 0-15,0 21 16,0-21-16,0 1 0,0-1 0,0 0 15,0 0-15,-21-21 16,0 0 0,21-21-1,0 0-15,0 0 0,0-22 16,0 22-16,0 0 0,0 0 16,21 0-16,0-22 0,0 22 15,0-21-15,1 21 0,-1-22 0,0 22 16,0-21-16,0 21 0,-21-1 15,21 22-15,1-21 0,-22 0 0,21 21 16,0 0 0</inkml:trace>
  <inkml:trace contextRef="#ctx0" brushRef="#br0" timeOffset="36375.12">14584 2879 0,'0'-21'0,"0"-1"15,-21 22 1,-1 0-16,1 0 16,-21 0-16,21 0 0,-22 0 0,22 0 15,-21 22-15,21-22 0,0 21 16,-1 0-16,1-21 0,0 21 0,21 0 15,-21 0-15,21 1 16,0-1-16,0 0 0,21-21 16,0 0-16,0 21 0,1-21 15,-1 0-15,0 0 0,0 21 0,0-21 16,0 0-16,1 0 0,-1 21 0,0-21 16,0 22-16,0-22 0,-21 21 15,21-21-15,-21 21 16,0 0-16,0 0 15,-21-21-15,0 21 0,0-21 16,0 0-16,0 22 0,-22-22 0,22 0 16,-21 0-16,-1 21 0,22-21 15,-21 0-15,0 0 0,20 0 0,1 0 16,0 0-16,0 0 0,0 0 16,0 0-16,21-21 31,21 21-31,0 0 0,0-22 15</inkml:trace>
  <inkml:trace contextRef="#ctx0" brushRef="#br0" timeOffset="37003.76">14944 3154 0,'0'21'16,"0"0"-1,-22-21 32,1 0-47,21-21 16,-21 0-1,21 0-15,0 0 16,0-1 0,21 22-16,0 0 15,1 0-15,-1 0 0,0 0 16,0 22 0,-21-1-16,0 0 15,0 0-15,0 0 16,-21-21-1,21 21-15,-21-21 0,0 0 16,-1 0 0,1 0-16,21-21 15,0 0 1,0 0-16,0 0 0,0 0 16,0-1-16,21 22 15,1 0-15,-22-21 16,21 21-16,0 0 0,0 0 15,0 0-15,-21 21 16,21 1-16,-21-1 16,0 0-16,0 0 0,0 0 15,0 22-15,0-22 0,-21 21 16,21 0-16,-21-20 0,0 20 0,-21 0 16,20 1-16,1-22 0,-21 21 0,21-21 15,-22 22-15,1-22 0,21 0 16,-21-21-16,20 21 0,1-21 0,0 0 15,0 0-15</inkml:trace>
  <inkml:trace contextRef="#ctx0" brushRef="#br0" timeOffset="37567.92">16298 2392 0,'0'0'0,"0"-21"0,0 0 16,0 42-1,0 0-15,0 21 0,0 1 16,0 20-16,0-21 0,-21 22 0,0-1 16,21-20-16,-21 20 0,0-20 15,-1 20-15,1-21 0,0 1 0,0-1 16,0 0-16,0 1 0,21-22 0,-22 21 15,1-21-15,21 1 0,-21-1 16,21 0-16,21-21 31,-21-21-31,21 0 0,22-1 16,-22 1-16</inkml:trace>
  <inkml:trace contextRef="#ctx0" brushRef="#br0" timeOffset="38000.01">16785 2752 0,'0'0'0,"21"0"0,-42 21 31,-21-21-31,21 42 0,-22-21 0,1 1 16,0-1-16,-1 0 0,1 21 16,0-21-16,-1 1 0,1-1 0,0 0 15,-1-21-15,22 21 0,-21 0 16,21-21-16,-1 0 0,44 0 47,-22-21-47,21 0 0,21 0 15,-21 0-15,22-1 0,-22 1 16,21 0-16,-21-21 0,22 21 0,-1-1 16,-21 1-16,0 0 0,22 0 15,-22 21-15,0 0 16,-21 21-16,0 0 0,21 22 0,-21-22 15,0 0-15,0 21 0,0-21 16,0 1-16,21 20 0,-21-21 16,21 0-16,-21 0 0,22 1 15,-1-1-15,0 0 0,0 0 16,0-21-16,0 0 0,1 0 16,-1 0-16,0 0 0,0 0 15,0-21-15,0 0 0,-21 0 0,22-1 16,-1 1-16,0-21 0,0 21 15</inkml:trace>
  <inkml:trace contextRef="#ctx0" brushRef="#br0" timeOffset="38235.89">17208 2307 0,'0'0'0,"0"-21"0,0 0 0,-21 21 16,0 21-1,0 0-15,21 0 0,0 22 16,-21 20-16,0-20 0,21 20 0,0 1 15,-22-1-15,22-21 0,-21 22 16,0-22-16,21 1 0,0-1 0,0 0 16,-21 1-16,21-22 0,-21 21 15,21-21-15,0 0 0,0 1 0,0-1 16,0 0-16,21-21 31,0 0-31,0-21 0,0 0 0,1 21 16</inkml:trace>
  <inkml:trace contextRef="#ctx0" brushRef="#br0" timeOffset="38588.69">17357 2963 0,'21'0'16,"0"0"-1,0 0-15,0 0 0,0 0 16,1-21-16,-1 21 15,0 0-15,0-21 0,0 21 0,0-21 16,1 0-16,-1 21 16,-21-21-16,0-1 0,21 22 0,-21-21 15,0 0-15,-21 21 16,0 0-16,-1 0 0,-20 0 16,21 0-16,-21 21 0,20 0 15,-20 1-15,21 20 0,-21-21 0,20 0 16,1 22-16,0-22 0,21 0 0,0 0 15,0 0-15,0 0 0,0 1 16,0-1-16,21 0 0,0 0 0,22-21 16,-22 0-16,21 21 0,1-21 15,-22 0-15,21 0 0,0 0 0,1 0 16,-1-21-16,0 0 0,-20 0 16,20 0-16,-21-1 0</inkml:trace>
  <inkml:trace contextRef="#ctx0" brushRef="#br0" timeOffset="39055.33">18161 2265 0,'0'0'0,"-85"0"32,64 21-32,0 21 0,0 1 0,21-1 0,-21 0 15,21 22-15,-22-22 16,22 22-16,0-1 0,-21-20 0,21 20 0,-21-21 15,21 1-15,-21-1 16,21 0-16,-21 1 0,21-22 0,0 0 16,0 21-16,0-20 0,0-1 15,0-42 17,0-1-17,0 1-15,0 0 0,0 0 0,21 0 16,0 0-16,0-1 0,0 1 15,1 0-15,-1 0 0,21 0 16,-21 0-16,22-1 0,-1 1 16,-21 21-16,21 0 0,1 0 0,-1 0 15,-21 0-15,22 0 0,-22 21 16,0 1-16,0-1 0,-21 21 0,0-21 16,0 0-16,0 1 0,-21-1 15,-21 0-15,20 0 0,-20 0 0,0 0 16,-1 1-16,1-1 0,0 0 0,-1 0 15,1-21-15,0 21 0,-1-21 16,1 21-16,21-21 0,0 0 0,0 0 16,-1 0-16,1 0 0,0 0 15,21-21-15,0 0 0</inkml:trace>
  <inkml:trace contextRef="#ctx0" brushRef="#br0" timeOffset="40071.94">19875 2455 0,'0'0'0,"0"-42"0,0 21 16,0 0-16,0 42 31,0 0-31,-21 21 0,0 22 15,0-1-15,0 1 0,0-1 16,-22 1-16,22 21 0,-21-22 0,21 1 16,-22-1-16,1 1 0,0-1 15,-1-21-15,1 22 0,0-22 16,20-21-16,-20 22 0,0-22 16,21 0-16,-1-21 0,1 0 0,0 0 15,0 0-15,21-21 16,0 0-16,0 0 0,0-1 15,0-20-15,0 21 0,0-21 16,21-1-16,0 1 0,0 0 0,1-1 16,-22 22-16,21-21 0,0 21 15,0-22-15,0 22 0,0 21 16,1 0 0,-22 21-16,0 0 0,0 22 0,0-22 15,0 21-15,0 1 16,0-1-16,0 0 0,0 1 0,0-1 15,21 0-15,-21 1 0,21-22 0,0 21 16,0-21-16,0 0 0,1 1 16,-1-1-16,21-21 0,-21 0 0,22 0 15,-1 0-15,-21 0 0,21 0 16,1 0-16,-1-21 0,-21-1 0,22 1 16,-1-21-16,-21 21 0,21-22 15,-20 22-15,20-21 0,-21-22 16,0 22-16,0 0 0,1-22 0,-22 1 15,0-1-15,21 1 0,-21-1 0,0 1 16,0-22-16,-21 22 16,21-1-16,-43 1 0,22 20 0,-21 1 15,21 0-15,-43 20 0,22 1 16,-22 0-16,1 21 0,-1 0 0,1 0 16,-1 21-16,1 22 0,20-22 15,1 42-15,0-20 0,-1 20 0,22 1 16,0 20-16,21-20 0,0-1 15,0-20-15,21 20 0,22 1 0,-22-22 16,21 0-16,-21 1 0,22-1 16,-1 0-16,0-21 0,22 1 0,-22-1 15,0 0-15,-20-21 0,20 0 0,0 0 16,1 0-16</inkml:trace>
  <inkml:trace contextRef="#ctx0" brushRef="#br0" timeOffset="40399.75">20151 3196 0,'21'0'31,"0"0"-31,-21-21 0,21 21 0,0-21 0,0 21 16,22 0-16,-22-21 0,0 21 0,21-21 16,-20 21-16,20-22 0,-21 1 15,21 21-15,-20-21 0,-1 0 0,0 0 16,-21 0-1,0-1-15,-21 22 16,0 0-16,-22 0 0,22 0 16,-21 22-16,21-1 0,-22 0 0,1 0 15,21 0-15,0 0 0,-1 22 0,1-22 16,21 0-16,0 0 0,0 22 16,0-22-16,0 0 0,0 0 0,0 0 15,21 0-15,1-21 0,20 22 16,-21-22-16,0 0 0,22 0 0,-1 0 15,-21 0-15,21 0 16,-20-22-16,20 1 0,-21 0 0</inkml:trace>
  <inkml:trace contextRef="#ctx0" brushRef="#br0" timeOffset="40716.08">20849 3006 0,'0'0'0,"21"-21"0,-21 42 46,0 0-46,0 0 0,0 0 0,0 0 16,0 1-16,0-1 0,0 21 16,0-21-16,0 0 0,0 1 0,21-1 15,-21 0-15,0 0 16,22-21 0,-1 0-1,-21-21-15,21 0 16,-21 0-16,21-1 0,0 1 0,-21 0 15,0 0-15,21 0 0,1 0 16,-22-22-16,21 22 0,-21 0 0,21 21 16,0-21-16,-21 0 0,21 21 15,0 0-15,1 0 16,-1 0 0</inkml:trace>
  <inkml:trace contextRef="#ctx0" brushRef="#br0" timeOffset="41039.61">21188 3112 0,'21'0'31,"0"0"-31,0 0 16,0 0-16,1 0 0,20 0 16,-21 0-16,0-22 0,22 22 0,-22-21 15,21 21-15,-21-21 0,0 0 16,1 21-16,-1-21 0,-21 0 15,-21 21 1,-1 0-16,1 0 16,-21 0-16,21 21 0,-22-21 0,22 21 15,-21 0-15,21 0 0,0 0 16,-1 1-16,1-1 0,0 0 0,21 21 16,0-21-16,0 1 0,0-1 15,0 0-15,0 0 0,21 0 16,0-21-16,1 0 0,-1 0 0,0 0 15,21 0-15,1 0 0,-22 0 16,21-21-16,22 0 0,-22 0 0,0 0 16,1-1-16</inkml:trace>
  <inkml:trace contextRef="#ctx0" brushRef="#br0" timeOffset="41315.65">22098 2328 0,'0'0'0,"0"-42"0,-21 21 0,0 21 16,-1 0-16,1 0 0,0 0 16,0 21-16,0 21 15,0 1-15,21-1 0,-22 22 0,1-1 16,21 1-16,-21-1 0,0 1 16,0-1-16,21 1 0,-21-1 15,21 1-15,-22-22 0,22 21 0,0-20 16,-21-1-16,21 0 0,-21 1 0,21-1 15,0-21-15,0 0 0,0 1 16,0-1-16,0 0 0,0-42 31,21 0-15</inkml:trace>
  <inkml:trace contextRef="#ctx0" brushRef="#br0" timeOffset="43603.79">22288 2985 0,'0'-22'0,"0"1"16,-21 21 0,0 0-1,0 0-15,0 21 16,0-21-16,-1 22 0,1-1 0,21 0 16,-21-21-16,0 21 0,0 0 0,21 0 15,0 1-15,-21-1 0,21 0 16,-22 0-16,22 0 0,0 0 0,0 1 15,0-1-15,0 0 16,0 0-16,22-21 0,-1 0 0,0 0 0,0 0 16,0 0-16,22 0 0,-22 0 15,21 0-15,-21-21 0,0 0 16,22 21-16,-22-21 0,0-1 0,0 1 16,0 0-16,-21 0 0,0 0 15,22 0-15,-22-22 0,0 22 0,0 0 16,0 0-16,0 0 0,0-1 0,-22 1 15,1 0-15,0 0 0,0 21 16,0 0-16,-22 0 0,22 0 0,0 0 16,0 0-16,-21 0 0,20 0 15,1 21-15,0-21 0,0 21 0,21 0 16,0 1 0,0-1-16,21-21 15,0 0-15</inkml:trace>
  <inkml:trace contextRef="#ctx0" brushRef="#br0" timeOffset="43947.6">22754 2858 0,'0'0'0,"0"21"31,0 0-31,0 0 16,0 0-16,0 0 0,-21 1 15,21 20-15,-21 0 0,21 1 16,0 20-16,-21 1 0,21-1 0,-22 1 16,1 20-16,0-20 0,0 20 15,0-20-15,-22 21 0,22-1 0,-21 1 16,0 0-16,-1-22 0,22 22 0,-21-1 16,-1-20-16,22-1 0,-21-20 15,21-1-15,0 0 0,-1 1 0,1-1 16,21-21-16,0 0 0,0 1 15,0-44 17,21 1-32,1 0 0,-1 0 15,0-21-15,0 20 0,0-20 0,0 0 16,1-1-16,20 1 0</inkml:trace>
  <inkml:trace contextRef="#ctx0" brushRef="#br0" timeOffset="44279.83">22775 3006 0,'-21'-43'0,"42"86"0,-63-128 0,21 64 0,21 0 15,0-22-15,0 22 16,0 0-16,0 0 0,21 0 0,0 21 0,0-21 16,0-1-16,22 22 15,-22 0-15,21 0 0,1 0 0,-1 0 16,-21 0-16,21 0 0,1 22 15,-22-1-15,0 0 0,21 0 0,-42 0 16,0 0-16,0 1 0,0-1 0,0 0 16,0 0-16,-21 0 0,-21 0 15,21 1-15,-22-1 0,1 0 0,0-21 16,21 21-16,-22-21 0,22 0 16,-21 0-16,21 0 0,21 21 15,21-21 16,0 0-31,0 0 0,0 0 0,0-21 16,1 21-16,-1 0 0,0 0 16</inkml:trace>
  <inkml:trace contextRef="#ctx0" brushRef="#br0" timeOffset="44583.93">23156 3006 0,'21'0'0,"1"0"31,-22-21-31,21 21 0,0 0 0,0-22 16,0 1-16,22 0 16,-22 21-16,0-21 0,0 0 15,21 0-15,-20-1 0,-1 22 0,0-21 16,-21 0-16,21 21 16,-21-21-16,-21 21 15,0 0-15,0 21 16,-1 0-16,1 0 0,0 1 0,0-22 15,0 21-15,0 0 0,21 0 0,0 0 16,0 0-16,0 1 0,0-1 16,0 0-16,0 0 15,21-21-15,0 0 0,0 0 16,0 0-16,0 0 0,1 0 16,20 0-16,-21 0 0</inkml:trace>
  <inkml:trace contextRef="#ctx0" brushRef="#br0" timeOffset="44963.71">23728 2858 0,'0'0'0,"0"-22"0,0 1 15,0 0-15,0 0 0,21 0 16,-21 0-16,21 21 0,0 0 16,0-22-16,1 22 0,-1 0 0,0 0 15,0 0-15,0 22 0,0-1 16,1 0-16,-22 0 0,21 0 15,-21 0-15,0 1 0,21-1 0,-21 21 16,0-21-16,0 0 0,0 1 16,0-1-16,-21 0 0,0-21 0,21 21 15,-22 0-15,1-21 0,0 0 16,0 21-16,0-21 0,0 0 16,-1 0-16,22-21 15,0 0-15,0 0 16,0 0-16,0 0 15,22-1-15,-1 1 0,-21 0 0,21 0 16,0 0-16,-21 0 0,21-1 0,0 1 16,1 0-16,-1 0 15,0 21-15,0-21 0,0 21 0,0 0 16,1-21-16,-1 21 0,0 0 16,0 0-16,0 0 0</inkml:trace>
  <inkml:trace contextRef="#ctx0" brushRef="#br0" timeOffset="45403.79">24617 2794 0,'0'0'0,"21"0"16,0 0-16,0-21 0,0 21 0,1 0 16,-22-21-16,0 0 0,0-1 15,0 1 1,-22 21-16,1 0 15,-21 0-15,21 0 0,-22 0 0,22 21 16,-21 1-16,21-1 0,-22 0 16,22-21-16,0 21 0,0 0 0,0 0 15,0 1-15,21-1 0,0 0 16,0 0-16,0 0 16,21-21-1,0 21-15,0-21 0,0 22 0,22-22 16,-22 21-16,0-21 0,21 21 0,1-21 0,-1 21 15,-21-21-15,21 0 16,-20 21-16,-1-21 0,0 0 0,-21 21 16,0 1-1,-21-22-15,-22 0 16,22 0-16,0 0 0,-21 0 0,21 0 16,-22 0-16,22 0 0,-21 0 15,21 0-15,-1 0 0,1 0 0,0 0 16,0 0-16,0 0 0,0 0 15,-1 0 1,1 0-16,0 0 0</inkml:trace>
  <inkml:trace contextRef="#ctx0" brushRef="#br0" timeOffset="55211.37">85 4678 0,'0'0'0,"-22"0"16,1 0-16,0 0 15,0 0-15,42 0 63,0 0-47,43 0-16,-22 0 0,22 0 15,20 0-15,-20 0 0,-1 0 16,22 0-16,-22 0 0,1 0 0,-1 0 15,-20 0-15,20 0 0,-20 0 16,-22 0-16,21 0 0,-21 0 0,0 0 16,-42 0 15,-21 0-31,21 0 16,0 0-16,-22 21 0</inkml:trace>
  <inkml:trace contextRef="#ctx0" brushRef="#br0" timeOffset="55511.19">402 4720 0,'0'0'0,"-21"0"0,0 0 15,0 0 1,21 21 0,0 1-1,0 20-15,0-21 0,0 0 16,0 22-16,0-1 0,0 0 15,0 22-15,0-22 0,0 22 16,0-22-16,0 21 0,0-20 16,0-1-16,0 0 0,0 1 15,0-1-15,0-21 0,0 0 0,21 22 16,-21-22-16,0 0 0,0 0 16,0 0-16,21-21 0,-21 22 0,21-22 15,0 0 1,0 0-16,1 0 0,-1-22 15,0 1-15</inkml:trace>
  <inkml:trace contextRef="#ctx0" brushRef="#br0" timeOffset="55915.23">825 5165 0,'-21'63'16,"21"-42"-1,-21 22-15,21-22 0,0 0 16,0 21-16,0-20 0,-21-1 0,21 0 16,0 21-16,0-21 0,0 1 15,0-1-15,0 0 0,0 0 0,21-21 16,-21 21-16,21 0 0,0-21 16,1 0-16,-1 22 0,0-22 0,0 0 15,0 0-15,22 0 16,-22 0-16,0-22 0,21 1 0,-21 0 15,22 0-15,-22 0 0,0 0 16,0-1-16,0 1 0,-21 0 16,22-21-16,-22 21 0,0-22 0,0 22 15,0-21-15,-22 21 0,1-1 16,-21 1-16,21-21 0,0 21 0,-22 21 16,22-21-16,0-1 0,-21 22 15,20 0-15,1 0 0,0 0 0,0 0 16,0 22-16,0-1 0,21 0 15,0 0-15,-22 0 0,22 0 0,0 1 16,-21-1-16,21 0 16,0 0-16,0 0 0</inkml:trace>
  <inkml:trace contextRef="#ctx0" brushRef="#br0" timeOffset="56755.75">2138 4890 0,'0'0'0,"-21"-22"0,21 1 0,0 0 15,0 0-15,-22 0 0,22 0 0,0-1 16,-21 22-16,21-21 0,0 42 31,0 1-31,0 20 16,0 0-16,0 1 0,0 20 15,21 1-15,-21-22 0,22 21 0,-22 1 16,0-1-16,0-20 0,0 20 16,0-20-16,0-1 0,0 0 0,0-21 15,0 22-15,0-22 0,0 0 16,0 0-16,0 0 0,21-42 47,-21 0-47,21 0 0,-21 0 15,21 0-15,-21-1 0,0 1 0,21 0 16,0-21-16,-21 21 16,22-1-16,-1-20 0,-21 21 0,21 0 15,0 0-15,-21-1 0,21 1 16,0 21-16,1 0 0,-1 21 16,0 1-16,0 20 15,-21-21-15,21 0 0,-21 0 0,0 22 16,21-22-16,-21 0 0,0 21 15,0-20-15,0-1 0,22 0 0,-1 0 16,0 0-16,0-21 16,0 0-16,0 0 0,1 0 15,-1 0-15,0 0 0,0 0 0,0 0 16,0-21-16,1 21 16,20-21-16,-21 0 0,0 0 0,0-22 15,1 22-15,-22 0 0,0-21 16,21 20-16,-21-20 0,0 0 0,0-1 15,0 1-15,0 0 0,0-1 16,0 1-16,-21 21 0,-1-21 0,22 20 16,-21-20-16,0 21 0,0 0 0,21 0 15,-21 21-15,0 0 16,21 21 0,0 0-16,0 0 15,0 0-15,0 0 0,0 1 0,0-1 16,0 0-16,0 0 15,0 0-15,0 0 0</inkml:trace>
  <inkml:trace contextRef="#ctx0" brushRef="#br0" timeOffset="57139.53">3048 5398 0,'0'0'15,"21"21"-15,0 0 16,0-21-16,1 0 15,-1 0-15,-21-21 16,21 21-16,0-21 0,0 21 16,-21-22-16,21 22 0,1-21 15,-1 0-15,-21 0 0,0 0 16,0 0-16,0-1 16,0 1-16,0 0 0,-21 21 0,-1 0 15,1 0-15,0 0 0,0 0 16,0 0-16,0 0 0,-1 21 0,1 0 15,0 1-15,21-1 0,-21 0 16,21 0-16,0 0 0,-21 0 0,21 1 16,0-1-16,0 0 0,0 0 15,0 0-15,21 0 0,0-21 0,0 22 16,0-22-16,1 0 0,-1 0 0,0 21 16,0-21-16,21 0 15,-20 0-15,-1 0 0,21 0 0,0-21 16,-20-1-16,20 22 0,-21-21 0,0 0 15,22 0-15,-22 0 0,21 0 16</inkml:trace>
  <inkml:trace contextRef="#ctx0" brushRef="#br0" timeOffset="57635.25">3789 4657 0,'0'0'0,"0"-21"0,0-1 16,-21 22-16,21 22 15,-22-1-15,22 0 16,0 0-16,0 21 0,0 22 0,0-22 16,0 22-16,0-22 0,0 22 15,0-22-15,0 21 0,0-20 0,0-1 16,0 0-16,0 1 0,0-22 16,-21 21-16,21-21 0,0 1 0,0-1 15,0 0-15,0 0 0,0 0 16,0-42 15,0 0-15,0 0-16,21 0 0,-21-1 0,22 1 15,-1-21-15,-21 21 0,21-22 0,0 22 16,0-21-16,0 0 0,-21 20 16,22 1-16,-1 0 0,0 0 0,0 0 15,0 21-15,0 0 0,1 0 16,-1 0-16,-21 21 0,21 0 0,0 0 15,-21 0-15,0 1 0,21-1 0,-21 0 16,21 0-16,-21 0 0,0 0 16,0 1-16,0-1 0,0 0 15,-21 0-15,0 0 16,0 0-16,0 1 16,0-22-16,-22 0 0,22 0 0,0 21 15,0-21-15,-22 21 0,22-21 16,0 0-16,0 0 0,0 0 0,0 0 15,21-21-15</inkml:trace>
  <inkml:trace contextRef="#ctx0" brushRef="#br0" timeOffset="58523.85">5524 4699 0,'0'0'0,"0"-21"0,0 0 15,0 0-15,0-1 0,0 1 0,0 0 16,0 0-16,0 0 16,0 42 15,0 0-31,0 0 0,0 22 15,0-1-15,0 0 0,0 22 0,0-1 16,0 1-16,0-1 0,0 1 16,0-1-16,0-20 0,0 20 0,0-21 15,0-20-15,-21 20 0,21 0 0,-21-21 16,21 1-16,0-1 16,0 0-16,0-42 31,21 0-16,0-1-15,1 1 0,-22 0 16,21-21-16,0 21 0,0-22 16,0 1-16,0 21 0,1-22 0,-1 1 15,0 0-15,0 21 0,0-22 0,0 22 16,1 21-16,-1 0 16,0 21-16,-21 0 15,21 22-15,-21-22 0,0 0 16,0 21-16,0 1 0,0-22 15,0 21-15,0-21 0,0 1 0,0 20 16,0-21-16,0 0 0,21 0 0,-21 1 16,21-22-16,-21 21 0,22-21 15,-1 0-15,0 0 0,0 0 16,0 0-16,22 0 0,-22 0 0,0 0 16,21-21-16,-21-1 0,1 1 15,-1 0-15,0-21 0,0 21 0,0-22 16,0 1-16,-21 0 0,0-1 15,0 1-15,0-22 0,0 22 0,0 0 16,0-22-16,0 22 0,-21 0 0,0-1 16,21 22-16,-21 0 15,0 0-15,21 0 0,-21-1 0,-1 22 16,1 0-16,0 0 0,0 0 16,0 0-16,21 22 0,0-1 15,0 0-15,-21 0 0,21 0 0,0 0 16,0 22-16,0-22 0,0 21 0,0-21 15,21 22-15,-21-22 0,21 21 16,0-21-16,0 22 0</inkml:trace>
  <inkml:trace contextRef="#ctx0" brushRef="#br0" timeOffset="58831.68">6413 5207 0,'0'0'0,"22"0"0,-1 0 0,0 0 0,0 0 16,0 0-16,0-21 0,1 0 15,-1 0-15,0-1 0,-21 1 16,0 0-16,21 0 0,-21 0 0,0 0 16,0-1-16,0 1 15,-21 21-15,0 0 16,0 21-16,-1-21 0,1 22 0,0-1 16,0 0-16,0 21 0,0-21 15,-1 1-15,22-1 0,0 21 0,0-21 16,0 0-16,0 1 0,0-1 15,0 0-15,22 0 16,-1-21-16,0 21 0,0-21 16,0 0-16,0 0 0,1 0 0,20 0 15,-21 0-15,0 0 0,22 0 16,-22-21-16,21 0 0,-21 21 0,22-21 16,-22 0-16</inkml:trace>
  <inkml:trace contextRef="#ctx0" brushRef="#br0" timeOffset="59324.4">7048 4509 0,'0'-22'0,"0"44"0,0-65 16,-21 43-16,0 0 16,21 21-16,0 1 0,0 20 0,0-21 15,0 21-15,0 1 0,0-1 16,0 0-16,0 1 0,0 20 0,0-20 15,0-1-15,0 21 0,0-20 0,0-1 16,0 0-16,0-20 0,0 20 16,0-21-16,0 21 0,0-20 0,0-1 15,0 0-15,0 0 0,0-42 47,0 0-31,0 0-16,0-1 15,0 1-15,21 0 0,0-21 0,-21 21 16,22-22-16,-1 22 0,0-21 0,0 21 16,0-22-16,22 22 0,-22 0 15,0 0-15,21 21 0,-21 0 0,1 0 16,-1 0-16,0 0 0,0 0 16,0 21-16,-21 0 0,0 21 15,0-20-15,0-1 0,0 0 0,0 0 16,0 21-16,-21-20 0,0-1 0,0 0 15,0 0-15,-1 0 0,1-21 16,0 21-16,-21 1 0,21-22 0,-1 0 16,1 0-16,0 21 0,0-21 0,0 0 15,0 0 1</inkml:trace>
  <inkml:trace contextRef="#ctx0" brushRef="#br0" timeOffset="59787.81">8107 4382 0,'0'0'0,"-21"-64"31,21 85-16,0 0-15,0 1 16,0-1-16,0 21 0,0-21 0,0 22 16,0 20-16,0-21 0,-22 22 15,22-22-15,0 22 0,0-1 0,-21-20 16,21 20-16,0-21 0,0 1 0,0-1 16,-21 0-16,21-20 0,0-1 15,0 21-15,0-21 0,0 0 16,0-42 15,21 0-15,-21 0-16</inkml:trace>
  <inkml:trace contextRef="#ctx0" brushRef="#br0" timeOffset="60096.01">7959 4530 0,'0'0'0,"0"-21"0,-22-1 15,1-20-15,21 21 0,0 0 0,0-22 16,0 22-16,0 0 0,0 0 16,21 0-16,1 0 0,-1-1 15,21 1-15,-21 0 0,22 21 0,-1 0 16,-21 0-16,21 0 0,1 0 16,-22 21-16,21 22 0,-21-22 0,1 0 15,-1 21-15,0-21 0,-21 22 0,0-1 16,0-21-16,0 22 0,-21-22 15,0 21-15,-1-21 0,1 22 0,0-22 16,-21 0-16,21 0 0,-22 0 16,22 0-16,-21 1 0,21-22 0,-1 21 15,1 0-15,21 0 0,0 0 32,21-21-17,1 0-15</inkml:trace>
  <inkml:trace contextRef="#ctx0" brushRef="#br0" timeOffset="62116.34">8763 4890 0,'0'0'0,"21"-22"0,0 22 16,0-21-16,1 21 0,-1-21 15,-21 0-15,0 0 16,0 0-16,0-1 0,0 1 0,0 0 15,0 0-15,0 0 0,-21 21 16,-1 0-16,1 0 16,-21 0-16,21 0 0,0 0 0,-22 21 15,22 0-15,-21 0 0,-1 0 16,1 22-16,0-1 0,21-21 0,-1 22 16,-20-1-16,21 0 0,0 1 0,21-1 15,0-21-15,0 21 0,0-20 16,0-1-16,0 0 0,0 0 0,0 0 15,21-21-15,0 0 0,0 21 16,0-21-16,1 0 0,-1 0 16,21 0-16,-21 0 0,0-21 0,22 0 15,-22 0-15,0 21 0,21-21 0,-20 0 16,-1-22-16,0 22 0,0 0 16,0-21-16,0 20 0,1-20 0,-1 0 15,0-1-15,0 22 0,-21-21 0,21 21 16,-21 0-16,0-1 0,-21 22 31,0 22-31,0-1 0,0 21 16,21-21-16,0 22 0,-22-1 15,22-21-15,0 21 0,-21-20 16,21 20-16,0-21 0,0 0 0,0 0 16,0 1-16,21-1 0,1 0 15,-1 0-15,0 0 0,21-21 0,-21 21 16,22-21-16,-1 0 0,0 0 0,1 0 15,-1 0-15,0 0 0,22 0 16,-22 0-16,1 0 0,-1-21 0,0 0 16,1 0-16,-1 0 0,0 0 0,1-1 15,-1 1-15,-21-21 0,0 21 16,0-22-16,-21 22 0,0-21 0,0 0 16,0 20-16,0 1 0,0 0 15,0 0-15,-21 21 0,0 0 16,-21 0-16,21 0 0,-1 0 0,-20 0 15,21 21-15,-21 0 0,20 0 16,1 1-16,-21-1 0,21 21 0,0-21 16,-1 0-16,22 22 0,0-22 0,0 0 15,0 0-15,0 0 0,0 1 16,0-1-16,22-21 16,-1 0-16,0 0 0,0 0 15,0 0-15,0 0 0,1 0 16,20-21-16,-21 21 0,0-22 0,0 1 15,1 0-15,-1 0 0,0 0 0,0 0 16,0 21-16,-21-22 16,0 1-16,21 0 0,-21 0 0,22 21 15,-22 21 17,0 0-32,0 0 0,-22 1 15,22-1-15,-21 21 0,21-21 0,-21 22 16,21-22-16,0 21 0,0 0 15,0 1-15,-21-1 0,21 0 0,0 1 16,0-1-16,0 22 0,0-1 0,0-21 16,21 22-16,0-1 0,0 1 15,-21-1-15,22 1 0,-1-1 0,0 1 16,0-1-16,0 1 0,0 21 16,1-22-16,20 22 0,-21-22 0,0 22 15,0-22-15,1 22 0,-1-21 16,0-1-16,0 1 0,0-1 0,-21 1 15,21-22-15,-21 21 0,22-20 0,-22-1 16,0-21-16,0 22 0,0-22 0,-22 0 16,1-21-16,0 0 0,0 0 15,0-21-15,0 21 0,-22-43 16,22 22-16,-21 0 0,-1-21 0,1-1 16,0 1-16,-1 0 0,1-22 0,21 22 15,-21-22-15,-1 1 0,22-1 0,-21-20 16,21 20-16,-1 1 15,1-22-15,21 22 0,0-22 0,0 21 16,0 1-16,0-1 0,0 1 0,0-22 16,0 22-16,0-1 0,0 1 15,21-1-15,1 22 0,-1-22 0,-21 22 16,21-21-16,0 20 0,0 1 0,0 0 16,1-1-16,-22 1 0,21 0 15,0 20-15,0-20 0,0 21 0,0-21 16,1 20-16,-22 1 0,21 0 15,0 0-15,-21 0 0,0 0 16,21 21-16,-21-22 0,21 22 0,0-21 16,1 0-1,-1 21 1,0 0-16,-21-21 47,21 21-32,0-21-15,0 21 16,1 0-16,-22-21 0,21-1 16,0 22-16,0-21 15,0 21-15,-21-21 0,21 21 16,1-21-16,-1 21 16,-21-21-16,0 0 0,0-1 15,-21 22 16,-1 0-31,1 0 0,0 0 16,0 0-16,0 22 0,0-1 0,-1 0 16,1 21-16,0-21 0,0 22 15,0-22-15,21 21 0,-21-21 0,21 22 16,0-22-16,0 0 0,0 21 16,0-20-16,0-1 0,0 0 15,0 0-15,21 0 0,0-21 16,0 0-16,21 21 0,-20-21 0,-1 0 15,21 0-15,0 0 0,-20 0 16,20 0-16,0 0 0,-21 0 0,22-21 16,-1 21-16,-21-21 0,22 0 15,-22 21-15,21-21 0,-21 0 0,22-1 16,-22 1-16,0 0 0,0 0 0,0 0 16,0 0-16,1-1 0,-1 1 15,-21 0-15,0 0 0,0 0 0,0 0 16,0-1-16,0 1 0,-21 21 31,-1 0-31,1 21 0,21 1 16,-21-1-16,21 0 0,0 0 15,0 0-15,0 0 0,0 1 0,0-1 16,0 0-16,21-21 0,0 21 16,-21 0-16,22 0 0,-1-21 0,-21 22 15,21-1-15,0-21 16,-21 21-16,0 0 15,0 0-15,-21-21 16,0 0-16,0 21 0,-1-21 0,1 22 16,0-22-16,0 0 0,0 0 15,0 0-15,-1 0 16,1 0 0,0 0-1,0 0 1,0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3:43:12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4318 0,'0'0'0,"0"-381"0,0-42 0,0 63 0,0 42 15,0 64-15,0 64 0,0 42 16,0 42-16,0 21 0,0 22 15,0-1-15,0 22 0,0 21 16,0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4:30:44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296 0,'0'0'0,"-42"-21"0,21 21 0,0-21 16,0 21-16,-1 0 0,1 0 16,21-21-16,0 0 31,21 21 0,1 0-31,-22 21 0,21 0 16,0 0-16,-21 22 0,21-1 15,-21 0-15,21 22 0,-21-22 0,0 22 16,0-1-16,0 1 0,0-1 16,0 1-16,0-1 0,0 1 15,0-1-15,0 1 0,0-22 0,0 21 16,0-20-16,-21-1 0,21 0 16,0-20-16,0 20 0,-21-21 0,21 0 15,0 0-15,0-42 16,0 0-1,0 0-15,0 0 0,0-22 16</inkml:trace>
  <inkml:trace contextRef="#ctx0" brushRef="#br0" timeOffset="375.95">5207 402 0,'0'0'0,"0"-42"16,-21 21-16,21 0 0,0-1 0,0-20 15,0 21-15,0 0 0,0 0 16,21-1-16,21 1 0,-21 21 0,22 0 16,20 0-16,1 0 0,-1 0 15,22 21-15,0 1 0,-1 20 0,1 0 16,0 1-16,-22-1 0,1 21 16,-1-20-16,-21 20 0,1 1 0,-1-1 15,-21 1-15,-21 20 16,0-20-16,-21-1 0,-21 22 0,-1-21 0,1-1 15,-43 1-15,22-22 0,-22 21 16,1-20-16,-1-1 0,0 0 16,22-20-16,-1 20 0,1-21 0,20-21 15,1 21-15,0-21 0,-1 0 16,22 0-16,0 0 0,21-21 0,0 0 16,0 0-16,0 0 15,0-1-15,0 1 0,21 0 0,22 0 16,-22 0-16,21 0 0,0-1 15,1-20-15,-1 21 0,22 0 0,-22 0 16</inkml:trace>
  <inkml:trace contextRef="#ctx0" brushRef="#br0" timeOffset="783.72">6308 953 0,'0'0'16,"0"-22"-16,0 1 0,21 21 16,-21-21-16,21 0 0,42-21 15,-20 42-15,-22 0 16,21 0-16,1 0 0,-1 21 16,0 0-16,-21 0 0,22 0 15,-22 22-15,21-22 0,-42 21 0,0 0 16,0-20-16,0 20 0,0 0 15,0 1-15,-21-22 0,0 21 0,0-21 16,0 0-16,-22 1 0,22-1 16,21 0-16,-21-21 0,0 0 15,21-21 1,0 0 0,21-22-16,0 22 0,-21-21 0,21 21 0,0-22 15,1 1-15,-1 0 0,0-1 16,0 22-16,0-21 0,0 21 15,1-1-15,-1 1 0,0 0 16,0 21-16,0 0 0,0 0 0,1 0 16,-1 0-16,0 21 15</inkml:trace>
  <inkml:trace contextRef="#ctx0" brushRef="#br0" timeOffset="1304.42">7599 1122 0,'0'0'0,"0"-21"0,0-22 0,0 22 16,0-21-16,-21 0 0,-1 20 0,1-20 16,0 21-16,0 0 0,0 0 15,-22-1-15,22 22 0,0 0 0,-21 0 16,21 0-16,-22 22 0,22-1 15,-21 0-15,21 21 0,-22 1 0,22-1 16,-21 0-16,21 1 0,-1 20 16,1-21-16,0 1 0,0-1 15,21 0-15,0-20 0,0 20 0,0-21 16,0 21-16,0-20 0,21-1 0,0-21 16,22 0-16,-22 0 0,21 0 15,-21 0-15,22 0 0,-1 0 16,-21-21-16,21-1 0,1 1 0,-22 0 15,21-21-15,-21 21 0,22-22 16,-22 1-16,0 0 0,0-1 0,-21 1 16,0 0-16,0 20 0,0-20 15,0 21-15,0 0 0,-21 21 32,0 21-32,0 0 0,21 0 0,0 22 15,0-22-15,-21 21 0,21-21 16,0 22-16,0-22 0,0 21 0,0-21 15,0 0-15,0 1 0,0 20 16,0-21-16,21 0 16,-21 0-16,21-21 0,0 0 0,0 0 15,0 0-15,1 0 0,20-21 16,-21 21-16,21-21 0</inkml:trace>
  <inkml:trace contextRef="#ctx0" brushRef="#br0" timeOffset="1839.11">8128 953 0,'0'-22'16,"0"44"-16,-21-44 16,0 44-16,-1-1 15,1 0-15,0 0 0,0 21 16,21-20-16,-21 20 0,0-21 16,21 21-16,-22-20 0,22-1 0,0 0 15,0 21-15,0-21 0,0 1 16,0-1-16,22-21 15,-1 0-15,0 0 0,0 0 16,0-21-16,0-1 0,22 1 16,-22 0-16,0 0 0,0 0 0,22-22 15,-22 22-15,0 0 0,0-21 16,-21 21-16,21-1 0,0 1 16,-21 42 15,0 1-31,0-1 0,0 0 15,0 0-15,-21 0 0,21 0 0,0 22 16,-21-22-16,21 0 0,0 0 0,0 0 16,0 1-16,0-1 15,21-21-15,0 0 0,22 21 0,-22-21 16,0 0-16,0 0 0,22 0 16,-22-21-16,21 21 0,-21-21 0,0-1 15,1 1-15,-1-21 0,0 0 16,0 20-16,-21-20 0,0-21 15,0 20-15,0 1 0,0 0 0,0 20 16,-21-20-16,0 21 0,0 0 16,-1 0-16,1 21 0,0 0 0,0 0 15,0 0 1,21 21-16,0 0 16,21-21-1,0 0-15</inkml:trace>
  <inkml:trace contextRef="#ctx0" brushRef="#br0" timeOffset="2342.82">9165 339 0,'-21'0'0,"42"0"0,-63 0 0,21 0 16,-1 21-16,1 0 0,21 0 15,0 22-15,-21-1 0,21 0 16,-21 1-16,21 20 0,0-21 0,0 22 16,-21-1-16,21 1 0,-21-1 0,21 1 15,0-1-15,-22-20 0,1-1 16,21 22-16,-21-43 0,21 21 0,0 0 16,-21-20-16,21-1 15,-21 0-15,0-21 0,21-21 31,0 0-31,0-1 0,0 1 16,0-21-16,0 0 0,0-1 0,21 1 16,0 0-16,21 20 0,-21-20 15,22 0-15,-22-1 0,21 22 0,1 0 16,20 0-16,-21 21 0,1 0 16,-1 0-16,0 0 0,1 0 0,-1 21 15,0 0-15,-20 22 0,-1-22 16,-21 0-16,0 21 0,0 1 15,0-22-15,-21 21 0,-1-21 0,-20 22 16,0-22-16,-1 21 0,-20-21 16,21 0-16,-22 1 0,1-1 0,20 0 15,1 0-15,0-21 0,-1 21 16,1-21-16,21 0 0,0 0 0,21-21 16,21 21-1,0-21-15,21-21 0,-21 20 16</inkml:trace>
  <inkml:trace contextRef="#ctx0" brushRef="#br0" timeOffset="2875.52">10329 974 0,'0'0'15,"-21"-21"-15,0-1 0,0 1 0,21 0 0,-21 0 16,-1 0-16,1 0 0,0 21 16,0 0-16,-21 0 0,20 0 15,1 0-15,-21 0 0,21 21 16,-22 0-16,22 0 0,-21 21 16,0 1-16,20-22 0,-20 21 15,21 1-15,-21-1 0,20 0 0,1 1 16,0-1-16,21 0 0,0-21 0,0 1 15,0 20-15,0-21 0,21 0 16,0-21-16,22 21 0,-22-21 16,21 0-16,1 0 0,-22-21 15,21 0-15,0 21 0,22-21 0,-22 0 16,1-22-16,-1 22 0,-21-21 16,21 0-16,-20-1 0,20-20 0,-21 20 15,-21 1-15,0-21 0,21 20 0,-21 22 16,0-21-16,0 21 15,-21 21 1,0 21-16,0 21 0,0-21 16,-1 22-16,1-1 0,21 0 0,-21 1 15,0-1-15,21 0 0,0-21 16,0 22-16,0-1 0,0-21 0,0 0 16,0 1-16,0-1 0,42 0 0,-21 0 15,1-21-15,20 0 0,0 0 16,-21 0-16,22 0 0,-1 0 0,0-21 15,1 0-15,20 0 0,-20-1 16</inkml:trace>
  <inkml:trace contextRef="#ctx0" brushRef="#br0" timeOffset="3123.38">11028 931 0,'21'-42'0,"-42"84"0,42-105 0,-21 21 0,0 20 16,0 1-16,0 0 0,0 0 15,-21 0-15,0 21 0,-1 0 0,1 0 16,0 0-16,0 0 0,0 21 0,0 0 15,-1 0-15,1 22 0,0-1 16,0 0-16,0 1 0,0-1 0,21 21 16,0-20-16,0-1 0,0-21 15,0 22-15,0-1 0,0-21 0,21 0 16,0 0-16,0 1 0,21-1 0,-20 0 16,20-21-16,0 0 15,1 0-15,-1 0 0,0 0 0,1 0 16,-1 0-16,0-21 0,1 0 15,-1-22-15,0 22 0,1-21 0,-1-22 16</inkml:trace>
  <inkml:trace contextRef="#ctx0" brushRef="#br0" timeOffset="3752.02">11726 445 0,'0'0'16,"0"-64"-16,21 22 0,-21-1 0,0 1 16,0 21-16,-21 42 15,0 21 1,0 1-16,0-1 0,21 0 0,-21 22 15,-1-1-15,22 1 16,-21-1-16,0 1 0,21-1 0,-21 1 16,21 21-16,0-43 0,-21 21 15,0-20-15,21 20 0,-22-20 0,22-22 16,0 21-16,0-21 0,0 0 0,0 1 16,-21-22-16,21-22 31,0 1-31,0 0 0,0-21 15,0-1-15,21 1 0,1 0 0,-1-22 16,0 22-16,0-22 0,0 22 16,22 0-16,-22-1 0,21 1 0,0 0 15,1 21-15,-1-1 0,0 1 16,1 21-16,-1 0 0,0 0 16,1 0-16,-22 0 0,0 21 0,0 1 15,0-1-15,-21 0 0,0 0 16,0 0-16,0 22 0,-21-22 0,-21 0 15,21 0-15,0 21 0,-22-20 0,1-22 16,0 21-16,-1 0 0,22-21 16,-21 0-16,-1 0 0,22 0 0,0 0 15,-21 0-15,21-21 0,21 0 16,-22-1-16,22 1 0,-21 21 16,21-21-16,0 42 31,0 0-31,0 22 0,0-22 15,0 21-15,0 1 0,21-1 0,1-21 16,-22 21-16,21 1 0,0-1 0,0-21 16,-21 22-16,21-22 0,0 0 15,1 0-15,-1 0 0,21 0 16,-21-21-16,22 0 0,-22 0 0,21 0 0,0 0 16,1 0-16,-22 0 0,21 0 15,1 0-15,-1-21 0,-21 0 0,0 0 16,22 0-16,-22 0 0,-21-1 15,0 1-15,0 0 0,0 0 16</inkml:trace>
  <inkml:trace contextRef="#ctx0" brushRef="#br0" timeOffset="4403.64">5101 1884 0,'-42'21'0,"84"-42"0,-105 42 0,41-21 16,1 0-16,0 21 16,21 0 15,21-21-31,0 0 15,22 0-15,-22 0 0,21 0 16,1 0-16,-1 0 0,21 0 0,1 0 16,-1 0-16,22 0 0,0 0 15,42 0-15,-21 0 0,42 0 0,-21 0 16,42 0-16,0 0 0,1 0 16,41 0-16,-20 0 0,42 0 0,-22 0 15,22 0-15,0 0 0,0 0 16,0 0-16,0 0 0,-1 0 15,1 0-15,0 0 0,-21 0 0,21 0 16,-22 0-16,-20 0 0,-1 0 16,1 0-16,-1 0 0,-20 0 0,20 0 15,-21 22-15,-20-22 0,-1 0 16,0 0-16,-21 0 0,0 0 0,-21 0 16,0 0-16,-22 0 0,1 0 15,-22 0-15,-20 0 0,-1 0 0,-21 0 16,0 0-16,1 0 0,-1 0 0,-21 21 15,0 0 1,-21-21 0,-1 0-16,-20 21 15</inkml:trace>
  <inkml:trace contextRef="#ctx0" brushRef="#br0" timeOffset="5195.47">3979 3450 0,'0'0'0,"0"-21"0,0-85 15,0 85 1,0 0-16,0 0 0,0 42 31,0 0-31,0 0 16,0 22-16,0-1 0,-42 212 31,42-212-15,-21 22-16,0-22 0,-1 0 0,22 1 15,-21-1-15,0 0 0,21 1 0,0-22 16,-21 21-16,21-21 0,0 1 16,0-1-16,0-42 15,21-22 1,0 22-16,0 0 0,1-21 16,-1-1-16,0 22 0</inkml:trace>
  <inkml:trace contextRef="#ctx0" brushRef="#br0" timeOffset="5483.31">4191 3662 0,'0'0'0,"0"21"16,0 0-1,0 0-15,0 1 16,0-1-16,21-21 16,0 0-1,0 0-15,1 0 16,-1 0-16,-21-21 15,0-1-15,0 1 16,0 0-16,-21 21 16,-1 0-16,1 0 15,0 0 1,0 21-16,0 0 0,21 1 16,21-22 15,0 0-31,0 0 0,22 0 15</inkml:trace>
  <inkml:trace contextRef="#ctx0" brushRef="#br0" timeOffset="5997.01">5355 3260 0,'-21'0'0,"0"-21"16,21-1 0,0 1-16,21 21 0,0-21 15,0 0-15,0 0 0,1 0 16,20-1-16,0 1 0,-21 0 16,22 0-16,-1 0 0,-21 0 0,0-22 15,1 22-15,-1 0 0,-21 0 0,0 0 16,0-1-16,-21 22 15,-1 0-15,1 0 16,0 22-16,0-1 0,0 21 16,0 0-16,-1-20 0,1 41 15,0-21-15,0 22 0,21-22 0,0 22 16,-21-1-16,21 1 0,0-1 0,0 1 16,0-1-16,0-20 0,0 20 15,0-21-15,0 22 0,0-22 0,0 1 16,0-1-16,21 0 0,-21 1 0,0-22 15,0 21-15,0-21 0,0 0 16,0 1-16,-21-22 0,0 0 16,-1 21-16,1-21 0,0 0 0,-21 0 15,21-21-15,-22-1 0,22 1 16,-21 0-16,21 0 0,-1 0 0,1 0 16,0-22-16,0 22 0,21 0 15,0 0-15,0 0 0,0-22 0,0 22 16,21 0-16,0-21 0,22 20 0,-22-20 15,21 0-15,22-1 0</inkml:trace>
  <inkml:trace contextRef="#ctx0" brushRef="#br0" timeOffset="6250.87">6075 2963 0,'0'0'0,"-21"0"16,-1 22-1,1-1-15,0 0 0,21 21 0,-21 1 16,0-1-16,0 21 0,-1-20 0,22 20 16,-21 1-16,0-1 0,21-20 15,0 20-15,0-21 0,0 1 0,0-1 16,0 0-16,0 1 0,0-22 16,0 21-16,0-21 0,0 1 0,0-1 15,21 0-15,0-21 16,1 0-16,-22-21 15,0 0-15,0-1 0,0 1 16</inkml:trace>
  <inkml:trace contextRef="#ctx0" brushRef="#br0" timeOffset="6406.78">5546 3577 0,'0'0'0,"-22"0"0,44 0 31,20-21-31,-21 21 0,21 0 0,1 0 15,20 0-15,-20-21 0,20 21 16,1 0-16,-22-21 0,21 21 0,1-21 16,-22 21-16,1-22 0,-1 1 15,0 0-15</inkml:trace>
  <inkml:trace contextRef="#ctx0" brushRef="#br0" timeOffset="7152.35">8213 3620 0,'21'-22'0,"-42"44"0,42-65 0,0 43 15,-21-21-15,0 0 0,21 0 0,-21 0 16,0-1-16,0-20 0,0 21 15,0-21-15,0 20 0,0-20 0,-21 0 16,0-1-16,0 1 0,-1 21 0,1-21 16,0 20-16,-21 1 0,21 21 15,-22 0-15,1 0 0,-22 0 0,1 21 16,21 1-16,-22-1 0,1 0 16,20 21-16,1 1 0,0-1 0,-1 0 15,22 22-15,0-22 0,0 0 16,21 1-16,0-1 0,0 0 0,0-20 15,0-1-15,21 0 0,21 0 16,-21 0-16,1-21 0,20 0 0,0 0 16,1 0-16,-1 0 0,21-21 15,-20 0-15,-1 0 0,22-22 0,-22 22 16,0-21-16,1 0 0,-1-1 16,-21 1-16,0-22 0,0 1 0,1 21 15,-22-22-15,21 22 0,-21-22 0,0 1 16,0 20-16,0 1 0,0 0 15,0-1-15,0 1 0,0 21 0,-21 63 32,21-21-32,0 22 15,-22-1-15,22 0 0,0 22 16,-21-22-16,21 22 0,0-1 0,0 1 16,0-22-16,0 22 0,0-22 15,0 0-15,0 1 0,0-1 16,21 0-16,-21-21 0,22 1 0,-1-1 15,0-21-15,0 0 0,0 0 0,0 0 16,22 0-16,-22-21 0,0-1 16,21 1-16,-20 0 0,20 0 0</inkml:trace>
  <inkml:trace contextRef="#ctx0" brushRef="#br0" timeOffset="7541.13">8763 3133 0,'0'-21'15,"0"42"-15,21-64 0,-21 22 0,-21 21 31,0 21-31,0 1 0,-1-1 16,1 21-16,0 0 0,0 1 16,0-1-16,0 0 0,-1 1 0,1-1 15,0 0-15,21 1 0,0-1 0,0 0 16,0-20-16,0-1 0,0 0 16,21 0-16,0 0 0,1-21 0,20 0 15,-21 0-15,21 0 0,1 0 0,-1 0 16,0-21-16,1 0 0,-1 0 15,0-22-15,1 22 0,-1-21 16,-21 0-16,0-1 0,1-20 0,-1 20 16,-21-20-16,0 21 0,0-1 15,0 1-15,-21 0 0,-1-1 0,1 22 16,0 0-16,-21 21 0,-1 0 16,22 0-16,-21 0 0,0 0 0,20 0 15,-20 21-15,0 0 0,21 0 0,-1 22 16,1-22-16,0 21 0,0 1 15,21-1-15,-21 0 0,21-21 0,0 22 16,0-1-16,0-21 0,42 0 16,-21 1-16,0-1 0,22 0 0,-1-21 15,-21 0-15,22 0 0</inkml:trace>
  <inkml:trace contextRef="#ctx0" brushRef="#br0" timeOffset="8108.81">9313 3471 0,'21'0'15,"22"-42"1,-22 42-16,-21-21 16,21 0-16,0 21 0,0-21 15,-21-1-15,43 1 0,-22 0 0,0 0 16,0 0-16,22 0 0,-22-1 0,0 1 16,0 21-16,0-21 0,-21 0 15,0 0-15,0 0 0,0-1 16,-21 22-16,0 0 0,0 0 15,0 0-15,-1 0 0,1 22 16,0-1-16,0 0 0,-21 21 16,20-21-16,1 22 0,0-1 0,0-21 15,0 22-15,21-1 0,0 0 16,-21-21-16,21 22 0,0-22 0,0 0 16,0 0-16,21 0 0,0-21 15,0 22-15,0-22 0,22 0 0,-22 0 16,21 0-16,0 0 0,22-22 0,-22 22 15,1-21-15,20-21 0,1 21 16,-22 0-16,21-22 0,1 1 16,-22 21-16,22-22 0,-22 1 0,-21 0 15,22-1-15,-22 1 0,-21 21 16,0 0-16,0 0 0,0-1 0,0 1 16,-43 21-16,22 0 0,0 0 0,-21 21 15,21 1-15,-1-22 0,1 42 16,21-21-16,0 0 0,0 22 0,0-22 15,0 21-15,21 0 0,1-20 16,-1 20-16,0-21 0,0 0 16,0 22-16,-21-22 0,21 0 0,-21 0 0,22-21 15,-22 21-15,-22 0 16,-20-21 0,21 0-16,-21 0 0,-1 0 0,1 0 15,0 0-15,-1-21 0,22 21 0,-21-21 16,21 21-16,-1-21 0,1 0 15</inkml:trace>
  <inkml:trace contextRef="#ctx0" brushRef="#br0" timeOffset="8832.39">11493 3175 0,'0'0'0,"0"-21"0,-21 21 0,21-21 16,0 0-16,0-1 0,0 1 15,0 0-15,0 0 0,0 0 16,0 0-16,21 21 16,1-22-16,-1 22 0,0 0 0,0 0 15,21 0-15,-20 0 0,-1 0 16,21 22-16,-21-1 0,0 0 0,1 21 15,-1-21-15,0 22 0,0-1 0,-21 0 16,21 1-16,-21-1 0,0 0 16,0 1-16,0-1 0,-63 85 31,63-106-31,-21 0 0,-1-21 16,1 0-1,21-21-15,0 0 0,0 0 16,0 0-16,0 0 0,0-22 15,0 1-15,21 0 0,1-1 0,-1 1 16,21-22-16,-21 22 0,22 0 16,-1-1-16,0 1 0,1 21 0,20-21 15,-21 20-15,22 22 0,-22 0 0,1 0 16,-1 0-16,0 0 0,-21 0 16,22 43-16,-43-22 0,21 21 15,-21 1-15,0-1 0,0 0 0,0 1 0,0-1 16,-21 0-16,0 1 0,-1-1 15,1 0-15,0-21 0,0 22 16,0-22-16,21 0 0,0 0 0,-21-21 16,21 21-16,0-42 31,21 21-31,-21-21 16,21 0-16,0-21 0,0 20 0,22-20 15,-22 0-15</inkml:trace>
  <inkml:trace contextRef="#ctx0" brushRef="#br0" timeOffset="9242.15">12890 3006 0,'0'0'0,"0"-21"15,0 42 17,-21 0-32,21 0 0,-21 0 15,0 22-15,21-1 0,-21 0 16,0 1-16,-1-1 0,1 0 0,21 1 15,-21-1-15,0 0 0,21 1 0,-21-1 16,21-21-16,0 0 0,0 22 16,0-22-16,21 0 0,0-21 15,0 0-15,0 0 0,1 0 0,20 0 16,0-21-16,1 21 0,-1-21 16,0-1-16,1-20 0,-1 21 0,-21-21 15,21-1-15,-20 1 0,20 0 16,-21-1-16,-21-20 0,0 20 15,0 1-15,0 0 0,0-1 0,-21 22 16,0 0-16,0 0 0,-22 0 16,22 0-16,-21 21 0,21 0 0,-22 0 15,1 0-15,21 0 0,-22 0 16,22 21-16,0-21 0,0 21 0,0 0 16,21 0-16,-21 0 0,21 1 0,0-1 15,0 0-15,0 0 0,21-21 16,0 21-16,21-21 0,1 0 15,-22 0-15,42 0 0,-20-21 0</inkml:trace>
  <inkml:trace contextRef="#ctx0" brushRef="#br0" timeOffset="9526.99">13949 2646 0,'0'-21'0,"0"42"0,21-85 15,-21 43-15,0 0 16,0 42-1,-21 0-15,0 22 0,21-22 16,-22 21-16,1 1 0,0-1 16,0 21-16,0-20 0,0-1 0,-1 22 15,1-22-15,0 21 0,21-20 16,0 20-16,-21-20 0,21-1 0,0 0 16,0 1-16,0-1 0,0 0 0,0-21 15,0 22-15,0-22 0,21 0 16,0-21-16,0 0 0,1 0 15,-1 0-15,0 0 0,0 0 0,21-21 16,-20 0-16,-1 0 0,0-1 16,0-20-16,-21 0 0,21 21 0</inkml:trace>
  <inkml:trace contextRef="#ctx0" brushRef="#br0" timeOffset="9714.87">13525 2985 0,'0'0'0,"22"21"16,-1-21 0,0 0-16,0 0 0,0 0 0,22 0 15,-22 0-15,21 0 0,-21 0 0,22 0 16,-1 0-16,-21 0 0,21 0 16,-20 0-16,20 0 0,-21 0 0,0-21 15,0-1-15,1 22 0,20-21 0</inkml:trace>
  <inkml:trace contextRef="#ctx0" brushRef="#br0" timeOffset="10873.22">16256 2900 0,'21'0'0,"85"0"16,-85 0-16,21-21 15,1 21-15,-1-21 0,0-1 0,1 1 16,-1 0-16,0 0 0,1 0 0,-22 0 16,0-1-16,21-20 0,-42 21 15,0-21-15,0 20 0,0-20 0,0 21 16,-21-21-16,-21 20 16,0 1-16,-1 0 0,-20 21 0,-22 0 15,22 0-15,-22 0 0,0 0 0,22 21 16,-1 0-16,1 1 0,-1 20 15,22 0-15,0 1 0,20-1 0,1 0 16,21 1-16,0-1 0,0 0 16,21 1-16,22-1 0,-22 0 0,21 1 15,1-1-15,-1 0 0,21 1 16,-20-1-16,-1 0 0,0 1 0,1-1 16,-1-21-16,0 21 0,-42-20 15,0-1-15,0 0 0,0 0 0,0 0 16,-21 0-16,-21-21 0,0 0 15,-22 0-15,1 0 0,-1 0 0,1 0 16,20 0-16,-20-21 0,-1 0 16,22 0-16,0 0 0,-1-22 0,1 1 15,21 0-15,-22-1 0,22 1 0,0 0 16,21-1-16,0 22 0,0-21 16,0 21-16,0 0 0,0-1 0,0 1 15,21 21-15,0 0 16,1 0-16,-1 0 0,0 21 0,0 1 15,0-1-15,-21 21 0,21-21 0,1 22 16,-1-1-16,0-21 0,-21 21 16,21 1-16,0-1 0,0 0 15,1-20-15,-1 20 0,0-21 0,0 0 16,21 0-16,-20 1 0,20-22 16,-21 0-16,21 0 0,1 0 0,20 0 15,-20 0-15,-1-22 0,21 1 16,-20 0-16,-1-21 0,22 21 0,-22-22 15,0 1-15,1 0 0,-22-1 16,0 1-16,0 21 0,0-22 0,-21 22 16,0-21-16,0 21 0,0 0 15,-21 21 1,0 0-16,21 21 0,-21-21 16,0 21-16,-1 0 0,22 21 0,0-20 15,0-1-15,0 21 0,-21-21 16,21 22-16,0-22 0,0 21 0,0-21 15,0 0-15,21 1 0,1-1 0,-1-21 16,0 0-16,0 21 0,0-21 16,0 0-16,1 0 0,20 0 0,-21-21 15,0 0-15,22-1 0,-22 1 0,21-21 16,-21 21-16,0-22 0,1 22 16,-1-21-16,0 21 0,0-22 15,-21 22-15,0 0 0,0 0 0,0 42 47,-21 0-47,21 0 0,-21 1 16,21-1-16,0 0 0,0 0 0,0 0 15,0 0-15,0 22 0,0-22 0,0 0 16,21 0-16,0-21 16,0 0-16,0 21 0,1-21 0,-1 0 15,21 0-15,0 0 0,-20-21 0,20 0 16,0 0-16,1 0 0,-1 0 15,0-22-15,1 1 0,-1 21 16</inkml:trace>
  <inkml:trace contextRef="#ctx0" brushRef="#br0" timeOffset="11088.09">17695 3048 0,'43'-21'16,"-22"-21"-16,-85 105 0,128-148 0,-43 64 0,-21 0 15,0 0-15,0 42 16,0 0 0,0 22-16,-21-22 0,21 21 15,-21-21-15,-1 43 0,1-22 16,0 0-16,21 22 0,-21-1 0,0 1 15,0-1-15,-1 1 0,1-1 0,0 1 16,-21-1-16,21 1 0,-1-1 16,1 22-16,0-43 0,0 22 0,0-22 15,21 1-15,-21-1 0,21-21 0,0 0 16,0 0-16,21-42 16,0 0-16,0 0 15,21-21-15,-20-1 0,-1 1 0</inkml:trace>
  <inkml:trace contextRef="#ctx0" brushRef="#br0" timeOffset="11370.96">17865 2921 0,'0'-21'0,"0"42"0,21-42 16,-21 0-16,21 21 0,0 0 15,0 0-15,0 0 0,1 0 0,20 0 16,-21 0-16,0 0 0,0 0 15,1 21-15,-1 0 0,0 0 16,-21 0-16,0 22 0,0-22 0,0 0 16,-21 21-16,0-20 0,-22-1 15,1 21-15,0-21 0,-1 0 0,1 1 16,-22-1-16,22 0 0,0 0 16,-1 0-16,22 0 0,0-21 0,0 0 15,21 22-15,21-22 16,0 0-16,0-22 0,22 1 15,-1 21-15,0-21 0,1 0 0</inkml:trace>
  <inkml:trace contextRef="#ctx0" brushRef="#br0" timeOffset="11631.81">18648 2858 0,'0'0'0,"-21"0"31,-1 21-31,1 0 0,0 0 15,0 21-15,0 1 0,0-1 16,-1 0-16,1 22 0,0-1 0,0 1 16,-21 21-16,20-22 0,1 22 0,-21-22 15,21 1-15,0 20 0,-22-20 16,22 21-16,-21-22 0,21 22 0,-22-22 16,22 1-16,21-22 0,-21 22 15,21-43-15,-21 21 0,21-21 16,0 0-16,21-21 15,0-21-15,0-21 0,0 21 0,1-22 16,20-20-16,-21 21 0</inkml:trace>
  <inkml:trace contextRef="#ctx0" brushRef="#br0" timeOffset="11894.7">18457 3069 0,'0'0'0,"0"-42"0,0-22 0,0 43 0,0-21 16,21 0-16,1 20 0,-1 1 0,0 0 15,21 0-15,-21 0 0,22 21 16,-22 0-16,21 0 0,-21 0 0,1 0 16,-1 21-16,0 0 0,0 21 15,-21-20-15,0 20 0,0-21 0,0 21 16,0-20-16,-21 20 0,0-21 0,-22 21 16,1-20-16,21 20 0,-21-21 15,-1 0-15,1 0 0,21 1 0,-22-1 16,22 0-16,0-21 0,21 21 15,42-42 1,-20 21-16,-1-21 0,21 0 16</inkml:trace>
  <inkml:trace contextRef="#ctx0" brushRef="#br0" timeOffset="12254.5">19135 2836 0,'21'-21'0,"-42"42"0,63-42 0,-42 0 16,-21 42-1,0 0 1,-22 1-16,22-1 0,0 21 0,0-21 16,0 22-16,-1-1 0,1-21 15,0 21-15,0 1 0,21-1 16,0-21-16,0 22 0,0-22 0,0 0 16,0 0-16,21 0 0,0 0 15,0-21-15,1 0 0,20 0 0,-21 0 16,21 0-16,-20 0 0,20-21 15,-21 0-15,0 0 0,22 0 0,-22-22 16,0 22-16,-21-21 0,0 0 16,21 20-16,-21-20 0,0 0 0,0-1 15,-21 22-15,21 0 0,-21-21 0,0 42 16,-22-21-16,22 21 0,0 0 16,0 0-16,-22 0 0,22 0 0,0 0 15,21 21-15,-21 0 16,21 0-16,0 0 0,0 0 15,21 1-15,0-22 0,0 21 16,1 0-16</inkml:trace>
  <inkml:trace contextRef="#ctx0" brushRef="#br0" timeOffset="12583.32">19494 2963 0,'0'-21'0,"0"42"0,0-63 0,0 21 16,0 0-16,22 0 0,-22-1 15,0 1-15,21 21 0,0 0 16,0 0-16,0 0 0,22 0 16,-22 0-16,0 21 0,0 1 0,21-1 15,-20 0-15,-1 21 0,-21-21 16,0 1-16,0 20 0,0-21 16,0 21-16,0-20 0,0-1 0,0 21 15,-21-21-15,-1 0 0,1-21 16,0 22-16,0-1 0,0-21 0,0 0 15,-1 0-15,1 0 16,21-21-16,0-1 16,0 1-16,0 0 0,0 0 0,0 0 15,21-22-15,1 22 0,-22 0 16,21-21-16,0 21 0,0-22 0,0 1 16,22 21-16,-22-22 0,21 1 15,-21 21-15</inkml:trace>
  <inkml:trace contextRef="#ctx0" brushRef="#br0" timeOffset="12823.57">20468 2286 0,'-21'0'0,"42"0"0,-63 0 0,21 0 16,-22 21-16,22 22 0,0-22 16,-21 21-16,20 0 0,1 1 0,0 20 15,0-20-15,21 20 0,-21-21 16,0 1-16,21 20 0,-22-20 15,22-1-15,0 0 0,-21 1 0,21-1 16,0 0-16,0 1 0,0-1 16,0-21-16,0 21 0,0-20 0,0-1 15,21-21-15,-21 21 0,22-21 0,-1 0 16,0 0-16,0 0 0,0 0 16,0-21-16,1 0 0,-1-1 0</inkml:trace>
  <inkml:trace contextRef="#ctx0" brushRef="#br0" timeOffset="12986.61">20108 2752 0,'0'0'0,"-21"0"0,0 0 16,42 0 0,0 0-1,0 0-15,1 0 0,-1 0 0,21 0 16,-21 0-16,43 0 0,-1 0 15,1 0-15</inkml:trace>
  <inkml:trace contextRef="#ctx0" brushRef="#br0" timeOffset="13295.82">22056 2328 0,'0'-21'0,"-22"21"0,44 21 0,-65-42 0,1 21 15,21 21-15,0 1 0,-1-1 16,1 21-16,-21 0 0,21 1 0,0 20 16,-1-20-16,1 20 0,0-21 15,21 22-15,0-22 0,-21 1 0,21-1 16,0 0-16,0-21 0,0 22 15,0-22-15,0 0 0,0 0 0,0 0 16,0 1-16,21-22 0,0 0 16,0 0-16,1 0 0,-1 0 0,0 0 15,0 0-15,0 0 0,-21-22 16</inkml:trace>
  <inkml:trace contextRef="#ctx0" brushRef="#br0" timeOffset="13478.71">21569 2794 0,'-21'0'0,"42"0"0,-64 0 0,22 0 0,21 21 31,21-21-31,1 0 16,-1 0-16,0 0 0,21 0 16,1 0-16,-1 0 0,0 0 0,1 0 15,20 0-15,-21 0 0,1 0 16,-1 0-16,0 0 0,1 0 0</inkml:trace>
  <inkml:trace contextRef="#ctx0" brushRef="#br0" timeOffset="13843.51">22161 2815 0,'-21'0'0,"42"0"0,-42 21 15,42-21 16,1 0-31,20 0 0,-21 0 16,0-21-16,0 0 0,1 21 0,20-21 16,-21 0-16,0 21 0,0-21 0,1-1 15,-1 22-15,0-21 0,-21 0 16,0 0-16,-21 21 16,0 0-16,-1 0 15,1 21-15,0 0 0,-21 0 0,21 1 16,-1 20-16,1-21 0,0 21 15,0-20-15,0 20 0,21-21 16,-21 0-16,21 0 0,0 1 0,0-1 16,0 0-16,0 0 0,21 0 15,0-21-15,0 0 0,0 0 0,0 0 16,1 0-16,20 0 0,-21 0 0,0 0 16,22 0-16,-22 0 0,21-21 15,-21 0-15,0 21 0,1-21 0,-1 0 16</inkml:trace>
  <inkml:trace contextRef="#ctx0" brushRef="#br0" timeOffset="14299.28">22648 2836 0,'0'-42'0,"0"84"0,21-105 0,-21 42 0,22 0 16,-1-1-16,-21 1 0,21 0 15,0 0-15,0 21 0,0 0 0,1 0 16,20 0-16,-21 0 0,0 0 16,0 0-16,1 0 0,-1 21 0,0 0 15,-21 0-15,0 1 0,0-1 16,0 21-16,0-21 0,0 22 0,0-22 15,-21 0-15,0 21 0,-1-21 0,1 1 16,0-1-16,0 0 0,0 0 16,0 0-16,-1-21 0,1 21 0,0-21 15,0 0-15,21 22 0,0-44 32,21 22-17,0-21-15,0 0 0,1 0 16,20 0-16,-21-22 0,21 22 0,1-21 15,-1 0-15,0-1 0,1 1 16,-1 0-16,-21-1 0,22 22 0,-22 0 16,-21 0-16,21 0 0,-21 42 31,0 0-31,-21 0 0,21 0 0,-21 22 16,-1-22-16,1 21 0,0 0 15,0-20-15,0 20 0,21-21 16,0 21-16,0-20 0,0-1 0,0 0 15,0 0-15,0 0 0,0 0 16,21 1-16,0-22 0,21 0 0,-20 0 16,-1 0-16,21 0 0,-21 0 15,0 0-15,22-22 0,-22 1 0,21 0 16,-21 0-16</inkml:trace>
  <inkml:trace contextRef="#ctx0" brushRef="#br0" timeOffset="14527.14">23728 2519 0,'42'-42'0,"-84"84"0,105-127 0,-42 43 15,-21 0-15,0 20 0,0 1 16,-21 21-16,0 0 16,0 0-16,0 21 0,0 1 0,-22 20 15,22 0-15,0 1 16,0-1-16,0 0 0,-1 22 0,22-22 16,0 0-16,0 1 0,0-1 0,0-21 15,0 22-15,0-22 0,0 21 16,0-21-16,0 0 0,0 1 15,0-1-15,22-21 0,-1 0 16,0 0-16,0 0 0,0 0 0,0 0 16,1 0-16,-1-21 0,0-1 0</inkml:trace>
  <inkml:trace contextRef="#ctx0" brushRef="#br0" timeOffset="14763.04">23558 2667 0,'-21'0'0,"42"0"0,-21-21 31,22 21-31,-1 0 0,21 0 0,-21-21 16,22 21-16,-1-21 0,0 21 0,-21-22 16,43 22-16,-22 0 0,1 0 15,-1 0-15,0 0 0,-21 0 16,22 0-16,-22 0 0,-42 22 47</inkml:trace>
  <inkml:trace contextRef="#ctx0" brushRef="#br0" timeOffset="15819.51">3768 5292 0,'-127'0'32,"105"-21"-17,1 21-15,21-22 0,-21 1 0,21 0 16,0 0-16,0 0 0,0 0 16,21-1-16,22 1 0,-22 0 0,0-21 15,21 42-15,-21-21 0,22-1 16,-1 22-16,0 0 0,-20 0 0,20 0 15,-21 22-15,21-1 0,-20 21 16,-1-21-16,0 22 0,-21-1 0,0 0 16,0 22-16,0-22 0,-21 0 15,0 22-15,-22-22 0,22 1 0,-21 20 16,-22-21-16,22 1 0,-22-1 0,22-21 16,0 22-16,-1-22 15,1 0-15,0 0 0,21-21 0,-1 0 16,1 0-16,0 0 0,0 0 15,0-21-15,21 0 0,0-22 16,0 22-16,0-21 0,0 21 0,0-22 16,0 1-16,0 21 0,0-21 15,0 20-15,21 1 0,0-21 0,0 42 16,0-21-16,1 21 0,-1 0 16,0 0-16,0 0 0,21 21 0,-20-21 15,-1 42-15,0-21 0,0 1 16,0 20-16,0 0 0,1 1 15,-1-22-15,-21 21 0,0 0 0,0-20 16,21 20-16,-21-21 0,0 0 16,21 0-16,-21 1 0,0-1 15,21-21 1,0 0-16,1 0 0,-22-21 16,21-1-16,0 1 0</inkml:trace>
  <inkml:trace contextRef="#ctx0" brushRef="#br0" timeOffset="15971.55">4508 5588 0,'43'0'31,"-43"-21"-15,21 0-1,0 21 1,-21-21-16</inkml:trace>
  <inkml:trace contextRef="#ctx0" brushRef="#br0" timeOffset="16394.34">6604 4826 0,'0'0'0,"0"-21"16,21 0-16,-21 0 0,21-1 0,-21 1 15,-21 64 17,0-22-32,0 21 0,0 22 0,-1-22 15,1 21-15,-21 1 0,21-1 16,-22 1-16,22-1 0,-21 1 0,0-22 16,20 22-16,-20-1 0,0 1 15,21-22-15,-1 22 0,-20-22 0,42 0 16,0-21-16,0 22 0,0-22 0,21-21 31,0-21-31,1-22 0,-1 22 16,0-21-16</inkml:trace>
  <inkml:trace contextRef="#ctx0" brushRef="#br0" timeOffset="16615.22">6477 5165 0,'42'-43'15,"-84"86"-15,105-149 0,-63 64 0,22-1 0,-22 1 16,21 21-16,-21 42 15,0 21 1,0 1-16,0-1 0,0 21 0,0-20 16,0 20-16,0-20 0,0 20 0,0-21 15,0 22-15,0-1 0,0-20 16,0-1-16,0 0 0,0 1 0,0-1 16,0 0-16,0-20 0,0-1 0,0 0 15,0 0-15,-21-21 31,-1 0-31,1 0 0</inkml:trace>
  <inkml:trace contextRef="#ctx0" brushRef="#br0" timeOffset="17015.99">5948 5503 0,'0'0'0,"21"0"15,0-21-15,21 21 16,-20 0-16,20 0 0,-21-21 0,21 21 15,1-21-15,20 21 0,-20-21 16,20 0-16,1 21 0,20-22 16,-20 1-16,20-21 0,-20 21 0,21 0 15,-22-1-15,1-20 0,-1 0 16,-21-1-16,1 1 0,-1 0 0,-21-1 16,0 1-16,-21 0 0,0-1 15,0 1-15,0 0 0,0 21 0,0-1 16,-21 22-16,0 0 0,0 0 15,0 22-15,21-1 0,-21 21 16,-1 0-16,22 22 0,-21-1 16,21-20-16,0 20 0,-21 1 0,21-22 15,-21 22-15,0-22 0,21 21 0,0-20 16,-21-1-16,21 0 0,-22 1 16,22-1-16,0 0 0,0-20 0,0-1 15,0 0-15,0 0 0,22-21 16,-1 0-16,0 0 0,0 0 0,0 0 15,22-21-15,-22 0 0,21 0 16,0-1-16,-20-20 0,20 0 0,0-1 16</inkml:trace>
  <inkml:trace contextRef="#ctx0" brushRef="#br0" timeOffset="17707.59">7556 4868 0,'0'-42'0,"0"84"0,0-126 0,0 63 15,0-1-15,0 1 0,0 0 16,0 42-1,-21-21-15,21 43 0,0-1 0,-21 0 16,21 1-16,-21-1 0,21 21 16,-21-20-16,0 20 0,21-20 0,-22 20 15,1-21-15,21 1 0,-21-1 0,0 0 16,21 1-16,0-1 0,0 0 16,0 1-16,0-22 0,0 0 0,0 21 15,0-20-15,0-1 0,0 0 16,21-21-16,0 0 15,0 0-15,1 0 0,-1-21 0,21 0 16,-21-1-16,22 1 0,-22 0 16,21 0-16,-21-21 0,22-1 0,-22 22 15,0-21-15,21-1 0,-21 22 0,1-21 16,-22 21-16,0 0 0,0-22 16,0 22-16,0 0 0,-22 21 15,1 0-15,0 0 0,0 0 0,0 0 16,21 21-16,-21 0 0,21 0 15,-22 1-15,22-1 0,0 0 16,0 0-16,22 0 0,-22 0 16,21 1-16,0-1 0,0 0 15,0 0-15,0 0 0,1-21 16,-22 21-16,21 1 0,0-1 16,-21 0-16,21-21 0,0 21 15,0-21 1,1 0-16,-1 0 15,0 0-15,0 0 0,0-21 16,0 0-16,1 0 0,-1-1 0,0 1 16,0 0-16,0 0 0,0 0 15,1 0-15,-1-22 0,-21 22 16,21 0-16,-21 0 0,21 0 0,-21-1 16,0 44 15,0-1-31,0 0 0,0 0 0,0 21 15,0-20-15,-21-1 0,21 0 16,-21 21-16,21-21 0,0 1 0,-21-1 16,21 0-16,0 0 0,0 0 0,0 0 15,21-21 1,0 0 0,0 0-16,0-21 0,0 0 0,1 0 15</inkml:trace>
  <inkml:trace contextRef="#ctx0" brushRef="#br0" timeOffset="17882.49">8382 4974 0,'-21'-42'15,"42"84"-15,-63-105 0,20 63 0,22-21 0,-21 21 16,0 0-16,0 0 31,21 21-31,0 0 16,0 0-1,-21-21 1</inkml:trace>
  <inkml:trace contextRef="#ctx0" brushRef="#br0" timeOffset="18084.37">6985 5207 0,'-21'21'0,"42"-42"0,-63 42 0,20-21 16,44 0 0,20 0-1,-21 0-15,21 0 0,1 0 16,20-21-16,1 0 0,-1 21 0,1-21 0,20 0 16,1 21-16,21-22 15,-21 1-15,-1 21 0</inkml:trace>
  <inkml:trace contextRef="#ctx0" brushRef="#br0" timeOffset="18604.03">8932 4805 0,'-21'0'16,"-106"0"-1,106 21 1,0 0-16,0 22 0,-1-22 0,1 21 15,21 0-15,0 1 0,-21-1 0,21 0 16,-21 22-16,21-22 0,0 1 16,-21-1-16,21 0 0,0 1 0,0-1 15,0 0-15,0 1 0,0-1 0,0-21 16,0 21-16,0-20 0,0-1 16,0 0-16,0 0 0,0 0 0,0-42 46,0 0-46,0 0 0,0 0 0,0-22 16,0 22-16,0-21 0,21 21 0,0-22 16,0 22-16,22-21 0,-22 21 15,21-22-15,0 22 0,1 0 16,-1 0-16,0 21 0,1 0 0,-1 0 16,0 0-16,1 0 0,-22 0 15,21 21-15,-21 0 0,1 0 0,-1 0 16,0 1-16,-21-1 0,0 0 0,0 0 15,0 0-15,0 22 0,-21-22 16,-22 0-16,22 0 0,-21 0 0,0 0 16,-1 1-16,-20-1 0,20 0 15,-20-21-15,21 21 0,-1-21 0,22 0 16,-21 0-16,21 0 0,-1 0 0,1 0 16,21-21-16,0 0 0,0 0 15,0-22-15,43 22 0,-22 0 16,0-21-16,21 20 0</inkml:trace>
  <inkml:trace contextRef="#ctx0" brushRef="#br0" timeOffset="19247.87">9461 5228 0,'43'0'16,"-86"0"-16,107 0 0,-64-21 0,21 21 16,-21 21-1,0 0-15,0 1 16,-21-1-16,21 0 0,-21 0 0,21 21 15,0-20-15,-21 20 0,21 0 0,-22-21 16,22 22-16,0-22 0,0 21 16,0-21-16,0 1 0,0-1 0,0 0 15,0 0-15,22-21 0,-1 0 0,0 0 16,0 0-16,0 0 0,22 0 16,-22 0-16,21-21 0,-21 0 0,22 0 15,-1-22-15,0 22 0,-21-21 16,22 21-16,-22-22 0,0 1 0,21 0 15,-20-1-15,-22 22 0,21-21 0,-21-1 16,21 22-16,-21 0 0,0 0 16,-21 42-1,0 0-15,21 0 16,-22 1-16,1-1 0,21 0 0,0 21 16,0-21-16,-21 22 0,21-22 15,0 21-15,0-21 0,0 1 0,0 20 16,0-21-16,21-21 0,0 21 15,1 0-15,20-21 0,-21 0 0,21 0 16,-20 0-16,20 0 0,0-21 0,1 0 16,-22 0-16,21 0 0,-21 0 15,22-1-15,-22-20 0,0 0 0,21-1 16,-21-20-16,1 21 0,-1-22 16,-21 1-16,21-1 0,0 1 15,-21-1-15,21 1 0,-21 20 0,0 1 16,0 21-16,0 0 0,0-1 0,0 44 15,0-1 1,0 0-16,0 21 0,-21 1 0,0 20 16,21-21-16,-21 22 0,0-22 0,-1 22 15,22-22-15,0 22 0,-21-22 16,21 0-16,-21 1 0,21-22 0,0 21 16,0-21-16,0 0 0,0 1 0,0-1 15,0 0-15,21-21 0,0 0 16,1 0-16,-1 0 0,0 0 0,0 0 15,0 0-15,22-21 0,-22 0 16</inkml:trace>
  <inkml:trace contextRef="#ctx0" brushRef="#br0" timeOffset="19812.15">10774 5398 0,'0'-22'16,"21"22"15,-21-21-31,21 21 0,0-21 0,0 21 15,1-21-15,-1 21 16,0-21-16,21 0 0,-21-1 0,1 1 16,-1 0-16,0 0 0,-21 0 0,0 0 15,0-1-15,-21 22 32,0 0-32,-1 22 0,1 20 0,-21-21 15,21 0-15,0 22 0,-1-1 16,1-21-16,0 21 0,0-20 0,0 20 15,0-21-15,21 21 0,0-20 0,0-1 16,0 0-16,0 0 0,0 0 16,0 0-16,21-21 0,0 0 0,21 0 15,-21 0-15,22 0 0,-22 0 16,21 0-16,22 0 0,-22-21 0,22 0 16,-22 0-16,21-21 0,-20 20 15,20 1-15,-20-21 0,-1 21 0,0-22 16,1 1-16,-1 0 0,-21 21 15,0-22-15,0 22 0,-21 0 0,0 0 16,0 0-16,-21 21 16,0 0-16,0 21 0,0 0 0,0 0 15,-1 21-15,1-20 0,21-1 0,0 21 16,0-21-16,0 22 0,0-22 16,0 21-16,0-21 0,0 0 0,0 1 15,0 20-15,0-21 0,0 0 16,0 0-16,0 1 0,0-1 15,0 0 1,-21-21-16,0 0 0,0 0 0,0 0 16,-1 0-16,1-21 15,0 0-15,0-1 0,0 22 16,0-42-16,-22 21 0,22 0 0,0 0 16</inkml:trace>
  <inkml:trace contextRef="#ctx0" brushRef="#br0" timeOffset="19987.68">10393 5144 0,'21'0'31,"21"0"-31,-21 0 0,1 0 16,20 0-16,0 0 0,-21 0 0,22 0 15,-1 0-15,-21 0 0,22-22 16,-1 22-16,-21-21 0,21 0 0,-20 21 15,-1-21-15</inkml:trace>
  <inkml:trace contextRef="#ctx0" brushRef="#br0" timeOffset="20716.3">13547 5419 0,'21'0'0,"-42"0"0,63 0 0,-21 0 16,0-21-16,0 21 0,-21-22 16,0 1-16,22 0 0,-22 0 0,0 0 15,0 0-15,0-1 0,0 1 0,0-21 16,-22 21-16,1-22 0,0 22 15,0-21-15,-21 21 0,20 0 0,-20-1 16,0 22-16,-1 0 0,1 0 0,0 0 16,-1 0-16,1 22 15,0-1-15,-1 0 0,1 0 0,0 21 16,21-20-16,-22 20 0,22 0 0,0-21 16,0 22-16,21-1 0,0 0 15,0 1-15,0-1 0,0-21 0,0 22 16,0-22-16,21 21 0,21-21 0,-21 0 15,1-21-15,20 0 0,0 0 16,-21 0-16,22 0 0,-1 0 0,0 0 16,1-21-16,-1 0 0,0 0 15,-20 0-15,20 0 0,-21-1 16,0 1-16,0-21 0,1 21 0,-1-22 16,-21 22-16,21 0 0,-21-21 15,0 21-15,0-1 0,0 1 16,0 42-1,0 1-15,0-1 0,-21 0 16,21 0-16,0 0 0,0 22 0,0-22 16,0 21-16,0-21 0,0 0 0,21 22 15,0-22-15,0 0 0,-21 0 16,21 0-16,22 1 0,-22-22 0,0 0 16,0 0-16,0 0 0,22 0 0,-22 0 15,0 0-15,0 0 16</inkml:trace>
  <inkml:trace contextRef="#ctx0" brushRef="#br0" timeOffset="21048.11">13970 5482 0,'0'-42'0,"0"84"0,0-105 0,0 20 16,0 1-16,0 21 0,21-21 0,0-1 15,-21 22-15,21-21 0,1 21 16,-1-1-16,0 1 0,21 21 16,-21 0-16,1 0 0,-1 0 0,0 0 15,0 21-15,0 1 0,22-1 16,-22 21-16,0-21 0,0 22 0,-21-22 15,0 21-15,0 0 0,0-20 16,0-1-16,0 21 0,0-21 0,-21 22 16,0-22-16,0 0 0,-1 0 15,1 0-15,0-21 0,0 0 16,21-21 0,0 0-16,0 0 15,21 0-15,0-1 0,0 1 0,1 0 16,-1 0-16,0-21 0,0 20 15,0-20-15,0 21 0,1-21 0,-1 20 16,0 1-16,0-21 0,0 21 16,0 0-16,1-1 0,-1 22 0,0-21 15,0 21-15,0 0 0,0 0 16,1 0-16</inkml:trace>
  <inkml:trace contextRef="#ctx0" brushRef="#br0" timeOffset="21372.93">14774 5419 0,'0'21'0,"0"-42"0,0 63 16,21-42-16,1 21 0,-1-21 16,0 0-16,0 0 0,0 0 15,0-21-15,22 0 0,-22 0 16,0 21-16,21-21 0,-20-1 0,20 1 16,-21-21-16,0 21 0,0 0 0,1-22 15,-1 22-15,-21-21 0,0 21 16,0-1-16,-21 1 0,-1 0 15,1 0-15,0 21 0,-21 0 0,21 0 16,-22 0-16,22 21 0,-21 0 16,21 0-16,-1 22 0,1-22 0,0 21 15,21-21-15,-21 22 0,21-22 16,0 21-16,0-21 0,0 1 0,0-1 16,21 0-16,0 0 0,0 0 0,22 0 15,-22-21-15,0 0 0,21 0 0,-20 0 16,20 0-16,0 0 0,1-21 15,-22 21-15,21-21 0,-21 0 0</inkml:trace>
  <inkml:trace contextRef="#ctx0" brushRef="#br0" timeOffset="24831.32">16298 5228 0,'-42'0'0,"84"0"0,-105 0 16,20-21-16,22 0 0,-21 0 0,21 0 16,21-1-16,0 1 0,-21 0 0,21 0 15,0-21-15,0 20 0,0 1 16,21-21-16,0 21 0,0 0 15,21-1-15,-20 22 0,20 0 16,0 0-16,-21 0 0,22 0 0,-1 0 16,-21 43-16,22-22 0,-22 21 0,0 1 15,0-1-15,0 21 0,0-20 16,-21-1-16,0 22 0,0-22 0,0 0 16,0 1-16,0-1 0,0-21 15,-21 21-15,0-20 0,21-1 0,-21 0 16,0 0-16,0-21 0,-1 0 15,22-21 1,0 0-16,0 0 16,0-1-16,0-20 0,0 21 15,22-21-15,-22-1 0,21 1 16,0 0-16,0-22 0,21 22 0,-20-22 16,-1 22-16,21 0 0,-21-1 15,22 1-15,-1 21 0,-21-22 0,21 43 16,1 0-16,-22 0 0,21 0 15,-21 22-15,22-1 0,-22 21 0,0 0 16,0 1-16,0-1 0,-21 0 0,0 1 16,0-1-16,0 0 0,0 1 15,0-1-15,0 0 0,0-20 0,0 20 16,0-21-16,0 0 0,-21 0 0,0 1 16,0-22-16,0 0 31,21-22-31,0 1 15,0 0-15,0-21 0,0 21 16,0-22-16,0 22 0,21-21 0,0-1 16,0-20-16,0 21 0,1-22 15,-1 22-15,21-1 0,-21 1 16,22 0-16,-1 21 0,0-22 0,1 22 16,-1 21-16,-21 0 0,21 0 0,1 21 15,-22 0-15,0 22 0,0-1 0,-21 0 16,0 1-16,0-1 15,0 0-15,0 22 0,0-22 0,0 1 16,0-1-16,-21-21 0,21 21 0,-21-20 16,21 20-16,0-21 0,0 0 15,0 0-15,0 1 0,0-1 0,21-21 16,0 0-16,22 0 0,-22 0 16,21 0-16,0 0 0,1 0 0,-1-21 15,0-1-15,1 1 0,-1 0 0,0 0 16,1-21-16,-1 20 0,0-20 15,-20 21-15,20-21 0,-42-1 16,21 1-16,-21-43 0,0 43 16,0 0-16,-21-1 0,0 22 0,0 0 15,-1 0-15,-20 0 0,21 21 16,-21 0-16,-1 0 0,1 21 16,21 0-16,-22 21 0,1-21 0,21 22 15,0-1-15,-22 0 0,22-20 0,0 41 16,21-42-16,0 22 0,-21-1 15,21 0-15,0-21 0,0 22 0,0-22 16,21 0-16,0 0 0,0 0 0,1-21 16,-1 0-16,0 0 0,21 0 15,-21 0-15,22 0 0,-22 0 0,21-21 16,-21 0-16,22 0 0,-22 0 16,21 0-16,-21-1 0,1 1 15,-1-21-15,0 0 0,0 20 0,0-20 16,-21 0-16,0-1 0,0 1 15,0 21-15,0 0 0,0 0 0,0-1 16,0 44 0,-21-1-16,21 0 15,-21 21-15,21-21 0,-21 22 0,21-1 16,0 0-16,0-20 0,0 20 0,0-21 16,0 21-16,0-20 0,0-1 15,0 0-15,0 0 0,21 0 16,0 0-16,0-21 0,22 0 0,-22 0 15,21 0-15,-21 0 0,22 0 16,-1 0-16,-21 0 0,21-21 0,1 0 16,-22 0-16,21 0 0,-21 0 15,1-22-15,-1 22 0,0-21 0,0-1 16,0 22-16,-21-21 0,21 0 0,-21 20 16,0 1-16,0 0 0,0 0 15,0 42 1,0 0-16,-21 0 0,21 1 0,-21 20 15,21-21-15,-21 21 0,0-20 16,21 20-16,0-21 0,-21 21 0,-1-20 16,22-1-16,-21 0 0,21 0 15,0 0-15,0 0 16,21-42 15,1 21-31,-22-21 0,21 0 16,0 0-16,0 0 0,-21-1 0,21-20 15,0 21-15,1-21 0,-1 20 16,0-20-16,0 0 0,0 21 16,0-1-16,-21-20 0,22 42 0,-22-21 15,21 21-15,-21 21 16,21 0-16,-21 0 0,0 1 16,0 20-16,0-21 0,0 21 15,0-20-15,21 20 0,-21-21 16,0 0-16,0 22 0,21-22 0,0 0 15,1-21-15,-22 21 0,21 0 0,0-21 16,0 0-16,0 0 0,0 0 16,1 0-16,-1 0 0,0 0 0,0 0 15,0-21-15,0 0 0,-21 0 0,22 21 16,-1-43-16,0 22 0,-21 0 16,21-21-16,-21 21 0,21-22 15,-21 22-15,0-21 0,21-1 0,1 22 16,-22 0-16,21 0 0,-21 0 0,21 21 15,-21 21 17,0 0-32,0 0 0,0 0 15,0 1-15,0 20 0,0-21 0,0 0 16,0 22-16,0-22 0,0 0 16,0 0-16,0 21 0,0-20 0,0-1 15,0 0-15,21 0 0,0 0 0,22 0 16,-22-21-16,21 22 0,0-22 15,1 0-15,20 0 0,-20 0 0,-1 0 16,21 0-16,-20 0 16,-1 0-16,0-22 0,1 1 0,-1 0 0,0 0 15,1 0-15,-22 0 0,21-1 16,-21-20-16,22 0 0,-22 21 16,21-22-16,-21 1 0,1 0 0,-22-1 15,0 22-15,0 0 0,0-21 0,-22 42 16,1-22-16,0 22 0,-21 0 15,21 0-15,-22 0 0,1 22 0,0-1 16,-1 0-16,1 21 0,0-21 16,20 22-16,-20-1 0,21 0 15,-21 1-15,20-22 0,1 64 16,21-64-16,0 21 0,0-21 16,0 0-16,21 1 0,-21-1 0,43-21 15,-22 0-15,0 21 0,21-21 0,-20 0 16,20 0-16,-21 0 0,21-21 15,-20 0-15,20-1 0,-21 1 0,21 0 16,-20 0-16,-1-21 0,0-1 0,21 1 16,-21 0-16,1-22 15,-1 22-15,0-106 0,0 84 16,0-63-16,-21 85 16,0-22-16,0 22 0,0 0 0,0 20 0,0 1 15,0 0-15,0 42 31,-21 0-31,0 22 0,0-1 0,0 22 16,21-1-16,0-21 0,-22 22 0,22-1 16,0 1-16,0-1 0,0-20 15,0 20-15,0-20 0,22-1 0,-1 0 16,21-21-16,-21 22 0,22-22 16,41 21-16,-20-42 15,-22 0-15,22 0 0,-22 0 0,0 0 0,22 0 16,20-21-16,-62 0 15,20 0-15,-21 0 0,43-43 16,-43 43-16,-21-21 0,21 20 16,-21-20-16,21 0 0,-21 21 15,0-1-15,0 1 0,0 0 16,-21 21-16,0 0 0,0 21 0,-1 0 16,1 1-16,0-1 15,0 0-15,0 21 0,0-21 0,-1 22 0,1-22 16,21 0-16,-21 21 0,21-20 15,0-1-15,0 0 0,0 0 0,0 0 16,21-21-16,0 0 0,1 0 16,-1 0-16,0 0 15,0 0-15,0-21 0,-21 0 0,21 21 16,1-21-16,-22 0 0,0-1 16,21-20-16,-21 21 0,21-21 15,-21 20-15,21-20 0,-21-21 16,0 41-16,0 1 0,0 42 31,0 1-31,0 20 0,0-21 0,0 0 16,0 22-16,0-22 0,0 21 15,0-21-15,0 0 0,0 1 0,0-1 16,0 0-16,0 0 0,21 0 16,0-21-16,1 0 0,-1 0 15,0 0-15,21 0 0,-21 0 0,1 0 16,-1-21-16,0 0 0,0 0 15,21 0-15,-20-1 0,-1 1 16,0-21-16,21 0 0,-21-1 0,1 1 16,41-85-16,1-21 15,-43 84-15,0-20 0,0 41 16,0-41-16,-21 41 16,0 22-16,0 0 0,-21 21 15,0 21-15,0 0 0,0 22 16,-1-22-16,1 21 0,0 22 15,0-22-15,0 21 0,0-20 16,-1 20-16,1 43 0,21-64 16,0 22-16,0-22 0,0 1 15,0-22-15,0 21 0,0-21 0,0 22 16,21-22-16,-21 0 0,22-21 0,-1 21 16,0-21-16,21 0 0,-21 0 15,1 0-15,20 0 0,-21 0 0,21-21 16,-20 0-16,20 0 0,-21-1 0,21 1 15,-20 0-15,20-21 16,0-22-16,-21 43 0,1-21 16,-1 21-16,-21-1 0,21 1 15,-21 0-15,0 0 0,-21 42 16,0 0-16,-1 0 0,22 1 16,-21-1-16,21 0 15,-21 21-15,21-21 0,-21 1 0,21-1 16,0 0-16,0 0 0,0 0 15,0 0-15,0 1 0,21-1 16,0-21-16,0 0 0,1 0 0,-1 0 16,0 0-16,21 0 0,-21 0 15,1 0-15,20 0 0,-21-21 0,0-1 16,0 1-16,1 0 0,-1 0 16,0-21-16,0 20 0,-21-62 15,0 63-15,0-22 0,0 22 16,0 0-16,0 0 0,-21 0 0,0-1 15,0 22-15,-1 0 0,1 0 16,-21 22-16,21-1 0,0 0 0,-1-21 16,1 42-16,21-21 0,0 1 15,0-1-15,0 0 0,0 0 0,0 0 16,0 0-16,0 1 0,0-1 16,21-21-16,1 0 0,-1 21 15,21-21-15</inkml:trace>
  <inkml:trace contextRef="#ctx0" brushRef="#br0" timeOffset="25173.12">22818 5186 0,'0'-21'0,"0"-22"15,0 107-15,0-149 0,0 64 0,0 0 16,0-21-16,21 42 0,-21-22 0,21 1 16,-21 0-16,21 21 0,0 0 15,0 0-15,1 0 0,-1 0 0,21 21 16,-42 0-16,21 1 15,0-1-15,1 0 0,-22 0 0,0 21 16,0-20-16,0-1 0,0 21 0,0-21 16,0 0-16,0 1 0,0-1 15,-22 0-15,1 0 0,21 0 0,-21-21 16,0 0-16,21-21 31,0 0-15,21 0-16,0 0 15,0-22-15,1 22 0,-1-21 0,0-1 16,21 22-16,-21-21 0,1 21 0,20-22 16,-21 22-16,0 21 0,22-21 15,-22 0-15,0 21 0,0 0 0,0 0 16</inkml:trace>
  <inkml:trace contextRef="#ctx0" brushRef="#br0" timeOffset="25736.8">23622 5038 0,'0'0'0,"-21"0"16,0 0-16,-1 21 0,1-21 0,0 21 16,0 0-16,0 0 0,0 1 15,21-1-15,-22 0 0,22 0 0,-21 0 16,21 0-16,0 1 0,0-1 0,0 0 16,0 0-16,21 0 15,1-21-15,-1 0 16,0 0-16,0 0 0,0 0 15,22 0-15,-22 0 0,0-21 16,21 21-16,-21-21 0,1 0 16,-1 0-16,21-1 0,-21-20 0,0 21 15,1 0-15,-1-22 0,0 22 16,-21-21-16,21 21 0,0 0 0,-21-1 16,-21 44 15,21-1-31,-21 0 0,0 0 15,0 0-15,-1 0 0,1 22 16,-21-22-16,21 21 0,0 1 0,-1-1 16,1 0-16,0 1 0,0 20 15,0 1-15,0 20 0,-1 1 0,1 0 16,0-1-16,0-20 0,0 20 16,0 1-16,21 0 0,0-1 0,-22 1 15,22 0-15,-21-22 0,21 22 16,-21-22-16,21 1 0,0-22 0,-21 1 15,0-1-15,0 0 0,-1 1 0,1-22 16,-21 0-16,21-21 0,0 21 16,-22-21-16,1 0 0,21 0 0,-22 0 15,1 0-15,0-21 0,21 21 0,-22-21 16,22 0-16,0-1 0,0 1 16,21 0-16,-21 0 0,21 0 0,0 0 15,0-22-15,0 22 0,21-21 0,0 21 16,0-22-16,0 1 0,0-22 15,1 22-15</inkml:trace>
  <inkml:trace contextRef="#ctx0" brushRef="#br0" timeOffset="26006.85">21548 5038 0,'0'-21'0,"0"42"0,0-64 0,21 43 16,21 0-16,0-21 15,1 21-15,-1-21 0,22 21 0,-22 0 16,21 0-16,1 0 0,-1 0 16,-20 0-16,20-21 0,-20 21 0,-1 0 15,0 0-15,1 0 0,-1 0 0,-21 0 16,0-21-16,0 21 0,-21-21 15,0-1 1,-42 1-16,21 21 0</inkml:trace>
  <inkml:trace contextRef="#ctx0" brushRef="#br0" timeOffset="26229.86">20024 4636 0,'-22'0'0,"44"0"0,-65 0 16,22 0-16,0 0 16,0 0-16,0 0 0,-1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2:45:42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1122 0,'0'0'0,"0"-21"15,0 0-15,0-1 16,0 1-16,0 0 0,0 0 0,0 0 15,0 0 1,0-1-16,0 1 0,-21 0 16,21 0-1,-21 21 1,21 21-16,0 0 16,0 0-16,0 22 0,0-22 15,0 21-15,0 1 0,0-1 0,-22 21 16,22-20-16,0-1 0,-21 0 15,21 1-15,0-1 0,0 0 16,0 1-16,0-1 0,-21-21 0,21 22 16,0-22-16,0 21 0,-21-21 15,21 0-15,0 1 0,0-1 16,0-42 15,0-1-31,21 1 16,-21 0-16</inkml:trace>
  <inkml:trace contextRef="#ctx0" brushRef="#br0" timeOffset="288.12">1990 974 0,'0'0'0,"0"84"31,0-62-15,0 20-16,21-21 0,-21 21 0,0 1 16,0-1-16,0-21 0,0 22 15,0-1-15,0-21 0,0 0 0,0 22 16,0-22-16,0 0 0,0 0 16,0 0-16,0 0 0,0 1 0,0-1 15,0 0-15,0-42 47,0 0-47,0-1 0</inkml:trace>
  <inkml:trace contextRef="#ctx0" brushRef="#br0" timeOffset="511.99">1714 1291 0,'-21'0'0,"0"0"16,21 21-16,21-21 31,0 0-15,1 0-16,-1 0 0,0 0 0,21-21 16,-21 21-16,1 0 0,20-21 15,-21 21-15,0-21 0,22 21 0,-22-21 16,0 21-16,0-21 0,0 21 15</inkml:trace>
  <inkml:trace contextRef="#ctx0" brushRef="#br0" timeOffset="774.01">2201 1058 0,'21'0'16,"1"0"0,-1 0-16,0 0 0,0 0 15,21 0-15,-20 0 0,20 0 0,-21 0 16,21 0-16,-20 0 0,20 0 16,0 0-16,-21-21 0,22 21 15,-22 0-15,0 0 0,0 0 0,0 0 16</inkml:trace>
  <inkml:trace contextRef="#ctx0" brushRef="#br0" timeOffset="1044.84">2540 1037 0,'-21'21'15,"21"1"-15,0-1 0,0 0 16,0 0-16,0 0 0,0 22 16,0-1-16,0-21 0,0 21 0,0-20 15,0 20-15,0-21 0,0 21 16,0-20-16,0 20 0,0-21 16,0 0-16,0 0 0,0 1 15,0-1-15,0 0 0,0 0 0,0 0 16,21-21-1,0 0-15,0-21 16,-21 0-16,21 0 0,1 0 16</inkml:trace>
  <inkml:trace contextRef="#ctx0" brushRef="#br0" timeOffset="1306.33">3069 995 0,'0'21'16,"0"0"-16,0 0 15,0 22-15,0-22 0,0 21 0,0-21 16,-21 106 0,21-105-16,0 20 0,0-21 15,0 0-15,0 0 0,0 1 16,0-1-16,0 0 0,21-42 47</inkml:trace>
  <inkml:trace contextRef="#ctx0" brushRef="#br0" timeOffset="1528.21">3090 1058 0,'0'22'0,"21"-1"16,-21 0-16,22 0 0,-22 0 0,0 22 15,21-22-15,0 0 0,0 0 16,-21 0-16,0 0 0,21 1 16,0-22-16,-21 21 0,0 0 0,22-21 15,-1 0-15,0 21 0,0-21 16,0 0-16,0 0 15,22 0-15,-22 0 0,0-21 0,0 21 16</inkml:trace>
  <inkml:trace contextRef="#ctx0" brushRef="#br0" timeOffset="1784.06">3895 931 0,'0'0'0,"-22"0"15,-20 22-15,21-1 0,0 0 16,-22 21-16,1-21 0,21 22 0,-21-22 16,-1 21-16,22 1 0,-21-22 15,-1 21-15,22-21 0,-21 22 0,21-22 16,0 0-16,-1 0 0,1 0 16,0 0-16,21 1 0,21-22 31,0 0-31,1 0 15,-1-22-15,0 1 0,21 0 16,-21 0-16</inkml:trace>
  <inkml:trace contextRef="#ctx0" brushRef="#br0" timeOffset="2047.91">3831 931 0,'0'22'0,"0"-1"15,0 0-15,0 21 0,0-21 0,0 22 16,0-22-16,-21 21 0,21 1 16,0-22-16,0 21 0,-21-21 0,0 22 15,21-22-15,-22 21 0,22-21 16,-21 0-16,21 22 0,0-22 16,0 0-16,0 0 0,0 0 15,0 1-15,0-1 16,21-42 15,1-1-15,-1 1-16</inkml:trace>
  <inkml:trace contextRef="#ctx0" brushRef="#br0" timeOffset="2383.8">4381 868 0,'0'21'15,"-21"0"1,0 22-16,21-22 0,0 21 0,-21-21 16,0 22-16,0-1 0,21 0 15,0-21-15,-22 22 0,22-1 0,-21-21 16,21 22-16,0-22 0,0 0 15,0 21-15,0-21 0,0 1 0,0-1 16,0 0-16,0 0 16,21-21-16,1 21 0,-1-21 15,0 0-15,0 21 0,0-21 0,0 0 16,1 0-16,20 0 0,-21 0 16,21 0-16,-20 0 0,-1 0 0,21 0 15,-21-21-15,0 21 0,1-21 16,20 0-16,-21 0 0,0 0 0</inkml:trace>
  <inkml:trace contextRef="#ctx0" brushRef="#br0" timeOffset="3484.7">6519 677 0,'0'-21'16,"0"0"-1,0 0 1,0 0-16,0 0 15,21-1 1,1 22-16,-1-21 0,21 21 0,-21 0 16,22 0-16,-22 0 0,21 0 15,0 0-15,1 0 0,-1 21 0,-21 1 16,22-1-16,-22 0 0,0 0 16,0 21-16,-21 1 0,0-22 0,0 21 15,-21 1-15,0-1 16,0-21-16,-22 21 0,1 1 0,-22-22 0,22 0 15,0 0-15,-1 0 16,1 1-16,0-22 0,-1 0 0,22 21 16,0-21-16,0 0 0,21-21 15,0-1 1,0 1-16,0 0 16,21 21-16,0-21 0,22 0 15,-22 21-15,21 0 0,0-21 16,1 21-16,20 0 0,-20 0 0,-1 0 15,21 0-15,-20 21 16,20 0-16,-20 0 0,-1 0 0,-21 22 16,21-22-16,-20 21 0,-1 0 0,0 1 15,-21-22-15,0 21 0,0 1 16,-21-1-16,0-21 0,-1 21 0,-20-20 16,0 20-16,-1-21 0,1 0 15,0 0-15,-1 1 0,-20-22 0,21 21 16,-22-21-16,22 0 0,-1 0 15,1 0-15,0 0 0,-1 0 0,1-21 16,21 21-16,0-22 0,0 22 16,-1-21-16,1 0 0,0 0 15,21 0-15,-21 21 0,21-21 0,0-1 32,0 1-32,0 0 15</inkml:trace>
  <inkml:trace contextRef="#ctx0" brushRef="#br0" timeOffset="4231.27">8615 804 0,'42'0'16,"-21"0"-16,0 0 15,1 0-15,-1-21 0,21 0 0,-21 21 16,22-21-16,-22 0 0,21 0 15,-21-1-15,22 1 0,-1 0 16,0 0-16,-21 0 0,22-22 0,-22 22 16,0-21-16,0 21 0,-21 0 15,0-22-15,0 22 0,0 0 0,-21 0 16,0 0-16,0-1 0,-22 1 16,-20 21-16,21 0 0,-22 0 0,-21 0 15,22 0-15,-1 21 0,1 1 16,-1 20-16,22-21 0,0 21 0,-1 1 15,1-1-15,21 0 0,0 1 16,0-1-16,21 0 0,0 1 0,0-1 16,0 0-16,0 1 0,21-22 15,0 21-15,0-21 0,21 1 0,-20-1 16,20 0-16,-21 0 16,21-21-16,1 0 0,-1 0 0,-21 0 15,22 0-15,-22 0 0,0 0 16,0 0-16,0 0 0,-21-21 0,21 21 15,-21-21-15,0 0 16,-21 21-16,0 0 0,0 0 0,-21 0 16,-1 0-16,22 0 0,-21 21 0,-1 0 15,1 0-15,0 21 0,-1-20 16,1 20-16,21 0 0,0-21 0,0 22 16,-1-1-16,1 0 0,21-20 15,0 20-15,0 0 0,0-21 0,0 1 16,0 20-16,0-21 0,0 0 15,21 0-15,1 1 0,-1-1 16,0 0-16,0-21 0,21 0 0,-20 0 16,-1 0-16,21 0 0,0 0 15,1 0-15,-1 0 0,0-21 0,1 0 16,-1-1-16,22 1 0,-22 0 16,21 0-16,-20-21 0,20-1 0</inkml:trace>
  <inkml:trace contextRef="#ctx0" brushRef="#br0" timeOffset="4544.22">9546 169 0,'0'0'0,"0"43"0,-21-22 0,0 21 16,0 22-16,21-22 0,-22 22 0,1-1 15,21 22-15,-21-22 0,0 22 16,0 0-16,0-1 0,-1 1 0,1-22 16,0 1-16,21-1 0,-21 1 15,0-22-15,21 1 0,-21-1 0,21 0 16,0 1-16,0-22 0,0 0 16,0 0-16,0 0 0,0 0 15,0 1-15,21-44 31,0 22-31,-21-21 0,21 0 16,0-21-16,0 21 0,-21-1 0,22-20 16</inkml:trace>
  <inkml:trace contextRef="#ctx0" brushRef="#br0" timeOffset="4921.12">9483 1355 0,'0'0'16,"21"0"15,0 0-31,0-21 0,0 21 16,0-22-16,1 22 0,-1-21 16,0 0-16,0 0 0,0 21 0,-21-21 15,21 0-15,-21-1 0,22 22 0,-22-21 16,-22 21 15,1 0-31,0 0 0,0 21 16,0 1-16,0-1 0,-1 0 0,1 0 15,0 0-15,0 0 0,21 1 16,-21-1-16,21 0 0,0 0 0,0 0 16,0 0-16,0 1 0,0-1 0,21-21 15,0 21-15,0-21 0,0 0 16,1 0-16,20 0 0,-21 0 15,0 0-15,22 0 0,-22 0 0,21-21 16,-21 21-16,22-21 0,-22-1 16</inkml:trace>
  <inkml:trace contextRef="#ctx0" brushRef="#br0" timeOffset="5603.73">10118 1143 0,'0'21'31,"0"0"-31,0 1 0,0-1 16,0 0-16,0 21 0,0-21 0,-22 1 16,22-1-16,-21 0 0,21 0 15,0 0-15,0 0 0,-21 1 16,21-1-16,-21 0 16,21-42 30,0 0-46,0-1 0,0 1 0,0 0 16,21 0-16,0 0 0,-21 0 0,21-1 16,1-20-16,-1 21 0,-21 0 15,21-22-15,0 22 0,0 0 0,0 0 16,-21 0-16,22 21 0,-1 0 16,0 0-16,0 0 0,0 0 15,0 21-15,-21 0 0,22 0 16,-1 0-16,-21 1 0,0 20 0,0-21 15,21 0-15,-21 0 0,0 1 0,0 20 16,0-21-16,0 0 16,0 0-16,0 1 0,0-1 15,0-42 48,0-1-63,0 1 0,0 0 15,0 0-15,0-21 0,21 20 16,0-20-16,0 21 0,-21 0 0,22-22 16,20 22-16,-21 0 0,0 0 0,0 0 15,22 0-15,-22 21 0,0 0 16,0 0-16,0 0 0,1 21 16,-1 0-16,-21 0 0,21 0 15,-21 0-15,0 22 0,0-22 0,0 0 16,0 0-16,0 0 0,0 1 0,0-1 15,-21 0-15,21 0 0,-21 0 16,21 0-16,-22 1 0,1-22 16,21 21-1,21-42 1,1-1 0,-1 1-16,0 0 0</inkml:trace>
  <inkml:trace contextRef="#ctx0" brushRef="#br0" timeOffset="6022.49">11049 1207 0,'0'0'16,"0"21"-16,21-21 31,0 0-31,0 0 15,1-21-15,-1-1 16,0 22-16,0-21 0,0 0 0,0 21 0,-21-21 16,22 0-16,-22 0 15,21-1-15,-21 1 0,0 0 16,-21 21 0,-1 0-1,1 0-15,0 21 0,0 0 0,-21 1 16,20 20-16,1-21 0,0 0 15,21 22-15,-21-22 0,21 0 0,-21 0 16,21 0-16,0 0 0,0 1 16,0-1-16,0 0 0,21 0 15,0-21-15,0 0 0,0 0 0,1 0 16,-1 0-16,0 0 0,0 0 16,0 0-16,0 0 0,1 0 15,20 0-15,-21-21 0,0 0 16,0 0-16,22 21 0,-22-43 0,0 22 15,0 0-15,0 0 0</inkml:trace>
  <inkml:trace contextRef="#ctx0" brushRef="#br0" timeOffset="6464.23">11557 1058 0,'0'0'0,"0"-21"0,0 42 31,0 1-31,-21-1 16,21 0-16,0 0 0,-21 0 15,21 0-15,-22 22 0,22-22 0,0 0 16,0 0-16,0 0 0,0 1 0,0-1 15,-21 0 1,21 0-16,0-42 47,0 0-47,0 0 16,0-1-16,0 1 15,21-21-15,-21 21 0,22 0 0,-22-22 16,21 22-16,0-21 0,0-1 15,-21 22-15,21-21 0,0 0 16,1 20-16,20 1 0,-21 0 0,0 0 16,0 21-16,1 0 0,-1 0 15,0 21-15,-21 0 0,21 22 16,-21-22-16,0 21 0,0 0 16,0 1-16,0-1 0,0 0 0,0 1 15,-21-22-15,21 21 0,-21-21 16,21 1-16,0 20 0,0-21 0,0 0 15,-21 0-15,21 1 16,0-44 15,0 1-15,0 0-16,21 0 0,-21 0 0</inkml:trace>
  <inkml:trace contextRef="#ctx0" brushRef="#br0" timeOffset="6784.05">12425 127 0,'-21'42'31,"21"1"-31,-22-22 0,1 21 0,0 1 15,0-1-15,0 0 0,0 1 16,-1-1-16,1 21 0,0-20 0,0 20 16,0 1-16,21-1 0,-21 1 15,-1-1-15,22-20 0,-21 20 0,21-21 16,0 1-16,0-1 0,0 0 0,0 1 16,0-22-16,-21 0 0,21 0 15,0 0-15,0 1 0,0-1 16,21-21-1,0-21-15,1-1 16,20 1-16</inkml:trace>
  <inkml:trace contextRef="#ctx0" brushRef="#br0" timeOffset="7243.79">12721 868 0,'0'0'0,"0"-21"0,0 0 15,-21 21 1,0 0 0,-22 21-16,22 0 15,0 0-15,0 0 0,0 0 0,0 1 16,-1-1-16,1 0 16,21 0-16,0 0 0,0 0 0,0 1 15,0-1-15,0 0 16,0 0-16,21-21 15,1 0-15,-1 0 0,0 0 16,0 0-16,0 0 16,0 0-16,1 0 0,-1 0 0,0 0 15,-21 21-15,21-21 16,-21 21-16,0 1 16,0-1-16,0 0 15,0 0-15,-21 0 0,0 0 16,0-21-16,-1 22 15,1-22-15,-21 21 0,21-21 16,0 21-16,-1-21 0,1 0 0,0 0 16,0 0-16,0 0 0,0 0 15,21-21 17,0 0-17,0-1-15,0 1 0</inkml:trace>
  <inkml:trace contextRef="#ctx0" brushRef="#br0" timeOffset="7600.58">11959 656 0,'0'0'15,"-21"0"-15,0 0 0,21-21 16,21 21 0,0 0-16,21-21 0,1 21 0,-1 0 15,22 0-15,-22 0 0,21 0 16,1-21-16,-1 21 0,-20 0 16,20 0-16,-20 0 0,-1 0 0,0 0 15,1 0-15,-1 0 0,0 0 16,1-21-16,-22 21 0,21 0 0,-21 0 15,0 0-15,1 0 0,-1 0 16,-42 0 31,-1 0-47,1 0 0,0 0 16,0 0-16</inkml:trace>
  <inkml:trace contextRef="#ctx0" brushRef="#br0" timeOffset="8472.7">1185 2223 0,'-42'0'15,"21"0"-15,21-22 32,42 22-17,0 0-15,1 0 16,20 0-16,22 0 0,0 0 0,20 0 15,1 0-15,0 0 0,0 0 16,21 0-16,21 0 0,-21 0 16,21 0-16,0 0 0,-21 0 15,22 0-15,-22 0 0,0 0 0,21 0 16,-21 0-16,-21 0 0,-1 0 16,1-21-16,-21 21 0,0 0 0,-22 0 15,1 0-15,-22 0 0,0-21 0,-21 21 16,22 0-16,-22 0 0,0 0 15,-21-21 17,-21 21-17,0 0 1,21-21-16,-21 21 16,21-21-16</inkml:trace>
  <inkml:trace contextRef="#ctx0" brushRef="#br0" timeOffset="9360.19">6498 2053 0,'0'0'0,"-21"0"0,0 0 0,-22 0 16,22 0-16,-21 0 0,21 0 0,-22 0 15,22 0-15,0 0 0,0 0 0,0 0 16,0 0-16,-1 0 0,1 0 16,21 21-16,21-21 47,22 0-32,-22 0-15,0 0 0,21 0 16,1 0-16,-1 0 0,0 0 0,22 0 15,-1 0-15,22 0 0,0 0 16,-1 0-16,1 0 0,0 0 0,21 0 16,-22 0-16,22 0 0,0 0 15,21 0-15,-21 0 0,21 0 0,-21 0 16,21 0-16,0-21 0,-22 21 0,22 0 16,22 0-16,-22 0 0,0 0 15,21 0-15,-21 0 0,0 0 16,21-21-16,-21 21 0,21 0 0,-21 0 15,21-21-15,-21 0 0,21 21 16,-21-21-16,0 21 0,0-22 0,0 1 16,0 21-16,0-21 0,0 21 15,0-21-15,-21 21 0,0 0 0,-21-21 16,21 21-16,-22 0 0,1-21 16,0 21-16,-1 0 0,-20 0 0,20-22 15,-20 22-15,-1 0 0,1 0 16,-1 0-16,-20-21 0,20 21 0,-20 0 15,-1 0-15,-21 0 0,21 0 16,-20-21-16,20 21 0,-21 0 0,0 0 16,0-21-16,1 21 15,-1 0 1,-21-21-16,0 0 0,0-1 16,0 1-1</inkml:trace>
  <inkml:trace contextRef="#ctx0" brushRef="#br0" timeOffset="9524.1">12615 1778 0,'0'0'0,"-21"0"16,0 21-16,0-21 16,21 21-1,-21-21-15,-1 0 31,1 0-31,21 22 0</inkml:trace>
  <inkml:trace contextRef="#ctx0" brushRef="#br0" timeOffset="14576.26">868 3366 0,'0'0'0,"0"-22"16,0 1-16,0 0 0,0 0 16,0 0-16,0 0 15,0-1-15,0 1 0,0 0 0,0 0 16,0 0-16,0 0 16,0-1-16,0 1 15,0 0-15,-21 42 47,21 0-47,0 22 0,0-22 16,-22 21-16,22 22 0,0-22 0,0 0 15,0 22-15,0-22 0,-21 22 16,21-22-16,0 0 0,-21 1 0,21-1 16,0 0-16,0 1 15,0-22-15,0 21 0,0-21 16,0 1-16,0-1 0,0 0 0,0 0 15,0 0-15,0 0 16,0-42 15,0 0-31,0 0 0,0 0 16</inkml:trace>
  <inkml:trace contextRef="#ctx0" brushRef="#br0" timeOffset="14912.07">1185 3598 0,'0'43'16,"0"-22"-16,0 0 0,0 0 0,0 0 16,21-21-1,1 22-15,-1-22 0,0 0 16,0 0-16,0 0 15,0 0-15,1 0 0,-1-22 16,0 1 0,-21 0-16,0 0 0,0 0 15,0 0-15,-21 21 16,0-22-16,-1 22 0,1 0 16,0 0-16,0 0 0,0 0 15,0 0-15,-1 22 0,1-22 16,21 21-16,0 0 0,0 0 15,0 0 1,21-21-16</inkml:trace>
  <inkml:trace contextRef="#ctx0" brushRef="#br0" timeOffset="15440.13">2265 2942 0,'0'0'0,"-21"0"0,-1 0 0,1 0 16,0 0-16,21-21 15,21 21-15,0 0 16,22 0-16,-1 0 16,22-21-16,-1 21 0,1-21 0,20 21 15,-20 0-15,20-21 0,1 21 16,-21 0-16,20 0 0,-20-22 0,-1 22 16,1 0-16,-1 0 0,1 0 15,-22 0-15,0 0 0,1 0 0,-22 0 16,0 0-16,0 0 0,-42 0 31,0 0-31,-21 0 16,20 0-16,-20 0 0,0 22 0,21-22 15,-22 0-15</inkml:trace>
  <inkml:trace contextRef="#ctx0" brushRef="#br0" timeOffset="15756.96">2942 2879 0,'0'21'47,"0"0"-47,0 0 0,0 0 16,0 22-16,0-1 0,0 22 15,0-1-15,0-21 0,0 22 16,0-1-16,0 1 0,0-1 15,0-20-15,0-1 0,-21 0 0,21 1 16,0-1-16,0-21 0,0 0 0,0 22 16,0-22-16,0 0 0,0 0 15,0 0 1,0-42 0,21 0-1,0 0-15,-21 0 16,21 0-16</inkml:trace>
  <inkml:trace contextRef="#ctx0" brushRef="#br0" timeOffset="16328.62">3831 3323 0,'0'0'0,"0"-21"16,21 21-16,-21-21 0,0 0 0,0 0 15,0-1-15,0 1 16,0 0-16,-21 0 0,0 0 16,0 21-16,0 0 0,-1 0 15,1 0-15,-21 0 0,21 0 16,0 0-16,-22 21 0,22 0 16,-21 0-16,21 22 0,-22-1 15,22 0-15,0 1 0,0-1 0,0 0 16,-1 1-16,22-1 0,0 0 0,0-21 15,0 22-15,0-22 0,0 0 16,0 0-16,0 0 0,22 1 0,-1-22 16,-21 21-16,21-21 0,0 0 15,0 0-15,0 0 0,1 0 0,-1 0 16,0 0-16,0-21 0,21 21 16,-20-22-16,-1 1 0,0 0 0,0 0 15,21 0-15,-20 0 0,-1-22 0,0 22 16,0-21-16,-21-1 15,21 1-15,-21 21 0,21-21 0,-21 20 16,22-20-16,-22 21 0,0 0 16,0 0-16,0-1 0,0 44 31,0 20-31,0-21 0,0 0 16,0 22-16,-22-1 0,22-21 0,0 21 15,0 1-15,0-22 0,0 0 16,0 21-16,0-20 0,0-1 0,0 0 15,0 0-15,0 0 0,0 0 16,22 1-16,-1-22 0,0 0 16,0 0-16,0 0 0,22 0 15,-22 0-15,21 0 0,0 0 16,-20-22-16</inkml:trace>
  <inkml:trace contextRef="#ctx0" brushRef="#br0" timeOffset="17270.53">4868 3217 0,'0'0'0,"0"-21"0,0 0 15,0 0-15,0 0 0,0 0 16,-21 21-16,0 0 0,21-22 0,-21 22 16,0 0-16,-1 0 15,1 0-15,0 0 0,0 0 0,-21 0 16,20 22-16,1-22 0,0 21 0,-21 0 15,21 21-15,-1-21 0,1 22 16,0-22-16,0 21 0,0 1 0,0-1 16,21-21-16,0 21 0,0 1 15,0-22-15,-22 0 0,22 0 0,0 0 16,0 1-16,0-1 0,0 0 16,22 0-16,-1-21 0,0 0 15,0 21-15,0-21 0,0 0 0,22 0 16,-22 0-16,0-21 0,21 0 15,-20 21-15,-1-21 0,21 0 16,-21-1-16,0 1 0,1 0 0,-1 0 16,0-21-16,0 20 0,0-20 15,0 21-15,1-21 0,-22 20 0,21 1 16,-21 0-16,21 0 0,-21 0 16,0 0-16,21 21 0,-21-22 15,0 1-15,21 21 16,-21 21-1,0 1-15,0-1 16,0 0-16,0 0 0,0 21 0,0 1 16,0-22-16,0 21 0,0 1 0,0-1 15,0 0-15,0 22 0,0-22 16,0 0-16,0 1 0,0-1 16,0 22-16,0-22 0,0 0 0,0 22 15,0-22-15,0 22 0,0-22 0,0 21 16,0-20-16,0 20 0,21-20 15,-21-1-15,0 0 0,0 1 0,0-1 16,0 0-16,22 1 0,-22-1 0,0 0 16,0 1-16,0-1 0,0 0 15,0 1-15,0-22 0,0 21 0,0-21 16,0 0-16,0 1 0,0-1 16,0 0-16,-22 0 0,1 0 15,0-21-15,0 0 16,0 0-16,0 0 0,-1 0 15,1-21-15,0 0 0,21 0 16,-21 0-16,0-1 0,0-20 0,-1 0 16,1-1-16,0 1 0,0 0 0,21-1 15,-21-20-15,21-1 0,-21 1 16,21-1-16,0 1 0,0-1 0,0 1 16,0-1-16,0-20 0,21 20 0,0 1 15,0 20-15,0-20 0,0 21 16,1-1-16,-1 1 0,0 21 15,0-22-15,0 1 0,0 21 0,1-21 16,-1 20-16,0 1 0,0 0 16,0 0-16,0 21 0,1-21 0,-22 0 15,21 21-15,0 0 16,-21-22-16,21 22 47</inkml:trace>
  <inkml:trace contextRef="#ctx0" brushRef="#br0" timeOffset="18544.93">1143 5334 0,'0'0'0,"-21"0"15,0 0-15,21-21 0,-22 21 16,1 0-16,0-21 16,0 21-16,21-21 15,0-1-15,-21 22 0,21-21 16,0 0-16,0 0 16,0 0-16,0 0 15,0-1-15,21 22 0,0 0 16,0 0-1,0 0-15,1 0 0,-1 0 0,-21 22 16,21-22-16,0 42 0,0-21 16,0 0-16,1 22 0,-1-1 0,-21 0 15,0 1-15,21 20 0,-21-21 16,0 22-16,0-22 0,0 22 0,0-1 16,-21-20-16,0 20 0,-1-21 15,-20 1-15,21-1 0,-21 0 0,-1-20 16,22-1-16,-21 21 0,-1-21 15,22 0-15,-21-21 0,21 22 0,-22-22 16,22 0-16,-21 0 16,21 0-16,-22 0 0,22 0 0,0-22 15,0 1-15,0 0 0,21 0 16,0 0-16,0-22 0,0 22 16,0-21-16,0 0 0,0-1 0,0 1 15,0 0-15,21-1 0,0 22 16,0-21-16,0 21 0,1-1 0,-1 1 15,0 0-15,0 21 0,0 0 16,0 0-16,1 0 0,-1 21 0,-21 0 16,21 1-16,0-1 0,0 21 15,-21-21-15,0 22 0,21-22 0,-21 21 16,0-21-16,22 0 16,-22 22-16,0-22 0,0 0 0,0 0 15,0 0-15,21 1 16,0-22-16,-21 21 15,21-21-15,0 0 16,0 0-16,1-21 0,-1-1 16</inkml:trace>
  <inkml:trace contextRef="#ctx0" brushRef="#br0" timeOffset="18916.23">1566 5842 0,'0'0'0,"0"21"0,-21 0 0,21 1 16,0-1-16,0 0 16,21-21-1,0 0-15,1 0 16,-1 0-16,0 0 0,0-21 15,0 0-15,-21-1 16,0 1-16,0 0 0,0 0 16,0 0-1,-21 21-15,0 0 16,0 0-16,0 0 0,21 21 16,-22-21-16,22 21 0,-21-21 0,21 21 15,-21-21-15,21 21 0,0 1 16,21-22 15,0 0-31,1 0 0</inkml:trace>
  <inkml:trace contextRef="#ctx0" brushRef="#br0" timeOffset="21996.82">2815 5271 0,'0'-22'94,"0"1"-94,0 0 15,0 0 1,0 0 0,0 42 15,0 0-31,0 21 16,-21-20-16,0 20 0,0 0 15,-1 22-15,1-22 0,0 22 16,0-22-16,0 21 0,-22-20 15,22 20-15,-21-20 0,21-1 0,-22 0 16,22 1-16,0-22 0,0 21 16,0-21-16,21 0 0,0 1 15,21-22 17,0-22-32,0 1 0,0 0 15,1-21-15,-1 21 0,0-22 0,0 1 16,0 0-16,-21-1 0,21 1 15,1 0-15,-1-1 0,0-20 0,0 20 16,-21 1-16,21 0 16,0-1-16,-21 1 0,0 0 0,22 21 15,-1-1-15,0 22 16,0 0-16,-21 22 0,0-1 16,21 0-16,-21 21 0,21 1 0,-21-1 15,0 0-15,0 1 0,22-1 16,-22 21-16,0-20 0,0-1 0,0 0 15,0 1-15,0-1 0,0 0 16,21-20-16,-21 20 0,0-21 0,0 0 16,0 0-16,0 1 0,0-1 15,-21-21 17,-1 0-17,1 0-15,0-21 0,-21-1 16</inkml:trace>
  <inkml:trace contextRef="#ctx0" brushRef="#br0" timeOffset="23144.16">2434 5821 0,'-21'0'0,"42"0"0,-63 0 16,21-21-16,42 21 31,21 0-31,-21 0 0,22 0 16,-1 0-16,0 0 0,1 0 0,20 0 15,-21-21-15,22 21 0,-22-22 0,22 22 16,-22-21-16,22 0 15,-1 0-15,-21 0 0,22 0 0,-22-1 16,22-20-16,-22 21 0,0 0 16,1-22-16,-1 22 0,-21-21 0,0 21 15,1 0-15,-22-22 0,0 22 16,0 0-16,0-21 0,0 20 0,0 1 16,0 0-16,0 42 31,0 0-31,0 1 0,0-1 15,-22 21-15,22 0 0,-21 1 0,21-1 16,0 0-16,0 1 0,-21-1 0,21 22 16,-21-22-16,21 0 15,-21-21-15,21 22 0,0-1 0,0-21 16,0 0-16,0 22 0,0-22 16,0 0-16,21-21 15,0 0-15,0 0 16,0 0-16,1 0 0,-1 0 0,0-21 15,0 0-15,21-22 0,-20 22 0,-1-21 16,21 0-16,-21-1 0,0 1 16,1 0-16,-1-1 0,0-20 0,0 20 15,-21 1-15,0-21 0,21 20 16,-21 1-16,0 0 0,21 20 0,-21-20 16,0 21-16,0 0 15,0 63 1,0-21-1,0 0-15,0 22 0,0-1 16,0-21-16,0 22 0,0-1 0,0 0 16,-21 1-16,21 20 0,0-21 15,-21 1-15,21-22 0,0 21 0,0 1 16,0-1-16,0-21 0,0 0 16,0 0-16,0 1 0,0-1 0,21 0 15,0 0-15,1-21 0,-1 21 16,21-21-16,-21 0 0,0 0 15,1 0-15,20 0 0,-21-21 16,0 0-16,22 0 0,-22 0 16,0-1-16,21 1 0,-21-21 0,1 0 15,-1 20-15,0-20 0,-21 0 16,0-1-16,0 22 0,0-21 0,0 21 16,0 0-16,0-1 0,-21 22 31,21 22-31,0-1 15,0 0-15,0 0 16,0 0-16,0 0 0,21 1 16,0-1-16,-21 0 0,21 0 15,-21 0-15,21 0 0,-21 1 16,0-1-16,22 0 0,-22 0 0,21 0 16,-21 0-16,0 1 15,21-1-15,0-21 16,0 0-16,0 0 15,1 0-15,-1 0 0,0 0 16,0-21-16,21-1 0,-20 1 0,20 0 16,-21 0-16,0 0 0,22-22 15,-22 22-15,0-21 0,0 0 0,0 20 16,0-20-16,1 21 0,-22-21 16,21 42-16,-21-22 0,0 1 15,0 42 1,0 1-16,0-1 15,-21 0-15,21 21 0,-22-21 0,22 22 16,-21-22-16,21 21 0,0-21 0,0 1 16,0 20-16,0-21 15,0 0-15,0 0 0,0 1 16,21-22 0,1 0-16,-1-22 15,0 1-15,-21 0 0,21 0 16,0 0-16,-21 0 0,21-22 0,-21 22 15,0-21-15</inkml:trace>
  <inkml:trace contextRef="#ctx0" brushRef="#br0" timeOffset="23312.06">4974 5228 0,'0'0'0,"-21"0"0,0 0 16,0 0-16,-1 0 15,1 0 1,21 21-1,-21-21 1,0 0 0,0 0-1,0 0-15</inkml:trace>
  <inkml:trace contextRef="#ctx0" brushRef="#br0" timeOffset="23524.39">3450 5398 0,'0'0'16,"-21"21"-16,-85 0 15,127-21 17,0 0-32,22 0 15,-1 0-15,22 0 0,-1 0 0,1-21 16,20 21-16,-20-21 0,20-1 15,-20 22-15,21-21 0,-1 21 0</inkml:trace>
  <inkml:trace contextRef="#ctx0" brushRef="#br0" timeOffset="24092.56">5292 5165 0,'0'0'0,"0"-21"15,0-1-15,-22 44 32,22-1-17,-21 0-15,21 0 0,0 21 0,0 1 16,0-1-16,0 0 0,0 1 16,-21-1-16,21 22 0,0-22 0,0 0 15,0 22-15,-21-22 0,21 0 16,0 1-16,0-22 0,0 21 0,0-21 15,0 1-15,0-1 0,0 0 0,0 0 16,0-42 15,0 0-31,0 0 16,0-1-16,0-20 0,0 21 16,0-21-16,0 20 0,0-20 0,21 0 15,0-1-15,0 22 0,-21-21 16,22 21-16,20-22 0,-21 22 0,0 21 15,22-21-15,-22 21 0,21 0 16,0 0-16,1 0 0,-1 21 0,-21-21 16,22 43-16,-1-22 0,-21 21 0,0-21 15,0 22-15,1-1 0,-22 0 16,0-21-16,0 22 0,0-22 16,0 21-16,-22-21 0,1 1 0,-21-1 15,0 0-15,-1 0 0,1 0 16,0 0-16,-1 1 0,1-22 0,0 21 15,-1-21-15,22 0 0,-21 0 16,21 21-16,-1-21 0,1 0 0,0 0 16,21-21-1,0 0 1,21-1-16,0 1 0,1 21 0,-1-21 16</inkml:trace>
  <inkml:trace contextRef="#ctx0" brushRef="#br0" timeOffset="24795.73">5969 5440 0,'0'0'0,"0"21"31,0 0-31,-21 22 16,21-22-16,-21 0 0,21 21 15,-22 1-15,22-22 0,0 21 0,0 0 16,0-20-16,0 20 0,0-21 15,0 0-15,0 0 0,0 1 0,0-1 16,0 0-16,22-21 0,-1 0 16,0 0-16,21 0 15,-21 0-15,1 0 0,-1 0 0,0-21 16,21 21-16,-21-21 0,1-1 16,-1 1-16,0-21 0,0 21 0,0-22 15,0 1-15,-21 21 0,0-21 0,22-1 16,-22 1-16,0 21 0,21 0 15,-21-1-15,0 1 0,0 42 32,-21 1-32,21-1 15,-22 21-15,22-21 0,-21 22 0,21-22 16,0 21-16,0-21 16,0 22-16,0-22 0,0 0 0,0 0 15,0 0-15,0 0 0,21 1 0,1-22 16,-1 0-16,0 0 15,0 0-15,21 0 0,-20 0 0,-1 0 16,0-22-16,21 1 0,-21 0 16,1 0-16,-1 0 0,21-22 0,-21 1 15,0 0-15,1-1 0,-1 1 0,-21 0 16,21-1-16,-21-20 0,21 21 16,-21-1-16,0-20 0,0 20 0,21 22 15,-21-21-15,0 21 0,0 0 16,0-1-16,21 1 0,-21 42 15,0 1 1,0-1-16,0 21 0,0-21 16,0 22-16,-21-1 0,21 0 0,0 1 15,-21-1-15,21 0 0,0 1 16,0-1-16,0-21 0,0 21 0,0 1 16,0-22-16,0 21 0,0-21 0,0 1 15,0-1-15,0 0 16,0 0-16,21-21 0,0 0 15,1 0-15,-1 0 0,0-21 0,0 0 16,0 0-16,22-1 0,-22 1 16</inkml:trace>
  <inkml:trace contextRef="#ctx0" brushRef="#br0" timeOffset="25200.5">7218 5482 0,'21'0'47,"0"0"-32,0 0-15,0 0 0,1 0 16,-1-21-16,0 21 0,0-21 16,0 0-16,0 21 0,-21-21 15,0-1-15,22 22 0,-22-21 16,0 0-16,0 0 0,-22 21 15,1 0 1,0 0-16,0 0 0,0 0 16,0 21-16,-1 0 0,1 0 0,0 1 15,0 20-15,21-21 0,0 21 16,0 1-16,0-22 0,0 21 0,0 1 16,0-22-16,0 0 0,0 21 15,0-21-15,21 1 0,0-22 0,0 21 16,1 0-16,-1-21 0,0 0 15,0 0-15,21 0 0,-20 0 16,20 0-16,-21 0 0,21 0 0,-20-21 16,-1 0-16,0-1 0,0 1 0,0 0 15,0-21-15,1 21 0,-1-22 16</inkml:trace>
  <inkml:trace contextRef="#ctx0" brushRef="#br0" timeOffset="25500.43">6625 5165 0,'-21'0'16,"42"0"-1,0 0 1,22 0-16,20 0 0,-21 0 0,22 0 15,-1 0-15,1 0 0,-1-21 16,1 21-16,-1 0 0,1-22 0,-1 22 16,-20 0-16,20-21 0,-20 21 15,-22 0-15,21 0 0,-21-21 0,22 21 16,-22 0-16,0 0 0,0 0 16,0 21-1,-21 0-15,-21 1 16</inkml:trace>
  <inkml:trace contextRef="#ctx0" brushRef="#br0" timeOffset="26671.71">910 7239 0,'0'0'0,"-21"-21"31,21 0-31,0 0 16,21-1 0,0 22-16,0-21 0,1 21 15,-1 0-15,0 0 0,0 0 16,21 0-16,-20 21 0,-1 1 15,0-1-15,0 0 0,-21 21 0,0-21 16,0 22-16,0-22 16,0 21-16,-21-21 0,-21 1 0,20 20 15,-20-21-15,21 0 0,-21 0 16,-1 1-16,22-1 0,-21-21 0,21 21 16,-1-21-16,1 0 0,0 0 15,0 0-15,21-21 16,21 0-1,0-1-15,0 22 0,1-21 16,-1 0-16,0 21 0,0 0 16,21 0-16,-20-21 0,20 21 15,-21 0-15,21 0 0,1 0 0,-1 21 16,0 0-16,-20 0 0,20 1 16,0-1-16,-21 0 0,1 21 15,-1-21-15,0 22 0,-21-22 16,0 21-16,0-21 0,-21 22 0,0-22 15,-22 21-15,1-21 0,0 22 16,-1-22-16,1 0 0,-22 0 0,22 0 16,0 1-16,-22-22 0,22 0 15,0 0-15,-1 0 0,22 0 0,-21 0 16,-1 0-16,22-22 16,0 22-16,0-21 0,0 0 0,0 0 0,-1 0 15,1 21-15,21-21 0,0-1 16,0 1-16,0 0 15,0 0-15,21 0 16,1 21-16,-1-21 16,0-1-16</inkml:trace>
  <inkml:trace contextRef="#ctx0" brushRef="#br0" timeOffset="26871.6">1757 7599 0,'0'0'0,"21"0"16,0 0-16</inkml:trace>
  <inkml:trace contextRef="#ctx0" brushRef="#br0" timeOffset="27316.35">2984 7112 0,'0'0'0,"-21"0"0,0 0 15,21-21-15,21 21 32,0 0-32,1 0 15,20 0-15,-21 0 0,21 0 0,22 0 16,-22 0-16,22 0 0,-1 0 16,1 0-16,-1 0 0,1 0 0,-1 0 15,1 0-15,-1 0 0,-20 0 16,-1 0-16,0-21 0,-21 21 0,1 0 15,-44 0 1,1 0-16,0 0 16,-21 0-16,-1 0 0,1 0 0,0 0 15,-1 0-15</inkml:trace>
  <inkml:trace contextRef="#ctx0" brushRef="#br0" timeOffset="27592.19">3365 7049 0,'0'21'16,"0"0"-16,0 21 15,-21-21-15,21 1 0,0 20 16,-21 0-16,21 1 0,0 20 0,0-21 16,0 1-16,0 20 15,0-20-15,-21-1 0,21 0 0,-21 1 16,21-22-16,0 21 0,0-21 15,-21 0-15,21 1 0,-22-1 0,22 0 16,0 0-16,0 0 0,22-42 47,-1 21-47,0-21 0,0 0 16</inkml:trace>
  <inkml:trace contextRef="#ctx0" brushRef="#br0" timeOffset="27996.95">3789 7599 0,'21'21'31,"0"-21"-31,0 0 0,0 0 0,1 0 16,-1 0-1,0 0-15,0 0 0,0 0 0,0 0 16,1 0-16,-1-21 0,0 21 0,21-21 15,-21 21-15,-21-21 0,22 21 16,-1-22-16,-21 1 0,0 0 16,0 0-16,0 0 0,0 0 15,-21 21-15,-1 0 16,1 0-16,0 0 0,-21 0 0,21 0 16,-1 0-16,1 21 0,-21 0 15,21 0-15,0 0 0,-1 22 0,1-22 16,0 21-16,0-21 0,21 0 0,0 22 15,0-22-15,0 21 0,0-21 16,0 1-16,0-1 0,21 0 0,0-21 16,0 21-16,1 0 0,-1-21 15,0 0-15,21 0 0,-21 0 0,1 0 16,20 0-16,-21 0 0,0 0 16,22 0-16,-22-21 0,0 0 15,21 21-15,-21-21 0,1 0 0,20-1 16</inkml:trace>
  <inkml:trace contextRef="#ctx0" brushRef="#br0" timeOffset="28816.49">4487 7430 0,'0'0'0,"0"-22"0,21 1 16,1 0-16,-1 21 16,0-21-16,0 21 0,0 0 0,22 0 15,-22 0-15,21 0 16,-21 0-16,22 0 0,-1 0 0,0 21 15,1 0-15,-22 0 0,21 1 16,-21 20-16,0-21 0,-21 21 0,0-20 16,0 20-16,0-21 0,0 21 0,-21-20 15,-21 20-15,21-21 0,-22 0 16,22 0-16,-21 1 0,0-1 0,-1 0 16,22 0-16,-21-21 0,21 21 0,-1-21 15,1 21-15,64-21 47,-22-21-47,0 0 16,21 0-16,-21 0 0,22 0 0,-1-1 15,0-20-15,1 21 0,-22-21 0,21 20 16,1-20-16,-1 21 0,0-21 16,-21 20-16,22-20 0,-22 21 0,0 0 15,21 21-15,-42-21 0,22 21 16,-22-22-16,0 44 15,0-1-15,-22-21 0,1 21 16,21 21-16,-21-21 0,0 1 16,21 20-16,-21-21 0,21 0 0,0 22 15,0-22-15,-21 21 0,21-21 0,0 0 16,0 1-16,0-1 16,0 0-16,0 0 0,21 0 0,0 0 15,0-21-15,0 0 0,0 22 0,1-22 16,20 0-16,-21 0 0,21 0 15,1-22-15,-1 22 0,0-21 0,1 0 16,-1 0-16,0 0 0,1 0 16,-22-1-16,21-20 0,1 21 0,-1-21 15,-21-1-15,0 1 0,0-22 0,22 22 16,-22-21-16,-21-1 0,21 22 16,0-22-16,-21 22 0,0 0 15,0-1-15,0 1 0,0 21 0,0 0 0,0-1 16,-21 44 15,0 20-31,0-21 0,21 21 16,0 1-16,-21 20 0,21-20 15,0 20-15,-22-21 0,22 1 0,0 20 16,0-20-16,0-1 0,0 0 16,0-21-16,0 22 0,0-22 0,0 21 15,22-21-15,-1 1 0,-21-1 0,21-21 16,0 21-16,0-21 0,0 21 15,1-21-15,-1 0 0,0 0 0,0 0 16,0 0-16,0-21 0,22 0 0,41-64 31,-84 64-31</inkml:trace>
  <inkml:trace contextRef="#ctx0" brushRef="#br0" timeOffset="29024.37">5927 7366 0,'0'0'0,"-43"0"31,64 0-31,1 0 0,-1 0 0,0 0 16,21 0-16,-21 0 0,22 0 15,-1 0-15,-21 0 0,22 0 0,-22 0 16,21 0-16,-21-21 0,22 0 15,-22 21-15,0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2:46:46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 1355 0,'0'0'0,"-21"0"0,0 0 16,-1-21-16,1 21 0,0 0 16,0 0-16,0 0 15,0 0-15,42 0 32,0 0-17,21 0-15,1 0 16,-1 21-16,0-21 0,22 0 0,-22 21 15,22-21-15,-22 0 0,21 21 16,-20-21-16,20 0 0,1 0 16,-1 21-16,-20-21 0,-1 0 0,21 0 15,-20 0-15,-22 0 0,21 0 16,-21 21-16,1-21 0,-44 0 47,1 0-47,-21 0 0,21 0 15,0 22-15,-22-22 0</inkml:trace>
  <inkml:trace contextRef="#ctx0" brushRef="#br0" timeOffset="347.78">931 1503 0,'-21'0'32,"21"21"-17,0 0 1,0 0-16,0 1 16,0-1-16,0 21 0,21 0 0,-21 1 15,0-1-15,0 22 0,0-22 16,0 0-16,0 22 0,0-22 0,0 0 15,0 1-15,0 20 0,0-20 16,0-1-16,0 0 0,0-21 0,-21 22 16,21-1-16,0-21 0,0 0 15,0 1-15,0-1 0,0 0 16,21-21 15,0-21-31,-21 0 0,22-1 16</inkml:trace>
  <inkml:trace contextRef="#ctx0" brushRef="#br0" timeOffset="912.53">1757 1969 0,'0'0'0,"63"-85"16,-63 64-16,0 0 0,0-1 15,0 1-15,0 0 0,0 0 16,0 0-16,-21 21 16,0 0-16,0 0 0,0 0 15,-1 0-15,1 21 0,0 0 16,0 0-16,0 0 0,0 22 0,-1-1 16,-20-21-16,21 22 0,0-1 15,0 0-15,21 1 0,-22-22 0,22 21 16,0-21-16,0 22 0,0-22 15,0 0-15,0 0 0,0 0 16,0 0-16,22 1 0,-1-22 16,0 21-16,0-21 0,0 0 15,22-21-15,-22 21 0,0-22 16,0 1-16,0 0 0,0 0 16,22-21-16,-22-1 0,0 22 15,0-21-15,-21-1 0,21 1 16,-21 0-16,22-1 0,-22 1 15,0 21-15,0-21 0,0 20 0,0 1 16,0 42 0,0 1-1,0-1-15,0 0 0,0 21 16,0-21-16,0 22 0,0-22 0,0 21 16,-22-21-16,22 22 0,0-22 15,0 0-15,0 0 0,0 22 16,22-22-16,-1 0 0,0 0 15,0-21-15,0 0 0,0 0 16,1 0-16,-1 0 0,21 0 16,-21 0-16,22 0 0,-1 0 0,-21-21 15</inkml:trace>
  <inkml:trace contextRef="#ctx0" brushRef="#br0" timeOffset="1668.06">2667 1820 0,'0'0'0,"21"-21"0,-21 0 0,0 0 16,0 0-16,0 0 0,0-1 16,0 1-16,-21 21 15,0 0-15,0 0 0,-1 0 16,1 0-16,0 0 0,0 21 0,-21 1 16,20-1-16,1 0 0,0 21 15,0-21-15,0 22 0,21-1 16,0-21-16,-21 22 0,21-22 0,-22 21 15,22-21-15,0 0 0,0 1 16,0-1-16,22 0 0,-1 0 0,0 0 16,0-21-16,0 0 15,22 0-15,-22 0 0,0 0 0,0 0 16,21 0-16,-20-21 16,-1 0-16,0 21 0,0-21 0,0-22 0,0 22 15,-21 0-15,0-21 16,22-1-16,-22 22 0,21-21 0,-21 21 15,21 0-15,-21-22 0,0 22 16,0 0-16,0 0 0,0 42 47,0 0-47,0 0 0,0 0 16,0 22-16,0-22 0,0 21 0,0-21 15,0 22-15,0-1 0,0 0 16,0 1-16,0-1 0,0 0 0,0 1 15,0 20-15,0-20 16,0 20-16,21 1 0,-21-1 0,0 1 16,0-1-16,0 1 0,0-1 15,0 1-15,0-1 0,0 1 0,0-1 16,0 1-16,0-1 0,0 1 16,0-1-16,0 1 0,0-22 0,0 21 15,0-20-15,0 20 0,0-20 0,0-1 16,-21-21-16,21 21 0,0-20 15,-21-1-15,0 0 0,21 0 0,-22 0 16,1 0-16,0-21 16,0 0-16,0 0 0,0 0 15,-1-21-15,22 0 0,0-21 16,-21 21-16,21-22 0,-21-20 0,0 20 16,21-41-16,0 20 0,0-20 15,0 20-15,0-21 0,0 1 0,0-1 16,0 22-16,0-22 0,0 21 15,0-20-15,21 20 0,0 1 0,0-1 16,22 22-16,-22-22 0,0 22 16,0 0-16,22-1 0,-22 22 0,0-21 15,-21 21-15,0 0 0</inkml:trace>
  <inkml:trace contextRef="#ctx0" brushRef="#br0" timeOffset="2197.42">995 2477 0,'0'0'0,"-21"0"15,-22 0-15,22 21 0,0-21 0,21 21 16,-21-21-16,0 0 16,42 0-1,0 0 1,21 0-16,-21 0 0,22 0 16,-1 0-16,22 0 0,20 0 0,1 0 15,0 0-15,-1-21 0,22 21 16,0 0-16,0 0 0,0-21 15,-1 21-15,22 0 0,0-22 0,0 22 16,0 0-16,-21-21 0,21 21 16,-42 0-16,0 0 0,-1-21 15,1 21-15,-22 0 0,1 0 16,-22 0-16,1-21 0,-1 21 0,0 0 16,1-21-16,-22 21 0,0 0 15,0 0-15,0 0 0,0 0 0,1 0 16,-1 0-16,0 0 15,0 0 1,-21 21 15</inkml:trace>
  <inkml:trace contextRef="#ctx0" brushRef="#br0" timeOffset="4132.88">5969 2223 0,'0'0'0,"21"0"15,0 0 1,-21-22-16,21 22 16,-42 0 77,0 22-77,0-22-16,0 21 16,0-21-16,-1 21 0,1-21 0,0 21 15,-21 0-15,21-21 0,-22 21 0,22 1 16,-21-1-16,-1 0 0,1 21 16,0-21-16,-1 1 0,1 20 0,0-21 15,-1 21-15,1-20 0,0 20 16,-22-21-16,22 0 0,21 22 0,-22-22 15,1 0-15,0 0 0,-1 0 16,1 0-16,0 1 0,21-1 0,-22 0 16,1-21-16,21 21 0,-22 0 15,22-21-15,-21 21 0,21 1 0,0-22 16,-1 0-16,1 21 0,0-21 16,0 0-16,0 0 0,21 21 15,-21-21-15,-1 0 16,44 0 46,-1 0-62,0 0 16,0 0-16,0 0 16,0 0-16,1 0 0,-1 0 0,0 0 15,21 0-15,-21 0 0,1 0 16,-1 0-16,21 0 0,-21 0 15,0 0-15,22 0 0,-22 0 0,21 0 16,-21 21-16,1-21 0,20 21 16,-21-21-16,0 21 0,22-21 0,-22 22 15,0-1-15,21-21 0,-21 21 16,22 0-16,-22 0 0,21 0 0,1 1 16,-22-1-16,21 0 0,0 0 0,1 0 15,-22 0-15,21-21 0,-21 22 16,22-1-16,-22 0 0,21 0 0,-21-21 15,1 21-15,20 0 0,-21-21 16,0 22-16,-21-1 0,21-21 0,1 21 16,-22 0-1,21-21-15,0 0 32,-21-21-1,0 0-16,0 0-15,0-1 16,0 1-16</inkml:trace>
  <inkml:trace contextRef="#ctx0" brushRef="#br0" timeOffset="5048.26">6943 2582 0,'21'0'0,"-42"0"0,63 0 0,-21 0 16,0 0-16,0-21 15,1 0-15,-1 21 0,0-21 16,0 21-16,0-21 0,0 0 0,1-1 16,-1 1-16,0 0 0,-21 0 15,21 0-15,-21 0 0,0-1 16,0 1-1,-21 21-15,0 0 0,-22 0 0,22 0 16,-21 0-16,0 0 0,-1 0 0,1 21 16,0 1-16,-1-1 0,1-21 15,0 21-15,-1 0 0,22 0 16,-21 0-16,21 1 0,-1-1 0,1 0 16,21 0-16,-21 0 0,21 0 15,0 1-15,0-1 0,0 0 16,21 0-16,0-21 0,1 21 0,-1-21 15,0 21-15,0 1 0,21-22 16,-20 21-16,20-21 0,0 21 0,-21-21 16,22 21-16,-1-21 0,0 0 0,-20 21 15,20-21-15,0 21 0,-21-21 16,1 22-16,20-22 0,-21 21 0,0-21 16,0 21-16,-21 0 0,22-21 15,-22 21-15,21-21 0,-21 21 16,0 1-16,0-1 0,0 0 15,-21 0-15,-1-21 16,1 21-16,0-21 0,0 21 0,-21-21 16,20 0-16,-20 0 0,0 22 0,-1-22 15,1 0-15,-21 0 0,20 0 16,1 0-16,0 0 0,-1 0 0,1 0 16,0 0-16,20 0 0,1-22 15,0 22-15,0-21 0,0 0 0,0 21 16,21-21-16,-22 21 0,22-21 15,0 0 1,22 21-16,-1-22 16,21 22-16,-21 0 0,0-21 15,1 21-15,20-21 0,-21 21 0,21 0 16</inkml:trace>
  <inkml:trace contextRef="#ctx0" brushRef="#br0" timeOffset="5436.5">7535 2667 0,'0'0'0,"0"-21"0,0 0 0,21 21 15,-21-21-15,22-1 0,-22 1 16,21 21 0,-21 21-16,21-21 15,-21 22-15,0-1 0,0 21 16,0-21-16,0 0 0,0 22 0,0-1 15,21 0-15,-21 1 0,0-1 0,0 0 16,0 1-16,0-1 0,0 22 16,0-22-16,0 21 0,0 1 0,0-1 15,0 22-15,0-21 0,0-1 16,0 1-16,0-1 0,0 1 0,-21 20 16,0-20-16,0-1 0,-1 1 0,22-1 15,-21 1-15,21-22 0,-21 0 16,21-20-16,0 20 0,0-21 15,0 0-15,0-42 16,0-21 0,0 21-16,0-1 15,21-20-15,0 0 0,1-1 0,-22-20 16,21 21-16,0-22 0,0 1 0</inkml:trace>
  <inkml:trace contextRef="#ctx0" brushRef="#br0" timeOffset="5808.57">7620 2942 0,'0'0'0,"-21"-42"16,-22-85-1,43 106 1,0 0-16,0-1 0,0 1 0,0 0 16,22 0-16,-1 21 0,0-21 0,0 21 15,0 0-15,0-21 0,1 21 16,20 0-16,-21 0 0,0 0 0,22 0 15,-22 0-15,0 21 0,0-21 16,0 21-16,0 0 0,1 0 0,-1 0 16,-21 1-16,0-1 15,0 0-15,0 0 0,-21 0 0,-1 0 16,1 1-16,0-1 0,-21 0 16,-1-21-16,1 21 0,0 0 15,-1-21-15,22 0 0,-21 21 0,21-21 16,0 0-16,-1 0 0,1 0 0,42 0 47,1 0-32,-1 0-15,0 0 0,0-21 0,21 21 16,-20-21-16,-1 21 0</inkml:trace>
  <inkml:trace contextRef="#ctx0" brushRef="#br0" timeOffset="6377.25">8530 2709 0,'0'0'15,"0"-21"-15,0 0 0,0 0 16,0 0-16,0 0 0,0-1 0,-21 1 16,0 0-16,0 0 0,-1 0 15,1 21-15,0 0 0,0 0 16,0 0-16,-22 0 0,22 0 0,0 21 15,0-21-15,0 21 0,0 21 16,-22-20-16,22-1 0,0 21 0,0 0 16,0-20-16,-1 20 0,1 0 15,21 1-15,0-22 0,-21 0 16,21 21-16,0-21 0,0 1 0,0-1 16,0 0-16,0 0 0,21-21 15,0 21-15,1-21 0,-1 0 16,0 0-16,0 0 0,0 0 0,22 0 15,-22-21-15,21 0 0,0 0 16,-20 0-16,20-1 0,-21-20 0,21 21 16,-20-21-16,-1-1 0,21 1 15,-21 0-15,-21 20 0,21-20 0,-21 0 16,22 21-16,-22-1 0,0 1 16,0 0-16,0 42 15,0 0 1,-22 1-16,22-1 0,-21 0 15,21 21-15,0-21 0,0 22 0,0-22 16,0 21-16,0-21 0,0 1 16,0-1-16,0 0 0,0 0 0,0 0 15,0 0-15,0 1 0,21-22 0,1 0 16,-1 21-16,0-21 0,0 0 16,0 0-16,0 0 0,1 0 0,20 0 15,-21-21-15,21-1 0,-20 1 16,-1 0-16,21 0 0,-21 0 15,0-22-15,1 22 0,-1-21 0,0 0 16</inkml:trace>
  <inkml:trace contextRef="#ctx0" brushRef="#br0" timeOffset="6880.96">9102 2561 0,'0'0'15,"0"-21"-15,0 42 32,0 0-32,0 1 0,0-1 15,-22 21-15,22-21 0,0 0 16,0 1-16,0 20 0,0-21 0,-21 0 15,21 0-15,0 1 0,0-1 0,-21 0 16,21 0-16,0 0 16,0 0-16,0 1 15,-21-22 1,0 0 0,21-22-1,0 1-15,0 0 16,0 0-16,0 0 0,0-22 0,0 22 15,0-21-15,0 0 0,0 20 16,21-20-16,0 21 0,0-21 0,-21 20 16,21 1-16,1 0 0,-1 0 0,0 0 15,21 0-15,-21 21 0,22 0 16,-1 0-16,0 0 0,1 0 16,-1 0-16,0 21 0,1 0 15,-1 0-15,-21 0 0,0 22 0,1-22 16,-22 21-16,0 0 0,0-20 0,0 20 15,0-21-15,0 21 0,-22-20 16,1 20-16,0-21 0,21 0 0,-21 0 16,0 1-16,0-1 0,21 0 15,-22 0-15,22 0 0,-21 0 16,21-42 15,0 0-15,21 0-16,-21 0 0,22-22 15,-1 22-15,-21-21 0,21 0 16,21 20-16</inkml:trace>
  <inkml:trace contextRef="#ctx0" brushRef="#br0" timeOffset="7576.56">10075 2117 0,'0'0'0,"-63"0"31,63 21 0,0 0-31,21 0 0,0 0 16,0-21-16,0 22 0,22-1 16,-1 0-16,-21 0 0,22 21 0,-1-20 15,0-1-15,1 0 0,-1 0 16,0 0-16,1 0 0,-1 1 0,0-1 16,-21 0-16,22 0 0,-1 0 15,-21-21-15,22 21 0,-1-21 16,-21 22-16,21-22 0,-20 21 0,-1-21 15,0 0-15,0 0 16,-21 21 0,-21 0-16,0-21 15,0 0-15,-1 21 0,1-21 16,-21 21-16,21-21 0,-22 22 0,1-1 16,0 0-16,-1 0 0,1 0 15,-21 0-15,20 1 0,-20-1 0,20 0 16,-20 21-16,-1-21 0,22 1 15,0-1-15,-1 0 0,1 0 16,0 0-16,-1 0 0,22 1 0,-21-1 16,21 0-16,0 0 0,-1 0 0,1 0 15,0 1-15,0-1 16,0-21-16,21 21 16,0-42 93,0 0-93,0-1-16</inkml:trace>
  <inkml:trace contextRef="#ctx0" brushRef="#br0" timeOffset="11076.88">12700 2328 0,'0'0'0,"0"-21"32,-21 21 15,21 21-47,-21-21 15,21 22-15,0-1 0,-22 0 0,22 0 16,-21 21-16,21-20 0,-21 20 15,21-21-15,0 21 0,0 1 0,0-22 16,0 21-16,0 1 0,0-22 0,0 21 16,0-21-16,0 0 0,0 1 15,0-1-15,21 0 0,0 0 0,1 0 16,-1-21-16,0 21 0,21-21 16,-21 0-16,1 0 0,20 0 0,-21 0 15,0 0-15,22 0 0,-22 0 0,0-21 16,21 21-16,-21-21 15,1 0-15,-1 0 0,0 0 0,0-1 16,0-20-16,0 21 0,-21-21 0,0 20 16,0-20-16,0 0 0,0-1 15,0 1-15,0 0 0,-21-1 0,0 22 16,0-21-16,0 21 0,0 0 16,-22-1-16,22 1 0,0 21 0,-21 0 15,20 0-15,1 0 0,0 0 0,0 0 16,-21 0-16,20 21 15,1 1-15,0-1 0,0 0 0,21 0 16,0 0-16,0 22 0,0-22 16,0 0-16,0 0 0,0 0 15,0 0-15,0 1 0,21-1 16,0-21-16,0 0 16,1 0-16,-1 21 0,0-21 0</inkml:trace>
  <inkml:trace contextRef="#ctx0" brushRef="#br0" timeOffset="11563.99">13398 2455 0,'0'0'0,"0"-21"0,-42-21 15,42 21-15,0 0 16,0-1-16,21 1 15,0 21-15,1 0 0,20-21 0,-21 21 16,21 0-16,-20 0 0,20-21 16,-21 21-16,21 0 0,1 0 0,-22 0 15,0 21-15,21-21 0,-20 21 16,-1 0-16,0 22 0,-21-22 0,0 21 16,21-21-16,-21 22 0,0-1 0,0 0 15,0 1-15,0-22 16,0 21-16,-21-21 0,0 22 0,21-22 15,0 0-15,-21 0 0,21 0 0,-22 1 16,22-1 0,-21-21-16,0-21 31,21-1-31,0 1 0,0 0 16,0 0-16,0-21 0,0 20 0,0-20 15,0 0-15,0-1 0,21 1 16,0 0-16,-21-1 0,22 22 0,-22-21 15,21 21-15,-21 0 0,21 21 16,0-22-16,-21 1 16,21 21-16,0 0 0,1 0 31,-1 0-31</inkml:trace>
  <inkml:trace contextRef="#ctx0" brushRef="#br0" timeOffset="12315.6">14118 1884 0,'0'0'15,"-42"-21"-15,-1 0 0,1 21 0,-21-22 16,20 1-16,1 0 0,-22 0 0,22 21 15,-21-21-15,20 21 0,-20 0 0,-1 0 16,-20 0-16,20 0 0,1 0 16,-22 0-16,21 0 0,-20 0 0,20 21 15,1 0-15,-1 0 0,1 22 16,-1-22-16,22 0 0,-22 21 0,22 1 16,-21-22-16,20 21 0,1 0 15,0 1-15,-1-1 0,1 0 0,21 1 16,0 20-16,-1-20 0,1 20 15,21-21-15,-21 22 0,21-1 16,0-20-16,0 20 0,0-20 0,0 20 16,0-21-16,21 1 0,0-1 15,1 0-15,-22 1 0,21-1 0,0-21 16,21 22-16,-21-1 0,1-21 0,-1 21 16,21-20-16,-21-1 0,22 0 15,-22 0-15,21 0 0,0 0 0,1 1 16,-1-1-16,22-21 0,-22 0 15,21 21-15,1-21 0,-1 0 0,1 0 16,-1 0-16,1 0 0,21 0 0,-22-21 16,1 21-16,-1-21 0,1-1 15,-1 1-15,1 0 0,-1 0 16,-21 0-16,22 0 0,-1-1 0,-20-20 16,20 21-16,-20-21 0,-1 20 0,0 1 15,1-21-15,-1 0 0,-21-1 16,21 1-16,-20 0 0,20-1 0,-21 1 15,0-22-15,0 22 0,1-21 16,-1-1-16,0 22 0,-21-22 0,0 22 16,0 0-16,0-1 0,0 1 0,0 0 15,0 20-15,-21-20 0,0 0 16,-1 21-16,-20-1 0,0-20 0,-1 21 16,1 0-16,0 0 15,-1-1-15,-20 1 0,21 0 0,-1 0 16,1 21-16,0 0 0,20-21 15,-20 21-15,21 0 0,0 0 0,0 0 16,-1 0-16,1 0 0,0 0 0,0 0 31,21 21-31,-21-21 0</inkml:trace>
  <inkml:trace contextRef="#ctx0" brushRef="#br0" timeOffset="13068.04">16573 1926 0,'0'0'0,"22"0"0,-1 0 0,0-21 16,0 21-16,-21 21 47,0 0-47,0 1 0,-21-1 15,0 0-15,0 0 0,-22 0 16,1 0-16,0 1 0,-1 20 0,-20-21 15,-1 0-15,1 0 0,-1 22 16,1-22-16,-1 0 0,1 21 0,20-20 16,-20-1-16,21 21 0,-1-21 15,1 0-15,0 1 0,20-1 0,-20-21 16,21 0-16,21 21 0,-21-21 16,21 21 15,21 0-16,21-21-15,-21 21 0,22-21 16,-1 22-16,0-22 0,1 21 0,-1-21 16,22 21-16,-22 0 0,21 0 15,1-21-15,-1 21 0,1 1 0,-22-1 16,22-21-16,-22 21 0,0 0 16,1 0-16,-1-21 0,-21 21 0,0-21 15,1 0-15,-1 22 0,0-22 47,-21-22-16,0 1-31,0 0 16,0 0-16,0-21 0,21 20 16,0-20-16</inkml:trace>
  <inkml:trace contextRef="#ctx0" brushRef="#br0" timeOffset="13656.7">17738 1969 0,'21'0'0,"-42"0"0,42-22 0,0 1 0,-21 0 15,0 0-15,0 0 16,0 0-16,-21 21 0,0-22 0,-1 22 16,-20 0-16,21 0 0,-21 0 0,-1 0 15,1 0-15,-22 0 0,22 0 16,0 22-16,-22-1 0,22 0 0,0 0 16,20-21-16,-20 21 0,21 0 15,0 1-15,0-1 0,21 0 0,-22 0 16,22 0-16,0 0 15,0 1-15,22-22 0,-1 21 16,0-21-16,0 21 0,21 0 0,-20-21 16,20 21-16,0-21 0,1 21 15,-1-21-15,0 22 0,1-22 0,-1 21 16,-21 0-16,21-21 0,1 21 16,-22-21-16,21 21 0,-21 0 0,1-21 15,-1 22-15,-21-1 0,0 0 16,0 0-16,0 0 0,0 0 15,0 1-15,-21-22 0,-1 21 0,1 0 16,-21-21-16,0 21 0,-1-21 16,1 21-16,0-21 0,-1 0 15,-20 0-15,20 0 0,1 0 16,0 0-16,21 0 0,-22 0 0,22 0 16,-21 0-16,21-21 0,-1 21 0,22-21 15,-21 21-15,21-21 0,-21 21 16,21-21-16,0-1 0,0 1 15,21 0 1,0 21-16,1 0 0,-1-21 16,0 21-16,21 0 0,1-21 0</inkml:trace>
  <inkml:trace contextRef="#ctx0" brushRef="#br0" timeOffset="14056.72">18034 2180 0,'0'21'32,"0"1"-32,0-1 0,0 0 0,-21 0 0,21 21 15,-21-20-15,21 20 0,0 0 16,0 22-16,0-22 0,0 22 15,0-1-15,0 1 0,0-1 16,0 1-16,0-1 0,0 1 0,0 20 16,0-20-16,0-1 0,0 1 0,0-1 15,0 1-15,0-1 0,-22-20 16,1 20-16,0-21 0,21 22 0,-21-22 16,0 1-16,0-1 0,-1 0 0,1-21 15,0 22-15,0-1 0,0-21 16,0 22-16,21-22 0,-22 0 0,1 0 15,21-42 17,21 0-32,1 0 15,-1-1-15,0 1 0,21-21 0,-21 21 16,1-22-16,20 1 0</inkml:trace>
  <inkml:trace contextRef="#ctx0" brushRef="#br0" timeOffset="14496.25">18055 2244 0,'0'0'0,"0"-21"0,0-1 15,21 22 1,0-21-16,1 21 0,20 0 0,-21 0 16,21 0-16,1 0 0,-1 0 15,0 0-15,1 0 0,-1 0 0,0 0 16,1 0-16,-22 21 0,0 1 16,0-1-16,0 0 0,-21 0 15,0 0-15,0 22 0,0-22 16,-21-21-16,0 21 0,0 0 0,-21 0 15,20 0-15,-20-21 0,0 0 16,-1 0-16,22 22 0,-21-22 16,0 0-16,20 0 0,1 21 0,0-21 15,0 0-15,0 0 0,0 0 16,-1 21-16,44-21 47,-1 0-47,0 0 0,0 0 0,0 0 15,0 0-15</inkml:trace>
  <inkml:trace contextRef="#ctx0" brushRef="#br0" timeOffset="15087.98">19219 2244 0,'21'0'0,"-42"0"0,42-21 0,-21-1 16,22 22-16,-22-21 0,0 0 16,0 0-16,0 0 0,-22 0 15,1 21-15,0 0 16,0-22-16,0 22 0,0 0 16,-1 0-16,-20 0 0,21 0 0,-21 22 15,20-1-15,-20-21 0,0 21 16,21 0-16,-22 0 0,22 22 0,-21-22 15,21 0-15,-1 21 0,1 1 16,0-22-16,0 21 0,21-21 0,0 22 16,0-22-16,0 0 0,0 0 15,0 21-15,21-42 0,-21 22 0,21-1 16,0-21-16,1 0 0,-1 0 0,21 0 16,-21 0-16,0 0 0,1 0 15,20 0-15,-21 0 0,0-21 16,22-1-16,-22 1 0,21 0 15,-21 0-15,0-21 0,1 20 0,20-20 16,-21 21-16,0-21 0,-21 20 16,21-20-16,-21 21 0,22 0 0,-22 0 15,0-1-15,-22 22 16,1 0 0,0 0-16,0 0 0,0 22 15,21-1-15,-21-21 0,21 21 16,0 0-16,0 21 0,0-20 0,0-1 15,0 0-15,0 0 0,0 0 16,0 22-16,21-22 16,-21 0-16,0 0 0,21-21 0,0 0 15,-21 21-15,21-21 0,0 0 16,1 0-16,-1 0 0,0 0 0,0 0 16,0-21-16,22 0 0,-22 0 15,21 0-15,-21-1 0</inkml:trace>
  <inkml:trace contextRef="#ctx0" brushRef="#br0" timeOffset="15684.73">19770 2159 0,'0'21'31,"-22"-21"-31,22 21 0,0 1 16,0-1-16,-21 0 15,21 0-15,0 0 0,0 0 16,-21 1-16,21-1 0,0 0 16,0 0-16,0 0 15,0 0 1,0-42 31,0 0-47,0 0 15,0 0-15,0 0 16,0-1-16,0 1 0,0 0 0,0 0 16,0 0-16,0 0 0,0-1 15,21 1-15,0 0 0,-21 0 0,22 0 16,-1 0-16,0-1 0,0 1 16,0 0-16,0 21 0,1 0 15,-1 0-15,21-21 0,-21 21 16,0 0-16,1 0 0,20 0 0,-21 0 15,0 0-15,0 0 0,1 21 0,-1-21 16,-21 21-16,0 0 0,0 1 16,0-1-16,0 0 0,0 0 15,0 0-15,0 0 0,0 1 16,0-1-16,0 0 0,0 0 0,-21 0 16,21 0-16,0 1 0,0-1 15,-22 0-15,22 0 0,-21 0 16,21-42 46,0 0-46</inkml:trace>
  <inkml:trace contextRef="#ctx0" brushRef="#br0" timeOffset="40948.41">1016 6096 0,'0'0'0,"0"-21"0,0 0 0,0 0 16,0-1-1,0 1-15,-21 21 16,0 0-1,21 21-15,-22 1 0,1-1 16,21 0-16,-21 0 0,0 21 16,21 1-16,-21-1 0,0 0 0,-1 22 15,1-1-15,0 1 0,0-1 16,0-20-16,0 20 0,-1 1 0,1-22 16,0 0-16,21 22 0,0-43 15,-21 21-15,21 1 0,-21-22 16,21 0-16,0 0 0,0 0 0,0 1 15,0-1-15,0-42 47,0-1-31,0 1-16,0-21 0,0 21 16,0-22-16,0 1 0</inkml:trace>
  <inkml:trace contextRef="#ctx0" brushRef="#br0" timeOffset="41296.21">741 6202 0,'0'0'0,"0"-21"0,0 0 0,0-1 16,21 22-16,-21-21 0,21 0 16,0 0-16,0 0 0,1 21 15,-1 0-15,0 0 16,21 0-16,-21 0 0,1 0 0,20 21 15,-21 0-15,21 21 0,-20-20 16,20 20-16,0 0 0,-21 1 0,1-1 16,20 21-16,-21 1 0,-21-22 15,21 22-15,-21-22 0,0 0 16,0 1-16,0-1 0,0 0 0,0 1 16,0-22-16,-21 21 15,0-21-15,21 1 0,-21-1 0,0 0 16,-1 0-16,1-21 31,0 0-15,21-21-16,0 0 0,-21 0 0,21-1 15,-21 1-15,0 0 0</inkml:trace>
  <inkml:trace contextRef="#ctx0" brushRef="#br0" timeOffset="41500.08">677 6646 0,'0'0'0,"-21"0"0,0 0 16,42 0 15,0 0-31,0 0 0,22 0 16,-22-21-16,21 21 0,1 0 0,-1-21 16,0 21-16,1-21 0,-1 21 15,0-21-15,1 21 0,-1-21 0,-21-1 16,21 22-16,1-21 0,-22 0 15,0 0-15,21 0 0,-20 21 0</inkml:trace>
  <inkml:trace contextRef="#ctx0" brushRef="#br0" timeOffset="41811.91">1672 6033 0,'0'0'0,"-21"0"31,0 21-31,21 0 16,-21 0-16,21 0 0,0 0 15,-22 22-15,22-1 0,-21 0 0,21 1 16,0-1-16,0 22 16,-21-22-16,21 0 0,0 22 0,-21-22 15,21 0-15,-21 1 0,21-1 16,0-21-16,0 22 0,0-22 0,0 21 15,0-21-15,0 0 0,0 1 16,0-1-16,21-21 16,0 0-1,0-21-15,0-1 0,1 1 16,-22 0-16,21 0 0</inkml:trace>
  <inkml:trace contextRef="#ctx0" brushRef="#br0" timeOffset="42632.44">1905 6117 0,'0'0'0,"0"-21"0,0 0 0,0 0 15,-21 21 1,21 21 0,0 0-16,-21 0 0,21 22 15,-22-22-15,22 21 0,0 0 16,-21 1-16,21-1 0,0 22 0,0-22 15,-21 0-15,21 22 0,-21-22 16,21 0-16,0 1 0,0-1 0,0-21 16,0 22-16,0-22 15,0 0-15,0 0 0,0 0 0,0 0 16,21-21-16,0 0 16,0 0-16,1 0 0,-1 0 0,21 0 15,-21 0-15,0 0 0,1-21 16,-1 0-16,0 0 0,64-43 15,-64 43-15,-21-21 16,21 21-16,0-22 0,-21 22 0,0-21 16,0 21-16,0 0 0,0-1 15,0 1-15,-21 0 16,0 21-16,0 0 0,-1 0 16,1 21-16,21 0 15,0 1-15,0-1 16,0 0-16,0 0 0,0 0 15,21 0-15,1-21 16,-22 22-16,21-1 0,-21 0 0,21-21 16,-21 21-16,0 0 0,0 0 15,21 1-15,-21-1 0,0 0 16,0 0-16,0 0 16,0 0-16,21-21 15,-21 22 1,21-22-16,1 0 0,-1 0 15,0 0-15,0 0 16,0-22-16,22 22 0,-22-21 0,0 0 16,21 0-16,-21 0 0,1 0 15,20-1-15,-21-20 0,0 21 0,0-21 16,1 20-16,-1 1 0,0-21 16,-21 21-16,0 0 0,0-1 0,0 1 15,0 42 16,0 1-31,0-1 0,0 0 16,0 0-16,0 21 0,0-20 0,0-1 16,0 0-16,0 0 0,0 0 0,0 0 15,0 1-15,0-1 16,0 0-16,0 0 16,21-21-16,0 0 15,0 0-15,1 0 16,-1 0-16,-21-21 15,21 0-15,-21 0 0,21-22 16,-21 22-16</inkml:trace>
  <inkml:trace contextRef="#ctx0" brushRef="#br0" timeOffset="42828.35">2900 6202 0,'-21'0'0,"42"0"0,-64 0 0,43-21 15,-21 21-15,0 0 16,0 0 31,0 0-31,0 0-16</inkml:trace>
  <inkml:trace contextRef="#ctx0" brushRef="#br0" timeOffset="43048.22">1524 6350 0,'0'0'0,"0"21"0,-21-21 15,42 0 1,0 0-16,21 0 15,-20 0-15,20 0 0,0 0 16,1 0-16,20-21 0,-21 21 16,1-21-16,20 21 0,1-21 0,-22 21 15,22-21-15,-1-1 0,1 22 16</inkml:trace>
  <inkml:trace contextRef="#ctx0" brushRef="#br0" timeOffset="43708.22">3238 6054 0,'0'0'0,"0"-21"0,0-1 0,-21 22 16,21-21-16,0 0 15,-21 21 1,21 21-1,-21-21-15,21 43 0,0-22 0,0 0 16,0 21-16,0-21 0,0 22 16,0-1-16,0 0 0,0 22 0,0-22 15,0 1-15,-21 20 0,21-21 16,0 1-16,-21-1 0,21 0 0,0 1 16,0-22-16,0 0 0,0 21 15,-22-42-15,22 22 0,0-1 0,0 0 16,0-42 15,0 0-15,0-1-16,0-20 15,0 21-15,0 0 0,0-22 0,0 22 16,0 0-16,22-21 0,-22 21 16,21-22-16,-21 22 0,21 0 0,0 0 15,0 0-15,0-1 0,1 1 16,20 0-16,-21 21 0,0 0 0,22 0 15,-1 0-15,-21 0 0,21 21 0,-20 0 16,-1 1-16,21-1 0,-21 0 16,-21 21-16,21-21 0,-21 22 0,0-22 15,0 21-15,0-21 16,0 22-16,0-22 0,-21 0 0,0 0 16,0 22-16,-21-43 0,20 21 15,-20 0-15,21 0 0,-21 0 0,20-21 16,-20 0-16,21 21 0,0-21 0,0 0 15,-1 0-15,1 0 0,0 0 16,0 0-16,0 0 16,0-21-16,21 0 15,0 0 1,0 0 0,21 0-16,0 21 0,0-22 0,0 1 15,0 0-15</inkml:trace>
  <inkml:trace contextRef="#ctx0" brushRef="#br0" timeOffset="44480.26">3873 6265 0,'0'0'0,"0"22"47,0-1-47,-21 0 0,21 21 15,-21 1-15,21-22 0,0 21 16,0 0-16,0-20 0,-21 20 0,21 0 16,0-21-16,0 1 0,0 20 15,0-21-15,0 0 0,0 0 0,21-21 16,-21 22-16,21-22 0,0 0 16,1 0-16,-1 0 0,0 0 0,0 0 15,0 0-15,0 0 0,1 0 0,-1-22 16,0 1-16,0 0 0,0 0 15,-21 0-15,21 0 0,1-22 16,-1 22-16,-21-21 0,0-1 16,0 1-16,21 21 0,-21-21 0,0 20 0,0 1 15,0 0-15,0 0 0,0 42 47,0 21-47,-21-20 0,21 20 16,0-21-16,0 21 0,0 1 0,0-22 15,0 21-15,0-21 0,0 22 16,0-22-16,0 0 0,0 0 0,0 0 16,21 1-16,0-1 15,0-21-15,0 0 0,1 0 16,-1 0-16,0-21 0,0-1 16,0 22-16,0-21 0,1 0 15,-1 0-15,0-21 0,0-1 16,0 1-16,0 0 0,1-1 0,-1-20 15,0 20-15,0 1 0,0 0 16,0-22-16,1 22 0,-22 21 0,0-22 16,21 22-16,-21-21 0,0 21 15,0 0-15,0 42 32,-21-21-32,-1 42 0,22-21 0,0 0 15,0 22-15,-21-1 0,21 0 16,-21 1-16,21-1 0,-21 0 0,21 1 15,0-1-15,0 0 0,0 1 0,0-1 16,0-21-16,-21 22 16,21-22-16,0 0 0,0 0 0,0 0 15,0 0-15,21 1 16,0-22-16,0 0 16,0 0-16,1 0 0,-22-22 15,42 1-15,-21 0 0,0 0 16,0 0-16,1 0 0</inkml:trace>
  <inkml:trace contextRef="#ctx0" brushRef="#br0" timeOffset="44896.12">4974 6435 0,'0'0'0,"-21"21"0,21 0 16,21-21 15,0 0-31,0 0 0,1 0 16,-1 0-16,0-21 15,0 21-15,0-21 0,-21 0 0,21-1 16,1 1 0,-22 0-16,0 0 15,-22 21 1,1 0-16,0 0 15,0 0-15,0 21 0,0 0 16,-1 0-16,1 1 0,0-1 16,21 21-16,-21-21 0,21 22 0,-21-22 15,21 0-15,0 21 0,0-21 0,0 1 16,0-1-16,0 0 0,0 0 16,0 0-16,21-21 15,0 21-15,0-21 16,0 0-16,1 0 0,-1 0 15,0 0-15,0 0 0,0 0 0,0-21 16,22 21-16,-22-21 0,0 0 16,21 0-16</inkml:trace>
  <inkml:trace contextRef="#ctx0" brushRef="#br0" timeOffset="45337.15">5778 6265 0,'0'0'0,"-21"-21"31,0 21-31,0 0 0,0 0 0,0 0 16,-22 21-16,22 1 0,0-22 0,0 21 15,0 0-15,-1 0 0,22 0 16,-21 0-16,21 1 0,-21-1 16,21 0-16,0 0 0,0 0 15,0 0-15,0 1 0,0-1 16,21 0-16,0-21 0,1 21 15,-1 0-15,0-21 0,0 0 16,0 21-16,0-21 0,1 0 16,-1 22-16,0-22 0,-21 21 0,21-21 15,0 0-15,-21 21 0,0 0 16,21-21-16,-21 21 16,-21 0-1,0-21-15,0 0 16,0 0-16,0 22 0,-1-22 15,1 0-15,0 0 0,0 0 0,0 0 16,0 21-16,-1-21 0,1 0 16,0 0-16,0 0 15,0 0 1,21-21 0,0-1-16,0 1 15,0 0-15</inkml:trace>
  <inkml:trace contextRef="#ctx0" brushRef="#br0" timeOffset="45741.03">4466 6117 0,'0'0'0,"-21"0"0,-43 0 16,86 0 15,-1-21-31,0 21 0,21 0 0,1 0 16,-1-21-16,0 21 0,22 0 16,-22 0-16,22-21 0,-1 21 0,-21 0 15,22 0-15,-22 0 0,1 0 16,-1-21-16,0 21 0,-21 0 0,1 0 15,-1 0-15,0 0 0,0 0 16,0 0-16,-21 21 94,-21-21-94,0 0 0,0 21 15</inkml:trace>
  <inkml:trace contextRef="#ctx0" brushRef="#br0" timeOffset="46652.25">1058 7408 0,'0'0'0,"-21"0"0,0 0 16,0 0 0,0 0-1,42 0 48,0 0-63,0 0 15,21 0-15,-20 0 0,20 0 16,0-21-16,1 21 0,-1 0 0,21 0 16,1 0-16,-1-21 0,22 21 15,-21 0-15,20 0 0,1 0 0,0-21 16,-1 21-16,1 0 0,0 0 15,20 0-15,1-21 0,0 21 16,21-21-16,0 21 0,0 0 0,21 0 16,-21 0-16,21 0 0,1 0 15,-22-22-15,21 22 0,-21 0 0,21 0 16,-42 0-16,21 0 0,0 0 16,-21-21-16,-1 21 0,1 0 0,0 0 15,0-21-15,-21 21 0,-1-21 16,1 21-16,-22 0 0,1-21 0,-1 21 15,1 0-15,-22 0 0,22 0 0,-22-21 16,0 21-16,-20 0 0,-1 0 16,21 0-16,-21 0 15,0 0-15,1 0 63,-1 0-63,0 0 31,-21-22-31,21 22 16,0-21-16,0 21 0</inkml:trace>
  <inkml:trace contextRef="#ctx0" brushRef="#br0" timeOffset="47824.48">7133 6710 0,'-21'0'16,"0"0"0,0 0-1,-1 0-15,1 0 0,0 0 16,0 0-16,0 0 0,0 0 15,-1 0-15,1 0 0,0 0 0,0 0 16,0 0-16,0 0 16,-1 0-16,1 0 15,0 0-15,42 0 47,22 0-47,-1 0 16,0 0-16,22 0 0,-1 0 0,1 0 15,-1 0-15,1 0 0,20 0 16,-20 0-16,21 0 0,-1 0 0,1 0 16,0 0-16,-1 0 0,1 0 0,0 0 15,-1 0-15,1-21 0,-22 21 16,1 0-16,-22 0 0,1 0 0,-1 0 16,0 0-16,-21 0 0,1 0 15,-1 0-15,0 0 0,0 0 16,-21-21 15,-21 21-15,0 0-16,0 0 15,-1 0-15,1 0 16,0 0-16,0-22 0,0 22 16,0 0-16</inkml:trace>
  <inkml:trace contextRef="#ctx0" brushRef="#br0" timeOffset="48420.64">8191 6265 0,'0'-21'0,"0"42"0,0-63 16,0 63 31,0 0-32,0 1-15,0-1 16,22 0-16,-1 0 0,0 0 16,0 0-16,0-21 0,0 22 0,1-1 15,-1 0-15,0 0 0,0 0 0,0 0 16,0-21-16,22 22 0,-22-22 15,0 0-15,0 21 0,0-21 0,22 0 16,-22 0-16,0 0 0,0 0 0,0 0 16,1 0-16,-1 0 15,0 0-15,-42 0 47,0 0-47,-1 21 0,1-21 16,0 21-16,0 0 0,0-21 15,0 21-15,-1 1 0,1-1 0,0 0 16,0 0-16,0 0 0,-22 0 0,22 1 16,0-1-16,0 0 0,-21 0 15,20 0-15,1 0 0,0 1 0,0-22 16,0 21-16,0 0 0,-1-21 0,22 21 16,-21-21-16,0 21 15,21-42 63,21 21-78</inkml:trace>
  <inkml:trace contextRef="#ctx0" brushRef="#br0" timeOffset="66888.53">6265 4212 0,'0'0'0,"21"-21"0,-21 0 0,0 0 0,22 0 15,-22-1 1,0 1-16,0 42 47,-22 22-47,1-22 16,0 0-16,0 21 0,-21 1 15,-1-1-15,1 0 0,-22 1 0,22-1 16,-21 0-16,-1 1 0,1-22 15,-1 21-15,1 1 0,-1-1 0,1 0 16,20-21-16,-20 1 0,20 20 16,22-21-16,-21-21 0,21 21 0,0-21 15,-1 0 1,44 0 15,-1-21-31,0 21 0,0 0 16,0 0-16,22 0 0,-1 0 0,-21 0 15,21 0-15,1 0 0,20 0 16,-20 0-16,-1 21 0,0 0 0,22-21 16,-22 22-16,0-22 0,1 21 0,-1 0 15,0-21-15,1 21 0,-22 0 16,21-21-16,-21 21 0,1-21 0,-1 22 16,0-1-16,0 0 15,-21-42 32,0 0-47</inkml:trace>
  <inkml:trace contextRef="#ctx0" brushRef="#br0" timeOffset="67544.64">7578 4593 0,'0'0'0,"0"-21"16,21 0-16,-21-21 15,0 20-15,0 1 0,0 0 16,0 0-16,0 0 0,0 0 0,-21-1 15,-1 22-15,1-21 0,0 0 16,0 21-16,0 0 0,0 0 0,-1 0 16,1 0-16,0 0 0,0 21 0,-21-21 15,20 43-15,1-22 0,0 0 16,0 21-16,0-21 0,0 22 16,-1-22-16,1 21 0,0-21 0,0 22 15,0-22-15,21 21 0,0 1 16,0-22-16,0 0 0,0 21 0,0-21 15,0 1-15,0-1 0,0 0 16,21 0-16,0-21 0,0 0 16,0 0-16,1 0 0,-1 0 15,21 0-15,-21-21 0,0 0 16,1 0-16,-1-1 0,0 1 0,0-21 16,21 21-16,-20-22 0,-1 22 15,0-21-15,0 21 0,-21-22 0,21 22 16,0-21-16,-21 21 0,22 0 15,-22-1-15,0 1 0,0 0 16,0 0-16,0 42 16,0 0-1,0 22-15,0-22 16,0 0-16,0 21 0,0-21 0,0 22 16,0-22-16,0 21 0,0 1 15,0-22-15,0 21 0,21-21 0,0 0 16,-21 1-16,21-1 0,0 0 0,22 0 15,-22-21-15,21 0 16,-21 0-16,22 0 0,-1 0 0,0 0 0,1-21 16,-22 0-16,21 0 0,0-1 15,1-20-15,-22 21 0</inkml:trace>
  <inkml:trace contextRef="#ctx0" brushRef="#br0" timeOffset="68576.37">12509 4276 0,'0'0'0,"22"-21"16,-22-1-1,0 1 1,-22 21 0,1 0-1,0 21-15,0 1 16,0-22-16,21 21 0,-21 0 0,-1 0 15,1 21-15,0-20 0,21-1 16,-21 0-16,0 21 0,0-21 0,21 1 16,0-1-16,0 21 0,0-21 15,0 0-15,0 1 0,0-1 0,0 0 16,21 0-16,0 0 0,0-21 16,0 0-16,22 21 0,-22-21 15,0 0-15,21 0 0,-21 0 0,1 0 16,-1 0-16,21-21 0,-21 0 0,0 21 15,1-21-15,-1 0 0,21 0 16,43-106 0,-85 105-16,21-20 15,-21 0-15,0 21 0,0-22 16,0 22-16,0-21 0,0 21 0,-21-1 16,0 1-16,-1 0 0,1 21 15,0 0-15,-21 0 0,21 0 0,-1 0 16,1 0-16,-21 21 0,21 0 0,0-21 15,-1 22-15,1-1 0,0 0 16,21 0-16,0 0 0,0 0 16,0 1-16,0-1 0,0 0 0,0 0 15,0 0-15,21-21 16,0 0-16,1 0 0,-1 0 0,0 0 16,0 0-16,21 0 0</inkml:trace>
  <inkml:trace contextRef="#ctx0" brushRef="#br0" timeOffset="68968.3">13039 4403 0,'0'0'0,"0"-21"15,0-1 1,0 1 0,0 0-16,0 0 0,21 21 15,0 0-15,0-21 16,0 21-16,0 0 0,1 0 0,20 0 15,-21 0-15,0 0 0,22 0 16,-22 21-16,0 0 0,0 0 0,0 0 16,0 1-16,-21 20 0,0-21 0,0 0 15,0 0-15,0 22 0,0-22 16,0 0-16,0 0 0,-21 0 0,0 1 16,0-1-16,0-21 0,0 0 15,-1 21-15,1-21 0,0 0 16,0 0-16,0 0 0,0 0 0,-1 0 15,1-21-15,21 0 16,0-1-16,0 1 16,0 0-16,21 0 0,1 0 15,20 0-15,-21-1 0,0 1 16,22-21-16,-22 21 0,21 0 0,-21-22 16,0 22-16,1 0 0,20 0 0,-21 0 15,0-1-15,0 1 0</inkml:trace>
  <inkml:trace contextRef="#ctx0" brushRef="#br0" timeOffset="69535.64">13293 3831 0,'0'0'0,"-64"-21"0,-211 0 31,211 21-31,22 0 0,-21 0 0,20 0 16,1 21-16,0 0 0,-1 0 0,1 1 16,0 20-16,-1 0 15,22 1-15,-21-1 0,21 0 0,-22 22 0,22-22 16,0 22-16,0-22 0,0 21 0,-1-20 16,22-1-16,-21 0 15,21 1-15,0-1 0,0 0 0,0 1 16,0-1-16,0 0 0,21 1 0,1-22 15,20 21-15,-21-21 0,0 22 16,22-22-16,-1 0 0,0 0 0,1 0 16,-1 1-16,0-22 0,22 21 15,-22-21-15,22 0 0,-1 0 0,1 0 16,-1 0-16,22 0 0,-22 0 0,1-21 16,20 21-16,-20-22 0,-1 1 15,1 0-15,-1 0 0,1-21 0,-22 20 16,22-20-16,-22 0 0,22 21 15,-22-22-15,-21 1 0,21 0 16,-20-1-16,20 1 0,-21 0 0,0-1 16,-21-20-16,0 20 0,0 1 0,0-21 15,0 20-15,-21-20 0,0 20 16,-21 1-16,-1 0 0,1 21 0,0-22 16,-22 22-16,22-21 0,-43 21 15,22 21-15,-1-22 0,-21 1 0,22 21 16,-1 0-16,1 0 0,-1 0 0,1 0 15,21 0-15,-22 21 0,22 1 16,-22-1-16,22-21 0,0 21 0,-1 0 16,1 0-16,0 0 15,-22 1-15</inkml:trace>
  <inkml:trace contextRef="#ctx0" brushRef="#br0" timeOffset="70401.35">8657 4255 0,'0'0'0,"-21"-22"16,0 22-16,0-21 16,21 42 15,0 1-31,21-1 15,-21 0-15,42 0 0,-21 21 0,0-20 16,22-1-16,-22 0 0,21 0 16,1 0-16,-1 0 0,0 1 0,22-1 15,-22-21-15,0 21 0,1-21 0,20 0 16,-20 21-16,-22-21 0,21 0 16,-21 0-16,22 0 0,-22 0 15,0 0-15,-42 0 47,0 21-47,-1-21 16,1 21-16,-21 1 0,21-1 0,-22 0 15,1 0-15,0 0 0,-1 0 0,-20 22 16,21-22-16,-22 21 0,22-21 16,-22 22-16,22-22 0,0 0 0,-1 0 15,1 0-15,21 1 0,0-1 16,-1-21-16,44 0 31,-1-21-31,0-1 16,21 1-16,-21 0 0</inkml:trace>
  <inkml:trace contextRef="#ctx0" brushRef="#br0" timeOffset="71271.75">17187 3789 0,'0'0'0,"21"0"0,1 0 15,-1 0 1,-21 21 0,0 0-1,-21 0-15,-1 22 0,1-22 16,-21 21-16,0 1 0,-1-1 0,1 0 15,-22 1-15,22-1 0,-21 0 16,20 1-16,-20-1 0,20-21 0,-20 21 16,21-20-16,-1-1 0,1-21 15,21 21-15,0-21 0,-1 0 16,1 21-16,0-21 0,42 0 31,0-21-31,1 21 16,-1 0-16,21 0 0,-21 0 0,22 0 15,-1 0-15,0 0 0,1 0 16,-1 0-16,0 0 0,1 0 0,20 0 16,-21 21-16,1-21 0,20 21 15,-20-21-15,-1 21 0,21-21 0,-41 0 16,20 22-16,0-22 0,-21 0 0,1 0 16,-1 0-16,-21 21 15,21-21 1,0 0 15,0-21-15</inkml:trace>
  <inkml:trace contextRef="#ctx0" brushRef="#br0" timeOffset="71952.36">18351 4149 0,'0'0'0,"22"-21"16,-22-43 0,0 43-16,0 0 0,0 0 15,0-1-15,0 1 0,-22 21 16,22-21-16,-21 0 0,0 21 0,0 0 15,21-21-15,-21 21 0,0 0 16,-22 0-16,22 0 0,-21 0 0,21 21 16,-22 0-16,1 0 15,0 0-15,-1 22 0,-20-1 0,20 0 16,1 1-16,0-1 0,21 0 0,-22 1 16,22-1-16,0 0 0,0-20 15,21 20-15,0-21 0,0 21 0,0-20 16,0-1-16,0 0 0,21 0 15,0 0-15,0-21 0,22 0 16,-22 0-16,0 0 0,0 0 0,0 0 16,22 0-16,-22 0 0,0 0 15,21 0-15,-21-21 0,22 0 0,-1 21 16,-21-21-16,22 0 0,-1-1 16,0-20-16,1 21 0,-1-21 15,0 20-15,-21-20 0,22 0 0,-22 21 16,0-22-16,0 1 0,0 21 15,1-22-15,-1 22 0,-21 0 0,0 0 16,0 42 0,-21 0-1,-1 22-15,22-22 0,-21 21 16,21 0-16,-21 1 0,21-1 0,-21-21 16,21 22-16,0-22 0,0 0 15,0 21-15,0-21 0,0 1 0,21-22 16,0 21-16,0 0 0,1-21 0,20 0 15,-21 0-15,21 0 16,-20 0-16,20 0 0,0 0 0,1 0 16,-1 0-16,-21 0 0,21-21 0,1 21 15,-22-21-15,0 21 0,0-22 16,-21 1-16,0 0 16</inkml:trace>
  <inkml:trace contextRef="#ctx0" brushRef="#br0" timeOffset="82936.34">4508 8954 0,'0'0'0,"0"-22"0,0 1 16,0 0-16,0 0 0,0 0 15,0 0-15,0-1 16,0 1-16,0 0 0,0 0 16,0 0-1,-21 21-15,0 0 31,0 21-15,0 0-16,0 0 0,-1 22 0,22-1 16,-21 0-16,21 1 0,-21 20 15,21-21-15,0 1 0,-21 20 0,21-20 16,0-1-16,0 21 0,0-20 0,0-1 16,0 0-16,0 1 0,0-1 15,0 0-15,0 1 0,0-22 0,0 0 16,0 0-16,0 0 0,0 1 15,0-1-15,0-42 32,-21-1-32,21 1 15,0 0-15,0 0 0,0 0 0,0-22 16,0 1-16,0 21 0</inkml:trace>
  <inkml:trace contextRef="#ctx0" brushRef="#br0" timeOffset="83488.53">4106 8975 0,'0'0'0,"0"-21"0,-21 21 0,21-22 16,-21 1-16,21 0 0,-21 0 0,21 0 16,0 0-16,0-1 0,0 1 15,0 0-15,0 0 0,0 0 0,21 0 16,0-1-16,0 22 0,0-21 15,22 21-15,-22 0 0,21 0 0,1 0 16,-1 0-16,21 0 0,-20 21 0,20 1 16,1 20-16,-22-21 0,22 21 15,-22 22-15,0-22 0,1 1 0,-22-1 16,21 21-16,-21-20 0,0-1 16,1 0-16,-1 22 0,-21-43 15,0 21-15,0 1 0,0-1 0,0-21 16,0 0-16,0 22 0,0-22 15,0 0-15,0 0 0,0 0 16,0-42 0,0 0-16,0 0 15,0 0-15,0 0 0,0-1 0,0-20 16,0 0-16,21 21 0,-21-43 16,0 22-16,21-1 0,-21-20 0,0-1 15,21 1-15,0-1 0,-21 1 16,22 21-16,-1-22 0,0 22 0,0-1 15,-21 1-15,21 21 0,0-21 16,1 20-16,-1 22 0,0-21 16,0 21-16,0 0 0,0 0 15,-21 21-15,0 1 16,0-1-16,0 0 0,0 21 16,0-21-16,0 1 0,0-1 0,0 0 15,0 0-15,0 0 0,0 22 16,0-22-16,0 0 0,22 0 15</inkml:trace>
  <inkml:trace contextRef="#ctx0" brushRef="#br0" timeOffset="85025.45">5694 9335 0,'21'0'15,"0"0"-15,0 0 0,0 0 16,1-22-16,-1 1 0,-21 0 16,21 0-16,-21-21 0,21 20 15,-21 1-15,0 0 0,0-21 16,0 21-16,0-22 0,-42 22 0,21-21 16,-1 21-16,1-1 0,-21 1 0,21 0 15,-22 21-15,1 0 16,21 0-16,-21 0 0,20 21 0,-20 0 15,21 1-15,-21 20 0,20 0 0,1-21 16,0 22-16,0-1 0,21 0 16,-21 1-16,21-1 0,0-21 0,0 22 15,0-1-15,0-21 0,21 0 16,0 22-16,0-22 0,0 0 0,1-21 16,-1 21-16,0-21 0,0 0 15,0 0-15,22 0 0,-22 0 0,0-21 16,21 0-16,-21 0 0,1 21 0,20-22 15,-21 1-15,0 0 0,0-21 16,-21 21-16,22-1 0,-22-20 16,21 21-16,-21-21 0,0-1 0,0 22 15,0-21-15,0 21 0,0-1 16,0 1-16,0 0 0,0 42 31,0 0-31,0 1 0,0-1 16,0 21-16,0-21 0,0 22 0,0-22 15,0 21-15,0-21 0,0 0 16,0 22-16,0-22 0,0 0 16,21 0-16,0-21 0,-21 21 0,21-21 15,0 0-15,22 0 0,-22 0 16,0 0-16,0 0 0,0 0 0,1 0 16,-1-21-16,0 21 0,0-21 0,0 0 15,0 0-15,1 0 0,-1-22 16,-21 22-16,0-21 0,21 21 0,-21-22 15,0 22-15,21 0 0,-21-21 16,0 20-16,0 1 0,0 42 31,0 1-31,0-1 16,0 0-16,0 0 0,0 0 0,0 0 16,0 22-16,0-22 0,0 0 0,0 0 15,0 0-15,0 22 16,0-22-16,0 0 0,0 0 15,0 0-15,0 1 16,0-44 15,21 1-31,-21 0 0,0 0 16,21 0-16,-21 0 0,0-22 16,0 22-16,22-21 0,-1-1 0,0 22 15,-21-21-15,21 21 0,0-22 16,-21 22-16,21 0 0,1 21 0,-1-21 15,0 21-15,0 0 16,0 21 0,-21 0-16,0 0 0,21 1 0,-21 20 15,0-21-15,0 0 0,22 22 0,-22-22 16,0 0-16,0 21 0,0-21 16,0 1-16,0-1 0,0 0 0,0 0 15,21 0-15,0 0 0,0-21 16,0 0-1,0 0-15,1 0 0,-1-21 16,0 21-16,0-21 0,0 0 16,0 0-16,1 0 0,-1-22 15,0 22-15,-21-21 0,21 21 0,0-22 16,0 22-16,-21 0 0,0-21 16,22 20-16,-1 1 0,-21 0 0,0 0 15,21 21-15,0-21 0,-21 42 31,0 0-31,0 0 0,0 0 16,0 1-16,0-1 0,0 21 0,0-21 16,21 0-16,-21 22 0,0-22 15,0 21-15,0-21 0,21 1 0,-21-1 16,0 21-16,0-21 0,22-21 16,-1 21-16,0 1 0,0-1 15,0-21-15,0 0 0,1 0 0,-1 0 16,21 0-16,-21 0 0,0 0 15,22 0-15,-22-21 0,0-1 0,21 22 16,-20-21-16,-1 0 0,0 0 0,21 0 16,-21-22-16,1 22 0,-22 0 15,21-21-15,0 21 0,0-22 0,-21 22 16,0-21-16,0 21 0,0-22 0,0 22 16,0 0-16,0 0 0,0 0 15,-21 21-15,0 0 16,0 0-16,-1 21 0,22 0 0,-21 0 15,0 0-15,0 22 16,21-1-16,0-21 0,-21 21 0,21-20 16,0 20-16,0-21 0,0 21 0,0-20 15,0-1-15,0 0 0,21 0 16,0 0-16,0 0 0,0 1 0,1-22 16,20 0-16,-21 21 0,21-21 0,-20 0 15,20 0-15,-21 0 0,21 0 16,-20 0-16,-1 0 0,0-21 0,21 21 15,-21-22-15,1 22 0,-1-21 0,0 0 16,0 0-16,21 0 16,-20 0-16,-1-1 0</inkml:trace>
  <inkml:trace contextRef="#ctx0" brushRef="#br0" timeOffset="85360.53">8678 9017 0,'0'0'0,"-21"0"0,42 0 31,0 0-31,1 0 16,-1 0-16,0 0 0,0 0 0,0 0 16,22 0-16,-22 0 0,0 0 15,0-21-15,0 21 0,0 0 0,1 0 16,-1 0-16,0 0 0,0 0 16,-42 0 15</inkml:trace>
  <inkml:trace contextRef="#ctx0" brushRef="#br0" timeOffset="85560.56">8742 9186 0,'0'0'0,"-21"0"0,21 22 15,21-22 1,0 0-16,0 0 15,0 0-15,22 0 0,-22 0 16,0 0-16,0 0 0,21 0 16,-20 0-16,-1 0 0,0-22 0,0 22 15,0-21 1,0 21-16,-21-21 0</inkml:trace>
  <inkml:trace contextRef="#ctx0" brushRef="#br0" timeOffset="86156.64">10033 8382 0,'0'0'0,"21"0"16,-21 21 0,0 0-1,21-21 1,0 0 0,1 0-16,-1 0 15,0 0-15,0-21 16,-21 0-16,0 0 15,0 0-15,0 0 16,-21 21 0,0 0-16,0 0 0,-1 0 15,1 0-15,0 0 0,0 0 16,0 0-16,0 21 0,21 0 16,-22 0-16,22 0 0,0 0 0,0 1 15,0-1-15,0 0 0,0 0 16,0 0-16,0 0 0,0 1 15,0-1-15,0 0 0,22-21 0,-1 0 16,0 21-16,21-21 0,-21 0 16,1 0-16,20 0 0,-21 0 0</inkml:trace>
  <inkml:trace contextRef="#ctx0" brushRef="#br0" timeOffset="86636">10583 8403 0,'0'0'0,"0"-21"31,0 42 0,0 0-31,0 1 16,0 20-16,21-21 0,-21 0 0,0 22 15,0-22-15,22 21 0,-22 0 0,21 1 16,-21-22-16,0 21 0,0 1 16,0-1-16,0 0 0,0 1 0,0-1 15,0 0-15,0-21 0,0 22 16,0-22-16,0 0 0,0 0 0,0 0 16,0 1-16,0-44 31,0 1-31,21 0 0,-21-21 15,21 21-15,-21-22 0,21-20 16,-21 20-16,21-20 0,1 21 16,-1-22-16,-21 1 0,21-1 0,0 22 15,0-22-15,0 22 0,1 0 0,20-1 16,-21 22-16,0-21 0,0 21 16,1-1-16,-1 22 0,0 0 0,0-21 15,0 21-15,0 0 16,1 0-16,-22 21 0,21-21 0,-21 22 15,0-1-15,0 0 0,0 0 16,0 0-16,0 0 0</inkml:trace>
  <inkml:trace contextRef="#ctx0" brushRef="#br0" timeOffset="87252.23">11536 8932 0,'0'0'0,"63"0"32,-42-21-32,1 0 0,-22 0 15,0 0-15,0 0 0,21-1 16,-21 1-16,0 0 0,0 0 0,0 0 16,0 0-16,0-1 0,-21 1 0,-1-21 15,1 21-15,0 0 0,0 21 16,0-22-16,0 1 0,-1 21 15,1 0-15,0 0 0,0 0 16,0 21-16,21 1 0,-21-22 0,-1 21 16,1 21-16,21-21 0,0 22 15,-21-1-15,21-21 0,-21 21 0,21 1 16,0-1-16,0 0 0,0-20 0,0 20 16,0-21-16,0 0 0,0 0 15,0 1-15,0-1 0,21-21 16,0 0-16,0 0 0,1 0 0,-1 0 15,0 0-15,0-21 0,0-1 16,0 1-16,1 0 0,-1 0 0,-21-21 16,21 20-16,0-20 0,0 0 15,0-1-15,-21 22 0,0-21 16,22 0-16,-22 20 0,21 1 0,-21 0 16,0 0-16,0 0 0,0 42 31,0 0-31,0 0 0,-21 22 15,21-22-15,-22 21 0,22-21 0,0 22 16,0-22-16,0 21 0,0-21 16,0 22-16,0-22 0,0 21 0,0-21 15,0 0-15,0 1 0,22-1 16,-1-21-16,0 0 0,0 0 16,0 0-16,0 0 15,1-21-15,-1-1 0,0 1 0,0 0 16,0 0-16,22-21 0,-22-1 0,0 1 15,21 0-15,-21-1 0,22-20 16</inkml:trace>
  <inkml:trace contextRef="#ctx0" brushRef="#br0" timeOffset="88133.44">12192 8276 0,'0'0'0,"0"-42"0,0 21 16,0 0-16,0-1 0,0 1 0,-21 21 16,0 0-16,-1 21 15,1 1-15,21 20 0,-21-21 16,21 21-16,0 1 0,-21-1 15,21 0-15,-21 1 0,21-1 0,0 0 16,0 1-16,0 20 0,0-20 16,0-1-16,0 0 0,0 1 0,0-1 15,0 0-15,0 1 0,21-22 0,-21 21 16,21-21-16,-21 0 0,21 1 16,0-22-16,1 21 0,-1-21 15,0 0-15,0 0 0,0-21 16,0-1-16,1 1 0,-1 0 15,0 0-15,0-21 0,-21-1 0,21 22 16,0-21-16,1-1 0,-1 1 16,-21 0-16,21 21 0,-21-1 15,21-20-15,-21 21 0,0 0 0,0 0 16,0 42 0,0 0-1,0 0-15,0 21 0,0-20 16,0 20-16,0-21 0,0 21 0,0-20 15,0 20-15,0-21 0,0 21 16,0-20-16,0-1 0,0 21 0,0-21 16,21 0-16,0-21 0,1 0 15,-1 0-15,0 0 0,0 0 16,21 0-16,-20 0 0,-1-21 16,0 0-16,0 0 0,0 0 15,0-22-15,1 22 0,-1-21 16,0 0-16,0 20 0,21-20 0,-20 0 15,-1 21-15,0-1 0,0-20 0,0 42 16,-21-21-16,0 0 0,0 42 31,0 0-15,0 0-16,0 0 0,-21 1 16,21 20-16,-21-21 0,21 21 0,-21 1 15,21-22-15,0 21 0,0-21 0,0 1 16,0 20-16,0-21 0,0 0 0,21 0 15,0-21-15,0 22 16,22-22-16,-22 0 0,21 0 0,-21 0 16,22 0-16,-1 0 0,0 0 0,1-22 15,-1 1-15,0 0 0,-21 0 16,22 0-16,-1-22 0,-21 22 0,0-21 16,22 0-16,-22-1 0,0 22 0,-21-21 15,0-1-15,21 22 0,-21 0 16,0 0-16,0 0 0,0 0 0,-21 21 15,0 0-15,0 0 0,0 0 16,-1 21-16,1 0 0,0 0 16,0 0-16,0 22 0,21-22 0,0 21 15,-21 0-15,21-20 0,0 20 16,0-21-16,0 21 0,0-20 16,0-1-16,21 0 0,0 0 0,0 0 15,0 0-15,0-21 0,1 0 0,20 0 16,-21 0-16,21 0 0,-20 0 15,20-21-15,0 0 0,-21 0 0,22 0 16,-1 0-16</inkml:trace>
  <inkml:trace contextRef="#ctx0" brushRef="#br0" timeOffset="88752.55">14287 8001 0,'-42'21'32,"84"-42"-32,-105 42 0,63 0 0,-21 1 0,21-1 31,0-42 16,0-1-47,0 1 0,0 0 15,21 0-15,-21 0 0,21 0 16,-21-1-16,21 1 0,0 0 16,1 21-16,-1 0 15,-21 21-15,0 0 16,0 1-16,0-1 0,0 0 15,0 0-15,0 0 0,0 0 0,-21 1 16,21 20-16,-22-21 16,1 0-16,21 0 0,-21-21 0,21 22 15,-21-22 1,21-22 0,0 1-1,0 0-15,0 0 0,0 0 16,0 0-16,0-1 0,0 1 0,0 0 15,21 0-15,-21 0 0,21 0 0,0-1 16,1 22-16,-22-21 0,21 21 16,0 0-16,0 0 0,0 0 15,0 21-15,-21 1 16,0-1-16,0 0 0,0 0 16,0 21-16,0 1 0,0-22 0,0 21 15,0 1-15,0-1 0,0 0 16,-21 1-16,0-22 0,0 21 15,-21-21-15,20 22 0,-20-22 0,0 0 16</inkml:trace>
  <inkml:trace contextRef="#ctx0" brushRef="#br0" timeOffset="101192.49">4530 9927 0,'0'0'16,"-43"0"-16,22 0 0,0 0 0,-21 21 15,20-21-15,-20 0 0,21 0 0,0 0 16,-22 0-16,22 0 0,0 0 0,0 22 15,0-22-15,0 0 16,-1 0 0,44 0 15,-1 0-31,21 0 0,-21 0 0,22 0 16,-1 0-16,21 0 0,1 0 15,21 0-15,-1 0 0,1 0 0,21 0 16,-22 0-16,22-22 0,0 22 0,21-21 15,0 21-15,0-21 0,0 21 16,0-21-16,-21 21 0,21-21 0,0 21 16,0 0-16,-21-21 0,21 21 15,0-22-15,0 22 0,0 0 16,-21-21-16,-1 21 0,1 0 0,0 0 16,-21 0-16,-1-21 0,1 21 0,-21 0 15,-1 0-15,-21 0 0,22 0 16,-43 0-16,21 0 0,-20-21 0,-1 21 15,0 0-15,-42 0 63,0 0-47</inkml:trace>
  <inkml:trace contextRef="#ctx0" brushRef="#br0" timeOffset="101704.48">5270 10308 0,'0'0'0,"0"-21"0,0 0 0,0 0 16,0 0-1,0 42 1,0 0-16,0 0 16,0 0-16,0 22 0,0-1 15,0 0-15,-21 1 0,0-1 0,0 0 16,21 1-16,0-1 0,-21 0 0,0 1 15,21-1-15,-22-21 0,22 21 16,0-20-16,-21-1 0,21 0 0,0 0 16,0 0-16,0 0 15,0-42 1,0 0 0,21 0-16,-21 0 15</inkml:trace>
  <inkml:trace contextRef="#ctx0" brushRef="#br0" timeOffset="102012.67">5186 10435 0,'0'-21'0,"0"42"0,0-63 15,0 21-15,0 0 0,21-1 16,0 22-16,0-21 16,0 21-16,1 0 0,-1 0 0,0 0 15,21 0-15,-21 0 0,22 0 16,-22 21-16,21 22 0,-21-22 0,22 0 15,-22 21-15,21 1 0,-21-22 16,-21 21-16,22 1 0,-22-1 0,0-21 16,0 21-16,0-20 0,0-1 15,0 0-15,0 21 0,-22-21 0,22 1 16,-21-1-16,0 0 0,0-21 16,21 21-16,-21-21 15,0 0-15,-1 0 16,1 0-16,0 0 0,0 0 15,0-21-15,21 0 0,-21 21 16,-1-21-16,1 21 0</inkml:trace>
  <inkml:trace contextRef="#ctx0" brushRef="#br0" timeOffset="102220.55">5038 10774 0,'42'0'31,"-21"0"-31,0 0 0,0 0 0,1 0 16,-1 0-16,21-21 0,-21 21 0,22 0 16,-1-21-16,-21-1 0,21 22 0,1 0 15,-1-21-15,0 21 0,1-21 16,-1 21-16,-21-21 0,22 21 0,-22-21 16,21 21-16,-21-21 0,22-1 15,-22 22-15,0-21 0,0 0 16</inkml:trace>
  <inkml:trace contextRef="#ctx0" brushRef="#br0" timeOffset="102468.4">6054 10414 0,'0'0'15,"0"-21"-15,0 42 32,0 0-17,0 22-15,0-22 0,0 0 0,0 21 16,0 1-16,-22-1 0,22-21 0,-21 21 15,21-20-15,0 20 0,-21-21 16,21 21-16,-21-20 0,21-1 0,-21 0 16,21 0-16,0 0 0,0 0 15,0-42 17,0 0-17,21 0-15,-21 0 0</inkml:trace>
  <inkml:trace contextRef="#ctx0" brushRef="#br0" timeOffset="102708.27">6032 10456 0,'0'0'0,"0"-21"0,22 21 16,-1 21 0,-21 1-1,21-1-15,0 0 0,0 21 0,-21-21 16,21 1-16,1 20 0,-1-21 15,0 0-15,0 22 0,-21-22 0,21 0 16,-21 0-16,21 0 0,-21 0 16,22 1-16,-1-1 15,0-21 1,0-21 0,0-1-16,-21 1 15</inkml:trace>
  <inkml:trace contextRef="#ctx0" brushRef="#br0" timeOffset="102944.13">6540 10308 0,'0'0'0,"0"21"32,-21 1-32,21-1 15,-21 0-15,21 21 0,0-21 16,-21 22-16,0-1 0,0 0 0,21-20 15,-22 20-15,1 0 0,21-21 0,-21 22 16,21-22-16,0 21 0,-21-21 16,21 1-16,-21-1 0,21 0 15,0 0 1,21-21 0,0-21-16</inkml:trace>
  <inkml:trace contextRef="#ctx0" brushRef="#br0" timeOffset="103872.05">10520 9546 0,'0'0'0,"-21"21"0,-1-21 16,1 22-16,0-22 15,0 0-15,0 21 0,0-21 16,-1 0-16,1 0 16,42 0 15,1 0-31,-1 0 15,0 0-15,21 0 0,1 0 16,20 0-16,1 0 0,20 0 0,1 0 16,0-21-16,20 21 0,22 0 15,-21 0-15,0-22 0,0 22 0,21 0 16,-21 0-16,21-21 0,0 21 16,0 0-16,0-21 0,0 21 15,-21-21-15,21 21 0,0 0 0,0 0 16,-22-21-16,22 21 0,-21 0 0,0 0 15,0 0-15,-21 0 0,-1 0 16,-20 0-16,20 0 0,-20 0 0,-22 0 16,22 0-16,-22 0 0,-21 0 0,0 0 15,1 0-15,-1 0 0,-42 0 47,-1 0-47,1 0 0,0 0 16,0 21-16,-21 0 0,-1-21 15,1 21-15,0-21 0,-1 21 0</inkml:trace>
  <inkml:trace contextRef="#ctx0" brushRef="#br0" timeOffset="104300.12">11366 10097 0,'0'21'15,"0"0"-15,-21 0 16,21 0-16,-21 22 0,0-22 16,21 21-16,-21 0 0,0 1 0,-1-1 15,1 0-15,21 1 0,-21-1 16,0 0-16,0 1 0,21-22 0,0 0 15,0 0-15,0 0 0,-21 1 16,21-1-16,21-42 31,0-1-31,-21 1 16</inkml:trace>
  <inkml:trace contextRef="#ctx0" brushRef="#br0" timeOffset="104599.95">11261 10139 0,'21'-21'16,"0"0"-16,-21-1 0,21 22 15,0 0-15,0-21 0,1 21 0,-1 0 16,0 0-16,0 0 0,0 0 0,0 21 16,1 1-16,-1-1 0,0 0 15,0 0-15,0 21 0,0 1 0,1-1 16,-1 0-16,0 1 0,-21-1 0,0 0 15,0 1-15,0-1 0,0-21 16,0 22-16,0-22 0,-21 21 16,0-21-16,-1 0 0,22 1 0,-21-22 15,0 21-15,0-21 16,0 21-16,0-21 16,-1-21-16,1 0 15,21-1-15,0 1 16,-21 0-16</inkml:trace>
  <inkml:trace contextRef="#ctx0" brushRef="#br0" timeOffset="104819.84">11049 10456 0,'21'0'15,"0"0"1,22 0-16,-22 0 0,0 0 15,21 0-15,1 0 0,-1 0 0,-21-21 16,21 21-16,1 0 0,-1-21 0,0 21 16,1 0-16,-1-21 0,-21 21 15,22 0-15,-22-21 0,21 0 0,-21 21 16,22-22-16,-22 22 0,0-21 16,21 21-16</inkml:trace>
  <inkml:trace contextRef="#ctx0" brushRef="#br0" timeOffset="105083.69">12086 10118 0,'21'0'0,"-42"0"0,63-21 0,-42-1 16,22 22-1,-22 22 1,21-1-16,0 0 0,-21 0 16,0 0-16,21 22 0,-21-22 0,21 0 15,0 21-15,-21-21 0,0 22 0,22-22 16,-22 21-16,21-21 0,0 1 15,-21 20-15,0-21 0,21 0 0,-21 0 16,21 1-16,-21-1 0,21-21 16,-21 21-1,22-21-15,-1 0 0,0 0 16,0-21-16,-21 0 16,21-1-16,0-20 0,-21 21 15</inkml:trace>
  <inkml:trace contextRef="#ctx0" brushRef="#br0" timeOffset="105310.59">12742 10033 0,'0'0'0,"0"-21"0,0 0 31,-21 42-31,21 0 16,-21 0-16,0 0 0,0 1 15,-1 20-15,22-21 0,-21 21 0,0-20 16,0 20-16,0-21 0,21 21 0,-21-20 15,-1 20-15,22-21 0,0 0 16,-21 0-16,0 1 0,21-1 0,-21 0 16,21 0-16,-21-21 0</inkml:trace>
  <inkml:trace contextRef="#ctx0" brushRef="#br0" timeOffset="122808.35">233 12785 0,'0'0'0,"-21"0"0,-1 0 16,1 0-16,0 0 15,0 0 1,42 0 15,21 0-31,1 0 0,20 0 16,1-21-16,-1 21 0,22-22 15,0 22-15,-1-21 0,1 21 16,0-21-16,-22 0 0,22 21 0,-1 0 16,1-21-16,0 21 15,-22 0-15,1 0 0,-1-21 0,-20 21 16,-1 0-16,-21 0 0,0 0 15,0 0-15,-42 0 16,0 0 0,-21 0-16,21 0 0,-22 0 0,1 21 15,21-21-15,-22 0 0,-20 0 16,21 0-16,-1 21 0</inkml:trace>
  <inkml:trace contextRef="#ctx0" brushRef="#br0" timeOffset="123096.28">847 12721 0,'-22'-21'16,"22"0"-1,0 42 17,0 0-32,0 0 0,0 1 0,0 20 15,0 0-15,0 1 0,0-1 16,22 0-16,-22 22 0,0-22 15,0 0-15,0 1 0,0-1 0,0 0 16,0 1-16,0-1 0,0 0 16,0-20-16,0 20 0,0-21 15,0 21-15,0-20 0,0-1 16,0 0-16,21-21 16,0 0-1,-21-21-15,21 0 0,0-1 0,-21 1 16</inkml:trace>
  <inkml:trace contextRef="#ctx0" brushRef="#br0" timeOffset="123496.06">1206 13229 0,'22'21'15,"-22"1"-15,21-22 0,0 0 16,0 0-16,0 0 15,0 0-15,22 0 16,-22 0-16,0 0 0,0-22 0,0 1 16,22 0-16,-22 21 0,0-21 15,0 0-15,0 0 0,-21-1 0,0 1 16,22 0-16,-22 0 0,0 0 16,0 0-16,-22 21 0,1 0 15,-21 0 1,21 0-16,0 21 0,-22 0 0,22 0 15,-21 0-15,21 22 0,-1-22 16,1 21-16,0-21 0,21 22 0,-21-22 16,21 21-16,0-21 0,0 0 15,0 22-15,0-22 0,0 0 0,21 0 16,0 0-16,0 1 0,1-1 16,-1 0-16,0-21 0,0 0 15,21 0-15,-20 0 0,20 0 0,0 0 16,1 0-16,-22-21 0,21 21 15,0-21-15,-20-1 0</inkml:trace>
  <inkml:trace contextRef="#ctx0" brushRef="#br0" timeOffset="124321.29">1947 13081 0,'0'0'0,"0"-21"0,0 0 0,21 21 16,-21-21-16,22-1 0,-1 22 0,-21-21 15,21 21-15,0 0 0,0 0 0,0 0 16,1 0-16,-1 0 0,21 21 16,-21-21-16,0 43 0,1-22 0,-22 0 15,0 0-15,21 22 0,-21-22 16,0 21-16,0-21 0,0 22 16,-21-22-16,-1 21 0,1-21 15,0 0-15,0 1 0,0-1 0,0 0 16,-1 0-16,22 0 0,0 0 15,-21-21-15,21 22 0,-21-22 16,21-22 0,0 1-16,0 0 0,21 0 15,0 0-15,1 0 0,-1-1 16,0-20-16,0 0 0,0 21 0,0-22 16,1 1-16,-1 21 0,21-22 15,-21 22-15,0 0 0,1 0 0,-1 0 16,-21 0-16,0 42 31,0 0-31,-21 0 0,21 0 16,-22 22-16,1-22 0,0 0 15,21 0-15,0 21 0,-21-20 0,0-1 16,21 0-16,0 0 0,0 0 16,0 0-16,0 1 0,0-1 0,0 0 15,21 0-15,0-21 16,0 0-16,0 0 0,1 0 0,20 0 15,-21 0-15,21 0 0,-20 0 16,20 0-16,-21-21 0,0 21 0,22-21 16,-22 0-16,21-1 0,-21 1 15,0 0-15,1-21 0,-1 21 16,0-22-16,0 1 0,0 0 0,0-1 16,-21 1-16,22 0 0,-1-22 15,0 22-15,-21-22 0,21 22 0,-21 0 16,21-1-16,-21 1 0,0 21 15,0 0-15,0-1 0,0 1 0,0 42 32,0 1-32,0-1 0,0 21 15,0-21-15,0 43 0,0-22 0,0 0 16,0 1-16,0-1 0,0 22 16,0-22-16,-21 0 0,21 1 15,0-1-15,0-21 0,0 21 0,0-20 16,0 20-16,0-21 0,0 0 15,0 0-15,0 1 0,21-1 16,0-21-16,1 0 16,-1 0-16,0 0 0,0 0 15,0-21-15,0 21 16,1-22-16,-1 1 0,0 0 0,0-21 16,-21 21-16</inkml:trace>
  <inkml:trace contextRef="#ctx0" brushRef="#br0" timeOffset="124560.15">2857 12975 0,'-21'0'0,"42"0"0,-42 21 0,42-21 16,1 0-1,-1 0-15,0 0 0,0 0 0,21 0 16,-20 0-16,-1 0 0,21 0 0,-21 0 15,0 0-15,1 0 0,-1 0 16,0-21-16,0 21 0,0 0 0,0 0 16,1 0-16,-1 0 15,0-21-15,0 21 16,0 0-16</inkml:trace>
  <inkml:trace contextRef="#ctx0" brushRef="#br0" timeOffset="125219.93">4424 13102 0,'0'0'0,"-21"0"0,-1 0 0,-20 0 16,21 0-16,0 0 0,0 0 16,-1 0-16,1 0 0,0 0 0,42 0 46,22 0-46,-22 0 0,42 0 16,-20 0-16,20 0 0,22 0 16,-1 0-16,22 0 0,-21 0 15,21 0-15,0 0 0,21 0 0,0 0 16,0 0-16,21 0 0,-21-21 16,0 21-16,0 0 0,0 0 0,-21 0 15,-1 0-15,-20 0 0,0-21 0,-1 21 16,1 0-16,-21 0 0,-1 0 15,1 0-15,-22 0 0,0-21 0,-21 21 16,22 0-16,-43-21 31,-21 21-31,-1 0 0,1-22 16,0 1-16,0 21 16,-21 0-16,20-21 0,-20 21 0,21-21 15,0 0-15,-22 21 0,22-21 0,0-1 16</inkml:trace>
  <inkml:trace contextRef="#ctx0" brushRef="#br0" timeOffset="125655.68">6350 12679 0,'0'0'0,"-21"0"0,0 0 16,-1 0 0,22 21-16,0 0 15,22 0-15,-1 1 0,0-22 16,0 21-16,21 0 15,-20 0-15,20-21 0,21 21 0,-20-21 16,-1 0-16,22 21 0,-22-21 0,0 0 16,22 0-16,-22 0 0,0 0 15,1 0-15,-1 0 0,0 0 0,-20 0 16,-1 0-16,0 0 0,0 0 0,0 0 16,-42 0 15,0 0-31,-21 0 0,20 22 15,-20-1-15,21 0 0,-21 21 0,-1-21 16,1 22-16,0-22 0,20 21 0,-20 1 16,0-22-16,-1 21 15,1 0-15,0-20 0,21 20 0,-22-21 16,22 21-16,-21-20 0,21-1 0,-1 0 16,1 0-16,0 0 0,0 0 15,21 1-15,0-1 0,0 0 16,21-42 15,0 21-31,0-21 0,-21-1 16,22 1-16,-1 0 0,0 0 0</inkml:trace>
  <inkml:trace contextRef="#ctx0" brushRef="#br0" timeOffset="128261.42">9334 12404 0,'22'0'15</inkml:trace>
  <inkml:trace contextRef="#ctx0" brushRef="#br0" timeOffset="128968.08">9461 12340 0,'0'0'0,"22"0"16,-22-21 0,21 21-16,0-21 0,0 21 15,0-21-15</inkml:trace>
  <inkml:trace contextRef="#ctx0" brushRef="#br0" timeOffset="129931.55">9631 12213 0,'21'0'15,"-21"-21"-15,21 21 0,0 0 47,-42 0 47,0 21-94,0 0 16,0 1-16,-1-1 0,1 0 15,0 0-15,0 0 0,0 0 16,0 1-16,-1 20 0,1-21 16,0 0-16,0 0 0,0 1 0,0-1 15,-1 0-15,1 0 16,0 21-16,-21-20 0,21-1 0,-1 0 15,-20 21-15,21-21 0,-21 1 0,20-1 16,-20 21-16,21-21 0,0 0 16,-22 1-16,22-1 0,0 0 0,0 0 15,-21 0-15,20 0 0,1 1 0,0-1 16,0-21-16,0 21 0,21 0 16,-21-21-16,-1 21 0,1 0 0,21 1 15,-21-22-15,21 21 16,-21-21-16,21 21 31,0-42 63,21 21-63,0 0-31,0 0 16,1 0-16,-1 0 15,0 0-15,0 0 16,0 0-16,0 0 0,1 0 0,-1 0 16,0 0-16,0 0 0,0 0 15,22 0-15,-22 21 0,21-21 16,-21 21-16,22-21 0,-1 21 0,0 0 15,1-21-15,-1 22 0,0-22 0,1 21 16,-22 0-16,21-21 0,0 21 16,1-21-16,-1 21 0,0-21 0,-20 21 15,20 1-15,-21-22 0,21 0 0,-20 21 16,-1-21-16,0 0 0,0 21 0,0 0 16,0-21-1,1 21-15,-1-21 31,0 0-15,-21-21 0,21 0-16,-21 0 15,21 0-15,-21-1 16,21 22-16</inkml:trace>
  <inkml:trace contextRef="#ctx0" brushRef="#br0" timeOffset="130744.11">10689 12742 0,'-21'22'0,"21"-44"32,21 22-17,0-21-15,0 0 0,1 0 16,-1 21-16,0-21 15,-21 0-15,21 21 0,-21-22 0,21 22 16,-21-21-16,0 0 0,0 0 16,-21 21-16,0-21 15,0 21-15,0 0 0,-1 0 0,1 0 16,-21 0-16,21 0 0,-22 0 0,22 21 16,-21-21-16,21 21 0,0 0 15,-22 0-15,22 1 0,21-1 0,-21 0 16,21 0-16,0 0 0,0 0 0,0 1 15,0-1-15,0 0 0,21 0 16,0 0-16,0-21 0,1 21 0,20 1 16,0-1-16,-21 0 0,22 0 0,-1 0 15,0 22-15,22-22 16,-43 0-16,21 0 0,1 0 0,-22 0 16,0 1-16,0-1 0,-21 0 0,0 0 15,-21 0-15,0 0 0,-21 1 16,-1-1-16,1 0 0,0-21 0,-22 21 15,1-21-15,-1 21 0,22-21 0,-22 21 16,1-21-16,20 0 0,-41 0 16,41 0-16,22 0 0,-21 0 15,21-21-15,21 0 0,0 0 0,0 0 16,0 0-16,0-1 0,0 1 16,0-21-16,21 21 0,0 0 0,0-1 15,22 1-15,-22 0 0,21 0 16,0 0-16,1 0 0,-1-1 0,0 1 15,1 21-15</inkml:trace>
  <inkml:trace contextRef="#ctx0" brushRef="#br0" timeOffset="131055.71">11155 12764 0,'0'0'0,"0"21"15,21-21-15,-21 21 0,21 0 16,-21 21-16,0-20 15,0 20-15,21 0 0,-21 1 0,21-1 16,-21 21-16,0-20 0,22 20 0,-22-20 16,0 20-16,21 1 0,-21-1 15,0 1-15,0-1 0,0 1 0,0-1 16,0 1-16,0-1 0,0 1 0,0-1 16,0 1-16,0-22 0,0 0 0,0 22 15,0-22-15,0-21 0,0 22 16,0-22-16,0 0 0,0 0 0,0-42 31,21 0-15,-21-22-16,21 22 0,-21-21 15,0 0-15,0-22 0,0 22 0,0-22 16,0 1-16,0-22 0</inkml:trace>
  <inkml:trace contextRef="#ctx0" brushRef="#br0" timeOffset="131359.82">11218 13229 0,'0'0'0,"-42"-42"0,21 0 0,-22 20 15,22-20-15,-21 21 0,21-21 16,0 20-16,21 1 0,0 0 0,0-21 16,0 21-16,0-1 0,0 1 15,42 0-15,-21 21 0,0 0 16,22 0-16,-1 0 0,0 0 16,-21 0-16,22 0 0,-1 21 0,0 0 15,-20 1-15,-1-1 0,21 0 16,-21 21-16,-21-21 0,0 22 0,0-22 15,0 0-15,0 0 0,0 22 0,-21-22 16,0 0-16,0-21 0,-22 21 0,22 0 16,-21-21-16,21 21 0,0-21 15,-22 0-15,22 0 0,0 0 0,0 0 16,42 0 15,0 0-31,0-21 0,0 21 16,1-21-16,20 0 0,0 21 15</inkml:trace>
  <inkml:trace contextRef="#ctx0" brushRef="#br0" timeOffset="132268.32">12023 12869 0,'0'0'0,"21"-21"0,-21-21 16,0 21-16,0 0 0,0-1 0,0-20 15,-21 21-15,-1 0 0,1 21 16,0 0-16,0 0 0,0 0 15,-22 0-15,22 21 0,-21 0 0,21 0 16,0 22-16,-1-22 0,1 21 0,0-21 16,0 22-16,0-1 15,21 0-15,-21-21 0,21 22 0,0-22 16,0 0-16,0 0 0,0 0 0,0 1 16,0-1-16,21-21 0,0 0 0,0 0 15,0 0-15,0 0 0,1 0 16,-1 0-16,0 0 0,21-21 0,-21-1 15,1 1-15,20 0 0,-21 0 0,0 0 16,0-22-16,1 22 0,-1-21 16,0 0-16,-21 20 0,0-20 0,0 21 15,0 0-15,0 0 0,0-1 0,0 44 32,0-1-32,0 0 0,0 0 15,0 0-15,0 0 0,0 22 0,0-22 16,0 21-16,0-21 0,0 1 15,21-1-15,-21 0 0,21 0 0,0 0 16,1 0-16,-1 1 0,0-22 0,21 0 16,-21 0-16,1 0 0,20 0 15,-21 0-15,21 0 0,1 0 0,-22-22 16,21 22-16,-21-21 0,22 0 0,-22 0 16,0 0-16,0-22 0,0 22 15,1-21-15,-1 21 0,-21-22 0,0 1 16,21 21-16,-21-21 0,21 20 0,-21 1 15,0 0 1,0 42 0,0 0-16,0 1 0,0-1 15,0 0-15,0 21 0,-21-21 16,21 1-16,0 20 0,0-21 0,0 0 16,0 22-16,-21-22 0,21 0 0,0 0 15,0 0-15,0 0 0,0 1 16,0-1-1,-21-21-15,-1 0 16,22-21 0,0-1-1,0 1-15,0 0 0,0 0 16,0 0-16,0-22 0,0 1 0,22 21 16,-1-21-16,0-1 0,21 1 15,-21 0-15,22-1 0,-1 22 0,0 0 16,-20 0-16,20 0 0,0 21 0,1 0 15,-1 0-15,-21 0 0,21 21 16,-20 0-16,-1 21 0,0-21 0,0 22 16,-21-1-16,21-21 0,-21 22 0,0-1 15,0 0-15,0-21 16,0 22-16,0-22 0,-21 0 0,0 0 0,21 0 16,0 1-16,-21-1 0,0 0 0,-1-21 15,22 21 1,0-42 15,0 0-31,0 0 16</inkml:trace>
  <inkml:trace contextRef="#ctx0" brushRef="#br0" timeOffset="133609.19">13568 12002 0,'0'0'0,"-43"-64"32,43 43-17,0 42 32,22 0-31,-22 0-16,21 1 0,0-1 0,0-21 15,21 21-15,-20 0 0,20 0 16,-21 0-16,21 1 0,1-1 0,-1 0 16,0 0-16,1 0 0,20 0 0,-20 1 15,20-1-15,1 0 0,-1 0 16,1 0-16,-1 0 0,1 1 0,-22-1 16,21-21-16,-20 21 0,-1 0 0,22-21 15,-43 21-15,21-21 16,0 21-16,-20-21 0,-1 0 0,0 0 15,0 22-15,0-22 0,-21 21 32,-21-21-32,0 0 15,0 0-15,0 21 0,-1-21 16,-20 21-16,21 0 0,0-21 16,-22 21-16,1 1 0,0 20 0,21-21 15,-43 21-15,22-20 0,-1 20 0,-20 0 16,21-21-16,-22 22 15,1-1-15,-1 0 0,1-20 0,-1 20 16,1-21-16,20 21 0,-20-20 0,20-1 16,-20 0-16,21 21 0,-1-21 15,1 1-15,21-22 0,-22 21 0,22 0 16,0-21-16,0 21 0,0 0 0,0-21 16,-1 21-16,22 1 15,22-22 63,-1 0-62,-21-22 0,21 22-1,-21-21-15,21 21 16,-21-21-16,0 0 0</inkml:trace>
  <inkml:trace contextRef="#ctx0" brushRef="#br0" timeOffset="135676.35">15875 11917 0,'0'0'0,"21"0"16,0 0-1,0 0-15,1 0 0,-1 0 16,0 0-16,0-21 0,0 0 0,22 21 16,-22-22-16,0 22 0,0-21 0,0 0 15,0 21-15,1-21 0,-22 0 16,0 0-16,0-1 0,0 1 16,-22 21-16,1-21 0,0 21 0,-21 0 15,-1 0-15,1 0 0,0 0 16,-1 0-16,1 21 0,21-21 15,-21 21-15,-1 1 0,22-1 0,-21 0 16,21 0-16,21 21 0,0-20 16,0-1-16,0 0 0,0 21 0,0-21 15,0 1-15,21 20 0,21-21 0,-21 0 16,0 22-16,22-22 0,-1 0 16,0 21-16,1-21 0,20 1 0,-20 20 15,-1-21-15,0 21 0,22-20 16,-43 20-16,21-21 0,1 0 0,-22 22 15,-21-22-15,0 0 0,0 0 0,-21 0 16,-1 0-16,-20 1 0,0-1 0,-1 0 16,-20 0-16,-1-21 0,1 21 15,21 0-15,-22-21 0,1 0 16,20 0-16,1 0 0,0 0 0,-1 0 16,22 0-16,0-21 0,0 0 15,0 0-15,-1 0 0,22 0 0,0-1 16,0 1-16,0-21 0,0 21 0,0 0 15,0-22-15,0 22 0,0 0 16,22 0-16,-1 0 0,21-1 0,-21 1 16,0 0-16,1 21 0,20-21 0,0 0 15,-21 0-15,22 21 0,20-22 16</inkml:trace>
  <inkml:trace contextRef="#ctx0" brushRef="#br0" timeOffset="136479.9">16637 11769 0,'0'0'0,"0"-21"0,0-1 15,0 44 1,0-1-16,0 0 0,0 21 16,0 1-16,0-1 0,0 21 0,21-20 15,-21 20-15,21 1 0,-21-1 16,0-20-16,0 20 0,0-21 0,0 1 15,0-1-15,0 0 0,0-20 0,0 20 16,0-21-16,0 0 0,0 0 16,0 1-16,0-1 0,0 0 15,-21-21 1,0-21 0,21 0-16,0-1 15,0-20-15,0 21 0,0-21 0,0 20 16,21-20-16,0 0 0,0-1 0,1 1 15,20 0-15,-21-1 0,0 22 16,0 0-16,1 0 0,-1 21 0,0 0 16,0 0-16,0 0 0,0 0 15,-21 21-15,0 0 0,0 0 16,0 1-16,0-1 0,-42 0 16,21 0-16,0-21 15,0 21-15,-22-21 0,22 0 0,0 0 16,-21 0-16,20 0 0,1 0 0,0 0 15,0 0-15,0 0 16,42 21 15,-21 1-31,21-1 16,0 0-16,0 0 0,1-21 16,-1 21-16,0 0 0,0 1 0,0-1 15,0 0-15,22-21 0,-22 21 0,0-21 16,0 0-16,22 21 0,-1-21 15,-21 0-15,21 0 0,1 0 0,-22 0 16,21 0-16,-21 0 0,22-21 0,-22 21 16,0-21-16,0 0 0,0 21 15,1-43-15,-22 22 0,21 0 0,-21 0 16,0-21-16,21 20 0,-21 1 0,0 0 16,0 0-16,0 42 15,0 0 1,0 0-16,-21 1 0,21 20 15,-21-21-15,21 0 0,0 22 16,0-22-16,0 0 0,0 0 0,0 0 16,0 0-16,0 1 0,0-1 0,-22 0 15,22-42 32,0 0-47,0-1 0,0 1 16,0 0-16,0 0 0</inkml:trace>
  <inkml:trace contextRef="#ctx0" brushRef="#br0" timeOffset="136844.69">17378 12086 0,'0'0'0,"0"-21"0,0 0 0,-21 21 32,-1 0-32,1 0 15,21 21 1,0 0-1,21-21 1,1 0-16,-1 0 16,0 0-16,0 0 15,-21-21-15,21 0 0,-21 0 16,0 0-16,0-1 0,0 1 0,0 0 16,-21 0-16,0 21 15,0-21-15,0 0 0,-1 21 0,1 0 16,0 0-16,0 0 0,0 0 15,0 0-15,-1 0 0,22 21 16,-21-21-16,21 21 0,0 0 0,0 0 16,0 0-16,0 1 0,0-1 15,0 0-15,0 0 0,21 0 16,1-21-16,-1 0 16,0 0-16,0 0 0,0 0 0,22 0 15,-22 0-15,0 0 0</inkml:trace>
  <inkml:trace contextRef="#ctx0" brushRef="#br0" timeOffset="137109.54">17759 11790 0,'0'-42'15,"0"84"-15,0-106 0,0 43 0,21 0 0,-21 0 16,0 42 0,0 0-1,0 0-15,0 22 0,0-1 0,0 0 16,0 1-16,0 20 0,0 1 15,0-22-15,0 22 0,0-1 0,0 1 16,0-22-16,0 21 0,0-20 0,0-1 16,0-21-16,0 22 0,0-22 15,0 21-15,0-21 0,0 0 16,0 1-16,0-1 0,21-21 16,0 0-1,0 0-15,-21-21 16,22-1-16,-1 1 0,-21-21 0</inkml:trace>
  <inkml:trace contextRef="#ctx0" brushRef="#br0" timeOffset="139247.89">18182 11769 0,'0'0'0,"0"-43"0,0 22 16,-21 21-1,21 43-15,0-22 16,-21 21-16,21 0 0,-21 1 0,21 20 15,0 1-15,0-1 0,0-20 0,-22 20 16,22-21-16,0 22 0,-21-22 16,21 1-16,0-1 0,-21-21 0,21 21 15,0-20-15,0-1 0,0 0 0,0 0 16,0 0-16,0 0 16,21-21-1,0 0-15,1 0 0,-1 0 16,0-21-16,0 21 0,0 0 31,0 0-31,1 0 63,-1 0-63,0 0 15,0 0-15,0 0 0,22 0 0,-22 0 16,0-21-16,21 21 0,-21-21 15,22 0-15,-22 21 0,21-21 0,-21-1 16,22-20-16,-22 21 0,0 0 0,0-22 16,0 1-16,-21-21 15,0 41-15,0 1 0,0 0 16,-21 0-16,0 0 0,0 21 0,0 0 16,0 0-16,-1 0 0,1 21 15,0 0-15,0 0 0,0 0 0,21 22 16,0-22-16,0 21 0,0-21 15,0 1-15,21 20 0,-21-21 0,21 0 16,0 22-16,0-22 0,22 0 0,-22 0 16,0 0-16,0 0 0,-21 1 0,21-1 15,1-21-15,-1 21 0,0 0 16,0-21-16,0 21 0,0-21 16,1 0-16,-1 0 0,0 0 15,0 0-15,0 0 0,0 0 16,1-21-16,20 21 0,-21-21 0,0 0 15,0 0-15,22-1 0,-22 1 0,0 0 16,0 0-16,-21-21 0,0 20 16,21-20-16,-21 21 0,0-21 0,0-1 15,0 22-15,0-21 0,0 21 0,0-22 16,0 22-16,-21 21 0,0-21 16,0 21-16,0 0 0,0 0 15,-1 21-15,1 0 0,0 0 0,0 1 16,0 20-16,0-21 0,-1 21 15,1-20-15,0 20 0,21 0 16,0-21-16,-21 1 0,21 20 0,0-21 16,-21 0-16,21 0 0,0 1 15,0-1-15,0 0 0,21 0 16,0-21-16,0 0 0,0 0 16,1 0-16,-1-21 15,0 0-15,0 0 0,0-1 16,0 1-16,1 0 0,-22-21 0,21 21 15,0-22-15,0 1 0,0 0 16,-21-1-16,0 22 0,21-21 0,-21 21 16,22-1-16,-22 1 15,0 42 1,0 1-16,0 20 16,0-21-16,0 0 0,0 22 0,0-22 15,0 0-15,0 21 0,0-21 16,0 1-16,0-1 0,0 0 0,0 0 15,21 0-15,0 0 0,-21 1 0,42-1 16,-21-21-16,1 0 0,20 21 16,-21-21-16,21 0 0,-20 0 0,20 0 15,-21 0-15,21-21 0,1 0 0,-22 21 16,21-22-16,1 1 0,-22 0 16,21 0-16,-21-21 0,0 20 15,1-20-15,-1 0 0,-21-1 0,0 22 16,0-21-16,0 21 0,0 0 0,-21-1 15,-1 22-15,1 0 0,0 0 16,0 22-16,0-22 0,21 21 16,0 0-16,0 0 0,0 0 15,0 0-15,0 1 0,0-1 0,0 0 16,0 0-16,0 0 0,21 0 0,0 1 16,-21-1-16,21 0 15,0 0-15,1-21 16,-1 21-16,0-21 0,0 0 15,0 0-15,0 0 16,1 0-16,-1 0 0,0 0 16,0 0-16,0 0 0,0 0 0,1 0 15,-1-21-15,21 21 0,-21-21 0,0 0 16,1 0-16,-1-1 0,0 1 16,21-21-16,-21 21 0,1 0 0,-22-22 15,21 22-15,0 0 0,0 0 0,-21 42 31,0 21-15,0-21-16,0 1 0,0-1 0,0 21 16,0-21-16,-21 0 0,21 1 15,0 20-15,0-21 0,0 0 16,0 0-16,0 1 0,0-1 16,21 0-16,0-21 0,0 21 15,1-21-15,-1 0 0,0 0 0,0 0 16,21 0-16,-20 0 0,-1 0 0,21 0 15,-21-21-15,0 0 0,1 0 16,-1-1-16,21 1 0,-21 0 0,0-21 16,1 21-16,-1-1 0,0-20 0,0 21 15,0-21-15,0 20 0,1-20 16,-22 21-16,21 0 0,-21 0 16,0 42 15,0 0-31,0 0 0,0 0 0,0 22 15,-21-22-15,21 21 0,0-21 16,0 22-16,0-1 0,0 0 0,0 22 16,0-22-16,0 22 0,0-1 0,0 1 15,0-1-15,21 1 0,-21-1 16,21 1-16,-21-22 0,0 21 0,0 1 16,0-1-16,0 1 0,0-1 0,0 22 15,0-21-15,0-1 16,21 1-16,-21-1 0,0 1 0,21-22 15,-21 21-15,0-20 0,0 20 0,0-20 0,0 20 16,0-21-16,0 1 16,0-1-16,0-21 0,0 22 0,0-22 15,0 0-15,0 0 0,-21 0 0,0-21 16,0 0-16,0 0 16,-1 0-16,1 0 15,0 0-15,21-21 0,-21 0 0,0 0 16,0-22-16,-1 22 0,1 0 0,0-21 15,-21-1-15,21 1 0,-1 0 16,1-1-16,21 1 0,0-21 16,-21 20-16,21-20 0,0-1 0,0 1 15,0-1-15,21 1 0,-21-1 0,21 1 16,1 20-16,-1-20 0,0 21 16,0-22-16,21 22 0,-20-1 0,-1-20 15,21 21-15,-21-1 0,0 1 16,22 0-16,-22-1 0,0 1 0,0 0 15,22-1-15,-22 22 0,0-21 0,0 21 16,0-1-16,0 1 0,1 21 16,-1-21-16,0 21 0,0-21 15,0 0-15,-42 21 63,0 0-63,0 0 15,-22 21-15,22-21 0,-21 21 0</inkml:trace>
  <inkml:trace contextRef="#ctx0" brushRef="#br0" timeOffset="139984.14">16319 13441 0,'-42'0'0,"84"0"0,-126-21 15,41 21-15,1 0 0,0 0 0,21 0 16,-22 0-16,1 0 0,0 0 16,20-21-16,-20 21 0,21 0 0,0 0 15,-22 0-15,22 0 0,0-22 0,0 22 16,0 0-16,0-21 15,21 0 17,21 21-17,21 0-15,-21 0 16,0 0-16,22 0 0,-1 0 0,22 0 16,-22 0-16,43 21 0,-22-21 15,22 0-15,21 0 0,-1 0 16,-20 0-16,42 0 0,-21 0 0,21 0 15,0 0-15,21 0 0,0 0 16,0 0-16,-21 0 0,22 0 0,-1 0 16,21 0-16,-21 0 0,0 0 0,1 0 15,-1 0-15,-21 0 0,21-21 16,-21 21-16,21 0 0,0 0 0,-21 0 16,21 0-16,-42 0 0,21 0 0,-21 0 15,0 0-15,0 0 0,-22 0 16,1 0-16,0 0 0,-1 0 0,-20 0 15,-1 0-15,1 0 0,-22 0 0,1 0 16,-1 0-16,0 0 16,-21 0-16,22 0 0,-22 0 0,0 0 15,0 0-15,-42 0 47,0 0-47,0-21 0,-22 21 16,22 0-16,-21 0 0</inkml:trace>
  <inkml:trace contextRef="#ctx0" brushRef="#br0" timeOffset="177475.37">7726 15536 0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2:51:46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3810 5884 0</inkml:trace>
  <inkml:trace contextRef="#ctx0" brushRef="#br0" timeOffset="2184.21">3598 4974 0,'0'21'15,"-21"-21"126,0 0-141,0 0 0,0 0 16,-1 0-16,1 0 0,0 0 0,0 0 15,0 0-15,0 0 0,-1 0 16,1 0-16,0 0 0,0 0 0,0 0 15,0 0-15,-1 0 0,1 0 16,0 0-16,0 0 16,0 0-1,42 0 63,0 0-62,0 0 0,0 0-16,1 0 15,-1 0-15,0 0 0,0 0 16,0 0-16,0 0 16,1 0-16,-1 0 0,0 0 15,0 0-15,0 0 16,0 0-16,1 0 0,-1 0 15,0 0-15,0 0 0,0 0 0,0 0 16,1 0-16,-1 0 0,0 0 16,0 0-16,0 0 0,0 0 0,1 0 15,-1 0-15,0 0 0,0 0 16,0 0-16,0 0 0,1 0 0,-1 0 16,0 0-16,0 0 0,0 0 15,0 0-15,1 0 0,-1 0 16,0 0-16,0 0 15,0 0-15,0 0 0,1 0 16,-1 0-16,0 0 16,0 0-16,0 0 15,0 0-15,1 0 32,-1 0-32,0 0 0,0 0 15,0 0 1,-21-21-16,21 21 15,1 0 1,-1 0 15,0 0-31,0 0 16,0 0-16,0 0 16,1 0-1,-1 0 1,0 0-16,-21-21 31,21 21 32,0 0-32,0 0 0,1 0-15,-1 0 15,-42 0 94,-1 0-78,1-21 0,0 21-32,0 0-15,0 0 16,0 0-16</inkml:trace>
  <inkml:trace contextRef="#ctx0" brushRef="#br0" timeOffset="3008.37">381 3810 0,'-21'0'15,"42"0"-15,-63 0 0,20 0 0,1 0 16,21-21-16,-21 21 16,42 0-1,22 0 1,-22 0-16,42 0 0,-20-21 15,20 21-15,-21 0 0,22 0 0,-1 0 16,1 0-16,-1 0 16,-20 0-16,20 0 0,1 0 0,-22 0 15,0 0-15,1 0 0,-1 0 16,0 0-16,-20 0 0,-1 0 16,-64 0-1,22 0 1,0 0-16,0 0 0,-21 21 0,20-21 15,-20 0-15,21 0 0,0 0 16</inkml:trace>
  <inkml:trace contextRef="#ctx0" brushRef="#br0" timeOffset="3324.27">804 3810 0,'0'0'0,"-21"0"0,21 21 31,-21-21-15,21 21-16,0 1 0,0-1 15,0 21-15,0-21 0,0 22 16,0-1-16,0 0 0,0 1 16,0-1-16,0 0 0,0 1 0,0-1 15,0 0-15,-21 1 0,21-1 16,0-21-16,-21 21 0,21-20 15,0-1-15,0 0 0,0 0 16,0 0-16,-22-21 0,22 21 16,0-42 15,0 0-15,22 0-16</inkml:trace>
  <inkml:trace contextRef="#ctx0" brushRef="#br0" timeOffset="3892.5">1397 4170 0,'0'0'0,"0"-21"0,0 0 0,0-1 15,0 1-15,0 0 16,-21 21-16,0 0 15,-1 0-15,1 0 0,0 0 16,0 0-16,-21 0 0,20 21 16,1 0-16,-21 22 0,21-22 0,0 21 15,-22 1-15,22-22 16,0 21-16,0 0 0,21-20 0,-21 20 16,21-21-16,-22 21 0,22-20 15,0-1-15,0 0 0,0 0 16,0 0-16,22-21 15,-1 0 1,0 0-16,0 0 0,0 0 0,0 0 16,1-21-16,-1 0 0,21 0 15,-21 0-15,22-1 0,-22 1 0,21 0 16,-21 0-16,0-21 0,1 20 16,-1 1-16,0-21 0,-21 21 15,0 0-15,0-1 0,0 1 16,21 21-16,-21-21 15,0 42 1,0 0 0,0 1-16,0-1 0,0 0 15,0 21-15,-21-21 0,21 1 16,-21-1-16,21 0 0,0 0 0,0 0 16,0 0-16,0 1 15,0-1-15,21 0 16,0-21-1,0 0-15,0 0 0,1 0 16,-1 0-16,0-21 0</inkml:trace>
  <inkml:trace contextRef="#ctx0" brushRef="#br0" timeOffset="4871.93">1947 4212 0,'0'0'0,"0"-21"0,0 0 15,0 0-15,0 0 16,-21-1 0,0 22-16,0 0 0,0 0 15,-1 0 1,1 22-16,0-1 0,0 0 16,21 0-16,-21 21 0,21-20 15,0-1-15,-21 0 0,21 0 0,0 0 16,0 0-16,0 1 0,0-1 15,0 0-15,21-21 16,0 0 0,0 0-16,0 0 0,0 0 15,1 0-15,-1-21 0,-21 0 16,21 21-16,0-22 0,0 1 0,-21 0 16,0 0-16,21 0 15,-21 0-15,22 21 0,-22-22 0,0 1 16,0 0-16,0 0 15,0 42 32,0 0-47,0 0 0,0 1 16,0-1-16,0 0 0,0 0 0,0 0 16,0 0-16,-22 1 0,22 20 15,0-21-15,0 0 0,-21 0 0,21 22 16,0-22-16,0 0 0,0 21 15,0-20-15,0 20 0,0-21 16,0 21-16,0 1 0,0-1 16,-21-21-16,21 22 0,0-1 0,0 0 15,0-21-15,0 22 0,0-1 16,0-21-16,0 0 0,0 22 0,0-22 16,0 0-16,0 0 0,0 0 15,0 1-15,0-1 0,0 0 0,0 0 16,-21-21-16,21 21 15,0 0-15,-21-21 0,21 22 16,-21-22 0,-1 0-16,1 0 15,0 0-15,0 0 16,0 0-16,0-22 0,-22 22 16,22-21-16,0 0 0,-21 0 15,20-21-15,1 20 0,-21-20 0,21 0 16,21-1-16,-21-20 0,21 21 15,0-1-15,0-20 0,0 20 0,0 1 16,21 0-16,0-1 0,0 22 16,0-21-16,0 21 0,22 0 0,-1-22 15,-21 22-15,22 0 0,-22 0 16,21 21-16,-21-21 0,22-1 16,-22 1-16,0 21 0,0-21 15,0 21-15,0 0 0,1-21 0,-1 0 31,-21 0 1,0 42 61</inkml:trace>
  <inkml:trace contextRef="#ctx0" brushRef="#br0" timeOffset="15260.37">5334 4868 0,'0'22'31,"0"-1"16,-21-21-16,21 21-31,-21-21 31,21 21-15,0 0 0,-22 0 15,1-21 47,21 22-62,0-1 31,0-42 62,0-1-93,0 1-1,0 0 1,0 0-1,0 0 1,0 0 0,0-1-1,21 22-15,-21-21 0,22 21 16,-22-21-16,21 0 16,0 21-1,0-21-15,0 0 16,0 21-16,-21-22 15,22 22-15,-1 0 16,0 0-16,-21-21 16,21 21-16,0 0 15,0 0-15,1 0 0,-1 0 16,0 0-16,0-21 16,0 21-16,0 0 0,1 0 15,-1 0 1,0 0-1,0 0 1,0 0 0,0 0-16,1 0 15,-1 0 1,0 0-16,0 0 16,0 0-16,0 0 15,1 0 1,-1 0-16,0 0 15,0 0-15,0 0 16,0 0 0,1 0-16,-1 0 15,0 0 1,-21 21-16,21-21 0,0 0 16,0 0-1,1 0 1,-1 0-1,0 0 1,0 0-16,0 0 16,0 0-1,1 0 1,-1-21 0,0 21-1,-21-21 1,21 21-16,0 0 31,-21-21-15,0 0 31,0 42 62,-21-21-109,0 0 16,21 21-16,0 0 31,0 0-16,0 0 1,0 1 0,0-1-1,0 0 1,21-21 0,0 0-1,-21 21-15,21-21 16,1 0-1,-1 0 1,0 0-16,-21 21 16,21-21-16,0 0 15,0 0 1,1 0 0,-1 0-16,0 0 15,0 0 1,0 0-16,0 0 15,1 0-15,-1 0 16,-21-21-16,21 21 16,0 0-16,0 0 15,-21-21-15,21 21 16,1-21-16,-1 21 16,-21-21-16,21 21 0,0 0 15,0 0-15,0 0 0,-21-22 16,22 22-16,-1 0 15,0 0-15,0-21 0,0 21 16,0 0-16,1 0 16,-1 0-16,-21-21 15,21 21-15,0 0 0,0 0 16,0 0 0,1 0-1,-22-21-15,21 21 0,0 0 16,0 0-1,0 0 1,0 0-16,1 0 31,-1 0-31,0 0 16,0 0 0,0 0-1,0 0-15,1 0 31,-1 0-15,0 0 15,0 0-15,0 0 15,-21 21-15,21-21-1,1 0-15,-1 0 32,0 0-17,-21 21-15,0 0 32,0 1-1,0-1-16,0 0 1,0 0 15,0 0-15,0 0 0,0 1 15,0-1-16,0 0 1,0 0 15,0 0 1</inkml:trace>
  <inkml:trace contextRef="#ctx0" brushRef="#br0" timeOffset="19472.3">5270 5630 0,'-21'22'0,"0"-22"16,0 0-1,0 0 1,0 0 0,-1 0-1,1 0 1,0 0 0,0 0-1,42 0 63,0 0-62,0 0-16,1 0 0,-1 0 16,0 0-16,0 0 0,0 0 0,0 0 15,22 0-15,-22-22 16,21 22-16,1-21 0,-22 21 0,21 0 15,0 0-15,1-21 0,-1 21 16,0 0-16,1 0 0,-1 0 0,-21 0 16,22 0-16,-22-21 0,21 21 0,-21 0 15,0 0-15,22 0 0,-22 0 16,0 0-16,0-21 0,0 21 0,1 0 16,-1 0-16</inkml:trace>
  <inkml:trace contextRef="#ctx0" brushRef="#br0" timeOffset="20409.54">7070 5630 0,'-64'0'15,"43"0"-15,21 22 16,-21-22-16,0 0 0,-1 0 0,1 0 15,0 0-15,0 0 16,0 0-16,0 0 0,-1 0 16,1 0-16,0 0 15,0 0 17,42 0 14,0 0-46,0 0 16,1 0-16,-1 0 0,0 0 0,0 0 16,21 0-16,1 0 0,-1 0 15,0 0-15,1 0 0,-1 0 0,0 0 16,1 0-16,-1-22 0,0 22 0,1 0 16,-1 0-16,0 0 15,-20 0-15,20 0 0,0 0 0,-21 0 16,1 0-16,20 0 0,-21 0 0,0 0 15,0 0-15,1 0 16,-1 0 15,-21-21 63,0 0-78</inkml:trace>
  <inkml:trace contextRef="#ctx0" brushRef="#br0" timeOffset="21536.35">5821 3620 0,'0'-22'32,"0"1"-17,0 0 1,0 0-16,0 0 16,0 0-1,0-1 1,0 1-1,0 42 32,0 1-47,0-1 16,0 0-16,0 0 0,0 0 16,0 0-16,0 1 0,0 20 0,0-21 15,0 21-15,-21-20 0,21-1 0,0 21 16,0-21-16,-22 0 15,22 1-15,0-1 0,0 0 0,0 21 16,0-21-16,0 1 0,0-1 0,0 0 16,0 0-16,0 0 15,0 0-15,0 1 16,0-44 62,22 1-78,-22 0 16,21 0-16,0 0 0</inkml:trace>
  <inkml:trace contextRef="#ctx0" brushRef="#br0" timeOffset="21935.99">6477 3556 0,'0'0'0,"0"-21"16,0 0-16,0 0 15,0-1 1,0 44 15,0-1-15,0 0-16,0 0 0,0 0 0,-21 0 15,21 22-15,-21-22 0,21 21 16,-22-21-16,22 22 0,0-22 0,-21 21 16,21-21-16,-21 22 0,21-22 0,0 0 15,0 21-15,0-20 0,-21-1 16,21 0-16,0 0 0,0 0 0,-21-21 15,21 21-15,0-42 32,21 21-17,0-21-15,-21 0 0,21 0 16,0-22-16,-21 22 0</inkml:trace>
  <inkml:trace contextRef="#ctx0" brushRef="#br0" timeOffset="22348.06">6519 3556 0,'0'0'15,"0"-21"-15,0 0 16,0 0-16,21-1 16,1 22-16,-1-21 0,0 0 15,21 21-15,-21 0 16,1 0-16,-1 0 0,0 0 0,21 0 15,-21 0-15,1 0 0,20 21 0,-21 0 16,0 1-16,-21-1 0,21 0 16,-21 0-16,22 21 0,-22-20 0,0-1 15,0 21-15,0-21 0,0 0 16,0 1-16,0-1 0,0 0 0,0 0 16,0 0-16,0 0 0,0 1 0,0-1 15,-22 0-15,22 0 16,0 0-16,0 0 0,0 1 15,0-1 1,0-42 31,-21-1-31,21 1-1,0 0-15,-21 0 0</inkml:trace>
  <inkml:trace contextRef="#ctx0" brushRef="#br0" timeOffset="22740.83">6350 3810 0,'0'0'0,"-21"0"0,0 0 0,63 0 47,-21 0-47,0 0 0,0 0 0,22 0 16,-1 0-16,-21 0 0,22 0 15,-1 0-15,0-21 0,-21 21 16,22 0-16,-22 0 0,21 0 16,-21-21-16,1 21 0,-1 0 0,0 0 15,0 0-15,-42 0 156</inkml:trace>
  <inkml:trace contextRef="#ctx0" brushRef="#br0" timeOffset="26247.58">8488 5673 0,'-21'0'16,"-1"21"-1,1-21 16,0 0-31,0 0 32,0 0-17,42 0 126,0 0-125,0 0-1,0 0-15,1 0 16,-1 0-16,0 0 0,0 0 15,0 0-15,0 0 0,1-21 16,-1 21-16,0 0 0,0 0 16,0 0-16,0 0 0,1 0 0,-1 0 15,0-21-15,0 21 0,0 0 16,0 0-16,1 0 0,-1 0 0,0 0 16,0 0-16,0 0 0,0 0 15,1-22-15,-1 22 0,0 0 0,0 0 16,0 0-16,0 0 0,1 0 15,-1 0-15,0 0 16,0 0-16,0 0 0,0 0 16,1 0-16,-1 0 0,0 0 15,0 0-15,0 0 0,0 0 16,1 0-16,-1 0 0,0 0 16,0 0-16,0 0 0,0 0 15,1 0-15,-1 0 0,0 0 0,0 0 16,0-21-16,0 21 0,1 0 0,-1 0 15,0 0-15,0 0 0,0 0 16,0 0-16,1 0 0,-1 0 0,0 0 16,0 0-16,0 0 0,0 0 15,1 0-15,-1 0 0,0 0 16,21 0-16,-21 0 0,1 0 0,-1 0 16,0 0-16,0 0 0,0 0 15,0 0-15,1 0 0,-1 0 0,0 0 16,0 0-16,0 0 0,0 0 0,1 0 15,-1 0-15,0 0 0,0 0 16,0 0-16,0 0 16,1 0-16,-1 0 0,0-21 15,0 21 1,0 0-16,0 0 0,1 0 16,-1 0-16,0 0 15,0 0 1,0 0-16,0 0 15,1 0-15,-1 0 16,0 0-16,0 0 16,0 0-16,0 0 0,1 0 15,-1 0 1,0 0-16,0 0 0,0 0 16,0 0-16,1 0 15,-1 0-15,0-21 16,0 21-16,0 0 15,0 0-15,1 0 16,-1 0-16,0 0 16,0 0-16,0 0 15,0 0-15,1 0 16,-1 0-16,0 0 0,0 0 16,0 0-16,0 0 15,1 0-15,-1 0 16,0 0-1,0 0-15,0 0 16,0 0-16,1 0 31,-1 0-31,0 0 16,0 0-16,0 0 16,0 0-16,1 0 15,-1 0-15,0 0 16,0 0-1,0 0-15,0 0 32,1 0-32,-1 0 15,0 0 1,0 0 0,0 0-1,0 0-15,1 0 16,-1 0-16,0 0 15,0 0-15,0 0 0,0 0 16,1 0-16,-1 0 0,0 0 16,-21-21-16,21 21 0,0 0 15,0 0-15,1 0 0,-1 0 16,0 0-16,0 0 16,0 0-16,0 0 15,1 0-15,-1 0 0,0 0 16,0 0-1,0 0-15,0 0 16,1 0-16,-1 0 0,0 0 16,0 0-16,0 0 15,0 0-15,1 0 16,-1 0-16,0 0 0,0 0 16,0 0-16,0 0 15,1 0-15,-1 0 16,0 0-16,0 0 0,0 0 15,0 0 1,1 0 0,-1 0-16,0 0 15,0 0-15,0 0 16,0 0-16,1 0 16,-1 0-16,0 0 0,0 0 15,0 0-15,0 0 16,1 0-16,-1 0 15,0 0-15,0 0 0,0 0 0,0 0 16,1 0-16,-1 0 16,0 0-16,0 0 15,0 0 1,0 0-16,1 0 0,-1 0 16,0 0-1,0 0-15,0 0 16,0 0-16,1 0 15,-1 0 1,0 0 0,0 0-16,0 0 0,0 0 15,1 0-15,-1 0 0,21 0 16,-21 0-16,0 0 0,1 21 0,-1-21 16,0 0-16,0 0 0,0 0 15,0 0-15,1 21 0,-1-21 0,0 0 16,0 0-16,0 0 15,0 21-15,1-21 16,-1 0-16,0 0 16,0 0-1,0 0-15,0 0 0,1 0 16,-1 0-16,0 0 0,21 0 0,-21 21 16,1-21-16,-1 0 0,0 0 15,0 0-15,0 0 0,0 0 0,1 0 16,-1 0-16,0 0 0,0 22 15,0-22-15,0 0 0,1 0 16,-1 0-16,0 0 16,0 0-16,0 0 31,0 0-31,1 0 16,-1 0-16,0 0 15,0 0 1,0 0-1,0 0 1,1 0 0,-22-22 484,0 1-453,-22 21-32,22-21-15,-21 21 16,0 0-16,0 0 15,0 0-15,0-21 0</inkml:trace>
  <inkml:trace contextRef="#ctx0" brushRef="#br0" timeOffset="28412.52">9017 4847 0,'-21'0'16,"21"-21"0,0 0-1,0 0-15,-21 0 16,21-1-16,0 1 15,0 0-15,0 0 0,0 0 0,0 0 16,0-1-16,21 1 0,0 21 16,-21-21-16,21 21 0,0-21 15,0 21-15,1 0 0,-1-21 0,0 21 16,21-21-16,-21 21 0,1 0 0,20 0 16,-21 0-16,21 0 0,-20 0 15,20 0-15,-21 0 0,0 0 16,22 21-16,-22-21 0,0 21 0,21-21 15,-21 21-15,1 0 0,-1-21 16,21 21-16,-21-21 0,0 22 0,22-1 16,-22-21-16,0 21 0,21-21 15,-20 0-15,20 0 0,0 21 0,1-21 16,-22 0-16,21 0 0,0 0 0,1 0 16,20 0-16,-20 0 0,-1 0 15,0 0-15,1 0 0,-1 0 0,21 0 16,-20 0-16,-1 0 0,0 0 0,1 0 15,-1 0-15,-21 0 0,22-21 16,-1 0-16,-21 21 0,21 0 0,-20-21 16,20 21-16,-21 0 0,0-22 15,0 22-15,1-21 0,-1 21 16,0-21-16,0 21 0,-21-21 16,21 21-16,0 0 0,-42 0 62,21 21-62,-21-21 16,21 21-16,0 0 15,0 1-15,0-1 16,21-21 0,0 21-16,1-21 0,-1 0 0,0 0 15,21 21-15,-21-21 0,1 0 0,20 0 16,-21 0-16,21 0 0,1 0 15,-1 21-15,-21-21 0,22 0 0,-1 0 16,0 0-16,1 0 0,-1 0 16,0 0-16,1 0 0,-1 0 0,21 0 15,-20 0-15,-1-21 0,0 21 0,22 0 16,-22-21-16,22 21 0,-22-21 16,0 21-16,22-21 0,-22-1 15,1 22-15,-1-21 0,0 21 0,1 0 16,-1 0-16,0-21 0,-21 21 15,22 0-15,-22 0 0,0 0 0,0 0 16,22 0-16,-22 0 0,0 0 0,0 0 16,0 0-16,0 21 15,-21 0-15,22-21 16,-22 22-16,0-1 0,21-21 16,-21 21-1,0-42 48,-21 0-63,-1 21 0,1-22 15</inkml:trace>
  <inkml:trace contextRef="#ctx0" brushRef="#br0" timeOffset="29108.2">10731 3683 0,'0'0'0,"0"-42"31,22 42-31,-22-21 16,21 21-16,0 0 0,0 0 0,0-22 15,0 22-15,1 0 0,-1 0 16,0 0-16,0 0 0,0 0 0,22 0 16,-22 0-16,0 0 0,0 22 0,0-1 15,-21 0-15,21 0 16,-21 21-16,0-20 0,0-1 0,0 0 16,-21 21-16,0-21 0,0 1 15,0 20-15,-22-21 0,22 0 0,-21 0 16,21 1-16,-22-1 0,22 0 0,-21 0 15,21 0-15,0-21 0,-1 0 16,1 21-16,0-21 16,42 0 15,0 0-15,1 0-16,20 0 15,-21 0-15,0-21 0,22 21 0,-22 0 16,21 0-16,-21 0 0,22-21 15,-22 21-15,21 0 0,-21 0 0,22 0 16,-22 0-16,0 0 0,0 0 16,0 0-16,0 0 0,-21-21 15,22 21 1,-1 0 0,-21-21-16,0 0 15,21-1-15,0 22 0,0-21 16,-21 0-16</inkml:trace>
  <inkml:trace contextRef="#ctx0" brushRef="#br0" timeOffset="29440.04">11663 3577 0,'0'0'0,"-21"0"31,21 21-15,-22 1-16,22-1 16,0 0-16,-21 0 0,21 0 0,-21 0 15,21 1-15,0-1 0,0 0 16,-21 0-16,21 21 0,-21-20 0,21-1 16,0 0-16,-21 0 0,21 0 0,0 0 15,0 1-15,0-1 0,0 0 16,0 0-16,0 0 15,0-42 17,0 0-17,21 21-15,-21-21 0,0 0 16,0-1-16,21 1 0,-21 0 0</inkml:trace>
  <inkml:trace contextRef="#ctx0" brushRef="#br0" timeOffset="29820.33">11578 3789 0,'0'0'16,"0"-21"-16,21 0 0,-21-1 0,0 1 0,21 0 15,-21 0-15,0 0 0,0 0 16,22-1-16,-1 22 0,0-21 0,-21 0 16,21 21-16,0-21 0,0 21 0,1 0 15,-1 0-15,0-21 16,0 21-16,0 0 0,0 0 0,1 0 16,-1 0-16,0 21 15,0 0-15,0 0 0,-21 0 0,0 1 16,21-1-16,-21 0 0,0 0 0,22 0 15,-22 0-15,0 1 0,0-1 16,0 0-16,0 0 0,0 0 0,0 0 16,0 1-16,0-1 0,0 0 15,0 0-15,-22 0 0,22 0 16,0 1-16,-21-1 0,21 0 16,0 0-1,-21-21 48,21-21-48,-21 0-15,21 0 16</inkml:trace>
  <inkml:trace contextRef="#ctx0" brushRef="#br0" timeOffset="30306.82">11409 3852 0,'0'0'0,"0"-21"47,21 21-47,0 0 0,0 0 16,0 0-16,1 0 16,-1-21-16,0 21 0,0 0 0,0 0 15,0 0-15,1 0 0,-1 0 0,0 0 16,0 0-16,0 0 0,0-21 15,1 21-15,-1 0 0,0 0 16,0 0 0,0 0 93,-21-21-93</inkml:trace>
  <inkml:trace contextRef="#ctx0" brushRef="#br0" timeOffset="30475.72">11853 3789 0</inkml:trace>
  <inkml:trace contextRef="#ctx0" brushRef="#br0" timeOffset="32523.51">15367 5715 0,'-21'0'47,"0"0"-31,-1 0-16,1 0 15,0 0-15,0 0 16,0 0-16,0 0 0,-1 0 16,1 0-16,0 0 15,0 0 1,0 0-16,0 0 15,-1 0 1,44 0 62,-1 0-78,0 0 16,0 0-16,0 0 0,0 0 15,1 0-15,-1 0 0,0 0 16,0 0-16,0 0 0,0 0 0,1 0 16,-1 0-16,0 0 0,0 0 15,0 0-15,0-21 0,1 21 0,-1 0 16,0 0-16,0 0 0,0 0 16,0 0-16,1 0 0,-1 0 0,0 0 15,0 0-15,0 0 0,0 0 16,1 0-16,-1 0 0,0 0 15,0 0-15,0 0 0,0 0 0,1 0 16,-1 0-16,0 0 16,0 0-16,0 0 0,0 0 15,1 0-15,-1-21 0,0 21 16,0 0-16,0 0 0,0 0 0,1 0 16,20 0-16,-21 0 0,0 0 0,0 0 15,1 0-15,-1 0 0,0 0 16,0 0-16,0 0 0,0 0 0,1 0 15,-1 0-15,0 0 0,0-21 16,0 21-16,0 0 0,1 0 16,-1 0-16,0 0 15,0 0-15,0 0 0,0 0 0,1 0 16,-1 0-16,0 0 0,0 0 16,0-22-16,0 22 0,1 0 15,-1 0-15,0 0 0,0 0 16,0 0-16,0 0 15,1 0-15,-1 0 16,0 0-16,0 0 16,0 0-16,0 0 15,1 0-15,-1 0 32,0 0-17,0 0 16,0 0-15,0 0 31,1 0-47,-1 0 31,-21-21 125,-21 21-31,21-21-125,-22 21 0,1 0 16,21-21-16,-21 21 0,0-21 0</inkml:trace>
  <inkml:trace contextRef="#ctx0" brushRef="#br0" timeOffset="33867.5">15028 3789 0,'0'-21'16,"0"0"31,0-1-32,0 1 16,21 21-15,1 0 0,-1 0-16,0 0 0,0 0 0,0 0 15,0 0-15,1 0 0,-1 0 16,0 0-16,0 0 0,21 0 0,-20 0 16,-1 0-16,0 0 0,0 0 15,0 21-15,-21 1 16,0-1-16,0 0 0,0 0 15,-21 0 1,0 0-16,0 1 0,-22-22 0,22 21 16,-21 0-16,21 0 0,-22-21 15,22 21-15,-21 0 0,21-21 0,0 0 16,-1 22-16,1-22 16,0 0-1,42-22 16,0 22-15,-21-21-16,22 21 0,-1 0 16,0 0-16,0 0 0,0 0 0,0 0 15,1 0-15,-1 0 0,0 0 16,21 0-16,-21 0 0,1 0 16,20 0-16,-21 0 0,0 0 0,0 0 15,1 21-15,-1 1 0,0-22 16,-21 21-16,21 0 0,-21 0 15,21 0-15,-21 0 0,0 1 0,0-1 16,0 0-16,0 0 0,0 0 16,0 0-16,0 1 0,0-1 15,-21 0-15,0 0 0,0-21 16,0 21-16,-1 0 0,1-21 0,0 0 16,-21 22-16,21-22 0,-1 0 15,1 0-15,0 0 0,-21 0 16,21 0-16,-1 0 0,1 0 0,0 0 15,0 0-15,0 0 0,0 0 0,-1 0 16,1 0 0,0 0-16,21-22 0,0 1 47,21 21-32,0-21-15,1 21 16,-22-21-16,21 21 0,0-21 0,21 21 15</inkml:trace>
  <inkml:trace contextRef="#ctx0" brushRef="#br0" timeOffset="34259.44">15917 3725 0,'0'-21'15,"0"42"17,0 1-32,0-1 15,0 0-15,0 0 0,0 0 16,-21 0-16,21 1 0,0-1 0,0 0 15,0 21-15,-21-21 0,21 1 16,-21 20-16,21-21 0,0 0 0,0 0 16,0 1-16,0-1 0,-21 0 0,21 0 15,0 0-15,0 0 16,-22-21-16,22 22 0,0-44 62,0 1-62,0 0 16,22 0-16</inkml:trace>
  <inkml:trace contextRef="#ctx0" brushRef="#br0" timeOffset="34728.18">15896 3789 0,'0'0'0,"-42"-21"16,21 21-16,21-21 0,0-1 31,21 22-31,0-21 16,0 0-16,0 21 16,0 0-16,1 0 0,-1 0 15,0 0-15,0 0 0,0 0 16,0 0-16,1 0 0,-1 0 0,0 0 15,-21 21-15,21-21 0,0 21 0,-21 1 16,0-1-16,21-21 0,-21 21 16,0 0-16,22 0 0,-22 0 0,0 1 15,0-1-15,0 0 0,0 0 16,0 0-16,0 0 0,-22 1 16,22-1-16,-21 0 0,21 0 0,0 0 15,0 0-15,-21-21 0,21 22 16,-21-1-16,21 0 0,0 0 15,-21-21-15,21 21 16,-21 0 0,21-42 46,0 0-62,0 0 0,0 0 16</inkml:trace>
  <inkml:trace contextRef="#ctx0" brushRef="#br0" timeOffset="35119.96">15790 4001 0,'0'0'0,"0"-22"31,21 22-15,1 0-16,-1-21 0,0 21 15,0 0-15,0 0 0,0 0 16,1-21-16,-1 21 0,0 0 15,0-21-15,0 21 0,0 0 0,1 0 16,-1 0-16,0 0 16,-21-21-16,21 21 15</inkml:trace>
  <inkml:trace contextRef="#ctx0" brushRef="#br0" timeOffset="37928.16">17547 5757 0,'0'-21'16,"0"0"15,0 0 16,0 0 15,21 21 32,0 0-94,1 0 16,-1 0-16,0 0 0,0 0 15,0 0-15,0 0 0,1 0 16,-1 0-16,0 0 0,0 0 16,0 0-16,0 0 0,22 0 0,-22 0 15,0 0-15,0 0 0,0 0 16,1 0-16,20 0 0,-21 0 0,0 0 16,22 0-16,-22-21 0,21 21 15,-21 0-15,22 0 0,-22 0 0,0 0 16,21 0-16,-21 0 0,22 0 15,-22 0-15,0 0 0,21 0 0,-20 0 16,-1 0-16,0 0 0,21 0 16,-21 0-16,1 0 0,-1 0 15,0 0-15,0 0 0,21 0 0,-20 0 16,-1 0-16,0 0 0,0 0 16,21 0-16,-20 0 0,-1 0 0,0 0 15,0 0-15,0 0 0,0 0 16,1 0-16,20 0 0,-21 0 0,0 0 15,22 0-15,-22 0 0,0 0 0,21 0 16,1 0-16,-22 0 16,21 0-16,0 0 0,-20 0 0,20 0 15,-21 0-15,21 0 0,-20 0 0,20 0 16,-21 0-16,21 0 0,-20 0 16,-1 0-16,0 0 0,0 0 15,21 0-15,-20 0 0,-1 0 0,0 0 16,0 0-16,0 0 0,0 0 0,1 0 15,-1 0-15,21 0 0,-21 0 16,0 0-16,1 0 0,-1 0 16,0 0-16,0 0 0,0 0 15,0 0-15,1 0 0,-1 0 0,0 0 16,0 0-16,0 0 0,0 0 16,1 0-16,-1 0 0,0 0 15,21 0-15,-21 0 0,1 0 0,-1 0 0,21 0 16,-21 0-16,0 0 15,22 0-15,-22 0 0,0 0 0,21 0 16,-20 0-16,-1 0 0,0 0 16,0 0-16,0 0 0,0 0 0,1 0 15,-1 0-15,0 0 0,0 0 16,0 0-16,0 0 0,1 0 0,-1 0 16,0 0-16,0 0 0,0 0 15,0 0-15,1 0 16,-1 0-16,0 0 0,0 0 0,0 0 15,0 0-15,22 0 0,-22 0 16,0 0-16,0 21 0,0-21 16,1 0-16,-1 0 0,0 0 0,0 0 15,0 0-15,0 0 0,1 0 16,-1 0-16,0 0 0,0 0 16,0 0-16,0 0 0,1 0 15,-1 0-15,21 0 0,-21 0 0,0 21 16,22-21-16,-22 0 0,0 0 15,21 0-15,-20 0 0,-1 0 0,0 0 16,0 0-16,0 0 0,0 0 16,1 0-16,-1 0 15,0 0-15,0 0 16,0 0-16,0 0 0,1 0 16,-1 0-16,0 0 0,21 0 0,-21 0 15,1 0-15,-1 0 0,0 0 16,21 0-16,-21 0 0,1 0 15,-1 0-15,0 0 0,0 0 16,0 0-16,0 0 16,1 0-16,-1 0 15,0 0-15,0 0 0,0 0 16,0 0-16,1 0 0,20 0 0,-21 0 16,21 0-16,-20 0 0,20 0 15,-21 0-15,0 0 0,0 0 16,1 0-16,-1 0 0,0 0 31,0 0-15,0-21 140,0 21-140,1 0-1,-1 0 1,0 0-16,0 0 15,0 0 1,0 0-16,-21-21 16,22 21-16,-1 0 15,0-22 1,0 22-16,0 0 16,0 0-1,1 0 1,-1 0-1,-21-21-15,21 21 0,0 0 32,-42 0 61,0 0 17,0 0-110,-1 0 15,1 0-15,0 0 16,0-21-16,0 0 0,0 21 16,-22-21-16,22 21 0,-21-21 15,-22 21-15,22-22 0,-22 1 0,1 21 16</inkml:trace>
  <inkml:trace contextRef="#ctx0" brushRef="#br0" timeOffset="39236.25">19833 3874 0,'0'0'0,"0"-22"31,0 44 1,0-1-32,0 0 0,-21 0 0,21 21 15,-21 1-15,21-1 16,0 0-16,-21 1 0,-1-1 0,1 0 15,0 1-15,0-22 0,0 21 16,0-21-16,-1 1 0,-20-1 0,21 0 16,0 0-16,0-21 0,21 21 15,-22-21-15,22-21 32,0 0-32,0 0 15,22 21-15,-1-21 0,0-1 16,0 22-16,0 0 15,0 0-15,1 0 0,-1 0 16,21 0-16,-21 0 0,0 0 0,22 0 16,-22 0-16,21 0 0,-21 0 15,1 0-15,20 0 0,-21 0 0,0 0 16,0 0-16,1 0 0,-1 0 16,0-21-16,0 0 15,-21 0-15,0 0 16,0 0-16,0-1 0,0 1 15,0 0-15,0 0 0,0 0 16,0 0-16,0-1 0,0 1 0,0 0 16,0 0-16,-21 21 15,21 21 1,0 0 0,-21 0-16,21 1 0,-21 20 0,21-21 15,0 21-15,0-20 0,0 20 16,0-21-16,-22 21 0,22-20 0,0-1 15,0 0-15,0 0 0,-21 0 0,21 0 16,0 1-16,0-1 0,0 0 16,0 0-1,0-42 32,0 0-31,0 0-16,21-1 0</inkml:trace>
  <inkml:trace contextRef="#ctx0" brushRef="#br0" timeOffset="39540.08">20532 3831 0,'0'0'0,"0"-21"0,-22 21 15,1 0-15,0 0 16,0 21-16,0 0 0,21 1 16,-21-1-16,21 21 15,-22-21-15,22 22 0,-21-22 0,21 21 16,0 0-16,0-20 0,0 20 16,0-21-16,-21 21 0,21-20 0,-21-1 15,21 21-15,0-21 0,0 0 16,0 1-16,-21-22 0,21 21 15,0-42 32</inkml:trace>
  <inkml:trace contextRef="#ctx0" brushRef="#br0" timeOffset="39952.31">20447 3895 0,'21'-43'16,"-21"22"-16,0 0 15,21 0-15,-21 0 16,21 21-16,1 0 0,-1-21 0,0 21 16,0-22-16,0 22 15,0 0-15,1 0 0,-1 0 16,0 0-16,0 0 0,0 0 15,0 22-15,1-22 0,-1 21 0,0 0 16,0 0-16,-21 0 0,0 22 16,0-22-16,0 21 0,0-21 0,0 22 15,0-1-15,0-21 0,0 21 16,0-20-16,0 20 0,0-21 0,0 21 16,0-20-16,0-1 0,0 0 0,0 0 15,0 0-15,0 0 16,0 1-16,0-1 15,-21-21 17,21-21-1,0-1-31,0 1 16</inkml:trace>
  <inkml:trace contextRef="#ctx0" brushRef="#br0" timeOffset="40296.39">20468 4149 0,'0'0'0,"-21"0"0,42 0 31,0-21-31,22 21 15,-22 0-15,21-22 0,-21 22 16,22 0-16,-22-21 0,21 21 0,-21 0 16,22-21-16,-22 21 0,0-21 15,0 21-15,0 0 0,-21-21 16,21 21-16</inkml:trace>
  <inkml:trace contextRef="#ctx0" brushRef="#br0" timeOffset="44191.52">3768 6414 0,'21'0'32,"-21"-22"-32,0 1 47,-21 21-16,-1 0-31,1 0 15,0 0-15,0 0 16,0 0-16,0 0 0,-1 0 16,1 0-16,0 0 0,0 0 0,0 0 15,0 0-15,-1 0 0,1 21 0,0-21 16,0 0-16,0 0 0,0 0 16,-1 0-16,1 22 15,0-22-15,0 0 16,0 0-1,0 0-15,-1 0 16,1 0 0,42 0 77,1 21-93,-1-21 16,0 0-16,0 0 16,0 0-16,0 0 15,1 0-15,-1 0 0,0 0 0,0 0 16,0 0-16,0 0 0,1 0 16,-1 0-16,0 0 0,21 0 0,-21 0 15,1 0-15,-1 0 0,0 0 0,0 0 16,21 0-16,-20 0 0,-1 0 15,0 0-15,21-21 0,-21 21 0,1 0 16,-1 0-16,21 0 0,-21 0 16,0 0-16,1 0 0,-1 0 15,0 0-15,0 0 0,0 0 16,0 0-16,1 0 0,-1 0 0,0 0 16,0 0-16,0 0 15,0 0-15,22 0 0,-22 0 0,0 0 16,0 0-16,0 0 0,22 0 15,-22 0-15,0 0 0,21 0 0,-20 0 16,-1 0-16,21 0 0,-21 0 16,0 0-16,1 0 0,20 0 15,-21 0-15,0 0 0,0 0 0,1 0 16,-1 0-16,21 0 0,-21 0 16,0 0-16,1 0 0,-1 0 0,21 0 15,-21 0-15,0 0 0,22 0 16,-22-22-16,0 22 0,0 0 0,22 0 15,-22 0-15,0 0 0,0 0 16,21 0-16,-20 0 0,-1 0 0,0 0 16,21 0-16,-21 0 0,1 0 15,20 0-15,-21 0 0,0 0 0,22 0 16,-22 0-16,21 0 0,-21 0 16,22 0-16,-22 0 0,21 0 15,-21 0-15,0 0 0,22 0 0,-22 0 16,0 0-16,21 0 0,-20 0 15,-1 0-15,0 0 0,0 0 0,0 0 16,0 0-16,1 0 0,-1 0 16,0 0-16,0 0 0,0 0 0,0 0 15,1 0-15,-1 0 16,0 0-16,0 0 0,0 0 0,0 0 16,1 0-16,-1 0 15,0 0-15,-21-21 0,21 21 0,0 0 16,0 0-16,1 0 0,-1 0 15,0 0-15,0 0 16,0 0-16,0 0 0,1 0 0,-1 0 16,0 0-16,0 0 0,0 0 15,0 0-15,22 0 0,-22 0 0,0 0 16,21-21-16,-20 21 0,-1 0 16,21 0-16,-21 0 0,0 0 0,22 0 15,-22 0-15,0 0 0,0 0 16,0 0-16,22 0 0,-22 0 0,0 0 15,0 0-15,22 0 0,-22 0 0,0 0 16,0 0-16,21 0 16,-20 0-16,-1 0 0,0 0 0,0 0 0,0 0 15,22 0-15,-22 0 0,0 0 16,0 0-16,0 0 0,0 0 16,1 0-16,-1 0 0,0 0 15,0 0-15,0 0 16,0 0-16,1 0 0,-1 0 15,0 0-15,0 0 16,0 0-16,0 0 0,1 0 16,-1 0-1,0 0 1,0 0-16,-21-21 0,21 21 187,0 0-187,1 0 32,-1 0-17,-21-21 1,-21 21 203,-1 0-204,1 0-15,0 0 16,0 0-16,0 0 0,0 0 0</inkml:trace>
  <inkml:trace contextRef="#ctx0" brushRef="#br0" timeOffset="45248.05">3238 6477 0,'0'0'0,"22"-21"0,20 0 32,-63 21-1,0 0-31,-1 21 0,1 0 15,0 0-15,0 0 0,-21 1 0,20-1 16,-20 0-16,21 0 0,-21 21 0,-1-20 16,1-1-16,0 21 0,-1 0 15,-20-20-15,20 20 0,-20 0 0,-1-21 16,22 22-16,-21-1 16,20 0-16,1 1 0,0-1 0,-1-21 15,22 22-15,-21-1 0,21 0 16,-1 1-16,1-1 0,0-21 0,0 21 15,21 1-15,0-22 0,0 0 16,-21 0-16,21 0 0,0 1 0,0-1 16,0 0-16,0 0 15,0-42 48,0 0-63,0 0 0,0-1 15,0 1-15</inkml:trace>
  <inkml:trace contextRef="#ctx0" brushRef="#br0" timeOffset="45619.84">2032 7260 0,'0'0'0,"0"-21"0,-21 21 16,21 21 15,0 0-16,0 1-15,0 20 0,0-21 16,0 0-16,0 0 0,0 1 16,21 20-16,-21-21 0,0 0 15,0 0-15,0 1 0,0-1 16,21 0-16,-21 0 0,21-21 31,0 0-31,1 0 16,-1 0-16,0 0 0,0-21 15,0 0-15,0 21 0,1-21 16,-1-1-16,21 1 0,-21 0 0,0 0 16,1 21-16,-1-21 15,0 0-15,0 21 0,0-22 0,0 22 0,1 0 16,-22 22 46</inkml:trace>
  <inkml:trace contextRef="#ctx0" brushRef="#br0" timeOffset="46004.63">1503 8107 0,'0'0'0,"-21"0"15,42 0 1,0 0-16,0 0 16,0-21-16,0 21 0,1 0 0,20-21 15,-21 21-15,21 0 0,-20-22 16,-1 22-16,21 0 0,-21 0 0,0 0 16,1 0-16,-44-21 31,1 21-16,0 0-15,0 0 16</inkml:trace>
  <inkml:trace contextRef="#ctx0" brushRef="#br0" timeOffset="46524.33">1503 8022 0,'0'0'0,"-64"85"31,43-64-16,21 0-15,0 0 0,-21 1 0,21-1 16,-21-21-16,21 21 0,-21 0 16,21 0-16,0 0 0,0 1 31,0-44 0,21 1 0,0 21-31,0 0 0,0-21 0,22 0 16,-22 21-16,0 0 16,0 0-16,21 0 0,-20 0 0,20 0 15,-21 0-15,21 0 0,-20 0 16,-1 0-16,21 21 0,-21-21 0,0 21 16,1 0-16,-22 1 15,21-1-15,-21 0 0,0 0 16,0 0-16,0 0 0,-21 1 15,-1-1-15,-20 0 0,21 0 0,0-21 16,-22 21-16,22 0 0,0-21 16,-21 22-16,21-22 0,-1 0 15,-20 0-15,21 0 0,0 0 0,0 0 16,-1 0-16,1 0 0,0 0 16,0 0-1,21-22 1,21 1-1,0 0 1,0 21-16,1-21 0,-1 0 16,0 0-16</inkml:trace>
  <inkml:trace contextRef="#ctx0" brushRef="#br0" timeOffset="46848.15">2328 7980 0,'0'0'0,"21"-21"16,-21 42 15,0 0-15,0 0-16,-21 0 0,21 1 15,-21-1-15,21 0 0,0 21 16,0-21-16,-21 1 0,21-1 0,-21 21 15,21-21-15,-21 0 0,21 1 16,0-1-16,-22 0 0,22 0 0,-21 0 16,21 0-16,21-21 47,-21-21-47,22 0 15,-1 0-15,-21 0 0,0 0 0</inkml:trace>
  <inkml:trace contextRef="#ctx0" brushRef="#br0" timeOffset="47139.98">2371 7959 0,'21'-21'0,"-42"42"0,42-64 0,0 22 15,0 0-15,-21 0 0,21 21 0,-21-21 16,21 0-16,1 21 0,-1 0 16,0 0-16,0 0 0,0 0 15,0 0-15,1 0 0,-1 21 16,0 0-16,0 0 0,0 0 0,-21 0 15,21 22-15,-21-22 0,22 21 16,-22 1-16,0-22 0,0 21 0,0 0 16,0-20-16,0-1 0,-22 21 15,1-21-15,0 0 0,21 1 0,0-1 16,-21-21-16,21 21 0,-21-21 16,21 21-16,0-42 62,-21 0-62</inkml:trace>
  <inkml:trace contextRef="#ctx0" brushRef="#br0" timeOffset="47361.86">2349 8192 0,'0'0'0,"22"-22"31,-1 22-31,0 0 0,0 0 0,0 0 16,0 0-16,1-21 0,20 21 15,-21 0-15,0 0 0,0 0 0,22-21 16,-22 21-16,0 0 16,0 0-16,-21-21 15,0 0-15,0 0 16</inkml:trace>
  <inkml:trace contextRef="#ctx0" brushRef="#br0" timeOffset="50155.71">8572 6265 0,'-21'0'16,"21"22"-16,-21-22 0,0 0 15,21 21 16,-21-21-31,0 0 0,-1 0 32,22 21-32,22-21 93,-1 0-93,0 0 16,0 0 0,0 0-16,0 0 0,1 0 0,-1 0 15,0 0-15,0 0 0,21 0 16,-20 0-16,20 0 0,-21 0 0,21 0 16,1 0-16,-22 0 0,21 0 0,1 0 15,-22 0-15,21 0 0,-21 0 16,22 0-16,-1 0 0,-21 0 0,21 0 15,-20-21-15,20 21 0,-21 0 0,21 0 16,-20 0-16,20 0 0,-21 0 16,21 0-16,-20-21 0,20 21 15,0 0-15,-21 0 0,22 0 0,-1 0 0,0-22 16,1 22-16,-1 0 16,22 0-16,-22 0 0,0-21 0,22 21 15,-22 0-15,22 0 0,-22 0 16,0 0-16,1 0 0,-1 0 0,0 0 15,1 0-15,-1 0 0,0 0 0,1 0 16,-22 0-16,21 0 0,0 0 16,1 0-16,-1 0 0,0 0 0,-20 0 15,20 0-15,0 0 0,1-21 0,-1 21 16,21 0-16,-20 0 0,-1 0 16,0 0-16,1 0 0,-1 0 15,-21 0-15,22 0 0,-1 0 16,-21 0-16,21 0 0,-20 0 0,20 0 15,-21 0-15,0-21 0,0 21 0,22 0 16,-22 0-16,0 0 0,0 0 16,0 0-16,22 0 0,-22 0 0,0 0 15,0 0-15,0 0 0,22 0 0,-22 0 16,0 0-16,0 0 0,22 0 16,-22-21-16,0 21 0,21 0 0,-21 0 15,1 0-15,20 0 0,-21 0 16,0 0-16,0 0 0,1 0 15,-1 0-15,0 0 0,0 0 0,0 0 0,0 0 16,1-21-16,-1 21 16,0 0-16,0 0 0,0 0 15,0 0-15,1 0 16,-1 0 0,0 0-16,0 0 15,0 0 1,0 0-1,-42 0 95,0 0-110,0-22 31,0 22-31,0 0 16,-1-21-16,1 21 0</inkml:trace>
  <inkml:trace contextRef="#ctx0" brushRef="#br0" timeOffset="51087.77">10202 6265 0,'0'22'31,"0"-1"-31,0 0 16,-21 0-16,0 0 0,0 0 16,0 1-16,21-1 0,-22 0 15,1 0-15,0 21 0,21-20 0,0-1 16,-21 0-16,21 0 0,0 0 0,-21 0 16,21 1-16,0-1 0,0 0 15,0 0-15,21-21 16,0 0-16,0 0 15,0 0-15,1 0 0,20 0 0,-21 0 16,0 0-16,0 0 0,1-21 16,20 21-16,-21-21 0,0 21 15,-21-21-15,21 21 0,1-22 0,-22 1 16,0 0-16,0 0 0,0 0 16,0 0-16,-22 21 15,1-22-15,0 22 0,0 0 16,0 0-16,0 0 0,-1 0 15,1 0-15,0 0 0,0 0 0,21 22 16,-21-22-16,0 21 0,21 0 31,0 0-31,21-21 32,0 0-32,0 0 15</inkml:trace>
  <inkml:trace contextRef="#ctx0" brushRef="#br0" timeOffset="51423.95">10710 6265 0,'0'22'32,"0"-1"-17,-21 0-15,21 0 0,-21 0 16,21 0-16,0 1 0,0-1 0,-21 0 16,21 0-16,-21 0 15,21 0-15,-22 1 0,22-1 16,-21 0-16,21 0 15,-21-21-15,21-21 47</inkml:trace>
  <inkml:trace contextRef="#ctx0" brushRef="#br0" timeOffset="51780.52">10647 6265 0,'0'0'0,"0"-42"31,21 42-31,0-21 16,0 21-16,0 0 0,1-21 16,-1 21-16,0 0 0,0-21 15,0 21-15,0 0 0,1 0 0,-1 0 16,0 0-16,0 0 0,0 0 0,0 21 15,-21 0-15,0 0 0,22 0 16,-22 0-16,0 1 0,0-1 0,0 0 16,0 0-16,0 0 0,0 0 15,0 1-15,0 20 0,0-21 16,0 0-16,0 0 0,0 1 0,-22-22 16,22 21-1,-21-21-15,21-21 47,0-1-47,-21 1 16,21 0-16</inkml:trace>
  <inkml:trace contextRef="#ctx0" brushRef="#br0" timeOffset="52063.56">10647 6371 0,'63'21'31,"-42"-21"-31,1 0 16,-1 0-16,0 0 0,0 0 15,0 0-15,0-21 0,1 0 16,-1 21-16,0 0 15</inkml:trace>
  <inkml:trace contextRef="#ctx0" brushRef="#br0" timeOffset="54660.31">12721 6456 0,'0'0'0,"-21"0"16,21 21-16,-21-21 31,21 21-15,21-21 109,0 0-110,0 0-15,0 0 16,1 0-16,-1 0 16,0 0-16,0 0 0,0 0 0,0 0 15,1 0-15,-1 0 0,21 0 16,-21 0-16,0 0 0,22 0 0,-22 0 15,21-21-15,-21 21 0,22 0 16,-1 0-16,-21 0 0,22 0 16,-1 0-16,-21 0 0,21 0 0,1 0 15,-22 0-15,21 0 0,-21 0 16,22 0-16,-22 0 0,0 0 0,21 0 16,-20 0-16,-1 0 0,21 0 15,-21 0-15,22 0 0,-1 0 0,-21 0 16,21 0-16,-20 0 0,20 0 15,0 0-15,1 0 0,-1 0 0,0-21 16,-21 21-16,22 0 0,-1 0 0,0 0 16,1 0-16,-22 0 15,21 0-15,1 0 0,-22 0 0,21 0 16,0 0-16,1 0 0,-22 0 16,21 0-16,-21 0 0,22 0 0,-1 0 15,-21 0-15,22 0 0,-1 0 16,-21 0-16,21 0 0,1 0 0,-1 0 15,0 0-15,1 0 0,-1 0 16,0 0-16,1-21 0,-1 21 0,0 0 16,22 0-16,-22 0 0,1 0 0,-1 0 15,21 0-15,-20 0 0,-1 0 16,0 0-16,1 0 0,-1 0 0,0 0 16,1 0-16,20 0 15,-20 0-15,-1 21 0,0-21 0,1 0 16,-1 0-16,0 0 0,22 0 15,-22 0-15,0 0 0,22 0 0,-22 21 16,1-21-16,20 0 0,-21 0 16,1 0-16,-1 0 0,22 0 0,-22 0 15,0 0-15,1 0 0,-1 0 0,0 0 16,22 0-16,-22 0 0,22 0 16,-22 0-16,21 0 0,-20 0 0,20 0 15,-20 0-15,20 0 0,-21 0 16,1 0-16,20 0 0,-20 0 0,-1 0 15,0 0-15,1 0 16,-1 0-16,0 0 0,1 0 0,-1 0 16,-21 0-16,21 0 0,1 0 15,-1 0-15,0 0 0,1 0 0,-1 0 16,0 0-16,1 0 0,-1 0 0,0 0 16,1 0-16,-1 0 0,0 0 15,22 0-15,-22 0 0,1 0 0,-1 0 16,0 0-16,1 0 0,-1 0 15,0 0-15,1 0 0,-1 0 0,0 0 16,1 0-16,-1 0 0,-21 0 16,21 0-16,1 0 0,-1 0 0,22 0 15,-22 0-15,0 0 16,1 0-16,-1 0 0,0 0 0,22 0 16,-22 0-16,0 0 0,1 0 15,20 0-15,-20 0 0,-1 0 0,0 0 16,22 0-16,-22 0 0,0 0 15,-20 0-15,20 0 0,0 0 0,1 0 16,-22 0-16,21 0 0,0 0 16,-20 0-16,20 0 0,-21 0 0,21 0 15,1 0-15,-22 0 0,21 0 16,1 0-16,-1 0 0,0 0 0,1-21 16,-1 21-16,0 0 0,22 0 15,-22-21-15,22 21 0,-22 0 16,0 0-16,1 0 0,-1 0 15,0-21-15,1 21 0,-1 0 0,-21 0 16,21 0-16,-20 0 0,20 0 16,0-22-16,-21 22 0,22 0 0,-22 0 15,21 0-15,-21-21 0,22 21 16,-22 0-16,21 0 0,1-21 0,-22 21 16,21 0-16,-21 0 0,22 0 15,-1 0-15,-21 0 0,0-21 0,22 21 16,-22 0-16,0 0 0,21 0 0,-21 0 15,1 0-15,-1 0 16,21 0-16,-21 0 0,0 0 0,1 0 16,-1 0-16,0 0 0,0 0 15,0 0-15,0 0 0,1 0 0,20 0 16,-21 0-16,0 0 0,22 0 16,-22 0-16,21 0 0,-21 0 0,22 0 15,-22 0-15,21 0 0,-21 0 0,22 0 16,-22 0-16,0 0 0,21 0 15,-21 0-15,1 0 0,-1 0 0,21 0 16,-21 0-16,0 0 0,1 0 16,-1 0-16,21 0 0,-21 0 15,22 0-15,-22 0 0,21 0 16,-21 0-16,0 0 0,1 0 0,-1 0 16,0 0-16,0 0 15,0 0 1,-21-21 15,-21 21-31,0 0 0,0-21 16,-22 21-16,1 0 0,0 0 0</inkml:trace>
  <inkml:trace contextRef="#ctx0" brushRef="#br0" timeOffset="55336.45">18563 6943 0,'0'0'0,"-21"0"0,21 21 31,21 0-15,0-21-1,0 0-15,22 0 0,-22 0 0,0 21 16,21-21-16,1 0 0,-22 0 16,21 0-16,-21 0 0,22 0 0,-22 0 15,21 0-15,-21 0 0,1-21 16,20 0-16,-21 21 0,0-21 16,0 21-16,-21-21 0,0-1 0,22 1 15,-22 0-15,0 0 16,0 0-16,-22 21 15,1 0-15,0 0 16,0 21-16,21 0 16,-21-21-16,0 21 0,21 0 0,-22 22 15,22-22-15,-21 0 0,0 0 16,21 0-16,0 22 0,-21-22 0,0 0 16,21 21-16,-21-20 0,21-1 0,0 21 15,0-21-15,0 0 16,0 1-16,-22-1 0,22 0 0,0 0 15,0 0-15,0 0 16,0 1 0,0-44 31,-21 1-32</inkml:trace>
  <inkml:trace contextRef="#ctx0" brushRef="#br0" timeOffset="55564.68">18584 7260 0,'21'0'31,"1"0"-31,-1 0 0,0 0 16,0 0-16,21 0 0,-20 0 15,-1 0-15,0 0 0,21 0 0,-21 0 16,1 0-16,-1 0 0,21 0 16,-21-21-16,0 21 0,1 0 15,-1-21-15,0 21 0,0-21 0,0 21 16,-21-21-16,21-1 0</inkml:trace>
  <inkml:trace contextRef="#ctx0" brushRef="#br0" timeOffset="55876.42">19473 6879 0,'0'0'0,"0"-21"16,-21 21 15,21 21-15,-21 0-16,21 1 0,0-1 15,-21 0-15,21 0 0,-21 0 16,21 0-16,0 22 0,-22-22 0,22 0 16,-21 0-16,21 0 0,-21 1 0,21-1 15,0 0-15,0 0 0,0 0 16,0 0-16,0 1 0,21-44 47,0 1-32</inkml:trace>
  <inkml:trace contextRef="#ctx0" brushRef="#br0" timeOffset="56265.33">19410 6922 0,'0'0'0,"0"-22"0,21 22 15,-21-21-15,21 21 0,-21-21 0,21 0 16,0 21-16,1 0 15,-22-21-15,21 21 0,0 0 0,0 0 16,21 0-16,-20-21 0,-1 21 16,0 0-16,0 0 0,0 0 0,0 0 15,1 0-15,-1 21 0,0-21 16,0 21-16,0 0 0,-21 0 16,21 0-16,-21 1 0,0-1 15,22 0-15,-22 0 0,0 0 16,0 0-16,0 1 0,0-1 0,0 0 15,0 0-15,0 0 0,-22 0 0,22 1 16,-21-1-16,21 0 16,0 0-16,0 0 0,-21-21 15,21 21-15,-21-21 47,0 0-16,21-21-31,-21 21 0,-1-21 16,1 21-16,21-21 0</inkml:trace>
  <inkml:trace contextRef="#ctx0" brushRef="#br0" timeOffset="56544.17">19346 7112 0,'0'0'0,"-21"0"0,42 0 31,0 0-15,1 0-16,-1 0 0,0 0 0,0 0 15,21-21-15,-20 21 0,-1 0 16,21 0-16,-21-21 0,0 21 0,1 0 16,-1 0-16,0-21 0,0 21 0,0 0 15,0 0-15,-21-22 0,-21 22 47,0 0-31,0 0-16,0 0 0,0 0 15,-1 0-15</inkml:trace>
  <inkml:trace contextRef="#ctx0" brushRef="#br0" timeOffset="58759.53">3408 7281 0,'-21'0'0,"-1"22"16,1-22 0,0 0-1,0 0-15,21 21 0,-21-21 31,0 0-31,-1 0 32,44 0 30,-1 0-46,0 0-16,0 0 15,0 0-15,0 0 0,1 0 0,-1 0 16,0 0-16,21 0 0,-21 0 16,1 0-16,-1 0 0,0 0 0,0 0 15,0 0-15,22 0 0,-22 0 16,0 0-16,21 0 0,-21 0 16,22 0-16,-22 0 0,21 0 0,1 0 15,-22 0-15,21 0 0,0 0 16,1 0-16,-22 0 0,21 0 0,1 0 15,20 0-15,-21 0 0,22 0 16,-22 0-16,22 0 0,-1 0 0,1 0 16,-1 0-16,1 0 0,-1 0 15,1 0-15,-1 0 0,1 0 0,-22 0 16,22 0-16,-22 0 0,0 0 0,1 0 16,-1 0-16,-21 0 0,21 0 15,-20 0-15,20 0 0,-21 0 16,0 0-16,0 0 0,1 0 15,-1 0-15,0 0 0,0 0 0,0 0 16,0 0 0,1 0-1,-1 0-15,-21-21 16,21 21 0,0 0-16,0 0 15,0 0-15,1 0 16,-1 0-16,0 0 15,0 0-15,0 0 0,0 0 16,1 0 0,-44 0 156,1 0-94,0 0-16,0 0-46,0 0-1,0 0 1,-1 0-16</inkml:trace>
  <inkml:trace contextRef="#ctx0" brushRef="#br0" timeOffset="59504.1">4635 8340 0,'-21'0'32,"0"0"-17,0 0-15,0 0 16,0-21-16,-1 21 0,1-22 0,0 22 16,0-21-16,0 0 0,0 0 15,-1 0-15,22 0 0,0-1 0,0 1 16,0 0-16,0 0 0,0 0 0,0 0 15,22-1-15,-1 1 0,0 0 16,21 0-16,1 0 0,-22 21 0,21-21 16,0 21-16,1 0 0,-1 0 15,0 0-15,1 0 0,-22 0 0,21 0 16,-21 21-16,1-21 0,-22 21 16,0 0-16,0 0 0,0 22 0,0-22 15,0 21-15,-22-21 0,-20 22 16,21-1-16,-21-21 0,-1 21 15,1 1-15,0-22 0,20 21 0,-20-21 16,21 1-16,0-1 0,0 0 0,21 0 16,0 0-16,0 0 0,0 1 15,0-1-15,21-21 16,0 0-16,0 0 0,0 0 0,0 0 16,1 0-16,-1 0 0,0 0 15,21 0-15,-21-21 0,1 21 0,-1-22 16,0 22-16,0-21 0,0 0 0,0 0 15,1 0-15,-22 0 16,0-1-16,0 1 16,-22 0-16,1 21 0,0 0 0,-21 0 15,21 0-15,-1 0 0,-20 0 16,21 0-16,0 0 0,0 0 0,-22 0 16,22 0-16,0 0 15,21 21 1,21-21-1,0 0-15,0 0 0</inkml:trace>
  <inkml:trace contextRef="#ctx0" brushRef="#br0" timeOffset="59787.94">5292 8086 0,'0'0'0,"0"-21"15,0 42 17,-22 0-32,22 0 0,-21 0 15,21 22-15,0-22 0,-21 21 16,21-21-16,0 22 0,0-1 0,0-21 16,0 21-16,0-20 0,0-1 0,0 0 15,-21 0-15,21 0 0,0 0 16,0 1-16,0-1 0,0 0 15,0-42 17,0 0-17</inkml:trace>
  <inkml:trace contextRef="#ctx0" brushRef="#br0" timeOffset="60095.81">5249 8192 0,'0'0'0,"21"-22"0,-21-20 15,22 21-15,-22 0 0,0 0 0,21-1 16,0 1-16,0 0 16,0 0-16,0 21 0,1 0 0,-1 0 15,0 0-15,0 0 16,0 0-16,0 21 0,-21 0 16,22 22-16,-1-22 0,-21 21 0,0-21 15,0 22-15,0-1 0,0-21 0,0 21 16,0 1-16,0-22 0,0 0 15,0 0-15,0 0 0,0 1 0,0-1 16,0 0-16,0 0 0,-21-21 16,21 21-16,-22-21 15,1 0 17,0-21-17,21 0-15</inkml:trace>
  <inkml:trace contextRef="#ctx0" brushRef="#br0" timeOffset="60355.66">5165 8361 0,'63'0'31,"-42"0"-31,0 0 0,1 0 15,-1 0-15,21 0 0,-21 0 16,0 0-16,1 0 0,-1-21 0,0 21 16,0 0-16,0 0 0,0 0 0,1-21 15,-1 21-15,0 0 16,-21-22 0,0 1 15</inkml:trace>
  <inkml:trace contextRef="#ctx0" brushRef="#br0" timeOffset="61715.91">6392 7239 0,'0'0'0,"-21"0"0,0 0 16,0 0-16,0 0 15,-1 0-15,22 21 16,-21-21-16,0 0 16,42 0 30,0 0-46,1 0 16,-1 0-16,0 0 0,0 0 0,0 0 16,0 0-16,1 0 0,-1 0 15,0 0-15,0 0 0,0 0 16,0 0-16,1 0 0,-1 0 0,0 0 16,21 0-16,-21 0 15,1 0-15,-1 0 0,21 0 0,-21 0 16,22 0-16,-22 0 15,21 0-15,0 0 0,1 0 0,-1 0 16,-21 0-16,22 0 0,-1 0 0,0 0 16,1 0-16,-1-21 0,0 21 15,1 0-15,-1 0 0,21 0 0,-20 0 16,20 0-16,-20 0 0,20-21 16,-21 21-16,22 0 0,-1 0 0,1 0 15,-1 0-15,1 0 0,-1 0 16,1 0-16,-1 0 0,1 0 0,-1 0 15,-20-21-15,20 21 0,-20 0 16,20 0-16,-21 0 0,1 0 16,-22 0-16,21 0 0,1 0 0,-22 0 15,0 0-15,21 0 0,-21 0 16,1 0-16,-1 0 0,0 0 16,0 0-16,0 0 0,0 0 15,1 0-15,-1 0 0,0 0 0,0 0 16,0 0-16,0-21 0,1 21 0,-1 0 15,-21-22 157,-21 22-156,-1 0-16,1 0 0,0 0 16,0 0-16,0 22 15,0-1-15</inkml:trace>
  <inkml:trace contextRef="#ctx0" brushRef="#br0" timeOffset="62764.3">7705 7980 0,'0'0'0,"0"-21"0,21 21 0,-21-21 16,21-1-16,-21 1 16,0 0-1,0 0-15,0 0 16,-21 0-16,0 21 15,-1 0-15,1 0 0,-21 0 0,21 0 16,-22 0-16,1 0 0,0 21 0,-1 0 16,1-21-16,21 21 0,-21 0 15,-1 0-15,22 1 0,0-1 0,0-21 16,0 21-16,-1 0 0,22 0 0,0 0 16,0 1-16,0-1 15,0 0-15,22-21 16,-1 0-16,0 0 0,0 0 15,0 0-15,0 0 0,1 0 16,-1 0-16,0-21 0,0 0 0,0-1 16,0 1-16,1 21 15,-22-21-15,21 0 0,0 0 16,-21 0-16,21 21 0,-21-22 16,21 22-16,0 0 31,1 22-16,-22-1-15,0 0 16,0 0-16,0 0 0,0 0 0,0 1 16,0 20-16,0-21 0,0 0 0,0 22 15,21-22-15,-21 0 16,0 0-16,0 21 0,0-20 0,0-1 16,0 0-16,0 0 0,0 0 0,0 0 15,0 1-15,0-1 0,0 0 0,0 0 16,-21 0-16,21 0 15,-22-21-15,1 0 0,0 0 16,0 22-16,0-22 0,0 0 16,-1 0-16,1 0 0,0 0 15,0 0-15,0-22 0,0 1 16,21 0-16,-22 21 0,22-21 0,-21 21 16,21-21-16,0 0 15,0-1 1,21 1-16,1 21 15,-1-21-15,0 21 0,0-21 0,0 0 16</inkml:trace>
  <inkml:trace contextRef="#ctx0" brushRef="#br0" timeOffset="63052.14">8086 7916 0,'0'0'15,"21"-42"1,-42 42 0,-1 21-1,1 0-15,21 22 16,-21-22-16,21 0 0,-21 21 0,21-20 16,-21 20-16,21-21 0,0 21 0,0-20 15,-21 20-15,21-21 0,-22 0 16,22 0-16,-21 1 0,21-1 0,0 0 15,0 0-15,0 0 0,-21-21 0,21 21 16,21-21 0,0 0-1,-21-21-15,22 21 0,-1-21 0</inkml:trace>
  <inkml:trace contextRef="#ctx0" brushRef="#br0" timeOffset="63391.79">8043 8022 0,'0'0'0,"0"-21"0,21-42 32,-21 41-32,0 1 0,22 21 15,-1 0-15,0 0 16,0-21-16,0 21 0,0 0 0,1 0 16,-1 0-16,0 0 0,0 21 0,0 0 15,0 1-15,1-1 16,-1 0-16,-21 0 0,21 21 0,-21-20 15,0-1-15,0 21 0,0-21 0,0 0 16,0 1-16,0 20 0,0-21 16,0 0-16,0 0 0,0 1 0,0-1 15,0 0-15,0 0 16,0 0 0,-21-21 30,21-21-30,-21 21-16,21-21 0,-22 0 0</inkml:trace>
  <inkml:trace contextRef="#ctx0" brushRef="#br0" timeOffset="63603.67">8043 8192 0,'21'0'31,"1"0"-31,-1 0 16,0-22-16,0 22 0,0 0 15,0 0-15,1 0 0,-1 0 16,0 0-16,0 0 0,0 0 16,0-21-16,1 21 0,-22-21 15,21 21-15</inkml:trace>
  <inkml:trace contextRef="#ctx0" brushRef="#br0" timeOffset="64991.81">9948 7493 0,'-42'0'31,"21"0"0,0 0-31,-1 0 16,1 0 0,0 0-16,0 0 15,0 0 1,0 0 0,42 0 46,0 0-62,0 0 16,0 0-16,0 0 15,1 0-15,-1 0 0,0 0 0,0 0 16,21 0-16,-20 21 0,20-21 16,-21 0-16,21 0 0,1 0 0,-22 0 15,21 0-15,1 0 0,-22 0 16,21 0-16,0 0 0,-20 0 0,20 0 15,0 0-15,1 0 0,-1 0 0,0 0 16,22 0-16,-22 0 16,22 0-16,-1 0 0,1 0 0,20 0 0,-20 0 15,20 0-15,-20 0 0,21 0 0,-22 0 16,22 0-16,-22 0 16,22 0-16,-22 0 0,22 0 0,-21 0 15,20 21-15,1-21 0,-22 0 0,22 0 16,-21 0-16,-1 0 0,22 0 15,-22 0-15,1 22 0,-22-22 0,22 0 16,-1 0-16,-21 0 0,22 0 16,-1 0-16,-20 0 0,20 0 0,1 0 15,-1 0-15,1 0 0,-1 0 0,1 0 16,-1 0-16,1 0 0,-22 0 16,22 0-16,-1 0 0,-21 0 0,1 0 15,-1 0-15,0 0 0,1 0 16,-1 0-16,-21 0 0,22-22 15,-1 22-15,-21 0 0,21 0 0,-20 0 16,20 0-16,0 0 0,-21 0 16,22-21-16,-22 21 0,21 0 0,-21 0 15,1 0-15,-1 0 0,0 0 16,0 0-16,0 0 16,-42 0 62,0 0-78,0 0 0,0 0 15,-1 0 1,1-21 0,0 21 15,0 0-31,0 0 0</inkml:trace>
  <inkml:trace contextRef="#ctx0" brushRef="#br0" timeOffset="65707.64">11917 8107 0,'0'-42'31,"0"63"1,0 0-32,0 0 0,0 0 15,0 0-15,0 22 0,0-22 0,-21 21 16,21-21-16,-22 22 0,22-22 0,-21 21 15,21-21-15,0 22 0,0-22 16,0 0-16,0 0 0,0 0 0,0 1 16,0-1-16,-21-21 15,21 21-15,21-21 47</inkml:trace>
  <inkml:trace contextRef="#ctx0" brushRef="#br0" timeOffset="66143.39">12404 8234 0,'0'0'16,"0"21"-1,-22 0 1,1 0-16,21 1 15,-21-1-15,0 0 0,21 0 16,0 0-16,0 0 0,0 1 16,0-1-16,0 0 0,0 0 0,0 0 15,0 0-15,21-21 0,0 22 0,0-22 16,1 0-16,-1 0 0,21 0 16,-21 0-16,0 0 0,22 0 0,-22 0 15,0 0-15,0 0 0,0-22 0,22 1 16,-22 0-16,0 0 15,-21-21-15,0 20 0,0-20 0,0 21 16,0-21-16,0 20 0,0-20 16,0 21-16,-21 0 0,0 0 0,0-1 15,-1 1-15,1 21 0,0 0 16,0 0-16,0 0 0,0 0 16,-1 21-16,1-21 0,0 22 0,0-1 15,21 0-15,0 0 0,-21 0 0,21 0 16,0 1-16,0-1 0,0 0 15,21 0-15,0-21 0,0 0 16,0 0-16,22 0 0,-22 0 0</inkml:trace>
  <inkml:trace contextRef="#ctx0" brushRef="#br0" timeOffset="66404.25">13208 8170 0,'-42'22'32,"20"-1"-32,1 21 0,0-21 0,0 0 15,0 22-15,21-22 0,-21 0 16,-1 21-16,22-20 0,-21-1 0,21 0 16,0 21-16,0-21 0,0 1 15,0-1-15,0 0 16,21-42 31,-21 0-47</inkml:trace>
  <inkml:trace contextRef="#ctx0" brushRef="#br0" timeOffset="66684.09">13144 8170 0,'0'0'0,"22"0"0,83-21 31,-83 21-31,-1 0 0,21 0 0,-21 21 16,0 1-16,1-22 0,-1 21 0,0 0 15,0 0-15,-21 0 0,0 0 0,0 22 16,0-22-16,0 0 16,0 0-16,0 0 0,0 1 0,0-1 15,0 0-15,0 0 0,-21 0 0,21 0 16,-21 1-16,0-1 15,21 0 1,0-42 31</inkml:trace>
  <inkml:trace contextRef="#ctx0" brushRef="#br0" timeOffset="66879.5">13208 8446 0,'0'0'0,"21"0"47,0 0-47,0 0 16,1 0-16,20 0 0,-21 0 0,0 0 15,0 0-15,1 0 0,-1 0 0,0 0 16,0 0-1</inkml:trace>
  <inkml:trace contextRef="#ctx0" brushRef="#br0" timeOffset="69864.02">14647 6689 0,'-21'0'15,"42"0"63,0 0-62,1 21-16,-1-21 16,0 21-16,0-21 0,0 0 15,0 21-15,1-21 0,-1 21 0,21-21 16,-21 22-16,0-22 15,1 21-15,20-21 0,-21 21 0,0-21 0,0 0 16,1 21-16,-1-21 0,0 0 16,0 21-16,0-21 15,0 0-15,1 0 32,-44 0 14,22 21-46,-21-21 0,0 0 16,0 0-16,0 22 0,0-22 16,-1 21-16,-20 0 0,21-21 15,0 21-15,-22 0 0,22-21 0,-21 21 16,21 1-16,-22-1 0,22 0 16,-21 0-16,21 0 0,-22 0 0,22 1 15,0-1-15,-21 0 0,21 0 0,-1-21 16,1 21-16,0 0 0,0 1 15,0-22-15,21 21 0,-21-21 16,21 21 0,0-42 31,0 0-47,21 21 0,0-22 15,0 22-15,0-21 0,0 0 16,22 0-16,-22 0 0,21 0 0,-21-1 15,22 1-15,-1 0 0,0-21 0,-20 21 16,20-1-16,0 1 0,1 0 16,-1 0-16,0 0 0,1 0 0,-22 21 15,0-22-15,0 22 0,0 0 0,0 0 16,-21-21-16,22 21 0,-44 0 125,1 0-109,0 0-16,0-21 0,0 21 15,0 0-15,-1 0 16,1 0-16,0-21 0,0 21 15,0 0-15,0 0 0,-22 0 0,22 0 16,0 0-16,0 0 16,0 21-16,-1-21 0,1 0 31,21 21-15,21-21 15,1 0-31,-1 0 0,0 0 15,-21-21-15,21 21 0,0 0 0,0-21 16,1 21-16,-1 0 16,0-21-16,-21 0 0,21 21 15,-21 21 17,0 0-32,0 0 15,-21-21-15,0 21 16,0 0-16,21 1 0,-22-1 0,1 0 15,0-21-15,0 21 0,0 0 0,0 0 16,21 1-16,-22-1 0,1-21 16,0 21-16,0 0 0,21 0 0,-21 0 15,0 1 1,21-44 31</inkml:trace>
  <inkml:trace contextRef="#ctx0" brushRef="#br0" timeOffset="70659.58">15473 7091 0,'-21'0'16,"42"0"-16,-64 0 0,22 0 0,0 0 0,0 21 15,0-21 1,63 0 46,-21 0-62,0 0 0,22 0 16,-1 0-16,22-21 0,-22 21 16,21 0-16,-20 0 0,20 0 0,22 0 15,-22 0-15,22 0 0,0 0 16,-1 0-16,1 0 0,21 0 0,-43 0 15,22 0-15,-21 0 0,-1 0 0,1 0 16,-22 0-16,-21 0 0,21 0 16,-20 0-16,-1 0 0,-21-21 15,0 0 79</inkml:trace>
  <inkml:trace contextRef="#ctx0" brushRef="#br0" timeOffset="71127.31">17187 6795 0,'21'0'16,"1"0"-1,-22 21 1,0 0-16,0 0 0,0 0 15,0 0-15,0 1 16,0-1-16,0 0 0,0 0 16,21 0-16,-21 0 0,21 1 15,-21-1-15,0 0 16,21-21 0,0 0-16,0 0 31,1 0-31,-22-21 15,21 0-15,0 21 0</inkml:trace>
  <inkml:trace contextRef="#ctx0" brushRef="#br0" timeOffset="71260.24">17526 6900 0,'0'0'0,"-21"0"32,0 0-32,-1 0 0,1 0 15,0 22-15,-21-1 16,21-21-16,-22 21 0,1 0 0,0 0 15,20 0-15,-20 1 0,0-1 0,21-21 16,-22 21-16</inkml:trace>
  <inkml:trace contextRef="#ctx0" brushRef="#br0" timeOffset="87238.53">12700 11472 0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2:53:59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5588 0,'-22'0'62,"1"0"-46,0 0 0,0 0-16,0 0 15,0 0 1,-1 0-16,1 0 0,0 0 16,0 0-16,0 0 15,0 0-15,-1 0 16,1 0-16,0 0 15,42 0 48,0 0-47,1 0-16,-1 0 0,0 0 15,0 0-15,21 0 16,-20 0-16,-1 0 0,21 0 0,-21 0 15,0 0-15,1 0 0,-1 0 16,0 0-16,0 0 0,0 0 0,0-21 16,-42 21 46,0 0-62,0 0 16,0 0-16,0 0 0,-1 0 15,1 0-15,0 0 0,-21 0 16,21 21-16,-1-21 0,1 0 0,0 0 16,0 0-16,0 0 0,0 0 15,-1 0-15,1 0 16,0 0-16,0 0 31,42 0 16,0 0-31,0 0-16,1 0 0,-1 0 15,0 0-15,0 0 16,0 0-16,0 0 0,22 0 0,-22 0 16,0 0-16,0 0 0,0 0 15,1 0-15,-1 0 0,0 0 16,-63 0 31,20 0-47,1 0 0,0 0 15,0 0-15,0 0 0,0 0 0,-22 0 16,22 0-16,0 0 0,0 0 16,0 0-16,-1 0 0,1 0 15,21 21 1,-21-21-1,42 0 17,0 0-17,1 0-15,-1 0 0,0 0 0,0 0 16,0 0-16,22 0 16,-22 0-16,0 0 0,0 0 15,0 0-15,0 0 0,1 0 16,-1 0-16,0 0 15,-42 0 17,0 0-17,-1 0-15,1 0 0,0 0 16,-21 0-16,21 0 0,-1 0 0,1 0 16,0 0-16,0 0 0,0 0 15,0 0-15,-1 0 0,1 0 16,42 0 31,1 0-47,-1 0 15,0 0-15,0 0 0,0 0 16,22 0-16,-22 0 0,0 0 16,0 0-16,0 0 15,0 0-15,-42 0 31,0 0-15,0 0-16,-21 0 0,20 0 16,1 0-16,0 0 0,0 0 15,0 0-15,0 0 0,-1 0 0,1 0 16,42 0 31,1 0-47,-1 0 0,0 0 15,0 0-15,0 0 0,0 0 16,22 0-16,-22 0 0,0 0 0,0 0 16,0 0-16,1 0 0,-1 0 15,-21-21 17,-21 21-32,-1 0 0,1 0 15,0 0-15,0 0 0,0 0 16,0 0-16,-1 0 0,1 0 0,0 0 15,0 0-15,0 0 16,0 0-16,-1 0 16,44 0 15,-1 0-31,0 0 16,0 0-16,0 0 0,22 0 15,-22 0-15,0 0 0,0 0 0,0 0 16,0 0-16,1 0 15,-44 0 17,1 0-32,0 0 15,0 0-15,0 0 0,0 0 16,-1 0-16,1 0 0,0 0 0,0 0 16,0 0-1,0 0-15,42 0 31,0 0-15,0 0-16,21 0 0,-20 0 16,-1 0-16,0 0 0,0 0 15,0 0-15,0 0 0,1 0 16,-44 0 31,1 0-47,0 0 0,0 0 0,0 0 15,0 0-15,-1 21 0,1-21 16,0 0-16,0 0 16,42 0 15,0 0-15,0 0-16,1 0 0,-1 0 0,0 0 15,0 0-15,0 0 0,0 0 16,1 0-16,-1 0 0,0 0 0,0 0 15,0 0 1,-21-21 0,-21 21-1,0 0-15,0 0 0,-22 0 0,22 0 16,0 0-16,0 0 0,-21 0 16,20 0-16,1 0 0,0 0 0,0 0 15,0 0-15,21 21 31,21-21 1,0 0-32,0 0 0,0 0 0,1 0 15,-1 0 1,0 0-16,0 0 0,0 0 16,-21-21-16,21 21 15,-63 0 16,21 0-31,0 0 0,0 0 0,-1 0 16,1 0-16,0 0 0,0 0 16,0 0-16,0 0 0,42 0 47,0 0-47,0 0 15,0 0 1,0 0-16,1 0 0,-1 0 15,0 0 1,-42 0 15,0 0-15,-1 0-16,1 0 16,0 0-1,21-21 16,0 0-31,0 0 16</inkml:trace>
  <inkml:trace contextRef="#ctx0" brushRef="#br0" timeOffset="753.79">2667 5080 0,'21'0'0,"-21"21"0,21-21 31,0 0-16,-21-21-15,0 0 16,0 0 0,0 0-16,0-1 15,-21 22-15,0-21 0,0-21 0,-21 21 16,20 0-16,-20-22 0,0 22 16,-1 0-16,1-21 0,0 20 0,-1 1 15,1 0-15,0 0 0,-1 0 16,1 0-16,0 21 0,-1-22 15,1 22-15,21 0 0,-21 0 0,20 0 16,-20-21-16,21 21 0,0 0 16,0 0-16,-1 0 0,1 0 15,21-21 17,0 0-1,21 0-16,1 0 1,-1-1-16,0 22 0</inkml:trace>
  <inkml:trace contextRef="#ctx0" brushRef="#br0" timeOffset="1161.41">2138 4360 0,'0'22'31,"-21"-22"-31,-1 21 0,1-21 16,0 21-16,0-21 0,0 21 16,0-21-16,-22 21 0,22-21 0,0 21 15,0-21-15,0 0 0,-1 0 16,1 22-16,0-22 0,0 0 15,0 0 1,21 21 0,0 0-1,21-21-15,0 21 16,0-21-16,0 21 0,-21 0 0,22-21 16,-1 22-16,0-1 0,0 0 15,0 0-15,0-21 0,1 21 0,-22 0 16,21 1-16,0-22 0,-21 21 15,21 0-15,-21 0 0,0 0 16,0-42 15</inkml:trace>
  <inkml:trace contextRef="#ctx0" brushRef="#br0" timeOffset="1725.13">0 3535 0,'21'0'125,"0"0"-125,0 0 0,1 0 16,-44 0 15,1 0-31,0 0 0,0 0 0</inkml:trace>
  <inkml:trace contextRef="#ctx0" brushRef="#br0" timeOffset="1989.45">0 3556 0,'0'148'31,"0"-127"-31,0 1 15,0 20-15,0-21 0,0 21 16,0-20-16,0 20 0,0-21 0,0 21 16,0-20-16,0 20 0,0-21 15,0 0-15,0 0 0,0 1 0,0-1 16,0 0-16,0 0 0,0 0 16,0-42 15,0 0-16,0 0-15,0 0 0,0-22 0</inkml:trace>
  <inkml:trace contextRef="#ctx0" brushRef="#br0" timeOffset="2540.26">444 3725 0,'0'0'16,"22"0"-16,-22-21 0,0 0 15,-22 21-15,1 0 0,0 0 16,0 0-16,0 0 16,0 0-16,-1 0 0,1 0 0,0 21 15,0 0-15,0 1 16,21-1-16,-21 0 16,21 0-16,-22 0 0,22 0 0,0 1 15,0-1-15,0 0 0,0 21 16,0-21-16,0 1 15,0-1-15,22 0 0,-1-21 0,0 0 16,0 0-16,0 0 16,0 0-16,1 0 0,-1-21 0,0 21 15,0-21-15,0-1 0,-21 1 16,21 0-16,1 0 0,-1 0 16,0 0-16,-21-1 0,0 1 0,21 0 15,-21 0-15,21 0 16,-21 0-16,0-1 0,0 1 15,21 21 1,-21 21 0,0 1-16,0-1 0,0 0 15,0 0-15,0 0 0,0 0 16,0 1-16,0-1 0,0 0 0,22 0 16,-1 0-16,-21 0 15,21 1-15,0-22 16,0 21-16,0-21 0,1 0 15,-1 0-15,0 0 16,0-21-16,21 21 0,-20-22 0,-1 1 16,0 0-16,0 21 0,0-21 15,22 0-15,-22 0 0,0-1 16</inkml:trace>
  <inkml:trace contextRef="#ctx0" brushRef="#br0" timeOffset="3301.81">1079 3747 0,'0'0'0,"22"-22"0,-22 1 15,0 0-15,0 0 0,0 0 16,0 0-16,0-1 15,-22 22 1,1 0-16,0 0 0,0 0 16,0 22-16,21-1 15,-21 0-15,21 0 0,0 0 16,-22 0-16,22 1 0,-21-1 16,21 0-16,0 0 0,0 0 0,0 0 15,0 1-15,0-1 16,21 0-1,1-21-15,-1 0 0,0 0 16,0 0-16,0-21 16,0 0-16,1 21 0,-1-22 0,0 1 15,-21 0-15,0 0 0,21 21 16,-21-21-16,21 0 0,-21-1 16,0 1-16,0 0 0,0 0 15,0 42 32,0 0-47,0 0 0,0 1 16,0-1-16,0 0 0,0 0 15,0 21-15,0-20 0,0 20 16,0-21-16,0 21 0,0 1 0,21-1 16,-21 0-16,0 1 0,22-1 15,-1 22-15,-21-22 0,21 0 0,-21 1 16,21-1-16,0 0 0,-21 1 15,0-1-15,0 0 0,21 22 16,-21-22-16,22 0 0,-22 1 16,0-1-16,0 0 0,0 1 15,0-1-15,0-21 0,0 22 0,0-22 16,0 0-16,0 0 0,0 0 16,-22-21-16,1 0 0,0 0 15,0 0-15,0 0 16,0-21-16,21 0 0,-22 0 0,1 0 15,0-22-15,21 1 0,0-22 16,0 22-16,-21-21 0,21-1 0,0 22 16,0-43-16,0 22 0,0-1 15,0 1-15,0-22 0,0 21 16,0 1-16,0-1 0,0 1 16,0 21-16,0-1 0,21 22 15,-21-21-15,0 21 0,21-1 0,0 1 16,1 0-16,-22 0 0,21 21 15,0 0-15,-21-21 0,21 21 0,0 0 16,0 0 0,1 0-16,-22 21 15,-22-21 1,1 0-16,0 21 0</inkml:trace>
  <inkml:trace contextRef="#ctx0" brushRef="#br0" timeOffset="5833.32">3619 5588 0,'-21'0'0,"0"0"32,21-21-32,-21 21 15,0 0-15,0 0 16,-1 0 0,1 0-16,0 0 0,0 0 15,0 0 1,42 0 109,0 0-125,0 0 0,0 0 15,1 0-15,-1 21 16,0-21-16,0 0 16,0 0-16,0 0 0,1 0 15,-1 0-15,0 0 0,0 0 0,0 0 16,0 0-16,1 0 0,-1 0 16,0 0-16,0 0 0,0 0 0,0 0 15,1 0-15,-1 0 16,0 0-16,21 0 0,-21 0 0,1 0 15,-1 0-15,0 0 0,0 0 16,0 0-16,0 0 0,1-21 16,-1 21-16,0 0 0,0 0 15,0 0-15,0 0 0,1 0 0,-1 0 16,0 0-16,21 0 0,-21 0 16,1 0-16,-1 0 0,0 0 0,0-21 15,21 21-15,-20 0 0,-1 0 16,0 0-16,21 0 0,-21 0 15,1 0-15,20 0 0,-21 0 0,21 0 16,-20 0-16,-1 0 0,21 0 16,-21 0-16,0 0 0,22 0 15,-22 0-15,0 0 0,0 0 0,22 0 16,-22 0-16,0 0 0,0 0 16,0 0-16,0 0 0,1 0 0,20 0 15,-21 0-15,0 0 0,0 0 16,22 0-16,-22 0 0,0 0 0,0 0 15,22 0-15,-22 0 0,21 0 16,-21 0-16,0 0 0,22 0 0,-22 0 16,0 0-16,21 0 0,-20 0 15,-1 0-15,0 0 0,21 21 0,-21-21 16,1 0-16,20 0 0,-21 0 16,0 0-16,22 0 0,-22 0 15,0 0-15,0 0 0,0 0 0,22 0 16,-22 0-16,0 0 0,0 0 15,21 0-15,-20 0 0,-1 0 0,0 0 16,0 0-16,0 0 0,0 0 16,1 0-16,-1 0 0,0 0 0,21 0 15,-21 0-15,1 0 0,-1 0 16,0 0-16,21 0 0,-21 0 0,22 0 16,-22 0-16,21 0 15,-21 0-15,22 0 0,-22 0 0,21 0 16,-21 0-16,22 0 0,-22 0 15,21 0-15,-21 0 0,22 0 0,-22 0 16,0 0-16,0 0 0,22 0 0,-22 0 16,0 0-16,0 0 0,0 0 15,0 0-15,1 0 0,-1 0 0,0 0 16,0 0-16,0 0 0,0 0 16,1 0-16,-1 0 0,0 0 0,0 0 15,0 0-15,0 0 16,1 0-16,-1 0 0,0 0 15,0 0 1,0 0-16,0 0 0,1 0 0,-1 0 16,0 0-16,0 0 0,0 0 0,22 21 15,-22-21-15,0 0 0,21 0 16,-21 0-16,22 0 0,-22 0 0,21 0 16,-21 0-16,22 0 0,-1 21 15,-21-21-15,22 0 0,-22 0 0,0 0 16,21 0-16,-21 21 0,22-21 15,-22 0-15,0 0 0,0 0 0,22 0 16,-22 22-16,0-22 0,0 0 16,0 0-16,22 0 0,-22 0 0,0 0 15,0 21-15,0-21 0,0 0 0,1 0 16,20 0-16,-21 0 16,0 0-16,0 21 0,22-21 0,-22 0 15,0 0-15,21 0 0,-20 0 16,20 0-16,-21 21 0,21-21 0,-20 0 15,20 0-15,0 0 0,-21 21 0,22-21 16,-22 0-16,21 0 0,-21 0 16,22 21-16,-22-21 0,0 0 0,0 0 15,0 0-15,22 0 0,-22 22 16,0-22-16,0 0 0,0 0 0,1 0 16,-1 0-16,0 0 0,0 0 15,21 0-15,-20 0 0,-1 21 0,21-21 16,-21 0-16,22 0 0,-22 0 15,21 0-15,-21 0 0,22 0 16,-22 0-16,0 0 0,0 0 0,0 0 16,0 0-16,1 0 0,-1 0 0,0 0 15,21 0-15,-21 0 0,1 0 16,-1 21-16,21-21 0,-21 0 0,0 0 16,22 0-16,-22 0 0,0 0 15,0 0-15,0 0 0,1 0 0,-1 0 16,0 0-16,0 0 15,0 0 1,0 0 0,1 0-16,-1 0 15,0 0 1,0 0 0,0 0-16,0 0 31,1 0-16,-1 0 48,-21-21 62,0 0-109,0-1-1,-21 22-15</inkml:trace>
  <inkml:trace contextRef="#ctx0" brushRef="#br0" timeOffset="7693.79">10710 5652 0,'0'0'0,"-42"21"31,21 0-31,42-21 47,0 0-47,21 0 16,-20 0-16,-1 0 0,21 0 0,0 0 15,1 0-15,20-21 0,-20 21 16,20 0-16,1 0 0,-1-21 0,1 21 16,-1 0-16,1-22 0,-1 22 15,22 0-15,-22 0 0,1-21 0,-1 21 16,22 0-16,0 0 0,-22 0 15,22 0-15,-22-21 0,22 21 0,-22 0 16,1 0-16,-1 0 0,1 0 16,-1 0-16,1 0 0,21 0 0,-22 0 15,1 0-15,-1 0 16,22 0-16,-22 0 0,1 0 0,-1 0 16,22 0-16,-22 0 0,-20 0 15,20 0-15,-20 0 0,20 0 0,-21 0 16,1 0-16,-1 0 0,0 0 15,1 0-15,-1 0 0,0 0 0,22 0 16,-22 0-16,1 0 0,20 0 16,-21 0-16,22 0 0,-1 0 0,1 0 15,-22 0-15,22 0 0,-1 0 16,-20 0-16,-1 0 0,21 0 0,-20 0 16,-1 0-16,0 0 0,-20 0 15,20 0-15,0 0 0,-21 0 16,22 0-16,-1 0 0,0-21 0,1 21 15,20 0-15,-20 0 0,20 0 16,1 0-16,-22 0 0,21 0 0,1 0 16,-22-21-16,22 21 0,-22 0 15,0 0-15,1 0 0,-1 0 0,0 0 16,1 0-16,-1 0 0,0 0 16,-20 0-16,41 0 0,-21 0 0,1 0 15,20 0-15,-20 0 0,20 0 0,1 0 16,-1 0-16,1 0 0,-22 0 15,21 0-15,-20 0 0,-1 0 16,22 0-16,-22 0 0,0 0 0,-21 0 16,22 0-16,-1 0 0,0 0 15,1 0-15,-22 0 0,21 0 16,1 0-16,-1 0 0,21 0 0,-20 0 16,-1 0-16,22 0 0,-22 0 0,21 0 15,1 0-15,-22 0 0,22 0 16,-1 0-16,-20 0 0,-1 0 0,21 0 15,-20 0-15,-1-21 0,0 21 16,1 0-16,-1 0 0,0 0 0,1-22 16,-1 22-16,0 0 0,1 0 15,-22 0-15,21 0 0,1 0 16,-1-21-16,0 21 0,1 0 0,-1 0 16,0 0-16,1 0 0,-1 0 15,0 0-15,1 0 0,-1 0 0,21 0 16,-20 0-16,-1 0 0,0 0 15,1 0-15,-1 0 0,0 0 0,1 0 16,-1 0-16,0 0 0,1 0 0,-1 0 16,22 0-16,-22 0 0,0 0 15,22 0-15,-22 0 0,22 0 0,-22 0 16,0 0-16,1 0 0,20 0 16,-21 0-16,1 0 0,20 0 15,-20 0-15,-1 0 0,0 0 16,1 0-16,-1 0 0,0 0 0,-21 0 15,22 0-15,-1 0 0,0 0 16,1 0-16,-1 0 0,-21 0 0,22 0 16,-1 0-16,0 0 0,1 0 0,-1 0 15,0 0-15,1 0 0,-22 0 16,21 0-16,0 0 0,1 0 0,-22 0 16,21 0-16,1 0 0,-1 0 15,0 0-15,-21 0 0,22 0 0,-1 21 16,0-21-16,-20 0 0,20 22 15,0-22-15,1 0 0,-1 21 0,0-21 16,1 21-16,-1-21 16,-21 0-16,21 0 0,-20 0 0,20 21 15,-21-21-15,21 0 0,-20 0 16,20 0-16,-21 0 0,0 0 0,0 0 16,22 0-16,-22 0 0,21 0 15,-21 0-15,22 0 0,-1 0 0,-21 0 16,22 0-16,-22 0 0,21 0 15,-21 0-15,0 0 0,22 0 0,-22 0 16,0 0-16,0 0 0,0 0 16,1 0-16,-1 0 0,0 0 0,0 0 15,0 0 1,-21-21 0,0 0-16</inkml:trace>
  <inkml:trace contextRef="#ctx0" brushRef="#br0" timeOffset="8293.44">14160 3768 0,'0'21'0,"0"0"16,22 0-16,-22 0 15,0 22-15,0-22 0,0 21 0,0 1 0,0-22 16,0 21-16,0 0 16,0 1-16,0-1 0,-22-21 0,22 22 15,0-22-15,0 21 0,0-21 16,-21 0-16,21 1 0,0-1 0,0 0 15,0 0 1,21-21 15,1-21-31,-1 0 0,0 0 16</inkml:trace>
  <inkml:trace contextRef="#ctx0" brushRef="#br0" timeOffset="8581.27">14838 3874 0,'-43'84'31,"43"-63"-31,0 1 0,0 20 0,-21-21 16,21 0-16,0 22 0,0-22 15,0 0-15,-21 21 0,21-21 16,0 1-16,0-1 0,0 0 0,0 0 16,0 0-16,0 0 15,0 1-15,0-44 47,0 1-47,0 0 0</inkml:trace>
  <inkml:trace contextRef="#ctx0" brushRef="#br0" timeOffset="8898.09">14753 3895 0,'0'0'0,"0"-21"0,0-1 15,0 1-15,0 0 0,0 0 16,0 0-16,21 0 16,0 21-16,1 0 0,-1-22 0,21 22 15,-21 0-15,22 0 0,-1 0 16,-21 0-16,21 0 0,-20 22 0,20-1 15,0 0-15,-21 0 0,1 0 0,-1 0 16,0 1-16,0 20 0,0-21 16,-21 21-16,0-20 0,0 20 0,0-21 15,0 21-15,0-20 0,0 20 16,-21-21-16,21 0 0,-21 0 0,0 1 16,0-1-16,21 0 15,-22 0-15,1-21 0,21 21 0,-21-21 16,21 21-1,0-42 17,0 0-32,0 0 0,0 0 15</inkml:trace>
  <inkml:trace contextRef="#ctx0" brushRef="#br0" timeOffset="9141.95">14668 4064 0,'22'0'0,"-1"0"15,0 0-15,21 0 0,-21 0 16,22-21-16,20 21 0,-20-21 0,-1 21 16,21 0-16,-20 0 0,-1 0 15,22-21-15,-22 21 0,0 0 0,1 0 16,-22 0-16,21 0 0,-21 0 15,0 0-15,-21 21 16,0 0 0,-21 0-16</inkml:trace>
  <inkml:trace contextRef="#ctx0" brushRef="#br0" timeOffset="10998.89">2561 6392 0,'0'0'0,"-21"0"16,0 0-16,0 0 15,-1 0-15,1 0 16,0 0-16,0 0 0,0 0 0,0 0 16,-1 0-1,1 0-15,0 0 0,-21 0 0,21 0 16,-1 0-16,1 0 16,0 0-16,0 0 0,0 0 15,0 0 1,21-21-1,21 21 17,0 0-32,0 0 0,0 0 0,0 0 15,22 0-15,-1 0 0,0 0 16,1 0-16,-1 0 0,0 0 0,1 0 16,20 0-16,-20 0 15,-1 0-15,21 0 0,-20 0 0,20 0 16,-20 0-16,-1 0 0,21 0 15,-20 0-15,20-21 0,-20 21 0,20 0 16,1 0-16,20 0 0,-20 0 16,20 0-16,-20 0 0,21 0 0,-1 0 15,-20 0-15,20 0 0,-20 0 16,21 0-16,-22 0 0,22 0 0,-22 0 16,22 0-16,0 0 0,-1 0 15,-20 0-15,20 0 0,1 0 16,-21 0-16,20 0 0,-20 0 0,-22 0 0,22 0 15,-22 0-15,0 0 16,1-21-16,-1 21 0,-21 0 0,21 0 16,-20 0-16,20 0 0,-21 0 0,0 0 15,0 0-15,1 0 16,-1 0 0,-42 0 468,-1 0-437</inkml:trace>
  <inkml:trace contextRef="#ctx0" brushRef="#br0" timeOffset="12549.66">6456 6287 0,'0'0'0,"-21"0"0,-1 0 0,1 0 31,0 0-15,0 0 0,0 0-16,0 0 15,-1 0-15,1 0 16,0 0-16,0 0 16,42 0 46,0 0-46,0 0-1,1 0-15,-1 0 16,0 0-16,0 0 0,0 0 16,22 0-16,-22 0 0,21 0 0,0 0 15,1 0-15,-1 0 0,22 0 16,-22 0-16,21 0 0,1 0 0,-1 0 15,1 0-15,21 0 0,-22 0 0,22 0 16,-22 0-16,43 0 0,-21 0 16,21 0-16,-1 0 0,1 0 0,0 0 15,21 0-15,-21 0 0,-21 0 16,20 0-16,-20 0 0,0 0 16,21 0-16,-43 0 0,22 0 0,-22 0 15,1 0-15,-1 0 0,-20 0 16,-1 0-16,0 0 0,1 0 0,-22 0 15,21 0-15,-21 0 0,0 0 16,1 0-16,-1 0 141</inkml:trace>
  <inkml:trace contextRef="#ctx0" brushRef="#br0" timeOffset="14873.17">10012 6350 0,'0'0'0,"-21"0"31,42 0 16,0 0-32,0 0 1,0 0-16,0 0 0,1 0 16,-1 0-16,21 0 15,-21 0-15,0 0 0,1 0 0,20 0 0,-21 0 16,0 0-16,0 0 0,22 0 15,-22 0-15,0 0 0,0 0 16,0 0-16,22 0 0,-22 0 0,0 0 16,21 0-16,-20 0 0,-1 0 15,21 0-15,0-21 0,-20 21 0,20 0 16,0 0-16,1 0 0,-1 0 16,21 0-16,-20 0 0,-1 0 0,0 0 15,1 0-15,20 0 0,-20 0 0,-1 0 16,0 0-16,1 0 0,-1 0 15,-21 0-15,21 0 0,1 0 0,-1 0 16,-21 0-16,22 0 0,-1 0 16,0 0-16,-21 0 0,22 0 15,-1 0-15,0 0 0,1 0 0,-1 0 16,0 0-16,-20 0 0,20 0 16,0 0-16,1-21 0,-22 21 0,21 0 15,-21 0-15,22 0 0,-22 0 0,21 0 16,-21 0-16,22 0 0,-22 0 15,21 0-15,-21 0 0,0 0 0,1 0 16,20 0-16,-21 0 0,0 0 16,0 0-16,22 0 0,-22 0 0,0 0 15,21 0-15,-20 0 0,-1 0 16,21-21-16,-21 21 0,0 0 16,1 0-16,20 0 0,-21 0 0,0 0 15,0 0-15,22 0 0,-22 0 0,21 0 16,-21 0-16,22 0 0,-22 0 15,21 0-15,-21 0 0,22 0 0,-22 0 16,21 0-16,-21 0 0,1 0 16,-1 0-16,0 0 0,0 0 0,0 0 15,0 0-15,1 0 0,-1 0 0,0 0 16,0 0-16,0 0 16,0 0-16,1 0 15,-1 0-15,0 0 16,0 0-16,0 0 15,0 0-15,1 0 16,-1 0-16,0 0 16,-21 21-16,21-21 0,0 0 0,0 0 15,1 0-15,-1 0 16,0 0-16,0 0 0,0 0 16,0 0-16,1 0 0,20 0 0,0 0 15,-21 0 1,1 0-16,-1 0 0,0 0 0,0 0 15,0 0-15,0 0 16,1 0-16,-1 0 16,0 0-16,0 0 15,0 0-15,0 0 16,1 0-16,-1 0 0,0 0 16,0 0-16,0 0 0,0 0 15,1 0-15,-1 0 16,0 0-16,0 0 0,0 0 15,0 0-15,1 0 16,-1 0-16,0 0 16,0 0-16,0 21 15,0-21 1,1 0 0,-1 0-1,0 0-15,0 0 16,0 0-16,0 0 15,1 0 1,-1 0-16,0 0 16,0 0-1,0 0 1,0 0-16,1 0 31,-1 0-31,0 0 16,0 0-1,0 0-15,0 0 16,1 0 0,-1 0-1,0 0 17,0 0 264,0 0-249,-21-21 0,-21 21-31,0 0-1,0 0-15,0-21 0,-1 21 16</inkml:trace>
  <inkml:trace contextRef="#ctx0" brushRef="#br0" timeOffset="18293.75">15621 6202 0,'0'0'0,"21"0"16,0 21-16,0-21 0,1 0 15,-1 0-15,0 21 16,0-21-16,0 0 16,0 0-16,1 0 0,-1 0 15,0 0-15,0 0 16,0 0-16,0 0 0,1 21 16,-1-21-16,0 0 0,0 0 15,21 0-15,-20 0 0,20 0 0,0 0 16,1 0-16,-1 0 15,0 0-15,22 0 0,-22 0 0,0 0 16,22 0-16,-22 0 0,1 0 0,20 0 16,-21 0-16,1 0 0,-1 0 15,0 0-15,22 0 0,-22-21 0,1 21 16,20 0-16,-21 0 0,22 0 16,-1 0-16,-20 0 0,20 0 0,1 0 15,-1 0-15,1 0 0,-22 0 16,22 0-16,-22 0 0,0 0 0,22 0 15,-22 0-15,0 0 0,1 0 0,-1 0 16,-21 0-16,22 0 0,-1 0 16,0 0-16,1 0 0,-1 0 15,0 0-15,1 0 0,-22 0 16,21 0-16,0 0 0,1 0 0,-1 0 16,0-21-16,1 21 0,-1 0 0,0 0 15,1 0-15,-1 0 0,0 0 16,1 0-16,-1 0 0,-21 0 0,22 0 15,-1 0-15,-21 0 0,21 0 16,1 0-16,-22 0 0,21 0 0,1 0 16,-1 0-16,-21 0 0,21 0 15,1 0-15,-1 0 0,-21 0 0,22 0 16,-1 0-16,0 0 0,-21 0 0,22 0 16,-1 0-16,0 0 15,-20 0-15,20 0 0,0 0 0,-21 0 16,22 0-16,-22 0 0,21 0 15,-21 0-15,1 0 0,-1 0 0,21 0 16,-21 0-16,0 0 0,1 0 16,-1 0-16,0 0 0,0 0 0,0 0 15,0 0-15,1 0 0,-1 0 0,0 0 16,21 0-16,-21 0 0,1 0 16,20 0-16,-21 0 0,21 0 15,-20 0-15,-1 0 0,21 0 16,-21 0-16,22 0 0,-22 0 0,0 0 15,0 0-15,21 0 0,-20 0 16,-1 0-16,21 0 0,-21 0 0,0 0 16,1 0-16,-1 0 0,21 0 0,-21 0 15,0 0-15,1 0 0,-1 0 16,0 0-16,0 0 0,0 0 0,0 0 16,1 0-16,-1 0 0,0 0 15,0 0-15,0 0 16,0 0-1,1 0-15,-1 0 16,0 0-16,0 0 31,-21 21 860,-21-21-875,0 0 827,0 0-827</inkml:trace>
  <inkml:trace contextRef="#ctx0" brushRef="#br0" timeOffset="22341.69">3111 7091 0,'-21'21'0,"0"-21"16,0 0-16,0 0 0,0 0 15,-22 0-15,22 0 0,0 0 0,-21 21 16,20-21-16,-20 0 0,21 0 16,0 0-16,-22 0 0,22 0 15,0 0-15,0 0 0,0 0 0,0 0 32,42 0 14,0 0-30,0 0-16,0 21 0,0-21 16,1 0-16,-1 0 0,0 0 15,0 0-15,0 0 0,22 0 0,-22 0 16,0 0-16,21 0 0,-21 0 16,22 0-16,-1 0 0,0 0 0,1 0 15,-1 0-15,0 0 0,1 0 16,-1 0-16,0 0 0,22 0 0,-22 0 15,22 0-15,-1-21 0,-20 21 16,20 0-16,-21 0 0,22 0 0,-22 0 16,1 0-16,-1 0 0,21 0 15,-20 0-15,-1 0 0,0-21 16,1 21-16,-1 0 0,22 0 0,-22 0 16,0 0-16,22 0 0,-22 0 15,22 0-15,-1 0 0,-21 0 0,22 0 16,-1 0-16,-20 0 0,20 0 15,-20 0-15,20 0 0,-21 0 0,1 0 16,20 0-16,-20 0 0,-1 0 16,0 0-16,22 0 0,-22 0 0,0 0 15,1 0-15,20 0 0,-20 0 0,-1 0 16,0 0-16,22 0 0,-22 0 16,0 0-16,1 0 0,-1 0 0,0 0 15,1 0-15,-1 0 16,0 0-16,-20 0 0,20 0 0,-21 0 15,21 0-15,-20 0 0,20 0 0,-21 0 16,21 0-16,-20 0 0,20 0 16,-21 0-16,21 0 0,1 0 0,-22 0 15,21 0-15,1 0 0,-1 0 16,21 0-16,-20 0 0,-1 0 0,0 0 16,1 0-16,-1 0 0,0 0 0,1 0 15,-22 0-15,21 0 0,1 0 16,-1 0-16,-21 0 0,21 0 0,1 0 15,-22 0-15,21 0 0,-21 0 16,22 0-16,-1 0 0,-21 0 16,22 0-16,-1 0 0,0 0 0,-21 0 15,22 0-15,-1 0 0,0 0 16,1 0-16,-1 0 0,0 0 0,1 0 16,20 0-16,-20 0 0,-1 0 15,0 0-15,1 0 0,-1 0 0,21 0 16,-20 0-16,-1 0 0,0 0 0,-20 0 15,20 0-15,0 0 0,1 0 16,-1 0-16,0 0 0,1 0 0,-22 0 16,21 0-16,0 0 0,1 0 15,20 0-15,-20 0 0,-1 0 0,0 0 16,1 0-16,-1 0 0,0 21 16,1-21-16,-1 0 0,0 0 15,-21 0-15,22 0 0,-1 0 0,0 0 16,1 0-16,-22 0 0,21 0 15,1 0-15,-22 0 0,21 0 0,0 0 16,-20 0-16,20 0 0,0 0 16,-21 0-16,22 0 0,-1 0 0,-21 0 15,22 0-15,-1 0 0,-21 0 16,21 0-16,-20 0 0,20 0 0,-21 0 16,21 0-16,-20 0 0,-1 0 15,21 0-15,-21 0 0,0 0 16,1 0-16,-1 0 0,0 0 0,0 0 15,0 0-15,0 0 0,1 0 16,-1 0-16,0 0 16,0 0-16,0 0 15,0 0-15,1 0 16,-1 0 0,0 0 15,-42 0 328,0 0-343</inkml:trace>
  <inkml:trace contextRef="#ctx0" brushRef="#br0" timeOffset="25245.44">2455 8065 0,'0'0'0,"-21"0"78,0 0-62,0 0-16,0 0 0,-1 0 0,1 0 16,0 0-16,0 0 0,0 0 15,0 0-15,-1 0 16,44 0 78,-1 0-94,0 0 15,0 0-15,0 0 0,0 0 0,22 0 16,-1 0-16,-21 0 0,22 0 15,-1 0-15,0 0 0,22-22 0,-22 22 16,0 0-16,1 0 0,20 0 16,-20 0-16,-1 0 0,0 0 0,1 0 15,20 0-15,-21 0 0,1 0 16,20-21-16,1 21 0,-1 0 0,1 0 16,-1 0-16,1 0 0,-1 0 15,1 0-15,-1 0 0,22 0 16,-22 0-16,1 0 0,-22 0 15,22 0-15,-1 0 0,1 0 0,-1 0 16,1 0-16,-1-21 0,1 21 16,-1 0-16,1 0 0,-1 0 0,22 0 15,-22 0-15,1 0 0,-1-21 16,1 21-16,-22 0 0,22 0 0,-1 0 16,-20 0-16,-1 0 0,21 0 15,-20 0-15,20 0 0,1 0 0,-22 0 16,22 0-16,-1 0 0,22-21 15,-22 21-15,1 0 0,-1 0 0,1 0 16,-1 0-16,1 0 0,-1 0 16,1 0-16,-22 0 0,22 0 15,-1 0-15,-21 0 0,22 0 0,-1 0 16,1 0-16,-1 0 0,22 0 16,-21 0-16,-1 0 0,22 0 0,-22 0 15,1 0-15,-1 0 0,1 0 16,-22 0-16,22-21 0,-1 21 0,-21 0 15,22 0-15,-22 0 0,22 0 0,-22 0 16,22 0-16,-22 0 0,21 0 16,-20 0-16,-1 0 0,22 0 0,-22 0 15,21 0-15,-20 0 0,-1 0 16,0 0-16,22 0 0,-22 0 16,1 0-16,-1 0 0,21 0 0,-20 0 15,-1 0-15,0 0 0,1 0 16,-1 0-16,0 0 0,1 0 0,-22 0 15,21 0-15,1 0 0,-1 21 16,-21-21-16,0 0 0,22 0 0,-22 0 16,0 0-16,21 0 0,-21 0 15,1 0-15,-1 0 0,0 0 0,0 0 16,0 0-16,0 0 16,1 0-16,-1 0 0,0 0 0,0 0 15,-21-21-15,21 21 16,-42 0 218,0 0-203,0 0 79,0 0-110,21-22 15,-22 22-15,1 0 0,0 0 16</inkml:trace>
  <inkml:trace contextRef="#ctx0" brushRef="#br0" timeOffset="29493.59">11832 7959 0,'0'0'0,"-21"0"16,21-21-16,-21 21 15,21-22 1,0 44 47,0-1-48,0 0-15,0 0 16,0 0-16,0 0 15,0 1-15,0-1 16,0 0-16,21 0 0,0 0 16,-21 0-16,21-21 15,0 22-15,1-22 0,-1 21 0,-21 0 16,21-21-16,0 21 0,0-21 0,0 0 16,1 21-16,-1-21 0,0 0 15,0 21-15,0-21 0,0 0 0,1 0 16,-1 0-16,0 0 0,0 0 15,0 0-15,0 0 0,1 0 0,-1 0 16,0 0-16,0 0 0,0 0 16,0 0-16,1 0 0,-1-21 15,0 21-15,0-21 0,0 21 0,0-21 16,1 21-16,-1-21 0,0 21 0,0-21 16,0 21-16,0-22 0,1 22 15,-1-21-15,0 21 0,0 0 0,0-21 16,0 21-16,1-21 0,-1 21 15,21 0-15,-21-21 0,0 21 0,1 0 16,-1 0-16,0-21 0,0 21 16,0 0-16,22 0 0,-22 0 0,0 0 15,0 0-15,0 0 0,0 0 0,22 0 16,-22 0-16,0 0 16,21 0-16,-20 0 0,-1 0 0,21 0 15,-21 0-15,0 0 0,1 0 16,-1 0-16,0 0 0,0 0 0,0 0 15,0 0-15,1 0 0,-22 21 0,21-21 16,0 21-16,0 0 16,0-21-16,-21 21 0,21 0 15,1-21-15,-22 22 0,21-1 16,0 0-16,0 0 16,-21 0-16,0 0 15,21-21-15,-21 22 16,0-1-1,0 0 1,0 0-16,0 0 16,0-42 46,0 0-46,21 0-16,-21 0 15,22 21-15,-22-22 0,0 1 16,21 0-16,0 0 16,0 0-16,-21 0 15,21 21-15,-21-22 0,21 22 16,1-21-16,-1 0 0,0 21 16,0-21-16,21 21 0,-20 0 15,20 0-15,-21-21 0,21 21 0,-20-21 16,-1 21-16,21 0 0,-21 0 0,0 0 15,1 0-15,-1-22 0,0 22 16,0 0-16,0 0 0,0 0 16,1 0-16,-1 0 0,0 0 15,0 0-15,21 22 0,-20-1 16,20-21-16,-21 21 0,21-21 0,-20 21 16,-1 0-16,21-21 0,-21 21 15,0-21-15,1 22 0,-1-22 0,0 0 16,-21 21-16,21-21 0,0 0 15,0 21-15,1-21 0,-1 0 16,0 0-16,0 0 0,0 0 16,0 0-16,1 0 0,-1 0 0,0 0 15,0 0-15,21 0 0,-20 0 0,-1 0 16,21 0-16,-21-21 0,0 21 16,1-21-16,-1-1 0,0 22 15,0-21-15,0 0 0,-21 0 16,21 0-16,-21 0 0,22-1 0,-22 1 15,21 0-15,-21 0 0,0 0 0,0 0 16,21 21-16,-21-22 16,0 1-16,21 0 15,0 21 1,-21-21-16,0 0 47,-21 21-32,0 0-15,0 0 16</inkml:trace>
  <inkml:trace contextRef="#ctx0" brushRef="#br0" timeOffset="30029.42">13166 8657 0,'0'0'0,"-22"0"0,-41 0 16,84 21 31,0-21-47,0 0 0,1 0 15,-1 0-15,21 0 0,-21 0 0,22 0 16,-1 0-16,0 0 0,-21 0 16,22 0-16,-1 0 0,0 0 0,-20 0 15,20 0-15,-21 0 0,0 0 0,0 0 16,1 0-16,-1 0 0,-42 0 47,-1 0-47,1 0 15,0 0-15,0 0 0</inkml:trace>
  <inkml:trace contextRef="#ctx0" brushRef="#br0" timeOffset="30309.26">13377 8700 0,'0'0'15,"0"21"-15,0 0 16,0 0 0,0 0-1,0 0-15,0 1 16,0-1-16,0 0 0,0 0 0,0 21 0,0-20 16,0-1-16,-21 21 15,21-21-15,0 22 0,-21-22 0,21 0 16,0 0-16,0 21 0,-21-20 0,21-1 15,0 0-15,-21 0 0,21 0 16,0 0-16,0 1 16,21-22-1,0 0 1,0 0-16,0 0 0,0-22 16,1 1-16</inkml:trace>
  <inkml:trace contextRef="#ctx0" brushRef="#br0" timeOffset="30718.19">13631 9102 0,'21'0'32,"1"0"-17,-1 0-15,0 0 0,-21-21 0,21 21 16,0 0-16,0-22 0,-21 1 0,22 0 15,-22 0 1,21 21-16,-21-21 0,0 0 0,0-1 16,-21 22-1,-1 0-15,1 0 16,0 0-16,0 0 0,0 22 16,21-1-16,-21 0 0,-1 0 15,1 0-15,21 0 0,0 1 0,0-1 16,-21 0-16,21 0 0,0 0 0,0 0 15,0 1-15,0-1 0,0 0 16,0 0-16,21 0 0,0 0 16,1-21-16,-1 0 15,0 22-15,0-22 0,0 0 16,0 0-16,1 0 0,-1 0 16,0 0-16,0-22 0,0 22 15,0-21-15,1 21 0,-22-21 0,21 0 16</inkml:trace>
  <inkml:trace contextRef="#ctx0" brushRef="#br0" timeOffset="31301.32">13991 9059 0,'0'0'0,"0"-42"32,21 21-32,0 21 0,1 0 15,-1-21-15,21 21 0,-21 0 16,0 0-16,1 0 0,-1 0 15,0 0-15,21 0 0,-21 21 16,1 0-16,-1 0 0,-21 0 16,0 1-16,0-1 0,0 0 15,-21 0-15,-1 0 0,1 0 0,0 1 16,0-22-16,0 21 0,0 0 0,-1 0 16,1-21-16,0 21 0,0-21 15,21 21-15,-21-21 0,42-21 47,0 21-47,0-21 16,0 0-16,1 21 0,-22-21 15,21-22-15,0 22 0,21 0 16,-21 0-16,1-21 0,-1 20 0,0 1 16,0 0-16,-21 0 0,21 0 0,-21 0 15,21-1-15,-21 1 16,0 42 15,-21 1-31,0-1 0,21 0 16,0 0-16,-21 0 0,21 0 0,-21 1 15,21-1-15,0 0 0,0 0 16,0 0-16,0 0 0,0 1 0,0-1 16,0 0-16,21 0 15,0-21-15,0 0 0,0 21 16,1-21-16,-1 0 0,0 0 15,0 0-15,0 0 0,0 0 0,1 0 16,-1 0-16,0-21 0,0 0 16,0 0-16,0 0 0,-21-1 15,0-20-15,22 21 0,-22-21 0,21-1 16,-21 1-16,0 0 0</inkml:trace>
  <inkml:trace contextRef="#ctx0" brushRef="#br0" timeOffset="31614.15">14774 8509 0,'0'-21'0,"0"42"0,0-21 47,0 21-47,0 0 0,0 1 16,0-1-16,-21 0 0,21 0 16,-21 21-16,21-20 0,-21 20 0,21 0 15,0 1-15,0-22 0,0 21 16,0 0-16,0 1 0,0-1 0,-21-21 15,21 22-15,0-22 0,0 21 16,0-21-16,0 0 0,0 1 16,0-1-16,0 0 0,0 0 15,21-21-15,-21 21 0,21-21 16,0 0-16,0 0 16,0 0-16,1 0 15,-1-21-15,-21 0 0,21 0 16,0 0-16,-21-1 0,21 1 15,-21 0-15,0 0 0,21-21 0</inkml:trace>
  <inkml:trace contextRef="#ctx0" brushRef="#br0" timeOffset="31894.99">14668 8742 0,'43'0'16,"-22"0"-1,0 0-15,0 0 0,0 0 0,22-21 16,-22 21-16,0 0 0,21 0 16,-20 0-16,-1-21 0,0 21 0,0 0 15,0 0-15,0 0 0,1 0 16,-1 0-16,-21-22 0,21 22 0,-42 0 47,0 0-47,-1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3:07:48.5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3281 1143 0,'0'-21'31,"0"0"-16,0 0 17,0-1-1,0 1-15,0 42 46,0 1-62,0-1 16,-21 0-16,21 0 15,0 0-15,0 0 0,0 1 16,0-1-16,0 0 0,0 21 16,0-21-16,0 1 0,0-1 0,0 0 15,0 21-15,0-21 0,0 1 16,0 20-16,0-21 0,0 21 15,0 1-15,0-1 0,0-21 16,-22 22-16,22-1 0,0 0 16,0 1-16,0-1 0,0 0 0,0 1 15,0-1-15,0-21 0,0 21 16,0 1-16,0-22 0,0 21 0,0-21 16,0 22-16,0-22 0,0 21 15,0 1-15,0-22 0,22 21 0,-22 0 16,21-20-16,-21 20 0,0 0 15,0 1-15,0-22 0,0 21 0,21-21 16,-21 22-16,0-1 0,0-21 16,0 21-16,0-20 0,0 20 15,0 0-15,21-21 0,-21 22 0,0-22 16,0 21-16,0-21 0,0 22 16,0-1-16,0 0 0,0 1 0,0-22 15,0 21-15,0 1 0,0-1 16,0-21-16,21 21 0,-21 1 0,0-1 15,0-21-15,0 22 0,0-22 16,0 21-16,0 0 0,0-20 0,0 20 16,0 0-16,0 1 0,0-1 15,0 0-15,0 1 0,0-1 0,0 21 16,0-20-16,0-1 0,-21 22 16,0-22-16,21 0 0,-21 22 15,21-22-15,0 22 0,-21-22 0,-1 0 16,1 22-16,21-22 0,0 22 15,-21-1-15,21-21 0,-21 22 0,0-1 16,21 1-16,-21-22 0,21 22 16,0-1-16,-22-20 0,22 20 0,-21 1 15,21-22-15,-21 21 0,21 1 16,0-1-16,0 1 0,-21-1 0,21 1 16,0-22-16,-21 22 0,21-1 15,0 1-15,0-22 0,0 22 0,0-1 16,0 1-16,-21-22 0,21 21 0,0 1 15,0-1-15,0 1 16,-22-1-16,22 1 0,0-1 0,0 1 16,0-1-16,0 1 0,-21-1 15,21 1-15,0-1 0,0 22 0,-21-21 16,21-1-16,0 1 0,0 20 0,0-20 16,0-1-16,0 1 0,0-1 15,0 1-15,0-1 0,0 1 0,0-1 16,0 1-16,0-1 0,0 1 0,0-1 15,0 1-15,0-1 0,0 1 16,0-22-16,0 22 0,0-1 16,21-21-16,-21 22 0,21-22 15,-21 22-15,0-1 0,0-20 0,0 20 16,22-21-16,-22 22 0,0-22 0,21 1 16,-21-1-16,0 0 0,0 1 15,0 20-15,0-21 0,0 1 0,21-1 16,-21 0-16,0 1 0,21-1 0,-21 0 15,0 1-15,0-1 0,0 0 16,21-20-16,-21 20 0,0 0 0,21-21 16,-21 22-16,0-22 0,0 0 0,0 21 15,0-20-15,0-1 16,0 0-16,0-42 31,0 0-31,0-1 16,0-20-16,0 0 0,0-22 0,0 1 15,22-22-15</inkml:trace>
  <inkml:trace contextRef="#ctx0" brushRef="#br0" timeOffset="3216.26">3260 1037 0,'0'21'47,"-22"-21"-32,1 0 1,0 0 15,42 0 32,0 0-48,1 0-15,-1 0 0,21 0 16,0-21-16,-20 21 0,20 0 0,0 0 15,1 0-15,-1-21 0,0 21 16,1 0-16,20 0 0,-21 0 16,1 0-16,20 0 0,-20 0 0,-1 0 15,21 0-15,-20 0 0,20 0 16,1 0-16,-1 0 0,22 0 0,-22 0 16,22 0-16,0 0 0,-22-21 15,22 21-15,0 0 0,-1 0 0,-20 0 16,20 0-16,-20 0 15,21 0-15,-22 0 0,22 0 0,-1 0 16,1 0-16,0 0 0,-1 0 16,1 0-16,21 0 0,-21 0 0,-1 0 15,1 0-15,21 0 0,0 0 16,-1 0-16,1 0 0,0 0 0,0 0 16,21 0-16,-21 0 0,0 0 15,-1 0-15,1 0 0,21 21 16,0-21-16,0 0 0,0 0 0,-21 0 15,21 0-15,-21 0 16,21 21-16,-21-21 0,21 0 0,-21 0 0,21 0 16,-22 0-16,22 0 15,-21 0-15,0 0 0,0 0 0,0 0 16,0 0-16,-1 0 0,22 0 16,-21 0-16,21 0 0,-21 0 0,0 0 15,0 0-15,-22 0 0,22 0 16,0 0-16,-21 0 0,21 0 0,-22 0 15,1 0-15,0 0 0,-1 0 16,1 0-16,-22 0 0,1 0 0,-1 0 16,1 0-16,-22 0 0,22 0 15,-43 0-15,21 0 0,1 0 0,-22 0 16,0 0-16,0 0 0,0 0 31,-21 21 47,0 1-78,0-1 16,0 0-16,0 0 16,0 0-16,-21 0 15,21 1-15,0-1 16,0 0-16,0 0 0,0 0 15,0 0-15,-21 1 0,21-1 16,0 0-16,0 0 0,-21 0 16,21 22-16,0-22 0,0 0 0,0 21 15,0 1-15,0-22 0,0 21 16,0 0-16,0 1 0,0-1 0,0 22 16,0-22-16,0 0 0,0 1 15,0-1-15,0 0 0,0 1 0,0-1 16,0 0-16,0 1 0,0 20 15,0-21-15,0 1 0,0 20 0,0-20 16,0-1-16,0 21 0,0-20 16,0 20-16,0-20 0,0-1 15,0 0-15,-21 1 0,21 20 0,-22-21 16,1 1-16,21-1 0,0 0 16,-21 22-16,21-22 0,-21 22 0,0-22 15,21 22-15,0-22 0,-21 21 16,-1 1-16,22-22 0,0 1 0,0 20 15,-21-21-15,21 22 0,0-1 0,-21 1 16,21-1-16,0 1 0,0-1 16,0 1-16,0-1 0,0 1 0,0-1 15,0 1-15,0-1 0,-21 1 16,21-1-16,-21 1 0,0 21 0,21-22 16,-22 22-16,22-22 0,-21 22 15,0-22-15,21 22 0,0-21 16,-21-1-16,0 22 0,21-22 0,-21 22 15,21 0-15,-22-22 0,22 22 0,-21-22 16,0 22-16,21-22 0,0 1 16,-21 21-16,0-22 0,21 22 0,-21-22 15,21 22-15,-22-22 0,1 22 16,21 0-16,-21-22 0,0 1 0,21-1 16,-21 22-16,0-22 0,21 1 0,-22 21 15,22-22-15,0 1 0,0-1 16,-21 1-16,21-1 0,0 1 0,-21-1 15,21 1-15,0-22 0,0 21 16,0-20-16,0 20 0,-21-20 16,21 20-16,0 1 0,0-22 0,0 21 15,0-20-15,-21 20 0,21-20 0,0-1 16,0 0-16,0 1 0,0-1 16,0 0-16,0 1 0,0-1 0,0-21 15,0 21-15,0 1 0,0-1 0,0 0 16,0 1-16,0-1 0,0 0 15,0 1-15,0-1 0,0 0 16,0-20-16,0 20 0,0-21 0,0 21 16,0-20-16,0-1 0,0 0 15,0 0-15,0 0 0,0 0 0,0 1 16,0-1-16,0 0 0,0 0 31,0 0-15,0 0 15,-21-21-15,21 22-1,0-1 1,0 0 0,-22-21-16,22 21 0,-21-21 15,21 21-15,-21-21 16,0 21-16,0-21 15,0 22-15,-1-22 16,1 0-16,0 0 16,0 0-16,0 0 0,0 0 15,-1 0-15,1 0 0,0 0 16,0 0-16,0 0 0,-22 0 0,22 0 16,-21 21-16,0-21 0,-1 0 0,-20 0 15,20 0-15,-20 21 16,-1-21-16,22 0 0,-21 21 0,-1 0 15,22-21-15,-22 21 0,22-21 0,0 22 16,-22-1-16,1 0 0,20-21 16,-20 21-16,-1-21 0,1 21 0,-1 0 15,1-21-15,-22 0 0,0 22 0,1-22 16,-22 0-16,21 0 0,1 0 16,-1 0-16,21 21 0,1-21 0,-22 0 15,22 0-15,-1 0 0,1 0 0,-1 0 16,1 0-16,-1 0 0,-20 0 15,-1 0-15,0 0 0,1 0 0,-1 0 16,-21 0-16,21 0 0,-20 0 16,-1 0-16,21 0 0,-21 0 15,0 0-15,1 0 0,20 0 0,-21 0 16,21 0-16,1 0 0,-1 0 16,0-21-16,22 21 0,-22 0 0,1 0 15,-1 0-15,0 0 0,-21 0 0,22 0 16,20 0-16,-20 0 0,20 0 15,1 0-15,-1 0 0,1 0 0,-1-22 16,22 22-16,-1 0 0,1-21 0,0 21 16,-1 0-16,22 0 0,-21-21 15,21 21-15,-22 0 0,1-21 0,0 21 16,-1 0-16,1 0 0,0-21 16,-1 21-16,22 0 0,-21 0 15,21 0-15,-22 0 0,22 0 0,-21 0 16,21 0-16,-22 0 0,22 0 15,-21 0-15,21 0 0,-22 0 0,22 0 16,-21 0-16,21 0 0,-22 0 0,1 0 16,0 0-16,-1 0 0,1 0 15,0 0-15,-22 0 0,22 0 0,0 21 16,-1-21-16,22 0 0,-21 0 16,-1 0-16,1 0 0,0 0 0,21 0 15,-22 21-15,1-21 0,21 0 16,-22 0-16,22 0 0,-21 0 15,21 0-15,0 0 0,-1 0 0,1 0 32,0 0-1,21-21 0</inkml:trace>
  <inkml:trace contextRef="#ctx0" brushRef="#br0" timeOffset="4716.02">4022 1863 0,'0'-21'0,"0"-1"15,0 1-15,0 0 16,0 0-16,-22 0 16,22 42 15,-21 0-31,21 0 15,0 22-15,0-22 0,-21 21 16,21 0-16,0 1 0,0-1 0,0 0 16,0 1-16,0-1 0,0 0 15,0 1-15,0-1 0,0 0 0,0 1 16,0-1-16,0 0 16,21 1-16,-21-1 0,21 0 0,1-20 15,-22-1-15,21 0 0,0 0 0,0 0 16,0 0-16,0-21 0,1 0 15,-1 0-15,0 0 0,21 0 0,-21-21 16,22 0-16,-22 0 0,21 0 16,1 0-16,-22-22 0,21 22 0,-21-21 15,22-1-15,-22 1 0,21 0 16,-21-1-16,0 1 0,1-21 0,-1 20 16,0 1-16,-21 0 0,0-1 15,21 1-15,-21 0 0,21-1 0,-21 22 16,0 0-16,0 0 15,0 0-15,0-1 16,0 44 15,21-1-15,1-21-16,-22 21 0,21-21 16,0 0-16,0 21 15</inkml:trace>
  <inkml:trace contextRef="#ctx0" brushRef="#br0" timeOffset="5211.81">5292 1947 0,'-22'0'46,"1"0"-46,0 0 16,21 22-16,-42-22 0,21 21 16,-1 0-16,-20 0 0,21 0 0,-21 0 15,20 1-15,1-1 16,0 0-16,0 0 0,21 0 0,0 0 0,0 1 16,0-1-1,0 0-15,21-21 0,0 21 0,0-21 16,1 0-16,20 21 0,-21-21 15,21 21-15,-20-21 0,20 0 0,-21 0 16,21 22-16,-20-22 0,-1 0 0,0 0 16,21 0-16,-42 21 0,21-21 15,1 21-15,-22 0 16,0 0-16,-22-21 16,1 21-16,0-21 0,0 22 0,-21-22 15,20 21-15,-20-21 0,21 0 16,-21 21-16,20-21 0,-20 0 15,21 21-15,-21-21 0,20 0 16,1 0-16,0 0 0,0 0 0,0 0 16,0 0-1,42-21 17,0 0-32</inkml:trace>
  <inkml:trace contextRef="#ctx0" brushRef="#br0" timeOffset="5444.48">5715 2180 0,'0'0'0,"0"21"93,0 1-77,0-1-16</inkml:trace>
  <inkml:trace contextRef="#ctx0" brushRef="#br0" timeOffset="5628.38">5694 2540 0,'-43'21'31,"65"-42"16,-1 0-32</inkml:trace>
  <inkml:trace contextRef="#ctx0" brushRef="#br0" timeOffset="5972.18">6392 2011 0,'0'0'0,"21"-21"0,-21 0 16,0 42 15,0 0-31,0 0 16,0 0-16,0 22 0,0-22 0,0 21 15,0-21-15,0 22 0,0-1 16,0 0-16,0-21 0,0 22 0,0-1 15,-21-21-15,21 22 0,-21-22 0,21 0 16,0 21-16,-21-21 0,21 1 16,0-1-16,21-42 47,0 21-47,-21-22 0,21-20 15,1 21-15</inkml:trace>
  <inkml:trace contextRef="#ctx0" brushRef="#br0" timeOffset="6827.69">6392 1863 0,'21'0'47,"-21"21"-47,22-21 0,-1 0 16,21 0-16,-21 0 0,22 0 0,-1 0 15,0 0-15,22 0 0,-1 0 0,22-21 16,0 21-16,-1-21 0,22 21 16,-21 0-16,42-22 0,-21 1 0,21 21 15,0 0-15,-22-21 0,22 21 16,0 0-16,0 0 0,-21-21 0,21 21 15,0 0-15,0 0 0,-21 0 16,0-21-16,0 21 0,0 0 0,-22 0 16,-20 0-16,20 0 15,-41 0-15,20 0 0,-20 0 0,-22 0 16,21 0-16,-21 0 0,0 0 16,1 0-16,-1 0 0,0 0 15,-21 21 32,0 0-47,0 0 16,0 0-16,0 1 0,0 20 0,0-21 15,0 0-15,0 22 0,0-1 16,0-21-16,0 21 0,0-20 16,0 20-16,0-21 0,0 21 15,0-20-15,0 20 0,0-21 0,0 21 16,-21-20-16,21-1 0,0 21 0,-21-21 15,21 0-15,-22 85 16,22-85-16,-21-21 16,0 22-16,21-1 0,-21-21 15,0 21-15,0-21 0,-1 21 16,1-21-16,-21 0 0,21 0 0,-22 0 16,1 0-16,0 21 0,-1-21 15,-20 0-15,-1 0 0,1 0 16,-22 0-16,22 0 0,-22 0 15,0 0-15,1 0 0,-1 0 0,-21 0 16,22 0-16,-22 0 0,21 0 0,-21 0 16,22 0-16,-22 0 0,21 0 15,0 0-15,-20 0 0,20 0 0,-21 0 16,21 0-16,-20 0 0,20 0 16,-21 0-16,21 0 0,1 0 0,20 0 15,-20 0-15,20 0 0,22 0 0,-1 0 16,1 0-16,0 0 0,21 0 15,-1 0-15,1 0 0,0 0 0,0 0 16,42 0 47</inkml:trace>
  <inkml:trace contextRef="#ctx0" brushRef="#br0" timeOffset="7659.39">3556 4741 0,'0'0'0,"0"-21"0,0 42 31,-21 22-31,21-22 0,0 42 16,-21-20-16,21 20 0,0 1 0,0-22 16,-22 22-16,22-1 0,-21 1 15,21-1-15,-21 1 0,21-1 0,0 1 16,-21-1-16,0 1 0,21-22 0,0 0 16,0 1-16,0-22 0,0 21 15,0-21-15,0 0 0,0 1 16,0-44-1,21 1 1,-21 0-16,21 0 16,-21-21-16,0 20 0</inkml:trace>
  <inkml:trace contextRef="#ctx0" brushRef="#br0" timeOffset="7987.2">3344 4995 0,'0'0'0,"-21"-21"0,21 0 16,0 0-16,0 0 0,0 0 0,0-1 16,21 1-16,0 0 0,22 21 15,-1-21-15,0 21 0,1 0 16,-1 0-16,0 0 0,22 0 0,-22 0 16,1 21-16,-1 0 0,-21 0 15,21 1-15,-20 20 0,-1-21 0,-21 21 16,0-20-16,0 20 0,0 0 15,-21-21-15,-1 22 0,-20-22 0,0 21 16,-1-21-16,1 1 0,0-1 0,-1 0 16,1 0-16,21-21 0,-21 21 15,20-21-15,1 0 0,0 0 0,42 0 47,0-21-47,1 21 16,-1-21-16,21 21 0</inkml:trace>
  <inkml:trace contextRef="#ctx0" brushRef="#br0" timeOffset="8575.87">4318 4974 0,'0'43'31,"0"-22"-31,-21 0 0,21 21 0,0 1 15,-21-1-15,-1 0 0,1-21 16,21 22-16,-21-1 0,0 0 0,21 1 16,-21-22-16,21 21 0,-21 1 15,21-22-15,-22 0 0,22 0 0,-21 0 16,21 0-16,0-42 47,0 0-47,21 0 0,1 0 0,-1 0 15,-21-1-15,21 1 0,0-21 16,-21 21-16,21 0 0,0-22 16,-21 22-16,22 0 0,-1 0 0,0 0 15,-21-1-15,21 22 16,0 0-16,-21 22 0,0-1 16,21 0-16,1 0 0,-22 0 15,0 22-15,21-22 0,0 0 0,-21 21 16,21-21-16,0 1 0,-21-1 15,21 0-15,1 0 0,-22 0 0,21 0 16,0-21-16,0 0 0,0 0 16,0 0-16,22 0 0,-22 0 0,0 0 15,0-21-15,22 0 0,-22 0 0,0 0 16,0 0-16,0-1 16,0 1-16,-21-21 0,0 21 0,22-22 15,-22 1-15,0 21 0,0-21 16,0-1-16,0 1 0,0 21 0,0 0 15,0-1-15,0 1 0,0 0 16,-22 21-16,1 21 16,21 0-16,0 1 15,0-1-15,0 0 0,0 0 16,21 0-16,1 0 0</inkml:trace>
  <inkml:trace contextRef="#ctx0" brushRef="#br0" timeOffset="8847.7">5440 5038 0,'0'0'16,"0"-21"-16,0-1 0,-21 1 0,-1 21 16,1 0-1,0 21-15,21 1 0,-21-1 0,0 21 16,21-21-16,0 22 0,-21-1 15,-1-21-15,22 21 0,-21 1 0,21-22 16,0 21-16,0 1 0,0-22 16,0 0-16,0 0 0,-21 21 15,21-20-15,0-1 16,0 0-16,21-21 16,0 0-1,-21-21-15</inkml:trace>
  <inkml:trace contextRef="#ctx0" brushRef="#br0" timeOffset="9183.52">5292 4995 0,'0'-42'0,"0"84"0,0-126 16,-22 63-16,22-22 0,0 22 0,0 0 16,0 0-16,0 0 0,22 21 15,-1-22-15,0 22 0,0 0 16,21 0-16,1 0 0,-1 0 0,0 22 15,22-22-15,-22 42 0,1-21 16,-1 21-16,0-20 0,1 20 0,-22 21 16,0-20-16,0-1 0,-21 0 15,0 1-15,0-1 0,0 0 0,-21 1 16,0-1-16,0-21 0,-22 22 0,1-22 16,0 0-16,-1 0 15,1 0-15,0 0 0,-1 1 0,1-1 16,0-21-16,20 21 0,1-21 0,0 0 15,0 0-15,0 0 0,0 0 16,21-21 0,0 0-16,0-1 15,0 1-15,21 21 0,0-21 0,0 0 16</inkml:trace>
  <inkml:trace contextRef="#ctx0" brushRef="#br0" timeOffset="9399.69">6223 5038 0,'0'0'0,"0"21"47,0 0-47,0 0 15,0 0 1,0 1-16,0-1 0</inkml:trace>
  <inkml:trace contextRef="#ctx0" brushRef="#br0" timeOffset="9583.58">6223 5440 0,'0'0'0,"0"21"15,-21-21-15,21 21 32,21-42 15,0 21-47</inkml:trace>
  <inkml:trace contextRef="#ctx0" brushRef="#br0" timeOffset="9899.45">7027 4932 0,'0'0'0,"-21"0"0,0 63 16,21-41-16,-21-1 16,21 21-16,-21 0 0,-1 1 0,22-1 15,0-21-15,-21 22 0,0-1 16,0-21-16,21 21 0,0-20 16,-21 20-16,0-21 0,21 0 0,-22 0 15,22 1-15,0-1 0,0 0 0,0 0 16,22-21-1,-1-21 1,0 21-16,0-21 0</inkml:trace>
  <inkml:trace contextRef="#ctx0" brushRef="#br0" timeOffset="10767.43">7006 4868 0,'0'0'0,"21"0"31,0 0-31,1 0 16,-1 0-16,0 0 0,21 0 16,1 0-16,-1 0 0,0 0 0,22 0 15,-1 0-15,1 0 0,20 0 0,1 0 16,21 0-16,0 0 0,0 0 15,-1 0-15,1 0 0,-21 0 16,0 0-16,-1 0 0,1-21 16,0 21-16,-22 0 0,1 0 0,20 0 15,-20 0-15,-1-21 0,1 21 16,-1 0-16,1 0 0,-22 0 0,22-21 16,-22 21-16,0 0 0,1 0 15,-1 0-15,0 0 0,-21 0 0,22 0 16,-22 0-16,0 0 0,0 0 0,0 0 15,1 0-15,-1 0 16,0 0-16,-21 21 16,0 0-1,0 0-15,0 1 16,0-1-16,0 0 0,0 0 16,0 0-16,0 22 0,-21-22 15,0 0-15,21 0 0,0 21 0,-22-20 16,22 20-16,-21-21 0,0 21 15,21-20-15,-21 20 0,21-21 0,0 0 16,-21 22-16,21-22 0,-21 0 0,21 21 16,0-21-16,0 22 0,0-22 15,0 0-15,-22 0 0,22 0 0,-21 1 16,0-1-16,21 0 0,-21 0 16,0 0-16,0-21 0,-1 21 15,1-21-15,0 0 0,0 22 0,0-22 16,0 0-16,-22 0 0,22 0 15,0 0-15,-21 0 0,-1 0 0,1 0 16,0 0-16,-1 0 0,1 0 0,0 0 16,-22-22-16,22 1 0,-22 21 15,-20-21-15,20 21 0,-21-21 0,1 21 16,-22 0-16,21-21 0,-21 21 16,1 0-16,20 0 0,-21-21 0,21 21 15,1 0-15,-1 0 0,22 0 0,-22 0 16,0-22-16,22 22 0,-22 0 15,22 0-15,-1 0 0,1 0 16,20 0-16,-20 0 0,42 0 16,-22 0-16,22 0 0,0 0 0,0 0 15,0 0-15,-1 0 0,1 0 16,42 0 62</inkml:trace>
  <inkml:trace contextRef="#ctx0" brushRef="#br0" timeOffset="11323.11">4170 7091 0,'0'0'0,"0"-42"0,0 20 16,0 1-16,0 0 0,0 0 15,0 0-15,0 0 0,0-1 16,0 44-1,0-1-15,0 21 16,0-21-16,0 43 0,0-1 0,0 1 16,0-1-16,0 22 0,0-22 15,0 22-15,0-21 0,0-1 0,0 1 16,0-1-16,0 1 0,-21-1 0,21-21 16,0 22-16,0-22 0,0 1 15,0-22-15,0 0 0,0 0 0,0 0 16,21-21-1,-21-21 1,21 0-16,-21-21 0,21 20 16,0 1-16,-21-21 0,0 0 15,0-1-15,21 1 0,-21 0 0,0-1 16,0 1-16,0-22 0,0 1 0,0 21 16</inkml:trace>
  <inkml:trace contextRef="#ctx0" brushRef="#br0" timeOffset="12019.72">4233 7049 0,'0'0'15,"-21"-22"-15,21-20 0,0 21 0,0 0 16,0 0-16,21 21 16,0 0-16,22 0 15,-1 0-15,0 0 0,22 0 0,-1 0 16,22 0-16,0 21 16,-1-21-16,22 0 0,0 0 0,0 21 15,21-21-15,21 0 0,0 0 0,0 0 16,22 0-16,-1 0 0,22 0 15,-1 0-15,1 0 0,-22 0 0,21-21 16,1 21-16,-1-21 0,-20 21 16,20-22-16,-20 22 0,-22 0 0,0-21 15,0 21-15,0 0 0,-21 0 0,-21 0 16,0 0-16,0-21 0,-22 21 16,1 0-16,-21 0 0,-22 0 0,0 0 15,-21 0-15,1 0 0,-1 0 0,-21 21 31,0 0-31,0 1 0,0-1 16,0 0-16,0 21 0,-21-21 0,-1 22 16,22-1-16,-21 0 0,21 1 15,-21 20-15,21 1 0,0-22 0,0 22 16,0-1-16,0 1 0,0-1 0,0-21 16,0 22-16,0-1 0,0 1 15,0-1-15,0 1 0,0-1 0,0 1 16,0-1-16,0 1 0,0-22 0,0 22 15,0-22-15,0 0 0,0 1 16,-21-1-16,0-21 0,0 22 0,-1-22 16,-20 0-16,21 0 0,-21-21 15,-1 21-15,-20-21 0,20 0 16,-20 0-16,21 0 0,-22 0 0,-21 0 16,22 0-16,-22 0 0,-21 0 0,1 0 15,-22-21-15,0 21 0,-22-21 0,1 21 16,-21-21-16,-22 0 0,1 21 15,-1-22-15,-20 22 0,-1 0 0,0 0 16,1-21-16,-22 21 0,21 0 0,1 0 16,-1 0-16,0 0 0,22 0 15,20 0-15,1 0 0,21 0 0,21 0 16,21 0-16,0 0 0,22 0 0,20-21 16,1 21-16,20 0 15,22 0-15,21-21 0,0 0 16,21 21-16,0-21 0,1 21 0,20-22 15,0 1-15,-21 0 0,22 0 16,-1 0-16,0 0 0</inkml:trace>
  <inkml:trace contextRef="#ctx0" brushRef="#br0" timeOffset="12927.2">5524 7218 0,'-127'42'16,"106"-21"0,0 22-16,0-22 0,0 42 0,0-20 15,-1-1-15,1 22 0,0-22 0,21 0 16,-21 22-16,0-22 0,0 22 15,-1-22-15,1 0 0,-21 1 0,21-1 16,0 0-16,-1 1 0,1-22 16,-21 0-16,42 0 0,-21 0 0,0 0 15,-1-21-15,22-21 16,0 0 0,0 0-16,0 0 0,0-22 15,0 22-15,0-21 0,0 0 0,0-1 16,0 1-16,0 0 0,0-1 15,22 22-15,-22-21 0,21-1 0,-21 22 16,21 0-16,0 0 0,-21 0 0,21 21 16,0 0-16,1 21 15,-22 0-15,21 0 0,-21 22 0,21-22 16,-21 21-16,21-21 0,-21 22 16,0-1-16,0 0 0,21 1 15,0-1-15,-21 0 0,22-21 0,-1 22 16,-21-22-16,21 0 0,0 0 0,0-21 15,0 0-15,22 0 0,-22 0 16,0 0-16,21 0 0,1 0 0,-22-21 16,21 0-16,1 0 0,-22 0 0,21-1 15,0 1-15,-20-21 0,20 21 16,-21 0-16,0-22 0,0 22 0,1-21 16,-1 21-16,-21-1 0,0 1 15,0 0-15,0 0 0,0 0 16,-21 42 15,-1 0-31,22 0 0,-21 0 16,21 1-16,-21-1 0,0 0 0,21 0 15,0 0-15,0 22 0,0-22 16,0 0-16,0 0 0,0 0 0,0 0 16,0 1-16,0-1 0,21 0 15,0-21-15,0 0 0,22 0 16,-22 0-16,0 0 0,0 0 0,22-21 15,-22 21-15,0-21 0,0-1 0,0 1 16,0 0-16,1 0 16,-1 0-16,0 0 0,-21-1 0,0 1 15,0-21-15,0 21 0,0 0 0,0-1 16,0 1-16,-21 0 0,0 0 16,-1 0-16,1 0 0,0 21 0,0 0 15,-21 0-15,20 0 0,1 0 0,0 0 16,0 0-16,0 0 0,0 0 15,-1 21-15,1-21 0,0 21 0,21 0 16,0 0-16,0 0 16,21-21-16,0 0 15,1 22-15,20-22 0</inkml:trace>
  <inkml:trace contextRef="#ctx0" brushRef="#br0" timeOffset="13583.82">6625 7662 0,'0'0'0,"-21"0"15,0 0 1,0 0-16,-1 0 0,-20 0 16,21 0-16,-21 22 0,20-1 0,-20-21 15,21 21-15,-21-21 0,20 21 0,1 0 16,0 0-16,21 1 15,0-1-15,0 0 16,21-21-16,0 21 16,1-21-16,-1 0 0,0 0 15,0 0-15,0 0 0,0 0 0,1 0 16,-1 0-16,0-21 0,0 21 0,0-21 16,0 21-16,1-21 0,-1 21 0,-21-22 15,21 1-15,0 21 16,-21-21-16,21 0 15,-21 42 1,0 0 0,0 0-16,0 1 15,0 20-15,-21-21 0,21 21 0,0 1 16,0-1-16,0 22 0,0-22 16,0 21-16,0 1 0,0-1 0,0 1 15,0 21-15,0-22 0,0 1 0,0-1 16,0 22-16,0-22 0,0 1 0,0 20 15,0-20-15,0-1 0,-21 1 16,0-1-16,0-20 0,21 20 0,-22-20 16,1-1-16,21-21 0,-21 21 0,0-20 15,21 20-15,-21-21 0,0-21 0,-1 21 16,1 0-16,0-21 0,0 0 0,0 0 16,0 0-16,-1 0 15,-20 0-15,21-21 0,-21 0 0,-1 0 16,22-21-16,-21-1 0,21 1 0,-22 0 15,22-1-15,0-20 0,21 20 0,-21-20 16,21-1-16,0 1 0,0-1 16,0 1-16,0 21 0,0-1 0,21 1 15,-21 0-15,21-1 0,21 22 0,-20-21 16,-1 21-16,21-22 0,-21 22 0,22 0 16,-1-21-16,0 20 0</inkml:trace>
  <inkml:trace contextRef="#ctx0" brushRef="#br0" timeOffset="13855.66">7366 7705 0,'-21'0'0,"0"21"15,21 0-15,-22 0 0,22 0 16,-21 1-16,21-1 0,-21 0 15,21 0-15,0 0 0,0 0 0,0 1 16,0-1-16,0 0 0,0 0 0,0 0 16,0 0-1,0-42 17,0 0-32,0 0 15,0 0-15,0 0 0,21-1 16</inkml:trace>
  <inkml:trace contextRef="#ctx0" brushRef="#br0" timeOffset="14191.49">7218 7366 0,'0'0'0,"-21"0"0,-1 0 16,1 0-16,0 0 0,0 0 0,0 21 16,0-21-16,21 21 15,0 1-15,0-1 0,0 0 16,0 0-16,21-21 15,0 0-15,0 0 16,21 0-16,-20 0 0,-1 0 0,0 0 16,0-21-16,0 21 0,0-21 15,-21 0-15,0-1 0,0 1 16,0 0-16,0 0 0,0 0 16,-21 0-16,0-1 15,0 22-15,0 0 0,0 0 16,-1 0-16,22 22 0,0-1 15,-21 0-15,21 0 16,-21 0-16,21 0 0,0 1 0,0-1 16,0 0-16,0 0 0,0 0 0,21 0 15,0-21-15,1 22 0,-22-1 16,21 0-16,0-21 0</inkml:trace>
  <inkml:trace contextRef="#ctx0" brushRef="#br0" timeOffset="14660.6">7747 7705 0,'0'0'0,"21"0"0,-21 21 0,0 0 15,0 0 1,0 0-16,0 1 0,0-1 16,0 0-16,-21 0 0,21 0 15,-21-21-15,21 21 0,0 1 16,0-1-16,-21 0 0,-1 0 15,22 0-15,0 0 32,0-42-1,0 0-31,0 0 16,0 0-16,0 0 0,0-1 0,0-20 15,0 21-15,0 0 0,22-22 0,-1 1 16,0 0-16,0-1 0,21 1 15,-20 0-15,20 21 0,0-22 0,1 22 16,-1 0-16,-21 0 0,21 21 0,1 0 16,-22 0-16,21 21 0,-21 0 15,1 0-15,-1 0 0,-21 22 0,0-22 16,0 21-16,0 1 0,0-22 0,0 21 16,0-21-16,0 22 0,0-22 15,0 0-15,0 0 0,0 0 0,-21 0 16,21 1-16,-22-1 0,22 0 15,-21-21-15,0 0 16,21-21 0</inkml:trace>
  <inkml:trace contextRef="#ctx0" brushRef="#br0" timeOffset="20595.33">4741 8827 0,'0'-22'0,"0"1"16,0 0-1,0 0 1,-21 21-16,0 0 0,0 0 16,0 0-16,-1 0 0,1 0 15,0 0-15,0 0 16,0 21-16,0 0 0,-1 0 0,1 1 16,0-1-16,0 21 0,0-21 15,0 0-15,21 22 0,0-1 16,-22-21-16,22 22 0,0-22 0,0 0 15,0 21-15,0-21 0,0 1 0,0 20 16,22-21-16,-22 0 0,42-21 16,-21 21-16,0 1 0,0-1 0,22-21 15,-22 21-15,21-21 0,1 0 0,-1 0 16,-21 0-16,21 0 0,1 0 16,-22 0-16,21 0 0,-21 0 0,22-21 15,-22 21-15,0-21 0,21-1 0,-20 1 16,-1 0-16,0 0 0,0 0 15,0 0-15,0-22 0,-21 22 16,0-21-16,22 21 0,-22-22 16,0 1-16,0 0 0,0 20 0,0-20 15,-22 21-15,1-21 0,21 20 0,-42 1 16,21 0-16,0 0 0,-1 0 16,-20 21-16,21 0 0,-21 0 0,-1 0 15,22 0-15,-21 0 0,-1 0 0,22 0 16,-21 21-16,21 0 0,-22 21 15,22-20-15,0-1 0,-21 21 16,21-21-16,-1 22 0,22-1 16,-21-21-16,21 21 0,0 1 0,0-22 15,0 21-15,0-21 0,0 22 0,0-22 16,21 0-16,1 0 0,-1 0 16,0 1-16,0-1 0,21-21 0,-20 21 15,20-21-15,0 0 0,1 0 0,-22 0 16,21 0-16,0 0 0,1 0 15,-22 0-15,21 0 0,-21-21 0,22 0 16,-22-1-16,0 1 0,0 0 0,0 0 16,1 0-16,-1-22 0,-21 1 15,0 21-15,0-21 0,0-22 16,0 22-16,0-1 0,0-20 0,-21 21 16,-1-1-16,1 1 0,0 21 15,0-22-15,0 22 0,0 0 0,-1 21 16,-20 0-16,21 0 0,-21 0 15,20 0-15,-20 0 0,0 0 0,-1 21 16,1 0-16,0 1 0,21-1 0,-22 0 16,22 21-16,0-21 0,0 22 15,0-1-15,21-21 0,0 22 0,0-1 16,0-21-16,0 21 0,0-20 16,21 20-16,0-21 0,0 0 0,21 0 15,1 1-15</inkml:trace>
  <inkml:trace contextRef="#ctx0" brushRef="#br0" timeOffset="21067.06">5376 9335 0,'0'-22'16,"0"44"15,0-1-31,0 0 16,0 0-16,0 0 0,0 0 15,0 1-15,0-1 0,0 0 16,-21 0-16,21 0 0,0 0 15,0 1-15,0-1 0,0 0 16,-21-21-16,21 21 0,0-42 47,0 0-47</inkml:trace>
  <inkml:trace contextRef="#ctx0" brushRef="#br0" timeOffset="21287.93">5376 9292 0,'0'0'0,"21"0"31,1 21-31,-22 1 16,0-1-16,21-21 16,0 21-16,-21 0 0,0 0 0,21 0 15,-21 1-15,21-22 0,-21 21 16,21-21-16,-21 21 15,22-21 1,-1 0 0,0 0-16</inkml:trace>
  <inkml:trace contextRef="#ctx0" brushRef="#br0" timeOffset="21523.82">5821 9335 0,'0'0'15,"-21"0"1,-1 0-16,1 0 0,0 0 0,0 21 16,-21-21-16,20 0 0,1 21 0,0-21 15,0 0-15,21 21 0,-21-21 16,21 21-16,-21-21 0,-1 0 16,22 21-16,22-21 31,-1 0-31,0 0 15,0 0-15,0 0 0,-21-21 0,21 21 16,1-21-16,-1 21 0,0-21 0</inkml:trace>
  <inkml:trace contextRef="#ctx0" brushRef="#br0" timeOffset="21703.72">5800 9313 0,'0'0'0,"21"-21"16,0 21-16,-21 21 31,0 1-15,0-1-16,0 21 0,0-21 0,-21 0 15,21 22-15,-21-22 16,21 21-16,-22 1 0,22-22 0,0 21 16,0-21-16,-21 22 0,21-22 0,0 0 15,0 0-15,0 0 0,0 0 16,21-21 0</inkml:trace>
  <inkml:trace contextRef="#ctx0" brushRef="#br0" timeOffset="22535.75">7662 8805 0,'0'-21'0,"0"42"0,0-63 0,0 21 0,0 0 16,-21 0-16,0-1 15,0 22 1,0 0-16,-1 0 0,1 0 16,0 0-16,0 22 0,0-1 15,0 0-15,-1 0 0,22 21 16,-21-20-16,0 20 0,21 0 0,0 1 16,-21-1-16,21 0 0,-21 22 0,21-22 15,0 0-15,0 1 0,0-22 16,0 21-16,21 1 0,0-22 0,0 0 15,0 0-15,22 0 0,-22 0 16,21-21-16,1 0 0,20 0 0,-21 0 16,1 0-16,20 0 0,-20 0 15,20 0-15,-21 0 0,22-21 0,-22 0 16,1 0-16,-1 0 0,0 0 16,1-1-16,-22-20 0,0 21 0,0-21 15,0-1-15,-21 1 0,0 0 0,0-1 16,0 1-16,0-22 0,0 22 15,-21 0-15,-21-1 0,21 1 0,-22 0 16,1 21-16,0-1 0,-1 1 0,-20 0 16,20 21-16,-20 0 0,21 0 15,-22 0-15,22 0 0,-1 21 0,1 0 16,0 22-16,-1-22 0,1 21 0,21 1 16,0 20-16,0-21 15,-1 1-15,1-1 0,21 22 0,0-22 16,0 0-16,0 1 0,0-1 0,0-21 15,0 21-15,21-20 0,1 20 16,-1-21-16,21 0 0,-21 0 0,22 1 16,-1-1-16,21 0 0</inkml:trace>
  <inkml:trace contextRef="#ctx0" brushRef="#br0" timeOffset="22859.56">8636 9292 0,'-42'-63'32,"20"63"-32,22 21 15,-21 0-15,21 0 16,0 0-16,0 1 15,0 20-15,-21-21 0,21 0 16,0 0-16,0 22 0,0-22 0,0 0 16,0 0-16,0 0 0,-21 1 15,21-1-15,0 0 0,0 0 16,21-21 15,-21-21-31,21 0 16</inkml:trace>
  <inkml:trace contextRef="#ctx0" brushRef="#br0" timeOffset="23155.39">8657 9208 0,'-21'0'0,"42"0"47,0 0-47,0 0 0,1 0 15,-1 0-15,0 0 16,0 0-16,0 0 0,0 0 0,1 0 16,-1 0-16,0 0 15,-42 0 48</inkml:trace>
  <inkml:trace contextRef="#ctx0" brushRef="#br0" timeOffset="23363.27">8615 9419 0,'21'0'31,"0"0"-31,0 0 0,0 0 16,1 0-16,-1 0 16,0 0-16,0 0 15,-21-21 1</inkml:trace>
  <inkml:trace contextRef="#ctx0" brushRef="#br1" timeOffset="29215.6">9715 1947 0,'0'0'0,"-42"0"0,21 0 0,-21 0 0,20 0 16,1 0-16,0 0 0,0 0 15,-21 0-15,20 0 0,1 0 16,0 0-16,0 0 0,0 0 16,0 0-16,-1 0 15,44 0 48,-1 0-63,21 0 15,-21 0-15,43 0 0,-22 0 16,43 0-16,-22 0 0,43 0 0,-21 0 16,21 0-16,-1 22 0,1-22 15,21 21-15,0-21 0,0 21 16,21-21-16,1 21 0,-1 0 0,21-21 15,0 21-15,1 1 0,20-1 16,1 0-16,-1-21 0,-20 21 0,20 0 16,-21-21-16,22 21 0,-22 1 15,-21-22-15,1 0 0,-1 21 0,-42-21 16,21 0-16,-22 0 0,1 21 16,-21-21-16,0 0 0,-1 0 0,-20 0 15,-1 0-15,1 0 16,-22 0-16,0 0 0,-20 0 0,20 0 0,-21 0 15,0 0-15,0 0 16,1 0 0,-44 21 31,-20-21-47,21 21 0,-21-21 15</inkml:trace>
  <inkml:trace contextRef="#ctx0" brushRef="#br1" timeOffset="30851.6">9038 5080 0,'0'0'0,"-21"21"0,21 0 0,-21 1 16,21-1-16,-21 0 0,-1 0 15,22 0-15,0 0 16,22-21 31,-1-21-47,0 21 0,0-21 15,21 0-15,1 0 0,-1-22 0,0 22 16,1-21-16,20 21 0,1-22 0,20 1 16,22-21-16,-21 20 0,42 1 15,-21 0-15,21-1 0,-21 1 0,-1 0 16,22-1-16,-21 1 0,0 0 16,0-1-16,0 1 0,0 0 15,-1-1-15,1-20 0,0 20 0,-21-20 16,21 21-16,-1-22 0,22 1 15,0 20-15,-21-20 0,21 20 0,0 1 16,-21-21-16,0 20 0,21 1 0,-21 0 16,0-1-16,-1 1 0,1 0 15,0 20-15,0-20 0,-21 0 0,-1 21 16,22-22-16,-21 1 0,-1 21 16,-20-22-16,21 22 0,-1 0 0,1-21 15,0 21-15,-1-1 0,1 1 16,-22 0-16,22 0 0,-21 0 15,-1 0-15,-21-1 0,1 1 0,-1 21 16,0-21-16,1 21 0,-22 0 16,0-21-16,0 21 0,0-21 0,1 21 15,-22-21 1,21 21-16,-21-22 31,0 1 0,21 21-15,-21-21 15,21 21-31,-21-21 16,21 21 0,-21-21-16,21 0 31,1 21-16,-22-22 1,0 1 78,0 0-16,0 0-47,0 0 0,0 0 1,0-1-17,0 1 1,0 0 0,0 0-16,0 0 15,0 0-15,0-1 16,-22 1-16,1 21 0,21-21 15,0 0-15,-21 21 0,0-21 16,0 21-16,21-21 0,-21 21 0,-1 0 16,22-22-16,-21 22 15,0-21-15,0 21 0,0 0 0,0-21 16,-1 21-16</inkml:trace>
  <inkml:trace contextRef="#ctx0" brushRef="#br1" timeOffset="31836.13">14817 2604 0,'0'0'0,"-64"0"16,43 0 15,42 0 0,0 0-31,22 0 0,-1 0 16,21 0-16,1 0 0,21 0 0,-1 0 15,1 0-15,0 0 0,-1 0 16,1 0-16,0 0 0,-22 0 0,22 0 16,-22 0-16,1-22 0,-1 22 15,-20 0-15,20 0 0,-21 0 0,-20 0 16,20-21-16,-21 21 0,0 0 15,-21-21 1,-21 21 15,0 0-31,0 0 0,0-21 16,-1 21-16,1 0 0,-21 0 0,0 0 16,20-21-16,-20 21 0</inkml:trace>
  <inkml:trace contextRef="#ctx0" brushRef="#br1" timeOffset="32099.98">15028 2519 0,'0'0'0,"0"21"0,0 0 16,21-21 0,1 0-16,20 0 0,-21 21 0,43-21 15,-22 0-15,0 0 0,22 22 16,-22-22-16,22 0 0,-22 0 0,21 0 15,-20 21-15,-1-21 0,0 0 16,1 0-16,-1 0 0,-21 0 0,22 0 16,-22 0-16,0 0 0,0 0 15,0 0-15,0 0 0,1-21 16,-22-1-16,0 1 16,0 0-16,0 0 15,0 0-15</inkml:trace>
  <inkml:trace contextRef="#ctx0" brushRef="#br1" timeOffset="32495.78">15896 2223 0,'0'0'0,"-21"0"0,21 21 16,-21-21-16,21 21 0,0 0 15,0 0-15,0 0 16,0 1-16,21-1 0,0 0 15,0-21-15,22 21 0,-22 0 16,21 0-16,0-21 0,1 22 16,-1-22-16,0 0 0,1 0 15,-1 21-15,0-21 0,-20 0 0,20 0 16,-21 0-16,0 0 0,-42 21 31,0-21-31,0 0 16,-22 21-16,22 0 0,-21 0 0,0 1 15,-1-1-15,1 21 0,0-21 16,-22 22-16,22-22 0,-1 21 0,1 0 16,0-20-16,-1-1 0,22 21 15,-21-21-15,21 0 0,0 1 0,-1-22 16,22 21-16,0 0 0,22-42 62</inkml:trace>
  <inkml:trace contextRef="#ctx0" brushRef="#br1" timeOffset="34268.08">17081 1651 0,'0'0'0,"0"-21"31,0 0 0,22 21-31,20 0 16,0 0-16,1 0 0,20 0 0,22 0 15,-22-21-15,22 21 0,0 0 16,-1 0-16,-20 0 0,20 0 0,1 0 16,-21 0-16,-1 0 0,-21 0 15,1 0-15,-22 0 0,0 0 16,-42 0-1,0 0-15,-22 0 0,1 0 16,21 0-16</inkml:trace>
  <inkml:trace contextRef="#ctx0" brushRef="#br1" timeOffset="34555.91">17568 1609 0,'0'21'31,"0"0"-15,0 0-16,0 0 0,0 1 16,0 20-16,0 0 0,0 1 0,0-1 15,0 0-15,0 1 0,0-1 16,-21 21-16,0-20 0,21-1 16,-21 0-16,0 1 0,21-1 0,-22 0 15,1 1-15,0-1 0,0 0 16,0 1-16,21-1 0,-21-21 0,21 0 15,-22 1-15,22-1 0,0 0 16,22-21 0,20-21-1,-21 0-15,0-1 0,22 1 0</inkml:trace>
  <inkml:trace contextRef="#ctx0" brushRef="#br1" timeOffset="35199.54">17949 2096 0,'0'-43'16,"0"86"-16,0-65 31,-21 44-31,0-1 0,21 0 16,-21 0-16,0 0 0,-1 22 16,22-22-16,0 0 0,-21 0 0,21 21 15,0-20-15,0-1 0,0 21 16,0-21-16,0 0 0,0 1 0,0-1 15,21-21-15,1 21 0,-1-21 16,0 0-16,21 0 0,-21 0 16,22 0-16,-22 0 0,21 0 15,1-21-15,-1 0 0,0-1 0,-21 1 16,22 0-16,-22 0 0,21 0 16,-21 0-16,1-1 0,-1 1 0,-21-21 15,0 21-15,21 0 0,-21-1 16,0 1-16,0 0 0,-21 42 47,0 0-47,-1 22 15,22-22-15,-21 21 0,0-21 0,21 22 16,-21 20-16,0-20 0,21-1 16,-21 21-16,21-20 0,-22 20 15,22-20-15,0 20 0,-21 1 0,21-22 16,0 21-16,0 1 0,-21-1 15,21 1-15,0-1 0,0 1 0,-21-1 16,21 1-16,0-22 0,0 22 16,-21-22-16,21 22 0,-21-22 0,-1 0 15,1-21-15,21 22 0,-21-22 16,0 0-16,-21 0 0,20 0 0,1 1 16,0-22-16,-21 0 0,21 0 15,-22 0-15,1 0 0,0 0 0,-22-22 16,22 1-16,-22 0 0,22 0 0,-22 0 15,22-22-15,-21 1 0,20 0 16,22-1-16,0 1 0,0 0 16,21-1-16,0 1 0,0 0 0,21-1 15,0 1-15,0 0 0,22-1 16,-1 1-16,0 0 0,1-1 0,-1 22 16</inkml:trace>
  <inkml:trace contextRef="#ctx0" brushRef="#br1" timeOffset="35560.33">18669 2180 0,'0'21'15,"0"1"-15,0 20 0,-21 0 16,21 1-16,-21 20 0,-1 1 16,1-1-16,0 1 0,21 20 0,-21-20 15,0 20-15,0-20 16,-1-1-16,22 1 0,-21 21 0,21-22 16,0 1-16,-21-1 0,0-21 15,21 22-15,-21-22 0,21 1 0,-21-1 16,21-21-16,0 21 0,0-20 0,0-1 15,0-42 17,21-1-32,0 1 15,0-21-15,-21 0 0,21-1 0,0 1 16</inkml:trace>
  <inkml:trace contextRef="#ctx0" brushRef="#br1" timeOffset="35891.15">18563 2350 0,'0'0'16,"0"-22"-16,0 1 0,0 0 0,0 0 0,21 0 15,0 21-15,1 0 16,-1-21-16,0 21 0,0 0 0,21 0 16,-20 0-16,-1 0 0,21 0 15,-21 0-15,0 21 0,22-21 0,-22 21 16,0 0-16,-21 0 15,0 0-15,0 1 0,0-1 0,0 0 16,0 0-16,0 0 16,-42 0-16,21 1 0,-1-22 0,-20 21 15,0-21-15,21 0 0,-22 0 16,1 21-16,21-21 0,-22 0 0,22 0 16,0 0-16,0 0 0,0 0 15,42 0 1,0 0-1,0 0-15,0 0 0,1-21 0,20 0 16</inkml:trace>
  <inkml:trace contextRef="#ctx0" brushRef="#br1" timeOffset="36120.01">19219 2138 0,'0'21'15,"-21"0"-15,21 0 16,-21 1-16,0-1 0,0-21 16,21 21-16,0 0 0,-22 0 0,22 0 15,-21 1-15,21-1 0,0 0 16,0 0-16,0 0 16,0-42 15,21 0-31,1 21 15</inkml:trace>
  <inkml:trace contextRef="#ctx0" brushRef="#br1" timeOffset="36515.79">19198 1799 0,'0'0'0,"-21"21"0,21 1 0,0-1 16,0 0-16,0 0 0,0 0 16,0 0-16,21-21 15,0 22-15,0-1 0,1-21 0,-1 0 16,0 21-16,0-21 0,0 0 16,22 0-16,-22 0 0,0 0 0,0 0 15,0 0-15,0 0 0,-21-21 16,0 0-16,0-1 0,0 1 15,0 0-15,0 0 0,0 0 16,-21 0-16,0 21 0,0-22 0,0 22 16,0 0-16,-1 0 0,-20 0 15,21 0-15,0 0 0,0 0 0,-1 22 16,1-1-16,0 0 0,0 0 16,21 0-16,-21 0 0,21 1 15,0-1-15,0 0 0,0 21 16,0-21-16,0 1 0,21-1 15,0 0-15,0-21 0,0 21 16,1 0-16</inkml:trace>
  <inkml:trace contextRef="#ctx0" brushRef="#br1" timeOffset="36983.68">19664 2286 0,'0'0'0,"0"21"0,-21-21 0,21 21 0,-22 1 16,1-1-16,21 0 0,0 0 16,-21-21-16,21 21 0,-21 0 0,21 1 15,-21-22-15,21 21 0,0-42 47,0-1-31,0 1-16,0 0 0,0 0 0,0 0 15,0 0-15,0-1 0,21 1 16,0 0-16,0 0 0,0 0 16,22 0-16,-22-1 0,21 1 0,-21 21 15,22-21-15,-1 0 0,-21 21 16,22 0-16,-22-21 0,21 21 0,-21 0 16,22 0-16,-22 0 0,0 0 15,0 21-15,0 0 0,0-21 0,-21 21 16,0 0-16,0 1 0,0-1 15,0 0-15,0 0 0,0 0 16,0 0-16,-21 1 16,0-1-16,0-21 0,21 21 15,-21-21-15,21 21 0,-21-21 16,-1 21-16</inkml:trace>
  <inkml:trace contextRef="#ctx0" brushRef="#br1" timeOffset="37944.31">21018 2159 0,'-84'-42'31,"41"42"-31,22 0 0,-21 0 0,0 0 16,-1 0-16,1 0 0,0 21 15,-22 0-15,22-21 0,-1 21 0,22 0 16,-21 1-16,21-1 0,0-21 16,-1 21-16,22 0 0,0 0 0,0 0 15,0 1-15,22-1 16,-1 0-16,21-21 0,-21 21 0,0-21 15,22 21-15,-22-21 16,0 0-16,21 0 0,-20 0 0,-1 0 16,21 0-16,-21-21 0,0 0 0,1 0 15,-1 21-15,21-21 0,-21-1 16,0 1-16,1 0 0,-1 0 16,0 0-16,0 0 0,-21-1 15,21 22-15,-21-21 16,0 42 15,-21 1-15,0-22-16,0 21 0,21 0 15,-21 21-15,-1-21 0,1 22 16,0-22-16,21 21 0,-21 22 16,0-22-16,0 22 0,-1-22 0,1 21 15,0 1-15,0-1 0,0 1 16,0-1-16,21 1 0,-22 21 0,22-1 15,0-20-15,0 20 0,0 1 0,0 0 16,0-1-16,0 1 0,0 0 16,0-1-16,0 1 0,0 21 0,0-21 15,0-1-15,22 1 0,-22 0 16,0-22-16,0 22 0,0-22 0,0 1 16,0-1-16,0 1 0,0-1 0,0-20 15,0-1-15,0 0 16,0-21-16,-22 22 0,1-22 0,0-21 15,0 0-15,0 0 0,0-21 16,-22 0-16,22-1 0,-21 1 16,21-21-16,-22 0 0,1-1 0,21 1 15,-22-22-15,1 22 0,0-21 16,-1-1-16,1 1 0,0-22 0,21 21 16,-22-20-16,22-1 0,0 0 0,0 1 15,0-1-15,21 22 0,0-22 16,0 0-16,0 22 0,21-22 0,0 22 15,0-1-15,0-21 16,0 22-16,1 21 0,-1-22 0,0 1 16,21 20-16,-21 1 0,22-22 15,-1 22-15,0 0 0,1-1 0,20 1 16,-20 0-16,20 21 0,-21-22 16,22 1-16,-1 21 0,-20 0 0,20-22 15,-20 22-15,-1 0 0,0 0 16,1 0-16,-22-1 0,21 1 15,-21 21-15,0-21 0,1 21 16,-1 0 0,-21 21 15,0 0-31,0 1 0</inkml:trace>
  <inkml:trace contextRef="#ctx0" brushRef="#br1" timeOffset="39347.69">8467 7557 0,'-22'0'0,"44"0"0,-65 0 16,22 21-16,0-21 15,0 0-15,0 0 0,-1 0 16,1 0-16,0 0 0,0 0 16,0 0-16,0 0 0,-1 0 15,1 0-15,21 21 32,21-21-32,22 0 0,-1 21 15,0-21-15,22 0 0,-1 0 16,22 21-16,0-21 0,21 0 15,21 0-15,-22 0 0,22 0 0,0 0 16,22 0-16,-1 0 0,0 0 16,21 0-16,1 0 0,-1 0 0,0 0 15,1 0-15,20-21 0,-21 21 0,1-21 16,-1 21-16,-21 0 0,-21 0 16,21-21-16,-21 21 0,-21 0 0,0 0 15,0 0-15,-21-21 0,-22 21 16,1 0-16,-1 0 0,-21 0 0,1 0 15,-22-22-15,0 22 0,0 0 16,0 0 0,-21-21 15,-21 21-31,0 0 16,0 0-16,0 0 0,0-21 0,-1 21 15,1 0-15</inkml:trace>
  <inkml:trace contextRef="#ctx0" brushRef="#br1" timeOffset="39791.44">11980 7154 0,'-21'64'16,"21"-43"-1,0 0-15,0 0 0,21 1 16,0-1-16,1 0 0,-1 0 0,21-21 16,-21 21-16,22 0 0,-22-21 15,21 0-15,0 0 0,-20 0 0,20 0 16,0 0-16,-21 0 0,22 0 16,-22 0-16,21 0 0,-21 0 0,1 0 15,-1 0-15,0 0 0,0-21 0,-21 42 47,0 1-47,-21-1 16,0 0-16,0 21 0,-22-21 0,1 22 15,0-22-15,-1 21 0,1 1 0,0-22 16,-1 21-16,-20-21 0,20 22 16,1-22-16,0 21 0,21-21 0,-22 22 15,1-22-15,21 0 0,0 0 0,-1 0 16,22 0-16,0-42 31,0 0-15,0 0-16,22 0 0,-22 0 15</inkml:trace>
  <inkml:trace contextRef="#ctx0" brushRef="#br1" timeOffset="43528.14">13843 6731 0,'0'21'0,"-21"-21"15,42 0 17,0 0-32,0-21 15,0 21 1,1-21-16,-22 0 0,0 0 16,0-1-16,0 1 15,0 0-15,0 0 16,0 0-16,-22 21 0,1 0 15,0 0-15,0 21 16,0 0-16,0 0 0,-1 0 0,1 22 16,0-1-16,-21 0 0,21 1 0,-1-1 15,1 0-15,0 1 0,0-1 16,0 0-16,0 1 0,21-1 16,0 22-16,0-22 0,0 0 0,0-21 15,0 22-15,0-1 0,0-21 16,21 22-16,0-22 0,0 0 0,21 0 15,-20 0-15,-1 0 0,21-21 16,-21 0-16,22 22 0,-1-22 0,-21 0 16,21 0-16,1 0 0,-22-22 0,21 1 15,1 0-15,-22-21 0,21 21 16,0-22-16,-20 1 0,20 0 0,0-1 16,-21-20-16,22-1 0,-22 22 15,0-22-15,0 1 0,22-1 16,-22-20-16,-21 20 0,21 1 0,0-1 15,-21 1-15,0-1 0,0 22 16,21 0-16,-21 20 0,0 1 0,0 0 16,0 42-1,0 0-15,0 22 0,0-1 0,-21 0 16,0 1-16,21 20 0,-21 1 16,0-22-16,-1 22 0,1-1 0,0-21 15,21 22-15,-21-1 0,0-20 0,21 20 16,0-20-16,0 20 0,0-21 15,0 1-15,0-1 0,0-21 0,21 22 16,0-22-16,0 0 0,0 0 16,1-21-16,-1 0 0,0 21 15,21-21-15,-21 0 0,1 0 0,-1-21 16,21 21-16,-21-21 0,0 0 16,1 0-16,-1-22 0,0 22 0,0-21 15,-21 21-15,21-22 0,0 1 0,-21 21 16,22 0-16,-22-1 0,0 1 15,0 0-15,0 42 32,0 0-32,0 1 0,0-1 0,0 0 15,0 0-15,0 0 0,0 0 0,0 1 16,0-1-16,0 0 16,0 0-16,0 0 0,21-21 31,0 0-31,0-21 15,-21 0 1,0 0-16,21 0 0,-21-22 16</inkml:trace>
  <inkml:trace contextRef="#ctx0" brushRef="#br1" timeOffset="43859.83">15028 6625 0,'0'0'0,"-21"0"0,0 0 15,0 0-15,0 21 16,21 1-16,0-1 0,-22 0 16,22 0-16,0 0 15,22 0-15,-1-21 16,0 0-16,0 0 0,0 0 16,0 0-16,1 0 0,-1-21 15,0 21-15,0-21 0,-21 0 0,0 0 16,0 0-16,0-1 15,-21 1-15,0 21 0,0 0 16,-22-21-16,22 21 0,0 0 16,0 0-16,0 0 0,-1 21 15,1-21-15,21 21 0,-21 1 0,0-22 16,0 21-16,21 0 0,0 0 16,0 0-16,0 0 0,0 1 15,0-1-15,21-21 0,0 21 16,0 0-16</inkml:trace>
  <inkml:trace contextRef="#ctx0" brushRef="#br1" timeOffset="44191.99">15684 6900 0,'0'0'0,"0"-21"0,-21 0 16,21 0-16,-21 21 15,0 0-15,0 0 0,0 0 0,-22 0 16,22 0-16,0 0 0,-21 21 0,20 0 16,1 0-16,-21 1 0,21-1 15,0 21-15,-1-21 0,1 22 0,21-1 16,0 0-16,0-21 0,0 22 16,0-1-16,0 0 0,0-20 0,21 20 15,1-21-15,-1 0 0,0 0 0,0 1 16,0-1-16,22-21 15,-22 21-15,21-21 0,-21 21 0,22-21 16,-22 0-16,21 0 0,-21 0 16,22-21-16,-22 0 0,21 21 0,-21-21 15,0-22-15,22 22 0,-22 0 0,21-21 16,-21-1-16</inkml:trace>
  <inkml:trace contextRef="#ctx0" brushRef="#br1" timeOffset="44999.65">16277 6604 0,'0'0'15,"0"-63"-15,0-1 0,0 22 0,0-1 16,0 22-16,0-21 0,0 21 0,0 0 16,-21 21-16,0 0 15,0 0-15,-1 21 16,1 0-16,0 21 0,21 1 0,-21 20 16,0-21-16,0 22 0,21-1 0,0 1 15,-22-1-15,22-20 0,-21 20 16,21-20-16,-21-1 0,21 21 0,0-20 15,0-22-15,-21 21 0,21 1 16,0-1-16,-21-21 0,21 0 0,0 0 16,0 1-16,0-1 0,0-42 47,0-1-47,0 1 15,0 0-15,0 0 0,0-21 0,0 20 16,21-20-16,0 21 0,0-21 0,-21 20 15,21-20-15,1 21 0,20 0 16,-21-22-16,0 22 0,0 0 0,22 0 16,-22 0-16,21 0 0,-21 21 0,1 0 15,-1 0-15,0 0 0,0 0 16,0 0-16,0 21 0,-21 0 16,0 0-16,0 0 15,-21 0-15,0 1 0,0-22 16,0 21-16,0-21 0,-1 21 15,1-21-15,-21 0 0,21 21 16,0-21-16,-1 0 0,1 0 0,-21 0 16,21 0-16,0 0 0,-1 0 0,1 0 15,0 0 1,0 0-16,21 21 47,0 0-47,0 1 0,0-1 15,0 0 1,0 0-16,0 0 0,0 0 0,0 1 0,21-1 16,0 21-16,0-21 0,-21 0 15,22 1-15,20-1 0,-21 0 16,0-21-16,0 21 0,22 0 0,-22-21 16,21 0-16,-21 0 0,22 0 15,-1 0-15,-21 0 0,22 0 0,-22 0 16,21 0-16,-21-21 0,0 0 0,1 21 15,-1-21-15,0 0 0,0-1 16,0 1-16,0-21 0,-21 21 0,0 0 16,22-1-16,-1 1 0,-21 0 0,0 0 15</inkml:trace>
  <inkml:trace contextRef="#ctx0" brushRef="#br1" timeOffset="46295.7">4847 9292 0,'-21'0'0,"0"0"16,0 0-16,21 21 16,0 1-16,0-1 15,21 0-15,0 21 0,21 1 16,-21-1-16,43 0 0,-22 22 0,22-1 16,-22 1-16,43-1 0,-22 1 0,22-1 15,0 1-15,-1-1 0,1 22 16,0-22-16,-1 22 0,1 0 0,-22-1 15,22 1-15,-21 21 0,-1-21 16,1-22-16,-1 22 0,1-1 16,-22 1-16,21 0 0,1-1 0,-22 1 15,1 0-15,-1-22 0,0 1 0,1-1 16,-22 1-16,21-1 0,-21-20 0,0 20 16,1-21-16,-1 1 0,-21-1 15,0 0-15,0-20 0,0 20 0,0-21 16,0 21-16,0-20 0,0-1 15,0-42 1,0-22 0,0 22-16,0-21 0,0-1 15,21-20-15</inkml:trace>
  <inkml:trace contextRef="#ctx0" brushRef="#br1" timeOffset="46871.67">7853 9292 0,'-21'0'32,"21"21"-32,-22 1 0,1-1 15,0 21-15,21 0 0,-21 1 16,0 20-16,0 1 0,-1-1 0,1 1 16,0 20-16,0 1 0,-21-21 0,20 20 15,1 1-15,-21 21 0,21-22 16,-22 22-16,22 0 0,0-21 0,-21 21 15,21-22-15,-22 22 0,22 0 0,-21-21 16,21-1-16,-22 22 0,22-42 0,0 20 16,-21-20-16,20 20 15,22-41-15,-21 20 0,0 1 0,21-22 16,-21 0-16,21 1 0,0-22 0,0 21 16,0-21-16,-21 1 0,21-1 0,0 0 15,0 0-15,0-42 16,21 0-1</inkml:trace>
  <inkml:trace contextRef="#ctx0" brushRef="#br1" timeOffset="50636.25">8721 11578 0,'0'0'0,"21"-21"0,0 21 16,0-21-16,0 0 15,0 0 1,-21-1 0,0 1-16,22 21 15,-22-21-15,21 21 0,0-21 0,-21 0 16,21 0-16,-21-1 0,0 1 15,21 0-15,0 0 0,-21 0 0,22 21 16,-22-21-16,0-1 0,0 1 16,0 0-16,-22 21 15,1 0 1,0 0-16,0 0 0,-21 21 16,20 0-16,1-21 0,0 22 0,0-1 15,0-21-15,0 21 0,-1 0 0,1 0 16,21 0-16,0 1 15,0-1-15,0 0 0,0 0 0,0 0 16,0 0-16,0 1 0,21-1 16,1 0-16,-22 0 0,21-21 15,0 21-15,0 0 0,0 1 0,0-1 16,1 0-16,-1 0 0,0 0 16,-21 0-16,21 1 0,-21-1 0,0 0 15,0 0-15,0 0 0,0 0 16,0 1-16,-21-1 0,0-21 15,-22 0-15,22 0 0,-21 0 16,21 0-16,-22 0 0,1 0 0,21 0 16,-21 0-16,-1-21 0,22-1 0,0 1 15,0 0-15,0 0 0,-1 0 16,1 0-16,0-1 0,21 1 16,0 0-16,-21 0 0,21 0 15,21 0 1,-21-1-1,21 22-15,22 0 0,-22-21 0,21 21 16</inkml:trace>
  <inkml:trace contextRef="#ctx0" brushRef="#br1" timeOffset="51031.85">9250 11621 0,'0'0'0,"0"21"15,21-21 1,0 0 0,0 0-16,0 0 15,1 0-15,-1-21 0,0 21 16,0-22-16,0 1 0,0 21 0,1-21 16,-22 0-16,21 0 0,-21 0 0,21-1 15,-21 1-15,0 0 16,0 0-16,-21 21 15,0 0-15,-1 21 0,1-21 16,-21 21-16,21 0 0,0 22 16,-1-22-16,1 0 0,21 0 0,-21 22 15,21-22-15,0 0 0,-21 0 0,21 0 16,0 0-16,0 1 0,0-1 16,21-21-16,0 21 0,0-21 15,1 0-15,-1 0 0,0 0 0,0 0 16,0 0-16,0 0 0,1 0 0,20 0 15,-21 0-15,0 0 0,0-21 16,1 0-16,20-1 0,-21 1 0,0 0 16,0 0-16</inkml:trace>
  <inkml:trace contextRef="#ctx0" brushRef="#br1" timeOffset="51299.69">9991 11007 0,'0'0'0,"0"-43"0,0 22 0,21-21 16,-21 21-16,0 0 0,0 42 15,0 0 1,0 0-16,-21 0 0,21 22 16,-22 20-16,1-21 0,0 1 0,0 20 15,21 1-15,-21-22 0,0 0 0,21 22 16,-22-22-16,22 1 0,0-22 16,0 21-16,0-21 0,0 22 0,0-22 15,0 0-15,0 0 0,0 0 0,0 0 16,22-21-1,-1 0-15,0 0 0,0 0 16,0 0-16,-21-21 0,21 0 16,1 21-16,-22-21 15,21 0-15,0 0 0</inkml:trace>
  <inkml:trace contextRef="#ctx0" brushRef="#br1" timeOffset="51655.49">10160 11515 0,'0'0'0,"21"0"32,0 0-32,0 0 15,1 0-15,-1-21 0,0 21 16,-21-22-16,21 22 0,0-21 16,0 0-16,-21 0 15,22 0-15,-22 0 0,21 21 0,-21-22 16,0 1-16,-21 21 31,-1 0-31,1 21 0,0 1 0,0-1 16,21 0-16,-21 0 0,0 0 0,-1 0 15,1 22-15,21-22 0,-21 0 16,21 0-16,0 0 0,0 1 0,0-1 16,0 0-16,0 0 0,0 0 15,21-21-15,-21 21 0,21-21 16,1 0-16,-1 0 0,0 0 15,0 0-15,0 0 0,0 0 16,1-21-16,-1 21 0,21-21 16,-21 0-16</inkml:trace>
  <inkml:trace contextRef="#ctx0" brushRef="#br1" timeOffset="52236">10922 11261 0,'0'0'15,"-21"0"-15,0 0 16,-1 0-16,22 21 0,-21 0 16,0 0-16,0 0 0,21 1 15,-21-1-15,0 21 0,-1-21 0,22 22 16,0-22-16,-21 21 0,0-21 16,21 22-16,0-22 0,0 0 0,0 0 15,0 0-15,0 0 0,0 1 0,0-1 16,0 0-16,21-21 0,0 0 15,1 0-15,-1 0 16,0 0-16,0 0 0,0 0 0,0 0 16,1-21-16,20 0 0,-21 21 0,0-22 15,22 1-15,-22 0 0,0-21 16,21 21-16,-21-22 0,1 1 16,-1 0-16,0-1 0,21-20 0,-21 20 15,1-20-15,-1-1 0,0 1 0,0-1 16,21 22-16,-42 0 0,22-1 15,-1 22-15,-21-21 0,21 42 0,-21-21 16,-21 21 0,0 21-16,-1 0 15,1 0-15,0 22 0,0-22 0,0 21 16,0 0-16,-1 1 0,1-1 16,0 0-16,0 22 0,21-22 0,-21 1 15,21-1-15,-21 0 0,21-21 0,0 22 16,0-22-16,0 21 0,0-21 15,0 1-15,21-1 16,0 0-16,0-21 0,0 21 16,0-21-16,1 0 0,-1 0 15,0 0-15,0 0 0,0 0 16,0 0-16,1 0 0,-1 0 0,0 0 16,21 0-16,-21 0 0,1 0 0,-1-21 15,-21 0-15,21 21 0,0-21 16,0 21-16</inkml:trace>
  <inkml:trace contextRef="#ctx0" brushRef="#br1" timeOffset="52607.8">11345 11134 0,'-21'0'16,"42"0"0,0 0-1,1 0-15,20 0 0,-21 0 0,21 0 16,1 0-16,-22 0 0,21 0 16,1 0-16,-22 0 0,21 0 15,-21-21-15,0 21 0,1 0 0,-1 0 16,0-22-16,0 22 0,0 0 0,-21-21 15,21 21 1,-42 0 47,0 0-63,0 21 0,0-21 15,0 0-15,-1 22 16</inkml:trace>
  <inkml:trace contextRef="#ctx0" brushRef="#br1" timeOffset="72388.21">17166 3027 0,'0'0'0,"-21"0"32,0 0-32,0 0 15,-1 0 1,1 0-16,0 0 15,0 0-15,0 0 16,0 0-16,-1 0 0,1 0 16,0 0 15,42 0 0,0 0-15,1 0-16,-1 0 0,21 21 15,0-21-15,22 0 0,-1 0 0,1 0 16,42 0-16,-22 0 0,22 0 16,21 0-16,0 0 0,0 0 0,21 0 15,1 0-15,-1 0 0,0 0 16,-21 0-16,0 0 0,0 0 0,-21 0 16,0 21-16,-22-21 0,22 0 0,-42 0 15,20 0-15,-20 0 0,-1 21 16,1-21-16,-22 0 0,0 0 0,1 0 15,-1 0-15,0 0 0,-20 0 16,-1 0-16,0 0 0,0 0 16,0 0-1,0 0-15,-42 0 63,0 0-48,0 22-15,0-22 16</inkml:trace>
  <inkml:trace contextRef="#ctx0" brushRef="#br1" timeOffset="73628.13">14245 8065 0,'0'0'16,"-21"0"-16,0 0 0,0 0 15,-1 0-15,1 0 0,0 0 16,0 0-16,0 0 0,0 0 0,-1 0 16,1 0-16,0 0 0,0 0 0,0 0 15,0 0-15,-1-22 0,1 22 16,0-21-16,0 21 0,0 0 0,0 0 15,-1-21-15,1 21 0,0 0 16,0 0-16,0-21 0,0 21 16,-1 0-16,1 0 0,0 0 15,0 0 1,21-21 0,21 21 15,0 0-31,0-21 15,1 21-15,-1 0 0,21 0 0,0 0 16,1 0-16,-1 0 0,22 0 16,-1 0-16,22 0 0,-22 0 0,22 0 15,21 0-15,-22 21 0,1-21 0,21 21 16,-21-21-16,20 21 0,1-21 0,-21 21 16,21-21-16,0 0 0,-22 0 15,22 0-15,-21 21 0,-1-21 0,1 0 16,0 0-16,-22 0 0,22 0 0,-22 0 15,1 0-15,-22 0 0,22 0 0,-22 0 16,0 0-16,1 0 0,-1 0 0,0 0 16,-20 0-16,-1 0 0,0 0 0,0 0 15,0 0-15,0 0 16,-42 0 125,0 0-126,0 0-15,0 0 0,-22 0 0,22 22 16,-21-22-16,21 21 15,-22-21-15,1 21 0</inkml:trace>
  <inkml:trace contextRef="#ctx0" brushRef="#br1" timeOffset="74923.8">9144 12361 0,'0'0'0,"-21"22"0,-22-22 16,43 21-16,-21-21 0,0 0 16,0 21-16,0-21 15,0 0-15,-1 0 0,1 0 16,0 0-1,0 0-15,0 0 16,0 0-16,-1 0 16,1 0-16,0 0 0,0 0 0,0 0 15,0 0-15,-1 0 0,1 0 16,0 0-16,0 0 0,0 0 16,0 0-1,21-21-15,0 0 31,21 21-15,0 0-16,0-22 0,0 1 0,22 21 16,-1 0-16,0-21 0,22 21 0,-1-21 15,1 21-15,-1-21 0,22 21 0,0-21 16,-1 21-16,1 0 0,0-22 0,20 22 16,-20 0-16,21 0 0,0-21 15,0 21-15,-1 0 0,1-21 0,0 0 16,0 21-16,-21 0 0,20-21 0,-20 21 15,0 0-15,21-21 0,-22 21 0,-20 0 16,20 0-16,-20 0 0,-1 0 0,1 0 16,-22 0-16,1 0 0,-1 0 15,0 0-15,-21 0 0,22 0 0,-22 0 16,0 0-16,-21-22 0,21 22 0,0 0 16,1 0-16,-1 0 15,0-21-15,0 0 16,0 21-1,-21-21-15,0 0 16,0 0 0,0-1-1,0 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3:09:10.7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487 0,'0'-21'16,"0"0"-16,0-1 0,0 1 16,-21 0-16,21 0 15,0 0-15,0 0 0,-21 42 47,21 0-47,0 0 0,0 0 16,-21 22-16,21-1 15,0 0-15,0 1 0,0 20 0,0-21 16,-22 22-16,22-22 0,0 22 16,-21-22-16,21 22 0,0-22 0,0 21 15,0-20-15,0-22 0,0 21 16,0-21-16,0 22 0,0-22 16,21 0-16,1-21 15,-1 0-15,0-21 16,-21 0-16,21 0 0,0-1 0,0 1 15,-21-21-15,22 21 0,-1-22 16,0 1-16,-21 0 0,21-1 16,0-20-16,-21 21 0,21-1 15,1 22-15,-22-21 0,21 21 16,-21-22-16,21 22 0,-21 0 16,21 21-16,0 0 15,-21 21-15,0 0 16,21 0-16,-21 22 0,0-22 0,22 21 15,-22 1-15,0-1 0,0 0 16,0 1-16,0-1 0,0 0 0,21 1 16,0-22-16,-21 0 0,0 21 15,21-42-15,0 21 0,0 1 16,1-22-16,-1 0 0,0 0 0,21 0 16,-21-22-16,22 1 15,-22 21-15,21-42 0,-21 21 0,1 0 16,-1-22-16,0 1 0,0 0 15,0-1-15,0 1 0,-21 0 0,0-1 16,0 1-16,0-22 0,0 22 16,0 0-16,0 21 0,-21-22 0,0 1 15,0 21-15,21 0 0,-21-1 16,0 22-16,-1 0 0,1 0 16,0 0-16,0 0 15,21 22-15,-21-1 0,21 0 16,0 0-16,0 0 15,21 0-15,0-21 16,0 0-16,22 0 0,-22 0 16,0 0-16,21 0 0</inkml:trace>
  <inkml:trace contextRef="#ctx0" brushRef="#br0" timeOffset="523.69">2349 191 0,'0'-22'0,"0"44"0,0-65 0,0 22 16,0 42 0,0 0-1,0 1-15,0 20 0,-21 0 16,21 1-16,0-1 0,0 0 16,0 1-16,0 20 0,0-21 0,-21 22 15,21-1-15,-21-20 0,21 20 16,-21-20-16,21 20 0,0-21 0,-21 1 15,21-1-15,-22 0 0,22-20 16,0-1-16,0 0 0,0 0 0,0 0 16,-21-21-1,21-21 1,0 0-16,0-21 16,0 20-16,21-20 15,1 0-15,-1-1 0,0 1 0,0 0 16,0-1-16,0 1 0,22 0 15,-22 21-15,21-22 0,-21 22 0,22 21 16,-1-21-16,-21 21 0,22 0 16,-1 0-16,-21 0 0,21 21 0,-20-21 15,-1 21-15,0 22 0,0-22 16,-21 0-16,0 21 0,21-21 16,-21 22-16,0-22 0,0 21 0,0-21 15,0 1-15,0-1 0,0 0 16,0 0-16,0 0 0,-21 0 15,21 1-15,0-1 16,0-42 15,0-1-31,0 1 0,21 0 0,-21 0 16</inkml:trace>
  <inkml:trace contextRef="#ctx0" brushRef="#br0" timeOffset="1260.27">3133 656 0,'0'21'47,"0"22"-47,-22-22 0,22 0 0,-21 21 16,0-20-16,21 20 0,0-21 16,0 21-16,0 1 0,0-22 0,0 0 15,0 21-15,0-20 0,0-1 16,21-21-16,0 21 0,1-21 15,-1 0-15,21 0 0,0 0 0,1 0 16,-22-21-16,21 0 0,1 21 16,-1-22-16,0-20 0,-21 21 0,22 0 15,-22-22-15,0 22 0,0-21 16,0 0-16,1 20 0,-1-20 16,-21 21-16,0-21 0,21 20 15,-21 1-15,21 0 0,-21 0 16,0 42 15,0 0-15,0 0-16,-21 22 0,21-22 0,-21 21 15,0 1-15,21-1 0,-22 0 16,22 22-16,-21-22 0,21 22 0,0-1 16,0 1-16,0-1 0,0 22 15,0-22-15,0 22 0,0 0 0,21-1 16,-21 1-16,22 0 0,-22-1 15,21 1-15,0-22 0,0 22 16,-21 0-16,21-1 0,-21 1 0,21 0 16,1-22-16,-1 22 0,-21-22 15,21 1-15,-21-1 0,21 1 0,-21-22 16,0 1-16,0-1 0,0 0 0,0-21 16,0 22-16,-21-22 0,0 0 15,-22 0-15,22-21 0,0 0 0,0 0 16,-21 0-16,-1 0 0,22-21 15,-21 0-15,-22 0 0,22-22 0,0 1 16,-1-21-16,-20-1 0,20-21 0,1 1 16,21-1-16,-21-21 15,20 0-15,1 1 0,21-1 0,0 0 16,0 0-16,0 0 0,0 22 16,21-22-16,1 21 0,-1 0 0,0 22 15,0-22-15,21 22 0,1 20 16,-22-20-16,21 21 0,1-1 0,-1 1 15,0 0-15,1 20 0,-1-20 16,0 21-16,1 21 0,-22-21 0,21 0 16,-21 21-16,0 0 0,-21-22 15</inkml:trace>
  <inkml:trace contextRef="#ctx0" brushRef="#br0" timeOffset="2351.65">5397 508 0,'0'0'0,"0"-21"0,-42-127 16,42 127 0,-21-1-16,21 1 15,-21 21-15,21 21 16,0 22-16,0-22 15,0 21-15,0 1 0,-21 20 16,21-21-16,0 22 0,-22 21 0,22-22 16,0 1-16,-21-1 15,0 1-15,21-1 0,-21 1 0,0-22 16,0 21-16,-1-20 0,1-22 0,21 21 16,-21-21-16,-21 1 0,21-1 15,-1 0-15,1-21 0,0 0 0,0 0 16,0 0-16,0-21 0,-1 0 15,1-1-15,0 1 0,0 0 0,21-21 16,0-1-16,-21 1 0,21 0 16,-21-22-16,21 22 0,0-22 0,0 1 15,0 21-15,0-1 0,0 1 16,0 21-16,0 0 0,0-1 0,21 22 16,0 0-16,0 22 15,21-1-15,-20 0 0,-1 21 16,0 1-16,0-1 0,21 21 15,-20-20-15,-1-1 0,0 22 0,0-22 16,0 0-16,0 1 0,1-22 16,-1 21-16,0-21 0,0 0 0,0 1 15,0-1-15,1-21 0,-1 0 16,21 0-16,-21 0 0,0 0 0,22 0 16,-22 0-16,21-21 0,-21 21 15,22-22-15,-1 1 0,0-21 16,-20 21-16,20 0 0,-21-22 0,0 1 15,22 0-15,-22-1 0,0 1 16,-21 21-16,21-22 0,-21 1 0,21 21 16,-21 0-16,0 0 0,0-1 15,0 44 1,-21-1-16,21 0 16,-21 0-16,0 21 0,0-20 0,21 20 15,-22-21-15,22 21 0,-21-20 16,21 20-16,-21-21 0,21 21 0,0-20 15,0-1-15,0 0 16,0 0-16,21 0 0,0-21 0,1 0 16,-1 21-16,0-21 0,0 0 15,21 0-15,-20 0 0,20 0 0,-21-21 16,0 21-16,22-21 0,-22 0 16,0 0-16,0 0 0,0-22 0,0 22 15,-21-21-15,0 21 0,0-22 16,0 1-16,0 0 0,0-1 0,0 1 15,-21 0-15,0 20 0,0-20 16,0 21-16,0 0 0,-1 21 0,1-21 16,0 21-16,-21 0 0,21 0 15,-1 0-15,1 21 0,0 0 16,0 0-16,0 0 0,0 22 0,21-1 16,0-21-16,0 21 0,0 1 15,0-22-15,0 21 0,0-21 0,21 22 16,0-22-16,0 0 0,21-21 15,-20 21-15,20-21 0,-21 0 0,21 0 16</inkml:trace>
  <inkml:trace contextRef="#ctx0" brushRef="#br0" timeOffset="3087.22">6731 783 0,'0'0'0,"21"-21"0,-21-21 0,0 21 16,0-1-16,0 1 15,-21 21-15,0 0 0,-22 0 0,22 0 16,-21 0-16,21 0 0,-22 21 16,1 1-16,21-1 0,-21 21 0,20-21 15,-20 22-15,21-1 0,0 0 16,0 22-16,-1-22 0,22 0 0,0 1 16,0-1-16,0-21 0,0 22 0,0-22 15,0 21-15,43-21 0,-22 0 16,21-21-16,-21 22 0,43-22 0,-22 0 15,22 0-15,-1 0 0,1 0 16,-1 0-16,1 0 0,-1 0 16,1-22-16,-1 22 0,1-21 15,-22 0-15,0-21 0,22 21 0,-43-1 16,21-20-16,1 0 0,-22-1 16,0 1-16,0 0 0,-21-1 0,21 22 15,-21-21-15,0 21 0,0-22 16,-21 22-16,0 0 0,0 21 0,0-21 15,0 21-15,-1 0 0,1 0 16,0 0-16,-21 0 0,21 21 0,-1 0 16,-20 22-16,21-22 0,0 21 0,-22 0 15,22 1-15,0-1 0,0 0 16,0 1-16,21-1 0,0-21 16,0 22-16,0-22 0,0 21 15,0-21-15,21 0 0,0 1 0,0-1 16,0-21-16,22 0 0,-22 0 15,0 0-15,21 0 0,-20 0 0,20 0 16,-21-21-16,0 21 0,22-22 16,-22 1-16,0 0 0,0-21 0,0 21 15,0-22-15,-21 1 0,0 0 16,22-1-16,-22 1 0,0 0 0,0-1 16,0 1-16,0 21 0,0 0 15,0-1-15,0 1 0,-22 21 16,1 21-1,21 1-15,-21-1 0,21 21 16,-21-21-16,21 22 0,0-1 0,0 0 16,0 1-16,0-22 0,0 21 15,0-21-15,0 22 0,0-22 0,21 0 16,0 0-16,-21 0 0,21 0 16,1-21-16,-1 0 0,0 0 0,0 0 15,0 0-15,0 0 0,1 0 16,-1-21-16,21 21 0,-21-21 0,0-21 15</inkml:trace>
  <inkml:trace contextRef="#ctx0" brushRef="#br0" timeOffset="3377.07">8086 275 0,'0'0'0,"0"-21"0,0 0 0,-22 21 16,1 0-1,0 21-15,21 0 0,0 22 16,-21-1-16,0 0 0,21 1 0,-21-1 16,21 21-16,0-20 0,-22 20 15,1 1-15,21-1 0,-21 1 0,21-1 16,0-20-16,-21 20 0,21-21 16,-21 1-16,21-1 0,0 0 15,0-20-15,0-1 0,0 0 16,0 0-16,0 0 0,21-21 15,0 0 1,0 0-16,0 0 0,1-21 16,-1 0-16,0 0 0</inkml:trace>
  <inkml:trace contextRef="#ctx0" brushRef="#br0" timeOffset="3755.84">8234 804 0,'-43'64'31,"43"-43"-31,-21 21 0,0-20 0,21 20 16,-21-21-16,21 21 0,0-20 0,0 20 15,0-21-15,0 0 0,0 0 0,0 1 16,0-1-16,0 0 0,0 0 16,21-21-16,0 0 0,0 0 0,1 0 15,-1 0-15,0 0 16,0 0-16,0 0 0,0-21 0,1 0 15,-1 0-15,0-1 0,0 1 16,-21 0-16,21-21 0,-21 21 0,21-22 16,-21 1-16,0 0 0,0-1 15,0 22-15,0-21 0,0 21 16,-21-1-16,0 1 0,0 21 16,0 0-16,-22 0 0,22 0 15,0 21-15,0 1 0,0-1 16,21 0-16,0 0 0,0 0 15,0 0-15,0 22 0,0-22 0,0 0 16,0 0-16,21 0 16,0-21-16,0 22 0</inkml:trace>
  <inkml:trace contextRef="#ctx0" brushRef="#br0" timeOffset="4151.62">8636 889 0,'0'0'0,"0"-21"16,0 0-16,0 0 0,0-1 0,0 1 16,0 0-16,0 0 0,0 0 15,21 21 1,0 0-16,0 0 0,1 0 16,-1 0-16,0 21 0,0 21 15,0-21-15,-21 22 0,0-1 16,21 0-16,-21 1 0,0-22 15,0 21-15,0 1 0,0-1 0,0-21 16,0 0-16,0 22 0,0-22 16,-21 0-16,21 0 0,-21-21 15,0 0 1,21-21 0,0 0-16,0 0 15,0-1-15,0 1 0,21 0 16,0-21-16,-21 21 0,21-22 0,1 22 15,-1-21-15,0-1 0,-21 22 16,21-21-16,0 21 0,0 0 16,-21-1-16,22 1 0,-1 0 0,-21 0 15,21 21 1</inkml:trace>
  <inkml:trace contextRef="#ctx0" brushRef="#br0" timeOffset="4611.35">9504 804 0,'0'0'0,"21"0"0,-21-21 0,0 0 16,0 0-16,0 0 15,0 0-15,0-1 16,-21 22-16,0 0 15,-1 0-15,1 0 0,0 22 16,0-1-16,0 0 0,21 0 16,-21 21-16,21-20 0,-22-1 0,22 0 15,0 0-15,0 21 0,0-20 16,0-1-16,0 0 0,22 0 16,-1 0-16,0-21 0,0 21 0,0-21 15,0 0-15,1 0 0,20 22 16,-21-22-16,21 0 0,-20 21 15,-1-21-15,0 0 0,0 0 16,-21 21-16,0 0 0,0 0 16,-21 0-1,0-21-15,-22 22 0,22-22 0,0 0 16,-21 21-16,-1-21 0,22 0 0,0 21 16,-21-21-16,21 0 0,-1 0 15,-20 21-15,21-21 0,0 0 16,0 0-16,-1 0 15,22-21 1,0 0-16,-21 21 0</inkml:trace>
  <inkml:trace contextRef="#ctx0" brushRef="#br0" timeOffset="4944.16">7345 466 0,'0'0'0,"42"0"15,-21 0-15,22 0 16,-1 0-16,0 0 0,22 0 15,-22 0-15,22 0 0,-1 0 0,22 0 16,-22 0-16,1 0 0,-1 0 16,-20 0-16,20-21 0,-21 21 0,1 0 15,-22 0-15,0 0 0,0 0 16,0 0-16,-42 0 31,0 0-31,-21 0 0,21 0 0</inkml:trace>
  <inkml:trace contextRef="#ctx0" brushRef="#br0" timeOffset="5651.79">1482 1969 0,'0'0'0,"-22"21"0,-62-21 31,63 0-31,63 0 31,-21 0-15,0 0-16,22 0 0,-1 0 0,21 0 16,-20 0-16,20-21 0,1 21 15,-1 0-15,22 0 0,0-22 0,-1 22 16,22-21-16,21 21 0,0-21 16,21 21-16,0-21 0,1 0 0,20 21 15,0-21-15,22-1 0,-1 22 0,22-21 16,0 21-16,-1 0 0,1 0 15,21 0-15,-22 0 0,22 0 16,0 0-16,-21 0 0,-1 0 16,1 0-16,0 0 0,21 0 0,-43 0 15,22 0-15,-22 0 0,1 0 0,-1 0 16,-20 0-16,-1 0 0,-21 0 16,-21 0-16,0 0 0,0 0 0,-21 0 15,-21 0-15,-1 0 0,-20 0 16,20 0-16,-41 0 0,20 0 0,-20 0 15,-1 0-15,-21 0 0,21 0 0,-20 0 16,-1 0-16,0 0 16,0 0-16,0 0 0,-21-21 15,0 0-15,0 0 16,-21 21-16</inkml:trace>
  <inkml:trace contextRef="#ctx0" brushRef="#br0" timeOffset="5791.71">9038 1715 0,'0'21'16,"-21"-21"31</inkml:trace>
  <inkml:trace contextRef="#ctx0" brushRef="#br0" timeOffset="12388.13">1778 2688 0,'0'-21'0,"0"0"0,0 0 16,0 0-16,21 21 0,-21-22 16,21 22-1,-21 22-15,0-1 0,0 0 16,21 21-16,-21-21 0,0 22 16,22-1-16,-22 0 0,0 22 0,0-22 15,0 22-15,0 20 0,0-20 16,0 21-16,0-1 0,0-20 0,0 20 15,0 1-15,0-21 0,0 20 16,0 1-16,0 0 0,-22-1 0,1 1 16,0 0-16,-21-1 0,21 1 15,-22 0-15,22-22 0,-21 22 0,21-22 16,-22 1-16,22-22 0,0 22 16,0-22-16,0 0 0,21 1 15,0-1-15,0-21 0,0 0 16,0-42-1,0 0-15,0 0 16,0 0-16,21-22 0,0 1 0,-21 0 16,21-1-16,-21-20 0,0-1 15,21 1-15</inkml:trace>
  <inkml:trace contextRef="#ctx0" brushRef="#br0" timeOffset="12752.06">1693 3217 0,'0'-42'0,"0"84"0,0-105 16,-21 21-16,0 20 0,0 1 0,0 0 16,21 0-16,0 0 0,0 0 15,0-1-15,0 1 16,21 21-16,0-21 0,0 0 0,21 21 16,1 0-16,-1-21 0,0 21 15,1 0-15,-1 0 0,0 0 0,1 21 16,-1 0-16,0 0 0,1 0 15,-1 1-15,0 20 0,-20-21 0,-1 21 16,-21 1-16,0-22 16,0 21-16,0 1 0,-21-1 0,-1-21 15,-20 21-15,21-20 0,-21 20 16,-1-21-16,22 0 0,-21 0 0,21-21 16,-1 22-16,1-1 0,0-21 15,0 0-15,21-21 31,21-1-15,0 1 0,0 21-16,1 0 0</inkml:trace>
  <inkml:trace contextRef="#ctx0" brushRef="#br0" timeOffset="15127.83">2328 3556 0,'43'0'31,"-22"-21"-31,0 21 0,0-21 16,-21 0-16,21-1 0,0 1 16,22 0-16,-22-21 0,0 21 0,0-22 15,22 1-15,-22 0 0,0-1 16,21 22-16,-42-21 0,21 21 0,-21-1 15,22 1-15,-22 0 16,0 0-16,-22 21 16,1 0-16,0 0 15,0 0-15,0 0 0,0 21 16,21 0-16,0 0 16,0 1-16,0-1 0,0 0 15,21 0-15,0 0 0,0 0 16,0 1-16,-21-1 0,21 0 0,1 0 15,-1 0-15,-21 0 0,0 1 16,21-1-16,-21 0 0,21 0 0,-21 0 16,0 0-16,0 1 0,0-1 15,21-21-15,0 21 16,1-21 0,-1 0-16,0 0 0,0 0 15,0 0-15,0-21 0,1 21 0,-1-21 16,0-1-16,0 1 0,21 0 15,-20 0-15,-1-21 0,21-1 0,-21 22 16,0-21-16,1 21 0,-1-22 16,0 22-16,-21 0 0,0 0 0,0 0 15,0-1-15,0 1 0,-21 21 32,0 0-32,-1 0 15,1 21-15,21 1 16,-21-1-16,0 21 0,21-21 15,-21 22-15,21-22 0,0 21 0,0-21 16,0 22-16,0-22 0,0 21 16,0-21-16,0 0 0,0 1 0,0-1 15,21 0-15,0 0 16,0-21-16,0 0 0,1 0 0,20 0 16,-21 0-16,0 0 0,22-21 15,-1 0-15,0 0 0,-21-1 16,22 1-16,-1 0 0,0-21 15,1-1-15,-1 22 0,-21-21 0,22 0 16,-22-1-16,0 22 0,0 0 16,0-21-16,-21 20 0,0 1 0,0 0 15,-21 21 1,0 0-16,0 0 16,0 21-16,21 0 0,-22 1 15,22-1-15,0 0 0,0 0 16,0 0-16,0 0 0,22 1 0,-1 20 15,-21-21-15,21 0 0,0 0 16,0 1-16,-21-1 0,0 0 16,21 0-16,1 0 0,-22 0 15,0 1-15,0-1 16,-22-21 15,1 0-31,0-21 0,0-1 16,0 1-16,0 21 15,21-21-15,-22 21 0,22-21 16,-21 21-16,21 21 31,0 0-15,0 0-16,21 1 16,1-22-16,-1 21 0,0-21 0,0 0 15,0 0-15,-21 21 0,21-21 16,1 0-16,20 0 0,-21 0 0,0 0 15,22 0-15,-22-21 0,21 0 16,0 21-16,1-22 0,-1 1 0,-21 0 16,22 0-16,-1 0 0,-21-22 0,21 22 15,-20-21-15,-1 21 0,0-22 16,0 22-16,-21 0 0,0-21 0,0 21 16,0-1-16,0 1 0,0 0 15,0 0-15,-21 21 0,0 0 0,0 0 16,-1 0-1,1 0-15,0 0 0,0 21 0,0-21 16,0 21-16,-1 22 0,22-22 0,0 21 16,-21-21-16,21 22 0,0-22 15,0 21-15,0 0 0,0-20 0,0-1 16,21 21-16,1-21 0,-1-21 16,0 21-16,0 1 0,21-22 0,1 0 15,-1 0-15,0 0 0,1 0 16,20 0-16,-20 0 0,20 0 0,1-22 15,-22 1-15,21 0 0,-20 0 0,-1 0 16,-21 0-16,22-1 16,-22-20-16,0 21 0,0-21 0,-21 20 15,0 1-15,0 0 0,0 0 16,0 0-16,0 0 0,-21 21 31,0 21-31,21 0 0,-21 0 16,21 0-16,0 22 0,0-22 0,-22 0 15,22 21-15,-21-21 0,21 1 16,-21-1-16,21 0 0,0 0 0,0 0 16,0 0-16,0 1 15,21-44 17,0 1-17,1 0-15,-1 0 0,-21 0 0,21 0 16,0-1-16,-21-20 0,21 21 15,0-21-15,1 20 0,-22 1 0,21 0 16,-21 0-16,21 0 0,0 21 31,-21 21-31,0 0 16,0 0-16,0 0 0,21 1 16,0 20-16,1-21 0,-22 0 0,21 0 15,0 1-15,0-1 0,-21 0 16,21 0-16,0-21 0,1 0 15,-1 21-15,0-21 0,0 0 0,0 0 16,0 0-16,1-21 16,-1 0-16,0 21 0,-21-21 0,21 0 15,0-1-15,0 1 0,22 0 0,-22-21 16,0 21-16,21-1 0,-20-20 16,-1 21-16,0 0 0,-21 0 15,21-1-15,-21 1 0,21 0 0,0 21 16,-21 21 15,0 0-15,0 1-16,0-1 15,0 0 1,22-21 31,-22-21-47,0 0 15,0-1-15,0 1 16,0 0-16,0 0 16,-22 21-1,22-21-15,-21 21 0,0 0 16,0 0-16,0 21 16,0 0-16,-1-21 0,22 21 15,-21 0-15,0 22 0,0-22 0,21 0 16,0 21-16,-21-20 0,21 20 15,0-21-15,0 21 0,0-20 0,0-1 16,0 0-16,0 21 0,21-21 16,0 1-16,0-22 0,0 0 15,1 21-15,20-21 0,-21 0 0,21 0 16,-20 0-16,20 0 0,0-21 16,-21-1-16,22 22 0,-1-21 0,-21-21 15,22 21-15,-22 0 0,0-1 16,0-20-16,0 0 0,0 21 15,1-22-15,-22 22 0,0-21 0,21 21 16,-21-1-16,0 1 0,0 0 16,0 0-16,-21 21 15,-1 21-15,1-21 0,0 42 16,21-20-16,-21-1 0,0 21 16,21 0-16,0 1 0,0-22 0,0 21 15,0-21-15,0 22 0,0-22 16,0 21-16,0-21 0,0 1 0,21-1 15,0-21-15,0 0 16,0 0-16,1 0 0,-1 0 16,0-21-16,0-1 0</inkml:trace>
  <inkml:trace contextRef="#ctx0" brushRef="#br0" timeOffset="16416.09">7387 2879 0,'0'0'0,"21"-43"15,-21 65 17,0-1-32,-21-21 0,0 21 15,21 0-15,0 0 0,0 22 0,-21-22 16,21 0-16,0 21 0,-21-21 16,21 1-16,0 20 0,0-21 0,0 21 15,0-20-15,0-1 0,0 0 16,0 0-16,21 0 0,0-21 0,0 21 15,0-21-15,0 0 0,1 0 0,-1 0 16,0 0-16,21 0 16,-21-21-16,22 21 0,-22-21 0,21 0 15,-21 0-15,1 0 0,-1-1 16,0 1-16,-21-21 0,0 21 0,0 0 16,0-1-16,0 1 0,-21-21 0,0 21 15,-22 0-15,22-1 0,-21 1 16,-1 21-16,22 0 0,-21-21 0,21 21 15,0 0-15,-1 0 0,1 0 16,0 0-16,0 21 0,21 0 16,21-21-1,0 0-15,0 0 16,1 0-16,20 0 0,0 0 16,1 0-16,20 0 0,-21 0 0,22 0 15,-1-21-15,1 21 0,-22-21 16,22 0-16,-1 0 0,1 0 0,-22-1 15,0 1-15,1 0 0,-22 0 16,21 0-16,-21 0 0,1-1 0,-1 1 16,-21 0-16,0 0 0,0 0 15,0 0-15,0-1 16,0 44 0,0-1-16,0 0 0,-21 21 15,21 1-15,-22-1 0,1 0 0,21 1 16,-21-1-16,0 21 0,0 1 15,21-1-15,-21 1 0,-1 21 16,22-1-16,-21 1 0,21 0 0,0-1 16,0 1-16,0 21 0,0-22 15,0 22-15,0-21 0,21 21 0,-21-22 16,22 22-16,-22 0 0,21-21 0,-21 21 16,0-1-16,21-20 0,-21 21 15,21-21-15,-21 20 0,21-20 0,-21 0 16,21-1-16,1 22 0,-22-21 0,0-22 15,0 22-15,21 0 0,-21-22 0,0 1 16,0-1-16,0 1 0,0-22 16,0 0-16,-21 1 0,-1-1 15,1-21-15,0 0 0,0 1 0,0-1 16,0-21-16,-1 0 0,1 0 0,0-21 16,0-1-16,0 1 0,0 0 15,-1-21-15,1-1 0,-21 1 0,21-21 16,-22-1-16,22 1 0,-21-22 0,0 0 15,-1 1-15,22-1 0,-21 0 16,-1 1-16,1-22 0,21 0 0,-21 21 16,20-21-16,1 22 0,0-22 0,21 21 15,0 1-15,0-1 16,0 0-16,0 22 0,21-22 0,0 22 0,1-22 16,20 21-16,0 1 0,1 21 15,-1-22-15,0 22 0,-21-1 16,22-20-16,-1 42 0,0-22 0,-20 1 15,-1 0-15,0 21 0,0-22 16,-21 22-16,0 0 0,21 0 0,-21 0 16,0-1-16,0 1 0,21 0 0,-21 0 15,22 0-15,-1 0 16,-21-1-16,21 1 0,0 0 0,21 0 16</inkml:trace>
  <inkml:trace contextRef="#ctx0" brushRef="#br0" timeOffset="16871.91">9673 2498 0,'-21'-21'16,"0"21"-1,21 21-15,-21-21 0,21 42 16,-22-21-16,1 22 0,0-1 0,21 0 16,-21 1-16,0-1 0,21 21 15,-21-20-15,-1 20 0,22-20 0,-21 20 16,0-21-16,21 22 0,-21-22 0,21 1 16,-21-1-16,21 0 15,0 1-15,0-22 0,0 21 0,0-21 16,0 0-16,0 1 0,0-44 31,0 1-15,0 0-16</inkml:trace>
  <inkml:trace contextRef="#ctx0" brushRef="#br0" timeOffset="17559.52">9038 3027 0,'-42'0'16,"84"0"-16,-127 0 0,43 0 0,21 0 0,-21 0 15,20 0-15,1 0 0,42 0 32,1 0-32,20 0 0,-21 0 15,21 0-15,22 0 0,-22 0 0,22 0 16,-1 0-16,1-21 0,-1 0 16,1 21-16,20-22 0,-20 1 0,21-21 15,-1 21-15,1-22 0,0 22 16,-22-21-16,1 0 0,-1-1 0,1 1 15,-22 0-15,-21-22 0,21 22 0,-20-1 16,-22 1-16,0 0 0,0 21 16,0-22-16,0 22 0,0 0 0,0 0 15,-22 21-15,1 0 0,0 0 16,0 0-16,-21 0 0,20 21 16,1 21-16,0-21 0,0 43 0,-21-22 15,20 22-15,1-1 0,0 1 16,0-1-16,0 1 0,0-1 0,-1-20 15,1 20-15,0 1 0,21-1 0,-21-21 16,21 22-16,0-22 0,0 1 16,0-1-16,0 0 0,0-21 0,0 1 15,0-1-15,0 0 16,0-63 15,0 20-31,0 1 16,0-21-16,0 0 0,0-1 0,21 1 15,0 0-15,0-1 0,1 1 0,-1 0 16,21-1-16,-21 1 0,22 21 16,-1-22-16,0 22 0,1 0 0,-1 21 15,0 0-15,22 0 0,-22 0 16,-21 0-16,22 0 0,-1 21 0,-21 0 16,21 22-16,-20-22 0,-1 0 0,-21 0 15,0 22-15,21-22 16,-21 21-16,0-21 0,0 0 0,0 1 15,0 20-15,-21-21 0,0 0 0,-1 0 16,22 1-16,-21-1 0,0 0 16,0-21-16,21 21 0,0 0 15,0-42 17,21 21-32,-21-21 0,21 0 15,0 0-15</inkml:trace>
  <inkml:trace contextRef="#ctx0" brushRef="#br0" timeOffset="17939.3">10795 3069 0,'0'0'0,"0"21"31,21-21-31,0 0 16,0 0-16,1 0 0,20 0 15,-21-21-15,21 21 0,-20-21 0,20 0 16,0 21-16,1-21 0,-22 0 0,21-1 16,-21 1-16,0 0 0,1 0 15,-1 0-15,-21 0 0,21-1 0,-21 1 16,0 0-16,0 0 16,-21 21-16,0 0 0,-1 0 15,-20 0-15,21 21 0,-21 0 0,20 0 16,-20 22-16,0-22 0,-1 21 0,1 1 15,0-1-15,21-21 0,-22 21 16,22 1-16,0-1 0,21 0 0,-21-20 16,21 20-16,0-21 0,0 0 15,21 0-15,21 1 0,-21-1 0,22-21 16,-22 0-16,42 0 0,-20 0 0,-1 0 16,0-21-16,1-1 0,-1 1 15,0 0-15,1-21 0</inkml:trace>
  <inkml:trace contextRef="#ctx0" brushRef="#br0" timeOffset="18811.91">12361 2519 0,'0'0'0,"85"0"15,-64 0 1,0 0-16,0 0 0,1-21 15,20 0-15,-21-1 0,21 22 0,-20-21 16,20 0-16,0 0 0,1 21 0,-22-21 16,21 0-16,-21-1 0,0 1 15,1 0-15,-22 0 0,0 0 0,0-22 16,0 22-16,0 0 0,-22 0 16,1 0-16,-21 0 0,21-1 0,-22 1 15,1 21-15,0 0 0,-1 0 16,-20 0-16,21 0 0,-1 21 15,1 1-15,0-1 0,-1 0 0,1 21 16,21-21-16,-22 22 0,22-1 16,0 0-16,21 1 0,0-22 0,0 21 15,0 1-15,0-1 0,21-21 0,0 0 16,1 22-16,20-22 0,-21 0 16,21 0-16,-20-21 0,20 21 0,0-21 15,1 0-15,-22 0 0,21 0 16,-21 0-16,22 0 0,-22 0 0,0 0 15,0 0-15,-21-21 0,21 0 16,-21 0-16,0 0 16,-21 21-16,0 0 0,0 0 15,0 0-15,-1 0 0,1 0 16,-21 0-16,21 21 0,-22 0 16,22 0-16,-21 0 0,21 22 0,-22-22 15,1 21-15,21 0 0,-21-20 16,20 20-16,1 0 0,-21 1 0,21-1 15,21-21-15,0 21 0,0 1 0,0-1 16,0-21-16,0 22 0,0-22 16,0 0-16,21 0 0,21 0 0,-21 0 15,22-21-15,-1 0 0,0 0 0,1 0 16,20 0-16,-20 0 0,20-21 16,-21 0-16,22 0 0,-1 0 15,1-22-15,-22 22 0</inkml:trace>
  <inkml:trace contextRef="#ctx0" brushRef="#br0" timeOffset="19124.46">13568 1905 0,'0'0'0,"-21"0"0,-1 0 0,1 0 0,0 0 16,0 21-16,0 22 0,0-1 15,-1-21-15,1 43 0,21-22 16,-21 21-16,0 1 0,0-1 0,21 1 16,-21-1-16,-1 1 0,1 21 15,21-43-15,-21 21 0,0 1 0,21-22 16,0 1-16,-21-1 0,0 0 0,21 1 16,0-22-16,0 0 0,0 0 15,0 0-15,-22 0 0,22 1 0,0-1 16,22-21-1,-1-21 1,0 21-16,0-22 16,0 1-16,0 0 0</inkml:trace>
  <inkml:trace contextRef="#ctx0" brushRef="#br0" timeOffset="19508.23">13314 2921 0,'0'0'0,"0"21"15,0 0 1,21-21 15,0 0-31,0 0 0,0 0 0,1 0 16,-1 0-16,21 0 0,-21-21 16,0 21-16,1-21 0,20 21 0,-21-21 15,0 21-15,0-21 0,1 0 16,-22-1-16,21 1 0,-21 0 15,0 0-15,0 0 0,0 0 16,0-1-16,-21 22 0,-1 0 16,1 0-16,0 0 0,0 0 0,0 22 15,-22-1-15,22 0 0,0 0 16,-21 0-16,21 22 0,-1-22 0,1 0 16,0 21-16,21-21 0,-21 1 0,21-1 15,0 0-15,0 0 0,0 0 16,0 0-16,0 1 0,21-1 15,21-21-15,-20 21 0,-1-21 0,21 0 16,0 0-16,-20 0 0,20 0 16,0 0-16,1 0 0,-1 0 0,0 0 15</inkml:trace>
  <inkml:trace contextRef="#ctx0" brushRef="#br0" timeOffset="20255.95">14182 2709 0,'0'0'0,"-22"0"16,1 0-16,0 0 16,0 0-16,0 22 15,0-1-15,21 0 16,0 21-16,0-21 0,0 1 0,-22-1 16,22 21-16,0-21 0,0 0 15,0 1-15,0-1 0,0 0 0,0 0 16,0 0-16,0 0 0,0 1 15,0-1 1,0-42 15,0-1-15,0 1-16,0 0 0,0 0 0,0 0 16,0 0-16,22-22 0,-1 22 0,0-21 15,0 21-15,0-22 0,0 22 16,1 0-16,-1-21 0,0 20 0,21 1 15,-21 21-15,1-21 0,-1 21 16,0 0-16,0 0 0,0 0 0,0 0 16,1 21-16,-22 0 0,21 1 0,0-1 15,0 21-15,-21-21 0,0 22 16,0-22-16,21 21 0,-21-21 0,0 0 16,0 22-16,0-22 0,0 0 0,0 0 15,0 0-15,0 1 16,0-1-16,0 0 0,0 0 15,-21-21 1,0 0 0,21-21-1,0 0-15,0 0 16,0-1-16,0 1 0,21 0 0,0 0 16,0 0-16,1 0 0,-1-22 0,0 22 15,0-21-15,21-1 0,-20 22 16,20-21-16,0 21 0,1 0 0,-1-1 15,0 1-15,1 0 0,-1 21 16,0 0-16,1 0 0,-22 21 16,0 0-16,0 1 0,0-1 0,-21 21 15,21-21-15,-21 0 0,0 1 16,0 20-16,0-21 0,-21 0 0,0 0 16,0 1-16,0-1 0,0 0 0,-1 0 15,1 0-15,0-21 16,0 21-16,42-21 47,0 0-47,-21-21 0,21 21 0</inkml:trace>
  <inkml:trace contextRef="#ctx0" brushRef="#br0" timeOffset="20669.71">15409 2858 0,'0'0'0,"-21"0"0,0 21 0,0-21 16,21 21-1,21-21 17,0 0-32,21 0 0,-20 0 0,-1 0 15,0-21-15,21 21 0,-21 0 16,1-21-16,-1-1 0,21 22 0,-21-21 15,0 0-15,1 0 16,-22 0-16,21 21 0,-21-21 0,21-1 16,-21 1-16,0 0 0,0 0 15,-21 21 1,0 0-16,-1 0 0,-20 21 0,21 0 16,0 0-16,-22 1 0,22-1 15,0 0-15,-21 21 0,21-21 0,21 22 16,-22-22-16,22 0 0,0 21 0,0-20 15,0-1-15,0 0 0,0 0 16,22 0-16,-1 0 0,-21 1 16,21-22-16,0 21 0,21-21 0,-20 0 0,-1 0 15,21 0-15,-21 0 16,22 0-16,-22 0 0,21 0 0,-21-21 16,22 21-16</inkml:trace>
  <inkml:trace contextRef="#ctx0" brushRef="#br0" timeOffset="21175.29">16171 2646 0,'0'0'0,"-21"21"32,21 0-32,-21 0 0,21 1 0,-21-1 15,21 21-15,0-21 0,0 0 0,0 22 16,0-22-16,0 0 0,-21 21 15,21-20-15,0-1 0,-22 0 0,22 0 16,0 0-16,-21 0 0,0 1 16,21-44 31,-21 1-47,21 0 15,0 0-15,0 0 0,0 0 16,0-22-16,21 1 0,0 0 15,0-1-15,22-20 0,-1 20 0,0-20 16,1-1-16,20 1 0,1 21 0,-1-1 16,-20 22-16,20 0 0,-21 0 15,22 21-15,-22 0 0,-21 0 0,22 0 16,-22 42-16,0-21 0,-21 22 16,0-1-16,0 0 0,0 1 0,0 20 15,0-21-15,0 1 0,-21 20 0,0-20 16,0-1-16,21 0 0,-22-21 15,1 22-15,0-22 0,21 0 0,-21 21 16,21-20-16,-21-1 0,0 0 16,21 0-16,0-42 31,21 0-15,0 0-16,0-1 0,0 1 0</inkml:trace>
  <inkml:trace contextRef="#ctx0" brushRef="#br0" timeOffset="21560.07">17399 1778 0,'0'0'0,"0"-21"0,0 0 15,-42 21-15,20 0 0,1 0 0,0 21 16,0 0-16,0 0 0,-22 22 0,22-22 15,0 21-15,0 0 0,-21 22 16,20-22-16,1 1 0,0 20 0,0-21 16,0 22-16,21-1 0,-21 1 15,-1-1-15,1 1 0,21-1 0,0 1 16,0-1-16,-21 1 0,21-22 0,0 1 16,0-1-16,0 0 0,0 1 15,0-22-15,0 21 0,0-21 0,0 0 16,0 1-16,0-1 0,0 0 15,0 0-15,21-21 0,-21 21 16,21-21-16,1 0 0,-1 0 16,0 0-16,0-21 15,-21 0-15,21 21 0,0-21 0,1 0 16,-1-1-16,0 1 0,0-21 0,0 21 16,0 0-16,1-22 0,-22 22 15,21-21-15</inkml:trace>
  <inkml:trace contextRef="#ctx0" brushRef="#br0" timeOffset="21883.88">16722 2328 0,'42'0'15,"-21"0"-15,21 0 0,-20 0 16,20 0-16,0 0 0,1 0 0,20 0 16,-21 0-16,22 0 0,-1 0 15,1 0-15,-1 0 0,22 0 0,-21 0 16,-1 0-16,-21 0 0,22 0 16,-22 0-16,-21 0 0,1 0 15,-1 0-15,0 0 0,0 0 16,-42 0 46</inkml:trace>
  <inkml:trace contextRef="#ctx0" brushRef="#br0" timeOffset="76402.87">17886 12510 0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3:10:05.79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762 529 0,'0'-21'0,"0"0"16,0 0 0,0 0-16,0-1 15,0 1 1,0 42 31,0 1-32,0-1-15,0 0 0,0 0 16,0 21-16,0-20 0,0 20 0,0 0 16,0 1-16,0-1 0,0 0 15,-21 1-15,21-1 0,0 0 0,0 1 16,0-1-16,0 0 0,0-21 15,0 1-15,0 20 0,0-21 16,0 0-16,21-21 0,0 0 16,0 0-1,0 0-15,-21-21 0,22 0 16,-1 0-16,-21-22 0,21 22 0,0-21 16,0 0-16,-21-1 0,21 1 15,-21 0-15,22-1 0,-22 1 16,0 0-16,21-1 0,0 22 0,-21 0 15,0 0-15,0 0 0,21 21 16,0 0-16,-21 21 16,21 0-16,-21 0 0,0 0 15,0 22-15,0-22 0,0 21 0,0 0 16,0 1-16,22-1 0,-22-21 16,0 22-16,0-1 15,21-21-15,0 21 0,0-20 0,0-1 16,0 0-16,1 0 0,-1 0 15,0-21-15,0 0 0,21 0 0,-20 0 16,20 0-16,-21-21 0,21 0 16,-20 0-16,20 0 0,-21-1 0,0-20 15,0 21-15,1-21 0,-1-1 16,-21-20-16,0 20 0,0 1 16,0 0-16,0-1 0,0 1 0,0 0 15,-21 21-15,-1-22 16,1 22-16,0 0 0,0 0 0,0 21 15,0 0-15,-1 0 0,-20 0 0,21 0 16,0 0-16,0 0 16,-1 0-16,1 21 15,21 0-15,0 0 0,0 0 16,21-21 0,22 0-16,-22 0 0,0 0 0</inkml:trace>
  <inkml:trace contextRef="#ctx0" brushRef="#br0" timeOffset="555.67">1757 275 0,'0'0'0,"0"-21"0,21 0 0,-21 0 16,0 0 0,0 42-1,0 0 1,0 0-16,0 0 0,0 22 15,0-22-15,0 21 0,0 0 0,0 1 16,0-1-16,0 0 0,21 1 16,-21-1-16,0 0 0,0 22 0,0-22 15,0 1-15,0-1 0,0 0 16,0 1-16,0-1 0,0-21 16,0 21-16,0-20 0,0-1 15,0 0-15,0 0 0,0-42 31,0 0-31,0 0 16,0-1-16,0-20 0,0 21 16,0-21-16,0-22 0,0 22 15,0-1-15,21 1 0,0 0 0,1-1 16,-1 1-16,0 0 0,0-1 16,0 22-16,0 0 0,22 0 0,-22 21 15,21 0-15,1 0 0,-22 0 16,21 0-16,0 21 0,1 0 15,-1 22-15,0-22 0,-20 21 16,20-21-16,-21 22 0,0-1 0,0 0 16,-21 1-16,0-1 0,0 0 15,0-21-15,0 22 0,-21-22 0,0 21 16,0-21-16,21 1 0,-21-1 16,0 0-16,-1 0 0,1-21 31,21-21-16,0 0 1,0 0-16</inkml:trace>
  <inkml:trace contextRef="#ctx0" brushRef="#br0" timeOffset="1140.55">3238 677 0,'0'0'0,"0"-21"0,-21 0 15,0 0-15,0 21 16,0-21-16,0 0 0,-1 21 0,1-22 16,0 22-16,0 0 15,-21 0-15,20 0 0,1 0 0,0 0 16,-21 22-16,21-1 0,-1 0 15,1 0-15,0 21 0,0-20 0,0 20 16,0 0-16,-1 1 0,1-1 16,0 0-16,21 1 0,0-1 0,0-21 15,0 21-15,0-20 0,0-1 16,0 0-16,21 0 0,0 0 0,1-21 16,20 0-16,-21 0 0,0 0 15,0 0-15,22 0 0,-22 0 0,0 0 16,21-21-16,-20 0 0,-1 0 15,21 0-15,-21-1 0,0-20 16,1 0-16,-1 21 0,0-22 16,0 1-16,-21 0 0,21-1 0,-21 1 15,0 21-15,0-22 0,0 22 16,0 0-16,0 0 0,0 42 31,0 0-31,-21 0 16,21 22-16,-21-22 0,21 21 15,-21 1-15,21-1 0,0-21 0,0 21 16,0-20-16,0 20 0,0-21 16,0 0-16,21 0 0,0 1 15,0-1-15,-21 0 0,21-21 16,1 0-16,-1 0 0,0 0 0,0 0 16,0 0-16,0 0 0,1-21 15,-1 0-15,0-1 0,0 1 0</inkml:trace>
  <inkml:trace contextRef="#ctx0" brushRef="#br0" timeOffset="1432.87">3704 360 0,'0'0'0,"0"-21"16,0-64 0,-21 106 15,21 22-31,-21-22 0,21 21 15,0 0-15,0 1 0,-21-1 0,21 0 16,-22 1-16,22-1 0,0 0 16,0 22-16,0-22 0,-21 1 0,21-1 15,0 0-15,0-21 0,0 22 16,0-22-16,0 0 0,0 0 0,0 0 16,21 1-16,-21-1 0,22-21 15,-1 0-15,0 0 0,0 0 16,0 0-16,0 0 15,1-21-15,-1-1 0,0 1 0,0 0 16,0-21-16,0 21 0</inkml:trace>
  <inkml:trace contextRef="#ctx0" brushRef="#br0" timeOffset="1632.76">3598 635 0,'0'0'0,"43"21"32,-1-21-32,-21 0 15,0 0-15,0 0 0,1 0 16,20 0-16,-21-21 0,0 21 0,0 0 16,1-21-16,-1 0 0,0 21 15,0-21-15</inkml:trace>
  <inkml:trace contextRef="#ctx0" brushRef="#br0" timeOffset="2185.46">5461 635 0,'0'0'0,"0"-21"0,0 0 0,0 0 16,0-1-16,0 1 15,0 42 17,0 1-32,0-1 0,0 0 15,0 0-15,0 21 0,0-20 16,0 20-16,0 0 0,-21-21 0,0 22 16,21-1-16,0-21 0,0 22 0,-22-22 15,22 0-15,0 0 0,0 0 16,0 0-16,22-21 15,-1 0 1,0-21-16,0 0 0</inkml:trace>
  <inkml:trace contextRef="#ctx0" brushRef="#br0" timeOffset="2612.21">6011 550 0,'0'0'0,"-21"0"16,0 0-16,0 0 16,0 0-16,-22 0 0,22 0 15,0 0-15,0 22 0,0-22 0,-1 0 16,1 21-16,0-21 0,0 0 16,21 21-16,-21-21 0,21 21 15,0 0 1,21-21-16,0 0 15,0 0-15,22 0 16,-22 21-16,21-21 0,-21 0 0,22 22 16,-22-22-16,21 21 0,-21-21 15,22 21-15,-22 0 0,0 0 0,0-21 16,0 21-16,0 1 0,1-1 16,-22 0-16,0 0 0,0 0 15,0 0-15,-22-21 16,1 22-16,0-22 0,0 0 0,0 0 15,-22 21-15,22-21 0,-21 0 0,21 21 16,0-21-16,-1 0 0,1 0 16,0 0-16,0 0 0,0 0 0,0-21 15,21 0 1,0-1-16,0 1 0,0 0 16</inkml:trace>
  <inkml:trace contextRef="#ctx0" brushRef="#br0" timeOffset="2808.1">5524 402 0,'-21'0'31</inkml:trace>
  <inkml:trace contextRef="#ctx0" brushRef="#br0" timeOffset="3575.66">7429 254 0,'0'0'16,"22"0"-16,-22-21 0,0 0 0,21 21 15,-21 21 17,0 0-32,0 0 0,0 22 0,0-1 15,0 0-15,0 1 0,0-1 16,0 0-16,-21 1 0,-1-1 16,22 0-16,-21 22 0,0-22 0,21 0 15,-21 1-15,0-1 0,21-21 16,-21 22-16,-1-22 0,22 21 0,-21-21 15,21 0-15,0 1 0,-21-1 16,0 0-16,0-21 31,21-21-31,0 0 16,0-1-16,0 1 0,0-21 16,0 21-16,0-22 0,0 22 0,0-21 15,0 0-15,21 20 0,-21-20 16,21 21-16,-21 0 0,0 0 15,0-1-15,21 22 0,0 0 16,1 22 0,-1-1-16,-21 0 0,0 0 15,0 21-15,21-20 0,-21 20 16,21-21-16,-21 0 0,21 0 0,-21 1 16,0-1-16,0 0 0,21 0 15,1 0-15,-1-21 0,0 21 16,0-21-16,0 0 15,0 0-15,1 0 0,-1 0 0,21-21 16,-21 21-16,0-21 0,1 0 16,20 0-16,-21 0 0</inkml:trace>
  <inkml:trace contextRef="#ctx0" brushRef="#br0" timeOffset="3996.42">8001 550 0,'0'0'16,"0"-21"-16,0 0 0,-21 21 31,0 21-31,-1 0 0,1 1 0,21-1 16,-21 0-16,0 0 0,0 21 15,0-20-15,-1-1 0,22 21 0,0-21 16,0 22-16,0-22 0,0 21 16,0-21-16,0 0 0,0 1 15,0-1-15,0 0 0,22 0 0,20 0 16,-21-21-16,0 0 15,0 0-15,22 0 0,-22 0 0,0 0 16,21-21-16,-20 0 0,20 0 16,-21 21-16,0-21 0,0-22 0,1 22 15,-1 0-15,0-21 0,-21 20 16,0-20-16,0 21 0,0-21 0,0 20 16,0-20-16,0 21 0,-21 0 15,0 0-15,-1-1 0,1 1 0,0 0 16,0 21-16,0 0 0,0 0 15,-1 0-15,1 0 0,0 0 16,0 21-16,0 0 0,0 1 0,-1-22 16,22 21-16,0 0 0,0 0 15,0 0-15,0 0 0,0 1 0,0-1 16,22 0-16,-22 0 0,42-21 16,-21 21-16,0 0 0</inkml:trace>
  <inkml:trace contextRef="#ctx0" brushRef="#br0" timeOffset="4296.24">8848 572 0,'0'0'0,"0"-22"16,0 1-1,-22 0-15,1 21 0,0 0 16,0 0-16,-21 0 0,20 0 15,1 21-15,0 0 0,0 1 0,0-1 16,0 0-16,-22 0 0,43 0 0,-21 0 16,0 22-16,0-22 0,21 21 15,-21-21-15,21 22 0,0-22 0,0 21 16,0-21-16,0 1 0,42 20 16,-21-21-16,0 0 0,22-21 15,-22 21-15,21 1 0,0-22 16,1 0-16,-1 0 0,0 0 0,1 0 15,-1 0-15,0 0 0,1 0 0</inkml:trace>
  <inkml:trace contextRef="#ctx0" brushRef="#br0" timeOffset="4759.97">9398 614 0,'0'0'15,"0"-21"-15,0 0 0,0-1 0,-21 1 16,0 21-16,-1 0 0,1 0 15,0 0-15,0 0 0,0 21 16,-22 1-16,22-1 0,-21 0 0,21 0 16,-22 21-16,22-20 0,0 20 15,0-21-15,0 21 0,0 1 0,-1-22 16,22 21-16,-21-21 0,21 1 16,0 20-16,0-21 0,0 0 0,21 0 15,1-21-15,-1 0 16,21 0-16,-21 0 0,0 0 0,22 0 15,-22 0-15,0 0 0,0 0 16,22-21-16,-22 0 0,0 0 0,0 0 16,0-22-16,0 22 0,1-21 15,-22 21-15,21-22 0,-21 22 16,21-21-16,-21 21 0,0-22 0,0 22 16,0 0-16,0 0 0,0 0 15,0 42 1,0 0-1,0 0-15,-21 0 0,21 1 0,0-1 16,0 21-16,0-21 0,-21 0 0,21 22 16,0-22-16,0 0 0,0 21 15,0-20-15,0-1 0,0 0 0,0 0 16,0 0 0,21-21-16,0 0 0,0 0 15,0 0-15,0 0 0</inkml:trace>
  <inkml:trace contextRef="#ctx0" brushRef="#br0" timeOffset="5071.8">9991 85 0,'0'0'0,"-85"0"31,64 42-15,21-21-16,-21 22 0,21-22 0,0 21 16,-22 22-16,1-22 0,21 0 0,-21 22 15,21-22-15,0 0 0,0 1 16,-21 20-16,21-20 0,-21-1 0,21 0 16,0 1-16,0-1 0,0-21 15,0 0-15,0 22 0,0-22 0,0 0 16,0 0-16,21-21 15,0 0 1,0 0-16,22-21 0,-22 0 16,0 0-16</inkml:trace>
  <inkml:trace contextRef="#ctx0" brushRef="#br0" timeOffset="5463.57">10308 487 0,'-85'42'16,"64"-21"-16,21 1 16,-21-1-16,0 0 0,0 0 15,0 21-15,21-20 0,0-1 0,-22 21 16,22-21-16,0 22 0,0-22 16,0 0-16,0 0 0,0 0 15,22 0-15,-1 1 0,0-1 0,0-21 16,0 0-16,0 0 0,22 0 15,-22 0-15,0 0 0,0 0 0,22 0 16,-22-21-16,0-1 0,0 1 16,-21 0-16,21 0 0,0 0 0,-21 0 15,0-22-15,0 22 0,0 0 16,0-21-16,0 20 0,0 1 0,0 0 16,0 0-16,-21 0 0,0 0 15,0 21-15,0 0 0,0 0 0,-1 0 16,1 0-16,0 0 0,-21 0 15,21 0-15,-1 21 16,1-21-16,21 21 0,-21-21 0,21 21 16,0 0-1,0 0-15</inkml:trace>
  <inkml:trace contextRef="#ctx0" brushRef="#br0" timeOffset="5904.32">10668 614 0,'0'0'0,"-42"-21"16,42 0 0,0-1-16,0 1 15,21 21 1,0 0-16,0 0 15,0 0-15,22 0 0,-22 21 16,0-21-16,0 22 0,0-1 0,0 0 16,1 0-16,-1 21 0,-21-20 15,21-1-15,-21 21 0,0-21 0,0 0 16,0 22-16,0-22 0,0 0 0,-21 0 16,21 0-16,-21-21 15,21 22-15,-22-1 0,1-21 0,21-21 47,0-1-47,0 1 0,0 0 16,0 0-16,0 0 0,21 0 0,-21-22 15,22 22-15,-1 0 0,-21 0 0,21-22 16,0 22-16,-21 0 0,21 0 16,-21 0-16,21 0 0,1 21 0,-22-22 15,21 22-15,0 0 0,-21-21 16,21 21-16,0 0 0</inkml:trace>
  <inkml:trace contextRef="#ctx0" brushRef="#br0" timeOffset="6400.04">11790 529 0,'0'0'0,"-21"-63"31,-1 63-31,1 0 0,0 0 16,0 0-16,0 0 16,0 0-16,-1 0 0,1 21 0,0-21 15,21 21-15,-21 0 0,0 0 16,0 1-16,21-1 0,0 0 15,0 0-15,0 0 16,0 0-16,0 1 0,21-1 16,0 0-16,0-21 0,0 21 15,0-21-15,22 0 0,-22 21 0,0-21 16,21 0-16,-20 21 0,-1-21 0,0 0 16,21 22-16,-21-22 15,1 21-15,-1-21 0,-21 21 16,0 0-16,0 0 15,0 0-15,0 1 16,-21-22-16,-1 21 0,1-21 16,0 0-16,0 21 0,0-21 0,-22 0 15,22 0-15,0 21 0,0-21 0,0 21 16,0-21-16,-1 0 0,1 0 16,0 0-16,0 0 15,0 0-15,0 0 0,-1 0 16</inkml:trace>
  <inkml:trace contextRef="#ctx0" brushRef="#br0" timeOffset="6711.86">9737 529 0,'42'0'0,"-84"0"0,126 0 0,-20 0 16,-22 0-16,22 0 0,-22 0 15,21 0-15,-20-21 0,-1 21 0,22 0 16,-22 0-16,0 0 0,-21 0 0,22 0 15,-22 0-15,0 0 0,0 0 16,0 0-16,1 0 0,-1 0 0,0-21 16,0 21-16,0 0 0,0 0 15,22 0-15</inkml:trace>
  <inkml:trace contextRef="#ctx0" brushRef="#br0" timeOffset="7235.41">13504 699 0,'-21'-22'0,"42"44"0,-63-44 16,21 1-16,0 21 0,-1-21 15,1 21-15,-21-21 0,21 21 0,0-21 16,-1 0-16,1-1 16,21 1-16,-21 0 0,21 0 15,0 0-15,0 0 0,0-1 16,0 1-16,21 0 0,0 0 0,1 0 15,20 21-15,-21-21 0,21-1 0,-20 1 16,20 0-16,0 21 0,-21-21 16,22 21-16,-1 0 0,-21 0 15,22 0-15,-22 0 0,0 0 16,0 21-16,-21 0 0,0 0 0,0 1 16,0-1-16,0 21 0,0 0 15,-21 1-15,0-1 0,0 0 0,-1 1 16,-20-1-16,21-21 0,-21 22 15,-1-1-15,1 0 0,21 1 0,-22-22 16,22 21-16,0-21 0,0 0 0,0 1 16,21-1-16,0 0 0,0 0 15,0 0-15</inkml:trace>
  <inkml:trace contextRef="#ctx0" brushRef="#br0" timeOffset="7550">13398 1397 0,'0'0'0,"0"21"0,22 22 31,-1-22-31,0-21 0,0 0 0,0 0 16,0 0-16,1 0 15,-1 0-15,0 0 0,0 0 16,0 0-16,-21-21 0,0-1 0,21 22 16,-21-21-16,0 0 15,0 0-15,0 0 0,-21 21 16,0-21-16,0 21 0,-21 0 16,20 0-16,1 0 0,0 0 0,-21 0 15,21 0-15,-1 0 0,1 21 0,21 0 16,-21-21-16,21 21 15</inkml:trace>
  <inkml:trace contextRef="#ctx0" brushRef="#br0" timeOffset="8912.08">1249 2328 0,'0'22'31,"0"-1"-31,0 0 16,0 0 0,21-21-16,0 0 0,0 0 15,22 0-15,-22 0 16,0 0-16,21-21 0,-21 0 16,22 0-16,-22 21 0,21-22 0,-21 1 15,1 21-15,-1-21 0,0 0 16,-21 0-16,0 0 15,-21-1-15,0 22 0,-22 0 16,22 0-16,-21 0 0,-1 0 0,1 0 16,0 0-16,-1 0 0,1 0 15,0 22-15,-1-1 0,22-21 16,-21 21-16,21 0 0,0 0 16,21 0-16,0 1 0,0-1 15,0 0-15,0 0 0,0 0 0,21 0 16,0 1-16,0-1 0,0 0 15,22 0-15,-1 0 0,0 0 0,1 1 16,-1-1-16,0 0 0,1 21 16,-1-21-16,0 1 0,-21-1 15,22 0-15,-22 0 0,0 21 0,-21-20 16,0-1-16,0 0 0,0 0 16,-21 0-16,0-21 0,-22 21 0,1 1 15,-21-1-15,-1-21 16,22 21-16,-22-21 0,1 0 0,-1 0 15,22 0-15,-22 0 0,22 0 16,0 0-16,-1 0 0,1-21 0,21 0 16,-21 21-16,20-22 0,1 1 15,0 0-15,0 0 0,21 0 0,0 0 16,0-22-16,0 22 0,0 0 16,0 0-16,0 0 0,42-1 0,-21-20 15,22 21-15,-1 0 0,0 0 16,1-1-16,-1 1 0,22 0 15</inkml:trace>
  <inkml:trace contextRef="#ctx0" brushRef="#br0" timeOffset="9187.92">1968 2223 0,'0'0'0,"22"-22"0,-22 1 15,0 42 16,0 1-31,0-1 16,0 0-16,0 0 0,0 21 16,0-20-16,0 20 0,0 0 0,0 1 15,0-1-15,-22 0 0,22 1 16,-21-1-16,21 0 0,0-21 16,0 22-16,-21-22 0,21 0 0,0 21 15,0-20-15,0-1 16,0 0-16,0 0 15,21-42 1</inkml:trace>
  <inkml:trace contextRef="#ctx0" brushRef="#br0" timeOffset="9404.79">1778 2604 0,'0'-22'16,"21"1"0,0 21-1,0 0-15,1 0 0,-1-21 16,0 21-16,0 0 0,0 0 0,0 0 16,1 0-16,-1 0 0,-21-21 15,21 21-15,0 0 0,0 0 0,0 0 16,1 0-16</inkml:trace>
  <inkml:trace contextRef="#ctx0" brushRef="#br0" timeOffset="10008.45">2625 2752 0,'0'0'0,"21"0"16,21 0-1,-21 0-15,-21-21 0,21 21 0,1-22 16,-22 1-16,0 0 0,21 21 16,-21-42-16,0 21 0,0-1 15,0 1-15,0 0 0,0-21 16,0 21-16,-21-22 0,-1 22 0,1 0 16,0 0-16,-21 0 0,21-1 15,-22 22-15,22 0 0,-21 0 0,-1 0 16,1 0-16,21 0 0,-21 22 15,20-1-15,1 0 0,-21 0 0,21 21 16,0 1-16,21-1 0,-22 0 16,22 1-16,-21-1 0,21 0 0,0 1 15,0-22-15,0 21 0,0-21 16,0 22-16,0-22 0,21 0 16,1-21-16,-1 21 0,0-21 15,21 0-15,-21 0 0,1 0 0,20 0 16,-21 0-16,21-21 0,-20 21 15,20-21-15,-21 0 0,21 0 0,-20-1 16,-1 1-16,0 0 0,0-21 16,0 21-16,0-22 0,1 22 0,-22-21 15,0-1-15,0 22 0,0-21 16,0 21-16,0 0 0,0-1 0,0 1 16,-22 21-1,22 21-15,-21 1 16,21-1-16,-21 21 0,21-21 15,0 22-15,0-22 0,0 21 16,0-21-16,0 0 0,0 22 0,0-22 16,0 0-16,0 0 0,21 0 15,0 1-15,1-22 0,-1 0 16,0 0-16,0 0 16,0 0-16,0 0 0,22-22 0,-22 1 15,21 0-15</inkml:trace>
  <inkml:trace contextRef="#ctx0" brushRef="#br0" timeOffset="10985.01">3408 2053 0,'0'0'0,"-21"-21"0,-1 0 0,1 21 15,0 0 1,0 0-16,0 21 0,21 0 15,0 0-15,-21 1 0,21 20 16,-22-21-16,22 21 0,-21 1 0,21-1 16,0 0-16,0 22 0,0-22 15,0 1-15,-21 20 0,21-21 0,0 1 16,0-1-16,0-21 0,0 22 16,0-22-16,0 21 0,0-21 15,21 0-15,0-21 0,-21 22 0,22-22 16,-1 0-16,0 0 0,0 0 15,0 0-15,22 0 0,-22-22 16,0 1-16,0 21 0,0-21 16,0 0-16,1-21 0,20 20 0,-21 1 15,-21-21-15,21 0 0,0 20 16,-21-20-16,22 21 0,-22-21 0,0 20 16,0 1-16,0 0 0,0 42 31,-22 0-16,22 1-15,-21-1 0,21 21 16,-21-21-16,21 0 0,0 22 0,0-22 16,0 21-16,0-21 0,0 1 15,0-1-15,0 0 0,0 0 0,21 0 16,0-21-16,1 21 0,-1 1 0,0-22 16,0 0-16,0 0 0,0 0 15,1 0-15,-1 0 0,0 0 0,0-22 16,0 22-16,0-21 0,1 0 15,-1 0-15,0 0 0,0 0 16,0-1-16,0-20 0,1 21 0,20-21 16,-21-1-16,0 22 0,0-21 15,1 21-15,-22-1 0,21-20 0,0 42 16,0-21-16,-21 0 0,21 21 16,0 0-1,-21 21 16,0-42 32,0 0-32,-21 21-15,0 0-16,0 0 15,0 21 1,0 0-16,21 0 0,0 0 16,-22 22-16,1-22 0,21 21 15,0-21-15,0 22 0,0-22 0,0 21 16,0-21-16,0 64 16,0-64-16,0 0 15,21-21-15,1 0 0,-1 21 0,0-21 16,0 0-16,0 0 0,0 0 15,22 0-15,-22 0 0,0-21 0,21 0 16,-20 21-16,-1-21 0,0 0 16,0 0-16,0-1 0,0-20 15,-21 21-15,22-21 0,-22 20 0,0-20 16,0 0-16,0-1 0</inkml:trace>
  <inkml:trace contextRef="#ctx0" brushRef="#br0" timeOffset="11219.87">4170 1863 0,'0'0'16,"-21"0"-16,-1 0 0,1 21 15,0-21-15,21 21 16</inkml:trace>
  <inkml:trace contextRef="#ctx0" brushRef="#br0" timeOffset="11440.3">3069 2286 0,'0'0'0,"0"21"0,0 0 0,21-21 16,-21 22 0,21-22-16,1 0 0,-1 0 0,0 0 15,0 0-15,0 0 0,22 0 16,-22 0-16,0 0 0,21 0 0,-21-22 15,1 22-15,-1-21 16,0 21-16,0 0 0,0-21 0,0 21 16</inkml:trace>
  <inkml:trace contextRef="#ctx0" brushRef="#br0" timeOffset="12508.75">5630 2455 0,'0'0'0,"-21"0"0,0 0 0,21-21 16,-21 0-16,0 21 0,21-21 15,-22 0-15,22 0 16,0-1-16,0 1 0,0 0 16,0 0-1,22 21-15,-1 0 0,0 0 16,0 0-16,0 0 15,0 0-15,1 21 0,-1 0 0,0 0 16,0 1-16,0 20 0,0-21 16,1 21-16,-22 1 0,0-22 15,0 21-15,0-21 0,0 22 0,0-22 16,0 21-16,0-21 0,0 1 16,-22-1-16,1-21 0,21 21 0,-21-21 15,0 21-15,0-21 16,21-21-1,0 0-15,0 0 16,0-1-16,0 1 16,0 0-16,21-21 0,-21 21 0,21-22 0,0 1 15,0 21-15,1-22 0,-1 1 16,0 21-16,0-21 0,21 20 16,-20 1-16,-1 0 0,21 0 0,-21 0 15,22 21-15,-22 0 0,21 0 16,-21 0-16,0 0 0,22 21 0,-43 0 15,21 0-15,0 0 0,-21 1 16,21 20-16,-21-21 0,0 21 0,21-20 16,-21 20-16,0-21 0,0 0 0,0 22 15,0-22-15,0 0 0,0 0 16,0 0-16,-21-21 16,0 0-1,0 0 1,21-21-16,0 0 15,0 0-15,0 0 0,0-1 16,0 1-16,0-21 0,0 21 0,21-22 16,0 22-16,0-21 0,1 0 15,-1 20-15,0-20 0,0 21 0,0 0 16,22 0-16,-22 21 0,21 0 0,0 0 16,-20 0-16,20 0 0,0 0 15,-21 21-15,1 0 0,-1 21 0,0-21 16,0 22-16,-21-22 15,0 21-15,0 1 0,0-1 0,0-21 16,0 21-16,-21-20 0,0-1 0,21 0 16,-21 0-16,-1 0 0,22 0 15,0 1-15,-21-22 0,21 21 16,21-42 15,1-1-31</inkml:trace>
  <inkml:trace contextRef="#ctx0" brushRef="#br0" timeOffset="12888.54">6900 2455 0,'21'0'31,"1"0"-31,-1 0 0,0 0 15,0-21-15,0 21 0,0-21 16,1 21-16,-1-21 0,0 0 0,0 0 16,0-1-1,-21 1-15,0 0 0,0 0 16,-21 21 0,0 0-16,0 0 0,0 0 15,-1 0-15,-20 21 0,21-21 0,0 21 16,0 0-16,-1 22 0,1-22 15,0 21-15,0-21 0,0 22 0,21-22 16,0 21-16,0-21 0,0 1 16,0-1-16,0 0 0,0 0 0,0 0 15,0 0-15,21-21 0,0 0 0,0 22 16,0-22-16,1 0 0,-1 0 16,21 0-16,-21 0 0,0 0 0,1-22 15,-1 1-15,21 21 0</inkml:trace>
  <inkml:trace contextRef="#ctx0" brushRef="#br0" timeOffset="13172.37">7493 1969 0,'0'0'0,"0"-22"0,0-20 31,0 63-31,0 0 0,0 1 0,0 20 15,0 0-15,-21-21 0,21 22 16,-21-1-16,21 22 0,-22-22 0,22 0 16,0 1-16,0-1 0,-21 0 15,21 1-15,0-1 0,-21-21 16,21 21-16,0-20 0,0-1 0,0 0 16,0 0-16,0 0 0,21-21 31,-21-21-31,21 21 0,1-21 15,-1-21-15,-21 20 0</inkml:trace>
  <inkml:trace contextRef="#ctx0" brushRef="#br0" timeOffset="13671.35">7832 1947 0,'0'0'0,"0"-21"15,0 0-15,0 0 0,0 42 31,0 21-31,0-20 0,0-1 16,0 21-16,0 0 0,0 1 0,0-1 16,0 0-16,-22 1 0,22-1 15,-21 0-15,21 1 0,-21-1 0,21 0 16,0 1-16,0-1 0,-21-21 16,21 22-16,0-22 0,-21 0 0,21 0 15,0 0-15,0 0 0,0 1 16,0-44 15,0 1-15,0 0-16,0 0 0,21 0 0,0 0 15,-21-22-15,21 22 0,0-21 0,1-1 16,-1 1-16,0 0 0,0 21 16,21-22-16,-20 22 0,-1-21 0,21 21 15,-21-1-15,22 1 0,-22 21 16,0 0-16,0 0 0,21 0 0,-20 0 15,-1 21-15,0 1 0,0-1 16,0 0-16,0 21 0,-21-21 16,22 22-16,-22-1 0,0-21 0,0 22 15,0-22-15,0 21 0,0-21 16,0 0-16,0 1 0,0-1 0,0 0 16,-22 0-16,22 0 0,-21-21 15,21 21-15,-21-21 0,0 0 16,0 0-16,21-21 15,-21 0-15,-1 21 0</inkml:trace>
  <inkml:trace contextRef="#ctx0" brushRef="#br0" timeOffset="13888.23">7408 2223 0,'0'0'0,"-21"0"31,42 0-15,0 0-16,22 0 15,-22 0-15,0 0 0,21 0 0,-20 0 16,20 0-16,-21 0 0,21-22 16,-20 22-16,-1 0 0,21 0 0,-21 0 15,0 0-15,1 0 0</inkml:trace>
  <inkml:trace contextRef="#ctx0" brushRef="#br0" timeOffset="14379.94">8657 2244 0,'0'0'0,"-21"0"0,0 21 0,0 0 15,-1 0-15,1-21 0,0 21 16,0 1-16,0-1 0,21 21 16,0-21-16,-21 0 0,21 1 0,0 20 15,0-21-15,0 0 0,0 0 16,0 1-16,21-1 0,0 0 0,0 0 15,0-21-15,0 21 0,1-21 0,-1 0 16,21 0-16,-21 0 0,22 0 16,-22 0-16,21 0 0,-21 0 0,22-21 15,-22 0-15,0 0 0,21 0 16,-21-1-16,1 1 0,-1 0 16,-21 0-16,21 0 0,-21-22 0,0 22 0,0 0 15,0-21-15,0 21 16,0-22-16,-21 22 0,0 0 0,-1 0 15,1 0-15,0-1 0,-21 22 0,21 0 16,-1 0-16,-20 0 0,21 0 16,0 0-16,-22 0 0,22 0 0,0 22 15,0-22-15,21 21 0,0 0 16,0 0-16,0 0 0,0 0 16,21 1-16,0-22 0,0 21 15</inkml:trace>
  <inkml:trace contextRef="#ctx0" brushRef="#br0" timeOffset="14935.99">9440 2286 0,'0'0'0,"0"-21"0,0 0 0,0 0 0,0-1 15,0 1-15,-21 21 16,21-21-16,-21 21 0,0 0 15,0 0-15,-1 21 16,1 0-16,0 1 0,0-1 16,0 0-16,0 0 0,-1 21 0,1-20 15,0 20-15,0-21 0,21 21 16,0 1-16,0-22 0,0 0 0,0 21 16,0-20-16,0-1 0,0 0 15,0 0-15,21-21 16,0 0-16,0 0 0,1 0 0,-1 0 15,0 0-15,0 0 0,0 0 16,0 0-16,1-21 0,-1 0 0,0 0 16,0-1-16,0 1 0,0 0 0,-21 0 15,22-21-15,-1 20 0,-21-20 16,0 0-16,21-1 0,0 1 0,-21 21 16,0-21-16,0-1 0,21 1 15,-21 0-15,0-1 0,0 22 16,21 0-16,-21-21 0,0 20 15,0 1-15,0 42 16,0 1-16,0-1 16,-21 0-16,21 0 0,-21 21 15,21 1-15,0-22 0,0 21 0,0 1 16,0-1-16,0 0 0,0 1 0,0-1 16,0-21-16,0 21 0,0 1 15,0-22-15,0 0 0,0 21 0,0-20 16,0-1-16,0 0 0,21-21 31,0 0-31</inkml:trace>
  <inkml:trace contextRef="#ctx0" brushRef="#br0" timeOffset="15361.75">10160 2159 0,'0'0'16,"-21"0"-16,0 0 0,-1 0 0,1 0 16,0 0-16,0 0 15,0 0-15,0 21 0,-1-21 0,1 0 16,21 21-16,-21 1 0,21-1 16,0 0-1,0 0-15,21-21 16,0 21-16,1-21 15,-1 0-15,0 21 0,0-21 16,0 0-16,0 0 0,1 22 0,-1-22 16,0 0-16,-21 21 0,21 0 15,0 0-15,-21 0 16,0 0-16,0 1 16,-21-1-16,0-21 15,0 21-15,0-21 0,-22 0 0,22 0 16,0 21-16,0-21 0,-22 0 15,22 0-15,0 0 0,0 0 0,0 0 16,0 0-16,-1 0 0,1 0 16,0 0-1,0-21-15,21 0 16,0 0-16</inkml:trace>
  <inkml:trace contextRef="#ctx0" brushRef="#br0" timeOffset="16056.35">11747 1990 0,'0'0'0,"22"-21"0,41-64 32,-84 106-1,0 0-31,0 0 16,-1 1-16,1 20 15,0-21-15,21 21 0,-21-20 0,0 20 16,0-21-16,21 21 0,0-20 0,0 20 15,0-21-15,0 0 0,0 22 16,0-22-16,0 0 0,0 0 0,21 0 16,0-21-16,0 0 15,0 0-15,22 0 0,-22 0 0,21 0 16,0 0-16,1 0 0,-1-21 0,0 0 16,1 0-16,-1 21 0,0-21 15,1-1-15,-22-20 0,21 21 0,-21 0 16,1-22-16,-22 22 0,0-21 15,0 21-15,0-22 0,0 1 16,0 21-16,-22-21 0,1-1 0,0 22 16,-21 0-16,-1-21 0,22 20 15,-21 22-15,0-21 0,-1 21 0,22 0 16,-21 0-16,21 0 0,-1 0 16,1 0-16,0 0 0,21 21 0,0 1 15,21-1 1,22-21-16,-22 0 0,21 0 15,0 0-15,1 0 0,-1 0 0,22 0 16,-22 0-16</inkml:trace>
  <inkml:trace contextRef="#ctx0" brushRef="#br0" timeOffset="16476.11">12700 1609 0,'0'0'0,"0"-43"15,0 22-15,0 0 0,0 0 16,-21 21-16,0 0 15,-1 0-15,1 21 16,21 0-16,-21 0 0,0 22 0,0-1 16,21 22-16,-21-22 0,-1 21 0,22 1 15,0-1-15,-21 1 0,0-1 16,21 1-16,-21 21 0,21-22 0,0 22 16,0-22-16,0 22 0,0 0 15,0-22-15,0 22 0,0-22 16,0 1-16,0-1 0,0 1 0,0-22 15,0 22-15,0-1 0,0-21 0,0 22 16,-21-22-16,21 1 0,-21-22 16,-1 21-16,22-21 0,0 0 0,0 1 15,-21-1-15,0-21 0,0 0 32,0 0-32,0-21 0,-1-1 0,1 1 15,0 0-15,-21-21 0,21 21 16,-1-22-16,-20 1 0,21 0 0,0-1 15,21 22-15,0-21 0,0-1 16,0 22-16,0 0 0,0 0 0,0 0 16,0 0-16,0-1 0,21 1 15,0 0-15,0 0 0,0 0 0,1 0 16,-1-22-16</inkml:trace>
  <inkml:trace contextRef="#ctx0" brushRef="#br0" timeOffset="16924.38">14351 1757 0,'0'42'32,"0"-21"-32,0 1 0,0 20 15,0 0-15,0 1 0,21-1 0,-21 0 16,0 1-16,0-1 0,0 0 0,0 1 16,0-1-16,0 0 0,0 1 15,0-22-15,0 21 0,0-21 0,0 0 16,0 1-16,0-1 0</inkml:trace>
  <inkml:trace contextRef="#ctx0" brushRef="#br0" timeOffset="17516.04">14330 1926 0,'0'0'0,"0"-21"0,0 0 0,0 0 16,0 0-16,0-1 0,0 1 16,0 0-16,21 0 0,0 21 15,0-21-15,22 21 0,-22 0 16,21 0-16,0-21 0,1 21 16,-1 0-16,22 0 0,-22 0 0,0 0 15,1 21-15,-1 0 0,-21 0 16,21 0-16,-20 0 0,-1 22 0,-21-22 15,0 0-15,0 0 0,-21 0 0,-1 22 16,-20-22-16,0 0 0,-1 0 16,1-21-16,0 21 0,-1 1 0,-20-22 15,21 21-15,-1-21 0,22 0 16,-21 0-16,21 0 0,-1 0 0,1 0 16,42 0 15,1 0-31,20-21 0,-21 21 0,21-22 15,-20 22-15,20 0 0,0 0 0,-21 0 16,22 0-16,-1 0 0,-21 0 16,22 0-16,-1 0 0,0 22 0,1-1 15,-22-21-15,21 21 0,-21 0 16,22 0-16,-43 0 0,21 1 0,-21 20 16,0-21-16,0 0 0,0 0 0,-21 22 15,-1-22-15,1 0 0,0 0 16,-21 0-16,-1-21 0,1 22 0,21-1 15,-21-21-15,-1 21 0,1-21 0,0 0 16,-1 0-16,1 0 16,0 0-16,-1 0 0,22 0 0,0 0 15,0 0-15,0 0 0,-1 0 16,22-21-16,0 0 0,0-1 16,0 1-16,22 0 15,-1 21-15,0-21 0</inkml:trace>
  <inkml:trace contextRef="#ctx0" brushRef="#br0" timeOffset="18292.59">15155 2159 0,'0'0'0,"21"0"0,1 0 0,-1 0 16,0 0-16,0 0 15,-21 21 1,0 0-16,0 1 0,0-1 15,0 0-15,0 0 0,0 0 16,0 0-16,0 1 0,0-1 0,0 0 16,0 0-16,0 0 0,0 0 15,0 1-15,0-1 0,21 0 16,0-21-16,1 0 0,-1 0 16,0 0-16,0 0 0,0 0 15,0 0-15,22 0 0,-22 0 0,21-21 16,-21 0-16,1-1 0,20 22 15,-21-21-15,0-21 0,0 21 0,1 0 16,-1-1-16,-21 1 0,21 0 0,-21 0 16,21 0-16,-21-22 0,0 22 15,0 0-15,21 0 0,-21 0 16,0 42 15,0 0-15,-21 21-1,21-20-15,0 20 0,0-21 0,-21 43 16,21-22-16,-21 0 0,21 22 0,0-1 16,0 1-16,0-22 0,0 22 15,0-1-15,0 1 0,0-1 0,0 1 16,0-1-16,0 1 0,0 20 0,0-20 16,0-1-16,0 22 0,0-22 15,0 1-15,0-1 0,0 22 0,0-21 16,0-1-16,0 1 0,0-1 0,0 1 15,0-1-15,0 1 0,-21-1 16,-1-21-16,1 22 0,0-22 0,0 1 16,0-1-16,0-21 0,-22 21 15,22-20-15,0-1 0,-21 0 0,20-21 16,1 0-16,0 0 0,-21 0 16,21 0-16,-1 0 0,1 0 0,21-21 15,-21 0-15,0-22 0,0 22 0,0-21 16,-1-22-16,1 22 0,0-22 15,0 1-15,21-22 0,0 22 0,-21-1 16,21 1-16,0-22 0,0 22 0,0-22 16,21 21-16,-21-20 0,21 20 15,0-20-15,22 20 0,-22 1 0,0-1 16,0 22-16,21-22 0,-20 22 16,20 0-16,-21-1 0,21 1 15,-20 0-15,20-1 0,-21 1 0,21 0 16,-20-1-16,20 22 0,-21-21 0,0 21 15,22-22-15</inkml:trace>
  <inkml:trace contextRef="#ctx0" brushRef="#br0" timeOffset="18776.32">16891 2032 0,'0'0'0,"0"-21"0,0 0 15,0 0-15,0-1 16,0 1-16,-21 21 16,0 0-16,-1 0 0,1 0 15,0 21-15,0 1 0,-21-1 0,20 0 16,1 0-16,-21 21 0,21-20 15,0 20-15,-1-21 0,1 21 0,0-20 16,21 20-16,0-21 0,0 21 0,0-20 16,0 20-16,0-21 0,0 0 15,0 0-15,21 22 0,0-22 0,1-21 16,-1 21-16,21 0 0,-21-21 16,22 0-16,-22 0 0,21 0 15,0 0-15,-20 0 0,20 0 0,0 0 16,-21-21-16,22 0 0</inkml:trace>
  <inkml:trace contextRef="#ctx0" brushRef="#br0" timeOffset="19100.13">17505 1651 0,'0'-21'0,"0"42"0,0-63 0,-21 42 31,-1 21-31,22 0 16,-21 0-16,21 0 0,0 22 15,0-1-15,-21 0 0,21 1 0,-21-1 16,21 0-16,-21 1 0,21-1 0,-21 0 16,21 1-16,0-1 0,0-21 15,0 22-15,-22-1 0,22-21 0,0 0 16,-21 0-16,21 22 0,0-22 15,0 0-15,0 0 0,0 0 16,0-42 31,21 21-47</inkml:trace>
  <inkml:trace contextRef="#ctx0" brushRef="#br0" timeOffset="19664.81">17886 2138 0,'42'-64'31,"-42"43"-15,0 0-16,0 0 15,0 0-15,-21 21 16,0-21-16,0 21 15,-1 0-15,-20 0 0,21 0 0,-21 21 16,20 0-16,-20 0 0,0 0 16,21 0-16,-22 22 0,22-22 0,-21 21 15,21-21-15,-1 22 0,1-1 0,21-21 16,0 22-16,0-22 0,0 0 16,0 21-16,0-21 0,0 1 0,21-1 15,1-21-15,-1 21 16,0-21-16,0 0 0,0 0 0,0 0 0,1 0 15,-1 0-15,0-21 0,0 21 16,21-21-16,-20-1 0,-1 1 16,0 0-16,0 0 0,0-21 0,0 20 15,1 1-15,-1-21 0,0 21 16,0-22-16,-21 22 0,0-21 0,21 21 16,-21 0-16,0-1 0,0 1 15,0 0-15,0 42 16,0 0-1,0 1-15,0-1 0,-21 0 16,21 21-16,-21-21 0,21 1 16,-21 20-16,21-21 0,0 0 15,0 0-15,0 1 0,0-1 0,0 0 16,0 0-16,0 0 0,0 0 16,21-21-1,0 0-15,0 0 0,0 0 16,1 0-16,-1 0 0,0-21 15,0 0-15</inkml:trace>
  <inkml:trace contextRef="#ctx0" brushRef="#br0" timeOffset="20112.55">18584 2074 0,'0'0'0,"21"-21"16,1-21-1,-44 42 1,-20 0-16,21 0 0,-21 0 0,20 0 15,-20 0-15,0 21 0,21 0 16,-22-21-16,22 21 0,0 1 0,0-1 16,0 0-16,-1 0 0,22 0 15,0 0-15,0 1 16,22-22-16,-1 0 16,0 0-16,0 0 0,0 21 15,0-21-15,1 0 0,-1 0 0,0 0 16,0 0-16,0 21 15,0-21-15,1 0 16,-22 21-16,0 0 0,0 0 16,0 1-16,0-1 15,-22-21-15,22 21 0,-21-21 0,0 21 16,0-21-16,0 21 0,0-21 0,-1 0 16,1 0-16,0 21 0,0-21 15,0 0-15,0 0 0,-1 0 0,1 0 16,0 0-16,21 22 15,-21-22-15,0 0 16,21-22 0,0 1-1,0 0-15,21 0 16,0 21-16,0-21 0,0 0 16</inkml:trace>
  <inkml:trace contextRef="#ctx0" brushRef="#br0" timeOffset="20720.2">19516 2096 0,'0'0'0,"0"-22"0,0 1 16,-22 0-16,1 21 15,0 0-15,0 0 0,0 0 0,0 0 16,-22 0-16,22 0 0,-21 0 16,21 21-16,-22 0 0,1-21 0,21 22 15,-22-1-15,22-21 0,0 21 16,21 0-16,0 0 16,0 0-16,21 1 15,0-22 1,1 0-16,20 0 0,-21 0 0,0 0 15,0 21-15,1-21 16,-1 0-16,0 21 0,0-21 0,0 0 16,0 21-16,1-21 0,-1 0 0,0 21 15,0 0-15,-21 1 16,0-1-16,0 0 0,0 0 16,-21 0-16,0 0 15,0-21-15,-1 22 0,1-1 0,0-21 16,-21 0-16,21 21 0,-1-21 15,-20 0-15,21 0 0,-21 21 16,20-21-16,1 0 0,-21 0 0,21 0 0,0 0 16,-1 0-16,1 0 15,0 0-15,0 0 32,0 0-17,42 0 48,0 0-63,21-21 15,-20 21-15,-1 0 16</inkml:trace>
  <inkml:trace contextRef="#ctx0" brushRef="#br0" timeOffset="20965.09">20553 2646 0,'0'0'0,"-21"0"32,21 21-17</inkml:trace>
  <inkml:trace contextRef="#ctx0" brushRef="#br0" timeOffset="28340.5">2857 3937 0,'0'0'0,"0"-106"31,0 85-31,-21 0 0,21 0 0,0 0 16,0-1-16,0 1 0,0 0 15,0 42 17,0 0-32,0 1 0,0 20 15,0 0-15,0-21 0,0 22 0,0 20 16,0-20-16,-21-1 0,21 0 0,-21 1 16,0-1-16,21 0 15,0 1-15,-21-22 0,-1 21 0,22-21 16,-21 0-16,21 1 0,0-1 15,0 0-15,0-42 32,0 0-32,0-1 15,0 1-15,0 0 0</inkml:trace>
  <inkml:trace contextRef="#ctx0" brushRef="#br0" timeOffset="28928.16">2667 3810 0,'0'0'0,"0"-21"16,-21 0-16,0 0 0,21-1 0,0 1 16,0 0-16,0 0 15,0 0-15,0 0 16,42 21-16,-21 0 0,21-22 16,-20 22-16,20 0 0,0 0 0,1 0 15,20 0-15,-21 0 0,1 0 16,-1 22-16,0-1 0,1 0 0,-22 0 15,21 0-15,-21 22 0,-21-22 16,0 0-16,0 0 0,0 21 0,0-20 16,-42 20-16,21-21 0,-21 0 15,20 22-15,-20-22 0,0 0 16,21 0-16,-22-21 0,1 21 0,21-21 16,0 21-16,-1-21 0,1 0 15,0 0-15,21-21 0,0 0 16,0 0-16,21 21 15,0-21-15,1 0 0,-1 21 0,0-22 16,21 22-16,-21 0 0,22 0 16,-22 0-16,21 0 0,1 0 0,-1 22 15,0-1-15,-21 0 0,22 0 16,-1 0-16,0 22 0,-20-22 0,-1 0 16,0 21-16,-21-21 15,0 22-15,0-22 0,-21 0 0,0 21 16,-1-20-16,-20-1 0,0 21 0,-1-21 15,-20 0-15,21 1 0,-22-22 16,22 21-16,-1 0 0,1-21 0,0 0 16,-1 0-16,1 0 0,21 0 15,-21 0-15,20 0 0,1 0 0,0-21 16,0 21-16,0-21 0,21-1 16,0 1-16,0 0 0,0 0 15,21 0-15,0 21 16,0-21-16,0-1 0,22 1 0,-22 21 15,21-21-15,1 0 0,-1 0 16</inkml:trace>
  <inkml:trace contextRef="#ctx0" brushRef="#br0" timeOffset="29584.47">3683 3958 0,'21'0'0,"-42"0"0,63-21 0,-21 21 16,-21 21-1,0 0-15,0 1 0,0-1 16,0 0-16,0 21 0,0-21 0,-21 22 16,21-22-16,-21 21 15,21-21-15,-21 22 0,21-22 0,0 21 16,0-21-16,0 1 0,0-1 16,0 0-16,21 0 0,0-21 15,0 0-15,1 0 0,-1 0 16,21 0-16,-21 0 0,22-21 0,-22 0 15,21 21-15,-21-21 0,22-1 0,-1 1 16,-21-21-16,0 21 0,0 0 16,1-22-16,-1 22 0,0-21 0,-21 21 15,21-1-15,-21-20 0,0 21 16,0 0-16,0 0 0,0-1 16,0 44 15,0-1-31,0 21 0,0-21 0,0 22 15,0-1-15,-21 0 0,21 1 16,-21-1-16,21 0 0,0 1 0,0 20 16,0-21-16,0 22 0,0-22 15,0 22-15,0-1 0,0 1 0,0-1 16,0 1-16,0-1 0,0 1 0,0-1 16,0 1-16,0-1 0,0 1 15,0-22-15,0 22 0,0-22 16,0 0-16,0 1 0,0-1 0,0 0 15,0-21-15,0 22 0,-21-22 16,21 0-16,-22-21 0,1 0 16,0 0-1,0-21-15,0 0 0,0 0 0,21-1 16,-22-20-16,1 21 0,0-21 0,0-1 16,21 1-16,-21 0 0,21-1 15,-21-20-15,21 20 0,-22-20 0,22 21 16,0-22-16,0 1 0,0-1 15,22 22-15,-1-22 0,0 22 0,0-22 16,21 22-16,-20 0 0,20-1 0,-21 1 16,21 0-16,22-1 15,-22 1-15</inkml:trace>
  <inkml:trace contextRef="#ctx0" brushRef="#br0" timeOffset="30165.14">4995 4255 0,'0'0'0,"-84"0"32,105 0-1,0 0-31,21 0 0,1 0 15,-22 0-15,21 0 0,0 0 0,1-22 16,-1 22-16,22 0 0,-22 0 16,21 0-16,1 0 0,-1 0 0,1-21 15,-22 21-15,22 0 0,-22 0 16,0-21-16,-20 21 0,20-21 0,-21 21 16,0 0-16,-21-21 0,0 0 15,0-1-15,-21 1 16,-21 21-16,21-21 0,-22 21 15,1-21-15,0 21 16,-1 0-16,1 0 0,0-21 0,-1 21 16,22 0-16,0 0 0,0 0 0,42 0 31,0 0-15,0 0-16,0-21 0,22 21 15,-22 0-15,21 0 0,-21 0 0,22 0 16,-22 0-16,0 0 0,0 21 15,0 0-15,1 0 0,-22 0 0,0 0 16,0 1-16,0 20 0,0-21 0,0 0 16,-22 22-16,1-22 15,0 21-15,0-21 0,0 22 0,-22-22 16,22 0-16,-21 21 0,21-21 0,-22 1 16,22-1-16,0 0 0,0 0 15,0 0-15,0 0 0,-1-21 0</inkml:trace>
  <inkml:trace contextRef="#ctx0" brushRef="#br0" timeOffset="30955.69">7408 4276 0,'21'0'32,"1"-21"-32,-1 21 15,0-22-15,-21 1 0,21 0 0,0 0 16,0 0-16,1 0 0,-22-1 15,0 1-15,0 0 0,0-21 0,0 21 16,0-22-16,0 22 0,-22 0 16,1-21-16,0 20 0,-21 1 15,21 0-15,-22 21 0,22-21 0,-21 21 16,-1 0-16,22 0 0,-21 0 0,0 21 16,20 0-16,-20 0 0,21 22 15,-21-1-15,20 0 0,1 1 0,0-1 16,0 22-16,0-22 0,21 0 15,0 1-15,0-1 0,0-21 0,0 21 16,0-20-16,21-1 0,0 0 0,0-21 16,0 21-16,1-21 0,-1 0 15,0 0-15,21 0 0,-21 0 0,1 0 16,20-21-16,-21 0 0,21 0 16,-20-1-16,20 1 0,0 0 0,-21 0 15,22-21-15,-1 20 0,-21-20 16,22 0-16,-22-1 0,21 1 15,-21 0-15,0-1 0,-21 22 0,0-21 16,0 21-16,0 0 0,0-1 0,0 1 16,-21 21-1,0 21-15,0 1 0,0-1 0,0 21 16,21-21-16,-22 22 0,1-1 0,21 0 16,-21 1-16,21-22 0,0 21 15,0 0-15,0-20 0,0-1 0,0 0 16,21 0-16,0 0 0,1-21 15,-1 0-15,21 21 0,-21-21 16,22 0-16,-1 0 0,0-21 0,22 21 16,-22-21-16,0 0 0,22 0 15</inkml:trace>
  <inkml:trace contextRef="#ctx0" brushRef="#br0" timeOffset="31476.39">8361 3535 0,'0'0'0,"0"-42"0,-21 20 0,21 1 0,-22 21 16,-41 43 15,63-1-31,0 0 0,-21-21 0,21 22 16,0 20-16,-21-20 0,21-1 16,0 0-16,0 22 0,-22-22 0,22 22 15,-21-22-15,0 21 0,21-20 0,0-1 16,-21 0-16,0 1 0,21-22 15,-21 21-15,21-21 0,0 1 16,0-1-16,0-42 31,0-1-31,0 1 0,0 0 16,0-21-16,0 21 0,21-22 16,0 22-16,0-21 0,0-1 15,0 1-15,1 0 0,-1-1 0,0 22 16,0 0-16,21 0 0,-20 0 15,-1 0-15,21 21 0,-21 0 0,22 0 16,-22 0-16,21 21 0,-21 0 16,22 0-16,-22 0 0,0 0 0,0 1 15,0 20-15,-21-21 0,0 21 0,0-20 16,0 20-16,0-21 0,-21 0 16,-21 0-16,21 1 0,-22-1 0,1 0 15,0 0-15,20-21 0,-20 21 0,0-21 16,-1 0-16,22 21 0,-21-21 15,21 0-15,0 0 0,-1 0 16,1 0-16,21-21 31,21 0-31,1 21 0,-1-21 0,21 0 16,-21 0-16</inkml:trace>
  <inkml:trace contextRef="#ctx0" brushRef="#br0" timeOffset="31921.13">9144 3958 0,'0'0'0,"42"-21"0,-21 0 16,22 0-16,-22 0 0,21-1 0,-21 22 15,1-21-15,-22 0 0,21 0 16,-21 0-16,-21 21 16,-1 0-16,1 0 15,0 0-15,0 0 0,-21 0 16,20 21-16,-20 0 0,0-21 0,21 21 15,-22 0-15,1-21 0,21 22 0,0-1 16,-1 0-16,1 0 0,21 0 16,0 0-16,0 1 0,0-1 15,21-21-15,1 21 0,-1 0 16,21 0-16,-21-21 0,22 21 0,-1 1 16,-21-1-16,21-21 0,1 21 15,-22 0-15,21 0 0,-21 0 16,1 1-16,-1-22 0,0 21 0,-21 0 15,21-21-15,-21 21 0,0 0 0,-21 0 16,0-21-16,-22 0 16,22 0-16,-21 22 0,21-22 0,-22 0 15,1 0-15,0 0 0,-1 0 0,22 0 16,-21 0-16,21 0 0,-22 0 16,22 0-16,0-22 0,21 1 15,0 0-15,0 0 16,0 0-16,0 0 0,21-1 0,0 1 15,1 0-15,20-21 0</inkml:trace>
  <inkml:trace contextRef="#ctx0" brushRef="#br0" timeOffset="32212.97">9715 3556 0,'0'0'0,"0"-21"0,0 0 16,0 0-16,22-1 0,-22 44 47,0-1-47,-22 0 0,22 21 0,-21 1 15,21-1-15,-21 0 0,0 1 0,21-1 16,-21 0-16,0 22 0,21-22 16,0 0-16,-22 22 0,1-22 0,21 1 15,0-1-15,0-21 0,0 21 0,0-20 16,0-1-16,0 0 0,0 0 15,0 0-15,21-21 0,1 0 16,-1 0-16,0 0 16,0 0-16,0-21 0,0 21 0,1-21 15</inkml:trace>
  <inkml:trace contextRef="#ctx0" brushRef="#br0" timeOffset="32408.85">9461 3916 0,'0'0'0,"-21"0"0,0 0 0,0 0 0,42-21 47,0 21-47,0 0 0,1 0 0,-1 0 16,21 0-16,0 0 0,-20 0 15,20 0-15,-21 0 0,21 0 16,-20 0-16,20 0 0,-21 0 0,0 0 15</inkml:trace>
  <inkml:trace contextRef="#ctx0" brushRef="#br0" timeOffset="32824.23">10054 3916 0,'0'0'0,"-42"-85"31,42 64-31,0 0 16,21 21-16,0 0 16,0 0-16,0 0 15,1 0-15,-1 0 0,0 0 16,0 21-16,0 0 0,0 0 0,22 1 16,-22 20-16,0-21 0,0 21 0,0-20 15,1 20-15,-1 0 0,0 1 16,-21-22-16,0 21 0,0-21 0,0 0 15,0 1-15,0-1 0,0 0 0,0 0 16,-21-21-16,21 21 16,-21-21-16,-1 0 0,22-21 15,0 0 1,0 0-16,0 0 0,0-1 16,0 1-16,0 0 0,0 0 15,0-21-15,0 20 0,0-20 16,0 21-16,22-21 0,-1 20 0,0 1 15,-21 0-15,21 0 0,0 0 16,0 0-16,1 21 0,-1 0 16,21 0-16</inkml:trace>
  <inkml:trace contextRef="#ctx0" brushRef="#br0" timeOffset="33348.28">11049 3979 0,'0'-21'16,"21"21"-16,-21-21 0,0 0 0,21 21 15,-21-21-15,0 0 0,0-1 16,0 1-16,0 0 0,0 0 16,0 0-16,-21 0 0,0 21 0,0 0 15,0-22-15,-1 22 0,1 0 16,-21 0-16,21 0 0,0 22 0,-22-1 15,22 0-15,-21 0 0,21 0 0,-22 0 16,22 22-16,0-1 16,0 0-16,21-20 0,-21 20 0,21 0 15,0-21-15,0 22 0,0-22 0,0 21 16,0-21-16,0 1 0,0-1 16,21-21-16,0 21 0,0-21 0,0 0 15,0 0-15,1 0 0,-1 0 0,0 0 16,21 0-16,-21 0 0,1-21 15,20 0-15,-21-1 0,0 1 0,0 0 16,1-21-16,-1 21 0,0-22 16,0 22-16,0-21 0,-21 21 0,0-22 15,0 22-15,0 0 0,0 0 16,0 42 15,-21 0-31,0 0 0,21 0 0,-21 22 16,21-22-16,0 21 0,0-21 15,0 1-15,0-1 0,0 21 0,0-21 16,21 0-16,0-21 0,0 22 0,-21-1 16,43-21-16,-22 0 0,0 0 15,0 0-15,21 0 0,-20 0 0,20 0 16</inkml:trace>
  <inkml:trace contextRef="#ctx0" brushRef="#br0" timeOffset="33840">11663 3874 0,'0'0'0,"0"-22"0,0 1 0,0 0 16,-21 21-16,-1 0 15,1 0-15,0 0 16,0 21-16,21 0 0,-21 1 0,0 20 16,-1-21-16,22 21 0,0-20 0,0 20 15,-21-21-15,21 21 0,0-20 16,0 20-16,0-21 0,0 0 0,0 0 15,0 1-15,21-1 0,1 0 16,-1-21-16,0 0 0,0 0 16,0 0-16,22 0 0,-22 0 15,0 0-15,0-21 0,21 0 0,-20-1 16,-1 1-16,0-21 0,0 21 16,0-22-16,0 1 0,1 0 0,-1-1 15,0 1-15,-21 0 0,21-1 0,0 1 16,-21 0-16,0-1 0,0 1 15,21 0-15,-21 21 0,0-1 0,0 1 16,-21 42 0,0 22-16,0-22 15,21 0-15,-21 21 0,0 1 0,-1-1 16,1 0-16,21 22 0,0-22 16,-21 1-16,21-1 0,0 0 0,0 1 15,0-1-15,0-21 0,0 0 16,0 0-16,0 1 0,21-1 15,0 0-15,1-21 0,-1 0 0,0 0 16,0 0-16,0 0 0,22 0 0,-22-21 16,21 0-16,-21 21 0,22-22 15,-22 1-15,21-21 0</inkml:trace>
  <inkml:trace contextRef="#ctx0" brushRef="#br0" timeOffset="34023.89">11938 3810 0,'-21'0'0,"42"0"0,-63 0 0,20 0 0,44 0 31,-1 0-31,0 0 0,21 0 16,1 0-16,-1 0 0,-21 0 16,21 0-16,1 0 0,-22 0 0,21 0 15,-21 0-15,1 0 0,20-21 0,-21 21 16,0-21-16</inkml:trace>
  <inkml:trace contextRef="#ctx0" brushRef="#br0" timeOffset="35019.86">13525 3810 0,'0'0'0,"-21"-63"15,21 41-15,0 1 0,0 0 16,0 0-16,0 0 0,0 0 15,0-1-15,21 22 16,1 0-16,-1 0 0,0 0 16,0 22-16,0-1 15,0 0-15,1 0 0,-22 21 0,0-20 16,21 20-16,-21-21 0,0 21 0,0-20 16,0 20-16,0-21 0,0 21 15,0-20-15,0-1 0,0 0 0,0 0 16,0 0-16,-21 0 0,-1 1 15,1-22-15,21-22 32,0 1-17,0 0-15,0 0 0,21 0 16,1 0-16,-22-22 0,21 22 0,0 0 16,0-21-16,0 20 0,0 1 15,22-21-15,-22 21 0,0 0 0,21-1 16,-20 1-16,20 0 0,-21 21 15,21 0-15,-20 0 0,-1 0 0,0 0 16,0 0-16,0 21 0,0 0 0,-21 1 16,0-1-16,0 0 0,0 21 15,0-21-15,0 1 0,0 20 0,-21-21 16,0 21-16,21-20 0,0-1 16,-21 0-16,0 0 0,21 0 0,-21-21 15,21 21-15,0-42 31,0 0-15,0 0-16,21 0 0,0 0 0,0-1 16,0 1-16,0-21 0,22 21 15,-22-22-15,21 22 0,-21 0 0,22-21 16,-1 21-16,0-1 0,1 1 16,-22 0-16,21 21 0,-21 0 0,22 0 15,-22 0-15,0 0 0,0 21 16,-21 0-16,0 1 0,0-1 15,0 21-15,0-21 0,0 0 0,0 22 16,0-22-16,0 0 0,0 21 0,-21-20 16,0-1-16,0 0 0,21 0 15,0 0-15,0 0 0,-21-21 0,21 22 16,21-22 0,0 0-1,0 0-15,0-22 0,0 1 16</inkml:trace>
  <inkml:trace contextRef="#ctx0" brushRef="#br0" timeOffset="35399.94">14944 3831 0,'-22'0'16,"44"0"15,-1 0-16,0 0-15,0 0 0,0-21 0,0 21 16,1-21-16,20 21 0,-21-21 16,0 21-16,-21-21 0,21 21 0,-21-22 15,22 1-15,-22 0 0,0 0 16,-22 21 0,1 0-16,0 0 0,0 0 0,0 0 15,0 0-15,-1 21 0,-20 0 16,21 0-16,0 1 0,0-1 0,-1 0 15,1 21-15,21-21 0,0 22 0,0-22 16,0 21-16,0-21 0,0 1 16,0-1-16,0 21 0,0-21 0,0 0 15,21-21-15,1 22 0,-1-22 0,21 0 16,-21 0-16,22 0 0,-1 0 16,0 0-16,1 0 0,20 0 0,-21-22 15,22 1-15,-22 0 0,22 0 16,-22 0-16</inkml:trace>
  <inkml:trace contextRef="#ctx0" brushRef="#br0" timeOffset="35639.8">15896 3535 0,'0'0'0,"0"-42"0,0-1 0,0 22 0,0-21 16,0 21-16,0-1 0,0 1 16,0 42-1,-21 1-15,0 20 0,0-21 16,21 21-16,-22 1 0,1-1 0,21 0 15,0 1-15,-21-1 0,0 0 0,21 1 16,-21-1-16,21-21 16,0 22-16,0-22 0,0 21 0,0-21 15,0 0-15,0 1 0,0-1 0,0 0 16,21-21 0,0 0-16,0-21 15,0 0-15,1-1 0</inkml:trace>
  <inkml:trace contextRef="#ctx0" brushRef="#br0" timeOffset="36091.54">16171 3408 0,'0'0'0,"0"-21"0,0-22 0,0 22 0,0 0 16,0 63 15,0-20-31,0 20 0,0-21 16,0 21-16,0 22 0,0-22 0,0 1 15,0-1-15,0 0 0,0-21 0,-21 22 16,21-1-16,-21-21 0,0 22 16,21-22-16,0 21 0,0-21 0,-21 0 15,21 1-15,0-1 0,-22-21 0,22 21 16,-21-21 0,0-21-16,21 0 15,0-1-15,0 1 16,0-21-16,0 21 0,0 0 15,0-1-15,21-20 0,22 0 0,-22 21 16,0-22-16,21 22 0,1-21 16,-22 21-16,21-1 0,0 1 0,1 21 15,-1 0-15,-21 0 0,22 0 0,-22 21 16,0 1-16,0-1 0,0 21 16,-21 0-16,21-20 0,-21 20 0,0-21 15,0 21-15,0 1 0,0-22 16,-21 21-16,0-21 0,0 22 0,0-22 15,0 0-15,-1 0 0,1 0 0,0-21 16,0 22-16,0-22 16,0 0-16,-1 0 15,22-22-15,-21 1 0</inkml:trace>
  <inkml:trace contextRef="#ctx0" brushRef="#br0" timeOffset="36280.44">15748 3725 0,'-21'0'0,"42"0"0,-63 0 0,20 0 0,1 0 15,42 0 17,1 0-32,-1 0 0,21 0 15,-21 0-15,22 0 0,20 0 0,-21 0 16,22 0-16,-22 0 0</inkml:trace>
  <inkml:trace contextRef="#ctx0" brushRef="#br0" timeOffset="36692.19">17166 3598 0,'0'0'0,"-21"0"16,0 0-16,-22 22 0,22-22 0,0 21 15,0 0-15,-21 0 0,20 21 16,-20-20-16,21-1 0,0 21 16,0-21-16,-22 22 0,43-1 0,-21-21 15,21 21-15,0-20 0,0-1 0,0 21 16,0-21-16,0 0 0,21-21 16,0 22-16,1-1 0,-1-21 0,0 0 15,21 0-15,-21 0 0,22 0 16,-22 0-16,21 0 0,1-21 0,-22 21 15,0-22-15,21 1 0,-21-21 16,1 21-16,-22-22 0,0 22 16,21-21-16,-21 21 0,0-22 0,0 22 0,0-21 15,0 0-15,-21 20 16,-1 1-16,1-21 0,-21 21 0,21 21 16,0-21-16,-22 21 0,22 0 0,0 0 15,-21 0-15,20 0 0,1 0 16,21 21-16,0 0 15,0 0-15,0 0 16,21 0-16,1-21 0,20 22 0,-21-1 16</inkml:trace>
  <inkml:trace contextRef="#ctx0" brushRef="#br0" timeOffset="37255.87">18140 3683 0,'-21'0'0,"42"0"0,-64-21 16,22 0-16,0 0 0,0 21 0,0 0 15,-22 0-15,22 0 0,0 0 16,-21 0-16,21 0 0,-1 0 0,-20 21 16,21 0-16,-21 0 0,20 0 15,1 0-15,0 22 0,0-22 0,0 0 16,21 0-16,0 22 0,0-22 0,0 0 15,0 0-15,0 0 0,21 22 16,0-22-16,0 0 0,0-21 16,1 21-16,20 0 0,-21-21 0,0 0 15,22 0-15,-22 0 0,0 0 16,21 0-16,-21 0 0,1-21 0,-1 0 16,0 0-16,21 0 0,-21-22 15,1 22-15,-1 0 0,0-21 0,-21-1 16,21 1-16,0 0 0,0-1 0,1 1 15,-1 0-15,-21-1 0,0 1 16,21-22-16,-21 22 0,0 0 0,0-22 16,0 43-1,0 0-15,0 0 0,0 0 0,-21 21 16,21 21-16,-21 0 16,-1 0-16,1 21 0,21 1 0,0-1 15,-21 0-15,21 1 0,0-1 16,0 0-16,0 1 0,0-1 0,0 0 15,0 1-15,0-22 0,21 21 0,-21-21 16,21 1-16,1-1 0,-22 0 16,21 0-16,0 0 0,0-21 0,0 0 15,0 0-15,1 0 0,-1 0 16,21 0-16,-21 0 0,0 0 16,1 0-16,20-21 0,-21 21 0,0-21 15,22 0-15</inkml:trace>
  <inkml:trace contextRef="#ctx0" brushRef="#br0" timeOffset="37447.76">19113 3916 0,'0'21'15,"-21"-21"16,0 0-15,0 0 0</inkml:trace>
  <inkml:trace contextRef="#ctx0" brushRef="#br1" timeOffset="62016.28">1482 5948 0,'0'0'0,"-22"-21"0,-20 21 0,21 0 16,-21 0-16,-1 0 0,1 0 0,0 0 15,-1 0-15,22 0 0,-21 0 16,21 0-16,-1 0 0,1 0 0,0 0 16,42 0 15,22 0-31,-22 21 0,42-21 16,-20 0-16,20 0 0,22 0 0,-22 0 15,22 0-15,0 0 0,-1 0 16,-20 0-16,20 0 0,1-21 0,0 21 15,-1-21-15,1 21 16,0 0-16,-1-22 0,-20 22 0,-1 0 16,1 0-16,-22 0 0,-21 0 15,22 0-15,-64 0 32,-1 0-32,1 22 0,-21-22 15,21 0-15,-22 0 0</inkml:trace>
  <inkml:trace contextRef="#ctx0" brushRef="#br1" timeOffset="62356.4">1863 6011 0,'-43'-21'31,"22"42"-15,21 1-16,0-1 0,-21 0 0,21 0 15,0 21-15,0-20 0,0 20 16,0 0-16,0 1 0,0 20 0,0-21 16,0 22-16,-21-22 0,0 22 15,21-22-15,0 0 0,-22 22 16,1-22-16,0-21 0,21 22 15,-21-22-15,21 21 0,0-21 0,0 1 16,0-1-16,0 0 16,0-42-1,0 0 1,21 21-16,0-22 0</inkml:trace>
  <inkml:trace contextRef="#ctx0" brushRef="#br1" timeOffset="63045.01">2180 6308 0,'0'0'16,"0"21"0,0 0-16,0 21 0,0-20 15,0 20-15,0-21 0,0 21 16,0-20-16,-21 20 0,21 0 0,0-21 15,0 1-15,0 20 0,0-21 16,0 0-16,0 0 0,0 1 0,0-1 16,21 0-1,0-21-15,0 0 0,1 0 16,20 0-16,0-21 0,1 0 16,-1 21-16,0-22 0,1 1 0,-22 0 15,21-21-15,0 21 0,-20-1 16,-1-20-16,0 21 0,0-21 0,0-1 15,-21 22-15,21-21 0,-21 21 16,0-1-16,0 1 0,0 0 0,0 0 16,0 0-16,-21 21 31,21 21-31,-21 0 0,21 0 16,-21 0-16,21 22 0,0-22 15,0 21-15,-21 1 0,21-1 16,0 0-16,-21 1 0,21-1 15,0 0-15,0 1 0,0-1 0,0 21 16,0-20-16,0-1 0,0 22 16,0-22-16,0 21 0,0 1 0,0-22 15,0 22-15,0-1 0,0-20 0,0 20 16,0-21-16,0 1 0,0-1 16,-22 0-16,22 1 0,-21-22 0,0 21 15,21-21-15,-21 1 0,0-22 16,-22 21-16,22 0 0,0-21 15,-21 0-15,-1 0 0,1 0 0,0 0 0,-22 0 16,22 0-16,0-21 16,-1 0-16,22 21 0,-21-22 0,21 1 15,-22 0-15,22 0 0,0 0 16,21 0-16,-21-1 0,21 1 0,0 0 16,0 0-16,0 0 0,0 0 15,0-22-15,0 22 0,21 0 0,0-21 16,0 20-16,0-20 0,1 0 15,20-1-15,-21 1 0</inkml:trace>
  <inkml:trace contextRef="#ctx0" brushRef="#br1" timeOffset="63408.8">3048 6244 0,'0'43'15,"0"-22"-15,21 21 0,-21 0 16,0 1-16,0 20 0,0 1 16,0-1-16,0-20 0,0 20 15,0 1-15,0-1 0,-21 1 0,21-1 16,-21 1-16,21-1 0,0 1 0,0-1 15,0 1-15,-21-1 0,21 1 16,-22-22-16,22 21 0,0-20 0,0-1 16,0 0-16,0 1 0,-21-22 15,21 21-15,0-21 0,0 1 0,0-1 16,0-42 15,0-1-31,0 1 0,21 0 0,-21-21 16,22 21-16,-22-22 0,0 1 15</inkml:trace>
  <inkml:trace contextRef="#ctx0" brushRef="#br1" timeOffset="63752.6">3006 6244 0,'0'0'0,"0"-21"0,21 21 0,0-21 0,0 0 16,0 21-16,22 0 0,-22-21 16,21 21-16,-21 0 0,22 0 15,-1 0-15,0 0 0,-21 21 16,22 0-16,-22-21 0,0 21 0,0 21 16,0-20-16,-21-1 0,0 21 15,0 0-15,0-20 0,-21 20 0,0 0 16,-21-21-16,21 22 0,-22-22 0,22 0 15,-21 0-15,21 0 0,-1 1 16,-20-1-16,21-21 0,0 21 0,0-21 16,-1 0-1,22-21 1,0 0 0,0-1-16,22 1 15</inkml:trace>
  <inkml:trace contextRef="#ctx0" brushRef="#br1" timeOffset="64124.39">3662 6435 0,'0'0'0,"21"-21"0,0 21 0,0-22 0,22 22 16,-22-21-16,0 0 0,0 21 15,0-21-15,0 0 0,1 0 16,-1 21-16,0-22 0,0 1 0,-21 0 16,0 0-16,0 0 15,-21 21 1,0 0-16,0 0 0,-1 0 0,1 0 16,0 0-16,0 21 0,0 0 15,0 0-15,-1 0 0,1 1 0,0-1 16,21 21-16,0-21 0,-21 22 15,21-22-15,0 0 0,0 0 0,0 21 16,0-20-16,0-1 0,0 0 16,0 0-16,21 0 15,0-21-15,0 0 0,1 0 16,-1 0-16,0 0 0,0 0 16,0 0-16,0 0 0,22 0 0</inkml:trace>
  <inkml:trace contextRef="#ctx0" brushRef="#br1" timeOffset="64564.13">4508 6160 0,'0'0'0,"-21"0"16,0 0-1,0 0-15,0 0 0,0 0 0,-22 0 16,22 21-16,0-21 0,0 21 15,0 0-15,-1-21 0,1 21 0,21 0 16,-21 1-16,21-1 16,0 0-1,0 0-15,21-21 16,-21 21-16,21-21 0,1 0 16,-1 0-16,0 21 0,0-21 0,0 0 15,0 0-15,1 22 0,-1-22 16,0 0-16,0 21 0,0-21 0,0 21 15,1 0-15,-22 0 16,0 0-16,0 1 16,0-1-16,0 0 0,-22-21 15,1 21-15,0 0 0,-21-21 0,21 21 16,-1-21-16,1 0 0,0 22 16,0-22-16,0 0 0,0 0 0,-1 0 15,1 0 1,0 0-16,21-22 31</inkml:trace>
  <inkml:trace contextRef="#ctx0" brushRef="#br1" timeOffset="65276.72">6138 5969 0,'0'-21'0,"0"42"0,0-63 16,-21 42-16,0 0 16,0 21-1,0 0-15,21 0 0,0 0 0,-22 1 16,22 20-16,-21-21 0,0 21 16,21-20-16,-21 20 0,0 0 0,21 1 15,0-1-15,-21 0 0,21 1 0,0-1 16,0-21-16,0 21 0,0-20 15,0-1-15,21 0 0,-21 0 0,21-21 16,0 0-16,0 0 0,0 0 16,1 0-16,20 0 0,-21 0 15,0 0-15,22-21 0,-22 0 0,21 0 16,-21-1-16,22 1 0,-22 0 16,21-21-16,-21 21 0,0-22 0,1 22 15,-1 0-15,-21-21 0,0 20 0,0-20 16,0 21-16,0-21 0,0 20 15,-21-20-15,-1 0 0,1 21 0,0-1 16,0-20-16,-21 21 0,20 0 16,1 21-16,0-21 0,-21 21 0,21 0 15,-1 0-15,1 0 0,0 0 0,0 0 16,21 21-16,-21 0 16,21 0-16,21-21 15,21 0 1,-21 0-16</inkml:trace>
  <inkml:trace contextRef="#ctx0" brushRef="#br1" timeOffset="65815.42">7027 5482 0,'0'0'15,"-21"21"-15,21 1 16,-21-1-16,0 0 0,21 21 0,0 1 16,0 20-16,0-21 0,0 22 15,0-1-15,0 1 0,0-22 0,0 22 16,0-1-16,0 1 0,-21-1 0,21 1 16,0 20-16,-22-20 0,22 21 15,0-22-15,-21 1 0,0 20 0,21-20 16,-21-1-16,21 1 0,-21-1 0,21 1 15,0-1-15,0 1 0,0-1 16,0 1-16,0-1 0,0-20 0,0 20 16,0-21-16,0 1 0,0-1 15,0-21-15,0 22 0,0-22 0,0 0 16,0 0-16,-21-42 31,-1 0-31,1 0 16,21-22-16,-42 22 0,21-21 15,0 21-15,-1-43 0,-20 22 0,0-1 16,21-20-16,-22-1 0,1 22 0,21-21 16,-22-1-16,22 22 0,0-22 15,0 22-15,0 0 0,21-1 0,0 22 16,0-21-16,0-1 0,0 22 0,0 0 16,0-21-16,21 21 15,0-1-15,0 1 0,22 0 0,-22 0 16,21 0-16,-21 0 0,22-1 0,-1 1 15,-21 0-15,21 0 0,-20 21 16,20-21-16,-21 0 0,0-1 0,0 22 16</inkml:trace>
  <inkml:trace contextRef="#ctx0" brushRef="#br1" timeOffset="66560.99">8594 5482 0,'0'0'0,"-43"0"31,43 21-31,-21 1 16,0 20-16,21 0 0,-21 1 0,21 20 15,0-21-15,-21 22 0,-1-1 0,22 1 16,-21-1-16,21-20 0,-21 20 16,21-20-16,-21 20 0,0-21 0,21 1 15,-21-1-15,-1 0 0,22 1 16,-21-22-16,21 0 0,0 0 15,-21 0-15,0-21 0,0 0 16,0-21 0,-1 21-16,22-21 0,0 0 15,-21-21-15,21 20 0,0 1 0,0-21 16,0 21-16,0-22 0,0 1 16,0 21-16,0-21 0,0-1 0,0 22 15,0-21-15,0-1 0,0 1 0,0 21 16,21 0-16,-21 0 15,0-1-15,22 22 0,-1 0 0,0 0 16,0 0-16,-21 22 0,21-1 16,0 0-16,1 21 0,-22-21 15,21 22-15,0-1 0,-21-21 0,0 22 16,21-22-16,-21 21 0,21-21 0,-21 22 16,21-22-16,-21 21 0,0-21 15,0 0-15,22 1 0,-22-1 0,21-21 16,-21 21-16,21-21 0,0 0 15,0 0-15,0 0 0,1 0 0,-1-21 16,21 21-16,-21-21 0</inkml:trace>
  <inkml:trace contextRef="#ctx0" brushRef="#br1" timeOffset="67003.73">9059 5948 0,'0'0'0,"-21"0"31,0 0-31,0 0 0,0 21 0,-1 0 16,22 0-16,-21 1 0,0-1 0,0 21 15,21-21-15,0 0 0,0 1 16,-21 20-16,21-21 0,0 0 16,0 0-16,0 1 0,0-1 0,0 0 15,21 0-15,-21 0 0,21-21 16,0 21-16,0-21 0,22 0 0,-22 0 15,0 0-15,0 0 0,22 0 16,-22 0-16,0-21 0,21 0 0,-21 21 16,1-21-16,-1 0 0,0 0 0,0-1 15,0 1-15,-21 0 0,0 0 16,0-21-16,0 20 0,0 1 0,0-21 16,0 21-16,0 0 0,-21-1 0,0 1 15,0 0-15,0 0 0,-1 0 16,1 21-16,0 0 0,0 0 15,0 0-15,0 0 0,-1 0 0,1 0 16,0 21-16,0 0 0,21 0 16,0 0-16,0 1 0,0-1 15,0 0-15,0 0 0,21 0 16,0 0-16,0 1 0,1-22 16,-1 0-16,0 0 0,0 0 0,21 0 15</inkml:trace>
  <inkml:trace contextRef="#ctx0" brushRef="#br1" timeOffset="67311.56">9948 5906 0,'0'-22'0,"0"44"0,0-65 16,0 22-16,-21 21 15,0 0-15,0 0 0,0 0 16,-1 0-16,1 0 0,-21 21 15,21 0-15,0 1 0,-22 20 0,22-21 16,0 0-16,0 22 0,0-1 0,-1-21 16,1 21-16,0-20 0,21 20 15,-21-21-15,21 21 0,0-20 0,0 20 16,0-21-16,21 0 0,0 0 0,0 1 16,22-1-16,-22-21 15,21 0-15,1 21 0,-1-21 0,0 0 16,22 0-16,-22 0 0,22-21 0,-22 21 15,21-21-15,-20-1 0,20 1 16,-20 0-16,20 0 0,-21 0 0</inkml:trace>
  <inkml:trace contextRef="#ctx0" brushRef="#br1" timeOffset="67744.31">10583 5969 0,'0'0'0,"0"-21"0,0 0 0,0 0 15,-21 21-15,0 0 0,0-22 0,0 22 16,-1 0-16,1 0 0,0 0 15,0 22-15,0-1 0,0 0 16,-1 0-16,-20 21 0,21-20 0,0-1 16,0 21-16,-1-21 0,1 22 0,0-22 15,21 21-15,0-21 0,-21 0 16,21 1-16,0 20 0,0-21 0,0 0 16,0 0-16,21-21 0,0 0 15,0 0-15,1 0 0,-1 0 16,0 0-16,0 0 0,0-21 0,0 21 15,22-21-15,-22 0 0,0 0 0,0 0 16,0-1-16,1 1 0,-1 0 16,-21-21-16,21 21 0,-21-1 15,21-20-15,-21 21 0,0 0 0,0 0 16,0-1-16,0 1 0,0 42 31,0 1-15,0-1-16,-21 21 0,21-21 0,-21 0 15,21 1-15,0 20 0,0-21 0,0 0 16,0 0-16,0 1 0,0-1 16,0 0-16,0 0 0,21 0 15,0-21-15,0 0 0,0 0 16,1 0-16,-1-21 0,0 0 16,0 21-16</inkml:trace>
  <inkml:trace contextRef="#ctx0" brushRef="#br1" timeOffset="68052.13">11155 5376 0,'0'0'0,"0"43"31,0-22-31,0 21 0,-21 1 0,21-1 0,-22 21 15,1-20-15,21 20 0,-21 1 16,0-1-16,21-20 0,-21 20 16,21-21-16,0 1 0,-21 20 0,-1-42 15,22 22-15,-21-1 0,21-21 0,-21 22 16,21-22-16,0 0 0,0 0 16,0 0-16,0 0 0,21-21 15,0 0 1,1 0-16,-22-21 0,21 21 0,0-21 15,21 0-15,-21 0 0,1 0 0,-1-1 16</inkml:trace>
  <inkml:trace contextRef="#ctx0" brushRef="#br1" timeOffset="68448.25">11388 5884 0,'-43'85'16,"22"-43"-16,21-20 15,-21-1-15,21 21 0,-21-21 0,21 0 16,-21 22-16,21-22 0,0 0 0,0 0 16,0 22-16,0-22 0,0 0 15,0 0-15,21 0 0,-21 0 0,21-21 16,0 22-16,0-22 0,0 0 0,22 0 16,-22 0-16,0 0 15,0 0-15,0 0 0,1-22 0,-1 1 16,0 0-16,0 0 0,-21 0 0,21 0 15,-21-1-15,21 1 0,-21-21 16,0 21-16,0-22 0,0 1 0,0 21 16,0-21-16,0 20 0,0-20 15,-21 21-15,0 0 0,0 0 0,0 21 16,0 0-16,-1 0 0,1 0 0,0 0 16,0 0-16,0 0 0,0 0 15,-1 21-15,1-21 0,21 21 0,0 0 16,0 0-16,0 0 0,0 1 15,0-1 1,21-21-16,-21 21 0,22-21 16,-1 0-16,21 0 0</inkml:trace>
  <inkml:trace contextRef="#ctx0" brushRef="#br1" timeOffset="68876.02">11747 5969 0,'0'-21'0,"0"42"0,22-63 16,-1 21-16,0-1 0,0 22 15,0 0-15,0 0 0,1 0 16,-1 0-16,0 0 0,0 0 16,0 0-16,0 22 0,1-22 0,-1 21 15,0 0-15,0 0 0,-21 21 16,21-20-16,-21-1 0,21 0 0,-21 21 15,0-21-15,0 1 0,0 20 0,0-21 16,0 0-16,0 0 0,-21 22 16,0-22-16,21 0 0,-21-21 0,21 21 15,-21 0-15,0-21 0,21 22 16,-22-22 0,22-22-1,0 1-15,0 0 16,0 0-16,22 0 0,-1 21 15,-21-21-15,21-22 0,0 22 0,0 0 16,-21 0-16,21 0 0,1-1 0,-1-20 16,-21 21-16,21 0 0,0 21 15,-21-21-15,21-1 0,0 22 0,1 0 16,-1-21-16,0 21 0,0 0 0,0 0 16,0-21-16,1 21 0</inkml:trace>
  <inkml:trace contextRef="#ctx0" brushRef="#br1" timeOffset="69355.74">12933 5948 0,'0'0'0,"0"-21"0,0 0 16,-21 21-16,-1 0 15,1 0-15,0 0 0,0 0 0,-21 0 16,20 21-16,1 0 0,-21 0 16,21 0-16,0 0 0,-1 1 0,1-1 15,0 0-15,21 0 0,-21 0 16,21 0-16,0 1 0,0-1 16,0 0-16,21-21 15,0 0-15,0 21 0,1-21 16,-1 0-16,0 21 0,0-21 0,0 0 15,0 0-15,1 0 0,-1 0 16,0 0-16,0 0 0,-21 21 16,21-21-16,-21 22 0,21-22 0,-21 21 15,0 0-15,0 0 16,-21 0-16,0-21 16,0 21-16,0-21 0,0 22 0,-22-1 0,22-21 15,0 0-15,0 21 0,-22-21 16,22 0-16,0 0 0,0 0 15,0 0-15,0 0 0,-1 0 0,1 0 16,0 0-16,0 0 0,0 0 16,21-21-1,-21 0-15,-1-1 0,22 1 16,0 0-16</inkml:trace>
  <inkml:trace contextRef="#ctx0" brushRef="#br1" timeOffset="69667.57">11261 5567 0,'0'0'0,"21"0"0,21 0 0,0 0 0,-20 0 15,-1 0-15,0 0 0,0 0 16,0 0-16</inkml:trace>
  <inkml:trace contextRef="#ctx0" brushRef="#br1" timeOffset="70743.88">1164 7366 0,'-85'0'15,"64"0"1,0-21-1,0 21 1,42 0 15,0 0-31,0 0 0,1 0 16,-1 0-16,21 0 0,0 0 0,1 21 16,20-21-16,-20 0 0,20 0 15,22 0-15,-22 0 0,22 0 16,0 0-16,20 0 0,-20 0 15,21 0-15,21 0 0,-21 0 0,42 0 0,-21 0 16,21 0-16,0 0 0,0 0 16,22 0-16,-22 0 0,21 0 15,1 0-15,20 0 0,-21 0 0,22 0 16,21 0-16,-22 0 0,1 0 0,20 0 16,1 0-16,0 0 0,20 0 15,-20 0-15,21 0 0,0 0 0,-22 0 16,22 0-16,0 0 0,0 0 15,21 0-15,-21 0 0,0-21 0,-1 21 16,1 0-16,-21 0 0,21-21 0,0 21 16,-22-21-16,22 21 0,0-22 15,-21 22-15,-1-21 0,22 21 0,-21 0 16,-1-21-16,1 21 0,0 0 16,-22 0-16,1 0 0,-1 0 15,1 0-15,-22 0 0,0 0 0,1 0 16,-1 0-16,-21 0 0,0 0 0,1 0 15,-22 0-15,-22 0 0,-20 0 16,-21 0-16,-1 0 0,-21 0 0,-20 0 16,-1 0-16,0 0 0,-21-21 47,0 0-47</inkml:trace>
  <inkml:trace contextRef="#ctx0" brushRef="#br1" timeOffset="71451.5">10880 5673 0,'0'-21'31,"21"21"-15,0 0-16,21 0 0,1 0 16,-1 0-16,0 0 0,22-22 15,-1 22-15,22 0 0,-22 0 0,22 0 16,-21 0-16,20 0 0,1 0 16,-22 0-16,22 0 0,-21 0 0,-1 0 15,-21 0-15,22 0 0,-22-21 16,-21 21-16,22 0 0,-22 0 15,-21-21 17,-21 21-32</inkml:trace>
  <inkml:trace contextRef="#ctx0" brushRef="#br0" timeOffset="76647.78">3133 7980 0,'0'21'0,"0"-42"0,0 0 0,0 0 16,0-1 0,-22 22-16,1 0 15,21 22 1,0-1 0,0 21-16,0-21 0,0 22 15,0-1-15,-21 21 0,21-20 0,0-1 16,0 22-16,0-22 0,0 21 15,0-20-15,0-1 0,0 0 0,0 1 16,0-1-16,0 0 0,0-20 16,0 20-16,0-21 0,0 0 15,0 0-15,0 1 0,0-44 32,0 1-17,21 21-15,-21-21 0,21 0 0,-21-21 16</inkml:trace>
  <inkml:trace contextRef="#ctx0" brushRef="#br0" timeOffset="76951.6">3556 8424 0,'0'0'0,"0"22"0,0-1 16,0 0-16,0 0 15,21-21-15,0 0 16,0 0-16,1 0 16,-1 0-16,0 0 0,0 0 15,0-21-15,-21 0 0,21 21 16,-21-21-16,0-1 16,0 1-16,-21 21 15,0 0 1,0 0-16,0 0 15,0 0-15,21 21 16,21-21 0</inkml:trace>
  <inkml:trace contextRef="#ctx0" brushRef="#br0" timeOffset="77387.35">5376 8297 0,'0'-21'0,"0"42"0,-21-42 16,21 0-16,0 0 0,0 0 0,0 0 15,-21 21 17,21 21-32,0 0 15,0 21-15,0-21 0,0 1 16,-21 20-16,21-21 0,0 21 0,0-20 15,0 20-15,0-21 0,0 21 0,0-20 16,-21-1-16,21 21 0,0-21 16,0 0-16,0 1 0,0-1 0,0 0 15,0 0-15,0-42 32,21 0-17,-21 0-15</inkml:trace>
  <inkml:trace contextRef="#ctx0" brushRef="#br0" timeOffset="77784.13">5419 7895 0,'0'0'16,"-22"0"-16,1 0 0,0 21 15,21 1-15,0-1 0,-21 21 0,21-21 16,0 0-16,0 1 0,0-1 0,0 0 16,0 0-16,0 0 15,21-21 1,0 0-16,0 0 0,1 0 16,-1 0-16,0 0 0,0-21 15,0 0-15,0 21 0,1-21 0,-22 0 16,21-1-16,-21 1 0,0 0 15,0 0-15,0 0 0,0 0 16,-21-1-16,-1 22 0,1 0 0,0 0 16,0 0-16,0 0 0,0 0 15,-1 0-15,1 0 0,0 22 0,0-22 16,0 21-16,21 0 0,0 0 0,0 0 16,0 0-16,0 1 0,0-1 15,0 0-15,0 0 0,0 0 16,0 0-16,21 1 0,0-1 0,0-21 15</inkml:trace>
  <inkml:trace contextRef="#ctx0" brushRef="#br0" timeOffset="78432.12">6329 8340 0,'0'0'0,"0"-21"0,0-1 16,0 1-16,0 0 0,0 0 15,-21 21-15,21-21 0,-22 21 0,1 0 16,0-21-16,0 21 0,0 0 16,-22 0-16,22 21 0,0-21 15,0 21-15,-21 0 0,20 21 0,1-20 16,-21-1-16,21 21 0,0-21 15,-1 22-15,1-22 0,0 21 0,0-21 16,21 22-16,0-22 0,-21 21 0,21-21 16,0 0-16,0 1 15,0-1-15,0 0 0,0 0 0,21 0 16,0-21-16,0 21 0,0-21 16,22 0-16,-22 0 0,0 0 15,0-21-15,22 21 0,-22-21 0,0 0 16,21 0-16,-21 0 0,1-22 0,-1 22 15,0 0-15,0-21 0,0-1 16,0 22-16,1-21 0,-1-1 0,-21-20 16,0 21-16,21-1 0,-21-20 0,21-1 15,-21 22-15,21-22 0,-21 22 16,0-21-16,0 20 0,0 1 0,0 0 16,0 20-16,0-20 0,0 21 15,0 0-15,0 0 0,0 42 31,0 0-31,0 21 0,0 1 16,0-1-16,0 21 0,0 1 16,0-1-16,-21 1 0,21-1 0,0 1 15,0-1-15,0 1 0,0-1 0,0-20 16,0-1-16,0 0 0,21 1 16,0-22-16,1 0 0,-1 21 0,21-42 15,-21 22-15,22-22 0,-1 0 0,0 0 16,1 0-16,-1 0 15,0 0-15,1-22 0,-1 1 0,0 21 16,1-21-16,-22 0 0</inkml:trace>
  <inkml:trace contextRef="#ctx0" brushRef="#br0" timeOffset="79408.17">2667 9546 0,'0'-21'0,"0"42"0,0-63 0,0 21 16,0 0-16,0-1 15,0 1-15,21 0 16,21 0-16,-20 21 0,-1 0 0,21-21 15,-21 21-15,22 0 0,-1 0 16,-21 21-16,21-21 0,1 21 0,-22 21 16,21 1-16,-21-22 0,1 42 15,-1-20-15,-21-1 0,0 0 16,0 1-16,0 20 0,0-20 0,-21-1 16,-1-21-16,1 21 0,0 1 15,-21-22-15,-1 21 0,22-21 0,-21 1 16,0-1-16,-1 0 0,22 0 0,-21-21 15,-1 0-15,22 0 0,-21 0 16,21 0-16,-22 0 0,22 0 0,0 0 16,0-21-16,0 0 0,0 0 15,-1-1-15,22 1 0,-21-21 0,21 21 16,0-22-16,0 22 0,0-21 0,0 0 16,0 20-16,21-20 15,1 21-15,-1 0 0,0 0 0,0 21 16,0 0-16,0 0 0,22 0 15,-22 21-15,21 0 0,-21 21 0,1-21 16,20 22-16,-21-22 0,0 21 16,0-21-16,1 22 0,-1-22 0,-21 21 15,21-21-15,-21 1 0,21-1 0,-21 0 16,21 0-16,-21 0 0,0 0 16,21-21-16,1 22 0,-1-22 15,0 0-15,0 0 16,-21-22-16,21 1 15</inkml:trace>
  <inkml:trace contextRef="#ctx0" brushRef="#br0" timeOffset="79580.39">3471 9906 0,'0'0'16,"21"0"46,1 0-62,-1 0 16,0 0-1</inkml:trace>
  <inkml:trace contextRef="#ctx0" brushRef="#br0" timeOffset="80308.03">4424 9567 0,'0'0'0,"0"-21"16,21 0-16,0 21 0,0 0 0,0 0 15,1 0-15,-1 0 16,0 0-16,0 0 0,0 21 16,0 0-16,-21 1 0,22-1 0,-1 0 15,-21 21-15,21-21 0,-21 22 16,0-22-16,0 21 0,0 1 0,0-22 16,0 0-16,0 21 0,0-21 0,0 1 15,0-1-15,-21 0 0,21 0 16,0 0-16,-21 0 0,-1-21 15,22-21 17,0 0-32,0 0 15,0 0-15,0 0 0,0-22 16,22 22-16,-1-21 0,0 21 16,21-22-16,-21 1 0,22 0 0,-22-1 15,21 1-15,1 21 0,-22 0 0,21-1 16,-21 1-16,22 0 0,-22 21 15,21 0-15,-21 0 0,0 0 0,1 21 16,-1 0-16,0 1 0,0-1 16,0 21-16,0-21 0,-21 22 0,0-1 15,0-21-15,0 21 0,0-20 0,0 20 16,0-21-16,0 0 0,0 22 16,0-22-16,0 0 0,-21 0 15,0 0-15,42-42 47</inkml:trace>
  <inkml:trace contextRef="#ctx0" brushRef="#br0" timeOffset="80875.74">5884 9737 0,'0'-21'0,"0"42"0,21-64 0,-21 22 16,0 0-16,0 0 0,0 0 15,0 0-15,0-1 0,0 1 16,0 0-16,-21 0 0,0 0 0,0 0 16,-21 21-16,20 0 0,1-22 0,-21 22 15,21 0-15,-22 0 0,22 0 16,-21 22-16,21-1 0,0 0 0,-22 0 15,22 21-15,0-20 0,21 20 0,-21 0 16,21 1-16,-21-1 0,21 0 16,-22 1-16,22-22 0,0 21 0,0-21 15,0 0-15,0 1 0,0-1 16,0 0-16,22-21 0,-1 0 16,0 21-16,0-21 0,0 0 0,0 0 15,1 0-15,-1 0 0,0 0 0,0-21 16,0 0-16,0 21 0,22-21 15,-22-1-15,0 1 0,0-21 0,0 21 16,1 0-16,-1-22 0,0 22 0,0-21 16,0 21-16,0-22 0,-21 22 15,0-21-15,0 21 0,0-1 0,0 44 47,0-1-47,0 0 0,0 0 0,0 21 16,-21-20-16,21 20 0,0-21 15,0 21-15,0-20 0,0-1 0,0 21 16,0-21-16,0 0 0,0 1 0,21-1 16,1-21-16,-1 0 15,0 0-15,0 0 0,0 0 16,0 0-16,1 0 0,-1 0 0,0-21 16,0-1-16,0 1 0</inkml:trace>
  <inkml:trace contextRef="#ctx0" brushRef="#br0" timeOffset="81596.33">6350 9504 0,'0'0'0,"0"-21"0,0 0 15,0 42 1,0 0-16,0 0 16,-21 0-16,21 0 0,0 22 0,0-22 15,0 0-15,0 21 0,0-20 16,0 20-16,-21-21 0,21 0 0,0 0 15,0 1-15,0-1 0,0 0 0,0 0 16,0 0-16,-22-21 47,22-21-31,0 0-16,0 0 0,0 0 15,0-1-15,0 1 0,0-21 0,0 21 16,0-22-16,22 1 0,-1 21 15,0-21-15,-21-1 0,21 22 0,0 0 16,0-21-16,1 20 0,-1 22 0,0-21 16,0 21-16,0 0 0,0 0 15,1 0-15,-1 0 0,0 0 0,0 21 16,0 1-16,-21-1 0,21 21 0,1-21 16,-1 22-16,0-22 15,0 21-15,-21-21 0,0 22 0,21-22 16,-21 0-16,0 0 0,0 0 0,0 0 15,0 1-15,0-1 0,0 0 16,0 0-16,0 0 16,0-42 15,0 0-15,0 0-16,0 0 0,0-1 0,0 1 15,0 0-15,0-21 16,21 21-16,1-22 0,-1 1 0,0 0 0,0 20 15,21-20-15,1 21 0,-1-21 16,0 20-16,-20 1 0,20 0 16,0 0-16,-21 21 0,22 0 0,-22 0 15,0 0-15,0 0 0,-21 21 0,21 0 16,-21 0-16,0 1 0,22-1 16,-22 21-16,0-21 0,0 22 0,0-22 15,0 21-15,-22-21 0,1 22 0,0-22 16,21 0-16,-21 0 0,21 0 15,-21 0-15,0 1 0,21-1 0,0 0 16,-22-21-16,22-21 47</inkml:trace>
  <inkml:trace contextRef="#ctx0" brushRef="#br0" timeOffset="82064.44">7578 9652 0,'0'21'16,"21"-21"15,0 0-31,0 0 16,0 0-16,0 0 0,1 0 15,-1 0-15,0-21 0,0 0 0,0 21 16,0-21-16,1 0 0,-1 21 16,0-22-16,0 1 0,0 0 0,0 0 15,-21 0-15,0 0 0,0-1 16,0 1-16,0 0 16,-21 21-16,0 0 15,-21 0-15,21 0 0,-1 0 0,1 0 16,-21 21-16,21 0 0,-22 1 15,22-1-15,0 21 0,0 0 16,0 1-16,0-22 0,21 21 0,0 1 16,0-1-16,0-21 0,0 0 15,0 0-15,0 1 0,0-1 0,21 0 16,0 0-16,21-21 0,-21 0 0,22 0 16,-1 0-16,0 0 0,1 0 0,-22 0 15,21 0-15,1 0 0,-1 0 16,0 0-16,-21-21 0,1 0 0,-1 21 15,0-21-15,0 21 0,0-22 0,0 1 16</inkml:trace>
  <inkml:trace contextRef="#ctx0" brushRef="#br0" timeOffset="83112.47">2413 11049 0,'21'0'16,"-21"-21"-1,0 0 1,21 21-16,-21-21 16,21-1-16,1 22 15,-1 0-15,0-21 0,0 21 16,0 0-16,22 0 0,-22 0 0,21 0 15,-21 0-15,22 0 0,-1 0 0,-21 21 16,0 1-16,0-1 0,1 0 16,-22 0-16,0 21 0,0-20 0,0 20 15,0-21-15,-22 21 0,1-20 16,0 20-16,-21-21 0,21 0 16,-22 0-16,22 1 0,-21-1 0,21 0 15,-1-21-15,1 0 0,0 21 16,0-21-16,21-21 15,0 0 1,0 0-16,0-1 0,21 1 16,-21 0-16,21 0 0,0 0 15,1 0-15,20-1 0,-21 22 0,0-21 16,0 21-16,22 0 0,-22 0 16,21 0-16,1 0 0,-22 0 0,21 0 15,-21 21-15,22 1 0,-22-1 0,21 0 16,-21 0-16,0 0 0,-21 0 15,0 1-15,22-1 0,-22 0 16,0 0-16,0 0 0,0 0 0,-22 22 16,1-22-16,0 0 0,-21 0 15,21 0-15,-22 1 0,1-1 0,0-21 16,-1 21-16,1-21 0,0 0 0,-1 21 16,1-21-16,0 0 0,-1 0 15,1 0-15,0 0 0,-1 0 0,22 0 16,-21 0-16,21 0 0,-1-21 15,1 21-15,0 0 0,0 0 0,21-21 16,-21 21-16,21-21 16,0-1-1,21 22-15,0-21 0,0 21 0,0-21 16,1 0-16,20 21 0,-21-21 16</inkml:trace>
  <inkml:trace contextRef="#ctx0" brushRef="#br0" timeOffset="83324.35">3662 11218 0</inkml:trace>
  <inkml:trace contextRef="#ctx0" brushRef="#br0" timeOffset="84247.82">5228 10668 0,'21'-21'0,"-42"42"0,42-63 16,-21 63 15,0 0-31,0 0 16,0 22-16,-21-1 0,21 0 0,-21 22 15,21-22-15,0 22 0,-21-1 16,0 1-16,21-1 0,-22 1 0,1-22 16,0 21-16,0-20 0,0 20 0,0-20 15,-1-22-15,1 21 16,0-21-16,21 0 0,-21 1 0,21-1 15,-21-21-15,0 0 16,21-21 0,0-1-16,-22 1 0,22 0 15,0 0-15,0-21 0,0 20 0,0 1 16,-21-21-16,21 0 0,0-1 16,0 22-16,0-21 0,0-1 0,0 22 15,0-21-15,0 21 0,0 0 0,0-1 16,21 22-1,1 0-15,-22 22 16,21-1-16,0 0 0,0 21 0,0-21 16,-21 22-16,21-1 0,1-21 15,-22 22-15,21-22 0,-21 21 0,21-21 16,-21 22-16,21-22 0,0 0 0,-21 0 16,21-21-16,1 21 0,-1-21 15,0 0-15,0 0 0,0 0 16,0 0-16,1-21 0,-1 0 0,21 21 15,-21-21-15,0 0 0,22-22 16,-22 22-16,0 0 0,0-21 16,0 20-16,1-20 0,-1 21 0,-21-21 0,0 20 15,0-20-15,21 21 16,-21 0-16,0 0 0,0 42 31,0 0-31,0 0 0,0 0 16,0 0-16,-21 22 0,21-22 0,0 0 15,-21 21-15,21-20 0,0-1 0,0 0 16,0 0-16,0 0 16,0 0-16,0-42 47,0 0-47</inkml:trace>
  <inkml:trace contextRef="#ctx0" brushRef="#br0" timeOffset="84416.72">5609 10964 0,'0'0'0,"0"22"63,21-22-48,0 0-15</inkml:trace>
  <inkml:trace contextRef="#ctx0" brushRef="#br0" timeOffset="84944.42">6011 11070 0,'-21'0'16,"0"21"-16,21 1 0,-21-1 0,21 0 16,0 0-16,0 0 15,0 0-15,0 22 0,0-22 0,0 21 16,0-21-16,0 1 0,0 20 0,0-21 16,0 0-16,0 0 0,0 1 15,0-1-15,0 0 0,0 0 0,-21 0 16,-1-21-1,1 0 17,21-21-32,0 0 0,0 0 0,0 0 15,0-1-15,0 1 0,0 0 16,0-21-16,0-1 0,21 1 0,1 0 16,-1-1-16,0 1 0,0 0 15,21 21-15,1-22 0,-22 22 16,21-21-16,1 42 0,-1-21 0,0 21 15,1 0-15,-22 0 0,21 0 0,0 21 16,1 0-16,-22 0 0,0 21 0,0-20 16,0 20-16,-21-21 0,22 21 15,-22 1-15,0-22 0,0 21 0,0-21 16,-22 22-16,1-22 0,0 0 0,0 0 16,21 0-16,-21 1 0,0-22 15,21 21-15,-22-21 0,22-21 47,0-1-47,22 1 0,-1 0 16,-21 0-16</inkml:trace>
  <inkml:trace contextRef="#ctx0" brushRef="#br0" timeOffset="85596.18">6943 10668 0,'0'0'0,"0"-21"0,0 0 0,0 42 32,0 21-32,0-21 15,0 22-15,0-1 16,0 0-16,-22 1 0,22-1 0,-21 22 16,21-22-16,-21 0 0,0 1 0,21 20 15,-21-21-15,0 1 0,-1-1 16,22-21-16,-21 22 0,0-22 0,21 0 15,-21 0-15,21 0 0,0 0 0,0-42 47,0 0-47,21 0 0,0 0 16,0 0-16,-21-1 0,22-20 0,-1 21 16,0-21-16,0-1 15,0 1-15,0 21 0,1-22 0,-1 1 16,21 21-16,-21-21 0,0 20 0,1 1 15,-1 0-15,0 21 0,0 0 16,0 0-16,0 0 16,-21 21-16,0 0 15,0 1-15,0-1 16,0 0-16,-21 0 0,0 0 16,0-21-16,0 21 0,0-21 15,-1 0-15,1 0 16,0 0-16,0 0 0,0 0 0,0 0 15,-1 0-15,1 0 16,0 0 0,21 22-1,0-1-15,0 0 16,0 0-16,21 0 0,-21 22 0,0-22 16,21 0-16,-21 0 0,22 0 15,-22 0-15,0 1 0,0-1 0,21 0 16,0 0-16,-21 0 0,21-21 15,0 0-15,0 0 16,1 0-16,-1 0 0,21-21 16,-21 21-16,0-21 0,1 0 15,20 0-15,-21-1 16</inkml:trace>
  <inkml:trace contextRef="#ctx0" brushRef="#br0" timeOffset="85880.07">7535 10668 0,'0'0'0,"-63"0"32,84 0-1,0 0-31,0 0 0,22 0 15,-22 0-15,21 0 0,-21 0 0,22 0 16,-1 0-16,0 0 0,-21 0 0,22-21 16,-22 21-16,0 0 0,21 0 15,-20 0-15,-1-21 0,0 21 16</inkml:trace>
  <inkml:trace contextRef="#ctx0" brushRef="#br0" timeOffset="86131.93">7810 10647 0,'0'0'0,"-21"42"16,21-21-16,0 1 0,-21-1 16,21 0-16,0 21 0,0-21 0,0 22 15,-21-22-15,21 21 0,-21-21 16,21 22-16,-21-22 0,21 21 0,0 1 15,-22-1-15,1-21 0,21 21 0,-21-20 16,21 20-16,0-21 0,-21 0 16,21 0-16,-21 1 0,21-1 15,0 0-15,0 0 0,0 0 16,21-21 0,0 0-16,0-21 15,0 0-15</inkml:trace>
  <inkml:trace contextRef="#ctx0" brushRef="#br0" timeOffset="86532.08">8086 11113 0,'-22'0'0,"22"21"0,22-21 46,-1 0-46,0 0 0,0 0 0,0 0 16,0 0-16,1-21 0,-1 21 16,0-22-16,0 1 0,0 0 15,0 21-15,1-21 0,-22 0 0,0 0 16,0-1-16,0 1 16,-22 21-1,1 0-15,0 0 0,0 0 16,0 21-16,0 1 0,21-1 15,-22 0-15,1 0 0,0 21 16,21-20-16,0 20 0,-21 0 0,21-21 16,-21 22-16,21-22 0,0 21 0,0-21 15,0 1-15,0-1 0,0 0 16,0 0-16,0 0 0,0 0 16,21-21-16,0 0 0,0 0 15,0 0-15,1 0 0,-1 0 16,21 0-16,-21-21 0,0 21 0</inkml:trace>
  <inkml:trace contextRef="#ctx0" brushRef="#br0" timeOffset="87040.4">8657 10986 0,'0'0'0,"21"-22"0,-21 1 15,0 0-15,0 0 0,21 0 16,1 21-16,-1 0 0,0 0 15,0 0-15,0 0 0,0 0 16,1 0-16,-1 0 0,0 0 0,21 21 16,-21 0-16,1 21 0,-22-20 15,0-1-15,0 0 0,0 21 16,0-21-16,0 22 0,0-22 16,-22 21-16,1-21 0,-21 1 0,21 20 15,0-21-15,-22 0 0,22 0 0,0 1 16,0-22-16,-22 21 0,22-21 15,21 21-15,-21-21 0,21-21 32,0 0-32,21 21 15,0-43-15,1 22 0,20 0 0,-21 0 16,0-22-16,22 1 0,-22 21 0,0-21 16,21-1-16,-21 22 0,1-21 15,-1 21-15,0-1 0,0 1 0,0 0 16,0 21-16,-21 21 31,-21 0-31,0 1 16,0-1-16,0 0 0,0 0 0,21 21 15,-22-20-15,1 20 0,21-21 0,0 21 16,0-20-16,0 20 0,0-21 16,0 0-16,0 0 0,0 1 0,0-1 15,21-21-15,1 0 16,20 0-16,-21 0 0,0 0 15,0 0-15</inkml:trace>
  <inkml:trace contextRef="#ctx0" brushRef="#br0" timeOffset="87372.2">9652 10414 0,'0'0'0,"0"-42"0,0 21 0,0-1 0,-21 1 16,21 0-16,-21 21 0,-1 0 16,1 21-16,0 0 15,21 22-15,-21-1 0,21 0 0,-21 22 16,0-22-16,21 22 0,-22-1 0,1-20 16,21 20-16,0 1 15,-21-22-15,0 21 0,21-20 0,0 20 16,-21-20-16,21-1 0,0 0 0,0 1 15,0-1-15,0-21 0,0 0 16,0 0-16,21 1 0,0-1 0,0-21 16,0 0-16,1 0 0,-1 0 0,0 0 15,0 0-15,0 0 0,0 0 0,1-21 16,20-1-16,-21 1 0,0 0 16,0 0-16,22 0 0</inkml:trace>
  <inkml:trace contextRef="#ctx0" brushRef="#br0" timeOffset="87612.07">9419 10859 0,'0'0'16,"0"21"-16,21 0 15,0-21-15,1 0 16,20 0-16,-21 0 0,21 0 0,-20 0 15,20 0-15,0 0 0,-21 0 0,22 0 16,-22-21-16,21 21 0,-21 0 16,1 0-16,-1 0 0,0-21 0,0 21 15,0 0-15</inkml:trace>
  <inkml:trace contextRef="#ctx0" brushRef="#br0" timeOffset="88672.82">2286 12340 0,'0'127'32,"-21"-106"-32,21 22 0,-21 20 0,-1-20 15,1 20-15,21-21 0,-21 22 16,-21-22-16,21 22 0,-1-22 15,1-21-15,0 22 0,0-22 0,21 0 16,-21 0-16,21 0 0,-21-21 16,21-21 15,0 0-31,0 0 0,21 0 0,0 21 16,0-22-16,0 1 0,0 0 15,1 21-15,20-21 0,-21 21 0,21 0 16,1-21-16,-22 21 0,21-21 15,1 21-15,-1 0 0,0 0 16,1-22-16,-22 22 0,21 0 16,0-21-16,-20 0 0,-1 21 0,0 0 15,0-21-15,0 21 0,0-21 16,-21 0-16,0-1 0,0 1 16,0 0-16,0 0 0,0 0 15,0 0-15,0-1 16,-21 22 15,21 43-31,-21-22 0,21 21 16,0 1-16,0-1 0,-21 0 0,21 1 15,0-1-15,-21 0 0,21-21 0,0 22 16,0-1-16,0-21 16,0 0-16,0 1 0,0-1 0,0 0 15,0 0-15,0 0 0,0 0 16,21-21-16,0 0 15,0 0-15,-21-21 0</inkml:trace>
  <inkml:trace contextRef="#ctx0" brushRef="#br0" timeOffset="88844.29">3260 12806 0,'0'0'0,"21"0"62,0 0-62,0 0 0</inkml:trace>
  <inkml:trace contextRef="#ctx0" brushRef="#br0" timeOffset="89327.32">5038 12531 0,'0'0'0,"-22"0"0,22-21 0,-21 21 0,21-22 15,0 1-15,0 0 16,0 42 15,0 0-15,0 22-16,0-22 0,21 21 0,-21 1 15,0-1-15,0 0 0,0 22 16,0-22-16,0 0 0,22 1 0,-22-1 16,0 0-16,0 1 0,0-1 0,0-21 15,0 22-15,0-22 16,0 0-16,-22 0 0,22 0 0,0 0 15,0 1-15,-21-22 16,21-22 0,0 1-16</inkml:trace>
  <inkml:trace contextRef="#ctx0" brushRef="#br0" timeOffset="89668.18">4932 12573 0,'0'0'0,"-21"-21"0,21-21 0,-22-1 16,22 22-16,0-21 0,0 21 0,0-22 16,0 22-16,0 0 0,0-21 15,22 20-15,-1 1 0,0 0 0,0 0 16,21 21-16,-20 0 0,20 0 16,-21 0-16,21 0 0,1 0 0,-1 21 15,0 21-15,1-20 0,-22 20 0,21-21 16,-21 21-16,22-20 0,-43 20 15,0-21-15,0 21 0,0-20 0,0 20 16,-21-21-16,-1 0 0,1 0 16,-21 22-16,0-22 0,20 0 0,-20 0 15,0 0-15,21 1 0,-22-1 16,22 0-16,0-21 0,0 0 16,0 21-16,42-21 31,21 0-31,-21 0 15,0-21-15,1 21 0</inkml:trace>
  <inkml:trace contextRef="#ctx0" brushRef="#br0" timeOffset="90924.14">5842 12891 0,'0'0'0,"21"0"0,21-22 31,-20 1-31,-22 0 16,21 0-16,-21 0 0,0 0 16,0-1-16,0 1 0,0 0 0,0 0 15,-21 0-15,-1 0 0,1 21 0,0-22 16,0 1-16,0 21 0,0 0 16,-1 0-16,-20 0 0,21 0 0,0 0 15,-22 21-15,22 1 0,-21-1 0,21 0 16,0 21-16,-22 1 15,22-1-15,0 0 0,0 1 0,0-1 0,-1 0 16,22-21-16,-21 22 0,21-1 16,0-21-16,0 0 0,0 1 15,0-1-15,0 0 0,21 0 0,1-21 16,-1 0-16,0 0 0,0 0 16,0 0-16,0 0 0,22 0 0,-22-21 15,0 21-15,21-21 0,-20 0 0,20-1 16,-21 1-16,21 0 0,-20 0 15,-1-21-15,21 20 0,-21-20 0,0 0 16,1 21-16,-1-22 0,-21 1 16,0 21-16,21-22 0,-21 22 15,0 0-15,0 0 0,0 0 16,0 42 0,0 0-16,0 0 15,0 0-15,0 1 0,0 20 0,0-21 16,0 21-16,0-20 0,0 20 15,0-21-15,0 21 0,0-20 0,0-1 16,0 21-16,21-21 0,0 0 16,0 1-16,1-22 15,-1 0-15,0 0 0,0 0 0,0 0 16,0 0-16,1 0 0,-1-22 16,0 1-16,0 21 0,0-21 15,0 0-15,1-21 0,-1 20 0,0 1 16,0-21-16,0 21 0,-21-22 15,21 22-15,-21 0 0,22-21 0,-1 21 16,-21-1-16,0 44 31,0-1-31,0 0 16,0 21-16,0-21 0,0 1 16,0-1-16,0 21 0,0-21 0,0 0 15,0 22-15,0-22 0,0 0 0,0 0 16,21 0-16,0 1 15,0-22-15,0 21 16,1-21-16,-1 0 0,0 0 0,0 0 16,0 0-16,0 0 0,128-106 31,-128 85-31,0-22 0,21 22 0,-21-21 16,1 0-16,-1-1 0,0 1 15,0-22-15,0 22 0,0 0 0,1-1 16,-22 1-16,21 0 0,0-1 0,-21 1 15,0 21-15,0-21 0,0 20 16,21-20-16,-21 21 0,0 0 16,0 42-1,0 0-15,-21 0 16,21 0-16,0 22 0,0-1 0,-21 0 16,21 1-16,-21-1 0,21 22 15,0-22-15,-22 0 0,22 22 0,0-22 16,0 0-16,0 1 0,0-1 0,0 0 15,0-20-15,0 20 0,0-21 16,0 0-16,22-21 0,-1 21 0,0-21 16,0 0-16,21 0 0,-20 0 15,-1 0-15,0-21 0,0 21 16,0-21-16,0 0 0,1 0 0,-1 0 16,0-1-16,0-20 0,0 21 15,0 0-15,-21-22 0,0 22 16,22 0-16,-22 0 0,0 0 15,0 42 17,0 0-32,0 0 0,0 0 0,0 1 15,0-1-15,0 0 0,0 0 16,0 0-16,0 0 0,0 1 16,0-1-16,21-21 15,0 0-15,0 0 16,0 0-16,0 0 0,1 0 15,-1-21-15,0-1 0,0 1 16</inkml:trace>
  <inkml:trace contextRef="#ctx0" brushRef="#br0" timeOffset="91090.04">7768 12425 0,'0'0'0,"-21"0"0,0 0 31,0 0-15</inkml:trace>
  <inkml:trace contextRef="#ctx0" brushRef="#br0" timeOffset="91299.92">6858 12658 0,'0'0'0,"0"21"0,21-21 32,0 0-32,0 0 0,1 0 0,20 0 15,-21 0-15,21 0 0,-20 0 16,20-21-16,0 21 0,1-21 0,-22 21 15,21 0-15,0 0 0,-20 0 16</inkml:trace>
  <inkml:trace contextRef="#ctx0" brushRef="#br0" timeOffset="91643.72">8191 12637 0,'0'0'0,"0"-22"0,0 1 15,-21 21-15,0-21 16,0 21-16,0 0 0,0 0 16,-1 0-16,1 0 0,-21 0 0,21 0 15,-22 21-15,22 0 0,0 22 0,-21-22 16,21 21-16,-1 1 0,1-1 15,0 0-15,21 1 0,0-1 0,-21-21 16,21 21-16,0 1 0,0-22 16,0 0-16,0 0 0,21 0 15,-21 1-15,21-1 0,22-21 0,-22 0 16,0 0-16,21 0 0,1 0 0,-1 0 16,-21 0-16,21 0 0,1 0 15,-1-21-15,0-1 0,1 1 0,-1 21 16</inkml:trace>
  <inkml:trace contextRef="#ctx0" brushRef="#br0" timeOffset="92367.82">8721 12658 0,'0'0'0,"0"-21"0,0-1 0,0 1 16,0 0-16,-22 0 16,1 21-16,0 0 0,0 0 0,0 0 15,0 0-15,-1 0 0,1 0 16,0 0-16,0 21 0,-21 0 0,20 0 15,1 22-15,0-22 0,21 21 0,-21 1 16,0-22-16,0 21 0,-1 0 16,22 1-16,0-22 0,0 21 0,-21-21 15,21 1-15,0-1 0,0 0 0,0 0 16,0 0-16,21-21 16,1 0-16,-1 0 0,0 0 15,0 0-15,0-21 0,0 21 16,1-21-16,-1 0 15,0 0-15,0-1 0,0 1 0,-21 0 16,21 0-16,1-21 0,-22 20 0,0-20 16,21 21-16,-21-21 0,0 20 15,21-20-15,-21 21 0,0 0 0,0 0 16,0 42 15,0 0-31,0 0 0,0 0 0,0 22 16,0-22-16,0 21 0,-21 0 0,21-20 15,0 20-15,0-21 0,0 0 16,0 0-16,0 22 0,0-22 16,21 0-16,-21 0 0,21-21 15,0 0-15,0 0 0,1 0 16,-1 0-16,0 0 0,0 0 0,21-21 16,-20 21-16,20-21 0,-21 0 0,0 0 15,0-22-15,22 22 0,-22 0 16,0-21-16,0-1 0,0 1 0,-21 0 15,22-1-15,-1 1 0,0-22 0,-21 22 16,21 0-16,-21-1 0,21 1 16,-21 21-16,0-21 0,0 20 0,0 1 15,0 0-15,0 42 16,0 0-16,0 1 16,0 20-16,-21-21 0,0 21 15,21 1-15,-21-1 0,0 0 0,21 22 16,0-22-16,-22 1 0,22 20 15,0-21-15,0 1 0,0-1 0,0 0 16,0-20-16,0 20 0,22-21 0,-1 0 16,0 0-16,0 1 0,21-22 15,1 21-15,-22-21 0,21 0 0,1 0 16,-22 0-16,21-21 0,-21-1 0,22 1 16</inkml:trace>
  <inkml:trace contextRef="#ctx0" brushRef="#br0" timeOffset="93340.26">9546 12467 0,'0'0'0,"0"-21"0,21 21 16,-21-21-16,21 0 0,-21 0 16,22-1-16,-1 22 0,-21 22 46,0-1-46,0 21 16,0-21-16,0 22 0,0-1 16,0 0-16,0 1 0,0-1 0,0 0 15,-21 1-15,-1-1 0,1 0 0,21 1 16,-21-1-16,0 0 0,0 1 16,21-22-16,-21 0 0,21 0 0,-22 0 15,22 0-15,0 1 0,0-44 47,0 1-47,0 0 16,0-21-16,0 21 0,0-1 15,0-20-15,0 21 0,0 0 0,0-22 16,0 22-16,0 0 0,0 0 16,0 0-16,0 0 0,22 21 15,-1 0-15,-21 21 0,0 0 16,21 0-16,0 0 0,-21 0 15,0 1-15,0-1 0,21 21 0,-21-21 16,21 0-16,1 1 0,-22-1 0,0 0 16,21 0-16,0 0 15,0-21-15,-21 21 0,21-21 0,0 0 16,1 0-16,-1 0 0,0 0 0,0 0 16,0 0-16,0 0 0,1-21 15,20 0-15,-21 21 0,0-21 0,0 0 16,22 0-16,-22-22 0,0 22 15,0-21-15,0 21 0,-21-22 0,22 1 16,-22 21-16,0 0 0,0-22 0,0 22 16,0 42 15,-22 0-31,22 1 0,-21-1 0,21 0 16,0 0-16,-21 21 15,21-20-15,0-1 0,-21 0 0,21 0 16,0 0-16,0 0 0,0 1 15,0-1 1,21-21 0,0 0-16,-21-21 0,0-1 15</inkml:trace>
  <inkml:trace contextRef="#ctx0" brushRef="#br0" timeOffset="93520.16">10139 12531 0,'0'0'0,"0"-21"0,-21 21 0,21-22 16,-22 22 0,22-21-16,-21 21 15,42 0 17,1 0-32,-1 21 15,0-21-15,0 0 0,0 0 0,22 22 16</inkml:trace>
  <inkml:trace contextRef="#ctx0" brushRef="#br0" timeOffset="93976.05">10499 12594 0,'0'0'16,"0"21"-16,0 1 0,0-1 0,0 0 15,0 0-15,0 0 0,0 22 16,0-22-16,0 0 0,0 0 0,0 21 15,0-20-15,0-1 0,0 0 16,0 0-16,0 0 0,0 0 16,0 1-16,0-44 47,0 1-47,0 0 15,0 0-15,0 0 16,0 0-16,0-22 0,0 22 0,0-21 15,0 21-15,21-22 0,0 1 0,0 21 16,21-22-16,-20 22 0,20 0 16,-21 0-16,21 0 0,1 21 0,-1 0 15,-21 0-15,22 0 0,-22 0 0,21 0 16,-21 21-16,0 0 0,-21 0 16,22 22-16,-22-22 0,0 0 0,0 21 15,0 1-15,0-22 0,0 21 0,0-21 16,0 0-16,-22 22 0,22-22 15,0 0-15,0 0 0,-21 0 16,42-21 15,-21-21-31,22 0 0,-1 0 16,0 21-16</inkml:trace>
  <inkml:trace contextRef="#ctx0" brushRef="#br0" timeOffset="94583.7">11472 12150 0,'0'0'0,"0"21"31,0 0-31,-21 21 16,21-20-16,-21 20 0,21 0 0,0 1 15,0-22-15,-21 42 0,21-20 16,-21-1-16,21 0 0,-22 1 0,22-1 15,-21-21-15,0 21 0,21 1 0,0-1 16,-21-21-16,21 0 0,-21 1 16,21-1-16,-21 0 0,21 0 15,0-42 17,0 0-32,21 0 0,-21-1 0,21 1 15,0-21-15,0 21 0,0-22 16,1 22-16,-1-21 0,0 21 15,0-22-15,0 22 0,22-21 0,-22 21 16,0 0-16,0-1 0,0 1 0,0 0 16,1 21-16,-1 0 0,0 0 15,0 0-15,-21 21 16,0 0-16,0 1 16,-21-22-16,0 21 0,0 0 15,-1 0-15,-20-21 0,21 21 0,0 0 16,-22-21-16,22 22 0,-21-22 15,21 0-15,0 0 0,-1 0 16,22 21-16,-21-21 0,21 21 31,0 0-15,0 0-16,21 0 0,1 1 16,-22-1-16,21 21 0,0-21 0,0 0 15,-21 1-15,21-1 0,0 0 16,1 0-16,-22 0 0,21-21 0,0 21 15,0-21-15,0 0 0,22 0 0,-22 0 16,0 0-16,0 0 0,0 0 16,0-21-16,1 21 0,20-21 15,-21 0-15</inkml:trace>
  <inkml:trace contextRef="#ctx0" brushRef="#br0" timeOffset="94856.55">12065 12192 0,'21'0'0,"0"0"0,22 0 15,-22 0-15,21 0 0,-21 0 16,22 0-16,-1 0 0,-21 0 0,21 0 15,1 0-15,-22 0 0,21 0 0,-21 0 16,22 0-16,-22 0 0,0 0 16,0 0-16</inkml:trace>
  <inkml:trace contextRef="#ctx0" brushRef="#br0" timeOffset="95104.41">12382 12256 0,'0'0'0,"0"21"0,-84 190 32,84-168-32,-21-1 0,21-21 15,0 22-15,-22-1 0,1 0 0,21 1 16,-21-22-16,21 21 0,0-21 0,0 0 15,0 1-15,0-1 0,0 0 16,0 0-16,21-21 31,0-21-15,1 21-16,-1-21 0</inkml:trace>
  <inkml:trace contextRef="#ctx0" brushRef="#br0" timeOffset="95468.19">12594 12658 0,'0'21'15,"21"-21"17,0 0-32,1 0 15,-1 0-15,0-21 16,0 21-16,0-21 0,0 21 0,-21-22 15,22 22-15,-1-21 0,0 0 0,-21 0 16,0 0-16,0 0 16,0-1-1,-21 22-15,0 0 16,-1 0-16,1 22 0,0-1 16,0 0-16,21 0 0,-21 21 15,21-20-15,-21-1 0,21 21 0,0-21 16,0 0-16,0 1 0,0 20 15,0-21-15,0 0 0,0 0 16,0 1-16,21-22 16,0 21-16,0-21 0,0 0 15,0 0-15,1 0 0,-1 0 0</inkml:trace>
  <inkml:trace contextRef="#ctx0" brushRef="#br0" timeOffset="96004.89">13166 12510 0,'0'0'0,"0"-22"16,0 1-16,0 0 0,0 0 15,21 21 1,0 0-16,0-21 0,0 21 0,0 0 16,1 0-16,-1 0 0,0 0 15,0 0-15,0 0 0,0 21 0,-21 0 16,0 0-16,22 0 0,-22 1 0,0-1 15,0 0-15,0 0 0,0 21 16,-22-20-16,22 20 0,-21-21 0,-21 0 16,21 0-16,0 1 0,-1-1 0,-20 0 15,21 0-15,0 0 0,0-21 16,-1 21-16,22 1 0,-21-22 16,42 0 15,1 0-31,-1-22 0,0 22 0,0-21 15,0 0-15,0 0 0,22 0 16,-22-22-16,0 22 0,0 0 0,22-21 16,-22 21-16,0-1 0,0-20 0,0 21 15,-21 0-15,0 0 0,21-1 16,-21 1-16,0 42 16,0 1-1,-21-1-15,0 0 0,21 21 16,0-21-16,0 22 0,-21-22 0,21 21 15,0-21-15,-21 22 0,21-22 0,0 21 16,0-21-16,0 1 16,0-1-16,0 0 0,21-21 0,0 21 15,0-21-15,0 0 0,1 0 0,-1 0 16,0 0-16,0 0 0,21 0 16,-20 0-16,-1-21 0,0 0 0,21 0 15</inkml:trace>
  <inkml:trace contextRef="#ctx0" brushRef="#br0" timeOffset="96335.7">14182 11896 0,'0'0'0,"-22"0"0,1 0 0,0 0 16,21 21-16,-21 0 15,0 0-15,21 22 0,0-22 0,0 21 16,0 0-16,-21 1 0,21 20 0,-22-20 16,22-1-16,0 21 0,0-20 15,-21-1-15,21 22 0,-21-22 0,21 0 16,-21 1-16,21-1 0,-21 0 16,21 1-16,0-1 0,0-21 15,0 21-15,0-20 0,0-1 0,0 0 16,0 0-16,0 0 0,21-21 15,0 0-15,0 0 0,0 0 16,1 0-16,-1-21 0,0 0 16,0 21-16,21-21 0,-20-22 0,-1 22 15</inkml:trace>
  <inkml:trace contextRef="#ctx0" brushRef="#br0" timeOffset="96588.56">13970 12298 0,'0'0'0,"0"21"0,0 0 15,21-21 1,0 0-16,0 0 0,22 0 16,-1 0-16,-21 0 0,22 0 0,20 0 15,-21 0-15,1 0 0,-1-21 16,22 21-16,-22 0 0,0 0 0,1-21 15,20 21-15,-21 0 0,-20 0 0,20 0 16,-21-21-16,21 21 0,-20 0 16,-1-21-16,0 21 15</inkml:trace>
  <inkml:trace contextRef="#ctx0" brushRef="#br0" timeOffset="97512.14">2455 14161 0,'0'0'15,"-21"0"-15,0 0 0,21-22 16,-21 22-16,42 0 16,21 0-1,-21 0-15,1 0 0,20 0 16,0 0-16,1 0 0,-22 0 15,21 0-15,0 0 0,-20 0 16,20 0-16,-21 0 0,21 0 16,-20 0-16,-1-21 0,0 21 15,-42 0 17,0 0-17,-1 0-15</inkml:trace>
  <inkml:trace contextRef="#ctx0" brushRef="#br0" timeOffset="97980.26">2476 14139 0,'0'0'0,"-21"22"0,-21-1 0,21 0 16,0 0-16,-1 0 0,1 0 16,0 1-16,0 20 0,0-21 0,21 0 15,-21 0-15,21 1 0,-22-1 16,22 0-16,0 0 15,22-42 32,-1 0-47,0 21 0,0-21 0,0 21 16,0-22-16,22 22 0,-22-21 16,21 21-16,-21-21 0,22 21 15,-22 0-15,21 0 0,1 0 16,-22 0-16,21 0 0,-21 0 0,22 21 15,-22-21-15,0 21 0,0 1 16,-21-1-16,0 0 0,0 0 0,0 0 16,0 22-16,-21-22 0,0 0 15,0 0-15,-1 0 0,-20 0 0,0 1 16,-1-1-16,22-21 0,-21 21 16,0 0-16,20-21 0,-20 0 0,21 21 15,0-21-15,0 0 0,-1 0 16,1 0-16,0 0 0,0 0 15,42 0 32,0 0-47,0-21 0,1 21 16,20-21-16,-21 21 0</inkml:trace>
  <inkml:trace contextRef="#ctx0" brushRef="#br0" timeOffset="98164.16">3154 14563 0,'0'0'0,"21"0"0,0 0 15,-21 21 32,21-21-31,0-21-1</inkml:trace>
  <inkml:trace contextRef="#ctx0" brushRef="#br0" timeOffset="98636.18">4254 13885 0,'0'0'0,"-21"0"0,0 0 31,0 0-31,21-21 0,42 21 16,-21 0-16,22-21 15,20 0-15,-20 21 0,41-21 0,-20 21 16,-1-21-16,22 21 0,-22-22 0,1 22 16,-1 0-16,-20 0 0,20-21 15,-20 21-15,-1 0 0,-21 0 16,0 0-16,0 0 0,1 0 16,-22 21-1,-22-21-15</inkml:trace>
  <inkml:trace contextRef="#ctx0" brushRef="#br0" timeOffset="98904.03">4572 13864 0,'0'0'0,"0"21"0,-21 1 16,21-1-16,-21 0 0,21 0 0,0 0 15,0 0-15,-22 22 0,22-22 0,0 21 16,0 1-16,0-1 0,0 0 16,0 1-16,0-22 0,0 21 0,0 0 15,0 1-15,0-22 0,0 21 16,0-21-16,22 1 0,-22-1 0,0 0 16,0 0-16,21-21 15,0 0 1</inkml:trace>
  <inkml:trace contextRef="#ctx0" brushRef="#br0" timeOffset="99484.05">5334 14182 0,'0'0'16,"0"-21"-16,21-1 0,-21 1 15,0 0-15,-21 0 16,0 0 0,0 21-16,-1 0 0,1-21 0,0 21 15,0 0-15,0 0 0,0 0 16,-1 0-16,1 21 0,0 0 16,0 21-16,0-21 0,0 22 15,-1-1-15,1 0 0,21 1 16,0-1-16,-21 0 0,21 1 0,0-1 15,0 0-15,0-20 0,0-1 0,0 0 16,0 0-16,0 0 0,0 0 16,21-21-16,0 0 15,1 0-15,-1 0 0,0 0 16,0 0-16,0-21 0,0 0 16,22 0-16,-22 0 0,0-22 0,0 22 15,0 0-15,1-21 16,20-1-16,-21 1 0,0 21 0,0-21 15,1-1-15,-1 22 0,0-21 16,-21 21-16,0-1 0,0 1 0,21 21 16,-21-21-16,0 42 15,0 0 1,0 1-16,0-1 0,0 21 16,0-21-16,0 0 0,0 22 15,0-22-15,0 21 0,0-21 0,0 1 16,0 20-16,0-21 0,21 0 0,0 0 15,1 1-15,-1-1 0,0 0 16,21-21-16,-21 0 0,22 0 16,-22 0-16,21 0 0,1 0 0,-1 0 15,0 0-15,1-21 0,-1 0 16,-21 21-16,21-43 0,1 22 0</inkml:trace>
  <inkml:trace contextRef="#ctx0" brushRef="#br0" timeOffset="100124.69">6308 14182 0,'0'-21'0,"0"42"0,21-85 15,-21 43-15,0 0 0,0 0 16,0 0-16,0-1 0,0 1 0,-21 21 16,-1 0-16,1 0 0,0 0 15,-21 0-15,21 21 16,-1 1-16,1-1 0,-21 0 0,21 0 16,0 21-16,-1-20 0,1 20 15,0 0-15,0-21 0,0 22 0,21-1 16,-21-21-16,21 0 0,0 22 0,0-22 15,0 0-15,21 0 16,0-21-16,21 0 0,-21 0 0,1 0 16,20 0-16,-21-21 0,21 21 0,-20-21 15,20 0-15,-21 0 0,0-1 16,22 1-16,-22-21 0,0 21 16,0 0-16,0-1 0,0 1 15,-21 0-15,0 0 0,22 0 0,-22 0 16,0-1-16,0 1 15,0 42 1,-22-21-16,22 22 16,-21 20-16,21-21 0,0 0 0,0 22 15,0-1-15,-21 0 0,21 1 16,0-1-16,0 21 0,0 149 16,0-148-1,0-22-15,0 21 0,0 1 0,0-1 16,0 1-16,0-1 0,0 1 15,0-1-15,0 1 0,0-1 0,0-20 16,-21 20-16,0-20 0,21-1 16,-21 0-16,-1-21 0,1 22 0,0-22 15,0 0-15,0-21 0,0 21 0,-1-21 16,1 0-16,-21 0 0,21 0 16,-22 0-16,1-21 0,-21 0 0,20 0 15,-20 0-15,-1-1 0,1-20 0,-1 21 16,-20-21-16,20-1 0,1 1 15,20-22-15,-20 22 0,20 0 0,22-22 16,0 22-16,0 0 0,21-1 16,0 1-16,0 0 0,21-1 15,0 22-15,22-21 0,-1-1 0,0 22 16,22-21-16,-1 0 0,1-1 16,-1 22-16,22-21 0,0-1 0</inkml:trace>
  <inkml:trace contextRef="#ctx0" brushRef="#br0" timeOffset="100628.54">7048 13991 0,'-21'21'31,"21"1"-31,-21-1 16,21 0-16,0 0 0,0 0 0,0 22 15,-21-22-15,21 21 0,0-21 16,-21 22-16,21-22 0,-21 21 0,21-21 16,0 0-16,0 1 0,0-1 0,-22 0 15,22 0 1,0-42 15,0 0-31,0 0 0,0-1 16,0 1-16,0 0 0,22-21 15,-22 21-15,21-22 0,0 22 16,0-21-16,0 21 0,0-22 0,1 1 16,-1 21-16,21-22 0,-21 22 0,22 0 15,-22 0-15,21 0 0,0 21 16,-20 0-16,20 0 0,0 0 0,-21 21 16,22 0-16,-22 0 0,0 0 0,0 22 15,0-22-15,1 0 0,-22 21 16,0-20-16,0 20 0,0 0 0,0-21 15,0 1-15,0 20 0,0-21 0,-22 0 16,1 0-16,21 1 0,-21-1 16,21 0-16,-21-21 0,21 21 15,-21-21-15,21-21 32,21 0-32,0 0 15</inkml:trace>
  <inkml:trace contextRef="#ctx0" brushRef="#br0" timeOffset="102104.7">8170 14055 0,'0'0'0,"0"-21"0,0-1 16,0 1-1,0 0-15,-21 0 0,0 21 16,0 0-16,0 0 0,-22 0 0,22 0 15,-21 0-15,-1 0 0,22 21 16,-21-21-16,0 42 0,-1-20 0,22-1 16,0 21-16,-21-21 0,20 22 0,1-1 15,21-21-15,0 21 0,0 1 16,0-22-16,0 21 0,0-21 0,0 1 16,21-1-16,1 0 0,-1 0 0,0-21 15,0 0-15,21 0 0,-20 0 16,20 0-16,0 0 0,-21 0 0,22 0 15,-1-21-15,-21 0 0,22 0 16,-22-1-16,0 1 0,0 0 16,0 0-16,0-21 0,1 20 0,-1 1 15,-21-21-15,0 21 0,0-22 16,0 22-16,0 0 0,0-21 0,0 21 16,0-1-16,0 1 0,0 42 31,-21 1-31,21-1 15,0 0-15,0 0 0,0 0 0,0 22 16,0-22-16,0 0 0,0 0 16,0 21-16,21-20 0,-21-1 0,21 0 15,0 0-15,0-21 0,0 21 16,1-21-16,-1 0 0,21 0 16,-21 0-16,0 0 0,22 0 0,-22-21 15,21 21-15,-21-21 0,22 0 16,-22 0-16,21-1 0,-21 1 0,1 0 15,-1 0-15,0 0 0,0 0 0,-21-1 16,0-20-16,0 21 0,0 0 16,21-22-16,-21 22 0,0 0 0,0 0 15,0 0-15,0 42 32,0 0-32,-21 0 0,21 0 0,-21 22 15,21-22-15,0 21 0,0-21 16,-21 22-16,21-22 0,0 21 15,0-21-15,0 1 0,0 20 0,-21-21 16,21 0-16,0 0 0,0 1 0,0-1 16,0-42 31,0-1-47,0 1 0,0 0 15,21 0-15,-21 0 0,21-22 0,-21 22 16,21 0-16,0-21 0,0 21 15,1-22-15,-1 22 0,0-21 0,0 21 16,0-1-16,22 1 0,-22 0 16,0 0-16,0 0 0,0 21 15,0 0-15,1 0 0,-1 0 0,-21 21 16,21-21-16,-21 21 0,21 0 0,-21 0 16,0 22-16,0-22 0,0 0 15,0 0-15,0 0 0,0 22 0,0-22 16,0 0-16,0 0 0,0 0 15,0 1-15,21-22 47,-21-22-47,21 22 16,1-21-16,-22 0 0,21 0 0,0 21 16,-21-21-16,21 0 0,0-1 15,0-20-15,1 21 0,-1 0 0,21 0 16,-21-1-16,0 1 0,1 0 0,-1 0 15,0 21-15,0 0 16,0 0-16,0 0 0,-21 21 16,0 0-1,0 0-15,0 1 0,0-1 16,0 0-16,0 0 0,0 21 0,0-20 16,0-1-16,0 0 0,0 0 0,0 21 15,0-20-15,0-1 16,0 0-16,0 0 0,22 0 0,-1 0 15,-21 1-15,21-22 0,0 21 0,0-21 16,0 21-16,1-21 0,-1 0 16,0 0-16,0 0 0,21 0 0,-20 0 15,-1-21-15,21 0 0,-21 21 0,22-22 16,-22 1-16,0 0 0,21 0 16,-21 0-16,1-22 0,-1 22 0,0 0 15,0-21-15,0-1 0,0 22 16,1-21-16,-22 0 0,0 20 15,0-20-15,0 21 0,0 0 0,0 0 16,0-1-16,0 1 0,-22 42 16,1 1-1,0-1-15,21 21 0,-21-21 0,0 22 16,21-22-16,0 21 0,-21 0 16,21-20-16,0-1 0,0 21 0,0-21 15,21 0-15,0 1 0,0-1 0,0 0 16,22-21-16,-1 21 0,0-21 15,1 0-15,-1 0 0,0 0 0,-21 0 16,22 0-16,-1 0 0,-21-21 16,22 21-16,-22-21 0,0 0 15,0 21-15,0-22 0,-21 1 0,21 0 16</inkml:trace>
  <inkml:trace contextRef="#ctx0" brushRef="#br0" timeOffset="103188.07">2455 15304 0,'0'0'0,"21"-22"0,-21 1 16,0 0-16,0 0 16,0 0-16,-21 21 0,0 0 0,21-21 15,-21 21-15,0 0 0,-22 0 16,22 21-16,-21 0 0,21 0 0,-22 0 16,1 22-16,21-1 0,0 0 15,-22 1-15,22-1 0,0 21 16,21-20-16,0 20 0,-21-20 0,21 20 15,0-21-15,0 22 0,0-22 16,0 1-16,21-1 0,0 0 16,0 1-16,1-22 0,20 0 15,-21 0-15,21 0 0,1-21 0,-1 0 16,0 0-16,1 0 0,20 0 16,-20-21-16,-1 21 0,0-21 0,1-21 15,-1 20-15,0 1 0,-21-21 16,1 21-16,-1 0 0,0-22 0,-21 22 15,0-21-15,0 21 0,0-1 16,0 1-16,-21 0 0,0 0 0,-22 21 16,22 0-16,-21 0 0,21 0 0,-22 0 15,1 0-15,0 0 16,20 0-16,-20 21 0,0 0 0,21 0 16,-1 22-16,1-22 0,0 0 15,21 21-15,0-20 0,0-1 0,0 21 16,0-21-16,0 0 0,21 1 15,0-1-15,1-21 0,20 0 0,-21 0 16,21 0-16,1 0 0</inkml:trace>
  <inkml:trace contextRef="#ctx0" brushRef="#br0" timeOffset="103383.96">3429 15685 0,'0'0'0,"21"0"15,0 0 64,22-22-64</inkml:trace>
  <inkml:trace contextRef="#ctx0" brushRef="#br0" timeOffset="103679.79">4847 15706 0,'0'0'0,"0"-21"15,0-1-15,0 1 0,0 0 0,21 0 16</inkml:trace>
  <inkml:trace contextRef="#ctx0" brushRef="#br0" timeOffset="105311.86">4889 15536 0,'0'-21'0,"43"-42"15,-43 42-15,-43 126 0,86-232 16,-43 106-16,0 0 16,-21 0-16,-1 21 15,1 0-15,0 0 16,0 21-16,0-21 0,0 21 0,-1 0 15,1 1-15,-21 20 0,21-21 16,0 21-16,-1 1 0,1-1 0,21 0 16,0 1-16,0-1 0,0 0 15,0 1-15,0 20 0,0-20 0,21-1 16,1 0-16,-1-21 0,21 22 0,-21-22 16,22 0-16,-1 0 0,0 0 15,1-21-15,-1 0 0,-21 0 0,21 0 16,1 0-16,-1-21 15,0 0-15,-20 21 0,20-42 0,0 21 16,1-1-16,-1-20 0,0 0 16,1-1-16,-1 22 0,0-21 0,1 0 15,-1-1-15,-21 1 0,21 0 0,-20-1 16,-1 1-16,0 0 0,0-1 16,-21 1-16,0 0 0,0-1 0,0 22 15,0 0-15,0 0 0,0 0 16,-21 21-16,0 0 0,0 21 15,-1 0-15,1 0 0,21 0 16,-21 22-16,0-22 0,0 21 16,21 0-16,-21 1 0,-1-1 15,22 0-15,-21 1 0,21-1 16,0 0-16,0 1 0,0-1 0,0 0 16,0 1-16,21-22 0,1 21 0,-1-21 15,21 1-15,0-1 0,1 0 16,-1-21-16,0 0 0,22 0 0,-22 0 15,22 0-15,-22-21 0,0 21 16,1-21-16,-1-1 0,0 1 0,1 0 16,-22-21-16,21 21 0,-21-1 0,1-20 15,-1 21-15,-21 0 16,0-22-16,0 22 0,0 0 0,0-21 0,0 21 16,0-1-16,0 1 15,-21 0-15,-1 21 0,1-21 0,0 21 16,0 0-16,0 0 0,0 0 0,-22 0 15,22 0-15,0 21 0,-21-21 16,20 21-16,1 0 0,0 1 0,0-1 16,0 0-16,0 0 0,21 0 15,-22 22-15,22-22 0,0 0 0,0 0 16,0 0-16,0 0 0,22 1 0,-1-1 16,0-21-16,-21 21 0,21-21 15,0 0-15,0 0 0,1 0 0,-1 0 16,0 0-16,0 0 0,21-21 15,-20 21-15,-1-21 0,0-1 16,0 1-16,0 0 0,-21 0 0,21 0 16,1 0-16,-1-1 0,-21 1 15,0-21-15,0 21 0,0 0 0,21-1 16,-21 1-16,0 0 0,0 0 16,0 42 15,0 0-31,0 0 15,0 1-15,0-1 0,0 0 0,0 0 16,0 21-16,0-20 0,0-1 16,0 0-16,21 0 0,-21 0 0,21 0 15,-21 1-15,21-22 0,1 21 16,-1-21-16,0 0 0,0 0 16,0 0-16,0 0 0,1 0 0,-1-21 15,0-1-15,21 22 0,-21-21 16,1 0-16,-1 0 0,0 0 0,21 0 15,-21-22-15,1 22 0,-1 0 0,-21 0 16,21 0-16,0-22 0,-21 22 16,21 0-16,-21 0 0,0 0 0,0-1 15,-21 22 1,0 22-16,0-1 16,0-21-16,21 21 0,-22 0 0,22 0 15,-21 0-15,21 1 16,0 20-16,0-21 0,0 0 0,21 0 15,1 1-15,-1-22 0,-21 21 0,21 0 16,0 0-16,0 0 0,22 0 16,-22-21-16,0 22 0,0-22 0,0 0 15,-21 21-15,21-21 16,-21-21 15,-21-1-31,0 1 0,0 21 16,0-21-16,0 21 0,-1-21 15,1 21-15,0-21 0,0 21 16,0 0-16,0 0 0,-1 0 0,1 0 16,0 0-16,0 0 0,21 21 0,0 0 15,0 0-15,0 0 16,0 1-16,0-1 0,0 0 0,0 0 16,21 0-16,0 0 0,0-21 15,1 22-15,20-22 0,-21 0 0,0 0 16,22 0-16,-22 0 0,21 0 0,-21 0 15,22 0-15,-22 0 0,21 0 16,0-22-16,1 1 0,-22 0 16,21 0-16,1 0 0,-22 0 0,21-1 15,-21-20-15,0 21 0,1 0 0,-1 0 16,0-22-16,0 22 0,-21-21 16,0 21-16,21-1 0,-21 1 15,0 0-15,0 0 0,0 0 0,-21 21 31,0 21-31,0 0 16,0 0-16,21 0 0,0 1 16,0-1-16,0 21 0,0-21 15,0 0-15,0 1 0,21-1 0,0 0 16,-21 0-16,21 0 0,0 0 16,0 1-16,-21-1 0,0 0 15,22 0-15,-22 0 0,0 22 31,-22-43-31,1 0 0,0 0 0,0 0 16,0 0-16</inkml:trace>
  <inkml:trace contextRef="#ctx0" brushRef="#br0" timeOffset="105755.6">8297 15409 0,'0'-21'0,"0"42"0,0-63 0,0 21 16,0 0-1,0 0-15,0-1 0,-21 22 16,21 22 0,0-1-16,-21 0 0,21 21 15,0-21-15,-21 22 0,21-1 0,0 22 16,0-22-16,0 0 0,0 1 15,0-1-15,0 0 0,0 1 0,-21-1 16,21 0-16,0 1 0,0-22 0,-22 0 16,22 21-16,0-21 0,0 1 15,0-1-15,-21-21 0,21-21 32,0-1-17,0 1-15</inkml:trace>
  <inkml:trace contextRef="#ctx0" brushRef="#br0" timeOffset="106200.35">8064 15579 0,'0'0'0,"0"-43"0,0 1 15,0 21-15,0-21 0,0-1 16,0 22-16,22-21 0,-1 21 0,0-1 16,-21 1-16,21-21 0,0 42 15,0-21-15,1 0 0,-1 21 0,0 0 16,0 21-16,21 0 0,-20 0 15,20 21-15,-21 1 0,21-1 16,1 0-16,-1 1 0,0 20 0,-20-20 16,20-1-16,-21 0 0,21 1 15,-20-1-15,-1 0 0,-21 1 0,0-1 16,0-21-16,0 21 0,0-20 0,0 20 16,0-21-16,0 0 0,-21-21 15,21 21-15,-22-21 0,1 0 16,0 0-1,21-21-15,0 0 0,0-21 16,0 21-16,0-1 0,0-20 0,0 0 16,21-1-16,0 1 15,1 0-15,20-1 0,-21 1 0,0 0 16,0-22-16,22 22 0,-22 0 16,0-22-16,21 22 0,-20-1 0,-1 22 15,0-21-15,0 21 0,-21 0 0,21 21 16,0 0-16,1 21 15,-22 0-15,0 0 16,0 0-16,0 0 0,0 1 16,0-1-16,0 0 0</inkml:trace>
  <inkml:trace contextRef="#ctx0" brushRef="#br0" timeOffset="107752.46">9504 15833 0,'21'0'15,"-42"0"-15,42-21 0,0 21 0,-21-22 0,0 1 16,21 21-16,-21-21 0,0 0 16,21 0-16,-21 0 0,0-1 0,0 1 15,0-21-15,0 21 0,-21 0 0,0-22 16,0 22-16,0 0 15,0-21-15,-1 20 0,-20 22 0,21-21 16,0 21-16,0 0 0,-1 0 0,1 21 16,0-21-16,-21 22 0,21-1 15,-1 21-15,1-21 0,0 22 0,0-22 16,0 21-16,21-21 0,0 22 16,0-22-16,0 21 0,0-21 0,0 0 15,0 22-15,21-22 0,0 0 0,0 0 16,0 0-16,22-21 15,-22 22-15,0-22 0,0 0 0,0 0 16,1 0-16,-1-22 16,0 1-16,0 0 0,0 21 0,0-21 0,1 0 15,-1 0-15,0-1 0,-21-20 16,21 21-16,0 0 0,-21-22 16,0 22-16,21-21 0,-21 21 0,0-22 15,0 22-15,22 0 0,-22 0 0,0 0 16,-22 21 15,22 21-31,-21 0 0,21 21 16,0-20-16,0-1 0,0 0 0,0 21 15,0-21-15,0 1 0,0-1 0,21 21 16,1-21-16,-22 0 0,21 1 16,0-22-16,0 21 0,-21 0 0,21-21 15,22 0-15,-22 0 0,0 0 16,21 0-16,-21 0 0,1 0 15,20 0-15,-21-21 0,0 0 0,0 21 16,1-22-16,-1 1 0,-21 0 16,21 0-16,0 0 0,-21 0 0,21-1 15,-21-20-15,0 21 0,0 0 0,0 0 16,0-1-16,0 1 0,0 0 16,0 0-16,0 42 15,-21 0 1,21 0-16,-21 1 0,21-1 15,-21 0-15,21 0 0,0 0 16,0 22-16,-21-22 0,21 0 0,0 0 16,-22 0-16,22 0 15,0 1-15,0-1 0,0-42 47,0-1-47,0 1 16,0 0-16,0 0 15,22 0-15,-1-22 0,0 22 0,-21 0 16,21-21-16,-21 21 0,21-22 0,0 22 16,-21 0-16,0 0 15,22 0-15,-22-1 0,21 1 0,0 21 16,0 21 0,-21 1-16,0-1 15,21 0-15,-21 21 0,0-21 0,0 1 16,0 20-16,0-21 0,0 0 15,0 0-15,0 1 0,0-1 0,21 0 16,-21 0-16,22 0 0,-22 0 16,21 1-16,0-22 15,0 0-15,0 0 16,0 0-16,1-22 16,-22 1-16,21 0 15,0 0-15,0 0 0,-21 0 0,21-1 16,-21 1-16,21 0 0,1-21 15,-22 21-15,21-1 0,0-20 0,0 21 16,0-21-16,0 20 0,1 1 0,-1 0 16,0 0-16,0 21 0,0-21 15,0 21-15,1 21 16,-22 0-16,0 0 16,0 0-16,0 1 0,0 20 15,0-21-15,-22 0 0,22 0 0,0 22 16,0-22-16,0 0 0,-21 0 15,21 0-15,0 1 0,0-1 16,0 0-16,21-21 16,1 0-16,-1 0 0,0 0 15,0 0-15,0 0 0,0 0 0,1 0 16,-1 0-16,0 0 0,0-21 0,0 0 16,0 21-16,1-22 0,-1 1 15,0 0-15,0 0 0,0 0 0,0-22 16,1 22-16,-1 0 0,-21-21 0,0 21 15,21-22-15,-21 22 0,0-21 16,0 21-16,0-1 0,0 1 16,-21 21-1,0 0-15,-1 21 0,1 1 16,0-1-16,0 21 0,21 0 0,0-20 16,0 20-16,0 0 0,0-21 15,0 22-15,0-22 0,0 0 0,21 0 16,0 0-16,0 1 0,1-1 0,-1-21 15,0 0-15,0 21 0,0-21 16,0 0-16,1 0 0,20 0 0,-21 0 16,0 0-16,0 0 0,1-21 15,-1 21-15,0-21 0,0 21 16,-21-22-16,0 1 0,0 0 0,0 0 16,0 0-1</inkml:trace>
  <inkml:trace contextRef="#ctx0" brushRef="#br0" timeOffset="108623.96">2222 16764 0,'-42'0'15,"42"21"1,0 0-1,0 1-15,0-1 16,0 0-16,0 0 0,21 0 16,0 0-16,1-21 0,20 0 15,-21 0-15,21 0 0,1 0 0,-1 0 16,0 0-16,1-21 0,-1 21 16,0-21-16,1 0 0,-1 0 0,0 0 15,-20-1-15,20 1 0,-21 0 16,0 0-16,0 0 0,1 0 15,-22-1-15,0 1 0,0 0 16,0 0-16,-22 21 31,1 21-31,0 0 0,21 22 16,-21-22-16,21 21 0,-21 22 16,0-22-16,21 0 0,-22 22 15,22-22-15,-21 22 0,0-22 0,21 0 16,0 1-16,-21-1 0,21 0 15,-21 1-15,21-1 0,0-21 0,0 21 16,0-20-16,-21-1 16,21 0-16,0 0 0,-22-21 15,22-21 1,-21 21-16,21-21 0,0 0 16,-21 21-16,0-22 0</inkml:trace>
  <inkml:trace contextRef="#ctx0" brushRef="#br0" timeOffset="108836.83">2201 17272 0,'21'0'31,"1"0"-31,-1 0 16,0 0-16,0 0 0,21 0 0,-20 0 0,20-21 15,-21 21-15,21 0 16,-20-21-16,20 21 0,-21 0 0,21-21 15,-20 21-15,-1 0 0,21 0 16,-21-22-16,0 22 0,1 0 16,-1-21-16,0 0 0,0 21 15</inkml:trace>
  <inkml:trace contextRef="#ctx0" brushRef="#br0" timeOffset="109020.73">3175 17124 0,'0'0'0,"21"0"32,-21 21-32,21-21 47,0 0-32,1-21-15,20 0 16</inkml:trace>
  <inkml:trace contextRef="#ctx0" brushRef="#br0" timeOffset="109560.42">5376 16806 0,'0'0'15,"-21"-21"-15,21 0 0,0 0 0,0 0 16,0 0-16,0-1 0,0 1 16,0 0-16,0 0 0,0 0 0,0 0 15,0-1-15,0 1 16,-21 21-16,21-21 0,-21 21 16,0 0-16,-1 0 15,1 0-15,0 0 0,0 0 0,0 21 16,0 22-16,-1-22 15,1 21-15,-21 0 0,21 22 0,-22-22 16,22 22-16,0-22 0,0 22 0,0-22 16,0 0-16,21 1 0,0-1 15,0 0-15,0-21 0,0 22 0,0-22 16,0 0-16,21 0 0,0-21 16,0 21-16,21-21 0,-20 0 0,20 0 15,-21 0-15,21 0 0,1 0 16,-22 0-16,21-21 0,1 21 0,-1-21 15,21 0-15,-20 0 0,-1 0 16,0-1-16,22 1 0</inkml:trace>
  <inkml:trace contextRef="#ctx0" brushRef="#br0" timeOffset="110028.15">6159 16679 0,'0'0'0,"0"-21"0,0 0 16,0 0-16,22 21 0,-22-21 15,-22 21 1,1 0-16,0 0 0,-21 0 16,21 21-16,-22-21 0,1 21 0,0 0 15,20 0-15,-20 1 0,21-1 16,-21 0-16,20 0 0,1 21 0,21-20 16,0-1-16,0 0 15,0 0-15,0 0 0,0 0 0,21 1 16,1-22-16,-1 21 0,0-21 15,0 21-15,0-21 0,22 0 16,-22 0-16,21 21 0,-21-21 0,22 0 16,-1 0-16,-21 21 0,0-21 15,0 0-15,1 21 0,-1-21 0,0 0 16,-21 22-16,21-1 0,-21 0 16,0 0-16,-21 0 15,0-21 1,-22 0-16,22 21 0,0-21 0,-21 22 15,-1-22-15,1 0 16,0 0-16,-1 0 0,1 0 0,0 0 16,21 0-16,-22 0 0,22 0 15,0 0-15,0 0 0,0 0 0,-1 0 16,1 0 0,21-22-1,21 22-15,-21-21 0,43 21 0,-22-21 16,21 21-16</inkml:trace>
  <inkml:trace contextRef="#ctx0" brushRef="#br0" timeOffset="110483.89">6858 16743 0,'0'0'0,"21"-21"0,21 0 16,-20-1-16,-1 1 0,0 0 0,-21 0 15,0 0-15,-21 21 16,0 0 0,-22 0-16,1 0 0,21 0 15,-22 0-15,1 21 0,0 0 16,-1 0-16,22 0 0,-21 1 0,21 20 16,0-21-16,-1 0 0,22 22 0,-21-22 15,21 0-15,0 0 0,0 0 16,0 0-16,43-21 0,-22 22 15,0-1-15,21-21 0,1 21 0,-1-21 16,-21 0-16,21 21 0,1-21 16,-1 0-16,0 21 0,1-21 0,-22 21 15,0-21-15,0 0 0,0 22 16,1-22-16,-1 21 0,-21 0 16,0 0-1,-21-21-15,-22 0 0,22 21 0,-21-21 16,-1 21-16,1-21 0,0 0 15,-1 0-15,1 22 0,-21-22 0,20 0 16,1 0-16,0 0 0,20 0 16,-20 0-16,21 0 0,0 0 15,0 0-15,21-22 16,0 1-16,21 21 0</inkml:trace>
  <inkml:trace contextRef="#ctx0" brushRef="#br0" timeOffset="111207.83">8763 16701 0,'0'0'0,"0"-22"0,0 1 16,21 21-16,-21-21 15,21 0-15,0 21 0,-21-21 16,22 0-16,-1-1 0,0 22 16,-21-21-16,0 0 15,21 0-15,-21 0 0,0 0 16,-21-1 0,0 22-16,0 0 0,-1 0 0,1 0 15,-21 0-15,0 0 0,-1 0 0,1 22 16,21-22-16,-22 21 0,1 0 15,21 0-15,0-21 0,0 21 0,21 0 16,-22 1-16,22-1 16,0 0-16,0 21 0,22-21 0,-1 1 15,21-1-15,-21 21 0,0-21 0,22 0 16,-1 22-16,0-22 0,-20 0 16,20 0-16,-21 22 0,21-22 0,-20 0 15,-1 0-15,0 0 0,-21 0 16,0 1-16,0-1 0,0 0 0,-21-21 15,0 21-15,-1 0 0,-20-21 16,0 0-16,-1 21 0,1-21 0,0 0 16,-1 0-16,1 0 0,0 0 15,-1 0-15,1 0 0,0 0 0,-1-21 16,1 0-16,21 0 0,-21 0 16,20 0-16,1-1 0,0 1 15,0-21-15,0 21 0,21-22 0,-21 22 16,21-21-16,0 21 0,0 0 15,0-1-15,21 1 0,0 0 0,0 21 16,0 0-16,0-21 0,22 21 16,-22 0-16,21 0 0,-21 0 0,22 0 15</inkml:trace>
  <inkml:trace contextRef="#ctx0" brushRef="#br0" timeOffset="111583.62">9144 16912 0,'0'0'0,"42"0"0,-21 0 16,1 0-16,-1 0 0,0-21 16,0 21-16,0-21 0,-21 0 15,21 0-15,1 21 0,-22-22 16,21 1-16,-21 0 0,0 0 0,0 0 16,0 0-16,0-1 0,0 1 0,0 0 15,-21 0-15,-1 21 0,1-21 16,0 21-16,0 0 0,0 0 15,0 0-15,-22 0 0,22 21 16,0-21-16,0 21 0,-22 21 0,22-20 16,0 20-16,0-21 0,21 21 0,0 1 15,0-22-15,0 21 0,0 1 16,0-22-16,0 0 0,0 21 0,0-21 16,21 1-16,0-1 0,0-21 15,1 21-15,20-21 0,-21 0 0,21 0 16,-20 0-16,20 0 0,-21 0 15,21 0-15,-20-21 0,20 21 0,-21-21 16,0-1-16,22 1 0,-22 0 16,0-21-16,0-1 0,0 22 15,0-21-15</inkml:trace>
  <inkml:trace contextRef="#ctx0" brushRef="#br0" timeOffset="111824.48">9737 16320 0,'0'0'0,"0"-22"16,0-20-16,0 21 0,0 0 0,0 0 15,0 42 1,0 0-16,0 0 16,0 21-16,-22-20 0,1 20 0,21 0 15,-21 1-15,21-1 0,0 0 16,0 1-16,-21 20 0,21-21 16,-21 1-16,21-1 0,0 0 0,0 1 15,0-1-15,0-21 0,0 22 16,0-22-16,0 0 0,0 0 0,0 0 15,21-21 1,0 0-16,0 0 0,0 0 16,1-21-16,-1 21 0</inkml:trace>
  <inkml:trace contextRef="#ctx0" brushRef="#br0" timeOffset="112208.26">9991 16722 0,'0'21'16,"0"0"-16,0 0 16,21-21 15,0 0-31,0 0 0,0 0 16,0-21-16,1 0 15,-1 21-15,0-21 0,0 0 0,0-1 16,-21 1-16,21 0 15,-21 0-15,0 0 0,0 0 16,0-1-16,-21 22 16,0 0-16,0 0 0,0 0 15,0 22-15,-1-22 0,1 21 16,0 21-16,0-21 0,0 0 16,0 22-16,-1-22 0,1 21 0,21 1 15,0-22-15,0 21 0,-21-21 16,21 0-16,0 22 0,0-22 0,0 0 15,0 0-15,21-21 0,0 21 0,1-21 16,-1 0-16,0 0 0,21 0 16,-21 0-16,22 0 0,-22 0 0,21-21 15</inkml:trace>
  <inkml:trace contextRef="#ctx0" brushRef="#br0" timeOffset="112488.1">10604 16552 0,'0'0'16,"0"-21"-16,0 0 0,-21 21 16,0 0-16,0 0 15,0 0-15,0 21 0,-1 0 16,22 1-16,-21 20 0,0-21 0,0 21 16,21-20-16,-21 20 0,21 0 15,0 1-15,0-22 0,0 21 0,0 0 16,0-20-16,0-1 0,0 21 15,0-21-15,21 0 16,0 1-16,0-22 0,22 0 0,-22 0 16,21 0-16,0 0 0,-20 0 15,20-22-15,0 1 0,1 0 0,-1 0 16,0 0-16,1-22 0,-1 22 16</inkml:trace>
  <inkml:trace contextRef="#ctx0" brushRef="#br0" timeOffset="113155.71">11282 16256 0,'0'0'16,"0"-42"-16,0-1 0,0 22 0,0 0 16,0 0-16,0 0 0,0 0 0,-21 21 15,-1 21-15,1 0 16,0 0-16,0 0 0,0 22 16,0-1-16,-1 0 0,1 1 0,0 20 15,0-21-15,21 1 0,-21 20 16,0-20-16,21-1 0,-22 21 0,22-20 15,0 20-15,0-20 0,0-1 0,0-21 16,0 21-16,0 1 0,22-22 16,-1 0-16,0 0 0,-21 0 0,42-21 15,-21 0-15,1 0 0,-1 0 16,21 0-16,-21 0 0,0 0 16,22-21-16,-22 0 0,0 0 0,21 0 15,-20 0-15,-1-1 0,0-20 16,0 21-16,0-21 0,0-1 0,1 1 15,-1 21-15,-21-22 0,0 1 16,21 21-16,-21 0 0,0 0 0,0-1 16,-21 44-1,0-1 1,-1 0-16,1 21 0,0-21 16,21 22-16,0-22 0,-21 21 15,0-21-15,21 22 0,0-22 16,0 0-16,0 21 0,0-20 0,0-1 15,0 0-15,21-21 0,0 21 0,21-21 16,-20 0-16,-1 0 0,21 0 16,-21 0-16,22 0 0,-22 0 15,0 0-15,21-21 0,-21 21 0,1-21 16,-1 0-16,0-1 0,-21-20 16,0 21-16,21 0 0,-21-22 0,0 1 15,0 0-15,0 21 0,0-22 0,0 1 16,0 21-16,-21-22 0,0 22 15,0 21-15,21-21 0,-22 21 0,1 0 16,0 0-16,-21 0 0,21 0 16,-1 0-16,1 0 0,0 21 15,0 0-15,0 1 0,21-1 0,0 0 16,0 0-16,-21 0 0,21 0 16,0 1-16,0-1 0,21 0 15,0-21-15,0 0 0,0 21 16,0-21-16,1 0 0,-1 0 0</inkml:trace>
  <inkml:trace contextRef="#ctx0" brushRef="#br0" timeOffset="113572.48">12023 16574 0,'0'0'0,"21"-64"31,0 43-31,-21 0 0,21 0 16,0 21-1,0 0-15,1 0 0,-1 0 16,0 0-16,0 21 0,21-21 16,-20 21-16,-1 0 0,-21 0 0,21 0 15,0 1-15,-21-1 0,0 0 0,0 21 16,21-21-16,-21 1 0,21 20 16,-21-21-16,0 21 0,0-20 0,0-1 15,0 0-15,0 0 0,-21 0 16,21 0-16,-21-21 0,0 22 15,0-22-15,0 0 16,21-22 15,0 1-31,0 0 0,0 0 16,0 0-16,21 0 0,0-1 0,-21-20 16,21 21-16,0-21 0,0-1 15,1 1-15,-1 21 0,0-22 0,0 1 16,0 21-16,0-21 0,1 20 0,-1 1 15,0 0-15,-21 0 0,21 0 16,-21 0-16,0-1 0,0 1 16,0 0-16</inkml:trace>
  <inkml:trace contextRef="#ctx0" brushRef="#br0" timeOffset="113904.29">11070 16171 0,'0'0'0,"-21"0"0,0 0 16,0 0-16,42 0 31,21 0-31,0 0 0,1 0 0,20 0 16,1-21-16,-1 21 0,1-21 15,-1 21-15,1 0 0,20-21 0,-20 21 16,-1 0-16,1 0 0,-1-21 0,1 21 16,-1 0-16,-20 0 0,-1 0 15,0 0-15,1 0 0,-22 0 0,0 0 16,0 0-16,0 0 0,-42 0 47,0 0-47,0 0 0</inkml:trace>
  <inkml:trace contextRef="#ctx0" brushRef="#br0" timeOffset="114979.67">2688 18140 0,'0'21'0,"-21"-21"32,0 0-32,0 0 0,-1 0 15,-20 0-15,21 0 0,0 0 16,0-21-16,-1 21 0,1-21 15,0 0-15,0 21 0,0-22 0,0 1 16,21 0-16,0 0 0,0 0 16,0-22-16,0 22 0,0 0 15,21-21-15,21 21 0,-21-1 0,22 1 16,-22 0-16,21 0 16,0 21-16,-20 0 0,20 0 0,-21 0 15,0 0-15,0 0 0,1 21 16,-22 0-16,0 0 0,0 1 15,0 20-15,0-21 0,-22 21 0,1 1 16,0-22-16,0 21 0,-21 1 16,20-1-16,-20-21 0,21 21 15,-21 1-15,20 20 0,-20-42 0,21 22 16,0-1-16,0 0 16,21-20-16,0-1 0,0 21 0,0-21 15,21 0-15,0-21 16,21 0-16,1 0 0,-1 0 15,0-21-15,1 0 0,20 0 0,-21 0 16,1 0-16,-1-22 0,0 22 16,1 0-16,-1-21 0,-21 20 15,0-20-15,-21 21 0,0-21 0,0 20 16,0 1-16,-21 0 0,0 0 16,0 0-16,-21 0 0,20 21 15,1 0-15,-21 0 0,21 0 0,0 0 16,-1 0-16,1 21 15,0-21-15,0 21 0,0 0 0,0 0 16,-1 0-16,22 22 16,0-22-16,0 0 0,0 0 15,22-21-15,-1 21 0,0 1 0,0-22 16,21 0-16</inkml:trace>
  <inkml:trace contextRef="#ctx0" brushRef="#br0" timeOffset="115255.51">3450 18076 0,'21'0'63,"0"0"-63,1 0 0,-1 0 15,-21-21-15,21 21 0,0 0 0,0-21 16,-21 0-16</inkml:trace>
  <inkml:trace contextRef="#ctx0" brushRef="#br0" timeOffset="115708.25">4699 17738 0,'0'0'15,"0"-21"-15,-21-1 0,21 1 0,0 0 16,0 0-16,21 21 15,0 21 1,21 0-16,-20 22 0,20-1 16,0 0-16,1 1 0,-1-1 0,0 21 15,1-20-15,-22-1 16,21 0-16,-21 1 0,0-1 0,1 0 16,-1 1-16,0-1 0,-21 0 15,0-20-15,0-1 0,21 0 16,-21 0-16,0 0 0,0 0 0,21-21 15,-21-21 1,0 0 0,0 0-16,0 0 0,21-22 0,1 22 15</inkml:trace>
  <inkml:trace contextRef="#ctx0" brushRef="#br0" timeOffset="115980.09">5419 17695 0,'0'0'0,"21"-42"0,-21 21 15,0-21 1,-21 42 0,-1 21-16,1 0 0,0 21 15,-21-21-15,21 22 0,-22-1 0,1 0 16,0 1-16,20-1 0,-20 0 16,-21 1-16,20-1 0,1 0 0,0-20 15,-1 20-15,1 0 0,0-21 16,-1 22-16,22-22 0,0 0 15,0 0-15,21 0 0,0 1 16,21-22 0,0 0-16,21-22 15,1 1-15,-1 21 0,0-21 16,1 0-16,-1 0 0</inkml:trace>
  <inkml:trace contextRef="#ctx0" brushRef="#br0" timeOffset="116291.92">5905 17886 0,'0'42'16,"0"1"0,0-22-16,0 21 0,0-21 0,0 22 15,0 20-15,0-21 0,0 22 16,0-22-16,0 22 0,0-1 0,0 1 15,-21-1-15,0 22 0,0-22 16,0 1-16,0-1 0,-1 22 0,1-21 16,0-22-16,0-42 0,0 0 15,0 0-15,-1 0 0,1 0 0,0 0 16,0 0 0,42 0 15,0 0-31,0 0 15,1 0-15</inkml:trace>
  <inkml:trace contextRef="#ctx0" brushRef="#br0" timeOffset="116644.71">5884 17801 0,'0'-42'0,"0"84"0,0-105 16,21 42-16,1-1 16,-1 1-16,21 21 0,-21 0 0,22-21 15,-22 21-15,0 0 0,21 0 16,-21 0-16,22 0 0,-22 0 0,0 21 16,0 0-16,0 1 0,1-1 15,-1 0-15,-21 0 0,0 21 0,0-20 16,0 20-16,0-21 0,0 0 15,-21 22-15,-1-22 0,1 0 16,0 0-16,-21 0 0,21 0 16,-22 1-16,22-1 0,-21 0 15,21-21-15,-22 21 0,22-21 0,0 0 16,42 0 15,0 0-31,22 0 16</inkml:trace>
  <inkml:trace contextRef="#ctx0" brushRef="#br0" timeOffset="117147.42">6794 17886 0,'0'0'0,"43"-21"0,-22 0 0,21-1 15,-42 1-15,21 0 0,-21 0 16,-21 21-1,0 0-15,0 0 0,-21 0 16,20 0-16,-20 21 0,21 0 16,-21 0-16,20 1 0,-20 20 15,21-21-15,0 21 0,-22-20 0,22-1 16,21 21-16,-21-21 0,21 0 16,-21 1-16,21-1 0,0 0 0,0 0 15,0 0 1,21-21-16,0 0 0,0 0 15,22 0-15,-22 0 0,21-21 16,-21 0-16,22 21 0,-22-21 0,21 0 16,-21-1-16,1 1 0,20 0 15,-21 0-15,0-21 0,-21 20 0,21 1 16,-21 0-16,22 0 0,-22 0 16,0 0-16,21 21 0,-21 21 15,0 0 1,0 0-16,0 0 15,0 22-15,0-22 0,0 0 0,0 0 16,0 0-16,0 0 0,0 1 16,0-1-16,0 0 0,0 0 15,21 0 1,0-21-16,0 0 16,0 0-16,1-21 15,-1 0-15,0 0 0,0 21 0,0-21 16</inkml:trace>
  <inkml:trace contextRef="#ctx0" brushRef="#br0" timeOffset="117408.27">7366 17632 0,'0'0'15,"21"-42"-15,-21-1 0,0 22 0,0-21 16,0 21-16,0-1 0,0 44 31,0-1-31,0 0 0,0 21 16,0 1-16,0-22 0,0 21 15,0 0-15,0 1 0,0-1 0,0 0 16,-21-20-16,21 20 0,0 0 16,0-21-16,0 1 0,0-1 15,0 0-15,0 0 0,0 0 0,0 0 16,0 1-16,21-22 16,0 0-1,0 0-15,-21-22 16,22 22-16,-1-21 0</inkml:trace>
  <inkml:trace contextRef="#ctx0" brushRef="#br0" timeOffset="117928.04">7747 17484 0,'0'-21'0,"0"42"0,0-64 16,21 22-16,-21 0 0,0 42 31,0 0-16,0 1-15,0-1 0,0 21 0,0 0 16,0-20-16,0 20 0,0 0 16,0 1-16,0-1 0,0 0 0,0-21 15,-21 22-15,21-22 16,0 21-16,0-21 0,0 1 0,0-1 16,-21 0-16,21 0 0,0 0 15,-21 0-15,21 1 16,0-44 15,0 1-15,0 0-16,0 0 0,0-21 0,0 20 15,0-20-15,21 21 16,0-21-16,0-1 0,21 1 0,-20 21 0,20-22 16,0 1-16,-21 21 0,22 0 15,-1 0-15,0-1 0,-20 22 16,20 0-16,-21 0 0,0 0 15,0 22-15,1-1 0,-1 0 0,-21 21 16,0-21-16,0 22 0,0-22 16,0 21-16,0-21 0,0 22 0,0-22 15,0 0-15,-21 0 0,-1 0 16,22 1-16,-21-1 0,21 0 0,0 0 16,-21-21-16,0 0 31,21-21 0</inkml:trace>
  <inkml:trace contextRef="#ctx0" brushRef="#br0" timeOffset="118199.88">7302 17653 0,'64'0'16,"-43"0"-16,0 0 15,0 0-15,22 0 0,-22 0 0,21-21 16,-21 21-16,1 0 0,20 0 15,-21 0-15,0 0 0,22-21 0,-22 21 16,0 0-16,0 0 16,0 0-16</inkml:trace>
  <inkml:trace contextRef="#ctx0" brushRef="#br0" timeOffset="118479.72">8826 17992 0,'0'0'0,"0"21"15,-21-21 32,0 0-31,0 0-16</inkml:trace>
  <inkml:trace contextRef="#ctx0" brushRef="#br0" timeOffset="190490.27">16489 11367 0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5898-53D4-4A97-8085-6805ED7BA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D05E2-6180-455C-B621-1AA251FAC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BF45-C127-4E45-8BBE-E1852387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E5BA-2C5A-4999-A342-E2A9859C3A85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829D5-1715-47EE-B76A-C4505389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5264-60AE-4B51-9E94-3A40A13C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DD-1941-4CFA-809E-6A36BE1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85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AD09-7ED5-4988-AB04-1A902E4A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330AD-92EB-4C8A-B80B-FBFCDB534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4CE1-14F9-4CF4-9D30-791BA71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E5BA-2C5A-4999-A342-E2A9859C3A85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20E02-2AEA-4F37-855F-A000C788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B07A2-BC6D-4247-B7F4-0F10EDA9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DD-1941-4CFA-809E-6A36BE1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31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B825E-56DB-4930-B261-E7E3EE55B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CF7BA-5187-4711-B81C-53CCD477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07D7-1DD8-4915-820A-72FB0C9D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E5BA-2C5A-4999-A342-E2A9859C3A85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ABC27-9721-4FC1-A296-508FA265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A3BA5-BA30-4365-ADC1-734E88EF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DD-1941-4CFA-809E-6A36BE1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912C-3F15-4C33-8B0B-908DF03F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F0B1-6365-4325-839D-1306CFB2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7250B-5DCB-4408-B4D3-C16122AC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E5BA-2C5A-4999-A342-E2A9859C3A85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D233-D05E-4595-AF2E-9690AA45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4B8C4-48AD-4475-9E8B-CD835136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DD-1941-4CFA-809E-6A36BE1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40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F50E-939D-4E26-8681-DD5A606C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1939C-5896-481F-9F19-2475F4B5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D19D-1FAA-4381-8A45-9879730D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E5BA-2C5A-4999-A342-E2A9859C3A85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6357E-AC99-48C3-9151-D092A186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0330-1B1E-437E-A86B-5957EA53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DD-1941-4CFA-809E-6A36BE1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43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249C-C219-44FA-A198-307B2C4A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2EBF-2A06-46F8-AA15-F8C5D556A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DB65B-9A8D-403C-9378-CB3FDD3F7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8BC45-2B82-4C8C-BD09-F20B6ED3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E5BA-2C5A-4999-A342-E2A9859C3A85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7564E-8DD2-4C7A-A66A-D35C381E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93862-8BCA-434C-B5B4-96C36662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DD-1941-4CFA-809E-6A36BE1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86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604D-7E24-405F-878A-79D36AFC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8FAF8-323D-423D-B695-33EB57B73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3525D-87BA-47DD-89DE-B675FE7A7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B2A41-7191-4892-A275-7DBBFB703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8EF13-3B52-4660-B6CA-1F0E0797C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0F409-FF54-41F5-AC18-E11984BA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E5BA-2C5A-4999-A342-E2A9859C3A85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9BEDE-C813-4FB7-A2C3-C7F6AE80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81083-C255-4426-8A74-B0589A18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DD-1941-4CFA-809E-6A36BE1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74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9F2B-8651-4BD1-9263-DB029656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EAC36-B6A8-4B29-90A2-E1FA5A6C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E5BA-2C5A-4999-A342-E2A9859C3A85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E474D-4E03-41EC-95EA-2E562ACC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F2822-97C4-4232-A4A6-711CC035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DD-1941-4CFA-809E-6A36BE1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2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455BE-677A-42B7-8148-AC191008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E5BA-2C5A-4999-A342-E2A9859C3A85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FC4DA-0440-4D3D-81B1-46C9FD5E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6BCA7-4314-4A87-B713-B136BD10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DD-1941-4CFA-809E-6A36BE1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79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7EBA-692D-4CC3-AB34-936D16B5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AC61-3E86-48F8-89C1-5919B41C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5980-490B-46BF-8DDC-290D15881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6790C-F310-457B-8D4F-4FE9F0E7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E5BA-2C5A-4999-A342-E2A9859C3A85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DF9C0-75D9-4835-8208-18DA7BD8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C23E7-A304-4DDF-B0D6-FE3B9020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DD-1941-4CFA-809E-6A36BE1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8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5A08-EE34-42E1-A679-99C3F704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1AD47-7121-471B-8E70-F501E8A15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59B90-ECE0-4884-B840-5897ADA91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56458-19A1-4B00-A0DE-6BF5AF79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E5BA-2C5A-4999-A342-E2A9859C3A85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6E7F-5B48-46B8-BA01-8F96D0CA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A7F44-6628-4CA3-9731-0DE785B1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DD-1941-4CFA-809E-6A36BE1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3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3568C-7208-47C9-A83B-F65FA9EF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8965-18A9-4A3E-BDDA-FD03D485A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C8F3D-B0C5-45FA-97FC-C98AA8A43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E5BA-2C5A-4999-A342-E2A9859C3A85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D26A-7791-4122-87BB-A66FE3654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BB01-2E16-4DA6-96D8-BE1698D09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E4CDD-1941-4CFA-809E-6A36BE1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56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customXml" Target="../ink/ink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EAA7-B000-4B31-A1DD-3A0BA99AC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E2F72-EB46-4A3B-B1AF-CDD9826FE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B9341C-8C88-4569-912F-801651BC8736}"/>
                  </a:ext>
                </a:extLst>
              </p14:cNvPr>
              <p14:cNvContentPartPr/>
              <p14:nvPr/>
            </p14:nvContentPartPr>
            <p14:xfrm>
              <a:off x="320040" y="45720"/>
              <a:ext cx="2637000" cy="188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B9341C-8C88-4569-912F-801651BC87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36360"/>
                <a:ext cx="2655720" cy="19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53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EAA7-B000-4B31-A1DD-3A0BA99AC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E2F72-EB46-4A3B-B1AF-CDD9826FE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B86C0D-A979-49D6-8E35-D2C5A028BD80}"/>
                  </a:ext>
                </a:extLst>
              </p14:cNvPr>
              <p14:cNvContentPartPr/>
              <p14:nvPr/>
            </p14:nvContentPartPr>
            <p14:xfrm>
              <a:off x="0" y="45720"/>
              <a:ext cx="8610840" cy="152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B86C0D-A979-49D6-8E35-D2C5A028BD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8629560" cy="15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8D45E9-0BFA-40DC-901D-BC52C3CBA59F}"/>
                  </a:ext>
                </a:extLst>
              </p14:cNvPr>
              <p14:cNvContentPartPr/>
              <p14:nvPr/>
            </p14:nvContentPartPr>
            <p14:xfrm>
              <a:off x="221040" y="1661040"/>
              <a:ext cx="5646600" cy="1692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8D45E9-0BFA-40DC-901D-BC52C3CBA5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680" y="1651680"/>
                <a:ext cx="5665320" cy="17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1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EAA7-B000-4B31-A1DD-3A0BA99AC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E2F72-EB46-4A3B-B1AF-CDD9826FE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CA9C81-D8A5-47FE-BDA9-9E63EED0F387}"/>
                  </a:ext>
                </a:extLst>
              </p14:cNvPr>
              <p14:cNvContentPartPr/>
              <p14:nvPr/>
            </p14:nvContentPartPr>
            <p14:xfrm>
              <a:off x="335160" y="45720"/>
              <a:ext cx="3330360" cy="62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CA9C81-D8A5-47FE-BDA9-9E63EED0F3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36360"/>
                <a:ext cx="334908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34D47A-AF29-4378-B2D9-C59D85B7C57A}"/>
                  </a:ext>
                </a:extLst>
              </p14:cNvPr>
              <p14:cNvContentPartPr/>
              <p14:nvPr/>
            </p14:nvContentPartPr>
            <p14:xfrm>
              <a:off x="320040" y="457200"/>
              <a:ext cx="6995520" cy="2042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34D47A-AF29-4378-B2D9-C59D85B7C5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680" y="447840"/>
                <a:ext cx="7014240" cy="20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4EE7F9-BCEE-472C-860D-0A4719F319F3}"/>
                  </a:ext>
                </a:extLst>
              </p14:cNvPr>
              <p14:cNvContentPartPr/>
              <p14:nvPr/>
            </p14:nvContentPartPr>
            <p14:xfrm>
              <a:off x="670680" y="2042280"/>
              <a:ext cx="6301800" cy="2408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4EE7F9-BCEE-472C-860D-0A4719F319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1320" y="2032920"/>
                <a:ext cx="6320520" cy="24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15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EAA7-B000-4B31-A1DD-3A0BA99AC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E2F72-EB46-4A3B-B1AF-CDD9826FE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EC5FDB-C93D-4532-B272-B8AC041A9496}"/>
                  </a:ext>
                </a:extLst>
              </p14:cNvPr>
              <p14:cNvContentPartPr/>
              <p14:nvPr/>
            </p14:nvContentPartPr>
            <p14:xfrm>
              <a:off x="182880" y="365760"/>
              <a:ext cx="8184240" cy="387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EC5FDB-C93D-4532-B272-B8AC041A94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356400"/>
                <a:ext cx="8202960" cy="38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165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EAA7-B000-4B31-A1DD-3A0BA99AC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E2F72-EB46-4A3B-B1AF-CDD9826FE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58122D-DEF0-4520-AB97-19ADB2379404}"/>
                  </a:ext>
                </a:extLst>
              </p14:cNvPr>
              <p14:cNvContentPartPr/>
              <p14:nvPr/>
            </p14:nvContentPartPr>
            <p14:xfrm>
              <a:off x="388440" y="114480"/>
              <a:ext cx="7513920" cy="261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58122D-DEF0-4520-AB97-19ADB23794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05120"/>
                <a:ext cx="7532640" cy="26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01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EAA7-B000-4B31-A1DD-3A0BA99AC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E2F72-EB46-4A3B-B1AF-CDD9826FE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050733-977A-47E5-BC68-235431E70679}"/>
                  </a:ext>
                </a:extLst>
              </p14:cNvPr>
              <p14:cNvContentPartPr/>
              <p14:nvPr/>
            </p14:nvContentPartPr>
            <p14:xfrm>
              <a:off x="464760" y="663120"/>
              <a:ext cx="360" cy="89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050733-977A-47E5-BC68-235431E706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653760"/>
                <a:ext cx="19080" cy="9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9AE2B6-B649-4ED7-9A48-D80917BDF82F}"/>
                  </a:ext>
                </a:extLst>
              </p14:cNvPr>
              <p14:cNvContentPartPr/>
              <p14:nvPr/>
            </p14:nvContentPartPr>
            <p14:xfrm>
              <a:off x="91440" y="129600"/>
              <a:ext cx="9982440" cy="509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9AE2B6-B649-4ED7-9A48-D80917BDF8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80" y="120240"/>
                <a:ext cx="10001160" cy="51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240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EAA7-B000-4B31-A1DD-3A0BA99AC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E2F72-EB46-4A3B-B1AF-CDD9826FE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050733-977A-47E5-BC68-235431E70679}"/>
                  </a:ext>
                </a:extLst>
              </p14:cNvPr>
              <p14:cNvContentPartPr/>
              <p14:nvPr/>
            </p14:nvContentPartPr>
            <p14:xfrm>
              <a:off x="464760" y="663120"/>
              <a:ext cx="360" cy="89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050733-977A-47E5-BC68-235431E706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653760"/>
                <a:ext cx="19080" cy="9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341058-CF93-44D5-8289-37E2519C57DF}"/>
                  </a:ext>
                </a:extLst>
              </p14:cNvPr>
              <p14:cNvContentPartPr/>
              <p14:nvPr/>
            </p14:nvContentPartPr>
            <p14:xfrm>
              <a:off x="1226880" y="53280"/>
              <a:ext cx="7460280" cy="246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341058-CF93-44D5-8289-37E2519C57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7520" y="43920"/>
                <a:ext cx="7479000" cy="248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56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EAA7-B000-4B31-A1DD-3A0BA99AC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E2F72-EB46-4A3B-B1AF-CDD9826FE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35FFD5-8C18-4555-9351-FDFF38FB0FD6}"/>
                  </a:ext>
                </a:extLst>
              </p14:cNvPr>
              <p14:cNvContentPartPr/>
              <p14:nvPr/>
            </p14:nvContentPartPr>
            <p14:xfrm>
              <a:off x="0" y="15120"/>
              <a:ext cx="8915760" cy="262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35FFD5-8C18-4555-9351-FDFF38FB0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8934480" cy="26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81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EAA7-B000-4B31-A1DD-3A0BA99AC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E2F72-EB46-4A3B-B1AF-CDD9826FE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96F156-D1B0-40F2-AEE4-B7BC81587388}"/>
                  </a:ext>
                </a:extLst>
              </p14:cNvPr>
              <p14:cNvContentPartPr/>
              <p14:nvPr/>
            </p14:nvContentPartPr>
            <p14:xfrm>
              <a:off x="198000" y="45720"/>
              <a:ext cx="4458240" cy="285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96F156-D1B0-40F2-AEE4-B7BC815873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36360"/>
                <a:ext cx="4476960" cy="28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44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EAA7-B000-4B31-A1DD-3A0BA99AC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E2F72-EB46-4A3B-B1AF-CDD9826FE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8DAE46-C80C-4FC8-AF53-FBC768813533}"/>
                  </a:ext>
                </a:extLst>
              </p14:cNvPr>
              <p14:cNvContentPartPr/>
              <p14:nvPr/>
            </p14:nvContentPartPr>
            <p14:xfrm>
              <a:off x="45720" y="480240"/>
              <a:ext cx="7650720" cy="511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8DAE46-C80C-4FC8-AF53-FBC7688135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470880"/>
                <a:ext cx="7669440" cy="513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27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EAA7-B000-4B31-A1DD-3A0BA99AC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E2F72-EB46-4A3B-B1AF-CDD9826FE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30822-F232-4648-9997-29D1EFFE215A}"/>
              </a:ext>
            </a:extLst>
          </p:cNvPr>
          <p:cNvSpPr txBox="1"/>
          <p:nvPr/>
        </p:nvSpPr>
        <p:spPr>
          <a:xfrm>
            <a:off x="1066800" y="1724026"/>
            <a:ext cx="807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&lt;input type="text" id="</a:t>
            </a:r>
            <a:r>
              <a:rPr lang="en-IN" dirty="0" err="1"/>
              <a:t>twotabsearchtextbox</a:t>
            </a:r>
            <a:r>
              <a:rPr lang="en-IN" dirty="0"/>
              <a:t>" value="" name="field-keywords" autocomplete="off" placeholder="" class="nav-input nav-progressive-attribute" </a:t>
            </a:r>
            <a:r>
              <a:rPr lang="en-IN" dirty="0" err="1"/>
              <a:t>dir</a:t>
            </a:r>
            <a:r>
              <a:rPr lang="en-IN" dirty="0"/>
              <a:t>="auto" </a:t>
            </a:r>
            <a:r>
              <a:rPr lang="en-IN" dirty="0" err="1"/>
              <a:t>tabindex</a:t>
            </a:r>
            <a:r>
              <a:rPr lang="en-IN" dirty="0"/>
              <a:t>="0" aria-label="Search"&gt;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120104-437F-4929-A041-BC21D39EEF4A}"/>
                  </a:ext>
                </a:extLst>
              </p14:cNvPr>
              <p14:cNvContentPartPr/>
              <p14:nvPr/>
            </p14:nvContentPartPr>
            <p14:xfrm>
              <a:off x="99000" y="1234440"/>
              <a:ext cx="8283240" cy="2895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120104-437F-4929-A041-BC21D39EEF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225080"/>
                <a:ext cx="8301960" cy="29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60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EAA7-B000-4B31-A1DD-3A0BA99AC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E2F72-EB46-4A3B-B1AF-CDD9826FE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B928F-E7A0-4BDC-B571-6D8F22F615BC}"/>
              </a:ext>
            </a:extLst>
          </p:cNvPr>
          <p:cNvSpPr txBox="1"/>
          <p:nvPr/>
        </p:nvSpPr>
        <p:spPr>
          <a:xfrm>
            <a:off x="790575" y="1704975"/>
            <a:ext cx="8353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="/</a:t>
            </a:r>
            <a:r>
              <a:rPr lang="en-IN" dirty="0" err="1"/>
              <a:t>gp</a:t>
            </a:r>
            <a:r>
              <a:rPr lang="en-IN" dirty="0"/>
              <a:t>/</a:t>
            </a:r>
            <a:r>
              <a:rPr lang="en-IN" dirty="0" err="1"/>
              <a:t>goldbox?ref</a:t>
            </a:r>
            <a:r>
              <a:rPr lang="en-IN" dirty="0"/>
              <a:t>_=nav_cs_gb_5d8ef71f209b44c2acab6343d6a5a05e" class="nav-a  " </a:t>
            </a:r>
            <a:r>
              <a:rPr lang="en-IN" dirty="0" err="1"/>
              <a:t>tabindex</a:t>
            </a:r>
            <a:r>
              <a:rPr lang="en-IN" dirty="0"/>
              <a:t>="0" data-</a:t>
            </a:r>
            <a:r>
              <a:rPr lang="en-IN" dirty="0" err="1"/>
              <a:t>csa</a:t>
            </a:r>
            <a:r>
              <a:rPr lang="en-IN" dirty="0"/>
              <a:t>-c-type="link" data-</a:t>
            </a:r>
            <a:r>
              <a:rPr lang="en-IN" dirty="0" err="1"/>
              <a:t>csa</a:t>
            </a:r>
            <a:r>
              <a:rPr lang="en-IN" dirty="0"/>
              <a:t>-c-slot-id="nav_cs_0" data-</a:t>
            </a:r>
            <a:r>
              <a:rPr lang="en-IN" dirty="0" err="1"/>
              <a:t>csa</a:t>
            </a:r>
            <a:r>
              <a:rPr lang="en-IN" dirty="0"/>
              <a:t>-c-content-id="nav_cs_gb_5d8ef71f209b44c2acab6343d6a5a05e" data-</a:t>
            </a:r>
            <a:r>
              <a:rPr lang="en-IN" dirty="0" err="1"/>
              <a:t>csa</a:t>
            </a:r>
            <a:r>
              <a:rPr lang="en-IN" dirty="0"/>
              <a:t>-c-id="fihvh7-p147z2-xqf0ve-mfd3ae"&gt;Today's Deals&lt;/a&gt;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B3537E-B3B7-47FC-8638-4F8CD6963581}"/>
                  </a:ext>
                </a:extLst>
              </p14:cNvPr>
              <p14:cNvContentPartPr/>
              <p14:nvPr/>
            </p14:nvContentPartPr>
            <p14:xfrm>
              <a:off x="0" y="1272600"/>
              <a:ext cx="8062200" cy="208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B3537E-B3B7-47FC-8638-4F8CD69635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63240"/>
                <a:ext cx="8080920" cy="21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207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EAA7-B000-4B31-A1DD-3A0BA99AC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E2F72-EB46-4A3B-B1AF-CDD9826FE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E71EEB-3EFA-4B80-97B5-D3BEDFFB378B}"/>
                  </a:ext>
                </a:extLst>
              </p14:cNvPr>
              <p14:cNvContentPartPr/>
              <p14:nvPr/>
            </p14:nvContentPartPr>
            <p14:xfrm>
              <a:off x="1059120" y="358200"/>
              <a:ext cx="6523200" cy="411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E71EEB-3EFA-4B80-97B5-D3BEDFFB37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760" y="348840"/>
                <a:ext cx="654192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55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EAA7-B000-4B31-A1DD-3A0BA99AC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E2F72-EB46-4A3B-B1AF-CDD9826FE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BBB55-BCE1-4890-A95B-31D4DF8502AA}"/>
                  </a:ext>
                </a:extLst>
              </p14:cNvPr>
              <p14:cNvContentPartPr/>
              <p14:nvPr/>
            </p14:nvContentPartPr>
            <p14:xfrm>
              <a:off x="335160" y="45720"/>
              <a:ext cx="6104160" cy="445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BBB55-BCE1-4890-A95B-31D4DF8502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36360"/>
                <a:ext cx="6122880" cy="44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57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EAA7-B000-4B31-A1DD-3A0BA99AC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E2F72-EB46-4A3B-B1AF-CDD9826FE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426B9D-2B4E-49F0-90A7-61733A790F29}"/>
                  </a:ext>
                </a:extLst>
              </p14:cNvPr>
              <p14:cNvContentPartPr/>
              <p14:nvPr/>
            </p14:nvContentPartPr>
            <p14:xfrm>
              <a:off x="266760" y="30600"/>
              <a:ext cx="713268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426B9D-2B4E-49F0-90A7-61733A790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1240"/>
                <a:ext cx="7151400" cy="68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E1D344-6E7B-4E32-8AF3-DCDE06F7E0E0}"/>
                  </a:ext>
                </a:extLst>
              </p14:cNvPr>
              <p14:cNvContentPartPr/>
              <p14:nvPr/>
            </p14:nvContentPartPr>
            <p14:xfrm>
              <a:off x="320040" y="2819520"/>
              <a:ext cx="9715680" cy="3551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E1D344-6E7B-4E32-8AF3-DCDE06F7E0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680" y="2810160"/>
                <a:ext cx="9734400" cy="356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7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2021-10-30T04:33:35Z</dcterms:created>
  <dcterms:modified xsi:type="dcterms:W3CDTF">2021-10-30T04:34:04Z</dcterms:modified>
</cp:coreProperties>
</file>