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8T02:47:19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5397 360 0,'-21'0'0,"42"0"0,-63 0 16,21 0-16,0 0 0,0 0 15,-1 0-15,1 0 16,0 0-16,0 0 15,0 0-15,0 0 16,-1 0 0,44 0 15,-1 0-31,0 0 16,21 0-16,1 0 0,-1 0 0,21 0 15,22-21-15,0 21 0,-22-21 16,22 21-16,21-22 0,-22 22 0,-20-21 15,21 0-15,-22 21 0,22-21 16,-22 21-16,1 0 0,-1-21 0,-20 21 16,-1 0-16,0 0 0,-21 0 15,1 0-15,-1 0 0,-42 21 32,-1-21-32,1 21 15,0-21-15,0 21 0,-21 0 16,20-21-16,1 22 0,0-22 0,0 21 15</inkml:trace>
  <inkml:trace contextRef="#ctx0" brushRef="#br0" timeOffset="348.31">6138 360 0,'-42'-42'31,"42"63"-15,-21-21-1,21 21-15,0 21 0,-21-21 16,21 22-16,-22-1 0,1 0 0,21 1 16,-21 20-16,0-20 0,0 20 15,0 1-15,-1-1 0,1 1 0,-21-22 16,21 21-16,21-20 15,-21-1-15,21 0 0,-22 1 0,22-22 16,0 0-16,0 0 0,0 0 16,0 1-16,0-1 0,0 0 15,22-21 17,-22-21-32,21 21 0,-21-21 15,21-1-15</inkml:trace>
  <inkml:trace contextRef="#ctx0" brushRef="#br0" timeOffset="780.25">6159 995 0,'0'0'0,"0"21"0,0 0 15,0 0-15,0 1 0,0-1 16,22-21 15,-1 0-15,0-21-16,0 21 0,0-22 0,0 1 15,1 0-15,-1 0 0,0 0 16,0 0-16,0-1 0,0 1 0,1 0 16,-22 0-16,0 0 15,0 0-15,0-1 0,-22 1 16,1 21-16,0 0 0,0 0 15,0 0-15,-22 21 0,22 1 16,-21-1-16,21 0 0,-149 212 31,170-212-31,0 21 16,0-21-16,0 1 0,0-1 16,0 0-16,0 0 0,0 0 0,22 0 15,-1-21-15,0 0 16,0 0-16,0 0 0,0 0 0,1 0 15,-1 0-15,0 0 16,0 0-16,0 0 0,0-21 0,22 0 16</inkml:trace>
  <inkml:trace contextRef="#ctx0" brushRef="#br0" timeOffset="1251.68">7091 804 0,'0'0'15,"0"-21"-15,0 0 0,-21 21 16,-1 0 0,1 0-16,0 0 0,-21 21 15,21 0-15,-22 1 0,1-1 16,21 0-16,-22 0 0,22 0 0,-21 0 16,21 1-16,0-1 0,21 0 15,0 0-15,0 0 0,0 0 16,21-21-16,21 0 15,-21 0-15,0 0 0,22 0 16,-22 22-16,21-22 0,-21 0 0,1 0 16,20 0-16,-21 0 0,0 21 15,0-21-15,22 0 0,-22 21 16,0-21-16,-21 21 0,21-21 16,-21 21-16,21 0 0,-21 1 15,0-1-15,-21 0 16,0 0-16,0 0 0,0-21 0,-22 21 15,1-21-15,21 22 0,-21-22 16,-1 0-16,22 0 0,-21 0 0,-1 0 16,1 0-16,21 0 0,-21 0 0,20 0 15,1 0-15,0 0 0,0 0 16,0 0-16,0 0 0,21-22 16,0 1-1,21 0 1,0 0-16,0 0 0,0 21 15,22-21-15</inkml:trace>
  <inkml:trace contextRef="#ctx0" brushRef="#br0" timeOffset="1599.48">7641 318 0,'0'0'15,"0"-22"-15,0 1 0,-21 21 16,0 0-16,0 0 16,-1 21-1,1 1-15,21 20 0,-21-21 16,21 21-16,0 1 0,-21-1 16,0 22-16,21-22 0,0 21 0,-21-20 15,-1 20-15,22 1 0,-21-1 16,21-20-16,-21 20 0,21-21 0,0 1 15,0-1-15,0 0 0,0-20 16,0-1-16,0 0 0,0 0 0,21 0 16,0-21-16,1 0 0,-1 0 0,0 0 15,0 0-15,0 0 0,0 0 16,22 0-16,-22-21 0,0 0 16,0 0-16,0 0 0,-21-1 15,22 1-15,-1 0 0</inkml:trace>
  <inkml:trace contextRef="#ctx0" brushRef="#br0" timeOffset="1808.31">7302 868 0,'22'0'31,"-1"0"-31,0 0 0,21-21 15,-21 21-15,22-21 0,-22 21 0,21-22 16,1 22-16,-1-21 0,0 21 16,1-21-16,-1 0 0,0 21 0,1-21 15,-1 0-15,0-1 0</inkml:trace>
  <inkml:trace contextRef="#ctx0" brushRef="#br0" timeOffset="2100.12">8276 360 0,'0'0'0,"0"21"32,0 0-17,0 0-15,0 22 0,0-22 16,-21 21-16,0 1 0,21-1 0,-21 0 15,-1 1-15,1 20 0,21-21 0,-21 22 16,0-22-16,0 1 0,21-1 16,-21 0-16,21 1 0,-22-22 0,22 21 15,0-21-15,0 0 0,0 1 16,22-22 0,-1 0-1,-21-22-15</inkml:trace>
  <inkml:trace contextRef="#ctx0" brushRef="#br0" timeOffset="2372.13">8255 466 0,'21'42'15,"-21"-21"1,0 0-16,0 22 0,21-1 0,-21 0 15,21 1-15,1-1 0,-22 22 16,0-22-16,21 0 0,-21 22 16,21-22-16,0 0 0,-21-20 0,21 20 15,0-21-15,-21 0 0,22 0 16,-1 1-16,-21-1 0,0 0 0,21-21 16,0 0-16,0 0 15,-21-21 1,21 0-16,-21-1 0,22 1 0</inkml:trace>
  <inkml:trace contextRef="#ctx0" brushRef="#br0" timeOffset="2644.07">8826 296 0,'0'0'0,"0"-21"16,-21 21-1,0 21-15,0-21 0,21 43 16,-21-22-16,0 21 0,-1 1 16,1-1-16,0 0 0,0 1 0,0 20 15,0 1-15,-1-22 0,-20 21 16,21 1-16,0-1 0,0-20 0,21-1 16,0 22-16,-22-43 15,22 21-15,0-21 0,0 22 0,0-22 16,0 0-16,22-21 15,-1 0-15,21 0 16,-21-21-16</inkml:trace>
  <inkml:trace contextRef="#ctx0" brushRef="#br0" timeOffset="3411.98">9504 381 0,'0'0'0,"0"-21"0,-21-43 31,-1 64-31,1 0 0,0 0 0,0 0 16,0 0-16,0 22 0,-1-1 0,-20 0 16,21 21-16,-21 1 0,-1-1 15,22 0-15,-21 1 0,-1-1 0,22 0 16,-21 22-16,21-22 0,0 22 15,-1-22-15,1 0 0,21 22 0,-21-22 16,21 0-16,0-20 0,0 20 16,0-21-16,21 0 0,-21 22 0,43-43 15,-22 21-15,0 0 0,21-21 16,-21 0-16,22 0 0,-1 0 16,0 0-16,-20 0 0,20 0 0,-21-21 15,21 21-15,-20-21 0,-1-1 16,0 1-16,-21 0 0,0-21 0,21 21 15,-21-22-15,0 1 0,0 21 16,0-22-16,0 22 0,0-21 0,-21 21 16,0 0-16,-22 21 0,22 0 15,0 0-15,-21 0 0,-1 0 0,1 0 16,0 0-16,21 0 0,-22 21 0,22 0 16,0-21-16,0 21 15,0-21-15,21 21 0,21-21 16,0 0-1,21 0-15,-21 0 0,22 0 0,-22-21 16,21 21-16,1-21 0,-22 21 16,21 0-16,0-21 0,-20 21 0,-1-21 15,0 21-15,21 0 0,-21 0 16,1 0-16,-1 0 0,0 21 16,-21 0-16,0 0 15,0 0-15,0 0 0,0 1 0,0 20 16,0 0-16,-21-21 0,0 22 15,-1 20-15,1-20 0,21-1 16,0 0-16,-21 1 0,0 20 0,21-21 16,-21 1-16,21 20 0,0-20 15,-21 20-15,21-21 0,-22 22 0,22-1 16,-21-20-16,21 20 0,0-20 0,0 20 16,0-21-16,-21 1 0,21-1 15,-21 0-15,21 1 0,0-1 0,0 0 16,0 1-16,0-22 0,0 0 0,0 0 15,0 0-15,0-42 32,0 0-32</inkml:trace>
  <inkml:trace contextRef="#ctx0" brushRef="#br0" timeOffset="3947.71">10372 127 0,'0'0'0,"0"21"0,21-21 31,0 0-31,0 0 0,21 0 16,1 0-16,-1 0 0,0 0 15,22 0-15,-1 0 0,-20 0 0,20-21 16,1 21-16,-1 0 0,1 0 15,-1 0-15,-20-21 0,-1 21 0,0 0 16,-21 0-16,1 0 16,-1 0-16,-64 0 15,22 0-15,-21 21 16,21-21-16,-43 0 0,22 21 0</inkml:trace>
  <inkml:trace contextRef="#ctx0" brushRef="#br0" timeOffset="4256.09">10710 191 0,'0'21'16,"0"0"0,0 0-16,0 0 0,0 0 15,0 1-15,0 20 0,0 0 16,0 1-16,0-1 0,-21 0 0,0 1 15,21 20-15,-21-21 0,0 1 0,21 20 16,-22-20-16,1-1 0,21 0 16,0 1-16,0-1 0,-21-21 0,21 21 15,0-20-15,0-1 0,0 0 16,0 0-16,21-21 31,0 0-15,-21-21-16,22 0 0,-1 21 15,0-21-15</inkml:trace>
  <inkml:trace contextRef="#ctx0" brushRef="#br0" timeOffset="5135.7">11261 529 0,'0'0'0,"-22"0"15,1 21 1,0 1-16,0-1 0,0 0 16,0 21-16,-1-21 0,1 22 15,0-22-15,0 21 0,0 1 16,0-22-16,21 21 0,0 0 16,-22-20-16,22 20 0,0-21 0,0 0 15,0 0-15,0 1 0,0-1 0,22-21 16,-1 0-16,0 21 0,0-21 15,0 0-15,0 0 0,1 0 0,20 0 16,-21-21-16,0 0 0,22-1 16,-22 22-16,0-21 0,0 0 0,0 0 15,0-21-15,-21 20 0,0 1 16,0-21-16,0 21 0,0-22 0,0 22 16,0 0-16,0 0 0,0 0 15,-21 0-15,0 21 0,0-22 16,0 22-16,0 0 0,-1 0 0,1 0 15,0 0-15,0 0 0,0 0 16,0 0-16,-1 0 0,44 0 31,-1 0-31,0 0 0,21 0 16,-21 0-16,22 0 0,-22 0 0,21 0 16,1-21-16,-1 21 0,0 0 15,1-21-15,-1 0 0,0 21 0,22 0 16,-22-21-16,0 21 0,1 0 15,-1 0-15,0-21 0,1 21 0,-22 0 16,0 0-16,0 0 16,-21 21-1,-21 0-15,0 0 16,0 0-16,0 0 0,-1 1 16,1 20-16,0-21 0,0 21 0,0-20 15,0 20-15,-1-21 0,22 21 16,0-20-16,-21 20 0,21-21 0,0 0 15,0 0-15,0 1 0,0-1 16,0 0-16,21 0 0,1-21 16,-1 0-16,0 0 0,0 0 15,21 0-15,-20 0 0,20 0 16,-21 0-16,21-21 0,-20 0 0,20 0 16,-21-1-16,21 1 0,-20 0 15,-1 0-15,0-21 0,0-1 0,-21 22 16,0-21-16,0 21 0,0-22 0,0 22 15,0-21-15,-21 21 0,0-1 16,0 1-16,-22 0 0,22 0 0,-21 21 16,-1 0-16,22-21 0,-21 21 15,21 0-15,0 0 0,-22 0 0,22 0 16,21 21 0,21-21-1,-21 21 1,21-21-16,22 0 0,-22 0 15,21 0-15,1 0 0,-1 0 0</inkml:trace>
  <inkml:trace contextRef="#ctx0" brushRef="#br0" timeOffset="5525.58">12890 148 0,'0'-21'0,"0"42"0,0-84 0,0 42 15,0-1-15,0 1 0,-21 0 0,0 21 16,0 0 0,0 0-16,0 21 15,-1 22-15,1-22 0,21 21 16,-21 0-16,0 1 0,21-1 0,-21 22 16,0-22-16,21 21 0,-22 1 15,1-1-15,0-20 0,21 20 0,-21 1 16,0-1-16,21 1 0,-21-22 0,21 22 15,0-22-15,0 0 0,0 1 16,0-1-16,0 0 0,0-21 16,0 1-16,21-1 0,0-21 15,0 21-15,0-21 0,0 0 0,1 0 16,-1 0-16,0 0 0,21-21 0,-21 21 16,22-21-16,-22-1 0,21 1 15,-21 0-15,22 21 0,-22-21 0,0 0 16,0 0-16,0-1 0,1 1 15,-1-42 1</inkml:trace>
  <inkml:trace contextRef="#ctx0" brushRef="#br0" timeOffset="5696.57">12996 1016 0,'0'21'15,"-21"-21"1,0 0 0,0 0-16,0 0 15,-22 21 1</inkml:trace>
  <inkml:trace contextRef="#ctx0" brushRef="#br0" timeOffset="6720.68">5397 1757 0,'0'0'0,"-21"0"0,-21 0 31,42 21-15,21-21 15,0 21-31,0-21 0,22 0 16,-1 0-16,0 0 0,1 0 0,20 0 15,-20 0-15,41 0 0,-20 0 0,-1 0 16,22 0-16,-22-21 0,22 21 16,0 0-16,21 0 0,-1-21 0,1 21 15,0 0-15,21 0 16,-21 0-16,21-21 0,0 21 0,-21 0 16,42 0-16,-21 0 0,0 0 0,0 0 15,21 0-15,-21 0 0,0 0 16,0 0-16,21 0 0,0 0 0,1 0 15,-1 0-15,-21 0 0,21 0 16,0 0-16,0 0 0,22-21 0,-22 21 16,0 0-16,0 0 0,0 0 0,0 0 15,-21 0-15,22 0 16,-1 0-16,0 0 0,-21 0 0,0 0 16,0 0-16,0 0 0,0 0 15,0 0-15,-21 0 0,0 0 0,211-22 16,-232 22-16,-1 0 15,-20 0-15,-1 0 0,1 0 16,-22 0-16,1 0 0,-22 0 0,0 0 16,0 0-16,0 0 0</inkml:trace>
  <inkml:trace contextRef="#ctx0" brushRef="#br0" timeOffset="6891.58">12721 1736 0,'0'21'63,"-21"0"-48,0-21-15,21 21 16</inkml:trace>
  <inkml:trace contextRef="#ctx0" brushRef="#br0" timeOffset="19917.25">1545 2773 0</inkml:trace>
  <inkml:trace contextRef="#ctx0" brushRef="#br0" timeOffset="20491.27">825 2455 0,'22'0'93,"-1"0"-30</inkml:trace>
  <inkml:trace contextRef="#ctx0" brushRef="#br0" timeOffset="21240.38">868 2413 0,'0'-21'15,"-21"21"-15,21-21 0,-22 0 16,1 21 0,21-22-16,0 44 47,0-1-32,0 21-15,0-21 16,0 0-16,0 22 0,0-22 0,21 0 15,1 0-15,-1 0 16,0 1-16,0-1 0,0 0 0,0-21 16,1 0-16,-1 21 0,0-21 15,21 0-15,-21 0 0,1 0 0,20-21 16,-21 21-16,0-21 0,22 0 16,-22 21-16,0-22 0,0 1 15,0-21-15,0 21 0,1 0 0,-22-1 16,21-20-16,-21 21 0,0 0 15,0 0-15,0-1 0,0 1 0,0 0 16,0 0-16,-21 42 31,21 21-15,0-20-16,-22 20 0,22-21 16,0 43-16,0-22 0,0 0 0,0 1 15,0-1-15,-21 21 0,21-20 16,0-1-16,0 22 0,0-22 15,0 0-15,0 1 0,0-1 0,0 21 16,0-20-16,0-1 0,0-21 16,0 22-16,0-1 0,0-21 0,0 21 15,0-20-15,0-1 0,0 0 16,0 0-16,-21-21 16,0 0-16,0 0 15,0 0-15,-1 0 0,-20-21 0,0 0 16,21 0-16,-22-1 0,1 1 15,0 0-15,20-21 0,-20 21 0,21-1 16,-21 1-16,20 0 0,1 0 16,21 0-16,-21 21 15,21-21 1,21 21 0,0 0-16,1 0 0,-1 0 15,0 0-15,0 0 16,0 0-16,0 0 0</inkml:trace>
  <inkml:trace contextRef="#ctx0" brushRef="#br0" timeOffset="21664.14">1587 3069 0,'22'21'31,"-1"-21"-31,0-21 0,-21 0 16,21 21-16,-21-21 15,21 21-15,0-21 0,-21 0 0,0-1 16,22 22-16,-22-21 0,21 0 16,-21 0-16,0 0 0,0 0 15,-21 21 1,-1 0-1,1 0-15,21 21 0,-21 0 0,0 0 16,-21 0-16,20 0 0,1 1 16,0-1-16,21 0 0,-21 21 0,0 1 15,21-22-15,-21 21 16,21 0-16,0-20 0,0 20 0,0-21 0,0 21 16,0-20-16,0-1 15,21 0-15,0 0 0,0 0 16,0-21-16,0 0 0,22 0 15,-22 0-15,0 0 0,21 0 0,-20-21 16,20 0-16,-21 0 0,21 0 16,-20-22-16,20 22 0</inkml:trace>
  <inkml:trace contextRef="#ctx0" brushRef="#br0" timeOffset="22087.89">2328 2921 0,'0'0'0,"-84"0"31,62 0-31,1 0 16,0 21-16,-21-21 0,21 21 0,-1 1 15,1-1-15,0 0 0,0-21 16,0 21-16,21 0 0,0 0 0,-21 1 16,21-1-16,0 0 15,0 0-15,21-21 16,0 0-16,0 0 0,0 0 15,0 0-15,1 0 0,20 0 0,-21 21 16,0-21-16,0 0 0,1 0 16,-1 21-16,0 1 0,0-1 15,-21 0 1,0 0-16,-21-21 0,0 21 16,0 0-16,-22 1 0,22-22 15,-21 21-15,21 0 0,-22-21 0,1 21 16,21-21-16,0 0 0,-22 0 15,22 0-15,0 0 0,-21 0 0,20 0 16,1 0-16,0 0 16,21-21-16,-21 21 0,21-21 15,21 0 1,0 21-16,0-22 0,-21 1 16,43 0-16,-22 21 0</inkml:trace>
  <inkml:trace contextRef="#ctx0" brushRef="#br0" timeOffset="22467.3">2879 2455 0,'-64'-42'15,"43"42"1,21 21-16,-21 0 16,0 1-16,21 20 0,0 0 0,-22-21 15,1 22-15,21 20 0,-21-20 16,0-1-16,0 21 0,21-20 0,-21 20 16,-1-20-16,22 20 0,-21-21 15,21 22-15,-21-22 0,21 22 0,0-22 16,0 0-16,0 1 0,0-22 15,0 21-15,0-21 0,0 1 0,21-1 16,0-21-16,1 21 0,-1-21 16,0 0-16,0 0 0,0 0 15,0 0-15,1 0 0,-1-21 0,0 0 16,0-1-16,0 1 16,-21 0-16,21 0 0,1 0 0,-22 0 15</inkml:trace>
  <inkml:trace contextRef="#ctx0" brushRef="#br0" timeOffset="22724.15">2561 3069 0,'42'0'16,"-20"0"-16,20 0 15,-21 0-15,0 0 0,22 0 0,-22 0 16,21-21-16,-21 21 0,22-21 16,-22 21-16,21 0 0,-21-21 0,0 21 15,1-21-15,-1 21 0,0 0 16,0 0-16</inkml:trace>
  <inkml:trace contextRef="#ctx0" brushRef="#br0" timeOffset="23664.12">3852 3069 0,'0'0'0,"-21"-21"0,21 0 15,-21 21-15,21-21 16,-21 0-16,21-1 16,0 1-16,0 0 0,0 0 15,0 0-15,21 21 16,0-21-16,0 21 15,0 0-15,22 0 16,-22 0-16,0 21 0,0 0 0,0 0 16,22 0-16,-22 0 0,0 1 0,-21 20 15,21-21-15,0 21 0,-21 1 16,22-22-16,-22 21 0,0 1 0,0-22 16,0 21-16,0-21 0,0 0 15,0 1-15,0-1 0,0 0 0,0 0 16,-22-42 15,22 0-31,0 0 16,-21-1-16,21 1 0,0 0 15,0-21-15,0 21 0,0-22 16,0 1-16,0 21 0,0-22 0,0 1 16,21 21-16,1-21 0,-1 20 15,0 1-15,0 0 0,21 0 0,-20 0 16,20 0-16,-21-1 0,21 22 15,-20 0-15,-1 0 0,21 0 0,-21 22 16,0-1-16,1 0 0,-1 21 0,-21-21 16,0 22-16,0-22 0,0 21 15,0 1-15,0-1 0,0-21 0,0 21 16,0 1-16,0-22 0,0 21 16,-21-21-16,-1 1 0,22-1 15,-21 0-15,21 0 16,0-42-1,0 0 1,0 0-16,0-1 16,0-20-16,21 21 0</inkml:trace>
  <inkml:trace contextRef="#ctx0" brushRef="#br0" timeOffset="24079.34">4805 3090 0,'0'0'0,"0"22"31,21-22-15,0 0 0,-21-22-16,21 22 15,0-21-15,-21 0 0,22 21 0,-22-21 16,21 0-16,-21 0 0,0-1 15,0 1-15,0 0 0,0 0 16,0 0-16,-21 21 16,-1 0-1,1 0-15,0 0 0,0 21 16,0 0-16,0 0 0,21 22 16,0-22-16,-22 0 0,22 21 0,0-21 15,0 22-15,0-22 0,0 21 0,0-21 16,0 1-16,0-1 0,0 0 15,0 0-15,22 0 0,-1-21 0,0 0 16,0 21-16,0-21 0,0 0 16,1 0-16,-1 0 0,0 0 15,21-21-15,-21 21 0,1-21 0,20 0 16,-21 0-16,0 0 0,0-1 0,1 1 16</inkml:trace>
  <inkml:trace contextRef="#ctx0" brushRef="#br0" timeOffset="24604.04">5270 2942 0,'0'0'16,"0"-21"0,0 0-16,0 0 15,22 21-15,-1 0 0,0-21 16,0 21-16,0 0 0,0 0 16,1 0-16,20 0 0,-21 0 0,0 0 15,22 21-15,-22 0 0,0 0 16,0 0-16,0-21 0,0 43 0,-21-22 15,0 0-15,0 0 16,0 43-16,-21-43 0,0 21 16,0-21-16,0 0 0,0 1 0,-1-1 15,1 0-15,0 0 0,0-21 0,21 21 16,0-42 15,0 0-31,21 0 16,0 0-16,0-22 0,1 22 0,-1 0 15,0-21-15,0 20 0,0 1 0,0-21 16,1 21-16,20 0 0,-21-1 16,0 1-16,0 0 0,1 0 0,-1 0 15,0 21-15,-42 21 32,0 0-32,-1 0 15,1 0-15,0 1 0,21 20 16,-21-21-16,0 0 0,21 22 0,-21-22 15,21 0-15,0 21 0,0-21 0,0 1 16,0-1-16,0 0 0,0 0 16,21-21-16,0 21 0,0-21 0,0 0 15,22 0-15,-22 0 16,0 0-16,0 0 0,21 0 16,-20-21-16,20 0 0,-21 0 0,21-22 15,-20 22-15,20 0 0</inkml:trace>
  <inkml:trace contextRef="#ctx0" brushRef="#br0" timeOffset="24899.87">6350 2392 0,'0'0'0,"0"-21"0,0 0 0,-21 21 16,0 0-16,-1 0 0,22 21 15,-21 0-15,21 21 16,-21-21-16,0 22 0,21-1 0,0 0 15,-21 22-15,21-22 0,-21 22 16,-1-22-16,22 0 0,0 22 16,0-22-16,-21 1 0,21-1 0,-21 0 15,21 1-15,0-1 0,0-21 0,0 21 16,0-20-16,0-1 0,0 0 16,0 0-16,0 0 0,21-21 15,0 0-15,1 0 16,-1 0-16,0 0 0,0-21 0,0 0 15,0 0-15,1 0 0,-1-22 0,0 22 16,21-21-16</inkml:trace>
  <inkml:trace contextRef="#ctx0" brushRef="#br0" timeOffset="25095.76">6159 2858 0,'0'0'0,"22"0"32,-1 0-32,0 0 0,0 0 15,21 0-15,-20 0 16,-1 0-16,0 0 0,21 0 16,-21-22-16,22 22 0,-22-21 0,0 21 15,21 0-15</inkml:trace>
  <inkml:trace contextRef="#ctx0" brushRef="#br0" timeOffset="26140.48">8043 2985 0,'0'-22'32,"21"1"-17,-21 0-15,22 0 0,-1 0 16,-21 0-16,0-1 0,21 1 0,-21 0 16,0 0-16,0 0 0,0-22 0,0 22 15,0 0-15,0 0 0,-21 0 16,0 21-16,-1 0 0,-20 0 15,21 0-15,-21 0 0,20 21 16,-20 0-16,0 0 0,-1 0 0,1 1 16,0-1-16,-1 21 0,1-21 0,21 22 15,0-22-15,-22 0 0,43 21 16,0-21-16,0 1 0,0-1 16,0 0-16,0 0 0,22 0 15,-1-21-15,0 0 0,0 0 16,21 0-16,-20 0 0,20 0 0,0 0 15,1 0-15,-1 0 0,0-21 16,1 0-16,-1 0 0,0 0 0,1-1 16,-1 1-16,-21 0 0,0 0 0,0 0 15,1 0-15,-1-1 0,0 22 16,-21-21-16,0 0 0,0 0 0,0 0 16,-21 42 30,0 0-46,21 0 16,-22 0-16,22 22 0,0-22 0,0 21 16,0 1-16,-21-1 0,21 0 0,0 1 15,0 20-15,0 1 0,0-1 16,0 1-16,0-1 0,0 1 0,0-1 16,21 1-16,1 20 0,-22-20 0,21-1 15,0 22-15,-21-22 0,21 22 16,0-21-16,-21 20 0,0-20 0,21-1 15,-21 1-15,22-1 0,-22 1 0,21-1 16,-21 1-16,0-1 0,0-20 16,0 20-16,0-21 0,0 1 15,0-1-15,0 0 0,0 1 0,-21-22 16,-1 21-16,1-21 0,0 1 0,0-22 16,0 0-16,-22 0 0,22 0 15,0 0-15,0 0 0,0-22 0,-22-20 16,22 21-16,0-43 0,0 22 0,-21-21 15,20-1-15,1 1 0,0-22 0,21 0 16,0 1-16,-21-1 0,21-21 16,0 21-16,0-20 0,0 20 0,21 0 15,0 1-15,0 20 0,1-21 0,-1 22 16,21-1-16,-21 1 16,22-1-16,-22 1 0,0 21 0,21-22 15,-21 22-15,1-1 0,-1 1 0,0 0 16,0 21-16,0-1 0,-21-20 15,0 21-15,21 0 0,1 0 0,-22-1 16</inkml:trace>
  <inkml:trace contextRef="#ctx0" brushRef="#br0" timeOffset="29599.92">8424 2985 0,'0'0'0,"21"0"16,1 0 15,-22-22-31,21 22 0,-21-21 16,21 0-16,0 0 0,-21 0 0,21 0 15,0-1-15,-21 1 0,22 0 0,-22 0 16,0 0-16,0 0 16,-22 21-1,1 0 1,0 0-16,0 21 0,0 0 0,21 0 15,-21 21-15,-1-20 0,22-1 16,-21 21-16,21-21 0,0 0 0,0 1 16,0-1-16,0 0 0,0 0 15,0 0-15,21 0 0,1-21 16,-1 0-16,0 0 0,21 0 0,-21 0 16,1 0-16,20 0 0,-21 0 0,21-21 15,1 21-15,-22-21 0,21 0 16,1 0-16,-1-22 0,-21 22 0,21 0 15,-20-21-15,20-1 0,-21 22 0,0-21 16,-21 0-16,0 20 0,21 1 16,-21 0-16,0 0 0,0 0 0,-21 42 47,21 0-47,-21 0 0,21 0 0,0 22 15,-21-22-15,21 0 0,0 21 16,0-20-16,0 20 0,0-21 0,0 0 15,0 22-15,0-22 0,0 0 0,-21-21 16,21 21-16,0 0 16,0-42 15,0 0-31,0 0 0,0 0 16,21-1-16,-21 1 0,0 0 0,21-21 15,0 21-15,0-22 0,-21 22 16,22-21-16,-1 21 0,0-1 0,0 1 15,0 0-15,0 0 0,1 21 16,-1 0-16,0 0 0,0 0 16,-21 21-16,21 0 15,-21 0-15,0 1 0,0-1 16,0 21-16,0-21 0,0 0 0,0 1 16,0 20-16,0-21 0,0 0 0,0 0 15,21 1-15,-21-1 0,0 0 16,22 0-16,-1-21 0,0 0 15,0 0-15,0 0 0,0 0 16,22 0-16,-22 0 16,0-21-16,21 0 0,-20 21 0,20-21 15,-21-1-15,21 1 0,-20-21 16,-1 21-16,0 0 0,0-22 16,0 22-16,0-21 0,-21 21 0,0-22 15,0 22-15,0 0 0,0 0 16,0 0-16,0-1 0,-21 22 15,0 0-15,0 0 16,0 22-16,0-22 16,-1 21-16,22 0 0,-21 21 0,21-21 15,-21 1-15,21 20 0,0-21 0,0 0 16,0 22-16,0-22 16,0 0-16,0 0 0,0 0 0,0 0 15,0 1-15,0-1 0,21 0 0,0-21 16,1 0-16,-1 0 15,0 0-15,0 0 0,0 0 0,0 0 16,22 0-16,-22-21 0,21 21 16,1-21-16,-22-1 0,21 1 0,-21 0 15,22-21-15,-22 21 0,0-22 0,0 22 16,0 0-16,-21-21 0,0 20 16,0 1-16,0 0 0,0 0 0,0 0 15,-21 21 16,21 21-31,-21 0 0,21 0 16,0 0-16,0 1 16,0-1-1,21-21-15,0 0 0,0 0 16,1 0-16,-1 0 16,0 0-16,0-21 0,0 21 15,0-22-15,1 1 0,-1 0 0,-21 0 16,21 21-16,-21-21 15,21 21-15,-21-21 0,0 42 47,0 0-47,0 0 0,0 0 0,0 0 16,-21 1-16,21 20 0,0-21 16,-21 0-16,21 0 0,0 1 0,0 20 15,0-21-15,0 0 0,0 0 0,0 1 16,0-1-16,0 0 15,21-21-15,0 0 0,-21 21 0,21-21 16,0 0-16,1 0 0,-1 0 0,0 0 16,0-21-16,21 0 0,-20 21 15,-1-21-15,0-1 0,0 1 16,0-21-16,0 21 0,1-22 0,-1 1 0,21 0 16,-21-1-16,0 1 15,1 0-15,-1-1 0,0 22 0,21-21 16,-21 21-16,1 0 0,-1-1 0,0 1 15,0 21-15,0 0 16,-21 21-16,21 1 16,-21-1-16,0 0 0,22 0 15,-22 0-15,0 0 0,0 22 0,0-22 16,0 0-16,21 0 0,-21 0 0,0 1 16,21-1-16,-21 0 15,21-21-15,-21-21 31,21 0-15,-21-1-16,0 1 0,0 0 16,0-21-16,0 21 0,0-1 15,0-20-15,0 21 0,0 0 0,-21 0 16,0-1-16,21 1 0,-21 0 0,0 21 16,-1 0-16,1 0 0,0 0 15,0 21-15,-21 0 0,20 1 0,1-1 16,-21 21-16,21-21 0,0 22 15,-1-1-15,1 0 0,0 1 0,0-22 16,0 21-16,0 0 0,21 1 16,0-22-16,0 21 0,0-21 0,0 1 15,0-1-15,0 0 0,0 0 16,21 0-16,0-21 0,0 0 0,0 0 16,0 0-16,1 0 0,-1 0 15,21 0-15,-21-21 0,0 21 0,1-21 16,20 0-16,-21 0 0,0-1 0,0 1 15,1 0-15,-1-21 0,-21 21 16,0-22-16,21 1 0,-21 0 0,0 20 16,0-20-16,0 0 0,0 21 0,0-1 15,0 1-15,0 0 0,0 0 16,-21 42 0,21 0-16,-21 0 15,21 1-15,0-1 0,-22 21 16,22-21-16,0 22 0,0-22 0,0 21 15,0 0-15,0-20 0,0-1 0,0 21 16,0-21-16,0 0 0,22 1 16,-1-1-16,0-21 0,0 21 0,0-21 15,0 0-15,1 0 0,-1 0 16,0 0-16,0 0 0,21 0 0,-20 0 16,-1-21-16,21 0 0,-21-1 0,0 1 15,1-21-15,-1 21 0,0-22 16,0 1-16,0 0 0,0-1 15,1-20-15,-22 21 0,21-22 0,-21 1 16,0 20-16,0 1 0,0 0 16,0-1-16,0 1 0,0 21 0,-21 0 15,21-1-15,-22 22 0,1 0 16,0 0 0,0 22-16,21-1 0,-21 0 0,21 21 15,0 1-15,0-1 0,0 0 16,0 1-16,0 20 0,0-21 0,0 1 15,0-1-15,0 0 0,0 1 0,0-1 16,0 0-16,0-20 0,0-1 16,0 21-16,0-21 0,21-21 0,0 21 15,0 1-15,0-22 0,1 0 16,-1 0-16,0 0 0,21 0 16,-21 0-16,22 0 0,-22-22 0,21 1 15,-21 0-15,1 0 0,20 0 0,-21 0 16,0-22-16,-21 22 0,21-21 15,1 21-15,-22-22 0,21 22 0,-21 0 16,0 0-16,0 0 0,0-1 0,0 44 31,-21-1-15,21 21-16,0-21 0,-22 0 16,22 22-16,-21-22 0,21 21 15,0-21-15,0 1 0,0-1 0,0 0 16,0 0-16,0 0 0,0 0 15,21-21-15,1 22 0,-1-22 0,0 0 16,0 0-16,0 0 0,22 0 0,-1 0 16,-21 0-16,21-22 0,1 22 15,-1-21-15,-21 0 0,22 0 0,-22 0 16,21 0-16,-21-22 0,0 22 16,1 0-16,-22-21 0,0 20 0,21 1 15,-21 0-15,0 0 0,0 0 0,-21 21 47,21 21-47,0 21 0,-22-21 16,1 1-16,21-1 0,-21 21 0,21-21 15,-21 0-15,21 22 0,0-22 16,0 0-16,0 0 0,0 0 0,0 1 16,0-1-16,21-21 15,0 0-15,0 0 0,22 0 16,-22 0-16,0 0 0,21 0 0,-20 0 15,20-21-15,-21-1 0,0 1 0,22 0 16,-22 0-16,0 0 0,0-22 16,0 1-16,-21 21 0,0-21 15,0-1-15,0 22 0,0-21 0,-21 21 16,0-1-16,0 1 0,0 0 16,-22 0-16,22 21 0,0 0 0,-21 0 15,20 0-15,-20 0 0,21 0 16,0 21-16,0-21 0,-1 21 0,1 0 15,21 1-15,0-1 0,0 0 16,21-21 0,1 0-16,20 0 15,-21 0-15,21 0 0,1 0 0,-1 0 16,22-21-16,-22 0 0,21 21 0,1-22 16,-1 1-16,1 21 0,-1-21 15,1 0-15,-22 21 0,1-21 16,-1 0-16,0 21 0,-21 0 0,22 0 15,-43 21 1,0 0-16,0 0 16,0 21-16,-21-20 0,-1-1 0,22 21 15,-21-21-15,21 0 0,-21 22 16,21-22-16,0 21 0,-21-21 0,21 1 16,-21-1-16,21 0 0,-21 0 0,21 0 15,0 0-15,0 1 0,0-1 16,0-42 31,0-1-47,0 1 0,0-21 15,0 21-15,21 0 0,0-22 16,0 22-16,0-21 0,0-1 16,1 1-16,-1 0 0,0-22 0,21 22 15,-21 0-15,22 20 0,-1-20 0,-21 21 16,0 0-16,22 21 0,-22 0 15,0 0-15,0 0 0,0 21 16,-21 0-16,22 21 0,-22-20 0,0 20 16,0 21-16,0-20 0,0-1 15,0 0-15,0 1 0,0-1 16,0 0-16,0 1 0,0-22 0,0 0 16,21 21-16,0-20 0,0-22 15,0 21-15,22 0 0,-22-21 0,21 0 16,0 0-16,1 0 0,-1 0 0,0 0 15,1-21-15,-1 0 0,0-1 16,1 1-16,-1 0 0,-21-21 16,22-1-16,-22 1 0,0 0 0,0-1 0,0 1 15,-21 0-15,0-1 0,0 1 16,0 0-16,0 21 0,0-22 16,0 22-16,-21-21 0,0 21 0,-21-1 15,20-20-15</inkml:trace>
  <inkml:trace contextRef="#ctx0" brushRef="#br0" timeOffset="30028.27">12446 2074 0,'0'0'16,"0"22"-16,-21-22 0,21 21 0,0 0 31,21-21-15,0 0-16,0 0 15,-21-21-15,0 0 16,0-1 0,0 1-1,-21 21-15,0 0 16,0 0-16,0 0 0,-1 0 16,1 0-16,0 0 0,0 21 15,0-21-15,21 22 0,-21-22 0,21 21 16,-22-21-16,22 21 0,0 0 15,22-21 1</inkml:trace>
  <inkml:trace contextRef="#ctx0" brushRef="#br0" timeOffset="30328.1">11557 2477 0,'0'0'15,"-21"0"-15,21 21 0,21-21 32,0 0-32,0 0 0,22-21 0,-22 21 15,21 0-15,-21 0 0,22-22 0,-22 22 16,21 0-16,-21 0 0,22 0 15,-22 0-15,0 0 0,0 0 16,0 0-16,-42 0 31,0 0-31,0 0 16,0 0-16</inkml:trace>
  <inkml:trace contextRef="#ctx0" brushRef="#br0" timeOffset="39677.71">952 4551 0,'0'0'0,"0"-21"0,0 0 15,0-1-15,0 1 16,0 0-16,0 0 0,0 0 16,0 42 31,0 0-47,-21 0 0,21 0 0,-21 1 15,21 20-15,-21 0 0,21 1 16,0-1-16,0 21 15,0-20-15,-21 20 0,21 1 0,0-1 16,0 1-16,-21-1 0,21 1 16,0-1-16,0-20 0,0-1 0,0 21 15,0-41-15,0 20 0,21 0 16,0-21-16,0 1 0,0-1 0,-21 0 16,21-21-16,1 0 0,-1 0 15,21 0-15,-21 0 0,0-21 16,22 0-16,-22-1 0,21 1 0,-21-21 15,22 21-15,-1-22 0,-21 1 16,22-21-16,-22 20 0,0-20 0,21 20 16,-21-41-16,-21 20 15,22 1-15,-22-1 0,21 1 0,-21 20 16,0-20-16,0 21 0,0-1 16,0 22-16,0-21 0,0 21 0,0-1 15,0 1-15,0 42 31,0 1-31,0 20 0,0-21 16,0 21-16,0 1 0,0-1 16,0 22-16,0-1 0,0 1 0,0-1 15,0 1-15,0-22 0,0 21 16,0-20-16,0 20 0,0-20 0,0-1 16,0-21-16,21 21 15,0-20-15,0-1 0,0 0 0,1-21 16,20 0-16,-21 0 0,21 0 15,-20 0-15,20 0 0,0 0 0,-21-21 16,22 0-16,-22-1 0,21-20 16,-21 21-16,1-21 0,20-1 0,-21 1 15,0 0-15,-21 20 0,21-20 16,-21 0-16,22-1 0,-22 22 0,0 0 16,21 0-16,-21 0 0,0 0 15,-21 21 1,-1 21-1,1 21-15,21-21 16,0 0-16,0 22 0,0-1 16,-21-21-16,21 22 0,0-1 0,0 0 15,0-21-15,0 22 0,0-22 16,0 0-16,0 0 0,0 0 0,0 1 16,0-1-16,0 0 15,0-42 16,0 0-31,0-1 0,0 1 0,0 0 16,0 0-16,21 0 0,-21-22 16,0 1-16,21 0 0,1 21 15,-22-22-15,21 1 0,0 0 0,0 20 16,21-20-16,-20 21 0,-1 0 16,0 0-16,0 21 0,0 0 0,0 0 15,1 0-15,-1 0 0,-21 21 16,21-21-16,-21 42 0,21-21 0,-21 0 15,0 22-15,0-1 0,0-21 16,21 22-16,-21-1 0,21-21 0,-21 21 16,0-20-16,0-1 0,22 0 15,-1 0-15,0 0 0,0 0 16,0-21-16,0 0 0,1 0 0,-1 0 16,0 0-16,21 0 0,-21 0 15,1 0-15,20 0 0,-21-21 16,0 0-16,22 0 0,-22 0 0,0-22 15,0 22-15,0-21 0,0 21 0,-21-22 16,22 1-16,-1 0 0,-21 21 16,21-22-16,-21 22 0,0-21 0,0 21 15,0-1-15,0 1 16,0 42 0,0 1-1,0-1-15,0 0 0,0 21 0,0-21 16,0 22-16,-21-1 0,21-21 15,0 22-15,0-22 0,0 21 16,0-21-16,0 22 0,0-22 0,0 0 16,0 0-16,0 0 0,21-21 15,0 21-15,0-21 0,0 0 16,22 0-16,-22 0 0,0 0 16,0 0-16,22-21 0,-22 21 0,0-21 15,21 0-15,-21 0 0,22 0 16,-22-1-16,0-20 0,21 0 0,-20-1 15,-1 1-15,0 0 0,0-1 0,-21-20 16,21 21-16,-21-22 0,21 22 16,-21-1-16,0 1 0,22 0 0,-22-1 15,21 1-15,-21 21 16,0 0-16,0 0 0,0-1 0,0 1 16,-21 21 15,-1 21-31,22 1 0,0-1 0,-21 21 15,0 0-15,21 1 0,-21-1 16,0 0-16,21 22 0,0-22 0,-21 22 16,21-22-16,-22 22 0,22-22 15,-21 0-15,21 1 0,0-1 16,0 0-16,0-21 0,0 22 0,0-22 16,21 0-16,1 0 0,-1-21 15,-21 21-15,21-21 0,0 0 0,0 0 16,0 0-16,1 0 0,-1 0 15,0 0-15,0 0 0,21-21 0,-20 0 16,-1 21-16,0-21 0,0 0 0,0 0 16,0-1-16,-21 1 0,22-21 15,-22 21-15</inkml:trace>
  <inkml:trace contextRef="#ctx0" brushRef="#br0" timeOffset="39931.57">3577 4868 0,'21'-21'32,"0"21"-32,1-21 0,-1 21 0,0 0 15,21-21-15,-21 0 0,1 21 16,20-21-16,0 21 0,-21 0 0,22-22 15,-22 22-15,21-21 0,-21 21 16,1-21-16,-1 21 0,0 0 16,-21-21-16,21 21 0,-21-21 15,-21 21-15</inkml:trace>
  <inkml:trace contextRef="#ctx0" brushRef="#br0" timeOffset="40331.33">3154 4509 0,'0'0'0,"-21"0"0,-64 0 31,64 0-31,0 0 0,-1 21 0,22 0 16,-21 0-16,21 0 15,-21-21-15,21 21 0,0 1 0,0-1 16,0 0-16,21-21 16,0 0-16,1 0 0,-1 0 15,0 0-15,0 0 0,0 0 16,0 0-16,1-21 0,-1 0 16,0 21-16,-21-22 0,0 1 0,0 0 15,0 0-15,0 0 16,0 0-16,-21 21 15,0 0-15,-1 0 0,1 0 16,0 0-16,0 0 0,0 0 16,21 21-16,0 0 0,-21-21 15,21 21-15,0 0 0,0 0 16,21 1-16,0-22 16</inkml:trace>
  <inkml:trace contextRef="#ctx0" brushRef="#br0" timeOffset="43368.6">4847 4572 0,'0'0'0,"21"0"78,0 0-78,1 0 16,-1 0-16,0 0 0,0 0 16,21 0-16,-20-21 0,20 0 0,-21 21 15,0-21-15,22-1 0,-22 22 16,0-21-16,0 0 0,0 21 0,0-21 15,-21 0-15,22 21 0,-22-21 16,0-1-16,0 1 16,-22 21-1,1 0-15,0 21 16,21 1-16,-21-1 0,21 0 16,0 0-16,0 21 0,0 1 15,0-1-15,0 0 0,0 1 0,0 20 16,0 1-16,0-22 0,0 22 0,0-1 15,0-21-15,0 22 0,0-22 16,0 1-16,-21-1 0,21 0 0,0 1 16,0-22-16,0 21 0,0-21 15,0 0-15,-21 1 0,21-1 16,-22-21 0,1-21-1,0-1-15,0 1 0,0-21 16,0 21-16,-1 0 0,-20-22 0,21 22 15,0-21-15,0 21 0,-1-1 16,-20-20-16,21 21 0,0 0 16,0 0-16,-1 21 15,22 21 1,-21 0-16,21 0 16,0 0-16,0 0 0,0 1 0,21 20 15,1-21-15,-1 0 0,-21 0 16,21 1-16,21-1 0,-21 0 15,1 0-15,-1 0 0,21 0 0,-21-21 16,22 22-16,-22-22 0,21 0 0,0 0 16,1 0-16,-22 0 0,21 0 15,1-22-15,-1 22 0,0-21 0,1 0 16,-1 0-16,0 0 0,-21-22 16,22 22-16,-22-21 0,21 21 0,-21-22 15,1 1-15,-22 0 0,0-1 0,0 1 16,0 21-16,0-21 0,0 20 15,0 1-15,0 0 0,0 0 16,0 0-16,-22 21 16,1 0-16,0 21 15,21 0-15,-21 0 0,0 22 0,21-22 16,0 21-16,0 0 0,0-20 16,-21 20-16,21 0 0,0-21 0,0 22 15,0-22-15,0 21 0,0-21 16,0 1-16,21 20 0,0-21 0,0-21 15,0 21-15,0 0 0,22-21 0,-22 0 16,21 0-16,1 0 16,-1 0-16,0 0 0,1-21 0,-1 0 15,0 21-15,1-21 0,-1 0 0,0 0 16,1-22-16,-1 22 0,-21-21 16,21 21-16,-20-22 0,20 1 0,-21 0 15,-21 20-15,0-20 0,21 21 0,-21 0 16,0 0-16,-21 21 15,0 0 1,0 21-16,0-21 0,-1 21 16,22 21-16,0-21 0,-21 1 0,21-1 15,0 0-15,0 21 0,0-21 0,0 1 16,0-1-16,0 0 16,21 0-16,-21 0 0,22-21 0,-1 21 15,-21 1-15,21-22 0,-21 21 0,21 0 16,0-21-1,-21 21-15,21-21 0,-42 0 32,0-21-17,21 0-15,-21 21 0,0-21 0,21-1 16,-21 22-16,-1-21 0,22 0 16,-21 21-16,21-21 0,-21 21 15,0 0 1,21 21-1,0 0-15,0 0 0,0 1 16,21-1-16,-21 0 0,21-21 16,0 21-16,-21 0 0,22-21 15,-1 21-15,0-21 0,0 0 0,0 0 16,22 0-16,-22 0 0,21 0 16,-21 0-16,22 0 0,-22 0 0,21-21 15,0 0-15,-20 0 0,20 0 0,0 0 16,-21-22-16,1 1 0,20 0 15,-21-22-15,0 22 0,0-22 16,1 1-16,-1-1 0,0 1 0,0-1 16,-21 22-16,0 0 0,21-22 15,-21 22-15,21 21 0,-21-22 0,0 22 16,0 0-16,0 0 0,0 0 16,0-1-16,0 44 15,-21-22-15,0 21 16,21 21-16,0-21 0,0 22 15,-21-22-15,21 21 0,-21 0 0,21 22 16,-21-22-16,21 22 0,0-22 16,0 22-16,-22-1 0,22-21 0,0 22 15,0-22-15,0 1 0,0-1 0,0 0 16,0-21-16,22 1 0,-22 20 16,21-42-16,0 21 0,21 0 15,-21-21-15,1 0 0,-1 0 0,21 0 16,-21 0-16,0 0 0,22 0 15,-22-21-15,0 0 0,21 0 0,-20 0 16,-1-1-16,21 1 0,-21 0 0,0 0 16,1 0-16,-1-22 0,0 22 15,-21 0-15,0 0 0,21 21 0,-21-21 16,0 0-16,0 42 31,0 0-31,0 0 16,-21 0-16,21 0 0,0 1 15,0-1-15,0 0 0,0 0 16,0 0-16,0 0 0,0 1 0,0-1 16,0 0-16,21 0 0,0-21 15,0 21-15,1-21 0,-1 0 0,21 0 16,-21 0-16,22 0 0,-22 0 0,21 0 16,0 0-16,1 0 0,-1-21 15,-21 0-15,22 0 0,-1 0 0,-21-1 16,21 1-16,-20 0 0,-22-21 0,21-1 15,-21-105 1,0 127 0,0 0-16,-21 21 15,21 21 1,-22 0-16,1 0 0,21 22 16,0-22-16,0 0 0,-21 21 15,21-20-15,-21-1 0,21 21 0,-21-21 16,21 0-16,0 1 0,0-1 0,0 0 15,0 0-15,0-42 32,0 0-17,0 0-15,21-1 16,0 1-16,-21 0 0,21-21 16,0 21-16,1-22 0,-1 22 0,0-21 15,-21 21-15,21-1 0,0 1 16,0 0-16,1 21 15,-1 0-15,-21 21 16,0 0-16,0 1 0,0-1 16,0 0-16,0 0 0,0 21 0,0-20 15,0-1-15,0 0 0,0 0 16,0 0-16,0 0 0,21 1 0,0-1 16,-21 0-16,42-21 0,-20 21 0,-1-21 15,21 0-15,0 0 0,-20 0 16,20 0-16,21 0 0,-20 0 0,-1 0 15,22 0-15,-22 0 0,0-21 16,1 0-16,-1 0 0,0-1 16,1-20-16,-1 21 0,-21-21 0,21-1 15,-20 1-15,-1 0 0,0-1 0,-21 1 16,0 21-16,0-22 0,0 22 16,0-21-16,-21 21 0,0 0 15,-1 21-15,1 0 0,0 0 0,-21 0 16,21 21-16,-1 0 0,-20 21 15,21-21-15,-21 1 0,20 20 0,1 0 16,0-21-16,0 22 0,0-1 16,0-21-16,21 22 0,-22-1 0,22-21 15,0 0-15,0 0 0,0 1 16,22-1-16,-1 0 0,0 0 16,0-21-16,0 0 0,0 0 0,1 0 15,20 0-15,-21 0 0,0 0 0,0 0 16,22-21-16,-22 21 0,0-21 15,0 0-15,0-22 0,1 22 0,-22 0 16,21-21-16,-21 20 0,21-20 0,-21 21 16,21-21-16,-21 20 0,0 1 15,0 0-15,0 0 16,0 42 15,0 0-31,-21 0 0,21 1 16,-21 20-16,21-21 0,0 21 0,0 1 15,0-1-15,0 0 0,0 1 16,0-1-16,0 0 0,0 22 0,0-22 16,0 22-16,0-1 0,0 1 0,0-1 15,0 1-15,0-1 0,0 1 16,0-1-16,21 1 0,0-1 0,-21 1 16,0-1-16,21 1 0,-21-1 0,21 1 15,-21-1-15,0 1 0,0-1 16,0 1-16,0-22 0,0 22 15,0-22-15,0 0 0,0 1 0,0-22 16,0 0-16,-21 21 0,0-21 0,0 1 16,-21-22-16,20 21 0,1 0 0,0-21 15,0 0-15,0 0 0,0 0 16,-1 0-16,1 0 0,21-21 0,-42 0 16,21-1-16,0 1 0,-1-21 15,1 21-15,0-22 0,21 1 0,-21 0 16,21-1-16,0-20 0</inkml:trace>
  <inkml:trace contextRef="#ctx0" brushRef="#br0" timeOffset="43647.96">8191 4572 0,'-42'0'16,"21"21"46,0-21-62,0 0 16,-1 0-16,1 0 0</inkml:trace>
  <inkml:trace contextRef="#ctx0" brushRef="#br0" timeOffset="43887.82">7112 4868 0,'0'22'0,"85"-22"31,-64 0-31,0 0 16,21-22-16,-21 22 0,1 0 0,-1-21 15,21 21-15,-21 0 0,22-21 0,-22 21 16,21 0-16,-21-21 0,0 0 15,1 21-15,-1 0 0,0-21 0</inkml:trace>
  <inkml:trace contextRef="#ctx0" brushRef="#br0" timeOffset="44419.51">10943 4360 0,'0'0'0,"0"-21"31,0 42-31,-21-21 16,0 22-16,0-1 0,21 21 0,-22-21 16,1 22-16,0-22 0,0 21 15,21 22-15,-21-22 0,0 0 0,-1 22 16,1-22-16,0 22 0,21-22 16,0 0-16,-21 1 0,21-1 0,0 0 15,0 1-15,0-22 0,0 0 0,0 0 16,0 0-16,0 0 15,21-21-15,0 0 0,0 0 16,1 0-16,-22-21 16,21 0-16,0 21 0,-21-21 15</inkml:trace>
  <inkml:trace contextRef="#ctx0" brushRef="#br0" timeOffset="45651.99">10499 4868 0,'0'0'0,"21"0"32,0 0-17,21 0-15,-21 0 0,22-21 0,-22 21 16,21-21-16,22 21 16,-22-21-16,0 21 0,1-21 0,20 0 15,-20 21-15,20-22 0,-21 22 0,1-21 16,-1 0-16,0 21 0,-20 0 15,20-21-15,-21 21 0,0 0 16,-21 21 15,-21 0-31,0 0 0,0 1 16,21 20-16,-21-21 0,-1 21 0,1 1 16,0-1-16,21-21 0,0 22 15,-21-22-15,21 21 0,0-21 0,0 0 16,0 1-16,0-1 0,21 0 15,0-21 1,0 0-16,1 0 0,-1 0 0,0 0 16,21 0-16,-21 0 0,1-21 15,-1 0-15,21 21 0,-21-22 0,0-20 16,1 21-16,-1 0 0,0-22 0,-21 1 16,0 0-16,0-1 0,0 22 15,0-21-15,0 0 0,0 20 0,-21 1 16,0 0-16,-1 0 0,1 21 0,0 0 15,-21 0-15,-1 0 0,22 0 16,0 0-16,-21 0 0,21 0 0,21 21 16,0 0-1,21 0 1,0-21-16,21 0 0,-21 0 0,22 22 16,-1-22-16,0 0 0,22 0 15,-22 0-15,22 0 0,-22 0 0,22-22 16,-1 22-16,1-21 0,-1 21 0,1-21 15,-22 0-15,21 21 0,-20-21 16,-1 21-16,0 0 0,-20-21 0,-1 21 16,0 0-16,-42 0 15,0 0 1,-1 21-16,1 0 0,0-21 16,-21 42-16,21-21 0,-22 1 15,22-1-15,0 21 0,-21-21 0,20 22 16,1-22-16,21 21 0,0-21 0,-21 0 15,21 1-15,0-1 0,0 0 16,0 0-16,0 0 0,21 0 0,0-21 16,1 0-16,-1 0 0,0 0 0,21 0 15,-21 0-15,22 0 0,-22 0 16,21-21-16,-21 21 0,22-21 0,-22 0 16,0 0-16,0-22 0,0 22 15,1 0-15,-22-21 0,0-1 0,0 1 16,0 21-16,0-21 0,0 20 0,-22-20 15,1 21-15,-21 0 16,21 0-16,-22-1 0,22 1 0,-21 21 16,0 0-16,20 0 0,-20-21 0,21 21 15,0 0-15,0 0 0,-1 0 16,22 21-16,0 0 16,22-21-16,-1 0 0,0 22 15,0-22-15,21 0 0,1 21 0,-1-21 16,0 0-16,1 0 0,-1 0 0,0 0 15,22 0-15,-22 0 0,1-21 16,20-1-16,-21 22 0,22-21 0,-22 0 16,1 0-16,-1 0 0,0 0 0,1-1 15,-22 1-15,0 0 16,-21-21-16,0 21 0,0-22 0,0 22 16,0-21-16,0 21 0,0-1 15,0 1-15,0 0 0,-21 0 0,0 21 16,-1 0-16,1 0 0,0 21 15,0 21-15,0-20 0,21 20 16,-21 0-16,-1 1 0,1 20 16,0-21-16,21 22 0,-21-22 0,0 22 15,21-1-15,0-20 0,-21 20 0,21 1 16,0-22-16,0 0 0,0 1 0,0-1 16,0-21-16,21 21 15,0-20-15,0-1 0,0-21 0,0 21 16,1-21-16,20 0 0,-21 0 0,21 0 15,-20-21-15,20 0 0,0-1 16,1 1-16,-1-21 0,0 21 0</inkml:trace>
  <inkml:trace contextRef="#ctx0" brushRef="#br0" timeOffset="47135.93">14774 4318 0,'0'0'0,"0"-21"16,0 0-16,0-22 0,0 22 0,0-21 15,0 21-15,21 0 0,-21-22 0,0 22 16,0 0-16,0 0 16,22 42-1,-22 0 1,0 21-16,0 1 0,0-1 16,0 0-16,0 1 0,0 20 15,0-20-15,0-1 0,0 21 0,-22-20 16,22 20-16,0-20 0,0 20 0,-21-21 15,21 22-15,0-22 0,0 1 16,0-1-16,0-21 0,0 21 0,0-20 16,0-1-16,21 0 0,1-21 15,-1 0-15,0 0 0,0 0 16,0 0-16,22 0 0,-22-21 0,21 0 16,-21-22-16,22 22 0,-1-21 15,-21-1-15,21 1 0,1 0 0,-22-1 16,21 1-16,-21-21 0,1 20 15,20 1-15,-21-22 0,0 1 16,0 21-16,1-1 0,-1-20 0,-21 20 16,0 22-16,21-21 0,-21 21 15,0 0-15,0-1 0,0 1 0,0 42 32,0 1-32,0-1 0,0 0 0,-21 21 15,21 1-15,-21-1 0,21 0 0,0 1 16,-22-1-16,22 0 0,-21 1 15,21-1-15,-21 0 0,21 1 0,0-1 16,0 0-16,0 1 0,0-1 16,0-21-16,0 0 0,0 22 15,0-22-15,0 0 0,21 0 16,0-21-16,1 0 0,-1 0 16,21 0-16,-21 0 0,22-21 0,-22 0 15,21 0-15,0-1 0,-20-20 16,20 21-16,0-21 0,-21 20 0,22-20 15,-1 21-15,-21-21 0,22-1 0,-22 22 16,0 0-16,0 0 0,-21 0 16,0-1-16,0 1 0,-21 21 15,0 0 1,0 21-16,-1 1 0,1-1 0,0 0 16,0 0-16,21 0 0,-21 0 15,21 22-15,0-22 0,0 21 16,0-21-16,0 22 0,21-22 0,0 0 15,0 0-15,-21 22 0,21-22 16,1-21-16,-22 21 0,0 0 0,0 0 16,21-21-16,-42-21 31,21 0-31,-22 0 16,1 0-16,0-1 0,21 1 15,-21-21-15,0 21 0,0 0 0,-1-1 16,22 1-16,0 0 0,-21 21 0,0 0 15,21 21 17,0 0-32,0 1 0,0-1 0,0 0 15,0 0-15,0 0 0,0 0 16,21 1-16,0-1 0,1 0 0,-1-21 16,0 21-16,0-21 0,0 0 15,0 0-15,22 0 0,-22 0 0,21 0 16,-21 0-16,22 0 0,-1-21 0,0 0 15,1 0-15,-1-1 0,-21 1 16,22 0-16,-1-21 0,-21 21 0,0-22 16,0 22-16,1 0 0,-1-21 15,0 20-15,-21 1 0,0 0 16,0 0-16,0 0 0,0 0 16,-21 21-1,0 0-15,-1 0 0,22 21 0,-21 0 16,0-21-16,0 21 0,0 0 15,21 0-15,0 22 0,-21-22 0,21 0 16,0 0-16,0 22 0,0-22 0,0 0 16,0 21-16,0-21 0,0 1 15,0-1-15,21 0 0,0-21 0,0 21 16,0-21-16,0 0 0,22 21 16,-22-21-16,21 0 0,1 0 0,-22 0 15,21 0-15,0 0 0,1 0 16,20-21-16,-20 21 0,-1-21 15,0 0-15,22 0 0,-22-1 0</inkml:trace>
  <inkml:trace contextRef="#ctx0" brushRef="#br0" timeOffset="47647.63">17378 4551 0,'0'-21'0,"0"42"0,-21-63 0,-1 42 0,1-22 15,0 22-15,0 0 0,0 0 16,-22 0-16,22 0 0,0 0 0,0 0 15,-21 0-15,20 22 0,1-22 16,0 21-16,0 0 0,0 0 16,0 0-16,-1 22 0,1-22 0,21 0 15,0 21-15,0-21 0,0 22 16,0-22-16,0 0 0,0 21 0,0-20 16,0-1-16,0 0 0,0 0 0,21-21 15,-21 21-15,22-21 0,-1 0 16,0 0-16,0 0 0,0 0 15,22-21-15,-22 0 0,0 0 16,0 0-16,0-1 0,0 1 16,1-21-16,-1 0 0,0-1 0,0 1 0,0 0 15,0-1-15,1-20 16,-1-1-16,0 1 0,0 20 0,0-20 16,-21-1-16,0 1 0,0 21 15,0-1-15,0 1 0,0 21 0,0 0 16,0-1-16,0 1 0,0 42 15,-21 1-15,0-1 16,21 21-16,-21 0 0,21 1 0,0-1 16,-21 22-16,-1-22 0,22 21 15,-21-20-15,21 20 0,0-20 0,0-1 16,0 0-16,0 1 0,0-1 16,0 0-16,0 1 0,21-22 15,1 0-15,-1 0 0,0 0 0,0 0 16,21-21-16,-20 0 0,20 0 15,-21 0-15,21 0 0,1 0 0,-22-21 16,21 0-16,1 0 0</inkml:trace>
  <inkml:trace contextRef="#ctx0" brushRef="#br0" timeOffset="49011.85">18838 4784 0,'0'-21'31,"0"-1"-31,21 1 0,1 0 16,-1 0-16,0 0 0,0-22 0,0 22 16,0-21-16,1 0 0,-22-1 15,21-20-15,0 20 0,0-20 16,0-1-16,0 1 0,-21-1 0,0 22 16,0-21-16,0 20 0,0 22 15,0-21-15,0 21 0,0-1 0,0 1 16,-21 21-1,0 0-15,0 21 0,21 1 16,-21 20-16,0 0 0,-1 22 16,1-22-16,0 22 0,21-1 0,-21 1 15,0-1-15,0-21 0,-1 22 0,22-1 16,0-20-16,0-1 0,0 0 16,0 1-16,0-1 0,0 0 15,22-20-15,-22 20 0,21-21 16,0 0-16,0-21 0,21 21 0,-20-21 15,20 0-15,-21 0 0,21 0 0,-20 0 16,20-21-16,-21 0 0,21 0 16,-20 0-16,20 0 0,-21-1 0,0-20 15,0 21-15,1-21 0,-22 20 16,0 1-16,21-21 0,-21 21 0,0 0 16,0-1-16,-21 22 15,-1 0 1,1 0-16,21 22 15,-21-22-15,21 21 0,0 0 16,21-21 0,0 0-16,1 21 0,-1-21 0,0 0 15,0 0-15,21 0 0,-20 0 16,20 0-16,-21 0 0,21-21 0,1 21 16,-22-21-16,21 21 0,-21-21 15,1-1-15,-1 22 0,0-21 0,0 0 16,-21 0-16,21 0 0,-42 21 31,0 21-15,0-21-16,21 21 15,-21 0-15,-1 0 0,1 1 0,0-1 16,21 0-16,0 0 0,-21 0 0,21 0 16,-21 1-16,21-1 0,0 0 15,0 0-15,0 0 0,0 0 16,21 1-16,0-22 0,0 0 15,0 0-15,1 0 0,-1 0 0,21 0 16,-21 0-16,22-22 0,-22 22 0,21-21 16,-21 0-16,22 0 0,-22 0 15,0 0-15,21-1 0,-21 1 0,1-21 16,-22 21-16,21 0 0,-21-22 0,21 22 16,-21 0-16,0 0 15,0 0-15,0-1 0,0 44 31,0-1-31,-21 0 16,21 0-16,-21 0 0,21 22 0,0-1 16,0-21-16,-22 21 0,22 1 15,-21 20-15,21-20 0,-21 20 0,21 1 16,0-1-16,-21 1 0,0 20 16,21-20-16,0 20 0,0-20 0,0 21 15,0-1-15,-21 1 0,21 0 0,0-1 16,0 1-16,0 0 0,0-1 15,0 1-15,0 0 0,0-1 16,0-20-16,0 20 0,0 1 0,0-21 16,0 20-16,0-20 0,0-22 0,0 22 15,0-22-15,0 0 0,0 1 16,0-22-16,0 0 0,0 0 0,-22-21 16,1 0-16,0 0 0,-21 0 15,21-21-15,-1 0 0,-20 0 0,0-22 16,-1 22-16,1-21 0,0-1 15,-1 1-15,22-21 0,-21-1 16,21 22-16,0-22 0,21 1 0,0-1 16,0 1-16,0-1 0,0 1 0,21-22 15,21 22-15,-21-22 0,22 0 16,-22 22-16,21-22 0,0 22 0,1-22 16,-1 21-16,0 1 0,1-1 15,-1 1-15,0-1 0,1 22 0,-1 0 16,-21-22-16,22 22 0,-22 0 0,0-1 15,21 1-15,-42 0 0</inkml:trace>
  <inkml:trace contextRef="#ctx0" brushRef="#br0" timeOffset="49755.43">21421 4551 0,'0'0'0,"63"0"16,-42 0-16,-21-21 15,21 0-15,1 21 16,-1-22-16,-21 1 0,21 0 0,-21 0 16,21 0-16,-21 0 0,0-1 15,0 1-15,0-21 0,0 21 0,0-22 16,-21 22-16,0 0 0,0 0 0,-1 0 16,1 0-16,0 21 0,-21 0 15,21 0-15,-22 21 0,1 0 0,21 0 16,-22 0-16,22 22 0,-21-1 15,21 0-15,0 1 0,-1-1 0,1 0 16,0 1-16,21-1 0,0-21 16,0 21-16,0-20 0,0-1 15,0 0-15,21 0 0,0-21 0,1 21 16,-1-21-16,0 0 0,21 0 0,-21 0 16,22 0-16,-1 0 0,0-21 15,22 0-15,-22 21 0,1-21 0,-1-22 16,0 22-16,1-21 0,-1 21 15,0-22-15,-21 1 0,22-21 0,-22-1 16,0 1-16,0-1 0,-21 1 0,0-1 16,21 1-16,-21-1 0,0 22 15,0-22-15,0 22 0,0 0 0,0-1 16,0 22-16,0 0 16,0 0-16,-21 21 0,0 21 15,0 0 1,0 0-16,21 22 0,-21-1 0,-1 0 15,22 22-15,-21-1 0,21 1 0,-21-1 16,0 1-16,21-1 0,0 1 16,0-22-16,0 22 0,0-22 0,0 0 15,0-21-15,0 22 0,0-22 16,0 0-16,21 0 0,0-21 0,0 21 16,1-21-16,-1 0 0,0 0 0,0 0 15,0 0-15,0 0 0,1-21 16,-1 21-16,0-21 0,0 0 15,21 0-15,-42 0 0</inkml:trace>
  <inkml:trace contextRef="#ctx0" brushRef="#br0" timeOffset="50772.19">22119 4403 0,'0'21'31,"21"-21"0,0 0-15,1 0-16,-1-21 0,0 21 0,0-21 16,0-1-16,-21 1 0,21 0 15,-21 0-15,0 0 16,0 0-16,0-1 0,-21 22 16,0 0-1,0 0-15,0 0 0,-22 22 0,22-1 16,0 0-16,0 0 0,0 0 15,0 0-15,21 22 0,0-22 0,-22 0 16,22 0-16,0 22 0,0-22 0,0 0 16,0 0-16,0 0 0,0 0 15,22 1-15,-1-1 0,0-21 16,0 0-16,0 21 0,22-21 16,-22 0-16,0 0 15,0 0-15,0 0 0,22-21 0,-22 0 16,21 21-16,-21-22 0,22 1 15,-22 0-15,0-21 0,21 21 0,-21-1 16,22-20-16,-22 0 0,0-1 0,0 22 16,0-21-16,1 21 0,-22 0 15,0-1-15,0 1 0,0 42 32,0 1-32,0-1 0,-22 0 0,1 0 15,21 21-15,0-20 0,-21 20 16,0-21-16,21 21 0,0-20 0,0-1 15,0 0-15,0 0 0,0 0 16,0 0-16,0 1 0,21-1 16,0-21-16,0 0 0,1 0 15,-1 0-15,0 0 0,0 0 0,21 0 16,-20-21-16,20-1 0,-21 22 16,21-21-16,1 0 0,-22 0 0,21 0 15,-21 0-15,22-22 0,-22 22 16,0-21-16,0 21 0,0-22 0,-21 22 15,0 0-15,0 0 0,0 0 0,-21 21 32,21 21-17,-21 0-15,0 0 16,21 0-16,-21 0 0,21 22 0,-21-22 16,21 0-16,-22 0 0,22 22 0,0-22 15,0 0-15,0 0 0,0 0 16,0 0-16,22-21 15,-1 22-15,0-22 0,0 0 16,0 0-16,0 0 0,22 0 0,-22 0 16,21 0-16,-21-22 0,22 22 0,-1-21 15,-21 0-15,22 0 0,-22 0 16,0-22-16,0 22 0,0-21 0,0 21 16,-21-22-16,0 22 15,0-21-15,0 21 0,0 0 0,-21 21 16,0 0-16,0 0 0,0 0 15,0 0-15,-1 21 0,1 0 16,0 0-16,0 0 0,0 22 0,0-22 16,21 21-16,0-21 0,-22 22 15,22-22-15,0 0 0,0 21 0,0-21 16,0 1-16,0-1 0,22 0 0,-22 0 16,21-21-16,0 21 0,0-21 15,0 0-15,0 0 0,1 0 0,20 0 16,-21 0-16,21 0 0,1 0 15,-1-21-15,-21 0 0,22 0 16,-1 0-16,0-1 0</inkml:trace>
  <inkml:trace contextRef="#ctx0" brushRef="#br0" timeOffset="51091.72">24236 3598 0,'0'0'0,"0"-21"0,0 0 16,-21 42 0,-1 0-1,1 1-15,0-1 0,0 21 0,0 0 16,0 1-16,-1-1 0,1 22 16,0-1-16,0 1 0,0-1 0,0 1 15,-1-1-15,22-21 0,-21 22 16,21-22-16,-21 22 0,21-22 0,0-21 15,-21 22-15,21-22 0,-21 21 0,21-21 16,0 0-16,0 1 16,21-22-1,0 0 1,0 0-16,0-22 16,1 1-16,-1 0 0,0 0 0,0 0 15</inkml:trace>
  <inkml:trace contextRef="#ctx0" brushRef="#br0" timeOffset="51455.51">24257 4233 0,'0'22'15,"0"-1"-15,-21 0 0,0 0 0,-1 0 0,1 22 16,0-22-16,0 21 0,0-21 0,21 22 16,-21-22-16,21 0 0,-22 0 15,22 0-15,0 0 0,0 1 0,0-1 16,0 0-16,22-21 15,-1 0-15,0 0 0,0 0 16,21 0-16,-20 0 0,20 0 0,-21 0 16,21 0-16,1-21 0,-22 0 15,21-1-15,-21 1 0,22 0 0,-22-21 16,0 21-16,-21-22 0,0 1 0,0 0 16,0-1-16,0 22 0,0-21 15,-21 21-15,0-1 0,0 1 0,-22 0 16,22 21-16,-21 0 0,-1 0 15,22 0-15,-21 0 0,21 0 0,-22 21 16,22 0-16,0 1 0,0-1 16,0 0-16,21 0 0,-21 0 15,21 0-15,0 1 0,0-1 0,21-21 16,0 21-16,0-21 0,0 0 16,22 0-16</inkml:trace>
  <inkml:trace contextRef="#ctx0" brushRef="#br0" timeOffset="51832.29">24998 4170 0,'0'0'0,"-21"0"16,-1 0-16,1 0 15,0 0-15,0 21 0,0 0 0,21 0 16,-21 1-16,-1 20 0,1 0 15,0 1-15,21-1 0,-21 21 0,21-20 16,0 20-16,-21-20 0,21 20 16,-21 1-16,-1-1 0,22 1 0,0-1 15,-21 1-15,0-1 0,0 1 0,21-1 16,-21 1-16,0-1 0,-1 22 16,1-22-16,0 1 0,0-1 0,0 22 15,0-22-15,-1 1 0,1-22 0,0 22 16,21-22-16,0 0 15,0 1-15,0-22 0,0 21 0,0-21 16,0 1-16,21-22 16,0 0-16,1 0 0,-1-22 15,0 1-15,0-21 16,0 0-16,0-1 0,1 1 0,-1-22 16,21 1-16</inkml:trace>
  <inkml:trace contextRef="#ctx0" brushRef="#br0" timeOffset="52163.92">24871 4360 0,'0'0'0,"0"-21"0,0-21 16,0 21-16,0 0 0,21-1 16,0 1-16,0 0 0,0 0 0,1 21 15,-1 0-15,0-21 0,0 21 0,21 0 16,-20 0-16,-1 0 0,0 0 15,0 21-15,0 0 0,0-21 0,-21 21 16,22 0-16,-22 1 0,0-1 16,0 0-16,-22 0 0,1 0 0,0 0 15,-21 1-15,-1-1 16,1 0-16,0-21 0,-1 21 0,1-21 16,0 21-16,-1-21 0,1 0 0,0 21 15,21-21-15,-1 0 0,1 0 16,21 22-16,0-1 15,21-21 1,1 0-16,-1 0 0,21 0 0,0 0 16,1 0-16,-22 0 0</inkml:trace>
  <inkml:trace contextRef="#ctx0" brushRef="#br0" timeOffset="52815.88">25294 4403 0,'42'-64'31,"-42"43"-31,0 0 16,22 21-16,-1-21 0,-21 0 15,21-1-15,0 22 0,-21-21 16,21 0-16,-63 21 31,21 21-31,0 0 0,-1 1 16,1-1-16,0 0 0,0 0 15,0 21-15,0-20 0,-1-1 0,22 0 16,0 0-16,0 0 0,0 0 16,0 1-16,0-1 0,22-21 15,-1 21-15,0-21 16,0 0-16,0 0 0,0 0 16,1 0-16,-1 0 0,0 0 0,0 0 15,21-21-15,-20 21 0,-1-21 16,0-1-16,0 22 0,0-21 0,0 0 15,-21-21-15,22 21 0,-1-1 0,0-20 16,-21 21-16,21 0 0,-21 0 16,21-1-16,0 1 0,1 0 15,-1 21-15,0 0 16,0 0-16,-21 21 16,0 0-16,0 1 0,21-1 15,-21 0-15,0 0 0,0 0 16,0 0-16,0 1 0,0-1 15,0 0-15,0 0 0,-21 0 0,21 0 16,-21-21-16,21 22 0,-21-22 16,21 21-16,-21-21 15,21-21 1,0-1 0,0 1-16,21 0 0,0 0 15,-21 0-15,21 0 0,0-22 16,0 22-16,1 0 0,-1 0 0,0-22 15,0 22-15,0 21 0,0-21 16,1 0-16,-1 21 0,0 0 16,0 0-16,0 0 15,0 0-15,-21 21 16</inkml:trace>
  <inkml:trace contextRef="#ctx0" brushRef="#br0" timeOffset="53183.67">26352 4255 0,'0'-22'16,"0"1"-1,0 0-15,-21 21 16,0 0 0,0 0-16,0 0 0,0 0 0,-1 0 15,-20 21-15,21 0 16,0 1-16,21-1 0,-21-21 0,21 21 15,0 0-15,0 0 0,0 0 16,21 1-16,0-1 16,0-21-16,0 21 0,0-21 0,1 21 15,20-21-15,-21 21 0,0-21 16,0 21-16,-21 1 31,-21-22-31,0 0 16,0 0-16,0 0 0,0 0 15,-22 0-15,22 0 0,-21 0 0,21 0 16,-22 0-16,22 0 0,-21 0 0,-1 0 16,22 21-16,-21-21 0,0 21 15,20-21-15,-20 21 0,0-21 0</inkml:trace>
  <inkml:trace contextRef="#ctx0" brushRef="#br0" timeOffset="54564.24">1164 6922 0,'0'0'0,"21"0"0,-21-22 0,0 1 16,0 0-1,0 0 1,21 21-16,-21-21 0,0 42 31,0 0-31,0 0 16,0 0-16,0 1 0,0 20 0,0-21 16,0 21-16,0 1 15,0-1-15,0 0 0,0 1 0,0-1 16,0 0-16,0 1 0,0-1 15,0-21-15,0 22 0,0-22 16,0 0-16,0 0 0,22-21 31,-1-21-31,-21 0 16,21 0-16,0-22 0,21 22 16,-20-21-16,-1-1 0,0 1 0,21 0 15,-21 21-15,1-22 0,20 1 16,-21 0-16,0-1 0,0 22 15,1 0-15,-1 0 0,-21 0 16,0 42 0,0 0-16,0 0 0,0 0 15,0 0-15,0 22 0,0-1 0,0 0 16,0 1-16,21-1 0,-21 0 16,21-20-16,-21 20 0,21-21 0,0 21 15,-21-20-15,22-22 0,-1 21 16,0-21-16,0 0 0,0 0 0,0 0 15,1 0-15,-1-21 0,21-1 16,-21 1-16,0 0 0,1-21 0,-1 21 16,0-22-16,-21 1 15,0 21-15,0-22 0,0 1 0,0 21 16,0-21-16,0-1 0,0 22 16,-21 0-16,0-21 0,-1 20 0,1 1 15,0 21-15,0-21 0,0 21 16,0 0-16,-1 0 15,22 21 1,0 0-16,0 1 0,22-1 16,-1-21-16,0 21 0,0-21 15,0 0-15,0 0 0,22 0 16</inkml:trace>
  <inkml:trace contextRef="#ctx0" brushRef="#br0" timeOffset="55091.94">2582 6625 0,'0'0'0,"0"-21"0,0 0 15,-21 0-15,21 0 0,-21 21 0,0 0 16,0 0-16,21 21 16,-22 0-16,22 0 0,-21 0 15,21 22-15,0-1 0,0 0 16,0-21-16,0 22 0,0-1 0,0 0 15,0 1-15,0-1 16,0 0-16,-21 1 0,21-1 0,0 0 16,0 1-16,-21-22 0,21 21 15,0-21-15,0 1 0,0-1 0,0-42 47,0-1-47,0 1 0,0 0 16,0-21-16,0 21 0,0-22 15,21 22-15,0-21 0,22 21 0,-22-22 16,0 1-16,21 21 0,-21-22 16,22 22-16,-22 0 0,21 0 0,-21 21 15,22 0-15,-22 0 16,0 0-16,0 0 0,0 0 0,1 21 16,-1 0-16,-21 0 0,21 1 0,-21-1 15,0 21-15,0-21 0,0 22 16,0-22-16,0 21 0,0-21 0,0 0 15,0 22-15,-21-22 0,21 0 16,0 0-16,-21 0 0,21 1 16,0-1-16,0-42 47,21 21-47,0-22 0,0 1 15</inkml:trace>
  <inkml:trace contextRef="#ctx0" brushRef="#br0" timeOffset="55359.79">3238 6858 0,'-42'42'15,"21"-20"1,21-1-16,0 0 0,0 0 0,0 21 0,0-20 15,-21-1-15,21 0 0,0 21 16,0-21-16,-21 1 0,21-1 16,0 0-16,0 0 0,0 0 0,0 0 15,0-42 17,0 0-32,0 0 15,0 0-15,0 0 0,21-22 0,-21 22 16</inkml:trace>
  <inkml:trace contextRef="#ctx0" brushRef="#br0" timeOffset="55711.59">3111 6625 0,'0'0'0,"-21"0"16,0 0-16,21 21 0,0 1 15,0-1-15,-21 0 0,21 0 16,-21 0-16,21 0 0,0 1 15,0-1-15,21-21 32,0 0-32,-21-21 15,21-1-15,-21 1 16,21 0-16,-21 0 16,0 0-16,0 0 0,0-1 0,0 1 15,0 0-15,-21 0 16,21 0-16,-21 21 0,0 0 15,0 0 1,0 0-16,21 21 0,-22 0 0,22 0 16,0 0-16,0 1 15,0-1-15,0 0 0,0 0 0,0 0 16,0 0-16,22-21 16,-1 0-16</inkml:trace>
  <inkml:trace contextRef="#ctx0" brushRef="#br0" timeOffset="56016.41">3577 6456 0,'-21'0'31,"21"21"-31,-21 0 16,0 0-16,21 22 0,-22-22 15,22 21-15,0 1 0,-21-1 0,21 0 16,-21 1-16,0-1 0,21 0 0,-21 1 16,21-1-16,-21 0 15,21 1-15,-22-22 0,22 21 0,0-21 16,0 22-16,0-22 0,0 0 0,-21 0 16,21 0-16,21-21 31,1-21-31,-1 0 15,0 0-15,0 0 0,-21-1 16</inkml:trace>
  <inkml:trace contextRef="#ctx0" brushRef="#br0" timeOffset="56388.2">3704 7027 0,'21'0'16,"0"0"0,1 0-1,-1-21-15,0 0 16,0 0-16,0 21 0,-21-21 0,0 0 16,0-1-16,21 1 0,-21 0 15,0 0-15,0 0 0,-21 21 31,0 0-31,0 21 16,0 0-16,0 0 0,-1 0 16,1 1-16,21 20 0,0-21 15,-21 0-15,21 22 0,0-22 0,0 0 16,0 21-16,0-21 0,0 1 16,0-1-16,21 0 0,0-21 0,1 21 15,-1-21-15,0 0 0,0 0 0,0 0 16,22 0-16,-22 0 0,21-21 15,-21 0-15,22 0 0,-1-1 0</inkml:trace>
  <inkml:trace contextRef="#ctx0" brushRef="#br0" timeOffset="57152.11">5524 7006 0,'0'0'0,"22"-21"47,-22 0-31,21 21-16,0-21 0,0 0 15,-21-1-15,21 1 0,-21 0 16,0 0-16,0 0 0,0 0 0,0-1 16,0 1-16,-21 0 0,21 0 15,-42 0-15,21 0 0,-1-1 0,-20 22 16,21 0-16,-21 0 15,20 0-15,-20 0 0,21 0 0,0 0 16,-22 22-16,22-1 0,-21 0 0,21 21 16,0-21-16,-1 22 0,1-1 15,0-21-15,0 22 0,21-1 0,-21 0 16,21-21-16,0 22 0,0-1 0,0-21 16,0 22-16,0-22 0,21 0 15,0 0-15,0-21 0,0 0 0,22 0 16,-22 0-16,21 0 0,1 0 15,-1-21-15,0 0 0,1 0 0,-1-1 16,0-20-16,22 21 0,-22-21 0,0 20 16,1-20-16,-1 0 15,0-1-15,1 1 0,-22-21 0,0 20 16,0-20-16,0-1 0,-21 1 0,0 20 16,0-20-16,0 21 0,0-1 15,0 1-15,0 0 0,0 20 0,-21 1 16,0 0-16,0 21 15,0 0-15,0 0 0,21 21 16,-22 0-16,22 1 0,0 20 0,-21 0 16,21 1-16,0-1 0,-21 0 15,21 22-15,0-22 0,0 22 0,0-22 16,0 0-16,0 1 0,0-1 0,0 0 16,0 1-16,0-1 15,0-21-15,21 0 0,0 0 0,1 1 16,-1-1-16,0 0 0,0-21 0,0 0 15,22 0-15,-22 0 0,21 0 16,-21-21-16,22 0 0,-1-1 0</inkml:trace>
  <inkml:trace contextRef="#ctx0" brushRef="#br0" timeOffset="59036.21">6498 6689 0,'0'0'0,"0"-21"0,0-1 16,0 1-16,-21 21 15,0 0 1,0 0-16,-1 0 0,1 21 16,0 1-16,21-1 0,-21 0 0,0 0 15,0 0-15,-1 22 0,22-22 16,0 0-16,0 21 0,0-21 0,-21 1 16,21 20-16,0-21 0,0 0 0,0 0 15,0 1-15,21-1 16,1-21-16,-1 0 0,0 0 15,0 0-15,0 0 0,22 0 0,-22 0 16,21-21-16,-21 21 0,22-22 16,-22 1-16,21 0 0,-21 0 0,0 0 15,1 0-15,-1-22 0,0 22 16,-21 0-16,0-21 0,0-1 16,0 22-16,0 0 0,0-21 0,-21 20 15,0 1-15,-1 0 0,1 0 0,0 21 16,0 0-16,0 0 0,-22 0 15,22 0-15,-21 0 0,21 0 0,0 21 16,-22-21-16,22 21 0,0 0 0,0 22 16,-22-22-16,43 0 0,-21 21 15,21-20-15,0 20 0,0-21 0,0 21 16,0-20-16,0-1 0,21 0 16,1 0-16,-1 0 0,0 0 15,21 1-15,-21-22 0,22 0 0,-22 0 16,21 0-16,1 0 0,-1 0 0,0 0 15,1 0-15,-1 0 0,0-22 16,1 1-16,-1 21 0,0-21 0,1 0 16,-22 0-16,21 0 0,-21-1 15,0 1-15,1 0 0,-1-21 0,0 21 16,-21-1-16,0 1 0,0 0 0,0 0 16,0 0-16,0 42 31,0 0-31,-21-21 15,0 21-15,21 22 0,-22-22 16,22 0-16,0 0 0,0 0 16,0 0-16,0 1 0,0-1 0,0 0 15,0 0-15,0 0 0,22 0 16,-1-21-16,0 0 0,0 0 16,0 22-16,22-22 0,-22 0 0,21 0 15,-21 0-15,22 0 0,-22-22 16,21 22-16,0-21 0,1 0 0,-1 0 15,0 21-15,-20-21 0,20 0 0,-21-22 16,21 22-16,-42 0 16,22 0-16,-22 0 0,21-22 0,-21 22 15,0 0-15,0 0 0,-21 21 32,-1 0-32,1 0 0,0 21 15,21 0-15,0 0 0,-21 0 0,0 1 16,21 20-16,0-21 0,0 0 15,-21 22-15,21-22 0,-22 0 0,22 0 16,0 0-16,0 0 0,0 1 16,0-1-16,0-42 47,0-1-47,22 22 15,-1-21-15,0 0 0,-21 0 0,21-21 16,0 20-16,0 1 0,1 0 0,20-21 15,-21 21-15,0-1 0,22 1 16,-22 0-16,0 21 0,0 0 0,0-21 16,-21 42-1,0 0-15,0 0 16,0 1-16,0-1 0,0 0 0,0 0 16,0 0-16,0 0 0,0 1 15,0-1-15,0 0 0,0 0 0,21 0 16,22-21-16,-22 21 0,0 1 15,0-22-15,22 0 0,-1 0 0,-21 0 16,21 0-16,1 0 0,-1 0 16,0 0-16,1 0 0,-1-22 0,-21 22 15,22-21-15,-1 0 0,0 0 0,-21 21 16,1-21-16,20 0 0,-42-22 16,21 22-16,-21 0 0,0-21 0,0 20 15,0-20-15,0 21 0,0 0 16,-21 0-16,0-1 0,0 1 0,-1 0 15,1 21-15,0 0 0,0 0 0,0 0 16,0 21-16,-1 0 16,1-21-16,0 43 0,0-22 0,-21 0 15,20 0-15,1 22 0,0-22 0,21 0 16,0 21-16,0-21 0,0 1 16,0-1-16,0 0 0,0 0 0,0 0 15,0 0-15,21-21 0,0 0 0,1 22 16,-1-22-16,0 0 0,0 0 0,0 0 15,0 0-15,1 0 0,20-22 16,-21 1-16,0 21 0,0-21 0,1 0 16,-1 21-16,-21-21 0,21 0 0,-21-1 15,21 1-15,-21 0 0,21 0 16,-21 0-16,0 0 0,0-1 16,0 1-16,0 42 31,0 1-16,0-1-15,-21 0 0,21 0 16,-21 0-16,21 22 0,-21-22 16,21 21-16,0 0 0,0 1 0,0 20 15,0-20-15,0 20 0,0 1 0,21-1 16,0 1-16,0-1 0,0 1 16,-21 20-16,22-20 0,-1-1 0,0 22 15,0-22-15,0 22 0,0 0 16,1-22-16,-1 22 0,0 0 0,0-22 15,0 22-15,0-22 0,1 22 16,-1-22-16,0 22 0,0-21 0,-21-1 16,21 1-16,-21-1 0,21-21 0,-21 22 15,0-22-15,0 1 0,0-1 0,0-21 16,0 0-16,0 0 0,0 1 16,0-1-16,-21-21 0,0 0 0,0 0 15,0 0-15,21-21 0,-21-1 0,-1 1 16,1 0-16,21 0 0,-21-21 0,0-1 15,0 1-15,0 0 0,21-22 16,-22 1-16,1-22 0,0 21 0,0-20 16,21-1-16,-21 0 0,21 1 15,0-1-15,0-21 0,0 22 0,0-1 16,0 0-16,21 1 0,-21-1 16,21 21-16,0-20 0,22 20 0,-22 1 15,0-1-15,0 1 0,21 20 0,-20-20 16,-1-1-16,21 22 0,-21 0 15,0-1-15,1 1 0,-22 0 0,0-1 16,21 22-16,-21-21 0,0 0 0,0 20 16,0-20-16</inkml:trace>
  <inkml:trace contextRef="#ctx0" brushRef="#br0" timeOffset="59451.97">7683 5990 0,'0'0'0,"0"21"0,-21 1 0,0-22 0,21 21 16,-21 0-16,21 0 0,0 0 15,0 0 1,0 1-16,21-22 16,0 0-1,0 0-15,1 0 0,-1 0 16,0 0-16,0-22 0,0 22 0,0-21 16,-21 0-16,22 21 0,-22-21 0,0 0 15,0 0 1,-22-1-16,1 22 0,0 0 0,0 0 15,0 0-15,0 0 16,-1 0-16,1 0 0,0 0 0,0 22 0,21-1 16,-21 0-16,21 0 15,0 0-15,21 0 16,0-21-16,0 0 16</inkml:trace>
  <inkml:trace contextRef="#ctx0" brushRef="#br0" timeOffset="59963.68">10901 6138 0,'0'0'0,"21"-21"0,-21 0 0,0 0 16,0 0-16,0 0 16,0-1-16,0 44 31,21-1-31,-21 0 16,0 0-16,0 21 0,0 1 0,0-1 15,0 0-15,0 1 0,0 20 16,0 1-16,0-22 0,0 22 0,0-22 15,0 0-15,-21 1 0,21-1 0,-21 0 16,21-21-16,0 1 16,-21-1-16,21 0 0,0 0 0,21-21 31,0 0-15,0-21-16,0 0 0</inkml:trace>
  <inkml:trace contextRef="#ctx0" brushRef="#br0" timeOffset="60415.42">11430 6265 0,'0'0'0,"0"-21"0,-21 42 16,0 1-16,-1-1 16,-20 21-16,21-21 0,-21 22 15,20-22-15,-20 21 0,21 0 0,-21-20 16,-1 20-16,22-21 0,0 0 15,-21 22-15,20-22 0,1 0 0,0-21 16,0 21-16,21 0 0,0-42 31,0 0-15,21 0-16,0 0 0,22-1 0,-22 1 16,0-21-16,21 0 0,1 20 15,-22-20-15,21 0 0,0-1 0,-20 22 16,20 0-16,-21-21 0,21 42 15,-20-21-15,-1 21 0,0 0 16,-21 21-16,21-21 16,-21 21-16,0 0 0,0 21 15,0-20-15,0 20 0,0-21 0,21 21 16,-21 1-16,0-22 0,21 21 0,-21-21 16,22 1-16,-22 20 0,21-21 15,-21 0-15,21 0 0,0-21 0,-21 22 16,21-22-16,0 0 0,1 0 0,-1 0 15,0 0-15,0 0 16,21 0-16,-20-22 0,-1 1 0,0 0 16,0 0-16,0-21 0</inkml:trace>
  <inkml:trace contextRef="#ctx0" brushRef="#br0" timeOffset="60683.93">12150 5990 0,'0'0'0,"0"-21"0,-22 42 32,1-21-32,21 21 0,-21 1 0,0 20 15,21-21-15,-21 0 0,21 22 16,-21-1-16,-1-21 0,22 21 0,0 1 16,-21-1-16,0 0 0,21 1 15,-21-1-15,21 0 0,-21 1 16,21-22-16,0 21 0,0-21 0,0 1 15,0-1-15,0 0 0,0 0 16,0-42 15,21 0-31,0 0 0,0-1 0</inkml:trace>
  <inkml:trace contextRef="#ctx0" brushRef="#br0" timeOffset="60959.93">12636 6054 0,'-21'0'16,"21"21"-16,-21 0 0,0 0 16,21 0-16,0 1 0,-21-1 15,0 21-15,-1-21 0,22 22 0,0-1 16,-21 0-16,21 1 0,-21-1 0,21 0 15,-21-21-15,21 22 0,0-22 16,0 21-16,0-21 0,-21 1 0,21-1 16,21-21 15,0-21-31,-21-1 16,21 22-16,0-21 0</inkml:trace>
  <inkml:trace contextRef="#ctx0" brushRef="#br0" timeOffset="61520.49">12594 6117 0,'0'0'0,"0"-21"0,0-21 31,0 21-15,21 21-16,-21-22 0,21 22 15,1 0-15,-1 0 0,0 0 16,0 0-16,0 0 0,0 0 15,1 22-15,-1-1 0,-21 0 0,0 0 16,0 0-16,0 0 0,0 22 16,0-22-16,0 21 0,-21-21 0,-1 22 15,1-22-15,0 21 0,-21-21 0,21 1 16,-1-1-16,-20 0 0,21 0 16,0-21-16,21-21 31,21 0-16,0 0-15,0-1 0,0 1 16,1 21-16,20-21 0,-21 0 0,21 21 16,-20 0-16,-1-21 0,21 21 15,-21 0-15,22 0 0,-22 0 0,0 0 16,21 21-16,-21 0 0,22-21 16,-22 42-16,0-20 0,0-1 0,0 0 15,1 21-15,-22-21 0,0 22 0,0-22 16,0 0-16,0 0 0,-22 22 15,1-22-15,0 0 0,-21 0 0,21 0 16,-22 0-16,-20-21 0,20 22 16,1-1-16,0-21 0,-22 0 15,22 21-15,0-21 0,-1 0 0,22 0 16,-21 0-16,21 0 0,-22 0 0,22 0 16,0 0-16,0 0 0,21-21 15,-21 21-15,21-21 0,0-1 16,21 1-1,-21 0-15,21 21 0,0-21 16,21 0-16</inkml:trace>
  <inkml:trace contextRef="#ctx0" brushRef="#br0" timeOffset="61827.31">13441 6075 0,'-21'-21'15,"42"21"1,21 0-16,-21-21 0,0 21 16,1 0-16,20 0 0,-21 0 0,21-22 15,-20 22-15,20 0 0,0 0 16,-21-21-16,22 21 0,-22 0 15,0 0-15,21 0 0,-20 0 16,-1 0-16,0 0 0,-42 0 31,0 0-31,-1 0 0,1 0 16,0 21-16,-21-21 0,21 0 0,-1 0 16</inkml:trace>
  <inkml:trace contextRef="#ctx0" brushRef="#br0" timeOffset="62104.16">13652 6054 0,'0'21'15,"-21"-21"-15,21 21 16,0 0-16,0 0 0,-21 1 16,21-1-16,0 0 0,0 21 0,0-21 15,-21 22-15,21-22 0,0 21 16,0 1-16,0-1 0,0 0 0,0-21 15,0 22-15,0-22 0,0 21 16,0-21-16,0 1 0,0-1 0,0 0 16,-21 0-16,21 0 0,0 0 15,0-42 17,21 0-32,0 0 15,0 0-15</inkml:trace>
  <inkml:trace contextRef="#ctx0" brushRef="#br0" timeOffset="62459.63">14330 6625 0,'0'21'32,"0"-42"-32,21 42 0,0-42 15,0 21-15,-21-21 16,0 0-16,0 0 16,0 0-16,0-1 0,0 1 15,-21 0-15,0 0 0,0 21 16,0 0-1,-1 0-15,1 21 0,21 0 16,0 0-16,0 1 16,0-1-16,0 0 15,0 0-15,21-21 32,1 0-32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8T04:40:24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14055 12933 0</inkml:trace>
  <inkml:trace contextRef="#ctx0" brushRef="#br0" timeOffset="3492.75">1672 2498 0,'0'0'0,"0"-21"0,0-1 16,0 1-16,0 0 0,0 0 0,0 0 15,0 0-15,0-1 0,-21 22 0,21-21 16,0 0-16,0 0 16,-21 0-16,21 0 0,-21 21 31,21 21-15,0 21-1,0 0-15,0 1 0,0-1 16,0 22-16,0-1 0,0 1 0,21 20 15,-21-20-15,0 20 0,0 1 16,0 0-16,0 21 0,0-22 0,0 22 16,0-21-16,0 21 0,0-1 15,0-20-15,0 21 0,0 0 0,-21 0 16,-1-1-16,22-20 0,-21 21 16,21-21-16,0-22 0,-21 22 15,21-22-15,-21 1 0,21-1 16,0-20-16,-21-1 0,21-21 0,0 0 15,0 0-15,0-42 16,0 0 0,0-21-16,0-1 0,0 1 0,0-21 15,21-1-15,0-21 0</inkml:trace>
  <inkml:trace contextRef="#ctx0" brushRef="#br0" timeOffset="4324.46">1693 2498 0,'0'-43'0,"0"86"0,-21-107 16,0 43-16,0 0 0,21 0 0,0 0 15,-21 21-15,21-22 16,-22 22-16,44 0 15,20 0 1,-21-21-16,21 21 0,1 0 16,-1-21-16,22 21 0,-1 0 0,22-21 15,-1 21-15,22 0 0,21-21 16,0 21-16,0 0 0,0 0 16,0-21-16,0 21 0,21 0 0,-21 0 15,22 0-15,-22 0 0,21 0 16,-21 0-16,-21 0 0,21 0 0,0 0 15,-22 0-15,1 0 0,0 0 16,-21 0-16,-1 0 0,-20 0 0,-1 0 16,-20 0-16,-1 0 0,-21 0 15,0 0-15,1 0 0,-1 0 0,0 0 16,-21 21-16,21 0 16,-21 0-16,21-21 0,-21 21 15,0 22-15,0-22 0,0 21 16,0 0-16,0 1 0,0-1 15,0 0-15,0 22 0,0-22 0,-21 22 16,0-1-16,21 1 0,0-1 16,0 1-16,0 20 0,0 1 0,0 0 15,0-1-15,0 1 0,0 0 16,0-1-16,0 1 0,21 0 0,-21-1 16,21 1-16,-21 0 0,0-1 15,0-20-15,0-1 0,0 1 0,0-1 16,21 1-16,-21-22 0,0 1 0,0-1 15,0 0-15,0 1 0,0-22 16,0 21-16,0-21 0,0 0 16,-21 1-16,0-1 0,0 0 0,0 0 15,0 0-15,-1 0 0,-20 1 16,0-22-16,-1 21 0,1 0 0,0-21 16,-1 21-16,-20-21 0,21 0 0,-22 21 15,1-21-15,-1 21 0,1-21 16,-22 0-16,-21 22 0,0-22 0,0 21 15,-42-21-15,0 21 0,0 0 16,-21-21-16,-1 21 0,-20 0 0,42 1 16,-1-22-16,1 21 0,42 0 15,22-21-15,-1 0 0,22 0 0,20 0 16,1 0-16,0 0 0,-1 0 16,22 0-16,0 0 0,0-21 15,0 21-15,21-21 0,0-1 16,0 1-16,0-21 0,0 21 15,0-22-15,0-20 0,21-1 0</inkml:trace>
  <inkml:trace contextRef="#ctx0" brushRef="#br0" timeOffset="4768.46">1714 1566 0,'0'0'0,"0"-21"16,0 0 0,22 21-1,-1 0-15,0 0 0,21-21 0,1 0 16,-22 21-16,21 0 0,22 0 15,-22-21-15,21-1 0,1 22 0,-1 0 16,1 0-16,-22 0 0,22 0 16,-43 0-16,21 0 0,-21 0 15,-42 22 1,-21-22-16,0 21 0,-1-21 16</inkml:trace>
  <inkml:trace contextRef="#ctx0" brushRef="#br0" timeOffset="4984.37">2053 1503 0,'0'21'31,"0"0"-31,0 0 16,0 1-16,0-1 0,0 21 16,0 0-16,0 1 0,0-1 0,0 0 15,0 1-15,0-1 0,0 0 16,0 1-16,0-22 0,0 21 15,0-21-15,0 1 0,0-1 16,21-21-16,0 0 16,1 0-16,20 0 15</inkml:trace>
  <inkml:trace contextRef="#ctx0" brushRef="#br0" timeOffset="5268.21">2836 1418 0,'0'0'0,"0"-21"0,-21 21 31,0 21-31,0 0 16,-22 1-16,22 20 0,0 0 16,0 1-16,0 20 0,0-21 0,-1 22 15,22-22-15,0 1 0,0-1 16,0 0-16,0-21 0,0 1 0,22 20 15,-1-42-15,0 21 0,21-21 16,-21 21-16,1-21 0,-1 0 0,21 0 16,0-21-16,-20 0 0,20 21 15,-21-21-15,21 0 0,-20-1 0,20-20 16,-21 21-16,0 0 0,0 0 16</inkml:trace>
  <inkml:trace contextRef="#ctx0" brushRef="#br0" timeOffset="5440.11">3217 1778 0,'0'0'0,"-21"0"0,21 21 0,21-21 47,0 0-47,1-21 0,-1 21 15,21-21-15,-21 0 0,22 21 16,-22-21-16,21-1 0,0-20 0,1 21 15</inkml:trace>
  <inkml:trace contextRef="#ctx0" brushRef="#br0" timeOffset="5619.47">3810 1376 0,'0'0'0,"0"-21"0,-21 21 32,21 21-17,-21 21-15,21-21 0,-22 22 0,1-1 16,21 0-16,0 1 0,0 20 15,-21-20-15,21-1 0,0 0 16,0 1-16,0-1 0,0 0 0,0-21 16,0 1-16,0-1 0,21 0 15,0-21-15,1 0 0,-1 0 0</inkml:trace>
  <inkml:trace contextRef="#ctx0" brushRef="#br0" timeOffset="6116.18">6244 2244 0,'0'0'0,"0"-21"0,0-1 0,0 1 16,0 0-16,-21 0 0,21 0 16,0 0-16,0 42 31,0 21-16,0-21-15,0 43 0,21-22 16,-21 22-16,21 20 0,-21 1 0,0 0 16,21-1-16,-21 22 0,22 0 0,-22 21 15,0 0-15,0 0 0,0 0 16,0 21-16,0-21 0,0 21 0,-22 0 16,22-21-16,-21 22 0,0-1 0,0-21 15,21 21-15,-21-21 0,0 0 16,21-21-16,0 0 0,-22-22 0,22-20 15,-21-1-15,21-20 0,0-22 0,0 0 16,0-42 0,0-22-16,21 1 15,1-21-15,-1-22 0</inkml:trace>
  <inkml:trace contextRef="#ctx0" brushRef="#br0" timeOffset="6776.35">6519 2074 0,'0'0'0,"-21"0"0,0-21 16,21 0-1,42 0 1,-21 21-16,43 0 0,-22-21 0,43 21 15,-22 0-15,22-21 0,21 21 16,-21-22-16,20 1 0,22 21 0,0-21 16,0 0-16,22 21 0,-22-21 0,0 0 15,0-1-15,0 22 0,0-21 16,0 21-16,-22 0 0,1-21 0,-21 21 16,0 0-16,-1 0 0,-20 0 15,-22 0-15,0 0 0,1 0 16,-22 21-16,0 0 0,-21 1 15,0-1-15,0 21 0,0 0 0,0 1 16,0-1-16,0 0 0,0 22 16,0-1-16,0 1 0,0 21 0,0-22 15,0 22-15,0-1 0,0 1 0,0 0 16,-21-1-16,21 1 0,0 21 16,-21-21-16,21 20 0,0 1 0,0-21 15,0 21-15,0-22 0,21 22 16,0 0-16,0-21 0,0 21 0,1-22 15,-1 22-15,-21-21 0,21-22 0,0 22 16,0 0-16,0-22 0,-21 1 16,0-1-16,22 1 0,-22-1 15,0 1-15,0-22 0,0 21 0,0-20 16,-22-1-16,1-21 0,-21 22 0,0-22 16,-22 21-16,1-21 0,-22 0 15,0 1-15,-21-1 0,1 0 0,-22 0 16,0 0-16,-22 0 0,1-21 0,0 0 15,0 22-15,0-22 0,-22 0 0,22 0 16,0 0-16,21 0 0,-21 0 16,21 0-16,0 0 0,21 0 0,21 0 15,1-22-15,-1 22 0,22-21 0,-1 0 16,22 0-16,-1-21 0,22-1 16,0 1-16,21 0 0</inkml:trace>
  <inkml:trace contextRef="#ctx0" brushRef="#br0" timeOffset="7184.12">5969 1312 0,'21'0'16,"0"-21"-1,0 21-15,1 0 0,-1-21 16,0 21-16,21-21 0,-21 21 16,22-21-16,-1 21 0,0-21 0,1 21 15,-1-22-15,0 1 0,22 21 16,-22-21-16,1 21 0,-1 0 0,0-21 16,-21 21-16,1 0 0,-44 0 15,-20 21 1,0-21-16,-1 21 0</inkml:trace>
  <inkml:trace contextRef="#ctx0" brushRef="#br0" timeOffset="7396">6202 1207 0,'0'63'32,"0"-42"-32,0 0 15,0 1-15,0 20 0,0-21 16,0 21-16,0 1 0,0-1 0,0 0 15,0 1-15,0-1 0,0 0 16,0 1-16,0-1 0,0-21 0,0 22 16,0-22-16,0 0 0,0 0 15,21-21 1,0 0-16,0-21 0,0 21 0,22-21 16</inkml:trace>
  <inkml:trace contextRef="#ctx0" brushRef="#br0" timeOffset="7644.85">7048 1207 0,'0'0'0,"-84"0"31,41 0-31,1 21 0,21 0 0,-21 0 16,20 0-16,-20 22 0,21-22 15,0 21-15,21 0 0,0-20 0,0 20 16,0-21-16,0 21 0,0-20 15,0 20-15,21-21 0,0 0 16,0 0-16,0-21 0,1 22 16,20-22-16,-21 0 0,21 0 0,1 0 15,-1 0-15,0-22 0,1 22 16,-1-21-16,0 0 0,1 0 0,-1 0 16,0 0-16</inkml:trace>
  <inkml:trace contextRef="#ctx0" brushRef="#br0" timeOffset="7836.75">7578 1482 0,'0'0'0,"-22"21"0,1-21 15,0 0 1,0 0-16,0 0 0,42 0 47,21 0-47,-21 0 0,22 0 0,-1-21 15,0 0-15,1-1 0,-1 22 16,22-21-16,-1-21 0</inkml:trace>
  <inkml:trace contextRef="#ctx0" brushRef="#br0" timeOffset="8148.41">8276 1101 0,'-21'0'0,"0"-21"16,0 21-16,21-22 15,0 1-15,0 0 0,21 21 16,0 0-16,0-21 0,0 21 16,22 0-16,-22 0 0,21 0 0,0 0 15,1 0-15,-22 21 0,21 0 16,-21 0-16,1 22 0,-22-22 0,0 21 16,0 1-16,-22-1 0,-20 0 0,0 1 15,-1-1-15,1-21 0,0 21 16,-1 1-16,1-1 0,0-21 0,-1 22 15,22-22-15,0 0 0,0 0 16,21 0-16,21-21 16,0 0-16,0 0 15,22-21-15,-1 0 0,0 21 0,22-21 16,-1 0-16,1-1 0,21-20 16,-1 21-16,1 0 0</inkml:trace>
  <inkml:trace contextRef="#ctx0" brushRef="#br0" timeOffset="8596.15">11917 1884 0,'0'0'0,"-21"-21"0,-1 0 16,1-1-16,0 1 0,0 21 15,0 0-15,0 0 16,21 21-16,-22 22 0,1-1 0,0 0 16,21 22-16,0-1 0,-21 1 15,21 21-15,-21 20 0,21 1 0,-21 0 16,21 0-16,0 21 0,0 0 16,0 0-16,-22 0 0,22 0 0,-21 21 15,21-21-15,0 0 0,0 0 0,0 0 16,-21 0-16,21-21 0,-21 0 0,21 0 15,0-22-15,-21-20 0,21 20 16,-21-41-16,21-1 0,0 0 0,0-20 16</inkml:trace>
  <inkml:trace contextRef="#ctx0" brushRef="#br0" timeOffset="9219.79">11599 1905 0,'0'0'0,"-21"-21"0,21 0 0,0 0 16,0-1-16,21 22 15,22-21-15,-1 21 0,21 0 0,1-21 16,21 21-16,20-21 0,1 0 15,21 0-15,0 21 0,0-22 0,21 1 16,1 0-16,20 0 0,-21 0 16,21 0-16,-20 21 0,-22-22 0,21 22 15,-21 0-15,0 0 0,0 0 16,-21 0-16,-22 0 0,1 0 0,-22 0 16,-20 0-16,-1 0 0,0 22 0,-20-1 15,-1 0-15,-21 0 16,0 21-16,0 1 0,0 20 0,0-20 15,0 20-15,-21 1 0,-1-1 16,1 1-16,0-1 0,0 22 0,0-1 16,0 22-16,-1-21 0,1 21 0,0-22 15,0 22-15,21 0 0,0 0 16,0 21-16,0-21 0,0 21 0,0-21 16,21-1-16,0 22 0,0-21 0,-21 0 15,22 0-15,-1 0 0,0-22 16,0 22-16,-21-21 0,0 0 0,0-1 15,0-20-15,0 20 0,0-20 16,-42-1-16,21 1 0,-22-1 16,1-20-16,-22-1 0,1 0 0,-22 1 15,1-22-15,-1 0 0,-21 21 0,0-42 16,-21 22-16,0-1 0,-21-21 0,0 0 16,-21 0-16,-1 0 0,1 0 15,-22 0-15,22-21 0,0 21 0,-1-22 16,22 1-16,0-21 0,42 21 0,0-22 15,22 1-15,20-21 0,1-22 16,20 21-16,22-20 0,0-22 0,21 0 16</inkml:trace>
  <inkml:trace contextRef="#ctx0" brushRef="#br0" timeOffset="9572.4">11451 868 0,'0'0'0,"0"-21"15,0-22 1,21 22-16,0 21 0,1-21 16,20 21-16,0 0 0,1-21 15,20 21-15,1 0 0,20 0 0,1-21 16,0 21-16,-1 0 0,1 0 0,0 0 16,-22 0-16,1 0 0,-1 0 15,-21 0-15,-20 0 0,-1 0 0,0 0 16,-42 21-1,-22-21-15,1 0 0</inkml:trace>
  <inkml:trace contextRef="#ctx0" brushRef="#br0" timeOffset="9760.29">12086 741 0,'0'0'0,"-21"0"0,0 0 0,0 0 16,21 21 0,0 0-16,0 0 0,0 1 15,0-1-15,0 0 0,-22 21 16,22 1-16,0-1 0,-21 0 0,21 1 15,-21 20-15,21-21 0,0 1 16,0-22-16,0 21 0,0 1 0,0-22 16,0 0-16,0 0 0,0 0 15,0 0-15,21-21 16,22 0-16,-22 0 0</inkml:trace>
  <inkml:trace contextRef="#ctx0" brushRef="#br0" timeOffset="10008.19">12848 931 0,'0'0'16,"21"-42"-16,0 21 0,-21-21 0,0 20 15,0 1-15,0 0 0,0 0 0,-42 21 16,21 0-16,0 0 0,-22 42 16,1-21-16,21 22 0,-21-22 15,20 42-15,-20-20 0,21-1 0,0 0 16,0 1-16,21-1 0,0 0 0,0 1 15,0-22-15,0 21 0,0-21 16,0 1-16,21-1 0,0-21 16,0 21-16,21-21 0,-20 0 0,20 0 15,0 0-15,1 0 0,-1 0 16,21-21-16,1 0 0</inkml:trace>
  <inkml:trace contextRef="#ctx0" brushRef="#br0" timeOffset="10192.08">13314 1185 0,'0'0'0,"-21"0"0,-1 0 0,1 0 16,0 0-16,42 0 47,0 0-47,22 0 15,-22 0-15,21 0 0,1 0 0,-22 0 16,21-21-16,0 21 0,1-21 15,-22 0-15</inkml:trace>
  <inkml:trace contextRef="#ctx0" brushRef="#br0" timeOffset="10611.84">13949 762 0,'0'0'0,"-21"-21"0,-1-21 31,22 20-31,22 22 15,-1 0-15,0 0 0,21 0 0,1 0 16,-1 0-16,0 0 0,1 0 16,-1 0-16,0 0 0,-21 22 0,1-1 15,-1-21-15,-21 21 0,0 0 16,0 21-16,0-20 0,-21-1 0,-22 0 16,-20 21-16,20-21 0,-20 1 15,-1-1-15,22 0 0,-21 0 16,20-21-16,22 0 0,0 0 0,0 0 15,42 0 1,21 0-16,-21 0 16,43-21-16,-22 21 0,1 0 15,20 0-15,1 0 0,-22 0 0,21 0 16,-20 0-16,20 0 0,-20 21 16,-22 0-16,21 0 0,-21 1 0,-21-1 15,0 21-15,0-21 0,0 0 16,-21 22-16,-21-22 0,-1 21 0,-20 1 15,-1-22-15,-20 21 0,-1-21 0,0 0 16,1 22-16,20-22 16,1 0-16,20 0 0,1 0 0,0 1 15,21-22-15</inkml:trace>
  <inkml:trace contextRef="#ctx0" brushRef="#br0" timeOffset="10992.63">15494 4170 0,'-21'-42'16,"21"20"-1,0 1 1,0 0-16,0 0 15,21 0 1,0 21-16,0 0 0,0 0 16,1 0-16,-1 0 15,0 0-15,0 0 0</inkml:trace>
  <inkml:trace contextRef="#ctx0" brushRef="#br0" timeOffset="11169.52">16087 4022 0,'21'0'0,"-42"0"0,63 0 15,-21 0 32,0 0-47,0 0 16,1 0-16,-1 0 0,0 0 0,21 0 16,-21 0-16,22 0 0,-1 0 0,0 0 15,-20 0-15,20 0 0</inkml:trace>
  <inkml:trace contextRef="#ctx0" brushRef="#br0" timeOffset="11308.44">16997 4001 0,'0'0'0,"21"0"0,0 0 16,0 0-16,0 0 0,1 0 15,-1 0 32,0 0-31,0 0-16,0-22 0,0 22 0</inkml:trace>
  <inkml:trace contextRef="#ctx0" brushRef="#br0" timeOffset="11492.34">18097 3874 0,'0'0'0,"22"0"0,-1 0 16,0 0-16,-42 0 31,0 0-16,-1 0-15,44 0 47,-1 0-47,21 0 0</inkml:trace>
  <inkml:trace contextRef="#ctx0" brushRef="#br0" timeOffset="11657.25">18986 3852 0,'0'0'0,"64"0"0,-1 22 15,-20-22-15,-1 0 0,0 21 0,-20-21 16,-22 21-16,-22-21 31,1 0-31,0 0 16,0 0-16,0 0 16,21-21-1</inkml:trace>
  <inkml:trace contextRef="#ctx0" brushRef="#br0" timeOffset="12132">21590 2350 0,'0'0'15,"-21"-43"-15,21 22 0,-21-21 0,-1 21 0,1-22 16,21 22-16,-21 0 0,0 0 16,0 0-16,0 21 0,21-22 0,-22 22 15,44 43 16,-1-22-31,0 21 16,-21 22-16,0-1 0,21 22 16,-21 21-16,0 0 0,0-1 0,0 1 15,0 21-15,0-21 0,0 21 16,0 0-16,0-21 0,-21 21 0,21-21 16,0 21-16,0 0 0,0-21 15,0-1-15,0 1 0,0 0 0,0-21 16,0-1-16,0-20 0,0-1 0,0 1 15,0-1-15,-21-20 16,21-22-16,-21 0 0,21 0 0,0-63 31,0 21-31,0-22 0,0-20 16,0-1-16,21 1 0</inkml:trace>
  <inkml:trace contextRef="#ctx0" brushRef="#br0" timeOffset="12796.62">21929 2477 0,'0'0'0,"0"-64"0,-106-126 31,85 168-31,-1-20 0,22 21 16,0 0-16,0 0 0,0-1 0,43 1 15,-1 0-15,0 0 0,1 0 16,20 21-16,1-21 0,20-1 15,1 22-15,21 0 0,21-21 0,-21 21 16,21 0-16,0 0 0,21-21 16,-21 21-16,21 0 0,0 0 0,0-21 15,-21 21-15,0 0 0,0 0 16,-21 0-16,-21 0 0,0 0 0,-1 0 16,-20 0-16,-1 0 0,-20 0 15,-1 0-15,0 0 0,-21 0 16,1 0-16,20 21 0,-21 0 15,0 0-15,0 1 0,-21-1 16,0 0-16,0 0 0,0 21 16,0 1-16,0-1 0,0 0 0,0 22 15,0-1-15,0 1 0,0-1 16,0 22-16,0 0 0,0-1 0,-21 1 16,21 0-16,-21 21 0,21-1 15,-21 1-15,21 21 0,0-21 0,0 21 16,21 0-16,0 0 0,22 0 15,-1 0-15,0 0 0,1 0 0,-22-21 16,21 0-16,0 0 0,-20-1 16,-1 1-16,0-21 0,0 0 15,-21-22-15,0 1 0,0-1 0,-21 1 16,0-22-16,0 0 0,-22 1 0,1-1 16,0-21-16,-1 21 0,-20-20 15,20-1-15,1 0 0,-21 0 0,20 0 16,1 0-16,-22-21 0,22 22 0,-21-22 15,-1 0-15,1 0 0,-22 0 16,0 0-16,-21 0 0,-21 0 0,22-22 16,-44 1-16,22 0 0,-21 0 0,0 0 15,0 0-15,0-1 0,21 1 16,0 0-16,21 0 0,0-21 16,21 20-16,22 1 0,-1-21 0,22 0 15,0-1-15,-1 1 0,1 0 0,21-22 16</inkml:trace>
  <inkml:trace contextRef="#ctx0" brushRef="#br0" timeOffset="13240.41">21167 1164 0,'0'0'0,"0"-21"16,21 21 0,21-21-16,22 21 0,-1 0 15,1-21-15,20 0 0,22 21 16,0-22-16,-21 22 0,20 0 0,-20 0 15,0 0-15,-1 0 0,-20 0 16,-1 0-16,-20 22 0,-22-1 0,-21 0 16,-21 0-1,0-21-15</inkml:trace>
  <inkml:trace contextRef="#ctx0" brushRef="#br0" timeOffset="13453.28">22056 1164 0,'0'0'0,"-22"0"0,1 0 0,0-21 16,0 21-16,0 0 15,0 0-15,21 21 16,-22 0-16,22 1 16,0-1-16,-21 0 0,21 21 15,0 1-15,0-22 0,-21 21 0,21 0 16,-21 1-16,0-1 0,21 0 16,-21-20-16,21 20 0,0-21 0,0 0 15,-22 0-15,22 1 0,0-1 0,22-21 31,-1 0-31,21 0 0,-21-21 0,22-1 16</inkml:trace>
  <inkml:trace contextRef="#ctx0" brushRef="#br0" timeOffset="13720.14">22966 1058 0,'0'-42'16,"0"84"-16,0-105 0,-21 42 0,-1 0 15,-20-1-15,21 22 0,-21 0 0,20 0 16,-20 0-16,0 22 0,-1-1 0,-20 21 16,21-21-16,-1 22 15,1 20-15,21-21 0,-22 1 0,22-1 16,0 0-16,0 1 0,21-1 0,0 0 16,0 1-16,21-22 0,0 21 15,0-21-15,22 1 0,-1-1 0,0 0 16,22-21-16,-1 0 0,1 21 15,-1-21-15,1 0 0,-1 0 0,1 0 16,-1-21-16,-20 21 0,20-21 16</inkml:trace>
  <inkml:trace contextRef="#ctx0" brushRef="#br0" timeOffset="15564.08">23389 1524 0,'0'0'0,"-21"0"16,42 0 31,0 0-32,0 0-15,1 0 0,20 0 0,-21 0 16,21 0-16,1 0 0,-22 0 16,21 0-16,-21 0 0,22 0 0,-22 0 15,0-21-15,21 21 0,-20 0 0,-22-21 16,21 21-16,0-21 0</inkml:trace>
  <inkml:trace contextRef="#ctx0" brushRef="#br0" timeOffset="15827.93">24278 1058 0,'0'-21'0,"0"0"0,0 0 15,-21 21-15,0 21 16,21 0 0,-21 0-16,21 1 0,-22 20 15,22-21-15,0 21 0,-21 1 16,21-1-16,-21 0 0,0-20 0,21 20 0,0 0 16,-21-21-16,21 22 15,-21-22-15,21 0 0,-22 0 0,22 0 16,0 1-16,0-1 0,22-21 31</inkml:trace>
  <inkml:trace contextRef="#ctx0" brushRef="#br0" timeOffset="16776.3">24744 1228 0,'0'0'0,"0"-21"16,0-1-16,-21 22 31,-1 0-31,1 0 0,0 22 16,0-1-16,0 0 0,-22 0 0,22 0 15,0 0-15,0 1 0,21-1 16,-21 0-16,21 0 0,-21 0 0,21 0 16,0 1-16,0-1 0,0 0 15,21 0-15,0-21 0,0 21 16,0-21-16,0 0 0,22 0 0,-22 0 15,21 0-15,-21 0 0,22 0 16,-1-21-16,-21 0 0,0 21 16,22-21-16,-43 0 0,21-1 15,-21 1-15,0 0 0,0-21 0,0 21 16,0-1-16,0-20 0,-21 21 16,21 0-16,0-22 0,-21 22 0,21 0 15,0 0-15,0 0 0,0 0 16,21-1-16,0 22 0,0 0 15,21 0-15,1 0 0,-22 0 16,42 0-16,-20 0 0,-1 22 0,0-22 16,1 21-16,-1 21 0,-21-21 15,22 0-15,-22 1 0,0 20 0,0-21 16,-21 0-16,0 22 0,0-22 16,0 0-16,-21 0 0,0 0 15,0 0-15,-1-21 0,1 22 0,0-1 16,0-21-16,0 0 0,21 21 15,21-21 17,0 0-32,0 0 0,0-21 15,22 21-15,-22-21 0,0-1 0,0 1 16,0 0-16,1 0 16,-1 0-16,-21-22 0,0 22 0,0 0 0,0-21 15,0 21-15,-21-1 0,-1 1 16,1 0-16,0 0 0,0 21 15,0-21-15,0 21 0,-1-21 16,44 21 0,-1 0-16,0 0 15,21 21-15,-21-21 0,22 21 0,-1-21 16,22 21-16,-22-21 0,0 21 16,1-21-16,-1 21 0,0 1 0,1-1 15,-22-21-15,21 21 0,-42 0 16,0 0-16,0 0 0,0 1 0,0-1 15,0 0-15,0 0 0,0 0 16,0 0-16,-21-21 0,21 22 16,-21-22-16,21 21 15,21-21 1,0 0 0,0 0-16,0-21 0,1-1 15,-1 1-15,0 0 0,0 0 0,0 0 16,0-22-16,-21 22 0,0-21 15,0 0-15,0 20 0,0-20 0,0 0 16,0 21-16,0-1 0,-21 1 16,0 0-16,0 21 0,0 0 0,-22 0 15,22 0-15,-21 21 0,21 0 16,0 22-16,-22-22 0,22 21 0,0-21 16,0 22-16,0-22 0</inkml:trace>
  <inkml:trace contextRef="#ctx0" brushRef="#br0" timeOffset="20156.68">3387 5567 0,'0'-21'16,"0"0"-16,0-1 15,0 44 17,0-1-32,0 0 0,0 21 15,0 1-15,21 20 0,-21-21 16,0 22-16,0-22 0,0 22 0,0-22 15,0 22-15,-21-22 0,-1 0 16,22 1-16,-21-1 0,0 0 16,0-21-16,21 22 0,0-22 0,0 0 15,21-21 1,0-21 0,-21 0-16,0 0 0,21-1 15</inkml:trace>
  <inkml:trace contextRef="#ctx0" brushRef="#br0" timeOffset="20556.06">3492 5609 0,'0'0'0,"0"-21"0,0-21 32,0 63-17,0 0-15,22 0 16,-22 0-16,21 1 0,0-1 15,0 0-15,0 21 0,0-21 0,22 1 16,-22 20-16,21-21 0,-21 0 0,22 0 16,-22 1-16,21-1 0,-21-21 15,22 21-15,-22 0 0,0-21 0,0 0 16,0 0-16,-21 21 16,0 0-1,-21 1-15,0-1 16,0-21-16,-21 21 0,-1 0 0,1 0 15,0 22-15,-1-22 0,1 0 16,0 0-16,-1 21 0,1-20 16,0-1-16,-1 0 0,22 0 0,-21 0 15,21 0-15,-1-21 0,22-21 47,0 0-47,0 0 0,22 0 16,-1 0-16,0-1 0</inkml:trace>
  <inkml:trace contextRef="#ctx0" brushRef="#br0" timeOffset="21087.75">3556 5800 0,'-21'21'31,"21"0"-31,-21 0 0,-1 22 0,22-22 0,0 21 16,0-21-16,-21 22 0,21-22 15,-21 0-15,21 0 0,0 0 0,-21 0 16,21 1-16,0-1 0,0-42 47,0-1-47,21 1 16,-21 0-16,21 0 0,-21 0 15,21 0-15,-21-22 0,0 22 16,0-21-16,0-1 0,22 22 0,-22 0 15,0 0-15,0 0 0,0 42 16,0 0 0,0 0-16,0 22 0,0-1 15,0-21-15,0 21 0,0 1 16,0-22-16,0 21 0,0-21 0,0 22 0,0-22 16,21 0-16,-21 0 0,21 0 15,0-21 1,0 0-1,0 0-15,1 0 0,-22-21 0,21 0 16,-21 0-16,21 0 0,-21 0 0,0-1 16,21-20-16,0 21 0,-21-21 15,21 20-15,-21 1 0,0-21 0,22 21 16,-22 0-16,21 21 16,-21 21-16,0 0 15,0 0-15,0 0 0,0 0 16,0 1-16,0-1 0,0 0 0,0 0 15,0 0-15,0 0 0,0 1 16</inkml:trace>
  <inkml:trace contextRef="#ctx0" brushRef="#br0" timeOffset="21563.95">7387 5757 0,'0'0'0,"0"-21"0,21 21 0,-21 21 31,0 22-31,0-22 16,0 21-16,0-21 0,0 22 0,0-1 16,0-21-16,0 22 0,0-22 15,0 0-15,0 21 0,-21-21 0,21 1 16,-21-1-16,0 0 0,21 0 16,0-42 15,0 0-31,0 0 15</inkml:trace>
  <inkml:trace contextRef="#ctx0" brushRef="#br0" timeOffset="22235.75">7451 5694 0,'0'0'0,"21"-21"0,-21 0 16,0-1-16,21 22 0,0 0 15,0 0-15,-21 22 0,21-1 16,-21 0-16,22 0 0,-1 0 15,0 0-15,0 22 0,0-22 0,0 0 16,1 21-16,-1-20 0,21-1 0,-21 0 16,0 0-16,1 0 0,-22 0 15,21 1-15,-21-1 0,21-21 0,-21 21 16,0 0 15,-21-21-31,0 0 0,-1 0 16,1 0-16,0 0 0,-21 21 15,21-21-15,-22 21 0,22-21 0,-21 22 16,21-22-16,-22 21 0,22 0 0,-21 0 16,21-21-16,-1 21 0,1 0 15,21 1-15,-21-22 0,42 0 32,0-22-17,1 1-15,-22 0 16,21 0-16,0 0 0,0 0 15,0-1-15,0 1 0,1-21 0,-22 21 16,21-22-16,-21 22 0,21-21 0,-21 0 16,0 20-16,0 1 0,0 0 15,0 0-15,0 0 0,-21 21 0,0 0 16,-1 0-16,1 21 16,21 0-16,0 21 0,0-20 15,0 20-15,0-21 0,0 21 0,0-20 16,0-1-16,0 0 0,0 0 15,0 0-15,21 0 0,1-21 32,-1 0-32,0 0 15,0-21-15,-21 0 0,21 0 16,-21 0-16,0-22 0,0 22 16,21 0-16,-21-21 0,0-1 0,0 22 15,0-21-15,0 21 0,0 0 16,0-1-16,0 1 0,0 42 15,0 1-15,0-1 0,-21 0 16,0 21-16,21-21 0,0 1 16,0-1-16,0 0 0,0 0 0,21-21 15</inkml:trace>
  <inkml:trace contextRef="#ctx0" brushRef="#br0" timeOffset="23267.63">11515 5800 0,'0'0'0,"0"-21"0,21 21 0,0-22 16,-21 1-16,21 21 15,-21 21 1,0 1-16,0-1 0,0 0 15,0 21-15,0 1 0,-21-1 0,21 0 16,-21 1-16,21-22 16,0 21-16,-21 0 0,21-20 0,-22-1 15,22 0-15,0 0 0,0 0 0,0 0 16,22-42 15,-22 0-31,21 0 0,-21 0 0,0 0 16,21-1-16,-21-20 0,21 21 15,-21-21-15,0 20 0,0-20 0,0 0 16,0-1-16,0 1 0,0 0 16,0-1-16,0 1 0,0 0 0,21 21 15,-21-1-15,0 1 0,21 42 32,-21 1-32,0-1 0,0 21 0,0 0 15,0 1-15,0-22 0,22 21 16,-1 1-16,0-22 0,-21 21 0,21-21 15,0 0-15,0 1 0,1-1 0,-1-21 16,21 0-16,-21 0 0,22 0 16,-1 0-16,-21 0 0,21 0 0,1 0 15,-1 0-15,-21-21 0,0-1 16,1 22-16,-1-21 0,-21 0 16,-21 21-16,-1 0 0,1 0 15,-21 0-15,0 0 16,-1 0-16,-20 21 0,20 0 0,-20 1 15,21-1-15,-1 0 0,-20 0 0,20 21 16,1-20-16,21-1 0,-21 0 16,20 0-16,1 0 0,21 0 0,0 1 15,21-22 17,-21-22-32,22 1 0,-1 21 0,0-21 15,0 0-15,21 0 0,-20 0 0,-1-1 16,0-20-16,0 21 0,-21-21 15,21 20-15,0-20 0,1 21 0,-22 0 16,0 0-16,0-1 16,21 1-16,-21 42 15,0 1 1,-21-1-16,-1 0 0,22 0 16,-21 0-16,0 0 0,21 1 0,-21-1 15,21 0-15,-21 0 0,21 0 16,0 0-16,21-21 31,0 0-31,0 0 0,0 0 16,1-21-16,-1 0 0,0 0 0,-21 0 15,21 0-15,0-1 0,0 1 0,-21 0 16,22 0-16,-1 0 16,0 21-16</inkml:trace>
  <inkml:trace contextRef="#ctx0" brushRef="#br0" timeOffset="24376.32">21463 5884 0,'0'0'0,"-21"22"31,0-1-31,-1 0 16,1 0-16,0 21 0,-21-20 15,21 20-15,-1 0 0,-20-21 0,21 22 16,0-1-16,0-21 0,-1 22 0,1-1 16,0-21-16,21 21 0,0-20 15,0-1-15,0 0 0,0-42 31,0 0-15,21-1-16,-21 1 0,0 0 0,0-21 16,21 21-16,-21-22 0,0 1 15,0 0-15,0 20 0,22-41 0,-1 21 16,-21-1-16,0 1 0,21 0 16,-21-1-16,21 22 0,-21-21 0,0 21 15,0-1-15,21 1 0,0 21 16,1 21-1,-22 1-15,0-1 0,21 0 16,0 0-16,-21 21 0,21-20 16,0 20-16,0-21 0,1 0 15,-1 22-15,0-22 0,21 0 0,1 0 16,-1 21-16,0-42 0,1 22 16,-1-1-16,0-21 0,1 0 0,-1 21 15,-21-21-15,21 0 0,-20 0 16,-22-21-1,-22 21-15,1 0 16,-21 0-16,21 0 0,-43 0 16,22 0-16,-22 0 0,22 0 0,-21 0 15,-1 0-15,1 21 0,20-21 0,-20 21 16,-1 0-16,22-21 16,0 21-16,-1-21 0,22 22 0,-21-1 15,21-21-15,21 21 0,0 0 16,21-21-1,0 0 1,0 0-16,0 0 16,22 0-16,-22 0 0,0-21 0,0 0 15,0 21-15,0-21 0,1-1 16</inkml:trace>
  <inkml:trace contextRef="#ctx0" brushRef="#br0" timeOffset="24856.05">21421 6160 0,'0'0'0,"0"-22"0,21 1 15,-21 0-15,0 0 16,-21 21-1,-1 0-15,1 0 0,0 0 16,0 21-16,21 0 0,-21-21 16,0 21-16,21 1 0,-22-1 15,1 0-15,21 0 16,0 0 0,21-21 15,1 0-31,-1 0 15,0-21-15,-21 0 0,21 21 0,-21-21 16,21 21-16,-21-21 0,0-1 16,21 22-16,-21-21 0,22 21 15,-22-21 1,0 42 46,-22-21-62,1 0 16,21 21-16,-21-21 0,0 0 16,0 0-16,0 22 0,-1-22 0,1 0 15,0 0 1,21 21 31</inkml:trace>
  <inkml:trace contextRef="#ctx0" brushRef="#br0" timeOffset="28636.24">1143 7535 0,'0'0'0,"0"-21"0,-21 0 16,21 0-16,-21 0 0,21 0 16,-22 21-1,22 21-15,0 0 0,-21 21 16,21 1-16,0-1 0,0 21 16,0 1-16,-21 21 0,21-1 0,-21 1 15,0 0-15,0 20 0,21-20 16,-22 0-16,1-22 0,21 22 0,0-22 15,-21 1-15,21-1 0,-21 1 16,21-22-16,-21 22 0,21-22 0,0-21 16,0 22-16,0-22 0,0 0 15,-21-42 1,21 0-16</inkml:trace>
  <inkml:trace contextRef="#ctx0" brushRef="#br0" timeOffset="29892">656 7916 0,'0'-63'15,"0"126"-15,0-168 0,-21 62 0,21 1 0,0 0 0,0 20 16,0-20-16,0 21 0,21 0 16,0-22-16,22 22 0,-1 0 15,0 0-15,22 21 0,-1 0 16,1 0-16,20 0 0,-20 0 0,21 21 15,-1 0-15,-20 22 0,20-1 16,-20 0-16,-22 1 0,1 20 0,-22 1 16,0-1-16,-21 1 0,0 20 15,-21 1-15,-22-22 0,1 1 0,-21-1 16,-1 1-16,-21-1 0,22 1 16,-1-22-16,-20 1 0,20-22 0,1 21 15,20-21-15,-20 0 0,21-21 16,20 0-16,-20 0 0,21 0 15,0 0-15,0-21 0,21 0 16,0 0-16,0 0 0,0 0 0,0-1 16,0 1-16,21 21 15,0 0-15,0 0 0,0 0 0,0 21 16,22-21-16,-22 22 0,0 20 16,0-21-16,22 21 0,-22-20 0,0 20 15,0 0-15,21 1 0,-20-1 16,-1 0-16,0-21 0,21 22 0,-21-22 15,1 0-15,20 21 0,-21-42 16,21 22-16,-20-1 0,-1-21 0,21 0 16,-21 0-16,22 0 15,-22-21-15,0-1 0,21 1 0,-21 0 16,1-21-16,20-1 0,-21 22 16,0-21-16,0-22 0,1 22 0,-1 0 15,0-1-15,0 1 0,-21 21 16,21-21-16,-21 20 0,21 1 0,-21 0 15,0 42 1,0 22 0,-21-22-16,0 0 0,21 0 0,0 21 15,0-20-15,0 20 0,0 0 16,0-21-16,0 22 0,0-22 16,0 0-16,0 0 0,0 0 15,21 1-15,0-22 0,1 0 0,-1 0 16,0 0-16,0 0 0,0 0 0,22-22 15,-22 22-15,0-21 0,21 0 16,-21-21-16,1 21 0,-1-1 0,0-20 16,0 0-16,0 21 0,0-22 15,1 22-15,-22-21 0,21 21 0,-21-1 16,-21 44 15,-1-1-31,22 21 16,-21-21-16,21 0 0,0 1 15,0-1-15,0 21 0,0-21 0,0 0 16,0 1-16,0-1 0,21-21 16,-21 21-16,43-21 0,-22 0 0,0 0 15,21 0-15,-20 0 0,20-21 0,0 0 16,1 21-16,-1-22 0,-21 1 16,21 0-16,1-21 0,-22 21 0,21-1 15,-21-20-15,1 21 0,-22-21 16,0 20-16,21 1 0,-21 0 0,0 0 15,0 0-15,0 0 0,0 42 16,0 0 0,0 0-16,0 0 0,0 0 15,0 1-15,-21-1 0,21 21 16,0-21-16,0 0 0,-22 1 0,22 20 16,0-21-16,0 0 0,-21 0 0,0 1 15,0-22 16,21-22-31,0 1 16,0 0-16,0 0 0,0-21 0,0 20 16,0-20-16,0 21 0,0-21 0,21-1 15,0 1-15,0 0 0,1-1 16,-1 1-16,21 0 0,0 20 16,1 1-16,-1 0 0,0 21 0,1 0 15,20 21-15,-20-21 0,-1 43 16,0-22-16,-21 0 0,22 21 0,-22-21 15,0 22-15,0-22 0,0 21 16,1 1-16,-22-22 0,0 21 0,0-21 16,0 22-16,0-22 0,0 21 0,0-21 15,-22 0-15,1 1 0,0-22 16</inkml:trace>
  <inkml:trace contextRef="#ctx0" brushRef="#br0" timeOffset="30244.73">4953 7557 0,'-21'-22'0,"42"44"0,-63-44 15,42 44 1,-22 20-16,22 0 0,0 1 16,0 20-16,-21 22 0,21-1 15,-21 1-15,21 0 0,-21-1 0,21 1 16,0 0-16,0-22 0,0 22 0,-21-22 16,0-20-16,21 20 0,-22-20 15,1-1-15,21 0 0,-21 1 0,0-22 16,21 0-16,-21-21 0,0-21 31,21 0-31,0-1 0,0-20 0,0 21 16,0-21-16,0-22 0,0 22 0,0-22 15,0 22-15</inkml:trace>
  <inkml:trace contextRef="#ctx0" brushRef="#br0" timeOffset="30602.67">4720 7874 0,'0'0'15,"21"-360"1,0 339-16,-21 0 15,22 0-15,-1 21 0,0 0 16,0 21-16,0 0 0,0 0 0,1 22 16,20-1-16,0 0 0,-21 1 0,22 20 15,-1-21-15,0 1 0,1 20 16,-1-20-16,22 20 0,-22-21 0,21 1 16,-20-22-16,-1 21 0,22-21 0,-22 22 15,0-43-15,-21 21 16,22 0-16,-22-21 0,0 0 0,-42 0 31,-21 0-31,20 21 16,-41-21-16,21 21 0,-22 1 0,1-1 15,-1 0-15,1 0 0,-22 0 0,21 0 16,1 1-16,-1 20 0,1-21 16,-1 0-16,22 22 0,-21-22 0,20 0 15,1 0-15,0 21 0,20-20 0,1-22 16,0 21-16,0 0 0,21-42 31,0 0-31,21 21 16,-21-22-16,21-20 0</inkml:trace>
  <inkml:trace contextRef="#ctx0" brushRef="#br0" timeOffset="31308.28">4974 7874 0,'0'0'0,"-42"21"31,42 0-31,-21 1 0,21-1 0,-22 21 16,22 0-16,-21 1 0,0-1 0,21 0 15,-21 1-15,0-1 0,0 0 16,21 1-16,-22-22 0,1 21 16,21-21-16,0 1 0,0-1 0,-21 0 15,21 0-15,21-42 31,-21 0-31,21 0 0,1-1 16,-22-20-16,21 21 0,0-21 16,-21-1-16,21 1 0,-21 0 0,21-1 15,-21 1-15,0 0 0,21-1 0,-21 1 16,0 21-16,22 21 16,-22 21-16,0 21 15,0-21-15,0 22 0,0-1 16,-22 0-16,1 1 0,21-1 15,-21 0-15,0 1 0,21-22 0,0 21 16,0-21-16,-21 1 0,21-1 0,0 0 16,21-21-1,0-21 1,0 0-16,0-1 0,22 1 0,-22-21 16,0 21-16,0-22 0,0 1 15,1 0-15,-1-22 0,0 22 0,-21 0 16,0-1-16,21 22 0,-21 0 0,0 42 31,0 0-31,0 0 0,0 22 0,0-1 16,0 0-16,0 1 0,0-22 15,-21 21-15,21 1 0,0-1 16,0-21-16,0 0 0,0 22 0,0-22 16,0 0-16,21-42 31,0 0-31,0 21 0,1-43 15,-1 22-15,-21-21 0,42 21 0,-21-22 16,0 1-16,1 0 0,-1-22 16,21 22-16,-21 21 0,0-22 0,1 43 15,-1 0-15,0 21 16,-21 1-16,0-1 0,21 21 16,-21 0-16,21-20 0,0 20 15,-21-21-15,22 21 0,-1-20 0,0-22 16,21 0-16,1 0 0,20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8T04:47:01.3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4106 1376 0,'0'-21'47,"-21"21"-31,21-21 62,0-1-62</inkml:trace>
  <inkml:trace contextRef="#ctx0" brushRef="#br0" timeOffset="30819.59">4381 466 0,'0'-21'15,"0"-1"17,0 44 61,22-22-77</inkml:trace>
  <inkml:trace contextRef="#ctx0" brushRef="#br0" timeOffset="33039.32">3852 699 0,'0'0'0,"-21"0"0,21-22 16,0 1-16,0 0 16,0 0-1,0 0 1,21 21 15,0 0-31,-21 21 16,22 0-16,-1 0 0,0 22 0,0-22 15,0 21-15,-21 22 0,21-22 16,1 21-16,-1-20 0,0 20 0,0-20 16,-21-1-16,21 21 0,-21-20 15,21-1-15,-21 0 0,0 1 0,0-1 16,0 0-16,0-20 0,0 20 16,0 0-16,0-21 0,22 1 0,-22-1 15,0 0-15,0 0 0,0 0 16,0-42 15,0 0-31,0-21 16,0 20-16,0 1 0,21-21 0,-21 0 15,21-1-15,-21 1 0,21-22 16,0 22-16,0-21 0,1-1 16,-1-21-16,0 22 0,0-1 0,0 1 15,0 21-15,22-22 0,-43 22 16,21-1-16,0 22 0,0-21 0,-21 21 15,0 0-15,0-1 0,21 1 16,-21 0-16,0 0 0,22 21 16,-22-21-1,0 42 17,0 0-32,0 0 15,0 0-15,-22-21 16,22 22-16,0-1 0,0 0 15</inkml:trace>
  <inkml:trace contextRef="#ctx0" brushRef="#br0" timeOffset="33451.08">4657 1249 0,'0'0'0,"0"21"0,21-21 31,0 0-31,0 0 16,-21-21-16,21 0 0,0 21 15,-21-21-15,22-1 0,-22 1 0,21 0 16,-21-21-16,0 21 0,0-1 16,21 1-16,-21 0 0,0 0 0,0 0 15,0 0-15,-21 21 16,0 0-16,-1 0 15,1 21-15,0 0 0,0 0 16,-21 0-16,20 22 0,1-22 0,0 21 16,0 0-16,0-20 0,21 20 15,0-21-15,0 0 0,0 0 0,0 1 16,0-1-16,0 0 0,0 0 16,21 0-16,21-21 0,-21 21 15,1-21-15,20 0 0,-21 0 16,21 0-16,-20 0 0,20 0 0,-21 0 15,21 0-15,-20-21 0,20 0 0,-21 21 16,0-21-16,0 0 0,1 0 16,-1-1-16</inkml:trace>
  <inkml:trace contextRef="#ctx0" brushRef="#br0" timeOffset="33839.86">5143 1058 0,'0'0'0,"0"-21"0,0 0 0,0 0 16,0 0-16,0 0 15,0-1-15,0 1 0,0 0 0,0 0 16,0 0-16,22 21 16,-1 0-16,0 0 0,0 0 0,0 0 15,0 0-15,1 0 0,-1 21 16,21 0-16,-21 0 0,0 22 0,1-22 16,-22 21-16,21 0 15,-21-20-15,0 20 0,0 0 0,0 1 16,0-22-16,0 21 0,0-21 15,-21 0-15,-1 22 0,22-22 0,-21 0 16,0-21-16,0 21 0,0-21 16,0 0-1,21-21 1,0 0-16,0 0 16,0 0-16,0-22 0,21 22 0,0 0 15,-21-21-15,21 20 0,0-20 16,0 21-16,1 0 0,-1-22 0,0 22 15,0 0-15,0 0 16,0 0-16,1 0 0,-1-1 0,0 22 16,0-21-16,0 0 0,0 21 15,1 0-15</inkml:trace>
  <inkml:trace contextRef="#ctx0" brushRef="#br0" timeOffset="34063.73">5905 889 0,'0'0'0,"0"21"16,0 0-16,0 1 0,0 20 16,0-21-16,0 21 0,-21-20 0,21 20 0,-21-21 15,21 21-15,-21-20 16,21-1-16,0 0 0,0 0 0,0 0 16,0 0-16,0 1 15,0-1-15,0-42 31,21-1-15,-21 1-16</inkml:trace>
  <inkml:trace contextRef="#ctx0" brushRef="#br0" timeOffset="34423.53">5905 635 0,'-42'0'16,"21"0"0,21 21-16,-21 0 0,21 1 15,0-1-15,0 0 16,21-21 0,0 0-16,0 0 15,0 0-15,1 0 0,-1 0 16,0-21-16,0 0 0,-21-1 15,0 1-15,0 0 16,0 0-16,0 0 16,0 0-16,0-1 15,-21 22 17,21 22-17,0-1-15,0 0 16,0 0-16,0 0 15</inkml:trace>
  <inkml:trace contextRef="#ctx0" brushRef="#br0" timeOffset="35479.92">6117 1291 0,'0'0'0,"0"21"32,21-42-17,0 21-15,-21-21 0,22 0 16,-1 0-16,0 21 16,0-21-16,0-22 0,0 22 0,22 0 15,-22-21-15,21-1 0,-21 1 0,22 21 16,-22-22-16,0 1 0,0 0 15,0 21-15,1-22 0,-1 22 16,-21 0-16,0 0 0,0 0 0,0-1 16,0 1-16,0 0 0,0 0 15,0 0-15,-21 21 16,21-21-16,-22 21 0,1 0 16,0 21-16,0-21 15,21 21-15,-21 21 0,21-21 16,0 22-16,0-1 0,-21 0 15,21 1-15,-22 20 0,22 1 16,0-1-16,0 1 0,-21-22 0,21 22 16,-21-1-16,21 1 0,0-1 0,0 1 15,0 20-15,0-20 0,0 20 16,-21 1-16,21-21 0,-21 20 0,0 1 16,21 0-16,-22 20 0,1-20 15,0 21-15,0 0 0,0 0 0,0-1 16,-1-20-16,1 21 0,0-21 0,0 20 15,0-20-15,0 0 0,-1-1 16,22-20-16,0-1 0,0-20 0,0-1 16,0 0-16,0 1 0,0-22 15,0 0-15,0 0 0,22-21 16,-1 0-16,0 0 0,0 0 16,0 0-16,22-21 0,-22 0 0,21-21 15,0 20-15,-20-20 0,20-21 16,21 20-16,-20-20 0,-1-1 0,0 1 15,1-1-15,-1 1 0,0-22 0,-20 0 16,-1 1-16,0-1 0,0 0 16,-21-20-16,0 20 0,0 0 0,0 1 15,-21-1-15,0 0 0,0 1 0,-22-1 16,1 21-16,0 1 0,-22-1 16,22 22-16,-1 0 0,-20-1 15,21 1-15,20 21 0,-20 0 16,21 0-16,-21-1 0,20 1 15,22 0 1,0 0-16,22 0 16,-1 21-16,-21-21 0,42 21 0,-21-22 15,0 1-15,22 21 0,-22-21 16,21 0-16,1 0 0,-1 21 0,0-21 16,1-1-16,-1 1 0,0 0 15,1 0-15,-22-21 0,21 20 0,-21-20 16,0 21-16,1-21 0,-1 20 15,0-20-15,-21 21 0,0-21 16,0 20-16,0 1 0,0 0 16,0 42 15,0 0-31,-21 1 0,21-1 16,0 0-16,0 0 0,0 0 15,-21 0-15,21 22 0,0-22 0,0 0 16,0 0-16,0 0 15,0 1-15,0-1 16,0-42 15,0-1-15</inkml:trace>
  <inkml:trace contextRef="#ctx0" brushRef="#br0" timeOffset="35839.72">6985 635 0,'-21'0'0,"0"0"16,-1 0 0,44 0 15,-1 0-31,0 0 15,0 0-15,0 0 16,0 0-16,-21-21 16,-21 21 15,0 0-31,0 0 16,0 0-16,0 0 0,-1 0 15,22 21-15,-21 0 0,21 0 16,-21-21-16,21 22 15,0-1 1,21 0-16,0-21 16,1 0-16,-1 21 15,0-21-15</inkml:trace>
  <inkml:trace contextRef="#ctx0" brushRef="#br0" timeOffset="36183.64">7451 804 0,'0'0'0,"0"-21"15,0 0 1,-22 21-16,1-21 0,0 21 16,0 0-16,0 0 15,0 0-15,-1 0 16,1 0-16,0 21 0,0 0 15,0 0-15,0 22 0,-1-22 16,22 21-16,0-21 0,-21 22 0,21-1 16,-21-21-16,21 22 0,0-22 15,0 21-15,0-21 0,0 0 16,21 1-16,0-1 0,-21 0 0,22 0 16,-1-21-16,21 0 0,-21 21 15,22-21-15,-1 0 0,0 0 16,1 0-16,20 0 0,-21-21 0,22 21 15,-1-21-15,1 0 0,-22 0 16,22-1-16</inkml:trace>
  <inkml:trace contextRef="#ctx0" brushRef="#br0" timeOffset="36695.35">8213 804 0,'0'0'16,"0"-42"-16,0 21 0,0 0 0,-22 0 15,1-1-15,0 22 0,0-21 16,0 21-16,0 0 0,-1 0 15,1 0-15,0 0 0,0 0 16,0 0-16,0 0 0,-22 21 0,22 1 16,0-1-16,0 0 0,0 21 15,-1 1-15,1-1 0,0 0 0,0 1 16,21-1-16,0 0 0,-21 1 16,21-1-16,0-21 0,0 0 0,0 22 15,0-22-15,0 0 0,21-21 16,-21 21-16,21 0 0,0-21 0,0 0 15,1 0-15,-1 0 0,21 0 16,-21 0-16,0-21 0,22 0 0,-22 21 16,0-21-16,0 0 0,22-1 15,-43-20-15,21 21 0,0-21 16,0-1-16,-21 1 0,0 0 0,0-1 16,0 1-16,21 0 0,-21 20 15,0-20-15,0 21 0,0 0 0,0 0 16,0 42 15,0 0-31,0 21 0,0-21 16,0 22-16,0-22 0,0 21 0,0 1 15,0-1-15,0 0 0,0-21 0,0 22 16,0-22-16,0 0 16,0 0-16,21 0 0,-21 1 0,22-1 15,-1 0-15,0-21 16,0 0-16,0 0 0,0 0 0,1 0 15,-1 0-15,0-21 0,0 0 16,-21-1-16,21 1 0,0 0 0,1-21 16</inkml:trace>
  <inkml:trace contextRef="#ctx0" brushRef="#br0" timeOffset="36983.69">8657 254 0,'0'-21'16,"0"42"-16,-21-42 0,0 21 16,21 21-16,0 0 15,0 0-15,0 22 0,-21-22 0,21 21 16,-22 1-16,1-1 0,21 0 16,0 1-16,-21-1 0,21 0 0,-21 22 15,21-22-15,-21 22 0,21-22 16,0 0-16,0 22 0,0-22 0,0-21 15,0 22-15,0-1 0,0-21 16,0 0-16,0 0 0,0 1 16,0-1-16,21-21 31</inkml:trace>
  <inkml:trace contextRef="#ctx0" brushRef="#br0" timeOffset="37308.5">9080 720 0,'0'0'0,"22"0"0,-22-21 0,0-1 16,0 1 0,-22 21-1,1 21-15,0-21 16,0 22-16,21-1 0,-21 0 15,0 21-15,-1-21 0,1 1 0,21 20 16,-21 0-16,0-21 0,21 22 16,-21-22-16,21 21 0,0-21 0,-21 22 15,21-22-15,0 0 0,0 0 16,0 0-16,0 1 0,0-1 0,0 0 16,0 0-16,21-21 0,0 21 15,0-21 1,0 0-16,0 0 0,1 0 0,20 0 15,-21-21-15,0 21 16,0-21-16</inkml:trace>
  <inkml:trace contextRef="#ctx0" brushRef="#br0" timeOffset="38103.69">9483 826 0,'0'0'15,"0"-22"-15,0 1 0,-22 42 31,1-21-31,21 22 16,-21-1-16,0 0 16,21 21-16,-21-21 0,21 1 0,-21 20 0,21-21 15,-22 0-15,22 22 0,0-22 16,0 0-16,0 0 0,0 0 16,0 0-16,0 1 0,0-1 0,22 0 15,-1-21-15,0 21 16,0-21-16,0 0 0,0 0 15,1 0-15,-1 0 0,-21-21 16,0 0-16,21 21 0,-21-21 0,21-1 16,-21 1-16,0-21 0,0 21 15,0-22-15,0 1 0,0 21 0,0-21 16,0-1-16,0 22 0,0-21 16,0 21-16,0-1 0,21 1 15,0 0-15,-21 0 0,22 21 0,-1-21 16,0 21-16,0 0 0,21-21 15,-20 21-15,20 0 0,-21 0 0,21 0 16,-20 0-16,20 0 0,0 21 16,-21 0-16,1 0 0,-1 0 0,0 0 15,0 1-15,-21 20 0,0-21 0,0 0 16,0 22-16,0-22 0,0 0 16,0 21-16,0-21 0,-21 1 0,0-1 15,21 0-15,-21 0 0,21 0 16,0 0-16,-22-21 0,1 0 15,0 0 1,0 0 0,21-21-1,0 0-15,0 0 0,0 0 16,0 0-16,0-22 0,0 22 0,21-21 16,0-1-16,0 1 0,22 0 15,-1 21-15,0-22 0,1 1 0,-1 21 16,0 0-16,1-1 0,-1 1 15,0 0-15,1 21 0,-22 0 0,0 0 16,21 0-16,-20 0 0,-1 0 16,-21 21-16,0 0 0,0 22 15,0-22-15,0 21 0,0 1 0,0-1 16,0 0-16,0-21 0,0 22 16,-21-1-16,21-21 0,0 22 0,-22-22 15,1 0-15,21 0 0,-21 0 16,21 0-16,0 1 0,-21-1 0,0 0 15,0 0-15,21 0 16,-22-21-16,44-21 31,-1 0-15</inkml:trace>
  <inkml:trace contextRef="#ctx0" brushRef="#br0" timeOffset="38559.43">11282 614 0,'0'0'0,"-21"0"16,-1 0-16,1 0 0,0 0 16,-21 0-16,21 0 0,-22 21 0,1 0 15,21 0-15,-22 1 0,22-1 16,0 0-16,0 0 0,0 0 0,21 22 15,0-22-15,0 0 16,0 0-16,21 0 0,0-21 16,0 0-16,22 0 0,-22 0 0,21 0 15,0 0-15,-20 0 0,20 0 16,0 0-16,-21 0 0,22 0 0,-22 0 16,21 0-16,-21 0 0,1 0 15,-1 21-15,-21 1 0,21-1 16,-21 0-16,0 0 0,0 0 15,0 0-15,0 1 0,-21-1 0,21 0 16,-21 0-16,-1 0 0,1 0 16,0 1-16,-21-1 0,21-21 0,-1 21 15,-20-21-15,21 21 0,-21-21 16,20 0-16,-20 0 0,21 0 16,-21 0-16,20 0 0,1 0 0,0 0 15,0 0-15,0 0 0,0 0 0,-1-21 31,22 0-31,0 0 0,0-1 16</inkml:trace>
  <inkml:trace contextRef="#ctx0" brushRef="#br0" timeOffset="38991.18">9525 423 0,'0'0'0,"21"0"32,0-21-17,0 21-15,-21-21 0,22 0 16,-22 0-16,0 0 16,-22 21 15,1 0-31,21 21 15,-21 0-15,0 0 16,21 0-16,0 0 16,0 1-1,21-22 1,0 0-16</inkml:trace>
  <inkml:trace contextRef="#ctx0" brushRef="#br0" timeOffset="39327.99">8297 614 0,'43'0'32,"-1"0"-32,0 0 0,1 0 0,-1 0 15,0-21-15,22 21 0,-1 0 16,1 0-16,-22-21 0,22 21 0,-22 0 16,0 0-16,1 0 0,-1 0 0,-21 0 15,0 0-15,0 0 0,-42 0 47,0 0-47,0 0 0,-21 0 16,20 0-16,-20 0 0</inkml:trace>
  <inkml:trace contextRef="#ctx0" brushRef="#br0" timeOffset="40035.78">4403 1503 0,'0'0'0,"-22"0"16,-41 0-1,42-21-15,0 21 16,42 0 15,0 0-31,0 0 0,21 0 0,1 0 16,20 0-16,1 0 0,20 0 16,-20 0-16,42 0 0,0 0 0,-1 0 15,1 0-15,21 0 0,21 0 16,1 0-16,-1 0 0,0-21 0,21 21 15,1 0-15,20 0 16,1 0-16,-1 0 0,1 0 0,-1-22 16,22 22-16,-1 0 0,-20 0 0,-1-21 15,1 0-15,21 21 0,-22 0 16,1-21-16,-1 21 0,1 0 0,-1 0 16,1-21-16,-1 21 0,1 0 15,-22 0-15,0 0 0,1 0 0,-1 0 16,-21 0-16,0 0 0,0 0 15,-21 0-15,0 0 0,-21 0 0,-21 0 16,0 0-16,-22 0 0,1 0 16,-22 0-16,0 0 0,-21 0 0,1 0 15,-1 0-15,0 21 32</inkml:trace>
  <inkml:trace contextRef="#ctx0" brushRef="#br0" timeOffset="61267.35">13102 826 0,'-21'0'0,"-21"0"15,20 0-15,1 0 0,-21 0 0,21 0 16,-22 21-16,22-21 16,-21 0-16,21 0 0,-22 0 0,22 0 15,0 0-15,0 0 0,0 0 16,0 0-1,42 0 1,0 0 0,0 0-16,21 0 0,1 0 15,-1 0-15,22 0 0,-1 0 16,1 0-16,20 0 0,-20 0 16,20 0-16,-20 0 0,21 0 0,-22-21 15,22 21-15,-22 0 0,22-22 16,-22 1-16,22 21 0,-21 0 0,-1 0 15,-21 0-15,1-21 0,-22 21 16,21 0-16,-21 0 0,-42 0 31,0 0-31,0 0 16,0 0-16,0 21 0,-1-21 0,1 21 16,-21-21-16,21 0 0,0 22 15,-22-22-15,22 21 0</inkml:trace>
  <inkml:trace contextRef="#ctx0" brushRef="#br0" timeOffset="61623.94">12996 1016 0,'0'0'0,"-21"0"0,0 0 16,-21 0-16,20 0 0,1 0 15,42 0 17,1 0-17,20 0-15,0 0 0,22 0 0,-22 0 16,22-21-16,20 21 0,-20-21 16,-1 21-16,1 0 0,20-21 0,-20 21 15,21 0-15,-22-22 0,1 22 16,20 0-16,-41 0 0,20 0 0,-21 0 15,1-21-15,-22 21 0,0 0 16,0 0-16,-21-21 0,0 0 31,0 0-31,0 0 16,-21-1-16,21 1 16</inkml:trace>
  <inkml:trace contextRef="#ctx0" brushRef="#br0" timeOffset="62072.33">13991 445 0,'-21'0'16,"42"0"-16,-63 0 0,42 21 31,0 0-31,0 0 16,21 0-16,-21 0 0,21 1 15,21-1-15,-20 0 0,-1 0 16,21-21-16,-21 21 0,22 0 16,-1-21-16,0 0 0,-21 0 0,22 22 15,-1-22-15,0 0 0,1 0 16,-22 0-16,21 0 0,-21 0 0,1 0 16,-1-22-16,-21 1 15,-43 21 16,22 0-31,0 21 0,0-21 16,0 22-16,-22-1 0,22 21 16,-21-21-16,0 22 0,20-1 15,-20 0-15,21 1 0,-21-1 0,-1 0 16,22 1-16,-21-1 0,21 0 16,-1 1-16,1-22 0,0 0 0,0 0 15,21 0-15,0 0 0,0 1 0,0-1 16,0-42 15,21-1-15</inkml:trace>
  <inkml:trace contextRef="#ctx0" brushRef="#br0" timeOffset="62968.08">16827 445 0,'0'-22'16,"0"44"-16,0-65 0,-21 1 16,21 21-16,0 0 0,0-1 0,0 1 15,0 0-15,0 0 0,0 0 16,0 0-16,-21 42 31,21 0-31,-21 0 0,0 21 0,0 1 16,-1-1-16,1 22 0,0-22 15,0 21-15,-21 22 0,20-21 0,-20-1 16,0 22-16,-1-22 0,1 22 0,21-22 16,-21 1-16,-1-22 0,1 22 15,0-22-15,20 0 0,1-20 0,0-1 16,0 0-16,0 0 16,21 0-16,0-42 15,21 0-15,0 0 16,21 0-16,-20-22 0,20 1 15,0 0-15,1-22 0,-1 22 0,0-22 16,1 1-16,-1-22 0,0 22 16,1-1-16,-1 1 0,-21-1 0,21 1 15,-20-1-15,-1 22 0,0-22 16,0 22-16,-21-22 0,0 22 16,21 0-16,-21 21 0,0-22 0,0 22 15,0 0-15,0 42 16,0 0-1,0 22-15,0-1 0,0 0 0,0 22 16,0-1-16,0 1 0,0-1 16,-21 1-16,21-1 0,0 1 0,0 20 15,0-20-15,0-1 0,0 1 16,0-1-16,0-20 0,0-1 0,0 0 16,0 1-16,0-1 0,0-21 15,0 0-15,0 1 0,0-1 16,21 0-16,0-21 15,-21-21 1,0 0-16,0-1 0,0 1 16,0-21-16,0 21 15,0 0-15,-21-1 0</inkml:trace>
  <inkml:trace contextRef="#ctx0" brushRef="#br0" timeOffset="63162.97">16446 953 0,'0'0'0,"-21"0"0,42 0 47,1 0-31,20 0-16,-21 0 0,21 0 0,1 0 16,-1 0-16,0-22 15,1 22-15,-22 0 0,21 0 0,-21-21 16,1 21-16,20 0 0,-21 0 15</inkml:trace>
  <inkml:trace contextRef="#ctx0" brushRef="#br0" timeOffset="63671.69">17547 804 0,'21'0'16,"-42"0"-16,63-21 0,-20 21 0,-1 0 0,-21-21 15,21 21-15,0-21 0,-21 0 16,0 0 0,-42 21-1,21 0 1,-22 0-16,1 0 0,0 0 16,-22 21-16,22 0 0,-22-21 0,1 21 15,20 0-15,1-21 0,0 21 16,21 1-16,-22-22 0,22 21 0,21 0 15,0 0-15,0 0 16,21-21-16,0 21 0,22 1 0,-1-1 16,0 0-16,1-21 0,-1 21 15,0 0-15,22 0 0,-22 1 16,1-1-16,-1 0 0,0 0 16,1 0-16,-22 0 0,21-21 0,-21 22 15,0-1-15,-21 0 0,0 0 0,0 0 16,-21 0-16,0 1 15,-21-22-15,21 21 0,-22 0 0,1-21 16,0 0-16,-22 21 0,22-21 16,-1 0-16,1 0 0,0 0 0,21 0 15,-22 0-15,22 0 0,-21 0 16,21-21-16,21 0 0,-22 21 0,1-21 16,21-1-1,0 1-15,21 0 16,1 21-16,-1-21 0,0 0 15,0 21-15</inkml:trace>
  <inkml:trace contextRef="#ctx0" brushRef="#br0" timeOffset="64163.36">18351 889 0,'0'0'0,"0"-21"0,0 0 16,0 0-16,0-1 0,0 1 16,0 0-16,0 0 15,-21 21-15,0 0 0,0 0 16,0 0-16,0 0 16,-1 0-16,1 0 0,0 0 0,0 21 15,-21 0-15,20 0 0,1 1 0,21-1 16,-21 0-16,21 0 0,-21 0 15,21 0-15,0 1 0,0-1 16,0 0-16,0 0 0,21 0 0,0 0 16,-21 1-16,21-22 0,1 21 0,-1 0 15,0 0-15,21-21 16,-21 21-16,1 0 0,-1-21 0,0 22 16,0-1-16,0-21 0,-21 21 15,0 0-15,0 0 0,0 0 16,0 1-16,-21-22 0,-21 21 15,21-21-15,-22 21 0,1-21 0,0 0 16,-1 0-16,1 21 0,0-21 0,20 0 16,-20 0-16,21 0 0,0 0 15,-22 0-15,22 0 0,0 0 0,21-21 16,-21 21 0,21-21-16,0 0 15,21-1-15,0 1 16,0 21-16,22-21 0,-22 0 15</inkml:trace>
  <inkml:trace contextRef="#ctx0" brushRef="#br0" timeOffset="64563.4">18690 1122 0,'21'0'32,"0"-21"-32,1 0 0,-1-1 15,0 22-15,0-21 16,-21 0-16,21 21 0,-21-21 0,21 0 16,-21 0-16,0-1 15,0 1-15,-21 21 16,0 0-16,0 0 15,0 0-15,0 21 0,-1 1 16,1 20-16,0-21 0,0 21 0,0-20 16,0 20-16,-1-21 15,1 21-15,0 1 0,21-22 0,0 0 16,0 0-16,0 0 0,0 1 16,0-1-16,21 0 0,0-21 15,1 21-15,-1-21 0,21 0 16,-21 0-16,0 0 0,1 0 0,20 0 15,-21 0-15,0-21 0,0 0 0,1 0 16,-1-1-16</inkml:trace>
  <inkml:trace contextRef="#ctx0" brushRef="#br0" timeOffset="64956.17">19029 1037 0,'0'0'0,"0"-21"0,0 0 0,0 0 15,0 0 1,0-1-16,0 1 0,0 0 15,21 0-15,0 21 16,0 0-16,0 0 0,1 0 16,20 0-16,-21 0 0,0 0 15,22 21-15,-22 0 0,21 0 0,0 22 16,-20-22-16,20 21 0,-21 1 16,0-22-16,0 21 0,-21 0 0,0-20 15,0 20-15,0-21 0,0 0 16,-21 0-16,0 1 0,0-1 15,0-21-15,0 21 0,-1-21 16,1 0-16,0 0 0,0-21 16,21 0-16,0-1 15,0 1-15,0 0 16,0-21-16,0 21 0,0-22 0,21 22 16,0-21-16,-21-1 0,21 1 15,1 21-15,-1-21 0,0-1 0,0 22 16,0 0-16,0-21 0,1 20 15,-1 1-15,21 0 0,-21 0 0,0 21 16,1-21-16,-1 0 0,0-1 16,0 22-16,21-21 0</inkml:trace>
  <inkml:trace contextRef="#ctx0" brushRef="#br0" timeOffset="65288.99">20066 423 0,'0'0'0,"-21"-63"31,21 42-15,-21 42-1,21 0-15,0 0 16,0 22-16,0-22 0,-22 21 0,22 0 16,0 22-16,0-22 0,-21 22 15,21-1-15,-21 1 0,21-22 16,-21 22-16,21-1 0,0 1 0,0-22 15,0 0-15,0 1 0,0-1 16,0-21-16,0 21 0,0-20 0,0-1 16,0 0-16,0 0 0,0 0 15,21-21 1,0 0 0,0-21-16,-21 0 0,22 21 15,-1-21-15,0-22 0,0 22 0,0 0 0,0-21 16,1 21-16,20-22 15</inkml:trace>
  <inkml:trace contextRef="#ctx0" brushRef="#br0" timeOffset="65515.86">20489 783 0,'0'0'0,"0"21"32,-21-21-17,0 43-15,0-22 0,21 0 0,-21 21 16,21 1-16,-22-1 0,22 0 15,-21-20-15,0 20 0,21 0 0,0-21 16,0 22-16,-21-22 0,21 0 0,0 0 16,0 0-16,0 1 0,0-1 15,21 0 1,0-21-16,0 0 16,1 0-16,20 0 0,-21-21 0,21 0 15,-20-1-15,20 1 0</inkml:trace>
  <inkml:trace contextRef="#ctx0" brushRef="#br0" timeOffset="66255.44">20955 931 0,'0'0'0,"21"-21"0,-21-21 31,-21 63-31,0-21 16,21 21-16,-21 0 0,-1 22 15,22-22-15,-21 21 0,21-21 16,-21 1-16,0 20 0,21-21 15,0 21-15,0-20 0,0-1 0,0 0 16,0 0-16,0 0 0,0 0 16,21-21-1,0 0-15,0 0 16,1 0-16,-1 0 16,-21-21-16,21 0 0,-21 0 0,0-21 15,0 20-15,0-20 16,0 0-16,0 21 0,0-22 0,0 1 0,0 0 15,0 20-15,21-20 16,-21 21-16,21 0 0,-21-22 0,21 22 16,1 21-16,-1-21 0,0 0 15,0 21-15,0 0 0,0 0 0,22 0 16,-1 0-16,0 0 0,1 21 16,-22 0-16,21 22 0,1-22 0,-22 21 15,21 0-15,-21 1 0,0-1 16,-21 0-16,0 1 0,0-1 0,0 0 15,0-20-15,0 20 0,0-21 16,0 0-16,0 0 0,0 1 0,-21-22 16,0 21-16,21 0 0,-21-21 15,0 0 1,0-21 0,21 0-16,0-1 15,0 1-15,0-21 0,21 21 0,0-22 16,0 1-16,21 0 0,-20-22 15,20 22-15,0 0 0,1-22 0,-1 22 16,0-1-16,1 22 0,-1-21 0,0 21 16,1 0-16,-1 21 0,0 0 15,-21 0-15,22 0 0,-22 0 0,0 21 16,0 0-16,0 21 0,-21-21 16,0 43-16,0-22 0,0 1 0,0 20 15,0-21-15,-21 1 16,0-1-16,0-21 0,0 22 0,0-22 15,21 0-15,-22 0 0,1 0 16,21 0-16,-21 1 0,21-44 47,21 1-47,0 0 0,1-21 16,-1 21-16,21-22 0</inkml:trace>
  <inkml:trace contextRef="#ctx0" brushRef="#br0" timeOffset="66699.2">22839 699 0,'0'-22'0,"0"44"0,0-65 0,0 22 16,0 0-1,-21 21-15,-1 0 16,1 0-16,0 21 0,0-21 15,0 21-15,0 0 0,-1 1 0,1-1 16,0 0-16,0 0 0,21 0 16,0 0-16,0 1 0,0-1 15,0 0-15,21 0 16,0-21-16,0 0 0,22 0 16,-22 21-16,0-21 0,21 0 0,1 0 15,-22 21-15,21-21 0,-21 0 16,22 22-16,-22-1 0,0-21 0,-21 21 15,0 0-15,0 0 0,0 22 16,0-22-16,0 0 0,0 0 0,-21 0 16,-21 0-16,20 1 0,-20-1 15,0 0-15,21 0 0,-22 0 0,1-21 16,0 21-16,-1-21 16,22 0-16,-21 0 0,21 0 0,-1 0 15,1 0-15,0 0 0,0 0 0,0 0 16,0 0-16,-1 0 15,22-21-15,0 0 0,0 0 16,-21 21-16,21-21 0,-21 0 16,0-1-16</inkml:trace>
  <inkml:trace contextRef="#ctx0" brushRef="#br0" timeOffset="67111.47">21124 508 0,'0'0'16,"0"21"-16,0 0 15,21-21 1,1 0 0,-1-21-1,0 21-15,0-21 0,0 0 0,0 21 0,-21-21 16,0 0-16,0-1 16,0 1-16,0 0 0,-21 0 15,0 21-15,0 0 0,0 0 16,0 0-16,-1 0 0,1 0 15,0 21-15,0 0 0,21 0 16,-21 1-16,21-1 0,-21 0 16,21 0-16,-22 0 15,22 0-15,-21 1 16</inkml:trace>
  <inkml:trace contextRef="#ctx0" brushRef="#br0" timeOffset="67411.03">20024 677 0,'-22'0'0,"44"0"0,-65 0 0,22 22 15,0-22-15,42 0 31,0 0-31,0 0 16,1 0-16,-1 0 0,21-22 0,-21 22 16,22 0-16,-1 0 0,0 0 15,1 0-15,-1-21 0,0 21 0,1 0 16,-22 0-16,0 0 0,0 0 0,0 0 16,-42 0 15,0 21-31,0-21 0</inkml:trace>
  <inkml:trace contextRef="#ctx0" brushRef="#br0" timeOffset="68204.16">16658 1884 0,'0'0'0,"-21"0"0,-21 0 16,-1 0-16,1 0 0,0 0 0,-1 0 15,22 0-15,-21 21 0,-1-21 0,22 0 16,-21 0-16,21 0 0,-22 0 15,22 0-15,0 21 0,0-21 16,0 0-16,0 0 16,42 0-1,0 0 1,21 0-16,1 0 0,-1 0 16,0 0-16,22 0 0,20 0 0,-20 0 15,21 0-15,-1 0 0,22 0 16,0-21-16,0 21 0,21 0 0,21 0 15,-21-21-15,21 21 0,0 0 16,0 0-16,22-21 0,20 21 0,-20 0 16,-1 0-16,0-21 0,1 21 0,20 0 15,-21 0-15,22-22 16,-22 22-16,1 0 0,-1-21 0,0 21 16,1-21-16,-1 21 0,-21 0 15,0 0-15,0-21 0,-21 21 0,0 0 16,22-21-16,-22 21 0,-22 0 15,22-21-15,-21 21 0,-21-22 0,0 22 16,-1 0-16,1 0 0,-22-21 16,1 21-16,-1 0 0,1 0 0,-22-21 15,1 21-15,-1 0 0,-21 0 16,21 0-16,-20-21 0,-1 21 0,0 0 16,0 0-1,-42 0 48</inkml:trace>
  <inkml:trace contextRef="#ctx0" brushRef="#br0" timeOffset="76531.87">12255 2138 0,'0'0'0,"22"0"0,-22-21 0,21 21 15,0 0-15,-21-21 16,-21 21 15,0 0-15,-1 21-16,1-21 0,-21 21 15,21-21-15,-22 21 0,1 0 0,-21 0 16,20 1-16,-20-1 0,-1 0 16,22 0-16,-22 21 0,1 1 0,-1-22 15,1 21-15,-1 1 0,-20-1 16,20 0-16,-20 1 0,-1-1 15,0 0-15,1 1 0,-1-1 0,0-21 16,22 21-16,-1 1 0,1-22 16,-1 0-16,1 21 0,-22-20 0,22-1 15,-1 21-15,1-21 0,-1 0 16,-21 22-16,22-22 0,-1 21 0,-20-21 16,20 1-16,22 20 0,-22-21 0,1 0 15,21 22-15,-1-22 0,1 0 16,21 0-16,0-21 0,-22 21 0,43 0 15,-21-21-15,0 22 16,0-22 0,21-22 46,21 1-62,0 21 0,-21-21 0,21 0 16,0 0-16,1 0 0</inkml:trace>
  <inkml:trace contextRef="#ctx0" brushRef="#br0" timeOffset="77052.57">9969 2900 0,'64'-42'31,"-64"63"16,-21 0-47,0-21 0,-1 21 0,1 0 16,-21 0-16,21 22 0,-22-22 0,22 0 16,-21 21-16,0-20 0,-1 20 15,1-21-15,0 21 0,20-20 16,-20 20-16,0-21 0,21 0 0,-1 0 15,-20 1-15,42-1 0,-21 0 16,0-21-16,21 21 0,-21-21 0,21 21 31,21-21 16,0 0-47,0 0 0,0 0 16,0 0-16,22 0 0,-22 0 0,21 0 15,1 0-15,-1 0 0,0 21 0,1-21 16,-1 0-16,0 22 0,1-22 16,-1 21-16,-21-21 0,21 21 0,-20-21 15,-1 21-15,0-21 0,0 21 16,-21 0 0,21-21-16,-21 22 15,21-22 16,1-22-31</inkml:trace>
  <inkml:trace contextRef="#ctx0" brushRef="#br0" timeOffset="78039.89">15938 2498 0,'0'0'0,"0"-21"0,-21 21 0,21-22 0,-21 22 0,21-21 16,0 0-1,-21 21-15,21-21 16,21 21 46,0 21-62,0 0 0,1-21 16,20 21-16,0 1 0,1-1 0,20 0 16,-21 0-16,22 0 0,21 0 15,-22 1-15,22 20 0,-1-21 0,-20 21 16,21-20-16,-1 20 0,22-21 15,-21 21-15,42-20 0,-21 20 16,21 0-16,0-21 0,-22 22 16,22-22-16,-21 21 0,21 1 0,0-22 15,-21 21-15,0-21 0,21 22 16,-42-22-16,20 21 0,-20-21 0,0 0 16,-22 1-16,1-1 0,-1 0 15,-20-21-15,20 21 0,-21-21 0,-20 21 16,20-21-16,-21 0 0,0 0 15,0 0-15,1 21 0,-1-21 16,-42 0 15,-1-21-15,1 21-16,21-21 16,0 0 15,0 0-31,21 21 0,1 0 15</inkml:trace>
  <inkml:trace contextRef="#ctx0" brushRef="#br0" timeOffset="78531.39">19156 3133 0,'-21'0'0,"21"21"47,0 0-47,0 0 0,0 0 16,21-21-16,0 22 0,-21-1 16,21 0-16,0 0 0,0 0 0,1 0 15,-1 1-15,0-1 0,21 0 16,-21 0-16,1 0 0,20-21 15,-21 21-15,0-21 0,0 0 16,1 22-16,-1-22 0,0 0 0,0 0 16,-42 0 31,0 0-47,0 0 0,-1 0 15,1 0-15,-21 0 0,21 21 16,0-21-16,-22 21 0,1 0 0,0 0 15,-1 0-15,22-21 0,-21 22 16,-1-1-16,1 0 0,21 0 0,-21-21 16,20 21-16,1 0 0,0-21 15,21 22-15,-21-22 0,0 21 16,21 0 0</inkml:trace>
  <inkml:trace contextRef="#ctx0" brushRef="#br0" timeOffset="79919.25">1058 4064 0,'0'0'0,"0"-21"0,0 0 0,0 0 16,0-1-16,0 1 0,0 0 16,0 0-16,21 21 15,-21 21 17,0 0-32,0 0 0,0 22 15,-21-22-15,21 21 0,0 1 0,-21 20 16,21-21-16,0 1 15,-21 20-15,21-20 0,0-1 0,0 0 16,-21 1-16,21-1 0,-21 0 16,21 1-16,0-1 0,0-21 0,0 21 15,-22-20-15,22-1 0,0 0 16,0 0-16,0 0 0,0-42 31,0 0-15,0 0-16,0 0 0,0-1 0,0 1 15,0 0-15</inkml:trace>
  <inkml:trace contextRef="#ctx0" brushRef="#br0" timeOffset="80211.09">1460 3937 0,'0'0'15,"22"0"1,-22 21 0,0 22-16,0-22 0,0 21 15,0 0-15,0 1 0,-22-1 16,22 22-16,-21-22 0,21 0 0,0 22 16,-21-22-16,0 0 15,21 1-15,-21-22 0,21 21 0,0-21 16,0 22-16,0-22 0,0 0 15,0 0-15,0-42 47</inkml:trace>
  <inkml:trace contextRef="#ctx0" brushRef="#br0" timeOffset="80447.96">952 4551 0,'0'0'0,"0"21"0,22-21 32,-1 0-32,0 0 0,0 0 15,0 0-15,0-21 0,22 21 16,-1-21-16,0 21 0,1 0 15,-1-21-15,-21 21 0,22 0 0,-22 0 16,21-22-16,-21 22 0,0 0 16</inkml:trace>
  <inkml:trace contextRef="#ctx0" brushRef="#br0" timeOffset="81499.97">2011 4509 0,'0'0'0,"21"-22"0,0 1 15,0 0-15,-21 0 0,0 0 16,21 0-16,-21-1 16,0 1-16,0 0 0,0 0 15,0 0-15,0 0 16,-21-1-16,0 22 0,0 0 15,0 0-15,0 0 16,-1 0-16,1 22 0,0-1 0,0 0 16,0 0-16,-22 21 0,22-20 15,0 20-15,0 0 0,0-21 0,0 22 16,-1-1-16,22-21 0,0 22 16,0-22-16,0 0 0,0 0 0,0 21 15,0-20-15,0-1 0,22-21 16,-1 21-16,0-21 15,0 0-15,0 0 0,0 0 16,1 0-16,-1 0 0,0-21 0,0 21 16,0-21-16,0-1 0,1 1 15,-1 0-15,0 0 0,-21 0 16,21 0-16,0-22 0,-21 22 0,21 0 16,-21-21-16,0 20 0,0-20 15,0 21-15,0 0 0,0 0 0,0-1 16,0 1-16,0 0 0,0 42 47,0 0-47,0 1 0,0-1 15,0 0-15,0 0 16,0 21-16,0-20 0,0-1 0,0 21 16,0-21-16,0 0 0,0 1 15,0-1-15,0 0 0,0 0 0,0 0 16,22-21-1,-1 0-15,0 0 0,0 0 16,0 0-16,0 0 16,1-21-16,-1 21 0,0-21 0,0 0 15,0 0-15,0-1 0,1 1 16,-1 0-16,0 0 0,0 0 0,0-22 16,-21 22-16,0 0 15,0 0-15,0 0 0,0 0 0,0-1 16,-21 22 15,0 0-15,21 22-16,-21-22 15,21 21-15,21-21 47,0 0-47,0 0 0,0 0 16,1-21-16,-1 21 15,0 0-15,0-22 0,0 22 0,-21-21 16,21 21-16,1 0 0,-1 0 16,0 0-1,-21 21 1,0 1-16,0-1 0,0 0 16,0 0-16,0 0 0,0 0 15,-21 22-15,21-22 0,0 0 0,0 0 16,0 0-16,0 1 0,0-1 15,0 0-15,0 0 0,0 0 16,0 0-16,21-21 16,0 0-16,0 0 15,0 0-15,1 0 16,-1 0-16,0 0 0,-21-21 0,21 21 16,0-21-16,0 21 0</inkml:trace>
  <inkml:trace contextRef="#ctx0" brushRef="#br0" timeOffset="82103.69">3365 4339 0,'0'0'0,"0"-21"16,0 0-16,0 0 15,0 0-15,-21 21 0,0 0 16,21-22-16,-21 22 0,0 0 15,0 0-15,-1 0 0,1 22 16,0-22-16,0 21 0,0 0 16,0 0-16,-1 0 0,1 22 0,0-22 15,0 21-15,21-21 0,0 22 16,-21-22-16,21 21 0,0-21 0,-21 22 16,21-22-16,0 0 0,0 0 15,0 0-15,0 0 0,21 1 0,0-22 16,0 21-16,0-21 15,0 0-15,1 0 16,-1 0-16,0-21 0,0-1 0,0 1 16,0 21-16,1-21 0,20-21 15,-21 21-15,0-1 0,22-20 0,-22 21 16,0-21-16,21-1 0,-21 1 16,1 0-16,-1-22 0,0 22 0,0-1 15,0-20-15,0 21 0,1-1 16,-22 1-16,0 0 0,0 20 0,0-20 15,0 21-15,0 0 16,-22 21 0,1 0-16,21 21 0,-21 0 15,0 0-15,0 22 0,0-1 16,21 21-16,-22-20 0,1 20 0,21-20 16,-21 20-16,21-21 0,0 22 15,0-22-15,0 1 0,0-1 0,0-21 16,0 21-16,0-20 0,0 20 15,0-21-15,21 0 0,0 0 0,1 1 16,-1-22-16,21 0 0,-21 21 16,22-21-16,-22 0 0,21 0 0,-21-21 15,22-1-15,-1 22 0,-21-21 16</inkml:trace>
  <inkml:trace contextRef="#ctx0" brushRef="#br0" timeOffset="82891.24">5609 4191 0,'0'0'0,"0"-21"15,-21 0-15,21 0 0,0-1 0,0 1 16,0-21-16,-21 21 0,21 0 16,-21-1-16,21 1 0,0 0 15,-22 21 17,1 0-32,21 42 0,-21-20 15,0 20-15,21 0 0,-21 22 16,21-22-16,-21 22 0,-1-22 0,22 21 15,-21-20-15,0-1 0,0 22 16,0-22-16,0-21 0,-1 21 0,1 1 16,0-22-16,21 0 0,0 0 0,-21 0 15,21 1-15,0-44 32,0 1-32,21-21 15,-21 21-15,21 0 0,0-22 16,1 22-16,-1-21 0,0-1 0,0 1 15,0-21-15,0 20 0,1-20 16,-1 20-16,21-20 0,-21-1 0,0 22 16,22 0-16,-22-1 0,0 1 15,0 21-15,0-21 0,-21 20 0,22 1 16,-22 42 0,0 1-16,0 20 15,0 0-15,0 1 0,0 20 16,0 1-16,0-1 0,0-21 15,0 22-15,0-22 0,0 22 0,0-22 16,0 0-16,0 1 0,0-22 16,0 21-16,0-21 0,0 1 0,0-1 15,0 0-15,0 0 16,0-42 0,0 0-1</inkml:trace>
  <inkml:trace contextRef="#ctx0" brushRef="#br0" timeOffset="83095.13">5228 4487 0,'0'22'0,"0"-44"0,-21 44 0,21-1 16,21-21 15,0 0-31,0 0 0,1 0 0,20 0 15,-21 0-15,21 0 0,1-21 16,-1 21-16,22 0 0,-22-22 0,0 1 16,1 21-16,-1-21 0,-21 21 15,21-21-15,1 21 0</inkml:trace>
  <inkml:trace contextRef="#ctx0" brushRef="#br0" timeOffset="83603.84">6371 4318 0,'0'0'15,"21"0"-15,-21-21 0,0 0 0,0 0 16,21-1-16,-21 1 0,0 0 16,0 0-16,0 0 0,0 0 15,0-1-15,-21 22 16,0 0-16,0 0 0,0 0 0,0 0 0,-1 0 15,1 0-15,0 22 16,-21-1-16,21 0 0,-1 0 0,1 0 16,0 0-16,0 1 0,0-1 0,21 21 15,0-21-15,-21-21 0,21 21 16,0 1-16,0-1 0,0 0 0,21 0 16,0-21-16,0 0 15,0 0-15,0 21 0,22-21 0,-22 0 16,21 0-16,-21 21 0,22-21 0,-22 0 15,21 22-15,-21-22 0,1 21 16,-1-21-16,0 21 0,-21 0 16,0 0-1,-21 0-15,0-21 16,-22 22-16,22-22 0,-21 21 0,-1-21 16,1 0-16,21 21 0,-21-21 15,-1 0-15,22 0 0,-21 0 0,21 0 16,-1 0-16,1 0 0,0 0 0,0 0 15,0 0-15,0-21 16,21 0 0,21 21-16,0-22 15,0 22-15,21-21 0,-20 21 16,20-21-16</inkml:trace>
  <inkml:trace contextRef="#ctx0" brushRef="#br0" timeOffset="84111.15">7112 4339 0,'0'0'0,"21"-84"31,0 62-31,-21 1 0,0 0 0,21 0 16,-21 0-16,0 0 0,0-1 15,0 1-15,-21 21 16,0 0 0,0 0-16,-21 21 0,20-21 15,-20 22-15,0-1 0,21 0 0,-22 0 16,22 0-16,0 0 0,0 1 0,0-1 16,21 0-16,0 0 0,0 0 15,0 0-15,0 1 0,21-22 0,0 21 16,0 0-16,0-21 0,22 21 15,-22-21-15,21 21 0,-21 0 0,0-21 16,1 22-16,-1-22 0,0 21 0,0-21 16,0 21-16,-21 0 15,0 0 1,-21-21-16,0 0 0,0 21 16,-22-21-16,22 22 0,-21-22 15,0 0-15,-1 0 0,1 0 0,0 0 16,-1 0-16,22 0 0,-21 0 15,21 0-15,-1 0 0,1 0 0,0 0 16,21-22 0,21 22-1,0 0-15,1-21 0,-1 21 16,21 0-16,-21-21 0</inkml:trace>
  <inkml:trace contextRef="#ctx0" brushRef="#br0" timeOffset="84479.94">7302 4445 0,'0'0'0,"0"-21"0,22 21 16,-1-21-16,0 0 16,0 21-16,0-22 0,0 22 15,1-21-15,-22 0 0,21 0 16,0 0-16,0 0 0,0 21 0,-21-22 15,21 1-15,-21 0 0,-21 21 32,0 0-32,0 0 0,0 0 0,0 0 15,-1 21-15,1 0 0,0 1 16,0-1-16,0 0 0,21 0 0,-21 0 16,21 0-16,-22 22 0,22-22 0,0 0 15,0 0-15,0 0 16,0 1-16,0-1 0,0 0 15,22 0-15,-1-21 0,0 21 16,0-21-16,0 0 0,0 0 16,22 0-16,-22 0 0,0 0 15,21 0-15,-20-21 0,-1 21 16,21-21-16</inkml:trace>
  <inkml:trace contextRef="#ctx0" brushRef="#br0" timeOffset="84855.81">7789 4339 0,'0'0'0,"0"-21"0,0 0 16,0 0-16,0 0 0,0-1 16,21 1-16,1 21 15,-1-21 1,0 21-16,0 0 0,0 0 0,22 0 0,-22 0 16,0 0-16,21 21 15,-21 0-15,1 1 0,-1-1 0,21 21 16,-21-21-16,-21 22 0,21-22 0,-21 0 15,0 21-15,0-21 0,0 1 16,0-1-16,0 0 0,0 0 0,-21 0 16,0 0-16,0-21 15,0 0-15,0 0 16,21-21-16,0 0 16,0 0-16,0 0 15,0 0-15,0-1 0,21 1 0,-21-21 16,21 21-16,0-22 0,0 22 0,-21 0 15,21-21-15,1 21 16,-1-1-16,0 1 0,-21 0 0,21 0 16,0 0-16,0 21 0,22-21 15,-22-1-15,0 1 0,0 21 0,0-21 16,1 21-16</inkml:trace>
  <inkml:trace contextRef="#ctx0" brushRef="#br0" timeOffset="85171.66">8805 3789 0,'0'-21'0,"0"42"0,0-63 16,-21 42 15,21 21-31,-21 0 0,21 0 0,0 21 16,0-20-16,-21 20 0,0 0 15,-1 1-15,22 20 0,-21-21 0,21 22 16,0-22-16,-21 22 0,0-22 0,21 0 16,-21 1-16,21-1 0,0-21 15,0 22-15,0-22 0,0 0 0,0 0 16,0 0-16,21-21 0,0 21 16,0-21-16,0 0 0,1 0 0,-1 0 15,0 0-15,0 0 0,0 0 16,0-21-16,1 0 0,-1 0 15,0 0-15,0 0 0</inkml:trace>
  <inkml:trace contextRef="#ctx0" brushRef="#br0" timeOffset="85375.54">8551 4191 0,'0'0'0,"0"-21"15,21 21-15,1 0 16,20 0-16,-21 0 0,21 0 16,-20 0-16,20-21 0,0 21 15,22 0-15,-22 0 0,0-21 0,1 21 16,-1-22-16,0 22 0,1-21 16,-22 21-16,21-21 0</inkml:trace>
  <inkml:trace contextRef="#ctx0" brushRef="#br0" timeOffset="85683.84">9737 3831 0,'0'0'16,"21"0"-1,-21 21 16,-21 1-31,-1-1 0,1 21 16,0 0-16,-21 22 0,21-22 16,-22 22-16,1-1 0,0 1 0,20-1 15,-20 1-15,0-1 0,-1 1 16,1-1-16,0 1 0,21-1 0,-22 1 0,22-1 16,-21 1-16,21-1 15,-22-20-15,22-1 0,0 21 0,0-20 16,0-22-16,-1 21 0,22-21 0,-21 1 15,21-1-15</inkml:trace>
  <inkml:trace contextRef="#ctx0" brushRef="#br0" timeOffset="86456.39">10414 4043 0,'0'0'0,"0"-21"0,0 0 0,0-1 15,0 1-15,0 42 32,0 1-32,0-1 0,0 21 15,-21-21-15,21 22 0,-21 20 0,-1-21 16,22 1-16,-21-1 0,0 0 16,0 22-16,0-43 0,0 21 0,21 1 15,-22-1-15,1-21 0,0 0 16,21 1-16,-21-1 0,21 0 15,0-42 1,0 0 0,21-1-16,0 1 0,0 0 15,-21 0-15,22-21 0,-1-1 0,0 1 16,0 0-16,0-1 0,0-20 16,1-1-16,-1 22 0,0-22 0,21 1 15,-21 21-15,1-22 0,-1 22 16,0 21-16,21-22 0,-42 22 15,21 0-15,1 0 0,-1 21 0,0 0 16,0 0 0,-21 21-16,21 21 0,-21-21 0,0 22 15,0-1-15,0 22 0,0-22 0,0 21 16,0 1-16,0-22 0,0 22 16,0-22-16,-21 22 0,21-22 0,0 0 15,0-21-15,-21 22 0,21-22 0,0 0 16,-21 0-16,21 0 0,0 1 15,0-44 17</inkml:trace>
  <inkml:trace contextRef="#ctx0" brushRef="#br0" timeOffset="86675.26">10202 4382 0,'21'0'31,"1"0"-31,-1 0 0,0 0 0,21 0 16,-21 0-16,22 0 0,-1 0 16,0-22-16,-20 22 0,20 0 15,0 0-15,1 0 0,-1-21 0,-21 21 16,21 0-16,-20 0 0,-1 0 0,0-21 15,0 21-15,0 0 0</inkml:trace>
  <inkml:trace contextRef="#ctx0" brushRef="#br0" timeOffset="87103.02">11282 4106 0,'0'0'16,"21"0"-16,0-21 0,0 21 15,-21-21 1,-21 21 0,0 0-16,0 0 0,0 21 0,-22 0 15,22-21-15,0 22 0,-21-1 16,20 0-16,1 0 0,0 0 0,0 0 16,0-21-16,21 22 0,-21-1 15,21 0-15,0 0 0,0 0 16,21 0-16,21-21 0,-21 0 15,0 22-15,1-1 0,-1-21 16,21 0-16,-21 21 0,0-21 0,1 21 16,-1-21-16,0 0 0,0 21 15,-21 0 1,0 1-16,-21-1 16,-21-21-16,20 0 15,1 0-15,-21 21 0,21-21 0,-22 0 16,22 0-16,-21 0 0,21 0 0,0 0 15,-1 0-15,1 0 16,21-21 0,0 0-16,21 21 15,-21-22-15,22 22 0,-1-21 16</inkml:trace>
  <inkml:trace contextRef="#ctx0" brushRef="#br0" timeOffset="87619.76">11642 4255 0,'0'0'0,"21"-22"0,0-20 31,0 21-31,-21 0 0,21 21 0,-21-21 16,21-1-16,-21 1 0,0 0 15,0 0-15,-21 21 32,0 0-32,0 0 0,0 0 0,0 21 15,-1-21-15,1 21 0,0 0 16,0 1-16,0-1 0,21 0 0,0 0 16,0 0-16,0 0 15,0 1-15,0-1 0,0 0 0,0 0 16,21 0-16,0-21 0,0 21 15,0-21-15,1 22 0,-1-22 16,0 21-16,0-21 0,-21 21 0,21-21 16,0 21-16,1 0 0,-22 0 31,0 1-31,-22-22 0,1 0 16,0 21-16,-21-21 0,21 0 15,-1 0-15,1 21 0,-21-21 0,21 0 16,0 0-16,-1 0 0,1 0 0,0 0 15,0 0-15,0 0 0,21-21 63,21 21-63,0 0 0,-21-21 0,21-1 0,0 22 16</inkml:trace>
  <inkml:trace contextRef="#ctx0" brushRef="#br0" timeOffset="87984.55">11917 4360 0,'0'0'0,"0"-21"0,21 21 16,0 0-16,-21-21 0,21 21 0,0-21 16,1 0-16,-1 0 15,0 21-15,-21-22 0,21 1 16,0 0-16,-21 0 0,21-21 0,-21 20 15,22 1-15,-22 0 0,0 0 16,0 0-16,-22 21 16,1 0-1,0 21-15,0 0 0,0 0 0,0 0 16,-22 1-16,22 20 0,0-21 16,0 0-16,21 22 0,-21-22 0,21 0 15,-22 0-15,22 0 0,0 0 0,0 1 16,0-1-16,0 0 0,22 0 15,-1-21-15,0 0 0,0 0 16,0 0-16,22 0 0,-22 0 16,21 0-16,-21 0 0,22 0 0,-1 0 15,0 0-15,1-21 0,-1 21 0,-21-21 16</inkml:trace>
  <inkml:trace contextRef="#ctx0" brushRef="#br0" timeOffset="88375.32">12467 4212 0,'-21'0'0,"42"0"0,-42-21 16,0 21-16,21-21 0,0 0 16,0 0-1,0-1-15,21 22 0,0-21 16,0 21-16,0 0 0,1 0 16,-1 0-16,0 0 0,0 0 15,0 0-15,0 21 0,1-21 16,-1 22-16,-21-1 0,21 0 15,0 21-15,-21-21 0,0 1 0,21-1 16,-21 21-16,0-21 0,0 0 16,0 1-16,0 20 0,0-21 0,-21-21 15,0 21-15,21 0 0,-21-21 0,21 22 16,-21-22-16,-1 0 16,22-22-1,0 1 1,0 0-16,0 0 15,0 0-15,0 0 0,0-22 0,22 22 16,-1 0-16,0 0 0,-21-22 16,21 22-16,0 0 0,-21 0 0,0 0 15,21 0-15,1-1 0,-1 1 16,-21 0-16,21 21 0,-21-21 16,21 0-16,0 21 0</inkml:trace>
  <inkml:trace contextRef="#ctx0" brushRef="#br0" timeOffset="88736.11">13398 3641 0,'0'0'0,"0"-21"0,0-1 0,0 1 15,0 0-15,0 0 0,0 0 16,0 42-1,0 0 1,0 0-16,0 0 0,0 1 16,-21 20-16,0 0 0,0 1 0,21-1 15,-21 0-15,0 1 0,-1 20 16,1-21-16,0 22 0,0-22 0,0 1 16,0 20-16,-1-21 0,1 1 15,21-22-15,0 21 0,0-21 16,0 22-16,0-22 0,0 0 15,0 0-15,21-21 0,1 0 0,-1 0 16,0 0-16,0 0 16,0 0-16,0-21 0,1 0 0,20 21 15,-21-21-15,0 0 0,0-22 16,1 22-16,-1 0 0</inkml:trace>
  <inkml:trace contextRef="#ctx0" brushRef="#br0" timeOffset="88962.98">13123 3916 0,'0'0'0,"21"0"16,1 0-16,-1 0 16,0 0-16,21 0 0,-21-21 0,22 21 15,-22 0-15,21 0 0,-21 0 16,22 0-16,-1 0 0,-21 0 0,0 0 15,1 0-15,-1 0 0,0 0 0</inkml:trace>
  <inkml:trace contextRef="#ctx0" brushRef="#br0" timeOffset="89872.04">18563 4149 0,'0'0'16,"0"-21"0,21-1-1,0 1-15,1 0 16,-1 0-16,0 0 0,21 21 16,-21-21-16,1-1 0,-1 1 0,-21 0 15,0 0 1,-21 21-1,-22 0-15,22 0 0,-21 0 0,21 0 16,-22 0-16,1 0 0,21 0 16,-22 21-16,22-21 0,0 21 0,0 0 15,21 1-15,-21-1 0,21 0 16,0 0-16,0 0 0,21 0 0,0 1 16,0-1-16,0 0 0,22 21 15,-22-21-15,21 1 0,-21-1 16,22 0-16,-22 21 0,0-21 0,21 1 15,-20-1-15,-1 0 0,-21 0 16,0 0-16,0 0 0,0 1 0,0-1 16,-21 0-16,-22 0 0,22 0 15,-42-21-15,20 21 0,1-21 0,-22 0 16,22 0-16,0 0 0,-1 0 16,1 0-16,21 0 0,-21-21 0,20 0 15,1 21-15,0-21 0,0 0 0,21 0 16,0-22-16,0 22 15,0 0-15,0-21 0,0 20 0,0-20 16,0 21-16,0 0 0,21-22 16,0 22-16,0 0 0,1 21 0,20-21 15,-21 0-15,0 21 0,0 0 0,22-21 16,-22 21-16,21 0 0,-21 0 16,22 0-16</inkml:trace>
  <inkml:trace contextRef="#ctx0" brushRef="#br0" timeOffset="90315.78">19219 4043 0,'0'-21'0,"-21"21"32,0 0-32,0 0 0,0 21 15,-1 0-15,1 0 0,21 0 16,-21 22-16,0-22 0,0 0 0,21 21 15,0-20-15,-21 20 0,-1-21 16,22 21-16,0-20 0,0-1 0,0 0 16,0 0-16,0 0 0,0 0 0,0 1 15,22-22-15,-1 0 0,0 0 16,21 0-16,1 0 0,-22 0 0,21 0 16,0-22-16,1 22 15,-1-21-15,0 0 0,1 0 0,-22 0 16,0 0-16,0-22 0,0 22 15,-21-21-15,0 21 0,0-22 0,0 1 16,0 0-16,-21-1 0,0 22 0,-21-21 16,21 21-16,-22-1 0,1 1 15,0 0-15,-1 21 0,1 0 0,21 0 16,-22 0-16,22 0 0,0 0 16,0 0-16,0 0 0,0 0 0,21 21 15,21-21 1,0 0-16,21 0 15,1 0-15,-1 0 16,21 0-16,1 0 0,-1-21 0</inkml:trace>
  <inkml:trace contextRef="#ctx0" brushRef="#br0" timeOffset="91084.6">20172 3577 0,'0'0'0,"0"-21"0,-106 21 31,85 0-31,0 0 0,-1 42 0,1-20 16,0-1-16,0 21 0,0 0 15,0 1-15,-1 20 0,1-20 16,0 41-16,0-20 0,0 20 16,0-20-16,-1 21 0,-20-1 0,21-20 15,-21 20-15,-1 1 0,22 0 0,-21 21 16,21-22-16,-22 22 0,22 0 15,-21 0-15,21 0 0,-22-1 0,1 1 16,0-21-16,20 21 0,-20-22 0,21 1 16,-21 0-16,20-22 0,1 1 15,0-22-15,21 0 0,0 1 16,0-22-16,0 0 0,21-21 16,22 0-16,-22 0 0,21 0 0,0-21 15,22-21-15,-22 20 0,22-20 16,-1 0-16,1-1 0,-1 1 0,1-21 15,-1-1-15,-20 1 0,20-1 16,-21 1-16,1-1 0,-22-21 0,21 22 16,-21-1-16,-21-20 0,0-1 0,0 22 15,0-22-15,0 0 0,-42 22 16,21-1-16,0 22 0,0-22 0,-22 22 16,1 21-16,21-21 0,-22 20 0,22 1 15,0 0-15,0 0 0,0 21 16,21-21-16,0 0 0,0-1 15,21 1 1,0 0-16,0 21 0,0-21 0,22 0 16,-22 0-16,21-22 0,1 22 0,-1-21 15,0-1-15,1 1 0,-1 0 16,0-1-16,1 1 0,-1 0 0,0-1 16,-21 1-16,22 0 0,-22 21 15,0-1-15,0-20 0,0 21 0,-21 0 16,0 0-16,0-1 15,-21 22 1,0 0 0,21 22-16,-21-1 0,0 0 0,21 0 15,-21 21-15,21 1 0,-22-1 16,1 0-16,21 1 0,-21 20 16,21-20-16,-21-1 0,21 0 0,0 1 15,0-22-15,0 21 0,0-21 16,0 0-16,0 1 0,0-1 15,21-21-15,0 0 16,0 0-16,1 0 0,-1-21 16,-21-1-16,21 1 0,-21 0 0</inkml:trace>
  <inkml:trace contextRef="#ctx0" brushRef="#br0" timeOffset="91271.49">20108 4064 0,'21'0'32,"1"0"-17,-1-21-15,21 21 0,-21 0 0,22 0 16,-1 0-16,0-21 0,22 21 16,-22 0-16,0-21 0,22 21 0,-22-22 15,1 1-15,20 21 16</inkml:trace>
  <inkml:trace contextRef="#ctx0" brushRef="#br0" timeOffset="91783.58">21188 3725 0,'0'0'16,"-21"0"0,-1 0-16,1 0 15,0 0-15,0 22 0,21-1 16,-21 0-16,0 0 0,-1 21 0,1 1 15,0-1-15,0 0 0,0 1 0,0 20 16,-1-20-16,22-1 0,-21 0 16,0 1-16,0-22 0,21 21 0,-21-21 15,21 0-15,0 1 16,0-1-16,21-42 31,-21-1-31,21 22 0,0-21 16,-21-21-16,21 21 0,-21-22 0,22 1 15,-22 0-15,21-1 0,0 1 16,-21-21-16,21 20 0,0 1 0,-21 0 16,21-1-16,1 1 0,-22 0 15,21-1-15,0 22 0,-21-21 16,21 21-16,-21-1 0,21 22 16,0 0-16,1 0 0,-1 22 15,-21-1-15,21 21 16,-21-21-16,0 22 0,0-1 15,0 0-15,0 22 0,0-22 0,0 22 16,0-1-16,0-21 0,0 22 16,0-22-16,0 1 0,0-22 0,0 21 15,0 0-15,0-20 0,0-1 16,0 0-16,0 0 0,-21-21 31,0 0-15,21-21-16,-22 0 0</inkml:trace>
  <inkml:trace contextRef="#ctx0" brushRef="#br0" timeOffset="91971.47">20913 4149 0,'0'0'0,"-22"0"0,1 0 0,0 0 16,42 0 15,0 0-31,1 0 15,-1 0-15,21 0 0,-21-21 16,149-1 0,-128 1-16,0 0 15,-21 21-15,22-21 0</inkml:trace>
  <inkml:trace contextRef="#ctx0" brushRef="#br0" timeOffset="92379.24">21802 3937 0,'0'0'15,"21"0"-15,-21-21 0,21 21 0,-21-21 16,0 0-16,-21 21 31,0 0-31,-1 0 0,1 0 0,-21 0 16,21 0-16,0 21 16,-22 0-16,22-21 0,-21 21 0,21 0 15,-1 0-15,-20 1 0,21-1 16,21 0-16,0 0 0,-21 0 0,21 0 15,0 1-15,0-1 16,42-21 0,-21 0-16,0 0 0,1 21 0,20-21 0,-21 0 15,0 0-15,22 21 0,-22-21 16,0 0-16,0 21 0,0 0 0,0-21 16,-21 22-16,0-1 15,0 0-15,0 0 0,-21 0 16,0 0-16,-21-21 15,21 22-15,-22-22 0,1 21 16,0-21-16,20 0 0,-20 0 0,21 21 16,-21-21-16,20 0 0,1 0 15,0 0-15,21-21 16,0 0 0,21-1-16,0 1 0</inkml:trace>
  <inkml:trace contextRef="#ctx0" brushRef="#br0" timeOffset="92868.32">22373 3979 0,'21'-21'0,"-21"0"16,0 0-16,0 0 0,21 21 15,-21-21-15,0-1 16,0 1-16,0 0 16,-21 21-16,0 0 0,0 0 15,0 0-15,0 0 0,-1 0 16,1 21-16,-21 0 0,21-21 16,0 22-16,-1-22 0,22 21 15,-21 0-15,21 0 0,0 0 16,0 0-16,0 1 15,0-1-15,21 0 0,1 0 16,-1-21-16,0 21 0,21 0 0,-21 1 16,1-1-16,-1 0 0,0 0 15,0-21-15,0 21 0,-21 0 0,0 1 16,0-1-16,0 0 16,-21-21-16,0 21 15,0-21-15,-22 21 0,22-21 16,-21 0-16,21 0 0,0 0 15,-22 0-15,22 0 0,0 0 0,0 0 16,0 0 0,21-21-16,0 0 15,0 0 1,21 0-16,0 21 0,0-22 0,0 22 16</inkml:trace>
  <inkml:trace contextRef="#ctx0" brushRef="#br0" timeOffset="93247.22">22754 4085 0,'0'0'0,"21"0"16,-21-42 0,21 21-1,1 21-15,-22-21 0,21-1 16,0 1-16,0 21 0,-21-21 15,21 21-15,-21-21 16,0 0-16,-21 21 16,0 0-1,0 21-15,0 0 0,-1 0 16,1 0-16,0 1 0,0 20 16,0-21-16,0 0 0,21 22 15,0-22-15,-22 0 0,22 21 0,0-21 16,0 1-16,0-1 0,0 0 15,0 0-15,22 0 0,-1-21 16,0 0-16,0 0 0,21 0 0,-20 0 16,20 0-16,-21 0 0,21 0 15,1 0-15,-1 0 0,-21-21 0,0 21 16,22-21-16,-22 0 0,0 0 16</inkml:trace>
  <inkml:trace contextRef="#ctx0" brushRef="#br0" timeOffset="93591.08">23156 4106 0,'0'-21'0,"0"42"0,0-63 15,0 21-15,0 0 0,0 0 0,21-1 16,-21 1-16,22 21 16,-22-21-16,21 21 0,0 0 0,0 0 15,0 0-15,0 0 16,1 0-16,-1 0 0,0 21 16,-21 0-16,21 1 0,-21-1 15,0 0-15,21 21 0,-21-21 0,21 1 16,-21 20-16,0-21 0,0 0 0,0 0 15,0 1-15,0-1 0,0 0 16,0 0-16,0 0 16,-21-21-1,0 0-15,21-21 16,0 0-16,0 0 16,0 0-16,0-1 15,0 1-15,0 0 0,0-21 0,21 21 16,-21-1-16,21-20 0,1 21 15,-1 0-15,0 0 0,0-1 0,-21 1 16,21 0-16,0 21 0,1-21 16,-1 21-16,0-21 0,-21 0 0,21 21 15,0 0-15</inkml:trace>
  <inkml:trace contextRef="#ctx0" brushRef="#br0" timeOffset="93943.19">24236 3535 0,'0'-21'0,"0"-22"31,-21 43-31,21 22 0,-22-1 0,1 0 16,21 0-16,-21 0 0,0 22 15,0-22-15,21 21 0,-21 0 0,-1-20 16,22 20-16,-21 0 15,0 1-15,21-1 0,0 0 0,-21 22 16,0-22-16,21 0 0,-21 1 16,21-1-16,0-21 0,0 22 0,0-22 15,0 21-15,0-21 0,0 0 0,0 1 16,0-1-16,21-21 16,0 0-16,0 0 0,0 0 15,0 0-15,1 0 0,-1 0 16,0 0-16,0-21 0,0-1 0,0 1 15,22 0-15,-22 0 0,0-21 0,0 20 16,0-20-16,1 21 0</inkml:trace>
  <inkml:trace contextRef="#ctx0" brushRef="#br0" timeOffset="94220.12">24024 3852 0,'0'0'0,"0"-21"32,21 21-32,0 0 0,22-21 15,-22 21-15,21 0 0,1 0 0,-1-21 16,0 21-16,22 0 0,-22 0 16,22 0-16,-1 0 0,-21-21 15,22 21-15,-22 0 0,-21 0 0,22 0 16,-22 0-16,0 0 0,-42-21 47,0 21-47,0 0 0,-22 0 15,22 0-15,-21 0 0</inkml:trace>
  <inkml:trace contextRef="#ctx0" brushRef="#br0" timeOffset="95616.42">995 5334 0,'0'0'0,"-64"0"31,43 0-31,0 0 0,0 0 32,0 0-17,42 0 16,0 0-31,0 0 16,0 0-16,0 0 0,1 0 16,20 0-16,0 0 0,1 0 0,-1 0 15,21 0-15,1 0 0,-1 0 16,1 0-16,-1 0 0,22-21 0,-21 21 16,20 0-16,1 0 0,0-21 15,20 21-15,1 0 0,21-21 16,0-1-16,0 22 0,0 0 15,21-21-15,1 21 0,-1 0 0,0-21 16,0 21-16,21-21 0,-20 21 16,-1 0-16,21 0 0,0-21 0,1 21 15,-1 0-15,0 0 0,1 0 0,-1-21 16,0 21-16,1 0 0,20 0 16,-20 0-16,-1 0 0,21 0 0,-20 0 15,20-22-15,1 22 0,-1 0 16,-20 0-16,20 0 0,1 0 0,-1 0 15,1 0-15,-1-21 0,1 21 16,-1 0-16,1 0 0,-1 0 16,1 0-16,-1-21 0,1 21 0,-1 0 15,22 0-15,-22-21 0,1 21 16,-1 0-16,-20 0 0,20 0 0,-21-21 16,1 21-16,-1 0 0,0 0 0,1 0 15,-22-21-15,21 21 0,-21 0 16,1 0-16,-1 0 0,-21 0 0,0-22 15,0 22-15,0 0 0,0 0 16,-21 0-16,-1 0 0,1 0 16,0-21-16,-21 21 0,-1 0 0,1 0 15,-21 0-15,-1 0 0,1-21 0,-22 21 16,0 0-16,1 0 0,-1 0 16,-21 0-16,0 0 0,0-21 15,-21 0 32,0 0-16,22 21-15,-1 0-16,0 0 16</inkml:trace>
  <inkml:trace contextRef="#ctx0" brushRef="#br0" timeOffset="96791.75">18732 4953 0,'-84'0'16,"168"0"-16,-211 0 0,85 0 0,0 0 0,-1 0 16,22 0-16,-21 0 0,21 0 0,0 0 15,-1 0-15,1 0 0,42 0 63,1 0-63,20 0 0,-21 0 15,0 0-15,22 0 0,-1 0 0,0-21 16,1 21-16,-1 0 0,0 0 16,22 0-16,-22 0 0,22-21 0,-1 21 15,22 0-15,-22 0 16,22 0-16,0 0 0,20 0 0,1 0 16,-21 0-16,21 0 0,0 0 15,-1 0-15,1 0 0,21 0 0,0 0 16,0 0-16,0 0 0,0 0 0,0 0 15,-21 0-15,21 0 0,-21 21 16,21-21-16,0 0 0,0 0 0,-21 0 16,21 0-16,-21 0 0,21 0 15,-22 0-15,22 0 0,0 0 0,-21 0 16,21-21-16,0 21 0,-21 0 16,21 0-16,-42-21 0,21 21 15,-22 0-15,1 0 0,-22-22 16,22 22-16,-21 0 0,-1 0 0,1-21 15,-22 21-15,0-21 0,22 21 16,-22 0-16,0 0 0,-20-21 0,20 21 16,-21 0-16,0 0 0,0 0 15,1 0-15,-1 0 0,-21-21 0,21 21 16,-42 0 15,-22 0-31,22 0 16,-21 0-16,0 0 0,-22 0 0,22 0 15</inkml:trace>
  <inkml:trace contextRef="#ctx0" brushRef="#br0" timeOffset="99290.89">15028 3429 0,'0'0'0,"0"-21"0,0 0 15,0 0-15,0-1 0,0 1 16,0 0-16,0 0 0,0 0 0,0 0 16,21-1-16,1 1 15,-22 0-15,21 0 16,-21 42 15,0 0-31,0 0 0,0 1 16,0-1-16,0 0 0,0 0 15,0 0-15,0 22 0,0-22 0,-21 21 16,21 0-16,0 1 0,0-22 16,0 21-16,0 1 0,0-1 0,0 0 15,0-21-15,0 22 0,0-1 16,0 0-16,0 1 0,0-1 16,0 0-16,0 1 0,0-1 0,0 0 0,0 22 15,0-22-15,0 1 0,21-1 16,-21 0-16,0 22 0,0-22 15,0 0-15,0 1 0,0-1 0,0 0 16,0 22-16,0-22 0,21 1 16,-21 20-16,0 1 0,0-1 0,0-21 15,0 22-15,0-1 0,0-20 0,0 20 16,0-20-16,0 20 0,0-21 16,0 22-16,0-1 0,0-20 0,0 20 15,0 1-15,0-22 0,0 22 16,0-1-16,0-21 0,21 22 0,-21-22 15,0 22-15,0-22 0,0 0 16,0 22-16,21-1 0,-21-20 16,0 20-16,21 1 0,-21-1 0,0 1 15,0-1-15,0-20 0,0 20 0,0-21 16,0 22-16,0-22 0,0 22 16,0-22-16,0 22 0,0-22 0,0 21 15,0-20-15,0 20 0,0-20 0,0 20 16,0 1-16,0-22 0,0 21 15,0-20-15,-21-1 0,21 22 0,-21-22 16,21 0-16,-21 1 0,21 20 16,0-21-16,0 1 0,-21 20 0,21-20 15,0 20-15,0-21 0,-21 22 16,21-22-16,0 1 0,0-1 0,0 21 16,0-20-16,-22-1 0,22 0 0,0 1 15,-21-1-15,21 22 0,0-22 16,0 0-16,0 22 0,-21-22 0,21 22 15,0-22-15,-21 21 0,21-20 0,0-1 16,-21 22-16,21-22 0,0 0 16,0 1-16,0-1 0,0 0 0,0 22 15,-21-22-15,21 0 0,0 22 0,0-22 16,-22 22-16,22-22 16,0 0-16,0 22 0,0-22 0,-21 1 15,21-1-15,0 21 0,-21-20 0,21-1 16,-21 0-16,21 1 0,0-1 0,0 22 15,0-22-15,-21 21 0,21-20 16,0-1-16,-21 22 0,21-22 0,0 0 16,0 1-16,0 20 0,0-21 0,0 1 15,0-1-15,0 0 0,0 1 16,0-1-16,0 0 0,0 1 0,0 20 16,0-20-16,-22-1 0,22 0 0,0 1 15,0 20-15,-21-21 0,21 1 16,0-1-16,0 0 0,0 1 15,0-1-15,-21 0 0,21 1 0,0-1 16,0 0-16,-21 1 0,21-1 16,0 0-16,0 22 0,0-22 0,0 1 15,0-1-15,0 0 0,0 1 0,0-1 16,0 0-16,0 1 0,-21-22 0,21 21 16,0 0-16,0 1 0,0-1 15,0-21-15,0 22 0,0-1 0,0 0 16,0 1-16,-21-1 0,21 0 0,0 1 15,0-1-15,0 0 0,0 1 16,0-1-16,0 0 0,0 1 0,0-1 16,0 0-16,0-21 0,0 22 15,0-1-15,0-21 0,0 22 16,0-1-16,0 0 0,0 1 0,0-1 16,0 0-16,0 1 0,0-1 0,0-21 15,0 21-15,0 1 0,0-1 16,0 0-16,0 1 0,0-1 0,0-21 15,21 22-15,-21-1 0,0-21 0,0 21 16,21 1-16,-21-1 0,0-21 16,0 22-16,0-1 0,0 0 0,21 1 15,-21-1-15,0 0 0,21-21 0,-21 22 16,0-1-16,0 0 0,0 1 16,21-1-16,-21-21 0,0 22 15,0-1-15,0-21 0,22 21 0,-22 1 16,0-22-16,0 21 0,0 1 0,0-1 15,0 0-15,0 1 0,0-1 16,0 0-16,0 1 0,0-1 0,0 0 16,0-21-16,0 22 0,0-1 0,0 0 15,0 1-15,0-22 0,21 21 16,-21 1-16,0-22 0,0 21 0,0 0 16,0 1-16,0-1 0,0 0 0,21 1 15,-21-1-15,0 0 0,0 1 16,21-1-16,-21 0 0,0 1 0,0-1 15,0 0-15,0 1 0,0-1 16,21-21-16,-21 22 0,0-1 16,0 0-16,21 1 0,-21-1 0,0-21 15,0 21-15,0 1 0,0-1 16,22 0-16,-22 1 0,0-1 0,0 0 16,21 1-16,-21-1 0,0 0 0,0 1 15,0-1-15,0-21 0,0 22 16,0-1-16,0 0 0,0-21 0,0 22 15,0-1-15,0 0 0,0-20 0,0 20 16,0 0-16,0 1 0,0-1 16,0 0-16,-21-21 0,21 22 0,0-1 15,-22-21-15,22 22 16,0-1-16,-21-21 0,21 21 0,0-20 16,0 20-16,0-21 0,0 0 15,-21 0-15,21 22 0,0-22 0,0 0 16,0 0-16,0 0 0,0 1 15,0-1-15,0 21 0,0-21 0,-21 0 16,21 1-16,0-1 0,0 0 16,0 0-16,0 0 0,0 0 15,0 1-15,0-1 16,0 0-16,-21-21 31,21 21-31,0-42 78,0 0-62,0 0 15</inkml:trace>
  <inkml:trace contextRef="#ctx0" brushRef="#br0" timeOffset="119259.13">3683 6054 0,'21'0'16,"-21"21"-1,21-21 110</inkml:trace>
  <inkml:trace contextRef="#ctx0" brushRef="#br0" timeOffset="120443.51">3852 6202 0,'21'0'63,"1"0"-47,-22-21-16,0 0 0,0-1 15,21 22-15,-21-21 0,0 0 0,0 0 16,0 0-16,0 0 15,-21-1-15,-1 1 0,22 0 0,-21 21 16,0-21-16,-21 0 0,21 0 16,-1 21-16,1-22 0,-21 22 0,21 0 15,0 0-15,-1 0 0,-20 0 16,21 0-16,0 0 0,0 22 0,-22-22 16,22 21-16,0 0 15,0 0-15,0 0 0,-1 0 0,22 1 16,-21 20-16,21-21 0,-21 0 15,21 0-15,0 22 0,0-22 0,0 0 16,0 21-16,0-20 0,0-1 0,0 0 16,0 21-16,0-21 0,0 1 15,21-1-15,0-21 0,-21 21 0,22 0 16,-1-21-16,0 0 0,0 0 16,0 0-16,0 0 0,1 0 0,-1-21 15,21 0-15,-21 0 0,0 21 16,1-22-16,20-20 0,-21 21 0,0 0 15,0 0-15,1-22 0,-1 22 16,-21 0-16,21-21 0,-21 20 16,21 1-16,-21-21 0,0 21 0,0 0 15,0-1-15,0 1 0,0 0 16,0 42 15,0 0-15,0 1-16,-21-1 15,21 0-15,0 0 0,0 0 0,0 0 16,0 1-16,0-1 0,0 0 0,0 0 16,0 0-16,0 0 0,21 1 15,-21-1-15,21-21 16,0 0-16,-21 21 0,22-21 16,-1 0-16,0 0 0,0 0 0,0 0 15,0 0-15,1-21 16,-1 21-16,0-21 0,0-1 0,0 22 15,-21-21-15,21 0 0,-21 0 0,22 0 16,-22 0-16,0-1 0,0-20 16,0 21-16,0-21 0,0 20 0,0-20 15,0 21-15,-22-21 0,1-1 16,0 22-16,0-21 0,-21-1 16,20 22-16,-20-21 0,21 0 15,-21 20-15,-1 1 0,1 0 0,0 0 16,-22 21-16,22 0 0,-22 0 15,22 0-15,0 0 0,-1 0 0,1 21 16,0 0-16,-1-21 0,1 21 16,21 22-16,-22-22 0,1 21 0,21-21 15,-21 22-15,20-1 0,1 0 16,0 1-16,0-1 0,0 0 0,0 1 16,21 20-16,0-20 0,-22-1 0,22 0 15,0 1-15,0-1 0,0 21 16,0-20-16,22-1 0,-1 0 0,21-20 15,-21 20-15,0 0 0,22-21 16,-1 1-16,0-1 0,1 0 16,-1-21-16,22 0 0,-22 21 15,0-21-15,1 0 0,20 0 0,-21 0 16,1 0-16,-1-21 0,-21 0 0,22 21 16,-1-21-16,-21-1 0,0 1 15,0 21-15,1-21 0,-1 0 0,0 21 16,0-21-16,0 21 0,0-21 15,1-1-15,-22 1 16,21 21-16,-21-21 0</inkml:trace>
  <inkml:trace contextRef="#ctx0" brushRef="#br0" timeOffset="121039.17">4614 5779 0,'0'21'15,"0"0"-15,0 0 16,0 0-16,0 0 0,0 1 0,0 20 15,0-21-15,0 21 0,0 1 0,0-22 16,0 21-16,0-21 0,0 22 16,-21-22-16,21 0 0,0 21 15,-21-20-15,21-1 0,0 0 16,0 0-16,0 0 0,0-42 47,21 0-47,-21 0 0,21 0 15</inkml:trace>
  <inkml:trace contextRef="#ctx0" brushRef="#br0" timeOffset="121679.86">4593 5863 0,'0'0'0,"0"-21"15,0 0-15,0 0 16,0 0-16,21 21 0,0-22 16,1 1-16,20 21 0,-21 0 15,0-21-15,0 21 0,22-21 16,-1 21-16,-21 0 0,22 0 0,-22 0 16,21 0-16,0 0 0,-20 21 0,-1 0 15,0 0-15,0 1 0,0-1 16,-21 0-16,0 0 0,0 21 0,0-20 15,0-1-15,-21 21 16,0-21-16,0 0 0,-22 1 0,22-1 16,-21 0-16,21 0 0,-22 0 0,22-21 15,0 21-15,0-21 0,0 0 16,0 0-16,21-21 31,0 0-31,21 21 16,0-21-16,0 21 0,0-21 0,0 21 15,1 0-15,-1 0 0,0-21 16,21 21-16,-21 0 0,1 0 0,-1 0 16,0 0-16,0 0 0,21 0 15,-20 21-15,-1-21 0,0 21 16,0 0-16,0 0 0,-21 0 0,21-21 16,-21 22-16,0-1 0,0 0 15,0 0-15,0 0 0,0 0 0,0 1 16,-21-1-16,0 0 0,0 0 0,0 0 15,-22 0-15,22 1 0,-21-22 16,0 21-16,20-21 0,-20 21 0,21-21 16,-21 0-16,-1 0 0,22 0 15,-21 0-15,21 0 0,-22 0 0,22-21 16,0 0-16,0 21 0,0-22 16,-1 22-16,22-21 0,-21 21 15,21-21-15,0 0 16,0 0-1,21 21-15,1-21 0,-1 21 0,0-22 16</inkml:trace>
  <inkml:trace contextRef="#ctx0" brushRef="#br0" timeOffset="121999.21">5609 5821 0,'0'-21'31,"0"42"-31,0 0 0,0 0 16,0 0-16,0 22 0,0-22 15,0 0-15,-21 21 0,21-20 0,-21 20 16,21-21-16,0 21 0,0-20 15,-21-1-15,21 21 0,-22-21 0,22 0 16,0 1-16,0-1 0,0 0 16,0 0-1,22-42 1,-1 0 0</inkml:trace>
  <inkml:trace contextRef="#ctx0" brushRef="#br0" timeOffset="122239.63">5609 5800 0,'0'21'16,"21"-21"0,0 21-16,1 0 0,-22 0 15,21 1-15,0-1 0,0 0 0,0 0 16,0 0-16,-21 0 0,22 1 15,-1-1-15,-21 0 0,0 0 0,21-21 16,0 21-16,-21 0 0,21-21 0,-21 22 16,21-22-1,1 0 1,-22-22-16,21 1 0</inkml:trace>
  <inkml:trace contextRef="#ctx0" brushRef="#br0" timeOffset="122731.21">6181 5715 0,'0'21'16,"-22"0"-16,1 1 16,0-1-16,0 0 0,0 0 0,0 0 15,-1 0-15,1 1 0,0-1 0,0 0 16,-21 0-16,20 0 0,1 0 15,0-21-15,0 22 0,0-1 0,21 0 16,21-21 31,0-21-47,0 0 0,0 21 16,1-22-16,20 1 0,-21 0 0,0 0 15,0-21-15,1 20 0,-1 1 16,0-21-16,-21 21 0,21-22 0,0 22 15,0 0-15,-21 0 0,0 0 0,22 0 16,-1 21-16,-21-22 16,0 44-1,0-1-15,0 0 0,0 0 16,0 0-16,0 22 0,0-22 16,0 21-16,0 0 0,0-20 0,0 20 15,0 0-15,0-21 0,0 22 16,0-22-16,0 21 0,0-21 0,0 1 15,0-1-15,0 0 0,0 0 16,0 0-16,0 0 0,0 1 16,0-1-16</inkml:trace>
  <inkml:trace contextRef="#ctx0" brushRef="#br0" timeOffset="123339.86">3873 6837 0,'22'0'32,"-22"21"-32,42-21 15,-21 0-15,21 0 0,1 0 0,-1 0 16,0 0-16,22 0 0,-1 0 15,22 0-15,0 0 0,21-21 0,-22 21 16,22 0-16,21 0 0,-21-21 0,0 21 16,-22 0-16,22 0 0,0-21 15,0 21-15,-21 0 0,20 0 0,-20 0 16,-21 0-16,20 0 0,-41 0 16,20 0-16,-21 0 0,1 0 0,-1 0 15,-21 0-15,0 0 0,-42 0 31,0 0-31,-21 0 16,21 0-16,-22 0 0,1 0 0,-22 0 16,1 0-16,-1 0 0,1 21 15,-1-21-15</inkml:trace>
  <inkml:trace contextRef="#ctx0" brushRef="#br0" timeOffset="123727.64">3768 7091 0,'0'0'0,"21"21"15,0-21-15,21 0 0,-21 0 16,22 0-16,-1 0 0,0 0 0,22 0 15,-1 0-15,22 0 0,0 0 16,-1 0-16,22-21 0,0 21 0,0 0 16,0 0-16,0 0 0,-1-21 0,-20 21 15,0 0-15,21 0 0,-22 0 16,-20-21-16,20 21 0,-20 0 16,-1 0-16,1 0 0,-22 0 0,1-22 15,-1 22-15,0 0 0,-21 0 16,1 0-16,-1 0 0,-42 0 31,-1 0-31,-20 0 16,21 0-16,-21 22 0,-1-22 0,1 0 15,-22 0-15,22 21 0,-21-21 0,-1 21 16</inkml:trace>
  <inkml:trace contextRef="#ctx0" brushRef="#br0" timeOffset="124050.32">3831 7387 0,'0'0'0,"-42"0"0,21 21 0,-22-21 15,22 0-15,0 0 0,21 22 16,0-1 0,21-21-16,0 0 0,0 0 15,22 0-15,20 0 0,-20 0 0,20 0 16,1 0-16,20 0 0,1-21 0,0 21 15,-1 0-15,22-22 0,0 22 16,0-21-16,-22 21 0,22 0 16,0-21-16,-21 21 0,-1 0 0,1 0 15,0 0-15,-1 0 0,1 0 16,0 0-16,-1 0 0,-20 0 0,-1 0 16,1 0-16,-22 0 0,1 0 0,-22 0 15,0 0-15,-42 0 16,0 0-16,-1 0 15,-20 0-15,-21 21 0</inkml:trace>
  <inkml:trace contextRef="#ctx0" brushRef="#br0" timeOffset="124428.11">3514 7726 0,'0'0'0,"0"21"0,0 0 15,21-21-15,0 0 16,21 0-16,1 0 0,20 0 0,-21 0 16,22 0-16,21 0 0,-22 0 15,22 0-15,-1 0 0,22-21 0,0 21 16,0-21-16,0 21 0,0 0 15,-1 0-15,1 0 0,0 0 0,0 0 16,0 0-16,-22 0 0,1 0 16,0 0-16,-1 0 0,-20 0 0,-1 0 15,-20 0-15,-1 0 0,0 0 0,-20 0 16,-1 0-16,0 0 0,-42 0 31,-22 0-31,1 0 0,0 0 0,-1 0 16,-20 21-16,-1-21 0,1 0 15,-1 0-15,-20 0 0,20 21 0</inkml:trace>
  <inkml:trace contextRef="#ctx0" brushRef="#br0" timeOffset="124748.26">3641 8255 0,'63'0'0,"-126"0"0,190 0 0,-64 0 0,1 0 16,20 0-16,1 0 16,0 0-16,20 0 0,1-21 0,0 0 15,0 21-15,0 0 0,0 0 0,-1-21 16,-20 21-16,21 0 0,0 0 15,-22 0-15,1 0 0,0 0 0,-1 0 16,-20 0-16,-1 0 0,1 0 0,-22 0 16,-21 0-16,22 0 0,-22 0 15,-63 0 1,20 0-16,-20 21 0,-21-21 16,20 0-16</inkml:trace>
  <inkml:trace contextRef="#ctx0" brushRef="#br0" timeOffset="125092.35">3641 8509 0,'0'0'0,"-43"21"0,-84 22 31,127-22-31,21-21 16,22 0-16,-1 0 0,0 0 0,22 0 15,21 0-15,-22 0 0,22 0 0,-1 0 16,22 0-16,-21 0 16,21 0-16,21 0 0,-21 0 0,21 0 0,-22 0 15,22 0-15,-21 0 0,0 0 0,0 0 16,0 0-16,0 0 16,-1 0-16,1 0 0,-21 0 0,0 0 15,-1 0-15,-20 0 0,-1 0 0,-20 0 16,-1 0-16,0 0 0,-21 0 0,1 21 15,-1-21-15,-21 21 16,-21-21 0,-1 0-16,1 21 15,0-21-15</inkml:trace>
  <inkml:trace contextRef="#ctx0" brushRef="#br0" timeOffset="126339.9">3852 10351 0,'21'0'15,"1"-22"1,-1 1-16,0 0 16,0 0-16,-21 0 0,0 0 15,0-1-15,0 1 16,0 0-16,-21 0 16,0 0-16,0 0 0,-1 21 0,-20-22 15,21 1-15,0 21 0,-22 0 16,22 0-16,0 0 0,-21 0 0,21 0 15,-22 21-15,22 1 0,0-1 16,-21 0-16,20 0 0,1 0 0,0 22 16,0-1-16,21-21 0,0 21 0,0-20 15,0 20-15,0-21 0,0 0 16,0 0-16,0 1 0,0-1 0,21-21 16,0 0-16,0 0 0,1 0 15,-1 0-15,0-21 0,21-1 0,-21 1 16,1 0-16,20 0 0,-21 0 15,21 0-15,-20-1 0,-1-20 16,0 21-16,0 0 0,0 0 0,0-22 16,1 22-16,-22 0 0,21 0 0,-21 0 15,0-1-15,0 44 32,0-1-17,0 0-15,-21 0 0,21 0 0,-22 0 16,22 1-16,0-1 0,0 0 0,0 0 15,0 0-15,0 0 0,0 1 16,22-1-16,-1-21 0,-21 21 0,21-21 16,0 0-16,0 0 0,0 0 15,1 0-15,-1 0 0,0 0 16,21-21-16,-21 0 0,1-1 0,-1 22 16,0-21-16,0 0 0,-21-21 0,21 21 15,-21-1-15,0 1 0,0-21 16,0 21-16,0-22 0,0 1 0,0 0 15,-21 21-15,0-22 0,-21 1 16,20 0-16,-20-1 0,0 1 0,-1 0 16,1-1-16,-21 1 0,-1 21 0,1-22 15,-22 22-15,21 0 0,1 21 16,-22 0-16,22 0 0,-1 21 0,1 0 16,-22 1-16,22 20 15,-1 21-15,1-20 0,-1 20 0,1 1 16,20-1-16,1 1 0,0 20 0,20-20 15,1 21-15,21-22 0,0 22 16,0-22-16,0 1 0,21 20 0,1-41 16,-1 20-16,21-20 0,-21 20 15,22-42-15,20 22 0,-21-22 0,22 21 16,-22-42-16,22 21 0,-1 0 0,22-21 16,-22 0-16,1 0 0,21 0 15,-22 0-15,1-21 0,20 0 0,-20 21 16,-22-21-16,22 0 0,-1-22 0,-21 22 15,22 0-15,-22-21 16,1 21-16,-1-22 0,21 1 0,-41 0 16,20-1-16,0-20 0,1 20 0,-22 1 15</inkml:trace>
  <inkml:trace contextRef="#ctx0" brushRef="#br0" timeOffset="126596.76">4530 9694 0,'0'0'0,"21"0"31,21 0-31,-21 0 16,22 0-16,-1 0 0,0 0 15,1 0-15,-1 0 0,0 0 0,1 0 16,-1-21-16,0 21 0,-21 0 15,22 0-15,-22 0 0,0 0 0,0 0 16,-42 0 15,0 0-31,-21 0 0</inkml:trace>
  <inkml:trace contextRef="#ctx0" brushRef="#br0" timeOffset="126832.2">4784 9694 0,'-22'22'0,"22"20"16,0-21-16,0 0 16,0 22-16,0-22 0,0 21 0,-21 0 15,21-20-15,0 20 0,0 0 0,0 1 16,-21-1-16,21 0 0,-21 1 16,21-22-16,0 21 0,0 0 0,0-20 15,-21 20-15,21-21 0,0 0 0,-21 0 16,21 1-16,0-1 15,21-42 1,0 21-16,0-22 16,0 1-16,0 0 0</inkml:trace>
  <inkml:trace contextRef="#ctx0" brushRef="#br0" timeOffset="127204.15">5059 10139 0,'21'0'31,"0"0"-31,0 0 16,0 0-1,1 0-15,-1-21 16,0 21-16,-21-21 0,21-1 16,0 22-16,-21-21 0,0 0 15,0 0-15,0 0 16,0 0-16,-21 21 15,0 0-15,0 0 0,0 0 16,-1 0-16,1 21 0,0-21 16,0 21-16,0 0 0,21 21 0,-21-20 15,-1-1-15,22 0 0,-21 0 0,21 21 16,0-20-16,0-1 16,0 0-16,0 0 0,0 21 0,0-20 15,0-1-15,21 0 0,1-21 16,-1 0-16,0 0 15,0 0-15,0 0 0,0 0 0,1 0 16,-1-21-16,0 0 0,0 21 0,21-22 16,-20 1-16</inkml:trace>
  <inkml:trace contextRef="#ctx0" brushRef="#br0" timeOffset="127579.94">5842 9948 0,'0'0'0,"-21"0"31,0 0-31,-22 0 0,1 0 16,21 22-16,-22-22 0,22 21 0,-21 0 16,21-21-16,-22 21 0,22 0 0,0 0 15,21 1-15,0-1 16,0 0-16,0 0 0,0 0 16,21 0-16,0-21 0,1 0 15,-1 22-15,0-22 0,21 0 16,-21 21-16,22-21 0,-22 0 0,21 21 15,-21-21-15,1 21 0,-1-21 0,-21 21 16,21-21-16,-21 21 16,0 1-16,-21-22 15,0 0-15,-22 21 0,22-21 0,-21 0 16,-1 0-16,1 0 0,21 0 16,-21 0-16,-1 0 0,22 0 0,0 0 15,0 0-15,0 0 0,-1 0 0,22-21 16,0-1-1,22 1-15,-1 21 16,0-21-16,0 21 0,21-21 0,-20 0 16,20 0-16</inkml:trace>
  <inkml:trace contextRef="#ctx0" brushRef="#br0" timeOffset="127855.17">6392 9610 0,'0'0'0,"-42"0"32,21 21-32,0 0 0,-1 21 15,1-20-15,0 20 0,0 0 0,0 1 16,21-1-16,-21 0 0,-1 1 16,1-1-16,0 0 0,21 1 0,0-22 15,-21 21-15,21-21 0,0 22 0,0-22 16,0 0-16,0 21 0,0-21 15,21 1-15,0-1 16,0-21-16,1 0 0,-1 0 16,0 0-16,0 0 0,0 0 0,0-21 15,1-1-15,20 1 0,-21 21 16,0-21-16</inkml:trace>
  <inkml:trace contextRef="#ctx0" brushRef="#br0" timeOffset="128088.04">6159 9970 0,'0'0'0,"-42"0"0,-43 21 31,107-21-15,-1 0 0,0 0-16,0 0 0,21 0 0,1 0 15,-22 0-15,21 0 0,1 0 0,-1-21 16,0 21-16,1-22 0,-1 22 15,21 0-15,-41-21 0,20 0 0,0 21 16,-21 0-16,22 0 0,-22 0 0,-21 21 31</inkml:trace>
  <inkml:trace contextRef="#ctx0" brushRef="#br0" timeOffset="128607.77">3387 11324 0,'0'0'0,"-43"0"0,22 0 0,0 0 16,0 0-16,21 21 15,21-21-15,0 0 16,0 0-16,43 0 0,-22 0 0,43 0 16,-22 0-16,43 0 0,-21 0 15,21 0-15,-1 0 0,1 0 16,21 0-16,21-21 0,-21 21 16,22-21-16,-22 21 0,0 0 0,0 0 15,0-21-15,-22 21 0,1 0 0,0 0 16,-21 0-16,-1 0 0,-20 0 15,-1 0-15,-20 0 0,-1 0 0,-21 0 16,0 0-16,-42 0 16,0 0-16,-21 0 0,-1 0 15,-20 0-15,-1 0 0,1 0 0,-22 0 16,-21 21-16</inkml:trace>
  <inkml:trace contextRef="#ctx0" brushRef="#br0" timeOffset="128891.49">3027 11748 0,'0'0'0,"-21"21"0,-1-21 0,22 21 15,22-21-15,-1 0 0,21 0 16,22 0-16,-1 0 0,22 0 0,21 0 16,-1 0-16,22 0 0,-21-21 15,21 21-15,21-21 0,-21 21 0,0 0 16,22-22-16,-1 22 0,-21-21 0,0 21 15,0 0-15,-21-21 0,-1 21 16,-20 0-16,21 0 0,-21 0 16,-1 0-16,-20 0 0,-1 0 0,-20 0 15,-22 0-15,0 0 0,-42 0 16,-22 0-16,1 0 16,0 0-16,-43 0 0,22 0 0,-43 21 15,0-21-15</inkml:trace>
  <inkml:trace contextRef="#ctx0" brushRef="#br0" timeOffset="129167.43">3260 12107 0,'0'0'0,"21"0"16,0 0-16,21 0 0,22 0 0,-1 0 15,22 0-15,0 0 0,20 0 16,1-21-16,0 21 0,21-21 0,-21 21 15,21 0-15,0-21 0,0 21 0,0-21 16,0 21-16,-21-21 0,0 21 16,-22-22-16,22 22 0,-42 0 0,20 0 15,-41 0-15,-1 0 0,0 0 16,-21 0-16,1 0 0,-44 22 16,-20-22-1,0 0-15,-1 21 0,1-21 16,-21 0-16,-22 21 0,21-21 0,-41 0 15,20 21-15</inkml:trace>
  <inkml:trace contextRef="#ctx0" brushRef="#br0" timeOffset="129443.82">3048 12573 0,'0'0'0,"42"21"16,1-21-1,20 0-15,1 0 0,20 0 0,1 0 16,21 0-16,0 0 0,21-21 0,-22 21 16,22 0-16,-21-21 0,21 21 15,0 0-15,-21-21 0,21 21 0,0 0 16,-21-21-16,-21 21 0,20 0 0,-41 0 16,21-22-16,-22 1 0,-21 21 15,1 0-15,-22 0 0,0 0 0,0 0 16,-21-21-16,-21 21 15,-21 0-15,21 0 16,-43 0-16,1 0 0,-22 0 0,0 0 0</inkml:trace>
  <inkml:trace contextRef="#ctx0" brushRef="#br0" timeOffset="129728.66">3133 12785 0,'63'21'16,"-126"-42"-16,168 42 0,-62-21 16,20 0-16,22 0 0,21 0 15,-22 0-15,22 0 0,21 0 0,-21 0 16,0 0-16,0-21 0,21 21 0,-21 0 16,-1 0-16,22-21 0,-21 21 15,0 0-15,-21 0 0,21-22 16,-22 22-16,-20 0 0,-1 0 0,1 0 15,-22 0-15,-21-21 0,0 21 16,1 0-16,-44 0 16,-20 0-16,21 0 15,-21 0-15,-22 0 0,22 0 0,-22 0 16</inkml:trace>
  <inkml:trace contextRef="#ctx0" brushRef="#br0" timeOffset="130039.41">3450 12912 0,'0'0'0,"-63"0"0,-1 21 0,22 0 0,-1 0 16,22-21-16,0 21 0,21 1 15,21-22 1,22 0-16,-1 0 0,21 0 0,1 0 16,21 0-16,-1 0 0,22 0 15,21 0-15,-21 0 0,21 0 0,0-22 16,0 22-16,21 0 0,-21-21 0,0 21 15,-21-21-15,0 21 0,0 0 16,-1 0-16,-20 0 0,0 0 0,-1-21 16,1 21-16,-21 0 0,-1 0 15,-21 0-15,1 0 0,-22 0 0,0 0 16,-42 0 15,0 0-31,0 0 16,-1 0-16,1 21 0,0-21 0,0 21 15</inkml:trace>
  <inkml:trace contextRef="#ctx0" brushRef="#br0" timeOffset="131143.85">3683 14457 0,'21'0'16,"0"-21"-16,0 21 15,-21-21-15,22-1 0,-1 1 16,0 21-16,-21-21 0,0 0 16,0 0-16,0 0 0,0-1 15,0 1-15,-21 0 16,0 21-16,-22 0 15,22 0-15,0 0 0,0 0 0,-22 0 16,22 0-16,-21 21 0,21 0 16,-22 1-16,22-1 0,-21 21 0,21-21 15,0 0-15,-1 22 0,22-22 16,0 0-16,0 0 0,0 0 0,0 1 16,22-22-16,-1 0 15,0 0-15,0 0 0,0 0 16,0 0-16,1 0 0,-1-22 0,0 1 15,0 0-15,0 0 0,0 0 16,1 0-16,-1-1 0,0 1 0,0 0 16,-21 0-16,0 0 0,0 0 15,0-1-15,0 1 0,0 0 0,-21 42 47,0 0-47,21 1 16,0-1-16,0 0 0,0 21 0,0-21 15,0 22-15,0-22 0,0 21 16,0-21-16,0 1 0,21-1 16,0 0-16,0 0 0,0-21 0,1 0 15,-1 21-15,0-21 0,21 0 16,-21 0-16,1 0 0,-1-21 0,21 0 16,-21 0-16,0 0 0,22-1 15,-22 1-15,0 0 0,0-21 0,0-1 16,-21 22-16,0-21 0,0 21 15,0-22-15,0 22 0,0-21 0,-42 21 16,21-22-16,-21 22 0,-22-21 0,1 21 16,-22 0-16,0-1 0,1 1 15,-22 0-15,21 0 0,-21 21 16,22 0-16,-1 0 0,-21 21 16,21 0-16,1 0 0,-1 22 0,22-1 15,-1 0-15,1 1 0,41 20 16,1 1-16,21 20 0,0-20 0,0-1 15,21 22-15,1-21 0,20-22 16,0 21-16,1-20 0,-1-1 0,0 0 16,1-20-16,-1-1 0,0 0 15,22 0-15,-22-21 0,22 0 0,-22 0 16,21 0-16,1 0 0,21-21 0,-22 0 16,1 0-16,-1-1 15,1 1-15,-1-21 0,1 21 0</inkml:trace>
  <inkml:trace contextRef="#ctx0" brushRef="#br0" timeOffset="131395.72">4551 13970 0,'-21'0'0,"-64"64"31,64-43-31,0 0 0,21 21 0,-22-21 16,1 22-16,21-1 0,-21 0 16,21 1-16,0-1 0,-21 0 0,0-20 15,21 20-15,-21 0 0,21-21 0,0 22 16,0-22-16,0 0 0,0 0 16</inkml:trace>
  <inkml:trace contextRef="#ctx0" brushRef="#br0" timeOffset="131659.57">4339 14182 0,'0'0'0,"0"-43"0,0 22 16,0 0-16,0-21 0,0 21 0,21-1 16,0 1-16,1 0 0,-1 0 0,0 0 15,21 21-15,1 0 0,-22 0 16,21 0-16,0 0 0,1 0 0,-1 21 15,0 0-15,-20 0 0,20 0 16,0 1-16,-21 20 0,1-21 0,-1 21 16,0-20-16,0 20 0,-21 0 0,0 1 15,0-22-15,0 21 0,0-21 16,0 22-16,-21-22 0,0 0 16,0 0-16,-1 0 0,1-21 0,0 0 15,0 0-15,0 0 16,0 0-16,-1 0 0,1 0 0</inkml:trace>
  <inkml:trace contextRef="#ctx0" brushRef="#br0" timeOffset="131839.47">4424 14309 0,'42'-43'31,"0"43"-31,-20-21 16,-1 21-16,21 0 0,-21 0 0,22-21 15,-22 21-15,21 0 0,0-21 0,-20 0 16,20 21-16,0-21 0,1-1 16,-1 22-16,0-21 0,1 0 0,-1 0 15,-21 0-15</inkml:trace>
  <inkml:trace contextRef="#ctx0" brushRef="#br0" timeOffset="132047.35">5292 13907 0,'-22'21'15,"22"0"-15,0 0 0,0 0 16,-21 0-16,21 1 0,0 20 16,-21-21-16,21 21 0,0-20 0,0 20 15,0-21-15,0 21 0,0 1 16,0-22-16,-21 0 0,21 0 0,0 0 16,0 1-16,0-1 0,0-42 46,0-1-46</inkml:trace>
  <inkml:trace contextRef="#ctx0" brushRef="#br0" timeOffset="132255.23">5228 13970 0,'0'0'0,"0"-21"0,21 42 31,-21 0-31,21-21 0,-21 21 15,0 1-15,22-1 0,-1 0 16,0 0-16,-21 0 0,0 0 0,21 1 16,0-1-16,-21 0 0,21 0 15,-21 0-15,22 0 0,-1-21 16,0 0 0</inkml:trace>
  <inkml:trace contextRef="#ctx0" brushRef="#br0" timeOffset="132695.17">5800 13843 0,'-106'21'16,"63"0"-16,22 1 0,-21-1 15,0 0-15,20 21 0,-20-21 16,21 1-16,0-1 0,0 0 0,-1 0 15,1 0-15,21 0 0,-21-21 16,21 22-16,0-1 0,21-21 31,0 0-31,1 0 0,-1-21 16,0-1-16,0 22 0,0-21 0,22 0 16,-22 0-16,0 0 0,0-22 0,21 22 15,-20-21-15,-1 21 0,0-22 16,-21 22-16,21 0 0,-21 0 0,21 0 15,-21 42 1,0 0 0,0 0-16,0 0 0,0 1 0,0 20 15,0 0-15,0-21 0,-21 22 16,21-1-16,-21 0 0,21-20 16,0 20-16,0 0 0,0 1 0,0-22 15,0 21-15,0-21 0,0 0 16,0 22-16,0-22 0,0 0 0,0 0 15,-21-21-15,21 21 0,-21 1 16,21-1-16,-22-21 0,1 0 16</inkml:trace>
  <inkml:trace contextRef="#ctx0" brushRef="#br0" timeOffset="133119.93">3916 14901 0,'0'0'0,"-148"43"31,190-43-15,-21 0-1,43 0-15,-22 0 0,21 0 0,22 0 16,0 0-16,-1 0 0,22 0 16,0 0-16,21 0 0,0-21 15,0-1-15,0 22 0,21 0 0,-21-21 16,21 21-16,1 0 0,-1-21 16,-21 0-16,21 21 0,-42 0 0,0 0 15,-1-21-15,-20 21 0,-21 0 0,-1 0 16,-21 0-16,-20 0 0,-1 0 15,-42 0 1,-1 0-16,1 0 0,-21 0 0,0 21 16,-1-21-16,-20 21 0,-1-21 15,1 21-15,-22 0 0,0-21 0,-20 22 16,20-1-16,-21 0 0,0 0 16</inkml:trace>
  <inkml:trace contextRef="#ctx0" brushRef="#br0" timeOffset="133691.69">3873 15600 0,'22'0'0,"-44"0"0,65 0 0,-1 0 16,0 0-16,22 0 0,-1 0 0,1 0 15,21 0-15,-1 0 0,1-21 16,0 0-16,20 21 0,1-22 0,0 22 15,-21-21-15,21 0 0,-1 21 16,-20-21-16,21 21 0,0-21 16,-22 21-16,22 0 0,-21 0 0,-22-21 15,1 21-15,-22 0 0,1 0 0,-22 0 16,-42 0 0,-22 21-16,1-21 0,0 21 15,-22 0-15,1-21 0,-1 21 16,-21-21-16,22 21 0,-22 1 0,1-1 15,-22 0-15,21-21 0,0 21 0,-20 0 16,-1 0-16,21 1 16,-21-1-16,22 0 0,-1 0 0,0 0 0,1 0 15,20 1-15,1-1 0,-1 0 16,22-21-16,21 21 0,-1 0 16,22 0-16,22-21 0,-1 0 15,0 0-15,21 0 0,22 0 16,-22 0-16,22 0 0,20 0 0,-20 0 15,20 0-15,1-21 0,21 21 16,-21-21-16,20 21 0,-20-21 0,0 21 16,21 0-16,-22-21 0,22 21 0,0 0 15,-21-21-15,-1 21 0,1 0 16,0 0-16,-22 0 0,1 0 0,-22 0 16,0 0-16,-21 0 0,-42 0 31,0 21-31,-21-21 0,-1 21 0,-20 0 15,-1-21-15,1 21 0,-22 0 0,1 1 16,-1-1-16,0-21 0</inkml:trace>
  <inkml:trace contextRef="#ctx0" brushRef="#br0" timeOffset="133919.39">4889 16404 0,'0'0'0,"85"0"0,21-21 0,0 21 16,0-21-16,-1 21 0,1 0 0,-21-21 16,0 21-16,-22 0 0,1 0 15,-22 0-15,-21 0 0,0 0 0,-42 0 16,0 0-1,-21 21-15</inkml:trace>
  <inkml:trace contextRef="#ctx0" brushRef="#br0" timeOffset="134144.26">4022 16806 0,'0'0'0,"21"0"0,21 0 0,0 0 0,1 0 16,20 0-16,1 0 0,20 0 16,1 0-16,0-21 0,21 21 0,-22-21 15,22 0-15,-21 21 0,21-21 16,-22 21-16,1-21 0,0 21 16,-1 0-16,-20-22 0,-1 22 0,1 0 15,-43 0-15,21 0 0</inkml:trace>
  <inkml:trace contextRef="#ctx0" brushRef="#br0" timeOffset="134419.1">4170 17039 0,'0'0'0,"42"0"15,-21 0-15,22 0 0,20 0 16,1 0-16,-1 0 0,22-21 16,21 0-16,-22 21 0,1-21 0,21 21 15,0-21-15,-1-1 0,1 22 0,0-21 16,21 21-16,-21-21 0,0 21 16,0 0-16,-1-21 0,-20 21 0,0-21 15,-22 21-15,1 0 0,-22 0 16,-21 0-16,0 0 0</inkml:trace>
  <inkml:trace contextRef="#ctx0" brushRef="#br0" timeOffset="134703.94">4085 17526 0,'-21'21'0,"42"-42"0,-42 63 16,42-42-16,0 22 16,0-22-16,22 0 0,-1 0 0,22 0 15,-1 0-15,1 0 0,-1 0 16,22-22-16,-1 1 0,22 21 0,-21-21 16,0 21-16,-1-21 15,1 21-15,-22-21 0,22 0 0,-21 21 16,20-22-16,-41 22 0,20 0 15,-21-21-15,-20 21 0,20 0 0,-63 0 16,0 0 0,-1 0-16</inkml:trace>
  <inkml:trace contextRef="#ctx0" brushRef="#br0" timeOffset="135236.31">4276 16404 0,'0'0'0,"0"21"16,21-21-1,21 0-15,-21 0 16,22 0-16,-22 0 0,42 0 15,-20 0-15,20 0 0,1 0 0,-1-21 16,22 21-16,-22 0 0,22-21 16,-22 21-16,22-21 0,0 0 0,-22 21 15,22-21-15,0-1 0,-1 1 16,-20 0-16,20 0 0</inkml:trace>
  <inkml:trace contextRef="#ctx0" brushRef="#br0" timeOffset="135667.01">4403 15282 0,'0'0'0,"-22"0"0,44 0 31,-1 0-31,21 0 16,-21 0-16,22 0 0,20 0 0,1 0 16,-22 0-16,43 0 0,-22 0 15,1 0-15,-1 0 0,1 0 0,20 0 16,-20 0-16,-1 0 0,1 0 0,-1 0 16,1 0-16,-1 0 15,-20 0-15,20 0 0,-21 0 0,1 0 16,-22 0-16,0 0 0</inkml:trace>
  <inkml:trace contextRef="#ctx0" brushRef="#br1" timeOffset="155131.15">5546 11642 0,'0'21'16,"21"-21"15,0 0-31,0 0 16,0 21-16,0-21 0,1 0 15,20 0-15,-21 0 0,21 0 0,1 0 16,-1 0-16,0 0 0,1 0 0,-1 0 16,0 0-16,1 0 15,-1 0-15,0 0 0,1 0 0,-1-21 16,0 21-16,1 0 0,-1 0 0,0 0 16,1 0-16,-1 0 0,-21 0 15,22 0-15,-1 0 0,-21 0 0,0 0 16,0 0-16,1 0 0,-1 0 15,0 0-15,0 0 16,-21-21 31</inkml:trace>
  <inkml:trace contextRef="#ctx0" brushRef="#br1" timeOffset="156519.35">6879 11515 0,'0'0'0,"-21"-21"0,0 21 15,0 0 1,-1 0-16,1 0 16,0 0-1,0 0-15,0 0 0,0 0 16,-1 21-16,22 0 0,-21 0 16,21 0-16,-21 0 0,21 1 15,0-1-15,0 0 0,0 0 16,0 0-16,0 0 0,0 1 15,21-1 1,0-21-16,1 0 0,-1 0 0,0 0 16,0 0-16,0 0 15,0 0-15,1 0 0,20 0 0,-21 0 16,0-21-16,0 21 0,1-22 0,-1 1 16,0 21-16,0-21 0,-21 0 15,0 0-15,0 0 0,21-1 0,-21 1 16,0-21-16,0 21 0,0 0 15,-21-1-15,21 1 0,-21 0 0,0 0 16,0 21-16,-1-21 0,-20 21 0,21-21 16,-21 21-16,20 0 0,1 0 15,-21 0-15,21 0 0,-22 21 0,22 0 16,0 0-16,0 0 0,0 0 16,0 1-16,21-1 0,0 0 15,-22 0-15,22 0 0,0 0 0,0 1 16,0-1-16,0 0 0,0 0 15,0 0-15,0 0 0,22-21 0,-1 22 16,0-22-16,0 0 0,21 21 0,-20-21 16,-1 0-16,21 0 0,-21 0 15,22 0-15,-22 0 0,0 0 0,0 0 16,0-21-16,0 21 0,1-22 16,-1 1-16,-21 0 0,21 0 15,-21 0-15,0 0 0,0-1 0,0 1 16,0 0-16,0 0 0,-21 0 15,21 0-15,-21-1 0,-1 22 16,1-21-16,0 21 16,0 0-16,0 0 0,0 0 0,-1 0 15,1 0-15,0 0 0,0 0 0,0 21 16,0 1-16,21-1 0,-22 0 16,22 0-16,-21 0 0,21 0 0,0 1 15,0-1-15,0 0 0,0 0 16,0 0-16,0 0 15,21 1-15,1-22 0,-1 0 0,0 21 16,0-21-16,0 0 16,0 0-16,1 0 0,-1 0 15,0 0-15,0-21 0,0-1 16,0 1-16,-21 0 16,0 0-16,0 0 0,0 0 15,0-1-15,0 1 0,-21 0 16,0 0-16,0 0 15,0 21-15,0 0 0,-1 0 0,1 0 16,0 0-16,0 0 0,0 0 16,0 0-16,21 21 0,-22 0 0,1 0 15,21 0-15,0 1 0,0-1 16,0 0-16,0 0 16,0 0-16,0 0 0,21-21 15,1 0-15,-22 22 0,21-22 16,0 0-16,0 0 0,0 0 15,0 0-15,1 0 0,-1 0 16,0 0-16,-21-22 0,21 22 16,-21-21-16,21 21 0,-21-21 0,0 0 15,0 0-15,0 0 16,0-1-16,-21 1 16,0 21-16,0 0 0,0 0 15,-1 0-15,1 0 0,0 0 16,0 0-16,0 21 0,21 1 15,-21-1-15,21 0 0,0 0 16,0 0 0,0 0-16,21-21 0,0 0 15,0 0-15,0 0 0,43 0 32,-43 0-32,0 0 0,0 0 0,-21-21 15,21 0-15,-21 0 0,0 0 16,0 0-16,0-1 15,-21 1-15,0 21 0,0 0 16,0 0 0,0 0-16,-1 0 0,1 0 15,0 0-15,0 21 0,21 1 16,0-1-16,0 0 16,21-21-1,0 0-15</inkml:trace>
  <inkml:trace contextRef="#ctx0" brushRef="#br1" timeOffset="157124.01">7662 11430 0,'0'21'31,"21"-42"-15,1 21-1,-1 0-15,-21-21 0,21 21 0,0-21 16,0 0-16,-21-1 15,21 22-15,-21-21 0,0 0 16,0 0 0,-21 21-16,0 0 0,0 0 15,0 0-15,0 0 0,-1 0 0,1 21 16,0-21-16,0 21 0,-21 0 16,42 1-16,-22 20 0,1-21 0,21 0 15,0 22-15,0-22 0,0 0 16,0 0-16,0 0 0,0 0 0,0 1 15,21-1-15,1 0 0,-1-21 16,0 0-16,0 0 0,0 21 16,0-21-16,22 0 0,-22 0 0,0 0 15,0 0-15,0 0 0,1 0 16,-1 0-16,0-21 0,0 0 0,0 21 16,0-21-16</inkml:trace>
  <inkml:trace contextRef="#ctx0" brushRef="#br1" timeOffset="157547.76">8064 11282 0,'0'0'0,"0"-21"0,0 0 15,22 21 1,-1 0-16,0 0 0,0 0 15,0 0-15,0 0 16,1 0-16,-1 21 0,0 0 16,0 0-16,0-21 0,-21 21 0,21 0 15,-21 1-15,22-1 0,-22 0 16,0 0-16,0 0 0,0 0 0,0 1 16,0-1-16,0 0 0,0 0 0,0 0 15,0 0-15,-22-21 16,1 0-16,21-21 47,0 0-47,0 0 15,0 0-15,0 0 16,21-1-16,-21 1 0,0 0 0,22 0 16,-1 0-16,-21 0 0,21-1 0,0 22 15,-21-21-15,0 0 0,21 21 16,0 0-16,-21-21 0,22 21 15,-1 0-15</inkml:trace>
  <inkml:trace contextRef="#ctx0" brushRef="#br1" timeOffset="158004.51">8615 11218 0,'0'0'16,"-21"0"-16,21-21 0,0 0 15,0 0 1,21 21-16,0 0 16,0 0-16,0 0 15,0 21-15,1 0 0,-1-21 0,-21 21 16,21 1-16,0 20 0,-21-21 15,21 0-15,-21 0 0,0 22 0,0-22 16,0 0-16,0 0 0,0 22 16,0-22-16,0 0 0,-21 0 15,21 0-15,0 0 0,-21-21 16,0 0-16,21-21 31,0 0-31,0 0 16,0 0-16,0 0 15,0-1-15,0 1 0,0 0 0,0-21 16,0 21-16,21-1 0,0 1 0,-21 0 16,21 0-16,0 0 15,-21 0-15,22-1 0,-1 22 0,-21-21 16,21 21 0,0 0-16</inkml:trace>
  <inkml:trace contextRef="#ctx0" brushRef="#br1" timeOffset="158544.6">9229 11176 0,'-43'-42'16,"22"42"0,0 0-1,0 0-15,0 21 0,-1 0 16,1 0-16,21 0 0,-21 1 16,21-1-16,-21 0 0,21 21 0,-21-21 15,21 1-15,0-1 0,0 21 16,0-21-16,0 0 0,0 1 0,0-1 15,0 0-15,21 0 0,0-21 16,0 0-16,0 21 16,1-21-16,-1 0 0,0 0 15,0 0-15,0 0 0,0 0 16,-21-21-16,22 21 0,-1-21 16,-21 0-16,21 0 0,-21-1 15,21-20-15,-21 21 0,0 0 16,0-22-16,0 22 0,0-21 0,0 0 15,0 20-15,0 1 0,0-21 0,0 21 16,0 0-16,-21-1 16,0 22-16,0 0 15,-1 0-15,1 0 0,0 0 16,21 22-16,-21-1 0,21 0 16,-21-21-16,21 21 0,-21 0 0,21 0 15,0 1-15,0-1 16,21 0-1</inkml:trace>
  <inkml:trace contextRef="#ctx0" brushRef="#br1" timeOffset="159143.31">9546 11155 0,'0'0'0,"0"-21"16,-21 21-16,21-21 0,0-1 15,21 22 17,0 22-17,-21-1-15,21 0 16,-21 0-16,22 0 0,-22 0 15,0 1-15,0-1 0,0 21 0,0-21 0,0 0 16,0 22-16,0-22 16,0 0-16,0 0 0,0 0 0,0 1 15,0-1-15,0 0 0,0 0 0,0 0 16,0-42 46,0 0-62,0 0 0,0 0 0,0-1 16,0 1-16,0 0 16,0 0-16,21-21 0,-21 20 0,21 1 0,0-21 15,0 21-15,-21 0 0,21-1 16,1-20-16,-1 21 0,0 0 16,0 21-16,0-21 0,0-1 0,1 22 15,-1 0-15,0 0 0,-21-21 16,21 21-16,0 0 0,-21 21 62</inkml:trace>
  <inkml:trace contextRef="#ctx0" brushRef="#br1" timeOffset="160055.28">5800 12023 0,'21'0'15,"-21"21"16,0 0-31,0 0 0,21-21 16,-21 21-16,0 1 0,0-1 16,0 0-16,0 0 15,0 0-15,0 0 0,0 1 16,21-22 15,0 0-31,0 0 16,1 0-16,-1-22 15,0 1-15,21 21 0,-21-21 0,1 0 16,-1 0-16,21 0 0,-21-1 16,0 22-16,1-21 0,20 0 15,-21 21-15,0-21 0,0 0 16,1 21-16,-1 0 16,-21-21-16,-21 42 46,-1 0-30</inkml:trace>
  <inkml:trace contextRef="#ctx0" brushRef="#br1" timeOffset="160551.99">5842 12404 0,'0'21'47,"0"0"-47,0 0 16,0 0-1,0 1-15,0-1 0,0 0 16,21-21 15,0 0-15,0 0-16,1 0 15,-1 0-15,21-21 0,-21 0 0,0 21 16,22-22-16,-22 1 0,0 21 16,21-21-16,-20 0 0,20 21 15,-21-21-15,0 0 0,0 21 0,1 0 16,-1-22-16,0 22 0,-42 0 62,0 0-62</inkml:trace>
  <inkml:trace contextRef="#ctx0" brushRef="#br1" timeOffset="161044.71">5927 12679 0,'0'63'31,"0"-41"-31,0-1 16,0 0-1,21-21 17,0 0-32,0 0 0,0 0 15,0 0-15,1-21 0,-1 0 0,0 21 16,0-22-16,0 1 0,22 0 15,-22 0-15,21 0 0,-21 21 0,0-21 16,22-1-16,-22 1 0,21 21 16,-21-21-16,22 21 0,-22 0 15,0 0-15,-21-21 0,21 21 16,-42 0 15,0 21-15,0-21-16,0 21 15,-1-21-15</inkml:trace>
  <inkml:trace contextRef="#ctx0" brushRef="#br1" timeOffset="161487.46">5969 13039 0,'0'0'0,"0"21"0,0 0 0,-21 0 16,21 0-16,0 1 15,21-22 1,0 0 0,0-22-16,0 22 0,22-21 0,-22 0 15,0 0-15,21 0 0,1 0 16,-22-1-16,21 1 0,-21 0 0,22 0 16,-22 21-16,21-21 0,-21 0 0,22 21 15,-22-22-15,0 1 16,0 21-16,0 0 0</inkml:trace>
  <inkml:trace contextRef="#ctx0" brushRef="#br1" timeOffset="168027.68">7218 12256 0,'0'-22'0,"0"1"16,-21 0-1,21 0 1,-22 21 15,22-21 16,-21 21-47,0 0 16,21-21-1,0-1 1,0 1-1,0 0-15,0 0 16,0 0-16,0 0 16,0-1-1,21 22 1,0 0-16,1-21 0,-1 21 16,0 0-16,0 0 0,0 0 15,0 0-15,1 0 16,-1 21-16,-21 1 0,0-1 0,0 0 15,21-21-15,-21 21 0,0 21 0,0-20 16,0-1-16,0 0 0,-21 0 16,0 0-16,-1 22 0,22-22 15,-21 0-15,0 0 0,0 0 16,0 0-16,0 1 0,21 20 0,-22-21 16,1 0-16,0 0 0,21 1 0,0-1 15,0 0-15,0 0 16,0 0-16,0 0 0,0 1 15,21-22 1,-21 21-16,21-21 0,1 0 0,-1 0 16,0 0-16,0 0 0,0 0 15,0 0-15,1-21 0,-22-1 16,21 22-16,0-21 0,0 21 16,-21-21-16,-21 21 46,0 0-30,0 21-16,21 0 0,0 1 16,-22-22-16,22 21 0,-21 0 0,21 0 15,-21 21-15,21-20 0,-21-1 16,21 21-16,0-21 0,0 22 0,0-22 16,-21 0-16,21 21 0,0-21 15,0 22-15,0-22 0,0 0 0,0 0 16,0 22-16,0-22 0,0 0 0,0 0 15,0 0-15,0 0 16,0 1-16,0-1 0,0 0 0,0 0 16,0 0-16,0 0 0,-21 1 15,-1-22-15,22 21 0,-21-21 16,0 0-16,0 0 0,21 21 0,-21-21 16,0 0-16,-1 0 0,1 0 15,0 0 1,0 0 15,21-21 63</inkml:trace>
  <inkml:trace contextRef="#ctx0" brushRef="#br1" timeOffset="177023.49">8064 12488 0,'0'0'0,"0"22"63</inkml:trace>
  <inkml:trace contextRef="#ctx0" brushRef="#br1" timeOffset="177511.22">8043 12467 0,'0'0'0,"0"-21"0,-21 21 0,21-21 16,0 0-16,-21 21 15,21-21-15,-21 21 0,0-22 16,21 1 0,21 42 46,0 1-62,0-1 16,0 0-16,0-21 0,1 21 15,20 0-15,-21 0 0,21 1 16,-20-1-16,20 0 0,0 0 0,-21 21 16,22-20-16,-22-1 0,21 21 0,1-21 15,-22 22-15,21-22 0,-21 21 16,22-21-16,-22 22 0,21-22 0,-21 21 16,22-21-16,-22 0 0,21 22 0,-21-22 15,0 0-15,1-21 0,-1 21 16,-21 0-16,21-21 0,-21 22 15,0-44 32,-21 22-47,21-21 16,-21 21-16,21-21 0,0 0 16,-22 0-16,22 0 15,0-1-15</inkml:trace>
  <inkml:trace contextRef="#ctx0" brushRef="#br1" timeOffset="178027.24">8848 12361 0,'0'0'0,"0"-21"16,-22 21 0,22-21-16,0 0 15,-21 21 1,21-21 0,-21 21-1,0 0 1,0 21-16,21 0 0,-21 0 15,-1-21-15,1 21 0,0 1 0,0-1 0,0 0 16,0 21-16,-22-21 16,22 1-16,-21 20 0,21-21 0,-22 21 15,22 1-15,-21-22 0,-1 21 0,1 1 16,21-1-16,-21 0 0,-1 1 16,1-22-16,0 21 0,-1 0 0,1-20 15,21-1-15,-22 21 0,22-21 0,0 0 16,0-21-16,0 22 0,21-1 15,0 0-15,-21-21 0,21 21 0,-22-21 16,22 21-16,0 0 31</inkml:trace>
  <inkml:trace contextRef="#ctx0" brushRef="#br1" timeOffset="182807.5">6837 11642 0,'0'-21'16,"0"-1"-1,0 1 1,0 0-16,0 0 0,0 0 15,0 0 1,-21-1 0,-1 22-16,1 0 0,0 0 15,0 0-15,0 0 16,0 22-16,21-1 16,-22 0-16,1 0 0,21 0 15,0 0-15,0 1 0,0-1 0,0 0 16,0 0-16,0 0 15,0 0-15,21-21 0,1 22 0,-1-22 16,0 0-16,-21 21 0,21-21 0,0 21 16,22-21-16,-22 0 0,0 0 0,0 0 15,0 0-15,0 0 16,1 0-16,-1 0 0,-21-21 0,21 0 16,0 21-16,0-22 0,-21 1 0,0 0 15,0 0-15,0 0 16,0 0-16,0-1 0,0 1 0,0 0 15,-21 0-15,0 0 0,21 0 0,-21-1 16,0 1-16,-1 0 0,1 21 16,0-21-16,0 21 0,0 0 0,0 0 15,-1 0-15,1 0 0,0 0 0,0 0 16,21 21-16,-21-21 0,0 21 16,-1 0-16,22 1 0,0-1 0,-21 0 15,21 0-15,-21 0 0,21 22 16,0-22-16,0 0 0,0 0 0,0 0 15,0 0-15,0 1 16,21-22-16,0 21 0,1-21 16,-1 0-16,0 0 0,0 0 0,0 0 15,0 0-15,1 0 16,-1 0-16,0 0 0,0-21 16,-21-1-16,0 1 0,21 21 15,-21-21-15,0 0 0,0 0 16,0 0-16,0-1 0,0 1 15,-21 21-15,0-21 0,21 0 0,-21 21 16,0-21-16,-1 0 16,1 21-16,0 0 0,0 0 15,0 0-15,0 0 16,-1 21-16,1 0 0,0 0 16,21 0-16,0 0 15,-21 1-15,21-1 0,0 0 16,0 0-16,0 0 0,0 0 0,0 1 15,0-1-15,21 0 16,0-21-16,0 0 16,1 0-16,-1 0 15,0 0-15,0 0 0,-21-21 16,21 21-16,0-21 16,-21-1-16,22 22 0,-22-21 0,0 0 15,0 0-15,0 0 0,0 0 0,0-1 16,0 1-16,0 0 0,0 0 15,0 0-15,0 0 0,-22 21 16,1-22-16,0 22 0,0 0 0,0 0 16,0 0-16,-1 0 0,22 22 15,-21-1-15,0-21 0,21 21 16,0 0-16,-21 0 0,21 0 0,0 1 16,0-1-16,0 0 0,0 0 0,0 0 15,0 0-15,0 1 16,0-1-16,21 0 15,0-21-15,0 0 0,1 0 16,-1 0-16,0 0 16,0 0-16,0 0 0,0 0 15,1-21-15,-1 21 0,-21-21 0,21-1 16,0 22-16,-21-21 0,0 0 0,0 0 16,0-85-1,-42 43 1,21 63-1,-1 0-15,1 0 16,0 0-16,0 0 0,0 0 0,0 21 16,-1 0-16,22 0 0,-21-21 0,0 21 15,0 0-15,21 1 0,0-1 16,0 0-16,0 0 0,0 0 0,0 0 16,0 1-16,0-1 0,0 0 0,21 0 15,0 0-15,0-21 16,1 0-16,-1 0 15,0 0-15,0 0 0,0 0 0,0 0 16,1 0-16,-1 0 0,0 0 0,-21-21 16,21 21-16,0-21 15,0 0-15,-21 0 0,0-1 16,0 1-16,0 0 0,0 0 0,0 0 16,0 0-16,0-1 0,0 1 0,0 0 15,-21 0-15,0 0 16,0 21-16,0-21 0,0 21 0,-1 0 15,1 0-15,0 0 0,0 0 16,21 21-16,-21 0 0,0-21 16,21 21-16,0 0 0,0 0 0,-22-21 15,22 22-15,0-1 0,0 0 0,0 0 16,0 0-16,0 0 16,0 1-16,0-1 15,22-21-15,-1 0 0,0 0 0,0 0 16,0 0-16,0 0 15,1 0-15,-1 0 16,0 0-16,0-21 0,0-1 16,-21 1-16,21 0 0,-21 0 15,0 0-15,0 0 0,0-1 16,0 1-16,0 0 0,0 0 0,0 0 16,-21 0-16,0 21 0,0 0 15,0 0-15,0 0 0,-1 0 16,1 0-16,0 0 0,0 0 15,-21 0-15,20 21 0,1 0 0,0 0 16,0 0-16,0 0 0,0 1 0,-1-1 16,22 0-16,0 0 0,0 0 15,0 0-15,0 1 0,0-1 0,0 0 16,22 0-16,-1-21 0,-21 21 16,21-21-16,0 0 0,0 0 15,0 0-15,1 0 0,-1 0 0,0 0 16,0 0-16,0 0 0,0-21 15,1 21-15,-1-21 0,0 0 16,0 21-16,0-21 0,-21-1 16,0 1-16,0 0 0,0 0 0,0 0 15,0 0-15,0-1 0,0 1 0,0 0 16,0 0-16,0 0 0,-21 0 16,0 21-16,0 0 15,0 0-15,-1 0 0,1 0 0,0 0 16,0 0-16,21 21 0,-21-21 15,0 21-15,21 0 0,0 0 0,0 0 16,0 1-16,0-1 0,0 0 0,0 0 16,0 0-16,0 0 15,0 1-15,0-1 16,21-21-16,0 0 0,0 0 16,0 0-16,0 0 15,1 0-15,-1 0 16,-21-21-16,21 21 0,0-22 0,-21 1 15,0 0-15,0 0 16,0 0-16,0 0 0,0-1 16,0 1-16,0 0 0,-21 0 15,0 21-15,0 0 16,-1 0-16,1 0 16,0 21-16,0 0 0,0 0 15,21 1-15,-21-1 0,21 0 16,0 0-16,0 0 0,0 0 0,0 1 15,0-1 1,0 0-16,21-21 0,0 0 16,0 0-16,0 0 0,0 0 15,1 0-15,-1 0 16,0 0-16,0-21 0,0 0 0,0 21 16,-21-22-16,22 1 0,-22 0 15,0 0-15,0 0 0,0 0 16,0-1-16,0 1 0,-22 0 15,1 0-15,0 21 0,0-21 16,0 21-16,0 0 0,-1 0 16,1 0-16,0 21 0,0-21 15,21 21-15,-21 0 0,0 0 16,-1 1-16,22-1 0,0 0 0,0 0 16,0 21-16,0-20 0,0-1 0,0 0 15,0 0-15,22 0 16,-1-21-16,0 21 0,0-21 15,0 0-15,0 0 0,1 0 0,20 0 16,-21 0-16,0 0 0,0 0 16,1-21-16,-22 0 0,21 21 0,0-21 15,0 0-15,-21 0 0,0-1 0,0 1 16,0 0-16,0 0 0,0-21 16,0 20-16,0 1 0,-21 0 0,0-21 15,0 21-15,-1-1 0,1 22 16,21-21-16,-21 21 0,0 0 0,0 0 15,0 0-15,-1 0 0,1 21 16,0-21-16,21 22 0,-21-1 0,21 0 16,-21 0-16,21 0 0,0 0 15,0 1-15,0-1 0,0 0 16,0 0-16,0 0 16,0 0-1,21-21-15,0 0 16,0 0-1,0 0-15,1 0 0</inkml:trace>
  <inkml:trace contextRef="#ctx0" brushRef="#br1" timeOffset="188027.43">6667 15769 0,'0'0'0,"0"-21"0,0 0 0,0 0 16,0 0 0,0 42 46,0 0-62,0 0 0,0 0 16,0 0-16,0 1 15,0 20-15,22-21 0,-22 0 16,0 22-16,0-22 0,21 21 0,-21-21 16,0 0-16,0 22 0,0-22 15,21 0-15,0 0 0,-21 0 0,0 1 16,21-22-16,0 0 0,1 21 16,-1-21-16,0 0 0,0 0 0,21-21 15,22-1-15,-22 1 0,22-21 0,20 0 16,1-1-16,0 1 0,21 0 15,-1-22-15,22 1 0,0-1 0,0 22 16,-21-22-16,21 1 0,0-1 0,0 22 16,0 0-16,-21-1 15,0 22-15,-43-21 0,1 21 0,-1 21 16,-41-22-16,20 22 0,-21-21 0,-42 42 31,0-21-15,0 0-16</inkml:trace>
  <inkml:trace contextRef="#ctx0" brushRef="#br1" timeOffset="202555.2">6858 11494 0,'0'-22'31,"-21"22"-16,0-21-15,-1 21 32,1 0-17,0 0-15,0 0 16,0 0-16,0 0 16,21 21-16,0 1 0,-22-22 0,1 21 15,21 0-15,-21-21 0,21 21 0,0 0 16,0 0-16,0 1 0,0-1 15,0 0-15,0 0 16,0 0-16,0 0 16,21-21-1,0 0-15,1 0 0,-1 0 16,0 0-16,0 0 16,0 0-16,-21-21 0,21 21 15,1-21-15,-1 0 0,0 0 16,-21 0-16,21 21 0,-21-22 0,0 1 15,0-21-15,0 21 0,0 0 16,0-1-16,0 1 0,0 0 16,-21 21-16,21-21 0,-21 21 15,0 0-15,-1 0 0,1 0 16,0 0-16,0 21 16,0-21-16,0 21 0,21 0 15,-22 1-15,1-1 0,21 0 16,0 0-16,0 0 0,0 0 15,-21 1-15,21-1 0,0 0 16,0 0-16,0 0 0,21-21 16,0 21-16,1-21 15,-1 0-15,0 0 16,0 0-16,0 0 0,0 0 16,1 0-16,-1 0 0,-21-21 15,0 0-15,21 0 0,0 0 16,-21 0-16,0-1 15,0 1-15,0 0 16,0 0-16,0 0 0,-21 0 16,0-1-16,0 22 0,-1 0 15,1 0-15,0 0 16,0 0-16,0 0 0,0 22 16,-1-22-16,1 21 0,21 0 0,-21 0 15,21 0-15,-21 0 16,21 1-16,0-1 0,0 0 15,0 0-15,0 0 0,21 0 16,-21 1-16,21-22 0,-21 21 0,21-21 16,1 0-16,-1 0 15,0 21-15,0-21 0,0 0 16,0 0-16,1 0 0,-1 0 16,-21-21-16,0 0 15,21 21-15,-21-22 0,0 1 16,0 0-16,0 0 0,0 0 15,0 0-15,0-1 0,0 1 16,0 0-16,-21 0 0,21 0 16,-21 21-16,-1-21 0,1 21 15,0 0 1,0 0-16,0 0 0,0 21 16,-1-21-16,22 21 0,-21 0 15,21 0-15,0 0 0,0 1 16,0-1-16,0 0 15,0 0-15,0 0 0,0 0 16,21-21-16,1 0 0,-22 22 16,21-22-16,0 0 0,0 0 15,0 0-15,0 0 16,1 0-16,-22-22 0,21 22 16,-21-21-16,21 21 0,-21-21 15,0 0-15,0 0 0,0 0 16,0-1-16,0 1 0,0 0 15,-21 0 1,0 21-16,-1 0 0,22-21 16,-21 21-16,0 0 0,0 0 15,0 21-15,0 0 16,-1 0-16,22 0 0,-21 1 16,21-1-16,0 0 0,0 0 15,0 0-15,0 0 16,0 1-16,21-22 15,1 0-15,-1 21 0,0-21 16,0 0-16,0 0 16,0 0-16,1-21 15,-1 21-15,0-22 16,-21 1-16,0 0 0,0 0 16,21 0-16,-21 0 15,0-1-15,0 1 0,0 0 0,0 0 16,-21 21-16,21-21 0,-21 0 0,0-1 15,-1 22 1,1 0-16,0 0 16,0 0-16,21 22 0,-21-1 0,21 0 15,-21 0-15,21 0 16,0 0-16,-22 1 0,22-1 16,0 0-16,0 0 0,0 0 0,0 0 15,0 1 1,22-22-16,-22 21 0,21-21 15,0 0-15,0 0 16,0 0-16,0 0 16,1 0-16,-1 0 15,-21-21-15,21-1 0,-21 1 16,0 0-16,0 0 0,0 0 16,0 0-16,0-1 15,0 1-15,0 0 0,-21 0 0,0 21 16,21-21-16,-22 21 0,1-21 15,0 21-15,0 0 16,0 0-16,0 0 16,21 21-16,-22-21 0,1 21 15,21 0-15,-21-21 0,21 21 16,0 0-16,0 1 0,0-1 0,0 0 16,0 0-16,0 0 0,0 0 15,0 1-15,21-22 0,0 21 16,1-21-16,-1 0 15,0 21-15,0-21 0,0 0 16,0 0-16,1 0 0,-1 0 16,0-21-1,0 21-15,-21-21 0,21-1 16,0 1-16,-21 0 0,0 0 16,0 0-16,0 0 15,0-1-15,0 1 0,-21 0 0,0 21 16,21-21-16,-21 0 0,0 21 0,21-21 15,-21 21-15,-1-22 0,1 22 16,0 0-16,0 0 0,0 0 16,0 0-16,-1 22 0,1-22 15,21 21-15,-21 0 0,21 0 16,-21 0-16,21 0 16,0 1-16,0-1 0,0 0 0,0 0 15,0 0-15,0 0 0,0 1 16,0-1-16,21-21 15,0 0-15,0 21 0,1-21 16,-1 0-16,0 0 0,0 0 0,0 0 16,0 0-16,1 0 0,-1 0 15,0-21-15,0 0 0,-21-1 16,21 22-16,-21-21 0,0 0 0,0 0 16,0 0-16,0 0 15,0-1-15,0 1 0,-21 0 0,0 0 16,0 0-16,21 0 0,-21-1 15,-1 22-15,1-21 0,0 21 16,0 0-16,0 0 16,0 0-16,-1 21 0,1-21 15,21 22-15,-21-1 0,21 0 16,0 0-16,-21 0 0,21 0 0,0 1 16,0-1-16,0 0 0,0 0 0,0 0 15,0 0-15,0 1 0,21-1 16,-21 0-16,21-21 0,0 0 15,-21 21-15,22-21 0,-1 0 0,0 0 16,0 0-16,0 0 0,0 0 16,1-21-1,-1 21-15,-21-21 0,0 0 0,21 21 16,0-22-16,-21 1 0,0 0 16,0 0-16,0 0 0,0 0 15,0-1-15,0 1 0,0 0 0,-21 0 16,0 0-16,0 21 0,21-21 0,-22 21 15,1 0-15,0 0 0,0 0 16,0 0-16,0 0 0,-1 0 16,1 21-16,0 0 0,21 0 0,-21 0 15,21 0-15,-21 1 0,21-1 16,0 0-16,0 0 0,0 0 0,0 0 16,0 1-16,0-1 15,0 0-15,21-21 0,0 0 16,0 21-16,0-21 15,1 0-15,-1 0 0,0 0 0,0 0 16,0 0-16,0 0 0,-21-21 0,22 21 16,-1-21-16,0 0 15,-21-1-15,0 1 0,0 0 16,0 0-16,0 0 0,0 0 0,0-1 16,0 1-16,-21 21 0,0-21 15,21 0-15,-22 0 0,1 21 0,0-21 16,0 21-16,0 0 15,0 0-15,21 21 16,-22-21-16,1 21 0,21 0 16,-21 0-16,21 0 0,0 1 0,0-1 15,0 0-15,0 0 0,0 0 16,0 0-16,0 1 0,21-1 16,0-21-16,1 21 15,-1-21-15,0 0 0,0 0 16,0 0-16,0 0 15,1 0-15,-1 0 0,0-21 16,-21 0-16,21-1 0,0 1 16,-21 0-16,0 0 15,0 0-15,0 0 16,0-1-16,0 1 0,-21 21 0,21-21 16,-21 21-16,0-21 0,0 21 0,-1 0 15,1 0-15,0 0 16,0 0-16,21 21 0,-21 0 15,21 0-15,0 1 0,0-1 16,0 0-16,0 0 16,0 0-16,0 0 0,0 1 15,0-1-15,21-21 16,0 0 0,0 0-16,0 0 15,1 0-15,-1-21 31,-21-1-31,21 22 0,-21-21 0,0 0 16,0 0-16,0 0 16,0 0-16,0-1 15,-21 22 1,0 0-16,-1 0 0,1 0 16,21 22-16,-21-1 0,21 0 15,0 0-15,-21-21 16,21 21-16,0 0 15,0 1 1,21-22 0,0 0-16,0 0 15,1-22 17,-22 1-32,0 0 15,0 0-15,0 0 16,-22 21-16,22-21 0,-21 21 15,0 0 1,0 21 0,0 0-16,21 0 15,0 0 1,0 0-16,0 1 16,0-1-1,21-21-15,0 0 16,0 0-16,0 0 15,1 0-15,-1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8T04:55:41.2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15663 5990 0,'0'21'63</inkml:trace>
  <inkml:trace contextRef="#ctx0" brushRef="#br0" timeOffset="1235.19">17272 5948 0,'0'0'0,"21"0"32,0 0-32,-21-21 0,21 0 15,1 21-15,-22-22 16,0 1-16,21 0 0,-21 0 0,21 0 16,-21 0-16,0-1 0,21 1 0,-21 0 15,0 0-15,0-21 0,0 20 16,-21 1-16,0 0 0,0 21 15,-1 0-15,1 0 0,0 0 16,0 21-16,-21 0 0,20 1 0,-20-1 16,21 21-16,-21-21 0,20 22 15,1-22-15,0 21 0,0-21 16,0 0-16,21 22 0,-21-22 0,21 0 0,0 0 16,0 0-16,0 1 15,21-22-15,0 0 16,0 0-16,0 0 0,22 0 0,-22 0 15,21-22-15,-21 1 0,22 0 16,-22 0-16,0 0 0,21 0 0,-21-22 16,1 22-16,-22 0 0,21-21 15,-21 20-15,21 1 0,-21 0 0,0 0 16,0 0-16,0 42 31,0 0-31,0 0 0,0 0 0,-21 22 16,21-22-16,-21 0 0,21 21 15,0-20-15,0-1 0,0 21 0,0-21 16,0 0-16,0 1 0,21-1 16,0 0-16,0-21 0,0 0 15,22 21-15,-22-21 0,0 0 0,21 0 16,1 0-16,-22-21 0,21 0 16,-21 0-16,22-1 0,-22 1 0,21-21 15,-21 21-15,0-22 0,1 1 0,-1 0 16,-21-1-16,0-20 0,0 21 15,0-22-15,0 22 0,0-22 0,0 22 16,-43 0-16,22-1 0,-21 1 16,-22 0-16,22 20 0,-21 1 0,-1 0 15,-21 0-15,22 21 0,-22 0 0,1 21 16,20 21-16,1-20 16,-22 20-16,43 0 0,-22 22 0,22-1 15,-1 22-15,1-22 0,21 1 0,0 21 16,0-22-16,-1 1 0,22-1 15,0 1-15,0-1 0,0-21 0,0 22 16,0-22-16,22 1 0,20-1 0,-21 0 16,21 1-16,1-22 0,-1 0 15,22-21-15,-1 0 0,1 0 0,-1 0 16,1 0-16,-1-21 0,1 0 16,20-22-16,-41 22 0,20-21 0,-21 21 15,22-22-15,-22 1 0,1 0 0</inkml:trace>
  <inkml:trace contextRef="#ctx0" brushRef="#br0" timeOffset="1475.06">18267 5482 0,'0'0'16,"0"-21"-16,0 0 0,0 0 0,0 0 0,-21 21 16,-1 0-16,1 21 15,21 21-15,-21-21 0,0 22 16,21-1-16,-21 21 0,0-20 15,21 20-15,-22-20 0,22 20 0,-21-21 16,0 1-16,21-1 0,0 0 0,-21-20 16,21 20-16,-21-21 0,21 0 15,0 0-15,0 1 16,21-22-16,0 0 16,0 0-16,0-22 0,1 1 0,-22 0 15,42 0-15</inkml:trace>
  <inkml:trace contextRef="#ctx0" brushRef="#br0" timeOffset="1960.78">18309 5482 0,'0'0'0,"0"-21"0,0 0 15,0 0-15,0 0 0,0-1 0,21 22 32,0 0-32,1 0 0,20 0 15,-21 0-15,21 0 0,1 0 0,-1 0 16,0 22-16,-20-22 0,20 21 15,-21 0-15,0-21 0,0 21 0,-21 0 16,0 0-16,0 1 0,0-1 0,-21 21 16,0-21-16,-21 0 0,-1 1 15,1-1-15,-21 0 0,20-21 0,1 21 16,0 0-16,-1-21 0,22 0 16,0 0-16,0 0 0,0 0 15,42 0 1,0 0-16,0 0 15,21 0-15,1 0 0,-1 0 0,0 0 16,1 0-16,-1 0 0,0 21 0,22 1 16,-43-22-16,21 21 0,1 0 15,-1 0-15,-21 0 0,0 0 0,-21 1 16,0 20-16,0-21 0,0 0 16,-21 0-16,0 1 0,-21-1 0,-22 0 15,22 0-15,-22 0 0,1 0 0,-1-21 16,1 22-16,-1-22 0,1 0 15,21 0-15,-1 0 0,1 0 16,0 0-16,20 0 0,22-22 16,0 1-1,0 0-15,0 0 0,22 0 0,-1 0 16,21-1-16,-21-20 0,22 21 0,-1 0 16,21-22-16</inkml:trace>
  <inkml:trace contextRef="#ctx0" brushRef="#br0" timeOffset="2194.64">19177 5419 0,'-21'0'0,"42"0"0,-63 21 16,20 0-16,1 0 0,0 0 0,21 22 16,0-1-16,-21 0 0,21 1 15,-21-1-15,21 0 0,0 1 0,0-22 16,0 21-16,0 1 0,0-22 0,0 0 15,0 0-15,0 0 0,0 0 16,0 1-16,0-1 0,21-21 31,-21-21-31,21 21 16,-21-22-16</inkml:trace>
  <inkml:trace contextRef="#ctx0" brushRef="#br0" timeOffset="2407.52">19113 5546 0,'22'-21'15,"-44"42"-15,44-85 0,-22 43 0,21 0 16,0 21 0,0 0-16,0 21 0,-21 0 15,21 0-15,1 22 0,-1-1 16,0-21-16,21 22 0,-21-1 0,1-21 16,-22 21-16,21-20 0,0 20 0,0-21 15,-21 0-15,21 0 0,-21 1 16,21-22-16,1 0 31,-1 0-31,0-22 0,-21 1 16</inkml:trace>
  <inkml:trace contextRef="#ctx0" brushRef="#br0" timeOffset="2853.3">19854 5419 0,'0'0'15,"-42"0"1,21 0-16,-22 42 15,22-21-15,-21 0 0,0 22 0,-1-22 16,1 21-16,0 1 0,-1-1 16,1-21-16,0 21 0,20-20 0,1-1 15,0 0-15,0 0 16,21 0-16,0 0 0,21-21 16,0 0-1,0 0-15,1-21 0,20 0 16,0 0-16,1 0 0,-1-22 0,0 1 15,1 21-15,-1-43 0,0 22 0,-21 0 16,22-1-16,-1 1 0,0 0 16,1-1-16,-22 1 0,0 21 0,0 0 15,0 0-15,-21-1 0,22 22 16,-22 22 0,0-1-16,0 0 0,-22 21 15,1-21-15,0 22 0,21 20 16,0-20-16,-21 20 0,21-21 0,0 22 15,0-22-15,0 22 0,0-22 0,0 0 16,0 1-16,0-22 0,0 21 16,0-21-16,0 1 0,0-1 0,0 0 15,0 0-15,0 0 0</inkml:trace>
  <inkml:trace contextRef="#ctx0" brushRef="#br0" timeOffset="3543.95">17886 6456 0,'0'0'0,"-64"0"0,1 0 0,20 21 15,1-21-15,-21 0 0,20 21 16,22 0-16,-21-21 0,-297 297 313,339-297-313,-42 0 0,-1 21 15,1-21-15,21 0 0,0 21 0,63-21 16,-21 0-16,43 0 15,-1 0-15,1 0 16,20 0-16,678-42 31,-635 21-31,0 21 0,-21-22 16,0 22-16,-21-21 0,-1 21 0,-20 0 16,-1-21-16,1 21 0,-22 0 0,-21 0 15,43-21 16,-64 0-15,-21 21-16,0 0 0,-1 0 0,22-21 16,-21 21-16</inkml:trace>
  <inkml:trace contextRef="#ctx0" brushRef="#br0" timeOffset="4079.13">17611 6350 0,'-22'0'16,"44"0"-16,-65 0 0,64 0 31,1 0-15,20 0-16,0 0 0,1 0 0,-1 0 15,21 0-15,22-21 0,-21 21 0,20 0 16,22 0-16,0 0 0,0-21 16,0 21-16,-1 0 0,-20 0 0,21 0 15,-21 0-15,-1-21 0,1 21 0,-43 0 16,22 0-16,-22 0 0,-21 0 15,0 0-15,1 0 0,-44 0 32,1 0-32,-21 0 15,21 0-15,-22 0 0,1 21 0,0-21 16,-1 21-16,-20-21 0,-1 21 16</inkml:trace>
  <inkml:trace contextRef="#ctx0" brushRef="#br0" timeOffset="4403.93">17420 6710 0,'0'0'0,"21"0"32,0 0-17,22 0-15,-1 0 0,0 0 0,1 0 16,20 0-16,1 0 0,-1 0 0,22 0 15,21-21-15,-22 0 0,43 21 16,-21 0-16,0 0 0,21-22 0,-21 22 16,0 0-16,0 0 0,-22 0 15,1-21-15,0 21 0,-1 0 0,-20 0 16,-1 0-16,-20 0 0,-22 0 0,21 0 16,-63 0 15,-21 0-31,20 0 0,-20 0 0,0 0 15,-22 0-15,22 0 0,-22 0 16,1 0-16,-1 0 0</inkml:trace>
  <inkml:trace contextRef="#ctx0" brushRef="#br0" timeOffset="4674.79">17441 6879 0,'0'0'0,"0"21"0,21-21 16,22 0-16,-22 0 0,21 0 16,22 0-16,-22 0 0,22 0 15,-22 0-15,43 0 0,-22 0 0,22 0 16,-1 0-16,1-21 0,21 21 0,-21 0 16,20 0-16,-20 0 0,0 0 15,-1 0-15,-20-21 0,21 21 0,-22 0 16,-21 0-16,22 0 0,-22 0 0,1 0 15,-22 0-15,0 0 0,0 0 16,-63 0 0,21 0-16,-22 0 15</inkml:trace>
  <inkml:trace contextRef="#ctx0" brushRef="#br0" timeOffset="4995.6">17462 7218 0,'0'0'0,"0"21"16,22-21-16,-1 0 0,21 0 16,-21 0-16,22 0 0,-1 0 0,21 0 15,-20 0-15,20-21 0,1 21 0,-1-21 16,22 21-16,0 0 0,-1-21 15,1 21-15,0 0 0,-1-22 16,1 22-16,0 0 0,-22 0 0,1-21 16,-22 21-16,0 0 0,1 0 15,-22 0-15,0 0 0,0 0 0,-42 0 32,0 0-17,-22 0-15,22 0 0,-21 0 0,0 0 16,-1 0-16,1 21 0</inkml:trace>
  <inkml:trace contextRef="#ctx0" brushRef="#br0" timeOffset="5339.04">17208 7387 0,'-21'0'0,"42"0"0,-21 0 16,22 0-1,-1 0-15,21 0 0,-21 0 0,22 0 16,20 0-16,-21 0 0,22 0 16,-22 0-16,22 0 0,20 0 0,-20 0 15,21 0-15,-22 0 0,22 0 0,-1-21 16,1 21-16,0 0 16,-1 0-16,1-21 0,-21 21 0,20 0 15,-20 0-15,-1 0 0,-20-21 0,-1 21 16,0 0-16,1 0 0,-22 0 0,0 0 15,-42 0 17,0 0-32,-1 21 15,1-21-15,-21 0 0,0 0 16,-1 0-16,1 21 0,-22-21 0,-20 0 16,20 0-16,-20 21 0</inkml:trace>
  <inkml:trace contextRef="#ctx0" brushRef="#br0" timeOffset="5619.88">17251 7472 0,'0'0'0,"-85"0"16,22 0-16,-1 21 0,1-21 0,20 0 16,1 0-16,21 0 0,0 0 0,21 21 15,42-21 1,-21 0-16,21 0 0,1 0 16,20 0-16,1 0 0,20 0 0,1 0 15,0 0-15,-1 0 0,22 0 16,-21 0-16,21 0 0,0 0 0,-22 0 15,22 0-15,-21 0 0,21 0 0,-43 0 16,22-21-16,-22 21 0,1 0 16,-22 0-16,0 0 0,-20 0 15,-1 0-15,0 0 0,-42 0 32,0 0-17,-1 0-15,1 0 0,0 0 0,-21 0 16,21 0-16,-1 0 0</inkml:trace>
  <inkml:trace contextRef="#ctx0" brushRef="#br0" timeOffset="6727.49">16912 9081 0,'0'21'0,"-21"0"15,42-21 16,0 0-31,0 0 16,1-21-16,-22 0 0,21-1 0,0 22 16,0-21-16,0 0 0,0 0 15,-21 0-15,0-22 0,0 22 16,0 0-16,0 0 0,0-21 0,0 20 16,-21 1-16,0 0 0,-21 0 15,21 21-15,-1 0 0,1 0 0,-21 0 16,21 0-16,0 0 0,-22 21 0,22 0 15,0 0-15,-21 22 0,20-22 16,1 21-16,0 1 0,21-22 0,0 21 16,-21 0-16,21-20 0,0 20 0,0-21 15,0 0-15,0 0 0,0 1 0,21-1 16,0-21-16,0 0 16,1 0-16,-1 0 0,21 0 0,-21 0 0,0 0 15,22-21-15,-22-1 0,21 1 16,-21 0-16,22 0 0,-22 0 15,0 0-15,0-22 0,0 22 0,1 0 16,-22-21-16,21 20 0,-21-20 0,0 21 16,0 0-16,0 0 0,-21 21 31,-1 21-31,1 0 0,21 21 16,0-21-16,0 22 0,-21-22 15,21 21-15,0-21 0,0 22 0,0-22 16,0 21-16,0-21 0,21 1 0,0-22 15,1 21-15,-1 0 0,21-21 16,-21 0-16,22 0 0,-22 0 16,21 0-16,-21 0 0,22-21 0,-1 0 15,-21 21-15,0-22 0,22 1 16,-22-21-16,0 21 0,-21 0 0,0-22 16,0 1-16,0 0 0,0-1 0,0 1 15,-21 0-15,0-22 0,-1 22 16,-20-1-16,-21 1 0,20 21 0,-20-21 15,-1-1-15,1 22 0,-22 0 0,22 21 16,-1 0-16,-21 0 0,22 0 16,-22 0-16,1 21 0,20 0 0,-21 22 15,22-1-15,-1 21 0,22-20 0,0 41 16,-1-20-16,22-1 0,21 22 16,0-21-16,0 20 0,21-20 15,1-1-15,-1 1 0,21-22 0,-21 22 16,22-22-16,-1 0 0,21-21 0,-20 22 15,-1-22-15,22 0 0,-22 0 16,21-21-16,-20 0 0,20 0 16,1 0-16,-1 0 0,1 0 0,-1-21 0,1 0 15,20 0-15,-20 0 0,-1-22 16,1 22-16,-1-21 0,1-1 0,-22 22 16,22-21-16,-22 0 0,-21-1 0,22 1 15,-1 0-15</inkml:trace>
  <inkml:trace contextRef="#ctx0" brushRef="#br0" timeOffset="6987.19">17992 8446 0,'0'0'0,"21"0"31,0 0-31,0 0 0,21 0 15,1 0-15,-1 0 0,22 0 16,-22 0-16,21 0 0,1 0 16,-1-22-16,1 22 0,-22 0 0,22 0 15,-22 0-15,0 0 0,-20 0 16,-1 0-16,0 0 0,-42 22 31,0-22-31,-1 0 0,-20 21 16</inkml:trace>
  <inkml:trace contextRef="#ctx0" brushRef="#br0" timeOffset="7231.3">18351 8488 0,'0'0'0,"-21"0"0,21 21 32,0 0-32,0 0 15,-21 22-15,21-22 0,0 21 16,0 1-16,-21-1 0,21 0 0,0 1 15,0 20-15,0-21 0,0 1 0,0-1 16,0 0-16,0 1 0,0-22 16,0 21-16,0-21 0,0 1 0,0-1 15,0 0-15,0 0 0,21-21 16,0 0 0,0 0-16,1 0 15,-1-21-15,0 0 0,0 0 0</inkml:trace>
  <inkml:trace contextRef="#ctx0" brushRef="#br0" timeOffset="7887.92">18796 8911 0,'21'0'32,"0"0"-32,0-21 15,1 0 1,-1 21-16,0-21 0,0 0 15,-21-1-15,21 22 0,-21-21 0,0 0 16,0 0-16,0 0 16,-21 21-1,0 0-15,0 0 0,0 0 16,-1 21-16,1 0 0,0 0 16,0 22-16,0-22 0,0 21 0,-1-21 15,22 22-15,0-22 0,0 21 0,0-21 16,0 22-16,0-22 0,0 0 0,0 0 15,22 0-15,-1-21 0,-21 21 16,21 1-16,0-22 0,0 0 0,0 0 16,1 0-16,-1 0 0,21 0 15,-21 0-15,0 0 0,22-22 0,-22 22 16,21-21-16,1 0 0,-22 0 16,21 0-16,0-22 0,-20 22 0,20 0 15,-21-21-15,21-1 0,-20 22 0,-1-21 16,0 21-16,-21 0 0,0-22 15,0 22-15,0 0 0,-21 21 16,0 0-16,-1 0 0,1 0 16,0 21-16,0-21 0,0 21 15,0 0-15,-1 22 0,22-22 0,0 0 16,0 0-16,0 0 0,0 22 0,0-22 16,0 0-16,22 0 0,-1 0 15,0 1-15,21-22 0,-21 21 0,1 0 16,-1-21-16,0 21 0,0 0 15,0-21-15,-21 21 0,0 1 16,-21-1 0,0-21-1,0 0-15,-22 0 0,22 0 0,-21 0 16,21 0-16,-22 21 0,22-21 0,-21 0 16,21 0-16,0 0 0,-1 0 15,1 0-15,21-21 16,0 0-16,0-1 0,43 1 15,-22 0-15,0 0 0</inkml:trace>
  <inkml:trace contextRef="#ctx0" brushRef="#br0" timeOffset="8194.75">19960 8319 0,'0'-22'16,"0"44"-16,0-65 0,0 22 0,0 0 15,0 42 1,0 0-16,-21 0 16,0 22-16,0-22 0,21 21 0,-22 1 15,1-1-15,0 0 16,0 1-16,21 20 0,-21-21 0,0 1 16,21 20-16,0-20 0,0-1 0,0 0 15,0 1-15,0-1 0,0-21 16,0 21-16,0-20 0,0-1 0,21 0 15,0 0-15,-21 0 0,21-21 16,0 21-16,0-21 0,1 0 16,-1 0-16,0-21 15,0 0-15,-21 0 0,21 0 0,0 0 16,-21-1-16</inkml:trace>
  <inkml:trace contextRef="#ctx0" brushRef="#br0" timeOffset="8436.61">19685 8657 0,'-21'0'0,"42"0"0,-85 0 16,86 0 15,20 0-31,-21 0 0,21 0 0,1-21 16,20 21-16,-20 0 0,20 0 0,1-21 15,-1 21-15,1-21 0,-1 21 16,1 0-16,-22 0 0,21 0 0,-20 0 15,-22 0-15,21 0 0,-21 0 16,-21 21 0,-21-21-1,0 21-15,0-21 0,-21 21 0</inkml:trace>
  <inkml:trace contextRef="#ctx0" brushRef="#br0" timeOffset="8887.12">17081 9906 0,'0'0'15,"-42"0"-15,21 0 0,-21 0 0,20 0 16,1 0-16,64 0 31,-22 0-31,42 0 0,1 0 16,-1 0-16,43 0 0,-21 0 0,21 0 15,-1 0-15,1 0 0,0 0 0,21 0 16,0 0-16,0 0 0,0 0 16,0 0-16,0 0 0,0 0 0,-21 0 15,0 0-15,0 0 0,-22 0 0,1 0 16,0 0-16,-22 0 0,1 0 16,-22 0-16,-21 0 0,21 0 0,-84 0 31,21 0-31,-21-21 15,-1 21-15,-20 0 0</inkml:trace>
  <inkml:trace contextRef="#ctx0" brushRef="#br0" timeOffset="9210.95">17039 10202 0,'148'22'31,"-84"-22"-31,20 0 0,-20 0 0,42 0 16,-22 0-16,22 0 0,0-22 0,0 22 16,0 0-16,21 0 0,-21 0 15,21 0-15,-22 0 0,22 0 0,-21 0 16,-21 0-16,21 0 0,-22 0 15,-20 0-15,-1 0 0,1 0 0,-22 0 16,1 0-16,-22 0 0,0 0 0,-63 0 31,20 0-31,-20 0 0,0 0 16,-22 0-16,1 0 0,-1 0 0,1 0 16,-43 0-16</inkml:trace>
  <inkml:trace contextRef="#ctx0" brushRef="#br0" timeOffset="9514.77">17039 10478 0,'0'0'0,"-21"0"0,21 21 16,42-21-16,1 0 16,-1 0-16,21 0 0,1 0 15,21 0-15,-1 0 0,22 0 0,0 0 16,0-21-16,21 21 0,-21 0 0,21 0 15,0 0-15,0 0 16,-22 0-16,1-22 0,-21 22 0,0 0 16,-1 0-16,-20 0 0,-22 0 0,0 0 15,1 0-15,-22 0 0,21 0 0,-63 0 32,0 0-17,0 0-15,-22 0 0,1 0 0,0 0 16,-22 0-16,1 0 0,-22 0 15,0 0-15,1 0 0,-22 0 0</inkml:trace>
  <inkml:trace contextRef="#ctx0" brushRef="#br0" timeOffset="9755.64">17462 10626 0,'0'0'0,"-63"21"0,21 0 16,-1 0-16,1-21 0,0 21 16,20 1-16,22-1 0,0 0 15,22 0-15,20-21 16,0 0-16,1 0 0,-1 21 15,21-21-15,22 0 0,-21 0 0,20 0 16,22 0-16,-21 0 0,21 0 0,21 0 16,-22 0-16,22 0 0,-21 0 0,0 0 15,0 0-15,0 0 0,-22 0 16,1 0-16,0 0 0,-22 0 0,1 0 16,-22 0-16,-21 0 0,0 0 0,-42 0 15,-21 0 1,0 0-16,-1 0 0,-20 0 15,-1 0-15</inkml:trace>
  <inkml:trace contextRef="#ctx0" brushRef="#br0" timeOffset="10039.46">17208 10922 0,'0'0'0,"-84"21"0,20-21 16,1 21-16,-1 1 0,22-22 0,0 21 15,20 0-15,1-21 0,21 21 16,21-21-16,1 0 0,20 0 0,21 0 15,1 0-15,21 0 0,-1 0 16,22 0-16,0 0 0,21 0 16,0 0-16,0 0 0,0 0 0,0 0 15,0 0-15,0 0 0,-21 0 0,21 0 16,-43 0-16,22 0 0,-21 0 16,0 0-16,-22 0 0,1 0 0,-22 0 15,0 0-15,1 0 0,-43 21 0,-22-21 16,1 21-1,-21-21-15,-22 0 0,22 0 16,-21 0-16,-22 0 0,0 22 0,1-22 16,-1 0-16</inkml:trace>
  <inkml:trace contextRef="#ctx0" brushRef="#br0" timeOffset="10298.66">16976 11494 0,'0'0'0,"-43"21"0,22 0 0,-21-21 15,42 21-15,0 0 0,21-21 16,0 21-16,21-21 0,1 0 16,20 0-16,1 0 0,20 0 0,1 0 15,21 0-15,0 0 0,0 0 0,-1-21 16,1 21-16,21 0 0,0 0 0,-21-21 16,21 21-16,0-21 0,-21 21 15,0 0-15,0 0 0,-22 0 16,1 0-16,-22 0 0,1 0 0,-22 0 15,-21 0-15,-42 0 16,0 0-16,-21 0 0,-22 0 16,1 0-16,-1 21 0,-20-21 0,-22 0 15</inkml:trace>
  <inkml:trace contextRef="#ctx0" brushRef="#br0" timeOffset="10595.49">16954 11896 0,'-21'21'0,"42"-42"0,-42 63 16,21-21-16,43 0 15,-22 1-15,21-1 0,22-21 0,-1 21 16,1-21-16,20 0 0,-20 0 0,20 0 16,1 0-16,21 0 0,-21 0 0,-1 0 15,22 0-15,0 0 0,-21-21 16,20 21-16,1-21 0,-21 21 0,0 0 15,-1 0-15,1 0 0,-22-22 0,1 22 16,-1 0-16,-20 0 0,-1 0 0,0 0 16,-20-21-16,-1 21 0,-64 0 31,22 0-31,-21 0 0,0 0 0,-22 21 16,1-21-16,-22 0 0,0 22 0,1-1 15</inkml:trace>
  <inkml:trace contextRef="#ctx0" brushRef="#br0" timeOffset="10807.37">17441 12213 0,'-42'21'0,"84"-42"0,-126 64 16,62-22-16,1 0 0,21 0 0,0 0 15,43 0-15,-22-21 0,21 0 16,22 0-16,-1 0 0,1 0 16,-1 0-16,22 0 0,-1 0 0,1 0 15,21 0-15,0 0 0,0 0 16,21 0-16,-22 0 0,22-21 0,-21 21 15,21 0-15,-21-21 0,0 21 16,-21 0-16,-1 0 0,1 0 0,-22 0 16,1 0-16,-22 0 0,1 0 0</inkml:trace>
  <inkml:trace contextRef="#ctx0" brushRef="#br0" timeOffset="11679.88">17759 13864 0,'21'0'0,"-42"0"0,63 0 0,-21-21 0,0 0 15,1 0-15,-1 21 0,21-43 16,-21 22-16,0 0 0,1 0 16,-1 0-16,-21 0 0,0-1 0,0 1 15,0 0-15,0 0 0,-21 0 16,-1 0-16,1-1 0,-21 22 0,0 0 15,-1 0-15,1 0 0,-22 0 0,1 22 16,21-1-16,-22-21 0,1 42 16,20-21-16,1 0 0,0 1 0,20 20 15,1-21-15,0 21 0,21-20 0,0-1 16,0 0-16,0 0 16,21 0-16,22 0 0,-22-21 0,21 0 0,-21 0 15,22 0-15,-1 0 0,0 0 16,1 0-16,-1 0 0,-21-21 15,21 0-15,1 21 0,-22-21 0,21 0 16,-21 0-16,1-1 0,-1 1 0,0 0 16,0 0-16,-21 0 0,0 0 15,0-1-15,-21 44 16,21-1 0,-21 0-16,21 21 0,0-21 15,0 22-15,0-22 0,0 21 0,0-21 16,0 22-16,0-22 0,0 0 0,0 21 15,21-42-15,0 22 0,0-1 0,22-21 16,-22 0-16,21 0 16,0 0-16,1 0 0,-1 0 0,22-21 15,-22-1-15,21 1 0,-20 0 0,-1-21 16,22 21-16,-43-1 0,21-20 16,-21 0-16,0-1 0,-21 1 0,0 0 15,0-1-15,-21 1 0,-21 0 0,0-22 16,-22 22-16,1 0 0,-1 20 15,-21-20-15,22 21 0,-22 0 0,1 0 16,-1 21-16,0 0 0,1 0 0,-1 21 16,0 0-16,1 0 15,-1 21-15,0 1 0,22 20 0,20 1 16,1-1-16,0 1 0,21 20 0,21-20 16,0-22-16,0 22 0,21-1 15,21-20-15,-21-1 0,43 0 0,-22-21 16,22 22-16,-1-22 0,1 0 0,-1 0 15,22-21-15,-22 0 0,22 0 0,-22 0 16,22 0-16,-21 0 0,20 0 16,-20-21-16,20 0 0,-20 0 0,-1 0 15,1-1-15</inkml:trace>
  <inkml:trace contextRef="#ctx0" brushRef="#br0" timeOffset="12090.8">18965 13399 0,'0'-22'0,"0"44"0,0-65 0,0 64 16,0 22 0,0-22-16,0 21 0,0 1 15,0-1-15,-21 0 0,21 1 0,-21-1 16,21 0-16,0 1 0,-21-1 0,0 0 16,21 1-16,-22-22 0,22 0 15,0 0-15,0 0 0,0 0 0,0 1 16,0-44-1,0 1 1,22 0-16,-1 0 16,-21-21-16,21-1 0,-21 22 0,0-21 15,21-22-15,0 22 0,-21-22 0,21 22 16,-21-21-16,0 20 0,22 1 16,-1 0-16,-21 20 0,21-20 0,-21 21 15,21 21-15,0 0 0,0 0 0,1 21 16,-1 0-16,0 0 0,0 22 15,0-22-15,-21 42 0,21-20 0,1-1 16,-1 22-16,0-22 0,-21 0 16,0 1-16,21-1 0,0-21 0,-21 21 15,0-20-15,0-1 0,21 0 0,-21 0 16,-21-21 0,0 0-16</inkml:trace>
  <inkml:trace contextRef="#ctx0" brushRef="#br0" timeOffset="12791.4">18923 13801 0,'0'0'0,"-21"-21"0,-22-1 0,43 1 16,-21 21-16,21-21 0,0 0 0,21 0 15,1 21 1,-1 0-16,21-21 0,0 21 16,1-22-16,20 1 0,1 0 15,-1 21-15,22-21 0,0 0 0,-1-22 16,1 22-16,0 0 0,-22 0 0,22 0 15,-22 0-15,-20-1 0,20 22 16,-21 0-16,-20 0 0,-1 0 0,-21 22 16,-21-1-16,-1 0 15,1 21-15,0-21 0,-21 22 16,21-1-16,-1 0 0,1 1 0,-21-1 16,21 0-16,0 1 0,21-22 0,-22 21 15,22-21-15,0 1 0,0-1 16,0 0-16,0-42 31,0 0-31,0-1 16,0 1-16,0-21 0,0 21 15,0-22-15,0 1 0,0 0 0,0-1 16,22 1-16,-22 0 0,21-1 0,0 22 16,0-21-16,0 21 0,-21 0 15,21-1-15,1 22 0,-1 0 0,0 0 16,0 22-16,0-1 0,0 21 15,1-21-15,-1 22 0,-21-1 16,21 0-16,0 1 0,21-1 0,-20 0 16,-1 1-16,0-1 0,0 0 0,0-21 15,0 22-15,1-22 0,-1 0 16,-21 0-16,21-21 16,-21-21-1,0 0-15,0 0 0,0 0 16,0-22-16,0 22 0,21-21 15,0-1-15,0-20 0,1 21 0,-1-22 16,21 22-16,0-1 0,1-20 0,-1 21 16,0 20-16,1-20 0,-1 42 15,0 0-15,1 0 0,-22 0 0,0 0 16,21 21-16,-20 22 0,-1-1 0,0 0 16,0 1-16,-21-1 0,0 21 15,0-20-15,0 20 0,0-20 16,0 20-16,0-21 0,0 1 0,0-1 15,0-21-15,-21 22 0,21-22 0,-21 0 16,0 0-16,-1 0 0,1 0 16,0 1-16,0-22 0</inkml:trace>
  <inkml:trace contextRef="#ctx0" brushRef="#br0" timeOffset="13598.64">18415 14605 0,'-64'21'0,"128"-42"0,-191 63 15,85-42-15,20 22 0,1-22 0,42 0 16,22 0-16,-1 0 16,43 0-16,-1 0 0,1 0 15,42 0-15,-21 0 0,42-22 0,0 22 16,22 0-16,-22 0 0,21-21 15,0 21-15,-20 0 0,20 0 0,-21 0 16,0 0-16,-21 0 0,0 0 0,-21 0 16,-21 0-16,-22 0 0,1 0 15,-43 0-15,0 0 0,-1968 783 360,1756-761-360,22-1 15,169-21-15,-191 21 0,22 0 0,0 0 0,21-21 16,-1 21-16,1 1 0,42-1 0,1-21 16,41 21-16,1 0 0,41-21 15,1 0-15,42 0 0,22 0 16,20 0-16,1 0 0,20 0 0,1 0 15,0 0-15,21 0 0,21 0 16,-22 0-16,44 0 0,-22-21 0,21 0 16,0 21-16,0 0 0,402-21 31,-423 21-31,0 0 0,-42 0 0,0 0 16,-22-22-16,-20 22 0,-1 0 0</inkml:trace>
  <inkml:trace contextRef="#ctx0" brushRef="#br0" timeOffset="14493.13">18457 15642 0,'85'21'32,"-43"-21"-32,1 0 0,20 0 0,-21 0 15,22 0-15,21 22 0,-22-22 0,43 0 16,-21 0-16,20 0 0,1 0 16,0 0-16,21 0 0,-21 0 0,0 0 15,-22 0-15,22 0 0,0 0 0,-21 0 16,-22 0-16,22 0 0,-43 0 15,1 0-15,-22 21 0,-42 0 16,-1-21-16,-41 21 16,-1 0-16,-20-21 0,-22 21 15,-21 1-15,0-1 0,0 0 0,-21 0 16,0 21-16,-1-20 0,1-1 0,21 21 16,-21-21-16,21 22 0,21-22 0,-21 0 15,43 21-15,-1-21 0,21 1 16,1-22-16,42 21 0,0-21 0,42 0 15,21 0-15,0 0 16,22 0-16,21 0 0,-1 0 16,1 0-16,21 0 0,0 0 0,-1-21 15,22 21-15,-21-22 0,21 1 0,0 21 16,0-21-16,0 21 16,-21 0-16,0 0 0,0 0 0,-22 0 15,-20 0-15,-1 0 0,-41 0 0,-1 0 16,-42 0-16,-22 21 15,1 0-15,-22 1 0,-20-22 0,-22 21 16,-21 0-16,0 0 0,-21 0 0,0 22 16,-1-22-16,1 0 0,0 0 15,0 0-15,0 22 0,21-22 0,21 0 16,0 0-16,21-21 0,22 21 0,-1-21 16,22 0-16,63 0 15,0 0-15,43 0 16,-22 0-16,43 0 0,-22 0 15,22-21-15,0 21 0,21 0 16,-22 0-16,22 0 0,-21 0 0,21 0 16,-1 0-16,22 0 0,-21 0 0,0 0 15,0 21-15,-21-21 0,-22 21 16,-21 1-16,1-1 0,-43 0 0,0 0 16,-43 21-16,-41 1 0,20-1 0,-42 0 15,1 1-15,-1 20 0,-21-20 16,0-1-16,0 0 0,0 1 15,0-1-15,21-21 0,21 21 0,1-20 16,20-22-16,22 21 0,21-21 0,42-21 16,21-1-1,22 1-15,20-21 0,22 0 0,0-1 16,21 1-16,0 0 0,21-22 16,21 22-16,1-22 0,-22 22 0,21-22 15,-21 1-15,22 21 0,-22-22 0,-21 22 16,0-22-16</inkml:trace>
  <inkml:trace contextRef="#ctx0" brushRef="#br0" timeOffset="14783.78">17928 15346 0,'0'0'0,"-21"0"0,63 0 32,1 0-32,20 0 15,22 0-15,21 0 0,-1 0 0,22 0 16,0 0-16,22-21 0,20 21 15,0 0-15,1-21 0,-1-1 0,21 22 16,-20-21-16,20 0 0,-20 0 0,-1-21 16</inkml:trace>
  <inkml:trace contextRef="#ctx0" brushRef="#br1" timeOffset="22111.33">19219 10160 0,'-21'0'32,"0"0"-32,0 0 15,0 0 1,-1 0-16,1 0 16,0 0-16,0 0 15,0 0-15,42 0 47,0 0-47,0 0 0,0 0 0,22 0 16,-22 0-16,21 0 0,1 0 0,20 0 15,-21 0-15,22 0 0,-1 0 16,1 0-16,-1 0 0,1 0 16,-1 0-16,1 0 0,-1 0 0,-20 0 15,20 0-15,-20 0 0,20 0 16,-21 0-16,1 0 0,-1 0 0,-21 0 15,0 0-15,1 0 0,-1 0 0,-21-21 47,-21 21-31,-1-21 0,22 0-16,0-1 15,-21 1-15,21 0 16,-21 21-16,21-21 15,0 0-15,-21 0 16,0 21 0,0 0-1,-1 21-15,1 0 16,21 0-16,-21 0 0,21 0 16,-21 1-16,21-1 0,0 0 15,0 0-15,0 0 0,0 0 16,0 1-16,21-22 15,0 0-15,0 21 16,1-21-16,-1 0 0,0 0 0,0 0 16,0-21-16,22 21 0,-22-22 15,0 1-15,0 0 0,0 0 16,-21 0-16,0 0 16,0-1-16,0 1 0,0 0 0,0 0 15,0 0-15,-42 21 0,42-21 16,-42 21-16,-1 0 0,22 0 15,0 0-15,0 0 0,0 0 0,-1 21 16,1 0-16,0 0 16,0 0-16,21 0 0,0 1 15,0-1-15,0 0 0,0 0 0,0 0 16,0 0-16,0 1 0,0-1 0,0 0 16,21 0-16,0-21 0,0 21 15,1-21-15,20 0 0,-21 0 0,21 0 16,-20 0-16,-1 0 0,21 0 0,-21-21 15,0 21-15,1-21 0,-1 0 16,0 21-16,-21-21 0,0-1 0,0 1 16,0 0-16,0-21 0,0 21 0,-21-1 15,0 1-15,-1 0 0,1 21 16,0-21-16,0 0 0,0 21 0,0 0 16,-1 0-16,1 0 0,-21 0 15,21 0-15,0 21 0,-1 0 16,22 0-16,-21 0 0,21 1 0,-21-1 15,21 0-15,0 0 0,0 0 0,0 0 16,0 1-16,0-1 0,0 0 16,0 0-16,21-21 0,0 21 0,1-21 15,-1 0-15,0 0 0,21 0 16,-21 0-16,1 0 0,-1 0 16,0 0-16,-21-21 0,21 21 0,0-21 15,-21 0-15,21 0 0,-21-1 16,0 1-16,0 0 0,0 0 15,-21 0-15,0 0 0,0-1 16,21 1-16,-21 21 0,0 0 0,-1-21 16,1 21-16,0 0 0,0 0 15,0 0-15,0 21 0,-1 0 16,1 1-16,21-1 0,0 0 16,0 0-16,0 0 0,0 0 15,0 1-15,0-1 0,0 0 0,0 0 16,0 0-16,21 0 0,1-21 15,-1 0-15,0 0 0,0 0 16,0 0-16,0 0 0,1 0 0,-1 0 16,0 0-16,0-21 0,0 0 0,0 0 15,-21 0 1,22 0-16,-22-1 0,0 1 0,0 0 16,0 0-16,0 0 0,0 0 0,-22-1 15,1 1-15,0 21 16,0-21-16,0 21 0,0 0 0,-1 0 15,1 0-15,0 21 0,0 0 0,0 1 16,0-1-16,-1 0 0,22 0 16,0 0-16,-21 0 0,21 1 0,0-1 15,0 0-15,0 0 0,0 0 16,21-21-16,-21 21 0,22-21 16,-1 0-16,21 0 0,-21 0 0,0 0 15,1 0-15,20 0 0,-21-21 16,0 21-16,0-21 0,1 0 15,-1 0-15,0 21 0,-21-21 0,21-1 16,-21 1-16,0 0 0,0 0 0,0 0 16,0 0-16,-21 21 0,0-22 15,0 22-15,-1-21 0,1 21 0,0 0 16,0 0-16,0 0 0,0 21 0,-1 1 16,1-1-16,0-21 0,0 21 15,21 0-15,0 0 0,0 0 0,0 1 16,0-1-16,0 0 0,0 0 15,21-21-15,-21 21 0,21-21 16,0 0-16,1 0 0,20 0 16,-21 0-16,0 0 0,0 0 0,1 0 15,-1-21-15,0 21 0,0-21 0,-21 0 16,21 0-16,-21-1 16,0 1-16,0 0 0,0 0 0,0 0 15,0 0-15,-21-1 0,0 1 0,0 21 16,0 0-16,-1-21 0,1 21 15,-21 0-15,21 0 0,0 0 0,-1 21 16,1 0-16,0 1 0,21-1 16,-21 0-16,21 0 15,0 0-15,0 0 0,0 1 0,0-1 16,21-21-16,0 0 16,0 21-16,1-21 15,-1 0-15,0 0 0,0 0 0,0-21 16</inkml:trace>
  <inkml:trace contextRef="#ctx0" brushRef="#br1" timeOffset="22562.79">20976 10118 0,'0'0'0,"0"21"15,0 0-15,0 0 0,0 0 16,0 1-16,21-1 0,0-21 0,-21 21 15,22-21-15,-1 0 0,0 0 0,0 0 16,0 0-16,22 0 0,-22 0 16,0 0-16,0 0 0,21-21 0,-20 0 15,20 21-15,-21-22 0,21 1 16</inkml:trace>
  <inkml:trace contextRef="#ctx0" brushRef="#br1" timeOffset="23870.81">21124 9991 0,'21'0'47,"1"0"-31,-22-21-1,21-1-15,0 22 0,-21-21 0,0 0 16,21 21-16,-21-21 0,0 0 16,0 0-16,0-1 15,-21 22-15,0 0 16,0 0-16,-1 0 0,1 0 16,0 22-16,0-22 0,0 21 0,0 0 15,-1 0-15,1 0 0,0 22 16,0-22-16,0 0 0,21 0 15,0 0-15,0 0 0,0 22 0,0-22 16,0 0-16,0 0 0,0 0 16,21-21-16,0 22 15,0-22-15,0 0 0,1 0 16,-1 0-16,0 0 0,21 0 0,-21 0 16,1 0-16,-1-22 0,0 22 15,21-21-15,-21 21 0,1-21 0,-1 0 16,0 21-16,0-21 0</inkml:trace>
  <inkml:trace contextRef="#ctx0" brushRef="#br1" timeOffset="24322.63">21569 9906 0,'-21'-21'16,"-1"21"-16,1 0 15,21-21-15,0 0 16,21-1 0,1 22-16,-1 0 0,0 0 15,0 0-15,0 0 16,0 0-16,1 0 0,-1 0 0,-21 22 16,21-22-16,0 21 0,0 0 0,-21 0 15,0 0-15,21 0 0,1 1 16,-22-1-16,0 0 0,0 0 0,0 21 15,0-20-15,0-1 0,0 0 16,0 0-16,-22 0 0,1 0 16,0-21-16,0 0 15,0 0 1,21-21-16,0 0 16,0 0-16,0 0 0,0 0 15,0-1-15,0-20 0,21 21 16,0 0-16,0 0 0,-21-1 15,21 1-15,-21 0 0,22 0 0,-1 0 16,0 21-16,-21-21 0,21 21 16,0 0-16,0 0 0,1 0 15,-1 0-15,0 0 16</inkml:trace>
  <inkml:trace contextRef="#ctx0" brushRef="#br1" timeOffset="24763.37">22056 9864 0,'0'0'0,"0"-21"15,0-1-15,0 1 16,0 0-16,21 21 31,0 0-15,0 0-1,0 21-15,-21 0 0,21 1 0,-21-1 16,0 0-16,0 0 0,0 0 0,22 0 16,-22 1-16,0 20 0,21-21 15,-21 0-15,0 0 0,0 1 16,0-1-16,0 0 0,0 0 0,0 0 16,0 0-16,-21 1 15,-1-22-15,22-22 31,0 1-15,0 0-16,0 0 0,0 0 16,22 0-16,-1-22 0,0 22 0,-21 0 15,21 0-15,0 0 0,0-1 16,-21 1-16,22 0 0,-1 0 0,-21 0 16,21 21-16,-21-21 0,21 21 15,0 0-15,0 0 16,1 0-1,-1 0-15,0 0 0</inkml:trace>
  <inkml:trace contextRef="#ctx0" brushRef="#br1" timeOffset="25226.7">22818 9821 0,'0'0'0,"0"-21"0,0 0 15,-22 21 1,1 0-1,0 0-15,0 0 16,0 0-16,0 0 0,-1 21 0,1 0 0,0-21 16,0 43-16,0-22 15,0 0-15,21 0 0,-22 22 0,1-22 16,0 0-16,21 21 0,0-21 0,0 1 16,0-1-16,0 0 0,0 0 15,0 0-15,21 0 0,-21 1 0,43-22 16,-22 0-16,0 21 0,21-21 0,-21 0 15,22 0-15,-22 0 0,21 0 16,1-21-16,-22 21 0,21-22 0,0 1 16,-20 0-16,20 0 0,-21 0 15,0 0-15,0-1 0,-21-20 16,0 21-16,0-21 0,0 20 0,0-20 16,-21 0-16,0-1 0,0 22 0,0 0 15,-22 0-15,22 0 0,0 0 16,-21 21-16,21 0 0,-22 0 0,22 0 15,0 21-15,-21 0 0,20-21 0,1 21 16,0 21-16,0-20 0,0-1 16,21 0-16,-21 0 0,21 0 0,0 0 15,0 1-15,0-1 0,0 0 16,0 0-16,21-21 16,0 21-16,0-21 0,21 0 0,-20 0 15,-1 0-15</inkml:trace>
  <inkml:trace contextRef="#ctx0" brushRef="#br1" timeOffset="25799.38">23199 9843 0,'0'0'0,"0"-22"16,0 1-16,0 0 16,0 0-16,0 0 15,21 0 1,0 21-16,0 0 0,0-22 15,0 22-15,1 0 0,-1 0 16,0 0-16,0 0 0,0 22 16,-21-1-16,21 0 0,1 0 0,-22 0 15,0 0-15,21 22 0,-21-22 16,0 21-16,21-21 0,-21 1 0,0 20 16,0-21-16,0 0 0,0 0 0,0 1 15,0-1-15,0 0 0,-21 0 16,0-21-16,21 21 0,-22-21 15,1 0-15,0 0 16,21-21 0,0 0-1,0 0-15,0 0 0,0-1 16,0 1-16,21-21 0,0 0 0,1-1 16,20 1-16,0 0 0,-21-1 15,43 1-15,-22 0 0,1-1 0,-1 22 16,0-21-16,1 21 0,-22-1 15,21 1-15,-21 21 0,0 0 0,1-21 16,-1 21-16,-21 21 47,0 0-31,0 1-1,0-1 16,-21-21-15,-1 0-16,1 21 0,0-21 16,21 21-16,-21-21 0,0 21 15</inkml:trace>
  <inkml:trace contextRef="#ctx0" brushRef="#br1" timeOffset="26903.41">19600 10753 0,'0'-21'31,"0"-1"-15,21 22 15,-21 22-31,0-1 16,0 0-16,0 0 0,0 0 15,0 0-15,0 1 0,0-1 16,-21 0-16,0 0 0,21 0 0,0 0 16,0 1-16,0-1 15,21-21 17,0 0-17,1-21-15,20 21 0,-21-22 16,0 1-16,0 21 0,22-21 0,-22 0 15,21 0-15,-21 0 0,22-22 16,-1 22-16,-21 0 0,22 0 0,-1 0 16,0-1-16,-21 1 0,1 0 0,20 21 15,-21 0-15,-21-21 0,21 21 16,-21 21 31,0 0-47,-21-21 15,21 21-15,-21 1 16,0-22-16,21 21 0</inkml:trace>
  <inkml:trace contextRef="#ctx0" brushRef="#br1" timeOffset="27443.1">19452 11197 0,'0'21'47,"0"1"-47,0-1 15,0 0-15,0 0 16,0 0-16,0 0 16,-21 1-16,21-1 0,0 0 0,0 0 15,0 0-15,0 0 16,21-21-1,0 0-15,0 0 16,1 0-16,20-21 0,-21 0 16,21 0-16,1 0 0,-1 21 0,0-43 15,1 22-15,-1 0 0,0 0 0,1 0 16,-22-22-16,21 22 0,1 0 16,-1 0-16,0 0 0,-21 0 0,22 21 15,-22 0-15,0-22 0,0 22 0,-21 22 47,-21-1-47,0 0 16,0-21-16,0 21 15,-1-21-15,1 21 0,0-21 16,0 21-16</inkml:trace>
  <inkml:trace contextRef="#ctx0" brushRef="#br1" timeOffset="27963.52">19389 11578 0,'0'0'15,"-22"43"1,22-22-16,0 0 16,0 0-1,-21-21-15,21 21 0,0 0 16,0 1-16,0-1 16,0 0-1,0 0 1,21-21-16,1 0 15,-1 0-15,0 0 0,0 0 0,0 0 16,22-21-16,-22 0 0,21 21 16,0-21-16,1-1 0,-1 22 0,0-21 15,1 0-15,-1 0 0,0 0 0,1 0 16,-1-1-16,0 1 0,1 0 16,-1 0-16,0 21 0,-20-21 0,-1 21 15,0 0-15,0 0 0,-42 0 63,21 21-48,-21-21-15,21 21 0,-21 0 16,-1-21-16,1 0 16,0 21-16</inkml:trace>
  <inkml:trace contextRef="#ctx0" brushRef="#br1" timeOffset="28423.2">19537 11896 0,'0'0'0,"0"21"15,0 0 1,0 0-16,0 0 16,0 1-1,0-1-15,0 0 16,0 0 0,21-21-1,0 0 1,0 0-16,0-21 0,22 0 15,-22 0-15,21 21 0,-21-22 16,22 1-16,-1 0 0,0 0 0,-20-21 16,20 20-16,0 1 0,1 0 0,-1 0 15,0 0-15,-21 0 0,22 21 16,-22-22-16,0 22 0,0 0 16,-21 22 30,0-1-14,-21-21-32,0 21 15</inkml:trace>
  <inkml:trace contextRef="#ctx0" brushRef="#br1" timeOffset="29495.53">19600 12277 0,'0'0'0,"0"21"0,-21-21 16,21 21-16,0 0 15,0 0 1,21-21 15,0 0-31,1 0 0,20 0 16,-21 0-16,21 0 0,-20-21 0,20 0 15,0 21-15,1-21 0,-1 0 0,0 0 16,22-1-16,-22 1 0,0 21 16,1-21-16,-1 0 0,-21 21 15,22-21-15,-22 21 0,0-21 0,0 21 0,0 0 16,0 0-16,-21-22 719,-21 1-704,21 0 1,-21 0-16</inkml:trace>
  <inkml:trace contextRef="#ctx0" brushRef="#br1" timeOffset="30615.46">21103 10647 0,'-21'0'0,"0"21"16,0-21 31,42 0-1,-21-21-46,21 21 16,0 0-16,0 0 0,-21-21 16,21 21-16,1 0 0,20 0 0,-21 0 15,0 0-15,0 0 0,1 0 16,-1 0-16,0 0 16,-21 21-16,0 0 0,0 0 15,0 0-15,0 22 0,-21-22 16,0 0-16,-1 0 0,-20 22 0,21-22 15,0 0-15,-22 21 0,22-21 0,0 1 16,0 20-16,0-21 0,21 0 16,0 22-16,-21-22 0,21 0 0,0 0 15,0 21-15,0-20 0,0-1 0,0 0 16,0 0-16,0 0 0,21-21 16,-21 21-16,21 1 0,0-22 0,0 0 15,0 0-15,22 0 0,-22 0 16,0 0-16,21 0 0,-20 0 15,20 0-15,-21 0 0,21-22 0,-20 1 16,-1 21-16,0-21 0,0 21 0,-21-21 16,0 0-1,-21 21 1,0 0-16,0 0 0,-1 21 16,1 0-16,0 0 15,0 0-15,0 1 0,21-1 0,-21 0 16,21 21-16,0-21 0,0 1 15,0 20-15,0-21 0,0 0 16,0 22-16,0-22 0,0 21 0,0-21 16,0 0-16,0 22 0,0-22 0,21 21 15,-21 1-15,0-22 0,21 21 16,-21 0-16,21-20 0,-21 20 0,0 0 16,0-21-16,21 22 0,-21-22 0,0 21 15,0-21-15,0 1 0,0-1 16,0 0-16,-21 0 0,0 0 0,0 0 15,0-21-15,-1 22 0,-20-22 0,21 0 16,0 21-16,-22-21 0,22 0 16,0 0-16,-21 0 0,21 0 0,-1 0 15,1 0-15,0 0 16,0 0-16,21-21 16,0-1-16,0 1 15,0 0-15,0 0 0,21 0 16,0 0-16</inkml:trace>
  <inkml:trace contextRef="#ctx0" brushRef="#br1" timeOffset="31067.23">21865 11409 0,'0'-21'0,"0"42"0,0-63 15,0 20 1,21 22-16,0 0 16,-21 22-16,0-1 15,0 0-15,0 0 0,0 0 0,0 0 16,0 1-16,0-1 0,0 0 0,0 21 16,0-21-16,0 1 0,0-1 0,0 21 15,0-21-15,-21 0 0,21 1 16,0-1-16,0 0 15,21-21 1,1 0 0,-1-21-16,0 0 0,21-1 0,1 1 15,-1 0-15,0 0 0,22-21 0,-1-1 16,1 22-16,-1-21 0,22-1 16,-22 22-16,1-21 0,-22 21 0,1 0 15,-1-1-15,-21 1 0,0 21 0,0 0 16,-21-21-16,22 21 0,-22-21 62,-22 21-46</inkml:trace>
  <inkml:trace contextRef="#ctx0" brushRef="#br1" timeOffset="44151.32">23347 12361 0,'0'22'0,"0"-44"156</inkml:trace>
  <inkml:trace contextRef="#ctx0" brushRef="#br1" timeOffset="46707.34">23389 12340 0,'0'0'16,"0"21"15,21-21-16,0 0 1,1-21-16,-1 0 0,0 21 16,-21-21-16,21 0 0,-21 0 15,21-1-15,0 1 0,-21 0 0,0 0 16,0 0-16,22-22 0,-22 22 0,0 0 16,0-21-16,0 21 0,0-1 15,0 1-15,0 0 0,0 0 0,-22 21 16,-655 1355 1109,783-1440-1125,-64 43 0,22-1 15,-1-20-15,64-43 0,-63 42 0,-1-20 16,22 20-16,-43 1 0,85-64 0,-63 63 16,-1 22-16,1-22 0,-1 22 0,1 0 15,-22-1-15,0 22 0,22-63 16,-22 62-16,-21-20 0,1 21 0,-22-21 16,0-1-16,21 22 0,-21 0 0,21-21 15,0-1-15,-21 22 0,0 0 0,-21 42 31,0 0-31,0 0 16,-1 1-16,1-1 0,0 0 0,0 0 16,0 0-16,0 0 0,-1 1 0,1-22 15,0 21-15,-21 21 0,21-42 0,-1 21 16,1 0-16,0-21 0,21 22 0,0-1 16,64-21-1,-22 0-15,-21-21 16,21-1-16,1 1 0,-1 0 0,0 0 15,22-43-15,-1 22 0,-20 21 16,-22-21-16,21-1 0,-21 43 16,1-21-16,-22 0 0,0 0 0,21 21 15,-21-21-15,-21 21 32,-1 0-32,1 0 0,0 21 15,0 0-15,0 0 0,0-21 0,-1 21 16,1 0-16,0 1 0,0-1 0,21 0 15,-21 0-15,0 0 0,-1 0 16,22 1-16,-21-22 0,21 21 0,-21 0 16,0-21-16,21 21 0,0 0 15,0 0-15,0 1 16,0-1 15,0 0-15,0 0 15,0 0-15,-21-21-1,21 21 1,-21-21-16,21 22 31,0-1 0,-22-21 141,1 0-156,0 0-16,0-21 0,0 21 16,0 0-16,-1 0 15,1 0-15,0-22 0,0 22 0,0 0 16,0 0-16,-22 0 0,22 0 15,-21 0-15,21 0 0,-22 0 0,22 22 16,21-22-16,-21 0 0,0 0 0,0 0 16,-1 0-16,22-22 15,0 1-15,22 21 16,20-21-16,0 21 0,-21-21 0,43 0 16,-22 21-16,1-21 0,20 21 15,-21 0-15,1-22 0,-1 22 0,0 0 16,-20 0-16,20 0 0,-42 22 15,0-1-15,0 0 16,-21 0-16,0 0 0,-22 0 0,-20 1 16,20-1-16,-20 21 15,-1-21-15,22 0 0,-21 22 0,-1-22 16,43 0-16,-21-21 0,20 21 0,1 0 16,42-21-1,22 0-15,-22 0 0,21 0 16,-21 0-16,22-21 0,-1 21 0,0-21 15,-20 21-15,-1 0 0,21 0 16,-42-21-16,21 21 0,0 0 16,-21 21 15,0 0-31,0 0 16</inkml:trace>
  <inkml:trace contextRef="#ctx0" brushRef="#br1" timeOffset="48220.35">23834 14012 0,'-22'0'15,"44"0"-15,-44 22 0,1-22 0,0 0 0,0 0 0,0 0 16,0 0 0,42-22 15,0 1-31,0 0 0,0 0 16,0 0-16,1 0 0,20-1 0,-21 1 15,0 0-15,0-21 0,1 21 16,-1-1-16,0 1 0,-21-21 0,0 21 15,0 0-15,0-1 0,0 1 0,0 0 16,-21 21-16,0 0 16,-1 0-16,1 0 0,-21 0 0,21 21 15,0 0-15,-22 1 0,22-1 16,0 21-16,0-21 0,0 22 0,21-22 16,0 21-16,0-21 0,0 22 0,0-22 15,0 21-15,0-21 16,21 0-16,0 1 0,0-1 0,0 0 15,0-21-15,22 21 0,-22-21 0,0 0 16,21 0-16,1 0 0,-22 0 16,21 0-16,1-21 0,-22 0 0,21 21 15,0-21-15,-20-1 0,20 1 16,-21-21-16,0 21 0,0 0 0,1-1 16,-1-20-16,0 21 0,-21-21 0,0 20 15,0 1-15,0 0 0,0 0 16,0 0-16,0 42 31,0 0-31,0 0 0,-21 0 16,21 1-16,-21-1 0,21 0 0,-22 0 15,22 0-15,0 22 0,0-22 16,0 0-16,-21 0 0,21 0 0,0 0 16,0 1-16,0-1 15,0-42 16,21 21-31,-21-22 0,22 1 0,-1 21 16,0-21-16,-21 0 0,21 0 16,0-22-16,0 22 0,1 0 0,-1 0 15,0 0-15,0 0 0,0 21 16,0-22-16,1 22 0,-1 0 16,0 0-16,0 22 15,-21-1-15,0 0 0,0 0 16,0 0-16,21 0 0,-21 1 0,21-1 15,1 0-15,-22 0 0,21 0 0,0-21 16,0 21-16,21 1 0,-20-22 16,20 21-16,-21-21 0,21 0 0,1 0 15,-1 0-15,0 0 0,1 0 0,-22 0 16,21-21-16,1 21 0,-1-22 16,-21 1-16,21 0 0,-20 0 15,20 0-15,-21 0 0,0-1 0,-21-20 16,0 21-16,0-21 0,0 20 15,0-20-15,-21 0 0,0 21 0,0-22 16,0 22-16,-1 0 0,1 0 16,-21 0-16,21 21 0,0 0 0,-22 0 15,22 0-15,0 0 0,-21 21 0,20 0 16,1 0-16,0 0 0,0 22 16,0-1-16,21-21 0,0 21 0,0 1 15,0-22-15,0 0 0,0 21 0,0-20 16,0-1-16,21 0 0,0 0 15,0 0-15,0-21 0,1 0 0,-1 0 16,0 0-16,0 0 0,0 0 16,22 0-16,-22 0 0,0-21 15,0 21-15,0-21 0,0-21 0,1 20 16,20 1-16,-21-21 0,0 0 16,0-1-16,1 1 0,-1 0 0,0-1 15,0 1-15,-21 0 0,0-1 0,0 1 16,0 0-16,0 20 0,0-20 15,0 21-15,0-21 0,0 20 0,-21 1 16,0 21 0,0 0-16,-1 21 0,22 1 15,-21-1-15,21 0 0,0 21 0,0 1 16,0-1-16,0 0 16,0 22-16,0-22 0,0 0 0,21 1 15,1 20-15,-1-20 0,0-22 0,0 21 16,0 0-16,0-20 0,1-1 15,-1 0-15,0 0 0,21 0 0,-21-21 16,1 0-16,-1 0 0,21 0 0,-21 0 16,0 0-16,1 0 0,-1-21 15,21 21-15,-21-21 0,0 0 0,1 0 16,-1-1-16,0 1 0,-21 0 16,21 21-16,0-21 0</inkml:trace>
  <inkml:trace contextRef="#ctx0" brushRef="#br1" timeOffset="48387.45">26120 13885 0,'0'0'15,"0"22"-15,-22-22 16,22 21 0,-21-21-16,21 21 15,-21-21 16,0 0-31</inkml:trace>
  <inkml:trace contextRef="#ctx0" brushRef="#br1" timeOffset="48831.89">23601 14605 0,'0'0'0,"0"-21"0,0 0 16,0 0-16,0-22 0,0 22 16,0 0-16,0 0 0,21 21 15,-21-21-15,0 42 16,0 0-16,0 21 16,-21-21-16,21 22 0,0-1 15,0 0-15,-21 1 0,21-1 0,-22-21 16,22 22-16,0-1 0,-21 0 15,21-21-15,0 1 0,0 20 0,0-21 16,0 0-16,0 0 0,0 1 16,0-1-16,0 0 0,-21-21 31,0-21-15</inkml:trace>
  <inkml:trace contextRef="#ctx0" brushRef="#br1" timeOffset="66682.53">23876 14520 0,'0'-21'0,"0"0"15,0 42 32,-21 0-31,21 1-16,0-1 0,-21 0 0,21 0 15,0 21-15,-22-20 0,1 20 16,0 0-16,0-21 0,21 22 0,-21-1 16,0 0-16,-1-20 0,1 20 15,21 0-15,0-21 0,-21 22 16,21-22-16,0 0 0,0 0 0,0 0 16,0 1-16,21-22 15,0 0-15,1 0 0,-1 0 16,0 0-16,0 0 0,0-22 15,0 22-15,22-21 0,-22 21 0,0-21 16,-21 0-16,21 0 0,0 21 0,1-21 16,-22-1-16,0 1 15,0 0-15</inkml:trace>
  <inkml:trace contextRef="#ctx0" brushRef="#br1" timeOffset="66939.39">23347 14923 0,'0'0'15,"21"0"1,0 0-16,0 0 0,0 0 16,1 0-16,20 0 0,0 0 15,1-22-15,-1 22 0,0-21 0,1 21 16,-1-21-16,0 21 0,1 0 15,-1-21-15,0 0 0,-21 21 0,22 0 16,-22-21-16,21 21 0,-21-22 16,1 22-16,-1 0 0,-21-21 15,21 21-15,-21-21 0,21 21 0</inkml:trace>
  <inkml:trace contextRef="#ctx0" brushRef="#br1" timeOffset="67119.28">24151 14732 0,'0'21'31,"0"0"-15,0 1-16,0-1 15,0 0-15,0 0 0,0 0 0,0 0 16,0 1-16,0-1 0,0 0 16,0 0-16,-21-21 0,21 21 0,0 0 15,0 1-15,21-44 47,-21 1-47,0 0 16</inkml:trace>
  <inkml:trace contextRef="#ctx0" brushRef="#br1" timeOffset="67442.92">24193 14542 0,'0'0'16,"-21"0"0,0 0-1,21 21-15,0 0 0,0 0 16,21-21-1,0 0 1,1 0-16,-1 0 16,0 0-16,-21-21 15,0 0-15,21 0 0,-21-1 16,0 1-16,0 0 16,-21 21-16,0 0 15,0 0-15,-1 0 16,1 21-16,21 0 15,-21-21-15,21 22 0,0-1 16,-21 0-16,21 0 0,0 0 16,0 0-16,0 1 0,21-1 15,0-21-15,0 0 16,1 0-16</inkml:trace>
  <inkml:trace contextRef="#ctx0" brushRef="#br1" timeOffset="67907.3">24659 14563 0,'-21'0'31,"0"0"-31,0 0 0,21 21 16,-22 0-16,1 0 16,21 22-16,-21-22 0,21 21 0,-21-21 15,21 22-15,0-22 0,-21 21 16,21-21-16,-21 22 0,21-22 0,0 0 15,0 21-15,0-21 0,0 1 0,0-1 16,0 0-16,21-21 16,0 0-16,0 0 0,0 0 15,0-21-15,1 0 0,20 21 16,-21-22-16,21 1 0,-20 0 16,-1-21-16,21 21 0,-21-22 0,0 22 15,1-21-15,-1-1 0,0 1 16,0 0-16,0-1 0,-21 1 0,0 0 15,0-1-15,0 22 0,0 0 16,0 0-16,-21 21 16,0 21-16,0 0 0,0 22 15,-1-22-15,1 21 0,0 0 16,0 1-16,21-1 0,-21 0 0,21 1 16,-21-22-16,21 21 0,0-21 15,0 22-15,0-22 0,0 0 0,0 0 16,0 0-16,21 1 0,0-1 0,0-21 15,0 0-15,0 21 0,1-21 16,-1 0-16,21 0 0,-21 0 16</inkml:trace>
  <inkml:trace contextRef="#ctx0" brushRef="#br1" timeOffset="68242.98">25675 14520 0,'0'0'0,"0"-21"0,0 0 0,0 0 16,0 0-16,0 0 15,-21 21-15,0 21 16,0 0-16,21 0 0,-22 21 15,1-20-15,0 20 0,21 0 0,-21 1 16,0-1-16,0 0 0,21 1 16,0-22-16,0 21 0,0-21 0,0 0 15,0 1-15,0-1 0,0 0 0,0 0 16,21-21-16,0 21 0,0-21 16,0 0-16,0 0 15,1 0-15,-22-21 0,21 0 16</inkml:trace>
  <inkml:trace contextRef="#ctx0" brushRef="#br1" timeOffset="69183.45">25442 14774 0,'0'0'0,"-21"0"0,21 22 16,21-22-1,0 0 1,22 0-16,-22 0 0,21 0 15,-21 0-15,22 0 0,-1 0 16,0 0-16,1 0 0,-1 0 0,0-22 16,1 1-16,-1 21 0,0-21 15,1 21-15,-22-21 0,21 21 0,-21 0 16,1-21-16,-1 21 0,-42 0 31,-1 0-31,1 0 16,0 0-16,0 0 15,42 0 17,0 0-32,0 0 15,1 0-15,-1-21 16,-21-1-16,21 22 0,0-21 0,-21 0 16,0 0-16,0 0 15,-21 21 1,0 0-16,0 0 15,-1 0-15,1 0 0,-21 21 0,21 0 16,0 21-16,-22-20 0,22-1 0,0 21 16,0-21-16,21 22 0,0-22 15,0 0-15,0 21 0,0-21 0,0 1 16,21-1-16,0 0 16,0-21-16,0 0 0,22 0 0,-1 0 15,-21 0-15,22 0 0,-1 0 16,0-21-16,1 21 0,-1-21 15,0-1-15,-21-20 0,22 21 0,-22 0 16,0-22-16,0 1 0,0 0 0,1-1 16,-22 1-16,0 21 0,0-21 15,0 20-15,0 1 0,0 0 0,0 0 16,-22 21 0,1 0-16,0 21 0,21 0 0,-21 0 15,0 1-15,0 20 0,21-21 0,0 21 16,-22-20-16,1 20 0,21-21 15,0 0-15,0 22 0,0-22 16,0 0-16,0 0 0,0 0 0,0 0 16,21-21-16,1 22 0,-1-22 15,0 0-15,0 0 0,0 0 16,22 0-16,-22 0 0,0 0 16,0-22-16,0 1 0,22 0 0,-22-21 15,0 21-15,0-22 0,0 1 0,0 0 16,1-1-16,-1 1 0,-21 0 15,0-1-15,21 1 0,-21 0 0,0 20 16,0 1-16,-21 21 16,0 21-16,-1 1 15,1 20-15,0 0 0,0-21 16,0 22-16,0-1 0,21 0 16,0 1-16,0-1 0,0 0 0,0 1 15,0-22-15,0 21 0,0-21 0,21 22 16,0-22-16,0 0 0,-21 0 15,21-21-15,0 21 0,1-21 0,20 0 16,-21 0-16,0 0 0,22 0 16,-1-21-16,0 0 0,1 0 0,-1 0 15,0 0-15,-21-1 0</inkml:trace>
  <inkml:trace contextRef="#ctx0" brushRef="#br1" timeOffset="70542.17">21844 16171 0,'0'-21'0,"0"0"15,0 0-15,21 0 16,0-22-16,0 22 0,-21-21 16,22 21-16,-1-22 0,0 1 15,0 0-15,0-1 0,0 1 0,1 0 16,-22-1-16,0 1 0,0 0 16,0-1-16,0 1 0,0 0 15,0 21-15,0-1 0,0 1 0,-22 0 16,1 21-16,0 0 0,21 21 15,-21 0-15,0 1 0,0 20 0,-1-21 16,1 21-16,21 22 0,0-22 0,0 1 16,0 20-16,0-21 0,0 22 15,0-22-15,21 22 0,1-22 0,-1 0 16,0 1-16,0-22 0,0 21 16,0-21-16,1 1 0,20-22 0,-21 0 15,21 0-15,1 0 0,-1 0 16,0 0-16,1-22 0,20 1 15,-20 0-15,-1 0 0,0 0 0,1-22 16,-22 1-16,21 21 0,-21-21 16,-21-1-16,0 1 0,21 21 0,-21-22 15,0 22-15,0 0 0,-21 21 32,0 0-32,21 21 0,-21 22 15,0-22-15,21 0 0,0 21 16,0-21-16,0 22 0,0-22 0,0 0 15,0 0-15,0 0 0,0 1 16,21-22-16,0 0 0,0 0 16,0 0-16,1 0 0,20 0 0,-21 0 15,21 0-15,-20-22 0,20 1 16,-21 0-16,21-21 0,-20 21 0,-1-1 16,0-20-16,0 21 0,-21 0 15,0 0-15,0-1 0,21 22 0,-21 22 31,0-1-31,0 0 16,-21 0-16,21 21 0,-21-20 16,21 20-16,0-21 0,0 21 0,0-20 0,-21-1 15,21 0-15,0 0 16,21-21 15,-21-21-31,21 0 0,0 0 16,0-1-16,-21 1 0,22-21 0,-1 21 15,-21 0-15,21-22 0,0 22 16,-21 0-16,0 0 0,21 0 0,-21-1 16,21 22-16,1 0 15,-22 22 1,21-1-16,-21 0 0,0 0 16,0 0-16,0 22 0,0-22 15,0 0-15,0 0 0,21 0 16,0 0-16,-21 1 0,21-22 0,0 21 15,1-21-15,-1 0 0,21 0 16,-21 0-16,22 0 0,-1 0 0,0 0 16,-21 0-16,43-21 0,-22-1 15,1 22-15,-1-21 0,-21 0 0,21-21 16,1 21-16,-22-1 0,0-20 0,0 21 16,0 0-16,-21 0 0,0-1 15,0 1-15,0 0 0,0 0 0,-21 21 16,0 0-16,0 0 15,0 0-15,0 0 16,-1 21-16,1 0 0,0 0 0,21 1 16,0-1-16,-21 0 0,21 21 15,0-21-15,0 1 0,0-1 0,0 0 16,0 0-16,0 0 0,21-21 0,0 21 16,0-21-16,1 0 15,-1 0-15,0 0 0,0 0 0,0 0 16,0 0-16,1-21 0,-1 0 0,0 21 15,0-21-15,21 0 16,-20 0-16,-1-22 0,-21 22 0,0 0 0,0 0 16,0 0-16</inkml:trace>
  <inkml:trace contextRef="#ctx0" brushRef="#br1" timeOffset="70752.06">23029 15494 0,'-21'0'0,"42"0"0,-84 0 16,42 21-16,-1-21 0,1 0 0,21 21 15,-21-21-15,21 22 0,-21-22 0,21 21 16,0 0 0,0 0-16,21-21 15,0 0-15,0 0 16,1 0-16,-1 0 0,0 0 15</inkml:trace>
  <inkml:trace contextRef="#ctx0" brushRef="#br1" timeOffset="72423.6">25061 16044 0,'0'0'0,"21"-21"31,1 0-16,-1 0-15,0 0 0,0 0 0,21-1 16,-20 1-16,-1 0 0,0-21 16,0 21-16,0-1 0,-21 1 0,0-21 15,0 21-15,0 0 0,0-1 16,0 1-16,0 0 0,-21 0 16,0 21-16,0 0 15,0 0-15,-1 21 0,-20 0 16,21 0-16,0 1 0,0-1 0,21 0 15,-22 0-15,22 21 0,-21-20 0,21-1 16,0 21-16,0-21 0,0 0 16,0 22-16,0-22 0,21 0 0,1 0 15,-1-21-15,0 21 0,0 1 16,0-22-16,0 0 0,22 0 0,-22 0 16,21 0-16,1 0 0,-22 0 0,21-22 15,0 22-15,1-21 16,-1 0-16,0-21 0,1 21 0,-1-1 15,-21-20-15,22 21 0,-22 0 0,0-22 16,0 22-16,-21 0 0,0 0 16,0 0-16,0 0 0,-21 21 15,0 0-15,0 0 0,-1 0 16,-20 0-16,21 0 0,0 0 0,-22 21 16,22 0-16,0-21 0,0 21 0,21 0 15,0 0-15,0 1 16,21-1-16,0-21 0,0 0 15,1 21-15,20-21 0,-21 21 16,21-21-16,-20 21 0,-1-21 16,0 21-16,0-21 0,0 22 0,0-1 15,-21 0-15,0 0 16,0 0-16,0 0 16,0 1-16,-21-22 0,21 21 15,21-21 16,1 0-31,-1 0 0,0-21 16,0-1-16,21 1 0,-20-21 16,-1 21-16,21-22 0,-21 22 0,0-21 15,1 0-15,-1 20 0,0 1 0,0-21 16,0 21-16,-21 0 0,0-1 16,-21 22-1,0 0 1,21 22-16,-21-1 0,0-21 0,-1 21 15,1 0-15,0 0 0,21 0 16,0 22-16,-21-22 0,21 0 0,0 0 16,0 0-16,0 1 0,0-1 15,21 0-15,0-21 0,0 0 16,1 0-16,20 21 0,-21-21 16,0 0-16,0 0 0,22 0 0,-22 0 15,0 0-15,-21 21 16,0 0-1,0 1-15,0-1 16,0 0-16,0 0 0,-21-21 16,21 21-16,-21-21 0,21 21 15,21-21 1,0-21 0,-21 0-16,21 0 0,0 0 15,1 0-15,20-1 0,-21 1 0,0-21 16,22 21-16,-22-22 0,21 22 15,-21-21-15,0 21 0,1 0 16,-1-1-16,0 1 0,-21 0 0,-21 42 31,0 0-31,-1 1 16,1-1-16,0 21 0,0-21 16,0 0-16,0 22 0,21-22 15,0 0-15,0 0 0,0 0 0,0 22 16,0-22-16,0 0 15,0 0-15,21-21 0,0 0 0,0 0 16,21 0-16,-20 0 0,20 0 0,-21 0 16,21 0-16,-20-21 0,20 21 15,-21-21-15,0 0 0,0 0 0,1-1 16,-22 1-16,0 0 16,0 0-16,0-21 0,0 20 0,0-20 15,0 21-15,-22-21 0,1 20 0,-21 1 16,21 0-16,0 0 0,-1 21 15,-20 0-15,21 0 0,0 0 0,0 0 16,-1 21-16,1-21 0,0 21 0,0 22 16,0-22-16,21 21 0,0-21 15,-21 22-15,21-22 0,0 0 0,0 21 16,0-21-16,0 1 0,21-1 16,0 0-16,0-21 0,0 21 0,0-21 15,1 0-15,20 0 0,-21 0 16,21 0-16,-20 0 0,20-21 15,0 0-15,-21 0 0,22-1 0,-1 1 16,0 0-16,1-21 0,-22 21 16,21-1-16,-21 1 0,1 0 0,-1 0 15,0 0-15,0 21 0,-21 21 32,0 0-32,0 0 0,0 22 0,0-22 15,0 0-15,0 21 0,0-21 0,-21 1 16,21-1-16,0 0 0,0 0 15,21-21 1,0 0-16,-21-21 16,21 21-16,22-21 0,-22 0 0,0-1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8T05:01:15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677 0,'0'-21'0,"0"-21"31,0 21-31,0 0 0,0-1 0,0 1 16,0 0-1,-21 21 17,21 21-32,0 0 15,-22 1-15,22-1 0,0 21 0,0 22 16,-21-22-16,21 21 0,-21 22 0,0-21 16,21 20-16,-21-20 15,0 20-15,-1-20 0,1 21 0,0-22 16,21 1-16,-21-1 0,21-21 15,-21 22-15,21-43 0,0 21 16,0-20-16,0-1 0,0 0 0,21-21 16,-21-21-1,21 21-15,0-43 0,0 22 16,-21-21-16,0 0 0,22-1 0,-1 1 16,0 0-16</inkml:trace>
  <inkml:trace contextRef="#ctx0" brushRef="#br0" timeOffset="290.82">1587 402 0,'43'21'32,"-22"1"-32,0 20 15,-21 0-15,21 1 0,0 20 16,-21 1-16,0-1 0,22 22 15,-1-1-15,-21-20 0,0 21 0,0-1 16,0-20-16,0-1 16,0 1-16,0-1 0,0-20 0,0 20 15,0-42-15,0 22 0,0-22 16,0 0-16,0 0 0,0 0 0,0-42 31,0-21-15,0 21-16,0-1 0,0 1 15</inkml:trace>
  <inkml:trace contextRef="#ctx0" brushRef="#br0" timeOffset="502.7">1312 1334 0,'0'0'0,"0"21"0,43-21 31,-22 0-31,0 0 16,21 0-16,-21-21 0,22 21 0,-1 0 16,0-22-16,-20 1 0,20 21 15,0 0-15,-21 0 0,22-21 0,-22 21 16,0 0-16,0-21 0,0 21 16,1-21-16,-1 21 0</inkml:trace>
  <inkml:trace contextRef="#ctx0" brushRef="#br0" timeOffset="1002.63">2349 1101 0,'0'0'0,"22"0"0,-1-21 0,0-1 16,0 22-16,-21-21 15,21 0-15,0 0 16,-21 0-16,-21 21 31,0 0-31,0 0 0,0 21 0,-22 0 16,22-21-16,-21 21 15,0 22-15,20-22 0,-20 0 0,21 0 16,0 0-16,0 0 0,-1 1 16,22-1-16,0 0 0,0 0 0,0 0 15,22 0 1,-1-21-16,0 22 0,0-22 15,21 0-15,1 21 0,-22-21 0,21 0 16,1 21-16,-1-21 0,-21 21 16,21-21-16,1 21 0,-22-21 0,0 21 15,0 1-15,-21-1 16,0 0-16,0 0 0,-21-21 0,0 21 16,-21 0-16,-1 1 15,1-1-15,21-21 0,-22 21 0,1-21 16,0 0-16,21 0 0,-22 0 15,22 0-15,0 0 0,0 0 0,0 0 16,-1 0-16,1-21 0,21 0 16,0-1-16,0 1 15,0 0 1,0 0-16,21 0 0,1 21 16,-1-21-16</inkml:trace>
  <inkml:trace contextRef="#ctx0" brushRef="#br0" timeOffset="1478.7">3048 1228 0,'0'0'0,"21"-21"0,0 21 0,-21-22 16,0 1-16,21 0 0,-21 0 15,22 0-15,-22 0 0,0-1 16,0 1-16,0 0 0,0 0 15,-22 21 1,1 0-16,0 0 16,0 21-16,-21 0 0,20-21 0,-20 21 15,21 1-15,-21 20 0,20-21 16,1 0-16,0 0 0,0 1 0,0-1 16,21 0-16,0 0 0,0 0 15,0 0-15,21 1 16,0-1-16,21-21 0,-20 21 15,-1-21-15,21 0 0,-21 21 0,22-21 16,-22 21-16,0-21 0,21 21 16,-21-21-16,-21 22 0,22-1 15,-22 0-15,0 0 16,0 0-16,-22-21 0,-20 21 0,21 1 16,-21-1-16,-1 0 0,1 0 15,0 0-15,-1-21 0,1 21 0,21-21 16,-22 0-16,22 0 0,-21 0 15,21 0-15,0 0 0,21-21 32,0 0-32,21 0 0,0 0 15,0 0-15,21-1 0,1 1 16</inkml:trace>
  <inkml:trace contextRef="#ctx0" brushRef="#br0" timeOffset="1874.47">3577 1291 0,'0'-21'15,"0"0"-15,0 0 16,21 0-16,-21-1 0,21 1 0,-21 0 15,22 0-15,-22 0 16,0 0-16,-43 21 31,22 21-31,0 0 16,-21 0-16,20 0 0,-20 22 16,21-22-16,0 0 0,0 0 0,-1 21 15,1-20-15,21-1 0,-21 0 16,21 0-16,0 0 0,0 0 0,0 1 15,0-1-15,21-21 0,0 21 16,1 0-16,20-21 0,-21 0 16,0 0-16,0 0 0,22 0 15,-22 0-15,21 0 0,-21 0 0,1-21 16,20 0-16,-21 21 16,0-21-16,0 21 0</inkml:trace>
  <inkml:trace contextRef="#ctx0" brushRef="#br0" timeOffset="2263.25">3873 1207 0,'0'0'0,"0"-22"0,0-20 31,0 21-31,22 0 0,-1 21 16,0 0-16,0 0 15,0 0-15,0 0 0,1 0 0,-1 0 16,0 0-16,0 21 0,0-21 15,0 21-15,1 0 0,-1 0 0,0 1 16,-21 20-16,0-21 0,0 0 16,0 0-16,0 22 0,0-22 0,0 0 15,-21 0-15,0 0 0,-1 1 16,22-1-16,-21-21 0,0 0 16,0 0-1,21-21 1,0-1-16,0 1 0,0 0 15,0 0-15,0 0 16,0 0-16,21-1 0,-21-20 0,0 21 16,0 0-16,21 21 0,0-21 15,-21-1-15,22 22 0,-22-21 0,21 21 16,0 0-16,-21-21 16,21 21-16,0 0 0,0-21 15,1 21-15</inkml:trace>
  <inkml:trace contextRef="#ctx0" brushRef="#br0" timeOffset="2667.75">5122 614 0,'0'0'16,"-21"0"-16,21-21 0,-21 21 0,0 0 15,21-21-15,-21 21 16,-1 21 0,22 0-16,0 0 0,0 0 15,0 22-15,-21-22 0,21 42 16,-21-20-16,21-1 0,-21 21 0,21-20 16,-21 20-16,0-20 0,-1-1 15,1 21-15,0-20 0,0-1 0,0-21 16,0 22-16,21-1 15,0-21-15,0 0 0,-22 0 0,22 1 16,0-1-16,0 0 0,22-21 16,-22 21-16,21-21 0,0 0 15,0 0-15,0 0 0,0 0 16,1 0-16,-1 0 0,0 0 0,0-21 16,0 21-16,0-21 0,1 0 0,-1 21 15,0-22-15,0 1 0,0 0 16,-21 0-16,21 0 0,-21 0 0,22-1 15</inkml:trace>
  <inkml:trace contextRef="#ctx0" brushRef="#br0" timeOffset="2998.56">4911 1016 0,'0'0'0,"-22"0"0,1 0 16,21-21-1,21 21 1,1 0-16,-1 0 0,21-21 0,-21 21 16,22 0-16,-1-21 0,0-1 15,1 22-15,-1 0 0,0 0 0,1-21 16,-1 21-16,0 0 16,1 0-16,-22 0 0,21 0 0,-21-21 15,0 21-15,1 0 0,-1 0 16</inkml:trace>
  <inkml:trace contextRef="#ctx0" brushRef="#br0" timeOffset="4850.72">13843 360 0,'-21'0'16,"21"-21"-1,0 0 17,-21 42 15,21 0-32,-22-21-15,22 21 0,0 0 0,0 0 16,0 1-16,-21 20 0,21-21 0,-21 21 15,21-20-15,-21 20 0,21 0 16,-21 1-16,0-1 0,21 0 0,-22 22 16,1-22-16,21 22 0,0-1 15,-21-21-15,21 22 0,-21-1 0,21 1 16,-21-1-16,21-20 0,0 20 0,0 1 16,0-1-16,0 1 0,0 20 15,0-20-15,0-1 0,0 22 0,0-21 16,0-1-16,0 1 0,0 20 15,0-20-15,0 20 0,0 1 16,0-21-16,0 20 0,0 1 0,0 0 16,0-1-16,-21-20 0,21 20 0,0 1 15,-22 0-15,22-1 0,0 22 0,0-21 16,0 0-16,0-1 0,0-20 16,0 20-16,0 1 0,0 21 0,0-21 15,-21-1-15,21 1 0,-21 0 0,21 20 16,0-20-16,-21 0 0,21-1 15,-21 1-15,0 21 0,21-21 16,0-1-16,0 1 0,0 0 0,0 20 16,0-20-16,0-21 0,0 20 0,0 1 15,0 0-15,0-1 0,0-20 16,0 20-16,0-20 0,21 21 0,-21-22 16,21 1-16,-21 20 0,21 1 0,-21 0 15,0-22-15,0 22 0,0-1 16,0 1-16,0 0 0,0-1 0,0-20 15,0 21-15,0-1 0,0 1 0,0 0 16,0-1-16,21-20 0,-21 20 0,0 1 16,0-21-16,0 20 0,0 1 15,0 0-15,0-1 0,0-20 16,21 20-16,-21 1 0,0 0 0,0-1 16,0-20-16,0 21 0,0-1 0,0 1 15,0 0-15,0 20 0,0-20 0,0 0 16,-21-1-16,21 1 0,0 0 15,0-1-15,0 1 0,-21 21 0,21-21 16,0-1-16,0 1 0,0 0 0,0-1 16,0 1-16,0 21 0,0-22 0,0 1 15,0 21-15,0-21 0,0-1 0,0 22 16,0-21-16,-21 21 0,21-22 0,0 22 16,0 0-16,0 0 0,-21-22 15,21 22-15,-21 0 0,21 0 16,-22 0-16,22 0 0,0-1 0,-21 1 15,0-21-15,21 21 0,-21 0 0,21-1 16,0 1-16,0 0 0,-21 0 16,21-21-16,-21 20 0,21 1 0,0 0 15,0 0-15,0 0 0,0 0 0,-22-1 16,22-20-16,-21 21 0,21 0 0,-21 0 16,21-1-16,0 1 0,-21 0 0,21 0 15,-21 0-15,21-22 0,-21 22 16,21 0-16,0 0 0,-22-21 0,22 20 15,-21-20-15,21 21 0,-21-21 0,21-1 16,-21 22-16,21-21 0,0-1 0,0 22 16,-21-21-16,21 0 15,0-1-15,-21 1 0,21 0 0,0-1 16,0 1-16,0 0 0,0-22 0,0 22 16,-22-1-16,22-20 0,0 21 0,0-22 15,0 22-15,0-22 0,0 1 16,0-1-16,0 1 0,0-22 0,0 22 15,0-22-15,0 21 0,0-20 0,0-1 16,0-21-16,0 0 0,0 1 16,0-1-16,0-42 15,0-22-15</inkml:trace>
  <inkml:trace contextRef="#ctx0" brushRef="#br0" timeOffset="6046.65">15790 1164 0,'0'0'16,"0"-21"-16,21 0 0,-21 0 15,0 0-15,22-1 0,-22-20 0,21 21 16,-21-21-16,0 20 0,0-20 15,21 21-15,0-21 0,-21 20 0,21-20 16,-21 21-16,0 0 16,0 0-16,0-1 0,-21 22 15,0 0 1,-21 0-16,20 22 16,1-1-16,0-21 0,-21 21 0,21 0 15,-1 0-15,1 0 0,0 1 16,21 20-16,0-21 0,0 0 0,0 0 15,0 1-15,0-1 0,0 0 16,0 0-16,0 0 0,21 0 0,0 22 16,1-22-16,-1 0 0,0 0 15,21 0-15,-21 1 0,1-1 0,-1 0 16,0 21-16,0-21 0,0 1 16,-21-1-16,0 0 0,0 0 15,0 0-15,0 0 0,-21-21 16,0 22-16,0-22 0,0 0 0,-22 0 15,1 0-15,0 0 0,-1 0 16,1 0-16,0 0 0,-1 0 0,1 0 16,21-22-16,-22 1 0,22 0 15,0 0-15,0 0 0,0 0 0,0-1 16,21 1-16,0 0 0,0 0 0,0 0 16,0 0-16,0-1 0,21 22 15,0-21-15,21 0 0,-21 0 0,22 0 16,-1 21-16,0-21 15,1-1-15,-1 22 0</inkml:trace>
  <inkml:trace contextRef="#ctx0" brushRef="#br0" timeOffset="7193.99">16658 741 0,'0'0'16,"0"-21"-16,0 0 15,-21 21 1,0 0-16,0 21 16,-1-21-16,1 21 0,0 0 15,0 21-15,0 1 0,0-1 16,21-21-16,-22 22 0,22-1 0,-21 0 16,21 1-16,0-1 0,0-21 0,0 21 15,0-20-15,0-1 0,21 0 16,1 0-16,-1 0 0,0-21 0,0 0 15,0 0-15,22 0 0,-22 0 16,21 0-16,0 0 0,-20 0 0,20-21 16,-21 0-16,21 0 0,1 0 15,-22-1-15,21-20 0,-21 0 0,1 21 16,-1-22-16,-21 1 16,0-22-16,0 22 0,0 0 0,-21-1 15,-1 1-15,-20 21 0,0 0 16,21 0-16,-22-1 0,1 22 0,21 0 15,-22 0-15,22 0 0,-21 22 0,21-22 16,0 21-16,21 0 0,0 0 16,0 0-16,0 0 0,21 1 15,0-1-15,0-21 0,21 21 16,-20-21-16,20 0 0,0 0 0,1 0 16,20 0-16,-21-21 15,22 0-15,-1 21 0,1-22 0,-1-20 0,1 21 16,-1 0-16,-20 0 15,20-22-15,-42 22 0,22-21 0,-22 21 16,0-22-16,0 1 0,-21 21 16,0 0-16,0-22 0,0 22 0,0 0 15,-21 42 1,0 0-16,0 0 0,21 1 16,-21 20-16,-1 0 0,1 1 15,0 20-15,0 1 0,0-1 0,0 22 16,-22-1-16,22 1 0,0 0 0,0-1 15,-22 1-15,22 0 16,0 21-16,0-1 0,0 22 0,21-21 16,-21 0-16,-1 0 0,22-21 0,-21 20 15,21-20-15,0 0 0,0-1 16,0-20-16,0-1 0,0 1 0,0-22 16,0-21-16,0 22 0,21-22 0,1-21 15,20 0-15,-21 0 0,21 0 16,-20-42-16,20 20 0,0-20 0,1 0 15,-1-1-15,0-20 0,-21 21 0,22-22 16,-22 1-16,0 20 0,0-20 16,-21-1-16,0 1 0,0-1 15,0-20-15,0 20 0,-21 1 0,0-1 16,-21 1-16,-1-1 0,1 22 16,0-22-16,-1 22 0,-20 0 0,42 20 15,-22 1-15,22-21 0,0 42 0,0-21 16,21 0-16,0-1 15,21 1-15,0 0 16,21 21-16,-20-21 0,20 0 16,21 0-16,-20-1 0,20 1 0,-20 0 15,20-21-15,1-1 0,-22-20 16,21 21-16,-20-22 0,-1 1 0,0-1 16,1 1-16,-22 20 0,0-20 15,0 20-15,-21-20 0,21 21 16,-21 20-16,0 1 0,0-21 0,-21 42 31,0 21-31,21 21 0,-21 1 16,0-22-16,21 42 0,0-20 15,-21-1-15,21 22 0,-22-22 0,22 21 16,0-20-16,0 20 0,0-20 16,0-1-16,0 0 0,0 1 0,0-22 15,0 0-15,0 21 0,0-21 16,22 1-16,-1-22 0,0 0 15,0 0 1,-21-22-16,0 1 0,0 0 16</inkml:trace>
  <inkml:trace contextRef="#ctx0" brushRef="#br0" timeOffset="7386.88">17695 804 0,'0'0'0,"-21"0"15,42 0 17,0 0-32,1-21 0,-1 21 15,21 0-15,-21 0 0,22-21 0,-1 21 16,0 0-16,1-21 16,-1 0-16,21 21 0,-20-21 0,20-1 15,-20 1-15</inkml:trace>
  <inkml:trace contextRef="#ctx0" brushRef="#br0" timeOffset="7850.91">18754 381 0,'0'0'0,"-22"0"31,1 0-15,0 21-16,21 0 0,-21 1 0,0-1 16,0 0-16,-1 21 0,1 1 0,0-1 15,0 0-15,0 1 0,0 20 16,-22-21-16,22 22 0,0-22 15,0 1-15,0-1 0,-1 0 16,1 1-16,21-1 0,0-21 0,0 0 16,-21 0-16,21 1 15,21-22 1,0-22-16,-21 1 0,22 0 0,-1 0 16,-21 0-16,21-22 0,0 1 15,0-21-15,-21 20 0,21-20 0,1-1 16,-1 1-16,0 20 15,0-20-15,0-1 0,0 22 0,1-21 0,-1 41 16,0-20-16,0 21 0,-21 0 16,21 21-1,-21 42-15,0-21 0,21 22 16,-21-22-16,0 42 0,0-20 0,0-1 16,0 21-16,0-20 0,0 20 15,0 1-15,0-22 0,0 0 0,0 22 16,0-22-16,0-21 0,0 22 15,0-22-15,0 21 0,0-21 0,0 1 16,0-1-16,-21-42 31,21-1-31,-21 22 0</inkml:trace>
  <inkml:trace contextRef="#ctx0" brushRef="#br0" timeOffset="8058.79">18415 826 0,'0'0'0,"21"0"31,0 0-31,0 0 0,1 0 16,20 0-16,-21 0 0,21 0 16,1 0-16,-1 0 0,0-22 0,1 22 15,-22 0-15,21-21 0,1 0 16,-22 21-16,21-21 0,0 0 15,-20 0-15,20-1 0,-21 1 0,21 0 16</inkml:trace>
  <inkml:trace contextRef="#ctx0" brushRef="#br0" timeOffset="8374.83">19198 593 0,'21'0'0,"-105"42"0,189-84 0,-147 42 0,63 0 31,-42 21-31,0-21 0,0 21 16,-22 0-16,22-21 0,0 21 15,-21 1-15,21-22 0,-1 21 0,1 0 16,21 0-16,-21-21 15,21 21-15,-21 0 0,21 1 0,0-1 0,0 0 16,0 0-16,21-21 16,0 21-16,0-21 0,1 21 15,-1-21-15,21 22 0,-21-22 0,0 21 16,1-21-16,-1 0 0,0 21 16,0-21-16,0 21 0,-21 0 15,0 0 1,0 1-16,-21-1 15,0-21-15,0 0 0,0 21 16,-1-21-16,-20 21 0,21-21 0,0 0 16,-22 0-16,22 21 0,0-21 0,0 0 15,0 0-15,21-21 16,0 0 0,0 0-16,21 0 0</inkml:trace>
  <inkml:trace contextRef="#ctx0" brushRef="#br0" timeOffset="8810.58">19600 783 0,'21'0'0,"-42"0"0,42-21 0,1 21 16,-22-21-16,21 21 0,-21-21 15,0 0-15,0-1 16,-21 1-1,-1 21 1,1 0-16,0 0 0,0 0 0,0 0 16,0 21-16,-1 1 0,1-22 15,21 21-15,0 0 0,0 0 0,0 0 16,0 0-16,0 1 0,0-1 16,0 0-16,0 0 0,21-21 15,1 21-15,-1 0 0,0-21 16,0 22-16,0-1 0,0-21 0,1 21 15,-22 0-15,21-21 0,-21 21 16,21 0-16,-21 1 0,0-1 16,0 0-16,-21-21 15,0 21-15,-1-21 0,1 21 16,0-21-16,0 0 0,0 0 0,0 21 16,-1-21-16,1 0 0,0 0 15,0 0-15,0 0 16,42 0-1,-21-21 1,21 21-16</inkml:trace>
  <inkml:trace contextRef="#ctx0" brushRef="#br0" timeOffset="9506.28">19981 931 0,'0'0'0,"0"-21"15,21 0-15,-21 0 0,22 0 16,-1 0-16,0-1 0,0 1 16,0-21-16,0 21 0,1 0 0,-1-1 15,0 1-15,0 21 0,-21-21 16,-21 42 0,21 0-1,-21 1-15,0-1 0,-1 0 16,1 21-16,21-21 0,0 22 0,-21-22 15,21 0-15,0 21 16,0-20-16,0-1 0,0 0 0,0 0 16,0 0-16,0 0 0,0 1 15,0-1-15,21-21 0,0 0 16,1 0-16,-1 0 16,0 0-16,0 0 0,0 0 15,0 0-15,1-21 16,-1 21-16,0-22 0,0 1 0,-21 0 15,21 0-15,-21 0 0,21 0 16,-21-22-16,0 22 0,22-21 16,-22 21-16,21-22 0,-21 22 0,0 0 15,21 0-15,-21 0 0,21-1 16,0 1-16,0 0 0,1 21 16,-1 0-16,0 0 0,0 0 15,0 0-15,0 0 0,1 0 0,-1 0 16,0 21-16,0-21 0,-21 21 15,21 1-15,-21-1 0,21 21 0,-21-21 16,0 0-16,0 22 0,0-22 16,0 0-16,0 21 0,-21-20 0,0-1 15,21 0-15,-21 0 0,0-21 16,21 21-16,-21-21 16,-1 0-16,1 0 15,21-21 1,0 0-16,0 0 15,21 0-15,1-22 0,-1 22 16,0-21-16,0 21 0,0-22 0,0 22 16,1 0-16,-1-21 0,21 20 15,-21 1-15,0 0 0,1 0 0,-1 21 16,0-21-16,0 0 0,0 21 16,0-22-16,1 22 0,-1 0 0</inkml:trace>
  <inkml:trace contextRef="#ctx0" brushRef="#br0" timeOffset="9832.09">21378 254 0,'0'0'15,"0"-42"-15,0 21 0,0-1 0,0 1 16,0 0-16,0 0 0,-21 21 31,0 21-31,21 0 0,-21 22 0,21-1 16,0-21-16,-21 43 0,21-22 15,-22 0-15,1 22 0,21-22 0,0 22 16,0-22-16,-21 21 16,0-20-16,21 20 0,0-20 0,0-1 15,-21 21-15,21-20 0,0-1 16,0-21-16,0 22 0,0-22 0,0 21 16,0-21-16,0 0 0,0 1 15,21-22-15,0 0 16,0 0-16,0 0 0,1-22 0,-1 1 15,0 0-15,21 0 0,-21 0 16,1 0-16,20-22 0,-21 1 0,21 21 16,-20-22-16</inkml:trace>
  <inkml:trace contextRef="#ctx0" brushRef="#br0" timeOffset="10098.94">21103 508 0,'0'0'0,"-21"0"0,0 21 16,42-21 0,0 0-1,0 0-15,0 0 0,22 0 16,-1 0-16,0 0 0,1 0 0,-1 0 16,22 0-16,-22 0 0,21 0 15,-20 0-15,-1 0 0,-21 0 16,22 0-16,-22 0 0,0 0 15,0 0-15,0 0 0,-42 21 32,0-21-17,-21 0-15,-1 0 0,-20 22 0</inkml:trace>
  <inkml:trace contextRef="#ctx0" brushRef="#br0" timeOffset="11142.39">1101 2159 0,'0'0'0,"-22"0"0,1 21 0,0-21 0,0 21 16,0-21-16,0 0 0,21 22 16,-22-22-16,22 21 0,0 0 15,0 0 1,22-21-16,-1 0 15,0 0-15,21 0 0,22 0 0,-1 0 16,22 0-16,0 0 0,20-21 16,1 21-16,0-21 0,21 0 0,0-1 15,21 1-15,22 0 0,-1 0 16,0 0-16,-21 0 0,22-1 0,-1 1 16,0 0-16,-20 21 0,20-21 15,-42 0-15,0 0 0,0 21 0,-21-22 16,0 22-16,-22 0 0,1 0 15,-22-21-15,-20 21 0,20 0 16,-20 0-16,-1 0 0,-21 0 16,0 0-16,0 0 0,-42 0 62</inkml:trace>
  <inkml:trace contextRef="#ctx0" brushRef="#br0" timeOffset="12286.9">16002 1947 0,'0'0'16,"-21"0"-16,-22 0 0,22 0 0,0 0 15,0 0-15,0-21 0,-22 21 16,22-21-16,0 21 0,0-21 0,0 21 16,0 0-16,-1 0 0,22-21 15,-21 0-15,0 21 16,21-22-1,21 22 17,0 0-32,1 0 0,-1 0 0,0 0 15,21 0-15,1 0 0,-1 0 0,21 0 16,-20 0-16,41 0 0,-20 0 16,21 0-16,-1 0 0,22 0 0,0 0 15,-21 0-15,20 0 16,1 0-16,21 0 0,0 0 0,0 0 15,21 0-15,1 0 0,-1 0 16,0 0-16,0 0 0,21 0 0,1 0 16,-1 0-16,-21 0 0,0 0 15,1-21-15,-22 21 0,21 0 0,-21 0 16,21 0-16,-21 0 0,0-21 16,0 21-16,0 0 0,0 0 0,0 0 15,-21-21-15,21 21 0,-21 0 16,-1 0-16,1 0 0,-42 0 0,-1 0 15,1-21-15,-22 21 0,0 0 16,-20 0-16,-1 0 0,0 0 16,-42 0 31,0 0-32,-1 0-15,1 0 0,0 0 16,0 0-16,-21 21 0,-1-21 0</inkml:trace>
  <inkml:trace contextRef="#ctx0" brushRef="#br0" timeOffset="14394.28">148 3556 0,'21'0'0,"-21"21"47,-21-21 62,0 0-93,0 0-16,0 0 0,-1 0 15,1 0-15,0 0 0,0 0 0,21-21 31,21 21 79,21 0-110,22 0 15,-1 0-15,-20 0 0,41 0 16,-20-21-16,-1 21 0,1 0 0,21 0 16,-22 0-16,1 0 0,-22 0 15,21 0-15,-20 0 0,-1-21 0,0 21 16,1 0-16,-22 0 0,21 0 16,-21 0-16,1 0 0,-1-21 15,-21-1 16,-21 22-15,-1 0 0,1-21-16,0 21 0,0-21 15,0 21-15,0 0 0,-1-21 16,1 0-16,0 21 0,-21-21 0,21 21 16,-1-22-16,1 22 0,0 0 15,0-21-15,0 21 16,0 0-16,-1 0 0,22-21 15,-21 21 1,42 21 15,1-21-31,-1 0 16,0 21-16,0-21 0,0 22 0,0-22 16,1 0-16,20 0 0,-21 0 15,0 21-15,22-21 0,-22 0 0,0 21 16,21-21-16,-21 0 0,1 0 15,-1 0-15,0 0 0,0 0 16,0 0 0,-21 21-1,-21 0 1,0 0-16,0-21 0,0 22 16,-1-1-16,1 0 0,-21 0 0,21 21 15,0-20-15,-22-1 0,22 0 16,-21 0-16,21 0 0,-22 22 15,22-22-15,0-21 0,0 21 0,0 0 16,-1 0-16,22 0 16,0-42 46</inkml:trace>
  <inkml:trace contextRef="#ctx0" brushRef="#br0" timeOffset="15346.6">2032 3112 0,'0'21'0,"0"0"0,0 0 15,21-21 16,0 0-15,0 0-16,1-21 16,-1 21-16,0-21 0,-21 0 0,21 21 15,0-22-15,0 1 0,1 0 16,-1 21-16,-21-21 0,21 0 16,-21 0-16,0-1 0,0 1 15,0 0 1,-21 21-16,0 0 15,-1 0 1,22 21-16,0 22 16,0-22-16,0 0 0,0 21 15,0 1-15,0-1 0,0 0 0,0 1 16,0-1-16,0 21 0,0-20 16,0-1-16,0 0 0,0 1 15,0-22-15,0 21 0,0-21 0,0 1 16,0-1-16,-21 0 0,21 0 15,-21 0-15,0-21 0,0 0 16,0 0-16,-1 0 16,1 0-16,0 0 0,0-21 15,0 21-15,0-21 0,21 0 16,-22 0-16,1-1 0,0 1 0,21 0 16,-21 0-16,21 0 0,-21 0 15,21-1-15,0 1 0,0 0 0,-21 0 16,42 21 15,0 0-15,0 21-16,0-21 0,0 0 15,1 0-15</inkml:trace>
  <inkml:trace contextRef="#ctx0" brushRef="#br0" timeOffset="15918.27">2921 3048 0,'0'0'16,"21"-42"-16,0 21 0,-21-22 0,0 22 15,0 0-15,0 0 0,0 0 0,0-1 16,0 1-16,-21 21 16,0 0-16,0 0 15,0 0-15,-1 0 0,22 21 0,0 1 16,0 20-16,-21-21 0,21 21 15,-21 1-15,21-1 0,0 22 16,-21-1-16,21 1 0,0-1 0,-21 1 16,21 20-16,-21-20 0,-1 20 15,1-20-15,21 21 0,-21-1 0,0 1 16,21 0-16,0-1 0,-21 22 16,21-21-16,-21-1 0,21-20 0,-22 21 15,22-22-15,0 22 0,0-22 16,0-20-16,0 20 0,0-21 0,22 1 15,-1-22-15,0 0 16,0 0-16,0-21 0,0 0 0,1 0 16,-1 0-16,21-21 0,-21 0 0,22-21 15,-22 20-15,21-20 0,-21 0 16,22-1-16,-1 1 0,-21-21 0,21 20 16,-20-20-16,-1 20 0,0-20 15,-21-1-15,0 1 0,0-1 0,0 1 16,-21-1-16,-22 22 0,22-21 15,-42 20-15,20-20 0,-20 20 0,-1 22 16,1-21-16,-1 21 0,1 0 16,-1-1-16,22 1 0,0 0 0,-1 21 15,22 0-15,0-21 0,21 0 32,21 0-32,0 21 0,1 0 15,20-22-15,0 1 0,1 21 0,-1-21 16,0-21-16,22 21 0,-22-22 15,22 1-15</inkml:trace>
  <inkml:trace contextRef="#ctx0" brushRef="#br0" timeOffset="17174.52">4191 2604 0,'0'-22'15,"0"44"-15,0-65 0,0 22 0,0 0 0,-21 0 16,21 0-16,-21 21 0,-1 0 16,1 0-16,0 0 15,0 0-15,0 21 0,21 0 16,-21 21-16,-1-21 0,22 22 0,-21-1 16,0 0-16,21 22 0,-21-22 15,0 22-15,21-22 0,0 22 0,-21-22 16,21 21-16,0-20 0,0 20 15,0-20-15,0-1 0,0 0 0,0-21 16,21 22-16,-21-22 0,21 0 16,0 0-16,0-21 0,22 0 15,-22 0-15,0 0 0,0 0 0,21 0 16,-20-21-16,20 0 0,-21 0 16,21-22-16,1 22 0,-1-21 0,-21 0 15,22 20-15,-22-20 0,21 0 16,-21 21-16,0-22 0,1 1 0,-22 21 15,0 0-15,0-1 0,0 1 16,-22 21 0,1 21-1,0 1-15,0-1 0,21 0 16,-21 21-16,21-21 0,-21 22 16,21-1-16,0-21 0,0 22 15,0-22-15,0 0 0,0 21 0,0-21 16,21-21-16,0 22 0,0-1 15,0-21-15,0 0 0,1 0 0,-1 0 16,21 0-16,-21 0 0,0-21 0,1-1 16,20 1-16,-21 0 0,0 0 15,0 0-15,-21-22 0,0 22 0,0 0 16,0 0-16,0 0 0,0-22 16,0 22-16,-21 0 0,0 21 0,0-21 15,-21 0-15,20 21 0,1 0 16,0 0-16,0-21 0,0 21 15,42 0 17,-21-22-32,42 22 0,-21 0 0,1 0 15,20-21-15,0 21 0,-21-21 16,22 21-16,-1 0 0,0 0 0,-20 0 16,20 0-16,0 0 0,-21 0 15,22 21-15,-22-21 0,0 21 0,0 1 16,-21-1-16,0 0 0,21 0 15,-21 0-15,0 0 0,0 1 0,0-1 16,0 0-16,0 21 0,0-21 0,0 1 16,0-1-16,0 0 15,0 0-15,0 0 16,-21-21 0,21-21-1,-21 0 1,21 0-16,0-22 0,0 22 0,0 0 15,0 0-15,0-21 0,0 20 0,21-20 16,-21 21-16,21-21 0,1 20 16,-1 1-16,0 0 0,0 0 15,0 0-15,0 0 0,1-1 0,20 22 16,-21 0-16,0 0 0,0 22 0,1-1 16,-22 0-16,21 0 15,0 0-15,0 0 0,-21 1 0,0 20 16,0-21-16,0 0 0,0 0 0,0 22 15,0-22-15,0 0 0,0 0 16,0 0-16,0 1 0,0-1 16,-21-21-16,0 0 15,21-21 1,0-1-16,0 1 0,0 0 16,0 0-16,0 0 0,0 0 0,21-22 15,0 22-15,21-21 0,-20 21 0,20-22 16,-21 22-16,21-21 0,1 21 15,-1 21-15,-21 0 0,22 0 16,-1 0-16,-21 0 0,0 0 16,0 21-16,1 21 0,-22-21 0,0 0 15,0 22-15,0-22 0,0 21 0,0-21 16,0 22-16,-22-22 0,1 21 16,0-21-16,21 22 0,-21-22 0,0 0 15,0 0-15,21 0 0,-22-21 16,22 22-16,-21-22 0,0 0 15</inkml:trace>
  <inkml:trace contextRef="#ctx0" brushRef="#br0" timeOffset="17746.34">5905 2858 0,'0'0'0,"0"-22"0,22-41 31,-22 42-31,0 0 0,21-1 0,-21 1 16,21 21-1,0 0-15,-21 21 16,0 1-16,21-1 0,0 21 0,-21 0 15,22 1-15,-22-1 16,0 22-16,21-1 0,-21 22 0,21-22 16,-21 22-16,0 0 0,0-1 15,0 1-15,0 21 0,0-22 0,-21 22 16,0 0-16,-1-21 0,1 21 0,0-22 16,0 1-16,0 0 0,0-22 15,-1 1-15,1-1 0,21 1 0,0-22 16,0 0-16,0-21 0,0 1 0,0-1 15,0-42 17,0-1-32,0 1 0,21 0 0,-21-21 15,22 21-15,-22-22 0,21 1 16,0 0-16,-21-22 0,0 1 0,0-1 16,21 1-16</inkml:trace>
  <inkml:trace contextRef="#ctx0" brushRef="#br0" timeOffset="18074.87">6032 2858 0,'0'0'0,"0"-43"0,-42-105 31,42 127-31,0-21 0,0 20 16,0 1-16,0 0 0,0 0 0,21 21 15,0 0-15,1 0 16,20 0-16,-21 0 0,0 21 0,0 0 15,22 0-15,-22 22 0,0-22 16,0 21-16,0 1 0,-21-22 0,0 21 16,0 0-16,0 1 0,0-22 0,0 0 15,0 21-15,-21-20 0,0-1 16,0 0-16,-21 0 0,20 0 0,1-21 16,0 21-16,0-21 0,0 0 15,0 0-15,42 0 47,0 0-47,0 0 0,0-21 16,22 21-16</inkml:trace>
  <inkml:trace contextRef="#ctx0" brushRef="#br0" timeOffset="20195.11">6879 2688 0,'0'-21'15,"0"42"-15,0-84 0,0 42 0,0-1 16,-21 22-16,0-21 0,0 0 0,-1 21 16,1 0-16,0 0 0,0 0 15,-21 0-15,20 0 0,1 21 0,0-21 16,-21 43-16,21-22 0,-1 21 16,1-21-16,0 22 0,0-1 0,0 0 15,21-21-15,0 22 0,0-1 16,0-21-16,0 0 0,0 22 0,0-22 15,0 0-15,0 0 0,21-21 16,0 0-16,0 0 0,0 0 16,1 0-16,-1 0 0,21 0 0,-21 0 15,0-21-15,1 0 16,20 0-16,-21 0 0,0-1 0,22 1 16,-22 0-16,0-21 0,0-1 0,0 22 15,-21-21-15,0 0 0,21 20 16,-21-20-16,0 21 0,0 0 0,0 0 15,0-1-15,0 44 32,0-1-32,0 0 0,0 0 15,0 21-15,-21-20 0,21 20 0,-21-21 16,21 21-16,0-20 0,-21 20 16,21-21-16,0 21 0,0-20 0,0-1 15,0 0-15,0 0 0,21 0 16,0 0-16,0 1 0,1-22 15,-1 0-15,0 0 0,0 0 0,0 0 16,22 0-16,-22 0 0,0 0 16,0-22-16,21 22 0,-20-21 0,-1 0 15,0 0-15,0 0 0,21 0 0,-20-22 16,-1 22-16,-21-21 0,21 21 16,-21-22-16,21 22 0,-21-21 15,0 21-15,0-1 0,0 1 16,-21 21-1,0 21-15,21 1 16,0-1-16,0 0 16,0 0-16,0 0 0,0 0 0,0 1 15,0-1-15,0 0 0,21 0 16,-21 0-16,21 0 0,-21 1 0,0-1 16,21 0-16,-21 0 15,21-21-15,-21 21 0,22-21 0,-1 0 16,0 0-16,0 0 15,0 0-15,0 0 0,1 0 16,-1 0-16,0 0 0,21-21 0,1 21 16,-22-21-16,21 0 0,0-22 15,-20 22-15,20 0 0,-21-21 0,0 21 16,22-22-16,-43 1 0,0 0 16,21 20-16,-21-20 0,0 21 15,0 0-15,-21 0 0,-1 21 16,1 0-16,0 0 15,0 21-15,21 0 0,0 0 0,-21 0 16,21 0-16,0 22 0,0-22 16,0 0-16,0 21 0,0-20 0,0-1 15,0 0-15,21 0 0,0 0 16,0 0-16,-21 1 0,0-1 0,21 0 16,-42-21 30,0-21-46,0 21 0,21-21 16,-21 21-16,0-22 0,-1 1 16,1 21-16,0 0 15,0 0-15,21 21 16,0 1 0,0-1-16,0 0 15,21-21-15,0 21 0,0-21 0,1 0 16,-1 21-16,0-21 0,0 21 0,0-21 15,22 0-15,-22 0 0,21 0 16,-21 0-16,22 0 0,-1-21 0,-21 0 16,21 21-16,1-21 0,-22 0 15,0 0-15,21-1 0,-20-20 16,-1 21-16,0-21 0,-21 20 0,21-20 16,-21 0-16,21 21 0,-21-22 15,0 22-15,0 0 0,0 0 0,0 0 16,0 42-1,0 0 1,0 21-16,0-21 0,0 1 16,0 20-16,-21-21 0,21 21 0,0-20 15,0-1-15,0 21 0,0-21 0,0 0 16,0 1-16,0-1 0,0 0 16,21-21-1,0 0-15,1 0 0,-1 0 16,0 0-16,0-21 15,0 21-15,0-21 0,1-1 0,-1 1 16,0 0-16,0 0 0,0-21 16,0 20-16,-21 1 0,22-21 0,-1 21 15,-21 0-15,0-1 0,0 1 0,0 42 47,0 1-47,0 20 0,0-21 16,0 0-16,-21 0 0,21 22 0,0-22 15,-22 0-15,22 0 0,0 0 16,0 1-16,0-1 0,0 0 16,0 0-16,22-21 15,-1 0-15,0 0 0,0 0 16,0 0-16,0 0 0,1 0 16,-22-21-16,21 21 0,-21-21 0,21 0 15,-21-1-15,0 1 16,0 0-16,0 0 0,0 0 0,0 0 15,-21-1-15,0 1 0,-1 0 16,1 0-16,0 0 0,0 21 0,0 0 16,21-21-16,-21 21 0,-1 0 15,22-22 1,22 22 0,-1-21-16,0 0 15,0 21-15,21 0 0,-20-21 0,20 21 16,0 0-16,1-21 0,20 21 15,-21 0-15,1 0 0,-1 0 0,0 0 16,1 0-16,-22 21 0,0-21 0,0 21 16,0 0-16,-21 0 0,0 1 15,0-1-15,0 0 0,0 21 16,0-21-16,0 1 0,0-1 16,0 0-16,0 0 0,0 0 0,0 0 15,-21 1-15,0-1 0,21 0 16,0 0-1,0-42 17,0 0-32,0 0 15,0-1-15,0 1 0,0 0 0,21 0 16,0-21-16,1-1 0,-22 1 16,21 0-16,0-1 0,0 1 0,0 0 15,22 20-15,-22-20 16,0 21-16,0 0 0,0 21 0,0 0 15,1 0-15,-1 0 0,0 0 0,-21 21 16,21 0-16,0 21 0,-21-20 16,0 20-16,0-21 0,0 21 0,0-20 15,0 20-15,0-21 0,0 21 16,0-20-16,0-1 0,0 21 0,-21-21 16,0 0-16,21 1 0,-21-22 15,21 21-15,-21-21 0,-1 0 31,1 0-31,21-21 16,-21-1 0</inkml:trace>
  <inkml:trace contextRef="#ctx0" brushRef="#br0" timeOffset="20409.99">8784 2328 0,'0'0'16,"0"22"-16,-21-22 0,42 0 62,-21 21-62,21-21 0,0 0 16</inkml:trace>
  <inkml:trace contextRef="#ctx0" brushRef="#br0" timeOffset="21331.04">10435 2985 0,'0'0'0,"-21"0"0,42 0 31,0 0-31,0 0 16,22 0-16,-22 0 0,21-22 0,1 1 15,-1 0-15,21 21 0,-20-42 16,20 21-16,-20-1 0,20 1 0,-21-21 15,1 0-15,-1 20 0,0-20 16,1 0-16,-22-22 0,-21 22 0,0 0 16,0-1-16,0 22 0,0-21 15,-21-1-15,21 22 0,-43 0 0,22 0 16,0 21-16,0-21 0,0 21 16,0 0-16,-1 0 0,1 0 15,-21 21-15,21 0 0,0 21 0,21 1 16,-22 20-16,1-20 0,0 20 15,21 22-15,-21-22 0,21 22 0,-21-22 16,0 22-16,21 0 0,-22-1 0,1 1 16,0 21-16,0-21 0,0 20 15,0 1-15,-1 0 0,-20 0 0,21 0 16,0 0-16,0-1 0,-1 1 0,-20 0 16,21 0-16,0 0 0,0-22 15,-1 22-15,1-21 0,21 0 16,0-22-16,0 1 0,0-1 0,0-21 15,21-20-15,-21-1 0,43 0 0,-22-21 16,21 0-16,1 0 0,-1-21 16,0-22-16,1 22 0,20-21 0,1 0 15,-22-1-15,21-20 0,1 20 0,-1-20 16,1-1-16,-22 22 0,1-21 16,-1-1-16,0 1 0,-21-22 0,22 21 15,-43-20-15,0 20 0,0-20 0,0 20 16,0-21-16,-21 22 0,-22-22 15,1 22-15,0-1 0,-1 1 0,-20-1 16,20 1-16,-20 20 0,-1 1 16,22 21-16,-21-21 0,20 20 15,1 1-15,0 21 0,20 0 0,1-21 16,42 21 15,1-21-31,-1 21 0,0-21 16,21 21-16,1-21 0,-1 21 15,0-22-15,1 22 0,-1-21 0,0 0 16,22 0-16,-22 0 0,0-22 0,22 22 16,-22 0-16</inkml:trace>
  <inkml:trace contextRef="#ctx0" brushRef="#br0" timeOffset="21930.47">11430 2752 0,'0'0'0,"0"-21"0,0-1 15,0 1-15,-21 21 0,0 0 16,-22 0-16,22 0 0,0 0 15,-21 21-15,20 1 0,1-1 0,-21 0 16,21 21-16,0-21 0,-1 22 16,1-22-16,21 0 0,0 21 0,0-20 15,0-1-15,0 0 0,0 0 16,0 0-16,0 0 0,21-21 16,1 0-16,-1 0 15,0 0-15,0 0 16,0 0-16,0 0 0,1-21 15,-1 0-15,0 21 0,0-21 0,0 0 16,0 0-16,1-1 0,-22 1 16,21-21-16,0 21 0,-21 0 0,0-1 15,0 1-15,21 0 0,-21 0 16,0 42 15,0 0-31,0 0 16,0 1-16,0-1 0,0 0 0,0 0 15,0 0-15,0 0 0,0 1 16,0-1-16,21-21 16,-21 21-16,21-21 0,1 0 15,-1 0-15,0 0 16,0 0-16,0-21 16,0 0-16,1 21 0,-1-22 0,-21 1 15,21 0-15,0 0 0,-21 0 16,0 0-16,21-22 0,-21 22 0,21 0 15,-21 0-15,0 42 32,0 0-32,0 0 0,0 0 15,0 1-15,-21-1 0,21 0 16,0 0-16,-21 0 0,21 0 0,0 1 16,0-1-16,0-42 46</inkml:trace>
  <inkml:trace contextRef="#ctx0" brushRef="#br0" timeOffset="22299.26">11790 2434 0,'0'0'0,"-21"-21"16,-64 42-1,85 0 1,0 1-16,0-1 0,0 0 0,0 0 16,0 0-16,0 0 15,21-21-15,0 0 0,0 0 16,1 0-16,-1 0 0,0 0 0,0 0 16,0-21-16,0 0 15,1 21-15,-1-21 0,-21 0 0,0 0 16,0-1-16,0-20 0,0 21 15,0 0-15,-21 0 0,-1-1 16,1 1-16,0 0 0,0 0 0,0 21 16,0 0-16,-1 0 0,1 0 15,0 0-15,0 0 0,0 21 16,0 21-16,21-20 16,0-1-16,0 0 0,0 21 0,0-21 15,0 1-15,0 20 0,0-21 16,21-21-16,0 21 0,0-21 0,0 21 15,0-21-15,22 0 0</inkml:trace>
  <inkml:trace contextRef="#ctx0" brushRef="#br0" timeOffset="22571.1">12446 2223 0,'0'-22'0,"0"44"0,0-65 0,0 22 0,0 0 16,-21 21-1,21 21-15,-21 0 16,-1 0-16,22 1 0,-21 20 16,0 0-16,0 22 0,21-22 0,-21 22 15,0-1-15,-1-21 0,1 22 16,21-1-16,-21-20 0,0-1 0,21 0 16,0 1-16,0-22 0,-21 21 0,21-21 15,0 1-15,0-1 16,0 0-16,21-21 31,0-21-31,0 0 16</inkml:trace>
  <inkml:trace contextRef="#ctx0" brushRef="#br0" timeOffset="22966.88">12763 2625 0,'0'0'0,"0"-21"0,22 21 31,-44 0-31,1 0 16,-21 21-16,21-21 0,-22 21 15,1 0-15,21 0 0,-21 0 0,-1 1 16,22-1-16,0 0 0,0 0 16,21 0-16,0 0 0,0 1 15,21-22 1,0 0-16,0 0 0,22 21 0,-22-21 15,0 0-15,0 0 0,21 0 0,-20 0 16,-1 0-16,-21 21 0,21-21 16,0 0-16,-21 21 0,0 0 15,0 0 1,0 1 0,-21-22-16,0 21 0,0-21 0,-1 0 15,1 0-15,0 21 0,-21-21 16,21 0-16,-1 0 0,1 21 0,0-21 15,0 0-15,0 0 0,0 0 0,-1 0 16,1 0 0,0 0-1,0 0-15</inkml:trace>
  <inkml:trace contextRef="#ctx0" brushRef="#br0" timeOffset="23878.32">21 4911 0,'0'0'0,"21"0"15,0 0-15,1-21 0,-1-1 16,0 22-16,0-21 0,0 0 15,22 0-15,-22-21 0,0 20 16,0 1-16,0 0 0,0 0 16,1 0-16,-1-22 0,-21 22 15,0 0-15,0 0 0,0 0 16,0 0-16,0 42 16,0 0-1,0 0-15,0 0 0,-21 22 16,21-1-16,0 0 0,0 1 15,0 20-15,0 1 0,0-22 0,0 21 16,0-20-16,0 20 16,0-20-16,0-1 0,21 21 0,-21-41 15,0 20-15,0 0 0,0-21 16,0 22-16,0-22 0,0 0 16,0 0-16,-21 0 0,-1-21 15,1 0-15,-21 0 0,21 0 16,0 0-16,-22 0 0,22 0 15,0 0-15,0-21 0,-22 0 0,22 0 16,0 21-16,21-21 0,-21 0 16,21-1-16,0 1 0,0 0 0,0 0 15,0 0 1,21 0-16,0-1 0,22 22 0,-22-21 16,21 0-16,-21-21 0</inkml:trace>
  <inkml:trace contextRef="#ctx0" brushRef="#br0" timeOffset="24166.16">995 4530 0,'0'0'16,"0"21"15,0 0-15,0 21-16,0-20 0,0 20 0,0 21 15,0-20-15,0 20 0,-21 1 16,21-1-16,-22-20 0,22 20 16,-21-21-16,21 1 0,0-1 0,0 0 15,0 1-15,0-22 0,0 0 16,0 0-16,0 0 0,21-21 16,1 0-1,-1 0-15,0-21 0,-21 0 16,0 0-16,21 0 15,-21 0-15</inkml:trace>
  <inkml:trace contextRef="#ctx0" brushRef="#br0" timeOffset="24390.71">931 4953 0,'0'0'0,"21"0"46,1 0-30,20 0-16,-21 0 16,0 0-16,0 0 0,22-21 0,-22 21 15,21 0-15,-21-21 0,22 21 16,-22-21-16,21 21 0,1-22 16,-1 22-16,-21-21 0,21 21 15,1-21-15,-1 21 0</inkml:trace>
  <inkml:trace contextRef="#ctx0" brushRef="#br0" timeOffset="25274.63">2307 4699 0,'-21'21'47,"21"0"-31,0 1-16,-21 20 0,21-21 15,-21 21-15,21 1 0,0-1 16,0 0-16,0 1 0,-22-22 0,22 21 16,0 1-16,-21-22 0,21 0 15,0 21-15,0-21 0,0 1 16,21-22 15,1-22-31,-1 1 16,0 0-16,0 0 0,-21 0 0,21-22 15,0 22-15,1-21 16,-1 0-16,0-1 0,-21 1 0,21 21 16,-21-22-16,21 22 0,-21 0 15,21 0-15,-21 42 16,0 0 0,0 0-16,0 22 0,0-22 0,0 21 15,0-21-15,0 22 0,0-22 16,0 21-16,0-21 0,0 1 0,0-1 15,22 0-15,-1 0 0,-21 0 16,21 0-16,0-21 0,0 0 0,0 0 16,1 0-16,-1 0 0,0 0 15,0 0-15,0 0 0,0 0 0,1-21 16,20 0-16,-21 0 0,0 0 16,0 0-16,1-22 0,-1 22 15,-21-21-15,21-1 0,-21 1 16,21 0-16,-21 21 0,0-22 0,0 1 15,0 21-15,0 0 0,0-1 0,0 44 32,0-1-32,0 0 15,0 21-15,0-21 0,0 22 16,0-1-16,0 0 0,0-20 0,0 20 16,0-21-16,0 21 0,0-20 15,0-1-15,0 0 0,21 0 0,0-21 16,1 0-16,-22 21 15,21-21-15,0 0 0,0 0 16,0 0-16,-21-21 0,21 21 16,1-21-16,-1 0 0,-21 0 0,21-1 15,0 1-15,-21 0 0,21 0 0,-21 0 16,21 0-16,-21-1 0,0-20 16,0 21-16,0 0 0,0 42 31,0 0-31,0 0 0,0 22 15,0-22-15,0 0 16,0 0-16,0 0 0,0 0 0,0 1 0,0-1 16,0 0-16,0 0 15,0-42 32,22 0-47,-22 0 0,21-1 0,-21 1 16</inkml:trace>
  <inkml:trace contextRef="#ctx0" brushRef="#br0" timeOffset="25627.14">3302 4593 0,'0'0'0,"-64"64"31,64-43-31,0 0 0,0 0 0,-21 22 16,21-22-16,0 0 0,0 0 0,0 0 15,0 0-15,21-21 16,1 0-16,-1 0 16,0 0-16,-21-21 0,21 0 15,-21 0-15,21 0 0,-21 0 16,0-1-16,0 1 0,0 0 16,0 0-16,0 0 0,0 0 0,0-1 15,0 1-15,-21 21 16,0 0-1,0 0-15,21 21 16,-21 1-16,21-1 0,-22 0 16,22 0-16,-21 0 0,21 0 0,0 1 15,0-1-15,0 0 0,0 0 16,21-21 0</inkml:trace>
  <inkml:trace contextRef="#ctx0" brushRef="#br0" timeOffset="26126.57">3852 4509 0,'0'-22'0,"0"44"0,0-65 0,0 64 32,0 1-17,-21-1-15,21 0 0,-21 21 16,0-21-16,21 22 0,0-22 0,-21 21 15,-1 1-15,1-1 0,0 0 0,21 1 16,0-1-16,-21 0 0,21-21 16,-21 22-16,21-22 0,0 0 0,0 0 15,0 0-15,0 1 0,21-22 16,0 0-16,0 0 16,0 0-16,1 0 0,-1 0 15,0 0-15,0-22 0,0 1 0,22 0 16,-22 0-16,0 0 0,0-22 0,0 1 15,0 21-15,1-21 0,-1-1 16,0 1-16,0-22 0,-21 22 0,0 0 16,21 21-16,-21-22 0,21 1 15,-21 21-15,0 0 0,0-1 0,-21 44 32,0-1-32,21 0 15,0 21-15,-21 1 0,21-22 0,-21 42 16,21-20-16,0-1 15,-21 0-15,21 22 0,0-22 0,0 0 16,0-20-16,0 20 0,0-21 16,0 0-16,0 0 0,21 1 0,0-1 15,0-21-15,0 0 16,0 0-16,1-21 0,-1-1 16,-21 1-16,21 0 0</inkml:trace>
  <inkml:trace contextRef="#ctx0" brushRef="#br0" timeOffset="26818.64">5821 4657 0,'0'-21'16,"21"-1"-1,0 1-15,0 0 0,0 0 16,1 0-16,20 0 0,-21-1 16,0 1-16,0-21 0,1 21 0,-1 0 15,-21-22-15,0 22 0,0 0 16,0 0-16,0 0 0,-21-1 0,-1 1 16,-20 21-16,21 0 0,-21 0 15,-1 0-15,1 21 0,0 1 0,-1-1 16,1 0-16,21 0 0,-22 0 15,22 22-15,0-22 0,21 0 16,0 0-16,0 0 0,0 0 0,21 22 16,0-22-16,1 0 0,20-21 15,-21 21-15,21 0 0,1 1 0,-1-1 16,0 0-16,1 0 0,-1 0 0,0 22 16,-20-22-16,20 0 0,-21 0 15,0 0-15,0 0 0,-21 22 0,0-22 16,0 0-16,0 0 15,-21 0-15,-21 1 0,21-1 16,-43-21-16,22 21 0,-22-21 0,22 0 16,-21 0-16,20 0 0,-20 0 15,20 0-15,1 0 0,0-21 0,21 21 16,-1-21-16,1-1 0,0 1 16,0 0-16,21 0 0,0 0 0,0-22 15,0 22-15,0 0 0,0 0 16,21 21-16,0-21 0,22 0 0,-22-1 15,21 1-15,0 21 0,22-21 0,-22 0 16,1 0-16,-1 21 0</inkml:trace>
  <inkml:trace contextRef="#ctx0" brushRef="#br0" timeOffset="27082.49">6583 4276 0,'0'0'0,"0"-21"0,0 42 31,0 0-31,-21 0 16,21 0-16,-22 0 0,22 22 0,-21-22 15,21 21-15,0 1 0,0-22 16,0 21-16,0 0 0,-21-20 0,21 20 16,0 0-16,-21-21 0,21 22 0,0-22 15,0 0-15,0 0 0,0 0 16,0 1-16,21-1 0,0-21 0,0 0 15,1 0-15,-1 0 16,0 0-16,0 0 0,0 0 16,-21-21-16,0-1 0,0 1 0</inkml:trace>
  <inkml:trace contextRef="#ctx0" brushRef="#br0" timeOffset="27546.22">6540 4636 0,'0'-22'16,"0"1"-1,22 21 1,-1 0-16,21-21 16,-21 21-16,22-21 0,-22 21 0,21-21 15,22 21-15,-22-21 0,0-1 0,22 22 16,-22-21-16,22 21 0,-22 0 16,0 0-16,-21 0 0,1 0 0,-1 0 15,-21 21 1,0 1-16,0-1 0,0 0 0,-21 0 15,-1 0-15,1 0 0,0 1 0,0 20 16,0-21-16,0 0 0,-1 0 16,22 22-16,0-22 0,0 0 0,0 0 15,0 0-15,0 1 0,0-1 16,22-21-16,-1 0 16,0 0-16,0 0 0,0 0 0,0 0 15,1 0-15,-1 0 0,0-21 16,0-1-16,0 1 0,0 0 0,1 0 15,-1 0-15,0 0 0,-21-1 0,0 1 16,0 0-16,0 0 0,0-21 16,0 20-16,0 1 0,0 0 0,-21 0 15,0 21-15,-1-21 0,1 21 16,0 0-16,0 0 0,0 0 16,0 0-16,-1 0 15,22 21-15,22-21 31,-1 0-31</inkml:trace>
  <inkml:trace contextRef="#ctx0" brushRef="#br0" timeOffset="27895.31">7768 4403 0,'-42'0'16,"21"0"-16,-1 0 15,22 21-15,-21 0 0,21 21 16,-21-20-16,0 20 0,21-21 16,0 21-16,0 22 0,-21-22 15,0 22-15,21-22 0,-22 22 0,1-1 16,21 1-16,-21-1 0,0 1 0,21-1 16,0 1-16,0 20 0,-21-20 15,21-1-15,0 1 0,-21-1 0,21 1 16,0-1-16,-22 1 0,22-22 0,0 0 15,-21 1-15,21-1 0,-21-21 16,21 0-16,0 1 0,0-1 0,0-42 31,0-1-15,0 1-16,0 0 0,0-21 16,0-1-16,0 1 0,0 0 0,0-22 15,21 1-15,0-1 0,1 1 0</inkml:trace>
  <inkml:trace contextRef="#ctx0" brushRef="#br0" timeOffset="28135.18">7683 4847 0,'0'0'0,"22"-63"0,126-170 31,-127 212-31,0 0 0,0-1 16,0 1-16,22 21 0,-22 0 16,0 0-16,0 0 0,0 0 0,1 21 15,-1 1-15,0-1 0,-21 0 16,0 0-16,0 0 0,0 0 15,0 1-15,0 20 0,-21-21 0,-22 0 16,22 0-16,-21 22 0,0-22 0,-1 0 16,-20 0-16,20 0 0,1 1 15,0-1-15,-1-21 0,22 21 0,0-21 16,0 21-16,0-21 0,21-21 16,0 0-16,0 0 15</inkml:trace>
  <inkml:trace contextRef="#ctx0" brushRef="#br0" timeOffset="28447">8805 4255 0,'21'-22'16,"-42"44"-16,42-65 0,1 43 0,-22-21 15,0 0-15,0 42 32,0 0-32,0 22 0,0-22 15,0 21-15,0 0 0,0 1 0,0-1 16,0 0-16,0 1 16,0-1-16,0 0 0,-22 1 0,22-22 15,0 21-15,0 1 0,0-22 0,-21 0 16,21 0-16,0 0 0,0 0 15,0-42 1,0 0 0</inkml:trace>
  <inkml:trace contextRef="#ctx0" brushRef="#br0" timeOffset="29245.83">8636 4572 0,'-21'-21'0,"42"42"15,-42-63-15,21 21 16,21 21-1,0 0-15,0 0 0,22 0 16,-22-22-16,42 22 0,-20 0 0,-1-21 16,21 21-16,1-21 0,-22 0 15,22 0-15,-1 0 0,-20-1 0,-1 1 16,0 0-16,1 0 0,-1-21 16,-21 20-16,0-20 0,0 0 0,-21 21 15,0-22-15,0 22 0,0 0 0,0 0 16,-21 21-16,0 0 15,0 0-15,0 0 0,21 21 0,-21 21 16,-1-21-16,1 22 0,21-1 16,0 0-16,-21 1 0,21-1 15,-21 0-15,21 1 0,-21-1 0,21 0 16,0 1-16,0-1 0,0-21 16,0 22-16,0-22 0,0 21 0,-21-21 15,21 0-15,0 1 0,0-1 0,0 0 16,21-42 15,0 0-31,-21-1 16,21 1-16,0 0 0,0 0 15,-21-21-15,22 20 0,-1 1 0,0-21 16,0 21-16,-21 0 16,21-1-16,0 22 0,-21-21 15,22 42 1,-22 1-16,0-1 0,0 0 15,0 0-15,21 21 0,-21-20 16,0-1-16,0 0 0,21-21 0,0 21 16,0 0-16,-21 0 0,21-21 15,1 0-15,-1 22 0,0-22 0,0 0 16,0 0-16,0 0 0,1 0 16,20-22-16,-21 22 0,0-21 0,0 0 15,22 21-15,-22-21 0,0-21 0,0 20 16,0 1-16,1-21 15,-1 21-15,0-22 0,-21 1 0,0 21 16,0-21-16,0 20 0,0 1 0,0 0 16,0 0-16,-21 42 15,0 0-15,-1 0 0,1 22 16,0-22-16,0 21 0,0-21 0,21 22 16,0-1-16,0-21 0,0 0 15,0 22-15,21-22 0,-21 0 0,21-21 16,21 21-16,-20-21 0,20 0 15,0 0-15,1 0 0,20 0 0,-21 0 16,22 0-16,-22-21 0,22 0 16,-22 0-16,0 0 0,22-1 15,-22 1-15,1-21 0,-1 21 0,-21-22 16,0 1-16,-21 21 0,0-21 0,0 20 16,0 1-16</inkml:trace>
  <inkml:trace contextRef="#ctx0" brushRef="#br0" timeOffset="32674.68">212 6731 0,'21'21'0,"21"22"15,-21-43-15,0 0 16,1 0-16,20 0 0,-21-22 0,21 22 15,1-21-15,-1 0 0,0-21 16,1 21-16,-1-1 0,-21-20 16,22 0-16,-22 21 0,21-22 0,-42 1 15,21 0-15,-21-1 0,0 22 16,0-21-16,0 21 0,-21-22 16,0 22-16,0 21 0,0 0 15,-1 0-15,1 0 0,0 0 0,-21 0 16,21 21-16,-1 22 0,1-22 15,0 21-15,0 22 0,21-22 16,-21 21-16,21 1 0,0-22 0,0 22 16,21-22-16,0 0 0,0 1 15,0-1-15,1-21 0,20 0 0,0 1 16,-21-1-16,22-21 0,-22 0 16,21 0-16,1 0 0,-1 0 0,-21-21 15,21-1-15,-20 1 0,20 0 16,0-21-16,-21 21 0,1-22 15,20 1-15,-21 0 0,0-1 16,0 1-16,1-22 0,-1 22 16,0 0-16,-21 21 0,21-22 0,0 22 15,0 0-15,1 21 0,-1 0 16,0 21-16,-21 0 16,0 0-16,21 22 0,-21-22 15,21 21-15,-21 1 0,21-1 0,-21 0 16,0-21-16,0 22 0,0-1 15,0-21-15,0 0 0,0 22 16,0-22-16,-21 0 0,0-21 16,0 21-16,0-21 0,21-21 31,0 0-31,0 0 16,0-22-16,0 22 0,0-21 15,0 0-15,21-1 0,0 1 16,0 0-16,-21-1 0,21 1 0,22 0 15,-22 20-15,0 1 0,0 0 16,0 0-16,1 21 0,-1 0 0,0 0 16,-21 21-16,0 0 0,0 0 15,0 1-15,0 20 0,0 0 16,0 1-16,0-1 0,0 0 16,0 1-16,-21-22 0,21 21 0,0 0 15,0-20-15,0 20 0,0-21 16,21 0-16,0 0 0,0-21 0,0 22 15,1-22-15,20 0 0,-21 0 16,21 0-16,-20 0 0,20 0 0,0-22 16,-21 1-16,22 0 0,-1 0 15,-21 0-15,22 0 0,-22-1 0,0-20 16,0 21-16,0-21 0,-21-1 16,0 22-16,0-21 0,0-1 0,0 22 15,-21 0-15,0 0 16,0 0-16,0 21 0,-1 0 15,1 0-15,0 21 0,0 0 16,0 0-16,21 22 0,0-22 0,0 21 16,0-21-16,0 22 0,0-1 15,0-21-15,0 0 0,0 22 0,21-22 16,0 0-16,0-21 0,0 21 16,1-21-16,20 0 0,-21 0 0,21 0 15,1 0-15,-1 0 0,0-21 16,1 0-16,-1 21 0,0-21 15,1-1-15,-22-20 0,21 21 0,-21 0 16,22-22-16,-22 22 0,0-21 16,0 0-16,0 20 0,-21-20 0,0 21 15,22-21-15,-22 20 0,0 1 16,21 21-16,0 0 16,-21 21-16,0 1 15,0-1-15,0 0 0,21 0 16,-21 0-16,0 0 15,0 1-15,21-22 32,-21-22-17,0 1-15,0 0 16,0 0-16,0 0 16,0 0-16,0-1 0,-21 1 0,0 21 15,0-21-15,0 21 16,-1 0-16,1 0 0,0 0 15,0 21-15,0 0 16,21 1-16,-21 20 0,-1 0 0,22 1 16,0-22-16,-21 21 0,21 0 15,-21 1-15,21-1 0,0 0 0,0-20 16,0 20-16,0-21 16,21 0-16,0 22 0,1-43 0,-1 21 0,21 0 15,0-21-15,-20 0 0,20 0 16,0 0-16,1 0 0,-1 0 15,0-21-15,1 0 0,-1-1 0,0 1 16,-21 0-16,22 0 0,-1-21 16,-21 20-16,0-20 0,1 21 0,-1-21 15,-21 20-15,0-20 0,0 0 16,21 21-16,-21-1 0,0 1 0,0 0 16,-21 21-1,21 21-15,0 0 16,0 1-16,-21-1 0,21 21 0,0-21 15,0 0-15,0 22 0,0-22 16,0 0-16,0 0 0,0 0 16,0 1-16,0-1 0,0 0 15,21-21-15,0 0 16,0 0-16,0 0 0,0 0 0,1-21 16,-1 0-16,21 21 15,-21-22-15,0 1 0,1-21 0,-1 21 16,0 0-16,0-22 0,0 22 15,-21-21-15,21-1 0,-21 22 0,22-21 16,-22 21-16,0-22 0,0 22 16,0 0-16,0 42 31,0 0-31,0 22 0,0-1 16,-22-21-16,22 22 0,-21-1 0,21 0 15,0 1-15,0-22 0,0 21 16,0-21-16,21 0 0,1 1 0,20-1 15,-21 0-15,0-21 0,22 0 0,-22 0 16,21 0-16,-21 0 0,0 0 16,22 0-16,-22 0 0,21-21 0,-21 0 15,22-1-15,-22-20 0,21 21 16,-21-21-16,1-1 0,-1 1 16,0 0-16,0-1 0,0 1 0,0-22 15,1 22-15,-1 0 0,0-1 16,-21 1-16,0 21 0,0-21 0,0 20 0,0 1 15,-21 21 17,21 21-32,-21 1 0,21 20 0,-22-21 15,1 21-15,21 1 0,0-1 16,0 0-16,-21 1 0,21-1 0,0 0 16,0 1-16,0-1 0,0-21 15,0 22-15,0-22 0,0 0 0,0 0 16,21 0-16,0-21 0,1 0 15,-1 0-15,0 0 16,0 0-16,0 0 0,0-21 0,1 0 16,-1 21-16,21-42 0,-21 20 15,0 1-15,1 0 0,20-21 0,-21-1 16,0 22-16,0-21 0,1 21 0,-1-22 16,0 22-16,-21 0 0,0 0 15,0 0-15,21 21 0,-21 21 31,0 0-31,-21 0 0,0 0 0,21 1 16,0-1-16,0 21 0,-21-21 0,21 22 16,0-22-16,0 0 0,0 21 15,0-21-15,0 1 16,0-1-16,21-21 0,0 0 0,0 0 16,0 0-16,0 0 0,1 0 15,-1 0-15,0-21 0,0 21 16,0-22-16,0 1 0,1 0 15,-1 0-15,0-21 0,0 20 0,0 1 16,-21-21-16,21 21 0,-21-22 0,22 22 16,-1 0-16,-21 0 0,0 0 15,21 21-15,-21 21 32,-21 0-32,0 0 0,21 0 15,-22 1-15,1-1 0,21 21 16,-21-21-16,21 0 0,-21 1 15,21-1-15,-21 0 0,21 0 0,0 0 16,21-21 0,0 0-16,0 0 15,0 0-15,-21-21 0,22 0 16,-22 0-16,21 21 0,-21-21 16,0-22-16,0 22 0,21 0 0,-21 0 15,0-22-15,0 22 0,0 0 0,0 0 16,0 0-16,0 0 0,-21-1 15,42 22 32,0 0-31,0 0-16,0 0 16,1-21-16,-1 21 0,0 0 0,0 0 15,0-21-15,0 21 0,1 0 0,-1 0 16,0 0-16,0 0 0,0 0 15,0 21-15,1 0 16,-22 1-16,0-1 0,0 0 16,0 0-16,0 0 0,0 0 0,0 1 15,0-1-15,0 0 0,0 0 0,0 0 16,0 0-16,-22 1 16,22-1-16,-21-21 0,21 21 15,0 0 1,-21-21-16,21-21 31,0 0-31,0 0 0,0-1 16,0 1-16,0 0 0,21-21 15,-21 21-15,21-22 0,1 1 0,-1 21 16,0-22-16,0 22 0,0-21 16,22 21-16,-22 0 0,21-1 0,-21 1 15,22 21-15,-22 0 0,0 0 0,0 0 16,0 21-16,0 1 15,-21 20-15,0-21 0,0 0 16,0 22-16,0-1 0,0-21 0,0 21 16,-21-20-16,0 20 0,21-21 15,-21 0-15,0 0 0,21 1 0,-21-1 16,21 0-16,0 0 0,-22-21 16,22 21-16,0-42 31,0 0-31,0 0 15,0 0-15,0-1 0</inkml:trace>
  <inkml:trace contextRef="#ctx0" brushRef="#br0" timeOffset="32854.58">5334 6117 0,'-42'0'0,"84"0"0,-106 0 16,43 0-16,0 0 0,21-21 15,-21 21 1,0 0 0,0 0-16,-1-21 0,1 21 15,0 0-15,0 0 0,-21 0 16</inkml:trace>
  <inkml:trace contextRef="#ctx0" brushRef="#br0" timeOffset="33026.49">4127 6244 0,'0'0'16,"-21"21"-16,0-21 0,0 22 0,42-22 31,0 0-31,0 0 0,22 0 16,-22 0-16,21 0 0,1 0 16,-22-22-16,21 1 0,0 21 15,-20-21-15,20 21 0,0-21 0,-21 21 0,1-21 16</inkml:trace>
  <inkml:trace contextRef="#ctx0" brushRef="#br0" timeOffset="34615.3">7408 6371 0,'0'0'0,"-21"0"0,42-21 47,0 21-47,1-21 0,-1 0 16,0 21-16,-21-21 0,21-1 0,0 1 15,0 0-15,-21 0 0,0 0 16,0 0-16,0-1 0,0-20 16,0 21-16,0 0 0,-21-22 0,0 22 15,0 0-15,0 0 0,-22 0 0,22 0 16,-21 21-16,21 0 0,-22 0 15,22 0-15,-21 21 0,21 0 0,-22 0 16,22 0-16,-21 22 0,21-22 16,-22 0-16,22 21 0,0 1 0,21-22 15,0 21-15,0 0 0,0 1 0,0-22 16,0 21-16,0-21 0,0 1 16,21-1-16,0 0 0,1 0 0,20-21 15,-21 0-15,0 0 0,22 0 16,-22 0-16,21 0 0,-21 0 15,0-21-15,22 0 0,-22 0 0,0-22 16,21 22-16,-20 0 0,-1 0 16,0-22-16,-21 22 0,0 0 0,0-21 15,0 21-15,0-22 0,0 22 0,0 0 16,0 0-16,0 0 0,0-1 16,0 44-1,0-1-15,0 0 0,0 0 16,0 0-16,0 0 0,0 22 15,0-22-15,0 21 0,0-21 0,21 22 16,0-22-16,0 0 0,1 21 0,20-42 16,-21 22-16,0-1 0,22-21 15,-1 0-15,-21 0 0,21 0 16,1 0-16,-1 0 0,0 0 0,-20-21 16,20-1-16,-21 1 0,21 0 0,-20 0 15,-1 0-15,-21-22 0,0 22 16,0 0-16,0-21 0,0 21 0,0-22 15,0 1-15,0 21 0,0-22 0,0 22 16,0 0-16,0 42 16,0 22-1,-21-22-15,21 0 16,-22 21-16,22-21 0,0 22 16,0-1-16,0-21 0,0 22 0,0-22 15,0 21-15,0-21 0,0 0 16,0 1-16,0-1 0,0 0 15,22-21-15,-1 0 0,0 0 16,0 0-16,-21-21 16,21 0-16,0-1 0,1 22 0,-1-21 15,-21 0-15,21-21 0,0 21 16,0-1-16,0 1 0,-21 0 0,22-21 16,-1 21-16,0-1 0,0 1 15,0 21-15,-21 21 31,21-21-31,-21 22 0,0-1 0,0 0 16,22 0-16,-22 0 0,0 0 16,0 1-16,21-1 0,0 0 0,0 0 15,0 0-15,0-21 0,1 21 0,-1 1 16,21-22-16,-21 0 0,22 0 16,-22 0-16,21 0 0,0 0 0,1 0 15,-22 0-15,21-22 0,1 1 0,-1 0 16,-21 0-16,21 0 0,-20 0 15,-1-1-15,0 1 0,0 0 16,0-21-16,-21 21 0,0-22 0,0 22 16,0-21-16,0 21 0,0-22 15,0 22-15,-21 0 0,0 21 16,0 0-16,0 0 0,-1 0 0,1 21 16,-21-21-16,21 42 0,-22-20 15,1-1-15,21 0 0,-21 21 0,20-21 16,1 22-16,21-22 0,0 0 15,0 21-15,0-20 0,0-1 0,0 0 16,0 0-16,0 0 0,21-21 0,1 0 16,-1 0-16,0 0 15,21 0-15,-21 0 0,1 0 0,-1-21 16,0 21-16,21-21 0,-21 0 16,1 0-16,-1-1 0,0 1 15,0 0-15,0-21 0,0 21 0,-21-22 16,22 1-16,-1 0 0,0-1 0,0 1 15,-21 0-15,21-1 0,-21 1 16,21 0-16,-21-1 0,0 1 0,0 21 16,0 0-16,0-1 0,0 44 31,0 20-31,-21-21 0,21 21 0,0 1 16,0-1-16,0 0 15,0 1-15,0-1 0,0 0 0,0 1 0,0-22 16,21 21-16,-21-21 0,22 22 15,-22-22-15,21 0 0,-21 0 16,0 0-16,21 1 0,0-22 0,0 21 16,0-21-16,1 0 15,-1 0-15,0 0 0,21-21 16,1-1-16,-1 22 0,0-21 0</inkml:trace>
  <inkml:trace contextRef="#ctx0" brushRef="#br0" timeOffset="34874.15">10753 5906 0,'0'21'16,"0"0"-16,0 0 0,-22 0 0,1 0 15,21 1-15,-21-1 0,21 0 16,0 0-16,-21 21 0,21-20 0,-21-1 15,21 0-15,0 0 0,0 0 16,0 0-16,21-21 47,0-21-47,0 21 16,-21-21-16,21 0 0</inkml:trace>
  <inkml:trace contextRef="#ctx0" brushRef="#br0" timeOffset="35225.94">10964 5588 0,'-42'0'0,"84"0"0,-105 0 0,42 21 0,-1 0 16,-20 1-16,21-1 0,0 0 16,0 21-16,21-21 0,0 1 0,0-1 15,0 0-15,0 0 0,0 0 16,0 0-16,21-21 15,0 0-15,0 0 0,0 0 0,0 0 16,22 0-16,-22 0 0,0 0 0,0-21 16,0 0-16,1 0 0,-1 0 15,-21 0-15,21-1 0,-21-20 0,21 21 16,-21-21-16,0-1 0,0 22 16,0 0-16,0-21 0,0 20 0,-21 22 15,0 0-15,0 0 0,-1 0 16,1 0-16,0 0 0,0 22 0,0-22 15,0 42-15,-1-21 0,1 0 0,0 0 16,21 1-16,0 20 16,0-21-16,0 0 0,0 0 0,21-21 15,0 22-15,1-22 0,-1 0 0,0 0 16</inkml:trace>
  <inkml:trace contextRef="#ctx0" brushRef="#br0" timeOffset="35514.79">11493 5546 0,'0'0'16,"0"-21"-16,0-1 0,0 1 0,-21 42 31,21 1-31,-21 20 16,0-21-16,21 21 0,-21 1 16,0 20-16,-1-20 0,22-1 15,0 0-15,0 22 0,-21-22 0,21-21 16,0 22-16,0-1 0,0-21 15,0 0-15,0 0 0,0 1 0,21-1 16,-21 0-16,22-21 0,-1 0 0,0 21 16,0-21-16,0 0 15,0 0-15,22 0 0,-22-21 0,0 21 16,0-21-16,0 0 0,1-1 0,-22 1 16,21 0-16,0 0 0,-21 0 15,0 0-15</inkml:trace>
  <inkml:trace contextRef="#ctx0" brushRef="#br0" timeOffset="35714.67">11218 5906 0,'0'0'0,"-21"21"0,-21 0 31,63-21-31,0 0 16,21 0-16,-20 0 0,20 0 0,0 0 15,1 0-15,-1 0 0,0 0 16,1-21-16,-1 21 0,0 0 0,-21-21 15,22 21-15,-22 0 0,0-22 16,0 22-16,0-21 0</inkml:trace>
  <inkml:trace contextRef="#ctx0" brushRef="#br0" timeOffset="37326.79">677 7916 0,'0'0'0,"0"-21"0,-21 21 47,21 21-47,0 1 0,0 20 16,0 0-16,0 1 0,-21 20 15,21-21-15,0 22 0,0-22 0,0 1 16,0 20-16,0-21 0,-21-20 16,21 20-16,0 0 0,0-21 0,0 1 15,0-1-15,0 0 16,0-42 15,21 0-31,-21-1 16,21-20-16,0 21 15,-21 0-15,21-22 0,-21 22 0,22-21 16,-1 0-16,-21-1 0,21 1 16,-21 0-16,21 20 0,-21 1 15,21 0-15,-21 0 0,21 21 0,-21 21 16,22 21-1,-22-20-15,0-1 0,21 21 16,-21 0-16,0-20 0,0 20 16,21-21-16,0 21 0,-21-20 0,21-1 15,-21 0-15,21 0 0,1 0 16,-22 0-16,21-21 0,0 0 0,0 0 16,0 0-1,0 0-15,1 0 0,-1 0 0,0-21 16,-21 0-16,21 0 0,0 0 15,0 0-15,1-1 0,-1-20 0,-21 0 16,21-1-16,0 1 0,-21-21 16,0 20-16,0 1 0,21 0 0,-21-1 15,0 1-15,0 21 0,0 0 16,0-1-16,0 44 16,0-1-16,0 0 15,0 21-15,0 1 0,0-1 16,0 0-16,0 1 0,0-1 15,0 0-15,0 1 0,21-1 16,-21 0-16,22-21 0,-1 1 0,-21-1 16,21 0-16,0-21 0,0 0 15,0 21-15,1-21 0,-1 0 0,0 0 16,0 0-16,0-21 0,22 21 16,-22-21-16,-21 0 0,21-1 0,0 1 15,0 0-15,0-21 0,1 21 16,-22-22-16,0 1 0,21 0 0,-21 20 15,21-20-15,-21 21 16,0 0-16,0 0 0,0 42 16,0 0-1,0 21-15,0-21 0,0 1 0,-21 20 16,21-21-16,0 21 0,-21-20 16,21-1-16,0 0 0,0 0 0,0 0 15,0 0-15,0 1 0,21-44 47,-21 1-47,0 0 16,0 0-16</inkml:trace>
  <inkml:trace contextRef="#ctx0" brushRef="#br0" timeOffset="37670.6">1799 7811 0,'0'0'0,"-21"0"15,0 21-15,21 0 0,0 0 16,0 0-16,0 0 0,0 1 16,0-1-16,0 0 0,0 0 0,0 0 15,0 0-15,21-21 16,0 22-16,0-22 16,0 0-16,-21-22 0,22 1 15,-1 0-15,-21 0 0,21 0 16,-21 0-16,0-1 15,0 1-15,0 0 0,0 0 0,0 0 16,0-22-16,0 22 0,0 0 16,-21 0-16,0 21 0,-1 0 15,1 0 1,0 21-16,21 0 0,-21 0 0,21 1 16,0 20-16,0-21 0,0 0 15,0 22-15,0-22 0,0 0 0,0 0 16,0 0-16,0 0 15,0 1-15</inkml:trace>
  <inkml:trace contextRef="#ctx0" brushRef="#br0" timeOffset="38190.85">2434 7662 0,'0'0'0,"-42"0"31,21 22-31,-1-22 0,22 21 16,0 21-16,-21-21 0,0 22 0,21-22 15,-21 21-15,21 0 0,0 1 16,0 20-16,0-20 0,0-1 16,-21 0-16,21 1 0,0-1 15,0 0-15,0-21 0,0 1 0,0 20 16,0-21-16,21 0 15,0 0-15,0-21 0,0 0 16,22 0-16,-22-21 0,0 0 0,21 0 16,1 0-16,-1 0 0,-21-22 15,22 22-15,-1-21 0,0-22 0,-21 22 16,1 0-16,-1-22 0,0 22 16,0-1-16,-21-20 0,21 21 0,-21-1 15,0 22-15,0-21 0,0 21 16,0-1-16,-21 44 15,0 20 1,21-21-16,-21 21 0,21 1 16,0-1-16,0 22 0,0-22 0,0 0 15,0 22-15,0-22 0,0 0 16,0 1-16,0-1 0,0-21 0,21 0 16,-21 1-16,21-1 0,-21 0 15,21-21-15,0 0 0,1 0 16,-1-21-1,-21 0-15,21-1 0,-21 1 16,0 0-16,0 0 0</inkml:trace>
  <inkml:trace contextRef="#ctx0" brushRef="#br0" timeOffset="40079.83">3937 8297 0,'0'0'0,"21"-21"31,0 0-31,0 21 0,1-21 16,-1 0-16,0 0 15,21-22-15,-21 22 0,1 0 0,-1-21 16,21-1-16,-21 22 0,0-21 16,1-1-16,-22 1 0,0 21 0,0-21 15,0 20-15,0-20 0,0 21 0,0 0 16,0 0-16,-22 21 0,1 0 16,0 0-16,0 0 0,0 0 0,0 0 15,-1 21-15,1 0 0,0 0 16,21 21-16,0-20 0,0 20 15,0 0-15,0 1 0,0 20 0,0-21 16,0 1-16,0-1 0,0-21 0,21 22 16,0-22-16,1 0 0,-1 0 15,0 0-15,0-21 0,0 0 0,0 0 16,1 0-16,20 0 0,-21 0 16,0 0-16,0 0 0,1-21 0,-1 0 15,0 0-15,0 0 0,-21-1 16,21 1-16,0 0 0,1-21 0,-22-1 15,21 22-15,0-21 0,0 21 0,0-22 16,0 22-16,1-21 0,20 21 16,-21 0-16,0 21 0,22-22 0,-22 22 15,0 0-15,0 0 0,0 0 16,0 22-16,-21-1 0,0 0 0,22 0 16,-22 21-16,0-20 0,0 20 15,0 0-15,0-21 0,-22 22 16,1-22-16,0 21 0,21-21 0,-21 22 15,21-22-15,-21-21 0,21 21 0,-21-21 16,21-21 15,21 0-31,0 0 0,0-1 0,0 1 16,0-21-16,-21 21 0,22-22 16,-1 1-16,0 0 0,0-1 0,0 1 15,0 0-15,-21 21 16,22-1-16,-22-20 0,21 42 0,-21-21 15,0 0-15,0 42 16,0 0 0,-21 0-16,21 0 0,-22 1 0,1 20 15,21-21-15,0 21 0,0 1 0,0-1 16,0-21-16,0 22 0,0-1 16,0-21-16,0 0 0,0 0 0,0 1 15,0-1-15,21 0 0,1-21 16,-1 0-16,0 0 0,0 0 0,0 0 15,0 0-15,1 0 0,-1-21 16,21 0-16,-21-1 0,0 1 16,22 0-16,-22-21 0,0 21 0,0-22 15,0 1-15,1 0 0,-22 20 0,0-20 16,0 21-16,0-21 0,0 20 16,0 1-16,0 0 0,0 42 31,-22 0-31,22 1 15,-21-1-15,21 0 0,0 21 0,0 1 16,0-22-16,0 21 0,0 0 0,0-20 16,0 20-16,0-21 0,0 0 15,0 0-15,0 1 0,0-1 16,21 0-16,1 0 0,-1-21 16,0 0-16,0 0 0,0 0 0,0 0 15,22-21-15,-22 21 0,21-21 16,-21 0-16,1-1 0,20 1 0,0 0 15,-21-21-15,1 21 0,20-22 16,-21 1-16,0 21 0,0-22 0,1 1 16,-22 21-16,0 0 0,0 0 15,0-1-15,0 1 0,-22 21 16,1 0-16,0 21 16,0-21-16,21 22 0,0-1 15,0 0-15,0 0 0,0 21 16,0-20-16,0-1 0,21 21 0,-21-21 15,21 0-15,-21 1 0,0-1 16,21 0-16,1 0 0,-22 0 0,21-21 16,-21 21-16,0 1 15,-21-22 17,-1-22-32,1 22 15,0-21-15,0 0 0,0 0 16,0 21-16,21-21 0,-22 21 15,1 0 1,21 21 0,0 0-16,0 0 15,0 0-15,0 1 0,0-1 16,21 0-16,1-21 0,-1 21 0,0-21 16,0 21-16,0-21 0,22 0 15,-22 0-15,0 0 0,21 0 16,1-21-16,-1 0 0,0 21 0,1-21 15,-22 0-15,21-22 0,0 22 0,-20-21 16,20 21-16,-21-22 0,0 1 16,0 0-16,1-1 0,-1 1 0,-21 0 15,0-22-15,21 22 0,-21-1 0,0-20 16,0 21-16,0-1 16,0-20-16,0 20 0,0 22 0,-21-21 15,21 21-15,0 0 0,-21 21 16,-1 21-16,22 21 15,0-21-15,0 22 0,-21-1 0,21 21 16,-21-20-16,21-1 0,0 22 16,0-22-16,0 0 0,0 22 0,0-22 15,0 0-15,0 1 0,0-1 0,0 0 16,0-20-16,21 20 0,0-21 16,-21 0-16,22 0 0,-1-21 0,0 22 15,0-22-15,0 0 0,0 0 0,1 0 16,-1 0-16,21-22 15,-21 22-15,0-21 0,1 0 0,-1 0 16,0 0-16,0-22 0,0 22 0,0-21 16,1 21-16,-22-22 0</inkml:trace>
  <inkml:trace contextRef="#ctx0" brushRef="#br0" timeOffset="40298.71">6477 7641 0,'0'0'0,"-21"21"0,42 1 32,0-22-32,0 0 0,0 0 15,1 0-15,20 0 0,-21 0 16,21 0-16,-20 0 0,20-22 0,0 22 16,-21-21-16,22 21 0,-22-21 0,0 21 15,0 0-15,0 0 0,-21-21 16,0 0-1,-21 21-15,0 0 0</inkml:trace>
  <inkml:trace contextRef="#ctx0" brushRef="#br0" timeOffset="40479.61">5842 7620 0,'0'0'0,"-42"0"0,20 0 16,1 21-16,0-21 15,21 21 1,21-21 0,0 0-16,1 0 15,-1 0-15,0 0 0,0 0 0,0 0 16</inkml:trace>
  <inkml:trace contextRef="#ctx0" brushRef="#br0" timeOffset="42568.5">8551 7768 0,'0'0'0,"-21"0"0,21 21 16,-21-21-16,42 0 46,0-21-46,0 0 0,1 21 16,-1-21-16,0 0 0,21 0 0,1-22 16,-22 22-16,21 0 0,-21 0 0,22-22 15,-1 22-15,-21-21 0,0 0 16,0 20-16,1-20 0,-22 0 0,0-1 16,0 22-16,0-21 0,0 21 15,0 0-15,-22-1 0,1 1 16,0 21-16,0 0 0,0 0 0,0 0 15,-1 21-15,1 22 0,0-22 16,21 21-16,0 1 0,-21 20 0,21 1 16,-21-22-16,21 21 0,-21 1 0,21-1 15,0 1-15,0 21 0,-22-22 16,22 22-16,-21-1 0,21 1 0,0 0 16,-21-22-16,0 22 0,0 0 0,21-22 15,-21 22-15,21-1 16,0-20-16,0 21 0,0-22 0,-22 1 0,22-1 15,0 1-15,0-22 0,0 0 16,0 1-16,0-1 0,0-21 0,22 0 16,-22 0-16,21-21 0,0 0 15,0 0-15,0 0 0,0 0 0,22-21 16,-22 0-16,21 0 0,-21 0 0,1-22 16,20 1-16,0 0 0,-21-1 0,22 1 15,-22-21-15,0-1 0,21 1 16,-20-1-16,-1 1 0,-21-22 0,0 21 15,0 1-15,0-1 0,-21-20 16,-1 20-16,-20 1 0,21-1 16,-21 1-16,-22 20 0,22 1 0,-1 0 15,1 21-15,0-1 0,-1 1 0,22 21 16,0 0-16,0 0 0,42 0 31,0 0-15,0 0-16,22 0 0,-22 0 15,21 0-15,1-21 0,-1 21 0,0-21 16,1 21-16,-1-21 0,0 0 0,1-1 16,-22 1-16,21 0 0,0 0 15,-20-21-15,-1 20 0,21-20 16,-42 21-16,21-21 0,-21-1 0,0 22 16,0 0-16,0 0 0,0 0 15,0-1-15,0 1 0,0 42 16,0 1-1,0-1-15,0 0 0,0 0 16,0 0-16,0 22 0,0-22 0,0 21 16,0-21-16,0 22 0,0-22 0,0 0 15,0 0-15,0 0 0,21 0 16,-21 1-16,22-1 0,-1-21 0,0 0 16,0 0-16,0 0 0,0 0 15,1 0-15,-1 0 16,0 0-16,21-21 0,-21 21 0,1-22 15,-1 1-15,21-21 0,-21 21 0,0 0 16,1-22-16,-1 22 0,0-21 16,-21-1-16,21 22 0,-21-21 0,21 21 15,-21 0-15,21-1 0,-21 1 0,0 0 16,0 42 0,0 0-1,0 1-15,0-1 0,0 21 16,0-21-16,0 22 0,0-22 0,0 21 15,0-21-15,0 22 0,0-22 16,0 0-16,22 0 0,-1 0 0,0 0 16,-21 1-16,21-22 0,0 0 15,0 21-15,1-21 0,-1 0 0,0 0 16,0 0-16,0 0 0,0 0 0,1-21 16,-1 21-16,21-22 0,-21 1 15,0 0-15,1 21 0,-22-21 0,0 0 16,21 0-16,-21-22 0,0 22 0,0 0 15,0 0-15,0 0 0,0-1 16,-21 1-16,-1 21 0,1-21 0,0 21 16,0 0-16,0 0 0,-22 0 15,22 0-15,0 0 0,0 0 16,0 0-16,0 0 0,21 21 16,-22-21-1,22 21 1,22-21-1,-1 0 1,0 0-16,0 0 0,0 0 0,22 0 16,-22 0-16,21-21 0,-21 0 0,22 21 15,-22-21-15,21 21 0,0-21 16,-20 21-16,20-21 0,-21 21 0,21 0 16,-20 0-16,20 0 0,-21 0 0,0 0 15,0 0-15,-21 21 16,0 0-16,0 0 0,0 0 15,0 0-15,0 1 0,0 20 0,0-21 16,0 0-16,0 0 0,0 1 16,-21-1-16,21 0 0,-21 0 0,21 0 15,-21-21-15,21 21 0,0 1 16,-21-22 0,21-22-1,0 1 1,0 0-16,0 0 15,0 0-15,0 0 0,0-1 0,21-20 16,0 0-16,-21 21 0,21-22 16,0 1-16,1 21 0,-1-22 0,0 22 15,21 0-15,-21 0 0,22 0 16,-22 21-16,21 0 0,-21 0 0,1 21 16,-1 0-16,0 0 0,0 0 15,0 22-15,-21-22 0,21 21 0,-21 1 16,22-22-16,-22 21 0,0-21 0,0 0 15,0 1-15,0-1 0,0 0 16,0 0-16,0 0 0,0 0 0,-22-21 16,1 0-16,0 0 15,0 0 1,21-21-16,0 0 16,0 0-16,0 0 0,0 0 15,0-22-15,0 22 0,21-21 0,0 21 16,0-22-16,1 1 0,20 0 15,0-1-15,1 1 0,-1 21 0,0 0 16,1-1-16,-1 1 0,21 21 16,-20 0-16,-1 0 0,0 0 0,1 21 15,-22 1-15,21-1 0,-21 21 0,-21 0 16,0-20-16,0 20 0,0 0 16,0-21-16,0 22 0,-21-1 0,0-21 15,0 0-15,0 22 0,0-22 16,-22 0-16,22 0 0,-21 0 0,-1 1 15,1-1-15,-21 0 0,-1 0 16,1 0-16,-1 22 0,-21-22 0</inkml:trace>
  <inkml:trace contextRef="#ctx0" brushRef="#br0" timeOffset="43206.71">1143 9144 0,'0'-21'0,"0"42"0,0-63 0,-21 42 16,0 0-16,-1 0 16,1 21-16,0 21 15,0-21-15,21 22 0,-21-1 0,21 22 16,0-22-16,0 21 0,0 1 16,0-22-16,0 22 0,0-1 0,0-20 15,0-1-15,-21 21 0,21-41 16,0 20-16,0-21 0,0 0 0,0 0 15,0 1-15,0-44 32</inkml:trace>
  <inkml:trace contextRef="#ctx0" brushRef="#br0" timeOffset="43811.38">614 9589 0,'42'0'31,"-21"0"-31,22-22 0,-22 22 16,21 0-16,0-21 0,22 21 15,-22-21-15,22 0 0,-1 0 0,1 0 16,-1-1-16,22 1 0,-22-21 16,1 21-16,21 0 0,-43-22 15,21 22-15,-20-21 0,-22 21 16,21-22-16,-42 22 0,0-21 0,0 21 15,0-1-15,0 1 0,0 0 16,0 0-16,-21 21 0,0 0 0,-21 0 16,20 21-16,1 0 0,21 22 15,-21-22-15,21 21 0,-21 22 0,21-22 16,0 0-16,0 22 0,-21-22 16,21 22-16,0-1 0,0-21 0,0 1 15,0-1-15,-21 0 0,21 1 16,0-22-16,0 21 0,-22-21 15,22 1-15,0-1 16,0-42 0,0-1-1,22 1-15,-1 0 0,-21-21 0,21 21 16,0-22-16,0 1 0,-21 0 16,21-1-16,1 22 0,-1-21 15,0 21-15,0-1 0,0 1 0,0 0 16,1 21-16,-1 0 0,0 0 0,0 21 15,0 0-15,-21 1 16,21 20-16,-21-21 0,0 21 0,0 1 16,0-1-16,0-21 0,0 22 15,0-22-15,0 21 0,0-21 16,-21 0-16,21 1 0,0-1 16,0 0-16,0-42 31,0 0-31,0-1 15,21-20-15,-21 21 0,0 0 16,22-22-16</inkml:trace>
  <inkml:trace contextRef="#ctx0" brushRef="#br0" timeOffset="44178.66">2053 9525 0,'0'42'15,"21"-42"-15,0 0 16,1 0-16,-1 0 16,0-21-16,0 21 0,-21-21 15,21 0-15,0 21 0,1-21 0,-1 0 16,0-1-16,0 1 0,-21 0 16,0 0-16,0 0 0,0 0 15,-21 21 1,0 0-16,0 0 0,-1 0 15,1 0-15,0 21 0,0 0 0,0 0 16,0 0-16,21 0 0,0 1 16,-22 20-16,22-21 0,0 21 0,0-20 15,0 20-15,0-21 0,0 21 16,0-20-16,22-1 0,-1 0 0,0 0 16,0-21-16,0 21 0,0-21 15,1 0-15,20 0 0,-21 0 0,21 0 16,1 0-16,-1-21 0,0 0 15,1 0-15,-1 0 0,0-1 0</inkml:trace>
  <inkml:trace contextRef="#ctx0" brushRef="#br0" timeOffset="46302.37">3598 9038 0,'0'-21'15,"0"42"-15,0-63 0,0 21 0,0 0 0,-21-1 16,0 1-16,0 0 0,0 21 16,-1-21-16,-20 0 0,21 21 0,0 0 15,0 0-15,-1 0 0,-20 0 16,21 21-16,0 0 0,0 0 16,-1 22-16,1-1 0,0 0 15,0 1-15,0 20 0,21-21 0,-21 22 16,-1-22-16,22 22 0,0-22 0,0 22 15,0-22-15,0 0 0,0 22 16,0-43-16,0 21 0,0-21 0,22 22 16,-1-22-16,0-21 0,0 21 15,21-21-15,-20 0 0,20 0 0,0 0 16,-21-21-16,22 0 0,-1 0 0,0-1 16,1 1-16,-22-21 0,21 21 15,1-22-15,-22 1 0,0 21 0,0-21 16,0-1-16,-21 22 15,0-21-15,0 21 0,0-1 0,0 1 16,0 42 15,0 1-31,-21-1 0,21 21 16,-21-21-16,21 0 0,0 1 16,-21 20-16,21-21 0,0 21 0,0-20 15,0-1-15,0 0 0,0 0 0,0 0 16,21 0-16,0 1 0,0-22 15,0 0-15,1 0 0,-1 0 16,0 0-16,0 0 0,0 0 0,0-22 16,1 22-16,-1-21 0,0 0 15,0-21-15,0 21 0,0-1 0,-21-20 16,22 21-16,-22-21 0,21 20 16,-21 1-16,0-21 0,0 21 0,0 0 15,0-1-15,0 1 0,0 0 0,0 42 47,0 0-47,0 1 0,0-1 0,0 0 16,0 21-16,0-21 0,0 1 15,0 20-15,0-21 0,0 0 0,0 0 16,0 22-16,0-22 16,0 0-16,0 0 0,21-21 15,0 0-15,0 0 0,0 0 0,1 0 16,-1 0-16,0 0 0,0 0 15,0-21-15,0 0 0,1 21 0,-1-21 16,0-22-16,21 22 0,-21 0 0,1 0 16,-22-21-16,21 20 0,0-20 15,0 21-15,-21-21 0,0 20 0,0 1 16,0 0-16,0 0 0,0 0 16,-21 21-16,0 0 15,21 21-15,0 0 16,0 0-1,0 0-15,0 1 0,0-1 16,0 0-16,0 0 0,21 0 0,0 0 16,-21 1-16,0-1 15,0 0-15,0 0 0,0 0 0,0 0 16,0 1-16,0-1 0,21 0 16,0 0-1,1-21-15,-1 0 16,0 0-16,0 0 0,0 0 0,22 0 15,-22 0-15,0-21 0,0 21 16,21-21-16,-20 0 0,-1-1 16,0 1-16,21 0 0,-21-21 0,1 21 15,-22-1-15,21-20 0,-21 21 16,21 0-16,-21-22 0,0 22 0,0 0 16,0 0-16,0 0 15,-21 21 1,0 0-16,21 21 0,0 0 15,0 0-15,0 0 16,0 1-16,0-1 0,0 0 0,0 0 16,0 0-16,0 0 0,0 1 0,0-1 15,0 0-15,0 0 16,0 0-16,0 0 0,21 1 16,0-22-16,-21 21 0,21-21 0,0 0 15,0 0-15,1 0 0,-1 0 16,0 0-16,0 0 0,0 0 0,0-21 15,1 21-15,-1-22 0,21 1 16,-21 0-16,0 0 0,1 0 0,-1-22 16,0 22-16,0 0 0,-21-21 0,0 21 15,0-22-15,0 22 0,0 0 16,0-21-16,0 20 0,0 1 0,-21 21 16,0 0-1,0 0 1,21 21-16,0 1 0,-22-1 0,22 21 15,-21-21-15,0 43 16,21-22-16,0-21 0,0 0 16,0 1-16,0-1 0,0 0 0,21 0 15,0 0-15,1-21 0,-1 0 16,0 0-16,0 0 0,21 0 16,-20 0-16,20 0 0,0-21 0,1 0 15,-1 0-15,0 0 0,1 21 0,-1-22 16,-21-20-16,0 21 0,0 0 15,1 0-15,-1-22 0,-21 22 16,0 0-16,0 0 0,0 0 0,0-1 16,0 1-16,0 42 31,0 1-31,-21-1 0,-1 0 16,22 0-16,-21 21 0,21-20 0,0-1 15,-21 0-15,21 21 0,-21-21 0,21 1 16,-21-1-16,21 0 0,0 0 15,0 0-15,0 0 0,0-42 47,0 0-47,0 0 16,0 0-16,21 0 0,0-1 16,0 1-16,0 0 0,1 0 15,-1-21-15,21 20 0,-21-20 0,0 0 16,1 21-16,-1-1 0,0 1 0,0 0 15,0 0-15,0 21 16,-21 21-16,0 0 0,0 0 16,0 1-16,0-1 0,0 21 0,0-21 15,0 0-15,0 22 0,0-22 16,0 0-16,0 0 0,0 0 0,22 1 16,-1-1-16,0 0 0,0-21 15,0 0-15,0 0 16,1 0-16,-1 0 0,0 0 0,0 0 15,0-21-15,0 21 0,1-21 0,-1-1 16,0 1-16,0 0 0,0 0 16,0 0-16,-21 0 0,22-22 0,-1 22 15,0-21-15,21-1 0,-21 1 0,1 0 16,-1-1-16,-21-20 0,0 21 16,0-1-16,0 1 0,0 0 0,0 20 15,0 1-15,-21 42 16,-1 22-16,1-22 15,21 21-15,-21 1 0,21-1 16,-21 21-16,21-20 0,0-1 0,0 0 16,0 1-16,0-1 0,0 0 15,0-20-15,0 20 0,0-21 0,0 0 16,0 0-16,0 1 0,0-1 0,0 0 16,21-21-1,0-21 1,0 21-16,-21-21 0,22-1 0,-1 1 15,0 0-15,0 0 0</inkml:trace>
  <inkml:trace contextRef="#ctx0" brushRef="#br0" timeOffset="46540.75">6371 9144 0,'0'0'0,"-21"0"0,21 21 0,-21-21 16,21 21-16,0 1 0,21-22 15,0 21-15,0-21 16,22 0-16,-22 0 0,21 0 0,0 0 16,-20 0-16,20 0 0,-21 0 15,0 0-15,22 0 0,-22 0 0,0 0 16,0 0-16,0 0 0,-21-21 0,0-1 31,-21 1-15,0 21-16,0-21 15</inkml:trace>
  <inkml:trace contextRef="#ctx0" brushRef="#br0" timeOffset="46998.48">7556 8954 0,'0'0'0,"-21"0"0,21-22 15,0 1-15,0 0 0,0 0 16,21 21-16,1-21 16,20 21-16,-21-21 15,21 21-15,1 0 0,-1 0 0,0-22 16,1 22-16,-1 0 0,22 0 0,-22 0 15,0-21-15,1 21 0,-22 0 16,21 0-16,-21 0 0,0 0 0,-21 21 31,-21-21-31,0 0 0,0 22 16,-21-22-16,20 21 0,-20-21 16,21 0-16</inkml:trace>
  <inkml:trace contextRef="#ctx0" brushRef="#br0" timeOffset="47238.87">7874 8869 0,'-21'0'0,"0"0"16,-1 0-16,1 21 16,21 0-1,0 0-15,0 22 0,0-22 16,0 21-16,0-21 0,0 22 0,0-1 16,0 0-16,0 1 0,0-1 15,0 0-15,0 1 0,0-1 0,-21 0 16,21 1-16,-21-22 0,0 21 15,21-21-15,0 1 0,0-1 0,0 0 16,0 0-16,0 0 0,21-21 31,0 0-31,0-21 16,-21 0-16,43 0 0,-22 0 0</inkml:trace>
  <inkml:trace contextRef="#ctx0" brushRef="#br0" timeOffset="47855.51">8149 9356 0,'21'0'31,"0"-21"-31,1-1 16,-1 22-16,-21-21 0,21 0 15,0 21-15,0-21 0,-21 0 16,21 0-16,-21-1 0,22 1 0,-22 0 15,0 0-15,0 0 0,-22 21 32,1 0-32,0 21 0,0-21 15,0 21-15,0 21 0,21-20 16,-22-1-16,22 21 0,-21-21 0,21 0 16,-21 22-16,21-22 0,0 0 0,0 0 15,0 0-15,0 1 0,21-1 16,0 0-16,1-21 15,-1 0-15,0 0 0,0 0 0,0 0 16,0 0-16,22 0 0,-22-21 0,21 0 16,-21 21-16,22-22 0,-22 1 15,21 0-15,1 0 0,-22 0 0,21-22 16,-21 22-16,22-21 0,-22 21 16,0 0-16,0-22 0,0 22 0,-21 0 15,0 0-15,-42 21 16,21 0-16,0 21 15,-1 0-15,1 0 0,0 0 16,0 1-16,21-1 0,0 0 0,0 0 16,0 0-16,0 0 0,0 1 0,21-1 15,0 0-15,0 0 0,1-21 16,-1 21-16,-21 0 0,21-21 0,0 22 16,-21-1-16,0 0 15,-21-21 1,0 0-1,0 0-15,-1 0 0,1 0 16,21-21-16,0 0 0,0-1 16,0 1-16,0 0 0,0 0 15,0 0-15,0 0 0,0-1 0,21-20 16</inkml:trace>
  <inkml:trace contextRef="#ctx0" brushRef="#br0" timeOffset="48102.37">9313 8678 0,'0'0'16,"21"0"-16,-21-21 0,-21 42 16,0 1-1,0 20-15,21-21 0,-21 21 16,0 1-16,-1-1 0,1 22 0,0-22 16,21 0-16,0 1 0,-21-1 0,21 0 15,0 1-15,0-22 0,0 21 16,0-21-16,0 0 0,0 1 15,21-1-15,-21 0 0,21-21 0,0 0 16,1 21-16,-1-21 0,0 0 16,0 0-16,0 0 0,-21-21 15,21 0-15,1 0 0,-22-1 16</inkml:trace>
  <inkml:trace contextRef="#ctx0" brushRef="#br0" timeOffset="48298.26">8932 9123 0,'21'0'47,"1"0"-47,-1 0 0,21 0 0,-21 0 16,0 0-16,1 0 0,20 0 15,-21 0-15,0 0 0,22 0 0,-22 0 16,0 0-16,0-21 0,0 21 0,0-21 15,1 21-15,-22-22 0</inkml:trace>
  <inkml:trace contextRef="#ctx0" brushRef="#br0" timeOffset="49398.63">10054 9038 0,'-21'-106'32,"0"85"-32,0 0 0,-1 0 0,22 0 15,-21 21-15,21-21 16,-21 21-16,21 21 16,0 0-16,0 0 0,0 0 0,0 22 15,0-1-15,0 0 0,0 1 16,0-1-16,0 0 0,0 1 0,0-22 15,0 21-15,0-21 0,0 22 0,-21-22 16,21 0-16,0 0 16,0 0-16,0 0 15,0-42 17,0 0-32,0 0 0,21 0 15,-21 0-15,0-1 0,21 1 0,0-21 16,1 0-16,-22 20 0,21-20 15,0 0-15,-21-1 0,21 1 0,0 21 16,0-21-16,1 20 0,-1 1 0,0 0 16,0 21-16,0 0 15,0 21-15,1-21 0,-1 43 0,-21-22 16,0 0-16,21 21 0,-21 1 16,21-1-16,-21-21 0,0 21 15,0 1-15,0-22 0,0 0 0,21 21 16,-21-20-16,0-1 0,21-21 0,-21 21 15,22-21 1,-22 21-16,21-21 0,0 0 16,0 0-16,-21-21 0,21 0 15,0 0-15,1-1 0,-22 1 16,21-21-16,0 21 0,-21-22 16,21 22-16,0-21 0,0 0 0,-21-1 15,22 1-15,-1 0 0,0 20 16,0-20-16,-21 21 0,21 0 15,-21 0-15,21 21 0,-21 21 16,0 0 0,0 0-16,0 21 0,0-20 0,0 20 15,0-21-15,0 21 0,0 1 0,0-22 16,0 21-16,0-21 0,0 1 16,0-1-16,0 0 0,0 0 0,22-21 15,-1 21-15,0-21 0,0 0 16,0 0-16,0 0 15,22 0-15,-22 0 0,21 0 0,-21 0 0,22-21 16,-22 0-16,21 0 0,-21 0 0,22-1 16,-22 1-16,0-21 15,0 21-15,-21-22 0,0 1 0,0 21 16,0-21-16,0 20 0,0 1 0,0 0 16,0 0-16,-21 21 0,0 0 15,0 0-15,0 0 0,-1 21 0,1 0 16,0 22-16,0-22 0,0 0 0,0 21 15,21 1-15,0-22 0,0 0 16,0 21-16,0-21 0,0 1 0,0-1 16,0 0-16,0 0 0,21 0 0,0-21 15,0 0-15,0 21 0,0-21 16,1 0-16,-1 0 0,0 0 0,0 0 16,21-21-16,-20 21 0,-1-21 15,21 0-15,-21 0 0,0 0 16</inkml:trace>
  <inkml:trace contextRef="#ctx0" brushRef="#br0" timeOffset="49646.49">11642 8678 0,'21'-42'0,"-42"84"0,42-105 15,-21 42-15,0 0 0,0-1 0,0 1 16,0 42 0,-21 1-16,21-1 0,-22 0 15,22 21-15,0 1 0,-21-1 0,21 0 16,-21 22-16,21-22 0,0 0 15,0 22-15,0-22 0,-21 1 16,21-1-16,0-21 0,0 21 0,0-20 16,0-1-16,0 0 0,0 0 0,0 0 15,0 0 1,21-21-16,0 0 16,-21-21-16,21 21 0,1-21 0,-1 0 15,-21 0-15,21 0 0</inkml:trace>
  <inkml:trace contextRef="#ctx0" brushRef="#br0" timeOffset="50099.17">11917 8636 0,'0'-21'15,"0"42"-15,0-63 0,0 21 0,0 42 16,-21 0 0,-1 0-16,22 21 0,0-20 15,-21 20-15,21 0 0,-21 22 0,21-22 16,-21 0-16,21 1 0,0-1 0,0 0 15,0 1-15,0-1 0,0-21 16,-21 0-16,21 1 0,0-1 0,0 0 16,0 0-16,0-42 47,21 21-47,-21-21 0,21 0 0,0-1 15,-21 1-15,21-21 0,1 21 16,-1 0-16,0-22 0,0 22 0,0-21 15,-21 21-15,21-1 0,1 1 0,-1 0 16,-21 42 0,0 0-16,0 1 0,0-1 15,0 0-15,0 0 0,0 21 0,0-20 16,0-1-16,0 21 0,0-21 16,0 0-16,0 1 0,0-1 0,0 0 15,0 0 1,21-21-1,0 0 1,0 0-16,-21-21 0,21 0 16,1 0-16,-1-1 0,0 1 15,-21 0-15,21 0 0</inkml:trace>
  <inkml:trace contextRef="#ctx0" brushRef="#br0" timeOffset="50449.87">12467 8848 0,'-21'21'31,"0"0"-31,0-21 16,21 21-16,-22 22 0,1-22 0,21 0 15,-21 0-15,21 0 0,-21 0 0,21 22 16,0-22-16,0 0 0,0 0 16,0 0-16,0 1 0,0-1 15,0 0-15,21-21 16,0 0-16,0 0 15,1 0-15,-1 0 0,0-21 16,0 0-16,0-1 16,-21 1-16,21 0 0,-21 0 15,0 0-15,0 0 0,0-1 0,0 1 16,0 0-16,0 0 0,0 0 16,0 0-16,-21 21 15,0 0-15,0 0 16,0 0-16,0 21 15,21 0-15,0 0 16,0 0-16</inkml:trace>
  <inkml:trace contextRef="#ctx0" brushRef="#br0" timeOffset="50990.85">12806 8911 0,'0'0'0,"0"-21"0,0 0 0,0 0 16,0 0-16,0-1 16,0 1-16,-21 21 15,-1 0-15,1 0 16,21 21-16,-21 1 0,21-1 16,0 0-16,-21 0 0,21 21 0,-21-20 15,21-1-15,0 0 0,-21 21 0,21-21 16,0 1-16,0-1 0,0 0 15,0 0-15,0 0 0,0 0 16,0 1-16,21-22 16,0 0-1,0 0-15,0 0 0,0-22 16,1 1-16,-1 0 0,-21 0 16,21 0-16,0-22 0,-21 22 15,21-21-15,-21 0 0,0-22 0,21 22 16,-21-22-16,22 22 0,-22 0 0,0-1 15,0 1-15,0 21 0,0-22 16,0 22-16,0 42 31,0 1-31,-22 20 0,22-21 16,-21 21-16,21 1 0,-21-1 16,21 0-16,0 22 0,0-22 0,0 1 15,0-1-15,0-21 0,0 21 16,0 1-16,0-22 0,0 0 0,0 0 15,0 0-15,0 1 0,0-1 0,21-21 16,0 0 0,1 0-16,-1 0 0,0 0 15,0 0-15,0-21 0,0-1 0,1 22 16,-22-21-16,21 0 0</inkml:trace>
  <inkml:trace contextRef="#ctx0" brushRef="#br0" timeOffset="51250.66">11705 8721 0,'0'0'15,"-42"21"-15,-1-21 0,22 0 0,42 0 31,1 0-15,20 0-16,-21-21 0,21 21 16,1 0-16,-22 0 0,21-21 15,1 21-15,-1 0 0,0 0 0,-21 0 16,1-22-16,20 22 0,-21-21 0,0 21 16</inkml:trace>
  <inkml:trace contextRef="#ctx0" brushRef="#br0" timeOffset="52818.78">14266 2752 0,'-127'0'32,"106"0"-32,0 0 15,0 0-15,0 0 0,-1 0 16,1 0-16,0 0 16,42 0 15,0 0-31,1 0 15,20 21-15,-21-21 0,21 0 16,22 0-16,-22 21 0,1-21 0,20 0 16,-21 0-16,22 0 0,-22 0 15,22 0-15,-22 0 0,22 0 0,-22 0 16,0 0-16,22 0 0,-22 0 16,-21 0-16,22 0 0,-22 0 0,0 0 15,0 0-15,-21-21 0,0 0 31,0 0-31,-21 21 0,0-22 0,0 1 16,-1 0-16,1 21 0,0-21 16,-21 0-16,21 21 0,-1 0 0,1-21 15,0 21-15,0 0 0,0-22 0,42 22 47,0 0-31,21 0-16,-20 0 0,20 0 0,0 0 15,1 0-15,-1 0 0,0 22 16,1-1-16,-22-21 0,21 21 16,-21 0-16,-21 0 0,0 22 0,0-22 15,0 0-15,-21 0 0,0 0 16,-21 0-16,-1 1 0,22-1 0,-21 0 16,-1 0-16,22 0 0,-21 0 15,21 1-15,0-22 0,-1 0 0,22 21 16,43-21-1,-22 0-15,21-21 16,-21 21-16,22-22 0,20 1 0</inkml:trace>
  <inkml:trace contextRef="#ctx0" brushRef="#br0" timeOffset="53302.11">15811 2709 0,'0'22'16,"22"-44"15,-22 1-31,21 0 0,0 0 0,0 0 16,-21 0-16,21-1 0,0-20 15,1 21-15,-22-21 0,21 20 0,-21 1 16,21 0-16,-21 0 15,0 0-15,0 0 0,0 42 32,0 0-32,0 0 0,0 21 15,-21-20-15,21 20 0,-21 0 16,21 1-16,0-1 0,0 21 0,0-20 16,0-1-16,-22 0 0,22 1 15,0-1-15,0 0 0,-21 1 0,21-22 16,0 21-16,0-21 0,-21 22 15,21-22-15,0 0 0,0 0 16,-21-21-16,0 21 0,0-21 0,-1 0 0,1 0 16,0 0-16,0 0 15,0 0-15,-22 0 0,22 0 0,0 0 16,-21-21-16,21 0 0,-1 0 16,1 21-16,21-21 0,0 0 0,0-1 15,0 1-15,0 0 0,0 0 16,21 0-16,1 0 0,20-1 15,-21 1-15,21 0 0,1 0 0</inkml:trace>
  <inkml:trace contextRef="#ctx0" brushRef="#br0" timeOffset="53759.84">16489 2392 0,'0'-21'0,"0"42"0,0-63 0,0 20 0,0 1 15,0 0 1,-21 21-16,-1 0 0,1 21 15,0 0-15,0 22 0,0-22 0,21 42 16,-21-20-16,-1 20 0,1 1 16,0 20-16,0-20 0,0-1 0,0 22 15,-1 0-15,1-1 0,0 1 16,0 0-16,0-1 0,0 1 0,-1 0 16,1-1-16,0 22 0,0-21 0,21 0 15,0-1-15,-21-20 16,21-1-16,0 1 0,0-1 0,0-20 15,0-1-15,0-21 0,21 0 0,0 0 16,0-21-16,22 0 0,-22-21 16,21 0-16,0 0 0,1 0 0,-1-22 15,22 1-15,-22 0 0,0-22 0,1 22 16,-1-22-16,0 22 0,-21-21 16,1 20-16,-1-20 0,-21-1 0,0 22 15,0-22-15,-43 1 0,22-1 0,-21 1 16,0 21-16,-1-22 15,-20 43-15,-1-21 0,22 20 0,0-20 0,-22 42 16,43-21-16,-21 0 16,20 21-16,1 0 0,0-21 0,21-1 15,0 1-15,21 0 16,22 0 0,-22 0-16,0 0 0,21-1 0,1 1 15</inkml:trace>
  <inkml:trace contextRef="#ctx0" brushRef="#br0" timeOffset="55162.87">18140 2519 0,'0'0'0,"21"-42"0,0 20 16,0-20-16,-21 0 0,0 21 15,21-22-15,-21 22 0,0-21 0,0 21 16,0-22-16,0 22 0,0 0 16,-21 0-16,0 0 0,0-1 0,0 22 15,0 0-15,-1 0 0,1 0 16,0 22-16,-21-1 0,21 0 0,-1 0 16,1 21-16,0 1 0,0 20 15,0 1-15,0-22 0,-1 43 0,1-22 16,0 1-16,21-1 0,0 1 15,-21-22-15,21 22 0,0-22 0,0 21 16,0-20-16,0-1 0,0-21 16,21 22-16,0-22 0,0-21 15,1 21-15,20-21 0,0 0 0,1 0 16,-1-21-16,0 0 0,22-1 16,-1 1-16,-20 0 0,20 0 0,1-21 15,-1-1-15,-21 22 0,1-21 16,-1-1-16,-21 1 0,22 21 0,-22-21 15,0 20-15,-21-20 0,0 21 16,0 42 0,-21-21-16,0 21 0,-1 22 15,1-22-15,0 21 0,21 0 16,-21 1-16,0-22 0,21 21 0,0 1 16,0-1-16,0-21 15,0 0-15,0 22 0,0-22 0,21 0 16,0-21-16,0 21 0,0-21 15,1 0-15,20 0 0,-21 0 0,0 0 16,22-21-16,-22 0 0,21 0 16,-21-1-16,0 1 0,1 0 0,-1 0 15,0 0-15,-21-22 0,0 22 0,0-21 16,0 21-16,0 0 0,-21-22 16,0 22-16,-1 0 0,1 0 0,0 0 15,0 21-15,-21 0 16,20 0-16,1 0 0,0 0 0,0 0 0,42 0 47,0-22-32,0 22-15,22 0 0,-22-21 0,0 21 16,21 0-16,-20-21 0,-1 21 0,21 0 16,-21 0-16,0 0 0,22 0 15,-22 21-15,21 0 0,-21 1 0,1-1 16,-1 0-16,-21 0 0,0 0 15,21 22-15,-21-22 0,0 0 16,0 0-16,0 0 0,0 22 0,0-22 16,0 0-16,0 0 0,0 0 15,-21 0-15,0-21 16,-1 0-16,1 0 16,21-21-1,0 0-15,0 0 16,0 0-16,0-22 0,0 22 15,0 0-15,0-21 0,21-1 0,1 22 16,-1-21-16,0 0 0,0 20 0,0-20 16,22 21-16,-22 0 0,0 21 15,21 0-15,-21 0 0,22 0 0,-22 0 16,0 0-16,0 42 16,0-21-16,1 22 0,-22-22 0,0 21 15,0 0-15,0-20 0,0 20 16,0 0-16,0-21 0,0 1 0,-22-1 15,22 0-15,-21 0 0,21 0 16,-21-21-16,21-21 31,0 0-31,0 0 16,0 0-16,21-22 0,-21 22 0,21-21 16,1 21-16,-1-22 0,0 1 15,0 0-15,0-1 0,22 22 0,-22-21 16,21 21-16,-21 21 15,0 0-15,22 0 0,-22 0 0,0 0 16,-21 21-16,21 21 0,0-21 0,-21 22 16,22-22-16,-22 21 0,0 0 15,0 1-15,0-22 0,0 21 0,0-21 16,0 1-16,0 20 0,0-21 16,0 0-16,21-42 31,0 21-31,0-21 0</inkml:trace>
  <inkml:trace contextRef="#ctx0" brushRef="#br0" timeOffset="55490.29">20256 2540 0,'0'0'0,"0"-21"0,0 0 0,0 0 16,-21 21-1,21 21-15,-21 0 16,21 0-16,0 21 0,0 1 0,0-1 15,0 0-15,0 22 0,0-1 16,0 1-16,0-1 0,-21 22 0,21 0 16,0-1-16,-21 1 0,0 21 15,21 0-15,-43 0 0,22-1 0,0 1 16,-21 21-16,20-21 0,-20 21 16,0-21-16,21 0 0,-1-22 0,1 1 15,0 0-15,0-22 0,0 1 16,21-22-16,0 0 0,-21 1 0,21-22 15,0-42 1,0-22 0,0 22-16,21-21 0,0 0 0,-21-1 15,21-20-15,0 20 0,0-20 0,22-22 16,-22 22-16,0-22 0,0-21 0</inkml:trace>
  <inkml:trace contextRef="#ctx0" brushRef="#br0" timeOffset="55806.11">20129 2709 0,'0'0'0,"0"-42"0,-21 0 0,21-1 15,0 22-15,0 0 0,0 0 0,0 0 16,0 0-16,0-1 0,0 1 16,21 0-16,1 21 0,20 0 0,-21 0 15,21 0-15,1 0 0,-1 0 16,0 21-16,1 22 0,-22-22 0,21 0 15,-21 21-15,1 1 0,-22-1 16,0 0-16,0-21 0,0 22 16,-22-22-16,1 21 0,0-21 15,-21 1-15,21-1 0,-22 0 0,1-21 16,21 21-16,0-21 0,-22 0 0,22 0 16,0 0-16,21-21 15,0 0 1,0 0-16,21-1 15,0 22-15,22-21 0,-22 0 0,21 21 16</inkml:trace>
  <inkml:trace contextRef="#ctx0" brushRef="#br0" timeOffset="57762.62">20997 2434 0,'0'0'0,"0"-21"0,0 0 0,0 0 16,0 0-16,-21-1 0,0 22 15,0 0-15,0-21 0,-1 21 0,1 0 16,-21 0-16,21 21 0,0-21 16,-1 22-16,-20 20 0,21 0 0,0-21 15,0 43-15,-1-22 0,1 1 16,21-1-16,0 0 0,0 1 0,0-22 16,0 21-16,0-21 0,0 22 0,0-22 15,0 0-15,21-21 16,-21 21-16,43-21 0,-22 0 0,0 0 15,0 0-15,0 0 0,22 0 16,-22-21-16,0 0 0,21 21 0,-20-21 16,-1-22-16,0 22 0,0 0 0,-21-21 15,21-1-15,-21 1 0,21 0 16,-21-1-16,22 1 0,-22 21 0,0-22 16,0 22-16,0 0 0,0 0 15,0 42 1,0 0-1,0 22-15,0-1 0,0-21 0,0 21 16,0 1-16,0-1 0,0 0 16,0 1-16,0-1 0,0-21 15,0 0-15,0 22 0,0-22 0,0 0 16,0 0-16,21-21 0,0 21 16,0-21-16,0 0 0,0 0 0,1 0 15,-1 0-15,0 0 0,21-21 16,-21 0-16,1 0 0,20 0 0,-21 0 15,21-1-15,-20-20 0,-1 21 0,0-21 16,21-1-16,-21 1 0,-21 21 16,22-22-16,-22 22 0,21 0 0,-21 42 47,0 0-47,0 1 0,0-1 15,0 21-15,0-21 0,0 22 0,0-22 16,0 0-16,0 0 0,0 0 0,0 0 15,0 1-15,0-1 0,0 0 16,21-21-16,0 0 0,0 21 0,0-21 16,22 0-16,-22 0 0,0 0 15,21 0-15,-20-21 0,-1 21 0,21-21 16,0 0-16,-20-1 0,-1 1 0,21-21 16,-21 21-16,0-22 0,1 1 15,-1 0-15,-21-1 0,21 1 0,0 0 16,-21 21-16,0-22 15,0 22-15,0 0 0,0 42 32,0 0-32,0 0 0,-21 1 15,21 20-15,-21 0 0,21-21 16,0 22-16,0-22 0,0 21 0,0-21 16,0 22-16,0-22 0,0 0 0,0 0 15,0 0-15,0 1 0,0-1 16,0 0-1,-21-21 1,-1-21 0,1 21-16,21-21 15,-21 21-15,0-22 0,0 22 16,21-21-16,-21 21 16,21 21-1,0 1 1,21-22-16,0 0 15,0 21-15,0-21 16,0 0-16,1 0 0,-1 0 0,0 0 16,21 0-16,-21 0 0,1 0 15,20-21-15,0 21 0,-21-22 16,22 1-16,-22 21 0,0-21 0,21 0 16,-20 0-16,-1-22 0,0 22 15,0 0-15,0-21 0,-21 21 0,0-1 16,21 1-16,-21 0 0,-21 42 47,21 0-47,-21 22 0,0-22 0,21 0 15,-21 21-15,21-20 0,0 20 16,-21-21-16,21 0 0,0 0 0,0 1 16,0-1-16,0 0 0,0 0 0,0 0 31,21-21-31,0 0 0,0 0 0,0 0 15,0 0-15,1-21 0,20 0 0,-21 21 16,0-21-16,22 0 0,-22-1 16,21 1-16,-21 0 0,0-21 0,1 21 15,-1-22-15,0 22 0,0-21 16,-21 21-16,0-1 0,21 22 16,-42 0-1,21 22-15,-21-1 16,0 21-16,0-21 0,21 0 15,0 1-15,-22 20 0,22-21 0,0 0 16,-21 0-16,21 1 0,0-1 16,21 0-16,1-21 15,-1 0-15,0 0 0,0 0 0,0 0 16,0 0-16,1 0 16,-1 0-16,-21-21 15,0 0-15,0-1 0,0 1 0,0 0 16,0 0-16,0 0 0,0 0 15,-21-1-15,-1 1 0,1 0 0,21 0 16,0 0-16,-21 0 0,21-1 16,-21 22-16,21-21 0,0 0 31,21 21-31,0 0 16,0-21-16,1 21 0,-1 0 15,0 0-15,0-21 0,0 21 0,22 0 16,-22 0-16,0 0 0,0 0 15,0 0-15,0 21 0,1 0 0,-1 0 16,-21 0-16,0 1 0,0-1 0,0 0 16,0 21-16,0-21 0,0 1 15,0-1-15,0 0 0,0 21 0,0-21 16,-21 1-16,21-1 16,0 0-16,-22-21 0,1 0 0,21 21 15,0-42 32,0 0-47,0 0 0,0-1 16,0 1-16,21 0 0,1-21 0,-22-1 15,21 1-15,0 0 0,0-1 16,0 1-16,0 0 0,22-1 0,-22 22 16,0 0-16,0 0 0,0 0 15,1 21-15,-1 0 0,0 0 0,0 0 16,-21 21-16,21 0 0,0 21 0,-21-20 15,0 20-15,22 0 0,-22 1 16,21-1-16,-21-21 0,0 21 0,0-20 16,0 20-16,0-21 15,0 0-15,0 0 0,-21 1 0,-1-22 16,22 21-16,-21-21 0,0 0 16,0 0-16,0 0 0,0 0 15,-1 0-15</inkml:trace>
  <inkml:trace contextRef="#ctx0" brushRef="#br0" timeOffset="57946.23">22733 2328 0,'-21'0'0,"42"0"0,-63 0 0,42-21 0,-22 21 15,1 0 1,0 0-16,21-21 0,0 0 31,0 0-31,0 0 16</inkml:trace>
  <inkml:trace contextRef="#ctx0" brushRef="#br0" timeOffset="58778.68">24045 2540 0,'21'0'16,"1"0"-1,-1 0-15,0-21 0,0 0 0,21 21 16,-20-21-16,20-22 0,-21 22 16,21 0-16,-20 0 0,20-22 0,-21 22 15,0-21-15,0 21 0,1-22 0,-1 1 16,0 21-16,-21-21 0,21-1 15,-21 1-15,0 0 0,0-1 0,0 22 16,0 0-16,0-21 0,0 20 16,-21 22-16,0 0 0,0 22 15,-1-1-15,1 21 16,0 0-16,0 1 0,0-1 16,0 22-16,-1-1 0,1 22 15,0-22-15,0 22 0,0 0 0,0-1 16,-1 1-16,1 0 0,0-1 15,0 22-15,0 0 0,0-21 0,-1 20 16,-20 22-16,21-21 0,0 0 0,0-21 16,-1 21-16,1-1 0,0-20 15,0 21-15,0-21 0,0-22 0,21 1 16,-22-1-16,22 1 0,0-22 0,0-21 16,0 21-16,0-20 0,22-22 15,-1 0-15,0 0 0,0 0 0,21 0 16,1-22-16,-1 1 0,0 0 15,1-21-15,-1-1 0,22 1 0,-22 0 16,0-22-16,1 22 0,-1-22 16,0 1-16,-21-1 0,1 1 0,-1-1 15,-21 1-15,0-1 0,0-20 0,0-1 16,-21 0-16,-22 1 0,22 20 16,-21-20-16,21 20 0,-22 1 0,1-1 15,21 22-15,-22-1 0,22 1 16,-21 21-16,21-21 0,0 20 0,21 1 15,0 0-15,0 0 16,21 21 0,0 0-16,0-21 0,0 21 15,0 0-15,22 0 0,-22 0 16,21 0-16,1-21 0,-1 21 0,0-22 16,1 22-16,-1-21 0,0 21 15,1-21-15,-1 0 0,0 0 0,1 0 16,-22-1-16</inkml:trace>
  <inkml:trace contextRef="#ctx0" brushRef="#br0" timeOffset="59895.36">24977 2371 0,'0'-21'0,"0"42"0,0-64 0,0 22 15,0 0-15,-22 21 16,1 0-16,0 0 16,0 0-16,0 0 0,0 0 15,-1 0-15,22 21 0,-42 0 16,21 22-16,0-22 0,0 0 0,-1 21 15,1 1-15,21-22 0,-21 21 16,21-21-16,-21 22 0,21-22 0,0 0 16,0 0-16,0 0 0,0 1 15,21-22-15,0 0 16,0 0-16,1 0 0,-1 0 0,0 0 16,0 0-16,21-22 0,-20 1 15,-1 0-15,21 0 0,-21-21 16,0 20-16,1-20 0,-1 0 15,0 21-15,0-22 0,0 1 0,0 21 16,-21 0-16,0-1 0,0 1 16,0 42-1,0 1 1,0-1-16,0 0 0,0 21 16,0-21-16,0 22 0,0-22 0,0 21 15,0-21-15,0 1 0,0-1 16,0 0-16,0 0 0,0 0 0,22 0 15,-1-21-15,0 22 16,0-22-16,0 0 0,0 0 16,1 0-16,-1-22 15,0 22-15,0-21 0,0 0 0,0 0 16,1 0-16,-1-22 0,-21 22 0,21-21 16,-21 0-16,21 20 0,-21-20 15,0 21-15,0 0 0,0 0 0,0-1 16,0 44 15,0-1-31,0 0 0,0 0 16,0 0-16,0 22 0,0-22 0,0 0 15,0 21-15,-21-21 0,21 1 16,0-1-16,0 0 0,0 0 16,0 0-16,21-21 0,0 0 15,0 0-15,1 0 16,-1 0-16,0 0 0,21 0 0,-21-21 15,1 0-15,20 0 0,-21 0 16,21-1-16,-20-20 0,-1 0 0,21-1 16,-21 1-16,0 0 0,1-1 15,-1 1-15,0-21 0,0 20 0,0 1 16,-21 0-16,0-1 0,0 1 16,0 21-16,0 0 0,0-1 0,0 1 15,0 42 1,-21 1-16,21-1 15,-21 0-15,0 21 0,0 1 16,-1-1-16,22 0 0,-21 1 0,21-1 16,-21 0-16,21 1 0,0-1 15,0-21-15,0 21 0,0 1 0,0-1 16,0-21-16,0 22 0,0-22 0,21 0 16,0 0-16,1 0 0,-1-21 15,21 21-15,-21-21 0,0 0 0,22 0 16,-22 0-16,21 0 0,1 0 15,-22-21-15,21 0 0,0 0 0,-20 0 16,-1 0-16,0-1 0,0-20 16,0 21-16,0-21 0,-21 20 15,0 1-15,0 0 0,0 0 16,0 0-16,-21 21 16,0 21-1,21 0-15,0 0 0,0 0 16,0 1-16,0 20 0,0-21 0,0 0 15,0 22-15,0-22 0,0 0 16,0 0-16,0 0 0,0 0 0,0 1 16,0-1-16,0 0 0,-21 0 15,0-21 1,0 0-16,-1 0 0,1 0 16,0 0-16,0 0 0,0-21 15,0 21-15,21-21 0,-22 0 0</inkml:trace>
  <inkml:trace contextRef="#ctx0" brushRef="#br0" timeOffset="60082.26">25442 2032 0,'-21'0'0,"42"0"0,-63 0 15,0-21-15,20 21 0,1 0 16,0 0-16,0 0 0,0 0 15,0 0-15,-1 0 16,1 21-16,0-21 0,0 21 16,0 0-16,-22 1 0,1-1 0</inkml:trace>
  <inkml:trace contextRef="#ctx0" brushRef="#br0" timeOffset="60854.47">14160 4085 0,'-21'0'0,"-21"64"16,21-43-16,21 0 16,-21 0-16,-1 0 0,22 22 15,-21-22-15,21 0 0,0 21 0,0-20 16,-21-1-16,21 0 0,0 0 0,-21 0 15,21 0-15,0 1 0,0-1 16,0 0-16,21-21 31,0-21-31,0 0 0,-21-1 16</inkml:trace>
  <inkml:trace contextRef="#ctx0" brushRef="#br0" timeOffset="61218.3">14118 3810 0,'-106'0'31,"212"0"-31,-233 0 16,106 21-16,0-21 0,21 21 0,0 1 16,0-1-16,0 0 15,21-21 1,0 0-16,0 0 0,0 0 0,22 0 15,-22 0-15,21 0 0,1 0 16,-22-21-16,21 0 0,-21-1 16,0 22-16,1-21 0,-1 0 0,-21 0 15,0 0-15,0 0 16,-21 21-16,-1 0 0,22-22 16,-21 22-16,0 0 0,0 0 0,0 0 15,0 0-15,-1 22 0,22-1 16,-21 0-16,21 0 0,0 0 15,0 0 1,0 1-16,0-1 0,21-21 0,1 21 16,-1-21-16,0 0 0,0 0 0,0 0 15,22 0-15</inkml:trace>
  <inkml:trace contextRef="#ctx0" brushRef="#br0" timeOffset="61475.16">14774 3747 0,'21'0'16,"-21"21"0,-21 0-16,21 0 0,-21 0 15,21 22-15,-21-1 16,0 0-16,21 1 0,-21-1 0,-1 0 16,1 22-16,21-22 0,-21 22 15,0-22-15,0 0 0,0 1 0,21-1 16,0-21-16,0 21 0,0-20 0,0-1 15,0 0-15,0 0 16,21-21-16,0 0 16,0 0-16,0-21 0,0 0 0,1 21 15,-1-21-15,0-1 0</inkml:trace>
  <inkml:trace contextRef="#ctx0" brushRef="#br0" timeOffset="61682.04">14647 4212 0,'0'0'0,"21"0"47,1 0-47,-1 0 0,0 0 16,0 0-16,0 0 0,0 0 0,22 0 15,-22-21-15,21 21 0,1 0 16,-22 0-16,21-21 0,-21 21 0,22 0 15,-22 0-15,21-21 0,-21 21 16</inkml:trace>
  <inkml:trace contextRef="#ctx0" brushRef="#br0" timeOffset="62531.04">15769 4106 0,'-21'0'16,"0"22"-16,21-1 0,-21 0 16,21 0-16,-22 0 0,1 22 0,21-22 15,0 0-15,0 21 0,0-21 16,-21 1-16,21-1 0,0 0 0,0 21 16,0-21-16,0 1 15,0-1-15,0 0 16,21-21 15,-21-21-31,21 0 0,1-1 16,-22 1-16,21 0 0,0-21 0,-21 21 15,21-1-15,-21-20 0,0 21 16,21 0-16,0 0 0,-21-1 0,0 1 16,0 0-16,22 21 15,-1 0 1,-21 21-16,0 0 0,0 1 15,0-1-15,0 0 0,0 21 16,0-21-16,0 1 0,0-1 0,21 0 16,-21 0-16,21 0 0,-21 0 15,0 1-15,21-22 0,0 21 0,1-21 16,-1 0-16,0 0 0,0 0 16,0 0-16,0 0 0,22-21 15,-22-1-15,0 22 0,21-21 0,-20 0 16,20-21-16,-21 21 0,0-1 0,22-20 15,-22 21-15,0-21 16,-21 20-16,21 1 0,-21-21 0,21 21 16,-21 0-16,0-1 15,0 44 1,-21-1-16,0 0 0,21 0 16,-21 0-16,21 22 0,0-22 15,-21 21-15,21-21 0,0 0 0,-22 1 16,22-1-16,0 0 0,0 0 15,0 0-15,22-21 16,-1 0-16,0 0 16,0 0-16,0 0 0,0-21 15,1 21-15,-1-21 0,0 0 16,0 0-16,0-1 0,-21 1 16,21 0-16,1 0 0,-1 0 0,-21 0 15,0-1-15,21 22 16,-21 22-1,0-1-15,0 0 0,0 0 16,0 0-16,0 0 0,0 1 16,-21-1-16,21 0 0,0 0 15,0 0-15,21-42 47,0 0-31</inkml:trace>
  <inkml:trace contextRef="#ctx0" brushRef="#br0" timeOffset="62869.84">16891 3895 0,'0'0'15,"-21"0"-15,0 0 0,21 21 0,-22-21 0,22 21 16,0 0-16,-21 0 0,21 1 15,0-1-15,0 0 0,0 0 0,0 0 16,21 0 0,1-21-16,-1 0 0,0 0 15,0 0-15,-21-21 0,0 0 16,21 21-16,-21-21 0,0 0 16,0 0-16,0-1 0,0 1 15,0 0-15,-21 0 0,0 0 16,0 21-16,0 0 15,-1 0-15,1 0 16,0 21 0,21 0-16,0 0 0,0 0 15,0 1-15,0-1 0,0 0 16,0 0-16</inkml:trace>
  <inkml:trace contextRef="#ctx0" brushRef="#br0" timeOffset="63414.9">17378 3789 0,'-43'-21'31,"22"21"-31,0 21 16,21 0-16,-21 0 0,0 22 15,21-22-15,0 21 0,-21 0 16,-1 1-16,1-1 0,21 0 0,0 1 16,-21-1-16,0 0 0,21 1 15,0-22-15,0 21 0,0-21 0,0 1 16,0-1-16,0 0 0,0 0 0,21-21 31,0 0-31,0 0 0,1 0 16,20-21-16,-21 0 0,21 21 15,-20-21-15,20-22 0,-21 22 0,21 0 16,-20-21-16,20-1 0,-21 22 16,0-21-16,0-1 0,1 1 15,-1 0-15,0-1 0,-21 1 0,0 21 16,0-21-16,0 20 0,0 1 16,0 0-16,0 0 0,0 42 31,0 0-31,-21 0 0,21 22 15,0-22-15,-21 21 0,-1 1 0,22-1 16,-21 21-16,21-20 0,0-22 16,0 21-16,0 1 0,0-22 0,0 21 15,0-21-15,0 0 0,0 1 16,0-1-16,0 0 16,21-21-16,1 0 0,-1 0 15,0 0-15,0 0 0,0-21 16,0 21-16,22-21 0,-22-1 0,0-20 15</inkml:trace>
  <inkml:trace contextRef="#ctx0" brushRef="#br0" timeOffset="66634.49">19113 4149 0,'0'21'16,"0"-42"15,-21 0-15,21-1-16,0 1 0,0 0 0,0 0 15,0 0-15,0-22 0,0 22 16,0-21-16,0 21 0,0-22 16,21 1-16,-21 21 0,22-21 15,-1-1-15,0 22 0,0-21 0,0 21 16,22-22-16,-22 43 0,21-21 15,-21 21-15,22 0 0,-1 0 0,-21 0 16,0 21-16,22 0 0,-43 1 0,21-1 16,0 0-16,-21 21 0,21-21 15,-21 1-15,0-1 0,0 0 0,0 0 16,0 0 0,0-42 15,0 0-31,0 0 15,0 0-15,0-1 16,0 1-16,0 0 0,-21 0 16,0 0-16,0 0 0,-1-1 15,1 22-15,0 0 0,0 0 16,0 0-16,0 0 0,-1 22 16,1-1-16,0 0 0,0 0 15,0 21-15,0 1 0,-1-22 0,1 21 16,0 1-16,0 20 0,21-21 15,0 22-15,-21-22 0,21 22 0,0-22 16,0 0-16,0 1 0,21-1 16,0-21-16,0 22 0,0-22 15,22 0-15,-22-21 0,21 0 0,1 0 16,-1 0-16,0 0 0,1 0 16,-1 0-16,21-21 0,-20 0 0,-1-1 15,0 1-15,22-21 0,-43 21 16,21-22-16,1 1 0,-22 0 0,0 21 15,0-22-15,0 1 0,1 0 0,-22 20 16,0 1-16,0 0 0,0 0 16,0 0-16,0 42 15,-22 0 1,22 0-16,-21 0 0,21 22 16,0-1-16,0-21 0,-21 22 0,21-1 15,0 0-15,0 1 0,0-22 16,0 21-16,0-21 0,0 22 0,0-22 15,21 0-15,0 0 16,1-21-16,-1 0 0,0 0 16,21 0-16,-21 0 0,1 0 0,20-21 15,-21 0-15,21 0 0,-20-1 16,20-20-16,0 21 0,-21-21 0,1-1 16,-1 1-16,0 0 15,-21-1-15,0 1 0,0 0 0,0-1 0,0 1 16,-21 21-16,0 0 0,-1-1 15,1 1-15,0 0 0,-21 21 16,-1 0-16,22 0 0,-21 0 0,21 21 16,-22-21-16,22 21 0,-21 22 15,21-22-15,0 21 0,-1-21 0,1 22 16,0-1-16,21 0 0,0 1 16,0-1-16,0-21 0,0 22 0,0-22 15,21 0-15,0 0 0,1 0 0,20-21 16,0 0-16,1 0 0,-1 0 15,0 0-15,22 0 0,-1 0 0,1-21 16,-1 0-16,-20 0 0,20-22 16,1 22-16,-22 0 0,0-21 15,1-1-15,-1 22 0,-21-21 0,0 21 16,0-22-16,1 22 0,-22 0 16,0 0-16,0 42 31,0 0-31,0 0 0,-22 1 0,22-1 15,-21 21-15,21 0 0,0-20 0,0 20 16,-21-21-16,21 21 0,-21-20 16,21-1-16,-21 0 0,21 0 0,0 0 15,0 0-15,-21 1 16,21-44 0,0 1-1,0 0-15,0 0 16,21-21-16,0 20 0,-21-20 0,21 0 15,-21-1-15,21 22 0,0-21 16,-21 0-16,22 20 0,-1 1 0,-21 0 16,0 0-16,21 0 0,0 21 15,-21 21 1,0 0-16,21 0 0,-21 0 0,0 22 16,0-22-16,0 21 0,0 1 15,21-1-15,-21-21 0,0 21 0,22 1 16,-22-22-16,21 0 0,-21 0 15,21 0-15,0 1 0,-21-1 16,21-21-16,0 0 0,1 0 0,-1 0 16,0 0-16,0-21 15,0 21-15,0-22 0,1 1 0,20 0 16,-42-21-16,21-1 0,0 22 0,0-21 16,1-22-16,-1 22 15,0 0-15,-21-22 0,21 22 0,0-22 0,0 22 16,-21 0-16,0-1 0,22 1 15,-22 0-15,0 21 0,0-1 0,0 1 16,0 0-16,-22 21 16,1 0-16,21 21 15,-21 0-15,0 22 0,0-22 16,0 21-16,21-21 0,0 22 0,-22 20 16,1-20-16,21-1 0,-21 21 0,21-20 15,0-1-15,0 0 0,0 1 16,0-1-16,0 0 0,0-20 0,0 20 15,0-21-15,0 0 0,21 0 16,0-21-16,1 0 0,-1 0 16,0 0-16,0 0 0,0-21 0,0 21 15,22-21-15,-22 0 0,0 0 16,21-22-16,-20 22 0,-1-21 16,0 21-16,0-22 0,0 22 15,0-21-15,-21 21 0,0 0 0,0-1 16,0 1-16,0 42 31,0 1-31,0-1 0,-21 0 16,21 21-16,-21-21 0,21 22 15,0-22-15,0 21 0,0-21 0,0 22 16,0-22-16,0 0 0,0 0 16,0 0-16,21 1 15,0-22-15,22 0 0,-22 0 0,0 0 0,0 0 16,22 0-16,-22 0 0,0-22 15,0 1-15,21 0 0,-20 0 16,-1 0-16,0 0 0,-21-1 0,21-20 16,-21 0-16,21 21 0,-21-22 15,0 1-15,0 21 0,0-22 0,0 22 16,0 0-16,0 42 31,0 0-31,0 1 16,0-1-16,-21 21 0,21-21 0,0 22 15,-21-22-15,21 0 0,0 21 16,0-21-16,0 1 0,0-1 0,0 0 16,0 0-16,-21-21 0,21 21 0,0-42 47,21 0-47,-21 0 15,0 0-15,21-1 0,0-20 16,-21 21-16,21-21 0,-21 20 0,0-20 15,22 21-15,-1 0 0,-21 0 16,0-1-16,21 22 16,-21 22-1,0-1-15,0 21 0,0-21 16,0 0-16,0 1 0,0-1 0,0 21 16,0-21-16,0 0 15,0 1-15,0-1 0,0 0 0,21-21 16,-21 21-16,21 0 0,0-21 15,1 0-15,-1 0 0,0 0 16,0 0-16,0 0 0,-21-21 16,21 21-16,1-21 0,-1 0 15,0 0-15,-21-1 0,21-20 0,0 21 16,-21-21-16,21 20 0,1-20 16,-22 21-16,0 0 0,21 0 0,-21-1 15,21 22-15,-21-21 0,0 42 31,0 1-31,-21-1 16,0 0-16,21 0 0,0 0 16,0 0-16,-22 1 0,22-1 0,0 0 15,0 0-15,0 0 0,0 0 0,0 1 16,0-1-16,0 0 0,22-21 16,-22 21-16,21-21 0,0 0 15,0 0-15,0 0 16,0 0-16,1-21 0,-1 21 0,0-21 15,0 0-15,0-1 0,0 1 0,1 0 16,-22 0-16,21-21 0,0 20 16,0-20-16,-21 21 0,21 0 15,-21 0-15,21-1 0,-21 1 16,0 0-16,22 21 0,-22 21 31,0 0-31,0 1 0,0-1 16,0 0-16,0 21 0,0-21 0,-22 1 15,22-1-15,0 0 0,0 0 16,0 0-16,0 0 0,0 1 0,0-1 16,22-21-1,-1 0-15,0 21 0,0-21 0,0 0 16,0 0-16,1 0 0,-1 0 0,21-21 16,-21 0-16,0 21 15,1-22-15,-1 1 0,0 0 0,0 0 16,0-21-16,0 20 0,1-20 15,-22 21-15,0-21 0,21 20 0,-21 1 16,0-21-16,0 21 0,0 0 16,-21 21-1,-1 0-15,1 21 0,0 0 16,21 0-16,-21 0 0,21 0 16,-21 22-16,21-22 0,0 0 15,0 21-15,0-20 0,-21-1 0,21 0 0,0 0 16,0 0-16,0 0 0,0 1 15,0-1 1,21-21 0,0 0-16,0 0 0,0 0 15,0-21-15,-21-1 0,22 22 0,-1-21 16,-21 0-16,0 0 0,21 0 16,-21 0-16,0-22 0,0 22 0,0 0 15</inkml:trace>
  <inkml:trace contextRef="#ctx0" brushRef="#br0" timeOffset="66859.39">22923 3704 0,'0'0'0,"-21"0"0,0 0 16,0 0-16,0 0 0,0 0 15,21 21 17,-22-21-1</inkml:trace>
  <inkml:trace contextRef="#ctx0" brushRef="#br0" timeOffset="67092.27">21548 3852 0,'0'0'0,"0"22"0,-22-22 31,44 0-15,-1 0-16,0 0 0,0 0 0,21-22 15,-20 22-15,20 0 0,0 0 16,1 0-16,-22-21 0,21 21 0,0 0 16,-20 0-16,-1-21 0,0 21 15,0 0-15</inkml:trace>
  <inkml:trace contextRef="#ctx0" brushRef="#br0" timeOffset="69486.11">24998 4149 0,'0'21'16,"21"-21"-16,0 0 31,0-21-31,0 0 0,1-1 15,-1 22-15,0-21 0,0 0 16,-21 0-16,21 0 0,0 0 0,-21-1 16,0-20-16,22 21 0,-22 0 0,21-22 15,-21 22-15,0-21 0,0 21 16,0-22-16,0 1 0,0 21 0,0-21 16,0 20-16,0 1 0,0 0 15,0 42 16,0 22-31,0-22 0,0 21 0,-21-21 16,21 22-16,-22-1 0,22 0 16,0 1-16,0-1 0,0 0 15,0 1-15,0-22 0,0 21 0,0 0 16,0-20-16,0-1 0,0 0 16,22 0-16,-1 0 0,0 0 0,0-21 15,0 0-15,0 0 0,1 0 16,-1 0-16,21-21 0,-21 0 0,0 0 15,1 0-15,20 0 0,-21-1 0,0-20 16,0 0-16,1 21 0,-22-22 16,21 1-16,-21 0 0,21-1 0,-21 1 15,21 21-15,-21-22 16,0 1-16,0 21 0,0 0 0,0 0 16,0 42 15,0 0-31,0 0 0,-21 0 0,0 22 15,21-22-15,-21 21 0,21-21 16,0 22-16,-22-1 0,1 0 0,21 1 16,-21-22-16,21 21 0,-21 0 15,21-20-15,0-1 0,0 0 0,0 0 16,0 0-16,0-42 31,21 21-31,0-21 16,0 0-16,1 0 0,-1-22 15,0 22-15,0 0 0,0-21 0,0 20 16,1-20-16,-1 21 0,0 0 0,-21 0 16,21 21-16,0 0 15,-21 21 1,0 0 0,0 0-16,0 0 0,0 0 0,0 1 15,0-1-15,0 0 0,0 0 0,0 0 16,21 0-16,-21 1 0,22-1 15,-1-21-15,0 21 0,0-21 16,21 0-16,-20 0 16,-1 0-16,0 0 0,0 0 0,0-21 15,0 21-15,22-21 0,-22-1 0,0 1 16,-21 0-16,21-21 0,0 21 16,1-1-16,-22 1 0,0-21 0,0 21 15,0 0-15,0-1 0,0 1 16,0 0-16,0 0 0,-22 21 15,22 21 1,-21 0-16,0 0 0,0 1 16,21-1-16,0 21 0,-21-21 0,21 0 15,0 22-15,0-22 16,0 21-16,0-21 0,0 1 0,0-1 16,21 0-16,0 0 0,-21 0 0,21-21 15,0 0-15,1 21 0,-1-21 16,0 0-16,0 0 0,0 0 0,0-21 15,1 21-15,-1-21 0,0 21 16,0-21-16,0 0 0,0 0 0,1-22 16,-22 22-16,0 0 0,21 0 0,-21-22 15,0 22-15,0 0 0,0 0 16,0-21-16,-21 20 0</inkml:trace>
  <inkml:trace contextRef="#ctx0" brushRef="#br0" timeOffset="69730.83">25061 3810 0,'0'0'16,"0"21"-16,21-21 16,1 0-1,-1 0-15,21 0 0,-21 0 16,22-21-16,-1 21 0,21-21 0,-20 21 15,-1-21-15,22 21 0,-22 0 0,0-21 16,1 21-16,-22 0 16,0-22-16,0 22 0,-42 0 31</inkml:trace>
  <inkml:trace contextRef="#ctx0" brushRef="#br0" timeOffset="73374.88">14076 6054 0,'-21'0'15,"42"0"-15,-64 21 0,22-21 0,21 21 16,-21-21-16,21 21 16,21-21 15,22 0-31,-22-21 0,0 21 16,0-21-16,21 0 0,1 0 15,-22-1-15,21 1 0,-21 0 0,22 0 16,-22 0-16,0-22 0,0 22 0,0-21 15,-21 21-15,0-22 0,0 22 16,0 0-16,0-21 0,0 21 0,-21 21 16,0-22-16,0 22 0,0 0 15,0 0-15,-1 22 0,1-22 0,0 21 16,0 21-16,0-21 0,0 22 16,-1-1-16,22 0 0,0 1 0,0-1 15,0 0-15,0-21 0,0 22 0,0-1 16,0-21-16,0 0 15,0 1-15,22-1 0,-1 0 0,0 0 16,0-21-16,0 0 0,0 0 0,1 0 16,-1 0-16,0 0 0,0 0 15,0 0-15,0-21 0,1 0 0,-1 21 16,0-21-16,0-1 0,0 1 0,-21 0 16,21-21-16,1 21 0,-1-22 15,0 22-15,0-21 0,0-1 0,0 22 16,1-21-16,-1 21 0,0 0 15,0-1-15,0 1 0,0 21 16,1 0-16,-1 0 0,0 0 0,0 21 0,0 1 16,-21-1-16,0 0 15,21 0-15,-21 21 0,0-20 0,0-1 16,0 21-16,0-21 0,0 0 0,-21 22 16,0-22-16,0 0 0,21 0 15,-21 0-15,0 1 0,21-44 47,0 1-47,21 0 0,0 0 16,0 0-16,0 0 0,0-22 15,1 22-15,-1-21 0,0-1 16,0 22-16,0-21 0,-21 21 0,21 0 16,-21-1-16,22 1 0,-22 0 15,-22 21 16,1 21-31,0 0 0,21 1 0,-21-1 16,0 21-16,21-21 0,-21 22 0,21-22 16,0 21-16,0-21 0,0 0 15,0 22-15,0-22 0,0 0 0,21 0 16,0 0-16,0-21 0,0 22 16,0-22-16,22 0 0,-22 0 0,21 0 15,1 0-15,-1 0 0,0 0 16,1 0-16,-1-22 0,0 1 0,22 0 15,-22 0-15,0 0 0,1 0 16,-22-1-16,21-20 0,-21 21 0,1-21 16,-22 20-16,0-20 0,0 0 15,0 21-15,0-22 0,0 22 0,0 0 16,0 0-16,-22 21 0,1 0 16,0 0-16,0 0 0,0 0 0,0 21 15,-1 0-15,1 0 0,21 0 0,0 22 16,-21-22-16,21 21 0,0 1 15,0-22-15,0 21 0,0-21 0,0 0 16,0 1-16,21-1 0,-21 0 16,21 0-16,1-21 0,-1 0 15,0 21-15,0-21 0,0 0 16,0 0-16,1 0 0,-1-21 0,0 21 16,0-21-16,0 21 0,0-21 15,1 0-15,-1-1 0,0 1 0,-21-21 16,21 21-16,0 0 0,-21-22 15,21 22-15,1-21 0,-1 21 0,-21-22 16,21 22-16,0 21 0,0-21 0,-21 0 16,21 21-16,1 0 15,-22 21-15,0 0 0,0 0 16,0 0-16,0 1 16,0-1-16,0 0 15,0 0-15,0-42 47,0 0-31,0 0-16,0-1 0,0 1 15,0 0-15,0 0 0,0 0 16,0 0-16,0-1 16,-22 22-16,1 0 0,0 0 15,21 22 1,0-1-16,-21 0 0,0 0 0,0 0 15,21 22-15,-22-22 0,22 21 0,-21-21 16,21 22-16,0-22 0,-21 21 16,21-21-16,0 22 0,0-22 0,0 0 15,0 0-15,0 0 0,21 0 16,0 1-16,22-22 0,-22 0 16,21 0-16,-21 0 0,22 0 0,-1 0 15,-21 0-15,22-22 0,-1 1 16,0 0-16,-21 21 0,1-21 0,20 0 15,-21-22-15,0 22 0,0 0 0,1 0 16,-1-21-16,0 20 16,-21-20-16,0 21 0,0-21 0,0 20 15,0 1-15,0 0 0,0 0 0,0 0 16,0 42 0,0 0-16,0 0 15,0 0-15,-21 1 0,21-1 16,0 21-16,0-21 0,0 0 0,0 22 15,0-22-15,0 0 0,0 0 0,0 0 16,0 1-16,0-1 0,21 0 16,0-21-16,0 0 15,0 0-15,1 0 0,-1 0 16,0 0-16,0-21 0,21 21 16,-20-21-16,-1-1 0,0 1 0,0 0 15,0 0-15,0 0 0,-21-22 16,0 22-16,22 0 0,-22-21 0,0-1 15,21 22-15,-21 0 0,0 0 0,0 0 16,0 0-16,0-1 0,0 44 31,0-1-31,-21 0 0,21 0 16,-22 21-16,22-20 0,0 20 0,0-21 16,0 21-16,0-20 0,0-1 0,0 0 15,0 21-15,0-21 16,0 1-16,0-1 0,0 0 15,22-21-15,-1 0 0,0 0 16,0 0-16,0 0 0,0 0 16,1 0-16,-1-21 0,0 21 0,0-21 15,0-1-15,0 1 0,-21-21 16,22 21-16,-1-22 0,0 1 0,-21 0 16,21-1-16,-21 1 0,21 0 0,-21-22 15,0 22-15,0 0 0,0-1 16,0 1-16,0 0 0,0 20 0,0-20 15,0 21-15,0 0 16,0 42 0,-21 0-16,21 0 0,-21 0 15,21 1-15,0 20 0,0 0 16,-21 1-16,21 20 0,0-21 0,0 1 16,-21-1-16,21 0 0,0 1 15,0-1-15,0 0 0,0 1 0,0-22 16,0 0-16,0 21 0,21-20 0,0-1 15,0 0-15,0-21 16,0 0-16,1 0 0,-1 0 16,0 0-16,0-21 0,0 21 15,22-21-15,-22-1 0,0 1 0,0 0 16,21 0-16,-20-21 0,-1 20 16,0-20-16,0 21 0,0-21 15,-21 20-15,21-20 0,1 21 0,-22 0 16,0 0-16,0 42 31,0 21-31,0-21 16,0 0-16,-22 1 0,22 20 15,-21-21-15,21 0 0,0 22 0,0-22 16,0 0-16,0 0 0,0 0 0,0 0 16,21-21-1,1 22-15,-1-22 0,0 0 16,0 0-16,0 0 0,0 0 15,1-22-15,-1 22 0,0-21 16,0 0-16,0 0 0,0 0 0,1 0 16,-1-1-16,0 1 0,-21-21 15,21 21-15,0 0 0,-21-22 0,0 22 16,21 21-16,-21-21 0,0 42 31,0 0-31,-21 0 16,21 1-16,0-1 0,0 0 15,-21 0-15,21 0 0,0 22 16,-21-22-16,21 0 0,0 0 0,0 0 16,0 0-16,0 1 15,21-22-15,0 21 0,0-21 16,1 0-16,-1 0 16,0 0-16,0 0 0,0-21 15,0-1-15,1 1 0,-22 0 16,0 0-16,0 0 0,0-22 15,0 22-15,0 0 0,0 0 16,0 0-16,0-22 0,0 22 0,-22 21 16,1-21-16,0 0 0,0 21 15,0 0-15,0 0 16,-1 0-16,44 0 47,-1 0-32,0 0-15,0-21 0,0 21 0,0-21 16,1 21-16,-1-22 0,0 22 16,0 0-16,0 0 0,0-21 0,1 21 15,-1 0-15,0 0 0,0 21 16,-21 1-16,0-1 16,0 0-16,21 0 0,-21 0 15,0 0-15,0 1 16,0-1-16,0 0 0,0 0 15,0 0-15,0 0 0,0 1 0,0-1 16,0 0-16,0 0 0,-21-21 16,21 21-16,-21-21 15,21-21 17,0 0-17,21 0-15,0 0 0,0-1 0,1 1 16,-1-21-16,0 21 15,0-22-15,21 1 0,-20 0 0,20 21 16,-21-22-16,43 1 0,-43 21 16,0 0-16,0 21 0,0 0 15,0 21-15,-21 0 16,0 0-16,0 21 0,0-20 16,0 20-16,0-21 0,0 21 0,-21-20 15,21 20-15,0-21 0,-21 0 0,21 22 16,-21-22-16,21 0 0,0 0 15,-21 0-15,21 0 16,0-42 15,0 0-15,0 0-16,0 0 16,0 0-16,0-1 0</inkml:trace>
  <inkml:trace contextRef="#ctx0" brushRef="#br0" timeOffset="73566.77">18394 5376 0,'-21'0'0,"42"0"0,-64 0 16,22 0-16,0 0 0,0 0 16,0 0-16,0 0 0,-1 0 62,1 0-62</inkml:trace>
  <inkml:trace contextRef="#ctx0" brushRef="#br0" timeOffset="73774.67">17208 5482 0,'-42'0'0,"84"0"0,-105 21 0,21-21 32,84-21-17,-21 21 1,0 0-16,22 0 0,-1-21 16,0 21-16,1 0 0,-1 0 0,-21 0 15,21-21-15,1 21 0,-22-21 16</inkml:trace>
  <inkml:trace contextRef="#ctx0" brushRef="#br0" timeOffset="75382.86">20680 5884 0,'21'-63'32,"0"42"-32,0 0 0,-21-1 15,21 1-15,1 0 0,-1-21 16,0 21-16,-21-22 0,0 22 0,0-21 16,0 21-16,0-22 0,0 22 15,0 0-15,0-21 0,-21 20 0,0 1 16,-1 0-16,-20 0 0,21 0 15,-21 21-15,20 0 0,-20 0 0,0 0 16,-1 0-16,1 0 0,0 21 0,-1 0 16,1 0-16,21 22 15,-21-22-15,20 21 0,1 0 0,0 1 16,21-1-16,-21 0 0,21 1 16,0-22-16,0 21 0,21-21 0,-21 22 15,21-22-15,0 0 0,1-21 0,20 21 16,-21-21-16,0 0 0,22 0 15,-1 0-15,0 0 0,-21 0 0,22-21 16,-1 0-16,0 0 0,1 0 16,-1-1-16,0 1 0,-20-21 0,20 21 15,-21-22-15,0 22 0,-21-21 16,0 21-16,0-22 0,0 22 0,0 0 16,0 0-16,0 0 0,0 42 31,0 0-16,0 0-15,0 22 0,0-22 0,0 21 16,0 0-16,0-20 0,0 20 16,0 0-16,0-21 0,0 1 0,0-1 15,0 0-15,21 0 0,1-21 16,-1 0-16,0 0 0,0 0 16,0 0-16,0 0 0,22 0 0,-22-21 15,0 0-15,0 0 16,22-1-16,-22 1 0,0-21 0,0 21 15,0-22-15,0 1 0,-21 21 16,0-21-16,0 20 0,0-20 0,0 21 16,0 0-16,0 0 0,0 42 31,0 0-31,0 21 16,0-21-16,0 1 0,0 20 15,0 0-15,-21-21 0,21 22 0,0-22 16,0 21-16,-21-21 0,21 1 0,0-1 15,0 0-15,21-21 47,0 0-47,-21-21 0,22 0 0,-1-1 16,0-20-16,0 21 0,0-21 0,-21 20 16,43-20-16,-43 21 0,42-21 15,-21 20-15,0-20 0,0 21 0,1 0 16,-22 0-16,21 21 0,0 0 15,-21 21 1,0 21-16,21-21 0,-21 0 16,0 22-16,21-22 0,-21 21 15,0 1-15,21-22 0,1 21 0,-22-21 16,21 0-16,0 22 0,21-22 16,-21 0-16,1-21 0,20 21 15,0 0-15,1-21 0,-1 0 0,0 0 16,1 0-16,-1 0 0,0 0 15,1-21-15,-1 0 0,0 0 0,1 0 16,-22 0-16,21-1 0,-21-20 0,0 21 16,1-21-16,-22-1 0,0 1 15,0 21-15,0-22 0,0 1 0,0 21 16,0 0-16,-22 0 0,1-1 16,0 1-16,0 21 0,-21 0 0,20 0 15,1 0-15,-21 0 0,21 21 16,-22 1-16,22-1 0,0 0 15,-21 21-15,21 1 0,-1-1 0,1-21 16,0 21-16,21 1 0,0-1 16,0-21-16,0 22 0,0-22 0,0 0 15,0 0-15,21 0 0,0 0 0,1-21 16,-1 0-16,0 0 0,0 0 16,0 0-16,22 0 0,-22-21 0,0 0 15,21 0-15,-21 0 0,1 0 0,20-22 16,-21 22-16,0-21 15,22-43-15,-22 43 0,0-1 16,0-20-16,-21 21 0,21-1 16,-21-20-16,21 20 0,-21 1 0,0 0 15,0-1-15,0 1 0,0 21 0,0 0 16,0 0-16,0 42 16,0 0-16,0 0 15,-21 21-15,21 1 0,-21 20 16,21-20-16,0-1 0,-21 21 0,21-20 15,0-1-15,0 0 0,0 22 16,0-22-16,21 1 0,0-22 0,-21 21 16,21-21-16,1 0 0,-1 1 0,0-1 15,-21 0-15,21-21 0,0 0 16,0 0-16,1 0 0,-1 0 16,0 0-16,0-21 0,21 0 0,-20-1 15</inkml:trace>
  <inkml:trace contextRef="#ctx0" brushRef="#br0" timeOffset="75634.72">23643 5376 0,'0'22'31,"0"-1"-31,0 0 0,0 0 16,-21 0-16,21 22 0,-21-22 15,21 0-15,-21 0 0,21 0 16,0 22-16,0-22 0,-22 0 0,22 0 16,0 0-16,0 0 15,0-42 17,22 21-32,-22-21 15</inkml:trace>
  <inkml:trace contextRef="#ctx0" brushRef="#br0" timeOffset="76014.86">23664 5122 0,'0'0'0,"0"-21"15,0 0-15,-21 21 16,0 0-16,0 0 16,0 0-16,-1 21 0,1 0 15,21 1-15,-21-1 0,0-21 0,21 21 16,0 0-16,0 0 0,0 0 15,0 1-15,21-22 16,0 0-16,22 0 0,-22 0 0,0 0 16,0 0-16,21 0 0,-20 0 15,-1-22-15,0 1 0,0 21 0,0-21 16,-21 0-16,21-21 0,-21 20 16,0 1-16,0 0 0,0 0 15,-21-21-15,0 20 0,0 1 0,0 21 16,-22-21-16,22 21 0,0 0 15,0 0-15,-21 0 0,20 21 0,1 0 16,0 1-16,0-1 0,21 0 16,0 0-16,-21 0 0,21 0 0,0 1 15,0-1-15,0 0 0,0 0 0,0 0 16,21 0-16,0-21 16,0 0-16,0 0 0,1 0 0,-1 0 15,21 0-15</inkml:trace>
  <inkml:trace contextRef="#ctx0" brushRef="#br0" timeOffset="76294.7">24426 4911 0,'0'0'0,"0"-21"32,-21 21-32,0 21 0,0 0 15,21 0-15,-21 21 0,-1 1 0,1-1 16,0 0-16,21 1 0,-21-1 0,0 0 15,0 1-15,-1-1 0,1 0 16,0-20-16,21 20 0,0 0 0,0-21 16,0 22-16,0-22 0,0 0 15,0 0-15,0 0 0,0 1 16,21-22-16,0 0 0,1 0 16,-1 0-16,0 0 15,0 0-15,-21-22 0,21 1 0,0 0 16,1-21-16,-22 21 0,0-1 0,0 1 15</inkml:trace>
  <inkml:trace contextRef="#ctx0" brushRef="#br0" timeOffset="76474.6">24151 5292 0,'0'0'0,"21"0"31,0 0-31,1-21 15,-1 21-15,0 0 0,0 0 16,0 0-16,0-22 0,1 22 0,-1 0 16,21 0-16,-21 0 0,22-21 0,-22 21 15,42 0-15,-20 0 0</inkml:trace>
  <inkml:trace contextRef="#ctx0" brushRef="#br0" timeOffset="77834.82">25167 5122 0,'-42'0'31,"21"22"-31,-1-1 0,22 0 16,-21 0-16,21 0 16,-21 0-16,21 1 0,0-1 0,0 21 15,-21-21-15,21 0 0,0 1 0,-21-22 16,21 21-16,0 0 0,0 0 15,0 0-15,21-21 32,0 0-17,0-21-15,0 21 16,1-21-16,-22 0 0,21 0 16,0-1-16,0 1 0,0 0 0,-21 0 15,21 0-15,-21 0 0,22-1 0,-22 44 47,0-1-31,0 0-16,0 0 0,0 0 15,0 0-15,0 1 16,0-1-16,0 0 16,21-21-16,0 21 15,0-21-15,0 0 0,0 0 16,1 0-16,-1-21 15,0 0-15,0 0 0,0 21 0,0-22 16,-21 1-16,22-21 0,-1 21 0,0 0 16,-21-1-16,0 1 0,0 0 15,0 0-15,21 0 0,-42 21 32,0 21-32,0 0 15,21 0-15,0 0 16,-22 1-16,22 20 0,0-21 15,0 0-15,0 0 0,0 1 16,0-1-16,0 0 0,0 0 16,22-21-16,-1 0 0,0 21 15,0-21-15,0 0 0,0 0 0,1 0 16,-1 0-16,0 0 0,0-21 16,0 0-16,0 21 0,1-21 15,-1 0-15,0-1 0,-21-20 0,21 21 16,0-21-16,-21 20 0,0 1 15,0-21-15,0 21 0,21 0 0,-42 21 47,21 21-47,0 0 0,-21 0 0,21 0 16,-21 0-16,21 1 0,0-1 0,0 0 16,0 0-16,0 0 0,0 0 15,0 1-15,0-1 0,21-21 16,0 21-16,0-21 15,1 0-15,-1 0 0,21 0 0,-21 0 16,0 0-16,1 0 0,-1-21 0,0 21 16,0-21-16,0-1 0,0 1 15,-21 0-15,22-21 0,-1 21 16,0-22-16,0 1 0,-21 0 0,0-1 16,21 1-16,-21 0 0,21-1 15,-21 1-15,0 21 0,0 0 0,0-1 16,-21 22-1,0 22-15,21-1 16,-21 0-16,0 0 0,0 21 16,21 1-16,0-1 0,0 0 0,0 1 15,0-1-15,0-21 0,0 22 16,0-22-16,0 21 0,0-21 0,21 0 16,0 1-16,0-22 0,-21 21 0,21-21 15,0 0-15,1 0 16,-1 0-16,0 0 0,0 0 15,0-21-15,0 21 0,1-22 0,-1 1 16,0-21-16,-21 21 0,21-22 16,0 22-16,0-21 0,1-22 0,-1 22 15,0 0-15,-21-22 0,21 22 16,0-22-16,-21 22 0,21 0 0,-21 21 16,22-22-16,-22 22 0,0 0 15,-22 42 1,1 0-16,0 0 15,21 22-15,-21-1 0,0 0 16,21 1-16,-21-1 0,21 22 16,-22-22-16,1 0 0,21 1 15,0-1-15,0 0 0,0 1 0,0-22 16,0 21-16,0-21 0,0 0 0,21 1 16,1-1-16,-1-21 0,0 0 15,0 0-15,0 0 0,0 0 16,1 0-16,-1 0 0,0-21 0,0 21 15,0-22-15,0 1 0,1 0 16,-1 0-16,0 0 0,0-22 0,-21 22 16,0 0-16,0-21 0</inkml:trace>
  <inkml:trace contextRef="#ctx0" brushRef="#br0" timeOffset="78054.78">25823 4847 0,'0'0'0,"-42"0"0,0 0 15,20 0-15,1 0 0,0 0 16,0 0-16</inkml:trace>
  <inkml:trace contextRef="#ctx0" brushRef="#br0" timeOffset="79182.6">13949 7408 0,'0'0'0,"-21"0"0,-1 0 16,1 0-1,0-21 1,21 0-16,0 0 16,0 0-16,0 0 15,0-1-15,0 1 0,0 0 0,21 0 16,0 0-16,1 0 15,-1 21-15,0 0 0,21-22 0,-21 22 16,1 0-16,-1 0 0,0 0 16,0 22-16,0-1 0,0 0 0,-21 21 15,22-21-15,-22 22 0,0-22 0,0 21 16,0 1-16,0-22 16,0 21-16,0-21 0,0 22 0,0-22 15,0 0-15,0 0 0,0 0 0,0 0 16,0-42 15,0 0-31,21 0 16,0 0-16,0 0 0,0-22 15,0 22-15,1-21 0,-1 21 0,0-22 16,21 1-16,-21 0 0,1-1 16,20 22-16,-21-21 0,21-1 0,-20 22 15,-1 0-15,0 0 0,0 21 16,0 0-16,0 0 15,-21 21-15,0 21 16,0-20-16,0 20 0,0-21 0,0 21 16,0 1-16,0-1 0,0-21 15,0 22-15,0-22 0,0 21 0,0-21 16,0 0-16,0 1 0,-21-1 0,21 0 16,0 0-16,0 0 15,0-42 1,21 0-1,-21 0-15,22 0 0,-1-1 16</inkml:trace>
  <inkml:trace contextRef="#ctx0" brushRef="#br0" timeOffset="79582.05">14986 7154 0,'0'0'0,"21"-21"0,-21 0 0,21 21 15,-21 21 16,0 0-31,0 1 16,0 20-16,-21-21 0,21 21 0,-21 1 16,21-22-16,0 21 0,-21 1 0,21-22 15,0 21-15,0-21 0,0 22 16,0-22-16,0 0 0,0 0 0,21 0 16,0-21-16,0 0 15,0 0-15,1 0 0,-1 0 16,0-21-16,21 0 0,-21 21 0,1-21 15,20 0-15,-21-22 0,0 22 0,0 0 16,-21-21-16,0-1 0,0 22 16,0-21-16,0-1 0,0 22 0,0-21 15,-21 21-15,0 0 0,0-1 0,-21 1 16,20 0-16,1 21 0,0 0 16,0 0-16,0 0 0,0 0 15,-1 0-15,1 21 0,0-21 0,21 21 16,0 1-16,-21-1 0,21 0 15,0 0-15,0 0 0,0 0 0,0 1 16,21-22-16,0 21 16,0-21-16,22 0 0,-22 0 0</inkml:trace>
  <inkml:trace contextRef="#ctx0" brushRef="#br0" timeOffset="79867.78">15833 6943 0,'0'0'0,"21"0"0,-21-21 0,0-1 16,0 1-16,0 42 31,-21 1-31,21-1 16,-22 21-16,22-21 0,0 22 0,-21-1 16,0 0-16,21 1 0,-21-1 0,0 0 15,21 1-15,0-1 0,-21 0 16,-1 1-16,22-1 0,0-21 0,0 0 15,0 0-15,0 1 0,0-1 16,0 0-16,22-21 0,-1 0 16,0 0-16,0 0 0,0-21 15,0 0-15,1-1 0,-1 1 16,-21 0-16,21 0 0,-21-21 16</inkml:trace>
  <inkml:trace contextRef="#ctx0" brushRef="#br0" timeOffset="80050.5">15706 7133 0,'-22'0'0,"22"-21"15,22 21 1,-1 0-16,0 0 16,0 0-16,0 0 0,0-21 0,1 21 15,20 0-15,-21 0 16,21 0-16,-20-21 0,20 21 0,-21 0 15,21 0-15,-20 0 0,20-21 0</inkml:trace>
  <inkml:trace contextRef="#ctx0" brushRef="#br0" timeOffset="81694.28">16700 7451 0,'0'0'0,"22"0"15,-1 0 1,0 0-16,-21-21 16,21 21-16,0-22 0,0 1 0,1 0 15,-1 0-15,0-21 0,0 20 0,0-20 16,0 21-16,-21-21 0,0 20 16,22-20-16,-22 21 0,0-21 0,0 20 15,0 1-15,0 0 0,-22 0 0,1 21 16,0 0-16,0 0 15,0 0-15,0 21 0,-1 0 0,1 0 16,0 22-16,21-22 0,-21 21 0,21 1 16,-21-1-16,21 0 0,0 1 15,0-1-15,0-21 0,0 21 0,0-20 16,0-1-16,21 0 0,0 0 16,-21 0-16,21 0 0,0-21 15,1 0-15,-1 0 0,0 0 16,0 0-16,0-21 0,0 0 0,1 0 15,-1-21-15,0 20 0,21-20 16,-21 21-16,1-21 0,-1-1 0,0-20 16,0 20-16,0 22 0,22-21 15,-22 0-15,21 20 0,-21-20 0,22 21 16,-22 0-16,21 21 0,0 0 16,-20-21-16,20 21 0,-21 0 0,0 0 15,0 21-15,1 0 0,-22 0 0,0 0 16,0 22-16,0-1 0,0-21 15,0 21-15,0 1 0,0-1 16,-22-21-16,1 22 0,0-22 0,0 21 16,0-21-16,0 0 0,-1 1 0,22-1 15,-21-21-15,21-21 32,0-1-32,0 1 0,21 0 15,1 0-15,-1-21 0,0 20 16,0-20-16,0 0 0,0-1 15,1 1-15,-1 0 0,0 21 0,0-22 16,0 22-16,0-21 0,-21 21 0,-21 42 47,0 0-47,21 21 0,-21-21 16,0 1-16,21 20 0,0-21 0,-21 21 15,21-20-15,0 20 0,0-21 16,0 21-16,0-20 0,0 20 0,0-21 15,21 0-15,0 0 0,0-21 0,0 22 16,0-22-16,22 0 0,-22 0 16,0 0-16,0 0 0,22 0 0,-22 0 15,0-22-15,0 1 0,0 0 16,0 0-16,1 0 0,-1-22 16,0 22-16,-21-21 0,0 0 0,21 20 15,0-20-15,-21 21 0,0-21 16,0 20-16,21 1 0,-21 0 0,0 42 31,0 0-15,0 22-16,-21-22 0,21 0 15,-21 21-15,21-20 0,-21 20 0,21 0 16,0-21-16,0 1 0,0 20 16,0-21-16,0 0 0,21 0 15,0 1-15,0-22 0,1 0 16,20 0-16,-21 0 0,0 0 15,22 0-15,-1-22 0,-21 1 0,21 0 16,-20 0-16,20 0 0,-21-22 0,0 22 16,0-21-16,1 0 0,-1-1 15,0 1-15,0 0 0,-21 20 0,0-20 16,0 0-16,0 21 0,0-1 16,0 1-16,0 0 0,-21 21 15,0 21 1,21 22-16,0-22 0,-21 0 15,21 21-15,0-21 0,0 22 0,0-22 16,0 21-16,0-21 0,0 22 16,21-22-16,0 0 0,-21 0 15,21 0-15,0 1 0,-21-1 0,21 0 16,-21 0 0,-21-42 15,0 21-31,21-21 0,-21 21 15,0-21-15,0-1 0,-1 22 16,1 0-16,0 0 16,0 0-16,21 22 15,0-1-15,0 0 16,0 0-16,21 0 16,0-21-16,0 0 0,1 21 15,-1-21-15,0 0 0,0 0 0,0 0 16,22 0-16,-22 0 0,21 0 15,-21 0-15,22-21 0,-22 0 0,0 0 16,21 21-16,-21-42 0,1 20 0,-1-20 16,0 21-16,0-21 0,0-1 15,0 1-15,1 0 0,-22-1 0,21 1 16,-21-22-16,21 22 0,-21 0 16,0-1-16,0 1 0,0 0 15,0 21-15,0-1 0,0 44 16,-21 20-1,0-21-15,-1 21 0,1 1 16,21-22-16,0 21 0,-21 1 0,21-1 16,-21 0-16,21 1 0,0-1 15,0-21-15,0 21 0,0 1 0,0-22 16,0 21-16,0-21 0,0 1 16,0-1-16,21-21 0,0 21 0,0-21 15,1 0-15,-1 0 16,0-21-16,0 21 0,0-21 15,0-1-15,-21 1 0,22 0 16,-22 0-16,21 0 0,-21 0 0,21-22 16</inkml:trace>
  <inkml:trace contextRef="#ctx0" brushRef="#br0" timeOffset="81890.17">18965 6879 0,'0'0'0,"21"0"15,-21-21 1,22 21-16,-1 0 0,0 0 16,0-21-16,0 21 0,22-21 0,-22 21 15,21 0-15,-21 0 0,22-21 16,-22 21-16,0 0 0,-21-22 16,0 1-1</inkml:trace>
  <inkml:trace contextRef="#ctx0" brushRef="#br0" timeOffset="82074.06">18330 6752 0,'-21'0'0,"21"21"0,-21-21 15,42 0 32,0 0-47,0 0 0,1-21 16</inkml:trace>
  <inkml:trace contextRef="#ctx0" brushRef="#br0" timeOffset="84102.53">20172 7112 0,'0'0'0,"0"21"16,21-21 0,0 0-16,0 0 0,0-21 15,22 21-15,-22-21 0,21 0 0,1 0 16,-1-1-16,0 1 0,-21 0 15,22 0-15,-1 0 0,-21 0 0,0-22 16,22 22-16,-43-21 0,21-1 16,0 22-16,0-21 0,-21 0 0,0-22 15,0 22-15,21-1 0,-21 1 0,0 0 16,0-1-16,0 22 0,0 0 16,0 0-16,-21 21 15,0 0-15,0 0 0,0 21 16,0 21-16,-1 1 0,1 20 15,0 1-15,0-1 0,0 1 0,0 20 16,-1-20-16,1 21 0,0-1 16,21 1-16,-21 0 0,0 20 0,0-20 15,-1 21-15,-20-21 0,21 20 0,0 1 16,-22 0-16,22 0 0,-21 21 16,21-21-16,-22 0 0,22-22 0,0 22 15,21 0-15,0-21 0,0-1 0,0-20 16,0-1-16,0 1 0,21-22 15,0-21-15,1 22 0,-1-43 0,21 0 16,0 0-16,1-22 0,-1 1 0,22-21 16,-22 0-16,21-1 0,1-20 0,-22-1 15,22 1-15,-22-1 16,22 1-16,-22-22 0,-21 0 0,21 1 16,-20-1-16,-1 0 0,0-20 0,-21 20 15,0 0-15,0 1 0,0-1 16,-21 21-16,-22-20 0,22 20 0,-21 1 15,0 20-15,-1-20 0,1 21 0,0 20 16,-1 1-16,1 0 0,21 0 16,-22 0-16,22 21 0,-21 0 0,21 0 15,0 0-15,21-21 32,21 21-32,0-22 15,21 22-15,-21-21 0,22 0 16,-1 0-16,0 0 0,1 0 0,-1-1 15,0 1-15,1 0 0,-1 0 16,0 0-16,-20 0 0,20 21 0,-21-22 16,0 1-16,0 21 15,-21 21 17,0 1-32,0-1 0,0 0 15,0 0-15,0 0 16,0 0-16,22 1 0,-22-1 0,0 0 15,0 0-15,0 0 0,0 0 16,21-21-16,-21 22 0,21-22 0,0 0 16,0 0-16,0 0 0,1 0 15,-22-22-15,42 22 0,-21-21 16,0 0-16,0 0 0,1 0 0,20 0 16,-21-1-16,0 1 0,0-21 0,1 21 15,-1-22-15,-21 22 0,21 0 16,-21 0-16,21 0 0,-21 0 15,0 42 17,0 0-32,0 0 0,0 0 15,0 0-15,0 1 0,0-1 16,0 0-16,0 21 0,0-21 0,0 1 16,0-1-16,0 0 0,0 0 0,0 0 15,21 0-15,0-21 0,1 22 16,-1-1-16,0-21 0,21 0 15,-21 0-15,1 0 0,20-21 16,-21-1-16,0 22 0,22-21 0,-22 0 16,21 21-16,-21-21 0,0 0 0,1 0 15,-1-1-15,-21 1 0,0 0 16,0 0-16,0 0 16,0 0-16,-21 21 0,-1-22 15,1 22-15,-21 0 0,21 0 16,0 0-16,-1 0 0,-20 0 0,21 0 15,0 0-15,0 0 0,-22 0 16,22 0-16,0 0 0,42-21 47,0 21-47,0 0 0,1-21 0,-1 21 16,21 0-16,-21 0 0,22-21 15,-22 21-15,21 0 0,-21 0 0,22 0 16,-22 0-16,21 0 0,-21 0 15,22 0-15,-22 21 0,0-21 16,0 21-16,-21 0 0,0 1 0,21-1 16,-21 0-16,0 0 0,0 0 0,0 0 15,0 1-15,0-1 0,0 0 16,0 0-16,0 0 0,0 0 16,-21-21-16,21 22 15,0-44 1,0 1-1,0 0-15,0 0 16,0 0-16,0 0 0,0-1 16,0 1-16,0-21 0,0 21 0,21 0 15,0-22-15,-21 22 0,22 0 16,-1 0-16,0 0 0,0 21 0,-21-22 16,21 22-16,0 0 0,1 0 15,-1 22-15,-21-1 0,21 0 16,0 0-16,0 0 0,-21 22 0,21-22 15,1 0-15,-1 21 0,0-21 16,-21 1-16,0-1 0,0 0 0,0 0 16,0 0-16,0 0 0,-21-42 47,21 0-47,0 0 15,0-21-15,0 20 16,0 1-16,21 0 0,0-21 0,0-1 15,0 1-15,1 21 0,20-21 0,0-1 16,1 1-16,-1 21 0,0 0 16,1-1-16,-1 22 0,0 0 0,1 0 15,-22 0-15,21 0 0,-21 43 16,0-22-16,1 0 0,-1 21 0,0-20 16,-21 20-16,0-21 0,0 21 0,0-20 15,0 20-15,0-21 0,0 0 16,0 0-16,-21 1 0,21-1 15,0 0-15,0 0 0,0 0 0,0 0 16,42-42 15,-21 21-15</inkml:trace>
  <inkml:trace contextRef="#ctx0" brushRef="#br0" timeOffset="84366.2">24320 6329 0,'0'0'0,"0"-21"0,-21 21 15,0 0-15,21 21 16,-21 0-16,0 0 0,21 22 0,0-22 16,-21 21-16,-1 22 0,22-22 0,-21 0 15,21 1-15,0-1 0,0 0 16,0 1-16,0-22 0,0 21 0,0-21 15,0 0-15,0 1 0,0-1 0,0 0 16,0 0-16,0 0 0,0 0 16,-21-21-1,0 0 1,0-21-16</inkml:trace>
  <inkml:trace contextRef="#ctx0" brushRef="#br0" timeOffset="85171.28">23770 6773 0,'0'0'0,"-21"0"0,21-21 16,21 21 0,21 0-1,-20 0-15,20 0 0,0 0 0,1 0 16,-1 0-16,0-21 0,22 21 16,-22-21-16,22 21 0,-1-21 0,1 0 15,-1-1-15,1 1 0,20 0 16,-20 0-16,-1 0 0,-20 0 15,20-22-15,-42 1 0,22 21 0,-22-22 16,-21 1-16,0 21 0,0-21 0,0 20 16,0 1-16,-21 0 15,-1 21-15,1 0 0,-21 21 16,21 0-16,0 1 0,-1-1 16,1 21-16,0 0 0,0 22 0,0-22 15,0 1-15,21 20 0,-22-21 0,1 1 16,21-1-16,-21 0 0,21 1 15,0-22-15,-21 21 0,21-21 0,0 1 16,-21-1-16,21 0 0,0 0 16,21-42 15,0 21-31,0-21 16,0 0-16,22-1 0,-22-20 15,0 21-15,0-21 0,22 20 0,-22-20 16,0 21-16,0 0 0,21 0 0,-20-1 15,-22 1-15,21 21 0,0 0 16,-21 21 0,0 1-16,0-1 0,0 0 15,0 0-15,0 21 0,0-20 16,0-1-16,0 0 0,21 0 0,-21 0 16,21 0-16,0 1 15,1-1-15,-1-21 0,0 0 0,0 0 16,21 0-16,-20 0 0,20 0 0,-21 0 15,21 0-15,-20 0 0,20 0 16,0-21-16,-21-1 0,22 22 0,-22-21 16,21-21-16,-21 21 0,1 0 15,-22-22-15,21 22 0,-21-21 0,21 21 16,-21-22-16,0 22 0,0 0 0,0 0 16,-21 21-1,0 21-15,-1 0 16,1 0-16,0 22 0,21-22 0,0 0 15,0 0-15,0 21 0,0-20 16,0-1-16,0 0 0,0 0 16,21 0-16,0-21 0,1 0 0,20 0 15,-21 0-15,0 0 16,0 0-16,1 0 0,20 0 0,-21 0 16,21-21-16,1 0 0,-1 0 15,0 21-15,-20-21 0,20-1 0,-21-20 16,0 21-16,-21-21 0,0 20 0,0-20 15,-21 21-15</inkml:trace>
  <inkml:trace contextRef="#ctx0" brushRef="#br0" timeOffset="87814.57">14626 8530 0,'0'-21'0,"0"-64"31,0 64-31,0 0 15,0 0-15,0 0 0,0 0 16,0-1-16,-21 1 0,0 21 0,0 0 16,-1 0-16,1 0 0,0 0 15,0 0-15,0 0 0,0 0 0,-1 21 16,1 1-16,0-1 0,0 0 16,0 0-16,0 21 0,21 1 15,0-22-15,0 21 0,0 22 0,0-22 16,0 22-16,0-22 0,0 21 0,0 1 15,0-1-15,0-20 0,0 20 16,0-20-16,0-1 0,0 0 0,21-21 16,0 1-16,0-1 0,0 0 0,22 0 15,-22-21-15,21 0 0,0 0 16,-20 0-16,20-21 0,0 0 0,-21 0 16,22-1-16,-1-20 0,0 21 15,1-21-15,-1-1 0,0 1 16,-20-22-16,20 22 0,-21 0 0,0-22 15,-21 22-15,0 0 0,0 20 0,0-20 16,0 21-16,0-21 0,0 20 16,0 1-16,0 42 31,0 1-31,-21-1 0,21 0 0,0 0 16,0 21-16,0 1 0,0-22 0,0 21 15,0 1-15,0-22 0,0 21 16,0-21-16,21 0 0,-21 1 0,21-1 15,1 0-15,-1 0 0,0-21 0,0 0 16,0 0-16,0 0 16,1 0-16,20-21 0,-21 0 0,21 21 15,-20-21-15,20-22 0,-21 22 0,0 0 16,22-21-16,-22-1 0,0 22 16,-21-21-16,21-1 0,-21 22 0,21 0 15,-21-21-15,0 21 0,0-1 0,0 1 16,0 0-16,0 42 31,0 0-31,0 1 16,0-1-16,0 0 0,0 21 15,0-21-15,0 22 0,0-22 0,0 21 16,0-21-16,0 1 0,0-1 16,0 21-16,0-21 0,21 0 15,-21 1-15,22-22 0,-1 0 16,0 0-16,0 0 0,0 0 0,0-22 15,1 1-15,20 21 0,-21-21 16,0-21-16,22 21 0,-22-1 0,21-20 16,-21 21-16,0-21 0,1 20 0,-22-20 15,0 21-15,0 0 0,0-22 16,0 22-16,0 0 0,-22 21 16,1-21-16,0 21 0,0 0 0,0 0 15,0 0-15,21 21 16,-22 0-16,22 0 15,0 1-15,0-1 0,0 0 0,22 0 16,-22 0-16,21 0 0,0 1 16,0-1-16,0 0 0,-21 0 0,21 0 15,1 0-15,-22 1 0,21 20 16,-21-21-16,21 0 0,0 0 16,0 1-16,0-1 0,1-21 15,-1 0-15,0 0 0,0 0 16,0 0-16,22 0 0,-1 0 0,-21-21 15,21-1-15,1 1 0,-22 0 0,21 0 16,1 0-16,-22 0 0,0-1 16,0-20-16,0 21 0,-21 0 15,0-22-15,0 22 0,0 0 0,0-21 16,0 21-16,-21-1 0,21 1 0,-21 0 16,0 21-16,0 0 0,-1 0 15,1 0-15,0 0 0,0 0 16,0 0-16,0 21 0,21 0 15,0 1-15,0-1 0,0 0 0,0 0 16,0 0-16,0 0 0,0 1 16,0-1-16,21 0 0,0 0 15,0 0-15,0 0 0,0 1 16,-21-1-16,22-21 0,-1 21 0,21 0 16,-21-21-16,0 0 0,1 0 0,-1 0 15,0 0-15,0 0 0,21 0 16,-20 0-16,-1 0 0,21 0 0,-21-21 15,0 21-15,1-21 0,-1 0 16,0-1-16,0 1 0,0 0 0,0 0 16,1 0-16,-1 0 0,0-1 0,-21-20 15,0 21-15,0 0 0,0 0 16,0-1-16,0 1 0,0 0 16,-21 21-16,0 0 15,-1 0-15,22 21 16,-21 0-16,0 1 0,21-1 15,0 0-15,-21 0 0,21 0 0,-21 0 16,21 22-16,0-22 0,0 0 0,0 0 16,0 0-16,0 1 0,0-1 15,21-21-15,0 0 0,0 21 0,0-21 16,22 0-16,-22 0 0,0 0 0,21 0 16,1-21-16,-1 0 0,0-1 15,1 22-15,-1-21 0,0 0 0,1 0 16,-22-21-16,21 20 0,-21 1 0,1 0 15,-1 0-15,-21 0 0,0-22 16,0 22-16,0 0 16,-21 21-1,-1 21 1,1 0-16,21 1 0,0-1 0,-21 0 16,21 0-16,-21 0 0,21 0 0,0 1 15,0-1-15,0 0 0,0 0 16,0 0-16,0 0 0,-21 1 0,21-1 15,0-42 17,0-1-32,0 1 15,21 0-15,-21 0 0,21 0 0,0 0 16,0-1-16,-21-20 16,22 21-16,-1 0 0,0-22 0,0 22 15,0-21-15,0 21 0,22 0 0,-22 21 16,0-22-16,0 22 0,0 0 15,1 0-15,-1 0 0,-21 22 16,0-1-16,0 0 0,0 0 0,0 0 16,0 0-16,0 1 0,0-1 15,0 0-15,0 0 0,0 0 0,21 0 16,0 22-16,-21-22 0,21 0 0,0-21 16,1 21-16,-1 0 0,0-21 15,0 0-15,21 0 0,-20 0 16,-1 0-16,21 0 0,0 0 0,-20 0 15,20-21-15,-21 0 0,21 0 16,-20 0-16,-1 0 0,0-1 0,0 1 16,0-21-16,0 0 0,-21-1 0,0 1 15,22 0-15,-22-1 0,0-20 16,0-1-16,0 22 0,21-22 0,-21 22 16,0 0-16,0-1 0,0 22 0,0 0 15,0 42 1,0 0-16,-21 22 15,-1-1-15,1 0 0,21 1 16,-21-1-16,0 0 0,21 1 0,0-1 16,-21 0-16,21 1 0,0-1 15,0-21-15,0 22 0,0-22 0,0 0 16,0 21-16,0-21 0,21 1 16,0-1-16,0-21 0,0 0 15,1 0-15,-1 0 16,0 0-16,0 0 0,0-21 0,0-1 15,1 1-15,-1 0 0,-21 0 0,0 0 16,21 0-16,-21-1 0</inkml:trace>
  <inkml:trace contextRef="#ctx0" brushRef="#br0" timeOffset="87994.47">18246 8319 0,'-22'21'0,"44"-42"0,-65 63 0,22-42 16,21 21-1,21-21 1,0 0-16,22 0 0,-22 0 16,21 0-16,1-21 0,-1 21 15,0-21-15,1 21 0,-1-21 0,-21-1 16,21 22-16,-20-21 0,-1 0 0,0 21 16</inkml:trace>
  <inkml:trace contextRef="#ctx0" brushRef="#br0" timeOffset="88406.23">19410 8107 0,'-21'0'0,"42"0"0,-64 0 16,65 0 0,-1 0-1,21 0-15,0 0 0,1 0 0,20 0 16,1 0-16,-22-21 0,22 21 15,-1-21-15,1 21 0,-1-22 0,-21 22 16,22-21-16,-22 21 0,22 0 16,-43 0-16,21 0 0,-21 0 0,1 0 15,-65 0 1,22 0 0,0 0-16,-21 0 0,20 0 0,-20 0 15,0 0-15,-1 0 0,22 0 0,-21 0 16</inkml:trace>
  <inkml:trace contextRef="#ctx0" brushRef="#br0" timeOffset="88599.12">19812 8022 0,'-21'0'0,"-43"21"16,149-42-16,-191 64 0,106-22 16,-21 0-16,21 0 0,0 0 15,-21 22-15,21-22 0,0 21 0,0 0 16,0 1-16,0-1 0,0 0 16,0 1-16,0-1 0,0 0 0,-21 1 15,21-1-15,-22 0 0,22 1 16,-21-1-16,21-21 0,-21 22 15,21-22-15,0 21 0,0-21 0,0 0 16,0 1-16,21-44 31,0 1-31,1 0 0,-1 0 0</inkml:trace>
  <inkml:trace contextRef="#ctx0" brushRef="#br0" timeOffset="89179.79">19981 8488 0,'0'0'15,"21"0"-15,-21-21 0,22 21 16,-22-21-16,0-1 16,21 1-16,0 21 0,-21-21 15,21 0-15,0 21 0,0-21 0,-21 0 16,22-1-16,-1 1 0,-21 0 16,0 0-16,-21 42 31,21 0-31,-22 0 15,1 1-15,-21 20 0,21-21 0,0 21 16,-1-20-16,22 20 0,-21-21 16,21 21-16,-21-20 0,21-1 0,0 0 15,0 0-15,0 0 0,0 0 0,21-21 16,0 22-16,1-22 16,-1 0-16,0 0 0,21 0 15,-21 0-15,22-22 0,-22 22 0,21-21 16,1 0-16,-1 0 0,0 0 0,1 0 15,-1-1-15,0-20 0,1 21 16,-22 0-16,21-22 0,-21 22 0,0-21 16,-21 21-16,0 0 0,0-1 15,-21 22 1,0 0-16,0 22 0,0-1 0,0 0 16,-1 0-16,1 0 0,0 0 15,21 1-15,0-1 0,0 0 0,0 0 16,0 0-16,0 0 0,21 1 15,0-1-15,1 0 0,-1 0 16,0 0-16,0-21 0,-21 21 16,0 1-16,0-1 0,0 0 15,0 0-15,-21-21 16,0 21-16,0-21 0,-22 0 16,22 0-16,0 0 0,0 0 0,0 0 15,21-21-15,0 0 0,0 0 16,0 0-16,0-1 0,21-20 15,0 21-15,21-21 0,1 20 16</inkml:trace>
  <inkml:trace contextRef="#ctx0" brushRef="#br0" timeOffset="89415.65">21040 8065 0,'0'0'0,"0"-22"0,0 44 31,0-1-15,-22 21-16,1-21 0,21 22 0,-21-22 15,0 21-15,0 0 0,0 1 16,21-1-16,-22 0 0,1-20 0,21 20 16,0-21-16,-21 21 0,21-20 0,-21 20 15,21-21-15,0 0 0,0 0 16,0 1-16,0-1 0,0 0 0,21-21 16,0 0-16,0 0 15,1 0-15,-1 0 0,0 0 16,0-21-16,-21 0 0,0-1 0,0 1 15</inkml:trace>
  <inkml:trace contextRef="#ctx0" brushRef="#br0" timeOffset="89574.52">20659 8446 0,'0'0'16,"0"-22"-1,21 1-15,21 21 16,-21-21-16,22 21 0,-1-21 15,-21 21-15,21-21 0,1 21 0,-1-21 16,22 21-16,-22-22 0,0 22 16,1 0-16</inkml:trace>
  <inkml:trace contextRef="#ctx0" brushRef="#br0" timeOffset="90326.73">21780 8297 0,'0'0'0,"-21"0"0,21-21 16,0 0-1,21 0 1,1 0-16,-1 21 0,0 0 16,0 0-16,0 0 0,0 0 0,1 21 15,-1 0-15,0 0 16,-21 22-16,21-22 0,-21 0 0,0 0 15,0 21-15,0-20 0,0-1 0,0 21 16,0-21-16,0 0 0,-21 1 16,0-1-16,21 0 0,-21 0 0,-1 0 15,1-21-15,21-21 47,0 0-47,0 0 0,0 0 16,0-22-16,0 22 0,21 0 15,1-21-15,-1-1 0,0 22 0,0-21 16,0-1-16,0 1 0,1 21 0,-1-21 16,0 20-16,0 1 0,0 21 15,22 0-15,-22 0 0,0 0 0,21 21 16,-21 1-16,1-1 0,20 0 0,-21 21 16,-21-21-16,0 22 0,21-22 15,-21 21-15,0-21 0,0 1 0,0 20 16,0-21-16,0 0 0,-21-21 15,21 21-15,0 1 0,-21-22 16,0 0-16,0 0 0,-1 0 16,22-22-1,0 1 1,22 0-16,-1-21 0,0 21 16,0-1-16,21-20 0,1 21 0,-22-21 15,21-1-15,1 1 0,20 21 16,-21-22-16,1 22 0,20 0 15,-20 21-15,-1 0 0,0 0 0,-21 0 0,1 21 16,-1 0-16,0 1 0,-21-1 16,21 21-16,-21-21 0,0 22 15,0-22-15,0 21 0,0-21 0,-21 0 16,0 22-16,0-22 0,-1 0 16,1 0-16,21 0 0,-21 1 0,0-22 15,0 21-15,0-21 0,-1 0 16,22 21-16,0-42 31,22 0-31,-1-1 0,0 22 0,0-21 16,0 0-16</inkml:trace>
  <inkml:trace contextRef="#ctx0" brushRef="#br0" timeOffset="90666.08">23072 8424 0,'0'0'0,"21"0"0,0 0 16,0 0-16,0 0 15,0 0-15,1-21 0,-1 21 16,0-21-16,0 0 0,0 21 16,0-21-16,1 0 0,-1-1 0,0 1 15,0 0-15,0-21 0,-21 21 0,0-22 16,21 22-16,-21 0 0,0-21 16,0 20-16,0 1 0,-21 21 15,0 0 1,0 21-16,0 1 0,0 20 15,-1-21-15,1 21 0,0 1 0,0-1 16,0-21-16,0 22 0,21-1 0,0-21 16,0 0-16,0 0 0,0 1 15,0-1-15,0 0 0,0 0 0,21-21 16,0 0-16,0 21 0,0-21 0,22 0 16,-22 0-16,0 0 15,0 0-15,0-21 0,22 0 0,-22 21 16,21-21-16,-21 0 0,22-1 0,-22-20 15</inkml:trace>
  <inkml:trace contextRef="#ctx0" brushRef="#br0" timeOffset="90918.93">24109 7662 0,'0'0'0,"0"-21"0,0 0 0,0 42 15,0 0 1,0 1-16,0 20 0,0-21 15,0 21-15,-21 22 0,-1-22 0,1 22 16,21-22-16,-21 22 0,0-22 0,21 21 16,-21-20-16,0-1 0,-1 0 15,22 1-15,-21-22 0,0 21 0,0-21 16,21 1-16,0-1 0,0 0 16,0 0-16,0 0 15,21-21 1,0-21-16,-21 0 15,0 0-15</inkml:trace>
  <inkml:trace contextRef="#ctx0" brushRef="#br0" timeOffset="91538.63">23876 8086 0,'-21'0'16,"42"0"-16,-42-21 0,0 21 0,21-22 31,21 1-16,0 21-15,21 0 0,-21-21 0,22 21 16,-1 0-16,-21-21 0,22 0 16,-1 21-16,0-21 0,22-1 0,-22 1 15,0 0-15,22 0 0,-22 21 0,-21-21 16,1 0-16,-1-1 0,0 22 16,-21-21-16,0 0 15,-21 21 1,0 21-16,-1-21 15,22 21-15,-21 1 0,21 20 0,-21-21 16,0 0-16,21 22 0,0-1 0,0 0 16,-21-21-16,21 22 15,-21-1-15,21 0 0,0-20 0,0 20 16,-22-21-16,22 0 0,-21 22 0,21-22 16,0 0-16,0 0 15,0 0 1,0-42-1,0 0-15,21 0 16,-21 0-16,22-22 0,-1 22 16,0 0-16,0-21 0,0-1 0,0 1 15,22 0-15,-1 20 0,0-20 16,1 0-16,-22 21 0,21-1 16,1 1-16,-22 0 0,0 21 0,0 0 15,0 0-15,-21 21 16,0 0-16,0 22 0,0-22 15,0 21-15,-21 1 0,0-1 0,21-21 16,-21 21-16,0-20 0,21 20 16,0-21-16,-22 0 0,22 0 0,-21 1 15,21-1-15,0 0 16,0-42 15,21 0-31,1-1 16,-1 1-16,0 0 15</inkml:trace>
  <inkml:trace contextRef="#ctx0" brushRef="#br0" timeOffset="91903.75">25209 7895 0,'0'-21'16,"0"42"-16,-21-42 16,0 42-1,0 0-15,0 1 0,21-1 0,-21 0 16,-1 0-16,1 21 0,0-20 0,21-1 15,0 21-15,0-21 0,0 0 16,0 1-16,0-1 0,0 0 0,0 0 16,0 0-16,21-21 15,0 0-15,1 0 16,-1 0-16,0 0 0,0 0 16,0-21-16,0 0 0,1 21 0,-1-21 15,-21-22-15,21 22 0,0 0 16,-21-21-16,21-1 0,-21 22 0,0-21 15,0 21-15,0-22 0,0 22 16,0 0-16,0 0 0,0 0 0,-21 21 16,0 0-16,0 0 0,0 0 15,-22 0-15,22 0 0,0 0 16,0 21-16,0-21 0,-1 21 16,1 0-16,0-21 0,21 21 0,0 1 15,0-1-15,0 0 16,0 0-16</inkml:trace>
  <inkml:trace contextRef="#ctx0" brushRef="#br0" timeOffset="92454.51">25696 7959 0,'0'0'0,"0"-21"0,0-1 15,0 1-15,0 0 16,0 0-16,0 0 0,-21 21 15,0 0 1,0 0-16,0 0 0,-1 0 16,1 21-16,0 0 0,0 0 0,0 0 15,0 1-15,-1-1 0,1 21 16,0-21-16,21 22 0,0-22 0,0 0 16,0 21-16,0-21 0,0 1 0,0-1 15,0 0-15,21-21 16,0 0-16,1 0 15,-1 0-15,0 0 0,0 0 0,0-21 16,0 0-16,1-1 0,-1 1 16,21 0-16,-21-21 0,0-1 15,1 1-15,20 0 0,-21-22 0,21 22 16,-20-22-16,20 1 0,0 21 16,-21-22-16,22 1 0,-22 20 0,-21 1 15,21 0-15,-21 20 0,0 1 16,-21 21-1,0 21-15,-22 22 0,22-22 16,0 21-16,0 1 0,0-1 0,0 0 16,-1 22-16,22-22 0,-21 0 0,21 1 15,0-1-15,0-21 0,0 22 16,0-1-16,0-21 0,21 0 0,1 22 16,-1-22-16,0 0 0,0-21 15,0 21-15,22-21 0,-22 0 16,21 0-16,-21 0 0,22 0 0,-1 0 15,21 0-15,-20-21 0,-1 0 0,0 0 16,-20-1-16,20 1 0,-21 0 16,0 0-16,0 0 0</inkml:trace>
  <inkml:trace contextRef="#ctx0" brushRef="#br0" timeOffset="93666.59">423 12107 0,'-42'0'0,"84"0"0,-105 0 16,42 0-16,-22 0 0,22 0 16,0 0-16,0 22 0,0-22 0,21 21 31,21 0-31,0-21 0,21 0 15,1 21-15,-1-21 0,21 0 16,-20 0-16,20 0 0,1 21 16,-1-21-16,1 0 0,-1 0 0,1 0 15,20 0-15,-20 0 0,-1-21 16,1 21-16,-22-21 0,22 21 16,-1-21-16,-20 21 0,-1-21 15,-21 21-15,21 0 0,-42-22 0,0 1 16,0 0-1,-21 0-15,0 21 0,0-21 16,-21 21-16,-1-21 0,1 21 16,0-22-16,-1 1 0,22 21 0,-21-21 15,-1 21-15,22 0 0,0 0 16,0-21-16,42 21 31,0 0-31,22 0 16,-22 0-16,21 0 0,0 0 15,1 0-15,-1 0 0,0 0 16,1 0-16,-1 21 0,-21 0 0,22 0 16,-43 1-16,0 20 0,0 0 15,0-21-15,-22 22 0,1-1 0,-21 0 16,0 1-16,-22-1 0,22 0 16,-22-20-16,1 20 0,20-21 15,1 21-15,0-20 0,21-22 0,-1 21 16</inkml:trace>
  <inkml:trace contextRef="#ctx0" brushRef="#br0" timeOffset="95175.32">3069 11811 0,'0'0'15,"0"-21"1,21 0-16,-21 0 15,21 21-15,-21-22 0,0 1 16,0 0-16,0 0 0,0 0 16,0 0-16,0-1 15,-21 22-15,0-21 0,0 21 0,0 0 16,0 0-16,-1 0 16,1 0-16,-21 0 0,21 21 0,0 1 15,-22-1-15,22 0 0,0 0 16,-21 0-16,20 22 0,1-1 0,21 0 15,0 1-15,0-1 0,0 0 0,0 1 16,0-1-16,0-21 0,0 21 16,21-20-16,1-1 0,-1 0 0,0 0 15,0-21-15,0 0 0,0 0 16,22 0-16,-22 0 0,0 0 0,0-21 16,22 0-16,-22 0 0,0-22 15,21 22-15,-21-21 0,1-1 0,-1 22 16,21-21-16,-21 0 15,0-1-15,-21 1 0,22 21 0,-22-22 16,0 1-16,0 21 0,0 0 0,0 0 16,0-1-16,0 44 15,-22-1 1,22 0-16,0 21 0,0-21 16,0 22-16,0-22 0,0 21 0,0 1 15,0-1-15,0-21 0,22 21 16,-1-20-16,0 20 0,-21-21 0,21 0 15,21 0-15,-20-21 0,-1 0 16,21 0-16,-21 0 0,22 0 0,-22 0 16,21-21-16,0 0 0,1 0 15,-22 0-15,21-22 0,1 22 16,-1-21-16,-21 21 0,21-22 0,-20 1 16,20 0-16,-21-1 0,0 1 15,-21 0-15,21-1 0,-21-20 0,22 21 16,-22-1-16,0 22 0,0-21 15,0 21-15,0-1 0,0 1 0,-22 21 16,22 21-16,-21 22 16,21-22-16,0 21 0,-21 1 15,0-1-15,21 0 0,-21 1 0,21-1 16,-21 0-16,21 1 0,0 20 16,0-21-16,0-20 0,0 20 15,0 0-15,0-21 0,0 22 0,21-22 16,0 0-16,0-21 0,0 0 15,22 0-15,-22 0 0,0 0 0,0 0 16,21 0-16,-20-21 0,20 0 16,0 0-16,-21-22 0,22 22 0,-1-21 15,0 21-15,-20-22 0,20 1 0,0 0 16,-21-1-16,1 1 0,20 0 16,-42-1-16,0 1 0,0 0 15,0-1-15,0 1 0,0 0 16,0 20-16,-21 1 0,21 0 0,-21 21 15,-1 0-15,1 21 0,0 0 0,0 1 16,0 20-16,0 0 0,-1 1 16,22 20-16,0-21 0,0 1 0,0 20 15,0-20-15,0-1 0,0 0 16,0 1-16,0-1 0,22-21 0,-1 21 16,0-20-16,0-1 0,0 0 0,22 0 15,-22-21-15,0 0 0,21 0 16,-21 0-16,22 0 0,-22-21 0,21 0 15,-21 0-15,1-1 0</inkml:trace>
  <inkml:trace contextRef="#ctx0" brushRef="#br0" timeOffset="97974.96">6011 11642 0,'0'-21'31,"0"-1"-15,0 1-16,0 0 0,21 0 15,1 0-15,-22-22 0,21 22 0,0 0 16,0 0-16,0-21 0,0 20 16,1 22-16,-1-21 0,0 0 15,0 21-15,0 0 0,0 0 0,1 21 16,-1 0-16,-21 1 0,21 20 16,-21-21-16,21 21 0,-21 1 0,0-1 15,0 0-15,0 1 0,0-22 0,0 21 16,0 1-16,-21-22 0,21 21 15,-21-21-15,21 0 0,0 1 0,0-1 16,-21-21-16,21-21 31,0-1-31,0 1 16,21-21-16,-21 21 0,21 0 16,0-22-16,-21 22 0,21-21 15,0-1-15,-21 1 0,22 0 0,-1-1 16,0 1-16,0 0 0,-21 21 15,21-1-15,0 1 0,1 21 0,-1 0 16,0 0-16,0 21 0,-21 1 0,21 20 16,0-21-16,1 0 0,-22 22 15,0-1-15,0-21 0,21 21 0,-21 1 16,0-22-16,0 21 0,0-21 0,0 1 16,0 20-16,0-21 0,0 0 15,0 0-15,21-21 31,0-21-15,0 0-16,-21 0 0,21 0 16,1 0-16,-1-22 0,0 22 0,0-21 15,-21-1-15,21 22 0,0-21 16,1 0-16,-1-1 0,0 1 0,-21 21 16,21-22-16,-21 22 0,21 21 15,-21 21 1,21 1-16,-21-1 0,0 21 0,0-21 15,0 22-15,22-22 0,-22 21 16,0-21-16,0 22 0,0-22 16,21 21-16,-21-21 0,21 0 0,-21 1 0,21-1 15,0-21-15,-21 21 16,21-21-16,1 0 0,-1 0 0,0 0 16,0 0-16,0 0 0,22 0 0,-22-21 15,0 0-15,0 21 0,21-22 16,-20 1-16,-1 0 0,0-21 0,0 21 15,0-22-15,0 22 0,-21-21 16,0-1-16,0 1 0,0 21 0,0-21 16,0 20-16,0 1 0,0 0 0,0 0 15,-21 21-15,0 21 16,0 0-16,0 0 0,21 1 16,0-1-16,-21 21 0,21 0 0,-22 1 15,22-1-15,0-21 16,0 22-16,0-1 0,0-21 0,0 21 15,0-20-15,22-1 0,-1 0 0,0 0 16,0-21-16,0 21 0,22-21 16,-22 0-16,21 0 0,0 0 0,1 0 15,-1 0-15,0-21 0,1 0 0,-1 0 16,0 0-16,1-1 0,-1 1 16,0 0-16,-20-21 0,20-1 0,-21 1 15,0 0-15,0-1 0,1-20 16,-1-1-16,-21 22 0,0-21 15,21 20-15,-21 1 0,0 0 0,0 20 16,0 1-16,0 0 0,-21 42 16,0 0-1,-1 1-15,1 20 0,0 0 0,0 22 16,0-22-16,0 22 0,21-22 0,0 21 16,-22-20-16,22-1 0,0 0 15,0 1-15,0-1 0,0-21 0,22 22 16,-1-22-16,21 0 0,-21 0 0,0 0 15,22-21-15,-22 0 0,21 0 16,-21 0-16,22 0 0,-22 0 16,21-21-16,-21 0 0,22 0 0,-1 0 15,-21-1-15,22-20 0,-1 21 16,-21-21-16,21-22 0,-20 22 0,-1-22 16,0 1-16,0 20 0,0-20 0,0-1 15,-21 22-15,22 0 0,-22 21 16,0-1-16,0 1 0,0 0 0,-22 42 15,1 0-15,0 1 16,0-1-16,21 21 0,-21 0 16,21 1-16,-21-1 0,-1 0 0,22 1 15,0-1-15,0 0 0,-21 1 0,21-1 16,-21-21-16,21 22 16,0-22-16,-21 21 0,21-21 0,0 0 15,0 1-15,0-1 0,21-21 31,0 0-31,0-21 0,1-1 16,-1 1-16,-21 0 0,21 0 0,0 0 16,0-22-16,0 22 0,1 0 15,-1-21-15,0 21 0,-21-1 0,21 22 16,0-21-16,0 21 0,1 0 16,-22 21-1,0 1-15,21-1 0,-21 0 16,0 0-16,0 0 0,0 0 0,0 1 15,21-1-15,0 0 0,0 0 16,-21 0-16,21-21 0,1 21 0,-1-21 16,0 0-16,0 0 0,0 0 0,0 0 15,1 0-15,-1 0 0,21 0 16,-21 0-16,22-21 0,-22 0 0,0 0 16,21 0-16,-21 0 0,1-1 15,20-20-15,-21 21 0,21-21 0,-20-1 16,20 1-16,-21 21 0,0 0 0,-21-22 15,0 22-15,0 42 32,0 0-32,-21 22 0,0-22 15,21 0-15,-21 21 0,21-20 0,-21-1 16,21 21-16,-22-21 0,22 0 16,0 1-16,0-1 0,0 0 0,0 0 15,22-21-15,-1 0 0,0 21 16,0-21-16,0 0 15,22 0-15,-22 0 0,0-21 0,0 21 16,0-21-16,22 0 0,-22 21 0,-21-21 16,21-22-16,-21 22 0,21 0 15,-21 0-15,0-22 0,0 22 16,0-21-16,0 21 0,-21-22 0,0 22 16,0 21-16,-1-21 0,-20 21 15,21 0-15,0 0 0,0 0 0,-1 0 16,1 0-16,21 21 0,0 0 15,21-21 1,1 22-16,-1-22 0,21 0 0,0 0 16,-20 0-16,20 0 0,0 0 15,22-22-15,-1 1 0,-20 21 16,20-21-16,1 21 0,-22-21 0,21 0 16,-20 21-16,-22-21 0,21 21 0,-21 0 15,1-22-15,-44 22 31,1 0-31,0 22 0,-21-22 16,21 21-16,-22 21 0,22-21 0,-21 0 16,-1 22-16,22-22 0,0 21 0,0-21 15,0 22-15,0-1 0,21-21 16,0 0-16,-22 22 0,22-22 0,0 0 16,0 0-16,0 0 0,0 1 0,22-1 15,-1-21-15,0 0 0,0 21 16,21-21-16,-20 0 0,-1 0 0,0 0 15,21-21-15,-21 0 0,1-1 0,20 1 16,-21 0-16,0 0 16,0-21-16,22-1 0,-22 1 0,0-22 15,0 1-15,0-1 0,1 1 0,-1-1 16,0-20-16,0 20 0,0 1 16,0-1-16,-21-42 0,0 64 15,0 21-15,0 0 0,0 0 0,-21 21 16,0 0-16,0 21 15,0 21-15,0-21 0,-1 22 0,1-1 16,0 21-16,21-20 0,0 20 16,0 1-16,0 20 0,0-20 0,0-22 15,0 22-15,0-1 0,0-20 16,0-1-16,21 0 0,0-21 0,1 1 16,-1 20-16,0-42 0,0 21 15,21-21-15,-20 0 0,-1 0 0,21 0 16,0 0-16,-20 0 0,20-21 0,21 21 15,-20-21-15,-1 0 0,22-1 16,-22-20-16,21 21 0,-20 0 0,-22-22 16,21 1-16,-21 21 0,1-21 15,-22-1-15,0 22 0,0 0 0</inkml:trace>
  <inkml:trace contextRef="#ctx0" brushRef="#br0" timeOffset="98225.81">8318 11367 0,'-21'0'0,"42"0"0,-21 0 16,22 0-1,-1 0-15,21-22 0,-21 1 16,22 21-16,-1-21 0,21 0 0,-20 21 15,-1-21-15,22 0 0,-22 21 0,0-22 16,1 22-16,-1 0 0,0-21 16,-21 21-16,1 0 0,-22-21 15,-22 21 1</inkml:trace>
  <inkml:trace contextRef="#ctx0" brushRef="#br0" timeOffset="98890.42">5143 12785 0,'0'0'16,"0"-21"-16,0-1 0,0 1 15,22 0-15,-1 21 0,-21-21 16,21 0-16,0 0 0,0-1 0,-21 1 15,21 0-15,1 0 0,-22 0 16,0 0-16,0-1 0,0 1 0,-22 21 16,-20 0-16,21 0 15,0 0-15,-22 21 0,1 1 16,0-1-16,-1 0 0,1 0 0,21 0 16,-21 22-16,20-22 0,1 21 15,21-21-15,0 0 0,0 22 0,0-22 16,43 0-16,-22 0 0,0 0 0,21 1 15,1-1-15,-1 0 16,-21 21-16,21-21 0,1 1 0,-1-1 16,0 0-16,-20 0 0,-1 0 0,0 0 15,0 1-15,-21-1 0,0 0 16,-21 0-16,0 0 0,0 0 0,-22 1 16,1-22-16,0 21 0,-1-21 15,-20 0-15,-1 0 0,22 0 0,-22 0 16,1 0-16,-1 0 0,1 0 0,21 0 15,-1-21-15,1-1 0,0 1 16,-1 0-16,22 0 0,0 0 0,0-22 16,21 22-16,0 0 0,0-21 15,0-1-15,21 22 0,0 0 16,21-21-16,1 21 0,-1-1 0,0 1 0,22-21 16,-1 21-16,1 0 15,-22-1-15,22 1 0</inkml:trace>
  <inkml:trace contextRef="#ctx0" brushRef="#br0" timeOffset="99135.28">5715 12467 0,'0'0'0,"0"21"16,0 1 0,0-1-16,0 0 0,0 21 15,-21-21-15,0 22 0,21-1 0,-22 0 16,22 1-16,-21-1 0,0 0 15,21 1-15,0-1 0,-21 0 16,0 1-16,21-1 0,0 0 0,-21-20 16,21-1-16,0 21 0,0-21 0,21 0 15,0-21-15,0 0 16,0 0-16,0 0 0,1 0 16,-1 0-16,0-21 0,-21 0 0,21 0 15</inkml:trace>
  <inkml:trace contextRef="#ctx0" brushRef="#br0" timeOffset="99323.18">5419 12933 0,'0'0'0,"0"21"16,21-21-16,0 0 0,0 0 15,0 0-15,22 0 0,-22 0 16,21 0-16,0 0 0,1 0 0,20-21 15,-20 0-15,-1 0 0,0 21 16,1-22-16,-1 1 0,0 21 0,1 0 16</inkml:trace>
  <inkml:trace contextRef="#ctx0" brushRef="#br0" timeOffset="100726.22">6265 13081 0,'0'0'0,"0"21"0,21-21 0,1 0 16,-1 0-16,0 0 16,0 0-16,0-21 0,0 0 15,1 0-15,-22 0 0,21-1 16,-21 1-16,21 0 0,-21 0 0,0-21 16,0 20-16,0-20 0,-21 21 0,0-21 15,-1 20-15,1-20 16,0 21-16,0 21 0,-21-21 0,20 21 15,1 0-15,0 0 0,-21 0 0,21 21 16,-1 0-16,1 0 0,0 22 16,0-22-16,0 21 0,0 0 0,21 1 15,-22-1-15,22 0 0,-21 1 16,21-1-16,0 0 0,0-20 0,0 20 16,0-21-16,21 0 0,1-21 0,-22 21 15,42-21-15,-21 22 0,0-22 16,0 0-16,1 0 0,20 0 0,-21-22 15,0 1-15,22 0 0,-22 0 0,0 0 16,21 0-16,-21-1 16,1-20-16,-1 21 0,0-21 0,-21-1 15,21 1-15,-21 0 0,21-1 0,-21 22 16,0-21-16,21 21 0,-21-22 16,0 22-16,0 42 15,0 0 1,0 1-16,-21-1 0,0 0 0,21 21 15,-21 1-15,21-22 0,0 21 0,0 0 16,0-20-16,0 20 0,0-21 16,0 0-16,0 0 0,21 1 0,0-1 15,0 0-15,1-21 0,-1 0 0,21 0 16,-21 0-16,22 0 16,-1 0-16,0 0 0,-21-21 0,22 0 15,-1 21-15,0-43 0,-20 22 0,20 0 16,-21-21-16,21-1 0,-20 1 15,-1 0-15,0-1 0,0-20 0,0 20 16,0 1-16,-21 0 0,0-1 0,0 1 16,0 0-16,0 21 0,0-22 15,0 22-15,-21 42 16,0 0 0,21 1-16,-21 20 0,21-21 15,0 21-15,-21 1 0,21 20 16,-21-20-16,21-1 0,0 0 0,0 1 15,0-1-15,0 0 0,0 1 16,0-22-16,0 21 0,21-21 0,0 0 16,0 1-16,0-22 0,0 0 15,22 0-15,-22 0 0,0 0 0,0 0 16,0 0-16,22 0 0,-22-22 0,0 1 16,0 0-16,0-21 0,1 21 15,-1-1-15,0-20 0,0 0 0,0 21 16,0-22-16,-21 1 0,0 21 0,0 0 15,0-1-15,22 22 0,-22 22 16,0-1 0,0 0-16,0 21 0,0-21 15,-22 22-15,22-22 0,0 21 16,0-21-16,0 1 0,0-1 0,0 0 16,0 0-16,22 0 0,-1 0 0,0-21 15,0 0-15,21 0 0,-20 0 16,-1 0-16,21 0 0,0 0 0,-20-21 15,20 21-15,-21-21 0,21 0 0,-20 0 16,-1 0-16,0-1 0,0 1 16,0-21-16,0 21 0,1-22 15,-22 22-15,0-21 0,21 21 0,-21-22 0,21 22 16,-21 0-16,21 0 0,-21 42 47,21-21-32,0 0 1,1-21 15,-22 0-31,0 0 16,0-1-16,0 1 16,0 0-16,-22 0 15,1 21-15,0 0 16,0 0-1,0 21-15,0-21 0,21 21 0,-22 0 16,22 22-16,-21-22 0,0 21 0,21-21 16,0 22-16,0-1 0,0-21 15,0 22-15,0-22 0,0 0 0,0 21 16,0-21-16,21 1 0,0-1 16,1-21-16,-1 0 0,0 0 15,0 0-15,0 0 0,0 0 0,22 0 16,-22-21-16,0-1 0,0 22 0,0-21 15,22 0-15,-22 0 16,0-21-16,-21 20 0,21 1 0,0 0 16,-21-21-16,0 21 0,0-1 0,0-20 15,0 21-15,0 0 0,0 0 16</inkml:trace>
  <inkml:trace contextRef="#ctx0" brushRef="#br0" timeOffset="100954.09">7980 12319 0,'0'0'0,"-21"0"16,-1 0-16,1 0 0,0 0 16,0 0-1,21 21 48,-21-21-63</inkml:trace>
  <inkml:trace contextRef="#ctx0" brushRef="#br0" timeOffset="101201.3">6964 12615 0,'0'0'0,"-21"43"31,63-43-15,-21 0-16,0 0 0,22 0 15,-1-21-15,-21 21 0,21-22 0,1 22 16,-1 0-16,0-21 0,1 21 0,-1 0 15,0 0-15,-20-21 0,20 21 0,-21 0 16,0 0-16</inkml:trace>
  <inkml:trace contextRef="#ctx0" brushRef="#br0" timeOffset="102386.13">14541 11113 0,'0'0'16,"-42"0"-1,21 0-15,42 0 63,0 0-63,0 0 0,22 0 16,-1-22-16,0 22 0,1 0 15,20 0-15,-20 0 0,20-21 16,1 21-16,-1 0 0,22 0 0,-22 0 0,1 0 15,-1 0-15,1 0 16,-1 0-16,1 0 0,-22 0 0,0 0 16,1 0-16,-22-21 0,0 21 0,0 0 15,-21-21 1,-21 21 0,0-21-16,0 21 0,0 0 0,-22-21 15,22 21-15,-21-22 0,21 22 16,-22 0-16,22-21 0,-21 21 0,21 0 15,-1-21-15,1 21 0,0 0 16,0 0-16,21-21 0,-21 21 16,21-21-1,21 21-15,21 0 0,-21 0 16,1 0-16,20 0 0,0 0 16,-21 0-16,22 0 0,-1 0 0,-21 0 15,0 21-15,22-21 0,-22 21 0,-21 0 16,0 0-16,0 1 0,0-1 15,0 21-15,0-21 0,0 22 0,-21-1 16,-22-21-16,22 21 0,-21 1 0,0-22 16,-1 21-16,1-21 0,21 22 15,-22-22-15,22 0 0,0 0 16,21 0-16,0 1 0</inkml:trace>
  <inkml:trace contextRef="#ctx0" brushRef="#br0" timeOffset="103998.21">17441 10986 0,'0'21'0,"21"-21"15,1 0 48,-1 0-63,-21-21 15,21 21-15,-21-22 16,21 22-16,-21-21 0,0 0 16,0 0-16,0 0 15,0 0 1,0-1-16,0 1 16,-21 21-16,21-21 15,-21 21-15,21-21 16,-21 21-1,-1 0-15,1-21 16,0 21 0,0 0-16,0 0 15,0 0 1,-1 0-16,1 0 16,0 0-16,0 0 0,0 21 15,0 0-15,-1 0 16,1 0-16,21 22 0,0-22 0,-21 0 15,21 21-15,-21-20 0,21 20 16,0 0-16,0 1 0,0-22 0,0 21 16,0 0-16,0 1 0,0-22 15,21 0-15,0 0 0,-21 0 16,21 1-16,1-1 0,-1-21 0,0 0 16,0 0-16,0 0 0,0 0 0,1 0 15,20 0-15,-21-21 0,0-1 16,22 1-16,-22 0 0,0-21 0,21 21 15,-21-22-15,1 22 0,-1-21 0,0 21 16,-21-22-16,0 22 0,21-21 16,-21 21-16,0-22 0,0 22 0,0 0 15,0 0-15,0 0 0,0-1 0,0 1 16,0 42 15,0 1-31,0 20 0,0-21 0,0 0 16,0 22-16,0-22 0,0 21 15,0 0-15,0-20 0,0 20 0,0-21 16,0 21-16,21-20 0,-21-1 16,21 0-16,-21 0 0,22 0 0,-1-21 15,0 0-15,0 0 0,21 0 16,-20 0-16,-1 0 0,0-21 16,0 0-16,0 0 0,0 0 0,1-1 15,20 1-15,-21-21 0,0 21 0,0 0 16,1-22-16,-1 22 0,-21 0 15,21-21-15,-21 20 0,21-20 16,-21 21-16,0 0 0,0-22 0,0 22 16,0 0-16,0 0 0,0 0 15,0 0-15,0-1 0,0 1 16,-21 42 15,0 1-15,0 20-16,-1-21 0,22 0 15,0 22-15,-21-22 0,21 21 0,-21 0 16,21-20-16,0 20 0,0 0 0,0-21 16,0 22-16,0-1 0,0-21 15,0 0-15,0 22 0,21-22 16,0-21-16,-21 21 0,22-21 0,-1 0 16,21 0-16,-21 0 0,0 0 15,22-21-15,-22 21 0,21-21 0,1-22 16,-1 22-16,0 0 0,-21-21 0,22 21 15,-1-22-15,-21 22 0,22-21 16,-22-1-16,0 1 0,0 0 0,0-1 16,-21 1-16,0 0 0,0 21 15,0-22-15,0 1 0,0 21 16,0 0-16,0-1 0,0 44 16,0 20-1,-21-21-15,21 21 0,-21 1 0,21-1 16,-21 0-16,21 1 0,0-1 0,0 0 15,0 1-15,0-1 0,0 0 16,0 1-16,0-22 0,21 21 0,0-21 16,0 22-16,0-22 0,1-21 0,-1 21 15,21 0-15,-21-21 0,0 0 16,22 0-16,-22 0 0,0-21 0,21 0 16,-20 0-16</inkml:trace>
  <inkml:trace contextRef="#ctx0" brushRef="#br0" timeOffset="105198.66">20426 11134 0,'0'0'0,"21"0"16,-21-21 15,21-1-31,-21 1 0,21 0 0,-21 0 16,21 0-16,-21 0 0,0-22 0,22 22 15,-1 0-15,-21 0 0,0 0 16,0-1-16,21 22 0,-21-21 0,0 0 16,0 42 62,-21-21-63,21-21 423,-21 21-423,-1 0 1</inkml:trace>
  <inkml:trace contextRef="#ctx0" brushRef="#br0" timeOffset="108551.39">20320 10795 0,'0'0'15,"0"-21"-15,0 0 16,0 0-16,-21 21 16,0-22-1,-1 22-15,1 22 16,0-1 0,21 0-16,-21 0 0,21 0 15,0 0-15,0 22 0,0-22 0,-21 0 16,21 0-16,0 0 0,-21 1 0,21-1 15,0 0-15,0 0 16,0 0-16,0 0 16,0-42 15,0 0-31,21 0 0,-21 0 16,21 0-16,0-1 0,0 1 15,-21 0-15,21 0 0,1 0 16,-1-22-16,0 22 0,0 0 0,0-21 15,0 21-15,1-1 0,-22 1 0,21 21 16,0-21-16,0 21 0,0 0 16,0 0-16,-21 21 0,22 0 15,-22 1-15,0-1 0,0 21 0,0-21 16,0 22-16,0-22 0,0 0 16,0 21-16,0-21 0,0 1 0,0 20 15,0-21-15,0 0 0,0 0 0,0 1 16,21-22-1,0 0-15,0 0 16,0 0-16,0 0 0,-21-22 16,22 1-16,-1 21 0,0-21 15,0 0-15,0 0 0,0 0 0,1-22 16,-1 22-16,0 0 0,0-21 0,0 20 16,0-20-16,1 0 0,-1 21 15,0-22-15,0 22 0,-21 0 0,0 0 16,21 21-16,-21 21 15,0 0 1,0 0-16,0 0 0,0 22 0,0-22 16,0 21-16,0-21 15,0 22-15,0-22 0,0 21 0,0-21 16,0 1-16,0-1 0,0 0 0,0 0 16,0 0-16,21-21 0,1 21 15,-1-21-15,0 0 0,0 0 0,21 0 16,-20 0-16,20 0 0,0-21 0,-21 21 15,22-21-15,-1 0 0,0 0 16,1 0-16,-1-1 0,0 1 0,1-21 16,-22 21-16,0-22 0,0 22 0,0-21 15,-21 0-15,0 20 0,0-20 16,0 21-16,0 0 0,0 0 16,-21-1-16,0 1 0,0 21 0,0 0 15,0 0-15,-22 21 0,22 1 16,0-1-16,0 21 0,0-21 0,-1 22 15,1-1-15,0 0 0,21-21 0,-21 22 16,21-1-16,0-21 0,0 22 16,0-22-16,21 0 0,0 0 0,22 0 15,-22 0-15,21 1 0,0-22 0,1 0 16,-1 0-16,0 0 0,1 0 16,-1 0-16,0 0 0,1-22 0,-1 1 15,0 0-15,1 0 0,-1 0 0,-21 0 16,22-1-16,-22-20 15,0 0-15,0-1 0,0 1 0,-21 0 16,21-1-16,-21-20 0,22-1 0,-22 1 16,21 21-16,-21-22 0,0 22 15,21-1-15,-21 22 0,0-21 0,21 21 16,-21 42 0,0 0-16,-21 21 15,0 1-15,0 20 0,21-20 0,0 20 16,0 1-16,-22-22 0,22 21 15,-21-20-15,21-1 0,0 0 0,0 1 16,0-1-16,0-21 0,21 0 0,1 1 16,-1-1-16,0 0 0,21 0 15,-21-21-15,22 0 0,-1 0 16,-21 0-16,22 0 0,-1 0 0,0-21 16,1 0-16,-1 0 0,0-1 0,-21 1 15,22 0-15,-1-21 0,-21-1 16,0 1-16,22-21 0,-22 20 0,0-20 15,-21-1-15,0 1 0,21 20 0,-21-20 16,0 21-16,0 20 0,0-20 16,0 21-16,0 0 0,-21 21 15,0 0-15,0 21 16,21 0-16,-21 0 0,-1 22 16,1-1-16,0 0 0,21 22 0,0-22 15,0 0-15,-21 22 0,21-22 16,0 1-16,0-1 0,0 0 0,0-21 15,0 22-15,-21-22 0,21 0 0,0 0 16,0 0-16,0 1 0,21-22 31,0-22-15,0 22-16,0-21 0,-21 0 16,22 0-16,-1-21 0,0 20 0,0-20 15,0 21-15,0 0 0,1-22 16,-1 22-16,0 0 0,0 21 15,0 0-15,-21 21 16,0 0-16,0 1 16,0-1-16,0 0 0,0 0 15,0 0-15,0 0 0,0 1 0,0-1 16,0 0-16,21-21 0,1 21 16,-1 0-16,0-21 15,21 0-15,-21 0 0,1 0 0,-1 0 16,21 0-16,-21 0 0,0 0 0,1-21 15,20 21-15,-21-21 0,0 0 16,0 0-16,1-1 0,-1-20 16,-21 21-16,21-21 0,-21 20 0,21-20 15,-21 21-15,21 0 0,-21 0 16,0-1-16,21 1 0,-21 42 16,0 1-1,0-1-15,-21 21 0,21-21 16,0 0-16,0 1 0,-21-1 0,21 21 15,0-21-15,0 0 0,0 1 16,0-1-16,0 0 16,21-21-16,0 0 15,1 0-15,-1 0 0,0 0 16,0-21-16,0 21 16,0-21-16,1-1 0,-1 1 0,-21 0 15,0 0-15,0 0 0,0 0 0,0-22 16,0 22-16,0 0 0,0-21 15,-21 20-15,-1 1 0,-20 0 0,21 0 16,0 0-16,0 21 0,-22 0 0,22 0 16,0 0-16,42 0 31,0 0-15,22 0-16,-1 0 0,0 0 0,22 0 15,-1 0-15,1 0 0,20 0 0,-20 0 16,21-21-16,-22 21 15,1-22-15,-1 22 0,1-21 0,-22 21 16,0 0-16,1 0 0,-22-21 0,0 21 16,0 0-16,-42 0 15,0 0 1,0 21-16,-22-21 0,22 21 0,-21 1 16,21 20-16,-22-21 0,1 0 15,21 22-15,0-1 0,-22-21 16,22 21-16,0 1 0,21-22 0,0 21 15,0-21-15,0 22 0,0-22 0,0 0 16,0 0-16,0 0 0,21 1 0,0-22 16,0 21-16,1-21 0,-1 0 15,0 0-15,0 0 0,0 0 16,0-21-16,1 21 0,-1-22 16,0 1-16,0 0 0,0-21 0,0 21 15,1-22-15,-1 1 0,0-22 16,0 1-16,0 21 0,0-22 0,1-21 15,-1 22-15,0 21 0,-21-22 0,21 1 16,-21 20-16,21 1 0,-21 0 16,0-1-16,0 22 0,0 0 15,-21 21-15,0 0 0,0 21 16,0 0-16,-1 0 0,1 22 16,0-22-16,21 21 0,0 22 15,-21-22-15,21 0 0,0 22 0,0-22 16,0 22-16,0-22 0,0 0 15,0 1-15,0-1 0,21 0 0,0 1 16,0-1-16,1-21 0,-1 0 0,0 1 16,21-1-16,1 0 0,-22 0 15,21-21-15,-21 0 0,22 0 0,-22 0 16,21 0-16,-21 0 0,22 0 0,-22-21 16,0 0-16,0 0 0,0-1 15,0 1-15,1 0 0,-1-21 16,-21 21-16,21-22 0,-21 1 0,0 21 15,0-22-15,0 22 0</inkml:trace>
  <inkml:trace contextRef="#ctx0" brushRef="#br0" timeOffset="108826.41">22415 10689 0,'22'0'32,"20"0"-17,-21 0-15,0-21 0,22 21 16,-22-21-16,21 21 0,0 0 15,-20-21-15,20 21 0,0 0 0,1 0 16,-22-21-16,21 21 0,-21 0 0,0 0 16</inkml:trace>
  <inkml:trace contextRef="#ctx0" brushRef="#br0" timeOffset="109565.99">18648 11980 0,'0'0'15,"21"0"-15,-21-21 0,0 0 0,21 0 0,0 0 16,-21 0-16,21-1 16,1 1-16,-22 0 0,21 0 0,0 0 15,0 0-15,-21-1 0,0 1 16,0 0-16,0 0 16,-21 21-16,0 0 0,0 0 15,-22 0-15,22 0 0,-21 21 16,-1 0-16,1 0 0,-21 1 0,20-1 15,22 0-15,-21 0 0,21 0 0,21 22 16,0-22-16,0 0 0,0 0 16,0 21-16,21-20 0,0-1 0,21 0 15,1 0-15,-1 21 0,0-20 16,1-1-16,-1 0 0,0 0 16,-21 21-16,22-20 0,-22-1 0,0 0 15,0 0-15,0 0 0,-21 0 16,0 1-16,0-1 0,-21 0 15,-21-21-15,0 21 0,-1-21 0,1 0 16,-22 21-16,22-21 0,-21 0 16,-1 0-16,22 0 0,-22 0 0,43 0 15,-21-21-15,21 0 0,-22 0 0,43 0 16,-21-1-16,21-20 0,0 21 16,0-21-16,0-1 0,0 22 0,0-21 15,21-1-15,0 22 0,1 0 16,-1-21-16,21 21 0,-21-1 15,22 22-15,-1-21 0,0 21 0,1 0 16,-1-21-16,21 21 0</inkml:trace>
  <inkml:trace contextRef="#ctx0" brushRef="#br0" timeOffset="109831.83">19135 11896 0,'0'0'0,"-22"0"172,1 0-156</inkml:trace>
  <inkml:trace contextRef="#ctx0" brushRef="#br0" timeOffset="110450.68">19092 11896 0,'0'-21'16,"0"-1"15,-21 22-15,21 22-1,0-1-15,-21-21 0,21 21 16,-21 0-16,21 0 0,-21 22 0,21-22 16,0 21-16,-22 0 0,22-20 0,-21 20 15,0 0-15,21 1 0,0-1 16,0 0-16,0-21 0,0 1 15,0 20-15,0-21 0,0 0 0,21-21 16,0 21-16,1-21 0,-1 0 16,0 0-16,0 0 0,21 0 0,-20 0 15,-1 0-15,21 0 0,-21-21 16,0 0-16,22 0 0,-22 0 0,0 0 16,0-1-16,-21 1 0,0-21 0,21 21 15,-21-22-15,0 22 0,0-21 16,0 0-16,0-1 0,-21 1 0,0 21 15,0-22-15,21 22 0,-42-21 0,20 21 16,1 0-16,0 21 0,0-22 16,0 22-16,0 0 0,-1 0 15,1 0-15,0 0 0,0 0 0,21 22 16,-21-22-16,21 21 16,0 0-16,0 0 0,0 0 15,21-21 1,0 0-16,0 0 15,0 0-15,1 0 0,-1 0 16,0 0-16,-21-21 78,-21 0-31</inkml:trace>
  <inkml:trace contextRef="#ctx0" brushRef="#br0" timeOffset="111342.46">18288 12023 0,'-21'0'0,"42"0"0,-42 21 16,42-21 0,0 0-1,21 0-15,1 0 0,-1 0 16,0 0-16,22 0 0,-1-21 0,1 21 16,-1-21-16,1 21 0,-1 0 0,-20 0 15,20-22-15,1 22 0,-22 0 16,22 0-16,-22 0 0,-21-21 0,0 21 15,0 0-15,1 0 0,-44 0 32,1 0-17,0 0-15,0 0 0,0 0 16,0 0-16,-1 0 0,1-21 0,0 21 16,0 0-1,0 0-15,0 0 16,-1 0-1,1 0 1,0 0 0,0 0-16,0 0 15</inkml:trace>
  <inkml:trace contextRef="#ctx0" brushRef="#br0" timeOffset="111719.24">18415 12213 0,'0'0'0,"0"21"0,0 1 16,42-22 0,-21 0-16,1 0 15,20 0-15,0 0 0,1 0 0,20 0 16,-21 0-16,1 0 0,20 0 16,-20 0-16,20-22 0,1 1 0,-22 21 15,21 0-15,-20 0 0,-1-21 16,0 21-16,1 0 0,-22 0 0,0 0 15,-42 0 1,-21 0-16,20 0 0,-20 21 16,-21-21-16,20 21 0,-20 1 15,-1-22-15,22 21 0,-22 0 0,1-21 16,21 21-16,-1-21 0,22 21 16,-21-21-16,21 0 0,21 21 15,21-21-15,0 0 16,42 0-16,-20 0 15,-1 0-15,22 0 0,-22-21 16,21 21-16,1-21 0,-1 0 0,22 0 16,-21 0-16,20-1 0,-20 1 0,20 0 15,-20 0-15</inkml:trace>
  <inkml:trace contextRef="#ctx0" brushRef="#br0" timeOffset="112306.72">20447 12002 0,'0'0'0,"-21"0"16,21-22 0,0 1-16,0 0 0,0 0 15,21 0-15,0 0 16,0-1-16,0 1 0,1 0 0,-1 0 15,21 21-15,-21 0 0,22-21 0,-22 21 16,0 0-16,0 0 0,0 0 16,0 21-16,-21 0 0,0 21 0,22 1 15,-22-1-15,0 0 0,0 1 16,0-1-16,0 22 0,-22-22 0,22 0 16,-21 1-16,0-1 0,21 0 0,-21-21 15,0 1-15,21-1 0,0 0 16,-21 0-16,21 0 0,-22-21 15,1 0 1,21-21 0,0 0-16,0 0 0,0 0 15,0-22-15,0 22 0,21-21 0,-21-1 16,22 1-16,-1 0 0,21-22 16,-21 22-16,0-22 0,22 22 0,-22 0 15,21 21-15,-21-22 0,22 22 0,-1 0 16,-21 0-16,22 21 0,-22 0 15,0 0-15,0 21 0,0 0 0,-21 21 16,0-20-16,21 20 0,-21 0 16,0 1-16,0-1 0,0 0 15,0 1-15,0-1 0,0 0 0,0 1 16,0-22-16,-21 21 0,21-21 16,0 0-16,-21 1 0,21-1 0,-21-21 15,21 21-15,21-21 31,0-21-31,-21 0 0,21-1 16</inkml:trace>
  <inkml:trace contextRef="#ctx0" brushRef="#br0" timeOffset="112932.37">21675 11896 0,'0'0'0,"-22"0"16,1 21-16,0 0 0,0 0 0,0 0 15,0 1-15,-1-1 0,1 21 0,0-21 16,0 22-16,0-22 0,0 0 16,21 21-16,-22-21 0,22 1 0,0-1 15,0 0-15,0 0 16,0 0-16,22-21 0,-1 0 16,0 0-16,0 0 15,-21-21-15,21 0 0,-21 0 16,0 0-16,0-22 0,0 22 15,0 0-15,0-21 0,0-1 16,0 1-16,0 0 0,0 20 16,21-20-16,1 0 0,-22 21 0,21-1 15,21 1-15,-21 0 0,0 0 0,22 21 16,-1 0-16,-21 0 0,22 0 16,-22 0-16,21 21 0,-21 0 0,22 0 15,-22 22-15,21-1 0,-21 0 16,0 1-16,22-1 0,-43 0 0,0-20 15,0 20-15,0 0 0,0-21 0,0 1 16,0-1-16,0 0 0,-21 0 16,-1-21-16,1 21 15,0-21-15,0 0 16,0-21-16,21 0 16,0-21-16,0 20 0,0 1 15,21-21-15,0 0 0,0-1 0,0-20 16,1 20-16,-1 1 0,21 0 15,-21-1-15,22 1 0,-1 21 0,-21-21 16,21 42-16,-20-22 0,20 22 0,-21 0 16,0 0-16,0 22 0,1-1 15,-22 0-15,0 21 0,0 1 0,0-1 16,0 0-16,0 1 0,0-1 0,-22-21 16,1 21-16,21 1 15,0-22-15,-21 0 0,21 0 0,-21 0 16,21 1-16,-21-22 0,0 0 15</inkml:trace>
  <inkml:trace contextRef="#ctx0" brushRef="#br0" timeOffset="113494.73">23453 11811 0,'21'0'0,"0"0"0,0 0 16,0 0-16,0 0 15,1-21-15,-22 0 0,21 21 16,0-21-16,-21-1 0,0 1 16,0 0-16,0 0 15,-21 21-15,-22 0 0,22 0 16,-21 0-16,0 0 0,-1 0 0,1 0 16,0 21-16,20 0 0,-20-21 15,21 21-15,0 1 0,21-1 0,0 0 16,0 21-16,0-21 0,0 1 0,21-1 15,0 21-15,0-21 0,0 22 16,22-22-16,-1 0 0,0 21 0,1-21 16,-1 1-16,-21 20 0,22-21 0,-22 0 15,0 0-15,0 1 16,-21-1-16,0 0 0,0 0 0,0 0 16,-42 0-16,21-21 0,-22 22 0,1-22 15,0 0-15,-1 0 0,1 0 16,0 0-16,-1 0 0,1 0 0,0 0 15,-1-22-15,22 22 0,0-21 0,0 0 16,0 0-16,21 0 0,0 0 16,0-1-16,0 1 0,0-21 0,21 21 15,0 0-15,0-22 0,0 22 0,22 0 16,-1 0-16,0 0 16,22-1-16</inkml:trace>
  <inkml:trace contextRef="#ctx0" brushRef="#br0" timeOffset="113730.6">24172 11748 0,'0'0'16,"0"-22"-16,21 22 0,-21-21 0,0 0 15,0 42 1,0 0-16,0 1 16,-21-1-16,21 21 0,-21-21 0,21 22 15,-21-1-15,21 0 0,-21 22 16,0-22-16,-1 0 0,22-20 0,-21 20 15,0 0-15,0-21 0,21 1 0,0-1 16,0 0-16,0 0 0,0 0 16,21-21-1,0 0-15,0-21 16,-21 0-16</inkml:trace>
  <inkml:trace contextRef="#ctx0" brushRef="#br0" timeOffset="113922.48">23876 11980 0,'0'0'0,"0"-21"16,21 0-1,0 21-15,0 0 16,22-21-16,-22 21 0,21 0 0,1-21 16,-1 21-16,0-21 0,1 21 15,-1 0-15,0 0 0,22 0 0,-22-22 16,0 22-16,1 0 0,-1 0 15,0 0-15,1 0 0</inkml:trace>
  <inkml:trace contextRef="#ctx0" brushRef="#br0" timeOffset="115238.73">24828 11853 0,'22'-21'15,"-22"0"-15,0 0 16,0 0-16,0 0 15,0-1-15,0 1 0,0 0 16,0 0-16,-22 21 0,1 0 16,0-21-16,0 21 0,0 0 0,0 0 15,-1 21-15,1-21 0,0 21 0,0 0 16,0 22-16,-22-22 0,22 21 16,0 0-16,0 1 0,0-1 0,0-21 15,21 22-15,0-1 0,0 0 0,0-21 16,0 1-16,0 20 0,0-21 15,21-21-15,0 21 0,-21 0 16,42-21-16,-21 0 0,1 0 0,-1 0 16,0 0-16,0-21 0,21 0 15,-20 0-15,-1 0 0,0 0 0,0-22 16,0 22-16,0-21 0,1-1 0,-1 1 16,-21 0-16,21 21 0,-21-22 15,21 1-15,-21 21 0,21 0 0,-21-1 16,-21 22-1,0 22 1,0-1-16,0 21 0,21-21 0,0 0 16,-22 22-16,22-22 0,0 21 0,0-21 15,0 22-15,0-22 16,0 0-16,22 21 0,-1-20 0,0-22 16,0 21-16,0 0 0,22-21 0,-22 0 15,21 0-15,0 0 0,-20 0 16,20 0-16,0 0 0,-21-21 0,22 0 15,-1-1-15,-21-20 0,0 21 0,22-21 16,-22-1-16,0 1 0,21 0 16,-20-1-16,-1 1 0,-21-22 0,21 22 15,0 0-15,-21-1 0,21-20 0,-21 42 16,0-22-16,0 22 0,0-21 16,0 21-16,0 42 31,-21 0-31,0 21 0,0-20 15,21 20-15,-21 0 0,21 1 0,-22-1 16,22 0-16,0 1 0,0-1 0,0 21 16,0-41-16,0 20 0,0 0 15,0 1-15,0-22 0,0 21 0,0-21 16,22 0-16,20 1 0,-21-1 0,0-21 16,22 0-16,-22 0 0,21 0 15,-21 0-15,22 0 0,-1-21 0,-21-1 16,21 1-16,-20-21 0,20 21 0,-21-22 15,21 22-15,-20-21 0,-1 0 16,0 20-16,-21 1 0,0 0 16,0 0-16,0 0 0,-21 42 31,0 0-31,21 0 0,-22 0 16,22 1-16,0-1 0,0 0 0,0 0 15,0 0-15,0 0 0,0 1 16,0-1-16,0 0 0,22 0 0,-1 0 15,0-21-15,21 21 0,-21-21 16,22 0-16,-22 0 0,0 0 16,0 0-16,22-21 0,-22 0 0,0 0 15,0 0-15,0 0 0,0-1 0,1-20 16,-1 21-16,0-21 16,0 20-16,0-20 0,-21 21 0,21 0 15,1 0-15,-22-1 0,0 1 0,21 0 16,0 21-16,0 0 15,0 0-15,0 0 16,1 0-16,-1 0 16,-42 0 46,-1 0-62,1 0 0,0 0 16,0 0-16,0 0 15,0 0-15,-1 21 0,1 0 16,0 1-16,0-1 0,0 0 0,21 0 16,-21 0-16,-1 22 0,22-22 0,-21 0 15,21 21-15,0-21 0,0 1 16,0-1-16,0 0 0,0 0 0,0 0 16,0 0-16,21 1 0,1-22 15,-1 21-15,0-21 0,0 0 16,0 0-16,0 0 0,1-21 15,20-1-15,-21 1 0,0 21 16,0-21-16,-21 0 0,22 0 0,-1 0 16,0-1-16,-21 1 0,21 0 15,-21 0-15,0 0 0,0 0 0,21-1 16,-21-20-16,0 21 0</inkml:trace>
  <inkml:trace contextRef="#ctx0" brushRef="#br0" timeOffset="115462.6">26522 11388 0,'0'0'15,"-21"0"-15,-1 0 0,1 0 16,0 0-16,0 0 0,0 0 16,0 0-16,-1 0 15,1 0 48,0 0-63,0 21 0,0-21 0,0 0 15</inkml:trace>
  <inkml:trace contextRef="#ctx0" brushRef="#br0" timeOffset="115698.47">25315 11599 0,'-21'0'0,"42"0"0,-42 22 16,42-22-1,0 0 1,22 0-16,-22 0 0,0 0 0,21-22 16,-20 22-16,20 0 0,-21 0 0,21-21 15,-20 21-15,20 0 0,-21-21 16,21 21-16,-20-21 0,-1 21 0,0 0 15,0-21-15,0 21 0,0 0 16,1-21-16,-22-1 0,21 22 0</inkml:trace>
  <inkml:trace contextRef="#ctx0" brushRef="#br0" timeOffset="117203.36">677 15473 0,'-21'0'0,"0"0"16,0-21-16,0 21 0,-22 0 16,22 0-16,0 0 0,0 0 15,-22 0-15,22 0 0,0 0 0,0 0 16,0 0-16,0 0 0,-1 0 15,44 0 1,20 0 0,0 0-16,1 0 15,20 0-15,1 0 0,-1 0 0,1 0 16,20 0-16,1 0 0,-22 0 16,22 0-16,21-21 0,-21 21 0,-1-22 15,1 22-15,-22-21 0,1 0 16,-1 21-16,1-21 0,-22 21 0,1-21 15,-22 21-15,0 0 0,0-21 16,-21-1-16,0 1 16,-21 21-16,0-21 0,-22 21 15,22-21-15,-21 0 0,0 21 16,-1-21-16,1-1 0,0 22 0,-1-21 16,1 21-16,21-21 15,-22 21-15,22 0 0,0-21 0,0 21 16,0 0-16,42 0 31,0 0-15,0 0-16,22 0 0,-22 0 15,21 0-15,-21 0 0,22 0 0,-22 0 16,21 21-16,0-21 0,-20 0 16,20 0-16,-21 0 0,0 21 15,22-21-15,-22 0 0,-21 21 0,0 1 16,21-22-16,-21 21 15,0 21-15,0-21 0,0 0 0,-21 22 16,0-22-16,-1 21 0,-20 1 16,21-1-16,-21-21 0,-1 21 0,1 1 15,0-1-15,-1-21 0,1 22 16,0-22-16,20 21 0,-20-21 0,21 0 16,0 1-16,0-22 0,-1 21 15,22 0-15,22-42 47,-1 0-31,0-1-16</inkml:trace>
  <inkml:trace contextRef="#ctx0" brushRef="#br0" timeOffset="118482.81">2984 14711 0,'0'0'0,"0"-21"0,-21 0 0,0-1 16,0 22 0,0 0-16,0 0 0,21 22 0,-22 20 15,1-21-15,0 21 0,21 1 16,0 20-16,-21 1 0,21-1 0,-21 1 15,0-1-15,21 1 0,-22-1 16,22 1-16,-21-22 0,0 22 16,21-22-16,0 0 0,0 1 0,0-22 15,-21 0-15,21 0 0,0 0 16,0-42 0,0 0-1,0-21-15,21 20 0,-21-41 0,0 21 16,0-22-16,21 1 0,-21-1 15,21 1-15,-21-1 0,0 1 0,22-1 16,-1 1-16,0-1 0,0 1 16,-21 20-16,21 1 0,0 0 0,1 20 15,-1 1-15,0 21 0,0 0 16,0 21-16,0 1 16,-21 20-16,22 0 0,-22 1 15,21-1-15,-21 0 0,0 1 0,21 20 16,0-21-16,-21 22 0,21-22 15,-21 1-15,21 20 0,-21-21 0,22 1 16,-22-22-16,0 21 0,21-21 16,-21 1-16,0-1 0,0 0 0,-21-21 31,-1 0-31</inkml:trace>
  <inkml:trace contextRef="#ctx0" brushRef="#br0" timeOffset="118958.54">2646 15367 0,'0'0'0,"0"-21"0,0 0 0,21 21 16,0-21-16,0 21 0,22-22 15,-22 22-15,21-21 0,0 21 0,1-21 16,-1 0-16,0 21 0,1-21 16,-1 0-16,0-1 0,22 1 0,-1 0 15,1 0-15,-22 0 0,22 0 16,-22 21-16,0-22 0,1 1 0,-22 21 15,0 0-15,0-21 0,-42 21 16,0 0 0,0 0-16,-22 0 15,1 0-15,0 0 0,-1 21 0,1 0 16,21-21-16,-21 22 0,20-1 16,1 0-16,0 0 0,21 0 0,0 0 15,0 1-15,0-1 0,0 0 16,0 0-16,21 0 0,22 0 0,-22-21 15,21 22-15,-21-22 0,22 21 16,-1-21-16,0 21 0,-21-21 0,22 21 16,-22-21-16,0 21 0,0 0 15,-21 1-15,0-1 0,0 0 16,-21-21-16,0 21 0,-21 0 16,-1 0-16,22-21 0,-21 22 15,-1-1-15,1-21 0,21 0 0,-21 0 16,20 0-16,1 0 0,0 0 15,21-21-15,0-1 16,0 1-16,21 0 0,0 0 16,1 0-16,20 0 0,0-1 0</inkml:trace>
  <inkml:trace contextRef="#ctx0" brushRef="#br0" timeOffset="119338.32">4000 15071 0,'0'-21'0,"0"-1"16,-21 22 0,0 0-16,0 0 15,-21 0-15,20 0 0,1 0 0,0 0 16,0 0-16,0 0 0,21 22 0,-21-22 16,21 21-16,0 0 0,-22 0 15,22 0-15,0 0 0,0 1 0,0-1 16,22 0-16,-1 0 0,0 0 15,-21 0-15,21 1 0,0-1 16,0-21-16,1 21 0,-1 0 0,0 0 16,0-21-16,0 21 0,0-21 0,-21 22 15,0-1-15,0 0 16,0 0-16,-21 0 16,0-21-16,-21 21 0,21 1 0,-22-22 15,1 21-15,0-21 0,-1 0 16,1 0-16,21 21 0,0-21 0,-22 0 15,43-21 1,0 0-16,0-1 0,0 1 0,21-21 16,22 21-16,-22 0 0,21-1 15</inkml:trace>
  <inkml:trace contextRef="#ctx0" brushRef="#br0" timeOffset="119941.97">4381 15261 0,'0'-21'16,"0"0"-16,22 0 15,-1 0-15,-21-1 0,21 1 16,-21 0-16,0 0 0,0 0 16,0 0-16,0-1 0,0 1 15,-21 21 1,0 0-1,-1 21-15,1-21 0,0 43 0,-21-22 16,21 21-16,-1 1 0,1-22 16,21 21-16,0 0 0,-21 1 0,21-1 15,0 0-15,0-20 0,0-1 0,0 21 16,21-42-16,0 21 0,22 0 16,-22-21-16,21 0 0,-21 0 0,22 0 15,-1 0-15,-21 0 0,22-21 16,-22 0-16,21 0 0,-21 21 0,0-21 15,1-22-15,-1 22 0,0 0 16,-21 0-16,21-21 0,-21 20 16,0-20-16,0 21 0,0-21 0,0 20 15,21 1-15,-21 0 0,21 0 16,1 0-16,-1 21 0,0 0 16,0 0-16,0 21 15,0 21-15,-21-21 0,0 22 16,22-22-16,-1 21 0,-21 1 0,0-22 15,21 21-15,-21-21 0,21 22 16,-21-22-16,0 0 0,0 0 0,0 0 16,0 0-16,-21-21 31,0 0-31,21-21 16,0 0-16,0-21 15,0 21-15,0-1 0,0 1 0,0-21 16,0 0-16,21-1 0,0 1 15,0 0-15,-21-1 0,21 1 0,1 0 16,-1-1-16,0 22 0,0-21 0</inkml:trace>
  <inkml:trace contextRef="#ctx0" brushRef="#br0" timeOffset="120178.84">5546 14647 0,'-43'43'31,"22"-22"-31,0 0 0,0 21 0,0-20 16,-1 20-16,1 0 0,21-21 0,-21 22 16,0-1-16,0 22 0,21-22 15,0 0-15,0 1 0,-21-1 0,21-21 16,0 21-16,0-20 0,0-1 16,0 0-16,0 0 0,0 0 0,21-21 15,0 0-15,0 0 0,0 0 0,0 0 16,1 0-16,-1-21 15,-21 0-15,21 0 0</inkml:trace>
  <inkml:trace contextRef="#ctx0" brushRef="#br0" timeOffset="120358.73">5228 15028 0,'0'0'0,"0"-21"31,21 21-31,0-21 16,1 21-16,-1-21 0,21 0 16,-21 21-16,22-21 0,20-1 0,-21 1 15,43 0-15,-21-21 0,20 21 0,-20-1 16</inkml:trace>
  <inkml:trace contextRef="#ctx0" brushRef="#br0" timeOffset="121382.15">6456 14542 0,'-43'21'16,"43"0"0,-21 0-16,0 21 0,0-20 0,21 20 15,0 0-15,-21 1 0,0-1 16,21 0-16,-22 1 0,22-1 0,0 0 16,-21 22-16,21-22 0,-21 0 0,0 1 15,21-1-15,0-21 0,-21 22 16,21-22-16,0 0 0,0 0 15,-21-21-15,21-21 16,21 21 0,0-21-16,-21-22 0,21 22 0,0-21 15,-21 0-15,21-1 0,1 1 0,-22-22 16,21 22-16,0-21 0,0 20 16,0-20-16,-21-1 0,21 22 0,1 0 15,-22 20-15,0-20 0,21 42 16,0 0-16,-21 21 15,0 0-15,0 22 0,0-1 0,0 0 16,0 1-16,0-1 0,0 0 16,0 1-16,0-1 0,0 0 15,0 1-15,0-1 0,0 0 0,0-20 16,21-1-16,-21 21 0,21-21 16,0 0-16,-21 1 0,22-22 15,-22-22 1,0 1-1,0 0-15,0 0 0,-22 0 16,1 0-16,0-1 0,-21-20 0,21 21 16,-22 0-16,1 0 0,0-1 0,20 1 15,-20 21-15,21 0 0,0-21 16,0 21-16,-1 0 0,22 21 31,22-21-31,-1 21 0,0-21 16,21 0-16,1 0 0,-1 0 15,0 0-15,1 0 0,20 0 0,-21-21 16,22 0-16,-22 0 0,22 0 16,-1 0-16,1-1 0,-1 1 0,-20 0 15,-1-21-15,-21 21 0,21-22 0,-20 22 16,-22-21-16,0-1 0,0 22 16,0-21-16,0 21 0,0 0 0,0-1 15,0 1-15,-22 21 0,1 0 0,0 0 16,0 21-16,21 1 15,-21-1-15,0 21 0,-1 0 0,22-20 16,0 20-16,0 21 0,0-20 16,-21-1-16,21 0 0,0 1 0,0-1 15,0 0-15,0 1 0,0-1 0,0-21 16,0 22-16,21-22 0,-21 0 16,22 0-16,-1 0 0,21-21 0,-21 0 15,0 0-15,22 0 0,-22 0 0,0 0 16,21-21-16,-20 0 0,-1 0 15,0-22-15,0 22 0,21-21 16,-20 21-16,-1-22 0,-21-20 0,21 21 16,0-1-16,-21-20 0,0-1 15,0 1-15,0 20 0,0-20 0,0 21 16,0-1-16,0 1 0,0 21 16,0 42-1,0 0-15,0 0 0,-21 22 0,21-1 16,-21 21-16,21-20 0,0-1 15,0 22-15,0-22 0,0 0 0,0 1 16,0-1-16,0 0 0,0-21 0,0 22 16,0-22-16,0 0 0,0 0 15,21 0-15,0 1 0,0-22 16,0 0-16,22 0 0,-22 0 0,21 0 16,-21 0-16,22-22 0,20 1 15</inkml:trace>
  <inkml:trace contextRef="#ctx0" brushRef="#br0" timeOffset="121782.91">8615 14732 0,'-21'-21'16,"42"42"-16,-64-63 0,43 21 0,0-1 15,-21 22 1,21 22-1,0-1-15,0 0 16,0 21-16,21-21 0,-21 1 0,22 20 16,-22-21-16,0 21 0,21-20 15,-21 20-15,0-21 0,0 21 16,0-20-16,0-1 0,0 0 0,0 0 16,0 0-16,21-21 0,0 0 15,0 0-15,0 0 0,1 0 16,20-21-16,-21 0 0</inkml:trace>
  <inkml:trace contextRef="#ctx0" brushRef="#br0" timeOffset="122135.71">9313 14711 0,'0'0'0,"21"-64"32,-42 64-17,0 0-15,0 0 0,-21 22 16,20-22-16,-20 21 0,0 0 0,21-21 15,-1 21-15,1 0 0,0-21 0,21 21 16,21-21 0,0 0-16,22 0 0,-22 0 15,21 0-15,1 0 0,-22 0 16,21 0-16,0 0 0,1 22 0,-22-22 16,21 21-16,-21 0 0,1 0 0,-1 0 15,-21 0-15,0 1 0,0-1 16,0 0-16,0 0 15,-21 0-15,-1 0 0,-20 1 16,21-22-16,0 0 0,0 0 16,-1 21-16,1-21 0,0 0 0,-21 0 15,21 0-15,-1 0 0,1-21 16,0-1-16,0 1 16,0 0-16,0 0 0,21 0 0,-22 0 15</inkml:trace>
  <inkml:trace contextRef="#ctx0" brushRef="#br0" timeOffset="122329.93">8721 14478 0,'0'0'0,"-22"0"16,1 0-1,0 0-15,21-21 16,0 42 15,0 0-31,0 0 16,0 1-16</inkml:trace>
  <inkml:trace contextRef="#ctx0" brushRef="#br0" timeOffset="123042.44">4297 16425 0,'0'0'0,"-21"0"0,21-21 0,-22 0 0,1 0 16,0 0-1,21 0-15,0-1 0,0 1 16,0 0-16,21 42 31,0 0-31,1 1 0,-1 20 16,0-21-16,0 21 15,0-20-15,0 20 0,-21 0 0,22 1 16,-1-1-16,-21 0 0,0 1 16,0-1-16,0 0 0,0-21 0,0 1 15,0-1-15,0 0 0,0 0 16,0 0-16,0-42 31,0 0-31,0 0 0,0 0 0,0-22 16,0 22-16,0-21 15,0 21-15,0-22 0,0 1 0,21 0 16,0-1-16,0 1 0,0 21 0,1-22 16,20 1-16,-21 21 0,0 0 15,0 0-15,1 21 0,-1 0 0,0 0 16,0 21-16,0 0 0,-21 0 15,21 0-15,-21 22 0,0-22 0,0 21 16,0 0-16,0 1 0,0-22 16,-21 21-16,0 1 0,21-1 0,-21-21 15,21 21-15,0-20 0,0-1 16,0 0-16,21-21 31,0 0-31,-21-21 0,21 0 16,1-22-16,-1 22 15,-21 0-15</inkml:trace>
  <inkml:trace contextRef="#ctx0" brushRef="#br0" timeOffset="123678.07">5016 16425 0,'0'0'0,"22"-21"15,-1 0-15,0 0 0,0 21 16,-21 21 0,0 0-1,-21 22-15,21-22 16,0 0-16,-21 21 0,21-21 0,-21 22 15,21-22-15,-22 21 16,22-21-16,0 22 0,0-22 0,0 0 0,0 21 16,0-20-16,0-1 15,0 0-15,22-21 16,-1 0-16,0 0 0,0 0 0,0-21 16,0 0-16,1-1 0,-1 1 15,0-21-15,0 21 0,-21 0 0,0-22 16,0 1-16,0 21 0,0-22 15,0 22-15,0-21 0,0 21 0,-21 0 16,0-1-16,0 1 0,-1 0 16,1 0-16,-21 21 0,21 0 0,0 0 15,-1 0-15,1 0 16,0 0-16,0 21 0,0 0 0,0 0 16,21 1-16,42-1 15,-21-21 1,0 0-16,22 0 0,-22 0 0,21 0 15,-21 0-15,22-21 0,-1-1 16,0 22-16,1-21 0,-1 0 0,0 0 16,1-21-16,20 20 0,-21-20 15,1 21-15,-22-21 0,21 20 0,-21-20 16,1 21-16,-1-21 0,-21 20 16,0 1-16,0 0 0,-21 21 15,-1 0-15,1 21 16,0 0-16,0 22 15,0-1-15,21-21 0,0 22 0,-21-1 16,21 0-16,0 22 0,-22-22 16,22 0-16,0 1 0,0-22 0,0 21 15,0 1-15,0-22 0,0 21 16,22-21-16,-22 0 0,21 1 0,0-1 16,-21 0-16,21-21 0,0 0 15,0 0-15,1 0 0,-1-21 16,0 0-16,0-1 0,0 1 0,-21 0 15,0 0-15,0-21 0</inkml:trace>
  <inkml:trace contextRef="#ctx0" brushRef="#br0" timeOffset="123894.64">5376 16298 0,'0'0'0,"0"22"31,21-22-31,1 0 0,-1 0 16,0 0-16,0 0 15,21 0-15,1 0 0,-22 0 0,21 0 0,22-22 16,-22 22-16,0-21 0,1 0 16,20 21-16,-20-21 0,-1 21 15,0-21-15,-21 21 0,22 0 0</inkml:trace>
  <inkml:trace contextRef="#ctx0" brushRef="#br0" timeOffset="128070.71">6858 16298 0,'0'0'0,"0"-21"0,0 0 16,-21 0-16,21 0 16,0 42 15,0 0-31,0 21 16,0-20-16,0-1 0,0 21 0,0-21 15,0 22-15,0-1 0,0-21 16,0 21-16,0-20 0,0-1 0,0 21 15,0-21-15,0 0 0,0 1 16,0-1-16,0-42 31,21-1-15,-21 1-16,0 0 0,21 0 16,0-21-16,-21 20 0,21 1 15,1-21-15,-22 0 0,21 20 0,0-20 16,0 0-16,0 21 0,0-22 15,-21 22-15,22 0 0,-1 0 0,0 0 16,0 21-16,0 0 0,0 21 16,1 0-16,-22 21 15,21-21-15,0 1 0,-21 20 0,0-21 16,21 21-16,0-20 0,-21 20 16,0-21-16,0 0 0,0 0 0,21 1 15,-21-1-15,0 0 0,22 0 16,-1-21-1,0 0 1,-21-21-16,21 0 16,0 21-16,0-21 0,-21-1 0,22-20 15,-1 21-15,0 0 0,-21-22 16,21 22-16,0-21 0,0 21 0,1-22 16,-22 22-16,21 0 0,-21-21 15,0 21-15,21 21 16,-21 21-1,0 21-15,0-21 0,21 0 16,-21 1-16,0 20 0,0-21 16,0 21-16,0-20 0,21-1 15,-21 21-15,21-21 0,1 0 0,-22 1 16,21-1-16,0 0 0,0-21 16,0 21-16,0-21 0,1 0 0,-1 0 15,0 0-15,21 0 0,-21 0 16,22-21-16,-22 0 0,0 0 0,21 21 15,-20-22-15,-1 1 0,0-21 16,0 21-16,0 0 0,0-1 0,-21-20 16,22 21-16,-22-21 0,0 20 0,0-20 15,0 21-15,0-21 16,0 20-16,-22 1 0,1 21 0,0-21 0,0 21 16,0 0-16,0 0 15,-1 0-15,1 0 0,0 21 0,0 0 16,0 1-16,0 20 0,-1-21 0,1 21 15,0-20-15,0 20 0,21 0 16,0-21-16,-21 22 0,21-22 0,0 21 16,0-21-16,0 1 0,0-1 15,0 0-15,21-21 0,-21 21 0,21-21 16,0 21-16,0-21 0,1 0 16,-1 0-16,0 0 0,0 0 0,0-21 15,22 0-15,-22 0 0,0 21 16,0-21-16,0-1 0,0-20 15,-21 21-15,22 0 0,-1 0 0,-21-22 16,21 22-16,-21-21 0,0 21 16,21-22-16,-21 22 0,21 0 0,-21 0 15,0 0-15,0-1 16,0 44 46,-21-22 32,0 0-78,21 21 187,0 0-187,0 0-16,0 0 15,0 22-15,0-22 0,0 0 16,0 0-16,0 21 0,0-20 0,0-1 15,21 0-15,0 0 0,-21 0 16,21 0-16,-21 1 0,22-22 0,-1 21 16,-21 0-16,21-21 0,0 0 15,0 0-15,0 0 0,1 0 16,-1 0-16,0 0 0,0 0 0,0-21 16,0 21-16,1-21 0,20-1 15,-21 1-15,0 0 0,0 0 0,22 0 16,-22-22-16,0 22 0,-21-21 15,0 21-15,21-22 0,-21 22 0,0-21 16,0 21-16,0 0 0,0-1 16,0 1-16,-21 21 15,0 21 1,21 1-16,-21-1 16,21 0-16,0 21 0,0-21 0,0 22 15,0-22-15,0 0 0,0 21 16,0-20-16,0-1 0,0 0 0,0 0 15,0 0-15,0 0 0,0 1 16,0-44 15,0 1-31,0 0 16,21 21-16,-21-21 0,21 0 16,-21 0-16,0-22 0,0 22 0,21 0 15,-21 0-15,21 0 0,-21-1 16,22 1-16,-22 0 0,0 0 0,21 21 15,0 0 1,-21 21-16,0 0 16,21 0-16,-21 22 0,0-22 15,21 0-15,0 0 0,-21 0 16,22 1-16,-1-1 0,-21 0 0,21-21 16,0 21-16,21 0 0,-20-21 15,20 21-15,0-21 0,1 0 0,-1 0 16,0 0-16,-21 0 0,22 0 15,-1 0-15,0 0 0,-20 0 16,20-21-16,0 0 0,-21 0 0,1 0 16,-1 0-16,0-1 0,0 1 15,0 0-15,-21 0 0,21 0 0,-21-22 16,0 22-16,0 0 0,0 0 0,0 0 16,-21 0-16,0-1 0,0 22 15,0 0-15,0-21 0,-1 21 0,-20 0 16,21 0-16,0 21 0,-22-21 15,22 22-15,0-1 0,0 0 0,0 21 16,0-21-16,-1 1 0,22-1 16,-21 21-16,21-21 0,0 0 15,0 1-15,0-1 0,21 0 16,1 0-16,-1-21 0,0 0 16,0 0-16,0 0 0,0 0 0,1 0 15,-1 0-15,0-21 0,0 21 0,0-21 16,0 0-16,1-1 0,-1 1 15,0-21-15,0 0 0,0 20 0,0-41 16,1 21-16,-22-1 0,0-20 16,21 20-16,0-20 0,-21 21 0,0-1 15,0 22-15,0-21 0,0 21 16,-21 21 0,0 0-16,21 21 0,-22 0 15,1 0-15,21 21 0,0 1 16,-21-1-16,21 0 0,-21 1 0,21-1 15,0 0-15,0 1 0,0-22 16,0 21-16,0 1 0,21-22 0,0 0 16,0 0-16,1 0 0,20 0 0,-21 1 15,21-22-15,1 0 0,-1 0 16,0 0-16,1 0 0,-22 0 0,21 0 16,1 0-16,-1-22 0,-21 22 15,0-21-15,22 0 0,-22 0 16,0 0-16,-21 0 0,0-22 0,21 22 15,-21 0-15,0-21 0,0 20 16,0 1-16,0 0 0,-21 21 31,21 21-31,-21 0 0,21 1 0,0-1 16,0 0-16,0 0 0,0 21 16,0-20-16,0-1 0,0 0 0,0 0 15,0 0-15,21 0 0,0-21 16,0 22-16,0-22 15,1 0-15,-1 0 0,0 0 0,0 0 16,0-22-16,22 1 0,-22 21 16,0-21-16,0-21 0,0 21 15,0-22-15,1 22 0,-1-21 0,0-22 16,-21 22-16,21-22 0,-21 1 16,21 21-16,-21-22 0,0 22 0,0-1 15,0 1-15,0 0 0,0 21 16,21-1-16,-21 1 0,0 0 0,0 0 15,0 42 1,0 0-16,0 0 16,0 22-16,0-22 0,0 21 0,0 1 15,0 20-15,0-21 0,0 1 16,0 20-16,0-20 0,0-1 16,0 0-16,0 1 0,0-1 0,0 0 15,0 1-15,0-22 0,0 0 16,0 0-16,0 0 0,22 0 0,-22 1 15,21-22-15,0 0 0,0 0 16,0 0-16,0 0 0,1 0 0,20-22 16,-21 22-16,0-21 0,0 0 15,22 0-15,-22 0 0,0 0 0,0-1 16,0 1-16,1 0 0,-22 0 16,0 42 15,0 0-16,-22-21-15,22 21 0,-21 1 0,21-1 16,0 0-16,0 0 0,0 0 16,0 0-16,0 1 15,21-22-15,1 0 0,-22 21 0,21-21 16,0 0-16,0 0 0,0 0 16,22 0-16,-22 0 0,0 0 0,21-21 15,-21-1-15,1 22 0,-1-21 0,0 0 16,0 0-16,-21-21 0,0 20 15,0-20-15,0 21 0,0-21 0,0-1 16,0 1-16,-21 21 0,0-22 16,0 22-16,-1-21 0,1 21 15,-21 21-15,21-21 0,-22 21 0,1 0 16,0 0-16,21 21 0,-22-21 16,22 21-16,-21 21 0,21-21 0,-1 22 15,22-22-15,0 21 0,0 1 16,0-22-16,0 21 0,0-21 0,0 22 15,0-22-15,22 0 0,-1 21 16,0-42-16,21 21 0,-21 1 0,1-22 16,-1 0-16,21 0 0,-21 0 0,22 0 15,-22 0-15,21 0 16,0 0-16,-20-22 0,20 1 0,0 21 16,1-42-16,-1 21 0,0 0 0,-21-22 15,22 1-15,-22 21 0,0-22 16,0 1-16,-21 0 0,0 21 0,0-1 15,0-20-15,0 21 16,0 42 0,0 0-16,0 0 15,-21 1-15,21-1 0,-21 21 0,21-21 16,0 22-16,0-22 0,0 0 0,0 21 16,0-21-16,0 1 0,21-1 15,-21 0-15,21 0 0,0-21 16,1 21-16,-1 0 0,0-21 0,0 0 15,0 0-15,0 0 0,22 0 16,-22 0-16,0 0 0,0-21 0,0 0 16,22 0-16,-22 0 0,0 0 15,0-1-15,-21-20 0,21 21 0,1 0 16,-22 0-16,21-1 0,-21 44 31,-21-1-15,-1 0-16,22 0 15,0 0-15,0 0 0,0 1 0,0-1 16,0 0-16,22-21 16,-1 0-16,-21 21 0,42-21 15,-21 0-15,0 0 0,22 0 0,-22 0 16,0-21-16,21 21 0,-20-21 16,-1 0-16,0-1 0,0 1 0,0 0 15,0 0-15,1 0 0,-22-22 16,21 22-16,-21 0 0,21-21 0,-21 21 15,0-1-15,0 1 0,0 42 32,-21 1-17,0-1-15,-1 0 0,1 21 16,0 1-16,0-22 0,-43 63 16,43-20-16,0-22 0,0 22 15,0-1-15,0 1 0,21 20 16,0-20-16,0 21 0,0-22 0,0 22 15,0-22-15,0 22 0,0-22 0,0 22 16,0-21-16,21 20 0,-21-20 16,0-1-16,0 1 0,21-1 0,-21 1 15,0-1-15,0-20 0,0-1 16,-21 0-16,0 1 0,-1-1 0,-20-21 16,0 0-16,-1-21 0,1 0 15,0 0-15,-1 0 0,1-21 0,0 0 16,21 0-16,-22-22 0,22 1 15,0 0-15,0-22 0,0 1 16,-1 20-16,1-20 0,21-22 0,-21 22 16</inkml:trace>
  <inkml:trace contextRef="#ctx0" brushRef="#br0" timeOffset="128322.57">9991 15896 0,'0'0'0,"-22"-21"0,22 0 0,0 0 15,22 21 1,-1 0-16,0 0 0,21 0 0,-21 0 16,22-21-16,-1 21 0,0 0 0,22 0 15,-22 0-15,1-22 0,-1 22 16,21-21-16,-20 21 0,-1 0 0,0-21 15,1 21-15,-1-21 0,-21 21 16,0-21-16,1 21 0,-22-21 0</inkml:trace>
  <inkml:trace contextRef="#ctx0" brushRef="#br0" timeOffset="128530.45">9779 15706 0,'0'0'16,"0"21"-16,0 0 16,0 0-1,0 0 17,21-21-17,0 0-15,0 0 16</inkml:trace>
  <inkml:trace contextRef="#ctx0" brushRef="#br0" timeOffset="129922.79">15198 15007 0,'0'21'0,"-22"-21"31,1 0-31,21-21 16,0 0 0,0 0-16,0 0 0,21 0 0,1-22 15,-1 22-15,-21-21 0,0-1 16,21 1-16,0 0 0,-21-1 0,21-20 15,-21 21-15,0-1 16,0 1-16,21 21 0,-21-22 0,0 22 0,22 0 16,-22 0-16,0 0 15,-22 21 32,1 0-31,21 21-1,-21-21 1,21 21 0,-21-21-16,21 21 0,0 0 31,-21-21-31,0 0 16,-1 0-1,1 0-15,0 22 16,0-22-16,0 0 0,-22 0 0,1 0 15,0 21-15,21-21 0,-22 0 16,1 0-16,21 21 0,-22-21 0,22 0 16,0 0-16,21 21 15,21-21 1,0 0-16,22 0 16,-1 0-16,0 0 0,22 0 15,-1 0-15,1 0 0,21 0 16,-1 0-16,-20 0 0,20 0 0,1 0 15,-21-21-15,-1 21 0,1 0 16,-1 0-16,-21-21 0,-20 21 0,20 0 16,-21 0-16,-21-21 15,0-1 1,0 1-16,-21 21 16,-21-21-16,20 21 0,1-21 0,0 21 15,-21-21-15,21 0 0,-22 21 16,22-22-16,0 22 0,-21-21 0,20 21 15,1 0-15,0 0 0,21-21 0,-21 21 16,42 0 31,0 0-47,0 0 0,1 21 0,20-21 16,-21 0-16,21 0 0,-20 0 0,20 21 15,-21-21-15,21 0 0,-20 0 16,20 0-16,-21 22 0,0-22 0,0 21 15,-21 0-15,0 0 0,0 21 16,0-20-16,-21 20 0,-21-21 0,21 21 16,-22 1-16,1-1 0,0 0 0,-1 1 15,1-22-15,0 21 0,-22-21 16,22 22-16,0-22 0,-1 0 16,22 0-16,0 0 0,-21-21 0,42 22 15,-22-22-15,22 21 0,22-42 31,-1-1-31</inkml:trace>
  <inkml:trace contextRef="#ctx0" brushRef="#br0" timeOffset="130598.4">17801 14139 0,'0'0'0,"0"-21"0,0 0 15,0 0-15,0-21 0,0 20 0,0 1 16,0 0-16,-21 21 16,0 0-16,-22 0 15,22 21-15,0 0 0,0 22 16,0-1-16,-22 0 0,22 22 16,0-22-16,0 22 0,-21 20 0,20-20 15,-20-22-15,21 22 0,-21-1 0,20-20 16,1-1-16,0 0 0,0 1 15,0-1-15,21-21 0,0 0 0,0 0 16,0 1-16,21-22 16,0-22-1,0 22-15,0-21 16,1-21-16,20 21 0,-21-22 0,0 1 16,22 0-16,-22-22 0,0 1 15,21 20-15,-21-41 0,22 20 0,-22 22 16,0-22-16,0 1 0,22 21 15,-22-22-15,0 22 0,-21-1 0,21 22 16,-21-21-16,21 21 0,-21 42 16,0 0-1,0 0-15,0 22 0,0-1 0,0 0 16,0 22-16,0-1 0,0 1 16,0-1-16,0 22 0,0-22 0,0-20 15,0 20-15,0-20 0,0 20 16,0-42-16,0 22 0,21-1 15,-21-21-15,0 0 0,0 0 0,0 1 16,0-1-16,-21-42 31,0 21-31,0-22 0</inkml:trace>
  <inkml:trace contextRef="#ctx0" brushRef="#br0" timeOffset="131102.1">17462 14647 0,'0'0'15,"0"-21"-15,0 0 16,22 21-16,-1 0 16,0 0-16,21-21 0,-21 21 0,22-21 15,-22 21-15,21 0 0,1-21 16,-1-1-16,0 22 0,22-21 0,-22 0 16,22 21-16,-1-21 0,1 0 15,-22-22-15,21 22 0,1 0 0,-22 0 16,1 0-16,-1 0 0,0 21 0,-21-22 15,1 1-15,-44 21 16,1 0 0,-21 0-16,21 0 0,-22 21 15,22 1-15,-21-1 0,21 0 16,0 0-16,-1 0 0,1 0 0,21 1 16,-21-1-16,21 21 0,0-21 15,0 0-15,0 1 0,21-1 0,0-21 16,1 21-16,-1 0 0,0-21 15,21 21-15,-21 0 0,22-21 0,-22 22 16,21-1-16,-21-21 0,1 21 0,-1-21 16,0 21-16,-21 0 0,0 0 15,-21 1-15,0-22 16,-22 21-16,1-21 0,0 0 0,-1 21 16,-20-21-16,20 0 0,-20 0 15,21 21-15,-1-21 0,22 0 16,-21 0-16,21 0 0,-1 0 0,22-21 15,0 0 1,0 0-16,0-1 0,43 22 0,-22-21 16,21 0-16,1 0 0,-1 0 15,0 0-15,1-1 0,20 1 0,-21 21 16</inkml:trace>
  <inkml:trace contextRef="#ctx0" brushRef="#br0" timeOffset="131442.92">18754 14499 0,'21'-21'0,"-191"85"0,382-149 0,-275 127 0,168-105 16,-83 63-16,-1-21 0,0-1 0,-21 1 15,0 0-15,-21 21 16,0 0 0,-1 0-16,1 0 0,0 0 15,0 0-15,-21 0 0,20 21 0,1 0 16,0 1-16,0-1 0,21 0 0,0 0 16,0 0-16,0 0 15,0 1-15,0-1 0,21 0 0,0 0 16,0 0-16,1-21 0,-1 21 15,0 1-15,0-22 0,21 21 0,-20 0 16,-1-21-16,-21 21 0,21-21 0,-21 21 16,0 0-16,0 1 15,-21-22-15,-22 21 16,22-21-16,-21 21 0,0-21 16,-22 0-16,22 21 0,-1-21 15,1 0-15,0 0 0,-1 0 0,22 0 16,-21 0-16,21 0 0,21-21 15,0 0-15,42 0 16,-21-1-16,22 1 0,-1 0 0</inkml:trace>
  <inkml:trace contextRef="#ctx0" brushRef="#br0" timeOffset="132070.84">19346 14584 0,'21'0'31,"-21"-21"-31,0 0 16,22 21-16,-22-22 0,0 1 0,0 0 15,0 0-15,21 0 0,-21 0 0,0-1 16,0 1-16,0 0 16,0 0-16,0 0 0,-21 21 15,-1 0-15,1 0 0,0 0 16,0 21-16,0 0 0,0 0 0,21 22 15,-22-22-15,1 21 0,21-21 0,0 22 16,0-1-16,0-21 0,0 21 16,0-20-16,0 20 0,0-21 15,0 0-15,0 0 0,0 1 0,21-22 16,1 21-16,-1-21 0,0 0 16,0 0-16,0 0 0,0 0 0,1 0 15,-1 0-15,0-21 0,0-1 0,0 22 16,0-21-16,1-21 0,-1 21 15,0 0-15,0-22 0,-21 22 0,21-21 16,0-1-16,1 22 0,-1-21 16,0 0-16,0 20 0,0 1 15,0 0-15,1 0 0,-1 21 0,0 0 16,0 21-16,-21 0 0,21 22 16,-21-22-16,0 21 0,21 0 15,-21-20-15,22 20 0,-22 0 0,21 1 16,-21-1-16,0-21 0,0 21 15,0-20-15,0-1 0,0 0 0,-21-21 16,21 21-16,-22-21 0,1 0 16,0 0-1,21-21 1,0 0-16,0 0 16,21-1-16,0-20 0,1 21 15,-1 0-15,0-22 0,0 1 0,0 21 16,0-21-16,1-1 15,20 22-15,-21-21 0,0-1 0,0 22 16,1-21-16,-1 21 0,0 0 0,0-1 16</inkml:trace>
  <inkml:trace contextRef="#ctx0" brushRef="#br0" timeOffset="132302.71">20256 14203 0,'0'0'0,"0"21"47,-21 0-47,21 22 15,-21-22-15,21 21 0,-21 0 0,21 1 16,0-1-16,0 0 0,-21-20 0,21 20 16,-21 0-16,21-21 15,-22 1-15,22-1 0,0 0 0,0 0 16,0 0-16,0 0 0,0 1 16</inkml:trace>
  <inkml:trace contextRef="#ctx0" brushRef="#br0" timeOffset="132490.6">20024 14563 0,'0'-21'0,"0"42"0,0-64 15,0 22-15,0 0 16,0 0-16,21 21 0,0-21 15,0 21-15,0-21 16,22 21-16,-22 0 0,0-22 0,21 1 16,1 21-16,20-21 0,1 21 0,-1-21 15,1 0-15,-1 0 0,1-1 16,20 1-16,-20 21 0,-1-21 0</inkml:trace>
  <inkml:trace contextRef="#ctx0" brushRef="#br0" timeOffset="133478.47">21378 13970 0,'0'0'0,"0"21"32,-21 0-32,0 22 15,0-22-15,21 21 0,-21 1 16,-1-1-16,1 0 0,0 22 0,0-1 16,0-20-16,0 20 0,-1-21 0,-20 1 15,21-1-15,0 0 0,0 1 16,-1-1-16,1-21 0,0 0 0,0 1 15,21-1-15,21-21 32,0 0-32,0-21 15,1-1-15,-22-20 0,0 21 0,21-21 16,0-1-16,-21 1 0,21-22 16,-21 1-16,21-1 0,0 1 0,-21 21 15,22-22-15,-1 22 0,0-1 16,0 1-16,-21 21 0,21 0 0,0 21 15,1 0-15,-22 21 16,0 0-16,0 21 0,0-20 16,0 20-16,0 21 0,0-20 0,0 20 15,0-20-15,0 20 0,0-21 0,0 1 16,0-1-16,0 0 16,0 1-16,0-22 0,0 21 0,0-21 15,0 1-15,0-1 0,0 0 16,-22-21-1,1 0-15,0 0 0,-21 0 16,21-21-16,-1 0 0,-20 21 0,0-22 16,21-20-16,-22 21 0,22 0 15,0-22-15,0 22 0,0 0 0,21 0 16,0 0-16,0 0 16,21 21-16,0 0 0,0 0 15,0-22-15,0 22 0,1-21 0,20 21 16,0-21-16,-21 21 15,22-21-15,-1 0 0,0 21 0,22-43 16,-22 22-16,22 0 0,-1-21 0,1 21 16,20-22-16,-20 1 0,-22 0 15,22 20-15,-43-20 0,21 0 0,-21 21 16,-21-1-16,0 1 0,0 0 16,-21 21-1,-21 0-15,21 21 0,0 22 16,-1-22-16,1 21 0,0 0 0,0 1 15,0-1-15,0 0 0,-1 1 0,22 20 16,0-20-16,0-1 0,0 0 16,0-21-16,0 22 0,0-22 15,0 0-15,22 0 0,-1 0 0,-21 1 16,42-22-16,-21 0 0,0 0 16,1 0-16,-1 0 0,0-22 0,21 1 15,-21 0-15,22-21 0,-1 21 16,-21-22-16,22-20 0,-22 20 0,21-20 15,-21 21-15,0-22 0,1 1 0,-1-1 16,0 22-16,-21-1 0,0 1 16,21 0-16,-21 21 0,0-1 0,0 44 31,-21 20-31,21-21 0,-21 21 0,0 1 0,-1-1 16,1 0-16,0 22 0,21-22 15,0 22-15,0-22 0,0 22 16,0-22-16,0 0 0,0 1 0,0-1 15,0-21-15,21 0 0,0 22 16,1-43-16,-22 21 0,21 0 0,0-21 16,0 0-16,0 0 0,0 0 0,1 0 15,20-21-15,0 0 0,1-1 16</inkml:trace>
  <inkml:trace contextRef="#ctx0" brushRef="#br0" timeOffset="133738.38">23834 13991 0,'0'0'0,"-22"0"15,1 21 1,0 1 0,0-1-16,21 21 0,-21-21 0,0 22 15,21-1-15,-22 0 0,1 1 16,21-22-16,0 21 0,-21 0 0,21-20 15,-21 20-15,21-21 0,0 0 16,0 0-16,0 1 0,21-22 31,0 0-31,22-22 0,-22 1 16,21 0-16,0 0 0</inkml:trace>
  <inkml:trace contextRef="#ctx0" brushRef="#br0" timeOffset="134058.2">24405 14097 0,'21'-21'0,"-42"42"0,63-63 0,-42 21 16,0-1-16,-21 22 16,0 0-16,0 0 0,-21 0 0,-1 0 15,22 22-15,-21-1 0,-1 0 16,22 0-16,0 0 0,0-21 16,0 21-16,21 1 0,0-1 0,21 0 15,0-21-15,0 0 16,22 21-16,-1-21 0,-21 0 0,21 0 15,1 0-15,-22 0 0,21 0 0,-21 0 16,22 0-16,-22 0 0,0 21 16,-21 0-16,0 1 15,0-1-15,-21-21 0,0 21 16,0-21-16,-1 0 0,1 0 16,-21 21-16,0-21 0,20 0 0,-20 0 15,0 0-15,21 0 16,-22 21-16,22-21 0,-21 0 0,21 0 15,-1 0-15,1 0 0,21-21 0,-21 0 16</inkml:trace>
  <inkml:trace contextRef="#ctx0" brushRef="#br0" timeOffset="134270.85">23812 13631 0,'-21'0'0,"42"0"0,-63 0 16,63 0 47,0 0-48,1 0-15,-22 22 0</inkml:trace>
  <inkml:trace contextRef="#ctx0" brushRef="#br0" timeOffset="136390.82">18500 15790 0,'0'-42'0,"0"84"0,0-105 0,0 42 16,0 0-16,0-1 0,0 1 0,0 42 31,0 22-31,0-22 0,0 21 16,0 1-16,0-1 0,0 21 0,0-20 16,0 20-16,0-20 0,-22-1 15,22 0-15,-21 1 0,21-1 0,0-21 16,0 21-16,0-20 0,-21-1 15,21 0-15,-21-21 16,21-21 0,0 0-16,0-1 15,0 1-15,0 0 0,0-21 0,0-1 16,21 1-16,0 0 0,0-22 0,1 22 16,-1-22-16,0 22 0,21 0 15,-21-1-15,1 1 0,-1 21 0,0 0 16,0 0-16,0 21 0,0 0 15,-21 21-15,22 0 0,-22 0 16,21 0-16,-21 22 0,0-1 0,21 0 16,-21 1-16,21-1 0,-21 0 15,0 1-15,0-1 0,21 0 16,-21-21-16,21 1 0,-21 20 0,0-21 16,22 0-16,-1-21 15,0 0-15,0 0 0,0 0 16,0 0-16,-21-21 0,43 0 15,-22 0-15,0 0 0,0-1 0,22 1 16,-22-21-16,0 0 0,21 20 0,-21-20 16,22 0-16,-22 21 0,0-22 15,0 22-15,0 21 0,1-21 0,-22 42 32,0 0-32,0 0 0,0 1 15,0 20-15,0 0 0,0-21 0,0 22 16,0-1-16,21 0 0,0-20 15,-21 20-15,21-21 0,0 0 16,22 0-16,-22 1 0,0-1 0,21-21 16,-21 0-16,22 21 0,-22-21 15,21 0-15,-21 0 0,22 0 0,-1-21 16,-21 0-16,0 21 0,22-22 16,-22-20-16,0 21 0,0 0 0,0-22 15,-21 1-15,0 0 0,0-1 0,0 1 16,0 0-16,-21-22 0,0 43 15,0-21-15,-21 21 0,20-22 16,1 43-16,-21-21 0,21 21 0,-22 0 16,22 0-16,-21 21 0,21-21 0,0 43 15,-1-22-15,1 21 0,0 0 16,0 1-16,0-1 0,21 0 16,0-20-16,0 20 0,0 0 0,0-21 15,0 22-15,21-22 0,0-21 0,21 21 16,-20 0-16,-1-21 0,21 0 15,-21 0-15,22 0 0,-22 0 0,21 0 16,-21-21-16,0 0 0,22 21 16,-22-21-16,0 0 0,0-22 0,0 22 15,-21-21-15,0 21 0,22-22 0,-22 22 16,0 0-16,21 0 16,-21 0-16,0 42 15,0 0-15,0 0 16,0 0-16,0 22 0,0-22 0,0 21 15,0-21-15,0 22 0,0-22 0,0 0 16,21 0-16,-21 0 0,21 0 16,0-21-16,0 0 0,1 0 15,-1 0-15,21 0 0,-21 0 16,0-21-16,22 21 0,-22-21 0,0 0 16,0 0-16,22 0 0,-22-22 0,0 22 15,0-21-15,0-1 16,-21 22-16,21-21 0,-21 21 0,22 0 15,-22 42 1,0 0 0,0 0-16,0 0 0,0 0 0,0 1 15,0-1-15,0 0 0,0 0 16,0 0-16,0 0 0,0 1 0,0-1 16,21-21-1,0-21 1,0 21-16,0-22 0,0 1 0,1 0 15,-1 0-15,0 0 0,21 0 16,-21-1-16,22-20 0,-1 21 16,0 0-16,-20 0 0,20-1 0,0 22 15,-21 0-15,1 0 0,-1 0 16,0 0-16,-21 22 0,0-1 0,0 0 16,0 0-16,21 0 0,-21 0 15,0 1-15,21-1 0,-21 0 0,21 0 16,-21 0-16,22 0 0,20-21 0,-21 22 15,0-22-15,22 21 0,-1-21 16,-21 0-16,43 0 0,-22 0 0,0 0 16,1 0-16,-1-21 0,0-1 15,-21 1-15,22 0 0,-22 0 16,0 0-16,-21-22 0,0 22 0,0-21 16,0 21-16,0-22 0,0 22 15,-21-21-15,0 21 0,-22 0 0,22-1 16,-21 22-16,21 0 0,-22 0 0,22 0 15,-21 0-15,21 0 0,-22 22 16,22-1-16,0 0 0,0 21 0,0-21 16,21 22-16,0-1 0,0-21 15,0 22-15,0-22 0,0 0 0,21 0 16,-21 0-16,42 0 0,-21 1 0,1-22 16,-1 0-16,0 0 0,21 0 15,-21 0-15,1 0 0,-1-22 16,21 1-16,-21 0 0,0 0 0,1-21 15,-1-1-15,0 1 0,0 0 16,0-1-16,0 1 0,1 0 0,-1-22 16,-21 22-16,21-22 0,-21 22 15,21 0-15,-21-22 0,0 43 0,0-21 16,0 20-16,0 1 0,0 42 16,0 1-1,0 20-15,-21-21 0,0 21 0,21 22 16,-21-22-16,21 1 0,0-1 15,0 0-15,0 1 0,0 20 0,0-21 16,21-20-16,0 20 0,0 0 16,21-21-16,-20 1 0,20-1 15,-21 0-15,21-21 0,1 0 0,-22 0 16,0 0-16,21 0 0,-20 0 16,-1-21-16,0 0 0,0-1 0,-21 1 15,21-21-15,0 21 0,1-22 0,-22 22 16,0-21-16,0 21 0,21 0 15,-21-1-15,0 44 16,0-1 0,0 0-16,0 0 15,-21 0-15,21 0 0,0 1 0,0-1 0,0 0 16,0 0 0</inkml:trace>
  <inkml:trace contextRef="#ctx0" brushRef="#br0" timeOffset="136554.72">22352 15409 0,'0'0'0,"0"-21"0,0 0 0,-21 21 16,0 0-1,21 21 1,21-21-1,0 0 1</inkml:trace>
  <inkml:trace contextRef="#ctx0" brushRef="#br0" timeOffset="136774.6">23050 15240 0,'0'0'0,"0"21"15,0 0-15,0 22 0,-21-22 16,0 21-16,0 1 0,0-1 0,0 0 15,-1 22-15,1-22 0,0 0 0,21 1 16,-21-1-16,0 0 0,21 1 16,0-22-16,0 21 0,0-21 15,0 22-15,0-22 0,0 0 16,0 0-16,-21-21 31,-1-21-31,22 0 0,-21 0 16</inkml:trace>
  <inkml:trace contextRef="#ctx0" brushRef="#br0" timeOffset="137202.35">22606 15790 0,'-42'-63'16,"105"148"-16,-126-191 0,105 190 0,-84-189 0,63 105 0,21-22 15,0 22-15,1 0 16,-1 0-16,0-21 0,22 0 0,-1 21 0,-20 0 16,20-21-16,1 21 0,-22-21 15,0 21-15,1-21 0,-1-1 16,0 22-16,1 0 0,-1 0 0,0 0 15,-20 0-15,-1 0 0,0 0 16,-21 22-16,0-1 0,-21 0 16,0 0-16,-1 0 0,1 0 0,0 22 15,-21-22-15,21 0 0,-1 0 16,22 0-16,0 1 0,-21-1 0,21 0 16,0 0-16,0 0 0,0 0 0,21-21 15,1 22-15,-1-22 16,0 0-16,0 0 0,0 0 15,0-22-15,1 1 0,-1 0 16,0 0-16,-21 0 0,0 0 16,21-22-16,-21 1 0,0 21 0,0-22 15,0 1-15,0 0 0,0 21 0,0-22 16,-21 22-16,21 0 0,-21 0 16,0 21-16,-1 0 0,1 0 0,0 0 15,0 21-15,0-21 16,0 21-16,21 0 0,0 0 0,0 1 15,0-1-15,21 0 0,0 0 16,0-21-16,21 0 16,-20 21-16,20-21 0</inkml:trace>
  <inkml:trace contextRef="#ctx0" brushRef="#br0" timeOffset="138079.03">23982 15642 0,'0'-42'16,"-21"21"-16,21 0 0,-22-1 0,22 1 15,0 0-15,0 0 0,22 0 16,-1 21-16,0-21 0,21 21 16,-21 0-16,1 0 0,20 0 0,-21 0 15,21 0-15,-20 0 0,-1 21 16,0-21-16,0 21 0,-21 0 16,0 0-16,0 0 0,0 1 0,0-1 15,0 0-15,0 0 0,0 0 16,0 0-1,-21-21-15,0 0 0,0 0 16,21-21-16,0 0 16,0 0-16,0 0 0,0 0 15,21-1-15,0 1 0,0 0 0,0 0 16,0-21-16,22 20 0,-22-20 16,21 21-16,-21-21 0,22 20 0,-22 1 15,21 21-15,-21-21 0,1 21 16,20 0-16,-21 0 0,0 0 0,0 0 15,-21 21-15,0 0 16,0 1-16,0-1 16,0 0-16,0 0 0,0 0 0,0 0 15,-21 22-15,0-22 0,21 0 0,-21 0 16,21 0-16,0 22 0,0-22 16,0 0-16,0 0 0,21 0 0,21 1 15,-20-22-15,20 21 0,-21-21 16,21 0-16,1 0 0,-1 0 0,0 0 15,1-21-15,-22-1 0,21 1 0,-21 0 16,22 0-16,-22 0 16,21-22-16,-21 22 0,1-21 0,-1 21 15,0-22-15,-21 22 0,21 0 0,-21 0 16,21 21-16,-21 21 31,-21 0-31,0 0 16,0 1-16,0 20 0,-1-21 0,1 21 15,-21 1-15,21-1 0,0 0 0,-1 22 16,1-1-16,0 1 0,21 21 16,0-22-16,0 22 0,0 21 0,0-22 15,21 1-15,-21 0 0,0 20 16,0-20-16,0 0 0,0-1 16,0 22-16,-21-42 0,21 20 0,-42 1 15,21-21-15,-1 20 0,-20-20 16,0-1-16,-1 22 0,1-22 0,0 1 15,-1-22-15,22 22 0,-21-22 0,21-21 16,0 22-16,-1-22 0,1 0 16,0-21-16,0-21 15,21 0-15,0-22 16,0 1-16,0-22 0,0 1 0,-21-1 16,21 1-16,0-22 0,0 1 15,0-22-15,0 21 0,21-21 16,-21 0-16,42-21 0,-21 22 0,1-1 15,20 0-15,-21 0 0,21 0 0,-20 22 16,20-22-16,-21 21 0,0-21 16,0 22-16,1-1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8T05:11:38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5016 1947 0,'22'0'62,"-1"0"-46</inkml:trace>
  <inkml:trace contextRef="#ctx0" brushRef="#br0" timeOffset="1196.01">4487 1397 0,'0'-21'0,"-21"0"16,21 0-16,0-1 0,0 1 16,0 0-16,0 0 15,0 0-15,0 0 0,0-1 16,0 44 15,0-1-15,0 0-16,0 0 0,0 21 15,0-20-15,0 20 0,0-21 16,0 21-16,0 1 0,0-1 0,0 22 16,0-22-16,0 21 0,0-20 15,0 20-15,0-20 0,-21-1 0,21 0 16,0 1-16,0-1 0,0-21 16,0 21-16,0-20 0,0-1 0,0 0 15,0 0-15,0 0 16,0 0-1,0-42 17,0 0-32,0 0 15,21 0-15,0 0 0,0-1 16,-21 1-16</inkml:trace>
  <inkml:trace contextRef="#ctx0" brushRef="#br0" timeOffset="1771.69">5143 1397 0,'0'-21'31,"-21"21"-16,21 21 1,-21-21-16,21 42 0,0-20 16,0-1-16,0 21 0,0 0 0,-21-20 15,21 41-15,-21-21 0,21 1 16,0-1-16,0 0 0,0 1 0,0-1 16,0-21-16,0 22 0,0-22 0,0 21 15,21-21-15,0 0 0,0 1 16,0-22-16,1 21 0,-1-21 0,0 0 15,21 0-15,-21 0 16,1 0-16,20 0 0,-21 0 0,21-21 16,-20-1-16,-1 22 0,21-21 0,-21-21 15,0 21-15,1 0 0,-1-22 16,0 1-16,0 0 0,-21-1 0,0-20 16,0 20-16,0 1 0,0-21 15,0 20-15,0 1 0,0 0 0,-21-1 16,0 22-16,0 0 0,-1 0 15,1 0-15,-21-1 0,21 22 0,0 0 16,-22 0-16,22 0 0,0 0 16,-21 0-16,20 22 0,1-1 0,0-21 15,0 21-15,0 0 0,0 0 16,-1 0-16,22 1 0,-21-22 16,21 21-16,-21 0 0,21 0 0,0 0 15,0 0-15,0 1 0,0-1 16,0 0-16,0 0 0,21-21 15,0 0-15,22 0 16</inkml:trace>
  <inkml:trace contextRef="#ctx0" brushRef="#br0" timeOffset="2391.37">6202 1334 0,'0'-43'15,"-21"43"1,-1 0-16,1 0 16,0 0-1,21 21-15,0 1 16,0-1-16,-21 0 0,21 0 15,0 0-15,-21 22 0,21-22 16,-21 21-16,21-21 0,0 22 0,0-1 16,0 0-16,-22-21 0,22 22 15,0-1-15,-21 0 0,21-20 0,0 20 16,0-21-16,0 0 0,0 0 16,0 1-16,0-1 0,21 0 0,1 0 15,-1 0-15,0-21 0,0 0 0,0 0 16,0 21-16,1-21 0,-1 0 15,0 0-15,0 0 0,0 0 0,0 0 16,1-21-16,-1 21 0,21-21 16,-21 0-16,0 0 0,1 0 0,20-1 15,-21-20-15,0 21 0,22-21 16,-22 20-16,0-20 0,0 0 16,-21-1-16,0 1 0,0 0 0,0 21 15,0-22-15,0 1 0,0 21 16,0 0-16,-21-22 0,0 22 0,0 0 15,-1 21-15,-20-21 0,21 0 16,0 21-16,-22-22 0,22 22 0,0 0 16,-21 0-16,21 0 0,-1 0 0,1 0 15,0 0-15,0 0 0,0 0 16,21 22-16,-21-22 0,-1 21 0,1-21 16,21 21-16,0 0 0,0 0 15,0 0 1,21-21-1,1 0-15,-1 0 0</inkml:trace>
  <inkml:trace contextRef="#ctx0" brushRef="#br0" timeOffset="3051.64">7154 1312 0,'0'0'0,"0"-21"0,-21 21 16,0 0-16,0-21 16,0 21-16,21-21 15,-22 21-15,44 0 47,20 0-31,-21 0-16,0 0 0,22 0 0,-22 0 15,21-21-15,0 21 0,1 0 16,-1 0-16,0 0 0,1 0 0,20 0 16,-20-21-16,-1 21 0,0 0 0,1-22 15,-1 22-15,-21 0 0,0 0 16,0 0-16,1 0 16,-44 0 46,1 22-62,0-22 16,0 0-16,0 21 0,0-21 15</inkml:trace>
  <inkml:trace contextRef="#ctx0" brushRef="#br0" timeOffset="3419.12">7493 1249 0,'0'0'16,"-21"0"0,0 0-1,-1 21 17,22 0-32,0 0 15,0 1-15,-21-1 0,21 0 16,0 0-16,0 0 0,0 0 0,0 22 15,0-1-15,0 0 0,0-20 16,0 20-16,0 0 0,-21 1 0,21-1 16,0 0-16,0-21 0,0 22 15,-21-22-15,21 0 0,0 0 0,0 0 16,0 1-16,0-1 0,0 0 16,0-42 46,0 0-62,0-1 16,21 1-16,0-21 0</inkml:trace>
  <inkml:trace contextRef="#ctx0" brushRef="#br0" timeOffset="4771.35">8678 1312 0,'0'-21'15,"0"0"-15,0 0 16,0 0-16,0 0 0,-21-1 15,0 1 1,0 21-16,0 0 16,-1 0-1,1 0-15,0 0 0,0 0 0,0 0 16,0 0-16,-1 0 0,1 21 16,0-21-16,0 22 0,0-22 0,0 21 15,-1 0-15,-20 0 0,21 0 16,0 0-16,0 1 0,-1-1 0,1 0 15,0 21-15,0-21 0,0 1 0,21 20 16,0-21-16,-21 0 0,21 22 16,0-22-16,0 21 0,0-21 0,0 0 15,0 22-15,0-22 0,0 0 16,0 0-16,21 0 0,0 1 16,0-1-16,0-21 0,0 0 15,1 21-15,-1-21 0,0 0 16,0 0-16,0 0 0,0 0 0,22 0 15,-22 0-15,0-21 0,0 21 16,0-21-16,1 21 0,20 0 0,-21-22 16,-21 1-16,21 21 0,0 0 0,1 0 15,-22-21-15,0 42 63,0 0-63,-22-21 15,22 22-15,-21-22 0,0 21 16,0-21-16,21 21 0,-21-21 0,0 0 16,-1 21-16,1-21 0,0 0 15,0 0-15,0 0 0,0 21 0,-1-21 16,1 0-16,0 0 0,0 0 16,0 0-16,21-21 0,-21 21 15,-1-21-15,1 0 0,0 0 0,0-1 16,0 1-16,21 0 15,-21 0-15,21 0 0,0 0 0,0-1 16,-22 1-16,22 0 0,0 0 0,0 0 16,0 0-16,0-1 0,0 1 15,0 0-15,22 0 0,-22 0 16,21 0-16,0-1 0,0 1 16,0 0-16,0 0 0,22 0 0,-22 21 15,0-21-15,21-1 0,1 1 16,-22 21-16,21-21 0,-21 21 0,22 0 15,-22-21-15,21 21 0,-21 0 0,1 0 16,-1 0-16,0 0 0,0 0 16,0 0-16,0 0 15,-21 21-15,0 0 47,-21-21-31,0 0-16,0 0 0,0 0 15,0 0-15,-1 0 16,1 0-16,0 0 0,0 0 16,0-21-16,0 21 0,-1 0 15,1 0-15,0 0 0,0 0 16,0 0-16,0 0 0,-1 0 16,1 21-16,0-21 0,0 21 15,0-21-15,0 22 0,-1-1 16,1 0-16,0-21 0,0 21 15,0 0-15,21 0 0,0 1 0,-21-1 16,21 0-16,-22 0 0,22 0 16,0 22-16,0-22 0,0 0 0,0 0 15,0 21-15,22-20 0,-1-1 16,-21 0-16,21 0 0,0 0 0,0-21 16,0 21-16,22 1 0,-22-22 0,0 0 15,21 0-15,-20 0 0,20 0 16,-21 0-16,21 0 0,-20 0 0,20 0 15,-21-22-15,0 1 0,0 21 16,22-21-16,-22 0 0,0 0 0,0 21 16,-21-21-16,21-1 0,-21 1 0,22 21 15,-22-21 1,0 0 62</inkml:trace>
  <inkml:trace contextRef="#ctx0" brushRef="#br0" timeOffset="5690.82">4022 2519 0,'0'0'16,"-22"0"-16,-20 0 0,21 0 0,-21 0 15,-1 0-15,22 0 0,0 0 16,-21 21-16,20-21 0,1 0 0,0 0 16,0 0-1,21 21-15,21-21 31,0 0-31,0 0 0,1 0 16,-1 0-16,0 0 0,21 0 0,-21 0 16,22 0-16,-22 0 0,21 0 15,-21 0-15,22 0 0,-1 0 0,0 0 16,22 0-16,-1 0 16,1 0-16,-1 0 0,22 0 0,0 0 15,-1 0-15,1 0 0,21 0 0,-21-21 16,20 21-16,22-21 0,-21 21 15,21 0-15,0 0 0,0-21 0,0 21 16,21 0-16,-21-21 0,22 21 16,-1 0-16,0-22 0,0 22 0,0 0 15,0 0-15,1-21 0,-1 21 16,0 0-16,0 0 0,0 0 0,0 0 16,1 0-16,-22 0 0,0 0 0,21 0 15,-21 0-15,0 0 0,0 0 16,-21 0-16,21 0 0,-22 0 15,-20 0-15,0-21 0,-1 21 16,-20 0-16,-1 0 0,1 0 0,-22 0 16,1 0-16,-1 0 0,-21 0 0,0 0 15,0 0 1,-21-21 46,0 0-15</inkml:trace>
  <inkml:trace contextRef="#ctx0" brushRef="#br0" timeOffset="6407.41">10647 1842 0,'0'0'0,"0"-22"0,-21 22 0,-1-21 15,1 21-15,0-21 0,0 21 16,21-21-16,-21 21 0,0 0 16,21-21-1,21 21 17,21 0-32,0 0 0,1-21 15,20 21-15,1 0 0,-1 0 0,22-22 16,0 22-16,-1 0 0,1 0 15,0 0-15,-22 0 0,22 0 0,-1-21 16,-20 21-16,21 0 0,-22 0 16,1 0-16,-1 0 0,1 0 0,-22 0 15,-21 0-15,21 0 0,-20 0 16,-1 0-16,-42 0 47,-1 0-47,1 0 0,0 21 0,-21-21 15,-1 0-15,22 0 0,-21 0 16,-22 22-16,22-22 0,0 21 0</inkml:trace>
  <inkml:trace contextRef="#ctx0" brushRef="#br0" timeOffset="6743.22">10668 1990 0,'0'0'0,"-21"0"0,0 21 32,42-21-17,0 0 1,0 0-16,21 0 0,1-21 16,-1 21-16,22 0 0,-1-21 0,-21 21 15,22 0-15,-1-22 0,1 22 0,-1 0 16,-20-21-16,20 0 0,-20 21 15,20 0-15,-21 0 0,1-21 0,-1 21 16,0 0-16,1 0 16,-22 0-16,0 0 0,21 0 0,-20 0 15,-1 0-15,-21-21 16,21 21-16,-21-21 16,0-1-1,0 1 1</inkml:trace>
  <inkml:trace contextRef="#ctx0" brushRef="#br0" timeOffset="7327.62">11790 1312 0,'0'-21'0,"0"0"15,-21 21-15,-1 0 32,22 21-32,0 0 15,0 1-15,0-1 0,0 0 16,0 0-16,0 21 0,0-20 16,22-1-16,-1 21 0,0-21 0,0 0 15,0 1-15,22 20 0,-1-21 0,-21 0 16,21 0-16,1-21 0,-1 22 15,0-22-15,1 0 0,-1 21 16,0-21-16,1 0 0,-1 0 16,0 0-16,-20 0 0,-1 0 0,0 0 15,0 0-15,0 0 0,-21-21 16,-21 21 15,0 0-31,0 0 0,0 0 16,-1 21-16,-20 0 0,21-21 0,-21 21 15,-1 0-15,22 0 0,-21 1 16,-1 20-16,-20-21 0,21 0 0,-1 22 16,1-22-16,0 21 0,20-21 0,-20 0 15,0 22-15,21-22 16,-1 0-16,1 0 0,0 0 0,0 1 16,21-1-16,-21 0 15,21 0-15,0 0 31,21-42 16,-21 0-47,21 21 16,0-21-16,0 0 0</inkml:trace>
  <inkml:trace contextRef="#ctx0" brushRef="#br0" timeOffset="8291.71">14118 1482 0,'0'0'0,"-21"0"0,21-21 15,0-1 1,0 1-16,0 0 15,0 0 1,0 0-16,0 0 0,0-1 16,21 22-16,0-21 15,0 21-15,-21-21 0,22 21 0,-1 0 16,0 0-16,0 0 0,0 0 16,0 0-16,1 0 0,-1 0 15,-21 21-15,21 0 0,0 1 0,0-1 16,-21 21-16,0-21 0,0 22 15,0-1-15,0 0 0,0 1 0,0-1 16,0 0-16,0 22 0,-21-22 16,0 0-16,-21 1 0,20-1 0,-20 0 15,21 1-15,-21-22 0,-1 21 0,1-21 16,0 1-16,-1-1 0,1 0 16,0 0-16,-1 0 0,22-21 0,0 0 15,0 21-15,0-21 0,-1 0 0,1 0 16,0 0-16,0 0 15,0 0-15,21-21 0,-21 0 16,-1 0-16,22 0 0,0 0 0,0-1 16,-21-20-16,21 21 0,0-21 15,0-1-15,0 1 0,0 21 0,0-22 16,0 22-16,0-21 0,21 21 16,-21 0-16,22-1 0,-1 1 0,0 0 15,0 21-15,0 0 0,22 0 16,-22 0-16,21 21 0,-21 0 0,22 1 15,-22-1-15,21 0 0,-21 21 0,0-21 16,1 22-16,-1-22 0,0 21 16,0-21-16,0 1 0,0-1 15,-21 21-15,22-21 0,-1-21 16,-21 21-16,0 1 0,21-1 0,0 0 16,0-21-1,0 21-15,1-21 16,-1 0-16,0 0 15,0 0-15,0-21 16,0 0-16,-21 0 0,22 21 16,-1-22-16</inkml:trace>
  <inkml:trace contextRef="#ctx0" brushRef="#br0" timeOffset="10578.8">5757 3006 0,'0'0'0,"0"-21"0,21-1 16,-21 1-16,0 0 15,0 0-15,0 42 47,0 0-47,0 0 0,0 1 16,0-1-16,0 21 0,0-21 0,0 22 16,0-1-16,0 0 15,0 1-15,0-1 0,0 0 0,0 1 0,0-1 16,0 0-16,0 1 0,0-1 15,-21-21-15,21 21 0,0-20 16,0-1-16,-21 0 0,21 0 16,0-42 15,0 0-31</inkml:trace>
  <inkml:trace contextRef="#ctx0" brushRef="#br0" timeOffset="10883.5">5905 2942 0,'0'85'16,"0"-64"-1,0 0-15,0 22 0,0-1 0,0 0 16,0 1-16,0-1 0,0 0 0,0 1 16,0-1-16,-21 0 0,21 1 15,-21-1-15,21-21 0,0 21 0,0-20 16,0-1-16,0 0 16,0 0-16,0 0 0,-21-21 15,0 0 1,0 0-16,-1 0 15</inkml:trace>
  <inkml:trace contextRef="#ctx0" brushRef="#br0" timeOffset="11183.33">5419 3514 0,'42'0'16,"-21"0"0,0 21-16,0-21 0,-21 21 0,22-21 15,-1 21-15,0 0 0,0-21 16,0 22-16,0-22 0,-21 21 0,22-21 16,-1 21-16,-21 0 15,21-21-15,0 21 0,0-21 16,-21 21-16,21-21 15,1 0-15,-1 0 16,0 0 0,0-21-16,-21 0 0,21 21 15,0-21-15</inkml:trace>
  <inkml:trace contextRef="#ctx0" brushRef="#br0" timeOffset="11415.17">6244 3323 0,'0'0'0,"-21"21"47,21 1-47,-21-22 0,0 21 16,-1 0-16,1 0 16,21 0-16,-21 0 0,0 22 0,0-22 15,0 0-15,-1 0 0,1 0 0,21 1 16,-21-1-16,0 0 0,0-21 15,21 21-15,-21-21 0,21 21 16,-22-21-16,1 0 16</inkml:trace>
  <inkml:trace contextRef="#ctx0" brushRef="#br0" timeOffset="11975.85">6096 3937 0,'0'0'0,"0"-21"16,21 21-1,-21-21-15,0 42 47,0 0-47,0 0 0,0 22 0,0-22 16,0 21-16,0 0 0,0-20 15,0 20-15,0 0 0,0 1 0,0-1 16,0 0-16,0-21 0,0 22 16,-21-22-16,21 0 0,0 0 0,0 0 15,0 1-15,0-1 0,21-21 32,0-21-17</inkml:trace>
  <inkml:trace contextRef="#ctx0" brushRef="#br0" timeOffset="12451.66">6540 3958 0,'0'0'0,"22"0"0,-22-21 0,-22 21 31,1 0-15,0 21-16,0 0 0,21 1 15,-21-1-15,0 0 0,21 21 0,0 1 16,0-22-16,-22 21 0,22-21 16,0 22-16,-21-22 0,21 21 15,0-21-15,0 0 0,0 1 0,0-1 16,0 0-16,21 0 0,-21 0 16,22-21-16,-1 0 0,0 0 0,0 0 15,0 0-15,22 0 0,-22 0 16,0-21-16,0 21 0,21-21 0,-20 0 15,-1 0-15,21-1 0,-21 1 0,0 0 16,1 0-16,-22-21 0,0 20 16,0 1-16,0-21 0,0 0 0,0 20 15,0-20-15,-22 21 0,22-21 16,-21 20-16,0 1 0,0 0 0,0 21 16,0-21-16,-22 21 0,22 0 15,0 0-15,0 0 0,0 0 16,-1 21-16,1-21 0,0 21 0,21 0 15,0 22-15,-21-22 0,21 0 16,0 21-16,0-20 0,0-1 0,0 21 16,0-21-16,21 0 0,0 1 15,0-22-15,1 21 0,-1-21 0,0 0 16,21 0-16,-21 0 0</inkml:trace>
  <inkml:trace contextRef="#ctx0" brushRef="#br0" timeOffset="13187.24">7175 4043 0,'0'-21'15,"0"42"1,0 0 0,-21 0-16,21 0 15,0 1-15,0-1 0,-21 0 0,21 0 16,0 0-16,0 0 0,0 1 0,0-1 15,0 0-15,0 0 0,0 0 16,0 0-16,0 1 0,-21-1 16,0-21 15,21-21-15,0-1-1,0 1-15,0 0 0,0 0 16,0 0-16,0-22 0,0 22 0,0-21 15,0 21-15,21 0 0,-21-22 16,21 22-16,0 0 0,0 0 0,-21 0 16,22-1-16,-1 22 0,0 0 15,0 0-15,0 0 0,0 0 16,1 0-16,-1 0 0,0 22 0,0-1 0,0-21 16,0 42-16,1-21 0,-22 0 15,0 1-15,21-1 0,-21 0 16,0 0-16,0 21 0,0-20 15,0-1-15,0 0 0,0 0 0,-21 0 16,-1 0-16,22 1 16,-21-22-16,21-22 31,0 1-15,0 0-16,0 0 0,0-21 0,21 20 15,1 1-15,-22-21 0,21 0 16,0 20-16,0-20 0,0 21 15,22 0-15,-22 0 0,0-1 0,21 1 0,-21 21 16,1 0-16,20 0 16,-21 0-16,0 0 0,0 21 0,1 1 15,-1-1-15,0 21 0,-21-21 0,0 22 16,0-22-16,0 21 0,0-21 16,0 22-16,0-22 0,0 0 0,0 0 15,-21 0-15,21 0 0,0 1 16,0-1-16,-21 0 0,21 0 15,-22-21-15,22-21 32,0 0-32,0 0 15,22-1-15,-1 1 0</inkml:trace>
  <inkml:trace contextRef="#ctx0" brushRef="#br0" timeOffset="13451.08">8149 3937 0,'0'21'31,"0"0"-31,0 1 0,0-1 16,0 0-16,0 21 0,-21-21 16,21 22-16,0-22 0,-21 0 15,21 21-15,0-20 0,0-1 0,0 0 16,0 0-16,0 0 0,0 0 15,-21 1-15,21-1 0,0-42 47,0-1-47,0 1 16,21 0-16,-21 0 0</inkml:trace>
  <inkml:trace contextRef="#ctx0" brushRef="#br0" timeOffset="13847.86">8128 3662 0,'-21'0'0,"0"0"15,-1 0-15,1 0 16,0 21-16,21 0 16,-21-21-16,21 21 0,0 1 15,0-1-15,0 0 0,0 0 16,0 0-16,21-21 0,0 0 15,0 0-15,1 0 16,-1 0-16,0 0 16,0 0-16,-21-21 15,21 21-15,-21-21 0,21 21 16,-21-21-16,0 0 0,0-1 16,0 1-16,-21 0 15,0 21-15,0 0 0,21-21 0,-21 21 16,0 0-16,-1 0 0,1 0 15,0 0-15,0 21 0,0 0 16,21 0-16,-21-21 0,21 22 16,0-1-16,0 0 15,0 0-15,0 0 0,21 0 16,0 1-16,0-22 0,-21 21 16,21-21-16,0 0 15</inkml:trace>
  <inkml:trace contextRef="#ctx0" brushRef="#br0" timeOffset="14395.54">8445 3895 0,'-21'0'16,"21"21"-16,0 0 0,-21 0 15,21 0-15,0 1 16,-21-1-16,21 0 0,0 21 0,0-21 16,0 1-16,0 20 0,0-21 0,0 0 15,0 0-15,0 1 0,0-1 16,0 0-16,0 0 0,0 0 0,0 0 16,-21-21 30,21-21-30,0 0-16,0 0 0,0 0 16,0 0-16,0-22 0,0 22 15,0-21-15,0-1 0,0 1 16,21 0-16,0-1 0,0 1 0,0 21 16,1-21-16,20 20 0,-21-20 15,21 21-15,-20 21 0,20-21 0,-21 21 16,21 0-16,-20 0 0,20 0 15,-21 21-15,0 0 0,0 0 0,1 0 16,-1 1-16,-21 20 0,21-21 0,-21 21 16,0 1-16,0-22 0,0 21 15,0 1-15,0-22 0,-21 21 0,21-21 16,-21 0-16,21 1 0,0-1 16,-22 0-16,1 0 0,0-21 15,21 21-15,-21-21 0,0 0 16,0 0-1,-1-21-15,22 0 0,-21 0 0,0 0 16</inkml:trace>
  <inkml:trace contextRef="#ctx0" brushRef="#br0" timeOffset="15810.73">14668 1376 0,'0'-21'16,"0"42"31,-21-21-47,21 21 0,-21 0 15,21 22-15,0-22 0,0 21 16,-21 0-16,0 1 0,21-1 15,0 22-15,-21-22 0,21 0 0,-22 1 16,22-1-16,0 21 0,0-41 16,0 20-16,0 0 0,0-21 0,0 1 15,22-1-15,-1 0 0,0 0 16,0-21-16,0 0 0,22 0 0,-22 0 16,21 0-16,0 0 0,1 0 0,-1-21 15,0 0-15,1 0 0,-1-1 16,0 1-16,1 0 0,-22-21 0,21 21 15,-21-22-15,1 1 0,-1 0 16,-21-1-16,0 1 0,0 0 0,0-1 16,0-20-16,0 20 0,-21 1 15,-1 0-15,-20 21 0,21-22 16,0 22-16,-22 0 0,22 0 0,-21 0 16,0 21-16,20 0 0,1 0 15,-21 0-15,21 0 0,0 0 0,-1 21 16,1-21-16,0 21 0,21 0 15,0 0-15,0 0 0,0 1 0,0-1 16,0 0-16,0 0 0,0 0 16,21 0-16,22-21 0,-22 0 15,21 0-15,0 0 0</inkml:trace>
  <inkml:trace contextRef="#ctx0" brushRef="#br0" timeOffset="16131.55">15663 1291 0,'0'0'0,"0"-21"16,21 21 0,1 0-1,-1 0-15,0 0 0,0 0 16,0 0-16,0 0 0,1 0 15,20 0-15,0 0 0,1 0 16,-1 0-16,0-21 0,1 21 0,20 0 16,-21 0-16,1 0 0,-1 0 15,-21 0-15,0 0 0,1 0 0,-44 0 32,1 0-17,0 21-15,0-21 0,0 0 16,-22 0-16,22 0 0,0 0 0,0 21 15</inkml:trace>
  <inkml:trace contextRef="#ctx0" brushRef="#br0" timeOffset="16363.42">15960 1334 0,'0'0'16,"-22"0"-16,22 21 0,0 0 0,0 0 15,-21 0-15,21 22 0,0-22 16,-21 21-16,21-21 0,0 22 15,0-1-15,-21 0 0,21 1 0,0-1 16,-21 0-16,21 1 0,-21-22 0,21 21 16,0-21-16,0 22 0,0-22 15,0 0-15,0 0 0,0 0 0,0 0 16,21-21 15,0 0-31,0-21 16</inkml:trace>
  <inkml:trace contextRef="#ctx0" brushRef="#br0" timeOffset="16727.21">16870 1355 0,'0'0'0,"0"-43"16,0 22-16,0 0 15,-21 21 1,-1 0-16,1 0 0,0 21 16,21 0-16,-21 1 0,0-1 0,-22 21 15,22 0-15,0-20 0,0 41 16,0-21-16,0 1 0,-1-1 0,1 0 16,21 1-16,0-1 0,0 0 15,0-20-15,0 20 0,0-21 0,21 0 16,1 0-16,-1-21 0,0 22 15,0-22-15,0 0 0,0 0 0,1 0 16,-1 0-16,0 0 0,0-22 16,0 22-16,0-21 0,1 0 0,-1 21 15,-21-21-15,0 0 0,0 0 16,21 21-16,-21-22 0,0 1 16,0 0-16,0 0 0,0 0 15,0 0-15</inkml:trace>
  <inkml:trace contextRef="#ctx0" brushRef="#br0" timeOffset="17571.72">17653 1947 0,'-21'22'15,"42"-44"-15,-63 44 16,42-44 15,21 22-31,0-21 0,21 0 16,-21 21-16,22-21 0,-22 0 15,21 0-15,1-22 0,-1 22 16,0-21-16,1 21 0,-1-22 0,0 1 16,1 21-16,-1-22 0,-21 1 15,21 21-15,-20-21 0,-1-1 0,-21 1 16,0 0-16,0 20 0,0-20 16,0 21-16,0-21 0,0 20 0,0 1 15,0 0-15,-21 0 0,-1 0 16,1 21-16,0 0 0,0 0 15,0 21-15,0 0 0,-1 0 16,1 22-16,0-22 0,0 42 0,0-20 16,0 20-16,21 1 15,-22-1-15,22 22 0,-21-22 0,21 22 16,-21-22-16,21 22 0,0-21 16,0-1-16,-21 22 0,21-22 0,-21 22 15,21 0-15,-21-1 0,21 1 0,-22 0 16,22-1-16,-21 1 0,0-22 15,21 22-15,0-21 0,0-1 0,0 1 16,0-22-16,0 21 0,0-20 0,0-22 16,0 21-16,0-21 0,21 1 15,0-22-15,1 0 0,-1 0 0,21 0 16,-21-22-16,0 1 0,22 0 0,-1 0 16,-21-21-16,22 20 15,-1-20-15,0 0 0,22-1 0,-22-20 16,0 21-16,1-22 0,-22 1 0,21-1 15,-21 1-15,1-1 0,-22 1 16,0-1-16,0 1 0,-22-1 0,1 22 16,-21-1-16,0 1 0,-22 0 15,22-1-15,-22 22 0,1 0 0,-1 0 16,22 0-16,0 21 0,-22 0 16,43-21-16,-21 21 0,20 0 15,1 0-15,0 0 0,42 0 31,0 0-31,1-22 0,-1 22 16,0 0-16,21-21 0,1 21 16,-1 0-16,0-21 0,1 0 0,20 0 15,-21 0-15,22-1 0,-1 1 16,-20 0-16</inkml:trace>
  <inkml:trace contextRef="#ctx0" brushRef="#br0" timeOffset="18575.79">18881 1609 0,'21'-21'0,"-42"42"0,42-64 0,-21 22 0,0 0 15,0 0-15,0-21 32,-21 42-32,-1 0 0,-20 0 0,21 21 15,-21 0-15,20 0 0,-20 0 16,21 0-16,-21 22 0,-1-22 0,22 21 16,0 1-16,-21-1 0,20 0 15,1 1-15,0-22 0,21 21 0,0-21 16,0 22-16,0-22 0,0 0 15,0 0-15,0 0 0,21-21 0,0 21 16,22-21-16,-22 0 16,0 0-16,0 0 0,22 0 0,-22-21 15,21 0-15,-21 21 0,0-21 16,1 0-16,-1 0 0,21-22 0,-21 22 16,0-21-16,-21 21 0,22-22 0,-1 1 15,0 21-15,-21-22 16,21 22-16,-21 0 0,0 0 0,0 0 15,0 42 1,0 21 0,0-21-16,-21 22 0,21-22 15,0 21-15,-21 1 0,21-1 0,0-21 16,0 21-16,0-20 0,0 20 0,0-21 16,0 0-16,0 0 0,21 1 15,0-1 1,0-21-16,0 0 0,1 0 15,-1 0-15,0-21 0,21-1 0,-21 22 16,1-21-16,-1 0 0,0 0 16,0-21-16,0 20 0,0-20 15,1 21-15,-1-21 0,0-1 0,0 22 16,-21-21-16,0 21 0,21-1 16,-21 1-16,0 0 0,0 0 0,0 42 31,0 0-31,0 0 0,0 1 0,-21-1 15,21 21-15,0-21 0,-21 22 16,21-22-16,-21 21 0,21-21 0,0 0 16,0 1-16,0-1 0,0 0 15,0 0-15,21 0 0,0-21 16,0 0-16,22 0 0,-22 0 16,0 0-16,0 0 0,21 0 15,-20 0-15,20-21 0,-21 0 0,0 0 16,0 0-16,22-1 0,-22-20 15,0 21-15,0-21 0,0-1 0,1-20 16,-1 20-16,-21 1 0,21-21 16,0 20-16,-21 1 0,0 0 0,21-1 15,-21 1-15,21 0 0,-21 20 0,0-20 16,0 21-16,0 0 0,0 42 47,-21 0-47,0 21 0,21-20 0,-21 20 15,0 0-15,0 22 0,21-1 16,-22-20-16,22 20 0,-21 1 0,21-22 16,0 0-16,0 22 0,0-22 15,0-21-15,0 22 0,0-22 0,0 0 16,0 21-16,0-21 0,21 1 16,1-22-16,-1 0 0,0 0 15,0 0-15,0 0 0,0 0 16,1-22-16,-1 22 15,0-21-15,0 0 0,21 0 0,-20 0 16,-1 0-16,0-1 0,0 1 0,0-21 16,0 21-16,1 0 0,-1-22 15,-21 1-15,0 21 0,21-22 0,-21 22 16,0 0-16</inkml:trace>
  <inkml:trace contextRef="#ctx0" brushRef="#br0" timeOffset="18819.65">19304 1334 0,'0'0'0,"-21"0"0,0 0 16,-1 0-16,1 0 0,21 21 31,21-21 0,1 0-15</inkml:trace>
  <inkml:trace contextRef="#ctx0" brushRef="#br0" timeOffset="33559.76">14245 2688 0,'0'0'0,"-21"21"16,0-21-16,0 0 0,-1 0 0,1 0 31,21 22 1,0-1-17,21-21-15,1 0 0,-22 21 16,21-21-16,0 0 0,-21 21 15,21-21-15,0 0 0,0 0 0,1 21 16,20-21-16,-21 0 0,0 0 16,22 21-16,-22-21 0,21 22 0,-21-22 15,22 0-15,-22 0 0,21 21 16,-21-21-16,22 0 0,-1 0 16,0 21-16,1-21 0,-1 0 0,21 21 15,-20-21-15,20 21 0,1-21 16,-22 21-16,22-21 0,-22 22 0,21-22 15,-20 0-15,20 21 0,-20-21 0,20 0 16,-21 0-16,1 21 0,-1-21 16,0 0-16,22 0 0,-22 0 0,22 0 15,-22 0-15,22 0 0,-22 0 16,21 0-16,1 0 0,-22 0 0,22 0 16,-22 0-16,22 0 0,-1 0 15,-21-21-15,1 0 0,-1 21 16,0-22-16,1 22 0,-1-21 0,-21 21 15,0-21-15,1 0 0,-1 0 0,0 21 16,0-21-16,0-1 0,0 1 16,1 0-16,-1 0 0,0 0 0,-21 0 15,21-1-15,-21 1 16,21 21-16,-21-21 16,0 42 15,21 0-31,-21 1 0,0-1 15,22 0-15,-22 0 0,0 0 16,0 22-16,21-22 0,0 0 0,-21 21 16,21-21-16,0 1 0,-21-1 15,21 0-15,1 0 0,20-21 0,-21 21 16,21 0-16,1-21 0,-1 0 0,22 22 16,-22-22-16,21 0 0,22 0 15,-21 0-15,-1 0 0,1 0 0,20 0 16,-20-22-16,20 22 0,-20-21 15,-1 0-15,22 21 0,-21-21 0,-22 0 16,21 0-16,-20-1 0,-1 1 16,0-21-16,-20 21 0,-1 0 0,0-1 15,0 22-15,-21-21 0,21 21 16,0 0 15,-21 21-31,0 1 16,22-1-16,-22 0 15,21 0-15,0-21 16,0 21-16,0-21 0,0 0 16,22 0-16,-1 0 0,0 0 0,1 0 15,20 0-15,-20 0 16,20 0-16,22 0 0,-22-21 0,1 21 0,20-21 16,-20 0-16,-1 0 15,1-1-15,-1 1 0,-20 0 0,20-21 16,-42-1-16,22 1 0,-1 0 0,-21-22 15,0 22-15,1-22 0,-1 22 16,-21-21-16,21 20 0,0 1 0,0-22 16,0 22-16,1 21 0,-1-21 15,0-1-15,0 22 0,-21 0 0,0 0 16,21 0-16,-21-1 0,0 1 16,0 0 46,0 0-46,21 0-16,-21 0 15,22 21-15,-1-43 0,-21 22 0,21 0 16,0 0-16,0-22 0,-21 1 16,21 0-16,1 21 0,-22-22 0,0 1 15,21 0-15,-21-1 0,0-20 16,0 20-16,0 1 0,-21-21 0,-1 20 15,-20-20-15,21 20 0,-21-20 16,-1 21-16,-20-22 0,20 22 0,-41-1 16,20 1-16,-20 21 15,-1-21-15,-21 20 0,21-20 0,-20 21 16,20 0-16,0 21 0,1-21 16,-1 21-16,21 0 0,1 0 0,-1 0 15,1 0-15,-1 0 0,22 21 16,-21 0-16,20-21 0,1 21 0,0 0 15,20-21-15,1 21 0,0-21 16,0 22-16,21-1 16,-21-21 31,0-21-47,-1-1 15,1 22-15,-21-21 0,21 0 0,-43 0 16,22 0-16,0 0 0,-22-1 15,1 1-15,-1 0 0,-21 21 16,1-21-16,-1 21 0,-21 0 0,0 0 16,1 0-16,-1 0 0,21 21 15,0-21-15,22 21 0,-1 0 0,1 1 16,21-1-16,-1 0 0,1 0 16,0 0-16,20 0 0,1 1 0,0-1 15,0 0-15,21 0 0,0 0 16,-21 0-16,21 1 15,0-1 1,-21-42 0,-1 21-1,1-22-15,0 1 0,0 0 0,0 0 16,-22 21-16,1-21 0,0 0 16,-1-1-16,1 1 0,-21 0 0,20 21 15,-20-21-15,-1 0 0,-20 21 16,20-21-16,22 21 0,-22 0 0,1 0 15,-1 0-15,22 0 0,-22 0 16,22 0-16,-21 0 0,20 0 0,-20 0 16,20 21-16,1-21 15,21 21-15,0-21 0,-22 21 0,22-21 16,21 21-16,-21-21 16,0 0 15,0 0-31,0 0 15,-1-21-15,1 0 16,0 21-16,0-21 0,-21 0 16,-1-1-16,22 1 0,-21 0 0,-1 0 15,1 21-15,0-21 0,-1 0 16,-20 21-16,-1 0 0,1 0 0,-1 0 16,1 0-16,-22 0 15,1 0-15,20 21 0,-21 0 0,22 0 16,-1 0-16,1 22 0,21-22 15,-1 21-15,1-21 0,0 22 0,-1-1 16,22 21-16,0-20 0,0-1 16,0 22-16,-1-22 0,1 0 0,21 22 15,-21-43-15,21 21 0,0 1 16,0-22-16,0 0 0,0 21 0,0-21 16,0 1-16,0-1 31,-21-21 0,0 0-15,0 0-16,-1 0 0,1 0 15,0 0-15,0 0 16,0 21-16,0 0 0,-1 0 0,1 0 16,0 1-16,-21 20 0,21 0 15,-22 22-15,1-22 0,21 22 0,0-1 16,-1-21-16,22 22 0,0-22 15,0 22-15,0-22 0,0 0 0,22-20 16,-1 20-16,0-21 0,21 0 16,-21 22-16,1-22 0,20-21 15,-21 21-15,21 0 0,-20-21 0,20 21 16,-21-21-16,0 0 0,0 0 16,-21 21-16,22-21 0,-22 22 31,-22-22-31,1 21 15,0 0-15,0 0 0,0 0 16,0 0-16,-1 22 0,1-1 0,0 0 16,0 1-16,0-1 0,0 0 0,-1 22 15,1-22-15,21 1 16,0-1-16,0 21 0,0-20 0,0-1 0,0 0 16,0 1-16,0-1 15,21-21-15,1 22 0,-1-22 0,0 21 16,0-21-16,21 0 0,-20-21 15,20 0-15,0 22 0,1-22 0,-1 0 16,0 0-16,1-22 0,-1 1 0,0 21 16,1-21-16,20 0 0,-21 0 15,1 0-15,-1-1 0,0 1 0,-20 0 16,-1 21-16,0-21 0,0 21 16,-21-21-16,21 21 62,0 0-62,1 0 16,-1 0-16,0 0 15,0 0-15,0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8T05:18:37.4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974 0,'0'21'0,"-21"0"16,21 21-16,0 1 0,0-1 0,0 22 15,0-22-15,0 43 0,0-22 16,-21 22-16,21-1 0,-21 22 16,0-21-16,21 21 0,-22-22 0,1 1 15,0 0-15,0-1 0,21-20 16,0-1-16,-21-20 0,21-1 0,0 0 16,0-20-16,-21 20 0,21-21 15,0 0-15,0-42 31,0 0-15,0 0-16,0 0 0,0-22 0,0 1 16,0 0-16,0-1 0</inkml:trace>
  <inkml:trace contextRef="#ctx0" brushRef="#br0" timeOffset="339.8">1164 1503 0,'0'0'0,"-21"-42"0,-21 20 15,20-20-15,1 21 0,0-21 16,0 20-16,21-20 0,0 0 0,0-1 16,0 1-16,21 0 0,21-1 15,1 1-15,-1 0 0,0-1 16,22 22-16,-1-21 0,22 21 0,-21 0 16,20 21-16,-20 0 0,20 21 15,-20 21-15,-1 0 0,1 1 16,-22 20-16,1 1 0,-1 20 0,-42-20 15,0 21-15,0-22 0,0 22 16,-21-1-16,-22-20 0,1 21 0,0-22 16,-1 1-16,-20-1 15,21-21-15,-1 1 0,1-1 0,0-21 16,-1 22-16,1-22 0,21-21 16,21 21-16,0-42 31,0 0-31,21-1 0,0 1 15,0 21-15,0-21 0</inkml:trace>
  <inkml:trace contextRef="#ctx0" brushRef="#br0" timeOffset="2463.82">2603 2117 0,'0'0'0,"85"-85"31,-85 64-31,0 0 16,0-22-16,0 22 0,0-21 0,-21 0 15,0-1-15,0 1 0,-1 0 16,-20 20-16,21 1 0,0 0 0,-22 0 16,1 21-16,0 0 0,-1 21 15,1 21-15,0-20 0,21 20 0,-22 21 16,1-20-16,21 20 0,-22 1 15,22-22-15,0 22 0,21-22 16,0 0-16,-21 22 0,21-22 16,0-21-16,0 22 0,0-22 0,0 21 15,21-42-15,0 21 0,0-21 16,1 0-16,-1 0 0,21 0 16,-21 0-16,22-21 0,-1 0 0,0 0 15,-21 0-15,22-1 0,-22-20 16,21 21-16,-21-21 0,1-1 0,-1 1 15,0 0-15,0-1 0,-21 1 16,21 0-16,-21-1 0,0 22 0,0-21 16,0 21-16,0 42 15,0 0 1,0 21-16,0-21 16,0 22-16,0-22 0,0 21 0,0 1 15,0-1-15,0-21 0,0 21 16,0-20-16,0 20 0,21-21 0,1 0 15,-1 0-15,-21 1 0,21-22 16,0 0-16,21 0 0,-20 0 0,-1 0 16,21 0-16,-21 0 0,22-22 15,-22 1-15,21 0 0,-21-21 0,0 21 16,22-22-16,-22 1 0,0 0 16,0-1-16,0 1 0,1 0 0,-22-1 15,0 1-15,0 0 16,0 20-16,0 1 0,-22 21 15,1 0-15,0 0 16,0 21-16,0 1 0,0 20 0,21-21 16,0 0-16,0 22 0,0-22 15,0 21-15,0-21 0,21 0 0,0 22 16,0-22-16,0 0 0,0 0 16,-21 0-16,43 1 0,-22-1 0,0 0 15,0 0-15,0-21 0,1 21 16,-1 0-16,0-21 0,0 22 0,0-22 15,22 0-15,-22 0 16,21 0-16,-21 0 0,22 0 0,-22-22 16,21 22-16,0-21 0,-20 0 15,20 0-15,0-21 0,1 20 0,-1 1 16,-21-21-16,21 0 0,-20-1 0,-22 22 16,0-21-16,0-1 0,0 22 15,0-21-15,0 21 0,-22 0 0,1-1 16,0 1-16,0 21 0,0 0 15,-22 0-15,22 0 0,-21 21 0,21 1 16,0-1-16,-22 21 16,22-21-16,-21 22 0,21-1 0,-1-21 0,22 21 15,-21 1-15,21-22 16,0 21-16,0-21 0,0 1 0,0-1 16,21 0-16,1 0 0,-1 0 15,0-21-15,0 0 0,21 0 0,-20 0 16,-1 0-16,21 0 0,-21 0 15,0 0-15,1-21 0,-1 21 0,0-21 16,-21 0-16,21-22 0,-21 22 0,21-21 16,-21 21-16,0-43 0,0 22 15,0 0-15,0-1 0,0 1 0,0 0 16,21-1-16,-21 22 16,0 0-16,0 42 15,0 0-15,0 22 16,0-22-16,0 21 0,0 0 15,-21 1-15,21-1 0,0 0 16,0 1-16,0-1 0,0 0 0,0-20 16,0-1-16,0 21 0,21-21 15,1 0-15,-1-21 0,0 22 0,0-22 16,0 0-16,0 0 0,1 0 0,-1 0 16,0 0-16,21-22 0,-21 1 15,1 0-15,-1 0 0,21-21 0,-21-1 16,22 1-16,-1 0 0,-21-22 15,21 1-15,-20-1 0,20 1 16,-21-1-16,0 1 0,-21-1 16,0 1-16,0 20 0,0 1 0,0 21 15,0 0-15,0-1 0,-21 22 16,0 22 0,0-1-16,0 21 0,21 0 15,-22 22-15,1-22 0,0 22 0,21-1 16,0 1-16,0-22 0,0 22 15,0-22-15,0 0 0,0 1 0,0-1 16,0 0-16,0-21 0,0 1 16,21-1-16,0 0 0,1 0 0,20-21 15,-21 0-15,21 0 0,-20 0 16,20 0-16,0-21 0,1 0 16,-1 21-16,0-21 0,1-22 0,-1 22 15,-21-21-15,21-1 0,1 1 16,-22 0-16,0-22 0,0 1 0,0-1 15,-21 22-15,0-22 0,0 1 16,0 21-16,0-1 0,0 22 0,0-21 16,0 21-16,-21 21 15,0 21-15,21 0 16,-21 21-16,0 1 0,21-1 0,-21 21 16,-1-20-16,1 20 0,21 1 15,0-22-15,0 22 0,-21-22 0,21 21 16,0-20-16,0-1 15,0-21-15,21 22 0,-21-22 0,21 0 16,1 0-16,-1-21 0,21 21 0,-21-21 16,22 0-16,-1 0 0,0 0 15,1 0-15,-1-21 0,0 0 0,1 0 16,20 0-16,-42-1 0,22 1 16,-1-21-16,-21 0 0,21-1 0,-20 1 15,-22 21-15,0-22 0,0 1 0,0 0 16,0 21-16,0-1 15,0 1-15,-22 21 0,1 21 16,0 1-16,0-1 16,0 21-16,0-21 0,21 22 0,0-1 15,-22-21-15,22 21 0,0 1 16,0-22-16,0 21 0,0-21 0,0 1 16,22-1-16,-1 0 0,0 0 0,0 0 15,21 0-15,1-21 0,-1 0 16,0 0-16,1 0 0,-1 0 0,22 0 15,-22-21-15,21 0 0,-20 0 16,-1 0-16,0-22 0,1 22 0,-22-21 16,0 0-16,0-22 0,0 22 15,1-22-15,-22 1 0,0-1 16,0-20-16,0 20 0,0 1 0,0-1 16,0 1-16,0 20 0,-22 1 15,22 21-15,-21 0 0,21-1 0,-21 22 16,0 0-16,0 0 0,0 22 0,21-1 15,-22 21-15,22 0 0,-21 22 16,21-1-16,0 1 0,0-1 0,0 1 16,0-1-16,0 1 0,0-1 15,0-20-15,0-1 0,21 0 0,1 1 16,-1-1-16,0-21 0,0 0 16,0 1-16,22-22 0,-1 0 15,-21 0-15,21 0 0,1 0 0,-1 0 16,0 0-16,-20-22 0,-1 1 15,0-21-15,0 21 0</inkml:trace>
  <inkml:trace contextRef="#ctx0" brushRef="#br0" timeOffset="5743.94">7324 1334 0,'0'21'15,"0"0"1,0 0-16,0 0 16,21-21-16,0 21 15,0-21-15,0 0 16,22 0-16,-22-21 0,21 21 15,0-21-15,1 0 0,-1 0 16,0-22-16,1 22 0,-1-21 0,0 0 16,-20-1-16,20 1 0,-42 0 15,0-1-15,0 1 0,0 21 0,-21-22 16,-22 1-16,1 21 0,-21 0 16,-1 21-16,1 0 0,-22 0 0,21 21 15,1 21-15,21-21 16,-22 22-16,22-1 0,21 22 0,-1-22 15,1 21-15,21-20 0,0 20 16,0-20-16,21-1 0,1 0 0,-1-21 16,21 22-16,-21-22 0,43 21 15,-22-21-15,22 1 0,-1-22 0,1 21 16,-22-21-16,21 0 0,1 0 0,-22 0 16,1 0-16,-22 0 0,0 0 15,0 0-15,-42 0 16,-21 0-16,20 0 15,-20 0-15,0 21 0,-1 0 0,1 0 16,0 0-16,-22 1 16,22 20-16,0 0 0,-1 1 0,22-1 15,-21 21-15,21-20 0,-22-1 16,22 0-16,21 1 0,0-1 0,0-21 16,0 22-16,0-22 0,0 0 0,42-21 15,-20 21-15,-1-21 0,21 0 16,0 0-16,22 0 0,-22-21 0,22 0 15,-22 0-15,22-1 0,-22 1 16,0 0-16,22-21 0,-22 21 0,-21-22 16,22 1-16,-1 0 0,-21-1 15,21 1-15,-20 0 0,-1-1 0,21 1 16,-21 0-16,22 20 0,-22 1 16,0 0-16,21 21 0,-21 0 15,1 0-15,-1 21 0,0 0 0,-21 1 16,0-1-16,0 0 0,0 21 15,0 1-15,0-1 0,0 0 0,0-21 16,0 22-16,0-1 0,0-21 16,0 22-16,-21-22 0,21 0 0,0 0 15,0 0-15,-21 0 0,21 1 0,0-44 47,0 1-47,0 0 0,21 0 0,0-21 16,-21-1-16,21 22 0,0-21 15,0-22-15,1 22 0,-1 0 0,21-22 16,-21 22-16,0-1 0,1 1 16,-1 21-16,-21 0 0,0 0 0,0-1 15,0 44 1,0-1-16,-21 0 0,-1 0 0,1 21 16,0 1-16,0-22 0,0 42 15,0-20-15,-1-1 0,22 0 0,0 1 16,0-1-16,0 0 0,0-20 15,0 20-15,0-21 0,22 0 16,-1 0-16,0 1 0,21-1 0,1-21 16,-1 0-16,21 0 0,-20 0 0,20 0 15,-20-21-15,20-1 0,1 1 16,-22 0-16,21 0 0,-20-21 0,20 20 16,-20-20-16,-1 0 0,-21-1 15,0-20-15,0 21 0,-21-1 0,0 1 16,0 0-16,0 20 0,0 1 0,0 0 15,-21 0-15,0 21 0,0 0 16,0 0-16,0 21 0,-1 0 0,1 22 16,0-22-16,0 21 0,21 0 15,-21-20-15,21 20 0,0 0 0,0 1 16,0-22-16,0 21 0,21-21 16,0 0-16,0 1 0,0-1 15,1 0-15,-1-21 0,0 0 0,0 21 16,21-21-16,-20 0 0,-1 0 15,0 0-15,0-21 0,0 0 0,0 0 16,1-1-16,-1-20 0,0 21 0,0-21 16,-21-1-16,21 1 0,0 0 15,1-1-15,-1 1 0,0 0 0,0-1 16,0 1-16,22 21 0,-22 0 16,21 21-16,-21 0 0,0 0 15,1 0-15,-1 0 0,0 21 16,-21 0-16,21 0 15,-21 0-15,0 0 0,0 1 16,0-1-16,0 0 16,0-42 15,0 0-31,0-1 0,0 1 16,0 0-16,0 0 0,0 0 0,0 0 15,0-1-15,0 1 0,0 0 16,-21 0-16,0 21 0,0-21 15,-1 21-15,1 0 0,0 21 16,0 0-16,0 0 16,0 22-16,-1-22 0,1 21 0,0 0 15,21 1-15,-21-1 0,21 0 16,-21 1-16,21-1 0,0 0 0,0 1 16,0-1-16,0-21 0,21 0 0,0 1 15,0-1-15,0 0 0,22 0 16,-1-21-16,-21 0 0,43 0 0,-22 0 15,0 0-15,1 0 0,-1 0 16,0-21-16,1 0 0,-22 0 0,21-1 16,1 1-16,-22-21 0,0 21 15,21-22-15,-21 1 0,1 0 16,-1 21-16,0-22 0,0 1 0,0 0 16,0 20-16,-21 1 0,0 0 0,0 63 31,0-20-31,-21-1 15,21 21-15,-21-21 0,21 22 16,0-1-16,-21-21 0,21 21 0,0-20 16,0-1-16,0 21 0,0-21 0,0 0 15,0 1-15,0-1 16,21-21-16,0 0 0,0 0 16,1 0-16,-1-21 0,0-1 15,0 22-15,0-21 0,0-21 16,1 21-16,-1 0 0,0-22 0,0 1 15,0 0-15,0-1 0,1 1 16,20 0-16,-21-1 0,0 22 0,0-21 16,1 21-16,-22 63 31,0-21-31,0 21 0,0-20 0,0 20 16,0 0-16,-22 1 0,22-1 15,0 0-15,0-21 0,0 22 0,0-22 16,0 0-16,22 0 0,-1 0 0,0 1 15,0-1-15,21-21 16,-20 0-16,20 0 0,0 0 0,-21 0 16,22-21-16,-22-1 0,21 1 0,-21 0 15,1-21-15,-1-1 0,0 1 16,0 0-16,0-22 0,0 22 0,-21-22 16,0 1-16,0-22 0,0 22 0,22-22 15,-22 22-15,0-22 0,0 0 16,0 22-16,0-1 0,0 1 0,0 20 15,0 1-15,0 21 0,-22 21 16,22 21-16,-21 21 16,21 1-16,0 20 0,0 1 15,0-1-15,0 1 0,0-1 16,0 1-16,0 20 0,0-20 0,0-1 16,0 1-16,0-1 0,0 1 15,0-22-15,21 1 0,-21-1 0,22 0 16,-22 1-16,0-22 0,21 0 15,0 21-15,0-21 0,0-21 16,0 22-16,1-22 0,-1 0 0,21-22 16,-21 1-16,0 0 15,22 0-15,-1 0 0,0 0 0,1-22 16,-1 1-16,0 21 0,22-43 0,-22 22 16,-21 0-16,22-1 0,-22 1 15,0 21-15,0 0 0,-21-1 16,0 44-1,-21-1-15,0 21 16,0 0-16,0-20 0,21 20 0,-22 0 16,1 1-16,0-22 0,21 21 15,0-21-15,0 22 0,0-22 0,0 0 16,0 0-16,0 0 0,21-21 16,0 0-16,1 0 15,20 0-15,-21 0 0,0-21 0,22 0 16,-22 0-16,21 0 0,-21-1 0,22 1 15,-22-21-15,0 0 16,0-1-16,0 1 0,0 0 0,1-1 16,-1 1-16,0 0 0,0 20 0,-21 1 15,0 42 1,0 22-16,0-22 16,-21 21-16,0-21 0,21 22 0,0-1 15,0 0-15,0-20 0,-21 20 16,21-21-16,0 0 0,0 22 0,21-22 15,0-21-15,0 21 0,0 0 16,0-21-16,1 0 0,-1 0 0,0 0 16,0 0-16,0 0 0,0-21 15,-21 0-15,0 0 16,0-1-16,0-20 0,0 21 16,0-21-16,0-1 0,-21 1 0,21 0 15,-21-1-15,21 1 0,-21 21 16,21-22-16,0 22 0,0-21 0,0 21 15,0 0-15,0-1 0,0 1 16,21 21 0,0 0-16,0 0 0,1 0 0,-1 0 15,21 0-15,0 21 0,1 1 16,-1-1-16,0 0 0,1 0 16,-1 0-16,0 22 0,-20-22 0,-1 21 15,21-21-15,-21 22 0,-21-22 0,0 21 16,21-21-16,-21 22 0,0-22 15,0 0-15,0 0 0,0 0 0,-21 0 16,21 1-16,-21-22 16,0 0-16,0 0 15,0 0-15,21-22 0,0 1 16,0 0-16,0 0 0,0 0 16,0-22-16,0 1 0,21 0 0,0-1 15,21 1-15,1 0 0,-1-22 16,0 1-16,22 20 0,-22-20 15,22 21-15,-1-1 0,-21 1 0,1 21 16,-1 21-16,0 0 0,1 21 16,-1 0-16,-21 21 0,22 1 0,-22-1 15,0 0-15,0 22 0,-21-1 0,0-20 16,0 20-16,0-20 0,-21 20 16,0-21-16,0 1 0,21-1 0,-22-21 15,1 22-15,21-22 0,-21 0 0,0-21 16,21 21-16,-21-21 0,0 0 15,-1 0-15,1-21 16,0 21-16,21-21 0,-21-22 0,0 22 16,-22 0-16</inkml:trace>
  <inkml:trace contextRef="#ctx0" brushRef="#br0" timeOffset="5952.82">12700 1037 0,'0'0'0,"-21"0"0,0 0 16,-1 0-16,22 21 0,-21-21 0,21 22 15,-21-22-15,0 21 0,21 0 16,-21-21 0,0 21-1,-1-21-15,1 0 16,0 0-16,-21 0 0,-1 0 0</inkml:trace>
  <inkml:trace contextRef="#ctx0" brushRef="#br0" timeOffset="6131.72">11366 1291 0,'0'0'0,"-42"0"0,21 21 16,0-21-16,63 0 31,-21 0-31,0 0 0,22 0 15,-1 0-15,22 0 16,-22 0-16,21 0 0,1 0 0,-1 0 16,1 0-16,-22 0 0,22 0 0,-22 0 15,-21 0-15</inkml:trace>
  <inkml:trace contextRef="#ctx0" brushRef="#br0" timeOffset="6903.69">3281 3895 0,'21'-43'15,"-42"86"-15,63-107 0,-42 22 0,0 0 0,0 20 16,0-20-16,0 21 0,0-21 16,0 20-16,0 1 0,-21 0 0,0 21 15,0 0-15,-1 0 16,1 0-16,21 21 0,0 22 0,-21-1 16,21 0-16,-21 1 0,21 20 15,-21 22-15,21-22 0,0 22 16,-21 0-16,21-22 0,-22 22 0,1-22 15,21 1-15,-21-22 0,0 0 0,21 1 16,0-1-16,0-21 16,-21 0-16,21-42 31,21 0-31,-21-21 0,21-1 0,0 1 16,-21 0-16,21-22 0,1 1 15,-1-22-15,0 22 0,-21-22 0,21 0 16,0 1-16,0-1 0,1 0 15,-1 1-15,0 20 0,0-21 0,0 43 16,0 0-16,1-1 0,-1 43 16,0 0-16,0 22 0,-21 20 15,0 0-15,21 22 0,-21-1 16,0 1-16,0-1 0,0 22 16,0 0-16,0-1 0,0-20 0,0 20 15,0-20-15,0 21 0,0-43 16,0 21-16,0-20 0,0-1 0,0-21 15,21 22-15,-21-22 0,22 0 16,-22 0-16,-22-21 16,1 0-1,0 0-15,-21 0 0,21 0 0,-22 0 16,22-21-16,-21 0 0</inkml:trace>
  <inkml:trace contextRef="#ctx0" brushRef="#br0" timeOffset="7656.28">3111 4403 0,'-21'-21'0,"42"42"0,-63-64 0,42 22 16,21 0-1,0 21 1,1 0-16,-1 0 0,21-21 16,0 0-16,1 21 0,-1-21 0,22-1 15,-1 1-15,1 0 0,-1-21 16,1 21-16,-22-1 0,21-20 0,-20 21 16,-1 0-16,-21 0 0,22-1 15,-22 22-15,-21 22 16,0-1-16,0 0 0,0 21 15,0-21-15,0 22 16,0-1-16,0 0 0,0 1 0,0-1 16,0 0-16,0 1 0,0-22 15,0 21-15,0-21 0,0 1 0,21-1 16,0-21-16,0 0 0,0 0 16,1 0-16,-1 0 0,0 0 15,21-21-15,-21-1 0,1 1 0,20-21 16,-21 21-16,21-22 0,-20 1 15,-1 0-15,0-1 0,0 1 0,0-21 16,-21 20-16,0 1 0,0 0 16,0 20-16,0 1 0,0 0 0,0 42 31,0 0-31,0 22 0,0-1 16,0 0-16,0 1 0,-21-1 0,21 0 15,0 1-15,0-1 0,0 0 16,0 1-16,0-22 0,0 21 0,21-21 15,0 1-15,1-1 0,-1-21 16,21 0-16,-21 0 0,22 0 0,-1 0 16,0 0-16,1-21 0,-1-1 15,0 1-15,1-21 0,-1 21 0,0-22 16,1 1-16,-22 0 0,0-22 0,0 1 16,0-1-16,0 1 0,-21-1 15,22 1-15,-22-1 0,0 1 16,0-1-16,0 1 0,0 20 0,0 1 15,0 0-15,0 21 0,0-1 16,0 1-16,0 64 16,-22-22-16,22 21 0,0 0 15,-21 1-15,21-1 0,0 22 0,0-1 16,0-21-16,0 22 0,0-1 16,0 1-16,0-1 0,0 1 0,0-22 15,0 1-15,0-1 0,0 0 0,0 1 16,0-22-16,0 21 15,0-21-15,21 0 0,1-21 0,-1 0 16,0 0-16,0 0 0,0-21 16,0 0-16,22 0 0,-22 0 15,21-22-15,1 1 0,-22 0 0,21-1 16,0-20-16,-20 21 0,-1-1 0</inkml:trace>
  <inkml:trace contextRef="#ctx0" brushRef="#br0" timeOffset="7972.1">5524 3916 0,'0'0'0,"22"0"0,-22 21 31,-22 0-31,22 0 0,0 1 0,-21 20 16,0 0-16,21-21 0,-21 22 0,21-1 16,0 0-16,0-20 0,0 20 15,0 0-15,0-21 0,0 1 0,0-1 16,0 0-16,0 0 16,21-21-16,0 0 0,0 0 0,1 0 15,-1 0-15,21 0 0,-21 0 0,22-21 16,-22 0-16,21 0 0,-21-1 15,22-20-15,-22 21 0,0-21 0,-21-1 16,0 1-16,0-22 0,0 22 0,0 0 16,-21-1-16,0 1 0,-1 21 15,-20-21-15,21 20 0,-21 22 0,-1 0 16,1 0-16,0 0 0,-1 0 16,1 22-16,0-22 0,20 21 15,-20 0-15,21 0 0,0 0 0,21 0 0,0 1 16,-21-1-16,21 0 15,0 0 1</inkml:trace>
  <inkml:trace contextRef="#ctx0" brushRef="#br0" timeOffset="8187.98">4826 3916 0,'0'0'0,"-21"0"0,-22-21 31,65 0-31,20 21 16,-21 0-16,21 0 0,1-22 0,-1 1 15,0 21-15,22-21 0,-1 21 16,-20-21-16,20 21 0,22-21 0,-22 21 16,22-21-16,-21 21 0,20-22 15,1 22-15,-22 0 0,22-21 0</inkml:trace>
  <inkml:trace contextRef="#ctx0" brushRef="#br0" timeOffset="8471.81">6837 3514 0,'0'0'0,"-21"0"0,-1-21 0,1 21 16,0 0-16,0 0 0,0 21 15,0 0-15,-1 0 0,22 21 0,-21-20 16,21 20-16,-21 0 0,21 22 16,-21-22-16,0 22 0,21-22 0,-21 21 15,-1 1-15,1-22 0,21 1 16,0 20-16,-21-21 0,21-20 0,0 20 16,0-21-16,0 0 0,0 0 15,0 1-15,21-22 16,0 0-16,-21-22 15,0 1-15</inkml:trace>
  <inkml:trace contextRef="#ctx0" brushRef="#br0" timeOffset="8711.68">6223 4255 0,'0'0'0,"-21"21"0,0 0 0,-1 0 15,1 0-15,0 0 0,0 22 0,21-22 16,0 0-16,0 0 0,0 0 15,0 1-15,0-1 0,21-21 16,0 21-16,0-21 0,22 0 0,-1 0 16,0 0-16,22 0 0,-1 0 0,-20-21 15,20 0-15,1 21 0,-22-22 16,0 1-16,22 0 0,-22 21 0,-21-21 16,22 0-16,-22 0 0,0-1 15,-21 1-15,0-21 0,0 21 0,0-22 16,0 22-16,0-21 0,-21 0 0,0-1 15,0 1-15</inkml:trace>
  <inkml:trace contextRef="#ctx0" brushRef="#br0" timeOffset="8960.54">6159 3408 0,'0'0'16,"22"0"-1,-1 0-15,0 0 16,21 0-16,1 0 0,-1 0 0,21 0 16,1 0-16,-1 0 0,22-21 15,-21 21-15,20-21 0,1 21 0,-22-22 16,22 22-16,-21-21 0,-1 0 0,-21 21 16,22 0-16,-22 0 0,-21-21 15,22 21-15,-22 0 0,21 0 16,-21 0-16,1 0 15,-1 0-15</inkml:trace>
  <inkml:trace contextRef="#ctx0" brushRef="#br0" timeOffset="9384.23">7535 3387 0,'0'0'0,"0"21"15,21-21 1,1 0-16,20 0 0,-21 0 15,21 0-15,1-21 0,-1 21 0,22-21 16,-22 21-16,0-22 0,1 22 16,-1 0-16,-21 0 0,0-21 15,0 21-15,-42 21 32,0 1-32,-21-22 0,21 21 0,-22-21 15,1 21-15,21-21 0,0 0 0,-1 0 16,1 0-16,21 21 62,0 0-62,-21 22 0,21-22 16,-21 21-16,21 0 16,-21 1-16,21-1 0,0 22 0,0-22 15,-21 0-15,21 22 0,-22-22 0,22 22 16,0-22-16,0 0 0,0 1 15,0-1-15,0-21 0,0 21 0,0-20 16,0-1-16,0 0 0,0 0 0,22-21 16,-22 21-16</inkml:trace>
  <inkml:trace contextRef="#ctx0" brushRef="#br0" timeOffset="9824.16">3238 6308 0,'0'0'0,"0"-43"16,-21 1-16,21 21 0,0 0 0,0 0 15,21 42 1,1 21-16,-1-21 15,0 43-15,0-22 0,-21 22 0,21-1 16,0 22-16,-21-22 0,0 22 16,0-22-16,0 1 0,0-1 0,0 1 15,0-1-15,0-20 0,0 20 16,0-20-16,0-1 0,0-21 16,0 21-16,0-20 0,22-22 31,-22-22-31</inkml:trace>
  <inkml:trace contextRef="#ctx0" brushRef="#br0" timeOffset="10151.96">3069 6519 0,'0'0'0,"-42"-63"0,21 21 16,-1-22-16,22 22 0,0-1 15,0 1-15,0 21 0,0-21 0,22-1 16,20 22-16,0-21 15,1 21-15,20-1 0,1 1 0,-1 21 16,22 0-16,-22 0 0,22 0 16,-22 21-16,22 22 0,-43-22 0,22 0 15,-22 21-15,1 1 0,-22-1 0,-21 0 16,0 1-16,0-1 0,0 22 16,-21-22-16,-22 21 0,1-20 0,0-1 15,-1 0-15,-20 1 0,-1-1 16,22-21-16,-22 0 0,22 1 15,0-1-15,-1 0 0,22-21 0,0 0 16,21-21 0,21 21-16,0-21 0,22-1 15,-1-20-15,0 21 0,1-21 16,20-1-16,-20 22 0</inkml:trace>
  <inkml:trace contextRef="#ctx0" brushRef="#br0" timeOffset="10596.72">4635 6033 0,'22'0'0,"-44"0"0,44 21 31,-44-21-31,1 42 16,0-21-16,21 0 0,-21 22 0,0-1 16,0 0-16,21 1 0,-22 20 0,1 1 15,0-22-15,21 22 0,0-1 16,-21-21-16,21 22 0,-21-22 0,21 1 15,0-1-15,0 0 0,0 1 0,0-22 16,0 0-16,21 0 0,0 0 16,21-21-16,-20 0 0,20 0 0,21 0 15,-20-21-15,20 0 0,1 0 0,-22 0 16,22-22-16,-1 22 0,1-21 16,-1-1-16,-21 1 0,1-21 15,-22 20-15,0 1 0,-21-22 0,0 1 16,0 21-16,-21-22 0,0 22 15,-22-22-15,1 22 0,0 0 0,-22 20 16,22 1-16,-22 0 0,1 21 16,21 0-16,-22 0 0,22 0 0,-1 21 15,1 0-15,21 22 0,-21-22 0,20 21 16,1 22-16,0-22 0,21 22 16,0-22-16,0 0 0,0 22 0,0-22 15,0-21-15,0 22 0,42-22 16,-20 0-16,20 0 0,21-21 0,1 0 15,-1 0-15,1 0 0,-1-21 16</inkml:trace>
  <inkml:trace contextRef="#ctx0" brushRef="#br0" timeOffset="10848.21">5736 6181 0,'0'0'0,"0"-43"0,0 1 0,0 0 15,0 21-15,0-22 0,0 22 0,-21 21 16,21 21-16,0 22 15,0-22-15,0 21 16,0 0-16,0 1 0,-21 20 0,21 1 16,-21-22-16,21 22 0,0-1 0,-22 1 15,1-22-15,21 21 16,-21-20-16,21-1 0,0 0 0,0-20 16,0 20-16,0-21 0,0 0 0,0 0 15,21-21 1,0 0-16,1 0 0,-22-21 15,21 0-15,0 0 0,0-21 0,0-1 16</inkml:trace>
  <inkml:trace contextRef="#ctx0" brushRef="#br0" timeOffset="11068.08">5736 6011 0,'0'0'0,"0"-42"0,0 21 0,0 42 15,21 0 1,0 0-16,1 22 0,-1-22 15,0 21-15,0 1 0,0-1 16,0 0-16,1 1 0,-22-1 0,21 0 16,0-21-16,0 22 0,0-1 0,-21-21 15,21 0-15,1 1 0,-1-1 16,0-21-16,0 0 0,0 0 0,22 0 16,-22 0-16,0 0 0,21-21 0,-21-1 15,22-20-15,-22 21 0,21-21 16</inkml:trace>
  <inkml:trace contextRef="#ctx0" brushRef="#br0" timeOffset="11479.85">6689 5948 0,'0'0'0,"0"-21"0,0 0 15,-22-1-15,1 22 0,0 0 0,0 0 16,-21 22-16,20-1 0,-20 0 0,0 21 16,21-21-16,-22 22 0,1-1 15,21 22-15,-22-22 0,22 0 0,-21 1 16,21-1-16,0 0 0,-1 1 0,1-1 15,21-21-15,0 0 0,0 0 16,0 1-16,21-22 16,1-22-1,-1 1-15,21 0 0,-21-21 16,22-1-16,-1 1 0,-21 21 0,21-21 0,1-22 16,-22 22-16,0-1 0,21-20 15,-20-1-15,-1 22 0,0 0 16,0-1-16,-21 1 0,21 21 0,0 0 15,1 21-15,-22 21 16,0 0-16,0 21 0,0 1 0,21-1 16,-21 0-16,0 22 0,0-22 0,0 22 15,0-22-15,0 22 0,21-22 16,-21 21-16,21-20 0,-21-1 0,0 0 16,0 1-16,0-1 0,0 0 15,0-20-15,0-1 0,0 0 0,0 0 16,0 0-16,21-21 0,-21-21 31,21 0-31</inkml:trace>
  <inkml:trace contextRef="#ctx0" brushRef="#br0" timeOffset="12699.77">698 2286 0,'0'0'0,"0"-21"0,-21 0 16,21 0-16,-21-1 0,21 1 0,-21 0 16,21 0-16,0-21 0,0 20 15,0 1-15,0 0 0,0 0 0,-21 21 16,21-21-16,-21 21 0,-1 0 16,1 0-16,0 21 15,-21 0-15,-1 21 0,1 1 0,-21-1 16,-1 22-16,1-1 15,-1 1-15,1-1 0,-22 1 0,85 20 0,0-20 16,0-22-16,0 22 16,0-22-16,0 0 0,0 1 0,0-22 15,0 21-15,0-21 0,0 0 16,0 1-16,42-1 0,22 0 0,-1 0 16,22-21-16,-22 21 0,22 0 15,0 1-15,-1 20 0,-20-21 16,21 21-16,-22 1 0,1 20 0,-1-20 15,-21 20-15,1 1 0,-1-1 16,-21 22-16,0-22 0,-21 22 0,0-22 16,-21 22-16,0 0 15,-21-1-15,-1 1 0,1 0 0,0-22 0,-1 1 16,-20-1-16,21 1 16,-22-22-16,22 0 0,-22-20 0,22 20 15,0-21-15,20 0 0,-20-21 16,21 0-16,21-21 15,0 0-15,21 0 16,0 0-16,22-1 0,-1 1 16,0-21-16,1 21 0,-1 0 0,21-1 15,-20 1-15,-1 0 0,0 0 16,22 21-16,-22 0 0,-21 21 0,22 0 16,-1 0-16,-21 1 15,0 20-15,-21 0 0,0 22 0,0-1 16,0 22-16,0 0 0,0-1 15,0 1-15,0 21 0,-21 0 16,0-1-16,0 1 0,21 0 0,-21 0 16,0 0-16,-1 0 0,1-1 15,0 1-15,0 0 0,0 0 0,0 0 16,-1 0-16,22-1 0,0 1 16,-21 0-16,21 0 0,0 0 0,0 0 15,0-1-15,0-20 0,21 21 0,1-21 16,-1 20-16,0-20 0,0-21 15,21 20-15,1-20 0,20-1 16,-20 1-16,20-22 0,1 0 16,-1-20-16,1 20 0,-1-21 0,22-21 15,-22 0-15,-20 0 0,20 0 16,1 0-16,-22-21 0,0 0 0,-21 0 16,22 21-16,-22-22 0,-21 1 0,0 0 15,0 0-15,0 0 16</inkml:trace>
  <inkml:trace contextRef="#ctx0" brushRef="#br0" timeOffset="12904.65">2053 8107 0,'0'0'0,"21"0"31,-21 21-31,0-42 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8T02:49:28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720 0,'0'0'0</inkml:trace>
  <inkml:trace contextRef="#ctx0" brushRef="#br0" timeOffset="699.9">1397 360 0,'0'0'0,"0"-21"0,21-22 32,-21 22-32,-21 42 47,21 1-47,-21 20 0,0-21 0,-1 21 15,22 1-15,-21-1 16,0 0-16,0 1 0,0-1 15,21 0-15,-21 1 0,-1 20 0,22-20 16,-21-1-16,0 21 0,0-20 16,21-1-16,-21 0 0,0-20 0,21 20 15,0-21-15,0 0 0,0 0 16,-22 1-16,22-44 31,22-20-15,-1 21-16,-21-21 0,21 20 15</inkml:trace>
  <inkml:trace contextRef="#ctx0" brushRef="#br0" timeOffset="963.75">1397 254 0,'0'0'0,"0"-21"0,21 21 16,-21 21-16,0 0 15,0 0-15,21 1 0,-21 20 16,0 0-16,0 1 0,0 20 16,0-21-16,0 22 0,0-22 0,0 22 15,0-1-15,0 1 0,0-22 16,0 0-16,0 22 0,0-22 0,0-21 16,0 22-16,0-22 15,0 0-15,0 0 0,0 0 16,21-21-1</inkml:trace>
  <inkml:trace contextRef="#ctx0" brushRef="#br0" timeOffset="1176.63">1122 953 0,'-21'0'15,"42"0"1,0 0 0,0 0-16,0-22 0,22 22 15,-22 0-15,21-21 0,0 0 16,1 21-16,-22 0 0,21-21 0,1 21 16,-22-21-16,21 21 0,-21 0 15,0-21-15,1 21 0</inkml:trace>
  <inkml:trace contextRef="#ctx0" brushRef="#br0" timeOffset="1832.64">2201 826 0,'0'0'15,"0"-22"-15,0 1 16,0 0-16,0 0 0,-21 0 16,0 0-16,0-1 0,21 1 15,-21 0-15,-1 0 0,1 21 16,0-21-16,0 0 0,0 21 16,0 0-16,-1 0 15,1 0-15,-21 0 0,21 0 0,0 21 16,-1 0-16,1 21 0,-21-21 15,21 22-15,0-22 0,-1 21 0,1 1 16,21-1-16,0 0 0,-21 1 16,21-1-16,0 0 0,0-21 15,0 22-15,0-22 0,0 0 0,21 0 16,0 0-16,1-21 0,-1 0 16,0 0-16,0 0 0,21 0 15,-20 0-15,-1 0 0,21 0 0,0-21 16,-20 0-16,20-21 0,0 21 0,1-22 15,-22 1-15,21 0 16,0-1-16,-20 1 0,20 0 0,-21-1 16,0-20-16,0 20 0,1 1 15,-1 0-15,-21-1 0,0 1 16,0 0-16,0 21 0,0-22 0,0 22 16,0-21-16,0 21 0,-21 21 15,-1 0-15,1 21 16,0 0-16,21 0 15,0 21-15,-21-20 0,0 20 16,21 0-16,-21 22 0,21-22 0,0 0 16,0 22-16,0-22 0,0 1 15,0-1-15,0 0 0,0 1 16,0-1-16,0-21 0,0 0 16,0 0-16,21 1 0,-21-1 0,21-21 15,0 0-15,0 0 0,0 0 16,1 0-16,-1 0 0,0 0 0,0-21 15,0-1-15</inkml:trace>
  <inkml:trace contextRef="#ctx0" brushRef="#br0" timeOffset="2252.4">2709 699 0,'0'-22'0,"0"44"31,0-1-15,0 0-16,0 0 15,0 21-15,0-20 0,0-1 0,0 0 16,0 21-16,0-21 0,0 1 16,0-1-16,0 21 0,0-21 0,0 0 15,0 1 1,21-22 15,-21-22-31,22 1 0,-1 0 16,-21 0-16,0 0 0,21-22 15,0 1-15,-21 21 0,21-21 0,0-1 16,-21 1-16,22 21 0,-1-22 16,0 22-16,-21 0 0,21 0 15,-21 0-15,21 21 0,0 0 31,-21 21-15,0 0-16,0 0 16,0 0-16,0 1 15</inkml:trace>
  <inkml:trace contextRef="#ctx0" brushRef="#br0" timeOffset="2832.73">3429 783 0,'0'0'0,"0"-21"16,0-21-1,0 21-15,0-1 0,0 1 16,-21 21-16,0 0 0,-1 0 15,1 0-15,0 0 0,0 0 0,0 0 16,0 0-16,-22 21 0,22 1 16,0-1-16,0 21 0,0-21 0,-1 22 15,1-1-15,0-21 0,21 21 16,-21 1-16,21-22 0,0 21 0,0-21 16,0 1-16,0 20 0,0-21 15,21-21-15,0 21 0,0-21 0,1 0 16,-1 0-16,0 0 15,0 0-15,0 0 0,22 0 0,-22-21 16,0 0-16,0 0 0,0 0 16,0-1-16,1-20 0,-1 21 0,0-21 15,0-1-15,0 22 0,-21-21 16,21-1-16,-21 22 0,0-21 0,0 21 16,0 0-16,0-1 0,0 1 15,0 42 1,-21-21-1,21 22-15,-21 20 0,21-21 16,-21 0-16,21 22 0,0-22 0,0 21 16,0-21-16,0 22 15,0-22-15,0 0 0,0 0 0,0 0 16,0 0-16,21 1 0,0-22 16,0 21-16,1-21 0,-1 0 15,0 0-15,21 0 0,-21 0 16,1-21-16,-1-1 0,21 1 0,-21 0 15,0 0-15,1-21 0</inkml:trace>
  <inkml:trace contextRef="#ctx0" brushRef="#br0" timeOffset="3296.47">3895 635 0,'-22'21'15,"22"0"-15,-21 22 16,21-22-16,0 0 0,0 0 15,0 22-15,0-22 0,0 21 16,-21-21-16,21 22 0,0-22 0,0 0 16,0 21-16,0-21 0,0 1 15,0-1-15,-21-21 16,21 21-16,0-42 31,0 0-31,0-1 16,0 1-16,0 0 0,0 0 0,0 0 15,0-22-15,0 1 0,0 21 16,0-21-16,21-1 0,0 22 16,0-21-16,1 21 0,-1-22 0,0 22 15,0 0-15,21 0 0,-20 0 16,20 21-16,-21 0 0,0 0 0,0 0 16,22 0-16,-22 21 0,-21 0 15,21 0-15,0 0 0,0 0 0,-21 22 16,0-1-16,0 0 0,0-20 15,0 20-15,0 0 0,0-21 0,0 22 16,0-22-16,0 21 0,-21-21 16,21 1-16,-21-1 0,21 0 15,21-21 17,0-21-17,-21 0-15</inkml:trace>
  <inkml:trace contextRef="#ctx0" brushRef="#br0" timeOffset="3604.8">4720 296 0,'0'0'0,"0"22"0,-21-1 15,21 21-15,-21-21 0,0 22 0,-1-1 16,22 0-16,-21 1 0,0-1 16,21 21-16,-21-20 0,21-1 0,-21 0 15,21 1-15,0-1 0,0 0 16,0-20-16,0 20 0,0-21 0,0 0 16,0 0-16,21 1 15,0-22-15,0 0 0,22 0 16,-22 0-16,0 0 15,0 0-15,0-22 0,22 1 0,-22 0 16,0 0-16,0 0 0,21 0 16</inkml:trace>
  <inkml:trace contextRef="#ctx0" brushRef="#br0" timeOffset="3800.69">4593 614 0,'0'0'0,"-21"0"0,21 21 0,-21-21 16,21 21-16,21-21 16,0 0-1,0 0-15,0 0 16,22 0-16,-22 0 0,21 0 0,-21 0 16,22 0-16,-22 0 0,0-21 15,21 0-15,-20 21 0</inkml:trace>
  <inkml:trace contextRef="#ctx0" brushRef="#br0" timeOffset="4556.79">5397 953 0,'0'0'16,"0"-22"-1,0 1 1,22 0-16,-22 0 0,0 0 15,21 0-15,0-1 0,-21 1 16,0 0-16,21 0 0,-21 0 0,0 0 16,0-1-16,0-20 0,0 21 15,0 0-15,-21 0 0,0-1 0,0 1 16,-1 21-16,1 0 0,0-21 16,0 21-16,0 0 0,0 0 0,-1 0 15,1 21-15,0 0 0,0-21 0,0 22 16,0 20-16,-1-21 0,1 0 15,0 22-15,0-22 0,21 21 0,0 0 16,0-20-16,0 20 0,0 0 16,0-21-16,0 22 0,0-22 15,0 0-15,0 0 0,21 0 16,0 1-16,0-22 0,1 0 0,-1 0 16,0 0-16,0 0 0,0 0 15,0 0-15,22-22 0,-22 22 0,21-21 16,-21 0-16,1 0 0,20 0 15,-21-22-15,0 22 0,0-21 0,1 21 16,-1-22-16,0 22 0,-21-21 16,0 21-16,0 0 0,0-1 0,0 1 15,0 0-15,0 0 0,0 42 32,-21 0-17,0 0-15,21 1 0,-22-1 16,22 0-16,0 0 0,0 0 0,0 22 15,0-22-15,0 0 0,0 0 16,0 0-16,0 0 0,0 1 0,0-1 16,22 0-16,-1-21 0,0 21 15,0-21-15,0 0 0,22 0 0,-22 0 16,21 0-16,0 0 0,1 0 16,-1-21-16,0 0 0,1 0 0,-22-1 15,21 1-15,1 0 0</inkml:trace>
  <inkml:trace contextRef="#ctx0" brushRef="#br0" timeOffset="5273.38">6286 572 0,'0'0'0,"0"-22"0,0 1 0,0 0 15,0 0-15,0 0 0,-21 0 16,0 21-16,0 0 16,0 0-16,0 0 0,-1 21 0,1 0 15,0-21-15,0 21 0,-21 21 16,20-20-16,1-1 0,0 21 0,0-21 15,21 0-15,-21 22 0,21-1 0,-21-21 16,21 22-16,0-22 0,0 0 16,0 21-16,0-21 0,0 1 0,21-1 15,0-21 1,0 0-16,0 0 0,0 0 0,1 0 16,-1 0-16,21 0 0,-21-21 15,0-1-15,1 1 0,-1 0 0,0 0 16,0 0-16,0-22 0,0 22 15,-21 0-15,0-21 0,22 21 0,-22-1 16,0 1-16,21 0 0,-21 0 16,0 0-16,0 0 0,0 42 31,0 0-15,0 0-16,0 0 0,0 0 15,0 22-15,0-1 0,0 0 16,0 1-16,0-1 0,0 22 0,0-22 15,0 21-15,0 1 0,0-22 16,0 22-16,0-1 0,0 1 0,0-1 16,0 1-16,21-1 0,0 1 15,0 20-15,0-20 0,1-1 0,-1 1 16,0 21-16,0-22 0,0-21 0,0 22 16,1-1-16,-1-20 0,-21 20 15,21-20-15,-21-1 0,21 0 0,-21 1 16,0-1-16,0-21 0,0 0 15,0 0-15,-21-21 0,0 0 0,0 0 16,-1 0-16,1-21 0,0 0 16,0 0-16,0-21 0,-22-1 0,22 1 15,0 0-15,0-22 0,0 22 16,0-22-16,21 22 0,0-22 0,0 1 16,0 21-16,0-22 0,0 1 0,0-1 15,0 22-15,0-22 0,0 22 16,21-22-16,0 22 0,-21 0 0,21-1 15,0 1-15,0 0 0,1-1 16,-1 1-16,21 0 0,-21-1 16,22-20-16,-22 21 0,21-1 0,-21 1 15,22 21-15,-22-22 0,0 1 0,0 21 16,0-21-16,-21 20 0</inkml:trace>
  <inkml:trace contextRef="#ctx0" brushRef="#br0" timeOffset="5928.07">6816 720 0,'21'0'31,"-21"-21"-31,21-1 16,-21 1-16,0 0 15,21 0 1,-21 0-16,21 21 0,-21-21 0,0-1 15,0 1 1,-21 21 15,0 0-31,21 21 0,-21-21 0,0 22 16,-1-1-16,22 0 0,0 0 16,0 0-16,-21 0 0,21 22 0,0-22 15,0 0-15,0 0 16,0 0-16,0 1 0,0-1 0,0 0 15,21 0-15,1 0 0,-1-21 16,0 21-16,0-21 0,0 0 16,22 0-16,-22 0 0,0 0 15,0-21-15,21 0 0,-20 21 0,-1-21 16,0 0-16,21 0 0,-21-1 16,1-20-16,-1 21 0,0 0 0,0-22 15,0 22-15,0 0 0,-21-21 16,0 21-16,0-1 0,0 1 15,0 0-15,-21 21 32,0 0-32,0 21 0,21 0 15,0 1-15,0-1 16,0 0-16,0 0 0,0 0 0,0 0 16,0 1-16,0-1 0,0 0 15,21 0-15,-21 0 0,21 0 0,-21 1 16,0-1-16,0 0 0,0 0 15,0 0-15,0 0 0,0 1 16,-21-22 0,0 0-16,0 0 0,0 0 15,-1 0-15,1 0 16,0 0-16,21-22 16,0 1-1,0 0-15,0 0 0</inkml:trace>
  <inkml:trace contextRef="#ctx0" brushRef="#br0" timeOffset="6972.47">8255 508 0,'0'0'16,"0"-21"-16,0 0 0,0 0 16,21 21-16,-21-22 0,21 1 0,-21 0 15,-21 42 32,21 0-47,-21 22 0,0-22 0,0 0 16,-1 21-16,1-20 0,0 20 15,0 0-15,0-21 0,0 22 16,-1-1-16,22-21 0,0 22 0,-21-22 16,21 0-16,0 0 0,0 0 15,0 0-15,0 1 0,21-22 0,1 0 16,-1 0-16,0 0 0,21 0 15,-21 0-15,22 0 0,-1 0 0,-21-22 16,22 1-16,-1 0 0,-21 0 16,21 0-16,1 0 0,-22-22 0,0 22 15,0-21-15,0 21 0,-21-22 16,0 22-16,0-21 0,0 21 0,0-22 16,-21 22-16,21 0 15,-42-21-15,21 20 0,0 1 0,-1 0 16,-20 0-16,21 21 0,-21 0 15,20 0-15,1 0 0,-21 0 0,21 0 16,0 0-16,21 21 0,0 0 16,0 0-1,0 1-15,21-22 0,0 0 16,21 0-16,-21 0 0,22 0 16,-1 0-16,0 0 0,1 0 0,20 0 15,-20 0-15,20-22 0,-21 22 16,22-21-16,-22 0 0,1 0 0,-1 21 15,0-21-15,-21 0 16,22-1-16,-43 1 0,21 0 0,-21 0 16,0 0-16,0 0 15,0-1-15,-21 22 16,0 0-16,-1 0 0,1 0 16,0 22-16,0-1 0,0 0 15,0 21-15,-1 1 0,1-1 16,0 0-16,0 1 0,21-1 0,-21 0 15,0 22-15,21-22 0,-22 22 0,22-1 16,-21 1-16,0-1 0,21 1 16,0-1-16,0 22 0,-21-22 0,21 1 15,0-1-15,0 1 16,0-1-16,0-20 0,0 20 0,0 1 16,0-1-16,0 1 0,0-22 0,0 21 15,0-20-15,0-1 0,0 22 16,0-43-16,0 21 0,0 0 0,0-20 15,0-1-15,-21 0 0,21 0 0,-21-21 32,-1 0-32,1-21 0,0 0 15,0 0-15,0-22 0,0 22 16,-1 0-16,-20-21 0,21 20 16,-21-20-16,20 0 0,-20 21 0,21-22 15,0 22-15,0 0 16,-1 0-16,22-22 0,-21 22 0,21 0 15,0 0-15,0 0 0,0-22 0,21 22 16,1 0-16</inkml:trace>
  <inkml:trace contextRef="#ctx0" brushRef="#br0" timeOffset="7400.22">9588 275 0,'85'0'32,"-43"0"-32,1-21 0,-1 21 15,22 0-15,-22 0 0,21 0 0,1 0 16,-1-21-16,1 21 0,-22 0 15,1 0-15,20 0 0,-42 0 0,22 0 16,-22 0-16,0 0 0,0 0 16,-42 0-1,0 0-15,0 0 16,-22 0-16,22 0 0,-21 21 16</inkml:trace>
  <inkml:trace contextRef="#ctx0" brushRef="#br0" timeOffset="7656.08">9948 381 0,'0'0'0,"0"21"0,-21 0 0,21 22 0,-21 41 31,0-41-31,21-1 0,-21 0 0,-1 1 15,22-1-15,0 0 0,-21 1 0,21-1 16,-21-21-16,0 22 0,21-22 16,0 21-16,0-21 0,0 0 0,0 1 15,21-44 17,0 22-32</inkml:trace>
  <inkml:trace contextRef="#ctx0" brushRef="#br0" timeOffset="8068.84">10202 677 0,'0'0'0,"-21"0"16,21 22-16,-21-22 0,21 21 15,21-21 16,0 0-15,0-21-16,1 21 0,20-22 16,-21 22-16,0-21 0,0 0 0,1 21 15,-22-21-15,21 21 0,-21-21 16,0 0-16,-21 21 31,-1 0-31,-20 0 16,21 0-16,-21 21 0,20 0 0,-20 0 15,21 0-15,-21 0 0,20 1 16,-20-1-16,21 21 0,0-21 0,0 0 16,21 22-16,-22-22 0,22 0 15,0 0-15,0 0 0,0 1 0,22-1 16,-1-21-16,0 0 16,0 0-16,0 0 0,22 0 0,-22 0 15,21 0-15,0 0 0,1-21 16,-22-1-16,21 1 0</inkml:trace>
  <inkml:trace contextRef="#ctx0" brushRef="#br0" timeOffset="8440.62">10795 614 0,'0'0'0,"0"-21"0,-21 21 31,0 0-31,-1 0 0,1 0 16,0 0-16,0 0 0,0 21 15,0 0-15,-1-21 0,1 21 0,0 0 16,0-21-16,21 22 0,0-1 0,0 0 16,0 0-1,21 0 1,0 0-16,0-21 0,1 22 16,-1-22-16,0 21 0,0-21 0,-21 21 15,21-21-15,0 21 0,1 0 16,-22 0-16,0 1 15,0-1-15,-22-21 16,1 21-16,0 0 0,0-21 16,-21 0-16,20 0 0,1 0 0,-21 0 15,21 0-15,0 0 0,-1 0 16,1 0-16,0 0 0,21-21 16,0 0-1,0 0-15,0-1 0,0 1 16,0 0-16,21-21 0</inkml:trace>
  <inkml:trace contextRef="#ctx0" brushRef="#br0" timeOffset="8740.45">11155 275 0,'-21'0'16,"-1"0"-1,1 21-15,0 1 16,0 20-16,0-21 0,0 21 0,-1-20 16,1 20-16,0 0 0,0-21 15,0 22-15,21-1 0,-21 0 0,-1 1 16,1-22-16,21 21 0,0-21 0,0 22 16,0-22-16,0 0 0,0 0 15,0 0-15,0 1 0,0-1 0,21-21 16,1 0-16,-1 0 0,0 0 15,0 0-15,0 0 0,0 0 0,22 0 16,-22-21-16,0-1 0,21 1 16,-20 0-16,-1 0 0</inkml:trace>
  <inkml:trace contextRef="#ctx0" brushRef="#br0" timeOffset="8912.36">10858 635 0,'0'0'0,"-21"0"16,42 0 0,1 0-1,-1 0-15,0 0 0,0 0 0,21 0 16,1 0-16,-1 0 0,0 0 16,-20 0-16,20-21 0</inkml:trace>
  <inkml:trace contextRef="#ctx0" brushRef="#br0" timeOffset="9168.24">11726 360 0,'-63'-21'32,"42"42"-32,-1 0 0,1 0 0,21 0 15,-21 1-15,0 20 0,0-21 16,21 21-16,-21 1 0,-1-22 0,22 21 15,0 1-15,-21-1 0,0 0 0,21 1 16,-21-22-16,21 21 16,0-21-16,0 0 0,0 1 0,0-1 15,0 0-15,21-42 32,0 21-32,0-21 15</inkml:trace>
  <inkml:trace contextRef="#ctx0" brushRef="#br0" timeOffset="9396.11">11578 445 0,'0'0'0,"21"-22"15,-21 1-15,0 0 0,0 42 32,0 0-32,0 1 0,21-1 0,-21 0 15,22 21-15,-1-21 0,0 22 16,-21-22-16,21 21 0,21-21 0,-20 22 15,-1-22-15,0 0 0,0 0 0,0 0 16,0 1-16,1-1 0,-1-21 16,-21-21 15,0-1-31</inkml:trace>
  <inkml:trace contextRef="#ctx0" brushRef="#br0" timeOffset="9627.98">12023 191 0,'0'0'0,"-22"21"15,22 0 1,-21 21-16,0-21 0,0 22 16,21-1-16,-21 0 0,0 1 0,21-1 15,0 0-15,-22 1 0,22-1 16,-21-21-16,21 22 0,-21-1 15,21-21-15,0 0 0,0 0 16,0 1-16,0-1 0,0 0 0,21-21 31,0 0-31,1 0 0</inkml:trace>
  <inkml:trace contextRef="#ctx0" brushRef="#br0" timeOffset="10328.57">12679 296 0,'0'0'0,"0"-21"0,0 0 16,0-21-16,0 21 15,0-1-15,0 1 0,-21 21 16,-1 0-16,1 0 16,0 0-16,0 0 0,0 21 0,0 1 15,-1-1-15,-20 21 0,21 0 16,0 1-16,-22-1 0,22 22 0,0-22 15,-21 0-15,21 1 0,21 20 16,-22-21-16,22 1 0,0-1 0,0 0 16,0 1-16,0-22 0,22 21 0,-1-21 15,0 1-15,0-1 0,0-21 16,22 21-16,-22-21 0,0 0 0,0 0 16,0 0-16,0 0 15,1-21-15,-1 21 0,0-21 0,0-1 16,-21 1-16,0 0 0,0-21 15,0 21-15,0-22 0,0 22 0,0-21 16,0 21-16,0-1 0,0-20 16,-21 21-16,0 21 0,0-21 0,-1 21 15,1-21-15,0 21 0,0 0 16,0 0-16,0 0 0,-1 21 16,44-21 15,-1 0-31,0 0 15,0 0-15,0 0 0,0 0 16,1 0-16,-1 0 0,0 0 0,0 0 16,0 0-1,0 21 1,-21 0-16,0 0 0,0 22 16,0-22-16,0 0 0,0 21 15,0 1-15,-21-1 0,21 0 0,-21 1 16,21-1-16,0 0 0,-21 22 15,0-22-15,21 0 0,-21 1 0,21-1 16,0 0-16,0-20 0,0 20 0,0-21 16,0 21-16,0-20 0,0 20 15,0-21-15,0 0 0,0 0 16,0 1-16,0-1 0,0 0 16,0-42 15,0 0-16,0-1-15</inkml:trace>
  <inkml:trace contextRef="#ctx0" brushRef="#br0" timeOffset="11540.26">1037 1524 0,'0'0'0,"-21"0"0,21 21 47,21-21-47,0 0 0,0 21 16,1-21-16,-1 22 0,21-22 15,0 0-15,-20 0 0,41 0 16,-21 0-16,22 0 0,-1 0 0,1 0 15,-1 0-15,1 0 16,21 0-16,-22 0 0,22 0 0,-1 0 16,1 0-16,21 0 0,0 0 15,21 0-15,0 0 0,-21-22 0,21 22 16,0 0-16,0 0 0,21 0 16,0-21-16,-21 21 0,21 0 0,0 0 15,0 0-15,1-21 0,20 21 16,-21 0-16,21 0 0,-20 0 0,20 0 15,-21-21-15,21 21 0,1 0 16,-1 0-16,0 0 0,-20 0 0,20-21 16,0 21-16,1 0 0,-1 0 15,0 0-15,22-21 0,-22 21 16,0 0-16,1 0 0,20 0 0,-20 0 16,-1-22-16,21 22 0,-20 0 15,-1 0-15,22 0 0,-22 0 0,0 0 16,1 0-16,-1 0 0,0 0 15,1 0-15,-1 0 0,0 0 0,1 0 16,-22 0-16,21 0 0,-21 0 16,22 0-16,-22 0 0,0 0 0,0 0 15,-21 0-15,0 0 0,0 0 0,0 0 16,0 0-16,0 0 0,-21 0 16,0 0-16,0 0 0,-1 0 15,-20 0-15,-21 0 0,20 0 16,-20 0-16,-22-21 0,22 21 0,-22 0 15,0 0-15,-21 0 0,22 0 16,-22 0-16,0 0 0,0 0 16,-42 0 31,0 0-47</inkml:trace>
  <inkml:trace contextRef="#ctx0" brushRef="#br0" timeOffset="12571.86">804 2667 0,'0'0'15,"0"-21"-15,-21 21 16,21-21-16,0 42 31,0 0-31,0 0 16,0 22-16,-21-22 0,21 21 0,0 0 15,0-20-15,-21 20 0,21 0 16,0-21-16,0 22 0,0-22 16,0 21-16,0-21 0,0 1 0,0-1 15,0 21-15,0-21 0,0 0 16,0 1-16,0-1 0,0 0 31,0-42-15,0 0-16</inkml:trace>
  <inkml:trace contextRef="#ctx0" brushRef="#br0" timeOffset="12912.51">1143 2985 0,'0'21'0,"0"0"16,0 0-16,21-21 47,0 0-47,-21-21 0,21 0 16,1 0-16,-22-1 15,0 1 1,-22 21-1,1 0 1,0 21-16,0-21 16,21 22-16,-21-1 0,21 0 15,0 0 1,21-21-16,0 0 0,0 0 16,22 0-16</inkml:trace>
  <inkml:trace contextRef="#ctx0" brushRef="#br0" timeOffset="13857.97">2413 2350 0,'0'0'15,"-21"0"-15,0 0 16,-1 21-16,22 0 15,0 0-15,-21 21 0,0 1 0,21-1 16,-21 22-16,0-22 16,0 21-16,-1-20 0,1 20 0,0-20 15,0 20-15,-21-21 0,20 1 16,1 20-16,-21-20 0,21-1 0,0-21 16,-1 21-16,1-20 0,0-1 15,0 0-15,21 0 0,-21-21 0,0 0 16,-1 0-16,22-21 15,-21 0-15,0 0 0,21-1 16,0 1-16,0-21 0,0 21 16,0-22-16,0 1 0,0 0 15,0 21-15,0-22 0,0 1 0,0 0 16,21 20-16,0 1 16,1 0-16,-22 0 0,21 21 0,0 0 15,0 0-15,0 21 16,0 0-16,1 22 0,-1-22 0,-21 0 15,21 21-15,0-21 0,-21 22 16,21-1-16,-21-21 0,21 22 0,1-1 16,-22-21-16,21 21 0,0-20 15,0-1-15,0 21 0,0-42 0,1 21 16,-1 0-16,0-21 0,21 0 16,-21 0-16,1 0 0,20 0 0,0-21 15,1 0-15,-22 0 0,21 0 16,0-22-16,-20 22 0,20 0 15,-21-21-15,21-1 0,-20 22 16,-1-21-16,-21 0 0,0-1 0,0 1 16,0 0-16,0-22 0,0 22 0,-21-1 15,-1-20-15,1 21 0,0-22 16,-21 22-16,-1-1 0,1 22 16,0-21-16,-1 21 0,1 0 0,-21 21 15,20 0-15,1 0 0,0 0 16,20 21-16,-20 0 0,21 21 0,-21 1 15,20-1-15,22 0 0,0 22 16,-21-22-16,21 0 0,0 22 0,0-22 16,0 1-16,21-1 15,1 0-15,-1-21 0,0 22 0,0-22 16,21 0-16,-20-21 0,20 21 16,0-21-16,-21 21 0,22-21 0,-1 0 15,0 0-15,1 0 0,-1 0 16,0-21-16,1 0 0,-22 21 0,21-21 15,1 0-15,-22 0 0,21-1 16,-21 1-16,0 0 0,1 0 0,-1 0 16</inkml:trace>
  <inkml:trace contextRef="#ctx0" brushRef="#br0" timeOffset="14296.72">2963 2794 0,'0'0'0,"21"-21"0,1 0 0,-22 0 0,0-1 16,-22 22 15,1 22-15,0-1-16,21 0 0,-21 0 15,0 0-15,21 22 0,-21-22 0,21 0 16,-22 21-16,22-21 0,0 22 16,0-22-16,0 0 0,0 0 0,0 0 15,0 1-15,0-1 0,0 0 16,22-21-16,-1 21 0,0-21 16,0 0-16,0 0 0,0 0 15,22-21-15,-22 21 0,0-21 0,0 0 16,0 21-16,22-22 0,-22 1 15,0 0-15,0-21 0,0 21 16,1-1-16,-22 1 0,0-21 16,0 0-16,0 20 0,0-20 0,0 21 15,-22-21-15,1 20 0,0 1 16,0 0-16,0 0 0,0 21 0,-1 0 16,-20 0-16,21 0 0,0 0 15,-22 0-15,22 21 0,0 0 0,0 22 16,-21-22-16,20 0 0,1 21 0,21 1 15,-21-22-15,21 21 0,0-21 16,0 22-16,0-22 0,0 0 0,0 0 16,21 0-16,0 0 0,1 1 15,-1-1-15,0-21 0,21 0 16,-21 21-16,1-21 0,20 0 16,-21 0-16,21 0 0,1 0 0,-22-21 15,21 21-15</inkml:trace>
  <inkml:trace contextRef="#ctx0" brushRef="#br0" timeOffset="15340.12">3641 2709 0,'0'0'0,"0"-42"32,-22 42-17,22 21 1,-21 0-16,21 1 0,0 20 15,0-21-15,-21 21 0,21-20 0,-21-1 16,21 21-16,0-21 0,0 22 0,0-22 16,0 0-16,0 0 0,0 0 15,0 0-15,0 1 0,0-1 0,0 0 16,21-21-16,0 0 16,0 0-16,1 0 0,-1 0 15,0 0-15,0-21 16,0 0-16,0-1 0,1 22 0,-1-21 15,0-21-15,0 21 0,0 0 16,-21-1-16,21 1 0,1-21 16,-22 21-16,21 0 0,-21-1 0,0 1 15,0 0-15,21 21 0,-21-21 16,0 42 15,0 0-31,0 0 0,-21 1 0,21-1 16,-21 0-16,21 0 0,0 0 15,0 0-15,0 1 0,0-1 0,0 0 16,0 0-16,0 0 0,0 0 0,0 1 16,21-22-1,0 0-15,0 0 0,0 0 16,0 0-16,1 0 0,-1 0 0,0-22 16,0 1-16,0 0 15,-21 0-15,0 0 0,0 0 16,0-1-16,0 1 0,0 0 15,0 0-15,0 0 0,-21 0 0,0-1 16,0 1-16,21 0 0,-21 0 16,-1 21-16,22-21 0,0 0 15,0-1 1,22 1 0,-1 21-16,0 0 0,21-21 0,-21 21 15,22 0-15,-1 0 16,0-21-16,1 21 0,-1 0 0,0 0 15,1 0-15,-1 0 0,0 0 16,-20 0-16,20 21 0,-21 0 0,0 0 16,0 1-16,-21-1 0,0 0 0,0 21 15,0-21-15,0 1 0,0 20 16,-21-21-16,0 0 0,0 22 0,0-22 16,0 0-16,-1 0 0,1 0 15,0 0-15,21 1 0,-21-1 16,0-21-16,21 21 15,0-42 32,0 0-47,0-1 0,0 1 16,0 0-16,0 0 0,0-21 0,21 20 16,-21 1-16,21-21 0,21 0 15,-20 20-15,20-20 0,0 21 0,-21 0 16,43-22-16,-22 43 0,1-21 15,-1 21-15,0 0 0,1 0 0,-22 21 16,21-21-16,-21 43 0,0-22 16,1 0-16,-1 0 0,-21 22 15,0-22-15,0 21 0,0-21 0,0 22 16,0-22-16,-21 0 0,-1 0 16,22 0-16,-21 0 0,0 1 0,0-22 15,0 21-15,21 0 0,-21-21 16,21-21-1</inkml:trace>
  <inkml:trace contextRef="#ctx0" brushRef="#br0" timeOffset="15844.83">5270 2561 0,'0'0'0,"0"-21"0,0-21 0,0 21 16,0-1-16,0 1 0,22 0 16,-22 0-16,0 0 0,0 42 31,0 0-31,0 0 15,-22 22-15,1-1 0,21 0 16,-21 1-16,0-1 0,0 0 0,21 22 16,-21-22-16,-1 0 15,1 1-15,0-1 0,0 0 0,0 1 16,21-22-16,0 21 0,0-21 0,0 1 16,0-1-16,0 0 0,21-21 15,0 0-15,0 0 0,0 0 16,1 0-16,20 0 0,-21-21 15,0 0-15,22-1 0,-22 22 0,0-21 16,21 0-16</inkml:trace>
  <inkml:trace contextRef="#ctx0" brushRef="#br0" timeOffset="16276.58">5651 2731 0,'0'0'0,"-21"0"16,0 0-16,0 0 15,0 21-15,0 0 0,-1 0 0,1 0 16,0 0-16,0 1 0,0-1 16,0 21-16,-1-21 0,22 0 0,0 1 15,0-1-15,-21 0 0,21 0 16,0 0-16,0 0 0,0 1 0,21-1 16,1-21-16,-1 0 0,0 0 15,0 0-15,21 0 0,-20 0 16,20 0-16,-21 0 0,21-21 0,1 21 15,-22-22-15,21 1 0,-21 0 16,22 0-16,-22 0 0,0 0 16,0-1-16,-21 1 0,0 0 0,0-21 15,0 21-15,0-1 0,0-20 16,0 21-16,-21 0 0,0 0 0,0 21 16,0 0-16,-22-22 0,22 22 15,0 0-15,-21 0 0,20 0 0,-20 22 16,21-1-16,0 0 0,-22 0 0,22 0 15,0 0-15,0 1 0,0-1 16,21 0-16,0 0 0,0 0 0,0 0 16,0 1-16,0-1 0,21 0 15,0-21-15,0 0 16,0 0-16,22 0 0,-22 0 0,21 0 16</inkml:trace>
  <inkml:trace contextRef="#ctx0" brushRef="#br0" timeOffset="16756.31">6265 2752 0,'0'0'0,"0"-21"0,0-1 16,-21 22-16,0 0 0,0 0 0,0 0 16,-1 0-16,-20 22 0,21-22 15,0 21-15,0 0 0,-22 0 16,22 0-16,0 22 0,0-22 15,0 0-15,-1 21 0,22-21 0,0 1 16,-21-1-16,21 0 0,0 0 0,0 0 16,0 0-16,0 1 0,21-1 15,1-21-15,-1 0 16,0 0-16,0 0 0,0 0 0,0 0 16,1 0-16,-1 0 0,21-21 15,-21-1-15,0 1 0,1 21 16,-1-21-16,0 0 0,-21 0 15,21-22-15,0 22 0,-21 0 0,21 0 0,-21 0 16,0-22-16,0 22 0,0 0 16,0 0-16,0 0 15,0 0-15,0 42 16,0 0 0,0 0-16,0 0 0,0 0 0,0 1 15,0-1-15,0 21 0,0-21 0,0 0 16,0 1-16,0-1 0,0 0 15,0 0-15,0 0 0,0 0 0,0 1 16,22-22-16,-1 0 16,0 0-16,21 0 0,-21 0 0,1 0 15,20 0-15,0 0 0,1 0 0</inkml:trace>
  <inkml:trace contextRef="#ctx0" brushRef="#br0" timeOffset="17288.77">7091 2731 0,'0'-22'0,"0"44"0,-21-65 16,-1 43-16,-20 0 0,21 0 15,0 0-15,0 0 0,-22 0 0,22 0 16,-21 21-16,21 1 16,-22-1-16,22 0 0,0 0 0,-21 0 15,20 22-15,1-22 0,21 21 16,0-21-16,-21 0 0,21 1 0,0 20 15,0-21-15,0 0 0,0 0 0,0 1 16,21-22-16,0 21 0,1-21 16,-1 0-16,0 0 0,0 0 0,21 0 15,-20 0-15,20 0 0,-21 0 16,0-21-16,22-1 0,-22 1 0,0 0 16,0 0-16,0 0 0,0 0 0,1-22 15,-1 22-15,0-21 16,0-1-16,-21 1 0,0-21 0,21 20 15,-21 1-15,0-22 0,0 22 0,0 0 16,0-1-16,0 1 0,0 0 16,0-1-16,0 22 0,0 0 0,0 0 15,0 0 1,0 42-16,0 0 16,0 0-16,0 0 0,0 22 15,0-1-15,0 22 0,0-22 0,0 21 16,0 1-16,0-1 0,0-20 0,0 20 15,0-20-15,-21-1 0,21 21 16,0-20-16,0-22 0,0 21 0,0-21 16,0 22-16,0-22 0,0 0 15,21 0-15,0-21 16,1 0-16,-1 0 0,0 0 16,0-21-16,0 0 0</inkml:trace>
  <inkml:trace contextRef="#ctx0" brushRef="#br0" timeOffset="18480.7">8403 3027 0,'21'0'0,"0"0"16,1 0-16,-1-21 0,0 0 15,0 21-15,-21-22 0,0 1 16,21 21-16,0-21 0,-21 0 16,0 0-16,0 0 0,0-1 0,0-20 15,0 21-15,0 0 0,0-22 16,-21 22-16,0 0 0,0-21 0,0 21 16,0-1-16,-1 1 0,1 21 15,0 0-15,-21 0 0,21 0 0,-1 0 16,1 0-16,0 21 0,-21 1 0,21-1 15,-1 0-15,1 21 0,0-21 16,0 22-16,0-22 0,0 21 0,21 1 16,0-22-16,0 21 15,0-21-15,0 0 0,0 1 0,0-1 16,42 0-16,-21 0 0,0 0 0,0-21 16,1 0-16,-1 0 0,21 0 15,-21 0-15,0 0 0,22 0 0,-22-21 16,21 21-16,1-21 0,-22 0 0,21 21 15,-21-21-15,0-1 0,22 1 16,-22 0-16,0 0 0,-21-21 0,0 20 16,21 1-16,-21-21 0,0 21 15,0 0-15,0-1 0,0 1 0,-21 21 16,0 0-16,0 0 16,0 21-1,-1 1-15,22 20 0,0-21 16,0 0-16,0 22 0,0-22 0,0 0 15,0 0-15,0 0 0,0 0 16,22 1-16,-22-1 0,21 0 0,0 0 16,0-21-16,0 0 0,0 0 15,1 21-15,20-21 0,-21 0 0,0 0 16,22 0-16,-22-21 0,21 21 0,-21-21 16,22 0-16,-1 0 15,-21-1-15,0 1 0,0 0 0,1-21 16,-1 21-16,0-1 0,-21-20 0,0 21 15,0-21-15,0 20 0,0 1 16,0 0-16,0 0 0,0 42 31,0 0-31,-21 0 0,21 1 16,-21-1-16,21 21 0,0-21 0,-22 0 16,22 22-16,0-22 0,0 0 15,0 0-15,0 22 0,0-22 0,-21 0 16,21 0-16,0 0 15,-21 0-15,21-42 47,0 0-31,0 0-16,0 0 0,0 0 0,0-1 16,0 1-16,21 0 0,0-21 15,1 21-15,-1-22 0,0 22 0,0-21 16,0 21-16,22-1 0,-1 1 15,-21 0-15,21 0 0,1 21 0,-22 0 16,21 0-16,-21 0 0,1 21 0,-1 0 16,0 0-16,0 1 0,0 20 15,-21-21-15,21 21 0,-21-20 0,0 20 16,0-21-16,0 21 0,-21-20 0,0-1 16,0 0-16,21 0 15,-21 0-15,0 0 0,-1 1 0,22-1 16,22-21 15,-1-21-31,0-1 0,0 1 16</inkml:trace>
  <inkml:trace contextRef="#ctx0" brushRef="#br0" timeOffset="19048.13">10350 2752 0,'0'0'0,"0"-21"0,0-1 0,0 1 16,0 0-16,-21 0 0,0 0 15,0 0-15,0-1 0,-22 1 16,22 21-16,0 0 0,0 0 16,-21 0-16,20 0 0,-20 21 0,0 1 15,-1-1-15,22 21 0,-21-21 0,21 22 16,-22-1-16,22-21 0,0 21 15,0-20-15,21 20 0,0-21 0,0 21 16,0-20-16,0-1 0,0 0 16,21 0-16,0 0 0,0 0 0,1-21 15,-1 22-15,0-22 0,21 0 16,-21 0-16,1 0 0,20 0 16,-21 0-16,21 0 0,-20-22 0,-1 22 15,0-21-15,0 0 0,0 0 0,0 0 16,1-22-16,-1 22 0,0-21 15,-21 0-15,21-1 0,0 1 0,-21 0 16,21-22-16,-21 22 0,0-22 0,22 22 16,-22 0-16,21-22 0,-21 22 15,0 21-15,0-22 0,0 22 16,0 0-16,0 0 0,0 42 31,0 0-31,0 21 0,-21 1 16,21-1-16,-22 22 0,1-1 15,21 1-15,0-22 0,0 21 0,-21 1 16,21-22-16,0 22 0,-21-22 16,21-21-16,0 22 0,0-1 0,0-21 15,0 0-15,21 0 0,0 1 0,0-22 16,1 0-16,-1 0 0,0 0 16,0 0-16,21 0 0,-20-22 0,-1 22 15,21-21-15</inkml:trace>
  <inkml:trace contextRef="#ctx0" brushRef="#br0" timeOffset="20344.96">11451 2392 0,'0'0'0,"0"21"31,0 0-31,0 0 16,-21 1-16,21-1 15,21-21 1,0 0 0,0 0-16,1 0 0,-1 0 15,0 0-15,21-21 0,1-1 0,-22 1 16,21 0-16,0 0 0,1 0 15,-22 0-15,21-1 0,-21-20 0,22 21 16,-22 0-16,-21-22 0,0 22 16,21 0-16,-21 0 0,0-21 0,0 20 15,0 1-15,-21 21 0,0 0 16,0 0-16,-1 0 16,1 21-16,0 1 0,0-1 0,0 0 15,21 21-15,0-21 0,-21 22 16,21 20-16,0-20 0,0 20 0,0-21 15,0 22-15,0-1 0,0-20 16,0-1-16,0 22 0,0-22 16,0 0-16,0-21 0,0 22 0,0-22 15,0 21-15,0-21 0,0 1 0,0-1 16,0 0-16,0 0 0,0 0 16,-22-21-16,1 0 15,0 0-15,0 0 16,0-21-16,0 21 0,-1-21 15,1 0-15,0 21 0,0-21 0,0-22 16,0 22-16,-1 0 0,1 0 16,21 0-16,0-1 0,-21 22 0,21-21 15,-21 21-15,21 21 32,0 1-32,0-1 0,0 0 15,0 0-15,0 0 0,21 0 0,0 1 16,0-22-16,1 21 0,-1-21 15,0 0-15,0 21 0,0-21 0,0 0 16,1 0-16,20 0 0,-21 0 0,21 0 16,-20 0-16,20 0 0,0-21 15,1 0-15,-22-1 0,21 22 0,0-21 16,-20 0-16,-1-21 16,21 21-16,-21-1 0,0-20 0,-21 21 15,22-21-15,-22 20 0,21-20 0,-21 21 16,0 0-16,0 0 0,0-1 15,0 44 17,0-1-32,-21 0 0,21 0 15,-22 21-15,22-20 0,0-1 0,0 21 16,0-21-16,0 0 0,-21 1 16,21-1-16,0 21 0,-21-21 0,21 0 15,0 1-15,0-1 16,0-42 31,0-1-47,0 1 15,0 0-15,0-21 0,21 21 16,-21-1-16,21 1 0,1-21 16,-1 21-16,0 0 0,0-22 0,0 22 15,22 0-15,-22 0 0,0 0 0,21-1 16,-21 22-16,22 0 0,-22 0 15,0 0-15,0 22 0,0-1 0,1 0 16,-1 0-16,0 0 0,-21 0 16,0 22-16,0-22 0,0 0 15,0 21-15,0-20 0,0-1 0,0 0 16,0 21-16,0-21 16,-21 1-16,0-1 0,-1-21 15,22 21-15,0-42 31,0 0-31,22 21 16,-1-22-16</inkml:trace>
  <inkml:trace contextRef="#ctx0" brushRef="#br0" timeOffset="20768.04">13081 2540 0,'0'0'0,"-42"-21"32,20 21-32,1 0 0,-21 0 0,21 0 0,0 0 15,-1 0-15,1 21 0,0-21 16,0 21-16,0 0 0,0-21 0,21 22 16,0-1-16,0 0 15,0 0-15,0 0 0,21 0 16,0-21-16,0 0 15,0 22-15,0-22 0,1 21 16,20 0-16,-21-21 0,0 21 0,0-21 16,1 21-16,-1 0 0,-21 1 0,0-1 15,0 0-15,0 0 16,0 0-16,-21 0 0,-1 1 16,1-22-16,0 21 0,-21-21 0,21 0 15,-22 0-15,22 0 0,-21 0 16,21 0-16,-22 0 0,22 0 0,0 0 15,0 0-15,0 0 0,-1 0 16,22-21-16,0-1 0,0 1 16,0 0-16,0 0 15,0 0-15,0 0 0,0-1 16,43 22-16,-22-21 0</inkml:trace>
  <inkml:trace contextRef="#ctx0" brushRef="#br0" timeOffset="21092.85">13716 2138 0,'0'0'0,"-42"0"15,20 21 1,1 0-16,0 0 0,21 1 15,-21 20-15,0-21 0,0 21 0,21 1 16,-22 20-16,1-20 0,0-1 16,0 21-16,21-20 0,-21-1 0,21 0 15,-21 1-15,21-1 0,0 0 16,0-20-16,0-1 0,0 21 0,0-21 16,0 0-16,0 1 0,21-22 15,0 0-15,0 0 0,0 0 16,0 0-16,1 0 0,-1 0 15,0-22-15,0 1 0,0 0 16</inkml:trace>
  <inkml:trace contextRef="#ctx0" brushRef="#br0" timeOffset="21272.75">13187 2604 0,'0'0'0,"-21"0"0,42 0 31,0 0-31,0 21 16,0-21-16,0 0 0,22 0 15,-22 0-15,21 0 0,-21 0 16,22 0-16,-22-21 0,21-1 0</inkml:trace>
  <inkml:trace contextRef="#ctx0" brushRef="#br0" timeOffset="21960.31">14182 2773 0,'21'0'32,"0"0"-32,0-21 0,0 21 15,0-21-15,1-1 0,-1 1 0,0 0 16,0 0-16,-21 0 0,0-22 0,0 22 16,0 0-16,0-21 0,0 21 15,0-1-15,-21 1 0,0 0 0,-22 0 16,22 21-16,0-21 0,0 21 15,-21 0-15,20 0 0,-20 21 16,21 0-16,-21 0 0,-1 0 0,22 22 16,-21-22-16,21 21 0,-1 1 15,1-1-15,0 0 0,0 1 0,21-22 16,-21 21-16,21-21 0,0 22 16,0-22-16,0 0 0,0 0 0,0 0 15,21 0-15,0-21 0,0 0 0,-21 22 16,43-22-16,-22 0 0,0 0 15,0 0-15,21 0 0,-20-22 0,20 1 16,0 21-16,-21-21 0,22 0 0,-1 0 16,0 0-16,-20-22 0,20 22 15,-21-21-15,0-1 0,0 22 16,1-21-16,-1-22 0,0 22 0,-21 21 16,0-21-16,0-1 0,0 22 15,0 0-15,0 0 0,-21 21 16,0 0-16,-1 0 15,1 21-15,0 0 0,21 0 0,-21 22 16,0-22-16,0 21 0,-1 0 16,1 1-16,0-1 0,21 0 0,0-20 15,0 20-15,0-21 0,0 21 0,0-20 16,0-1-16,21 0 0,-21 0 16,21-21-16,22 21 0,-22-21 15,0 0-15,0 0 0,22 0 0,-22 0 16,21 0-16,0 0 0,-20-21 15,20 0-15,-21 0 0,21 0 0</inkml:trace>
  <inkml:trace contextRef="#ctx0" brushRef="#br0" timeOffset="22492.01">14986 2138 0,'0'0'15,"0"-21"-15,0 0 0,-21 21 31,0 21-31,21 0 0,0 0 16,-22 21-16,1-20 0,21 20 16,-21 0-16,21 22 0,-21-22 0,0 22 15,0-22-15,21 0 0,-22 22 0,22-22 16,-21 0-16,21 1 0,0-1 16,0-21-16,0 0 0,0 22 0,0-22 15,0 0-15,0 0 16,21-21-16,1 0 0,-1 0 15,0 0-15,21 0 0,-21 0 16,1-21-16,-1 0 16,21 0-16,-21 0 0,22-1 0,-1-20 15,-21 0-15,21-1 0,1 1 0,-22 0 16,21-22-16,1 1 0,-22 20 16,0-20-16,21 21 0,-21-1 0,-21 22 15,22-21-15,-22 21 0,21-1 16,-21 1-16,-21 21 15,-1 21 1,1 1-16,0-1 0,0 21 0,0 0 16,0 1-16,-1-1 0,1 22 0,0-1 15,21-21-15,-21 1 0,21 20 16,0-20-16,0-1 0,0-21 16,0 21-16,0-20 0,21-1 0,0 0 15,0-21-15,1 21 0,-1-21 16,21 0-16,-21 0 0,0 0 0,22 0 15,-22 0-15,0 0 0,21-21 16,-20 0-16,20 21 0,-21-21 0,0-22 16,0 22-16,22 0 0,-22 0 0</inkml:trace>
  <inkml:trace contextRef="#ctx0" brushRef="#br0" timeOffset="28611.85">825 4170 0,'0'21'16,"0"-42"125,0 0-141,0 0 0,0-1 15,0 1-15,0 0 16,0 0-16,22 0 16,-22 0-16,21 21 0,-21-22 15,21 22-15,0 0 16,0 0-16,0 0 15,1 0-15,-1 0 0,-21 43 16,21-22-16,0 0 0,-21 21 16,0 1-16,21-22 0,-21 21 15,0 1-15,0-1 0,0 0 16,0 1-16,0-1 0,0 0 0,-21 1 16,0-1-16,0 0 0,0 1 15,-22-22-15,22 21 0,-21-21 0,21 0 16,-22 22-16,22-22 0,-21-21 15,21 21-15,-1-21 0,1 0 16,0 0-16,-21 0 0,21-21 0,-1 0 16,1 0-16,21-1 15,-21-20-15,21 21 0,0 0 0,0-22 16,0 22-16,0-21 0,0 21 16,0-22-16,21 22 15,0 0-15,1-21 0,-1 21 0,0 21 16,0-22-16,0 22 0,0 0 15,1 0-15,-1 0 0,0 0 0,0 22 16,0-1-16,0 0 0,1 0 16,-1 21-16,-21-20 0,21-1 0,0 21 15,-21-21-15,0 22 0,0-22 16,21 21-16,-21-21 0,21 0 16,-21 1-16,22-1 0,-22 0 0,21 0 15,-21 0 1,21-21-16,0 0 0,-21-21 31,21 0-31,0 0 0,-21 0 16,0-1-16</inkml:trace>
  <inkml:trace contextRef="#ctx0" brushRef="#br0" timeOffset="28836.72">1524 4445 0,'0'0'0,"0"-21"109</inkml:trace>
  <inkml:trace contextRef="#ctx0" brushRef="#br0" timeOffset="30252.32">2815 4043 0,'0'0'0,"21"-21"0,-21 0 0,0-1 16,0 1 0,0 0-16,21 21 0,-21-21 15,0 0-15,0 0 16,0-1-16,0 1 16,0 0-1,0 0-15,0 42 47,0 0-47,0 0 0,0 22 16,0-1-16,0 22 0,-21-1 0,21 1 15,0-1-15,-21 1 0,0-1 16,0-21-16,21 22 0,-21-22 0,-1 22 16,1-43-16,0 21 0,0 1 15,21-22-15,0 0 0,-21 0 16,21 0-16,-21-21 0,21-21 31,0 0-31,0 0 16,0 0-16,21-22 0,0 22 15,-21-21-15,21-1 0,0 1 0,-21 0 16,21-22-16,1 22 0,-1-22 16,0 1-16,-21-1 0,21 1 0,0 21 15,0-1-15,-21 1 16,0 0-16,22 20 0,-22 1 0,0 0 0,21 21 15,0 21 1,-21 22-16,0-22 16,0 21-16,0 22 0,21-22 15,-21 21-15,0-20 0,0 20 0,0-20 16,0-1-16,0 0 0,0 1 16,0-1-16,0 0 0,0-21 0,0 1 15,0-1-15,0 0 0,0 0 16,21-21 15,-21-21-15,0 0-16,0 0 0,0-1 0,0 1 15</inkml:trace>
  <inkml:trace contextRef="#ctx0" brushRef="#br0" timeOffset="31956.18">2667 4297 0,'0'0'0,"-21"42"15,21-21 1,21-21 0,0 0-16,0 22 0,22-22 0,-22 0 15,21 0-15,0 0 0,1-22 16,-1 22-16,0-21 0,1 0 16,20 0-16,-20 0 0,-1 0 15,21-1-15,-20 1 0,-1 0 0,-21 0 16,22 0-16,-22-22 0,0 22 15,-21 0-15,0 0 0,-21 21 32,0 0-32,-1 0 0,1 21 15,0 0-15,0 0 0,0 1 16,21 20-16,0-21 0,-21 21 0,21 1 16,-22-22-16,22 21 0,0 1 15,-21-22-15,21 0 0,0 21 0,0-21 16,0 1-16,0-1 15,0 0-15,0-42 47,0 0-47,0-1 0,0-20 16,21 21-16,1 0 0,-22-22 16,21 22-16,-21-21 0,21 0 0,0 20 15,0-20-15,0 21 0,-21 0 16,22 0-16,-1-1 0,0 22 0,0 0 15,0 0-15,-21 22 16,0-1-16,21 0 0,1 21 0,-22-21 16,21 22-16,-21-22 0,0 21 15,0 1-15,0-22 0,21 21 16,-21-21-16,21 0 0,-21 1 0,0-1 16,21 0-16,0-21 0,1 21 15,-1-21-15,0 0 0,0 0 0,0 0 16,0 0-16,22 0 0,-22-21 15,21 21-15,-21-21 0,1 0 0,20-1 16,-21 1-16,0 0 0,0 0 0,1-21 16,-1 20-16,0-20 0,0 0 15,-21 21-15,0-22 0,0 22 0,0-21 16,0 21-16,0-1 0,0 44 47,0 20-47,0-21 0,0 0 15,-21 22-15,21-22 0,-21 21 0,21 0 16,0-20-16,-21-1 0,21 21 16,0-21-16,0 0 0,0 1 0,-22-1 15,44-42 32,-22-1-47,21 1 0,-21 0 16,21 0-16,-21-21 0,21 20 15,0-20-15,-21 21 0,21-21 16,1-1-16,-22 22 0,21-21 0,-21 21 16,0-1-16,21 1 0,0 21 15,0 0-15,-21 21 16,0 1-16,0 20 0,0-21 16,0 21-16,0-20 0,0 20 0,0 0 15,21 1-15,-21-22 0,0 21 16,22-21-16,-1 0 0,0 1 0,-21-1 15,21 0-15,0-21 0,22 0 0,-22 0 16,0 0-16,21 0 0,1 0 16,-22 0-16,21 0 0,0-21 15,1 0-15,-22-1 0,21 1 16,-21 0-16,1 0 0,20-21 0,-21 20 16,0-20-16,-21 21 0,21-21 0,-21-1 15,22 22-15,-22 0 0,0 0 16,0 0-16,0-1 0,0 44 31,0-1-31,-22 0 0,22 0 16,-21 21-16,21-20 0,-21 20 15,21-21-15,0 21 0,0-20 0,0-1 16,0 21-16,0-21 0,0 0 0,0 1 16,0-1-16,0 0 15,21-21-15,0 0 0,1 0 16,-1 0-16,0 0 0,0 0 0,0 0 15,0 0-15,1 0 0,-1-21 16,0 0-16,0-1 0,0 22 0,0-42 16,-21 21-16,22 0 0,-1 0 15,-21-22-15,0 22 0,0-21 0,0 21 16,0-22-16,0 1 0,0 21 0,0-22 16,0 22-16,-21 0 0,-1 0 15,1 0-15,0 21 0,0 0 0,-21 0 16,20 0-16,1 0 15,-21 21-15,21-21 0,0 21 0,-22 21 0,22-20 16,0 20-16,0-21 16,21 21-16,0 1 0,0-1 0,0-21 15,0 22-15,0-22 0,21 21 0,0-21 16,21 0-16,-20 1 0,20-1 16,-21-21-16,21 0 0,1 0 0,-1 0 15,-21 0-15,22 0 0,-1 0 16,-21-21-16,21 21 0,1-22 0,-22 1 15,21-21-15,-21 21 0,22 0 0,-22-22 16,0 1-16,0 0 0,0-1 16,1 1-16,-22 0 0,0-1 15,21-20-15,-21 20 0,0 1 16,0 0-16,0 21 0,0-22 0,0 22 16,0 0-16,0 0 0,0 42 31,0 21-31,-21-21 0,21 22 15,0-22-15,0 42 0,0-20 16,-22-1-16,22 22 0,0-22 0,-21 0 16,21 22-16,0-22 0,0 0 0,0-20 15,0 20-15,0-21 0,0 21 16,0-20-16,0-1 16,21-21-16,1 0 0,-1 0 15,0 0-15,0 0 16,0 0-16,-21-21 0,21-1 0,1 1 15,-1 0-15,-21 0 0</inkml:trace>
  <inkml:trace contextRef="#ctx0" brushRef="#br0" timeOffset="32176.05">5397 4043 0,'0'0'0,"22"0"31,-1 0-31,0 0 0,0 0 16,0 0-16,22 0 0,-22 0 0,21 0 15,-21-21-15,22 21 0,-22 0 16,0 0-16,0 0 0,0-21 0,0 21 16</inkml:trace>
  <inkml:trace contextRef="#ctx0" brushRef="#br0" timeOffset="34172.56">6202 4382 0,'21'-22'31,"0"1"-31,0 0 16,0 21-16,-21-21 15,22 0-15,-1 0 0,-21-1 16,21 1-16,-21 0 0,0-21 0,0 21 16,0-1-16,0 1 0,0-21 15,-21 21-15,0 0 0,-1-1 0,1 22 16,0-21-16,0 21 0,0 0 16,0 0-16,-1 0 0,1 0 0,0 21 15,-21 1-15,21-1 0,-1 0 16,1 0-16,0 21 0,0-20 0,21 20 15,0 0-15,-21 1 0,21-22 16,0 21-16,0-21 0,0 22 16,0-22-16,0 0 0,0 0 0,21 0 15,0 0-15,-21 1 0,21-22 16,0 0-16,1 0 0,-1 0 16,0 0-16,0 0 0,0 0 0,0 0 15,1-22-15,-1 1 0,21 0 16,-21 0-16,0 0 0,1-22 0,-1 22 15,0-21-15,0 21 0,0-22 16,0 1-16,-21 0 0,0 21 16,22-22-16,-22 22 0,0-21 0,21 21 15,-21-1-15,0 44 32,0-1-32,-21 0 0,21 21 0,-22-21 15,22 22-15,0-1 0,0 0 16,0-20-16,0 20 0,0 0 0,0-21 15,0 43-15,0-43 16,22 0-16,-1 0 0,0 1 16,0-22-16,0 0 0,0 0 0,1 0 15,-1 0-15,0 0 0,21 0 16,-21-22-16,1 1 0,20 21 16,-21-21-16,0 0 0,22-21 15,-22 20-15,0 1 0,0-21 0,0 0 16,0-1-16,1-20 0,-1 20 0,0 1 15,0-21-15,-21 20 0,21 1 16,-21 0-16,21-1 0,-21 1 0,0 21 16,0-22-16,0 22 0,0 0 15,0 42 1,-21 0-16,0 22 16,21-22-16,0 21 0,-21 1 15,0-1-15,21 0 0,-21 1 0,21 20 16,0-21-16,0 1 15,0-1-15,0 0 0,0 1 0,0-22 16,0 21-16,0-21 0,0 1 0,0-1 16,21 0-16,0-21 15,0 0-15,0 0 0,0 0 16,1 0-16,-1 0 0,0-21 16,0 0-16,0 21 0,0-22 0,1 1 15,20-21-15,-21 21 0,0 0 0,0-22 16,1 22-16,-22-21 0,21-1 15,0 22-15,0-21 0,-21 21 0,0 0 16,0-1-16,0 1 0,0 0 16,0 42 15,0 0-31,0 1 0,-21 20 16,21-21-16,-21 0 0,21 22 0,-21-22 15,21 21-15,0-21 0,0 22 16,0-22-16,0 0 0,0 0 0,0 0 15,0 0-15,0 1 0,0-1 16,21-21-16,0 0 16,0 0-16,0 0 0,0 0 15,1 0-15,20 0 0,-21-21 0,0-1 16,22 1-16,-22 21 16,21-21-16,-21 0 0,22-21 0,-22 20 15,0 1-15,21-21 0,-21 21 16,1-22-16,-1 22 0,0 0 0,-21-21 15,0 21-15,21-1 0,-42 22 32,0 0-32,21 22 15,-21-1-15,-1 0 0,1 0 16,21 21-16,-21-20 0,0 20 0,21-21 16,-21 21-16,21-20 0,-21 20 0,21-21 15,0 0-15,0 22 16,0-22-16,0 0 0,0 0 15,21 0-15,0-21 0,21 0 16,-21 0-16,1 0 0,-1 0 16,21 0-16,-21-21 0,0 0 0,22 0 15,-22 21-15,0-21 0,-21-1 16,0 1-16,21-21 0,-21 21 0,0 0 16,0-1-16,0-20 0,-21 21 15,0 0-15,0 0 0,0-1 0,-1 22 16,1-21-16,0 21 0,0 0 0,0 0 15,0 0-15,21-21 16,42 21 15,-21-21-31,0 21 0,22 0 0,-1-21 16,-21 0-16,21 21 0,1 0 16,-1 0-16,0 0 0,1 0 0,-1 0 15,0 0-15,-20 0 0,20 0 0,-21 21 16,0-21-16,0 21 0,-21 0 15,22 0-15,-22 0 0,0 1 0,0 20 16,0-21-16,0 0 0,0 0 16,-22 1-16,1 20 0,0-21 0,21 0 15,-21 0-15,21 1 0,-21-22 0,0 21 16,21 0-16,0 0 16,0-42 30,0 0-30,0 0-16,0-1 0,0 1 16,21-21-16,0 21 0,0-22 0,0 22 15,0-21-15,1 0 0,20-1 0,0 1 16,-21 21-16,43 0 0,-22-1 16,1 1-16,-22 21 0,21 0 0,0 0 15,-20 0-15,-1 21 0,0 1 16,-21-1-16,0 0 0,0 21 0,0-21 15,0 22-15,0-1 0,0-21 16,0 22-16,-21-1 0,0-21 16,21 0-16,-22 22 0,1-22 0,0-21 15,21 21-15,0 0 0,0 0 16,0-42 0,21 0-1</inkml:trace>
  <inkml:trace contextRef="#ctx0" brushRef="#br0" timeOffset="34608.51">9567 3958 0,'0'0'0,"-21"0"15,0 0-15,0 0 0,0 0 16,-1 0-16,-20 0 0,0 21 15,21 1-15,-22-1 0,1 0 0,21 21 16,-22-21-16,22 1 0,0-1 0,0 0 16,21 0-16,0 0 0,0 0 15,21-21-15,0 0 0,0 0 16,1 0-16,20 0 0,-21 0 16,21 0-16,-20 0 0,-1 0 15,21 0-15,-21 22 0,0-22 0,1 0 16,-1 0-16,0 21 0,0 0 15,0-21-15,-21 21 0,21 0 16,-21 0-16,0 1 16,0-1-16,-21-21 0,0 21 15,0-21-15,0 21 0,0-21 0,-22 0 16,22 21-16,-21-21 0,21 0 0,-22 0 16,1 0-16,21 21 0,-22-21 15,22 0-15,-21 0 0,21 0 16,0 0-16,-1 0 0,1 0 0,0 0 15,21-21-15,0 0 16,0 0-16,0 0 16,-21 0-16</inkml:trace>
  <inkml:trace contextRef="#ctx0" brushRef="#br0" timeOffset="34899.9">7620 3641 0,'0'0'0,"-21"0"16,0 0-1,21 21 17,-22-21-17,22 21-15,-21-21 16,0 0-16,0 0 0</inkml:trace>
  <inkml:trace contextRef="#ctx0" brushRef="#br0" timeOffset="35124.31">6752 3916 0,'21'0'15,"0"0"-15,1 0 16,20 0-16,-21 0 0,0 0 15,22 0-15,-22 0 0,21 0 0,-21 0 16,22 0-16,-22 0 0,0-21 16,21 21-16,-21 0 0,1 0 15,-22-21-15</inkml:trace>
  <inkml:trace contextRef="#ctx0" brushRef="#br0" timeOffset="37960.62">656 5906 0,'0'0'0,"0"-22"16,0 1-16,0 0 15,0 0 1,21 21-16,0-21 0,1 21 16,-22-21-16,21 21 0,0 0 0,0 0 15,0 0-15,0 0 0,22 0 16,-22 21-16,0 0 15,-21 0-15,21 0 0,-21 0 0,0 22 16,0-22-16,0 0 0,-21 21 16,-21-20-16,21 20 0,-22-21 15,22 0-15,-21 0 0,21 1 16,-1-1-16,-20-21 0,21 0 16,0 0-16,21-21 31,21-1-16,0 1-15,0 21 0,0-21 0,1 21 16,20 0-16,-21 0 16,0-21-16,22 21 0,-22 0 0,21 0 15,-21 0-15,22 21 0,-22-21 16,0 21-16,21 0 0,-21 1 16,-21-1-16,0 21 0,0-21 0,0 22 15,0-22-15,0 21 0,-21 0 16,0-20-16,0 20 0,-21-21 0,20 0 15,-20 22-15,0-43 0,21 21 16,-22 0-16,1-21 0,21 0 0,-22 0 16,22 0-16,-21 0 0,0 0 15,20-21-15,-20 0 0,21 21 16,0-22-16,0 1 0,-1 0 0,1 21 16,0-21-16,21 0 15,-21 21-15,21-21 0,0-1 0,0 1 16,21 21-16,0-21 15,0 21-15,1-21 0,-1 0 0</inkml:trace>
  <inkml:trace contextRef="#ctx0" brushRef="#br0" timeOffset="38165.51">1587 6054 0,'0'0'0,"22"0"0,-1 0 79</inkml:trace>
  <inkml:trace contextRef="#ctx0" brushRef="#br0" timeOffset="38632.31">2752 5609 0,'0'0'0,"-22"-42"16,22 21-16,0 0 15,0-1-15,0 1 0,0 0 16,0 42 15,0 0-31,0 22 16,0-22-16,0 42 0,0-20 0,0-1 15,0 22-15,0-1 0,0 1 16,0-1-16,0-21 0,-21 22 0,0-1 16,0-20-16,0 20 0,0-20 15,-1 20-15,1-21 0,0 1 16,0-1-16,21-21 0,0 0 15,0 1-15,0-1 0,-21-21 16,21-21 0,0-1-16,0-20 15,0 21-15,21-21 0,-21 20 0</inkml:trace>
  <inkml:trace contextRef="#ctx0" brushRef="#br0" timeOffset="38965.12">2455 5800 0,'0'0'0,"0"-43"0,0 1 0,-21 21 16,21 0-16,0-22 0,0 22 16,0 0-16,0 0 0,21 0 15,0 21-15,1-21 0,20 21 0,0 0 16,1-22-16,-1 22 0,0 0 16,1 0-16,-1 0 0,21 0 0,-20 22 15,-1-1-15,0 0 0,1 0 16,-22 21-16,0-20 0,0 20 0,-21 0 15,0 1-15,0-1 0,-21 0 16,0-21-16,-21 22 0,20-1 0,-20-21 16,0 0-16,21 1 0,-22-1 15,1 0-15,21 0 0,0-21 0,-1 0 16,22 21-16,-21-21 16,42 0-1,1 0 1,-1 0-16,0 0 15,0 0-15,0-21 0,0 21 0,1 0 16</inkml:trace>
  <inkml:trace contextRef="#ctx0" brushRef="#br0" timeOffset="39388.79">3069 6138 0,'0'0'16,"0"-21"15,0 0-31,0 0 16,0 0-16,21 0 15,0 21-15,1 0 0,-1 0 16,0 0-16,0 0 0,0 0 16,0 0-16,1 0 0,-1 0 0,0 21 15,0 0-15,0 0 0,0 0 16,1 0-16,-1 1 0,-21-1 0,0 0 15,0 21-15,0-21 0,0 1 16,0-1-16,0 0 0,0 0 0,-21 0 16,21 0-16,-22 1 0,1-22 15,21-22 1,0 1 0,0 0-16,0 0 15,0 0-15,0 0 0,0-1 0,0 1 16,0-21-16,0 21 0,0 0 15,21-1-15,-21 1 0,22 21 0,-1-21 16,-21 0-16,21 21 0,0 0 0,0-21 16,0 21-16,1 0 15,-1-21-15,0 21 0,0 0 0,-21-22 16</inkml:trace>
  <inkml:trace contextRef="#ctx0" brushRef="#br0" timeOffset="40364.96">4000 5863 0,'-21'0'31,"0"21"-31,0 1 0,21-1 16,-21 0-16,0 0 0,21 0 0,-22 0 15,1 1-15,21 20 0,-21-21 16,0 0-16,21 0 0,-21 22 0,21-22 15,0 0-15,0 0 0,0 0 16,0 1-16,0-1 16,0 0-16,21-21 0,0 0 0,0 0 15,0 0-15,1 0 0,-1 0 16,0 0-16,0 0 0,0-21 0,22 0 16,-22-1-16,0 22 0,0-21 0,0 0 15,0 0-15,1 0 0,-1 0 16,-21-1-16,21-20 0,-21 21 0,0 0 15,0-22-15,0 22 0,-21-21 16,0 21-16,-1 0 0,-20-1 0,21 1 16,0 0-16,-22 21 0,22 0 0,-21 0 15,0 0-15,20 0 0,-20 0 16,21 21-16,-21 0 0,20 1 16,1-1-16,0 0 0,21 0 15,0 21-15,0-20 0,0-1 0,0 21 16,0-21-16,0 0 0,21 1 15,22-1-15,-22 0 0,0 0 0,21-21 16,-21 21-16,1-21 0,20 0 0,-21 0 16,21 0-16,-20 0 0,20 0 15,-21 0-15,0-21 0,22 21 0,-22-21 16,21 0-16,-21 0 0,22-1 16,-22 1-16,21 0 0,0 0 15,-20 0-15,-1-22 0,0 22 0,0-21 16,-21 21-16,0 0 0,0-1 15,0 1-15,0 0 0,-21 21 16,0 0-16,0 0 16,-1 0-16,1 21 0,21 0 15,-21 1-15,21-1 0,0 0 16,0 0-16,0 0 0,0 0 16,0 1-16,21-1 0,0 0 0,-21 0 15,22 0-15,-1 0 0,0 1 16,-21-1-16,21 0 0,0-21 15,-21 21-15,21 0 0,1-21 0,-1 21 16,0-21 0,0 0-16,0 0 0,0 0 15,1 0-15,-1 0 0,0-21 0,21 0 16,-21 0-16,1 21 0,-1-21 16,21 0-16,-21-1 0,0 1 0,1-21 15,-1 21-15,0 0 0,-21-22 16,21 22-16,-21 0 0,21 0 0,-21 0 15,0-1-15,0 44 32,0-1-32,0 0 0,0 0 0,0 0 15,0 0-15,0 1 0,0-1 16,-21 0-16,21 21 0,-21-21 16,21 1-16,0-1 0,0 0 15,0 0 1,0-42 15,0 0-31,21 0 16,-21-1-16,21 1 0</inkml:trace>
  <inkml:trace contextRef="#ctx0" brushRef="#br0" timeOffset="40732.76">5038 5567 0,'0'0'0,"0"-21"0,-85 0 31,64 42-15,0 0-16,21 0 0,0 0 0,0 0 15,0 22-15,0-22 0,0 0 16,0 0-16,0 0 0,21-21 16,0 0-16,0 0 0,0 0 0,0 0 15,1 0-15,-1 0 16,0 0-16,0-21 0,0 0 15,-21 0-15,0 0 16,0 0-16,0-1 0,0 1 0,0 0 16,0 0-16,0 0 0,-21 0 0,0-1 15,0 1-15,0 21 0,-1 0 16,1 0-16,0 0 0,0 0 0,0 0 16,0 0-16,-1 21 0,1-21 15,21 22-15,-21-1 0,21 21 0,0-21 16,0 0-16,0 1 0,21-1 15,0 0-15,1 0 0,-1-21 16,0 0-16,0 21 0,21-21 0,-20 0 0,20 0 16</inkml:trace>
  <inkml:trace contextRef="#ctx0" brushRef="#br0" timeOffset="41611.87">5588 5398 0,'0'0'0,"0"-22"0,0 1 0,-21 21 16,0 0 0,-1 21-16,22 1 15,0-1-15,-21 0 0,21 21 16,-21-21-16,21 22 0,-21 20 0,21-20 16,0-1-16,-21 0 0,21 22 15,-21-22-15,21 0 0,0 1 0,-22-1 16,22 0-16,0 1 0,0-22 15,0 0-15,0 21 0,0-20 0,0-1 16,0 0-16,22-21 0,-1 0 16,0 0-16,0 0 15,21 0-15,-20 0 0,-1-21 0,0 0 16,21 21-16,-21-22 0,1 1 16,20 0-16,-21-21 0,0 21 0,0-1 15,1 1-15,-1-21 0,0 21 0,0 0 16,0-1-16,-21 1 0,21 21 15,-21-21-15,0 42 32,0 0-32,-21 1 15,21-1-15,0 0 0,0 21 16,-21-21-16,21 1 0,0-1 16,0 0-16,0 0 0,0 0 0,0 0 15,0 1-15,21-22 0,0 0 16,1 0-16,-1 0 0,0 0 15,21 0-15,-21 0 0,1 0 0,20 0 16,-21-22-16,21 1 0,-20 0 0,-1 21 16,0-21-16,0 0 0,0-22 15,0 22-15,-21 0 0,0 0 16,22-21-16,-22 20 0,21 1 0,-21 0 16,0 0-16,0 0 0,0 0 15,0 42 16,0 0-31,0 0 0,0 0 16,0 0-16,-21 1 0,21-1 16,-22 21-16,22-21 0,-21 22 0,21-22 15,0 21-15,0 0 0,0 1 0,0-22 16,0 21-16,0 22 0,0-22 16,0 22-16,0-22 0,0 21 15,0-20-15,0 20 0,0 1 0,0-22 16,0 22-16,21-22 0,-21 21 0,22-20 15,-22 20-15,0-20 0,0 20 16,0-21-16,0 1 0,0 20 0,0-20 16,0-1-16,0 0 0,0-21 0,0 22 15,0-22-15,0 0 0,-22-21 16,1 21-16,0-21 0,0 0 16,0 0-16,0 0 15,21-21-15,-22 0 0,22 0 16,0 0-16,0-1 15,0 1-15,0-21 0,0 21 0,0 0 16,0-22-16,0 22 0,0-21 0,0-1 16,0 1-16,0 21 0</inkml:trace>
  <inkml:trace contextRef="#ctx0" brushRef="#br0" timeOffset="41984.95">5503 5673 0,'-21'0'0,"42"0"0,-42-21 15,21-1-15,21 22 16,22-21-16,-22 21 0,21-21 0,0 21 15,1-21-15,-1 0 0,22 21 0,-22-21 16,21 21-16,-20-22 0,-1 22 16,22-21-16,-22 21 0,-21 0 0,21-21 15,1 21-15,-22 0 0,0 0 16,0 0-16,0-21 0,-21 42 62,0 0-62,-21-21 16,21 21-16,-21-21 0,0 22 16,21-1-16</inkml:trace>
  <inkml:trace contextRef="#ctx0" brushRef="#br0" timeOffset="43524.45">635 7218 0,'0'85'31,"0"-43"-31,0 0 0,0 1 15,0-1-15,0 0 0,-21 1 16,0-1-16,-1 0 0,-20-21 16,21 22-16,0-22 0,0 21 0,-1-21 15,1 1-15,0-22 0,0 21 16,0-21 0,21-21-16,0-1 15,0 1-15,0 0 16,21 21-16,0-21 0,0 21 0,0-21 15,1 21-15,-1 0 0,21 0 16,-21-21-16,22 21 0,-22 0 0,21 0 16,0 0-16,-20 0 0,20-22 15,-21 22-15,0 0 0,0 0 16,22-21-16,-22 0 0,0 21 16,0-21-16,0 0 0,1 0 15,-22-1-15,0 1 16,0 0-16,0 0 0,0 0 0,0 0 15,0-1-15,0 1 0,-22 0 16,22 0-16,-21 0 0,0 21 16,21 21-1,-21 0-15,21 21 16,0-20-16,0 20 16,0 0-16,0 1 0,-21-1 0,21 0 15,0 1-15,0-22 0,0 21 16,0 0-16,0 1 0,0-22 0,0 21 15,0-21-15,0 1 0,0-1 16,0 0-16,0 0 0,0 0 16,0-42 15,0 0-31,0 0 0</inkml:trace>
  <inkml:trace contextRef="#ctx0" brushRef="#br0" timeOffset="43835.94">1333 7662 0,'0'22'31,"22"-22"-16,-1 0 1,-21-22 0,0 1-16,0 0 15,0 0 1,-21 21 0,-1 0-16,1 21 15,21 0-15,-21 0 16,21 1-1</inkml:trace>
  <inkml:trace contextRef="#ctx0" brushRef="#br0" timeOffset="45908.63">2984 7218 0,'0'0'0,"64"-42"31,-43 42-31,0-22 0,0 1 0,1 0 15,-1 0-15,0 0 0,0 0 16,-21-1-16,0 1 16,0 0-16,0 0 15,0 0-15,-21 21 0,0 0 16,0 0-16,-1 0 0,1 0 0,-21 0 16,21 0-16,0 0 0,-1 0 15,-20 21-15,21-21 0,21 21 0,0 0 16,-21 0-16,21 1 15,0-1-15,0 0 0,21 0 0,0 21 16,0-20-16,0-1 0,1 0 16,20 0-16,-21 0 0,0 0 0,0 1 15,22 20-15,-22-21 0,0 0 16,0 0-16,22 1 0,-43-1 16,21 0-16,0 0 0,-21 21 0,0-20 15,0-1-15,0 0 0,0 21 16,-21-21-16,0 1 0,-1-1 0,-20 0 15,21 0-15,-21-21 0,20 21 16,-20-21-16,0 21 0,21-21 0,-22 0 16,22 0-16,-21 0 0,21-21 0,-1 0 15,1 21-15,0-21 0,0 0 16,0 0-16,0-22 0,21 22 0,0-21 16,-22 21-16,22-22 0,-21 1 15,21 0-15,0-1 0,0 22 0,0-21 16,0 21-16,0-1 15,0 1-15,21 21 16,-21 21-16,0 1 16,0-1-16,22 0 0,-22 21 15,21 1-15,0-22 0,-21 21 0,21 0 16,0-20-16,-21 20 0,21-21 16,1 0-16,-1 0 0,0 1 0,0-1 15,0 0-15,0-21 0,1 0 16,-1 0-16,0 0 0,0 0 0,21 0 15,-20 0-15,20 0 0,0-21 0,1 21 16,-1-21-16,0-22 0,1 22 16,-1 0-16,0-21 0,1 20 15,-1-20-15,-21 0 0,0-1 0,22-20 16,-43 21-16,21-1 0,-21-20 16,0 20-16,0 1 0,0 0 0,0 21 15,0-22-15,0 22 0,0-21 16,0 21-16,0-1 0,-21 22 15,21 22 1,-22-1-16,22 0 0,-21 0 16,21 21-16,0 1 0,0-1 0,0 0 15,0 22-15,0-22 0,0 22 16,0-22-16,-21 0 0,21 1 16,0-1-16,0 0 0,0 1 15,-21-22-15,21 21 0,0-21 0,0 1 16,0-1-16,0-42 31,0-1-31,0 1 16,0 0-16,0 0 0,0 0 15,21-22-15,0 22 0,-21-21 0,21 0 16,1 20-16,-1-20 0,0 0 0,0 21 16,0-22-16,0 22 0,1 0 15,-1 0-15,0 21 0,0 0 0,0 0 16,0 0-16,1 0 0,-22 21 15,0 0 1,0 0-16,0 0 0,0 1 0,-22-22 16,1 21-16,0 0 0,0 0 15,0 0-15,0-21 0,-1 21 0,1-21 16,0 0-16,0 0 0,0 0 16,0 0-16,21-21 15,-22 21-15,22-21 0,0 0 16,0 42 31,0 0-47,0 0 0,0 1 0,22-1 15,-22 0-15,0 0 0,0 0 16,21 0-16,0 1 0,-21-1 16,21 0-16,0 0 0,0 0 15,-21 0-15,22-21 0,-1 22 0,0-22 16,0 0-16,0 0 0,0 0 15,1 0-15,-1 0 0,21 0 0,-21 0 16,0-22-16,22 22 0,-22-21 16,0 0-16,21 0 0,-20 0 0,-1 0 15,0-1-15,0-20 0,21 21 16,-20-21-16,-1 20 0,-21-20 0,21 21 16,0 0-16,-21-22 0,0 22 0,0 0 15,0 0-15,0 42 31,0 0-15,0 0-16,0 1 0,-21-1 16,21 21-16,-21-21 0,21 0 0,0 22 15,0-22-15,0 0 0,0 21 0,0-20 16,0-1-16,0 0 0,0 0 16,21 0-16,0 0 0,0 1 0,0-22 15,22 0-15,-22 0 0,21 0 0,-21 0 16,22 0-16,-1 0 0,-21 0 15,22 0-15,-1-22 0,-21 1 16,21 21-16,-20-21 0,-1 0 0,0-21 16,0 20-16,0 1 0,0-21 15,-21 21-15,22-22 0,-22 22 0,0-21 16,0 21-16,0 0 0,0-1 0,0 1 16,0 0-16,0 0 15,0 42 1,0 0-1,0 0-15,0 22 0,0-22 0,-22 0 16,22 21-16,-21 1 0,21-22 16,-21 21-16,21 1 0,-21-1 0,21 0 15,0 1-15,0-1 0,0 21 16,0-20-16,0-1 0,0 22 0,0-1 16,0-21-16,0 22 0,0-1 15,0-20-15,0 20 0,0-20 0,0-1 16,0 21-16,0-41 0,0 20 0,0 0 15,0 1-15,0-22 0,0 0 16,0 0-16,0 0 0,0-42 31,0 0-15,21 0-16,-21-22 0,0 22 16,21-21-16</inkml:trace>
  <inkml:trace contextRef="#ctx0" brushRef="#br0" timeOffset="46240.29">4911 7387 0,'0'0'15,"0"-42"-15,0 0 0,0 20 0,0-20 16,0 21-16,0 0 0,0 0 0,0-1 16,0 1-16,0 0 0,21 0 0,0 21 15,0-21-15,0 0 0,0 21 16,1 0-16,-1-22 0,0 22 0,0 0 15,0 0-15,0 0 0,1 22 0,-1-1 16,0 21 0,-21-21-16,21 0 0,-21 22 0,0-1 15,0-21-15,0 22 0,0-1 0,0-21 16,-21 21-16,0-20 0,0-1 16,-1 0-16,1 0 0,-21 0 0,21 0 15,0-21-15,-1 0 0,1 22 0,0-22 16,0 0-16,0 0 0,0 0 15,-1 0-15,22-22 16,-21 22-16,21-21 0,0 0 16,0 0-16,-21 21 0</inkml:trace>
  <inkml:trace contextRef="#ctx0" brushRef="#br0" timeOffset="46656.56">4445 6795 0,'0'0'0,"-21"0"0,0 0 0,21 21 16,-22 0-16,1 0 0,21 0 15,0 0-15,21 1 31,1-22-31,-1 0 0,0 0 16,0 0-16,0-22 0,0 22 16,1-21-16,-1 0 15,-21 0-15,21 21 0,-21-21 0,0 0 16,0-1-16,0 1 0,-21 21 16,0-21-16,-1 21 0,1 0 15,0 0-15,0 0 0,0 0 16,0 0-16,-1 0 15,22 21-15,-21-21 0,21 21 16,0 1-16,0-1 0,0 0 16,0 0-1,0 0-15,21-21 16,1 0-16,-1 0 0,0 0 16,0 0-16</inkml:trace>
  <inkml:trace contextRef="#ctx0" brushRef="#br0" timeOffset="47732.68">614 8636 0,'21'0'16,"0"0"-16,0 0 15,0 0-15,22 0 0,-22-21 0,0 21 16,21 0-16,-20-21 0,20 21 16,-21 0-16,0 0 0,0-21 0,1 21 15,-1 0-15,0 0 16,-42 0 15,0 0-31,-1 0 0,1 0 0,-21 0 16</inkml:trace>
  <inkml:trace contextRef="#ctx0" brushRef="#br0" timeOffset="48281.39">635 8678 0,'0'0'0,"-21"0"0,21 22 15,-21-1-15,21 0 0,0 0 16,0 0-16,0 0 0,-22 1 0,22-1 16,0 0-16,0 0 15,0-42 32,22 0-47,-22 0 16,21-1-16,0 22 15,0-21-15,0 0 0,0 21 16,1 0-16,-1-21 0,0 21 16,0 0-16,0 0 0,0 0 0,1 0 15,-1 0-15,0 0 0,21 0 16,-21 21-16,1 0 0,-1 0 0,0 1 15,0-1-15,-21 0 0,0 0 16,21 21-16,-21-20 0,0 20 16,0-21-16,-21 21 0,0-20 15,0 20-15,0-21 0,-1 0 0,-20 0 16,21 1-16,-21-1 0,20-21 16,-20 21-16,21-21 0,0 0 0,-22 0 15,22 0-15,0 0 0,0 0 16,0 0-16,0 0 0,-1-21 0,1 0 15,0 21-15,21-22 16,0 1 0,0 0-1,21 21 1,0 0-16,1-21 0,-22 0 16,21 21-16</inkml:trace>
  <inkml:trace contextRef="#ctx0" brushRef="#br0" timeOffset="48616.2">1524 8996 0,'0'0'15,"21"0"17,0 0-32,-21-21 15,21 21-15,-21-21 0,22-1 16,-22 1-16,0 0 16,0 0-1,-22 21-15,1 0 0,0 0 31,0 0-31,0 0 0,21 21 16</inkml:trace>
  <inkml:trace contextRef="#ctx0" brushRef="#br0" timeOffset="51232.56">2603 8446 0,'22'0'47,"-1"-22"-47,0 22 16,0-21-16,0 0 0,0 0 0,22 0 16,-22 0-16,0-22 0,0 22 15,0 0-15,1-21 0,-1 20 0,0-20 16,-21 21-16,21-21 15,-21 20-15,0 1 0,0 0 0,0 0 16,0 0-16,-21 21 16,0 0-16,0 21 15,21 21-15,-22-21 16,22 22-16,-21-1 0,21 22 0,0-22 16,0 21-16,0-20 0,0 20 0,0-20 15,0 20-15,0-21 0,0 1 16,0 20-16,0-20 0,0-1 0,0 0 15,0 1-15,0-22 0,0 21 16,0-21-16,0 0 0,0 1 0,0-1 16,-21-21 15,0 0-31,21-21 0,-21-1 16,0 1-16,-1 0 0,1 0 15,0 0-15,-21 0 0,21-22 0,-1 22 16,1 0-16,0 0 0,0 0 15,0-1-15,21 1 0,-21 21 16,21 21 0,0 1-16,0 20 0,0-21 15,0 0-15,0 22 0,21-22 16,0 21-16,0-21 0,-21 22 0,21-22 16,22 0-16,-22 0 0,0 0 15,21-21-15,-21 0 0,22 21 16,-22-21-16,21 0 0,1 0 0,-1 0 15,0-21-15,1 0 0,-22 0 16,21 0-16,0 0 0,1-1 0,-1-20 16,-21 21-16,22-21 0,-22-1 0,0 22 15,0-21-15,-21 21 0,0-22 16,0 22-16,21 0 0,-21-21 0,0 20 16,0 1-16,-21 21 31,21 21-31,-21 1 15,0-1-15,21 21 16,-21-21-16,21 0 0,0 22 16,0-22-16,-22 21 0,22-21 15,0 1-15,0 20 0,0-21 0,0 0 16,0 0-16,0 1 0,22-22 47,-1-22-47,-21 1 0,21 0 15,0 0-15,0 0 0,-21-22 0,21 22 16,1 0-16,-1-21 0,0 21 16,0-1-16,0 1 0,0 0 15,1 0-15,-22 0 0,21 21 0,0 0 16,0 0-16,0 0 16,-21 21-1,0 0-15,0 0 0,0 0 0,0 1 16,0-1-16,0 21 0,0-21 15,0 0-15,21 22 0,-21-22 0,22 0 16,-22 0-16,0 0 0,21 1 16,0-1-16,0 0 0,0-21 15,0 0-15,1 0 0,-1 0 16,21 0-16,-21 0 0,0-21 0,1 0 16,20-1-16,-21 1 0,0 0 15,0 0-15,1 0 0,-1-22 0,0 22 16,-21 0-16,21-21 0,-21 21 15,21-1-15,-21 1 0,0 0 0,0 0 16,0 0-16,21 0 0,-21-1 16,0 44 15,0-1-31,0 0 16,0 0-16,0 0 0,0 0 15,0 1-15,0-1 0,-21 21 0,21-21 16,0 0-16,0 22 0,0-22 0,0 0 15,0 0-15,21-21 0,1 21 16,-22 1-16,21-22 0,0 0 16,0 0-16,0 0 0,0 0 0,22 0 15,-22 0-15,0-22 0,21 1 16,-20 21-16,-1-21 0,0 0 0,0 0 16,0-22-16,0 22 0,1 0 15,-22-21-15,21 21 0,-21-1 0,0-20 16,0 21-16,0-21 0,-21 20 0,-1 1 15,1 0-15,0 0 0,0 0 16,0 0-16,0 21 0,-22 0 0,22 0 16,-21 0-16,21 0 0,-22 21 0,22 0 15,0 0-15,0 0 16,0 0-16,-1 1 0,22-1 0,-21 0 16,21 21-16,0-21 0,0 22 0,0-22 15,0 0-15,21 0 0,1 0 16,-1 1-16,0-1 0,0 0 0,21-21 15,-20 0-15,20 0 0,0 0 0,1 0 16,-1 0-16,0 0 0,-21-21 16,22 21-16,-1-21 0,0-1 0,-20 1 15,20 0-15,-21 0 0,0-21 16,0 20-16,1 1 0,-1 0 0,0-21 16,-21 21-16,0-1 0,0 1 15,21 0-15,-21 0 0,0 0 0,21 21 16,-21 21 15,0 0-31,-21 0 16,21 0-16,-21 1 0,21-1 0,0 0 15,0 0-15,0 21 0,0-20 0,0-1 16,0 21-16,0-21 0,0 0 16,0 1-16,0-1 0,21-21 0,0 21 15,0-21-15,1 0 0,-1 0 16,0 0-16,21 0 0,-21 0 15,1 0-15,-1-21 0,0 0 0,0 21 16,0-22-16,0 1 0,1 0 16,-1-21-16,-21 21 0,0-1 15,21 1-15,-21 0 0,21 0 0,-21 0 16,0 0-16,0-1 0,0 1 0,21 21 16,-21-21-16,0 42 46,0 0-46,0 1 16,-21-1-16,21 0 0,0 0 16,0 0-16,0 0 0,0 1 15,0-1-15,0 0 0,0 0 16,0 0-16,21-21 16,0 21-16,1-21 0,-1 0 0,0 0 15,0 0-15,0 0 0,0-21 16,22 0-16,-22 21 0,0-21 0,21 0 15,-20 0-15,-1-1 0,0 1 0,0 0 16,0 21-16,0-42 0,1 42 16,-22-21-16,0-1 0,0 1 0,0 0 15,21 0-15,-21 0 0,0 0 16,-21 21 0,-1 21-1,1 0-15,0 0 16,21 0-16,-21 0 0,21 22 15,-21-22-15,21 0 0,0 0 16,0 0-16,0 22 0,0-22 0,0 0 16,0 0-16,0 22 0,0-22 0,21 0 15,0 0-15,0-21 16,22 0-16,-22 0 0,21 0 0,0 0 16,-20 0-16,20 0 0,0 0 0,1-21 15,-1 0-15,-21 21 0,21-21 16,-20-1-16,-1 1 0,0 0 0,0-21 15,-21 21-15,0-1 0,0-20 16,0 21-16,0 0 0,0-22 16,0 22-16,-21 0 0,0 0 0,0 0 15,-22 0-15,22-1 0,-21 22 0,21 0 16,-22 0-16,1 0 0,21 0 16,-22 0-16,22 0 0,-21 22 0,21-1 15,0 0-15,-1 0 0,1 0 0,0 0 16,0 1-16,21-1 0,0 0 15,0 0-15,21-21 16,0 0-16,0 0 16</inkml:trace>
  <inkml:trace contextRef="#ctx0" brushRef="#br0" timeOffset="51692.29">6456 8297 0,'0'0'0,"0"-21"0,-21 21 31,-1 0-31,1 0 0,0 21 16,0 1-16,0-1 0,0 0 0,-1 0 15,1 0-15,0 0 0,0 22 16,0-22-16,0 21 0,-1-21 0,22 22 15,0-22-15,0 0 0,0 21 0,0-20 16,0-1-16,0 21 16,0-21-16,22-21 0,-1 21 0,0 1 15,21-1-15,-21-21 0,22 0 0,-1 0 16,0 0-16,1 0 0,20 0 16,-20 0-16,20-21 0,-21-1 0,22 1 15,-22 0-15,22 0 0,-22 0 0,0 0 16,1-1-16</inkml:trace>
  <inkml:trace contextRef="#ctx0" brushRef="#br0" timeOffset="52184.01">7133 8403 0,'0'-21'0,"0"42"0,-21-63 0,0 42 0,0 0 16,-1-21-16,1 21 0,0 0 0,-21 0 16,21 0-16,-22 0 0,22 21 15,-21 0-15,21 0 0,-22 0 0,1 1 16,21-1-16,0 0 0,-1 21 0,1-21 15,0 1-15,21-1 0,0 21 16,0-21-16,0 0 0,0 1 0,0-1 16,0 0-16,21-21 0,0 21 0,1-21 15,-1 0-15,0 0 0,0 0 16,0 0-16,22 0 0,-22 0 16,21 0-16,-21-21 0,22 0 0,-22 0 15,0 21-15,0-22 0,0 1 16,0 0-16,1-21 0,-1 21 0,0-1 15,-21 1-15,0-21 0,0 21 0,0 0 16,0-1-16,0 1 0,0 0 16,0 0-16,-21 21 15,0 0-15,-1 21 16,1-21-16,0 42 16,21 1-16,-21-22 0,21 0 0,0 0 15,0 0-15,0 22 0,0-22 0,0 0 16,0 0-16,0 0 0,0 1 15,21-1-15,0 0 16,0-21-16,1 0 0,20 0 0,-21 0 16,0 0-16,0 0 0,1 0 15,-1 0-15,21-21 0,-21 0 0,0 21 16,1-22-16,-1 1 0,0-21 0,0 21 16,-21 0-16,21-22 0,-21 1 0,21 0 15,-21-1-15,22 1 0,-22-22 16</inkml:trace>
  <inkml:trace contextRef="#ctx0" brushRef="#br0" timeOffset="52436.87">7451 8043 0,'0'0'0,"0"-42"0,0 0 16,0-1-16,0 1 0,0 21 0,0-21 16,0 20-16,0 1 0,-22 21 31,22 21-31,-21 1 16,21 20-16,0 0 0,0 1 0,0-1 15,0 21-15,0 1 0,-21-22 16,21 22-16,0-22 0,0 22 0,-21-22 15,21 0-15,0 1 0,0-22 0,0 21 16,0 0-16,0-20 0,0-1 16,0 0-16,0 0 0,0 0 0,0 0 15,0 1-15,21-22 16,0 0 0,0 0-16,1-22 15,-1 1-15,0 21 0,0-21 0,0 0 16,0-21-16</inkml:trace>
  <inkml:trace contextRef="#ctx0" brushRef="#br0" timeOffset="52671.73">7810 8192 0,'0'0'0,"0"-22"0,0 1 32,0 42-32,0 1 0,-21-1 15,0 21-15,0-21 0,21 0 0,-21 22 16,0-22-16,21 0 0,0 21 0,-22-20 15,22 20-15,-21-21 16,21 0-16,0 0 0,0 1 0,0-1 16,0 0-16,21-21 15,1 0-15,-1 0 0,0 0 0,0 0 16,21 0-16,-20 0 0,20 0 16,-21-21-16,21 0 0,-20-1 0,20 1 15,0 0-15</inkml:trace>
  <inkml:trace contextRef="#ctx0" brushRef="#br0" timeOffset="53376.33">8255 8234 0,'0'0'0,"0"-21"31,-21 21-31,0 21 16,-1 0-16,22 0 0,-21 0 0,0 22 16,0-22-16,0 21 0,0-21 15,21 1-15,0-1 0,0 21 0,0-21 16,0 0-16,0 1 0,21-1 15,0-21-15,0 0 0,0 21 16,0-21-16,1 0 0,-1 0 16,0 0-16,0 0 0,-21-21 0,21 0 15,-21-1-15,0 1 16,0 0-16,0 0 0,0 0 16,0-22-16,-21 22 0,21 0 0,0 0 15,0-21-15,0 20 16,0-20-16,0 21 0,0 0 0,0 0 15,0-1-15,0 1 0,21 0 0,0 0 16,1 0-16,-1 21 0,0 0 16,0 0-16,0 0 0,0 0 0,1 0 15,-1 21-15,0-21 0,0 21 16,-21 21-16,21-20 0,0-1 0,1 21 16,-1-21-16,-21 22 0,21-22 0,-21 21 15,0-21-15,0 0 0,0 22 16,0-22-16,0 0 0,0 0 15,0 0-15,-21-21 0,21 22 16,-21-22-16,-1 0 16,1-22-1,21 1 1,0 0-16,0 0 0,0 0 16,0 0-16,0-1 0,21-20 15,1 21-15,-22-21 0,21-1 0,0 22 16,0-21-16,21-1 0,-20 1 0,-1 21 15,21-21-15,-21 20 0,22 1 16,-1 21-16,-21 0 0,21 0 16,-20 0-16,-1 21 0,0 1 0,0-1 15,-21 0-15,0 21 0,0 1 16,0-1-16,0-21 0,0 21 0,0 1 16,0-1-16,0-21 0,-21 22 0,0-22 15,0 0-15,-1 0 0,1 0 16,0 0-16,0 1 0,21-1 0,-21-21 15,0 0 17,21-21-32,0-1 15,0 1-15</inkml:trace>
  <inkml:trace contextRef="#ctx0" brushRef="#br0" timeOffset="53582.21">8382 7705 0,'0'0'0,"-21"0"0,0 0 0,-1 0 15,1 0-15,0 0 16,21 21 0,-21-21-16,21 21 0,-21-21 15,21 21-15,-21-21 16,-1 0-1,1 0-15</inkml:trace>
  <inkml:trace contextRef="#ctx0" brushRef="#br0" timeOffset="53756.11">7133 8128 0,'0'0'0,"-21"21"0,21 0 0,0 1 16,21-22-1,0 0-15,22 0 0,-22 0 0,21 0 16,-21 0-16,22 0 0,-1 0 16,0-22-16,22 1 0,-22 21 15,0-21-15,22 0 0,-22 0 0</inkml:trace>
  <inkml:trace contextRef="#ctx0" brushRef="#br0" timeOffset="54319.79">9800 7726 0,'0'0'15,"0"-21"-15,0 0 0,0-1 0,0 1 0,-21 0 16,0 21-16,0-21 0,-22 21 16,22 0-16,0 0 0,0 21 15,0-21-15,-22 21 0,22 0 0,0 22 16,-21-22-16,20 21 0,1 1 15,-21 20-15,21-21 0,0 22 0,-1-22 16,22 22-16,0-22 0,0 22 0,0-22 16,0 0-16,0 1 15,0-1-15,22 0 0,-1-21 0,0 1 16,0 20-16,0-42 0,0 21 0,22 0 16,-22-21-16,21 0 0,-21 0 15,22 0-15,-22 0 0,21 0 0,1-21 16,-1 0-16,0 0 0,1 21 0</inkml:trace>
  <inkml:trace contextRef="#ctx0" brushRef="#br0" timeOffset="55980.15">10202 8022 0,'-42'0'15,"21"21"-15,0 1 16,-1-1-16,1 21 0,0-21 0,0 0 15,0 22-15,0-22 0,-1 21 0,22-21 16,0 22-16,-21-22 0,21 21 16,0-21-16,0 1 0,0-1 0,0 0 15,0 0-15,21 0 0,1-21 0,-1 21 16,0-21-16,0 0 0,0 0 16,22 0-16,-22 0 0,21 0 0,0 0 15,-20-21-15,20 0 0,-21 21 0,21-21 16,-20 0-16,20 0 0,-21-1 15,0 1-15,0 0 0,1-21 16,-22 21-16,0-22 0,0 22 0,0-21 16,0-1-16,0 1 0,0 21 15,-22-21-15,1 20 0,0-20 0,0 21 16,0 0-16,0 21 0,-1-21 0,1 21 16,0 0-16,-21 0 0,21 0 15,-1 21-15,1 0 0,-21 0 0,21 0 16,0 0-16,21 22 0,-22-1 0,1-21 15,21 22-15,-21-1 0,21 0 16,0-21-16,0 22 0,0-22 0,0 21 16,21-21-16,0 1 0,1-1 0,-1 0 15,0-21-15,0 21 16,0-21-16,0 0 0,1 0 0,20 0 16,-21 0-16,0 0 0,0 0 0,22-21 15,-22 0-15,0 0 0,0-1 16,22 1-16,-22 0 0,0 0 0,0 0 15,0-22-15,0 22 0,1-21 0,-1 21 16,-21-22-16,0 22 0,0-21 16,21 21-16,-21 0 0,0-1 0,0 1 15,0 42 17,0 1-32,0-1 15,-21 0-15,21 0 0,0 21 0,0-20 16,0-1-16,0 21 0,0-21 15,0 0-15,0 1 0,0-1 0,0 0 16,0 0-16,0 0 0,21 0 16,0-21-16,0 0 0,0 0 15,1 0-15,-1 0 0,0 0 0,21 0 16,-21 0-16,1 0 0,-1 0 0,21-21 16,-21 0-16,0 21 0,22-21 15,-22 0-15,0 0 0,0-22 0,0 22 16,1 0-16,-1-21 0,0 20 0,0-20 15,-21 21-15,0-21 0,0 20 16,0 1-16,0 0 0,0 0 16,0 42 15,-21 0-31,0 0 0,21 22 16,-21-22-16,-1 21 0,22-21 0,0 22 15,0-22-15,0 0 0,0 21 16,0-20-16,0-1 0,0 0 0,0 0 15,0 0-15,22 0 0,-1-21 0,0 0 16,0 0-16,0 22 0,0-22 16,1 0-16,20 0 0,-21 0 0,0-22 15,0 1-15,22 0 0,-22 0 16,0 0-16,0 0 0,0-1 16,1 1-16,-1-21 0,0 0 0,-21 20 15,0-20-15,0 21 0,0-21 0,0 20 16,0 1-16,0 0 0,0 0 15,0 42 1,0 0 0,0 0-16,-21 22 0,21-22 15,0 0-15,-21 0 0,21 22 0,-22-22 16,22 0-16,0 0 0,0 0 16,0 0-16,0 1 0,-21-22 15,21-22 32,0 1-47,21 0 0,1-21 16,-22 21-16,21-1 0,0-20 0,-21 21 15,21-21-15,0-1 0,0 22 16,1-21-16,-1 21 0,0-1 0,0 22 16,-21-21-16,21 21 0,0 0 0,1 0 15,-22 21-15,0 1 16,0-1-16,0 0 0,21 21 15,-21-21-15,0 22 0,0-22 0,0 21 0,0 1 16,0-22-16,21 21 16,-21-21-16,0 22 0,0-22 0,21 0 15,0 0-15,0-21 0,1 21 0,-1-21 16,0 0-16,0 0 0,0 0 16,0 0-16,1 0 0,-1 0 0,21-21 15,-21 0-15,0 0 0,22 0 0,-22-1 16,0 1-16,21 0 0,-20-21 15,-1-1-15,0 1 0,0 0 0,0-1 16,0-20-16,1 21 0,-1-1 16,-21-20-16,21 20 0,0 1 15,-21-21-15,21 20 0,-21 1 0,0 0 16,0-1-16,0 22 0,0 0 16,0 0-16,0 0 0,-21 21 15,0 21-15,21 21 16,-21-21-16,0 22 0,-1-1 15,22 0-15,-21 1 0,0 20 0,21-21 16,-21 1-16,21 20 0,0-20 0,0 20 16,0-21-16,-21 1 0,21-1 15,0 0-15,0 1 0,0-1 0,0-21 16,21 0-16,0 22 0,0-22 16,0 0-16,1-21 15,-1 0-15,0 0 0,0 0 0,0 0 16,0 0-16,1 0 0,-1 0 0,0-21 15,0 21-15,0-21 0,0 0 16,1-1-16,-1 1 0,0 0 0,0-21 16</inkml:trace>
  <inkml:trace contextRef="#ctx0" brushRef="#br0" timeOffset="56240.35">12044 7832 0,'0'0'0,"21"0"15,0 0-15,0 0 0,22 0 16,-1 0-16,0 0 0,1 0 16,-1 0-16,0 0 0,1 0 0,-1 0 15,-21 0-15,21 0 0,1-21 16,-22 21-16,0 0 0,0 0 0,0 0 15,1 0-15,-1-22 0,-21 1 32</inkml:trace>
  <inkml:trace contextRef="#ctx0" brushRef="#br0" timeOffset="57452.64">1016 9970 0,'0'0'0,"0"-22"0,0 1 15,-21 21 1,0 0-16,-1 0 16,1 0-16,0 0 0,0 0 15,0 0-15,0 21 0,-1 22 0,-20-22 16,21 21-16,0-21 0,-22 22 16,22-1-16,0 22 0,0-1 0,0-21 15,21 22-15,0-1 0,0-20 16,0 20-16,0-20 0,21-1 0,0-21 15,0 21-15,22-20 0,-22-22 16,21 21-16,0-21 0,1 0 0,-1 0 16,0 0-16,-20 0 0,20-21 15,0 21-15,1-22 0,-1 1 16,-21 0-16,0 0 0,0 0 16,1 0-16,-1-1 0,-21 1 0,0-21 15,0 21-15,0 0 0,-21-22 16,-1 22-16,1 0 0,-21-21 0,21 42 15,0-22-15,-22 22 0,22 0 16,0 0-16,0 0 0,0 0 0,-1 22 16,1 20-16,0-21 0,0 21 15,21-20-15,0 20 0,0-21 0,-21 21 16,21-20-16,0 20 0,0-21 16,0 0-16,0 0 0,0 1 15,21-22-15,0 0 16,0 0-16,0 0 0,1-22 15,20 1-15</inkml:trace>
  <inkml:trace contextRef="#ctx0" brushRef="#br0" timeOffset="57664.52">1736 10202 0,'0'22'31,"0"-1"-15,0 0-16,0 0 31</inkml:trace>
  <inkml:trace contextRef="#ctx0" brushRef="#br0" timeOffset="60910.02">3175 10202 0,'0'0'0,"0"-21"16,0 0-1,0 0-15,21 0 16,-21 0-16,42-1 16,-20 1-16,-1 0 0,0 0 0,21 0 15,1 0-15,-22-22 0,21 22 0,-21 0 16,0 0-16,-21 0 0,0-1 16,0 1-16,0 0 0,-21 21 0,0 0 15,-21 0-15,-1 0 16,1 0-16,0 0 0,-22 21 0,22-21 0,0 21 15,-1 1-15,1-1 16,0 21-16,20-21 0,-20 0 0,21 1 16,21 20-16,0-21 0,0 0 0,0 22 15,0-22-15,42 0 0,-21 21 16,1-21-16,-1 1 0,21 20 0,-21-21 16,22 21-16,-22-20 0,21 20 15,-21-21-15,0 21 0,22-20 0,-43 20 16,21-21-16,-21 21 0,0-20 0,0-1 15,0 0-15,-21 0 0,21 0 16,-43-21-16,22 21 0,0-21 16,0 0-16,-21 0 0,20 0 15,1 0-15,-21 0 0,21-21 0,0 0 16,-1 0-16,-20 0 0,21 0 0,0-22 16,0 1-16,-1 0 0,22-1 15,-21 1-15,0 0 0,21-1 0,-21 1 16,21 0-16,0 20 0,0 1 15,0 0-15,0 0 0,0 0 0,0 42 16,0 0 0,21-21-16,0 21 0,0 22 15,1-22-15,-22 21 0,21-21 0,0 22 16,0-1-16,0-21 16,0 21-16,1 1 0,-1-22 0,0 21 15,0-21-15,0 1 0,22-1 0,-22 0 16,21-21-16,-21 0 0,22 21 15,-1-21-15,0 0 0,1 0 0,-1-21 16,0 21-16,1-21 0,-1 0 16,21-1-16,-20-20 0,-1 21 0,22-21 15,-43 20-15,21-20 0,0 0 0,-20 21 16,-1-22-16,0 22 0,-21-21 16,21 21-16,-21-1 0,0 1 0,0 0 15,0 0-15,-21 21 16,0 0-16,0 0 0,-1 0 15,1 0-15,0 0 0,0 21 0,0-21 16,0 21-16,-1 0 0,1 22 16,21-22-16,0 21 0,-21 1 0,21-22 15,0 21-15,0 0 0,0-20 0,0 20 16,21-21-16,0 21 0,1-20 16,20-22-16,-21 21 0,21 0 0,-20-21 15,20 0-15,0 0 0,1 0 16,-1 0-16,0 0 0,1 0 15,-1-21-15,21 0 0,1-1 0,-22 1 0,22 0 16,-22 0-16,22-21 0,-22 20 16,0-20-16,1 21 0,-22-21 15,21 20-15,-21-20 0,-21 21 0,0 0 16,0 0-16,0-22 0,0 22 16,-21 0-16,0 21 0,0 0 15,-22 0-15,22 0 0,-21 0 0,0 0 16,20 0-16,-20 0 0,0 0 15,-1 21-15,22 0 0,-21 0 0,21 22 16,-22-22-16,22 21 0,0-21 16,21 22-16,-21-1 0,21-21 0,0 22 15,0-22-15,0 0 0,0 21 16,0-21-16,0 1 0,21-22 16,0 0-16,0 0 0,1 0 15,20 0-15,-21 0 0,21-22 0,-20 1 16,20 21-16,0-21 0,-21 0 15,22-21-15,-22 20 0,0 1 0,21 0 16,-20 0-16,-1-21 0,-21 20 0,21 1 16,0 0-16,-21 0 0,0 0 15,0 0-15,0-1 16,0 44 15,0-1-31,0 0 16,0 0-16,0 21 0,0-20 15,0 20-15,0 0 0,0 1 16,0 20-16,0-21 0,0 1 0,0 20 16,0 1-16,-21-22 0,21 22 0,0-1 15,-21 1-15,21-1 0,-21 1 16,21-1-16,0 1 0,0 20 0,0-20 16,-22-22-16,22 22 0,0-22 0,0 21 15,0-20-15,0-1 0,0-21 16,0 22-16,0-22 0,0 0 0,22-21 15,-1 0 1,0 0-16,0-21 16,0 0-16,0-22 0,1 22 15,-1-21-15,0-22 0,0 22 0,0-22 16,0 1-16,1-1 0,-1 1 0,0-22 16,0 22-16,0-22 0,0 22 15,1-22-15,-1 0 0,-21 1 0,21-1 16,-21 0-16,21 1 0,-21 20 0,0-21 15,0 43-15,0-21 0,21 20 16,-21 1-16,0 0 0,0 20 0,0-20 16,0 21-16,0 0 15,0 42 17,0 0-32,0 21 15,0-20-15,0-1 0,0 0 16,0 0-16,0 0 0,0 22 0,0-22 15,0 0-15,0 0 0,0 0 16,0 0-16,21 1 0,-21-1 16,22-21-16,-1 0 0,0 0 15,0 0-15,0 0 16,0 0-16,1 0 0,-1 0 0,0-21 16,0-1-16,0 1 0,0 21 0,-21-21 15,22 0-15,-1 0 0,0-22 16,0 22-16,0 0 0,0 0 0,-21-21 15,0 20-15,0 1 0,22 0 16,-22 0-16,0 0 0,0 0 16,0-1-16,-22 22 31,1 0-31,21 22 0,0-1 16,0 0-16,-21 0 0,21 0 0,0 0 15,-21 1-15,21 20 0,0-21 0,0 21 16,0-20-16,0 20 0,0-21 15,0 21-15,0-20 0,21-1 0,0 0 16,0 0-16,1 0 0,-1 0 16,0-21-16,0 0 0,0 0 15,22 0-15,-22 0 0,21 0 0,0 0 16,-20-21-16,20 0 0,0 0 0,-21 0 16,22 0-16,-22-1 0,21 1 15,-21-21-15,1 21 0,-1 0 0,0-22 16,-21 22-16,0-21 0,0 21 0,0-1 15,0-20-15,0 21 0,0 0 16,0 0-16,-21 21 0,0 0 0,-1-22 16,1 22-16,0 0 15,0 0-15,0 22 0,21-1 0,-21-21 16,-1 21-16,22 0 0,-21 0 16,21 22-16,0-22 0,0 0 15,0 0-15,0 0 0,0 0 0,0 22 16,21-22-16,1 0 0,-1-21 0,-21 21 15,21 0-15,0-21 0,0 0 16,22 0-16,-22 0 0,0 0 0,0 0 16,0 0-16,22 0 0,-22 0 0,0-21 15,0 0-15,0 0 0,0 0 16,-21 0-16,22-1 0,-1 1 0,-21 0 16,0 0-16,0 0 0,0-22 0,21 22 15,-21 0-15,0 0 0,0 0 16,0 0-16,-21 42 31,21 0-15,0 0-16,0 0 0,0 0 0,0 1 15,-21-1-15,21 21 0,0-21 0,0 0 16,-22 1-16,22-1 0,0 0 16,0 0-16,0 0 0,0 0 0,0 1 15,0-44 16,0 1-31,0 0 16,0 0-16,22 0 0,-22 0 0,21-1 16,-21 1-16,0 0 15,21 0-15,0 0 0,-21-22 0,21 22 16,-21 0-16,21 0 0,-21 0 0,22 21 16,-1 0-16,-21 21 15,0 0 1,0 21-16,21-20 0,-21-1 0,0 0 15,0 0-15,0 21 0,0-20 16,21-1-16,-21 0 0,21 0 0,0 0 16,1 0-16,-1-21 15,0 0-15,0 0 0,0 0 0,22 0 16,-22 0-16,0 0 0,21-21 16,-21 0-16,1 21 0,-1-21 0,0 0 15,0 0-15,0-22 0,0 22 16,1-21-16,-22 21 0,0-22 0,0 1 15,21 0-15,-21-22 0,21 22 0,-21-1 16,0 1-16,0 0 0,21-1 16,-21 1-16,21 0 0,-21 21 0,0-1 15,0 1-15,0 0 0,0 42 32,0 22-32,0-22 0,0 21 0,0 0 15,-21 1-15,21-1 0,-21 0 16,0 1-16,21-1 0,0 0 15,-21 1-15,-1-1 0,22-21 0,0 22 16,0-22-16,0 21 0,0-21 16,0 0-16,0 1 0,0-1 15,0 0-15,22-21 0,-1 21 16,0-21-16,0 0 0,0 0 16,0 0-16,1 0 0,-1 0 0,0-21 15,0 0-15,0 21 0,0-21 0,1-1 16,-1 1-16,-21 0 0,21 0 0,0 0 15,-21 0-15,0-1 0,0 1 16,21 0-16,-21 0 0,0 0 0,0 0 16,21 21-16,-21 21 31,0 0-31,0 0 16,0 0-16,0 0 0,0 22 0,0-22 15,0 0-15,0 0 0,0 0 16,0 1-16,0-1 0,0 0 15,22-21-15,-1 21 0,0-21 16,0 0-16,0 0 16,0 0-16,1-21 0,20 21 0,-21-21 15,0 0-15,0 21 0,1-22 0,-1 1 16,0-21-16,0 21 16,0 0-16,0-22 0</inkml:trace>
  <inkml:trace contextRef="#ctx0" brushRef="#br0" timeOffset="61093.92">7493 9779 0,'0'0'0,"-21"0"0,0 0 94</inkml:trace>
  <inkml:trace contextRef="#ctx0" brushRef="#br0" timeOffset="61272.15">6646 9864 0,'0'0'0,"-21"21"0,21 0 15,0 0 1,21-21 0,22 0-16,-22 0 0,21 0 15,0 0-15,1 0 0,-1-21 0,0 21 16,1-21-16,-1 0 0,0 21 0</inkml:trace>
  <inkml:trace contextRef="#ctx0" brushRef="#br0" timeOffset="62236.61">8001 10097 0,'21'0'15,"0"0"-15,0 0 16,1-22-16,-1 1 0,0 0 16,0 0-16,-21 0 0,0 0 15,0-22-15,21 22 0,-21 0 16,0 0-16,0-22 0,0 22 15,-21 0-15,0 0 0,21 0 0,-21 21 16,0 0-16,-22 0 0,22 0 16,0 0-16,-21 21 0,20 0 0,-20 0 15,0 0-15,21 1 0,-22 20 16,22-21-16,-21 21 0,21 1 0,-1-22 16,22 21-16,0 1 0,0-22 0,0 0 15,0 21-15,0-21 0,0 1 0,22-1 16,20-21-1,-21 0-15,0 0 0,22 0 0,-22 0 16,21 0-16,0 0 0,-20 0 0,20-21 16,-21-1-16,21 22 15,-20-21-15,20 0 0,-21 0 0,0-21 16,0 20-16,1 1 0,-1-21 0,-21 21 16,0-22-16,21 1 0,-21 21 15,0-21-15,0 20 0,0-20 0,0 21 16,0 0-16,-21 21 15,0 0 1,-1 21-16,1 0 0,21 0 0,-21 22 16,21-22-16,0 0 0,0 21 15,0-21-15,0 22 0,0-22 0,0 0 16,0 0-16,0 0 0,21 1 0,0-1 16,1 0-16,-1-21 0,0 0 15,0 21-15,0-21 0,0 0 16,1 0-16,-1 0 0,0 0 0,0 0 15,21-21-15,-20 0 0,-1 21 0,0-21 16,0-1-16,0-20 0,0 21 16,1-21-16,-1-1 0,0 1 0,-21 0 15,21-1-15,0-20 0,-21 20 16,0 1-16,21-21 0,1 20 0,-22 1 16,21 0-16,-21 20 0,0-20 0,0 21 15,0 0-15,0 0 16,0 42-1,-21 0-15,-1 0 16,1 21-16,0 1 0,21-1 16,0 22-16,-21-1 0,21-21 0,-21 22 15,21-22-15,0 22 0,0-22 0,0 0 16,0 1-16,0-1 0,21-21 16,0 0-16,0 22 0,0-22 0,1-21 15,-1 21-15,0-21 0,21 21 0,-21-21 16,1 0-16,20 0 0,-21 0 15,0 0-15,22-21 0,-22 0 0,0 0 16,0 0-16,0-1 0,0 1 0,1 0 16,-1 0-16</inkml:trace>
  <inkml:trace contextRef="#ctx0" brushRef="#br0" timeOffset="65888.84">9779 9589 0,'0'0'0,"21"-22"46,0 22-46,0-21 16,1 21-16,20-21 0,-21 0 16,0 0-16,22 0 0,-22 21 15,21-43-15,-21 22 0,22 0 0,-22 0 16,21 0-16,-21-22 0,0 22 16,1 0-16,-22-21 0,0 20 0,0 1 15,0 0-15,0 0 0,0 0 0,-22 21 16,1 0-16,-21-21 0,21 21 15,-22 0-15,22 0 0,-21 21 0,21 0 16,-22 0-16,1 0 0,21 0 16,-21 22-16,20-22 0,1 21 0,0 1 15,21-22-15,0 21 0,0-21 0,0 22 16,0-22-16,0 0 16,21 0-16,0 0 0,1 0 0,-1-21 15,0 22-15,21-22 0,-21 0 0,1 0 16,20 0-16,-21 0 0,21 0 15,-20 0-15,-1 0 0,0 0 0,0-22 16,0 1-16,-21 0 16,-21 21-1,0 0-15,0 0 0,0 0 0,-22 21 16,22 0-16,-21 1 0,21-1 16,-22 0-16,22 21 0,0-21 0,0 1 15,21 20-15,0-21 0,0 21 0,0-20 16,0 20-16,0-21 15,0 0-15,0 0 0,21 1 16,0-1-16,0-21 0,0 0 0,1 0 16,-1 0-16,21 0 0,-21 0 15,0 0-15,22 0 0,-22-21 0,0-1 16,21 1-16,-20 21 0,-1-42 0,0 21 16,0 0-16,0-1 0,0-20 15,22 0-15,-22 21 0,0-22 0,0 1 16,0 0-16,1 20 0,-1-20 15,0 21-15,21 0 0,-21 21 0,1 0 16,-1-21-16,0 21 0,0 0 16,-21 21-16,21 0 15,-21 0-15,0 0 0,0 22 0,0-22 0,0 21 16,0-21-16,0 22 0,-21-1 16,21-21-16,-21 21 0,0-20 15,0-1-15,21 0 0,0 0 0,0 0 16,-22-21-16,22 21 15,22-42 1,-1 0-16,0 0 16,-21 0-16,21 0 0,21-1 15,-20 1-15,-1-21 0,0 21 16,0-22-16,21 1 0,-20 21 0,-1-21 16,0 20-16,0 1 0,0 0 15,0 0-15,-21 0 0,22 0 0,-44 21 31,1 0-31,0 21 16,0 0-16,0 0 0,0 0 0,-1 0 16,1 1-16,0 20 0,21-21 15,-21 21-15,21 1 0,0-22 0,0 21 16,0-21-16,0 1 0,0-1 0,0 21 16,21-42-16,0 21 0,0 0 15,1 1-15,20-22 0,-21 0 0,21 0 16,1 0-16,-1 0 0,0 0 0,1 0 15,20 0-15,-20-22 16,-1 1-16,0 0 0,-21 0 0,22 0 16,-1 0-16,-21-1 0,0-20 0,1 21 15,-22-21-15,0-1 0,0 22 16,0-21-16,0 21 0,0-1 0,0-20 16,-22 21-16,22 0 0,-21 21 15,0 0-15,0 0 16,0 0-16,0 0 0,21 21 0,0 0 15,-22 0-15,22 22 0,-21-22 0,21 0 16,0 21-16,0-21 16,0 22-16,0-22 0,0 0 0,0 0 15,21 0-15,1 1 0,-1-1 0,0-21 16,0 21-16,0-21 16,0 0-16,1 0 0,-1 0 0,0 0 15,0-21-15,21 0 0,-20 21 0,-1-22 16,0 1-16,0 0 0,0-21 15,0 21-15,1-22 0,-1 22 0,0-21 16,21 21-16,-21-22 0,1 22 0,-22 0 16,21 0-16,0 0 0,-21-1 15,0 44 32,0-1-47,0 0 16,21-21-1,0 0 17,-21-21-32,0 0 15,0-1 1,0 1-16,-21 21 16,21-21-16,-21 21 0,0 0 15,0 0 1,-1 21-16,1 0 0,21 1 15,0-1-15,-21 0 0,0 0 0,21 0 16,-21 22-16,21-22 0,0 21 16,0-21-16,0 0 0,0 22 0,0-22 15,0 0-15,0 0 0,0 0 0,21 1 16,0-1-16,0 0 0,0-21 16,1 0-16,-1 21 0,0-21 0,0 0 15,21 0-15,-20 0 0,20 0 16,-21-21-16,0 21 0,0-21 0,22 0 15,-22-1-15,0 1 0,0 0 0,0 0 16,1-21-16,-22 20 0,21-20 16,-21 21-16,21-21 0,-21 20 15,0-20-15,21 21 0,-21 0 0,0 0 16,0-1-16,-21 22 31,0 22-31,21-1 0,-21 0 16,21 0-16,0 0 0,0 22 15,0-22-15,0 0 0,0 21 0,0-21 16,0 1-16,0-1 0,0 0 0,0 0 16,0 0-16,21-21 15,0 21-15,0-21 0,0 0 0,0 0 16,1 0-16,-1 0 0,0 0 0,0-21 16,0 0-16,0 21 15,1-21-15,-1-21 0,0 20 0,0 1 16,-21 0-16,21-21 0,-21 21 0,21-22 15,-21 22-15,22-21 0,-22 21 16,0-1-16,0 1 0,0 0 0,0 0 16,0 42 15,-22 0-31,22 0 0,0 1 0,0-1 16,-21 21-16,21-21 0,0 22 15,0-22-15,0 0 0,0 21 0,0-21 16,0 1-16,0-1 0,0 0 0,21 0 15,1 0-15,20-21 16,-21 0-16,0 0 0,0 0 16,22 0-16,-1 0 0,0-21 0,-20 0 15,20 21-15,0-42 0,1 20 16,-22 1-16,21-21 0,-21 0 0,0-1 16,1 1-16,-1 21 0,0-22 0,0 1 15,-21-21-15,21 20 0,-21 1 16,21 0-16,-21 20 0,0-20 0,22 21 15,-22 0-15,0 0 0,0-1 16,-22 22 0,22 22-16,-21-1 0,0 21 15,21-21-15,-21 22 16,0-22-16,21 21 0,-21 0 0,21 1 16,0-1-16,0 0 0,-22 1 0,22-1 15,0 0-15,-21 1 0,21-1 16,0-21-16,0 22 0,0-22 0,0 0 15,21 0-15,1 0 0,-1 0 0,0-21 16,0 0-16,0 0 0,0 0 16,1 0-16,20 0 0,-21 0 0,0 0 15,22-21-15,-22 0 0,0 0 0,0 0 16,0 0-16,0-22 16,1 22-16,-1-21 0,-21 21 0,0-22 15,21 22-15,0 0 0,-21 0 0,0 0 16,0-1-16,0 44 31,-21-1-31,21 0 16,0 0-16,-21 0 0,21 0 15,-21 1-15,21 20 0,0-21 0,0 0 16,0 0-16,0 1 0,0-1 16,0 0-16,21-21 0,0 0 15,0 0-15,0 0 0,0 0 16,1 0-16,-1 0 0,0 0 0,21 0 15,-21-21-15,22 21 0,-22-21 0,0-1 16,0-20-16,22 21 0,-22-21 16,-21 20-16,21 1 0,0-21 15,-21 21-15,21 0 0,-21-1 0,0 1 16,0 0-16,-21 21 31,0 0-31,21 21 0,-21 0 16,0 1-16,21-1 0,0 0 0,-22 0 15,22 21-15,-21-20 0,21-1 16,0 0-16,0 0 0,0 0 16,0 0-16,0 1 0,21-1 15,1-21-15,-1 0 16,0 0-16,0 0 0,0-21 16,0 21-16,-21-22 0,22 1 0,-1 0 15,0 0-15,-21 0 0,0 0 16,0-1-16,0 1 0,0-21 0,0 21 15,0 0-15,0-1 0,0 1 0,-21 21 16,0-21-16,-1 21 0,1 0 16,0 0-16,0 0 0,0 0 0,42 0 47,0 0-32,0 0-15,0-21 0,22 21 16,-22 0-16,21-21 0,1 21 0,-22 0 15,21-21-15,0 21 0,1 0 0,-1 0 16,-21 0-16,0 0 0,1 0 16,-1 0-16,0 0 0,0 0 15,-21 21-15,0 0 0,0 0 16,0 0-16,0 0 0,-21 1 16,0 20-16,0-21 0,-1 0 0,22 0 15,0 1-15,0-1 0,-21 0 0,21 0 16,0 0-16,0 0 15,-21 1-15,21-1 16,0-42 15,-21-1-31,21 1 16,0 0-16,0 0 16,0 0-16,0 0 0,21-22 0,-21 22 15,21 0-15,0-21 0,1 20 0,-1-20 16,21 21-16,-21 0 0,22-22 15,-22 22-15,21 0 0,0 0 16,-20 21-16,20-21 0,-21 21 0,21 0 16,-20 0-16,-1 0 0,0 21 15,0-21-15,0 21 0,-21 21 0,0-20 16,0 20-16,0-21 0,0 21 16,0 1-16,0-1 0,0 0 0,-21-20 15,21 20-15,0-21 0,-21 21 0,0-20 16,21-1-16,-21-21 0,21 21 15,0 0-15,-22-21 16,22-21 0,0 0-1,0 0-15,0-22 0,0 22 0,0 0 16</inkml:trace>
  <inkml:trace contextRef="#ctx0" brushRef="#br0" timeOffset="66108.71">14457 8932 0,'0'0'16,"-21"0"-16,-1 0 0,1 0 0,0 0 16,0 0-16,0 0 15,0 0 1,-1 0 15,1 0-15,0 0-16</inkml:trace>
  <inkml:trace contextRef="#ctx0" brushRef="#br0" timeOffset="66356.57">13017 9271 0,'64'21'31,"-22"-21"-31,1 0 0,-22 0 16,21 0-16,0 0 0,1 0 15,-1 0-15,0-21 0,-20 21 0,20-21 16,-21 21-16,21 0 0,-20 0 15,-44 0 17</inkml:trace>
  <inkml:trace contextRef="#ctx0" brushRef="#br0" timeOffset="67351.78">593 11599 0,'-22'0'0,"1"0"16,0 0-16,21 22 31,0-1-31,0 0 16,0 0-16,21 0 15,0 0-15,1-21 0,-1 0 0,21 22 16,0-22-16,-20 0 15,20 0-15,0 0 0,1 0 0,-1-22 16,0 1-16,-21 21 0,22-21 16,-22 0-16,21 0 0,-21 21 0,1-21 15,-22-1-15,0 1 16,0 0-16,0 0 0,-22 21 16,1 0-1,0 0-15,0 0 0,0 0 0,21 21 16,-21 0-16,-1 22 0,1-22 15,0 21-15,0 0 0,0 1 16,21 20-16,-21-20 0,21 20 0,-22 1 16,22-22-16,-21 21 0,21-20 15,0-1-15,0 0 0,0 1 16,0-1-16,0-21 0,0 0 16,0 1-16,0-1 0,0 0 0,0 0 15,-21-21 16,21-21-31,-21 0 16,21 0-16,-21-1 0</inkml:trace>
  <inkml:trace contextRef="#ctx0" brushRef="#br0" timeOffset="67587.97">339 12150 0,'42'21'15,"-21"-21"1,21 0-16,-20 0 0,-1 0 16,21 0-16,-21 0 0,22 0 0,-22 0 15,21-21-15,-21 21 0,22-21 16,-1 21-16,-21-22 0,21 22 16,-20 0-16,-1-21 0,0 21 0,0 0 15,-21-21-15,21 21 16,-21-21-16</inkml:trace>
  <inkml:trace contextRef="#ctx0" brushRef="#br0" timeOffset="67808.84">1376 12002 0,'0'0'15,"42"-43"1,-21 43 47,0-21-48,1 21-15,-1 0 16</inkml:trace>
  <inkml:trace contextRef="#ctx0" brushRef="#br0" timeOffset="68284.75">2667 11388 0,'0'-21'0,"21"21"15,-21 21-15,0 21 16,0-21-16,0 22 16,0-1-16,0 0 0,0 22 0,0-1 15,0-20-15,0 20 0,0 1 16,0-1-16,0 1 0,0-22 0,-21 21 15,21-20-15,0 20 0,0-20 16,-21-22-16,21 21 0,0-21 0,0 0 16,0 1-16,0-1 15,0-42 17</inkml:trace>
  <inkml:trace contextRef="#ctx0" brushRef="#br0" timeOffset="68629.09">2498 11832 0,'-22'-42'0,"44"84"0,-65-105 0,43 20 15,0 1-15,0 0 0,0-1 0,0 1 16,0 0-16,21-1 0,1 1 16,20 0-16,0-1 0,1 1 15,-1 0-15,0 21 0,1-1 16,-1 1-16,0 0 0,1 21 0,20 0 15,-21 21-15,-20 22 0,20-22 16,-21 21-16,21 0 0,-42 22 0,0-22 16,0 1-16,0 20 0,0-21 0,-21 1 15,0-1-15,-21 0 0,-1 1 16,1-22-16,0 21 0,-1 1 0,1-22 16,0 0-16,-1 0 0,1 0 15,21 0-15,0-21 0,0 0 0,-1 22 16,44-22 15,-1 0-31,21 0 16,-21 0-16,22-22 0,-22 22 0,21 0 15,-21-21-15,22 21 0</inkml:trace>
  <inkml:trace contextRef="#ctx0" brushRef="#br0" timeOffset="71240.34">3450 12192 0,'42'-21'31,"-20"0"-31,-22 0 0,0-1 0,0 1 16,21 0-16,-21 0 0,0 0 0,0-22 15,0 22-15,0 0 0,0-21 16,0 21-16,0-22 0,-21 22 0,-1 0 15,1 0-15,0 0 0,0-1 16,0 22-16,0 0 0,-1 0 0,1 0 16,0 0-16,-21 0 0,21 22 0,-1-1 15,1 0-15,-21 21 0,21-21 16,0 22-16,21-1 0,-22 0 0,22 1 16,-21-22-16,21 21 15,0 1-15,0-1 0,0-21 0,0 21 16,0-20-16,0-1 0,0 0 0,21 0 15,1-21-15,-22 21 0,21-21 16,0 0-16,0 0 0,0 0 0,0 0 16,1 0-16,20-21 0,-21 0 15,0 0-15,22 0 0,-22-1 0,0 1 16,21 0-16,-21-21 0,1-1 16,-1 22-16,0-21 0,0 0 0,-21 20 15,0-20-15,0 0 0,21 21 0,-21-1 16,0-20-16,0 21 15,0 0-15,0 42 32,0 0-32,0 0 15,-21 0-15,21 1 0,0 20 0,0-21 16,0 21-16,0-20 0,0 20 16,0-21-16,0 21 0,0-20 0,0 20 15,0-21-15,0 0 0,0 0 16,0 1-16,21-22 0,-21 21 0,21-21 15,1 0-15,-1 0 0,0 0 0,0 0 16,0 0-16,22 0 0,-22-21 16,0-1-16,0 1 0,21 0 0,-20 0 15,-1 0-15,0 0 0,0-1 16,0-20-16,0 21 0,-21-21 16,22 20-16,-22 1 0,0 0 0,21 0 15,-21 0-15,0 0 0,-21 21 31,-1 0-31,1 0 16,0 21-16,42-21 31,0 0-15,1 0-16,-1-21 0,0 21 16,0 0-16,0-22 0,0 22 15,1 0 1,-22 22-1,0-1 1,0 0-16,0 0 0,0 0 16,0 0-16,0 1 0,0 20 0,0-21 15,0 0-15,0 0 0,0 22 0,0-22 16,0 0-16,0 0 0,0 0 16,21 1-16,0-1 0,0-21 15,0 21-15,0-21 0,1 0 16,-1 0-16,0 0 0,21 0 0,-21 0 15,1-21-15,-1 0 0,21 21 16,-21-22-16,0 1 0,22-21 16,-22 21-16,0 0 0,0-22 0,22 1 15,-22 0-15,0 20 0,21-20 0,-21 0 16,22 21-16,-22-22 0,0 22 16,21 0-16,-20 0 0,-1 21 0,0 0 15,0-21-15,0 21 0,0 0 16,1 0-16,-22 21 0,0 0 15,0 0-15,21 0 0,-21 0 0,21 1 16,-21-1-16,0 21 0,21-21 16,-21 0-16,0 1 0,0-1 0,0 0 15,0 0-15,21-21 47,-21-21-47,0 0 0,21 0 16,-21-1-16,0 1 15,0 0-15,0 0 0,0 0 0,0 0 16,-21-1-16,0 1 0,0 0 0,21 0 16,-21 0-16,0 21 0,-1 0 15,1 0-15,0 0 0,0 0 0,0 0 16,0 0-16,-1 0 0,1 21 0,0 0 16,0 0-16,0 0 15,0 1-15,-1 20 0,22 0 0,0-21 16,-21 22-16,21-1 0,-21-21 0,21 22 15,0-22-15,0 21 0,0-21 16,0 0-16,21 1 0,0-1 16,1-21-16,-1 0 0,0 0 15,0 0-15,0 0 0,0 0 0,1 0 16,-1-21-16,0 21 0,0-22 0,0 1 16,0 0-16,1 0 0,-1 0 15,-21 0-15,21-22 0,0 22 0,0-21 16,-21-1-16,0 22 0,0-21 15,21 21-15,-21-22 0,0 22 0,0 0 16,0 0-16,0 0 16,0 42-1,0 0 1,0 0-16,-21 0 0,21 1 0,-21 20 16,21 0-16,0-21 0,0 22 0,0-22 15,0 21-15,0 1 0,0-22 16,0 0-16,0 0 0,0 0 0,21 0 15,-21 1-15,21-1 0,1-21 0,-1 0 16,0 0-16,0 0 16,0 0-16,0 0 0,1-21 0,20-1 15,-21 1-15,0 21 0,22-42 0,-22 21 16,21 0-16,-21-22 0,0 1 16,22 21-16,-22-22 0,0 1 0,21 0 15,-20-1-15,-1-20 0,-21 21 16,21-1-16,0 22 0,-21-21 0,0-1 15,0 22-15,0-21 0,0 21 0,0 0 16,0-1-16,-21 44 16,21-1-1,-21 0-15,0 0 0,21 21 0,-22-20 16,22 20-16,-21 0 16,21 1-16,0-1 0,-21 21 0,21-20 15,0-1-15,0 0 0,0 1 0,0-1 16,0 0-16,0-20 0,0 20 15,21-21-15,0 0 0,-21 0 0,22-21 16,-1 22-16,0-22 0,21 0 0,-21 0 16,1 0-16,20 0 0,-21-22 15,0 1-15,22 0 0,-22 0 0,21 0 16,-21 0-16,0-22 0,1 1 16,-1 0-16,0-1 0,0 1 0,0 0 15,0-1-15,-21 1 0,0 0 0,22-1 16,-22 1-16,21 0 0,-21-1 15,0 22-15,0-21 0,0 21 16,0-1-16,0 1 0,0 42 31,0 1-31,0-1 0,-21 0 0,21 21 16,-22 1-16,22-1 0,0-21 0,-21 43 16,21-22-16,0 0 0,0 1 15,0-1-15,0 0 0,0 1 0,0-1 16,0-21-16,0 21 0,0-20 0,21 20 15,-21-21-15,22 0 0,-1-21 16,21 21-16,-21-21 0,0 0 0,22 0 16,-22 0-16,21 0 0,-21 0 15,22 0-15,-1-21 0,0 0 16,-20 0-16,20 0 0,0 0 0,-21-1 16,22-20-16,-22 21 0,0-21 0,0 20 15,0-20-15,-21 21 0,0-21 16,0 20-16,0 1 0,0 0 0,0 0 15,-21 21-15,0-21 0,0 21 16,0 0-16,0 0 0,-1 0 16,22 21-16,-21 0 0,0 0 0,0 0 15,21 1-15,0 20 0,0-21 0,0 21 16,0-20-16,0-1 16,0 21-16,0-21 0,0 0 0,21 1 15,0-1-15,0 0 0,1 0 0,-1-21 16,0 0-16,0 0 0,0 0 15,22 0-15,-22 0 0,21 0 0,0-21 16,-20 0-16,20 0 0,-21-1 0,21 1 16,-20-21-16,-1 0 0,0 20 15,0-20-15,0 0 0,0-1 0,-21-20 16,22 21-16,-22-1 0,0-20 0,0 20 16,0 1-16,0-21 0,0 41 15,0-20-15,0 21 0,0 0 0,0 0 16,0 42 15,0 21-31,-22-21 0,22 22 0,-21-1 16,0 0-16,21 1 0,-21-1 0,21 21 15,0-20-15,-21 20 0,21-20 16,-21 20-16,21-21 0,0 1 0,0 20 16,0-20-16,0-22 0,0 21 0,0-21 15,21 0-15,0 1 0,0-1 16,0 0-16,22-21 0,-22 0 0,21 0 15,-21 0-15,22 0 0,-22-21 0,21 0 16,0-1-16,1-20 16,20 21-16,-20 0 0,20-22 0</inkml:trace>
  <inkml:trace contextRef="#ctx0" brushRef="#br0" timeOffset="75055.72">8424 11303 0,'-21'0'31,"21"21"-31,0 0 16,21-21-16,0 0 15,1 0-15,-1 0 0,0 0 16,0 0-16,21 0 0,1-21 0,-22 0 15,21 0-15,1 21 0,-1-21 16,0 0-16,1-1 0,-1 1 0,-21 0 16,0 0-16,0 0 0,1 0 15,-22-1-15,0 1 16,0 0-16,-22 0 0,1 21 0,-21-21 16,21 21-16,-22 0 0,1-21 0,0 21 15,-1 0-15,1 0 0,21 0 16,-21 0-16,-1 21 0,22 0 0,-21 0 15,21 21-15,-1-20 0,22 20 16,0 0-16,-21 1 0,21 20 0,0-21 16,0 1-16,0-1 0,0-21 0,0 22 15,0-22-15,0 0 0,21 0 16,1 0-16,-1 0 0,0 1 0,0-22 16,21 0-16,-20 0 0,-1 0 15,21 0-15,-21 0 0,22 0 16,-22-22-16,0 22 0,21-21 0,-21 0 15,-21 0 1,-21 0 0,0 21-16,-21 0 0,21 0 0,-22 0 15,22 21-15,-21-21 0,21 21 16,-22 0-16,22 0 0,-21 1 0,21-1 16,-1 21-16,1-21 0,0 0 0,21 22 15,0-22-15,0 21 0,-21-21 16,21 1-16,0-1 0,0 0 0,0 0 15,21 0-15,0-21 0,0 0 16,1 21-16,-1-21 0,0 0 16,21 0-16,-21 0 0,22 0 0,-22-21 15,21 0-15,-21 21 0,22-21 16,-22 0-16,0 0 0,21-1 0,-20 1 16,-1 0-16,0 0 0,21-21 0,-21 20 15,1-20-15,20 21 0,-21 0 16,21-22-16,-20 22 0,20 0 0,-21 0 15,21 0-15,-20 21 0,-1-21 0,0 21 16,0 0-16,0 0 16,0 0-16,-21 21 0,0 0 0,0 0 15,0 0-15,0 0 0,0 1 0,0-1 16,0 0-16,0 21 0,0-21 16,0 1-16,0-1 0,0 21 0,-21-21 15,0 0-15,21 1 0,0-1 0,-21 0 16,0 0-16,21-42 47,0 0-47,21 0 0,0 21 15,-21-22-15,21 1 0,0 0 0,1 0 16,-1-21-16,0 20 0,-21 1 16,21 0-16,0-21 0,0 21 15,22-1-15,-22 1 0,0 0 0,0 0 16,-21 0-16,21 21 0,-21-21 0,22 21 15,-44 21 17,1-21-32,0 21 0,21 0 15,-21 0-15,0 0 0,21 22 0,-21-22 16,21 0-16,0 0 0,0 22 0,0-22 16,0 0-16,0 0 0,0 0 15,0 0-15,0 1 0,21-1 0,0 0 16,21-21-16,-21 0 15,22 0-15,-22 0 0,21 0 16,1 0-16,-1 0 0,0-21 0,1 21 16,-1-21-16,0-1 0,1 22 0,-1-21 15,0 0-15,-21 0 0,1 0 16,20 0-16,-42-1 0,21 1 0,-21-21 16,0 21-16,0 0 0,0-22 0,0 22 15,0 0-15,-21 0 0,21 0 16,-21-1-16,0 22 0,-1 0 0,1 0 15,0 0-15,0 0 0,0 22 16,21-1-16,-21 0 0,21 0 16,-22 0-16,22 0 0,0 1 15,0 20-15,0-21 0,0 0 0,0 0 16,22 1-16,-1-1 0,0 0 16,0 0-16,0 0 0,0-21 0,1 21 15,20-21-15,-21 0 0,0 0 0,0 0 16,22 0-16,-22 0 0,0 0 15,0-21-15,0 0 0,1 21 0,-1-21 16,0 0-16,0 0 0,0-1 0,0 1 16,-21 0-16,22 0 0,-1-21 15,-21 20-15,21-20 0,0 21 0,0 0 16,-21-22-16,21 22 0,1 21 16,-22-21-16,21 21 0,0 0 15,0 0 1,-21 21-1,0 0-15,0 1 16,0-44 31,0 1-31,0 0-1,-21 0 1,0 0-16,0 21 15,-1 0 1,1 0-16,0 21 0,21 0 16,0 0-16,-21 0 0,21 1 0,-21-1 15,21 21-15,-21-21 0,21 0 16,0 22-16,0-22 0,0 21 0,0-21 16,0 1-16,0-1 0,0 0 0,0 21 15,0-21-15,21 1 16,0-1-16,0-21 0,0 0 0,0 0 15,22 0-15,-22 0 0,0 0 16,21 0-16,1 0 0,-22 0 0,21-21 16,-21-1-16,22 22 0,-22-21 15,21 0-15,-21 0 0,1 0 0,-1 0 16,0-1-16,-21-20 0,0 21 16,21-21-16,-21 20 0,21-20 0,-21 21 15,0 0-15,0 0 0,0-1 16,0 1-16,0 0 0,-21 21 15,0 0 1,21 21-16,-21 0 0,0 1 16,21-1-16,0 0 0,0 21 0,-22-21 15,22 1-15,0 20 0,-21-21 0,21 0 16,0 22-16,0-22 0,0 0 16,0 0-16,21 0 15,1 0-15,-1-21 0,0 0 0,0 0 16,0 0-16,0 0 0,1 0 15,-1 0-15,0 0 0,0 0 0,0-21 16,0 21-16,1-21 0,-1 0 0,0 0 16,0 0-16,-21-1 0,21 1 15,0 0-15,1-21 0,-22 21 0,0-22 16,21 22-16,-21-21 0,21 21 0,-21-1 16,0 1-16,0 0 0,0 0 15,0 42 16,0 0-31,0 0 0,-21 1 16,21 20-16,-21-21 0,21 21 0,-22-20 16,22 20-16,0-21 0,0 0 0,0 22 15,0-22-15,0 0 0,0 0 16,0 0-16,0 0 0,22-21 0,-1 22 16,0-22-16,21 0 0,-21 0 0,1 0 15,-1 0-15,21 0 0,-21 0 16,22-22-16,-22 22 0,0-21 0,21 0 15,-21 0-15,1 0 0,-1 0 0,0-1 16,21-20-16,-21 21 0,1-21 16,-1-1-16,0 1 0,0 0 15,0-1-15,0-20 0,-21 20 0,0-20 16,0 21-16,0-1 0,22 1 16,-22 0-16,0 20 0,0 1 0,0 0 15,0 0-15,0 0 0,-22 21 16,22 21-1,-21 0-15,0 0 0,21 0 0,-21 22 16,0-1-16,21 0 0,0 1 0,0 20 16,-21-20-16,21-1 0,-22 0 15,22 1-15,0-1 0,0 0 0,0 1 16,0-1-16,0-21 0,0 21 0,0-20 16,0-1-16,0 0 15,0 0-15,22 0 0,-22 0 0,21 1 16,0-22-16,0 0 0,0 0 0,22 0 15,-22 0-15,0 0 0,21 0 16,-21 0-16,1-22 0,20 22 0,-21-21 16,21 0-16,-20 0 0,-1 0 0,0 0 15,0-1-15,0 1 0,0-21 16,-21 21-16,22 0 0,-22-22 0,21 22 16,-21 0-16,0 0 0,0 0 0,0-1 15,0 1 1,0 42-1,0 1-15,0-1 16,0 0-16,0 0 0,0 0 16,0 0-16,0 1 0,0-1 0,0 0 15,0 0-15,0 0 0,0 0 0,0 1 16,0-1-16,0 0 16,21-21-16,0 0 0,0 0 15,0 0-15,1 0 0,-1 0 0,0 0 16,0 0-16,0-21 0,0 0 15,1 21-15,-1-22 0,0 1 16,0 0-16,0 0 0,0-21 0,1 20 16,-1 1-16,0-21 0,-21 21 15,21-22-15,0 22 0,0 0 0,-21 0 16,0 0-16,0 0 0,0 42 31,0 0-31,-21 21 0,21-21 16,-21 1-16,0 20 0,21-21 15,0 0-15,0 22 0,-21-22 0,21 0 16,0 0-16,0 0 0,0 0 0,0 1 16,0-1-16,0 0 15,21-21-15,0 0 0,0 0 16,0 0-16,1-21 16,-1 0-16,0 21 0,-21-22 15,0 1-15,0 0 0,21-21 16,-21 21-16,0-1 0,0-20 0,0 21 15,0-21-15,0 20 0,-21-20 16,21 21-16,-21 0 0,0 21 0,-1-21 16,1 21-16,0 0 0,0 0 15,0 0-15,42 0 32,0 0-32,0 0 15,0 0-15,22 0 0,-22 0 0,21-22 16,22 22-16,-22-21 0,0 21 15,22 0-15,-22-21 0,22 21 16,-22 0-16,-21 0 0,22 0 0,-22 0 16,0 0-16,0 21 0,0 0 0,-21 1 15,21-1-15,-21 0 0,0 0 16,0 0-16,0 0 0,0 1 0,-21 20 16,0-21-16,0 0 0,21 0 0,0 1 15,-21-1-15,0 0 0,21 0 16,-22 0-16,22 0 0,0 1 15,-21-22-15,21 21 0,0-42 63,0-1-63,0 1 16,21 0-16,1 0 0,-22-21 0,21 20 15,21-20-15,-21 0 0,0-1 0,22 22 16,-1-21-16,0 0 0,-20-1 15,20 1-15,-21 21 0,21 0 0,-20-1 16,-1 22-16,0 22 16,-21-1-16,0 0 0,0 21 15,0-21-15,0 22 0,0-1 0,0 0 16,0 1-16,0-22 0,0 21 0,0-21 16,0 22-16,0-22 0,0 0 15,0 0-15,0 0 0,0 1 16,21-22-16,0 0 15,0 0-15,1 0 16,20-22-16,-21 22 0,0-21 0,0 0 16,1 0-16,20 21 0,-21-21 0,0-22 15,0 22-15,1 0 0,-1-21 16,0 21-16,-21-22 0,0 1 0,0 0 16,21 20-16,-21-20 0,0 21 0,0-21 15,0 20-15,-21 1 0</inkml:trace>
  <inkml:trace contextRef="#ctx0" brushRef="#br0" timeOffset="75304.7">12933 10816 0,'0'0'0,"-21"0"78,-1 0-78</inkml:trace>
  <inkml:trace contextRef="#ctx0" brushRef="#br0" timeOffset="75560.37">11747 11282 0,'0'0'0,"22"0"31,-1 0-31,0 0 0,0 0 0,0 0 16,22 0-16,-22 0 0,21 0 16,-21 0-16,22-21 0,-22 21 0,21-21 15,-21 21-15,0 0 0,22 0 16,-22-22-16,0 22 0,0-21 0,0 21 16</inkml:trace>
  <inkml:trace contextRef="#ctx0" brushRef="#br0" timeOffset="76804.74">847 13653 0,'0'-22'31,"-22"22"-31,1-21 16,0 0-16,0 21 15,0-21-15,0 21 0,-1-21 0,1 0 16,0-1-16,21 1 0,0 0 16,0 0-16,0 0 0,0 0 15,0-1-15,21 1 0,0 0 0,22 0 16,-22-21-16,21 20 0,1 22 16,-1-21-16,0 0 0,1 21 15,-22 0-15,21 0 0,0 0 16,-20 0-16,-1 0 0,0 0 0,-21 21 15,0 0-15,0 22 0,-21-22 16,0 21-16,-1 1 0,-20-1 0,0 21 16,-1-20-16,1 20 0,0-20 15,-1 20-15,1-21 0,0 22 16,-1-22-16,1 1 0,21-1 0,0 0 16,21-21-16,0 1 0,0-1 15,0 0-15,21 0 0,0 0 0,0-21 16,22 0-16,-22 0 0,21 0 15,0 0-15,1 0 0,-1-21 16,0 0-16,1 0 0,-1 0 16,0-1-16,1 1 0,-1 0 15,0-21-15,-20 21 0,-1-1 0,-21-20 16,0 21-16,0 0 0,0 0 16,-21-22-16,-22 22 0,1 0 0,21 0 15,-22 0-15,1-1 0,-21 22 16,20 0-16,1 0 0,0 0 15,20 22-15,-20-1 0,0 0 0,21 0 16,-22 0-16,22 22 0,21-22 16,0 0-16,0 21 0,0-21 15,0 22-15,0-22 0,0 0 16,21 0-16,0 0 0,1 1 0,-1-22 16,21 0-16,-21 0 0,0 0 15,22 0-15,-22 0 0,21 0 0</inkml:trace>
  <inkml:trace contextRef="#ctx0" brushRef="#br0" timeOffset="77124.62">1587 13653 0,'0'42'15,"22"-42"1,-1 0-16,0-21 16,0 21-16,-21-21 15,21-1-15,-21 1 16,0 0-16,0 0 0,-21 21 16,0 0-16,0-21 15,0 21-15,-1 0 0,1 0 16,0 21-16,0 0 0,21 0 15,-21 0-15,21 1 16,0-1-16,0 0 16,21-21-16,0 0 0,0 0 15</inkml:trace>
  <inkml:trace contextRef="#ctx0" brushRef="#br0" timeOffset="77908.55">3217 12996 0,'0'0'0,"0"-21"0,0 0 16,-21 21 0,21 21-1,-21 22-15,0-22 0,21 21 0,-21 0 16,-1 1-16,22 20 0,-21-20 16,0 20-16,0 1 0,0-1 0,0 1 15,-1-1-15,1 1 0,0-1 16,0-21-16,0 1 0,21-1 0,-21 0 15,21-20-15,0-1 0,0 0 16,0 0-16,0-42 31,21 0-31,0 0 0,0-1 16,0-20-16,0 21 0,-21-21 0,22-22 16,-1 22-16,0-1 0,0-20 15,0-1-15,0 22 0,-21-21 0,22 20 16,-1-20-16,-21 20 0,21-20 15,-21 21-15,0-1 0,0 1 0,0 0 16,21 20-16,-21 1 0,0 0 16,21 42-1,-21 0-15,0 1 0,0 20 16,0 0-16,0 1 0,0-1 16,0 21-16,21-20 0,-21 20 0,0 1 15,0-1-15,22-20 0,-22 20 16,0 1-16,0-22 0,0 0 0,21 1 15,-21-22-15,0 21 0,21-21 16,-21 0-16,0 1 0,21-22 16,-21-22-1,0 1 1,0 0-16,0 0 0,-21 0 16,0 0-16</inkml:trace>
  <inkml:trace contextRef="#ctx0" brushRef="#br0" timeOffset="78092.48">2921 13610 0,'21'0'31,"0"0"-31,22 0 0,-22 0 16,0 0-16,21 0 0,-21 0 16,22-21-16,-1 21 0,0 0 0,1-21 15,-22 21-15,21 0 0,-21-21 16,22 21-16,-22-21 0,0 21 0,0 0 31</inkml:trace>
  <inkml:trace contextRef="#ctx0" brushRef="#br0" timeOffset="81328.89">3471 13822 0,'0'0'16,"0"21"-16,21-21 31,1 0-15,-1-21-16,0 0 0,21 0 15,-21-1-15,1-20 0,20 21 16,-21-21-16,21 20 0,-20-20 0,20 0 16,0-1-16,-21 1 0,22 0 0,-22-1 15,0 22-15,0-21 0,0 21 16,-21 0-16,0-1 0,0 1 0,-21 21 31,0 0-31,0 21 0,-21 1 0,20-1 16,1 0-16,0 0 0,0 0 15,21 0-15,0 1 0,0-1 0,0 21 16,0-21-16,0 0 0,21 1 16,0-1-16,0 0 0,1 0 15,20 0-15,-21 0 0,0 1 0,0-1 16,1-21-16,20 21 0,-21 0 15,-21 0-15,21 0 0,0-21 0,-21 22 16,0-1-16,0 0 16,-21-21-1,0 0-15,0 0 0,0-21 16,0 0-16,-1-1 0,1 22 16,21-42-16,-21 21 0,0 0 0,0 0 15,21-22-15,0 22 0,0 0 16,-21 0-16,21-22 0,0 22 15,0 42 1,0 1 0,0-1-16,0 21 0,0-21 15,0 22-15,21-22 0,-21 0 16,0 21-16,21-21 0,0 1 0,0-1 16,-21 0-16,21 0 0,1 0 15,-1-21-15,0 0 0,0 0 0,21 0 16,-20 0-16,-1 0 0,21 0 0,-21 0 15,22-21-15,-1 21 0,-21-21 16,21-21-16,1 20 0,-1 1 0,0-21 16,1 0-16,-1 20 15,0-20-15,1 0 0,-1-1 0,-21 1 16,22 0-16,-22 21 0,0-22 0,-21 22 16,0 0-16,0 0 0,-21 21 15,0 0 1,-22 0-16,22 21 0,0 0 15,-21 0-15,20 0 0,1 22 0,21-22 16,0 21-16,0-21 0,0 22 0,0-22 16,0 0-16,0 21 0,0-20 15,21-1-15,1 0 0,-1 0 16,0-21-16,0 0 16,-21 21-16,21-21 0,-42 0 31,0-21-16,0 21-15,0-21 0,-1 0 16,1 0-16,0 21 0,0-22 16,0 1-16,0 21 0,21-21 15,-22 21 1,22 21 0,0 0-16,0 1 0,0-1 0,0 0 15,0 0-15,0 0 0,22 0 16,-1-21-16,0 22 0,0-1 15,-21 0-15,42-21 0,-20 21 16,-1-21-16,0 0 0,21 0 0,1 0 16,-22 0-16,21 0 0,0 0 0,1 0 15,-22-21-15,21 21 0,-21-21 16,22 0-16,-22-1 0,21 1 0,-21-21 16,1 21-16,-1 0 0,-21-22 15,0 1-15,21 21 0,-21-22 0,0 22 16,0-21-16,0 21 0,0 0 0,0-1 15,0 1 1,-21 21 0,0 21-16,21 1 15,0-1-15,-22 0 0,22 0 16,-21 21-16,21-20 0,0 20 0,0-21 16,-21 21-16,21-20 0,0 20 15,0-21-15,0 0 0,0 0 0,0 1 16,0-1-16,0 0 0,21-21 0,0 0 15,1 0-15,-1 0 0,0 0 16,0 0-16,0 0 0,0 0 0,22-21 16,-22 0-16,21-1 0,-21 1 15,22 0-15,-22-21 0,21 21 0,-21-22 16,1 22-16,20-21 0,-42 21 0,21-22 16,-21 22-16,0 0 15,0 0-15,0 0 0,0-1 0,-21 22 16,0 0-1,0 0-15,-1 0 0,1 0 16,42 0 15,1 0-31,-1 0 16,0 0-16,0 0 0,0 0 0,0 0 16,1-21-16,-1 21 0,0 0 15,0-21-15,0 21 0,0 0 16,1 0-16,-22 21 31,0 0-31,-22 1 16,1-1-16,21 21 0,-21-21 15,0 0-15,21 22 0,-21-22 16,21 0-16,0 21 0,0-20 0,0-1 16,0 0-16,0 0 0,0 0 15,0 0-15,0 1 0,21-22 0,0 21 16,0-21-16,22 0 0,-22 0 0,21 0 15,-21 0-15,22 0 0,-1 0 16,-21 0-16,21-21 0,1-1 0,-22 1 16,21 0-16,-21 0 0,22 0 0,-22-22 15,0 22-15,0-21 16,-21 0-16,0-1 0,0 1 0,21 0 16,-21-1-16,0 1 0,0 0 0,0-1 15,0 1-15,0 0 0,0-1 16,0 1-16,0 0 0,0 20 0,0 1 15,0 0-15,0 0 0,-21 21 16,0 21-16,21 0 16,-21 22-16,0-22 0,21 21 0,-21 0 15,-1 1-15,22-1 0,0 0 16,0 1-16,-21 20 0,21-20 16,0-1-16,0 0 0,0 1 0,0-1 15,0 0-15,0 1 0,0-22 16,0 0-16,0 0 0,21 0 0,1 0 15,-1 1-15,0-22 0,0 0 16,21 0-16,-20 0 0,-1 0 0,0 0 16,21-22-16,-21 1 0,1 0 0,-1 21 15,0-42-15,0 21 0,0-1 16,0 1-16,1-21 0,-1 21 0,0-22 16,0 22-16,-21 0 0,0 0 0,21 0 15,-21 0-15,-21 42 31,0 0-15,21 21-16,0-21 16,0 1-16,-21-1 0,21 21 0,0-21 15,-21 0-15,21 22 0,0-22 16,0 0-16,0 0 0,0 0 0,21 1 16,0-22-16,0 0 0,0 0 15,22 0-15,-22 0 0,0 0 16,0 0-16,21 0 0,-20-22 0,20 1 15,0 0-15,1 0 0,-22 0 0,21 0 16,0-22-16,-20 22 16,20-21-16,-21-1 0,0 22 0,0-21 15,1 21-15,-1-22 0,-21 22 0,0 0 16,0 0-16,21 21 16,-21 21-1,-21 0-15,21 0 0,-21 1 16,21-1-16,-22 21 0,22-21 15,-21 22-15,21-22 0,0 21 0,0-21 16,0 22-16,0-22 0,0 0 16,0 0-16,0 0 0,0 0 0,21-21 15,1 0-15,-1 0 0,0 0 16,0 0-16,0 0 0,0 0 16,-21-21-16,22 0 0,-1 0 15,-21 0-15,21 0 0,-21-1 0,0-20 16,0 21-16,0-21 0,0 20 15,0 1-15,0-21 0,-21 21 0,0 0 16,-1-1-16,1 1 0,0 0 0,0 21 16,0 0-16,0 0 0,-1 0 15,1 0-15,42 0 32,1 0-17,-1 0-15,0 0 0,0-21 0,21 0 16,-20 21-16,20 0 0,0-21 15,-21 21-15,22 0 0,-1 0 16,0 0-16,-20-22 0,20 22 0,0 0 16,-21 0-16,1 0 0,-1 0 15,0 22-15,0-1 0,-21 0 16,0 0-16,0 0 0,0 0 0,0 1 16,0-1-16,0 0 0,0 0 15,0 0-15,0 0 0,-21 22 0,21-22 16,0 0-16,0 0 0,0 0 0,-21 1 15,21-1-15,0 0 0,-21 0 16,21 0 0,0-42 15,0 0-31,0 0 16,0 0-16,0-1 0,0-20 15,0 21-15,21-21 0,0 20 0,0-20 16,0 21-16,22-21 0,-22-1 0,21 22 15,-21 0-15,22-21 0,-1 20 16,-21 1-16,21 21 0,-20 0 0,-1-21 16,0 21-16,0 0 0,-21 21 15,21 0-15,-21 1 0,0 20 16,0-21-16,0 0 0,0 22 0,0-1 16,0-21-16,0 21 0,0-20 15,0 20-15,0-21 0,0 21 16,0-20-16,0-1 0,0 0 0,0 0 15,0 0-15,21-21 16,1 0-16,-1 0 0,0 0 16,0 0-16,0 0 0,22-21 0,-22 21 15,0-21-15,0 0 0,21 0 16,-20-1-16,20-20 0,0 21 0,1-21 16,-22 20-16,21-20 0,0 21 0,-20-21 15,-1-1-15,21 22 0,-21-21 16,-21-1-16,0 22 0,0-21 15,0 21-15,0 0 0,0-1 16,-21 22-16,0 0 16,0 22-16,0-22 0,-1 21 0,1 0 15,0 21-15,0-21 0,21 1 16,-21-1-16,21 21 0,0-21 0,0 0 16,0 1-16,0-1 0,0 0 0,21 0 15,0 0-15,0 0 0,0 1 16,1-22-16,-1 21 0,0 0 15,0-21-15,0 21 0,0 0 0,1-21 16,-1 21-16,-21 1 16,0-1-16,-21-21 15,-1 21 1,1-21-16,0 0 0,0 0 16,0 0-16,0 0 0,-22 0 0,22 0 15,0-21-15,0 0 16,0 21-16,21-22 0,0 1 0,-22 0 15,1 0-15</inkml:trace>
  <inkml:trace contextRef="#ctx0" brushRef="#br0" timeOffset="81592.74">7366 12933 0,'0'0'0,"-21"0"0,0 0 31,-1 0-31,1 0 47,0 0-47,0 0 15,0 0-15,0 0 16,-22 21-16</inkml:trace>
  <inkml:trace contextRef="#ctx0" brushRef="#br0" timeOffset="81808.33">6096 13272 0,'0'0'0,"63"0"32,-41 0-32,-1 0 0,21 0 0,-21 0 15,0 0-15,1 0 0,20 0 0,-21-22 16,0 22-16,0 0 0,22 0 16,-22-21-16,0 0 0,0 21 15,-21-21 1</inkml:trace>
  <inkml:trace contextRef="#ctx0" brushRef="#br0" timeOffset="83756.78">825 15325 0,'22'21'0,"-1"-21"16,0 0-16,0 0 16,-21-21-16,21 21 15,0-21-15,-21-1 0,22 1 16,-22 0-16,21 0 0,0 0 16,-21 0-16,0-1 15,0 1-15,0 0 0,-21 0 16,0 0-16,-1 0 0,1 21 15,0-22-15,-21 1 0,21 21 0,-22 0 16,1-21-16,21 21 0,-22 0 16,1 0-16,0 0 0,-1 0 15,22 21-15,-21 0 0,21-21 16,0 22-16,-1-1 0,1 0 16,21 0-16,0 0 0,0 0 0,0 1 15,0-1-15,0 0 0,21 0 16,1-21-1,-1 0-15,21 0 0,-21 0 0,0 0 16,22 0-16,-22 0 0,21-21 16,1 0-16,-1 0 0,0-1 15,-21 1-15,22 0 0,-22 0 0,0 0 16,0 0-16,0 21 0,1-22 16,-22 1-16,0 0 31,0 42-16,0 0-15,-22 1 16,1 20-16,21-21 0,0 21 16,0 1-16,0-1 0,-21 0 0,21 22 15,0-22-15,0 1 0,0 20 16,0-21-16,0 1 0,0 20 0,0-20 16,0-1-16,0 0 0,0 1 15,0-1-15,21-21 0,-21 21 16,0-20-16,0 20 0,0-21 0,0 0 15,0 0 1,-21-21-16,0 0 16,0 0-16,0 0 0,-1 0 15,-20-21-15,21 21 0,-21-21 0,-1 0 16,22-21-16,-21 20 0,-1 1 16,22 0-16,-21-21 0,21 21 15,0-1-15,-1 1 0,1 0 0,0 0 16,21 0-16,-21 21 0,21-21 15,21 21 1,0 0-16,0 0 16,1 0-16,-1 0 15,0 0-15,0 0 0,21 0 0</inkml:trace>
  <inkml:trace contextRef="#ctx0" brushRef="#br0" timeOffset="84128.56">1482 15642 0,'0'21'0,"-22"-21"15,22 22-15,0-44 32,22 1-32,-22 0 15,21 0-15,-21 0 16,0 0-16,-21 21 16,-1 0-1,1 0-15,0 0 16,0 0-16,0 21 15,21 0-15,0 0 16,0 0-16,0 0 16,21-21-1</inkml:trace>
  <inkml:trace contextRef="#ctx0" brushRef="#br0" timeOffset="86304.14">2688 14859 0,'0'-21'16,"0"-43"0,0 43-16,-21 21 15,0 0-15,0 0 16,21 21-16,-22 1 16,22-1-16,-21 21 0,21 0 15,-21 1-15,21 20 0,0-20 0,0 20 16,-21 1-16,0-1 0,21 1 15,-21-1-15,21 1 0,0-22 0,-22 0 16,22 1-16,0-1 16,0-21-16,0 21 0,0-20 0,0-1 15,0 0-15,0 0 16,0-42 0,0 0-1,22 0-15,-22-1 0</inkml:trace>
  <inkml:trace contextRef="#ctx0" brushRef="#br0" timeOffset="87051.83">2434 15007 0,'0'-21'0,"0"-85"31,0 85-31,21 0 0,22-21 16,-22 20-16,21 1 0,0 0 15,1 0-15,-1 0 0,0 0 0,22 21 16,-22 0-16,1 0 0,-1 0 16,0 0-16,1 21 0,-1 21 0,-21-21 15,0 0-15,0 22 0,-21-1 16,0 0-16,0 1 0,-21-1 0,0 0 16,0 1-16,-21-1 0,-1 0 15,1-20-15,-22 20 0,22 0 0,0-21 16,-1 1-16,1-1 15,0 0-15,-1-21 0,22 0 0,-21 0 16,21 0-16,0 0 0,-1 0 16,22-21-16,0 0 15,0-1 1,22 22-16,-1 0 16,0 22-16,0-22 15,0 21-15,0 0 0,1 21 0,-1-21 16,0 1-16,0-1 0,0 21 15,0-21-15,1 22 0,-1-22 16,-21 0-16,21 0 0,0 0 0,0 0 16,0 1-16,1-1 0,-22 0 15,21-21-15,0 0 0,0 0 16,0 0-16,0 0 0,1 0 0,-1 0 16,0 0-16,0-21 0,0 0 15,0 21-15,22-22 0,-22-20 0,0 21 16,0 0-16,22-22 0,-22 22 15,0-21-15,-21 0 0,21-1 0,-21 22 16,0-21-16,0-1 0,0 22 16,0-21-16,0 21 0,0 0 0,0-1 15,-21 22 1,0 0-16,0 0 0,-1 22 16,1-1-16,21 0 15,-21 21-15,21-21 0,0 22 0,0-1 16,-21 0-16,21 1 0,0-22 15,0 21-15,0 1 0,0-22 0,0 0 16,0 21-16,0-21 0,0 1 16,21-22-16,0 21 0,0 0 0,1-21 15,-1 0-15,0 0 0,0 0 0,21 0 16,-20 0-16,20 0 0,0-21 16,-21 21-16,22-21 0,-22-1 0,21 1 15,-21 21-15</inkml:trace>
  <inkml:trace contextRef="#ctx0" brushRef="#br0" timeOffset="87264.48">3810 15367 0,'0'21'0,"21"-21"31,0 0-31,-21 21 0,21-21 15,1 0-15,-1 0 16,0 0-16,0 0 16,0 0-16,0 0 0,1-21 15,-1 0 1</inkml:trace>
  <inkml:trace contextRef="#ctx0" brushRef="#br0" timeOffset="88744.63">4191 15663 0,'0'22'16,"21"-22"-16,0-22 15,0 22 1,-21-21-16,22 0 0,-1 0 0,-21 0 15,21 0-15,0-1 0,-21 1 0,21-21 16,0 21-16,-21-22 0,0 1 16,0 21-16,0-21 0,0-1 0,0 22 15,0-21-15,0 21 0,0-1 16,0 1-16,-21 21 0,0 0 16,0 0-16,0 21 15,21 1-15,-21-1 0,-1 0 0,22 0 16,0 0-16,-21 0 15,21 1-15,0-1 0,0 0 0,-21 0 0,21 0 16,0 0-16,21-21 16,0 0-1,1 0-15,-1 0 0,0 0 0,0-21 16,0 21-16,0-21 0,22 0 16,-22 0-16,0 21 0,0-21 0,0-1 15,-21 1-15,22 21 0,-1-21 16,-21 0-16,0 42 47,0 0-47,0 0 0,0 1 15,-21 20-15,21-21 0,-22 0 16,22 22-16,-21-22 0,21 0 0,0 21 16,0-21-16,0 1 0,0-1 15,0 0-15,0 0 0,0 0 0,0 0 16,21-21-16,1 0 0,-1 22 0,0-22 15,0 0-15,21 0 16,-20 0-16,-1 0 0,0-22 0,21 22 16,-21-21-16,1 0 0,20 0 15,-21 0-15,0 0 0,0-1 0,1 1 16,-1 0-16,0-21 0,-21 21 16,0-22-16,21 22 0,-21 0 15,0-21-15,0 20 0,0 1 0,0 0 16,0 0-16,0 42 31,0 0-31,-21 0 0,21 1 16,0-1-16,0 0 0,0 0 15,0 21-15,0-20 0,0 20 0,0-21 16,0 0-16,0 0 0,0 1 16,0-1-16,0 0 0,0 0 0,21 0 15,0-21-15,0 0 0,1 0 16,-1 0-16,0 0 15,0 0-15,0 0 0,0 0 0,1-21 16,-1 0-16,0 21 0,21-21 16,-21 0-16,1-1 0,-1 1 0,0-21 15,-21 21-15,21 0 0,-21-1 0,0-20 16,0 21-16,0 0 0,0 0 16,0-1-16,0 1 0,-21 21 31,21 21-31,0 1 0,-21-1 15,21 0-15,-21 0 0,21 0 0,0 22 16,0-22-16,0 0 0,0 21 16,0-21-16,0 1 0,0-1 15,0 0-15,21 0 0,0 0 16,0 0-16,0-21 0,0 0 0,22 22 16,-22-22-16,21 0 0,-21 0 0,22 0 15,-1 0-15,-21-22 0,22 1 16,-22 21-16,21-21 0,-21 0 0,0 0 15,1 0-15,-1-22 0,-21 22 16,0 0-16,0-21 0,0-1 0,0 22 16,0-21-16,0 21 0,0-1 0,0 1 15,0 0-15,0 0 0,0 42 32,0 0-32,-21 0 15,21 1-15,0 20 0,-22-21 16,22 21-16,0-20 0,0-1 0,0 21 15,-21-21-15,21 0 0,-21 1 16,0-1-16,21 0 0,0 0 0,-21 0 16,0-21-1,21-21 1,0 0 0,0 0-16,0 0 0,0-1 15,21-20-15,0 21 0,0-21 0,0-1 16,0 22-16,1-21 0,20-1 0,-21 1 15,0 21-15,22 0 16,-22 0-16,21 21 0,-21 0 0,22 0 16,-22 0-16,21 21 0,-21 0 15,0 0-15,1 21 0,-1-20 0,0 20 16,-21 0-16,0-21 0,0 22 0,0-1 16,0-21-16,0 22 0,-21-22 15,21 0-15,-21 0 0,-1 0 0,22 0 16,0 1-16,-21-22 0,0 21 15,21-42 1,0-1 0,21 1-16,0 0 0,1 21 0</inkml:trace>
  <inkml:trace contextRef="#ctx0" brushRef="#br0" timeOffset="90028.15">7048 15494 0,'22'0'32,"-1"-21"-32,-21 0 0,21 0 0,0-22 15,0 22-15,0-21 0,-21 21 0,22-22 16,-1-20-16,0 20 0,0 1 16,0 0-16,0-1 0,-21 1 0,22 0 15,-22-1-15,21 1 0,-21 21 16,0 0-16,0 0 0,0-1 0,-21 22 31,-1 22-31,22-1 0,-21 21 16,0-21-16,21 22 0,-21-1 15,21 0-15,-21 1 0,21 20 0,-21-21 16,21 22-16,0-22 0,0 1 16,0-1-16,0 0 0,0 1 0,0-22 15,21 0-15,0 0 0,0 0 16,0 0-16,22-21 0,-22 0 0,0 0 15,21 0-15,-21 0 0,22 0 0,-1-21 16,-21 0-16,22 0 0,-1 0 16,-21 0-16,21-22 0,1 22 0,-22-21 15,21-1-15,-21 1 0,1 0 16,-1-1-16,0 1 0,-21 0 16,0-1-16,0 1 0,0 0 0,0-1 15,0 22-15,0 0 0,0 0 16,0 0-16,0 0 0,0 42 31,0 0-31,-21 21 0,0-21 0,-1 22 16,22-1-16,-21 0 0,21 1 0,0-1 15,-21 0-15,21 1 0,-21-1 16,21 0-16,0 1 0,0-1 0,-21-21 16,21 22-16,-21-22 0,21 0 15,0 0-15,0 0 16,0-42-1,21 0 1,0 0-16,-21 0 0,21-1 0,0 1 16,0 0-16,-21-21 0,22 21 0,-1-1 15,0-20-15,0 21 0,0 0 16,-21 0-16,21 21 0,-21-22 0,22 22 16,-22 22-1,21-1-15,-21 0 16,0 0-16,0 0 0,0 22 0,0-22 15,0 0-15,0 0 0,0 0 16,0 0-16,21 1 0,-21-1 16,21 0-16,0 0 15,0-21-15,1 0 0,-1 0 16,0 0-16,0 0 0,21 0 0,-20-21 16,20 21-16,-21-21 0,0 0 15,22-1-15,-22 1 0,21 0 0,-21 0 16,0 0-16,1 0 0,-1-1 15,0-20-15,0 21 0,-21 0 0,0 0 16,0-1-16,0 1 0,0 0 0,0 0 16,-21 21-1,0 0-15,0 0 0,-1 21 16,1-21-16,0 42 16,21-20-16,0-1 0,0 21 0,0-21 15,0 22-15,0-22 0,0 0 0,0 0 16,0 0-16,0 0 0,0 1 15,21-1-15,0-21 0,1 0 0,-1 0 16,0 0-16,0 0 0,0 0 0,22 0 16,-22 0-16,0 0 0,21-21 15,-21-1-15,1 1 0,-1 0 0,0 0 16,0-21-16,-21 20 0,21-20 16</inkml:trace>
  <inkml:trace contextRef="#ctx0" brushRef="#br0" timeOffset="90257.02">7239 15113 0,'0'0'0,"0"21"16,21-21-16,0 0 15,22 0-15,-22 0 0,21-21 0,0 21 16,1-21-16,-1 21 0,0-21 16,1 21-16,20-21 0,-20 21 15,-1-22-15,0 1 0,1 21 0</inkml:trace>
  <inkml:trace contextRef="#ctx0" brushRef="#br0" timeOffset="91100.41">9673 15155 0,'-21'0'0,"42"0"0,-63 22 16,21-22-16,21-22 31,21 1-31,0 21 0,0-21 16,0 0-16,22 0 0,-22 0 15,21-1-15,-21-20 0,22 21 0,-1 0 16,0-22-16,-21 22 0,22-21 15,-22 0-15,0-1 0,-21 22 16,0-21-16,0-1 0,0 1 0,0 0 16,0 21-16,0-22 0,-21 22 15,-21-21-15,20 21 0,1-1 0,0 22 16,0 0-16,0 0 0,-22 0 16,22 0-16,0 22 0,0 20 0,21-21 15,0 21-15,-21 22 0,21-22 0,-21 22 16,21-1-16,0 1 0,0-1 15,0 1-15,-22 20 0,22 1 0,-21-21 16,21 20-16,-21 1 0,21 0 16,0-22-16,-21 22 0,21-1 0,-21-20 15,0 21-15,21-1 0,-22 1 16,22-22-16,0 22 0,-21 0 16,21-22-16,-21 1 0,21-1 0,0 1 15,0-22-15,0 22 0,0-22 0,0 21 16,0-20-16,0-22 0,0 21 15,0-21-15,21-21 0,0 0 0,1 0 16,-1 0-16,21 0 0,-21-21 0,22 0 16,-1-21-16,0 21 0,1-22 15,-1 1-15,0 0 0,1-1 0,-1-20 16,0 20-16,-21-20 0,22-1 16,-22 1-16,0-22 0,-21 22 0,0-1 15,0 1-15,0-1 0,-42 1 16,21-1-16,-22 1 0,1-1 0,-22 22 15,22 0-15,-21-1 0,-1 22 16,22 0-16,-22 0 0,22 0 0,-22 21 16,43 0-16,-21 0 0,21-22 15,0 22-15,-1 0 0,44 0 32,-1-21-32,0 21 15,21 0-15,1-21 0,-1 21 0,0-21 16,1 21-16,20-21 0,-21 0 15,22 21-15,-1-22 0,-20 1 0,20 0 16,1 0-16,-22 0 0</inkml:trace>
  <inkml:trace contextRef="#ctx0" brushRef="#br0" timeOffset="92812.02">10477 14901 0,'0'0'15,"-42"-63"1,21 63-1,0 0-15,-22 0 0,22 21 0,0-21 16,0 21-16,0 0 0,0 1 0,-1-1 16,-20 0-16,21 21 15,0-21-15,21 22 0,-21-1 0,21-21 16,0 22-16,0-1 0,0-21 0,0 21 16,0-20-16,0-1 0,0 0 15,21-21-15,0 21 0,0-21 16,0 0-16,0 0 0,1 0 15,20-21-15,-21 0 0,0 21 0,0-21 16,1-22-16,20 22 0,-21 0 0,0 0 16,0-22-16,-21 22 0,22-21 15,-22 0-15,21 20 0,-21 1 0,0-21 16,0 21-16,0 0 0,0-1 0,0 1 31,0 42-15,0 1-16,0-1 15,0 0-15,-21 0 0,21 21 16,0-20-16,0-1 0,0 21 0,0-21 16,0 22-16,0-22 0,0 0 15,21 0-15,-21 0 0,21 0 0,0 1 16,0-22-16,0 0 0,1 0 16,-1 0-16,0 0 0,0 0 15,0 0-15,22-22 0,-22 1 0,21 0 16,-21 0-16,0 0 0,22 0 15,-22-22-15,0 22 0,0 0 16,0-21-16,-21 20 0,0 1 0,22 0 16,-22 0-16,0 0 0,0 0 15,-22 21 1,22 21 0,0 0-16,-21 0 15,21 0-15,0 0 0,-21 1 0,21-1 16,0 21-16,0-21 0,0 22 15,0-22-15,0 0 0,0 0 0,0 0 16,21 0-16,0-21 0,1 22 16,-1-22-16,0 0 0,0 0 15,0 0-15,0-22 0,1 1 16,20 21-16,-21-21 0,0 0 0,0 0 16,1-22-16,-1 22 0,0 0 15,0-21-15,-21-1 0,21 22 0,-21-21 16,21 0-16,-21-1 0,22 1 15,-22 21-15,0-22 0,0 1 0,0 21 16,0 0-16,21 0 0,-21-1 0,0 1 16,-21 21-1,21 21 1,-22 1-16,22-1 0,-21 0 16,0 21-16,21 1 0,0-22 0,0 21 15,-21 0-15,21 1 0,0-1 16,0-21-16,0 22 0,0-1 15,0-21-15,0 21 0,0-20 0,21-1 16,0 0-16,0 0 0,1 0 0,-1-21 16,0 0-16,0 0 0,21 0 15,-20 0-15,-1 0 0,21-21 0,0 21 16,-20-21-16,20 0 0,0 0 16,-21-1-16,22 1 0,-22 0 0,0 0 15,0 0-15,0-22 0,1 22 0,-22 0 16,21 0-16,-21 0 15,0 0-15,0-1 16,-21 22-16,-1 0 0,1 0 16,0 0-16,0 22 15,21-1-15,-21 0 0,21 0 16,0 0-16,0 0 0,0 1 0,0-1 16,0 0-16,0 0 0,0 0 15,0 0-15,21 1 0,0-1 16,0 0-16,0-21 0,1 0 15,20 21-15,-21-21 0,21 0 0,1 0 16,-22 0-16,21 0 0,1 0 0,20 0 16,-21-21-16,1 21 0,-1-21 15,-21 0-15,22-1 0,-1 1 16,-21 0-16,21 0 0,-20 0 0,-1 0 16,0-1-16,0 1 0,0 0 15,0 0-15,-21-21 0,0 20 0,0 1 16,0 0-16,0 0 0,0 0 15,0 0-15,-21 21 16,0 0-16,0 0 0,0 0 16,0 21-16,-1 0 15,1-21-15,0 21 0,0 0 0,0 0 16,21 1-16,-21-1 0,21 0 0,-22 21 16,22-21-16,-21 1 15,21-1-15,0 0 0,0 0 0,0 0 16,0 0-16,0 1 0,21-22 0,1 0 15,-22 21-15,21-21 0,0 0 16,0 0-16,0 0 0,0-21 16,-21-1-16,22 1 0,-1 21 15,0-42-15,-21 21 0,0 0 0,21-1 16,0-20-16,-21 0 0,21 21 0,-21-22 16,0 1-16,22 0 0,-22-1 15,21-20-15,-21 20 0,0-20 0,21 21 16,0-1-16,-21-20 0,21 20 15,-21 1-15,0 21 0,0-21 16,0 20-16,0 1 0,-21 42 31,0 1-31,21 20 0,-21 0 16,0 1-16,21 20 0,0-21 16,0 22-16,-22-22 0,22 22 0,0-22 15,0 22-15,0-22 0,0 0 0,0 1 16,0-1-16,0 0 0,0 1 15,0-1-15,0-21 0,22 21 0,-22-20 16,21-1-16,0 0 0,0 0 0,0 0 16,0-21-1,1 0-15,-1 0 0,0 0 0,0 0 16,0-21-16,22 21 0,-22-21 0,0 0 16,21-22-16,-21 22 0,22 0 15,-22-21-15,0 21 0,0-22 0,0 1 16,-21 0-16</inkml:trace>
  <inkml:trace contextRef="#ctx0" brushRef="#br0" timeOffset="93212.47">11303 14563 0,'0'21'15,"21"-21"-15,0 0 16,0 0-16,1-21 0,-1 21 15,0-21-15,0-1 16,0 1-16,-21 0 0,0 0 16,0 0-16,0 0 0,-21-1 15,0 22 1,0 0-16,0 0 0,-22 0 0,22 22 16,0-1-16,0-21 0,21 21 15,0 0-15,-21 0 0,21 0 0,0 1 16,0-1-16,21 0 0,0-21 15,0 0-15,0 0 0</inkml:trace>
  <inkml:trace contextRef="#ctx0" brushRef="#br0" timeOffset="93656.73">13525 14436 0,'0'0'16,"-21"0"-16,42 0 31,1 0-31,-1 0 16,21 0-16,0-21 0,1 21 0,-1 0 15,0 0-15,22-22 0,-22 22 16,22-21-16,-1 21 0,-20 0 15,20 0-15,-21 0 0,22-21 0,-43 21 16,21 0-16,-20 0 0,-1 0 16,-42 0-1,-22 0-15,22 0 16,-21 0-16,-1 0 0,-20 0 0,21 0 16,-1 0-16</inkml:trace>
  <inkml:trace contextRef="#ctx0" brushRef="#br0" timeOffset="93921.58">13779 14372 0,'0'21'15,"0"1"-15,0-1 0,0 0 16,0 0-16,0 0 0,0 22 16,0-22-16,0 21 0,0-21 15,0 22-15,-21-1 0,21-21 0,0 21 16,0 1-16,0-22 0,0 21 15,-21-21-15,21 22 0,-21-22 0,21 21 16,0-21-16,0 1 0,-21-1 0,21 0 16,0 0-16,0 0 0,0 0 15,21-21 17,-21-21-32,21 0 0,0 0 0,0 0 15</inkml:trace>
  <inkml:trace contextRef="#ctx0" brushRef="#br0" timeOffset="94312.36">14774 14520 0,'0'0'0,"0"-21"0,0 0 15,0 0-15,-21 0 16,0 21-16,0 0 0,0-21 0,-1 21 0,1 0 15,-21 0-15,21 21 0,-22 0 16,1 0-16,0 0 0,-1 22 16,22-22-16,-21 21 0,21 0 15,-22 1-15,22-22 0,0 21 0,0 1 16,21-22-16,0 21 0,0-21 0,0 0 16,0 1-16,21-1 0,21 0 15,-20 0-15,20-21 0,0 21 0,1-21 16,-1 0-16,0 0 0,-21 0 0,22 0 15,-1 0-15,0 0 0,-20 0 16,20 0-16,-21 0 0,0-21 16,0 21-16,1 0 0,-1-21 0,0 21 15,0 0-15,-21-21 0,0 0 32</inkml:trace>
  <inkml:trace contextRef="#ctx0" brushRef="#br0" timeOffset="94472.27">14880 14986 0,'0'21'31,"-21"-21"-15,0 0-1,0 0 1</inkml:trace>
  <inkml:trace contextRef="#ctx0" brushRef="#br0" timeOffset="97252.4">360 16828 0,'0'0'0,"0"-22"16,0-20-1,0 21-15,0 42 32,0 0-32,0 0 0,0 22 15,0-22-15,0 21 0,0 1 16,0-1-16,0 0 0,-21 1 16,21-1-16,0 0 0,0 1 0,-22-1 15,22-21-15,0 0 0,0 22 16,0-22-16,-21 0 15,42-42 17,-21 0-32,22-1 15,-1 1-15</inkml:trace>
  <inkml:trace contextRef="#ctx0" brushRef="#br0" timeOffset="97704.35">952 16743 0,'0'21'15,"-21"0"-15,0 0 16,0 22-16,0-22 0,0 21 16,21 1-16,-22-1 15,1 0-15,21 1 0,0-1 0,-21 0 16,0 1-16,21-1 0,0 0 15,0-21-15,0 22 0,0-22 0,0 0 16,21 0-16,0-21 0,0 0 16,1 0-16,-1 0 0,0 0 15,21 0-15,-21 0 0,22-21 0,-22 0 16,21 0-16,-21 0 0,22-1 16,-22-20-16,0 21 0,0 0 15,0-22-15,-21 1 0,0 21 0,0-21 16,0-1-16,0 1 0,0 0 15,-21-1-15,0 1 0,-21 0 16,21 20-16,-1 1 0,1 0 16,0 21-16,0 0 0,0 0 15,0 0-15,-1 0 0,1 21 16,0 0-16,21 1 0,0-1 16,-21 0-16,21 21 0,0-21 15,0 1-15,0-1 0,0 21 0,0-21 16,21-21-16,-21 21 0,21 1 15,0-22-15</inkml:trace>
  <inkml:trace contextRef="#ctx0" brushRef="#br0" timeOffset="98045.22">1630 17082 0,'0'0'0,"0"21"0,0 0 16,21-21 15,0 0-15,0 0 0,-21-21-16,0 0 15,0-1-15,0 1 16,0 0-16,0 0 0,-21 21 15,0 0-15,0 0 16,0 0-16,-1 0 0,1 0 16,21 21-16,0 0 15,0 0-15,0 1 16,21-22 0,1 0-16,-1 0 15</inkml:trace>
  <inkml:trace contextRef="#ctx0" brushRef="#br0" timeOffset="98552.11">3090 16447 0,'0'0'16</inkml:trace>
  <inkml:trace contextRef="#ctx0" brushRef="#br0" timeOffset="99336.66">3133 16510 0,'0'0'0,"21"-21"16,0 0-16,-21 0 16,0-1-16,0 1 15,0 0-15,0 0 16,-21 0 0,0 21-16,-1 0 0,1 0 15,-21 0-15,21 0 0,0 0 0,-22 21 16,22 0-16,-21 0 0,21 0 15,-22 22-15,22-1 0,0 0 0,-21 1 16,42 20-16,-22 1 0,22-1 16,0 1-16,0-1 0,0 1 0,0-22 15,0 22-15,22-22 0,-1 0 16,0-21-16,0 1 0,21 20 16,-20-42-16,-1 21 0,21-21 15,0 0-15,-20 0 0,20 0 0,0 0 16,-21-21-16,22 21 0,-1-21 15,-21 0-15,22-1 0,-22 1 16,21 0-16,-21 0 0,-21-21 0,0 20 16,0 1-16,0 0 0,0 0 15,-21-21-15,0 20 0,-21 1 0,20 0 16,-20 21-16,0-21 0,21 21 16,-22 0-16,1 0 0,21 0 0,0 0 15,-1 0-15,1 0 0,0 0 16,42 0 15,0 0-31,1 0 0,-1 0 16,21 0-16,-21 0 15,0 0-15,1 0 0,20 0 0,-21 21 16,0 0-16,22 0 0,-22 1 16,0-1-16,0 0 0,0 21 0,0 1 15,-21-1-15,0 0 0,0 1 16,0-1-16,0 21 0,0-20 0,-21 20 15,0 1-15,0-1 0,0 1 16,0-1-16,-1-20 0,1 20 0,0-21 16,0 22-16,0-22 0,0-21 15,-1 22-15,22-22 0,0 0 16,0 0-16,0 0 0,0-42 31,0 0-31,22 0 16,-1 0-16,0 0 0,-21-22 15,21 1-15,0 0 0,0-1 0</inkml:trace>
  <inkml:trace contextRef="#ctx0" brushRef="#br0" timeOffset="101544.82">3641 17124 0,'21'0'32,"0"-21"-32,0 0 15,-21-1-15,21 1 0,0 0 0,1-21 16,-1 21-16,-21-22 0,21 1 16,0 0-16,-21 20 0,0-20 0,0 0 15,0 21-15,0-1 0,0 1 16,0 0-16,0 0 0,-21 21 15,0 0 1,0 21-16,-1 0 0,1 0 0,0 1 16,21 20-16,-21-21 0,21 21 15,-21 1-15,21-1 0,0 0 0,0 1 16,0-1-16,0 0 0,21-20 16,0-1-16,0 21 0,0-21 0,1-21 15,20 21-15,-21 1 0,21-22 16,1 0-16,-22 0 0,21 0 0,1 0 15,-1-22-15,-21 22 0,21-21 16,1 0-16,-1 0 0,0 0 16,-20 0-16,20-1 0,-21-20 15,0 21-15,0 0 0,1-22 0,-22 22 16,0-21-16,0 21 0,0 0 0,0-1 16,0 1-16,0 0 15,-22 21-15,1 0 16,21 21-16,0 0 0,-21-21 15,21 43-15,-21-22 0,21 0 0,0 0 16,-21 22-16,21-22 0,0 21 16,0-21-16,0 0 0,0 1 0,-21-1 15,21 0-15,0 0 0,0 0 16,0-42 15,21 0-31,0 0 16,0-22-16,0 22 15,0 0-15,-21 0 0,22-21 0,-1 20 16,0 1-16,0-21 0,0 21 16,-21 0-16,21 21 0,1 0 15,-22 21 1,0 0-16,0 0 0,0 0 0,0 22 16,0-22-16,0 21 0,0-21 15,0 22-15,0-22 0,0 0 0,21 0 16,0 0-16,-21 0 0,21 1 15,0-1-15,0-21 0,1 0 16,-1 21-16,0-21 0,0 0 0,0 0 16,0 0-16,22 0 0,-22 0 15,21-21-15,-21 0 0,1 21 0,20-22 16,-21 1-16,0 0 0,0-21 16,1 21-16,-1-1 0,-21-20 0,0 21 15,0-21-15,0 20 0,0-20 16,0 21-16,0 0 0,0 0 0,0-1 15,-21 22 1,-1 0-16,1 0 0,0 22 16,0-22-16,0 42 0,21-21 15,0 0-15,-21 22 0,21-22 16,0 21-16,0-21 0,0 0 0,0 22 16,0-22-16,0 0 0,0 0 15,0 0-15,21 1 0,0-1 0,0-21 16,0 0-16,0 21 0,1-21 15,-1 0-15,21 0 0,-21 0 0,0 0 16,1-21-16,20 0 0,-21 21 16,0-22-16,22 1 0,-22 0 0,0 0 15,0 0-15,0-22 16,0 22-16,1 0 0,-22-21 0,0 21 0,0-1 16,0 1-16,0 0 15,0 0-15,0 0 0,-22 21 0,1 0 16,0 0-16,0 0 0,0 21 15,21 0-15,0 0 16,0 0-16,21 1 0,-21-1 16,21 0-16,0 0 0,0 0 15,22 0-15,-22 1 0,-21-1 0,21 0 16,0 0-16,0 0 0,-21 0 16,22 1-16,-22-1 0,21-21 15,-21 21-15,21-21 0,-21 21 16,21-21-16,0 0 15,0 0-15,1 0 0,-1 0 0,0 0 16,0 0-16,0 0 0,0 0 16,22 0-16,-22-21 0,0 0 0,21 21 15,-20-21-15,-1-1 0,0 1 16,0 21-16,0-42 0,0 21 0,1 0 16,-22-1-16,0 1 0,0-21 15,0 21-15,0-22 0,0 22 0,0 0 16,0 0-16,0 0 0,-22 0 15,1 21-15,0 0 0,0 0 16,0 0-16,0 0 16,-1 21-16,1 0 0,21 21 15,-21-21-15,0 22 0,0-22 0,21 21 16,-21 1-16,21-22 0,-22 21 16,22-21-16,0 0 0,0 1 0,0-1 15,0 0-15,0 0 0,0 0 16,22-21-16,-1 0 0,0 0 0,0 0 15,0 0-15,0 0 0,1 0 16,-1 0-16,0-21 0,0 0 0,-21 0 16,21 0-16,0-1 0,1 1 0,-22 0 15,21-21-15,-21 21 0,0-22 16,0 22-16,0-21 0,21 21 16,-21-1-16,0 1 0,0 0 15,0 42 1,0 0-1,0 1-15,0-1 0,0 0 0,0 21 16,0-21-16,0 22 0,0-22 0,0 0 16,0 21-16,0-20 0,0-1 15,0 0-15,21 0 0,0-21 0,0 21 16,1-21-16,-1 0 16,0 0-16,0 0 0,0 0 0,0 0 15,22 0-15,-22-21 0,0 0 16,0 0-16,0 0 0,1-22 15,-1 22-15,0-21 0,0-1 0,0 1 16,-21 0-16,21-1 0,1-20 16,-22 21-16,21-22 0,-21 22 0,21-1 15,-21 1-15,21 21 0,-21-21 16,0 20-16,0 1 0,0 42 31,0 1-31,-21-1 0,21 21 16,0 0-16,0 1 0,-21-1 0,21 22 15,0-22-15,0 0 0,0 1 16,0-1-16,0 0 0,0 1 0,0-22 16,0 21-16,0-21 15,0 0-15,0 1 0,21-1 0,0 0 16,0-21-16,0 0 0,1 0 16,-1 0-16,0 0 0,21 0 15,-21 0-15,1-21 0,20 0 0,-21 21 16,21-22-16,-20 1 0,-1-21 15,0 21-15,21 0 0,-21-1 0,-21-20 16,22 21-16,-22 0 0,0 0 16,0-1-16,-22 22 15,1 0 1,0 0-16,0 22 0,0-1 0,0 0 16,21 0-16,0 21 0,0-20 15,0-1-15,0 0 0,0 0 16,0 0-16,0 0 0,0 1 0,21-1 15,0 0-15,0-21 0,0 21 16,0-21-16,22 0 0,-1 0 0,-21 0 16,22 0-16,-1 0 0,-21 0 0,21 0 15,-20-21-15,20 21 0,-21-21 16,0 0-16,0-1 0,22 1 0,-43 0 16,21 0-16,0-21 0,-21 20 15</inkml:trace>
  <inkml:trace contextRef="#ctx0" brushRef="#br0" timeOffset="101767.69">6604 16701 0,'0'0'16,"0"21"-16,21-21 15,21 0-15,-20 0 0,20 0 16,-21 0-16,21 0 0,1 0 0,-22 0 16,21-21-16,1 21 0,-22-22 15,21 22-15,-21-21 0,0 21 16,1 0-16,-1 0 0</inkml:trace>
  <inkml:trace contextRef="#ctx0" brushRef="#br0" timeOffset="102233.06">8318 16510 0,'0'0'0,"0"-21"0,0 0 16,0 0-16,0 42 31,0 0-31,0 0 16,-21 0-16,21 22 0,0-1 0,0 21 15,-21-20-15,21-1 0,0 22 16,-21-22-16,21 0 0,0 22 0,-21-22 16,0-21-16,21 22 0,-22-1 15,22-21-15,0 0 0,0 0 0,0 1 16,0-1-16,0-42 31,0-1-31,22 1 16</inkml:trace>
  <inkml:trace contextRef="#ctx0" brushRef="#br0" timeOffset="103208.87">8149 16701 0,'0'-43'0,"0"86"0,0-128 16,0 64-16,0-22 0,0 1 0,0 21 15,21-21-15,-21 20 0,43-20 16,-22 21-16,21-21 0,-21 20 0,22 1 16,-1 0-16,21 0 0,-20 21 15,20 0-15,-20 0 0,20 0 0,-21 21 16,1 21-16,-1-20 0,0 20 0,-20 0 16,-22 1-16,0-1 15,0 0-15,-22 1 0,1-1 0,-21 0 16,-22 1-16,22-1 0,-21 0 15,-1-21-15,22 1 0,-22-1 0,22 0 16,0 0-16,-1 0 0,1-21 0,21 0 16,0 0-16,-1 0 0,22-21 15,0 0-15,0 0 0,0 0 16,0-1-16,0 1 0,22 0 16,-1 0-16,21 21 0,-21 0 15,0 0-15,1 0 0,-1 21 16,0 0-16,21 22 0,-21-22 0,1 0 15,-1 21-15,0 1 0,-21-22 16,21 21-16,0-21 0,-21 22 16,21-22-16,1 0 0,-22 0 0,21 0 15,0 0-15,-21 1 0,21-22 16,0 0-16,0 0 0,1 0 0,20 0 16,-21 0-16,21 0 0,-20 0 15,20-22-15,0 22 0,1-21 0,-1 0 16,-21 0-16,21-21 0,1 20 0,-22 1 15,0 0-15,0 0 0,0 0 16,-21 0-16,0-1 0,-21 22 31,0 0-31,0 0 16,0 0-16,-22 0 0,22 22 0,0-1 16,0 0-16,0 0 0,0 0 15,-1 0-15,1 1 0,21-1 0,0 0 16,0 0-16,0 0 0,0 0 15,21 1-15,1-22 0,20 0 16,-21 0-16,21 0 0,-20 0 16,20 0-16,0 0 0,1 0 0,-1-22 15,21 1-15,-20 21 0,-1-21 16,0 0-16,-20-21 0,20 20 0,0 1 16,-21 0-16,1 0 0,-1-21 15,0 20-15,0 1 0,0 0 16,-21 0-16,0 0 0,0 0 0,0-1 15,0 44 1,0-1 0,0 0-16,0 0 0,0 21 0,0-20 15,0 20-15,0 0 0,0 22 16,0-22-16,0 22 0,0-22 0,0 43 16,0-22-16,0 1 0,0 20 15,0 1-15,-21 0 0,0 20 0,0-20 16,21 0-16,-21 21 15,21-22-15,-22 1 0,1 0 0,21-1 16,0 1-16,-21-22 0,21 1 16,0-22-16,0 22 0,0-43 0,0 21 15,0-21-15,21-42 32,-21 0-32,21 0 0,1-21 15,-22-1-15,21-20 0,0 20 0,-21-20 16,21-1-16,-21-20 0,21 20 15,-21-20-15,21-1 0</inkml:trace>
  <inkml:trace contextRef="#ctx0" brushRef="#br0" timeOffset="103520.69">9715 17272 0,'0'0'16,"-21"-63"-16,21 20 0,0 1 0,0 0 16,0-1-16,0 22 0,0 0 0,0 0 15,0 0-15,0-1 0,0 1 16,21 0-16,1 21 0,-1-21 0,21 21 15,-21 0-15,22 0 0,-1 0 0,0 0 16,1 0-16,-22 0 0,21 21 16,-21 0-16,0 0 0,1 1 0,-22-1 15,0 21-15,0-21 0,-22 0 16,1 22-16,0-22 0,-21 0 0,-1 0 16,1 0-16,0 1 15,-1-1-15,1 0 0,0-21 0,-1 0 16,1 21-16,21-21 0,0 0 0,0 0 15,21-21 1,0 0-16,21 21 16,0-21-16,0-1 0,21 1 15,-20 0-15,20 0 0,0 0 0,1 0 16,-1-1-16,0 1 0</inkml:trace>
  <inkml:trace contextRef="#ctx0" brushRef="#br0" timeOffset="104264.28">10372 16806 0,'-22'22'32,"1"-1"-32,0 0 0,0 0 15,0 0-15,21 0 0,-21 1 16,-1-1-16,22 21 0,-21-21 0,21 0 16,0 22-16,0-22 0,0 0 15,0 0-15,0 0 0,0 1 0,21-22 16,1 21-16,-1-21 0,21 0 15,-21 0-15,0 0 0,1 0 16,20 0-16,-21 0 0,21-21 16,-20-1-16,20 1 0,-21 0 0,21 0 15,-20 0-15,-1 0 0,-21-1 16,0-20-16,0 21 0,0-21 16,0 20-16,0-20 0,0 21 0,-21 0 15,-1 0-15,1-1 0,-21 22 16,21 0-16,-22 0 0,22 0 0,-21 0 15,0 0-15,20 22 0,-20-1 0,0 0 16,21 21-16,-1-21 0,1 22 16,0-22-16,21 21 0,0 1 0,0-22 15,0 21-15,0-21 0,21 0 16,0 22-16,1-22 0,-1 0 0,0-21 16,21 21-16,-21-21 15,22 0-15,-22 0 0,0 0 0,21 0 16,-20 0-16,20 0 0,-21-21 15,21 21-15,-20-21 0,20 0 0,-21 0 16,21-22-16,-20 22 0,-1 0 0,21-21 16,-21 20-16,0-20 0,22 0 15,-22 21-15,0-1 0,21-20 0,-20 21 16,-1 21-16,0-21 0,0 21 16,0 0-16,0 0 0,1 0 15,-22 21-15,21 0 0,0 0 16,-21 0-16,21 22 0,0-22 0,-21 0 15,0 21-15,21-20 0,-21-1 0,0 0 16,22 21-16,-22-21 16,0 1-16,0-1 0,-22-21 31,22-21-15,-21 21-1,21-22-15,0 1 0,0 0 0,0 0 16,0-21-16,0 20 0,0 1 0,21-21 15,-21 21-15,22 0 0,-1-1 16,-21 1-16,21 0 0,0 0 16,-21 0-16,21 0 0,0 21 0,-21-22 15,22 1-15,-1 21 0,0-21 16</inkml:trace>
  <inkml:trace contextRef="#ctx0" brushRef="#br0" timeOffset="104588.1">11874 16425 0,'0'0'0,"0"-21"15,-21 21 1,0 0-16,0 0 16,21 21-16,-21 1 0,0-1 0,-1 0 15,1 21-15,0-21 0,0 22 0,21-1 16,-21 0-16,0 1 0,21-1 15,0 0-15,0 22 0,0-22 0,0 1 16,0-1-16,0 0 0,0-21 16,0 22-16,0-22 0,0 0 0,21 0 15,0 0-15,-21 1 0,21-1 16,0-21-16,0 0 0,1 0 0,-1 0 16,0 0-16,0 0 0,0 0 0,0-21 15,1 21-15,-1-22 0,0 1 16,0-21-16,0 21 0,0 0 15,-21-22-15,0 22 0,22-21 16</inkml:trace>
  <inkml:trace contextRef="#ctx0" brushRef="#br0" timeOffset="104803.79">11769 16743 0,'0'0'0,"21"0"31,0 0-15,0 0-16,0 0 0,0 0 16,22 0-16,-22 0 0,0 0 15,0 0-15,22 0 0,-22 0 0,0 0 16,0-21-16,0 21 0,0 0 16,1 0-1</inkml:trace>
  <inkml:trace contextRef="#ctx0" brushRef="#br0" timeOffset="105040.66">12636 17209 0,'0'0'0,"-21"0"0,21 21 16,-21-21-16,0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8T05:15:13.7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1926 1228 0,'0'0'0,"0"21"16,0 0-1,0 0 1,0 0-1,0 1 1,-21-22 47,0 0-63,0 0 15</inkml:trace>
  <inkml:trace contextRef="#ctx0" brushRef="#br0" timeOffset="1722.01">381 3069 0,'21'-21'0,"0"21"16,0 0 125</inkml:trace>
  <inkml:trace contextRef="#ctx0" brushRef="#br0" timeOffset="2361.64">423 2942 0,'0'0'0,"-42"-42"31,42 21-31,-21 21 15,21-21-15,0 42 47,0 0-47,0 0 0,21 0 0,-21 0 16,21 22-16,-21-1 16,0 0-16,0 1 0,0-22 0,0 21 15,0 1-15,21-1 0,-21 0 16,21-21-16,-21 1 0,22 20 15,-22-21-15,21 0 0,0 0 16,0-21-16,0 0 16,0 0-16,1 0 0,-1 0 15,21 0-15,-21 0 0,0-21 16,22-21-16,-1 21 0,0-22 16,22 1-16,-1 0 0,22-1 15,0-20-15,21-1 0,-1 1 0,1-1 16,0 1-16,-21-1 0,21-20 15,-22-1-15,22 22 0,-21-1 16,-1 1-16,1 20 0,-21 1 16,-1 0-16,-21 20 0,22 1 0,-43 0 15,21 0-15,-20 0 0,-1 21 16,0 0-16,0-21 0,0 21 16,-21 21 62,-21-21-78,0 0 0,21 21 15,-21-21-15,21 21 0,-21-21 16,-1 0-16,1 21 0,21 0 0,-21 1 16</inkml:trace>
  <inkml:trace contextRef="#ctx0" brushRef="#br0" timeOffset="6894.41">360 4424 0,'-21'-21'0,"21"0"32,0-1-17,0 1 1,0 0-1,0 0 1,0 0 0,-22 21-16,22 21 78,0 0-78,0 0 0,22 0 15,-22 1-15,21 20 0,-21-21 16,21 21-16,0-20 0,-21 20 0,0-21 16,0 21-16,21 1 0,0-22 15,-21 21-15,22-21 0,-22 22 0,21-22 16,0 0-16,-21 0 0,21 0 16,0-21-16,-21 22 0,21-22 15,1 0-15,-1 0 0,0-22 16,0 22-16,21-21 0,-20-21 15,20 21-15,21-22 0,-20 1 0,41-21 16,-20-1-16,42 1 0,0-1 16,-1-21-16,22 1 0,-21 20 0,0-20 15,0 20-15,0 1 0,-22 20 16,1 1-16,-21 0 0,-1-1 0,-21 22 16,1 0-16,-22 0 0,0 0 15,0 21-15,-21-22 0,21 22 16,-21-21-16,22 21 15,-44 0 64,22 21-79,-21-21 15,21-21 1</inkml:trace>
  <inkml:trace contextRef="#ctx0" brushRef="#br0" timeOffset="8038.05">10753 4212 0,'-22'0'32,"1"0"-32,0 0 15,0 0 1,0 0-16,0 0 0,-1 0 16,1 0-16,0 0 15,0 0-15,0 0 0,0 0 0,-1 0 16,1 0-16,0 0 0,0 0 15,0 0-15,42 0 47,0 0-31,0 0-16,22 0 0,-1 0 0,0 0 16,1 0-16,20 0 0,22 0 15,-22 0-15,22-21 0,-22 21 0,22-21 16,0 21-16,-22-21 0,1 21 15,-1-21-15,1 21 0,-22 0 0,22 0 16,-43-22-16,21 22 0,-21 0 0,0 0 16,1 0-16,-44 0 78,1-21-63,21 0-15</inkml:trace>
  <inkml:trace contextRef="#ctx0" brushRef="#br0" timeOffset="8585.74">11472 3852 0,'-42'-21'16,"42"42"15,0 1-15,0-1-16,0 0 15,21 0-15,0-21 16,0 0-16,1 21 15,-1-21-15,0 0 0,21 0 16,-21 0-16,1 0 16,-1 0-16,0 0 0,21 0 0,-21 0 15,1 0-15,-1 0 16,0 0 0,-21 21-1,-21 1 1,0-22-16,-1 21 0,1 0 15,0 0-15,0 0 0,0 0 16,0 22-16,-1-22 0,1 21 16,-21-21-16,21 22 0,0-22 0,-1 21 0,1-21 15,0 1-15,21 20 16,-21-21-16,0 0 0,21 0 16,0 1-16,-21-22 0,21 21 15,0 0-15,-22-21 16,22-21 31,22 0-47,-22-1 15</inkml:trace>
  <inkml:trace contextRef="#ctx0" brushRef="#br0" timeOffset="11070.39">12890 3958 0,'0'21'31,"0"1"-31,0-1 16,22 0-16,-22 0 0,0 0 16,21 0-16,0-21 0,-21 22 15,0-1-15,21 0 16,0-21-16,0 0 15,-21 21-15,22-42 32,-22 0-32,0 0 15,21-1-15,-21 1 0,0 0 0,0 0 16,0-21-16,0 20 0,0-20 16,0 21-16,0-21 0,0 20 0,0-20 15,0 21-15,0-21 0,21-1 16,0 22-16,-21 0 0,21 0 0,-21 0 15,21-1-15,1 22 0,-1 0 16,0 0 0,-21 22-16,0-1 0,21 42 31,-21-42-31,0 1 0,0-1 16,0 0-1,21-21-15,-21-21 31,0 0-15,0-1-16,0 1 16,0 0-16,0 0 15,-21 21-15,0-21 0,0 0 0,21-1 16,-21 22-16,-1-21 0,1 21 16,0 0-16,0 0 0,0 0 15,0 21-15,21 1 16,-22 20-16,22-21 0,0 0 15,0 22-15,0-22 0,0 21 0,0 0 16,0 1-16,0-22 0,0 21 16,0 1-16,22-1 0,-22 0 0,21-21 15,0 22-15,-21-22 0,21 0 16,0 0-16,0 0 0,1 1 0,-1-1 16,0-21-16,0 0 0,21 0 15,-20 0-15,-1 0 0,0 0 16,0 0-16,21 0 0,-20-21 0,-1-1 15,0 1-15,0 0 0,21-21 16,-20 21-16,-1-22 0,0 1 0,0 21 16,0-22-16,0 1 0,-21 21 0,22 0 15,-22-22-15,21 22 0,-21 0 16,0 0-16,0 42 31,0 0-15,0 0-16,0 1 0,-21-1 0,21 21 15,-22 0-15,22-20 16,0 20-16,0 0 0,0 1 0,0-22 16,0 21-16,0-21 0,0 0 15,0 1-15,0-1 0,22 0 0,-1-21 16,0 0-16,0 0 0,0 0 0,0 0 16,1 0-16,20 0 0,-21 0 15,21-21-15,-20 0 0,-1-1 0,21 1 16,-21 0-16,0-21 0,1 21 15,-1-22-15,0 22 0,-21-21 0,0-1 16,0 22-16,0-21 0,0 0 0,0 20 16,-21-20-16,-22 21 15,22 0-15,0 0 0,0-1 0,-21 1 16,20 21-16,-20 0 0,21 0 16,-21 0-16,20 0 0,1 0 0,0 0 15,-21 21-15,21 1 0,-1-1 0,1 0 16,0 0-16,21 21 0,0-20 15,-21 20-15,21 0 0,0 1 0,0-22 16,0 21-16,0 0 0,21-20 16,-21-1-16,21 0 0,0 0 0,22 0 15,-22 0-15,21-21 0,1 0 16,-1 0-16,0 0 0,1 0 0,-1-21 16,0 0-16,1 0 0,20 0 15,-21 0-15,1-1 0,-22 1 16,21-21-16,1 21 0,-22-22 0,0 22 15,0 0-15,0 0 0,0 0 0,-21 0 16,0-1-16,22 1 0,-22 42 47,0 1-47,0-1 0,-22 0 16,22 0-16,0 0 0,0 22 15,0-22-15,0 0 0,-21 0 0,21 0 16,0 0-16,0 1 0,-21-1 15,21 0-15,0 0 0,0 0 16,-21-21 15,21-21-31,0 0 16,0 0-16,0 0 0,0-1 0,0-20 16,0 21-16,0-21 0,21 20 15,0-20-15,0 21 0,-21-21 0,22 20 16,-1 1-16,21 0 0,-21 0 15,0 0-15,1 0 0,-1 21 16,0 0-16,0 0 0,0 0 0,0 21 0,1 0 16,-1 0-16,-21 0 15,0 0-15,0 22 0,0-22 0,0 21 16,0-21-16,0 22 0,0-22 0,0 21 16,0-21-16,0 22 0,0-22 15,0 0-15,0 0 0,0 0 0,0 1 16,0-1-16,0-42 31,0-1-31,0 1 16,0 0-16</inkml:trace>
  <inkml:trace contextRef="#ctx0" brushRef="#br0" timeOffset="11345.66">15176 3493 0,'0'21'0,"-21"0"0,21 0 15,0 0-15,-21 0 0,0 22 0,0-22 16,21 21-16,-21-21 0,21 22 0,0-1 16,-22-21-16,22 22 0,-21-22 15,21 21-15,-21 0 0,21-20 0,0-1 16,0 21-16,0-21 0,0 0 15,0 1-15,0-1 16,21-21-16,0 0 0,1 0 16,-1 0-16,0 0 15,0 0-15,-21-21 0,21-1 0,0 1 16,1 0-16</inkml:trace>
  <inkml:trace contextRef="#ctx0" brushRef="#br0" timeOffset="11549.55">14901 3831 0,'0'0'0,"-21"0"0,42 0 47,0 0-47,1 0 0,-1 0 0,0 0 16,21 0-16,-21 0 0,1-21 15,20 21-15,-21 0 0,0-21 0,22 21 16,-22 0-16</inkml:trace>
  <inkml:trace contextRef="#ctx0" brushRef="#br0" timeOffset="12018.28">15473 3810 0,'0'-42'16,"0"21"-16,0-1 31,21 22-31,0 0 0,0 0 16,0 0-16,1 0 0,-1 22 0,0-22 15,0 21-15,0 0 16,0-21-16,1 21 0,-1 0 0,-21 0 16,0 1-16,21 20 0,-21-21 0,0 0 15,0 0-15,0 1 0,0-1 16,0 21-16,0-21 0,-21 0 16,21 1-16,-21-22 0,21 21 15,-22-21-15,22-21 31,0-1-31,0 1 16,0-21-16,0 21 0,0 0 0,0-1 16,0-20-16,22 21 0,-22 0 0,0-22 15,21 22-15,0 0 16,0 0-16,-21 0 0,21 21 0,0-21 16,-21-1-16,22 22 0,-1 0 15,-21-21-15,21 21 0,0 0 16</inkml:trace>
  <inkml:trace contextRef="#ctx0" brushRef="#br0" timeOffset="12478.02">16235 3641 0,'-64'21'31,"43"0"-31,0-21 15,0 21-15,21 0 0,-21 1 16,21-1-16,-22 0 0,22 0 0,0 0 16,-21 22-16,21-22 0,0 0 0,0 0 15,0 21-15,0-20 0,0-1 16,0 0-16,0 0 0,0 0 0,21-21 16,-21 21-16,22-21 0,-1 0 15,0 0-15,0 0 0,21 0 0,-20 0 16,-1 0-16,0-21 0,21 0 0,-21 0 15,1 0-15,-1 0 0,0-1 16,0 1-16,-21 0 0,0 0 16,0-21-16,0 20 0,0 1 15,0-21-15,0 21 0,0 0 0,-21-1 16,0 1-16,0 0 0,-1 0 0,1 21 16,-21 0-16,21 0 0,0 0 15,-22 0-15,22 0 0,0 0 0,0 21 16,0 0-16,-22-21 0,43 21 15,-21 1-15,0-1 0,21 21 0,0-21 16,0 0-16,0 1 0,0-1 16,0 0-16,21 0 0,0-21 15,0 0-15,22 0 0,-22 0 0,0 0 16,21 0-16,-20 0 0</inkml:trace>
  <inkml:trace contextRef="#ctx0" brushRef="#br0" timeOffset="12797.24">16764 3471 0,'0'-21'0,"0"-42"31,-21 63-15,21 21-16,-21 0 15,21 0-15,0 0 0,-22 1 0,22-1 16,0 21-16,0 0 0,0-20 15,0 20-15,-21 0 0,21-21 0,-21 22 16,21-1-16,0 0 0,0-20 0,-21 20 16,21 0-16,0 1 0,0-22 15,0 21-15,0-21 0,0 0 0,0 1 16,0-1-16,21-21 0,0 0 16,0 0-16,1 0 0,-1 0 15,0 0-15,0 0 0,-21-21 0,21-1 16,0 1-16,1-21 0,-1 21 15,-21 0-15,21-22 0,-21 22 16,21 0-16</inkml:trace>
  <inkml:trace contextRef="#ctx0" brushRef="#br0" timeOffset="16626.53">17822 3958 0,'0'0'0,"21"0"31,1 0-31,-22-21 16,21 21-16,0-21 0,0 0 15,21 0-15,-20-1 0,-1 1 0,21 0 16,-21 0-16,22 0 0,-22 0 15,0-1-15,0-20 0,0 21 16,-21 0-16,0-22 0,0 22 0,0 0 16,0 0-16,0 0 0,0 0 15,-21-1-15,0 22 0,0 0 0,0 0 16,-1 0-16,1 0 0,0 22 16,0-1-16,0 0 0,21 21 0,-21-21 15,21 22-15,0-1 0,-22-21 16,22 22-16,0-1 0,0-21 0,0 21 15,0-20-15,22-1 0,-1 21 16,0-21-16,0 0 0,21 1 0,-20-22 16,-1 21-16,21-21 0,-21 0 15,22 0-15,-22 0 0,21 0 16,0-21-16,-20-1 0,20 22 0,0-21 16,-21 0-16,22 0 0,-1 0 15,-21 0-15,22-22 0,-22 22 0,21 0 16,-21-21-16,22 20 0,-22-20 15,21 21-15,-21-21 0,22 20 0,-22 1 16,0 0-16,0 21 0,0 0 16,0 0-16,-21 21 15,0 0-15,0 1 0,0-1 0,0 0 16,0 0-16,0 0 0,0 22 16,0-22-16,0 0 0,0 21 0,0-21 15,0 1-15,0-1 16,-21 0-16,21 0 0,0 0 0,-21 0 15,21-42 17,0 0-32,0 0 15,0 0-15,0 0 0,21-22 16,0 22-16,1 0 0,-22 0 0,21-22 16,0 22-16,-21 0 0,21-21 15,0 21-15,0-1 0,1 1 0,-1 0 16,0 0-16,-21 42 31,0 0-31,0 0 16,0 1-16,0-1 0,-21 0 15,21 0-15,-21 21 0,21-20 0,0-1 16,0 21-16,0-21 0,0 0 16,0 22-16,0-22 0,0 0 0,21 0 15,0 0-15,0 1 0,0-22 16,22 0-16,-22 0 0,21 0 0,0 0 15,1 0-15,-1 0 0,0-22 16,1 1-16,-1 21 0,0-21 0,1 0 16,-1-21-16,0 20 0,-20 1 0,-1 0 15,0-21-15,0 21 16,0-22-16,-21 22 0,0 0 0,0-21 16,0 20-16,0 1 0,0 0 0,0 0 15,-21 21-15,0 0 0,0 0 16,0 0-16,-1 21 0,1-21 15,0 21-15,0 0 0,0 22 16,21-22-16,-21 0 0,21 21 0,0-20 16,-22-1-16,22 0 0,0 21 15,0-21-15,0 1 0,22-1 0,-1 0 16,0 0-16,0-21 0,0 21 0,0-21 16,1 0-16,20 0 0,-21 0 15,21 0-15,1 0 0,-22 0 16,21-21-16,-21 0 0,22 0 15,-22 21-15,0-21 0,21-1 0,-20-20 16,-1 21-16,0 0 0,-21 0 0,21-22 16,0 22-16,-21 0 0,21-21 15,-21 20-15,22 1 0,-22 0 16,21 21-16,0 0 16,-21 21-1,0 0-15,0 1 16,0-1-16,0 0 0,0 0 15,0 0-15,0 0 16,21-21-16,0 0 16,0 0-1,-21-21-15,0 0 16,0 0 0,0 0-16,0 0 0,0-1 0,0 1 15,0 0-15,0 0 16,0 0-16,0 0 0,-21 21 15,0 0-15,0 21 16,0 0 0,0 0-16,21 0 0,0 0 0,-22 1 15,1 20-15,21-21 16,-21 21-16,21-20 0,0-1 0,0 21 16,0-21-16,0 22 0,0-22 15,0 0-15,0 21 0,0-21 0,0 1 16,21-1-16,0 0 0,1 0 0,20-21 15,-21 0-15,21 0 0,1 0 16,-22 0-16,21 0 0,1-21 0,-1 0 16,0 0-16,-21-1 0,22 1 15,-1 0-15,-21-21 0,0 21 0,1-1 16,-1-20-16,0 21 0,-21-21 16,21 20-16,-21 1 0,0-21 15,0 21-15,0 0 0,0-1 16,-21 44 15,0-1-31,0 0 0,21 0 0,-22 0 16,22 22-16,0-22 0,0 0 15,0 21-15,-21-21 0,21 1 0,0-1 16,0 21-16,0-21 0,0 0 16,21-21-16,-21 22 0,22-22 0,-1 0 15,0 0-15,0 0 0,0 0 0,0 0 16,22 0-16,-22-22 15,0 1-15,-21 0 0,21 0 0,0 0 16,1 0-16,-1-1 0,0 1 16,0-21-16,0 21 0,-21 0 0,0-22 15,0 22-15,0 0 0,0 0 0,0 0 16,0 42 15,0 0-31,0 0 16,-21 0-16,21 0 0,0 1 0,0-1 15,0 0-15,0 21 0,0-21 0,0 1 16,0-1-16,0 0 0,0 0 16,0 0-16,0 0 0,21 1 15,0-1-15,1-21 0,-1 0 16,0 0-16,0 0 0,0 0 0,0 0 16,1-21-16,-1-1 0,0 22 0,0-21 15,0-21-15,0 21 0,-21 0 16,22-22-16,-1 22 0,-21-21 0,21-1 15,-21 1-15,0 0 0,21-22 16,-21 22-16,21-22 0,-21 22 0,0-21 16,0 20-16,0 1 0,0 0 15,0-1-15,0 22 0,0 0 0,0 0 16,-21 21 0,0 21-1,21 0-15,-21 21 0,21 1 0,-21-1 16,21 0-16,0 1 0,0 20 15,0-20-15,-22-1 0,22 0 0,0 22 16,0-22-16,0-21 0,0 22 0,0-1 16,0-21-16,0 21 0,0-20 15,0-1-15,0 0 0,0 0 0,22 0 16,-22 0-16,21-21 0,0 0 16,0 0-16,0 0 0,0 0 15,1-21-15,-1 0 0,21 21 16,-21-21-16,0 0 0,1-22 0,-1 22 15,0 0-15,-21 0 0,21 0 16,0-22-16,-21 22 0,0 0 16,0 0-16,0 42 31,0 0-31,0 0 0,0 1 16,-21-1-16,21 21 0,-21-21 15,21 0-15,0 1 0,0-1 16,0 0-16,0 0 0,0 0 15,21-21-15,0 21 16,22-21-16,-22 0 0,0 0 0,0 0 16,0 0-16,0-21 0,1 0 0,-1 21 15,0-21-15,0 0 16,0 0-16,0-1 0,1 1 0,-1-21 16,0 21-16,0 0 0,-21-1 15,0-20-15,0 21 0,0 0 0,21 21 16,-21-21-16,0 42 31,-21 0-31,21 0 0,-21 0 0,21 0 16,0 1-16,-21-1 0,0 0 15,21 0-15,0 21 0,0-20 0,0-1 16,0 0-16,0 0 16,0 0-16,21 0 0,0-21 15,0 0-15,0 0 0,0 0 16,1 0-16,-1-21 15,0 21-15,-21-21 0,0 0 0,21 0 16,-21 0-16,0-1 16,0 1-16,0 0 0,0 0 0,0 0 15,0 0-15,-21-1 0,21 1 0,0 0 16,-21 21-16,0-21 16,-1 21-16,1 0 0,42 0 62,1 0-46,-1-21-16,0 21 0,0-21 0,0 21 15,0 0-15,1-22 0,20 22 16,0 0-16,-21-21 0,22 21 0,-1-21 16,-21 21-16,22 0 0,-1 0 15,-21 0-15,21 0 0,-20 21 0,-1-21 16,-21 21-16,0 1 0,0-1 15,0 0-15,0 0 0,0 0 16,0 0-16,0 1 0,-21-1 16,-1 0-16,22 0 0,-21-21 15,21 21-15,0 0 0,0 1 0,0-1 16,0 0-16,0 0 16,0-42 30,0 0-30,0 0-16,0-1 0,21 1 0,1 0 16,-22 0-16,21-21 0,0 20 15,0-20-15,21 0 0,-20 21 16,20-22-16,0 22 0,-21 0 0,22 0 16,-1 0-16,0-1 0,-20 22 15,20 0-15,-21 0 0,0 22 0,0-1 16,1 0-16,-1 0 0,0 21 15,0-20-15,0 20 0,0 0 0,1-21 16,-22 22-16,0-1 0,0-21 0,0 0 16,0 22-16,0-22 0,0 0 15,0 0-15,0 0 0,21-21 47,0-21-47,0 21 0,0-21 0,0 0 16,1 0-16,-1 21 15,21-21-15,0-1 0,1-20 0,-1 21 16,22 0-16,-22-22 0,0 1 16,-21 21-16,1-21 0,-1 20 0,0 1 15,-21-21-15,0 21 0,-21 21 32,0 0-32,-1 0 0,1 21 0,-21-21 15,21 21-15,0 0 0,-1 0 16,1 1-16,0-1 0,0 0 15,0 0-15,21 0 0,0 0 0,0 1 0,0-1 16,0 0-16,0 0 16,21 0-16,0-21 15,0 0-15,0 21 0,1-21 0,-1 0 16,0 22-16,0-22 0,0 21 16,0-21-16,-21 21 0,22-21 0,-1 21 15,-21 0 1,0 0-16,0 1 15,-21-1-15,-1-21 0,1 0 16,0 0-16,0 21 0,0-21 16,0 0-16,-1 0 0,1 0 0,0 0 15,0 0-15,0 0 0,0 0 16,-1 0-16,1 0 0,0-21 16,0 21-16,21-21 15,-21-1-15</inkml:trace>
  <inkml:trace contextRef="#ctx0" brushRef="#br0" timeOffset="17034.3">22415 3027 0,'0'21'0,"0"-42"0,0 63 16,22-42-1,-1 0-15,0 0 16,0 0-16,0 0 0,0-21 15,-21 0 1,0 0-16,-21 21 16,0 0-16,0 0 15,0 0-15,0 0 16,-1 0-16,1 0 0,0 21 16,21 0-1,-21 0-15,0 0 0,21 1 16,-21-22-16,21 21 0,-22-21 15,22 21-15</inkml:trace>
  <inkml:trace contextRef="#ctx0" brushRef="#br0" timeOffset="17350.12">21336 3471 0,'0'0'0,"21"0"31,0 0-31,0 0 0,1 0 0,-1 0 16,0 0-16,21 0 0,-21 0 15,22 0-15,-1 0 0,0-21 0,-20 21 16,20 0-16,0 0 0,-21 0 0,22 0 15,-22-21-15,0 21 16,-42 0 15,0 0-31,0 0 16,-1 0-16,-20 0 0</inkml:trace>
  <inkml:trace contextRef="#ctx0" brushRef="#br0" timeOffset="19725.87">423 6202 0,'0'-21'0,"0"42"62,0 0-62,0 0 16,0 0-16,0 1 15,0-1-15,0 0 0,0 21 16,0-21-16,0 1 0,0 20 0,0-21 16,21 21-16,-21-20 15,22-1-15,-22 0 0,0 21 16,21-21-16,0 1 0,0-22 16,0 0-16,0 0 15,1 0-15,20 0 0,-21-22 0,43 1 16,-22-21-16,21 0 0,22-1 15,0 1-15,21-22 0,-1 1 16,22 21-16,-21-22 0,21 1 0,-21-1 16,0 1-16,21-1 0,-21 1 15,0-1-15,-22 1 0,22 20 0,-42 1 16,20 0-16,-20-1 0,-22 22 16,0 0-16,-20 0 0,-1 0 0,0 21 15,0 0-15,-21-22 16,21 22 15,0 0-15,1 0-1,-22 22-15,21-22 0,0 0 16</inkml:trace>
  <inkml:trace contextRef="#ctx0" brushRef="#br0" timeOffset="20650.11">7027 5821 0,'-106'0'31,"212"0"-31,-233 0 0,106 0 16,0 0-16,42 0 46,0 0-46,22 0 16,-1 0-16,-21 0 0,43 0 0,-22 0 16,0 0-16,22 0 0,-1-21 15,1 21-15,20 0 0,1 0 16,0-21-16,21-1 0,-22 22 0,1 0 16,0-21-16,-1 21 0,-20 0 15,-1 0-15,-20-21 0,-1 21 0,0 0 16,1 0-16,-22 0 0,0 0 15,0 0-15,0 0 16,-21-21 15,-21 0 1,0 21-32,0 0 15,0-21-15,-1 21 16,1 0-16</inkml:trace>
  <inkml:trace contextRef="#ctx0" brushRef="#br0" timeOffset="21069.86">8128 5461 0,'-42'0'31,"20"0"-31,22 21 32,0 0-32,0 1 15,22-22-15,-1 21 0,0-21 16,0 21-16,0-21 0,0 21 16,22-21-16,-22 0 0,0 0 15,0 0-15,0 0 0,1 0 16,-1 0-16,0 0 0,0 0 15,-21 21 1,0 0 0,0 1-16,0-1 0,-21 0 15,0 0-15,0 0 16,-1 0-16,22 1 0,-42-1 0,21 0 16,0 21-16,0-21 0,-1 1 0,1-1 15,0 0-15,0 0 0,0 0 16,0-21-16,-1 21 0,1 1 0,0-22 15,21 21-15,-21-21 16,21 21-16</inkml:trace>
  <inkml:trace contextRef="#ctx0" brushRef="#br0" timeOffset="22081.49">9504 5165 0,'0'0'16,"0"-21"-16,0-1 0,0 44 47,0-1-47,0 21 0,0-21 15,0 22-15,-21-1 0,21 0 16,0-21-16,0 22 0,-22-1 0,1 22 15,21-22-15,0 0 0,-21-21 0,0 22 16,0-1-16,21-21 0,-21 22 16,21-22-16,-22 0 0,1 0 0,21 0 15,-21-21-15,21-21 32,0 0-32,0 0 0,0 0 15,0-1-15,0-20 0,0 21 16,0-21-16,0-1 0,0 1 0,21 21 15,-21-22-15,0 22 0,21-21 0,-21 21 16,22 0-16,-22-1 0,21 22 16,0 0-1,0 22-15,0 20 16,0-21-16,-21 0 0,22 22 16,-1-22-16,-21 21 0,21-21 0,0 22 15,0-22-15,0 0 0,1 21 16,-1-21-16,0 1 0,0-22 15,0 21-15,0-21 0,22 0 0,-22 0 16,21 0-16,1 0 0,-1-21 0,-21 21 16,21-22-16,1 1 0,-1 0 15,-21-21-15,0 21 0,22-1 16,-22-20-16,-21 21 0,0-21 0,21 20 16,-21-20-16,0 0 0,0 21 0,0-22 15,0 1-15,-21 0 0,0-1 16,0 22-16,-1-21 0,1-1 0,-21 1 15,0 21-15,-1-21 0,22 20 16,-21 1-16,-1 21 0,1 0 0,0 0 16,-1 0-16,22 21 0,-21-21 15,21 43-15,-22-22 0,22 21 16,0-21-16,21 22 0,0-1 0,0 0 16,0 1-16,0-1 0,21-21 15,0 22-15,1-22 0,20 0 0,-21 0 16,21 0-16,-20 0 0,20 1 15,-21-22-15,21 21 0,1-21 0,-22 0 16,21 0-16,1 0 0,-1 0 0,-21 0 16,21 0-16,1-21 0,-22-1 15,21 22-15</inkml:trace>
  <inkml:trace contextRef="#ctx0" brushRef="#br0" timeOffset="22478.26">10414 5398 0,'-21'21'0,"21"42"16,0-42-1,21-21 1,0-21 0,0 0-16,0 21 0,1-21 15,-1 0-15,-21 0 0,21 21 16,0-22-16,0 1 0,-21 0 0,0 0 15,21 0-15,-21 0 16,22-1-16,-22 1 16,-22 21-1,1 0-15,0 0 0,21 21 0,-42 1 16,21-1-16,-1 0 0,1 0 0,0 0 16,0 0-16,0 1 0,21 20 15,0-21-15,-21 0 0,21 0 0,0 1 16,0-1-16,0 0 0,0 0 0,0 0 15,0 0-15,0 1 0,21-22 16,0 21-16,0-21 0,0 0 16,0 0-16,1 0 15,20-21-15,-21-1 0,0 22 0,22-21 16,-22 0-16,21 0 0,0-21 0</inkml:trace>
  <inkml:trace contextRef="#ctx0" brushRef="#br0" timeOffset="22990.76">11091 5059 0,'21'-42'0,"-42"84"0,64-106 0,-22 43 0,-21 0 16,0 0-16,0 42 31,0 0-31,0 22 16,-21-22-16,-1 21 0,22-21 0,-21 22 15,21-1-15,-21 0 0,0 1 16,0 20-16,21-21 0,-21 1 15,-1 20-15,1 1 0,0-1 0,21 1 16,-21-1-16,0 1 0,0-1 0,-1-20 16,1 20-16,0 1 0,21-1 15,-21-21-15,0 22 0,21-22 0,0 22 16,0-22-16,0 0 0,0-20 0,0 20 16,0-21-16,21 0 0,-21 0 15,21-21-15,21 0 0,-20 0 0,-1 0 16,21 0-16,-21-21 0,22 0 0,-1-21 15,0 21-15,1-1 0,-1-20 16,-21 0-16,21 21 0,-20-22 16,20 1-16,-21 0 0,-21-1 0,0 1 15,0 0-15,0-1 0,0 1 16,0 0-16,0-1 0,-21 1 0,-21 0 16,20 20-16,-20-20 0,0 21 0,-1 0 15,1 0-15,0-1 0,-1 22 16,1 0-16,21 0 0,-21 0 0,20 0 15,1 0-15,0 0 0,42 0 32,0 0-32,1-21 15,20 21-15,-21 0 0,21-21 16,-20 21-16,20-21 0,0 0 0,1 21 16,-22-21-16,21-1 0</inkml:trace>
  <inkml:trace contextRef="#ctx0" brushRef="#br0" timeOffset="24141.16">11684 5165 0,'0'-21'0,"0"42"0,-21-42 0,0 21 15,-22-22-15,22 22 0,0 0 16,0 0-16,0 0 0,-1 0 16,1 22-16,0-1 0,0 0 15,0 0-15,0 0 0,-1 0 0,1 1 16,21 20-16,-21-21 0,21 0 15,0 0-15,0 22 0,0-22 0,0 0 16,0 0-16,0 0 0,0 1 16,0-1-16,21-21 0,0 0 15,1 0-15,-1 0 0,0 0 16,0 0-16,21-21 0,-20-1 0,-1 1 16,0 0-16,21 0 0,-21 0 15,1 0-15,-1-1 0,0 1 0,0 0 16,-21 0-16,0 0 15,21 0-15,-21-1 0,0 1 0,0 0 16,0 42 15,0 0-31,-21 1 0,21-1 16,0 0-16,0 21 0,0-21 16,0 1-16,0-1 0,0 0 0,0 21 15,0-21-15,0 1 0,21-1 16,0 0-16,1-21 15,-1 0-15,0 0 0,0 0 0,0 0 16,0 0-16,1-21 0,-1 0 16,21-1-16,-21 1 0,0 0 15,22 0-15,-22 0 0,0 0 0,0-1 16,0-20-16,-21 21 0,0 0 16,22 0-16,-22-22 0,0 22 0,21 0 15,-21 0 1,0 42-1,0 0-15,0 0 0,-21 0 16,21 1-16,-22-1 0,22 0 16,0 0-16,0 0 0,0 22 0,0-22 15,0 0-15,0 0 0,0 0 16,0 0-16,0 1 0,22-22 16,-1 0-1,0 0-15,0 0 16,0 0-16,0 0 0,1-22 0,-1 1 15,0 21-15,0-21 0,0 0 0,0 0 16,1 0-16,-1-1 0,0 1 16,0 0-16,-21 0 0,0 0 0,0 0 15,0-1-15,0 1 0,0 0 16,0 0-16,0 42 31,0 0-31,0 0 16,-21 1-16,21-1 0,0 0 0,0 0 15,0 0-15,0 0 0,0 1 16,0-1-16,0 0 16,0 0-16,21 0 15,0-21-15,0 0 16,1 0-16,20-21 16,-21 0-16,0 0 0,0 0 0,22 21 15,-22-43-15,21 22 0,-21 0 0,1-21 16,-1 20-16,0-20 0,0 0 15,-21 21-15,0-22 0,0 1 0,0 0 16,0 20-16,0-20 0,0 21 16,0 0-16,0 0 0,-21 21 15,0 0 1,21 21-16,-21 0 16,21 0-16,0 21 0,-22-20 0,22 20 15,-21 0-15,21 1 0,0-22 16,0 21-16,0 0 0,0-20 0,0-1 15,0 21-15,0-21 0,0 0 0,0 1 16,21-1-16,1-21 16,-1 0-16,0 0 0,0 0 15,0 0-15,22 0 0,-1 0 0,-21-21 16,21-1-16,-20 1 0,20 0 16,-21 0-16,21 0 0,-20 0 15,-1-22-15,0 1 0,0 0 0,0-1 16</inkml:trace>
  <inkml:trace contextRef="#ctx0" brushRef="#br0" timeOffset="24354.03">13271 4805 0,'0'-21'0,"0"42"0,0-63 16,-21 63 15,21 0-31,-21 21 0,0-21 0,21 22 16,0-1-16,-21 22 0,21-22 0,-21 0 15,21 1-15,-22-1 0,22 0 16,0-21-16,0 22 0,0-22 0,0 0 15,0 0-15,0 0 0,0 1 0,0-1 32,22-42-17,-1-1 1,-21 1-16,0 0 0</inkml:trace>
  <inkml:trace contextRef="#ctx0" brushRef="#br0" timeOffset="24529.93">13102 5122 0,'21'0'16,"0"0"0,1 0-16,-1 0 0,-21-21 15,21 21-15,0 0 0,0-21 0,-21 0 16,21 21-16,1-21 0,-1 0 15</inkml:trace>
  <inkml:trace contextRef="#ctx0" brushRef="#br0" timeOffset="25138.09">14182 4826 0,'0'0'16,"0"-21"-16,0 42 47,-22 0-47,22 0 0,0 1 0,0 20 15,-21 0-15,21 1 0,0-1 0,0 0 16,0 22-16,0-22 0,0 0 15,-21 1-15,21-1 0,0 0 0,-21 1 16,21-1-16,0-21 0,-21 22 16,21-22-16,0 0 0,0 0 0,0 0 15,0 0 1,0-42 0,21 0-16,-21 0 15,0 0 1</inkml:trace>
  <inkml:trace contextRef="#ctx0" brushRef="#br0" timeOffset="26205.56">13949 4868 0,'-21'0'0,"21"22"63</inkml:trace>
  <inkml:trace contextRef="#ctx0" brushRef="#br0" timeOffset="27437.85">13949 5059 0,'-21'-21'0,"-1"21"15,22-21 1,-21-1-16,21 1 15,0 0-15,0 0 0,0 0 16,0 0-16,0-1 16,0 1-16,21 21 0,-21-21 0,22 0 15,20 0-15,-21 0 0,0 21 16,0-22-16,22 1 0,-22 21 0,21 0 16,1-21-16,-22 21 0,21 0 15,-21 0-15,22 0 0,-22 0 0,0 0 16,0 21-16,0 0 0,-21 22 15,0-22-15,0 21 0,0 1 0,0-1 16,0 0-16,-21-21 0,21 22 16,-21-1-16,0-21 0,0 0 15,-1 22-15,1-22 0,0 0 0,0-21 16,0 21-16,21 0 0,-21 1 16,42-22 30,0 0-46,0 0 0,0 0 16,0 0-16,1-22 0,20 1 16</inkml:trace>
  <inkml:trace contextRef="#ctx0" brushRef="#br0" timeOffset="28342.13">14901 5249 0,'-63'22'31,"126"-44"-31,-105 44 32,63-22-32,0 0 15,0 0-15,22 0 0,-22 0 0,21 0 16,-21 0-16,22 0 0,-1 0 15,-21-22-15,22 22 0,-1 0 0,0 0 16,1-21-16,-1 21 16,0 0-16,1 0 0,-22-21 0,21 21 15,0-21-15,-20 21 0,20 0 0,-21 0 16,0 0-16,-21-21 0,21 21 16,-21-21 15,0-1 0,-21 22-15,21-21-1,-21 21 1,0-21-16,0 0 0,0 0 16,-1 21-16,1-21 0,0 21 15,21-22-15,-21 22 0,0-21 0,0 0 16,-1 21-16,22-21 0,-21 21 0,0-21 15,21 42 32,0 0-47,21 0 16,0-21-16,-21 21 16,22 1-16,-1-22 0,0 0 0,0 21 15,0-21-15,0 0 16,1 0-16,-1 0 0,0 0 0,0 0 15,21 0-15,-20 0 0,-1 0 16,0 0-16,0 0 16,-42 21 15,0-21-15,0 21-16,-1 0 0,1 0 15,0 22-15,0-22 0,-21 0 16,20 0-16,1 22 0,-21-22 0,21 0 0,0 0 15,-1 0-15,1 0 0,0 1 16,0-1-16,0 0 0,21 0 16,-21-21-16,21 21 0,-22 0 15,1 1 1</inkml:trace>
  <inkml:trace contextRef="#ctx0" brushRef="#br0" timeOffset="33390">16595 4847 0,'0'0'0,"0"-21"15,0 0-15,0 0 16,0 0-16,0-1 15,-22 22 17,1 22-32,21-1 15,-21 21-15,0-21 0,0 22 16,0-1-16,-1 21 0,22-20 0,-21-1 16,0 22-16,21-22 0,-21 0 15,21 1-15,0-1 0,0 0 0,0-21 16,0 22-16,0-22 0,21 21 0,21-21 15,-20 1-15,-1-1 16,21 0-16,-21 0 0,22-21 0,-22 0 16,21 0-16,0 0 0,1 0 15,-1 0-15,-21-21 0,22 21 0,-1-21 16,0 0-16,-21-1 0,22 1 0,-22-21 16,21 21-16,-21 0 0,1-22 15,-1 22-15,0-21 0,0-1 0,-21 1 16,0 0-16,0-1 0,0 1 15,0 0-15,0-1 0,0 1 0,-21 0 16,0-1-16,0 1 0,-1 21 0,1 0 16,0 0-16,-21-1 0,21 22 15,-1 0-15,-20 0 0,21 0 16,-21 0-16,-1 0 0,22 0 16,-21 22-16,21-1 0,-22 21 0,22-21 15,-21 22-15,21-1 0,-22 0 16,22 1-16,0-1 0,0 0 0,0 1 15,-1 20-15,22-21 0,0 1 0,0-1 16,0-21-16,0 22 0,22-22 16,-1 21-16,0-21 0,0 0 0,21 22 15,-20-43-15,-1 21 0,21 0 16,0-21-16,-20 0 0,20 0 0,0 0 16,-21 0-16,22 0 0,-1 0 0,-21 0 15,22-21-15,-22 0 16,21 0-16,-21-1 0,0 1 0,1-21 15,-1 21-15,0-22 0,0 22 16,0-21-16,-21 0 0,0-1 0,0 1 16,0-22-16,0 22 0,0-21 0,0 20 15,0 1-15,-21 0 0,0-1 16,-21 1-16,20 21 0,-20 0 0,21-1 16,-21 1-16,-1 0 0,22 21 15,-21 0-15,-1 0 0,22 0 0,-21 21 16,21 0-16,-22 1 0,22-1 15,0 21-15,0-21 0,0 22 0,0-1 16,21 21-16,0-20 0,0-1 16,0-21-16,0 22 0,0-1 15,0-21-15,0 21 0,0-20 0,0-1 16,0 0-16,21 0 0,0 0 16,0 0-16,0-21 15,0 0-15</inkml:trace>
  <inkml:trace contextRef="#ctx0" brushRef="#br0" timeOffset="39134.17">7768 6964 0,'-21'0'93,"0"0"-77,0 0-16,-1 0 0,1 0 16,0 0-16,0 0 0,-21 0 0,-1 0 15,22 0-15,-21 0 0,-1 0 0,1 21 16,0-21-16,-1 0 0,1 0 15,0 0-15,-22 0 0,43 0 0,-21 0 16,-1 0-16,22 0 0,0 0 16,0 0-16,0 0 0,42 0 47,21 0-47,1 0 0,-22 0 0,42 0 15,-20 0-15,20 0 0,1 0 16,20-21-16,1 21 0,0 0 15,-1-21-15,22 21 0,0-21 0,-21 21 16,-1-22-16,22 22 0,-21 0 16,-1-21-16,1 21 0,0 0 0,-1-21 15,-20 21-15,-1 0 0,-20 0 0,-1 0 16,-21 0-16,0 0 0,1 0 16,-1 0-16,-21-21 0,-21 0 15,-1 21 1,1 0-16,0-21 0,0-1 15,-21 22-15,20 0 0,-20-21 16,0 21-16,21-21 0,-22 21 16,1 0-16,21-21 0,-22 21 0,1 0 15,21 0-15,-21 0 0,20 0 0,1 0 16,0 0-16,0-21 0,0 21 16,42 0 15,0 0-31,21 0 15,-20 0-15,20 0 0,0 21 0,1-21 16,-1 0-16,0 0 0,1 0 16,-1 21-16,0-21 0,1 0 0,-1 0 15,0 0-15,1 0 16,-1 21-16,-21-21 0,0 0 0,0 21 16,-21 1-16,0-1 0,0 0 15,-21 0-15,-21 0 16,21 0-16,-22 1 0,1 20 0,0-21 15,-1 0-15,1 0 0,21-21 0,-21 22 16,20-1-16,1 0 0,0-21 16,0 21-16,0-21 0,42 0 47,-21-21-47,42 21 0,-21-21 15,22 0-15</inkml:trace>
  <inkml:trace contextRef="#ctx0" brushRef="#br0" timeOffset="41010.55">10202 6922 0,'-21'0'16,"0"0"-1,21-22 32,0 1-47,21 0 0,0 0 0,0 21 16,-21-21-16,22-22 0,-1 22 0,0 0 15,0-21-15,-21 21 0,0-22 16,21 1-16,-21 0 0,0 20 0,0-20 16,0 0-16,0 21 0,0-1 15,0 1-15,-21 0 0,0 21 0,0 0 16,0 0-16,-22 0 0,22 21 0,-21 0 16,21 1-16,-1 20 0,1 0 15,0 1-15,21-1 0,-21 0 16,21 1-16,0-1 0,0 0 0,21 1 15,0-1-15,0-21 0,1 0 16,-1 22-16,0-43 0,0 21 0,21 0 16,-20-21-16,20 0 0,-21 0 15,21 0-15,-20 0 0,20 0 0,0-21 16,1 21-16,-1-21 0,0-1 0,1 1 16,-1-21-16,0 21 0,22 0 15,-43-22-15,21 1 0,1 21 0,-22-22 16,0 22-16,-21 0 0,0-21 0,0 21 15,0-1 1,-21 22-16,0 0 16,-1 22-16,22-1 0,-21 0 15,21 0-15,-21 0 0,21 22 0,-21-22 16,21 0-16,0 21 0,0-21 0,0 1 16,0 20-16,0-21 0,0 0 15,0 0-15,0 1 0,21-22 31,0-22-15,0 1-16,1 21 0,-1-21 16,0-21-16,0 21 0,0-1 15,0 1-15,1-21 0,-1 21 16,0-22-16,0 22 0,0 0 0,0 0 16,-21 0-16,22 21 0,-1 0 15,0 0-15,-21 21 0,21 0 16,0-21-16,-21 21 0,0 22 0,0-22 15,21 0-15,-21 0 0,0 0 16,0 0-16,22 1 0,-1-1 0,0 0 16,-21 0-16,21 0 0,0-21 15,0 0-15,22 0 0,-22 0 0,21 0 16,1 0-16,-22 0 0,21 0 0,0-21 16,22 0-16,-22 0 0,1 0 15,-1-1-15,0 1 0,1-21 16,-22 21-16,0-22 0,0 22 0,0-21 15,-21 21-15,0-22 0,0 22 16,0 0-16,0-21 0,-21 21 0,0 21 16,0-22-16,0 22 0,-22 0 15,22 0-15,0 22 0,-21-1 0,20 0 16,1 0-16,-21 21 0,21 1 0,0-1 16,-1-21-16,1 22 0,0-1 15,21 0-15,0-21 0,0 22 16,0-22-16,0 0 0,0 0 0,0 0 15,0 1-15,21-22 0,0 0 0,1 0 16,-1 0-16,0 0 0,0 0 16,0 0-16,0 0 0,22-22 15,-22 1-15,0 0 0,0 0 0,22 0 16,-22 0-16,0-22 0,0 22 0,-21-21 16,0-1-16,21 22 0,-21-21 15,0 21-15,0 0 0,0-1 0,0 1 16,-21 21-1,21 21 1,0 1-16,-21-1 0,21 0 16,-21 21-16,21-21 0,0 1 0,0 20 15,0-21-15,0 0 0,0 0 16,0 1-16,21-1 0,0 0 0,0-21 16,0 21-16,1-21 0,-1 0 15,21 0-15,0 0 0,-20 0 0,20 0 16,0-21-16,-21 21 0,22-21 0,-22 0 15,21-1-15,-21 1 0,1-21 16,-1 21-16,0-22 0,0 1 16,-21 0-16,21-1 0,-21 1 0,0 0 15,0-1-15,0 1 0,0 21 0,0 0 16,0 0-16,0-1 0,0 1 16,-21 21-1,21 21-15,-21 1 0,21-1 0,0 0 16,0 21-16,0 1 0,0-1 15,-21 0-15,21 1 0,0-1 16,0 0-16,-21 1 0,21-1 0,0 0 16,0-21-16,0 1 0,0 20 0,0-21 15,0 0-15,0 0 16,0-42 0,0 0-1,21 0-15,-21 0 16,21 0-16,-21-1 0,21-20 15,-21 21-15,21-21 0,0 20 0,1-20 16,-1 21-16,0 0 0,0 0 16,21-1-16,1 1 0,-1 21 0,0 0 15,1 0-15,-1 0 0,22 0 16,-22 21-16,0 1 0,-21-22 0,1 21 16,-1 0-16,-21 21 0,0-21 0,0 1 15,0-1-15,0 21 0,-21-21 16,-22 0-16,1 22 0,0-22 0,-1 0 15,1 0-15,0 0 0,-1 1 16,1-1-16,0-21 0,20 0 0,-20 0 16,21 21-16,0-21 0,0 0 15,-1-21 1,22 0-16,0-1 16,0 1-16,22 21 0,-1-21 15,-21 0-15,21 0 0,0 0 0</inkml:trace>
  <inkml:trace contextRef="#ctx0" brushRef="#br0" timeOffset="41266.67">13314 6181 0,'0'0'0,"0"21"31,0 0-31,0 0 16,0 22-16,0-22 0,0 21 0,-21 0 15,21 1-15,-22-1 0,22 0 0,0 1 16,0-1-16,0-21 0,0 22 16,0-22-16,0 21 0,0-21 0,0 0 15,0 1-15,0-1 16,22-21 0,-1 0-16,0-21 15,0-1-15,-21 1 0,0 0 16</inkml:trace>
  <inkml:trace contextRef="#ctx0" brushRef="#br0" timeOffset="41609.9">13441 6541 0,'0'21'16,"0"0"-16,0 0 16,21-21-16,0 0 15,0 0-15,0 0 0,22 0 16,-22-21-16,0 0 0,0 21 0,0-21 15,1-1-15,-1 1 0,-21 0 16,21 0-16,-21 0 0,0 0 16,0-1-16,0 1 15,-21 21-15,0 0 16,-1 0-16,1 0 0,0 21 0,0 1 16,0-1-16,0 0 0,-1 21 15,1-21-15,0 22 0,21-1 0,0-21 16,0 22-16,0-1 0,0-21 0,0 0 15,0 0-15,0 1 0,0-1 16,0 0-16,21 0 0,0-21 0,1 0 16,-1 0-16,21 0 0,-21 0 0,0 0 15,22 0-15,-22-21 0,21 0 16,1 0-16,-22-1 0,21 1 0,22 0 16</inkml:trace>
  <inkml:trace contextRef="#ctx0" brushRef="#br0" timeOffset="42077.85">14520 6350 0,'21'-21'0,"-42"42"0,64-42 16,-43 0-16,0 0 0,-22 21 16,1 0-16,0-22 0,-21 22 15,21 0-15,-1 0 0,-20 0 0,21 0 16,-21 22-16,-1-1 0,22 0 16,-21 0-16,-1 0 0,22 22 0,-21-1 15,21-21-15,0 21 0,-22 1 0,43-1 16,-21 0-16,21-20 15,0 20-15,0-21 0,0 21 0,0-20 16,0-1-16,21 0 0,0-21 0,1 0 16,-1 21-16,0-21 0,21 0 15,-21 0-15,22-21 0,-1 0 0,0 0 16,1-1-16,-22 1 0,21-21 0,1 0 16,-22-1-16,21 1 0,-21 0 15,0-22-15,1 22 0,-1-22 0,0 22 16,-21 0-16,0-1 0,0 1 15,0 0-15,0-1 0,0 22 0,0 0 16,-21 21 0,0 0-16,21 21 0,-22 0 15,1 22-15,0-22 0,21 21 0,0 0 16,-21 1-16,21-1 0,0 22 16,0-22-16,0 21 0,0-20 15,0-1-15,0 0 0,0 1 0,0-22 16,0 0-16,0 21 0,21-42 0,0 22 15,0-22-15,1 0 16,-1 0-16,21 0 0,-21 0 0,0-22 16,1 1-16,20 0 0,-21-21 0,21 21 15</inkml:trace>
  <inkml:trace contextRef="#ctx0" brushRef="#br0" timeOffset="42441.64">15409 6392 0,'0'0'0,"-21"0"16,0 22-16,0-1 16,21 0-16,21-21 31,0 0-31,0 0 0,0 0 0,1 0 15,-1 0-15,0 0 0,21 0 16,-21 0-16,1 0 0,-1 0 16,0 0-16,0 0 0,0 0 0,0 0 15,1-21-15,-1 21 0,0 0 0,0 0 16,-21-21-16,21 21 0,0 0 16,-42 0 15,0 21-31,0-21 15,0 21-15,0-21 0,-1 0 0,1 0 16,0 0-16,0 21 16,0-21-16</inkml:trace>
  <inkml:trace contextRef="#ctx0" brushRef="#br0" timeOffset="42645.51">15430 6519 0,'0'0'0,"-21"22"0,0-22 0,0 21 15,0 0-15,0-21 0,-1 21 0,1-21 16,21 21-1,21-21 1,1 0-16,-1 0 0,0 0 0,21 0 16,1 0-16,-1 0 0,-21 0 15,21-21-15,1 21 0,-22 0 0,21 0 16,-21-21-16,1 0 0,-1 21 0,0 0 16,-21-21-1,21 21-15,-21-22 0,21 22 16,-21-21-16</inkml:trace>
  <inkml:trace contextRef="#ctx0" brushRef="#br0" timeOffset="43714.12">16573 6477 0,'22'0'0,"-44"0"0,65 0 16,-22-21-16,0 21 0,0-21 15,0 0-15,1-1 0,-1 1 0,0 0 16,0 0-16,0 0 0,0 0 0,1-1 16,-22 1-16,21 0 0,-21 0 15,21 0-15,-21 0 0,0-1 0,0 1 16,0 0-16,0 0 0,0 0 15,0 0-15,0-1 0,-21 22 16,0-21-16,-1 21 16,1 21-1,21 1-15,-21-1 0,21 0 0,0 21 16,0-21-16,-21 22 0,21-1 0,0 0 16,-21 22-16,21-1 0,0 1 15,-21-1-15,21 1 0,0-1 0,0 1 16,0-1-16,0 1 0,0-22 0,0 22 15,0-1-15,0 1 0,0-1 16,0-20-16,0 20 0,0 1 0,0-22 16,0 21-16,0-20 0,21-22 0,0 21 15,0-21-15,-21 1 16,21-22-16,0 0 0,1 0 0,-1 0 16,0 0-16,0-22 0,0 1 0,0 0 15,1 0-15,20 0 0,-21-22 16,0 1-16,0 0 0,1-1 0,-1 1 15,-21 0-15,0-1 0,0 1 0,0-21 16,0 20-16,0 1 0,-21 0 16,-1-1-16,-20 22 0,21-21 0,-21-1 15,-1 22-15,-20 0 0,20 0 16,1 21-16,0 0 0,-1 0 0,22 0 16,0 0-16,0 0 0,0 0 0,21 21 31,21-21-16,0 0-15,21 0 0,-20 0 0,-1 0 16,21 0-16,-21 0 0,22 0 16,-22-21-16,21 21 0,0-21 0,1 0 15,-22-1-15,21 1 0,1 0 0</inkml:trace>
  <inkml:trace contextRef="#ctx0" brushRef="#br0" timeOffset="44162.05">17505 6160 0,'0'0'0,"-21"-22"0,-1 22 0,1 0 16,0 0-16,0 0 0,0 0 15,0 0-15,-1 0 0,1 0 0,0 0 16,-21 0-16,21 22 0,-1-1 0,1 0 16,0 0-16,0 0 0,0 22 15,0-22-15,-1 21 0,22 0 0,0-20 16,0 20-16,0-21 0,0 0 15,0 0-15,0 1 0,0-1 0,22-21 16,-1 0-16,0 0 0,0 0 16,0 0-16,22 0 0,-22 0 15,21-21-15,-21-1 0,0 1 0,22 0 16,-22-21-16,0 21 16,0-1-16,0-20 0,1 21 0,-1-21 15,-21 20-15,0 1 0,0 0 0,0 0 16,21 0-16,-21 42 31,0 0-15,0 0-16,0 0 0,0 1 15,0 20-15,0-21 0,0 0 0,0 0 16,0 1-16,0-1 0,21 0 16,-21 0-16,0 0 0,21-21 15,0 0-15,1 0 16,-1 0-16,-21-21 0,21 0 15,0 21-15,0-42 0</inkml:trace>
  <inkml:trace contextRef="#ctx0" brushRef="#br0" timeOffset="44433.9">18076 5757 0,'0'0'0,"0"-42"0,0 0 0,0 21 15,0-1-15,0 1 0,0 0 0,0 0 16,-21 21-16,21 21 15,-21 0-15,21 0 0,-21 22 0,21-22 16,0 21-16,0 22 16,-21-22-16,21 0 0,0 1 0,-22 20 15,22-20-15,0-1 0,0 0 0,0-21 16,0 22-16,0-22 0,0 21 16,0-21-16,0 1 0,0-1 0,0 0 15,0 0-15,0 0 16,22-21-16,-1 0 15,0-21-15,0 21 0,0-21 16,0 0-16,22 0 16</inkml:trace>
  <inkml:trace contextRef="#ctx0" brushRef="#br0" timeOffset="44805.81">18521 5990 0,'0'0'0,"-21"0"31,-1 0-31,1 21 16,0-21-16,0 22 0,0-22 16,0 21-16,-1 0 0,1-21 0,21 21 15,-21 0-15,21 0 16,0 1 0,21-1-16,0-21 0,1 0 15,-1 0-15,21 21 16,-21-21-16,0 0 0,1 0 0,20 21 15,-21-21-15,0 21 0,0-21 16,-21 21-16,0 1 16,0-1-16,-21-21 15,0 0-15,-21 21 0,-1-21 16,22 21-16,-21-21 0,0 0 0,-1 0 16,22 0-16,0 0 0,-21 0 0,20 0 15,44-21 1,-1 21-1,0-21-15,0 0 0,0 21 16,22-22-16,-22 1 0</inkml:trace>
  <inkml:trace contextRef="#ctx0" brushRef="#br0" timeOffset="45217.62">18965 6096 0,'0'21'31,"21"-21"-15,1 0-1,-1 0-15,0-21 16,0 21-16,0-21 0,0 21 0,1-21 16,-1 0-16,0-1 0,0 1 15,-21 0-15,0 0 0,0 0 16,0 0-16,-21 21 15,0 0-15,0 0 16,-1 0-16,1 21 0,-21 0 0,21 0 16,0 0-16,-22 0 0,22 22 15,0-22-15,0 0 0,21 21 0,0-20 16,-21-1-16,21 21 0,0-21 16,0 0-16,0 1 0,21-1 0,0-21 15,0 21-15,0 0 0,0-21 16,1 0-16,-1 0 0,21 0 0,-21 0 15,22 0-15,-1 0 0,-21-21 16,21 21-16,1-21 0,-22 21 0,0-21 16,21 21-16,-20-22 0,-1 1 0,0 21 15,-21-21-15,21 21 0</inkml:trace>
  <inkml:trace contextRef="#ctx0" brushRef="#br0" timeOffset="45373.53">19643 6202 0,'-22'0'0,"1"0"16,0 0 0,0 0-16,0 0 15</inkml:trace>
  <inkml:trace contextRef="#ctx0" brushRef="#br0" timeOffset="46889.69">275 7599 0,'0'0'0,"-21"0"15,0-21-15,0 21 16,-1 0-16,22-21 15,0 42 32,0 0-47,0 0 0,22 0 16,-1 22-16,0-22 0,-21 0 16,0 21-16,21-21 0,0 1 15,-21 20-15,21 0 0,1-21 16,-22 22-16,21-22 0,0 0 15,0 0-15,0 0 0,0 1 0,1-1 16,20-21-16,-21 0 0,21 0 16,-20 0-16,20 0 0,0-21 0,22-1 15,-22-20-15,0 21 0,22-21 16,21-1-16,-22 1 0,22 0 0,-1-1 16,1-20-16,0-1 0,-1 22 15,1-22-15,0 1 0,-22-1 0,22 1 16,-22 21-16,1-22 0,-22 22 15,22-1-15,-22 22 0,-21 0 16,22 0-16,-22 0 0,0 21 0,-21-21 16,21 21 15,-21 21 0,0 0-31</inkml:trace>
  <inkml:trace contextRef="#ctx0" brushRef="#br0" timeOffset="47642.26">254 9165 0,'-64'0'31,"43"0"-31,21 21 16,0 1-16,0-1 16,0 0-16,0 0 0,21 0 15,-21 22-15,22-22 0,-1 0 16,-21 0-16,21-21 0,0 21 0,0 0 15,0 1-15,1-22 0,-22 21 16,21-21-16,0 0 0,21 0 16,-21 0-16,1 0 0,20 0 0,0 0 15,1 0-15,-1-21 16,0 21-16,22-43 0,-1 22 0,22-21 16,-22 21-16,43-43 0,-21 22 15,21-22-15,0 22 0,-22-43 0,22 22 16,-21-1-16,21 1 0,-22-1 15,-20 1-15,20 20 0,-20 1 0,-1 0 16,-20 21-16,-1-1 0,-21 1 16,0 0-16,1 21 0,-1 0 0,0 0 31,0 0-15,0 0-1,0 0-15,1-21 16,-1 0-16</inkml:trace>
  <inkml:trace contextRef="#ctx0" brushRef="#br0" timeOffset="49873.98">14309 7895 0,'0'21'47,"-22"-21"-31,1 0 0,0 0-1,0 0-15,0 0 16,0 0-16,-1 0 15,1 0-15,0 0 0,0 0 16,-21 0-16,20 0 0,1 0 0,-21 0 16,21 0-16,0 0 0,-22 0 15,22 0-15,0 0 0,-21 0 0,20 0 16,1 0-16,0 0 0,0 0 0,0 0 16,0 0-16,-1 0 0,1 0 15,0 0-15,42 0 47,0 0-47,1 0 16,20 0-16,0 0 0,1 0 15,-1 0-15,0 0 0,22 0 0,-1 0 16,1-21-16,20 21 0,-20 0 0,-1 0 16,1 0-16,-1 0 0,1 0 15,-1-21-15,-20 21 0,-1 0 0,0 0 16,1 0-16,-22 0 0,0 0 15,0 0-15,0 0 0,1 0 16,-22-21 0,-22 21-1,22-21-15,-21 21 16,0-21-16,21-1 0,-21 22 16,0 0-16,0-21 0,-1 21 15,1-21-15,0 21 0,0-21 0,0 21 16,0 0-16,-1-21 0,1 21 15,0 0-15,0-21 0,0 21 0,0 0 16,-1 0 0,44 0 15,-1 0-15,0 21-16,0-21 0,0 0 15,0 0-15,1 21 0,-1-21 16,0 0-16,21 0 0,-21 0 15,1 21-15,-1-21 0,0 0 0,21 0 16,-21 0-16,1 0 0,-1 0 0,-21 21 16,21-21-16,-21 21 15,0 1 1,-21-1-16,0-21 16,-1 21-16,1 0 0,0 0 0,0 22 15,-21-22-15,20 0 0,-20 21 0,0-21 16,21 22-16,-22-22 0,22 21 15,0-21-15,0 1 0,0-1 0,-1 0 16,1-21-16,21 21 0,-21-21 16,21 21-16,21-21 31,0 0-15,1-21-16,-1 21 0,0-21 0,0 0 15</inkml:trace>
  <inkml:trace contextRef="#ctx0" brushRef="#br0" timeOffset="50726.49">15811 7557 0,'-21'0'0,"21"-22"0,0 1 15,0 0-15,-21 0 16,21 0-1,-21 21-15,21 21 16,0 0 0,0 21-16,0-20 0,0 20 0,0 0 15,0 1-15,0-1 0,0 0 16,0 1-16,0-22 0,0 21 0,-21 0 16,21 1-16,0-22 0,0 21 15,0-21-15,-21 1 0,21-1 16,0 21-1,0-63 17,0 0-32,0 0 0,0-1 15,0 1-15,0 0 0,0 0 16,0 0-16,21 0 0</inkml:trace>
  <inkml:trace contextRef="#ctx0" brushRef="#br0" timeOffset="52370.04">15579 7662 0,'0'0'0,"-22"0"0,1 0 15,0 0-15,0 0 16,21-21 0,0 0-16,0 0 15,0 0-15,21 0 0,0-1 16,0 1-16,22 21 16,-22-21-16,21 21 0,-21 0 0,22 0 15,-22 0-15,21 0 0,1 0 16,-1 0-16,0 21 0,1 0 15,-1 1-15,0-1 0,1 21 0,-22-21 16,21 22-16,-21-22 0,-21 21 16,0-21-16,0 22 0,0-22 0,0 21 15,-21 0-15,0-20 0,0 20 16,-22 0-16,1-21 0,21 22 0,-21-22 16,-1 0-16,1 0 0,0 0 0,-1 1 15,1-1-15,21-21 16,-22 21-16,22-21 0,0 0 0,-21 0 0,21 0 15,-1 0-15,1 0 0,0 0 16,0 0 0,21-21-1,0 0 1,0-1-16,21 22 0,0-21 16,0 0-16,1 0 0,-1 0 0</inkml:trace>
  <inkml:trace contextRef="#ctx0" brushRef="#br0" timeOffset="52778.74">17293 7451 0,'0'-21'16,"0"42"-16,0-64 16,0 65-1,0-1 1,0 0-16,0 21 15,0-21-15,-21 22 0,21-22 0,0 21 16,-21-21-16,0 1 0,21 20 16,-22-21-16,22 0 0,0 0 0,0 1 15,-21-1-15,21 0 0,-21 0 16,21 0 0</inkml:trace>
  <inkml:trace contextRef="#ctx0" brushRef="#br0" timeOffset="53053.58">16891 7916 0,'-21'0'0,"42"0"0,-42 22 0,21-1 15,0 0-15,0 0 0,-21 0 0,21 0 16,0 1-16,0-1 15,21 0-15,0-21 0,0 0 16,21 0-16,-20 0 0,20 0 0,0 0 16,1 0-16,-1 0 15,0 0-15,1-21 0,-1 21 0,0-21 16,1-1-16,-22 22 0,21-21 0,-21 21 16,0-21-16,1 0 0,-22 0 15,21 21-15,-21-21 0,21 21 16,-21-22-16,0 1 0,0 0 15,0 0-15,0 0 16,0 0-16</inkml:trace>
  <inkml:trace contextRef="#ctx0" brushRef="#br0" timeOffset="53305.44">17018 7514 0,'0'0'0,"-21"0"0,0 0 16,-1 0-16,1 0 0,21-21 15,21 21 1,1 0 0,20-21-16,0 21 0,1-21 0,-1 21 15,0 0-15,1 0 0,-1 0 16,0-21-16,1 21 0,-22 0 0,21 0 16,-21 0-16,22 0 0,-22 0 0,0 0 15,0 0-15,0 0 47</inkml:trace>
  <inkml:trace contextRef="#ctx0" brushRef="#br0" timeOffset="53714.21">18267 7408 0,'0'0'0,"0"-21"0,0 0 16,0 0-16,0 0 0,0 0 15,-21 21 1,-1 0-16,1 0 0,0 0 16,0 0-16,0 0 15,0 21-15,-1 0 0,-20 0 0,21 21 16,0-20-16,0 20 0,-1 0 0,1-21 15,0 22-15,0-1 0,0 0 16,21-20-16,0 20 0,0-21 0,0 21 16,0-20-16,0-1 0,0 0 15,21 0-15,0 0 0,0 0 0,0 1 16,1-22-16,20 21 0,-21-21 0,21 0 16,-20 0-16,20 0 0,-21 0 15,0 0-15,0 0 0,22 0 16,-22 0-16,0 0 0,0-21 0,0 21 15,1-22-15,-1 1 16,0 21-16,-21-21 0,0 0 16,21 21-16,-21-21 0,21 21 15,-21-21-15,21-1 0</inkml:trace>
  <inkml:trace contextRef="#ctx0" brushRef="#br0" timeOffset="54069.68">19008 7493 0,'0'0'16,"21"0"15,0 0-31,0 0 0,0 0 16,0 0-16,1 0 0,-1-21 16,0 21-16,0 0 0,0 0 15,0 0 1,-42 0 31</inkml:trace>
  <inkml:trace contextRef="#ctx0" brushRef="#br0" timeOffset="54285.56">19029 7620 0,'0'0'0,"-21"42"31,21-20-15,21-22-1,0 0-15,0 0 16,0 0 0,0 0-1,1 0-15,-1 0 0,0-22 31,0 1-31</inkml:trace>
  <inkml:trace contextRef="#ctx0" brushRef="#br0" timeOffset="55149.23">20002 7472 0,'0'0'0,"-21"0"31,21-21-15,0 0-16,0-1 0,0 1 15,0 0-15,0 0 16,21 0-16,-21-22 0,0 22 0,0 0 16,0-21-16,0 21 0,0-22 15,0 22-15,0 0 0,0 0 0,0 0 16,0-1-16,0 44 47,0-1-47,0 0 0,0 0 15,0 0-15,0 22 0,0-22 0,-21 21 16,21-21-16,0 22 0,-21-22 0,21 21 16,0-21-16,0 22 0,0-22 15,0 21-15,0-21 0,0 22 0,0-22 16,0 0-16,0 0 0,0 0 0,0 0 16,0 1-16,0-1 0,0 0 15,0 0-15,0 0 0,0 0 16,0 1-1,0-1 1,-21-21 0,0 0-1,0 0 1,-1 0-16,1 0 0,0 0 16,0 0-16,0 0 15,0 0-15,-1 0 0,-20 0 0,21 0 16,0 0-16,0 0 0,-1 0 0,1 0 15,0 0-15,0 0 0,0 0 16,42 0 15,0 0-15,0 0-16,0 0 0,22 0 0,-1 0 16,0 0-16,1 0 0,-22 0 0,21 0 15,1-21-15,-1 21 0,-21 0 16,21 0-16,-20-22 0,20 22 0,-21 0 15,0 0-15,0 0 0,1 0 0,-1 0 16,0 0-16,0 0 16,-42-21 46,21 0-46</inkml:trace>
  <inkml:trace contextRef="#ctx0" brushRef="#br0" timeOffset="62621.45">614 10520 0,'0'0'0,"-21"-21"32,-1 21-17,22-21-15,0 42 32,0 0-17,0 0-15,0 0 16,0 22-16,22-22 0,-22 0 15,0 21-15,21-21 0,0 22 16,0-22-16,-21 0 0,0 21 0,21-20 16,-21-1-16,21-21 0,-21 21 15,22 0-15,-1 0 16,0-21-16,0 0 16,0 0-16,0 0 0,1-21 15,-1 0-15,21 0 0,22 0 0,-1-22 16,1-20-16,41-1 0,-20 1 15,21-1-15,21-20 0,-21-1 0,0 21 16,21-20-16,0-1 0,0 22 16,0-22-16,0 21 0,-22-20 15,1 20-15,-21 22 0,0-22 0,-22 22 16,-21 21-16,1-21 0,-1 42 16,-21-22-16,0 1 0,1 21 15,-22 21 32,0 1-31,-22-22-1,22 21-15</inkml:trace>
  <inkml:trace contextRef="#ctx0" brushRef="#br0" timeOffset="65425.51">15727 9398 0,'-21'0'15,"-1"21"1,1-21-1,0 0-15,0 0 16,0 0 0,0 0-16,-1 0 31,1 0-31,0 0 16,0-21-1,0 21-15,0 0 16,-1 0-16,1 0 0,0 0 15,0 0 1,0 0-16,21-21 16,21 21 46,0 0-62,0 0 0,0 0 16,22 0-16,-1 0 0,0 0 15,1 0-15,-1 0 0,22 0 0,-1 0 16,-21 0-16,43 0 0,-21 0 16,-1 0-16,1 0 0,-1 0 15,1-21-15,-1 21 0,-21 0 0,1 0 16,-22 0-16,21 0 0,-21 0 16,1-21-16,-1 21 15,-21-22 1,0 1-1,0 0-15,-21 21 0,-1-21 16,1 21-16,0-21 0,0 21 0,0-21 16,0 21-16,-22-22 0,1 22 15,21 0-15,-22 0 0,1-21 0,0 21 16,-1 0-16,22 0 0,-21 0 0,21 0 16,0 0-16,-1 0 15,1 0-15,0 0 0,42 0 31,0 0-15,1 21-16,20-21 0,-21 0 0,21 0 16,-20 22-16,20-22 0,0 0 15,1 0-15,-1 0 0,0 0 0,1 0 16,-1 0-16,0 0 0,-21 0 0,22 0 16,-22 0-16,0 0 0,-21 21 15,21-21-15,-21 21 16,0 0-1,-21 0-15,0 0 16,0-21-16,-22 22 0,22-1 0,-21 0 16,0 21-16,-1-21 0,1 1 0,0 20 15,-1-21-15,1 0 0,0 22 16,-1-22-16,22 21 0,-21-21 0,21 0 16,-1 1-16,1-1 0,21 0 15,0 0-15,-21-21 0,21-21 31,21 0-15,-21 0-16</inkml:trace>
  <inkml:trace contextRef="#ctx0" brushRef="#br0" timeOffset="66291.02">17441 9017 0,'0'0'0,"0"21"16,0-42 31,0 0-47,21 21 15,1-21-15,-1 0 0,0-22 16,0 22-16,0 0 0,0-21 16,1 20-16,-1-20 0,0 21 0,0-21 15,-21 20-15,21-20 0,-21 21 16,0 0-16,0 0 0,0-1 0,-21 22 15,0 0 1,0 0-16,0 0 0,-1 22 16,1-22-16,21 21 0,-21 0 0,21 21 15,0-21-15,0 1 0,0 20 0,0 0 16,21 1-16,0-22 0,1 21 16,-1 0-16,0-20 0,0 20 0,0-21 15,0 21-15,1-20 0,-1-1 16,-21 0-16,0 0 15,0 0-15,0 0 0,-21-21 16,-1 0-16,1 0 16,-21 0-16,21 0 0,0 0 0,-1 0 15,-20 0-15,21 0 0,0 0 0,21-21 16,-21 21-16,-1-21 0,22 0 16,0 0-16,0 0 15,0-1-15,22 1 16,-1 0-16,0 21 15,0-21-15,0 21 0,-21-21 0</inkml:trace>
  <inkml:trace contextRef="#ctx0" brushRef="#br0" timeOffset="66677.78">17843 8911 0,'22'0'15,"-1"0"1,0 0-1,0-21 1,0 21-16,-21-21 0,21 0 0,1 21 16,-1-21-16,-21-1 0,21 1 15,-21 0-15,21 21 0,-21-21 0,0 0 16,0 0-16,0-1 16,-21 22-16,0 0 15,0 0-15,-1 0 0,1 0 16,0 0-16,0 22 0,0-1 0,0 0 15,-1 21-15,22-21 0,0 22 16,0-1-16,-21-21 0,21 22 0,0-22 16,0 21-16,0-21 0,0 22 15,21-22-15,-21 0 0,22 0 0,-1-21 16,0 21-16,0-21 0,21 0 16,-20 0-16,-1 0 0,0 0 15,21 0-15,-21-21 0,1 0 0,20 0 16,0 0-16,-21-1 0,1 1 15,20-21-15,-21 0 0,21-1 16,-20 1-16,-1 0 0</inkml:trace>
  <inkml:trace contextRef="#ctx0" brushRef="#br0" timeOffset="66913.66">18542 8467 0,'0'0'16,"0"21"-1,-21 0-15,0 0 16,21 0-16,0 22 0,-22-22 15,1 21-15,21 1 0,-21-1 16,21 0-16,-21 1 0,0-22 0,21 21 16,-21 0-16,21 1 0,0-22 0,0 0 15,0 0-15,0 0 0,0 1 16,0-1-16,0 0 0,21-21 31,0 0-31,0 0 0,0-21 16,0 0-16,1 21 0,-22-22 0,21 1 15,0 0-15</inkml:trace>
  <inkml:trace contextRef="#ctx0" brushRef="#br0" timeOffset="67278.06">18669 8827 0,'0'21'0,"0"0"15,0 0 1,21-21-1,0 0-15,0 0 16,1-21-16,-1 21 16,0-21-16,-21 0 0,21 21 0,0-22 15,-21 1-15,0 0 0,0 0 16,0 0-16,0 0 16,-21 21-1,0 0-15,0 0 16,21 21-16,-21 0 0,-1 0 15,1 21-15,0-20 0,0 20 0,0-21 16,0 0-16,21 22 0,0-22 16,0 0-16,0 21 0,0-21 0,0 1 15,0-1-15,0 0 0,21-21 16,0 0-16,0 0 0,0 0 16,0 0-16,1 0 0,20-21 0,-21 21 15,0-21-15,0-1 0,22 1 16,-22 0-16,0 0 0,0 0 15</inkml:trace>
  <inkml:trace contextRef="#ctx0" brushRef="#br0" timeOffset="67745.78">19156 8657 0,'0'0'0,"-21"21"32,-1-21-17,1 22-15,21-1 0,-21 21 0,0-21 16,21 0-16,0 22 0,-21-22 15,21 21-15,-21-21 0,21 22 0,0-22 16,0 0-16,0 0 0,0 0 0,0 1 16,0-1-16,21-21 15,0 0-15,0 0 0,21 0 0,-20 0 16,20 0-16,0 0 0,1-21 16,-1-1-16,-21 1 0,21 0 15,-20 0-15,20 0 0,-21-22 0,21 22 16,-20-21-16,-1 0 0,0-1 15,-21 1-15,21 0 0,-21-1 0,21 22 16,-21-21-16,21-1 0,-21 22 0,0 0 16,0 0-16,0 0 0,0 42 31,0 0-31,0 21 16,-21-20-16,0 20 0,21-21 15,-21 21-15,0 1 0,21-1 0,0 0 16,0 1-16,-21-1 0,21 0 15,0 1-15,0-22 0,0 21 16,0-21-16,0 1 0,0-1 0,21 0 16,0-21-16,0 21 0,0-21 15,0 0-15,1 0 0,-1 0 16,0-21-16,0 0 0,0 0 0,0-1 16,1 1-16,-1 0 0,-21 0 0</inkml:trace>
  <inkml:trace contextRef="#ctx0" brushRef="#br0" timeOffset="67946.67">19516 8742 0,'0'0'0,"-22"0"0,1 0 0,0 0 16,21 21-16,0 0 16,0 0-16,21-21 15,0 0-15,1 0 0,-1 0 0,21 0 16,-21 0-16,22 0 0,-1 0 15,-21 0-15,21 0 0,-20 0 0,20-21 16,-21 0-16,21 0 0,-20 0 0,20 0 16,-21 21-16</inkml:trace>
  <inkml:trace contextRef="#ctx0" brushRef="#br0" timeOffset="68233.5">20341 8530 0,'0'0'0,"-21"0"31,42 0-15,0 0-16,0 0 0,1 0 16,-1 0-16,21 0 0,-21 0 15,22 0-15,-22 0 0,0-21 16,0 21-16,21 0 0,-20 0 0,-1 0 15,0 0-15,-21-21 0,-21 21 47,21 21-47,-21-21 0,-1 0 0,1 0 16,0 0 0</inkml:trace>
  <inkml:trace contextRef="#ctx0" brushRef="#br0" timeOffset="68450.42">20553 8509 0,'0'0'0,"-21"0"0,-1 0 15,22 21 1,-21-21-16,0 21 0,21 1 16,0-1-16,-21 0 0,21 0 15,0 0-15,-21 22 0,21-22 0,0 21 16,0-21-16,0 22 0,0-22 16,0 21-16,0-21 0,0 22 0,-21-22 15,21 0-15,0 0 0,0 0 0,0 0 16,0 1-16,0-1 15,21-21 1,0 0-16,-21-21 0,21-1 16,0 1-16,22 0 15</inkml:trace>
  <inkml:trace contextRef="#ctx0" brushRef="#br0" timeOffset="68802.21">21167 8594 0,'0'0'16,"21"-21"-16,-21-1 0,0 1 0,0 0 16,0 0-16,0 0 15,-21 21-15,-1 0 16,1 0-16,0 21 16,0 0-16,0 0 15,0 0-15,-1 22 0,1-22 0,21 21 16,-21-21-16,0 22 0,21-1 15,-21 0-15,21-20 0,0 20 0,0-21 16,0 21-16,0-20 0,0-1 0,21 0 16,0 0-16,0-21 15,0 0-15,22 0 0,-22 0 0,0 0 16,21 0-16,-20-21 0,-1 0 0,21 21 16,-21-21-16,0-1 0,22 1 15,-22 21-15,0-21 0,-21 0 0,21 21 16,-21-21-16,21 0 0,-21-1 15</inkml:trace>
  <inkml:trace contextRef="#ctx0" brushRef="#br0" timeOffset="69530.2">18182 9440 0,'-21'0'0,"42"0"0,-63 0 0,21 0 0,-22 0 16,22 0-16,0 0 0,0 0 0,0 0 15,-1 0-15,1 0 0,0 0 16,21 22-16,-21-22 15,42 0 17,21 0-32,1 0 15,-1 0-15,43 0 0,-22 0 16,43 0-16,-21-22 0,21 22 0,-1 0 16,22-21-16,0 0 0,0 21 0,22-21 15,20 21-15,-21-21 0,0 21 16,0 0-16,1-21 0,-1 21 0,0 0 15,-21-22-15,-21 22 0,0 0 0,-43 0 16,22 0-16,-43 0 0,0 0 16,-20 0-16,-1 0 0,0 0 0,-21-21 15,-21 21 1,0 0 0,-1 0-16,1 0 0,0 0 15,0 0-15,0 0 0,0 0 0,-1 0 16,1 0-16,-21 0 0,0 21 15</inkml:trace>
  <inkml:trace contextRef="#ctx0" brushRef="#br0" timeOffset="70242.88">19240 9525 0,'0'0'16,"-21"0"-16,0 0 16,21 21-1,0 0-15,-21 1 16,21 20-16,0-21 0,0 21 15,0-20-15,-21 20 0,21 0 0,-21-21 16,21 22-16,0-22 0,0 0 16,0 21-16,-22-20 0,22-1 0,0 0 15,0 0-15,0 0 16,22-21 15,-1 0-31,0 0 16,0 0-16,0 0 0,22 0 0,-22 0 15,21 0-15,0 0 0,1 0 0,20 0 16,-20 0-16,20-21 0,1 21 16,-22-21-16,21 0 0,-20 21 0,-1-21 15,0 21-15,1-22 0,-22 22 0,0-21 16,0 21-16,-21-21 16,0 0-16,-21 21 15,0 0-15,0-21 0,-22 21 0,22 0 16,-21 0-16,0 0 0,20 0 15,-20 0-15,21 0 0,0 0 0,0 0 16,63 0 15,-21 0-31,0 0 0,0 0 0,22 0 16,-22 0-16,21 21 0,-21-21 0,1 21 16,-1-21-16,21 21 0,-42 0 15,21 1-15,-21-1 16,0 0-16,0 0 0,0 0 0,-21 0 15,0 1-15,0-1 0,0 0 16,-1 0-16,1 0 0,0 0 0,0-21 16,0 22-16,21-1 0,-21-21 15,21 21-15,21-21 16,-21-21-16,21 21 16,0-21-16,0-1 0</inkml:trace>
  <inkml:trace contextRef="#ctx0" brushRef="#br0" timeOffset="70526.71">20553 9716 0,'0'0'0,"-21"-22"16,21 1-16,-22 21 15,22-21-15,22 21 16,-1 0-16,0 0 15,21 0-15,-21 0 0,22 0 0,-22 0 16,21 0-16,-21 0 0,22 0 16,-1 0-16,-21 0 0,22 0 15,-22 0-15,21 0 0,-21 0 0,0 0 0,1 0 32,-44 0-17,1 0-15,0 0 16,0 0-16,0 0 0</inkml:trace>
  <inkml:trace contextRef="#ctx0" brushRef="#br0" timeOffset="70734.62">20722 9652 0,'0'0'0,"-21"0"0,21 21 0,-21 0 16,21 1 0,0-1-16,-21 0 0,21 0 0,0 0 15,0 0-15,0 22 0,0-22 0,0 21 0,-22-21 16,22 1-16,-21 20 15,21-21-15,0 0 0,0 22 0,-21-22 16,21 0-16,0 0 0,0 0 16,0 0-16,0 1 15,21-22 1,0 0-16,1-22 0,-1 1 16</inkml:trace>
  <inkml:trace contextRef="#ctx0" brushRef="#br0" timeOffset="71105.49">20976 9927 0,'21'0'15,"0"0"1,1 0 0,-1 0-1,0 0-15,-21-21 0,21 21 0,0 0 16,-21-21-16,21 21 0,-21-21 15,0 0-15,-21 21 32,0 0-32,0 0 15,0 21-15,21 0 0,-21-21 16,-1 21-16,1 0 0,0 0 0,21 1 16,0-1-16,-21 0 0,21 0 0,0 0 15,-21 0-15,21 1 0,0-1 16,0 0-16,0 0 15,21-21-15,0 0 0,0 0 16,0 0-16,1 0 16,-1 0-16,21-21 0,-21 0 0,0 21 15,22-21-15,-22-1 0,21 1 0,-21 0 16,1 0-16,20 0 0</inkml:trace>
  <inkml:trace contextRef="#ctx0" brushRef="#br0" timeOffset="71401.32">21484 9800 0,'0'-21'0,"0"42"0,-21-42 31,0 21-31,0 0 0,-1 0 0,1 21 16,21 0-16,-21 1 0,0-1 15,21 0-15,0 0 0,0 0 16,0 0-16,0 1 16,21-22-16,0 0 0,0 21 15,1-21-15,-1 21 0,0-21 16,0 21-16,0-21 0,-21 21 15,21-21-15,-21 21 16,0 1-16,-21-1 16,0-21-16,0 0 0,-21 21 15,20-21-15,1 21 0,-21-21 16,21 0-16,0 0 0,-1 0 0,1 0 16,0 0-1,21-21 1,0 0-16,21 21 0,0-21 0</inkml:trace>
  <inkml:trace contextRef="#ctx0" brushRef="#br0" timeOffset="71678.17">21929 9546 0,'0'0'16,"-22"0"-1,1 21-15,21 1 16,-21-1-16,21 0 0,-21 0 0,0 21 16,21-20-16,-21 20 0,21-21 0,-22 21 15,1-20-15,21 20 0,-21-21 16,21 0-16,0 0 0,0 1 16,0-1-16,0 0 0,0 0 0,21-21 15,0 0 1,1 0-16,-1 0 0,0 0 0,0 0 15,0 0-15,-21-21 0,21 0 0,1 0 16</inkml:trace>
  <inkml:trace contextRef="#ctx0" brushRef="#br0" timeOffset="71854.06">21675 9843 0,'0'0'0,"0"21"0,-22-21 16,22 21-16,22-21 31,-1 0-31,0 0 16,0 0-16,21 0 0,-20-21 0,20 0 15,-21-1-15,21 22 0,-20-21 16,-1 0-16,21 0 0,-21 0 0</inkml:trace>
  <inkml:trace contextRef="#ctx0" brushRef="#br0" timeOffset="72097.92">22331 9504 0,'0'0'0,"0"-21"0,-21 21 31,21 21-31,-22 0 0,1 0 16,0 0-16,21 1 0,0-1 16,-21 21-16,21-21 0,-21 22 15,21-1-15,0-21 0,0 21 0,-21-20 16,21-1-16,0 21 0,-22-21 0,22 0 15,0 1-15,0-1 16,0-42 15,22-1-15,-22 1-16</inkml:trace>
  <inkml:trace contextRef="#ctx0" brushRef="#br0" timeOffset="72326.78">22246 9631 0,'0'0'0,"0"-21"0,0 0 15,21 21-15,-21-22 0,21 44 32,-21-1-32,0 0 0,0 0 15,22 0-15,-1 0 0,-21 1 0,0 20 16,21-21-16,0 0 0,0 22 16,0-22-16,1 0 0,-22 21 0,21-21 15,0 1-15,0-22 0,0 21 16,0 0-16,1-21 0,-1 0 15,0 0-15,0 0 0,0 0 0,0 0 16,1 0-16,-1-21 16,-21 0-16,0-1 0,0 1 15</inkml:trace>
  <inkml:trace contextRef="#ctx0" brushRef="#br0" timeOffset="72542.67">22860 9440 0,'0'-21'16,"0"42"-16,-21-42 31,21 42-31,-21 22 0,-1-22 0,1 21 16,0 1-16,0-1 0,0 0 15,0 1-15,-1-22 0,22 21 0,-21 0 16,0-20-16,21 20 0,-21-21 16,21 0-16,0 0 0,0 1 0,0-1 15,0 0-15,21-21 16,0 0-1,0 0-15,22 0 0</inkml:trace>
  <inkml:trace contextRef="#ctx0" brushRef="#br0" timeOffset="73169.92">23410 9398 0,'0'0'15,"0"-21"-15,0 0 16,-21 21-16,0 0 0,0 0 16,0 21-16,-1-21 0,1 21 15,0 0-15,0 0 0,0 22 16,0-22-16,-1 21 0,-20 1 0,21-1 16,0 0-16,-22-21 0,22 22 0,0-1 15,21-21-15,0 0 0,0 22 16,0-22-16,0 0 0,0 0 15,21-21-15,0 0 0,22 0 16,-22 0-16,0 0 0,0 0 16,22 0-16,-22 0 0,0 0 0,0-21 15,0 21-15,0-21 0,1 0 0,-22 0 16,0-1-16,0 1 16,0 0-16,0 0 0,0 0 0,0 0 15,-22-1-15,22 1 0,-21 21 16,0 0-16,0-21 0,0 21 0,0 0 15,-1 0-15,22 21 47,22-21-47,-1 0 0,0 0 16,0 0-16,0 0 16,0 0-16,-21 21 0,22 1 15,-22-1-15,0 0 0,0 0 0,0 0 16,0 0-16,0 1 0,0 20 15,0-21-15,0 21 0,-22-20 0,1 20 16,21 0-16,0-21 0,0 22 0,0-1 16,0 0-16,0 1 0,0-1 15,0 0-15,0-20 0,0 20 0,0-21 16,0 21-16,0-20 0,0-1 0,0 0 16,0-42 15,0 0-16,0-1-15,0 1 0,21-21 0,1 21 16</inkml:trace>
  <inkml:trace contextRef="#ctx0" brushRef="#br0" timeOffset="73501.78">23812 9779 0,'-21'0'16,"21"21"-16,-21-21 16,21 21-16,0 1 0,0-1 15,21-21 17,0 0-32,1 0 0,-1-21 15,-21-1-15,0 1 16,0 0-16,0 0 15,0 0-15,-21 21 16,-1 0 0,1 0-16,0 21 0,0 0 15,0 0-15,21 0 0,-21-21 0,21 22 16</inkml:trace>
  <inkml:trace contextRef="#ctx0" brushRef="#br0" timeOffset="74010.52">24574 9779 0,'64'64'16,"-43"-43"-16,-21 0 16,0 0-16,21-21 15,-21 21-15,-21-21 32,0-21-32,21 0 15,-21 0-15,21 0 0,0-1 0</inkml:trace>
  <inkml:trace contextRef="#ctx0" brushRef="#br0" timeOffset="74214.39">24701 9419 0,'0'0'0,"0"-21"0,-21 21 32,0 0-17,0 0-15,0 21 16,0-21-16,21 21 0,-22-21 15,22 22-15,-21-22 16,21 21-16,0 0 31</inkml:trace>
  <inkml:trace contextRef="#ctx0" brushRef="#br0" timeOffset="74658.14">24342 9419 0,'-22'0'0,"22"-21"31,22 42-15,-1 0-1,0-21-15,0 22 0,0 20 0,0-21 16,1 0-16,-1 22 0,0-22 15,0 21-15,0-21 0,22 22 0,-22-22 16,0 0-16,0 0 0,0 21 0,-21-20 16,21-1-16,1 0 15,-22 0-15,0-42 47,0 0-31,0 0-16,0-1 0,0-20 15,0 21-15</inkml:trace>
  <inkml:trace contextRef="#ctx0" brushRef="#br0" timeOffset="74926">24744 9356 0,'-43'0'31,"22"21"-31,0 0 0,0 0 15,0 0-15,0 22 0,21-1 16,-43-21-16,43 22 0,-42-1 16,21 0-16,0 1 0,-1-1 0,1 0 15,0-21-15,0 22 0,0-22 16,0 21-16,-1-21 0,1 1 0,21-1 16,0 0-16,-21-21 0,42 0 46,-21-21-46,21 0 0,1-1 0,-1 1 16,21 0-16</inkml:trace>
  <inkml:trace contextRef="#ctx0" brushRef="#br0" timeOffset="75213.83">25040 9419 0,'0'0'0,"0"-21"16,0 42 15,0 0-31,0 1 0,0 20 16,0-21-16,0 0 0,0 22 0,0-1 16,0-21-16,0 21 0,-21-20 15,21 20-15,-21-21 0,21 0 0,0 22 16,0-22-16,-21 0 0,21 0 15,0 0 1,0-42 15,0 0-31</inkml:trace>
  <inkml:trace contextRef="#ctx0" brushRef="#br0" timeOffset="75445.7">24998 9483 0,'0'0'0,"21"-21"15,0-1-15,-21 1 16,21 21-16,0 0 16,1 0-16,-1 0 15,-21 21-15,21 1 0,0-1 16,0 0-16,-21 0 0,21 0 0,-21 0 16,0 1-16,22-1 0,-1 0 0,-21 0 15,21 0-15,-21 0 0,0 1 16,21-22-16,-21 21 15,21-21-15,0-21 16,1-1 0,-1 1-16</inkml:trace>
  <inkml:trace contextRef="#ctx0" brushRef="#br0" timeOffset="75930.42">25633 9377 0,'0'0'0,"0"-21"0,-21 21 15,-1 0 1,1 0-16,0 21 0,0-21 0,0 21 16,0 0-16,-1 0 0,1 1 15,0-1-15,0 0 0,0 0 0,21 0 16,-21 0-16,-1 1 0,1-1 0,21 0 16,-21-21-16,21 21 15,0 0-15,21-21 31,0-21-31,1 0 16,-1 0-16,0 0 0,0-1 0,0 1 16,22 0-16,-22 0 0,0-21 0,0 20 15,21 1-15,-20 0 0,-1 0 16,0 0-16,-21 0 0,21 21 16,-21-22-16,0 44 31,0-1-31,0 0 0,0 0 15,0 21-15,0-20 16,-21-1-16,21 21 0,-21 0 0,21-20 16,0 20-16,0 0 0,0 1 0,0-22 15,-21 21-15,21-21 0,0 22 16,0-22-16,0 0 0,0 21 0,0-21 16,0 1-16,0-1 0,21-21 15,0 0 1,0 0-1,-21-21-15,21-1 0,0 1 16,-21 0-16,22 0 0</inkml:trace>
  <inkml:trace contextRef="#ctx0" brushRef="#br0" timeOffset="76285.22">26204 9335 0,'-21'0'32,"0"21"-32,21 0 0,-21 0 15,0 0-15,-1 22 0,22-22 0,-21 21 16,0-21-16,0 22 0,21-1 16,-21 0-16,0 1 0,21-1 15,0 0-15,0-21 0,0 22 0,0-22 16,0 0-16,0 0 0,0 0 15,0 1-15,21-22 0,0 21 0,0-21 16,21 0-16,-20 0 0,20 0 0,-21 0 16,21 0-16,1 0 0,-1 0 15,-21-21-15,22 21 0,-22-22 0,21 1 16,-21 21-16,0-21 0,1 0 0,-1 21 16,-21-21-16,0 0 15,0-1 1</inkml:trace>
  <inkml:trace contextRef="#ctx0" brushRef="#br0" timeOffset="76466.11">26458 9991 0,'0'0'16,"-21"0"-16,21 21 15,-21-21 32,0-21-47</inkml:trace>
  <inkml:trace contextRef="#ctx0" brushRef="#br0" timeOffset="79021.27">360 13631 0,'0'-21'0,"0"42"0,-21-63 0,-1 42 15,22-21-15,-21 0 0,21 0 16,-21-1-16,0 1 0,21 0 31,0 0-31,0 42 31,21 0-31,-21 0 16,21 1-16,0-1 0,-21 21 16,22 0-16,-22 1 0,21-1 0,-21 22 15,21-22-15,0 0 0,-21 1 16,0-1-16,0 0 0,21 1 16,0-22-16,-21 0 0,22 21 0,-1-42 15,0 21-15,21-21 0,1 0 16,-1 0-16,0 0 0,1-21 0,20 0 15,1-21-15,-1-1 16,22 1-16,-1 0 0,1-22 0,0 1 16,21-1-16,-22 1 0,1-1 15,0 1-15,-1-1 0,-20 1 16,20-1-16,-20 22 0,-22-22 0,22 22 16,-1 0-16,-20-1 0,-1 22 15,-21-21-15,21 21 0,-20 21 0,-22-21 16,21 21-16,-21 21 31,0 0-15,0 0-1,0 0 1,21-21 31</inkml:trace>
  <inkml:trace contextRef="#ctx0" brushRef="#br0" timeOffset="80381.53">9483 13229 0,'-22'0'0,"1"0"31,42 0 0,22 0-15,-22 0-16,0 0 0,21 0 0,1 0 16,20 0-16,-20 0 0,20 0 15,1 0-15,-1-21 0,1 21 0,-1 0 16,1 0-16,-1-21 0,1 21 0,-1-21 15,-21 21-15,1 0 0,20 0 16,-42 0-16,22 0 0,-22 0 0,0 0 16,0 0-16,0 0 0,1 0 15,-22-21 1,0-1 0,0 1-1,0 0-15,0 0 16,-22 21-16,1-21 0,21 0 15,-21-1-15,21 1 0,-21 21 16,0-21-16,21 0 0,-21 21 16,-1-21-16,1 21 0,0 0 15,0 0 1,0 0-16,0 0 16,21 21-1,0 0 1,21-21-16,-21 21 15,21-21-15,0 0 0,21 0 16,-20 0-16,-1 0 0,21 0 0,0 0 16,1 0-16,-1 0 0,-21 0 0,22 0 15,-1 0-15,-21 0 0,21 0 16,-20 21-16,-1-21 0,-21 22 0,0-1 16,0 0-16,0 0 0,0 0 15,-21 0-15,-1 1 0,1-1 0,-21 0 16,21 21-16,-22-21 0,22 1 15,-21 20-15,21-21 0,0 0 16,-1 0-16,1 1 0,0-1 0,0 0 16,21 0-16,0 0 15,21-21 17,0-21-32,0 21 0,1-21 15,-1 0-15,0 0 0</inkml:trace>
  <inkml:trace contextRef="#ctx0" brushRef="#br0" timeOffset="80889.3">11515 12869 0,'0'0'15,"-22"0"-15,22-21 0,0 0 0,0 0 16,0 0-16,0 0 0,0-1 16,0 1-16,22 0 15,-1 21-15,0 0 0,0 0 16,0 0-16,0 0 0,1 21 0,20 0 16,-21 1-16,21 20 15,-20-21-15,-1 21 0,0-20 0,0 20 16,0 0-16,-21-21 0,0 22 0,0-22 15,0 21-15,0-21 0,0 1 16,0-1-16,0 0 0,0 0 0,0 0 16,0-42 15,0 0-15,0 0-16,0 0 0,0-22 15,0 22-15,0 0 0,0-21 16,0 20-16,0-20 0,0 0 0,0-1 15,0 1-15,21 21 0,-21-21 16,22 20-16,-1-20 0,0 21 0,0 0 16,0 0-16,0-1 0,1 22 15,20-21-15,-21 21 0,0 0 0,0 0 16,1 0-16,-1 0 0,0 0 0,0 0 16,-21 21-1,21-21-15,-21 22 0,0-1 16</inkml:trace>
  <inkml:trace contextRef="#ctx0" brushRef="#br0" timeOffset="81273.5">12234 13039 0,'0'0'0,"21"0"16,1 0-1,-1 0-15,0-21 0,0-1 16,0 1-16,0 0 15,1 0-15,-22 0 0,0 0 0,21-1 16,-21 1-16,21 0 0,-21 0 0,0 0 16,0 0-16,0-1 0,-21 22 15,0 0 1,-1 0-16,1 22 16,21-1-16,-21 0 0,0 0 0,0 0 15,21 22-15,0-22 0,0 0 16,-21 21-16,21-21 0,0 1 15,0-1-15,0 0 0,0 0 0,0 0 16,0 0-16,0 1 0,0-1 16,21-21-16,0 0 0,0 0 15,0 0-15,0 0 0,1 0 16,-1 0-16,0 0 0,0 0 16,0-21-16,0-1 0,1 1 15,-22 0-15,21 0 0,0 0 16,-21 0-16,21-22 0</inkml:trace>
  <inkml:trace contextRef="#ctx0" brushRef="#br0" timeOffset="81621.3">12700 12721 0,'0'0'15,"0"-21"-15,21 21 0,0-21 0,0 21 16,1-21 0,-1 21-16,0 0 0,0 0 15,0 0-15,0 0 0,1 0 16,20 21-16,-21-21 0,21 21 0,-20 0 15,20 0-15,-21 22 0,-21-22 0,0 0 16,0 21-16,0-20 0,0 20 16,0-21-16,0 0 0,-21 0 0,21 1 15,-21-1-15,0 0 16,21 0-16,0 0 16,-22-21-16,22-21 15,0 0 1,0 0-16,0 0 0,0-22 15,22 22-15,-22 0 0,0-21 16,21 20-16,0-20 0,0 21 0,0-21 16,-21 20-16,21 1 0,1 0 0,-1 0 15,0 0-15,21 0 0,-21 21 16,1 0-16,-1-22 0,0 22 16</inkml:trace>
  <inkml:trace contextRef="#ctx0" brushRef="#br0" timeOffset="81862.17">13589 12637 0,'0'21'0,"0"63"32,0-62-32,-21-1 0,21 0 0,0 21 15,0-21-15,0 1 0,-21-1 16,21 0-16,0 0 0,0 0 0,-22 0 15,22 1-15,0-1 16,0-42 15,0-1-15,0 1-16,0 0 0,0 0 16,0 0-16</inkml:trace>
  <inkml:trace contextRef="#ctx0" brushRef="#br0" timeOffset="82094.12">13525 12488 0,'22'0'125,"-22"22"-94</inkml:trace>
  <inkml:trace contextRef="#ctx0" brushRef="#br0" timeOffset="82957.63">13843 13018 0,'0'0'0,"0"21"0,0-42 32,0-1-32,21 1 15,0 0-15,22 0 0,-22 21 16,21-42-16,-21 20 0,22 1 0,-22-21 15,21 21-15,-21-22 0,22 22 16,-22-21-16,0 21 0,0-22 0,0 22 16,-21-21-16,0 21 0,0 0 15,0-1-15,0 1 0,0 0 16,-21 21 0,0 0-16,0 0 0,0 21 0,-1 0 15,1 1-15,21-1 0,-21 0 0,21 0 16,-21 21-16,0 1 0,21-1 15,0 0-15,0 1 0,-21 20 0,21-20 16,0 20-16,-22 1 0,22-22 16,0 21-16,0-20 0,0 20 0,0 1 15,0-22-15,0 22 0,-21-1 16,21 1-16,-21-1 0,21 1 16,0 20-16,0-20 0,0-1 0,0 1 15,0-22-15,0 22 0,0-22 0,0 0 16,0-21-16,21 22 0,0-22 15,1 0-15,20 0 0,0-21 0,-21 0 16,22 0-16,-1-21 0,-21 0 0,22 0 16,-1 0-16,-21-1 0,0-20 15,22 21-15,-22-21 0,0-1 0,-21 1 16,0-22-16,0 22 0,0-21 16,0-1-16,0 1 0,0-1 0,-21 1 15,0 20-15,-22-20 0,1 20 0,0 1 16,-1 0-16,1-1 0,0 1 15,-22 21-15,22 0 0,-1 0 16,1-1-16,21 22 0,0 0 0,0-21 16,-1 21-16,22-21 0,0 0 15,22 21-15,-1-21 16,0 0-16,0-1 0,21 1 16,1 0-16,-22 0 0,21 0 0,1-22 15,-1 22-15,0-21 0,1 21 16,-1 0-16,0-22 0,1 22 15,-22 0-15,0 21 0,21-21 0,-42 0 16,21 21-16,-21-22 0,-21 22 31,0 22-15,21-1-16,-21 0 0,0 0 16,21 0-16,0 22 0,0-22 15,0 0-15,0 0 0,0 0 0,0 0 16,0 1-16,0-1 15,0 0-15,21-21 32,0-21-32,0 0 15,-21-1-15</inkml:trace>
  <inkml:trace contextRef="#ctx0" brushRef="#br0" timeOffset="83121.53">14584 12573 0,'0'-21'0,"-21"21"15,21-21 1,-22 21-16,1 0 0,42 0 47,1 0-31,-1 0-16,0 0 15</inkml:trace>
  <inkml:trace contextRef="#ctx0" brushRef="#br0" timeOffset="84958.33">14922 12467 0,'22'0'0,"-44"0"0,22 0 31,-21 0-15,0 0-16,0 21 0,0-21 0,0 22 16,-1-1-16,1 0 0,0 0 15,0 21-15,0-20 0,21 20 0,-21-21 16,21 21-16,0 1 0,0-22 0,0 0 15,0 21-15,0-20 16,0-1-16,0 0 0,21-21 0,0 21 16,0-21-16,0 21 0,22-21 0,-1 0 15,0 0-15,1 0 0,-1-21 16,21 0-16,1 21 0,-1-21 0,1 0 16,-22-1-16,22 1 0,-22 0 15,0 0-15,-20 0 0,-1-22 0,0 22 16,-21 0-16,0 0 0,0 0 0,0-22 15,0 22-15,0 0 0,0 0 16,-21 0-16,0 21 0,-1 0 16,1 0-16,0 0 0,0 0 15,0 0-15,-22 21 0,22 0 16,0 0-16,-21-21 0,21 21 0,-1 22 16,1-22-16,0 0 0,0 0 15,0 22-15,21-22 0,0 0 0,0 0 16,0 0-16,0 0 0,21-21 15,0 0-15,0 0 16,0 0-16,1 0 0,-1 0 0,0 0 16,21 0-16,-21-21 0,1 0 15,20 0-15,-21 0 0,0 0 0,0-22 16,1 22-16,-22 0 0,21 0 0,-21 0 16,21-1-16,-21 1 0,0 0 15,0 42 1,-21-21-1,0 21-15,-1 1 0,22-1 16,0 0-16,0 21 0,-21-21 0,21 1 16,0 20-16,0-21 0,0 0 15,0 0-15,21 1 0,-21-1 0,22 0 16,-1-21-16,0 0 0,-21 21 0,21-21 16,0 0-16,0 0 0,1 0 15,-1-21-15,0 21 0,0-21 0,21 0 16,-20-22-16,-1 22 0,0-21 15,21 21-15,-21-22 0,1 1 16,-1 0-16,0-1 0,0 1 0,-21 0 16,0-1-16,0 1 0,0 0 0,0-1 15,0 1-15,0 21 0,0 0 16,0-1-16,0 1 0,-21 21 16,0 0-16,0 21 15,21 1-15,0-1 0,-22 21 0,22-21 16,-21 22-16,21-1 0,-21-21 0,21 21 15,0 1-15,0-1 0,0 0 16,0 1-16,0-22 0,0 21 0,0 1 16,0-22-16,0 21 0,0-21 15,21 0-15,0 1 0,1-22 16,-22 21-16,21-21 0,0 0 0,0 0 16,0 0-16,22-21 15,-22-1-15,0 22 0,0-21 0,0-21 16,22 21-16,-22 0 0,21-1 0,-21-20 15,0 21-15,22 0 0,-22 0 16,0-1-16,-21 1 0,0 0 0,21 21 16,-21 21-1,0 0 1,-21 1-16,21-1 0,0 0 0,0 0 16,-21 0-16,21 0 0,0 1 15,0-1-15,0 0 0,0 0 16,0 0-16,0 0 0,21-21 0,-21 22 15,21-22-15,0 0 0,1 0 16,20 0-16,-21 0 0,0 0 16,22-22-16,-22 1 0,0 0 0,21 0 15,-21 0-15,22-22 0,-22 22 16,0 0-16,0-21 0,0 21 0,1-1 16,-22 1-16,21 0 0,-21 0 15,-21 42 1,-1-21-1,22 21-15,0 22 0,-21-22 16,21 0-16,-21 0 0,21 0 16,0 22-16,0-22 0,0 0 0,0 0 15,0 0-15,0 0 0,21 1 16,0-22-16,1 0 16,-1 0-16,0 0 0,0 0 15,-21-22-15,21 22 0,-21-21 16,21 0-16,-21 0 0,0 0 15,0-22-15,0 22 0,0 0 0,0 0 16,-21 0-16,0 0 0,0 21 16,0-22-16,21 1 0,-43 21 15,22 0-15,0 0 0,0 0 16,21-21 15,21 21-31,0 0 0,0-21 16,1 21-16,-1-21 0,21 21 15,-21 0-15,0 0 0,22-21 0,-22 21 16,0 0-16,21 0 0,-20 0 0,20 0 16,-21 0-16,0 0 0,0 21 15,1-21-15,-22 21 0,0 0 0,0 0 16,0 0-16,0 1 0,0-1 0,0 21 16,0-21-16,0 0 15,0 1-15,0-1 0,-22 21 0,22-21 16,0 0-16,0 1 0,-21-1 15,21 0 1,-21-21 0,21-21-1,0 0-15,0-1 0,0 1 16,0 0-16,0 0 0,0 0 0,0-22 16,0 22-16,42-21 0,-20 0 15,20-1-15,-21 22 0,21-21 16,1 21-16,-1-22 0,-21 22 0,22 0 15,-1 0-15,0 0 0,-21 21 16,22 0-16,-22 0 0,0 0 0,21 0 16,-20 0-16,-1 21 0,0 0 0,-21 0 15,0 0-15,21 22 0,-21-22 16,0 0-16,0 21 0,0-21 0,0 22 16,0-22-16,0 21 0,0-21 0,0 1 15,0-1-15,0 0 0,0 0 16,-21 0-16,0-21 0,21 21 15,-21-21-15,-1 0 16,1 0 0,0-21-16,21 0 0,-21 0 0,0 0 15,21 0-15</inkml:trace>
  <inkml:trace contextRef="#ctx0" brushRef="#br0" timeOffset="85173.25">16912 12002 0,'-42'0'32,"21"0"-32,21 21 15,0 0 1,0 0-1,-22-21 1</inkml:trace>
  <inkml:trace contextRef="#ctx0" brushRef="#br0" timeOffset="85429.67">15684 12531 0,'0'21'32,"22"-21"-17,-1-21-15,0 21 0,0 0 16,0 0-16,22-21 0,-22 21 0,21-22 16,0 22-16,1 0 0,-1 0 15,0 0-15,1-21 0,-1 21 0,0 0 16,-20 0-16,20 0 0,0 0 15,-21 0-15,1-21 0,-1 21 0,0 0 16,-21-21-16</inkml:trace>
  <inkml:trace contextRef="#ctx0" brushRef="#br0" timeOffset="86381.85">17992 12637 0,'-22'21'0,"1"-21"32,0 21-32,0-21 0,0 0 15,21-21 16,21 0-15,0-1-16,0 22 16,22-21-16,-1 0 0,21 0 15,1 0-15,-1-22 0,22 22 0,0-21 0,-1 0 16,1-1-16,0 1 16,-22 0-16,22-1 0,0 1 0,-22 0 15,1-1-15,-1 1 0,-21 21 0,1 0 16,-22-22-16,0 43 0,-21-21 15,0 0-15,0 0 0,-21 21 16,0 0-16,0 0 0,-22 0 16,22 0-16,-21 0 0,21 0 0,-1 0 15,-20 0-15,21 0 0,0 0 0,-22 21 16,22-21-16,0 21 16,0-21-16,21 21 15,21-21 16,0 0-31,0 0 0,1 0 16,20-21-16,-21 0 0,0 0 16,22 21-16,-22-21 0,21 21 0,-21-22 15,0 1-15,1 21 0,-1 0 16,0 0-16,-21 21 16,-21 1-1,0-1-15,21 0 0,0 0 16,-22 21-16,22-20 0,0-1 0,-21 21 15,21-21-15,0 22 0,0-22 16,0 0-16,0 0 0,0 0 0,0 0 16,0 1-16,0-1 15,0 0-15,0 0 16,-21-21 0,0 21-1</inkml:trace>
  <inkml:trace contextRef="#ctx0" brushRef="#br0" timeOffset="87017.66">18097 12785 0,'0'0'0,"-21"0"0,0-21 15,0 21-15,21-22 16,0 44 15,21-22-31,0 21 0,0 0 16,22 0-16,-1-21 0,0 21 15,1 0-15,20 1 0,1-1 16,-1-21-16,22 21 0,-22 0 0,22 0 16,-21-21-16,20 21 0,1 1 15,0-22-15,-1 21 0,-20-21 0,20 0 16,-20 0-16,-1 21 0,1-21 0,-22 0 16,1 0-16,-22 0 0,0 0 15,-42 0 1,0 0-16,-1 0 15,-20-21-15,21 21 0,-21-21 16,20 21-16,1-22 0,-21 22 0,42-21 16,-21 21-16,0 0 0,21-21 15,0 0 1,21 21 0,0 0-16,0 0 15,0 0-15,0 0 0,1 0 0,-1 21 16,0-21-16,0 21 0,0 0 15,0-21-15,1 22 0,-22-1 0,0 0 16,0 21-16,0-21 0,0 1 0,0-1 16,-22 0-16,1 0 0,0 0 15,0 0-15,-21 1 0,20-1 0,1 0 16,-21 0-16,21-21 0,0 0 16,21 21-16,-22-21 0,1 0 15,0 0-15,21-21 16</inkml:trace>
  <inkml:trace contextRef="#ctx0" brushRef="#br0" timeOffset="87757.47">19727 11515 0,'0'-21'16,"0"42"-16,0-64 0,0 22 0,0 0 15,0 0-15,0 0 0,0 0 16,-21 21-1,21 21-15,0 0 0,0 0 16,0 0-16,0 22 0,0-1 0,0 0 16,0-21-16,0 22 15,0-1-15,0 0 0,0 1 0,-21-22 16,21 21-16,-21-21 0,21 22 0,-21-22 16,21 0-16,0 0 0,0 0 15,0 1-15,0-44 31,0 1-31,0 0 16,0 0-16,21 0 0,0-22 16,0 22-16,-21 0 0,21 0 15,0 0-15,1-22 0,-22 22 0,21 0 16,0 0-16,0 21 0,0-21 0,0 21 16,1 0-1,-1 0-15,-21 21 0,0 0 16,0 0-16,0 0 0,0 1 0,0 20 15,0-21-15,0 0 0,0 0 16,0 22-16,0-22 0,0 0 0,0 0 16,0 0-16,0 1 0,0-1 15,0 0-15,21-21 16,0 0-16,0 0 0,0 0 16,-21-21-16,22 0 0,-1 21 15,-21-22-15,21 1 0</inkml:trace>
  <inkml:trace contextRef="#ctx0" brushRef="#br0" timeOffset="88177.23">20383 11642 0,'0'0'0,"0"-21"0,0-1 15,-21 22 1,0 0-16,0 0 0,0 0 16,0 0-16,-1 0 0,-20 0 0,21 22 15,0-1-15,0 0 0,-1 0 16,1 0-16,21 0 0,0 1 0,-21-1 15,21 0-15,-21 0 0,21 0 0,0 0 16,0 1-16,0-1 16,0 0-16,21-21 15,0 0-15,0 0 16,1 0-16,-1 0 0,0-21 16,0 0-16,0 21 0,0-22 0,1 1 15,-1 0-15,0 0 0,0 0 16,-21 0-16,21-1 0,-21 1 15,0 0-15,0 0 0,0 42 32,0 0-17,0 0-15,-21 1 0,21-1 0,0 0 16,0 0-16,0 0 0,0 0 16,0 1-16,0-1 0,0 0 0,0 0 15,21 0-15,0-21 16,1 0-16,-1 21 0,0-21 15,0 0-15,0 0 0,0 0 0,1 0 16,-1-21-16,-21 0 0</inkml:trace>
  <inkml:trace contextRef="#ctx0" brushRef="#br0" timeOffset="88530.03">20616 11748 0,'0'-22'16,"0"44"-16,0-65 0,0 22 0,0 0 15,0 0-15,0 0 16,21 21-1,1 0-15,-1 0 0,0 0 0,0 0 16,0 0-16,0 0 0,1 0 16,-1 21-16,0-21 0,0 21 15,0 0-15,0-21 0,-21 21 0,0 0 16,0 1-16,0-1 0,0 0 16,0 0-16,0 0 15,0 0-15,-21-21 16,0 0-1,21-21 1,0 0-16,0 0 16,0 0-16,0 0 0,0-1 15,21 1-15,-21 0 16,21 0-16,1 0 0,-1 21 16,-21-21-16,21 21 0,0 0 0,0-22 15,0 22-15,1 0 16,-1 0-16,0 0 0</inkml:trace>
  <inkml:trace contextRef="#ctx0" brushRef="#br0" timeOffset="89098.5">21717 11705 0,'0'0'0,"0"-21"15,0 0-15,0 0 0,0 0 16,0-1-16,-21 1 16,0 21-16,-1 0 0,1-21 15,0 21-15,-21 0 0,21 0 0,-22 0 16,1 0-16,0 0 0,-1 21 16,1-21-16,21 21 0,-22 1 0,1-1 15,21 0-15,0 0 0,0 0 0,-1 0 16,22 1-16,0-1 15,0 0-15,0 0 0,0 0 16,22 0-16,-1-21 0,0 0 16,21 0-16,-21 0 0,1 0 15,-1 0-15,21 0 0,-21 0 0,22 0 16,-22-21-16,21 0 0,-21 21 0,22-21 16,-22 0-16,21 0 0,-21-22 15,0 22-15,1-21 0,-1 21 0,0-22 16,0 1-16,0 0 0,0-1 15,-21 1-15,0 0 0,0-1 0,0 1 16,0 0-16,0 20 0,0 1 0,0 0 16,-21 42-1,0 0-15,0 22 16,0-1-16,0-21 0,-1 43 0,1-22 16,0 0-16,21 1 0,-21-1 15,21 0-15,0 1 0,0-1 0,0 0 16,0-20-16,21 20 0,0-21 15,0 21-15,22-20 0,-22-1 0,21 21 16,1-42-16,-22 21 0,21 0 16,0-21-16,1 0 0,-22 0 0,21 0 15,-21 0-15,22-21 0,-22 0 0,21 0 16,-21 21-16</inkml:trace>
  <inkml:trace contextRef="#ctx0" brushRef="#br0" timeOffset="89934.04">20341 12954 0,'0'-21'31,"-21"21"-31,0 0 16,0 0-16,-1 0 0,1 0 15,0 0-15,-21 0 0,21 0 16,-1 0-16,1 21 0,0-21 0,0 21 16,0 0-16,0 1 0,21-1 15,0 0-15,0 0 0,0 0 16,0 0-16,21 1 0,0-1 0,0 0 16,0-21-16,0 21 0,22 0 15,-22-21-15,0 21 0,21 1 0,-20-22 16,-1 21-16,0 0 0,0-21 0,-21 21 15,0 0-15,0 0 16,-21-21-16,0 22 16,-22-22-16,22 0 0,-21 21 0,0-21 15,-1 0-15,1 0 0,0 0 16,-1 21-16,1-21 0,21 0 0,0 0 16,-22 0-16,22 0 0,0-21 15,21 0 1,0-1-16,21 22 0,0-21 15,0 21-15,1-21 0,20 21 16,-21-21-16,21 21 0,-20 0 0</inkml:trace>
  <inkml:trace contextRef="#ctx0" brushRef="#br0" timeOffset="90994.12">20637 13060 0,'22'-21'15,"-22"42"1,-22 0-16,22 0 0,-21 0 16,21 1-16,0-1 0,-21 0 0,21 0 15,-21 0-15,21 0 0,-21 1 16,21-1-16,0 0 0,0 0 16,0 0-16,0 0 15,21-21 1,0 0-16,0 0 0,0 0 15,1 0-15,-1-21 0,0 0 0,0 21 16,21-21-16,-42 0 0,22 0 16,-22-1-16,0 1 0,0 0 15,0 0-15,0 0 0,0 0 0,-22-1 16,1 1-16,0 0 0,0 0 16,0 21-16,0 0 0,-1 0 31,44 0-16,-1 0-15,0 0 16,0 0-16,21 0 0,-20 0 16,-1 0-16,21 0 0,0-21 0,-20 0 15,20-1-15,0 22 0,-21-21 16,22 0-16,-1 0 0,0-21 0,1 20 16,-22 1-16,21 0 0,-21 0 0,-21 0 15,0 0-15,22-1 0,-22 1 16,0 0-16,0 0 15,-22 21-15,1 0 0,0 21 16,0 0-16,0 0 0,0 22 16,21-1-16,-22 0 0,1 1 15,21 20-15,-21-20 0,21 20 0,-21-21 16,21 22-16,-21-1 0,21 1 16,0-1-16,-21 1 0,-1-1 0,1 1 15,21-1-15,0 22 0,-21-21 16,0 20-16,21-20 0,0-1 0,-21 1 15,21-1-15,0 1 0,0-1 16,0-20-16,0-1 0,0 0 0,21 1 16,0-1-16,0-21 0,-21 0 0,21-21 15,1 0-15,-1 0 0,0 0 16,0 0-16,0 0 0,0-42 0,1 21 16,20 0-16,-21-22 0,0 1 15,0 0-15,-21 20 0,0-20 0,22-21 16,-22 20-16,0 1 0,0 0 15,0-22-15,-22 22 0,1-22 0,-21 22 16,21-22-16,0 22 0,-22-21 16,22 20-16,-21 1 0,21 21 0,-1-22 15,1 22-15,0 0 0,21 0 0,-21 0 16,21 0-16,0-1 16,0 1-16,21 21 0,21-21 0,-20 0 15,-1 0-15,21 0 0,0-1 0,22 1 16,-22 0-16,22-21 0,-1 21 15,1-22-15,-1 1 0,1 0 16,-22-1-16,22 1 0,-22 0 0,0 20 16,1-20-16,-22 21 0,0 0 15,0 0-15,-21-1 0,-21 22 32,0 0-32,0 22 0,-22-1 0,22 21 15,-21-21-15,21 22 0,-1-1 16,1-21-16,0 21 0,0 1 0,0-1 15,0-21-15,21 22 0,-22-22 0,22 21 16,0-21-16,0 0 0,0 1 16,0-1-16,0 0 0,22 0 0,-1 0 15,0-21-15,0 0 0,-21 21 16,21-21-16,0 0 0,1 0 16,-22-21-16</inkml:trace>
  <inkml:trace contextRef="#ctx0" brushRef="#br0" timeOffset="91174.01">21526 13187 0,'0'0'15,"22"0"17,-1-21-32,0 21 15,21 0-15,-21 0 0,1-21 16,20-1-16,-21 22 0,21-21 0,1 21 15,-22-21-15,21 0 0,-21 0 16,22 0-16</inkml:trace>
  <inkml:trace contextRef="#ctx0" brushRef="#br0" timeOffset="91637.59">22373 12764 0,'-21'0'31,"21"21"-31,-21 0 0,0 0 0,-1 0 15,1 22-15,21-22 0,-21 21 0,0 0 16,0 1-16,0-1 0,21-21 16,-22 22-16,1-1 0,0-21 0,21 21 15,-21-20-15,0 20 0,21-21 16,-21 0-16,21 0 0,0 1 16,0-44 15,21 1-16,0 0-15,-21 0 0,21 0 0,-21-22 16,21 1-16,0 21 0,-21-21 16,22-22-16,-1 22 0,0-1 0,-21 1 15,21 0-15,0-1 16,-21 1-16,0 21 0,21 0 0,1 21 16,-22 21-1,0 0-15,0 21 0,0 1 16,0-22-16,0 21 0,0 1 0,0-1 15,0 0-15,0 1 0,0-22 16,0 21-16,0-21 0,0 0 0,0 22 16,0-22-16,0 0 0,0 0 15,0 0 1,-22-21 15,1-21-31,0 21 0,0-21 16</inkml:trace>
  <inkml:trace contextRef="#ctx0" brushRef="#br0" timeOffset="92085.33">22056 13272 0,'0'0'0,"21"0"47,0 0-31,0 0-16,0 0 0,22-22 0,-22 22 15,0 0-15,21-21 0,-21 21 16,22-21-16,-22 0 0,21 0 0,1 21 15,-1-21-15,0-1 0,1 1 16,20 0-16,-21 0 0,1 0 16,-22 0-16,0 21 0,0 0 0,-21-22 15,-21 22-15,0 0 16,0 22-16,-22-22 0,22 21 16,0 0-16,-21-21 0,21 21 0,-1 0 15,1 0-15,21 1 16,0-1-16,0 0 0,0 0 15,21-21-15,1 21 0,-1 0 0,0-21 16,0 22-16,0-22 0,0 21 16,1-21-16,-1 21 0,-21 0 15,21-21-15,-21 21 0,0 0 16,-21 1 0,0-22-16,-1 0 15,1 0-15,-21 0 0,21 0 0,-22 21 16,1-21-16,21 0 0,-21 0 15,20 0-15,1 0 0,0 0 0,0 0 16,21-21-16,0-1 16,21 1-1,0 0-15,22 21 0</inkml:trace>
  <inkml:trace contextRef="#ctx0" brushRef="#br0" timeOffset="92459.14">23029 13102 0,'0'0'0,"21"-21"0,1 0 16,-22 0-16,0 0 0,0-1 16,0 1-16,-22 21 15,1 0-15,0 0 16,0 0-16,0 0 0,-22 0 0,22 21 16,0 1-16,0-22 0,0 21 15,21 0-15,0 0 0,0 0 16,0 0-16,21 1 0,0-1 15,0-21-15,0 21 16,1-21-16,-1 21 0,0-21 0,0 21 16,0 0-16,0 1 15,-21-1 1,0 0-16,-21-21 16,0 0-16,0 21 0,0-21 0,0 0 15,-1 0-15,-20 0 0,21 21 16,0-21-16,0 0 0,-1 0 0,1 0 15,0 0-15,21-21 16,21 0 0,0 0-16,1 0 0,-1 21 15,0-22-15</inkml:trace>
  <inkml:trace contextRef="#ctx0" brushRef="#br0" timeOffset="93117.36">23114 13145 0,'0'0'0,"21"0"0,0 0 16,22 0-16,-22 0 0,0 0 15,21 0-15,-21 0 0,1 0 0,-1 0 16,0 0-16,0 0 16,0 0-16,-21-22 15,0 1 1,0 0-16,0 0 16,-21 21-16,0 0 0,21-21 15,-21 21-15,0 0 16,-1 0-16,22 21 15,-21 0-15,0-21 0,21 21 16,0 0-16,-21 1 0,21-1 16,0 0-16,0 0 0,0 0 0,0 0 15,0 1-15,0-1 0,0 0 0,21 0 16,0-21-16,0 0 16,-21 21-16,22-21 0,-1 0 0,0 0 15,0 0-15,0 0 0,0 0 16,1 0-16,-22-21 15,21 21-15,0-21 0,0 21 0,0-21 16,-21 0-16,21-1 0,-21 1 16,22 0-16,-22 0 0,0 0 15,0 0-15,0-1 0,0 1 0,21 0 16,-21 0-16,21 21 16,-21-21-16,21 21 15,0 0-15,0 0 0,-21 21 16,0 0-16,22-21 0,-22 21 15,21 0-15,-21 1 0,0-1 0,0 0 16,0 0-16,0 0 0,0 0 16,0 1-16,0-1 15,0 0-15,0 0 16,0-42 15,0 0-15,0 0-16,0-1 15,0 1-15,0 0 0,0 0 0,0 0 16,21 0-16,0-22 0,-21 22 0,0 0 16,21 0-16,-21 0 0,21-1 15,-21 1-15,22 0 0,-1 0 16,0 21-16,-21-21 0,21 0 0,0-1 16</inkml:trace>
  <inkml:trace contextRef="#ctx0" brushRef="#br0" timeOffset="93405.2">24236 12573 0,'0'-21'31,"0"42"-15,0 0-16,0 0 0,-21 1 0,-1-1 15,1 0-15,21 21 0,-21-21 0,0 22 16,0-1-16,21-21 0,-21 22 15,21-1-15,-22-21 0,22 21 16,0-20-16,0 20 0,0-21 0,0 0 16,0 0-16,0 1 0,0-1 15,22 0-15,-22 0 0,21 0 0,0-21 16,0 21-16,0-21 0,0 0 16,1 0-16,-1 0 15,0 0-15,-21-21 0,0 0 16,21 21-16,-21-21 0,0 0 15</inkml:trace>
  <inkml:trace contextRef="#ctx0" brushRef="#br0" timeOffset="93654.06">23982 12912 0,'0'0'0,"0"21"15,21 0 1,0-21-16,0 0 15,0 0-15,1 0 0,-1 0 0,21 0 16,-21 0-16,0 0 0,1-21 0,20 21 16,-21-21-16,21 21 0,-20-21 15,-1-1-15,21 22 0,-21-21 0,0 21 16,-21-21-16,22 21 16,-22-21-16,0 0 15,-22 21 1,1 0-16,0 0 0,-21 0 15</inkml:trace>
  <inkml:trace contextRef="#ctx0" brushRef="#br0" timeOffset="95090.38">22394 11451 0,'0'0'0,"-21"0"0,0 0 15,0 0-15,0 0 0,-1 0 16,1 21-16,0-21 15,42 0 32,0 0-47,22 0 0,-1 0 0,0 0 16,22 0-16,-22 0 0,22 0 16,20 0-16,-20 0 0,-1 0 0,1 0 15,-1 0-15,22 0 0,-21-21 0,-1 21 16,-21 0-16,22-21 15,-1 21-15,-20 0 0,-1-21 0,0 21 16,-20-21-16,-1 21 0,0 0 0,0 0 16,-21-21-16,0-1 15,0 1-15,-21 21 16,0 0-16,0-21 0,-22 21 0,22 0 16,0 0-16,-21-21 0,20 21 15,-20 0-15,21-21 0,0 0 0,-22 21 16,22 0-16,0 0 0,0-22 15,0 22-15,0 0 16,-1 0-16,65 0 47,-1 22-47,-21-22 16,0 0-16,1 0 0,20 0 15,-21 0-15,21 0 0,-20 0 0,20 0 16,-21 0-16,21 0 0,-20 0 15,-1 0-15,0 0 0,0 0 0,0 21 16,-21 0-16,0 0 16,0 0-16,-21 0 15,0 1-15,0-1 0,-22 0 16,22 0-16,-21 0 0,21 22 0,-22-22 16,1 0-16,21 0 0,0 0 15,-22 0-15,22 1 0,0-1 0,0-21 16,0 21-16,21 0 0,-21-21 15,-1 0 1,22 21-16,0-42 31</inkml:trace>
  <inkml:trace contextRef="#ctx0" brushRef="#br0" timeOffset="99866.32">24426 13018 0,'0'0'0,"-21"0"0,0 0 0,0 0 0,0 0 16,-1 0-1,44 0 16,-1 0-31,21 0 0,-21 0 16,22 0-16,-1 0 0,0 0 0,22 0 16,-22 0-16,22 0 0,-22 0 0,21 0 15,-20 0-15,20 0 16,1 0-16,-22 0 0,0 0 0,22 0 16,-22 0-16,-21 0 0,22-22 0,-22 22 15,0 0-15,0 0 0,0-21 16,-21 0-1,0 0-15,-21 0 16,0 21-16,0-21 16,0 21-16,0 0 0,-1-22 0,1 22 15,0 0 1,0 0-16,0 0 0,21-21 0,-21 21 16,-1 0-1,44 0 32,-1 0-47,0 0 0,0 0 16,0 0-16,0 0 0,1 0 0,-1 0 15,0 21-15,0 1 16,-21-1-16,21-21 0,-21 21 0,0 0 16,0 0-16,0 0 0,0 1 15,0 20-15,0-21 0,0 0 0,-21 0 16,0 22-16,0-22 0,0 0 0,-1 0 15,1 0-15,21 1 16,-21-1-16,0 0 0,0 0 16,21 0-16,21-21 31,0 0-15,0 0-16,0-21 0</inkml:trace>
  <inkml:trace contextRef="#ctx0" brushRef="#br0" timeOffset="100294.08">25993 12975 0,'0'0'0,"21"0"0,-21 21 47,0 1-31,-21-1-16,21 0 0,0 0 0,0 0 15,-22 0-15,22 1 0,-21-1 16,21 0-16,-21-21 0,21 21 0,0 0 16,0 0-16,0 1 15,21-22 1,0 0-16,1 0 15,-1 0-15,0 0 0,21-22 16,1 1-16,-1 0 0,0 0 0,1 0 16,-1 0-16,0-1 0,1 1 0,-1 0 15,0-21-15,1 21 0,-22-1 16,21 1-16,0 0 0,-20 0 0,20 21 16,-21-21-16,0 0 0,0 21 0,1 0 15,-1-22-15,0 22 16</inkml:trace>
  <inkml:trace contextRef="#ctx0" brushRef="#br0" timeOffset="101333.57">24532 11176 0,'0'-63'31,"0"126"-31,0-148 16,21 85 0,0 0-1,1 0-15,-1 22 16,0-1-16,0 0 0,0 0 0,0 21 15,1-20-15,-22-1 0,21 21 16,0-21-16,0 0 0,0 1 0,-21-1 16,21 0-16,1 0 0,-1 0 15,0 0-15,0 1 0,-21-1 16,21-21-16,-21 21 16,21-21-16,-42-21 46,0 0-46,21-1 16,0 1-16,0 0 0,0 0 16,0 0-16,0-22 0,0 22 15,0-21-15,21 21 0,-21-22 0,21 22 16,-21 0-16,22 0 0,-22 0 16,0 0-16,0 42 15,0 0-15,-22 21 0,1-21 16,0 22-16,0-1 15,-21 0-15,20 1 0,-20 20 0,0-42 16,-1 22-16,1-1 0,21 0 0,-21-20 16,-1 20-16,22-21 0,-21 0 15,21 0-15,-1-21 0</inkml:trace>
  <inkml:trace contextRef="#ctx0" brushRef="#br0" timeOffset="109778.38">16277 14838 0,'-21'0'47,"0"0"-32</inkml:trace>
  <inkml:trace contextRef="#ctx0" brushRef="#br0" timeOffset="110638.68">16235 14838 0,'-21'0'16,"-1"0"-16,1 0 0,0 0 15,0 0-15,-21 0 0,20 0 16,1 0-16,0 0 0,-21 0 0,-1 0 15,22 0-15,-21-21 0,21 21 16,-22 0-16,1 0 0,21 0 0,0 0 16,0 0-16,-22 0 0,22 0 0,0 0 15,0 0 1,0 0-16,42 0 47,0 0-47,0 0 0,0 0 0,0 0 15,1 0-15,20 0 0,-21 0 16,21 0-16,1 0 0,-1 0 0,22 0 16,-1 0-16,-21 0 0,22 0 15,21 0-15,-22 0 0,1 0 0,-1 0 16,1 0-16,-1 0 0,1 0 0,-1 0 16,-21 0-16,1 0 0,-1 0 15,-21 0-15,0 0 0,22 0 16,-22 0-16,0-21 15,-21-1 17,-21 22-32,0-21 15,0 0-15,-1 0 0,1 21 16,0-21-16,0 0 0,-21-1 0,20 22 16,-20-21-16,21 0 0,-21 0 15,-1 21-15,22-21 0,-21 0 0,-1 21 16,22 0-16,0-22 0,0 22 15,0 0 1,42 0 0,0 0-1,0 22-15,22-22 0,-22 21 16,0-21-16,21 0 0,-21 21 16,22-21-16,-1 21 0,-21-21 0,22 0 15,-1 21-15,0-21 0,-21 0 16,22 21-16,-1-21 0,0 0 0,1 0 15,-22 22-15,21-22 0,-21 21 0,1-21 16,-1 0-16,0 0 0,-21 21 16,21-21-16,-21 21 15,0 0-15,-21-21 16,-21 21-16,20 1 0,-20-1 16,0 0-16,21 0 0,-22 0 0,1 0 15,0 1-15,-1-1 0,1 21 16,21-21-16,-22 22 0,1-22 0,0 21 15,-1-21-15,1 22 0,0-1 16,-1-21-16,22 0 0,-21 22 0,21-22 16,-22 0-16,22 0 0,0 0 15,0-21-15,21 21 0,0 1 0,-21-22 16,21-22 15,0 1-31,21 0 16</inkml:trace>
  <inkml:trace contextRef="#ctx0" brushRef="#br0" timeOffset="114885.79">18097 14753 0,'0'21'0,"0"1"109,-21-22-78,21 21-31</inkml:trace>
  <inkml:trace contextRef="#ctx0" brushRef="#br0" timeOffset="115497.77">17992 15028 0</inkml:trace>
  <inkml:trace contextRef="#ctx0" brushRef="#br0" timeOffset="117469.94">18013 15092 0,'0'21'16,"0"-42"31,0 0-32,0 0-15,0-1 16,0 1-16,0 0 0,0 0 0,0 0 15,0 0-15,0-22 0,0 1 16,0 21-16,0-22 0,0 1 0,0 0 16,0-1-16,21-20 0,0 21 15,0 20-15,-21-20 0,21 21 0,1 0 16,-22 0-16,0-1 0,21 22 16,0 0-16,-21 22 15,0-1-15,0 0 0,0 0 16,0 0-16,0 0 15,0 1-15,21-22 63,-21-22-63,0 1 16,0 0-16,0 0 15,-21 21-15,21-21 0,-21 0 16,0 21-16,-1 0 15,1 0 1,0 0-16,21 21 0,-21 21 16,21-21-16,0 22 0,-21-22 15,0 21-15,21 0 0,-22 1 16,22-1-16,0 0 0,0 1 16,0-1-16,0-21 0,0 22 0,0-1 15,0-21-15,0 21 0,0-20 0,22 20 16,-1-21-16,0 0 0,0 0 15,0-21-15,0 22 0,1-22 0,20 0 16,-21 0-16,21 0 0,-20 0 16,20-22-16,0 1 0,1 0 0,-22 0 15,21 0-15,0 0 0,-20-1 16,-1 1-16,21 0 0,-21-21 0,0 21 16,-21-1-16,0 1 0,22-21 15,-22 21-15,0 0 0,0-1 16,0 1-16,-22 21 15,1 0-15,0 0 16,0 0-16,21 21 0,-21-21 16,21 22-16,0-1 0,0 0 0,0 0 15,0 0 1,21 0-16,0-21 0,0 0 0,0 22 16,1-22-16,-1 21 15,0-21-15,0 0 0,0 21 0,0 0 16,1-21-16,-22 21 0,0 0 15,21-21 1,-21 22-16,21-1 0,-21 0 16,0 0-1,21-21-15,0 0 16,0 0 0,-21-21-1,22 21-15,-22-21 0,0 0 0,21-1 16,0 1-16,-21 0 0,21 0 15,-21 0-15,0 0 0,21-1 0,-21-20 16,21 21-16,-21 0 0,0 0 0,0-1 16,0 1-16,0 0 15,-21 42 17,0 0-17,21 1-15,-21-1 0,21 0 16,0 0-16,0 0 0,0 0 15,21 1-15,0-22 16,0 21-16,1-21 0,-1 0 16,0 0-16,-21 21 0,21-21 15,0 21-15,0-21 0,-21 21 16,22-21 0,-22 21-16,0 1 15,21-22 1,0 0-1,0 0-15,0 0 16,0 0-16,1 0 0,-1-22 16,0 22-16,0-21 0,0 0 0,22 0 15,-22 0-15,0 0 0,0-1 0,0 1 16,0-21-16,-21 21 0,22-22 16,-22 1-16,21 21 0,-21-21 0,21-1 15,-21 22-15,0-21 0,0 21 16,0-1-16,0 1 0,0 0 0,0 42 31,0 0-15,-21 1-16,21-1 0,0 21 0,-21 0 15,21-20-15,-22 20 0,1 0 16,21 1-16,0-22 0,0 21 0,0-21 16,0 0-16,0 22 0,0-22 15,0 0-15,0 0 0,0 0 16,21-21-16,1 0 0,-1 0 0,0 0 15,0 0-15,21 0 16,-20 0-16,-1-21 0,0 0 0,0 21 16,-21-21-16,21 0 0,0 0 0,-21-1 15,22 1-15,-22 0 0,0 0 16</inkml:trace>
  <inkml:trace contextRef="#ctx0" brushRef="#br0" timeOffset="117651.83">19452 14774 0,'0'0'0,"-21"0"0,42 0 31,0 0-15,0 0-16,22 0 0,-22 0 0,0 0 16,21 0-16,-20 0 0,-1 0 0,21 0 15,-21-21-15,0 21 0,1-21 16,-1 21-16,0-21 0</inkml:trace>
  <inkml:trace contextRef="#ctx0" brushRef="#br0" timeOffset="119374.11">20278 14796 0,'0'0'0,"-22"-22"0,1 22 32,21 22-1,0-1-31,0 0 0,0 0 0,0 0 15,-21 0-15,21 1 0,0-1 16,-21 21-16,21-21 0,0 0 0,0 1 16,-21-1-16,21 0 0,-21 0 15,21 0-15,0 0 16,0-42 0,0 0-1,0 0-15,0 0 0,0-22 16,0 22-16,0 0 0,21-21 15,0 21-15,-21-1 0,0-20 0,21 21 16,-21 0-16,21 0 0,0-1 16,-21 1-16,22 21 15,-1 0-15,0 21 16,0 1-16,0-1 0,-21 0 16,21 0-16,-21 21 0,22-20 15,-22-1-15,21 0 0,0 0 0,-21 0 16,21-21-16,-21 21 0,21 1 15,0-22-15,1 21 16,-1-21-16,0 0 0,0 0 16,0-21-16,0 21 15,1-22-15,-1 1 0,0 0 0,0 0 16,0 0-16,-21-22 16,21 22-16,-21 0 0,22 0 0,-1 0 15,-21-22-15,0 22 0,21 0 16,-21 0-16,21 21 15,-21 21 1,0 0 0,0 0-16,0 1 0,0-1 15,0 0-15,0 21 0,0-21 0,0 1 16,21-1-16,-21 0 0,0 0 16,21 0-16,-21 0 0,0 1 0,22-1 15,-1-21-15,0 21 0,0-21 16,0 0-16,0 0 0,1 0 15,-1 0-15,0-21 0,0 21 0,21-21 16,-20-1-16,-1 1 0,0 0 16,0 21-16,0-42 0,0 21 0,-21-1 15,22 1-15,-22 0 0,21 0 16,-21 0-16,0 0 0,0 42 47,0 0-47,-21-21 0,21 21 0,-22 0 15,22 0-15,0 1 0,0-1 0,0 0 16,0 0-16,0 0 0,0 0 16,0 1-16,0-1 0,22 0 15,-1-21-15,0 0 0,0 0 16,0 0-16,0 0 0,1 0 0,-1 0 16,21 0-16,-21-21 0,22 0 15,-22 21-15,0-22 0,0 1 0,21 0 16,-20 0-16,-1 0 0,0-22 15,0 22-15,-21 0 0,0 0 16,21-21-16,-21 20 0,0 1 16,0 0-16,-21 21 15,0 21 1,0 0-16,21 1 0,0-1 16,0 0-16,0 0 0,0 0 15,0 0-15,0 1 0,0-1 16,21-21-16,0 21 0,-21 0 0,21-21 15,-21 21-15,21-21 0,-21 21 16,-21-21 31,0 0-47,0 0 0,0-21 0,-22 21 16,22 0-16,0 0 0,0 0 15,0-21-15,0 21 16,21 21-1,0 0-15,0 1 16,21-1-16,0-21 0,0 0 16,0 21-16,0-21 0,1 0 15,-1 0-15,21 0 0,-21 0 0,0 0 16,1 0-16,20 0 0,-21-21 16,0 0-16,22 21 0,-22-22 0,0 1 15,0 0-15,0 0 0,0-21 16,1 20-16,-1 1 0,0-21 15,-21 0-15,0-1 0,0 22 0,0-21 16,21-1-16,-21 1 0,0 0 0,0-1 16,0 22-16,0-21 0,0 21 15,0 0-15,0-1 0,0 44 16,0 20 0,0-21-16,0 21 0,0-20 15,0 20-15,0 0 0,0 1 16,0-1-16,0 0 0,0-21 0,0 22 15,0-1-15,0-21 0,0 22 0,0-22 16,0 0-16,0 0 16,0 0-16,0 0 0,21-21 0,-21 22 15,21-22-15,1 0 16,-22-22 0,0 1-16,21 21 15</inkml:trace>
  <inkml:trace contextRef="#ctx0" brushRef="#br0" timeOffset="119585.99">22119 14796 0,'21'0'32,"0"0"-32,1-22 15,-1 22-15,0 0 0,21 0 16,-21-21-16,1 21 0,-1 0 15,0-21-15,21 21 0,-21-21 0,1 21 16,-1-21-16,0 21 0,0 0 0,-21-21 16,-21 21-1</inkml:trace>
  <inkml:trace contextRef="#ctx0" brushRef="#br0" timeOffset="119789.87">21505 14732 0,'0'0'0,"-42"21"0,-22-21 31,86 0 16,-1 0-31,-21 21-16,21-21 0,0 0 15,0 0-15,0 0 0</inkml:trace>
  <inkml:trace contextRef="#ctx0" brushRef="#br0" timeOffset="121201.06">22818 14901 0,'0'0'0,"21"-21"0,0 0 16,0 0-1,-21 0-15,0 0 0,21-1 16,-21 1-16,0 0 16,0 0-16,0 0 0,-21 0 15,0 21-15,0 0 0,0-22 0,-1 22 16,-20 0-16,21 0 0,-21 22 15,-1-22-15,22 21 0,-21 0 0,-1 0 16,22 21-16,-21-20 0,21-1 16,0 21-16,-1-21 0,1 0 0,21 22 15,0-22-15,0 0 0,0 0 0,0 0 16,0 1-16,21-22 0,1 21 16,-1-21-16,0 0 0,0 0 15,21 0-15,-20 0 0,-1 0 16,21 0-16,-21 0 0,0-21 0,22-1 15,-22 22-15,0-21 0,0 0 0,0 0 16,-21 0-16,0 0 0,22-1 16,-22 1-16,0 0 0,0 0 0,0 0 15,0 0-15,0-1 0,0 1 16,-22 42 0,22 1-16,-21-22 15,21 21-15,0 0 0,0 0 16,0 0-16,0 0 0,0 1 15,0-1-15,0 0 0,0 0 16,21 0-16,1-21 0,-1 0 16,-21 21-16,21-21 0,0 0 0,0 0 15,0 0-15,1 0 0,-1 0 0,0 0 16,0-21-16,0 0 0,0 0 16,1 21-16,-1-21 0,0-22 0,0 22 15,0 0-15,-21-21 0,0 21 16,21-22-16,-21 1 0,22 0 0,-22-1 15,0 1-15,0 0 0,0 20 0,0-20 16,0 21-16,0 0 0,0 0 16,0 42-1,0 21 1,0-21-16,0 0 0,0 22 16,0-22-16,0 21 0,0-21 0,0 22 15,0-22-15,0 0 0,0 21 16,0-20-16,0-1 0,0 0 0,0 0 15,0 0-15,0 0 0,-22 1 16,1-1-16,21-42 47,0-1-31,0 1-16,0 0 15,21 0-15,1 0 0,-1 0 16,0-1-16,-21 1 0,21 0 0,0 0 15,0 0-15,1 21 0,-1 0 16,0-21-16,-21 42 16,0 0-1,0 0-15,-21-21 0,0 21 16,-1 0-16,1 1 0,0-22 16,0 0-16,21 21 0,-21-21 15,0 0 1,21 21 31,0 0-32,0 0 1,0 0-16,21 1 0,0-1 16,-21 0-1,0 0-15,21-21 0,0 0 0,0 21 16,1-21-16,-1 0 0,0 0 15,0 0-15,0 0 0,22 0 16,-1 0-16,-21 0 0,21 0 0,1-21 16,-1 21-16,-21-21 0,22 0 0,-22 21 15,21-21-15,-21-1 16,0 1-16,1 0 0,-22-21 0,0 21 16,21-1-16,-21 1 0,0 0 0,0-21 15,0 21-15,0-1 16,-21 22-16,-1 0 0,1 0 15,0 0-15,0 22 16,0-1-16,0 0 0,-1 0 0,1 0 16,0 22-16,21-22 0,0 0 0,0 0 15,0 0-15,0 0 0,0 1 16,0-1-16,0 0 0,0 0 0,21 0 16,0-21-16,1 0 15,-1 0-15,0 0 16,0 0-16,0 0 0,0 0 15,1 0-15,-22-21 0,21 21 0,0-21 16,0 21-16,-21-21 0,21 0 16,0-1-16,1 22 0,-22-21 0</inkml:trace>
  <inkml:trace contextRef="#ctx0" brushRef="#br0" timeOffset="121409.94">23982 14944 0,'-21'21'31</inkml:trace>
  <inkml:trace contextRef="#ctx0" brushRef="#br0" timeOffset="124954.07">24299 14711 0,'0'0'0,"-21"0"0,21 21 15,-21-21-15,21 21 32,21-21-1,0 0-16,22 0-15,-22 0 0,21 0 16,0 0-16,1 0 0,20 0 0,-20 0 16,20 0-16,-21 0 0,22-21 15,-1 21-15,-20 0 0,20-21 0,-20 21 16,-1-21-16,0 21 0,1 0 0,-22-21 16,21 21-16,-21 0 0,-21-22 15,21 22-15,-21-21 16,0 0-16,0 0 15,-21 0-15,0 21 16,0 0-16,0-21 0,-22 21 0,22 0 16,0 0-16,-21 0 0,21 0 15,-1 0-15,1 0 0,0 0 0,0 0 16,0 0-16,42 0 31,0 0-31,0 0 0,0-22 16,22 22-16,-22 0 0,21 0 15,-21 0-15,1 0 0,20 0 0,-21 0 16,0 0-16,0 0 0,1 0 16,-22 22-16,21-1 15,-21 0-15,0 0 0,0 0 0,0 0 16,0 22-16,-21-22 0,-1 0 0,1 0 16,0 0-16,0 22 0,0-22 15,0 0-15,21 0 0,-22 0 0,1-21 16,21 22-16,-21-1 0,42-21 31,0 0-15,1 0-16,-1-21 0,21 21 0,-21-22 15</inkml:trace>
  <inkml:trace contextRef="#ctx0" brushRef="#br0" timeOffset="125233.25">25950 14288 0,'0'0'0,"0"-22"0,0 1 16,0 42-1,-21 1-15,21-1 16,-21 0-16,0 21 0,0-21 16,-1 22-16,22-1 0,-21 0 15,0 1-15,21-22 0,0 21 0,0-21 16,-21 22-16,21-22 0,0 0 0,0 0 15,0 0-15,0 1 0,0-1 16,21-21 0,0 0-1,0 0-15,1 0 0,-1 0 16,-21-21-16,21-1 0,-21 1 0</inkml:trace>
  <inkml:trace contextRef="#ctx0" brushRef="#br0" timeOffset="125438.13">25633 14647 0,'0'0'0,"-21"0"16,42 0 15,0 0-31,0 0 16,0 0-16,22 0 0,-22 0 0,0 0 15,0 0-15,21 0 0,-20 0 16,-1 0-16,0 0 0,21 0 0,-21 0 15,1 0-15,-1 0 0,0-21 0,0 21 16</inkml:trace>
  <inkml:trace contextRef="#ctx0" brushRef="#br0" timeOffset="125929.78">26077 14626 0,'0'0'16,"0"21"-16,21-42 46,1 21-46,-1-21 16,-21 0-16,21 0 16,0 21-16,-21-21 0,0-1 0,0 1 15,0 0-15,-21 21 32,0 21-17,0-21-15,-1 21 0,22 1 16,-21-1-16,21 0 0,-21 21 0,21-21 15,0 1-15,0-1 0,0 0 0,0 0 16,0 0-16,0 0 16,21-21-16,0 0 15,1 0-15,-1 0 0,0 0 16,0-21-16,0 21 16,0-21-16,1 0 0,-1 21 0,-21-21 15,21 0-15,0-1 0,0 1 16,-21 0-16,21 0 0,-21 0 15,22 0-15,-22-1 0,0 44 32,0-1-32,0 0 15,0 0-15,0 0 0,0 0 0,0 1 16,0-1-16,0 0 0,0 0 16,0 0-16,-22 0 0,22 1 15,-21-22-15,21 21 0,21-42 47</inkml:trace>
  <inkml:trace contextRef="#ctx0" brushRef="#br0" timeOffset="126165.65">26606 14224 0,'0'-21'0,"0"42"0,0-21 31,0 21-15,0 0-16,0 1 0,0 20 0,0-21 15,0 0-15,-21 22 0,21-22 16,0 21-16,0-21 0,0 0 0,0 1 16,0-1-16,0 0 0,0 0 15,0 0-15</inkml:trace>
  <inkml:trace contextRef="#ctx0" brushRef="#br0" timeOffset="127322.98">26479 14499 0,'0'0'0,"22"0"31,-1 0-31,0 0 0,0 0 15,0 0-15,22 0 16,-22 0-16,0-21 0,0 21 16,0-21-16,22 21 0,-22-21 0,21 21 15,-21-21-15,22 21 0,-22 0 16,21-22-16,-21 22 0,0 0 16,-42 22-1,0-22 1,0 21-16,0 0 0,0 0 0,-1 0 15,1 0-15,0 1 0,21-1 16,-21 0-16,21 0 0,-21 0 16,21 0-16,0 1 15,0-1-15,21-21 16,0 0-16,-21 21 0,21-21 16,0 0-16,1 0 0,-1 0 0,0 0 15,0-21-15,-21 0 0,21 21 16,0-22-16,1 1 0,-22 0 15,0 0-15,0 0 0,0 0 0,0-1 16,0 1-16,0 0 0,-22 0 16,1 21-16,0 0 0,0-21 0,0 21 15,0 0-15,-1 0 0,1 0 16,0 21-16,0-21 0,0 21 0,21 0 16,0 0-16,0 1 15,0-1-15,0 0 0,0 0 16,21-21-16,0 0 0,0 21 15,0-21-15,1 0 16,-1 0-16,0 0 0,21 0 0,-21-21 16,1 21-16,-1-21 0,0 0 15,0 0-15,0 21 0,0-22 16,-21 1-16,0 0 0,0 0 16,0 42 15,-21 0-31,21 0 0,0 1 15,0-1 1,-21 0-16,21 0 0,0 0 16,0 0-16,21-21 31,0 0-31,1 0 0,-1 0 16,0 0-16,0-21 0,-21 0 15,21 0-15,0 21 0,-21-21 0,22 0 16,-22-1-16,21 22 0,-21-21 0,0 0 15,21 21-15,-21-21 16,0 42 31,-21 0-47,21 0 16,0 1-16,0-1 0,-21-21 15,21 21-15,0 0 16,21-21-1,0 0 1,0 0-16,0-21 16,-21 0-16,21 21 0,1-21 0,-22-1 15,0-20-15,21 21 0,0-21 16,-21 20-16,21-20 0,-21 0 0,0-1 16,21 22-16,-21-21 0,0 21 15,21-22-15,-21 22 0,0 0 16,0 0-16,0 42 31,0 0-31,0 0 0,0 1 0,0-1 16,-21 21-16,0-21 0,21 22 0,-21-1 15,21-21-15,0 21 0,-21 1 16,21-22-16,-21 21 0,21-21 0,0 22 16,0-22-16,0 0 0,0 0 15,0 0-15,0 1 0,21-22 31,0 0-15,0-22-16,0 22 16,0-21-16,-21 0 0,22 0 0</inkml:trace>
  <inkml:trace contextRef="#ctx0" brushRef="#br0" timeOffset="127573.84">27390 14372 0,'-22'0'0,"44"0"0,-44 21 0,44-21 32,-1 0-32,0 0 0,0 0 15,0 0-15,0 0 0,1-21 0,-1 21 16,0-21-16,0 21 16,21-21-16,-20 21 0,-1 0 0,21-21 15,-21 21-15,0 0 0,1 0 16,-1 0-16,0-21 0,0 21 15,-42 0 17,0 0-32,0 0 0</inkml:trace>
  <inkml:trace contextRef="#ctx0" brushRef="#br0" timeOffset="128597.12">21802 15261 0,'0'21'0,"0"1"16,-22-22-16,1 21 0,21 0 0,-21 21 15,0-21-15,0 1 0,0 20 16,-1-21-16,1 0 0,0 22 0,0-22 16,21 0-16,-21 0 0,21 21 15,-21-20-15,21-1 0,0 0 16,0 0-16,21-21 0,0 21 0,0-21 16,21 0-16,-20 0 0,20 0 15,0 0-15,1 0 0,-1 0 0,0 0 16,1 0-16,-1 0 0,0 0 15,1 0-15,-1 0 0,0 0 16,1 0-16,-22-21 0,21 21 0,-21 0 16,0 0-16,1-21 0,-22 0 15,0 0 1,-43 21 0,43-22-16,-21 22 0,0 0 0,0 0 15,0 0-15,-1 0 0,22-21 31,22 21 16,-1 0-31,0 0-16,0 21 16,-21 1-16,0-1 15,0 0-15,0 0 16,0 0-16,0 0 0,0 1 0,0-1 15,-21 0-15,0 0 0,0 0 16,21 0-16,-22 22 0,22-22 0,-21 0 16,0 0-16,21 0 0,0 1 15</inkml:trace>
  <inkml:trace contextRef="#ctx0" brushRef="#br0" timeOffset="129434.66">22860 15515 0,'0'0'0,"0"-21"16,21 21-1,0 0-15,0-21 0,22 21 0,-22 0 16,0 0-16,21-21 16,1 21-16,-22 0 0,21-21 0,1 21 0,-22 0 15,21 0-15,0 0 0,-20 0 16,-1 0-16,0 0 0,0 0 15,-42 0 17,21 21-32,-21-21 0,0 0 0,-1 21 15,1-21-15,0 0 0,0 0 16,0 0 0,21 21 15,0 0-31,-21 0 15,21 1-15,0-1 0,-22 0 16,22 0-16,0 0 0,-21 22 16,21-22-16,0 0 0,-21 21 0,21-21 15,-21 22-15,0-22 0,21 21 16,-21-21-16,21 22 0,-22-22 0,22 0 16,0 21-16,0-20 15,0-1-15,0 0 16,22-21-1,-1-21-15,0 21 16,-21-21-16,21-1 0,0 22 0</inkml:trace>
  <inkml:trace contextRef="#ctx0" brushRef="#br0" timeOffset="129939.37">23241 15939 0,'21'-22'31,"0"22"-31,0-21 16,1 21-16,-22-21 0,21 21 15,0 0-15,-21-21 0,21 0 0,0 21 16,0-21-16,1-1 0,-1 22 16,0-21-16,0 21 0,-21-21 0,21 21 15,-21-21-15,0 0 16,-21 21 15,0 21-31,21 0 0,-21 0 16,0 0-16,-1 1 0,1-1 0,21 0 15,0 0-15,0 0 0,0 0 0,0 1 16,0-1-16,0 0 0,0 0 16,0 0-16,21-21 15,1 0-15,20 0 0,-21 0 16,0 0-16,22-21 0,-22 0 0,21 21 16,-21-21-16,22 0 0,-22-1 15,21 1-15,-21 0 0,0 0 0,1 0 16,-1 21-16,0-21 0,-21-1 0,0 1 31,0 42-15,0 1-16,0-1 15,0 0-15,0 0 16,0 0-16,-21 0 0,21 1 0,-21-1 16,21 0-16,-22 0 0,22 0 15,0 0-15,0 1 16,0-44 15,0 1-31,22 0 0,-1 0 16</inkml:trace>
  <inkml:trace contextRef="#ctx0" brushRef="#br0" timeOffset="130169.24">24109 15579 0,'0'0'0,"0"-21"0,21-22 16,-21 64 15,0 1-31,0-1 0,0 0 0,0 0 16,0 0-16,0 22 0,0-22 15,0 0-15,0 0 0,0 0 0,0 22 16,0-22-16,-21 0 0,21 0 0,0 0 16,0 0-16,0 1 15,21-22 16,-21-22-31,0 1 0</inkml:trace>
  <inkml:trace contextRef="#ctx0" brushRef="#br0" timeOffset="130342.14">23982 15748 0,'-21'0'0,"190"85"0,-317-170 0,127 64 16,42 21-1,0 0 1,0 0-16,0 0 0,22 0 15,-22 0-15,0-21 0,21 21 16,-21 0-16,22 0 0,-22-21 0,21 21 16,1-22-16,-22 1 0,21 21 15,0-21-15,1 0 0,-1 0 0,0 0 16</inkml:trace>
  <inkml:trace contextRef="#ctx0" brushRef="#br0" timeOffset="130873.83">24744 15473 0,'-106'42'15,"212"-84"-15,-106 63 16,0 0-16,-21-21 0,-1 21 15,1 1-15,0-1 0,0 21 0,21-21 16,-21 0-16,0 1 0,-1 20 16,22-21-16,-21 0 0,21 22 0,-21-22 15,21 0-15,-21 21 0,21-21 16,0 1-16,0-1 16,0 0-16,0-42 31,0 0-16,0-1-15,21 1 0,0-21 0,0 21 16,-21 0-16,22-22 0,-1 22 16,0 0-16,-21-21 0,21 20 0,0 1 15,0 0-15,1 0 0,-1 0 16,0 21-16,0 0 0,0 0 16,0 0-16,1 0 0,-22 21 0,21 0 15,0-21-15,-21 21 16,0 22-16,21-22 0,-21 0 0,21 0 15,-21 0-15,0 22 0,0-22 0,0 0 16,21 0-16,-21 0 0,0 0 16,0 1-16,22-22 15,-1 0 1,-21-22-16,21 1 0,0 21 16,-21-21-16,21 0 0,-21-21 0,21 20 15,1 1-15,-1-21 0,-21 21 16,21-22-16,-21 1 0,21 0 15,-21 21-15,21-22 0,-21 22 0,21 0 16,-21 0-16,0 0 0,22 21 16,-22 21-1,0 0 1,0 0-16,0 0 0,21-21 16,-21 21-16</inkml:trace>
  <inkml:trace contextRef="#ctx0" brushRef="#br0" timeOffset="131414.51">25654 15452 0,'0'0'0,"21"-21"15,-21-1 1,-21 22-16,0 0 0,0 0 16,-1 0-16,1 0 0,-21 22 15,21-22-15,0 21 0,-22 21 0,22-21 16,0 0-16,-21 22 0,42-22 0,-22 0 15,1 21-15,21-20 0,0 20 16,-21-21-16,21 0 0,0 0 0,0 1 16,0-1-16,21 0 0,0 0 15,1 0-15,-1-21 0,21 0 0,-21 0 16,0 0-16,22 0 0,-22 0 16,0 0-16,21 0 0,-20-21 0,-1 0 15,0 0-15,0 21 0,0-21 0,-21-1 16,0 1-16,0 0 0,0 0 15,0 0-15,-21 21 16,0 0-16,0-21 0,0 21 16,-1 0-16,1 0 15,21 21 1,0 0 0,0 0-16,21 0 15,1 0-15,-22 22 0,0-22 16,0 0-16,0 21 0,0-20 15,0 20-15,0-21 0,0 21 16,0 1-16,0-1 0,-22-21 0,1 22 16,21-1-16,0-21 0,0 21 15,0-20-15,0-1 0,0 0 0,0 0 16,0 0-16,0 0 0,0 1 16,0-44 15,0 1-31,0 0 0,21 0 15,1 0-15</inkml:trace>
  <inkml:trace contextRef="#ctx0" brushRef="#br0" timeOffset="131681.74">26098 15769 0,'-21'0'16,"0"0"-16,21 21 15,0-42 32,0 0-47,0 0 16,-21 21 15,0 0-15,21 21-1</inkml:trace>
  <inkml:trace contextRef="#ctx0" brushRef="#br0" timeOffset="132286.38">26310 15685 0,'0'-22'0,"42"-20"31,-42 21-15,22 0-16,-22 0 0,21-1 0,0 1 15,-21 0-15,0 0 0,21 0 0,0 0 16,-21-1-16,0-20 0,0 21 16,0 0-16,0 0 0,-21 42 31,0 0-31,0 21 0,21-21 15,-21 22-15,-1-1 0,1 0 0,0 1 16,0 20-16,0 1 0,0-22 16,-1 22-16,1 20 0,0-20 0,0-1 15,0 22-15,0-22 0,21 1 16,0-1-16,-22 1 0,22 21 16,0-22-16,0 1 0,0-1 0,0 1 15,0-1-15,0-21 0,22 22 16,-1-22-16,-21 22 0,21-22 0,0-21 15,0 0-15,0 1 0,1-1 16,-1 0-16,0-21 0,0 0 0,0 0 16,22-21-16,-22 0 0,0-1 0,0-20 15,0 21-15,22-21 0,-43-22 16,21 22-16,-21-22 0,0 1 16,0-1-16,0 1 0,0 20 0,-21-20 15,-1-1-15,-20 1 0,0 21 16,-1-22-16,1 22 0,0-1 0,21 22 15,-22-21-15,22 21 0,0 0 16,0-1-16,21 1 0,0 0 16,21 21-1,0 0-15,0 0 0,0 0 0,22-21 16,-22 21-16,21 0 0,1 0 0,-22-21 16,21 0-16,0 21 0,1-22 15,-22 22-15,21-21 0,1 0 0,-1 21 16,0-21-16,1 0 0,-22 0 0,21-1 15</inkml:trace>
  <inkml:trace contextRef="#ctx0" brushRef="#br0" timeOffset="133725.76">26945 15663 0,'-21'43'0,"42"-86"0,-21 22 0,0 0 15,-21 21-15,0 0 16,-22 0-16,22 0 0,-21 0 0,21 21 16,-22-21-16,22 21 0,-21 1 15,21-1-15,0 0 0,-1 0 0,1 0 16,21 0-16,-21 1 0,21-1 15,0 0-15,0 0 0,0 0 0,0 0 16,21 1-16,0-22 0,1 0 16,-1 0-16,0 0 0,0 0 15,0 0-15,0 0 0,1 0 16,-1-22-16,0 1 0,21 0 16,-21 0-16,1 0 0,-22 0 0,21-1 15,0 1-15,-21 0 0,0 0 16,0 0-16,21 21 0,-21 21 31,0 0-31,-21-21 0,21 21 16,0 0-16,0 1 0,0-1 15,0 0-15,0 0 0,0 0 16,0 0 0,21-21-16,0 0 15,0 0-15,1-21 16,-1 21-16,0-21 0,0 0 15,0 0-15,0 21 0,-21-21 0,22-1 16,-1 1-16,-21 0 0,0 0 16,21 21-16,-21-21 0,0 42 31,0 0-31,0 0 16,0 0-16,0 1 0,0-1 15,0 0-15,0 0 16,0 0-16,21-21 15,0 0-15,0 0 16,1 0-16,-22-21 16,21 21-16,0-21 0,-21 0 0,21 0 15,0-1-15,-21 1 0,0 0 0,21-21 16,-21 21-16,22-22 0,-22 1 16,0 0-16,0-1 0,0 1 0,0 21 15,0-22-15,0 22 0,0 0 16,0 0-16,0 42 15,-22 0 1,22 0-16,-21 22 0,21-22 16,-21 21-16,21-21 0,0 22 0,0-22 15,0 21-15,0-21 0,0 1 16,0 20-16,0-21 0,0 0 16,0 0-16,0 1 0,0-1 0,0 0 15,21-21-15,-21 21 0,21-21 16,1 0-16,-1 0 0,0 0 15,0 0-15,0-21 16,0 0-16,1 0 0,-1-1 0,-21 1 16,21 0-16,0 21 0,-21-21 0,0 0 15,0 0-15,0-1 16,-21 44 15,0-22-31,21 21 16,-21 0-16,21 0 0,0 0 15,-22-21-15,22 21 0,0 1 16,0-1-16,0 0 16,22 0-1,-1-21-15,0 0 16,0 0-16,0 0 0,0 0 16,1 0-16,-1-21 15,0 0 1,-21 0-16,0-1 0,21 22 15,-21-21-15,0 0 0,0 0 16,0 0 0,-21 21 15,0 0-31,21 21 0,-21-21 16,21 21-16,-22 0 0,1 0 15,21 1-15,0-1 0,0 0 16,0 0-16,0 0 15,21-21 17,1 0-32,-1 0 0,0-21 15,0 0-15,-21 0 0,21 0 16,0-1-16,-21 1 0,22-21 16,-22 21-16,21-22 0,-21 1 15,0 21-15,0-21 0,21-1 0,-21 1 16,0 0-16,0-1 0,0 22 0,0 0 15,0 0-15,0 0 0,0-1 16,-21 22 0,21 22-16,-21-1 15,-1 0-15,22 0 0,-21 21 0,21-20 16,0 20-16,0-21 0,0 21 16,0-20-16,0 20 0,0-21 0,0 21 15,0-20-15,0 20 0,0-21 0,0 21 16,0-20-16,0-1 15,0 0-15,0 0 0,21 0 0,1 0 16,-22 1-16,21-1 0,0-21 31,0-21-15,-21-1-16,0 1 0</inkml:trace>
  <inkml:trace contextRef="#ctx0" brushRef="#br0" timeOffset="133965.19">26733 15536 0,'-21'0'0,"42"0"0,-63 0 16,42 22 15,21-22-15,0 0-16,1 0 15,-1 0-15,0 0 16</inkml:trace>
  <inkml:trace contextRef="#ctx0" brushRef="#br0" timeOffset="134365.95">27114 16235 0,'0'0'0,"-21"0"15,21 21 1,0 0-16,0 0 0,0 1 16,21-1-16,-21 0 0,22 0 15,-1 0-15,0 0 0,-21 22 0,21-22 16,0 0-16,0 0 0,1 22 15,-22-22-15,21 0 0,0 0 0,-21 0 16,21 0-16,0 1 16,0-22-1,-21-22 1,0 1-16,0 0 16,0 0-16</inkml:trace>
  <inkml:trace contextRef="#ctx0" brushRef="#br0" timeOffset="134573.59">27432 16320 0,'0'0'0,"0"-22"0,0 1 16,-21 21-1,0 0-15,-22 21 0,22 1 16,0-22-16,-21 21 0,20 0 16,-20 0-16,21 0 0,-21 22 15,20-22-15,-20 0 0,21 0 0,0 0 16,0 0-16,21 1 0,0-1 15,-22 0-15,22 0 0,0 0 0,22-21 16,-22 21-16,21-21 16,21 0-16,-21 0 0,22 0 0</inkml:trace>
  <inkml:trace contextRef="#ctx0" brushRef="#br0" timeOffset="135202.23">27601 16425 0,'-21'0'16,"0"0"0,21 22-16,0-1 0,-21-21 0,0 21 15,21 0-15,0 0 0,-22 0 16,22 1-16,0-1 16,0 0-16,0 0 15,22-21 1,-22-21-1,21 21 1,-21-21-16,21 0 0,-21-1 16,0 1-16,0 0 0,0 0 15,0 0-15,21 0 0,-21-1 0,0 1 16,0 0-16,21 21 0,-21-21 0,0 42 31,21 0-15,-21 0-16,0 1 0,0-1 15,0 0-15,0 0 0,0 0 0,0 0 16,0 1-16,22-22 16,-22 21-16,0 0 0,21-21 0,0 0 15,0 0 1,0 0 0,-21-21-16,0 0 15,21-1-15,1 22 0,-22-21 16,21 0-16,0 0 0,-21-21 0,21 20 15,0 1-15,0 0 0,1 0 16,-22 0-16,21 21 0,0 0 16,-21 21-1,0 0-15,0 0 0,0 0 16,0 22-16,0-22 0,-21 0 16,0 0-16,21 0 0,-22 1 0,22-1 15,0 0-15,-21 0 0,21 0 16,0 0-16,0 1 0,21-22 31,-21-22-15,22 1-16,-1 21 0,0-21 15</inkml:trace>
  <inkml:trace contextRef="#ctx0" brushRef="#br0" timeOffset="135530.04">28300 16256 0,'0'0'0,"21"0"0,-21-21 0,21 21 15,-21 21 17,0 0-32,-21 0 0,0 1 15,0-1-15,21 0 0,-22 0 16,1 0-16,21 22 0,-21-22 0,21 0 16,0 0-16,-21 21 0,21-20 15,0-1-15,0 0 0,0 0 0,0 0 16,0 0-16,0 1 0,21-1 15,0-21-15,0 0 16,1 21-16,-1-21 0,0 0 0,0 0 16,0 0-16,0-21 0,1 21 15,-1-21-15,0-1 0,0 22 16,0-21-16,0 0 0,1 0 16,-1 0-16,0 0 15,-21-1-15,-21 22 31</inkml:trace>
  <inkml:trace contextRef="#ctx0" brushRef="#br0" timeOffset="137066.34">13060 17018 0,'0'0'0,"-21"0"0,-1 0 16,1 0-16,0 0 16,0 0-16,0 0 15,0 0-15,-1 0 0,1 0 16,0 0-16,0 0 0,-21 0 0,20 0 16,1 0-16,0 0 0,0 0 0,-21 0 15,20 0-15,1 0 0,0 0 16,-21 0-16,21 0 0,-1 0 0,1 0 15,0 21-15,0-21 0,0 0 16,42 0 31,0 0-31,21 0-16,-20 0 0,20 0 0,0 0 15,22 0-15,-22 0 0,22 0 0,-1 0 16,1 0-16,20 0 0,-20 0 15,-1 0-15,1 0 0,-1 0 0,-20 0 16,20 0-16,-21 0 0,1 0 16,-1 0-16,-21 0 0,0 0 0,22 0 15,-22 0-15,-21-21 16,21 21-16,-21-21 0,0 0 16,0 0-1,-21-1-15,0 1 16,0 0-16,-1 21 0,-20-21 0,21 0 15,0 0-15,-22 21 0,22-22 16,-21 22-16,21 0 0,-22-21 0,22 21 16,0 0-16,0 0 0,0 0 15,0 0-15,42 0 47,0 21-47,0-21 0,0 22 0,0-22 16,22 21-16,-22-21 0,21 21 15,-21-21-15,22 21 0,-1-21 16,-21 21-16,22-21 0,-1 0 16,-21 21-16,21-21 0,-20 0 0,-1 0 15,21 22-15,-21-22 0,0 0 0,1 0 16,-1 0-16,0 21 0,-21 0 16,0 0-1,0 0-15,0 0 16,-21 1-16,-22-1 0,22 0 0,0 0 15,-21 0-15,21 22 0,-22-22 16,22 0-16,-21 21 0,-1-21 0,22 1 16,-21 20-16,0-21 0,20 0 15,-20 0-15,21 22 0,0-22 16,0 0-16,-1-21 0,22 21 0,0 0 16,-21-21-16,21-21 46,21 21-46,-21-21 16,22 0-16,-1 0 0,0 0 16,0-1-16</inkml:trace>
  <inkml:trace contextRef="#ctx0" brushRef="#br0" timeOffset="141049.88">14584 17082 0,'0'21'63,"0"0"30,0-42 1,0 0-94,0-1 16,0 1-16,0 0 15,0-21-15,21 21 0,0-22 0,-21 1 16,0 21-16,0-22 0,21 1 16,-21 0-16,21 21 0,-21-1 0,0-20 15,0 21-15,0 0 0,-21 21 16,0 0 0,0 0-16,0 0 0,0 21 0,-1-21 15,1 21-15,21 0 0,0 0 16,-21 1-16,21-1 0,0 0 15,21-21 1,0 0-16,1 0 0,20 0 0,-21 0 16,0 0-16,22 0 0,-22 0 15,21 0-15,-21 0 0,0 0 16,22 0-16,-22 21 0,0 0 0,0 0 16,0 1-16,-21-1 0,22 0 15,-22 0-15,0 0 0,0 0 0,0 1 16,0-1-16,0 0 0,0 0 15,0 0-15,0 0 0,0 1 0,0-1 16,0 0-16,0 0 16,21-21-1,0 0-15,0 0 16,0 0-16,22-21 0,-22 21 16,0-21-16,21 0 0,-21-1 0,22 1 15,-22 0-15,0-21 0,21 21 16,-20-1-16,-1-20 0,-21 21 0,0-21 15,21 20-15,-21 1 0,0 0 16,0 0-16,0 0 0,-21 21 16,0 0-1,-1 0-15,1 21 0,21 0 0,-21 0 16,0 0-16,0 1 0,21-1 16,-21 21-16,21-21 0,0 0 0,0 22 15,0-22-15,0 0 0,0 0 16,21 0-16,0 1 0,0-22 15,0 21-15,22-21 0,-22 0 0,0 0 16,21 0-16,-21 0 0,22 0 16,-1-21-16,-21-1 0,22 1 0,-1 0 15,-21 0-15,21 0 0,1-22 16,-22 1-16,21 21 0,-21-21 0,1-1 16,-1 1-16,0 0 0,0 20 0,0-20 15,-21 0-15,0 21 0,0-22 16,0 22-16,0-21 0,0 21 0,0-1 15,0 1-15,0 0 16,-21 21 0,21 21-16,-21 0 0,21 1 15,-21 20-15,0-21 0,21 21 16,0 1-16,0 20 0,-22-20 0,1 20 16,21 1-16,-21-1 0,21 1 15,-21-1-15,0 1 0,0 20 0,-1-20 16,1-1-16,0 22 0,0 0 15,21-1-15,-21 1 0,0 21 0,-1-22 16,22 1-16,-21 0 0,21 21 16,0-22-16,0 22 0,0-21 15,-21-1-15,21 1 0,0 0 0,0-22 16,0 22-16,0-22 0,0 1 16,0-22-16,21 22 0,-21-43 0,21-21 15,1 0-15,-1 0 0,0 0 16,0 0-16,0 0 0,22 0 0,-22 0 15,21 0-15,-21-42 0,22-1 16,-1-20-16,0-1 0,22 1 0,-22-22 16,0 22-16,1-22 0,-1 0 15,0 1-15,-20-1 0,-1 0 0,-21-21 16,0 22-16,0-1 0,0 0 0,-21 1 16,-22-1-16,22 22 0,-21-1 15,-1 1-15,1 20 0,0 1 16,21 21-16,-22 0 0,1-1 15,0 1-15,20 21 0,-20 0 0,21 0 16,0 0-16,0 0 0,-1 0 16,22-21-16,0 0 31,22 0-31,-1 21 16,21-21-16,-21-1 0,0 1 0,22 21 15,-1-21-15,0 0 0,1 0 16,-1 0-16,0-1 0,-20 1 15,20 0-15,0 0 0,-21 0 16,1 0-16,-1-1 0,0 1 0,-21 0 0,0 0 16,0 0-16,0 0 15,0-1-15,0 44 32,0-1-17,0 0-15,0 21 0,21-21 16,0 1-16,-21-1 0,21 0 15,-21 0-15,0 0 0,22 0 0,-1 1 16,0-1-16,-21 0 0,21-21 16,0 21-16,0-21 15,1 0-15,-1 0 0,0 0 0,0 0 16,0 0-16,0-21 16,1 0-16,-1 21 0,0-21 0,0-1 15,-21 1-15,21 0 0,-21 0 16,21 0-16,-21 0 0,0-22 0,0 22 15,0 0-15,0 0 0,0 0 16,0-1-16,0 1 0,-21 21 31,0 21-31,21 1 16,-21-1-16,21 21 0,0-21 0,0 22 16,0-22-16,0 21 15,0-21-15,0 0 0,0 1 0,0-1 16,0 0-16,21 0 0,-21 0 15,21-21-15,0 0 0,1 0 0,-1 0 16,0 0-16,0 0 0,0 0 16,0 0-16,22-21 0,-22 21 0,21-21 15,-21-21-15,22 20 0,-1 1 0,0-21 16,1 21-16,-1-22 0,0 22 16,1-21-16,-22 21 0,0-22 15,0 22-15,-21 0 0,0 0 0,-21 21 16,0 0-16,0 0 0,0 0 15,-1 0-15,1 21 16,0 0-16,0 0 0,0 1 0,0-1 16,21 0-16,0 0 0,0 0 0,0 0 15,0 1-15,0-1 0,21 0 16,0 0-16,0 0 0,0 0 0,0 1 16,1-22-16,20 21 0,-21-21 15,0 0-15,0 0 0,1 0 0,-1 0 16,-42 0 15,-1 0-31,1-21 0,0 21 16,0 0-16,-21 0 0,20 0 15,1 0-15,-21 0 0,21 0 16,0 0-16,-1 21 16,22 0-16,0 0 15,22 0-15,-1 0 16,0-21-16,0 0 0,21 22 15,-20-22-15,-1 0 0,21 0 0,-21 0 16,22 0-16,-1 0 0,0-22 16,-21 22-16,22-21 0,-1 0 0,0 0 15,-20 0-15,20-22 0,-21 22 16,0-21-16,0 0 0,22-22 0,-43 22 16,0-1-16,21-20 0,-21 21 0,0-22 15,0 22-15,0-1 16,0 1-16,0 0 0,0-1 0,0 22 15,-21-21-15,21 21 0,0 0 16,0 42 0,0 0-16,0 0 15,-21 21-15,21-20 0,0 20 16,0 0-16,0 1 0,0-1 0,0 0 16,0 22-16,0-22 0,0 0 15,0 1-15,0 20 0,0-42 0,0 22 16,0-1-16,0-21 0,0 22 0,0-22 15,0 0-15,0 0 16,0 0-16,0-42 31,0 0-31,0-21 16,0 20-16,0 1 0,21-21 16,-21 0-16,21 20 0,0-20 15,0 0-15,22-1 0,-22 1 16,0 21-16,21 0 0,-21 0 0,22-1 15,-22 22-15,21 0 0,-21 0 0,1 0 16,-1 22-16,0-1 0,-21 0 0,0 21 16,0-21-16,0 22 0,0-22 15,0 21-15,0 1 0,0-22 0,-21 21 16,0-21-16,-1 0 16,22 22-16,-21-22 0,0 0 0,21 0 15,0 0-15,-21-21 0,21 22 0,-21-1 16,21-42 15</inkml:trace>
  <inkml:trace contextRef="#ctx0" brushRef="#br0" timeOffset="141977.35">18415 16912 0,'0'0'0,"-21"0"0,0 0 16,21 21-1,21-21 1,0 22-16,21-22 0,1 0 15,-1 0-15,0 0 0,22 21 0,-22-21 16,22 0-16,-1 0 0,-21 0 16,22 0-16,-1 0 0,1 0 0,-1 0 15,-20 0-15,20 0 0,-20 0 0,-1-21 16,-21 21-16,0-22 0,0 22 16,1 0-16,-22-21 0,0 0 15,0 0 1,0 0-16,-22 21 0,1-21 0,0 21 15,0-22-15,0 22 0,-22-21 16,22 0-16,-21 21 0,21-21 0,0 21 16,-22-21-16,22 21 0,0 0 0,0 0 15,0-21-15,-1 21 0,1 0 16,0 0-16,63 0 47,-20 0-47,-1 0 0,21 0 15,-21 0-15,22 0 0,-1 0 0,0 0 16,1 0-16,-1 0 16,-21 0-16,21 0 0,-20 21 0,20 0 15,-21-21-15,0 21 0,-21 21 0,0-20 16,0-1-16,0 21 0,0-21 16,-21 22-16,0-22 0,-21 21 0,20-21 15,-20 22-15,0-22 0,-1 21 16,22-21-16,-21 0 0,21 1 0,0-1 15,-1 0-15,1 0 0,0 0 16,0 0-16,21-42 47,21 0-47</inkml:trace>
  <inkml:trace contextRef="#ctx0" brushRef="#br0" timeOffset="142534.64">19918 16531 0,'0'0'0,"0"-21"0,-21 21 16,-1 0-16,22-21 16,22 21-1,-1 0-15,0 0 16,0 0-16,21 0 0,1 0 0,-1 0 15,0 0-15,22 0 0,-22 0 16,22 0-16,-1 0 0,1 0 0,-1 0 16,-20 0-16,20 0 15,-21 0-15,1 0 0,-1 0 0,-21 0 0,0 0 16,1 0-16,-44 21 31,-20-21-31,21 0 0,0 21 16,-22-21-16,1 0 0,21 0 15,-21 21-15</inkml:trace>
  <inkml:trace contextRef="#ctx0" brushRef="#br0" timeOffset="142781.5">20362 16552 0,'-21'22'16,"0"-22"-1,21 21-15,-21 0 0,0 0 16,21 0-16,0 0 0,-22 22 0,22-1 15,-21 0-15,21 1 0,-21 20 16,21-20-16,-21-1 0,21 0 0,0 1 16,0-1-16,0 0 0,-21 1 0,21-1 15,0-21-15,0 0 0,0 22 16,0-22-16,0 0 0,0 0 16,21-21-1,0 0-15,0 0 16,0-21-16,1 21 15</inkml:trace>
  <inkml:trace contextRef="#ctx0" brushRef="#br0" timeOffset="143342.18">20595 17145 0,'0'0'16,"21"-21"-16,0 21 0,-21-21 0,22 21 15,-22-21-15,21 21 0,0-22 16,-21 1-16,21 0 0,0 0 0,-21 0 15,0 0-15,21-1 0,-21 1 16,22-21-16,-22 21 0,0 0 16,0-1-16,-22 22 15,1 0-15,0 0 16,0 22-16,0-1 0,-22 0 0,22 21 16,0-21-16,0 22 0,0-22 15,0 21-15,-1-21 0,22 22 0,-21-22 16,21 0-16,0 0 0,0 0 15,0 1-15,0-1 0,21 0 0,1-21 16,-1 0-16,0 0 0,0 0 16,0 0-16,22 0 0,-22 0 0,21 0 15,-21-21-15,22 21 0,-22-21 16,21-1-16,-21 1 0,0 0 0,22 0 16,-22 0-16,0 0 0,0-1 15,0 1-15,1 0 0,-22 0 16,0 0-16,0 0 0,21 21 15,-21 21 1,0 0 0,0 0-16,0 0 0,0 0 15,0 1-15,21-1 0,-21 0 0,0 0 16,0 0-16,0 0 0,21 1 16,-21-1-16,0 0 0,0 0 15,0 0-15,-21 0 16,0-21-16,0 22 0,-1-22 0,1 0 15,0 0-15,0 21 0,0-21 16,21-21 0,0-1-16,0-20 15,0 21-15,21 0 16</inkml:trace>
  <inkml:trace contextRef="#ctx0" brushRef="#br0" timeOffset="143602.03">21505 16616 0,'0'0'0,"0"-21"0,0 42 31,0 0-31,0 0 16,0 0-16,-21 22 0,0-22 0,21 21 16,0 1-16,-21-1 0,21 0 15,-21-21-15,-1 22 0,22-1 0,0-21 16,0 22-16,0-22 0,-21 21 15,21-21-15,0 0 0,0 1 0,0-1 16,21-21-16,1 0 16,-1 0-16,21 0 0,-21 0 15,0 0-15,-21-21 0,22-1 16,-22 1-16</inkml:trace>
  <inkml:trace contextRef="#ctx0" brushRef="#br0" timeOffset="143765.94">21336 17082 0,'0'0'0,"-21"0"0,21-22 32,21 22-32,0 0 15,0 0-15,0-21 0,1 0 16,20 21-16,-21 0 0,21-21 0,1 21 16,-1-21-16,22 0 0,-1-1 15,1 1-15,-1 0 0,1 0 0,-1 21 16</inkml:trace>
  <inkml:trace contextRef="#ctx0" brushRef="#br0" timeOffset="145038.4">22394 16997 0,'0'-21'0,"0"42"0,-21-63 0,21 20 0,0 1 15,0 0-15,-21 0 0,0 0 16,0 21-16,-1 0 16,1 0-16,0 0 0,0 0 15,0 21-15,0 0 0,-1 0 16,1 0-16,0 22 0,0-22 16,21 21-16,0 1 0,0-22 15,-21 21-15,21 0 0,0-20 0,0 20 16,0-21-16,0 0 0,0 0 15,21 1-15,0-1 0,0-21 16,0 0-16,1 0 16,20 0-16,-21 0 0,0-21 0,22 21 15,-22-22-15,21 1 0,-21 0 16,22 0-16,-22 0 0,0 0 0,0-22 16,0 22-16,-21 0 0,0-21 15,0-1-15,0 22 0,0-21 0,-42 21 16,21-22-16,0 22 0,-1 0 15,1 0-15,-21 0 0,21 21 0,-22 0 16,22 0-16,-21 0 16,21 21-16,0 0 0,-1 21 0,1-21 15,21 1-15,0 20 0,0 0 16,0-21-16,0 22 0,0-22 0,0 0 16,0 21-16,21-20 0,1-1 15,-1-21-15,0 21 0,0-21 0,21 0 16,-20 0-16,20 0 0,0 0 0,1 0 15,-1 0-15,0 0 0,1-21 16,-1 21-16,0-21 0,1-1 0,-22 1 16,21 0-16,-21 0 15,0 0-15,1 0 0,-1-1 0,0 1 0,-21 0 16,0 0 0,0 42-1,-21 0 1,21 0-16,0 1 0,0-1 0,0 0 15,0 0-15,0 0 0,0 0 16,0 1-16,0-1 0,21-21 31,0 0-31,0 0 0,0 0 0,1 0 16,-1 0-16,0-21 0,21-1 0,-21 1 16,1 21-16,-1-21 15,0 0-15,0-21 0,0 20 0,-21 1 0,21 0 16,-21-21-16,22 21 15,-22-1-15,0 1 0,0 42 32,0 1-32,0-1 0,0 0 0,0 0 15,0 0-15,0 22 0,0-22 16,0 0-16,0 0 0,0 21 0,0-20 16,0-1-16,21 0 15,0 0-15,0-21 0,0 0 16,0 0-16,1 0 15,-1 0-15,21 0 0,-21-21 0,0 21 16,22-21-16,-22 0 0,21-1 0,-21-20 16,1 21-16,-1-21 0,0-1 15,0 22-15,0-42 0,-21 20 0,21 1 16,-21 0-16,0-1 0,0 22 16,22-21-16,-22 21 0,0-1 0,0 1 15,0 42 1,0 1-16,0-1 0,0 0 15,0 21-15,0 1 0,0-1 16,0 0-16,0-21 0,0 22 0,-22-1 16,22 0-16,-21-20 15,21-1-15,0 0 0,0 0 0,0 0 16,0 0-16,0 1 16,21-22-16,1 0 15,-1 0-15,-21-22 0,0 1 16,0 0-1,0 0-15,0 0 0</inkml:trace>
  <inkml:trace contextRef="#ctx0" brushRef="#br0" timeOffset="145414.18">23389 17060 0,'0'0'0,"0"22"0,21-22 16,22 0-1,-22 0-15,21-22 0,0 1 16,22 21-16,-22-21 0,22 0 0,-22 21 15,22-21-15,-1 0 0,-21-1 16,1 22-16,20-21 0,-20 21 0,-1 0 16,21 0-16,-20 0 0,-1 0 15,0 0-15,1 0 0,-22 21 0,21 1 16,-21-1-16,-21 0 0,0 0 16,0 21-16,0 1 0,0-22 0,0 21 15,-21 1-15,0-1 0,0 0 16,0 22-16,0-22 0,-1 22 0,22-1 15,-21 1-15,0-1 16,21 1-16,-21-1 0,21 1 0,-21-1 16,0-21-16,21 22 0,0-1 15,0-20-15,0-1 0,0 0 0,0 1 16,0-1-16,0-21 0,0 0 16,0 1-16,0-44 15,0 1 1,21 0-16,-21-21 0,0 21 0,0-22 15,0 1-15,21-22 0</inkml:trace>
  <inkml:trace contextRef="#ctx0" brushRef="#br0" timeOffset="145722.01">24278 17336 0,'0'0'0,"0"-43"0,0-20 0,0 20 16,0 22-16,0-21 0,0 0 15,0 20-15,21 1 0,0 0 0,1 0 16,-22 0-16,21 0 0,0 21 15,0-22-15,0 22 0,0 0 0,1 0 16,-1 0-16,0 0 0,0 22 16,0-1-16,-21 0 0,0 0 0,0 0 15,0 22-15,0-22 0,0 0 16,-21 0-16,0 0 0,0 0 0,0 1 16,-1-1-16,1 0 0,0 0 15,0-21-15,21 21 16,-21-21-16,42 0 31,0-21-31,0 0 0,0 0 0,22 21 16,-22-43-16,0 22 0,0 0 15,22 0-15,-22 0 0,21 0 0,-21-1 16,0 1-16</inkml:trace>
  <inkml:trace contextRef="#ctx0" brushRef="#br0" timeOffset="146309.76">24723 17018 0,'42'-21'16,"-21"21"-16,0 0 15,-105 21-15,168-21 16,-84 21-16,0 0 15,-21 1-15,21-1 0,-21 0 16,21 0-16,0 0 0,0 0 16,0 1-16,0-1 0,0 0 15,21-21 1,0 0-16,0 0 0,1 0 16,-1 0-16,0 0 0,0-21 15,-21 0-15,21-1 0,0 1 0,1 0 16,-1 0-16,0 0 0,0 0 15,-21-1-15,0 1 0,21 0 0,-21 0 16,0 42 0,0 0-1,0 22-15,-21-22 0,21 0 16,0 0-16,0 0 0,0 0 16,0 22-16,0-22 0,0 0 15,0 0-15,0 0 0,21-21 16,0 0-16,1 0 15,-1 0-15,0 0 0,0 0 16,21-21-16,-20 21 0,-1-21 0,0 0 16,0 0-16,0-22 0,0 22 15,1-21-15,-1 0 0,0-1 0,-21 1 16,0-22-16,21 22 0,0-21 16,-21 20-16,0 1 0,21 0 15,-21-1-15,22 22 0,-22 0 0,0 0 0,-22 21 31,1 21-31,0 21 16,21-21-16,0 22 0,-21-1 16,21 0-16,0 22 0,-21-22 0,21 1 15,0-1-15,0 0 0,0 1 16,0-1-16,0 0 0,0-21 0,0 1 16,21-1-16,0 0 0,0 0 15,0-21-15,1 21 0,-1-21 16,0 0-16,0 0 15,0-21-15,0 0 0,-21 0 16,22 0-16,-22-1 0,0-20 0</inkml:trace>
  <inkml:trace contextRef="#ctx0" brushRef="#br0" timeOffset="146485.68">25358 16955 0,'-22'0'0,"44"0"0,-65 0 0,43 21 16,0 0-1,0 0-15,0 0 16,21-21-16,1 0 16,20 0-16,-21 0 0,21 0 0,1 0 15,20 0-15,-20 0 0,20 0 16,1-21-16,-22 0 0,21 21 16,1-21-16</inkml:trace>
  <inkml:trace contextRef="#ctx0" brushRef="#br0" timeOffset="147038.91">26522 17251 0,'0'0'0,"-43"0"0,22 0 0,-21 0 16,21 0-16,-22 0 0,22 0 0,42 0 47,22 0-47,-22 0 0,21 0 16,1 0-16,-1 0 0,0 0 0,22 0 15,-22-21-15,22 21 0,-22 0 16,21 0-16,-20-21 0,-1 21 0,0 0 15,-20 0-15,-1-22 0,0 22 16,-21-21-16,0 0 16,0 0-1,-21 21-15,0 0 16,21-21-16,-22 21 16,22-21-1,22 21 1,-1 0-16,0 0 15,0 0-15,0 0 16,-21 21-16,0 0 0,0 0 16,0 0-16,0 0 0,0 22 0,0-22 15,0 0-15,-21 21 0,0-20 16,0-1-16,0 0 0,-1 21 16,1-21-16,0 1 0,0-1 15,0-21-15,21 21 0,0 0 0,21-42 31</inkml:trace>
  <inkml:trace contextRef="#ctx0" brushRef="#br0" timeOffset="149037.57">27728 17463 0,'0'0'15,"-21"0"-15,0 21 0,0-21 0,0 0 16,21-21 15,0-1-31,21 22 16,0-21-16,21 0 0,-21 0 15,1 0-15,20-22 0,-21 22 16,0 0-16,22-21 0,-22 21 16,-21-22-16,0 22 0,0-21 0,0 21 15,0-1-15,0 1 0,-21 21 16,-22 0-16,22 0 16,0 21-16,-21 1 0,20-1 15,1 0-15,-21 0 0,42 21 0,-21-20 16,21 20-16,-21-21 0,21 0 15,0 0-15,0 22 0,0-22 0,21 0 16,0 0-16,0-21 0,0 21 16,22 1-16,-1-22 0,0 0 0,1 0 15,-1 0-15,0 0 16,22 0-16,-22-22 0,0 1 0,22 21 16,-22-21-16,1 0 0,-1 0 15,-21 0-15,21-1 0,-20 1 0,20 0 16,-21 0-16,-21 0 0,0 0 15,21-1-15,-42 44 32,0-1-32,0 0 15,0 0-15,-1 0 0,22 0 16,-21 1-16,21-1 0,-21 0 0,21 0 16,-21 0-16,21 0 15,21-21 16,0-21-15,0 0-16,-21 0 0,22 0 0,-1 0 16,-21-1-16,21 1 0,0 0 15,0 0-15,0-21 0,-21 20 0,22 1 16,-1 0-16,0 21 0,0 0 16,0 0-1,-21 21-15,0 0 16,0 22-16,0-22 0,0 0 0,0 0 15,0 0-15,21 1 0,-21-1 16,0 0-16,22 0 0,-22 0 16,21-21-1,0 0-15,0 0 0,0 0 16,0 0-16,1 0 0,-1-21 16,0 0-16,0 21 0,21-21 0,-20 0 15,-1-1-15,0-20 0,0 21 16,0 0-16,0-22 0,1 22 0,-1 0 15,0 0-15,0 0 0,0 21 16,0 0-16,-21 21 16,0 0-1,0 0-15,0 0 0,0 1 16,0-1-16,0 21 0,0-21 0,0 0 16,0 1-16,0-1 0,0 0 15,22 0-15,-1 0 0,0 0 0,21-21 16,1 22-16,-1-22 0,-21 0 15,21 0-15,1 0 0,-1 0 16,0 0-16,1-22 0,-1 22 0,0-21 16,1 0-16,-22 0 0,21 0 15,-21 0-15,1-1 0,-22 1 0,0 0 16,0 0-16,0-21 0,0 20 16,0 1-16,-22 0 0,1 21 0,0 0 15,0 0-15,-21 0 0,20 0 16,1 0-16,0 21 0,-21 0 15,21 1-15,-1-1 0,1 0 0,21 0 16,0 0-16,0 0 0,0 1 16,0-1-16,0 0 0,21 0 15,1-21 1,-1 0-16,0 0 0,0 0 0,0 0 16,0 0-16,1 0 0,-22-21 15,21 21-15,0-21 0,0 0 0,0-1 16,-21 1-16,21 0 0,-21 0 15,22 0-15,-22 0 0,21-1 16,-21 1-16,0 42 31,0 1-31,0-1 16,0 0-16,0 0 0,0 0 0,0 0 16,0 1-16,0-1 0,0 0 15,0 0-15,21-21 16,0 21-16,0-21 0,0 0 15,1 0-15,-1 0 0,21 0 0,0 0 16,-20-21-16,20 0 0,-21 0 16,21 0-16,-20-1 0,-1 1 0,0-21 15,0 21-15,-21-22 16,21 1-16,-21-21 0,21 20 0,-21-20 16,0-1-16,0 22 0,22-22 15,-22 22-15,0 0 0,0-1 0,0 22 16,0 0-16,0 0 0,-22 21 15,22 21-15,-21 21 16,0-20-16,21 20 0,0 0 16,-21 22-16,21-22 0,-21 0 0,21 1 15,0-1-15,0 0 0,0 1 16,0-1-16,0 0 0,0 1 0,0-22 16,21 0-16,-21 21 0,21-20 15,0-1-15,0-21 0,1 21 16,-1-21-16,0 0 0,0 0 15,0 0-15,0 0 0,1 0 16,-1 0-16,-21-21 0,0 0 16,21-1-16,-21 1 0,21 0 0,-21 0 15,0 0-15,0 0 0,0-1 16,0 1-16,0 42 31,0 1-31,0-1 0,0 0 16,0 0-16,0 0 0,0 0 15,0 1-15,0-1 0,0 0 16,21-21 0,-21 21-16,21-21 0,1 0 0,-1 0 15,0 0-15,0 0 0,0 0 16,0-21-16,1 0 0,20 21 0,-21-21 16,0-1-16,-21 1 0,21 0 15,-21 0-15,0-21 0,0 20 0,0 1 16,0-21-16,0 21 0,0 0 15,0 42 17,0 0-32,0 0 15,0 0-15,0 0 0,0 1 16,0-1-16,0 0 0,0 0 16,0 0-1,0-42 16</inkml:trace>
  <inkml:trace contextRef="#ctx0" brushRef="#br0" timeOffset="149209.48">30692 16912 0,'0'0'0,"-22"0"15,22-21 1,-21 21-16,0 0 0,21 21 15,0 0-15,0 1 16,0-1-16,0 0 16,0 0-16,21-21 0,0 21 15,-21 0-15,22-21 0</inkml:trace>
  <inkml:trace contextRef="#ctx0" brushRef="#br0" timeOffset="150051">31305 17103 0,'0'-43'16,"-21"22"-16,0 0 0,0 21 15,0 0-15,-22 0 0,22 0 0,-21 0 16,21 0-16,-22 0 0,22 21 16,-21 0-16,0 1 0,20-1 0,1 21 15,0-21-15,0 0 0,0 1 16,21-1-16,0 0 0,0 0 0,0 0 15,0 0-15,0 1 0,21-1 16,0-21-16,0 0 0,0 0 16,22 0-16,-22 0 0,0 0 15,0 0-15,0-21 0,1 21 16,-1-22-16,0 1 0,0 0 16,-21 0-16,21 0 0,-21-22 0,0 22 15,0 0-15,21-21 0,-21 21 16,0-1-16,0 44 15,0-1 1,0 0-16,-21 0 0,21 0 16,-21 0-16,21 1 0,0-1 0,0 0 15,0 0-15,0 0 0,0 0 16,21 1-16,0-22 0,1 0 0,-1 0 16,0 0-16,21 0 0,-21 0 15,1 0-15,-1-22 0,21 22 16,-21-21-16,0 0 0,1 0 15,-1-21-15,-21-1 0,0 22 0,21-42 16,-21 20-16,21 1 0,-21-22 16,0 1-16,0 21 0,0-22 0,0 43 15,21-21-15,-21 20 0,0 1 16,0 42 0,-21 1-16,21-1 0,-21 21 15,21-21-15,0 22 0,-21-1 0,21 0 16,-21 1-16,21-22 0,0 21 15,0 0-15,0-20 0,0-1 16,0 21-16,0-21 0,0 0 16,0 1-16,21-44 47,-21 1-47,21 0 15,0 0-15,0 21 0,22-21 16,-22 0-16,0 21 0,0 0 0,0 0 15,0 0-15,1 0 0,-22 21 16,0 0 0,0 0-16,0 0 0,0 0 15,-22-21-15,1 22 0,0-1 16,0-21-16,0 21 0,0-21 16,-1 0-16,1 21 0,0-21 15,0 0-15,21-21 31,0 0-31,21 0 16,0-1-16</inkml:trace>
  <inkml:trace contextRef="#ctx0" brushRef="#br0" timeOffset="150313.09">32173 16637 0,'-63'0'15,"42"21"-15,-1 0 16,1 1-16,0-1 0,0 21 0,0-21 16,0 22-16,-1-1 0,1 0 15,0 1-15,0-1 0,21 0 0,0-21 16,-21 22-16,21-22 0,0 0 16,0 21-16,0-20 0,0-1 15,0 0-15,0 0 0,21-21 16,0 0-1,0 0-15,0 0 0,1 0 0,-1-21 16,0 0-16,0 0 16,0-1-16</inkml:trace>
  <inkml:trace contextRef="#ctx0" brushRef="#br0" timeOffset="150665.54">32194 17082 0,'-21'0'15,"0"0"-15,0 21 16,21 0-1,21-21 1,0 0-16,0 0 0,1 0 0,20 0 16,-21 0-16,21-21 15,-20 0-15,20-1 0,-21 1 0,0 0 16,22 0-16,-22 0 0,0 0 16,-21-1-16,-42 22 15,20 0 1,-20 0-16,0 22 0,-22 20 15,22-21-15,0 0 0,-1 22 0,1-22 16,0 0-16,20 21 0,1-21 16,0 1-16,21-1 0,0 0 0,0 0 15,0 0-15,21-21 0,0 21 16,22-21-16,-22 0 0,21 0 16,1 0-16,20 0 0,-21 0 0,22 0 15,-22-21-15,22 0 16,-1 21-16,-20-21 0,-1 0 0,0-22 15,1 22-15,-22 0 0</inkml:trace>
  <inkml:trace contextRef="#ctx0" brushRef="#br0" timeOffset="151333.6">28088 17780 0,'21'0'63,"0"0"-63,-21 21 16,22-21-16,-44 0 62</inkml:trace>
  <inkml:trace contextRef="#ctx0" brushRef="#br0" timeOffset="152121.87">28194 17801 0,'-21'0'16,"42"0"218,-21-21-218,0 0 0,0 0-16,0 0 15,0-1 1,0 1 46,0 42 142</inkml:trace>
  <inkml:trace contextRef="#ctx0" brushRef="#br0" timeOffset="153985.97">28130 17695 0,'0'-21'0,"22"21"16,-22-21 15,0 0 32,21 21-63,-21-21 15,0 42 48,-21 0-47,21 0-16,-22 0 0,1 1 15,21-1-15,0 0 0,0 21 16,0-21-16,-21 22 0,21-22 0,0 21 15,-21-21-15,21 1 0,0 20 16,0-21-16,0 0 0,0 0 0,0 1 16,0-1-16,0 0 15,0 0-15,0 0 32,-21-21-17,0 21-15,-1-21 16,22 22-16,-21-22 15,0 0-15,21 21 0,0-42 47,0-1-31,0 1-16,0 0 16,0 0-16,21 0 0,0 0 0,1-1 15,-1 1-15,0-21 0,0 21 16,0 0-16,0 21 0,1-22 15,-1 22-15,0 0 0,-21 22 16,0-1 0,0 0-16,0 21 0,0-21 15,0 1-15,0-1 0,0 21 16,0-21-16,0 0 0,0 1 0,21-1 16,0 0-16,-21 0 15,21-21-15,1 0 0,-1 0 16,21 0-16,-21 0 0,0-21 15,1 0-15,-1 21 0,21-21 16,-21-1-16,0 1 0,1 0 0,-1-21 16,0 21-16,0-22 15,0 1-15,0 0 0,-21-1 0,22 1 16,-22 0-16,21-1 0,-21 1 16,0 0-16,0-1 0,0 22 0,0 0 15,-21 21-15,-1 0 16,1 0-16,0 42 0,21-21 15,-21 22-15,21-1 0,0 0 16,0-20-16,0 20 0,0 0 16,0 1-16,0-1 0,0 0 0,0-21 15,21 1-15,-21 20 0,21-21 16,0 0-16,1 0 0,-22 1 16,21-1-16,0-21 0,0 0 15,0 0-15,0 0 0,22 0 16,-22 0-16,0 0 0,0 0 0,0-21 15,1 21-15,-1-22 0,0 1 16,-21 0-16,21 0 0,0 0 16,-21 0-16,0-1 15,0 1-15,0 0 16,21 21-16,-21 21 31,0 0-31,-21 1 16,21-1-16,0 0 0,-21 0 15,0 0-15,0 0 0,21 1 16,-21-1-16,21 0 16,0-42 31,0 0-47,0-1 0,0 1 0,21 0 15,0 0-15,0 0 0,-21-22 16,21 22-16,0 0 0,1 0 0,-1 0 15,0 21-15,0 0 16,0 0-16,-21 21 16,21-21-16,-21 21 0,0 21 15,0-20-15,0-1 0,0 0 16,0 0-16,0 0 0,0 0 0,0 1 16,22-22-16,-22 21 0,21 0 15,0-21-15,0 0 0,0 0 16,0 0-16,1 0 15,-1-21-15,0 21 0,0-21 16,0-1-16,0 1 0,-21 0 0,22 0 16,-1-21-16,0 20 0,-21 1 15,21 0-15,-21 0 0,21 0 0,-21 0 16,21 21 0,-21 21-16,0 0 15,0 0-15,0 0 0,0 0 16,0 1-16,0-1 0,0 0 15,0 0-15,0 0 0,0 0 0,22 1 16,-22-1-16,21-21 0,0 0 16,0 0-16,0 0 15,0 0-15,1 0 0,20-21 0,-21 21 16,21-22-16,-20 1 0,-1 0 16,21-21-16,-21 21 0,0-22 15,1 1-15,-22 0 0,21-1 0,-21-20 16,21 20-16,-21-20 0,0-1 15,21 22-15,-21 0 0,21-1 0,-21 1 16,0 21-16,0 0 16,0 0-16,0 42 15,-21 21-15,0-21 0,0 22 16,0 20-16,-1-21 0,1 22 0,0-22 16,0 22-16,21-22 0,0 22 15,0-22-15,0 0 0,0 1 16,0-1-16,0 0 0,0-21 0,21 22 15,0-22-15,0 0 0,1 0 16,-1 0-16,0-21 0,0 0 0,0 0 16,22 0-16,-22 0 15,0-21-15,21 0 0,-21-21 0,1 21 16,20-1-16,-21-20 0,-21 21 16,21-21-16</inkml:trace>
  <inkml:trace contextRef="#ctx0" brushRef="#br0" timeOffset="154257.69">28765 17928 0,'0'0'0,"22"0"31,-1 0-31,0 0 0,0 0 16,21 0-16,-20 0 0,20 0 16,0 0-16,1 0 0,-1 0 0,0 0 15,22 0-15,-22 0 0,0 0 16,22 0-16,-22 0 0,1 0 0,20 0 16,-21 0-16,1 0 0,-1 0 15,22 0-15,-22-21 0</inkml:trace>
  <inkml:trace contextRef="#ctx0" brushRef="#br0" timeOffset="154522.21">30713 18161 0,'0'0'0,"21"0"0,-42 0 78,0-21-78,21 0 16,-22 21-16</inkml:trace>
  <inkml:trace contextRef="#ctx0" brushRef="#br0" timeOffset="166681.99">23685 14372 0</inkml:trace>
  <inkml:trace contextRef="#ctx0" brushRef="#br0" timeOffset="196022.69">21950 6922 0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8T03:11:50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3556 0,'0'0'0,"0"-381"16,0-42-16,0 42 0,0 84 0,0 43 16,0 64-16,0 42 0,0 21 15,0 42-15,0 22 0,0-1 16,21 22-16,-21-1 0,0 22 0,0 0 15,0 0-15,0 0 0,0 0 16</inkml:trace>
  <inkml:trace contextRef="#ctx0" brushRef="#br0" timeOffset="1909.05">910 720 0,'0'-21'93,"0"-1"-61,0 44 30,0-1-62,0 0 0,0 0 16,0 0-16,0 0 15,0 1-15,0-1 0,0 21 16,0-21-16,0 0 0,0 1 16,0-1-16,0 21 0,0-21 0,21 0 15,-21 1-15,0 20 0,0-21 16,0 0-16,0 0 0,0 1 0,0 20 15,0-21-15,0 0 0,0 0 16,0 1-16,0-1 0,0 21 0,0-21 16,0 0-16,0 1 0,0-1 15,0 0-15,0 0 0,0 0 16,0 0-16,0 1 0,0-1 0,0 0 16,0 0-16,0 0 15,0 0-15,0 1 0,0-1 0,0 21 16,-21-21-16,21 0 0,0 1 15,0-1-15,0 0 0,0 0 0,0 0 16,0 0-16,0 1 0,0-1 16,0 0-16,0 0 0,0 0 0,0 0 15,0 1-15,0-1 0,0 0 16,0 0-16,0 0 0,0 0 16,0 1-16,0-1 0,0 0 0,0 0 15,0 0-15,0 0 0,0 1 16,0-1-16,0 0 0,0 21 0,0-21 15,0 1-15,0 20 16,0-21-16,0 0 0,0 22 0,0-22 16,0 21-16,0-21 0,0 0 15,0 22-15,0-22 0,21 0 0,-21 0 16,0 22-16,0-22 0,0 0 16,0 0-16,0 0 0,21 0 0,-21 1 15,0 20-15,22-21 0,-22 0 16,0 0-16,0 1 0,0 20 15,0-21-15,0 0 0,0 22 0,21-22 16,-21 21-16,0-21 16,0 0-16,0 22 0,0-22 0,0 21 15,21-21-15,-21 22 0,0-22 16,0 0-16,0 21 0,0-20 0,0-1 16,21 21-16,-21-21 0,0 0 15,0 1-15,0 20 0,0-21 0,21 0 16,-21 0-16,0 22 0,21-22 15,-21 21-15,0-21 0,0 22 16,0-22-16,22 21 0,-22-21 0,21 22 16,-21-1-16,0-21 0,0 22 15,0-1-15,21-21 0,-21 21 0,0 1 16,21-22-16,-21 21 16,0 1-16,0-22 0,0 21 0,0 0 15,0 1-15,0-1 0,0 0 16,0 1-16,0-1 0,0 0 15,0 22-15,0-22 0,0 1 0,0 20 16,0-21-16,0 1 0,21 20 16,-21-20-16,0-1 0,0 21 0,0-20 15,0-1-15,0 0 0,0 22 16,0-22-16,21 1 0,-21 20 0,0-21 16,22 22-16,-22-22 0,0 22 15,0-22-15,0 0 0,0 22 0,0-22 16,0 1-16,0 20 15,0-21-15,0 1 0,0 20 0,0-20 16,0 20-16,0 1 0,0-22 16,0 21-16,0-20 0,0-1 15,0 22-15,0-22 0,0 0 0,0 1 16,0-1-16,0 0 0,0 1 16,0-22-16,0 21 0,0 0 0,0-20 15,0 20-15,0-21 0,0 0 16,0 0-16,0 1 0,0-1 15,0-42 1,0-1 0,0-20-16,0 0 15,0-1-15,0 1 0</inkml:trace>
  <inkml:trace contextRef="#ctx0" brushRef="#br0" timeOffset="5052.06">1016 826 0,'0'-22'0,"0"1"15,0 0 17,21 21 77,0 0-93,0 0-1,1 0-15,-1 0 16,0 0-16,0 0 0,0 0 0,22 0 15,-22 0-15,21 0 0,-21 0 16,22 0-16,-1 0 0,0 0 16,1 0-16,-1 0 0,0 0 0,1 0 15,20 0-15,-21 0 0,1 0 16,-1 0-16,0 0 0,1 0 0,-1 0 16,0 0-16,1 0 0,-1 0 15,22 0-15,-22 0 0,21 0 16,1 0-16,-1 0 0,22 0 15,-21 0-15,-1 0 0,22 0 0,-22 0 16,1 0-16,-1 0 0,1 0 16,-1 21-16,1-21 0,-1 0 15,1 0-15,-1 0 0,22 0 0,-22 0 16,22 0-16,0 0 0,-22 0 16,43 0-16,-21 0 0,-1 0 15,1 0-15,0 0 0,-1 0 0,22 0 16,-21 0-16,21 0 0,0 0 15,-1 0-15,1 0 0,0 0 0,-21 0 16,21 0-16,-1 0 16,-20 0-16,21 0 0,0 0 0,0 0 15,-1 0-15,1 21 0,-21-21 16,21 0-16,0 0 0,-22 0 0,1 0 16,0 22-16,20-22 0,-20 0 15,0 0-15,-22 21 0,22-21 0,0 21 16,-22-21-16,1 0 0,-22 21 15,0-21-15,1 0 0,-1 0 16,-21 21-16,0-21 0,0 0 16,1 0-16,-1 0 0,-21 21 0,21-21 15,0 0 1,-21 22 46,0-1-46,0 0-16,0 0 16,0 0-16,0 0 15,0 1-15,0-1 0,0 0 0,0 0 16,0 0-16,0 0 16,-21 1-16,21-1 0,0 0 0,-21 21 15,21-21-15,0 1 0,0 20 0,0-21 16,0 21-16,0 1 0,0-1 15,0 0-15,-21 1 0,21-1 0,0 22 16,-22-22-16,22 21 0,0-20 16,0 20-16,0 1 0,0-22 0,0 22 15,0-22-15,0 21 0,0 1 16,0-22-16,0 22 0,0-1 0,0 1 16,0-1-16,0 1 0,0-1 15,0 1-15,-21-1 0,21-20 0,0 20 16,-21 1-16,21-1 0,-21 1 15,21-1-15,0 1 0,-21-1 16,21 1-16,-21 20 0,-1-20 0,22-1 16,0 1-16,-21-1 0,21 1 0,-21-1 15,21 1-15,-21 20 0,21-20 16,0-1-16,0 22 0,-21-21 0,21-1 16,0 1-16,-21-1 0,21-21 15,0 22-15,-22-1 0,22 1 0,0-1 16,0 1-16,0-1 0,0 1 0,-21-1 15,21 1-15,0-1 0,-21 1 16,21-22-16,0 22 0,0-22 0,0 22 16,-21-1-16,21-21 0,0 22 15,0-22-15,0 22 0,-21-1 16,21-20-16,0-1 0,0 21 0,0-20 16,0-1-16,0 0 0,0 1 15,0-1-15,0 0 0,0 1 0,0-1 16,0 0-16,0 22 0,0-22 0,0 1 15,0 20-15,0-21 0,0 1 16,-21-1-16,21 0 0,0 22 0,0-43 16,0 21-16,0 1 0,0-1 0,0-21 15,0 22-15,0-22 0,0 21 16,0-21-16,0 22 0,0-22 16,0 0-16,0 21 0,0-21 0,0 22 15,0-22-15,0 21 0,0-21 16,0 1-16,-22 20 0,22-21 0,0 0 15,0 22-15,0-22 0,0 0 0,0 0 16,0 0-16,0 22 0,0-22 0,0 0 16,0 0-16,0 0 0,0 0 15,0 1-15,0-1 0,0 0 16,0 0-16,0 0 0,0 0 16,0 1-16,0-1 15,-21-21-15,0 0 16,21 21-16,-21-21 0,0 21 15,0-21 1,-1 0-16,1 0 16,0 0-16,0 0 0,-21 0 0,20 0 15,-20 0-15,21 0 0,-21 0 0,20 0 16,-20 0-16,0 0 0,-1 0 16,1-21-16,0 21 0,-1 0 0,1 0 15,0 0-15,-1 0 0,1-21 0,-21 21 16,-1 0-16,22 0 0,-22 0 15,1-21-15,-22 21 0,22 0 0,-1 0 16,1 0-16,-1 0 0,1-22 16,-1 22-16,-21 0 0,22 0 0,-22-21 15,22 21-15,-22 0 0,0 0 16,1 0-16,20 0 0,-20 0 0,-1 0 16,21 0-16,-20 0 0,20 0 0,-20 0 15,20 0-15,-21 0 0,22 0 16,-22 0-16,1 0 0,20 0 0,-21 0 15,1 0-15,-1 0 0,0 0 0,22 0 16,-22 0-16,22 0 0,-1 0 16,-20 0-16,20 0 0,1 0 0,-22 0 15,21 0-15,1 0 0,-1 0 16,1-21-16,-1 21 0,1 0 16,-1 0-16,22 0 0,-21 0 0,20 0 15,1 0-15,21-21 0,-22 21 16,22 0-16,0 0 0,0 0 0,0 0 15,0 0-15,21-21 0,-22 21 16,1 0-16,0 0 0,0-21 16,0 21-1,0 0-15,-1 0 0,1 0 16,0-22-16,0 22 16,0 0-16,0 0 0,-1 0 15,1 0-15,0 0 0,0 0 16,0 0-16,0 0 15,-1 0-15,1 0 0,0 0 16,0 0-16,0-21 0,0 21 16,-1 0-1,1 0-15,0-21 0,0 21 16,0 0-16,0-21 0,-1 21 16,1-21-16,0 21 0,0 0 15,21-21-15,-21 21 16,0-22-16,-1 1 15,1 21-15,21-21 16,-21 21-16,21-21 0,-21 0 16,0 21-1,21-21-15,0-1 16,-21 22-16,21-21 16,-22 21-16,22-21 15,0 0-15,0 0 31,0 0-15,0-1 0,22 1-1,-22 0-15,21 0 0,-21 0 16,21 0-16,0-1 0</inkml:trace>
  <inkml:trace contextRef="#ctx0" brushRef="#br0" timeOffset="7716.64">2053 191 0,'0'-22'63,"21"22"-32,-21-21-31,0 0 16,0 0-1,-21 21-15,0-21 16,0 21-16,0 0 0,-1 0 16,22-21-16,-21 21 0,42 0 47,1 0-32,-1 0-15,21 0 0,-21 0 16,22 21-16,-1-21 0,0 0 0,1 0 15,20 0-15,-21 0 0,1 0 16,-1 0-16,0 0 0,1 0 0,-1 0 16,-21 0-16,22 21 0,-22-21 15,0 0-15,-42 0 32,0 21-32,-22-21 15,22 0 1</inkml:trace>
  <inkml:trace contextRef="#ctx0" brushRef="#br0" timeOffset="8076.44">2413 106 0,'0'0'0,"-21"0"0,0 0 0,-1 0 16,1 0 0,21 21-16,-21-21 0,21 21 15,0 0-15,0 1 0,0-1 16,0 0-16,0 0 0,0 0 15,0 22-15,0-22 0,0 21 0,0-21 16,0 22-16,0-22 0,0 21 16,0-21-16,0 0 0,0 1 15,0 20-15,0-21 0,0 0 16,0 0-16,0 1 0,0-1 16,-21-21-16,0 21 15,0-21-15,-1 0 0,1 0 0,0 0 16,0 0-16,-21 0 0,20 0 15,1 0-15,0-21 0,0 21 0,21-21 16,-21 21-16,0-22 0,21 1 16,0 0-16,0 0 15,0 0 1,21 21-16,0 0 16,0-21-16,21-1 0,-20 22 15,20 0-15</inkml:trace>
  <inkml:trace contextRef="#ctx0" brushRef="#br0" timeOffset="8650.4">2773 508 0,'0'0'0,"42"-21"16,-21 0-1,0 21-15,-21-21 0,0-1 16,22 22-16,-22-21 0,0 0 15,0 0 1,-22 21 0,1 0-16,0 0 0,0 0 15,0 0-15,-22 21 0,22 0 16,0 0-16,-21 1 0,21-1 0,-1 0 16,-20 0-16,21 21 0,0-20 15,0-1-15,-1 0 0,1 0 0,21 0 16,0 0-16,0 1 0,0-1 15,0 0-15,21-21 16,1 0-16,-1 0 16,0 0-16,21 0 0,-21-21 15,1 21-15,-1-21 0,21-1 16,-21 1-16,0 21 0,1-21 0,-1 0 16,0 0-16,0-22 0,-21 22 15,0 0-15,0 0 0,21 0 0,-21 0 16,0-1-16,0 1 0,0 0 15,0 42 1,0 0 0,0 1-16,-21-1 0,21 0 15,0 0-15,0 0 0,0 0 0,0 1 16,0-1-16,0 0 0,0 0 16,0 0-16,21 0 15,0-21-15,1 22 0,-1-22 16,0 0-16,0 0 15,0 0-15,0 0 0,1-22 16,-1 1 0,-21 0-16,21 0 0,-21 0 0</inkml:trace>
  <inkml:trace contextRef="#ctx0" brushRef="#br0" timeOffset="8900.26">3133 318 0,'0'0'0,"0"-22"0,0 44 47,0-1-47,0 0 0,0 0 15,0 0-15,0 0 0,21 1 16,-21-1-16,21 0 0,-21 0 0,0 0 16,0 0-16,0 1 0,21-1 15,-21 0-15,21-21 0,-21 21 16,21-21 15,1-21-15,-22 0-16,21 0 0,0-1 15</inkml:trace>
  <inkml:trace contextRef="#ctx0" brushRef="#br0" timeOffset="9128.12">3387 275 0,'0'0'0,"0"-21"0,0 42 47,-22-21-47,1 21 0,21 1 16,0-1-16,-21 0 0,0 21 0,0-21 15,0 1-15,21-1 0,-22 21 16,1-21-16,21 0 0,-21 1 16,21-1-16,-21-21 0,21 21 15,-21 0-15,21 0 16,21-21-1,0 0-15,0-21 0,0 21 16,22-21-16</inkml:trace>
  <inkml:trace contextRef="#ctx0" brushRef="#br0" timeOffset="9624.87">3725 360 0,'0'0'0,"0"-21"16,0 0-1,0-1-15,0 1 16,-21 21 0,0 0-16,0 0 0,0 0 0,-1 21 15,1 1-15,0-1 0,0 0 16,0 0-16,0 0 0,21 0 0,-22 1 16,1-1-16,21 0 0,-21 0 15,21 0-15,0 0 0,0 1 0,0-1 16,0 0-16,0 0 15,0 0-15,21-21 16,0 0-16,1 0 16,-1 0-16,0 0 0,0-21 15,0 21-15,-21-21 0,21 0 0,1 0 16,-1 21-16,0-22 0,0-20 16,-21 21-16,0 0 0,21 0 0,0-22 15,-21 22-15,0 0 0,0 0 16,22 21-16,-22-21 0,0 42 31,0 0-31,0 0 0,0 0 16,0 0-16,0 1 0,0-1 0,0 0 15,0 0-15,0 0 0,0 0 0,0 1 16,0-1-16,0 0 16,0 0-16,21-21 0,-21 21 15,21-21 1,0 0-16,0 0 0,0 0 15,1-21-15,-1 0 16,0 0-16</inkml:trace>
  <inkml:trace contextRef="#ctx0" brushRef="#br0" timeOffset="10176.87">4445 318 0,'0'0'0,"21"0"0,0-64 31,-21 43-31,0 0 15,-21 21 1,0 0-16,0 0 0,0 0 16,-1 21-16,1 0 15,0 0-15,0 0 0,21 22 0,-21-22 16,0 21-16,21-21 0,0 22 16,0-22-16,0 0 0,0 21 15,0-20-15,0-1 0,0 0 16,0 0-16,0 0 0,21 0 0,0 1 15,0-22-15,0 0 0,0 21 16,1-21-16,-1 0 0,21 0 0,-21 0 16,22 0-16,-1-21 0,-21-1 0,21 22 15,1-21-15,-22 0 0,21 0 16,-21 0-16,22 0 0</inkml:trace>
  <inkml:trace contextRef="#ctx0" brushRef="#br0" timeOffset="10428.29">4974 191 0,'0'0'15,"0"-22"-15,0 1 0,0-21 0,0 21 16,0 0-16,-21 21 16,0 0-1,21 21-15,0 0 16,-21 21-16,21-21 0,-22 22 0,22-1 16,0 0-16,0 1 0,0-1 15,0-21-15,0 22 0,0-1 0,0-21 16,0 0-16,0 22 0,0-22 15,0 0-15,0 0 0,0 0 0,0 0 16,0 1 0,22-22-1,-1 0-15,0 0 16,0-22-16</inkml:trace>
  <inkml:trace contextRef="#ctx0" brushRef="#br0" timeOffset="11640.59">5397 339 0,'0'0'0,"0"-21"0,0-1 0,0 1 15,0 0 1,0 0 0,-21 0-16,0 21 15,0 0-15,0 0 16,0 21-16,-1 0 0,1 0 15,21 0-15,-21 1 0,0 20 16,21-21-16,0 0 0,-21 22 0,21-22 16,-21 0-16,21 0 0,0 0 15,0 0-15,0 1 0,0-1 0,0 0 16,0 0-16,21 0 16,0-21-16,0 0 15,0 0-15,0 0 16,1 0-16,-1-21 15,0 0-15,0 21 0,-21-21 16,21 0-16,0-1 0,1 1 0,-22 0 16,21 0-16,0-21 0,-21 20 0,0 1 15,0-21-15,21 21 0,-21 0 16,0-1-16,0 1 0,0 42 31,0 1-15,0-1-16,-21 0 0,21 0 15,0 0-15,0 22 0,0-22 0,-21 0 16,21 0-16,0 0 16,0 0-16,0 1 0,0-1 0,0 0 15,0 0-15,21-21 16,0 0-16,0 0 16,0 0-16,1 0 0,-1 0 0,21 0 15,-21 0-15,0 0 0,22-21 16,-22 0-16,0 21 0,21-21 0,-20-1 15,-1 1-15,0 0 0,0 0 16,0 0-16,-21 0 0,0-1 0,0 1 16,0 0-16,0 0 15,0 42 17,-21-21-32,21 21 0,-21 0 0,21 1 15,0-1-15,0 0 0,0 0 16,0 0-16,0 0 0,0 1 15,21-22-15,-21 21 0,21 0 0,-21 0 16,0 0 0,0-42 31,-21 21-32,0-21-15,21 0 0,-21 21 0,0 0 16,21-21-16,-22 21 15,22 21 1,0 0 0,0 0-16,0 0 15,0 0-15,22-21 16,-22 22-16,21-22 16,0 0-16,0 0 0,0 0 0,0 0 15,1 0-15,-1 0 0,0 0 16,0 0-16,21-22 0,-20 22 0,-1-21 15,21 21-15,-21-21 0,0 0 16,1 0-16,-1 0 0,0-1 0,0 1 16,0 0-16,0-21 0,1 21 15,-22-22-15,0 22 0,21 0 16,-21 0-16,0 0 0,0-1 0,-21 22 31,-1 0-31,22 22 0,-21-1 0,21 0 16,-21 0-16,21 0 0,0 0 15,0 1-15,0-1 0,0 0 0,0 0 16,0 0-16,0 0 0,21 1 16,0-1-16,-21 0 0,22 0 0,-1-21 15,-21 21-15,21 0 0,0-21 16,-21 22-16,0-1 16,0 0 15,-21-21-31,0 0 15,0 0 1,-1 0-16,1 0 0,0 0 16,0 0-16</inkml:trace>
  <inkml:trace contextRef="#ctx0" brushRef="#br0" timeOffset="12276.39">1757 1397 0,'0'0'0,"-21"-21"16,-1 21-16,22-21 15,-21 21-15,0-21 0,0 21 16,0 0-16,0-22 0,-1 22 0,1 0 15,0 0-15,0 0 0,-21 0 16,20 0-16,-20 22 0,21-1 0,-21 0 16,20 0-16,-20 21 0,21 1 15,0-1-15,0 0 0,-1 1 16,1 20-16,21-20 0,0-1 0,0 0 16,0 1-16,0-1 0,0 0 15,0-21-15,21 1 0,1-1 16,-1 0-16,21-21 0,0 0 15,1 21-15,-1-21 0,0 0 16,1 0-16,-1 0 0,0-21 0,1 0 16,-22 0-16,21-1 0,1 1 15</inkml:trace>
  <inkml:trace contextRef="#ctx0" brushRef="#br0" timeOffset="12544.4">2032 1270 0,'0'0'0,"0"-21"0,0 0 0,0 0 16,0 42 15,0 0-31,-21 0 0,21 0 16,0 22-16,0-22 0,0 21 0,0 0 16,0 1-16,0-1 0,-21 0 15,21 1-15,0-1 0,0 0 0,0 1 16,-22-1-16,22 0 0,0 1 15,0-1-15,0-21 0,0 0 16,0 22-16,0-22 0,0 0 0,0 0 16,22-21-16,-1 0 15,0 0-15,0 0 16</inkml:trace>
  <inkml:trace contextRef="#ctx0" brushRef="#br0" timeOffset="13836.95">2476 1693 0,'0'0'16,"22"-21"-16,-22 0 0,21 0 0,-21 0 15,0 0-15,0-1 0,0 1 16,0 0-16,0 0 0,0 0 0,-21 0 16,-1 21-16,1 0 15,0 0-15,0 0 0,0 0 16,0 0-16,-22 0 0,22 21 0,0 0 15,0 0-15,0 21 0,-1 1 16,1-22-16,0 21 0,0 1 16,0 20-16,21-42 0,-21 22 0,21-1 15,0 0-15,0-21 0,0 22 16,0-22-16,0 0 0,21 0 0,0 0 16,0-21-16,0 0 0,0 22 15,1-22-15,-1 0 0,0 0 0,0 0 16,0 0-16,0-22 0,1 1 15,-1 0-15,0 21 0,0-21 0,0-21 16,0 20-16,1 1 0,-22-21 16,0 21-16,0-22 0,0 22 15,21-21-15,-21 21 0,0-22 16,0 22-16,0 0 0,0 0 0,0 0 16,0 42 15,-21 0-31,21 0 0,0 0 15,0 1-15,0 20 0,0-21 0,0 21 16,0-20-16,0 20 0,0-21 16,0 0-16,0 0 0,0 1 0,0-1 15,21 0-15,0 0 0,0-21 16,0 0-16,0 0 0,1 0 16,-1 0-16,0 0 0,0 0 15,0 0-15,0-21 0,22 21 16,-22-21-16,0 0 0,0-1 0,0 1 15,1 0-15,-1 0 0,0 0 16,0-22-16,0 22 0,0-21 0,1 21 16,-22-22-16,0 22 0,0 0 15,0 0-15,0 42 32,0 0-32,-22 0 15,22 22-15,0-22 0,0 0 16,0 0-16,0 22 0,0-22 15,0 0-15,0 0 0,22 0 16,-22 0-16,0 1 0,21-1 16,-21 0-16,21-21 0,-21 21 15,-21-21 32,0-21-47,-1 0 16,1 0-16,0-1 15,0 1-15,0 21 16,21-21-16,0 42 31,0 0-15,0 1-16,0-1 0,21-21 16,0 21-16,0-21 15,0 0-15,1 21 0,-1-21 0,0 0 16,0 0-16,0 0 0,0 0 15,1 0-15,-1 0 0,0-21 0,0 21 16,0-21-16,0 21 0,1-21 16,-1-1-16,21 22 0,-21-21 0,0 0 15,1 0-15,20 0 0,-21-22 16,21 22-16,-20-21 0,-1 21 16,0-22-16,0 22 0,0 0 0,-21 0 15,0 0-15,0 0 0,0-1 16,-21 22-16,0 0 0,0 0 15,-22 0-15,22 0 0,0 0 16,0 22-16,21-1 0,-21 0 0,21 21 16,0-21-16,0 1 0,0 20 15,0-21-15,0 0 0,21 0 0,0 1 16,0-1-16,0 0 0,1 0 16,-1-21-16,0 21 0,-21 0 0,21 1 15,-21-1 1,0 0-1,-21-21-15,0 0 16,0 0-16,-1 0 0,1 0 16,0 0-16,0 0 15,21-21 17,0 0-32,21 21 0,0-22 15,0 1-15,22 21 0,-22-21 0</inkml:trace>
  <inkml:trace contextRef="#ctx0" brushRef="#br0" timeOffset="14408.64">4339 1439 0,'0'0'0,"0"-21"0,0-21 31,-21 42-15,0 0-16,21 21 0,-21 0 0,-1 0 15,1 22-15,0-22 0,0 21 16,0 1-16,0-1 0,-1 0 0,22 1 16,-21-1-16,0 0 0,0 1 15,0-1-15,21-21 0,0 21 0,0-20 16,-21-1-16,21 0 0,0 0 16,0 0-16,21-21 46,-21-21-46,21 0 16,-21 0-16,21 0 0,0-22 16,-21 22-16,21-21 0,1-1 0,-1-20 15,0 21-15,-21-1 0,21 1 16,0 0-16,0-1 0,1 1 0,-1 0 16,-21 20-16,21 1 0,-21 0 15,21 0-15,0 21 0,0 21 31,-21 0-31,0 22 16,0-22-16,0 21 0,0 0 0,0 1 16,0-1-16,0 0 0,0 1 15,0-1-15,0 0 0,0 1 0,0-22 16,0 21-16,0-21 0,0 1 16,0-1-16,0 0 0,0 0 0,0 0 15,0 0-15,0-42 63,0 0-63,-21 0 0,0 0 15,21 0-15</inkml:trace>
  <inkml:trace contextRef="#ctx0" brushRef="#br0" timeOffset="14620.52">4064 1842 0,'0'0'0,"21"0"47,0 0-47,0 0 16,1 0-16,-1 0 16,0-22-16,0 22 0,0 0 0,0 0 15,-21-21-15,22 21 0,-1 0 16,0-21-16,0 0 0,0 21 0,0-21 15,1 0-15,-1 21 0,0-22 16</inkml:trace>
  <inkml:trace contextRef="#ctx0" brushRef="#br0" timeOffset="15496.48">5355 1164 0,'0'0'0,"0"-21"15,0 0-15,0 0 16,0 0-16,0-1 0,0 1 16,-21 0-16,0 21 15,21-21-15,-21 21 0,-1 0 16,1 0-16,0 0 0,0 21 15,0 0-15,0 0 0,-1-21 16,1 22-16,0-1 16,0 0-16,0 0 0,21 0 0,0 0 15,-21-21-15,21 22 0,0-1 16,0 0-16,0 0 0,0 0 16,21 0-16,0-21 15,0 22-15,0-22 16,0 0-16,1 0 0,-1 0 0,0 21 15,0-21-15,0 0 0,0 0 16,1 21-16,-1-21 0,0 0 0,0 0 16,0 21-16,0-21 0,-21 21 15,0 0-15,0 1 16,0-1 0,0 0-16,0 0 15,-21-21-15,0 21 0,0 0 0,0 1 16,0-22-16,-1 21 0,1 0 15,0-21-15,-21 21 0,21 0 0,-1-21 16,22 21-16,-21-21 0,0 0 16,21 22-16,21-22 62,0 0-62,1 0 16,-1 0-16,0 0 0,0 0 15,0 0 1,-21 21-16,0 0 0,21 0 16,-21 0-16,0 0 15,0 22-15,0-22 0,0 0 0,0 0 16,-21 0-16,0 22 0,0-22 16,0 0-16,0 21 0,-1-20 0,1-1 15,21 0-15,-21 21 0,21-21 16,-21 1-16,21-1 0,0 0 0,0 0 15,0 0-15,0 0 0,21 1 16,0-1-16,0-21 16,1 21-16,-1-21 0,0 0 15,0 0-15,0 0 0,0 0 16,1 0 0,-1-21-16,0 0 0,-21-1 15,21 1 1,-21 0-16,21 0 15</inkml:trace>
  <inkml:trace contextRef="#ctx0" brushRef="#br0" timeOffset="17364.03">4974 6668 0,'-21'0'31,"21"-22"-16,0 1 1,0 0 0,21 0-16,0 0 15,0 21-15,1-21 16,-1 21-16,0 0 0,0-22 16,0 22-16,0 0 0,1 0 15,-1 0 1,0 0-1,-21 22-15,0-1 0,0 0 16,0 0-16,0 0 0,-21 22 16,0-22-16,-1 21 0,1-21 0,0 22 15,-21-1-15,21-21 0,-22 21 16,22-20-16,0 20 0,0-21 0,0 0 16,-1 0-16,22 1 0,-21 20 15,21-21-15,0 0 0,0 0 0,0 1 16,0-1-16,21 0 0,1-21 15,-1 21-15,0-21 0,0 0 16,0 0-16,0 0 0,1 0 0,20 0 16,-21 0-16,0 0 0,0 0 15,1-21-15,-22 0 0,21 21 0,0-21 16,0-1-16,-21 1 16,0 0-1,-21 21 1,0 0-16,0 0 0,-1 0 15,1 21 1,21 0-16,-21 1 0,21-1 16,0 0-16,0 0 0,0 21 0,0-20 15,0-1-15,0 0 0,0 0 16,0 0-16,0 22 0,0-22 0,21 0 16,-21 0-16,0 21 0,21-20 0,1-1 15,-22 0-15,21 0 0,-21 0 16,0 0-16,21-21 0,-21 22 15,0-1-15,0 0 0,0 0 16,-21-21 0,0 21-16,-1-21 0,-20 0 15,21 0-15,0 0 0,0 0 0,-22 0 16,22 0-16,0 0 0,0 0 16,0 0-16,-22 0 0,22 0 0,0 0 15,21-21-15,-21 21 0,0 0 0,-1 0 16,1 0-16,0-21 0,0 21 15,21-21-15</inkml:trace>
  <inkml:trace contextRef="#ctx0" brushRef="#br0" timeOffset="20384.99">825 3090 0,'22'0'0,"-1"0"31,0 0 47,-21 22-78,0-1 16,0 0-1,0 0 1,0 0-16,0 0 16,0 1-16,0-1 15,0 0-15,0 0 0,21-21 16,-21 21-16,0 0 0,0 1 16,21-1-16,-21 0 15,0 0-15,0 0 16,0 0-16,0 1 15,0-1-15,0 0 16,0 0-16,0 0 16,0 0-16,0 1 15,0-1 1,0 0-16,0 0 16,0 0 15,0 0-31,0 1 15,0-1 1,0 0 0,0 0-1,0 0 1,0 0-16,0 1 16,0-1-1,0 0 1,21 0-1,-21 0-15,0 0 16,0 1-16,0-1 16,0 0-16,0 0 15,0 0-15,22 0 16,-22 1-16,0-1 0,0 0 16,0 0-16,21-21 15,-21 21-15,0 0 0,0 1 16,21-22-1,-21 21-15,0 0 0,21-21 16,-21 21 0,0 0-16,0 0 31,0 1-31,0-1 16,0 0-1,0 0 1,0 0-1,0 0 1,0 1 0,0-1-1,0 0-15,0 0 16,21 0 0,-21 0-16,0 1 15,0-1 1,21-21-16,-21 21 0,0 0 15,0 0-15,0 0 16,0 1 0,0-1-16,0 0 0,0 0 15,0 0-15,22 0 16,-22 1-16,0-1 0,0 0 16,0 0-16,0 0 15,0 0-15,0 1 16,0-1-16,0 0 15,0 0-15,0 0 0,0 0 16,0 1-16,0-1 16,0 0-16,0 0 0,0 0 15,0 0-15,0 1 0,0-1 16,0 0-16,0 0 0,0 0 16,0 0-16,0 1 15,0-1-15,0 0 0,0 0 16,0 0-16,0 0 15,0 1-15,0-1 16,0 0-16,0 0 16,0 0-16,0 0 15,0 1-15,0-1 0,0 0 0,0 0 16,0 0-16,0 0 16,0 1-16,0-1 0,0 0 15,0 0-15,0 0 16,0 0-16,0 1 0,0-1 15,0 0-15,0 0 0,0 0 16,0 0-16,0 1 0,21-1 16,-21 0-1,0 0-15,0 0 0,0 0 16,0 1-16,0-1 16,0 0-16,0 0 15,0 0 1,0 0-16,0 1 15,0-1 1,0 0 0,0 0-16,0 0 15,0 0 1,0 1 0,0-1-16,0 0 15,0 0 1,0 0-16,0 0 15,0 1 1,0-1-16,0 0 0,0 0 16,0 0-16,0 0 15,0 1-15,0-1 0,0 0 16,0 0-16,0 0 16,0 0-16,0 1 0,0-1 15,0 0-15,0 0 16,0 0-16,0 0 15,0 1 1,0-1-16,0 0 16,0 0-16,0 0 15,0 0-15,0 1 16,0-1 0,0 0-1,0 0 1,0 0-16,0 0 15,0 1 1,0-1-16,0 0 16,0 0-16,0 0 15,0 0 1,0 1-16,21-22 16,-21 21-16,0 0 15,0 0-15,0 0 16,0 0-1,0 1-15,0-1 16,0 0-16,0 0 16,0 0-1,0 0 17,0 1-17,0-1 1,0 0-1,0 0 1,0 0 15,0-42 47,21 21-62,-21-21-16,21 0 16</inkml:trace>
  <inkml:trace contextRef="#ctx0" brushRef="#br0" timeOffset="23632.64">1926 2900 0,'0'-21'16,"21"0"0,-21-1-16,0 1 15,0 0-15,0 0 16,0 42 15,0 0-31,0 0 0,0 1 16,0-1-16,0 21 0,0-21 0,0 22 15,0-1-15,0 21 0,0-20 16,0-1-16,0 22 0,0-22 0,0 0 16,0 22-16,0-22 0,0 0 15,0 1-15,-21-22 0,21 0 0,0 21 16,0-20-16,0-1 16,0-42 15,0-1-31,0 1 0,0 0 15,0-21-15,0 21 0,0-22 16,0 1-16,0 0 0,0 20 0</inkml:trace>
  <inkml:trace contextRef="#ctx0" brushRef="#br0" timeOffset="23989.01">1905 2985 0,'0'0'0,"-64"-64"31,43 64-31,0 0 15,21-21-15,21 0 16,0 21 0,1 0-16,-1 0 0,0 0 15,21 0-15,-21 0 0,22 0 16,-22 0-16,21 0 0,1 0 0,-22 21 16,21-21-16,0 21 0,1 0 15,-22 0-15,0 1 0,0-1 0,-21 0 16,0 0-16,0 0 0,-42 0 15,21 22-15,-22-22 0,1 0 0,0 0 16,-1 0-16,22 1 0,-21-22 16,0 21-16,20 0 0,-20-21 15,21 0-15,0 0 16,21-21 15,21 21-31,0 0 0,-21-21 0,21 21 16,0 0-16,1-22 0,-1 22 15,0-21-15,0 21 0</inkml:trace>
  <inkml:trace contextRef="#ctx0" brushRef="#br0" timeOffset="24464.8">2688 3090 0,'0'0'0,"21"0"0,0 0 15,22-21-15,-22 0 0,0 21 0,-21-21 16,21 21-16,-21-21 0,21 21 15,-21-21-15,0-1 16,-21 22 0,0 0-16,0 0 15,0 0-15,0 22 0,-1-22 16,-20 21-16,21 0 0,0-21 0,0 21 16,-1-21-16,22 21 0,0 0 15,-21-21-15,21 22 0,0-1 16,0 0-16,21-21 15,1 21-15,-22 0 0,42-21 16,-21 21-16,0-21 0,0 22 16,1-1-16,-1-21 0,0 21 0,0 0 15,0 0-15,0 0 0,-21 1 16,0-1-16,0 0 0,0 0 16,0 0-16,0 0 0,-21 1 0,0-22 15,-21 21-15,-1 0 0,22 0 16,-21-21-16,0 0 0,-1 21 0,1-21 15,0 0-15,-1 0 0,22 0 16,-21 0-16,21 0 0,-1 0 0,1 0 16,0-21-16,21 0 0,-21 0 15,21 0 1,0-1 0,21 1-16,0 21 0,22-21 0,-22 21 15,21-21-15,-21 21 0,22-21 16</inkml:trace>
  <inkml:trace contextRef="#ctx0" brushRef="#br0" timeOffset="24769.22">3111 3048 0,'0'0'0,"0"-21"15,0 42 16,0 0-15,0 0-16,0 1 0,0-1 16,0 0-16,0 21 0,0-21 0,22 22 15,-22-22-15,0 21 0,0-21 16,0 22-16,0-22 0,0 0 0,0 0 16,0 0-16,0 1 0,21-1 15,-21 0-15,0-42 47,21 0-31,0 21-16,-21-43 0</inkml:trace>
  <inkml:trace contextRef="#ctx0" brushRef="#br0" timeOffset="25025.07">3471 3048 0,'0'0'0,"-21"0"31,0 21-31,0 0 16,0 1-16,-1-1 15,22 0-15,-21 0 0,0 21 0,0 1 16,0-22-16,0 21 0,-1-21 16,22 22-16,-21-22 0,0 0 0,0 0 15,21 0-15,0 1 0,-21-1 16,21 0-16,0 0 15,21-42 1,0 21 0,0-21-16,0 0 0</inkml:trace>
  <inkml:trace contextRef="#ctx0" brushRef="#br0" timeOffset="25280.92">3619 3090 0,'0'0'0,"-21"0"32,21 22-17,0-1-15,0 21 0,0-21 0,0 0 16,0 22-16,0-22 0,0 21 16,0-21-16,-21 22 0,21-22 0,-21 0 15,21 0-15,0 0 0,0 1 16,0-1-16,0 0 0,0 0 15,0-42 17,21 0-17,0 0-15</inkml:trace>
  <inkml:trace contextRef="#ctx0" brushRef="#br0" timeOffset="25516.79">3641 3090 0,'0'0'0,"0"-21"31,21 21-31,0 0 16,-21 21-16,21 1 15,0-1-15,-21 0 0,21 0 0,1 0 16,-22 0-16,21 22 0,-21-22 16,21 0-16,-21 0 0,0 0 0,21 1 15,-21-1-15,21 0 0,-21 0 16,0 0-16,21-21 31,1-21-15</inkml:trace>
  <inkml:trace contextRef="#ctx0" brushRef="#br0" timeOffset="26001.2">4149 3027 0,'0'0'0,"-22"0"32,1 21-32,0 0 0,21 0 0,-21 1 15,0-1-15,0 21 0,-1-21 16,1 0-16,0 22 0,0-22 0,0 21 16,0-21-16,-1 1 0,22-1 15,0 0-15,0 0 0,22-21 47,-1 0-47,0-21 0,0 0 16,0 21-16,-21-21 0,21-1 15,1 1-15,-1-21 0,0 21 0,0-22 16,-21 22-16,21-21 0,0 21 16,1 0-16,-22-1 0,0-20 0,21 42 15,-21-21-15,21 0 0,-21 42 31,0 0-31,0 0 0,0 0 0,0 1 16,0 20-16,-21 0 16,21 1-16,-21-1 0,-1-21 0,22 21 15,-21 1-15,21-1 0,-21 0 16,21-20-16,-21 20 0,21-21 0,0 0 16,0 0-16,0 1 0,0-1 0,0 0 15,0 0 1,21-21-1,0-21-15,0 0 16,-21 0-16</inkml:trace>
  <inkml:trace contextRef="#ctx0" brushRef="#br0" timeOffset="26721.15">4868 3048 0,'0'0'16,"21"-21"-16,-21 0 0,0 0 15,0-1-15,0 1 16,-21 21 0,0 0-16,0 0 0,0 0 15,-22 0-15,22 21 0,0 1 16,-21-1-16,21-21 0,-22 21 15,22 0-15,-21 0 0,21 0 16,-1 1-16,1-1 0,0 0 0,21 0 16,0 0-16,0 0 15,0 1-15,0-1 0,21-21 16,0 0-16,1 0 0,-1 21 0,21-21 16,-21 0-16,22 0 0,-22 0 15,21 0-15,-21 21 0,0-21 0,1 0 16,-1 0-16,0 0 0,0 21 15,-21 0-15,0 1 16,0-1-16,-21 0 16,0 0-16,0-21 0,-1 21 15,-20 0-15,21-21 0,0 22 0,-22-1 16,22-21-16,0 21 0,0-21 16,0 0-16,0 21 0,42-21 46,0 0-30,0-21-16,0 21 0,0 0 16,1 0-16,-1 0 15,-21 21 1,0 0-16,0 0 0,0 1 16,0-1-16,-21 0 0,-1 0 15,22 0-15,-21 0 0,0 1 16,0-1-16,0 0 0,21 0 0,0 0 15,-21-21-15,21 21 0,0 1 16,0-1-16,21-21 16,0 0-1,0 0-15,0 0 16,0 0-16,1 0 0,20 0 0,-21-21 16,0-1-16,0 22 0,-21-21 0,22 21 15,-1-21-15</inkml:trace>
  <inkml:trace contextRef="#ctx0" brushRef="#br0" timeOffset="27572.68">4889 5207 0,'0'-42'31,"0"21"-31,22 21 0,-1 0 16,0 0-16,0-22 0,0 22 16,0 0-16,1 0 0,-1 0 15,0 0-15,0 0 16,-21 22-16,0-1 15,0 0-15,0 0 0,-21 0 16,0 0-16,0 1 0,-1-1 0,-20 0 16,21 0-16,0 0 0,-22 0 15,22 1-15,0-1 0,0-21 0,21 21 16,0 0-16,-21-21 0,21 21 16,0 0-1,21-21-15,0 0 0,0 0 16,0 0-16,22 0 0,-22 0 15,0 0-15,0 0 0,0 22 0,22-22 16,-22 0-16,0 0 0,0 21 16,0-21-16,1 0 0,-1 21 0,0 0 15,-21 0-15,21 0 16,-21 1-16,0-1 0,0 0 16,0 0-16,0 0 0,0 0 0,0 1 15,-21 20-15,0-21 0,-22 0 0,22 0 16,-21 1-16,21-1 0,-22 0 15,22 0-15,-21-21 0,0 21 0,20-21 16,-20 0-16,21 0 0,-21 0 0,20 0 16,-20 0-16,21 0 0,0 0 15,0 0-15,-1-21 0,1 0 0,0 0 16,0 0-16,21-1 0,0 1 16,0 0-16,0-21 0,0-1 0</inkml:trace>
  <inkml:trace contextRef="#ctx0" brushRef="#br0" timeOffset="28185.18">4614 4339 0,'0'0'0,"-21"0"0,0 0 16,0 0-16,0 0 0,21-21 31,42 21-15,-21 0-16,21 0 15,22 0-15,-22 0 0,22-21 0,-22 21 16,22 0-16,-1 0 16,-21 0-16,22 0 0,-1 0 0,-20 0 15,-1 0-15,0 0 0,1 0 16,-22 0-16,21 0 0,-21 0 15,-42 0 17,0 0-32,0 0 0,0 0 15,0 0-15,-1 0 16,-20 21-16,21-21 0,0 0 0,0 21 16</inkml:trace>
  <inkml:trace contextRef="#ctx0" brushRef="#br0" timeOffset="28507.99">4551 4487 0,'0'0'0,"-21"0"31,42 0-31,0 0 16,0 0-16,0 0 0,22 0 15,-1 0-15,0 0 0,22 0 0,-22 0 16,22 0-16,-22 0 0,21 0 16,-20 0-16,20 0 0,-20 0 15,-1-21-15,21 21 0,-20 0 0,-1 0 16,0-21-16,-20 21 0,-1 0 16,0 0-16,0 0 0,-42 0 31,0 0-31,0 0 15,-1 0-15,1 0 0,-21 0 0,21 0 16,-22 21-16,1-21 0</inkml:trace>
  <inkml:trace contextRef="#ctx0" brushRef="#br0" timeOffset="28804.82">4593 4636 0,'21'0'32,"0"0"-32,22 0 0,-22 0 15,21 0-15,1 0 0,-1 0 16,21 0-16,-20 0 0,-1 0 0,0 0 16,22 0-16,-22 0 0,-21 0 0,22 0 15,-1 0-15,-21 0 0,22 0 16,-22-22-16,0 22 0,-42 0 62,0 0-62,-1 0 0,1 0 0,0 0 16,0 22-16,0-1 0,-22-21 0</inkml:trace>
  <inkml:trace contextRef="#ctx0" brushRef="#br0" timeOffset="29080.67">4508 4890 0,'0'0'0,"-21"21"31,42-21-31,1 0 0,-1 0 0,21 0 16,0 0-16,1 0 0,-1 0 15,22 0-15,-22 0 0,21 0 0,1-21 16,-22 21-16,22 0 0,-22 0 0,0-22 15,1 22-15,-1-21 0,0 21 16,-20 0-16,20 0 0,-21 0 0,0-21 16,-42 21 31,0 0-47,0 0 0,0 21 0,-1-21 15,-20 21-15</inkml:trace>
  <inkml:trace contextRef="#ctx0" brushRef="#br0" timeOffset="30424.73">254 3217 0,'-21'0'0,"0"0"15,-1 0-15,1 0 0,0 0 16,0 0-16,-21 0 0,-1 0 0,1 0 16,63 0 77,43 0-93,-1 0 0,22 0 16,-22 0-16,22 0 0,0 0 16,-22 0-16,22 0 0,-22 0 0,1 0 15,-1 0-15,-20 0 0,20-21 16,-21 21-16,1 0 0,-22 0 16,21 0-16,-21 0 0,1-21 0,-1 21 15,0 0-15,-21-21 16,-21 21 15,0 0-31,-1 0 16,1 0-16,0 0 0,0 0 0,0 0 15,-22 0-15,22 0 16,-21 0-16,0 0 0</inkml:trace>
  <inkml:trace contextRef="#ctx0" brushRef="#br0" timeOffset="30816.79">0 3260 0,'0'0'0,"21"0"109,64 0-109,-1 0 16,1 0-16,0 0 0,-1 0 15,1 0-15,0 0 0,-22 0 0,1 0 16,-1 0-16,1-21 0,-22 21 16,0 0-16,1-22 0,-22 22 0,21 0 15,-21 0-15,-21-21 16,22 21-16,-22-21 31,-22 21-15,22-21 15</inkml:trace>
  <inkml:trace contextRef="#ctx0" brushRef="#br0" timeOffset="31384.59">1185 2858 0,'0'0'0,"-21"0"0,0-22 15,0 22 16,21 22 1,0-1-17,0 0-15,21-21 0,-21 21 0,0 0 16,21 0-16,0 1 0,0-1 16,1 0-16,-1 0 15,0 0-15,0 0 16,0-21-16,0 0 0,1 22 0,-1-22 15,0 0-15,0 0 16,0 21-16,0-21 0,-21 21 47,-21-21-47,0 21 16,0 0-16,0-21 15,-22 21-15,22 1 0,0-1 0,-21 0 16,21 21-16,-1-21 0,-20 1 15,21-1-15,-21 21 0,20-21 16,1 0-16,0 1 0,0-1 16,0 0-16,0-21 0,-1 21 0,22 0 15,-21-21 1,21 21-16,-21-21 16,21 22 15,-21-22 0</inkml:trace>
  <inkml:trace contextRef="#ctx0" brushRef="#br0" timeOffset="74776.61">16891 1185 0,'21'0'78,"-21"22"-16,0-1-46,-21-21 0,21 21-16,-21-21 0</inkml:trace>
  <inkml:trace contextRef="#ctx0" brushRef="#br0" timeOffset="76048.92">16870 1334 0,'0'-22'16,"-21"22"-16,21-21 15,-22 0-15,22 0 16,0 0-16,0 0 16,0-1-1,0 1 1,0 42 46,0 1-62,0-1 0,0 0 16,0 0-16,0 0 16,0 0-16,0 1 15,0-1-15,0 0 0,0 0 0,0 0 16,0 0-16,0 1 0,0-1 15,0 0-15,0 0 0,0 21 0,0-20 16,0 20-16,0-21 0,0 21 16,0 1-16,0-1 0,0-21 0,0 22 15,0-1-15,0 0 0,0-21 0,0 22 16,0-1-16,0 0 0,0-20 16,0 20-16,0 0 0,0-21 0,0 22 15,0-1-15,0-21 0,0 22 16,0-1-16,0 0 0,0 1 15,0-1-15,-21 0 0,21 1 0,0-1 16,0 0-16,0 1 0,-21-1 16,21-21-16,0 21 0,0 1 0,-21-1 15,21 0-15,0 1 0,0-22 0,0 21 16,0 1-16,0-1 0,0 0 16,0 1-16,0-1 0,0 0 0,0 22 15,-21-22-15,21 0 0,0 1 0,0-1 16,0 0-16,-21 1 0,21-1 15,0 0-15,0 1 0,0-1 0,0-21 16,0 22-16,0-1 0,0 0 16,0 1-16,0 20 0,0-21 15,0 1-15,0-1 0,0 0 0,0 1 16,0-1-16,0 22 0,0-22 0,0 0 16,0 1-16,0-1 0,0 0 15,0 1-15,0-1 0,0 0 0,0 1 16,0-1-16,0 0 0,0 22 0,0-22 15,0 0-15,0 1 0,0-1 16,0 0-16,0 1 0,0-1 0,0 0 16,0 1-16,0-1 0,0 0 0,0 1 15,0-1-15,-22 0 0,22 1 0,-21-1 16,21 0-16,-21 22 16,21-22-16,0 1 0,-21-1 0,0 0 15,21 1-15,0-1 0,0 0 0,-21 1 16,21-1-16,-22 0 0,22-21 15,-21 22-15,21-1 0,0 0 0,0-20 16,0 20-16,-21 0 0,21 1 0,0-1 16,-21 0-16,21 1 0,0-1 0,0 0 15,0 1-15,0-1 0,0 0 16,0 1-16,0-1 0,0 0 0,-21-21 16,21 22-16,0-22 0,0 21 0,0-21 15,0 1-15,0-1 0,0 21 0,0-21 16,0 0-16,0 22 15,0-22-15,0 0 0,0 21 0,0-20 16,0-1-16,0 21 0,0-21 0,0 0 16,0 1-16,0 20 0,0-21 0,-21 0 15,21 22-15,0-22 0,0 0 16,0 0-16,0 0 0,0 0 0,0 1 16,0-1-16,0 0 0,0 0 0,0 0 15,0 0-15,0 1 16,0-1-16,0 0 0,0 0 15,0 0-15,0 0 16,0 1-16,0-1 0,0 0 16,0 0-16,0 0 0,0 0 15,0 1-15,0-1 16,0 0-16,0 0 16,0 0-1,0-42 16,0 0-15,21 0-16,-21 0 0,0-1 16,0-20-16,21 0 0,-21-1 0,0 1 15,21-21-15,0 20 0,-21-41 0,21 20 16,1 1-16</inkml:trace>
  <inkml:trace contextRef="#ctx0" brushRef="#br0" timeOffset="91829.1">17018 1228 0,'-21'0'16,"0"-21"-16,-1 21 15,1 0-15,0-22 16,0 22 0,21-21-1,21 21 48,0 21-48,0-21-15,1 0 0,-1 0 16,0 0-16,21 22 0,1-22 16,-22 0-16,21 0 0,0 0 15,22 21-15,-22-21 0,22 0 16,-1 0-16,-20 0 0,20 0 0,1 0 16,-22 0-16,21 0 0,-20 0 15,-1 0-15,22 0 0,-22 0 0,21 0 16,1 0-16,-22 0 0,22 0 15,20 0-15,-20 0 0,-1 0 0,1 0 16,-1 0-16,1 0 0,-1 0 16,22 0-16,-43 0 0,22 0 0,-1 0 15,1 0-15,-1 0 0,-20 0 16,20 0-16,1 0 0,-1 0 0,-20 0 16,20 0-16,1 0 15,20 0-15,-20 0 0,-1 0 0,1 0 16,-1 21-16,-20-21 0,20 0 15,1 0-15,-1 0 0,1 0 0,-1 0 16,1 21-16,-1-21 0,22 0 16,-22 0-16,22 0 0,0 0 0,-22 21 15,22-21-15,-1 0 0,-20 0 16,21 21-16,-22-21 0,1 0 0,-1 0 16,1 22-16,-1-22 0,1 0 15,-1 0-15,1 0 0,-22 0 0,21 0 16,1 0-16,-1 0 0,1 0 15,-1 0-15,-20 0 0,20 0 16,1 0-16,-1 0 0,1 0 16,-22 0-16,22 0 0,-22 0 0,21 0 15,1 0-15,-22 0 0,1 0 16,-1 0-16,0 0 0,1 0 0,-1 0 16,0 0-16,-21 0 0,22 0 15,-1 0-15,0 0 0,-20 0 0,20 0 16,-21 0-16,21 0 0,1 0 15,-1 0-15,-21 0 0,22 0 0,-1 0 16,-21 0-16,21 0 0,-20 0 16,20 0-16,-21 0 0,0 0 15,0 0-15,1 0 0,-1 0 16,0 0-16,0 0 0,0 0 0,0 0 16,1 0-1,-22 21 48,-22 0-48,22 0 1,-21 0-16,0 0 16,0 1-1,21-1-15,0 0 0,0 0 0,-21 0 16,21 0-16,-21 1 0,21-1 15,0 21-15,-22-21 0,1 22 0,21-1 16,-21-21-16,21 21 0,0 1 16,-21-1-16,21 0 0,-21 1 0,21-1 15,0 0-15,0 1 0,-21-22 16,21 21-16,0 1 0,-22 20 0,22-21 16,0 1-16,-21 20 0,21-20 15,0 20-15,0 1 0,-21-22 0,0 21 16,21-20-16,-21 20 0,0-20 15,-1-1-15,22 0 0,-21 22 16,0-22-16,0 22 0,0-22 0,0 21 16,-1 1-16,-20-1 0,21 1 15,0-22-15,0 22 0,-1-1 0,22 1 16,-21-22-16,0 22 0,0-1 16,21 1-16,0-1 0,-21 1 0,0-1 15,21 1-15,-22-1 0,1 1 16,21-1-16,0 1 0,0-1 0,-21-21 15,21 22-15,-21-1 0,0 1 0,21-1 16,-21 1-16,21-1 0,-22 1 16,1-1-16,21 1 0,-21-22 15,0 22-15,21-1 0,-21-20 0,0-1 16,21 21-16,-22-20 0,22-1 16,0 22-16,-21-1 0,21-21 0,-21 22 15,21-22-15,0 22 0,0-22 16,-21 22-16,21-22 0,0 0 0,-21 1 15,21-1-15,0 0 0,0 1 0,-21-1 16,21 0-16,-22 1 0,22-1 16,0 21-16,0-20 0,0-1 0,-21 0 15,21 1-15,-21-1 16,21 0-16,0 1 0,-21-1 0,21-21 0,0 22 16,0-1-16,0-21 0,0 21 0,0 1 15,0-22-15,-21 21 16,21-21-16,0 22 0,0-1 0,0-21 15,-21 22-15,21-1 0,0-21 16,0 21-16,0 1 0,0-22 0,0 21 16,-22-21-16,22 22 0,0-22 0,-21 0 15,21 0-15,0 0 0,-21 22 16,21-22-16,0 0 0,0 0 0,0 0 16,-21 1-16,0-1 15,21 0-15,0 0 0,0 0 16,-21 0-16,21 1 0,-22-1 15,22 0 1,0 0-16,-21-21 0,21 21 16,-21-21-16,21 21 0,-21-21 15,0 22 1,0-22-16,-1 0 0,1 0 16,0 0-16,0 0 0,0 0 0,-22 0 15,22 0-15,-21 0 0,0 0 16,20 0-16,-20 0 0,0 0 0,-1 0 15,1 21-15,0-21 0,-1 0 16,1 0-16,-21 0 0,20 0 16,-20 0-16,-1 0 0,1 0 0,-1 0 15,1 0-15,-22 0 0,22 0 16,-22 0-16,21 0 0,-20 0 0,-1 0 16,22 0-16,-22 0 0,21 0 0,1 0 15,-22 0-15,22 0 0,-22 0 16,22 0-16,-1 0 0,1 0 0,-22 0 15,21 0-15,1 0 0,-1 0 0,-20 0 16,20 0-16,1 0 0,-22 0 16,22 0-16,-1 0 0,-21 0 0,1-21 15,20 21-15,-20-22 0,-1 22 16,21 0-16,-20-21 0,-1 21 16,22 0-16,-1-21 0,1 21 0,-1 0 15,1-21-15,20 21 0,-20 0 0,20 0 16,-20 0-16,21-21 0,-22 21 15,22 0-15,-22-21 0,1 21 0,20 0 16,-20 0-16,-1 0 0,-20 0 16,20 0-16,22 0 0,-22-22 0,1 22 15,21 0-15,-1 0 0,1 0 0,0 0 16,-1 0-16,1 0 0,0 0 16,20 0-16,-20 0 0,0 0 0,-1 0 15,1 0-15,0 0 0,-1 0 0,1 0 16,-21 0-16,20 0 15,1 0-15,0 0 0,-1 0 0,22 0 16,0 0-16,0 0 0,0 0 0,21-21 16,-22 21-16,22-21 15,0 0 1,0 0 0,0 0-1,0-1-15</inkml:trace>
  <inkml:trace contextRef="#ctx0" brushRef="#br0" timeOffset="92628.81">17568 466 0,'0'0'16,"-21"0"-16,-21 0 0,21 0 0,-1 0 0,1 0 16,0 0-16,0 0 0,0 0 15,42 0 16,0 0-31,0 0 0,22 0 16,-1 0-16,0 0 0,1 0 0,-1 0 16,21 0-16,-20 0 0,20 0 15,1-21-15,-22 21 0,0 0 0,22 0 16,-22 0-16,-21 0 0,1 0 16,-1 0-16,0 0 0,-42 21 31,0-21-31,-1 0 0,-20 21 15,21-21-15,-21 0 0,20 0 0,1 21 16,0-21-16</inkml:trace>
  <inkml:trace contextRef="#ctx0" brushRef="#br0" timeOffset="92876.69">17843 508 0,'-21'0'62,"21"21"-62,-21 0 0,21 1 16,0-1-16,0 0 0,-21 21 16,0-21-16,21 22 0,-21-1 0,21 0 15,-22-20-15,22 20 0,0 0 16,-21 1-16,0-1 0,21-21 0,-21 21 16,21-20-16,0-1 0,0 0 15,0 0-15,0 0 0,21-42 31,0 21-15,0-21-16,1 0 0</inkml:trace>
  <inkml:trace contextRef="#ctx0" brushRef="#br0" timeOffset="93256.49">17992 868 0,'0'-21'63,"21"21"-63,0-21 0,0 21 15,0-22-15,0 22 16,1-21-16,-1 0 0,0 21 0,0-21 16,0 21-16,0-21 0,-21 0 0,0-1 15,-21 22 1,0 0-16,0 0 15,0 0-15,0 0 0,-22 0 16,22 22-16,0-1 0,0 0 0,0 0 16,-1 0-16,1 22 0,0-22 15,21 21-15,-21-21 0,21 0 0,0 22 16,0-22-16,0 0 0,0 0 16,0 0-16,0 1 0,0-1 0,0 0 15,21-21-15,0 0 16,0 21-16,1-21 0,-1 0 0,0 0 0,21 0 15,-21 0-15,22-21 0,-22 0 16,21 0-16,1 21 0</inkml:trace>
  <inkml:trace contextRef="#ctx0" brushRef="#br0" timeOffset="93648.26">18669 720 0,'21'0'15,"-42"0"-15,42-21 0,-42 21 47,0 0-47,0 21 0,-1 0 16,1 0-1,0 0-15,21 0 0,0 1 0,0-1 16,0 0-16,0 0 16,0 0-16,0 0 0,21-21 15,0 22-15,-21-1 0,22-21 16,-1 21-16,21-21 0,-21 21 0,0-21 15,-21 21-15,22-21 0,-1 0 16,-21 21-16,21-21 0,-21 22 0,0-1 16,0 0-1,-21-21-15,0 0 0,-1 21 16,-20-21-16,21 0 0,0 0 16,-22 0-16,22 0 0,-21 0 15,21 0-15,0 0 0,-1 0 0,1 0 16,0 0-16,0 0 0,0-21 15,21 0-15,0 0 16,0-1-16,21 1 16,0 21-16,0-21 0,0 0 0</inkml:trace>
  <inkml:trace contextRef="#ctx0" brushRef="#br0" timeOffset="93956.28">19177 529 0,'0'-42'31,"-21"42"-15,0 21-16,21 0 16,-22 0-16,22 1 0,0-1 15,-21 21-15,21-21 0,-21 22 0,0-1 16,21 0-16,0 1 0,-21-1 15,0 0-15,21-21 0,0 22 0,-22-22 16,22 21-16,0-21 16,0 1-16,0-1 0,0 0 15,22-21 1,-1 0-16,0 0 0,0 0 16,0 0-16,0-21 0,1 0 15,-1-1-15</inkml:trace>
  <inkml:trace contextRef="#ctx0" brushRef="#br0" timeOffset="94156.17">18965 762 0,'0'0'16,"-21"0"-16,42 0 31,0 0-31,1 0 0,20 0 15,-21 0-15,21 0 0,-20 0 16,20-21-16,0 21 0,1-21 0,-1 21 16,0 0-16,1 0 0,-1-21 15,0-1-15</inkml:trace>
  <inkml:trace contextRef="#ctx0" brushRef="#br0" timeOffset="94394.05">19791 487 0,'0'0'0,"-21"0"16,-1 21-1,22 0-15,-21 0 0,0 22 16,0-22-16,21 21 0,-21-21 16,21 22-16,-21-1 0,21 0 0,-22-20 15,22 20-15,0 0 0,-21 1 16,21-22-16,0 0 0,-21 0 0,21 0 15,0 0-15,0 1 0</inkml:trace>
  <inkml:trace contextRef="#ctx0" brushRef="#br0" timeOffset="94625.2">19706 656 0,'0'0'0,"0"-42"0,0 21 0,0 0 0,0-1 15,0 1-15,21 21 32,-21 21-32,0 1 15,21-1-15,-21 0 0,22 21 0,-22-21 16,0 22-16,21-22 0,0 21 16,-21-21-16,21 22 0,-21-22 15,21 21-15,0-21 0,1 1 0,-22-1 16,21-21-16,0 21 0,0-21 15,0 0-15,-21-21 16</inkml:trace>
  <inkml:trace contextRef="#ctx0" brushRef="#br0" timeOffset="94852.07">20193 423 0,'0'0'0,"0"22"15,-21-1 1,21 0-16,-21 0 0,-1 0 0,22 22 16,-21-22-16,21 21 0,0 0 15,-21 1-15,0-1 0,21 0 0,-21 1 16,21-1-16,0 0 0,0-20 16,0 20-16,0-21 0,0 0 0,0 0 15,0 1-15,21-22 16,0 0-16</inkml:trace>
  <inkml:trace contextRef="#ctx0" brushRef="#br0" timeOffset="95507.96">20870 402 0,'0'0'0,"0"-21"0,-21 21 16,0 0-16,0 0 0,-22 0 15,22 0-15,-21 0 0,0 21 0,20 0 16,-20 1-16,0-1 0,-1 21 16,1-21-16,21 22 0,-21-1 0,20 0 15,1 1-15,0-1 0,0 21 16,21-20-16,0-1 0,0 0 16,0 1-16,0-1 0,21-21 0,0 22 15,0-22-15,1 0 0,20 0 16,0 0-16,1-21 0,-22 0 0,21 0 15,0 0-15,1 0 0,-1 0 16,0 0-16,-20-21 0,20 0 0,-21 0 16,0 0-16,0-1 0,-21 1 15,0-21-15,0 21 0,0-22 16,0 1-16,-21 21 0,21 0 0,-42 0 16,21-1-16,-22 22 0,22 0 0,-21-21 15,0 21-15,20 0 0,-20 0 16,21 0-16,0 0 0,0 0 15,-1 0-15,22 21 16,22-21 0,-1 0-16,0 0 15,21 0-15,-21 0 0,22 0 16,-22 0-16,0 0 0,64 22 16,-64-1-16,-21 0 15,21 0-15,-21 0 0,0 0 0,21 22 16,-21-22-16,0 21 0,0 1 15,0-1-15,0 0 0,-21 1 0,0-1 16,0 0-16,0-21 0,21 22 16,-22-1-16,1 0 0,0 1 15,0-22-15,21 21 0,0-21 0,0 1 16,0 20-16,0-21 16,0 0-16,0 0 0,21-21 31,0 0-31,0 0 15,-21-21-15,22 0 0,-1 0 16,21 0-16,-21-22 0,0 22 0</inkml:trace>
  <inkml:trace contextRef="#ctx0" brushRef="#br0" timeOffset="95781.12">21526 529 0,'0'0'0,"0"-21"0,0 0 15,0 0-15,0 0 0,0-1 16,-21 22-16,0 0 16,0 0-16,0 0 0,0 22 15,-1-1-15,1 21 0,0-21 0,0 22 16,0-22-16,0 21 0,21-21 16,-22 22-16,22-1 0,0 0 0,0-21 15,0 22-15,0-22 0,0 21 16,0-21-16,22 1 0,-1-1 15,-21 0-15,21 0 0,0 0 0,0-21 16,22 0-16,-22 0 0,0 0 16,21 0-16,-21-21 0,22 0 0,-22 21 15</inkml:trace>
  <inkml:trace contextRef="#ctx0" brushRef="#br0" timeOffset="96024.99">22077 402 0,'0'0'0,"0"-42"0,0 21 0,0 0 15,0-1-15,0 1 0,0 0 0,-21 42 32,-1 0-32,1 1 15,0-1-15,21 21 0,-21-21 16,0 22-16,21-1 0,-21 0 0,21 1 16,-22-1-16,1 0 0,21 1 15,0-1-15,-21 0 0,0 1 0,21-1 16,-21-21-16,21 21 0,0-20 15,0-1-15,0 21 0,0-21 0,0 0 16,21-21-16,0 0 16,0 0-16,0 0 0,22 0 0</inkml:trace>
  <inkml:trace contextRef="#ctx0" brushRef="#br0" timeOffset="97231.86">22521 656 0,'0'0'0,"21"-21"0,-21-106 31,0 106-31,-21 21 16,0 0-1,0 0-15,0 0 0,0 0 0,-1 0 16,1 21-16,0 0 0,0 22 16,0-22-16,0 0 0,-1 21 15,1 1-15,0-22 0,0 21 0,21 0 16,0-20-16,0 20 0,0-21 0,0 21 15,0-20-15,0-1 0,0 0 16,0 0-16,21-21 16,0 0-16,0 0 0,1 0 15,-1 0-15,0 0 0,0-21 16,0 0-16,0 0 0,1-1 0,-1-20 16,0 0-16,0 21 0,0-22 15,0 1-15,1 0 0,-22 20 0,21-20 16,0 21-16,0 0 0,-21 0 15,0-1-15,21 22 16,-21 22 0,0-1-16,-21 0 0,21 0 15,-21 21-15,0-20 16,21 20-16,0-21 0,-21 21 0,21 1 16,-22-22-16,22 0 0,0 21 15,0-20-15,0-1 0,0 0 0,0 0 16,22-21-16,-1 21 15,0-21-15,0 0 0,21 0 0,-20 0 16,20-21-16,-21 0 0,21 0 16,1 0-16,-1-1 0,0 1 0,1-21 15,-1 0-15,-21 20 0,22-20 16,-1 0-16,-21 21 0,21-22 0,-20 22 16,-1 0-16,-21 0 0,0 0 15,-21 21 16,-1 0-31,22 21 0,-21 0 16,21 0-16,-21 0 0,21 0 16,0 1-16,0-1 0,0 0 0,0 0 15,0 21-15,21-20 0,0-1 16,-21 0-16,22 0 0,-1 0 0,-21 0 16,0 1-16,21-1 0,-21 0 15,-21-42 32,0 0-47,-1-1 16,1 22-16,21-21 0,-21 0 0,0 21 15,0-21-15,0 21 16,-1 0-16,1 0 16,21 21-1,0 0-15,0 0 16,0 1-16,21-22 0,1 21 0,-1-21 15,0 0-15,0 0 0,0 21 16,22-21-16,-22 0 0,0 0 0,0 0 16,0 0-16,22 0 15,-22 0-15,0-21 0,21 0 0,-21 21 0,22-22 16,-1 1-16,-21 0 16,22-21-16,-1 21 0,-21-1 0,21-20 15,-20 21-15,-1-21 0,0 20 16,0-20-16,0 21 0,-21 0 0,0 0 15,0-1-15,0 1 0,-21 21 16,0 0 0,0 0-16,0 0 15,-1 21-15,1-21 0,21 22 0,0-1 0,-21 21 16,21-21-16,0 0 0,0 1 16,0-1-16,0 21 0,0-21 15,0 22-15,0-22 0,0 0 16,0 0-16,0 21 0,0-20 0,0-1 15,0 0-15,0 0 16,0 0-16,0 0 16,-21-21-1,0 0-15,0 0 32,-1 0-32,22-21 15,0 0-15,0 0 16</inkml:trace>
  <inkml:trace contextRef="#ctx0" brushRef="#br0" timeOffset="97396.77">23728 1080 0,'0'21'31,"-21"-21"-31,-1 0 16,22 21-16,-21-21 16,0 0-16,0 21 0</inkml:trace>
  <inkml:trace contextRef="#ctx0" brushRef="#br0" timeOffset="101512.08">17780 2159 0,'0'0'0,"21"-21"15,0 0 1,-21 0-16,0-1 0,0 1 15,21 21-15,-21-21 0,0 0 16,0 0-16,0 0 0,-21 21 16,0 0-1,0 0-15,0 0 0,-22 21 16,22 0-16,0 0 0,-21 0 16,21 22-16,-1-22 0,-20 21 0,21 0 15,0-20-15,0 20 0,-1 0 16,1 1-16,21-1 0,0 0 15,0 1-15,0-22 0,0 0 0,0 21 16,21-42-16,22 21 0,-22 1 16,0-22-16,21 0 0,1 0 0,-1 0 15,-21-22-15,22 1 0,-1 0 16,0 0-16,-21 0 0,22 0 0,-22-22 16,21 22-16,-21-21 0,1 21 15,-1-22-15,0 22 0,-21-21 0,0-1 16,21 22-16,-21-21 0,21 0 15,-21-1-15,0 1 0,0 0 16,0-1-16,0 22 0,0 0 0,0 0 16,0 0-16,0 42 15,0 0-15,0 21 16,0-21-16,-21 22 0,21-22 16,-21 21-16,21 1 0,-21-1 0,21 0 15,0 1-15,0-22 0,0 21 16,0 0-16,0 1 0,0-22 0,0 21 15,0-21-15,21 1 0,0-1 16,0 0-16,0 0 0,1-21 0,-1 0 16,63 0-1,-62 0-15,20-21 0,-21 0 16,21 0-16,1-1 0,-22 1 16,21 0-16,-21-21 0,22 21 0,-22-1 15,0 1-15,-21-21 0,0 21 0,21 0 16,-21-22-16,0 22 0,0 0 15,0 0-15,-21 21 0,0-21 16,0 21-16,0 0 0,-1 0 16,-20 21-16,21-21 0,-21 21 0,20 0 15,1 0-15,0 0 0,0 22 16,-21-22-16,42 0 0,-22 21 0,22 1 16,0-22-16,0 21 0,0-21 15,0 1-15,0-1 0,0 0 16,22 0-16,-22 0 0,21-21 0,0 0 15,0 0-15,0 0 0,22 0 16,-22 0-16,0-21 0,0 21 0,0-21 16,22 0-16,-22-22 0,0 22 15,0 0-15,0-21 0,0 21 0,1-22 16,-1 22-16,-21 0 0,0-21 16,21 20-16,-21 1 0,0 0 15,0 42 16,-21 0-31,0 1 0,21-1 16,0 0-16,-22 0 0,1 0 16,21 22-16,0-22 0,0 0 0,0 21 15,0-21-15,0 1 0,0-1 16,0 0-16,0 0 0,21 0 0,1-21 16,-1 21-16,0-21 0,0 0 0,21 0 15,-20 0-15,-1 0 0,21 0 16,-21-21-16,22 0 0,-22 0 0,0 0 15,21-22-15,-21 22 0,1-21 16,20 21-16,-21 0 0,0-22 16,-21 22-16,21 0 0,-21 0 15,22 0-15,-44 42 32,1-21-32,21 21 15,-21 0-15,21 0 0,0 0 0,0 1 16,0-1-16,0 21 0,0-21 15,0 0-15,0 1 0,0 20 0,0-21 16,0 0-16,0 0 0,0 1 16,0-1-16,0 0 15,0-42 17,0 0-32,0-1 15,-21 1-15,21 0 16,-21 21-16,21-21 15,-21 21-15,-1 0 0,1 0 32,21 21-32,0 0 15,21-21 1,1 21-16,-1-21 0,0 0 16,0 0-16,0 0 0,22 0 15,-22 0-15,0 0 0,21 0 16,-21 0-16,22-21 0,-1 0 15,0 21-15,1-21 0,-1 0 0,0 0 16,1-22-16,-1 22 0,0 0 16,-20-21-16,-1 20 0,0 1 0,0-21 15,-21 21-15,0 0 0,0-1 16,0 1-16,0 0 0,-21 21 16,0 0-1,0 0-15,21 21 0,0 0 0,-22-21 16,22 22-16,0-1 0,0 0 15,0 0-15,0 21 0,0-20 0,0-1 16,0 0-16,0 0 0,0 0 16,22 0-16,-22 1 0,0-1 15,0 0-15,0 0 16,-22-21 0,1 0-1,0 0 1,0 0-16,21-21 15,0 0 1,0 0-16,0-1 16</inkml:trace>
  <inkml:trace contextRef="#ctx0" brushRef="#br0" timeOffset="102076.72">20447 2074 0,'0'0'0,"-21"-42"31,0 42-31,-1 0 0,1 0 16,0 21-16,21 0 0,-21 1 16,0-1-16,21 0 0,0 21 15,-21-21-15,-1 22 0,22-1 0,0 0 16,-21-20-16,0 20 0,21 0 0,-21-21 15,21 22-15,0-22 16,0 0-16,0 0 0,-21 0 0,21 1 16,0-44 15,0 1-31,0 0 0,0 0 16,0 0-16,0-22 0,0 22 0,0-21 15,21 0-15,-21-1 0,21 22 0,0-21 16,0-1-16,1 1 0,-22 21 15,21-21-15,0 20 0,0 1 0,0 0 16,0 0-16,1 0 0,-1 21 16,0 0-16,-21 21 31,0 0-31,0 0 0,0 22 0,0-22 16,0 21-16,0 0 0,0-20 15,0 20-15,0-21 0,0 21 0,-21-20 16,21 20-16,0-21 0,0 0 0,0 0 15,0 1-15,0-1 0,0 0 16,0 0-16,0-42 31,0 0-15,0 0-16,0-1 16,0 1-16,-21 0 0,21 0 0,-22 21 15</inkml:trace>
  <inkml:trace contextRef="#ctx0" brushRef="#br0" timeOffset="102272.49">20256 2244 0,'22'0'15,"-1"0"1,0 0-16,0 0 15,0 0-15,0 0 0,1 0 0,-1-21 16,0 21-16,0-22 16,0 22-16,22-21 0,-22 0 0</inkml:trace>
  <inkml:trace contextRef="#ctx0" brushRef="#br0" timeOffset="102944.85">21336 1820 0,'0'0'0,"0"-21"16,-21 21 15,0-21-31,-1 21 16,1 0-16,0 0 15,0 0-15,0 0 0,21 21 16,-21-21-16,-1 0 0,1 0 0,21 21 15,-21-21-15,0 0 0,21 22 16,-21-22-16,21 21 16,21 0 15,0-21-15,0 0-16,0 21 0,1-21 0,-1 21 15,0-21-15,-21 21 0,0 1 16,0-1-1,0 0-15,0 0 0,0 0 16,0 0-16,-21 1 0,0-22 16,-1 21-16,1 0 0,-21-21 0,21 21 15,-22 0-15,22-21 0,-21 0 16,21 21-16,0-21 0,-1 0 0,1 0 16,42 0 15,1 0-16,-1-21-15,0 21 0,0 0 16,0 0-16,0 0 16,-21 21-1,0 1-15,0-1 0,0 21 16,-21-21-16,0 22 0,0-1 16,0-21-16,0 21 0,-1 1 0,1-22 15,21 21-15,0-21 0,0 1 16,0-1-16,0 0 0,0 0 0,0 0 15,21-21-15,1 0 16,-1 0-16,0 0 0,21 0 0,-21 0 16,22 0-16,-22-21 15,0 0-15,21 21 0,-20-21 0,-22 0 16,21 21-16,-21-22 0,0 1 0,0 0 16,0 0-16</inkml:trace>
  <inkml:trace contextRef="#ctx0" brushRef="#br0" timeOffset="103893.74">20891 5503 0,'22'0'15,"-1"0"-15,0 0 16,0 22-16,-21-1 0,21-21 16,0 21-16,1-21 0,-1 21 15,21-21-15,-21 0 0,0 0 16,1 21-16,20-21 0,-21 0 0,0 0 16,0 0-16,1 0 0,-44 0 46,1 21-46,-21-21 0,0 22 0,-1-1 16,1 0-16,21 0 0,-22 0 0,1 0 16,0 1-16,-1-1 0,22 0 15,0 0-15,0 21 0,0-20 16,21-1-16,0 0 0,0 0 16,0 0-16,21 0 0,0 1 15,21-1-15,-20-21 0,20 21 0,-21 0 16,21-21-16,-20 21 0,20-21 15,-21 21-15,0-21 0,0 0 0,1 0 16,-1 0 0,-21 22-1,-21-22-15,-1 0 16,1 21-16,0-21 0,-21 21 16,21-21-16,-1 21 0,22 0 15,-21-21-15,21 21 0,0 1 0,0-1 16,0 0-16,0 0 0,0 21 0,0-20 15,21-1-15,1 21 0,-22-21 16,21 22-16,0-1 0,0-21 16,-21 21-16,0-20 0,0 20 0,0 0 15,0-21-15,0 22 0,0-22 0,0 21 16,-42-21-16,21 1 0,-22-1 16,1 21-16,0-21 0,-1 0 0,-20-21 15,20 22-15,1-1 0,-21-21 0,20 0 16,1 21-16,0-21 0,20 0 0,-20 0 15,21 0-15,-21-21 0,20 0 16,1-1-16,0 1 0,0-21 0,21 0 16,0-22-16</inkml:trace>
  <inkml:trace contextRef="#ctx0" brushRef="#br0" timeOffset="105241.16">18500 3471 0,'21'-21'0,"-42"42"0,63-63 15,-21 21-15,0 0 0,0 21 16,1-21-16,-22-1 0,21 1 0,-21 0 15,21 0-15,-21 0 0,0 0 16,0-1-16,0 1 16,-21 21-16,0-21 0,-22 21 15,22 0-15,0 0 0,-21 0 0,20 0 16,-20 0-16,21 21 0,-21 0 16,20 1-16,-20-1 0,21 0 0,0 21 15,0-21-15,-1 1 16,22 20-16,0-21 0,0 0 0,0 0 15,0 1-15,0-1 0,0 0 16,22-21 0,-1 0-16,0 0 0,0 0 15,0 0-15,22 0 0,-22-21 16,0 0-16,21-1 0,-21 1 0,1 21 16,-1-21-16,0 0 0,0-21 15,0 20-15,0 1 0,-21 0 0,0 0 16,0 0-16,0 0 0,0 42 47,0 0-47,0 0 15,0 0-15,0 0 0,0 1 0,0-1 16,0 0-16,0 0 0,0 0 16,0 0-16,0 1 0,22-22 15,-1 0-15,0 21 0,0-21 16,0 0-16,0 0 0,1 0 15,-1 0-15,0 0 0,0 0 16,0-21-16,0 21 0,1-22 0,-1 1 16,0 0-16,0 0 0,-21 0 15,0 0-15,21-1 0,-21-20 16,21 21-16,-21-21 0,0-1 0,0 22 16,0-21-16,0 21 0,0-22 15,-21 22-15,0-21 0,0 21 0,-21-1 16,20 1-16,-20 0 0,21 21 15,-21 0-15,-1 0 0,1 0 0,0 0 16,-1 0-16,1 0 0,-22 21 0,22 0 16,0 22-16,-1-22 0,1 21 15,21 1-15,-21-1 0,20 0 0,1 1 16,0-1-16,0 0 16,21 1-16,-21 20 0,21-42 0,0 22 15,0-1-15,0 0 0,0-21 16,0 1-16,21 20 0,0-21 0,0 0 15,0 0-15,1 1 0,-1-22 0,21 21 16,-21-21-16,22 0 0,-22 21 16,21-21-16,0 0 0,1 0 0,-22 0 15,21 0-15,1 0 0,-1 0 16,0 0-16,-21-21 0,22 21 0,-22 0 16,0-21-16,0 21 0,0 0 0,1-22 15,-1 1-15,-21 0 16,0 0-16,21 21 0,-21-21 15,0 0-15,21-1 0,-21 1 0</inkml:trace>
  <inkml:trace contextRef="#ctx0" brushRef="#br0" timeOffset="105551.98">19177 3006 0,'0'0'0,"-21"0"16,42 0 15,21 0-31,-21 0 16,22 0-16,-22 0 0,21 0 0,1 0 15,-1 0-15,0 0 0,1 0 16,-1 0-16,0 0 0,-21 0 0,22 0 15,-22 0-15,0 0 16,-21 21 0,-21-21-1,0 0-15,0 0 0,-1 0 16,1 0-16,-21 0 0,21 0 0</inkml:trace>
  <inkml:trace contextRef="#ctx0" brushRef="#br0" timeOffset="105815.83">19452 3027 0,'0'21'16,"-21"-21"-16,21 21 0,0 0 15,0 1-15,-21-1 0,21 0 16,-21 0-16,21 0 0,0 22 16,-22-22-16,22 21 0,-21-21 0,0 0 15,21 22-15,0-22 0,-21 21 16,0-21-16,21 1 0,-21-1 0,21 0 15,0 0-15,0 0 0,0 0 16,0 1-16,21-22 47,0 0-47,-21-22 16,21 1-16,0 0 0</inkml:trace>
  <inkml:trace contextRef="#ctx0" brushRef="#br0" timeOffset="106196.61">19600 3366 0,'21'0'32,"1"0"-17,-1 0-15,0 0 16,0 0-16,0-22 15,0 22-15,-21-21 16,22 21-16,-22-21 0,0 0 16,0 0-1,0 0-15,-22 21 16,1 0-16,0 0 16,0 21-16,0 0 0,0-21 0,-1 21 15,22 0-15,-21 0 0,0 1 16,0 20-16,21-21 0,0 0 15,0 0-15,-21 1 0,21-1 0,0 0 16,0 0-16,0 0 16,0 0-1,21-21 1,0 0-16,0 0 0,0 0 16,1 0-16,-1-21 0</inkml:trace>
  <inkml:trace contextRef="#ctx0" brushRef="#br0" timeOffset="106651.88">20151 3302 0,'0'0'0,"0"-21"0,-22 21 31,1 0-15,0 0-16,0 0 0,0 0 15,0 21-15,-1-21 16,22 21-16,0 0 0,-21-21 16,21 22-16,0-1 0,0 0 15,0 0 1,21-21 0,-21 21-16,22-21 15,-1 0-15,0 0 0,-21 21 16,21-21-16,-21 22 15,21-22-15,-21 21 16,0 0-16,0 0 0,0 0 16,0 0-1,-21-21-15,0 0 0,0 22 16,0-22-16,-1 0 0,1 0 16,0 0-16,0 0 0,0 21 15,0-21-15,-1 0 0,1 0 16,0 0-1,21-21 1,0-1 0,0 1-16,0 0 0,21 21 15</inkml:trace>
  <inkml:trace contextRef="#ctx0" brushRef="#br0" timeOffset="107072.64">20532 3027 0,'0'-21'16,"0"0"0,0 42 15,-22 0-16,1 0-15,21 0 0,-21 0 0,0 1 16,21 20-16,-21 0 0,0-21 16,-1 22-16,1-1 0,0 0 0,21-20 15,-21 20-15,0 0 16,21-21-16,0 22 0,0-22 0,0 0 16,0 0-16,0 0 0,0 1 15,0-1-15,21-21 47,0 0-47,0 0 0,0-21 16,1-1-16,-1 1 15,0 0-15,0 21 0,0-21 0,-21 0 16,21 0-16,-21-1 0,22 22 0,-22-21 16,0 0-16,0 0 0</inkml:trace>
  <inkml:trace contextRef="#ctx0" brushRef="#br0" timeOffset="107340.88">20341 3217 0,'0'0'16,"21"0"-1,0 0 1,1 0-16,-1 0 15,0 0-15,0 0 0,0 0 16,0-21-16,1 21 0,-1 0 16,0 0-16,0 0 0,0 0 0,0 0 15,-42 0 32,0 0-31</inkml:trace>
  <inkml:trace contextRef="#ctx0" brushRef="#br0" timeOffset="114589.61">17166 4043 0,'0'0'0,"0"-21"0,0 0 0,0-1 15,0 1-15,0 0 0,0 0 16,0 0-16,0 0 16,-21 21 15,0 21-31,21 0 16,0 21-16,0-21 0,0 22 0,0-1 15,0 0-15,0 22 0,0-22 16,0 1-16,0-1 0,0 0 0,0 1 15,0-1-15,0 0 0,-21 1 16,21-22-16,0 21 0,-22-21 0,22 0 16,0 1-16,-21-1 0,21 0 15,-21-42 17,21 0-17,0-1-15,0 1 0,0 0 16</inkml:trace>
  <inkml:trace contextRef="#ctx0" brushRef="#br0" timeOffset="114909.46">17039 3979 0,'0'0'0,"0"-84"31,0 63-31,0-1 16,21 1-1,0 21-15,1 0 0,20 0 0,-21 0 16,0 0-16,22 0 0,-1 0 16,-21 21-16,21 1 0,-20-1 0,-1 21 15,0-21-15,0 22 0,-21-1 16,0 0-16,0-21 0,0 22 0,-21-1 16,0-21-16,0 22 0,-1-22 15,-20 0-15,21 0 0,0 0 0,0-21 16,-1 21-16,1-21 0,42-21 47,1 21-47,-22-21 0,21 0 0,0 0 15,0 0-15</inkml:trace>
  <inkml:trace contextRef="#ctx0" brushRef="#br0" timeOffset="115356.64">17632 3979 0,'0'0'0,"0"22"31,0-1-31,0 0 0,0 0 16,0 0-16,0 0 16,0 1-16,0-1 0,0 21 0,0-21 15,0 0-15,0 1 0,0-1 0,0 0 16,0 0-16,0 0 0,0 0 15,0 1-15,21-22 16,0 0-16,0 0 16,0 0-16,1 0 0,-1-22 15,0 22-15,0-21 0,0 0 0,0 0 16,1 0-16,-22 0 16,0-22-16,21 22 0,-21 0 0,0-21 15,21 20-15,-21 1 0,0 0 16,0 0-16,0 0 0,0 42 31,0 0-15,-21 0-16,21 0 0,0 1 15,-21-1-15,21 0 0,0 0 0,0 21 16,0-20-16,0-1 0,0 0 0,0 0 16,0 0-16,0 0 15,21-21 1,0 0-16,0 0 15</inkml:trace>
  <inkml:trace contextRef="#ctx0" brushRef="#br0" timeOffset="115861.35">18140 3937 0,'0'0'0,"0"-21"15,-21 21 1,-1 0-1,1 21-15,21 0 0,0 22 16,0-22-16,0 0 0,0 21 0,0 1 16,0-22-16,0 21 0,0-21 15,0 22-15,0-22 0,0 0 16,0 0-16,0 0 0,0 0 16,0 1-16,0-1 0,0-42 46,0-1-46,0 1 16,21 21-16,-21-21 0,0 0 16,22 0-16,-1 0 0,-21-1 0,21 1 15,0 0-15,0 21 16,0 0-16,1 0 0,-1 0 16,0 0-16,0 0 0,0 0 15,-21 21-15,0 0 16,21 1-16,-21-1 0,0 0 0,0 0 15,-21 0-15,0 0 16,0 1-16,0-22 0,0 21 0,-1 0 16,-20-21-16,21 21 0,0-21 0,0 0 15,-1 0-15,1 0 0,0 0 16,0 0 0,21-21-1,0 0-15,21 0 16,0-1-16,0 1 15</inkml:trace>
  <inkml:trace contextRef="#ctx0" brushRef="#br0" timeOffset="116331.98">18605 3937 0,'0'0'15,"0"21"16,0 0-31,-21 1 16,21-1-16,-21 0 0,21 21 16,-21-21-16,21 22 0,0-22 0,0 21 15,-21-21-15,21 22 0,0-22 0,-21 0 16,21 21-16,0-20 16,0-1-16,0 0 0,0 0 0,0 0 15,21-21 1,0 0-16,0 0 0,0 0 15,0 0-15,1 0 0,-1 0 0,0 0 16,21-21-16,-21 21 0,1-21 16,-1 0-16,21 0 0,-21-1 0,0 1 15,-21 0-15,22 0 0,-22 0 16,21 0-16,-21-1 0,0 44 31,-21-1-31,-1-21 16,1 21-16,21 0 0,0 0 15,-21 0-15,21 1 0,-21-1 16,21 0-16,0 0 0,0 0 16,0 0-16,0 1 15,21-22 17,-21-22-32,21 1 0,-21 0 15,0 0-15,21 21 0</inkml:trace>
  <inkml:trace contextRef="#ctx0" brushRef="#br0" timeOffset="116508.88">18944 4022 0,'0'0'0,"0"-21"0,-21 21 32,0 0-17,21 21 1,0 0-16,0 0 15,21-21 1,-21 21-16</inkml:trace>
  <inkml:trace contextRef="#ctx0" brushRef="#br0" timeOffset="116812.71">19389 4149 0,'0'-43'16,"0"22"-16,-22 21 16,1 0-16,0 0 15,0 0-15,0 0 0,0 0 16,-1 21-16,1 1 0,21-1 16,-21 0-16,0 0 0,21 21 0,0-20 15,0-1-15,0 21 0,-21-21 16,21 0-16,0 1 0,0-1 0,0 0 15,0 0-15,0 0 0,21-21 16,-21 21-16,21-21 0,0 0 16,-21 22-16,21-22 0,1 0 0,-1 0 15,0 0-15,0 0 0,21 0 0,-20 0 16,20-22-16,-21 22 0,21-21 16,-20 0-16</inkml:trace>
  <inkml:trace contextRef="#ctx0" brushRef="#br0" timeOffset="117053.57">19939 3979 0,'0'22'32,"0"-1"-32,0 0 15,0 0-15,0 0 0,0 0 0,0 22 16,0-22-16,0 21 0,21-21 15,-21 1-15,0-1 0,0 0 0,21 0 16,-21 0-16,21 0 0,-21 1 16,0-1-16,22-21 15,-1 0-15</inkml:trace>
  <inkml:trace contextRef="#ctx0" brushRef="#br0" timeOffset="117280.44">20278 3958 0,'-22'0'16,"1"21"-16,21 1 16,-21-1-16,0 21 0,0-21 0,21 0 15,-21 22-15,-1-22 0,1 21 0,21-21 16,0 1-16,-21-1 15,21 0-15,-21 0 0,21 0 0,0 0 0,0 1 32,21-22-17,0 0-15</inkml:trace>
  <inkml:trace contextRef="#ctx0" brushRef="#br0" timeOffset="117696.2">20447 4022 0,'0'0'16,"-21"0"0,0 0-1,-1 0-15,22 21 0,-21 0 0,0 0 16,0 0-16,21 1 0,-21-1 16,0 21-16,21-21 0,-22 0 0,22 1 15,0 20-15,0-21 0,0 0 16,0 0-16,0 1 0,0-1 0,0 0 15,22 0-15,-1-21 16,0 0-16,0 0 0,0 0 16,0 0-16,1 0 0,-1 0 0,0 0 15,0 0-15,0-21 0,0 0 16,1 21-16,-1-21 0,0-1 16,-21 1-16,0 0 0,0 0 0,0-21 15,0 20-15,0-20 0,0 21 16,0-21-16,0 20 0,0 1 0,-21 0 15,21 0-15,-21 21 0,-1 0 16,1 0-16,0 0 0,0 21 16,21 0-16,0 0 0,-21 1 15,21-1-15,0 0 0,0 0 16,0 0-16,21 0 16</inkml:trace>
  <inkml:trace contextRef="#ctx0" brushRef="#br0" timeOffset="117945.06">20807 4043 0,'0'21'32,"0"0"-17,0 0-15,0 1 0,0-1 0,-21 21 16,21-21-16,0 0 0,-22 1 0,22-1 15,0 0-15,0 0 0,0 0 16,0 0-16,0 1 16,0-44 15,0 1-31,0 0 16,22 0-16</inkml:trace>
  <inkml:trace contextRef="#ctx0" brushRef="#br0" timeOffset="118108.96">20849 3895 0,'0'0'0,"0"-21"0,-21-1 16,0 22 15,21 22 0,0-1-31,0 0 16,21 0-1</inkml:trace>
  <inkml:trace contextRef="#ctx0" brushRef="#br0" timeOffset="118640.66">21251 4064 0,'0'-42'31,"0"21"-15,-21 21-16,0 0 16,0 0-16,0 0 0,-1 0 15,1 0-15,0 21 16,0 0-16,0 0 0,21 0 0,-21 22 16,21-22-16,-22 21 0,22-21 0,-21 0 15,21 1-15,0-1 0,0 0 16,0 0-16,0 0 0,0 0 0,0 1 15,21-22-15,1 0 16,-1 0-16,0 0 0,0 0 16,0 0-16,0-22 0,1 22 15,-22-21-15,21 0 16,0 0-16,0 0 0,-21-22 0,21 22 16,0-21-16,1 0 0,-22-1 15,21 1-15,-21 0 0,21 20 0,-21-20 16,0 0-16,0 21 0,0-22 0,0 22 15,0 0-15,0 0 16,0 42 0,-21 0-16,0 0 15,21 0-15,-22 1 0,22 20 0,0 0 16,0 1-16,0-1 0,0 0 16,0 1-16,0-1 0,0-21 0,0 21 15,0-20-15,0-1 0,0 0 16,22 0-16,-22 0 0,21-21 15,-21 21-15,21-21 0,0 0 16,0 0-16,0-21 16</inkml:trace>
  <inkml:trace contextRef="#ctx0" brushRef="#br0" timeOffset="119548.59">21929 4064 0,'21'-21'32,"-21"0"-32,0 0 15,0-1-15,0 1 16,0 0-16,0 0 16,-21 21-1,-1 0-15,1 0 16,0 0-16,0 21 0,0 0 0,0 0 15,-1 22-15,1-22 16,0 21-16,0-21 0,21 22 0,-21-22 16,21 0-16,0 0 0,0 0 15,0 1-15,0-1 0,0 0 0,21-21 16,0 0-16,0 0 0,0 0 16,1 0-16,-1 0 0,0 0 15,0-21-15,0 21 0,0-21 0,1-1 16,-1 1-16,0-21 0,-21 21 15,21-22-15,0 1 0,0 0 0,-21-1 16,0 22-16,0-21 0,22 0 16,-22 20-16,0-20 0,0 21 15,0 0-15,0 0 0,0-1 0,0 44 32,-22-1-32,22 0 0,0 21 15,-21-21-15,21 22 0,-21-22 16,21 21-16,0 1 0,0-1 0,0 0 15,0-21-15,0 22 0,0-22 16,0 21-16,0-21 0,0 1 0,0-1 16,21-21-1,0 0-15,1 0 16,-1 0-16</inkml:trace>
  <inkml:trace contextRef="#ctx0" brushRef="#br0" timeOffset="120473.11">22183 4064 0,'0'0'16,"21"0"31,0 0-31,0 0-16,-21-21 15,21 21-15,-21-21 0,0 0 16,0-1-16,-21 44 47,0-22-47,21 21 15,0 0-15,-21 21 0,0-21 16,21 1-16,0-1 0,-22 0 0,22 0 16,0 0-16,0 0 15,22-21-15,-1 22 0,0-22 16,0 0-16,0 0 0,0 0 15,1 0-15,-1 0 0,21-22 0,-21 22 16,0-21-16,1 0 0,-1 0 0,0 0 16,0 0-16,-21-1 15,21 1-15,-21 0 0,0 0 0,0-21 16,0 20-16,0 1 16,0 42 15,-21 1-31,0-1 0,21 0 0,-21 0 15,21 0-15,0 22 0,0-22 0,0 0 16,-21 0-16,21 0 0,0 0 16,0 1-16,0-1 0,0 0 0,0 0 31,0-42-15,0 0-1,0 0-15,21-1 16,-21 1-16,0-21 0,21 21 0,-21 0 15,21-1-15,0-20 0,-21 21 16,21 0-16,1 0 0,-22-1 0,21 22 16,-21 22 15,0-1-31,0 0 0,0 0 0,0 0 16,0 22-16,0-22 0,0 0 15,0 0-15,0 0 0,0 0 16,0 1-1,21-44 17,-21 1-32,21 21 15,-21-21-15,21 0 0,0 0 0,1-22 16,-22 22-16,21 0 0,0 0 16,0 0-16,0 0 0,-21-1 0,21 22 15,-21 22 16,0-1-31,0 0 0,0 0 16,0 0-16,0 0 0,-21 1 0,21-1 16,0 0-16,0 0 0,0 0 15,0 0-15,0 1 16,21-22 0,1 0-1,-1 0-15,0-22 0,0 22 16,0-21-16,0 0 0</inkml:trace>
  <inkml:trace contextRef="#ctx0" brushRef="#br0" timeOffset="120816.91">23072 3979 0,'0'0'0,"0"-21"0,-22 21 31,1 0-31,21 21 16,-21 1-16,0-1 0,0 0 15,21 21-15,-21-21 0,-1 1 16,22-1-16,-21 0 0,21 0 0,0 0 15,0 0-15,0 1 0,0-1 16,0 0 0,21-21-16,1 0 0,-1 0 15,0 0-15,0-21 16,0 0-16,0 21 0,1-22 0,-1 1 16,0 0-16,0 0 0,0-21 15,-21 20-15,0-20 0,21 21 0,-21 0 16,0 0-16,0-1 0,0 1 15,-21 21 1,0 0-16,0 0 0,0 0 16,0 0-16,-1 21 0,1 1 15,0-1-15,0 0 16,21 0 0</inkml:trace>
  <inkml:trace contextRef="#ctx0" brushRef="#br0" timeOffset="121072.77">23622 3789 0,'0'0'0,"-106"42"15,106-21 1,-21-21-16,0 43 0,0-22 0,21 0 15,0 21-15,-22-20 0,1 20 0,21 0 16,-21-21-16,21 22 0,0-22 16,0 0-16,0 21 0,0-20 0,0-1 15,0 0-15,0 0 16,21-21 0,0 0-16,1 0 0,20 0 15</inkml:trace>
  <inkml:trace contextRef="#ctx0" brushRef="#br0" timeOffset="121352.61">23982 3747 0,'0'0'0,"0"-22"0,21 22 31,-21 22-15,0-1-16,21 0 15,-21 0-15,0 0 0,0 0 16,0 22-16,0-1 0,0 0 16,-21-20-16,0 20 0,0 0 0,-1 1 15,1-22-15,0 21 0,21-21 16,-21 0-16,0 1 0,0-1 0,-1 0 16,22 0-16,-21-21 0,0 0 15,21-21 1</inkml:trace>
  <inkml:trace contextRef="#ctx0" brushRef="#br0" timeOffset="121828.36">24574 3789 0,'0'0'0,"-21"0"0,0 0 0,0-21 0,0 21 15,0 0-15,-1 0 0,1 0 16,0 0-16,21 21 31,0 0-15,21-21-16,0 21 16,1 0-16,-1-21 0,-21 22 0,21-1 15,-21 0-15,0 0 16,0 0-16,0 0 0,0 1 0,0-1 15,-21 0-15,0 0 0,-1 0 16,1 0-16,0 1 0,0-1 0,0-21 16,0 21-16,-1-21 0,1 0 15,0 0-15,21 21 0,21-21 47,0 0-31,-21 21-16,0 0 15,0 1-15,0-1 0,0 0 16,0 0-16,0 0 0,-21-21 16,0 21-16,21 1 0,-21-1 15,21 0-15,-21-21 0,21 21 16,0 0-16,0 0 16,0 1-16,0-1 15</inkml:trace>
  <inkml:trace contextRef="#ctx0" brushRef="#br0" timeOffset="122261.12">24299 5376 0,'0'0'0,"-21"22"15,0-22-15,0 0 0,0 0 16,-1 0 46,22 21-62,0 0 16,0 0-16,-21-21 16,21 21-16,0 22 0,0-22 15,0 0-15,0 21 0,0-21 0,0 22 16,0-1-16,0 0 0,0 1 0,0-1 15,21 0-15,1 1 0,-1-1 16,-21 0-16,0 22 0,21-22 0,-21 1 16,0-1-16,0 0 0,0 1 0,-21-22 15,-22 21-15,22 0 0,-21-20 16,0-1-16,-1 0 0,1 0 0,21-21 16,-22 0-16,1 0 0,21 0 0,0 0 15,0 0-15,-1 0 0,22-21 16,-21 0-16,21 0 0,0-1 15,0 1-15,0-21 0,21 21 0,1-22 16,-1 1-16,21 0 0,-21-1 0,22 1 16</inkml:trace>
  <inkml:trace contextRef="#ctx0" brushRef="#br0" timeOffset="122612.91">24003 4720 0,'0'0'0,"-85"-42"16,85 21 15,21 21-31,22 0 0,-1 0 16,0 0-16,1 0 0,20 0 0,-20 0 15,20 0-15,22 0 0,-22 0 16,22 0-16,-22 0 0,22 0 0,-21 0 16,-1 0-16,1 0 0,-22 0 15,0 0-15,1 0 0,-22 0 0,-42 0 32,-1 0-17,-20 0-15,21 0 0,-43 21 0,22-21 16,0 0-16,-22 0 0,1 21 0,-1-21 15,1 0-15</inkml:trace>
  <inkml:trace contextRef="#ctx0" brushRef="#br0" timeOffset="122868.77">23770 4911 0,'0'0'0,"21"0"15,0 0-15,1 0 0,20 0 0,-21 0 16,21 0-16,1 0 0,20 0 0,1 0 15,-1 0-15,1 0 16,-1 0-16,22 0 0,-22 0 0,22 0 16,-21 0-16,20 0 0,-20 0 15,-1 0-15,1 0 0,-22 0 0,0 0 16,-20 0-16,-1 0 0,0 0 0,-42 0 31,0 0-31,-22 0 0,1 0 0,-22 21 16,22-21-16,-21 0 0,-22 0 15,21 21-15,1 0 0,-1-21 0</inkml:trace>
  <inkml:trace contextRef="#ctx0" brushRef="#br0" timeOffset="123100.64">23749 5144 0,'0'0'0,"-42"21"16,20 0-1,44-21 1,-1 0-16,21 0 0,0 0 0,22 21 15,-1-21-15,1 0 0,-1 0 16,1 0-16,21 0 0,-1 0 0,-20 0 16,20 0-16,1 0 0,0 0 15,-22 0-15,22 0 0,-22 0 0,1 0 16,-22 0-16,1 0 0,-1 0 16,0 0-16,-21 0 0,-42 0 31,0 0-31,-21 0 0</inkml:trace>
  <inkml:trace contextRef="#ctx0" brushRef="#br0" timeOffset="123960.61">14880 3133 0,'0'0'0,"-21"-21"0,-64 21 32,64 0-32,0 0 15,42 0 16,21 0-31,1 0 0,-1 0 16,22 0-16,20 0 0,1 0 16,0 0-16,20 0 0,1 0 0,21 0 15,-21 0-15,0 0 0,0 0 16,21 21-16,-21-21 0,-1 0 0,1 0 16,-21 0-16,21 0 0,-43 0 0,22 0 15,-22 0-15,-20 0 0,-1 0 16,0 0-16,-20 0 0,-1 0 0,-42 0 47,-1 0-47,1-21 0,0 21 0,0 0 15,0 0-15,0 0 16,-1 0-16,1 0 0,0-22 0,0 22 16,0 0-16,0 0 0,-1-21 15</inkml:trace>
  <inkml:trace contextRef="#ctx0" brushRef="#br0" timeOffset="124469.34">16298 2836 0,'0'0'0,"0"-21"0,0 0 15,0 0-15,-21 21 0,21-21 16,-21 21 0,21 21-1,0 0-15,0 0 16,0 0-16,21-21 0,0 22 16,0-1-16,1 0 0,-1 0 0,0 0 15,21 0-15,-21 1 0,22-22 16,-22 21-16,21 0 0,1-21 0,-22 21 15,21-21-15,0 0 16,-20 21-16,-1-21 0,21 0 0,-21 0 16,0 0-16,1 0 0,-1 0 15,-42 0 17,-1 0-32,1 0 15,-21 21-15,21-21 0,-22 22 0,1-1 16,0 0-16,-22 0 0,22 21 0,0-20 15,-1 20-15,1-21 0,0 21 16,-1-20-16,22 20 0,0-21 16,-21 0-16,42 0 0,-22 1 15,22-1-15,-21 0 0,21 0 0,-21-21 63</inkml:trace>
  <inkml:trace contextRef="#ctx0" brushRef="#br0" timeOffset="126895.94">10308 6519 0,'21'0'16,"0"0"-1</inkml:trace>
  <inkml:trace contextRef="#ctx0" brushRef="#br0" timeOffset="-167848.02">614 9271 0,'0'0'0,"0"-21"0,0-43 31,-21 43-31,21 0 0,-22 0 0,22 0 15,-21 0-15,0-1 0,21 1 16,0 0-16,0 0 0,-21 21 0,21-21 16,0 42-1,0 0-15,0 0 16,0 22-16,0-22 0,0 21 16,0 0-16,0 22 0,0-22 0,0 1 15,0 20-15,0-21 0,21 22 16,-21-22-16,0 1 0,0-1 0,0-21 15,0 21-15,0-20 16,0-1-16,21-21 16,0-21-1,1-1-15,-22-20 16,21 21-16,-21 0 0,0-22 0,21 1 16,-21 21-16,21-21 0,-21-1 15,21 22-15,-21-21 0,0 21 0,21-1 16,1 1-16,-22 0 0,0 0 15,21 21-15,0 0 0,0 21 16,-21 0-16,0 0 16,21 1-16,-21 20 0,21-21 15,-21 21-15,22 1 0,-22-22 16,0 21-16,21 1 0,0-22 0,-21 21 16,21-21-16,0 0 0,0 1 15,1-1-15,-1-21 0,0 0 0,0 0 16,0 0-16,22 0 0,-22 0 15,0-21-15,21-1 0,-21 1 0,1 0 16,-1-21-16,0 21 0,-21-22 16,0 22-16,0-21 0,0-1 0,0 1 15,-21 0-15,0-1 0,-1 22 16,1-21-16,-21 0 0,21 20 0,0 1 16,-1 0-16,-20 21 15,21 0-15,0 0 0,0 0 16,21 21-1,0 0-15,0 1 16,0-1-16,21-21 0,0 0 16,0 0-16,21 0 0,-20 0 0</inkml:trace>
  <inkml:trace contextRef="#ctx0" brushRef="#br0" timeOffset="-167372.75">1736 8869 0,'0'-21'0,"0"42"0,0-63 0,-22 20 16,1 1-16,0 21 0,0 0 16,0 21-1,21 1-15,-21-1 0,21 21 0,0 0 16,0 1-16,0-1 0,0 0 16,0 22-16,0-22 0,0 1 0,0 20 15,0-21-15,0 1 0,0-1 16,0-21-16,0 22 0,0-22 0,21 21 15,-21-21-15,0 0 0,0 1 16,0-1-16,0-42 31,0-1-31,-21 1 16,-1 0-16,1-21 0,21 21 16,0-22-16,0 22 0,0-21 0,0-1 15,21 22-15,1-21 0,-1 21 16,21-22-16,-21 22 0,22 0 0,-1 0 15,0 21-15,-21 0 0,22 0 16,-22 0-16,21 0 0,-21 21 0,1 0 16,-1 22-16,0-22 0,-21 0 0,0 21 15,21-21-15,-21 22 16,0-22-16,0 0 0,0 21 0,0-20 0,0 20 16,-21-21-16,21 0 15,0 0-15,-21-21 0,21 22 0,-21-22 16,21-22-1,0 1-15,0 0 16,21 0-16</inkml:trace>
  <inkml:trace contextRef="#ctx0" brushRef="#br0" timeOffset="-166608.18">2730 9186 0,'0'0'0,"0"-21"15,0 0-15,0 0 16,0 0 0,0 0-16,-21-1 0,0 22 15,-21 0-15,21-21 0,-1 21 16,-20 0-16,21 0 0,0 0 0,-22 0 16,22 21-16,0 1 0,0-22 0,0 21 15,0 0-15,-1 0 0,22 21 16,-21-20-16,0-1 0,21 21 0,-21-21 15,21 22-15,0-22 0,-21 0 16,21 21-16,0-21 0,0 1 0,0-1 16,0 0-16,0 0 0,21-21 15,0 21-15,0-21 16,0 0-16,22 0 0,-22 0 16,0-21-16,0 0 0,22 21 0,-22-21 15,0 0-15,0-1 0,0 1 0,0 0 16,1-21-16,-22 21 0,0-1 15,21 1-15,-21 0 0,21 0 0,-21 0 16,0 0-16,0 42 31,0 0-15,0 0-16,-21 0 0,21 22 16,0-22-16,0 0 0,0 0 0,0 0 15,0 22-15,0-22 16,0 0-16,21-21 0,0 21 0,-21 0 15,21-21-15,0 0 0,1 0 0,-1 0 16,21 0-16,-21 0 0,0-21 16,1 0-16,-1 0 0,0 0 0,21-1 15,-21 1-15,1 0 0,-1-21 16,0 21-16,0-22 0,-21 1 0,21 0 16,0-1-16,-21 1 0,0 0 0,0-1 15,22 1-15,-22 0 0,21-1 16,-21 22-16,0 0 0,0 0 15,0 42 1,0 21-16,0-21 16,0 22-16,-21-1 0,21-21 0,-22 22 15,22-1-15,0 0 0,-21 1 16,21-1-16,0 0 0,0-21 0,0 22 16,0-22-16,0 0 0,0 0 15,0 0-15,0 1 0,21-1 0,1-21 16,-1 0-16,0 0 0,0 0 15,0 0-15,0 0 16,1-21-16,-1-1 0,0 22 0,0-21 16</inkml:trace>
  <inkml:trace contextRef="#ctx0" brushRef="#br0" timeOffset="-166420.04">3111 9229 0,'43'0'32,"-22"0"-32,0 0 0,0-21 15,0 21-15,1-22 0,20 22 16,-21-21-16,0 21 0,0-21 0,1 21 16,20-21-16,-21 0 0,0 21 0,0-21 15</inkml:trace>
  <inkml:trace contextRef="#ctx0" brushRef="#br0" timeOffset="-165923.78">4784 9017 0,'0'-21'0,"0"42"0,0-63 0,0 21 16,0 42 15,0 0-15,0 0-16,0 0 0,0 0 0,0 22 15,0-22-15,0 21 0,0-21 0,0 1 16,0 20-16,-22-21 0,22 0 16,0 0-16,0 1 0,-21-22 0,21 21 15,0 0-15,21-21 32,1 0-32,-1-21 0,0 0 15</inkml:trace>
  <inkml:trace contextRef="#ctx0" brushRef="#br0" timeOffset="-165555.99">5440 8911 0,'-43'-21'32,"22"21"-32,0 21 0,0-21 15,0 21-15,0 1 0,-1-22 0,1 21 16,0 0-16,0 0 0,0 0 15,21 0-15,0 1 16,0-1-16,21-21 31,0 0-31,0 0 0,22 0 0,-22 0 16,0 0-16,21 21 0,-21-21 0,1 0 16,20 21-16,-21-21 0,0 21 15,-21 0-15,0 1 16,0-1-16,0 0 15,-21-21-15,0 0 0,0 21 16,0-21-16,-1 21 0,-20-21 0,21 0 16,0 0-16,0 0 0,21 21 0,-22-21 15,1 0-15,0 0 16,0 0-16,0 0 0,21-21 0,-21 0 16,-1 21-16,1-21 0</inkml:trace>
  <inkml:trace contextRef="#ctx0" brushRef="#br0" timeOffset="-165372.39">5016 8700 0,'0'0'0,"-42"-22"31,42 1-15,21 21-1,0 0-15,1 0 16,-1 0-16</inkml:trace>
  <inkml:trace contextRef="#ctx0" brushRef="#br0" timeOffset="-164988.61">7006 8467 0,'-21'-21'16,"42"42"-16,-63-42 0,21 21 0,21-22 16,21 22-1,0 0-15,21 0 0,-21 0 16,22 0-16,-1 0 0,22 0 16,-22 0-16,21-21 0,-20 21 0,41-21 15,-20 21-15,-1-21 0,22 21 0,-21 0 16,-1 0-16,-21-21 0,22 21 15,-43 0-15,21 0 0,-63 0 16</inkml:trace>
  <inkml:trace contextRef="#ctx0" brushRef="#br0" timeOffset="-164752.78">7429 8382 0,'-42'0'15,"42"21"-15,0 0 0,-21 1 16,21-1-16,-21 0 0,21 21 16,0-21-16,0 22 0,-21-1 0,21 0 15,-22 1-15,22 20 0,-21-20 0,21-1 16,0 0-16,0 22 0,-21-22 16,21 0-16,-21-20 0,21 20 0,0-21 15,-21 0-15,21 0 0,0 1 0,21-22 31,0 0-15</inkml:trace>
  <inkml:trace contextRef="#ctx0" brushRef="#br0" timeOffset="-164388.99">7578 8890 0,'21'0'47,"0"0"-47,0-21 0,0 0 0,0 21 16,1-21-16,-1-1 15,21 1-15,-21 0 0,22 0 0,-22 0 16,0 21-16,0-21 0,0-1 0,-21 1 16,0 0-16,-21 21 15,-21 0 1,21 0-16,-22 21 0,1 0 0,0 1 15,-1-1-15,1 21 0,0-21 16,20 22-16,1-1 0,0-21 0,0 21 16,21 1-16,-21-22 0,21 0 0,0 0 15,0 22-15,0-22 0,21 0 16,0 0-16,0-21 0,0 0 16,22 0-16,-22 0 0,21 0 15,-21 0-15,22 0 0,-1-21 16,0 0-16,1 0 0,-1-1 0,0 1 15,1 0-15</inkml:trace>
  <inkml:trace contextRef="#ctx0" brushRef="#br0" timeOffset="-164067.77">8382 8700 0,'0'0'0,"0"-22"0,21 1 16,-42 0 15,0 21-31,-22 21 0,22-21 0,0 21 16,0 1-16,0-1 0,0 0 0,-1 0 15,1 0-15,0 0 16,21 1-16,-21-1 0,21 0 0,0 0 16,0 0-16,21-21 0,0 21 15,0-21-15,-21 22 0,22-22 16,-1 0-16,0 21 0,0-21 0,0 0 16,0 21-16,-21 0 0,0 0 15,0 0-15,0 1 16,-21-22-16,0 0 0,0 0 15,0 21-15,0-21 0,-1 0 0,1 0 16,0 0-16,0 0 16,0 0-16,21-21 15,0-1-15,0 1 16,0 0-16,21 0 0</inkml:trace>
  <inkml:trace contextRef="#ctx0" brushRef="#br0" timeOffset="-163820.12">8699 8403 0,'0'0'16,"22"0"-16,-1-21 0,0 21 0,-21 21 31,0 0-31,0 1 0,-21-1 16,0 0-16,-1 21 0,22-21 0,-21 22 0,21-1 15,-21 0-15,21 1 0,0-1 16,-21 0-16,21 1 0,-21-22 15,21 21-15,0-21 0,0 1 0,0-1 16,0 0-16,0 0 0,21-21 16,0 0-16,0 0 15,0 0-15,1-21 0,-1 21 16,-21-21-16,0 0 0</inkml:trace>
  <inkml:trace contextRef="#ctx0" brushRef="#br0" timeOffset="-163651.89">8572 8678 0,'-21'0'0,"42"0"0,-21 0 47,22 0-47,-1 0 0,0 0 0,0 0 16,0 0-16,22 0 0,-22-21 0,21 21 15,0-21-15,1 21 0,-1-21 16,0 21-16</inkml:trace>
  <inkml:trace contextRef="#ctx0" brushRef="#br0" timeOffset="-163407.48">9631 8382 0,'0'0'0,"-21"0"0,-1 0 0,1 0 15,0 0-15,0 0 0,21 21 16,-21 0-16,0 1 0,21-1 0,-22 0 15,22 0-15,0 21 0,-21 1 16,21-22-16,-21 21 0,21 1 0,0-1 16,-21 0-16,0 1 0,21-22 0,-21 21 15,21-21-15,0 22 0,0-22 0,0 0 16,0 0-16,0-42 31,21 0-31,0 21 0,-21-21 16</inkml:trace>
  <inkml:trace contextRef="#ctx0" brushRef="#br0" timeOffset="-163191.61">9483 8467 0,'0'0'15,"0"-43"-15,0 22 0,21 21 0,0 21 32,-21 1-32,21-1 0,0 0 15,-21 0-15,21 21 0,1-20 0,-22 20 16,21 0-16,0-21 0,-21 22 15,21-1-15,0-21 0,0 22 0,-21-22 16,22 0-16,-1 0 0,-21 0 16,21 0-16,0-21 0,0 0 15,0 0-15,1 0 16,-1 0-16,-21-21 0</inkml:trace>
  <inkml:trace contextRef="#ctx0" brushRef="#br0" timeOffset="-162959.74">10160 8276 0,'0'-21'0,"0"42"0,0-84 0,0 42 0,-21 21 31,0 21-31,-1 0 16,1 0-16,0 0 0,0 22 0,0-1 16,0 0-16,-1 1 0,1 20 0,0-21 15,0 1-15,0-1 0,0 0 16,-1 1-16,22-1 0,0 0 0,0-20 15,0 20-15,0-21 0,0 0 0,0 0 16,22 1 0,-1-22-16,0 0 0,0 0 0,21-22 15,-20 1-15,20 0 0</inkml:trace>
  <inkml:trace contextRef="#ctx0" brushRef="#br0" timeOffset="-162412.73">10668 8340 0,'21'-21'15,"-42"42"-15,42-64 0,-21 22 0,0 0 0,-21 21 32,0 0-32,-22 0 0,22 0 15,0 21-15,0 0 0,-21 1 0,20 20 16,1-21-16,0 21 0,-21 1 16,21-1-16,-1 0 0,1 1 0,0-1 15,0 0-15,0 1 0,21-1 0,0 0 16,0 1-16,0-1 0,0-21 0,21 0 15,0 1-15,0-1 16,0 0-16,22-21 0,-22 0 0,0 0 16,21 0-16,-20 0 0,20-21 0,-21 21 15,21-21-15,-20-1 0,20-20 16,-21 21-16,0 0 0,0-22 0,1 22 16,-22-21-16,0 21 0,0 0 0,0-1 15,-22 1-15,1 0 0,0 0 0,-21 0 16,21 21-16,-1 0 0,-20 0 15,21 0-15,0 0 0,0 0 16,-1 0-16,22 21 31,22-21-15,-1 21-16,0-21 0,0 21 0,0 0 16,0 1-16,1-1 0,-1 0 15,0 0-15,-21 21 0,0-20 16,0 20-16,0-21 0,0 21 0,0 1 15,0-1-15,0 0 0,-21 1 0,21 20 16,-21-20-16,-1-1 0,1 21 16,21-20-16,-21 20 0,0-20 0,21 20 15,-21-21-15,21 1 0,0-1 0,-21 0 16,21 1-16,0-22 0,0 21 0,0-21 16,0 1-16</inkml:trace>
  <inkml:trace contextRef="#ctx0" brushRef="#br0" timeOffset="-161921">12107 8424 0,'0'0'15,"21"-21"-15,1 0 0,-22 0 0,0 0 0,0 0 16,0-1-16,0 1 16,0 0-16,-22 21 15,1 0-15,0 0 16,0 21-16,0 0 0,-22 1 16,22 20-16,0-21 0,-21 21 0,21 1 15,-1-1-15,1 0 0,0 1 0,21 20 16,0-20-16,-21-1 0,21 0 0,0-21 15,0 22-15,0-1 0,0-21 16,21 0-16,0 1 0,22-22 16,-22 0-16,0 0 0,21 0 0,1 0 15,-22 0-15,21-22 0,0 1 16,1-21-16,20 21 0,-20-22 0,-1 1 16,0 0-16,1-1 0,-22 1 15,21-21-15</inkml:trace>
  <inkml:trace contextRef="#ctx0" brushRef="#br0" timeOffset="-161712.12">12594 8255 0,'21'-42'0,"-42"84"0,42-127 0,-21 43 0,0 21 16,0 0-16,0 0 0,0-1 16,-21 44-1,0-1-15,21 21 0,-21 0 0,21 1 16,0-1-16,-21 0 0,21 22 16,0-22-16,-22 1 0,22-1 0,0 0 15,0 22-15,0-22 0,0-21 0,0 22 16,0-1-16,0-21 0,0 21 15,0-20-15,0-1 0,0 0 16,0 0-16,22-21 16,-1 0-16,0 0 0,0-21 15,0 0-15,22 0 0</inkml:trace>
  <inkml:trace contextRef="#ctx0" brushRef="#br0" timeOffset="-160644.73">13039 8488 0,'21'-21'16,"-42"42"-16,42-63 0,-21 20 0,0 1 0,0 0 15,-21 0 1,-1 21-16,1 0 0,0 0 0,0 0 16,0 0-16,0 21 0,-1-21 0,1 21 15,-21 22-15,21-22 16,0 0-16,-1 21 0,22-21 0,-21 22 16,21-22-16,-21 21 0,21 1 0,0-1 15,0-21-15,0 21 0,0-20 16,0-1-16,0 0 0,21 0 0,0 0 15,1 0-15,-1-21 0,21 0 0,-21 0 16,0 0-16,22 0 0,-22-21 0,0 0 16,0 0-16,22 0 0,-22 0 15,0-22-15,0 22 0,-21-21 0,21 21 16,-21-22-16,21 1 0,-21 0 16,0 20-16,0-20 0,0 21 0,0 0 15,0 0-15,0-1 0,0 44 31,0-1-31,0 0 16,0 0-16,0 0 0,0 0 0,0 1 16,0 20-16,0-21 0,0 21 0,0-20 15,0-1-15,0 21 0,0-21 16,0 0-16,0 1 0,0-1 0,22 0 16,-1 0-16,0-21 0,0 0 0,0 0 15,0 0-15,1 0 0,20 0 16,-21 0-16,21-21 0,-20 0 15,-1 0-15,21-1 0,-21-20 0,0 21 0,22 0 16,-22-22-16,0 22 0,0-21 16,-21 21-16,0 0 0,0-1 15,0 1-15,0 0 0,-21 21 16,0 0 0,0 21-16,0-21 0,21 21 15,0 1-15,0-1 0,0 0 0,0 0 16,0 0-16,0 22 0,0-22 0,0 0 15,21 0-15,0 21 0,-21-20 16,21-1-16,-21 0 0,21 0 16,0 0-16,-21 0 0,0 1 15,-21-44 17,0 22-32,21-21 15,-21 0-15,0 21 0,0-21 0,-1 0 16,22 42 15,0 0-15,0 0-16,22 0 15,-1 1-15,0-22 0,0 0 16,0 0-16,0 0 0,1 0 16,-1 0-16,21 0 0,-21 0 0,22 0 15,-22 0-15,21-22 0,0 1 16,1 0-16,-22 0 0,21 0 0,1 0 15,-1-22-15,-21 22 0,0-21 0,22-1 16,-43 22-16,21-21 0,-21 0 16,0 20-16,0 1 0,0-21 0,-21 21 15,-1 21-15,1 0 0,0 0 16,0 0-16,0 0 0,0 21 16,-1 0-16,1 0 0,21 0 0,0 1 15,0-1-15,0 21 0,0-21 0,21 22 16,1-22-16,-1 21 15,0-21-15,-21 22 0,21-22 0,0 0 16,0 0-16,1 0 0,-22 0 0,0 1 16,0-1-16,0 0 15,-22-21 1,1 0-16,0 0 16,0 0-16,0 0 0,21-21 15,-21 21-15,21-21 0,0-1 16,0 1-16,21 0 0</inkml:trace>
  <inkml:trace contextRef="#ctx0" brushRef="#br0" timeOffset="-160306.93">15071 8594 0,'0'0'0,"-22"-21"0,1 21 16,21-22-16,-21 22 0,0-21 0,0 0 15,0 0-15,-1 21 0,1-21 0,21-22 16,0 22-16,0 0 0,0 0 16,0 0-16,21 0 0,1-1 0,-1 22 15,0-21-15,0 21 0,21-21 0,-20 21 16,20 0-16,-21 0 0,0 21 16,22 0-16,-22 1 0,-21-1 15,21 0-15,-21 21 0,0-21 0,0 1 16,0 20-16,0 0 0,-21-21 0,0 22 15,-22-22-15,22 21 0,-21-21 16,21 22-16,-22-1 0,22-21 0,-21 0 16,21 22-16,-22-22 0,22 0 0,0 0 15,21 0-15,-21-21 0,21 22 16,-21-22-16,21 21 16</inkml:trace>
  <inkml:trace contextRef="#ctx0" brushRef="#br0" timeOffset="-160024.09">14880 9377 0,'0'0'0,"0"21"0,21-21 15,0 0-15,1 0 0,-1 0 0,0 0 16,0-21-16,0 21 0,-21-21 15,0 0-15,0-1 16,-21 22 0,0 0-16,0 0 15,0 0-15,-1 0 16,1 0-16,0 22 16,0-22-16,0 21 0,0 0 15,-1-21-15,1 21 16</inkml:trace>
  <inkml:trace contextRef="#ctx0" brushRef="#br0" timeOffset="-157579.81">825 10732 0,'0'-22'47,"0"1"-15,0 0-32,0 0 15,22 0 1,-1 0-16,-21-1 0,0 1 15,21 0-15,-21 0 16,0 0-16,21 0 0,-21-1 0,0 1 16,0 0-16,0 0 0,0 0 15,0 42 1,0 0 0,0 0-16,-21 0 0,21 22 0,0-1 15,0 0-15,0 1 0,0-1 16,0 22-16,0-22 0,0 0 0,0 1 15,0-1-15,0 0 0,0 1 16,0-1-16,0 0 0,0 1 16,0-22-16,-21 21 0,21-21 15,0 0-15,0 1 0,0-1 16,-21-21-16,-1 0 16,1-21-16,0-1 15,0 22-15,21-21 0,-21 0 16,0 0-16,21 0 0,-22 0 0,1-1 15,21 1-15,0 0 0,0 0 16,-21 0-16,21 0 0,-21-1 16,21 1-1,0 0-15,21 21 16</inkml:trace>
  <inkml:trace contextRef="#ctx0" brushRef="#br0" timeOffset="-157307.96">1355 10456 0,'0'0'0,"0"-21"0,0 0 16,21 0-16,-21 0 0,0 42 31,0 0-31,0 0 0,0 22 16,0-1-16,0 0 15,-21 1-15,21-1 0,0 0 0,0 1 16,-22-1-16,22 0 0,-21 1 15,21-1-15,0-21 0,0 0 0,0 0 16,0 1-16,0-1 0,0 0 16,21-21-16,1 0 15,-1 0-15,0-21 16,0 0-16,0-1 0,0 1 0,1 0 16,-22 0-16</inkml:trace>
  <inkml:trace contextRef="#ctx0" brushRef="#br0" timeOffset="-157135.61">1270 10710 0,'0'0'0,"21"0"15,0 0 1,0 0-16,1 0 16,20 0-16,-21 0 0,21 0 0,-20 0 15,20-21-15,-21 21 0,21 0 16,1-21-16,-1 0 0,0 21 0,1-21 15,-1 21-15</inkml:trace>
  <inkml:trace contextRef="#ctx0" brushRef="#br0" timeOffset="-156875.75">2603 10478 0,'0'21'15,"0"0"-15,0 0 16,0 0-16,0 22 0,0-22 16,0 21-16,0-21 0,-21 22 0,21-22 15,0 21-15,-21-21 0,21 0 16,0 22-16,-21-22 0,21 0 0,0 0 16,0 0-16,21-21 31,0 0-31,0 0 0,1-21 15,-1 0-15,21 0 0,-21 0 16</inkml:trace>
  <inkml:trace contextRef="#ctx0" brushRef="#br0" timeOffset="-156555.91">3027 10541 0,'21'-21'0,"-42"42"0,63-63 0,-42 21 0,-21 21 31,0 21-15,0 0-16,-22 0 0,22 0 0,0 0 15,0 1-15,0-1 16,-1 0-16,1 0 0,21 0 0,0 0 16,0 1-16,21-1 15,1-21-15,-1 0 0,0 21 16,0 0-16,0-21 0,0 21 0,1-21 16,-1 21-16,0-21 0,0 22 15,0-1-15,-21 0 16,0 0-16,0 0 0,-21-21 15,0 21-15,0-21 0,0 0 16,-85 22 0,85-22-16,-1 0 15,1-22 1,21 1-16,-21 0 0,21 0 16,-21 0-16,21 0 0</inkml:trace>
  <inkml:trace contextRef="#ctx0" brushRef="#br0" timeOffset="-156379.8">2646 10245 0,'-43'0'32,"65"21"-1,-1-21-16,0 0-15,0 0 0</inkml:trace>
  <inkml:trace contextRef="#ctx0" brushRef="#br0" timeOffset="-155808.52">4635 10753 0,'0'-21'16,"0"-1"-16,0 1 0,0 0 16,0 0-16,0-21 0,0 20 15,0 1-15,0-21 0,0 0 0,0 20 16,-21-20-16,0 21 0,0-21 0,0 20 15,0 1-15,-1 21 0,1 0 16,0 0-16,-21 0 0,21 21 0,-1 1 16,-20-1-16,21 21 0,-21 0 0,20 1 15,-20-1-15,21 0 16,0 22-16,-22-22 0,22 1 0,0-1 16,0 0-16,21 1 0,0-22 0,0 0 15,0 0-15,0 0 0,0 0 16,21-21-16,0 0 0,0 0 0,1 0 15,-1 0-15,0 0 0,21 0 0,-21-21 16,22 0-16,-1 0 0,-21 0 16,22-22-16,-22 22 0,21-21 0,-21 0 15,22 20-15,-22-20 0,0 0 0,0-22 16,-21 22-16,0 21 0,0-22 16,21 22-16,-21 0 0,0 0 15,0 42 1,-21 0-16,21 22 0,0-22 15,0 21-15,0 0 0,0 1 0,0-22 16,0 21-16,0 1 0,0-22 0,0 0 16,21 21-16,0-21 0,-21 1 15,22-22-15,-1 21 0,0-21 0,0 0 16,0 0-16,0 0 0,1 0 16,-1 0-16</inkml:trace>
  <inkml:trace contextRef="#ctx0" brushRef="#br0" timeOffset="-155196.04">6350 10647 0,'0'-21'46,"0"0"-46,0-1 16,21 1-16,0 0 0,0-21 0,1 21 16,-1-22-16,0 22 0,0-21 15,0 21-15,0-1 0,1-20 0,-1 21 16,0 0-16,-21 42 47,0 21-47,0-21 0,0 22 0,0-1 15,0 0-15,0 1 0,0 20 0,-21-20 16,21 20-16,0-21 0,-21 22 16,21-22-16,0 22 0,0-1 0,0 1 15,0-1-15,0 1 0,0 20 0,-22-20 16,22-1-16,0 1 0,0-1 16,-21 1-16,21-22 0,0 1 0,-21-1 15,21 0-15,0 1 0,0-22 0,-21 0 16,0 0-16,0-21 0,21 21 0,-22-21 15,-20 0-15,21 0 16,0 0-16,0-21 0,-1 0 0,-20 0 16,21 0-16,0-1 0,0-20 0,-1 21 15,1-21-15,0-1 0,21 1 0,-21-22 16,21 22-16</inkml:trace>
  <inkml:trace contextRef="#ctx0" brushRef="#br0" timeOffset="-154980">6498 10097 0,'0'0'16,"0"-22"-16,0 1 16,-21 21-16,21 21 46,21 1-46,-21-1 16,21-21-16,0 21 0,1 0 16,-1 0-16</inkml:trace>
  <inkml:trace contextRef="#ctx0" brushRef="#br0" timeOffset="-153716.73">7239 10351 0,'0'0'0,"42"-85"32,-42 64-32,0 0 0,0-1 15,0 1-15,-21 0 0,0 21 16,0 0-16,21-21 0,-21 21 16,-1 0-16,1 0 0,0 21 15,0 0-15,0 0 0,0 1 16,21 20-16,-22 0 0,1-21 15,21 43-15,0-22 0,-21-21 0,21 22 16,0-1-16,0-21 0,0 22 16,0-22-16,0 0 0,21 0 15,0-21-15,1 0 16,-1 0-16,0 0 0,0-21 0,0 0 16,22 0-16,-22-1 0,0 1 15,0 0-15,0 0 0,-21-21 0,21 20 16,1-20-16,-22 0 0,21 21 0,-21-22 15,0 22-15,0-21 0,0 21 16,0-1-16,0 1 0,0 42 31,0 1-31,0 20 16,0-21-16,0 0 0,0 22 16,0-1-16,0 0 0,0-21 0,0 22 15,0-1-15,21-21 0,0 22 16,-21-22-16,0 0 0,21 21 0,0-21 15,1-21-15,-22 22 0,21-22 0,0 0 16,0 0-16,21 0 0,-20 0 16,-1 0-16,0 0 0,21-22 0,-21 1 15,1 0-15,20 0 0,-21 0 0,0-22 16,0 22-16,1-21 0,-1 0 16,0-1-16,-21 22 0,0-21 0,21 21 15,-21-22-15,21 22 0,-21 0 16,0 42-1,0 0 1,0 0-16,0 1 0,0 20 0,0-21 16,-21 21-16,21-20 0,0 20 15,0-21-15,0 21 0,0-20 0,0 20 16,0-21-16,0 0 0,0 0 0,21-21 16,0 22-16,1-22 0,-1 0 15,0 0-15,21 0 0,-21 0 0,1 0 16,20-22-16,-21 22 0,0-21 0,0 0 15,1 0-15,-1-21 0,0 20 0,0 1 16,-21-21-16,21 21 16,-21-22-16,0 1 0,0 21 0,0 0 15,0-22-15,0 22 0,0 0 16,0 0-16,-21 21 16,42 0-1,0 0 1,1 0-16,-1 0 0,0 0 15,0 0-15,21 0 0,1 0 0,-1 0 16,0-21-16,1 21 0,-1 0 0,-21 0 16,22-21-16,-22 21 0,0 0 15,0 0-15,0-22 16,-42 22 0,0 0-16,0 0 0,-22 22 15,22-22-15,0 21 0,-21 0 16,21 0-16,-22 0 0,22 22 0,0-22 15,0 21-15,0-21 0,-1 22 0,1-22 16,0 21-16,21-21 0,0 22 16,0-22-16,0 0 0,0 0 0,0 0 15,0 0-15,21-21 16,0 0-16,1 0 0,-1 0 16,0 0-16,0-21 15,21 0-15,-20 0 0,-1 0 0,0 0 16,0-1-16,0-20 0,0 21 0,22-21 15,-22-1-15,0 1 0,-21 0 16,21-1-16,0 22 0,-21-21 0,0 21 16,0-1-16,0 1 0,0 0 0,0 42 31,-21 0-31,21 1 16,-21-1-16,21 21 0,-21-21 0,21 22 15,0-22-15,0 21 0,0-21 16,0 22-16,0-22 0,21 21 15,0-21-15,0 0 0,-21 1 0,22-1 16,-1 0-16,0-21 0,0 21 16,0-21-16,22 0 0,-22 0 15,0 0-15</inkml:trace>
  <inkml:trace contextRef="#ctx0" brushRef="#br0" timeOffset="-151979.84">9948 10202 0,'106'-63'31,"-85"42"-31,-21 0 0,21 21 16,-21-22-16,0 1 0,0 0 0,0 0 16,0 0-16,-21 21 15,0 0 1,0 0-16,0 0 0,0 0 0,-1 21 15,1 0-15,0 0 0,0 22 0,0-1 16,0-21-16,21 21 0,0 1 16,-22 20-16,22-20 0,0-1 0,0 0 15,0 1-15,0-1 0,0 0 0,0 1 16,22-22-16,-22 0 0,21 0 0,0 0 16,21-21-16,-21 0 0,1 0 15,20 0-15,0 0 0,1 0 0,-1-21 16,0 0-16,1 0 0,-1-22 0,0 22 15,1-21-15,-1 0 16,0-1-16,1 1 0,-1-22 0,-21 22 16,21 0-16,-20-1 0,-1 1 0,-21 0 15,0-1-15,0 1 0,0 0 16,0 21-16,0-1 0,0 1 0,0 0 16,-21 21-16,-1 0 15,22 21-15,0 0 16,-21 1-16,21-1 0,0 21 0,0-21 15,0 22-15,-21-1 0,21 0 0,0 1 16,0-22-16,0 21 0,0 0 16,0 1-16,0-1 0,0-21 0,21 22 15,0-22-15,-21 0 0,22 0 16,-1 0-16,0-21 0,0 21 0,0-21 16,22 0-16,-1 0 0,-21 0 15,21 0-15,1-21 0,20 0 0,-20 0 16,-1 0-16,-21 0 0,21-22 0,1 22 15,-22-21-15,21 21 0,-21-22 16,-21 1-16,0 21 0,22-22 0,-22 22 16,0-21-16,0 21 0,0 0 0,0-1 15,-22 22-15,1 0 0,0 0 16,0 0-16,0 0 0,0 0 0,-1 0 16,1 22-16,0-1 0,0 0 0,-21 0 15,20 0-15,1 22 0,21-22 16,-21 21-16,0-21 0,21 22 15,-21-22-15,21 21 0,0-21 0,-21 0 16,21 1-16,0-1 0,0 0 0,21 0 16,0-21-1,0 0-15,0 0 0,0 0 0,1-21 16,-1 0-16,0 0 0,0 21 0,0-22 16,22-20-16,-22 21 0,-21 0 15,21-22-15,0 22 0,0 0 0,-21 0 16,0 0-16,21 0 0,-21-1 0,0 1 15,22 21-15,-22 21 32,-22 1-17,22-1-15,0 0 0,-21 0 0,21 0 16,0 0-16,0 1 0,0 20 16,0-21-16,0 0 0,0 0 0,0 1 15,0-1-15,21 0 0,1 0 16,-1-21-16,0 0 15,21 0-15,-21 0 0,1 0 0,-1 0 16,21 0-16,-21-21 0,22 21 0,-22-21 16,21 0-16,-21-1 0,0 1 15,22-21-15,-22 21 0,0 0 0,21-22 16,-20 22-16,-1 0 0,0 0 16,-21 0-16,21-1 0,-21 1 15,-21 42 16,21 1-31,0-1 16,0 0-16,0 0 0,0 0 0,0 0 16,0 1-16,0-1 0,0 0 15,0 21-15,0-21 0,0 1 16,21-1-16,-21 0 0,21 0 16,-21-42 30,-21 0-46,21 0 16,-21 21-16,0-22 0,21 1 16,-21 21-16,-1 0 0,22 21 31,0 1-15,0-1-16,0 0 0,0 0 15,0 0-15,22-21 0,-1 0 16,0 0-16,0 21 15,0-21-15,0 0 0,1 0 0,-1 0 16,21 0-16,-21 0 0,22 0 0,-22-21 16,21 21-16,0-21 0,-20 0 15,20 0-15,0 0 0,-21-1 0,22-20 16,-22 21-16,0 0 0,21-22 0,-20 22 16,-1-21-16,-21 21 0,21-22 0,-21 22 15,0 0-15,0 0 0,0 0 16,-21 21-16,0 0 15,-1 21-15,22 0 0,0 0 16,0 0-16,0 1 0,0 20 0,0-21 16,0 21-16,0-20 15,0 20-15,0-21 0,22 0 0,-22 0 16,0 22-16,21-22 0,-21 0 0,21-21 16,-21 21-16,0 0 0,0 1 15,-21-22 1,0 0-1,-1 0-15,1 0 0,0 0 16,0 0-16,21-22 0,-21 22 16,21-21-16</inkml:trace>
  <inkml:trace contextRef="#ctx0" brushRef="#br0" timeOffset="-150483.42">13843 10054 0,'0'-21'15,"-21"21"-15,0 21 16,-1-21-16,22 21 16,-21 1-16,21-1 0,0 0 0,0 0 15,0 21-15,0-20 0,0-1 16,0 0-16,0 0 0,0 0 0,0 0 16,0 1-16,0-1 0,0 0 15,0-42 16,21 0-31,-21-1 0,22 22 16,-1-21-16,0 0 0,0 0 0,0 0 16,-21 0-16,21-1 0,1 1 0,-1 21 15,0-21-15,-21 0 16,21 21-16,0 0 0,-21 21 16,21 0-1,-21 0-15,0 1 16,22-1-16,-22 21 0,0-21 0,0 0 15,21 1-15,-21-1 0,21 0 0,-21 0 16,21 0-16,0-21 16,0 21-16,1-21 0,-1 0 15,0 0-15,0-21 0,0 0 0,0 0 16,1 21-16,-1-21 0,21-22 16,-21 22-16,0 0 0,1 0 0,-1-21 15,0 20-15,0-20 0,-21 21 0,0-21 16,21 20-16,-21 1 0,0 0 15,0 0-15,0 0 0,-21 42 32,21 0-32,-21 21 15,21-20-15,-21-1 0,21 0 16,-21 21-16,21-21 0,0 22 0,0-1 16,0-21-16,0 22 0,0-22 0,0 21 15,0-21-15,0 0 0,21 1 16,0-1-16,0 0 0,0-21 0,0 0 15,1 0-15,-1 0 0,0 0 0,0 0 16,21 0-16,-20 0 16,-1-21-16,0 0 0,21-22 0,-21 22 0,1 0 15,-1-21-15,0-1 0,0 1 16,0 21-16,-21-22 0,0 1 16,21 0-16,-21-1 0,0-20 0,0 21 15,0-1-15,0 1 0,0 0 0,0 20 16,0 1-16,0 0 0,0 0 15,-21 21-15,21 21 0,0 0 16,0 0-16,-21 1 0,21 20 0,0 0 16,0 1-16,0-22 0,0 21 15,0 0-15,-21 1 0,21-1 0,0 0 16,0 1-16,0-22 0,0 21 0,-21-21 16,21 22-16,0-22 0,0 0 15,0 0-15,-21-21 0,21 21 16,0-42 15,21 0-31,0 0 0,-21 0 0,0 0 16,21-1-16,0-20 0,-21 21 0,21 0 15,-21 0-15,22-1 0,-1 1 16,-21 0-16,21 0 0,0 21 16,0 0-16,-21 21 15,0 0-15,0 0 0,0 1 16,21-1-16,-21 0 0,0 0 0,0 0 15,22 22-15,-22-22 0,0 0 0,0 0 16,21 0-16,-21 0 16,21 1-16,0-22 0,0 21 0,22-21 15,-22 0-15,0 0 0,0 0 16,0 0-16,0-21 0,22-1 16,-22 22-16,0-21 0,0 0 0,0-21 15,1 21-15,-1-1 0,0-20 0,-21 21 16,0 0-16,0-22 0,0 22 15,0 0-15,0 0 0,0 0 0,0 0 16,0 42 0,-21-21-16,21 21 15,0 0-15,-21 0 0,21 0 0,-22 22 16,22-22-16,0 0 0,0 0 16,-21 0-16,21 1 0,0-1 0,0 0 15,0 0-15,0 0 16,21-42 15,-21 0-31,0 0 0</inkml:trace>
  <inkml:trace contextRef="#ctx0" brushRef="#br0" timeOffset="-150316.52">15515 9970 0,'0'0'0,"0"-22"0,0 1 0,-21 21 31,0 0-15,21 21-16,-21-21 0,21 22 0,0-1 16,0 0-1,21-21 1,0 21-16,0-21 0</inkml:trace>
  <inkml:trace contextRef="#ctx0" brushRef="#br0" timeOffset="-149615.92">15960 10033 0,'-43'0'31,"22"0"-31,0 0 16,0 21-16,0 0 0,21 1 0,-22-1 15,1 0-15,0 0 0,21 21 16,-21-20-16,21 20 0,0-21 0,0 21 15,0-20-15,0 20 0,0-21 0,0 0 16,0 0-16,0 1 0,0-1 16,21 0-16,0 0 0,0-21 15,1 0-15,-1 0 0,21 0 0,-21 0 16,22 0-16,-22 0 0,21-21 16,0 0-16,1 0 0,-1-22 0,0 22 15,1-21-15,-22-1 0,21 22 0,1-21 16,-22 0-16,0-22 0,0 22 15,0-1-15,0-20 0,-21-1 0,22 22 16,-22-21-16,0 20 0,0 22 0,0-21 16,0 21-16,-22 21 15,1 21-15,0 0 16,0 0-16,21 21 0,-21 1 0,0-1 16,21 0-16,0 1 15,-22-1-15,1 0 0,21 1 0,-21-1 16,21 0-16,-21 1 0,21-1 0,0-21 15,0 22-15,0-1 0,-21-21 16,21 0-16,0 0 0,0 1 0,0-1 16,0-42-1,0-1 1,21 1-16,0 0 0,0 0 0,0 0 16,1-22-16,-1 22 0,21-21 0,-21 21 15,0-22-15,22 22 0,-22 0 16,21 0-16,-21 21 0,22 0 0,-22 0 15,0 0-15,0 21 16,-21 0-16,0 22 16,0-22-16,0 0 0,0 21 15,0-21-15,0 22 0,0-22 0,0 0 16,0 21-16,0-20 0,0-1 0,21 0 16,-21 0-16,22-21 15,-1 0-15,0 0 0,0 0 16,0 0-16,0 0 0,-21-21 15,22 0-15,-1 0 16,-21-1-16,0-20 0</inkml:trace>
  <inkml:trace contextRef="#ctx0" brushRef="#br0" timeOffset="-146740.52">18309 9821 0,'0'0'0,"-21"-42"0,-43-64 31,43 85-31,0 0 0,-21 21 15,21 0-15,-1 0 0,-20 0 0,21 0 16,0 0-16,-22 0 0,22 21 16,0 21-16,0-20 0,0 20 0,0 0 15,-1 1-15,1-1 0,0 0 0,21 22 16,0-22-16,0 22 0,0-22 16,0 0-16,0 22 0,0-22 0,0 0 15,0 1-15,0-1 0,21-21 0,0 0 16,1 1-16,-1-1 0,0 0 15,0-21-15,0 0 0,0 0 0,22 0 16,-22 0-16,21-21 0,-21 21 0,22-21 16,-1-1-16,-21-20 15,22 21-15,-1 0 0,0-22 0,-21 22 16,1-21-16,20 21 0,-21 0 0,-21-22 16,21 22-16,-21 0 0,0 0 15,0 0-15,-21 21 31,21 21-31,-21 0 0,0 0 16,21 21-16,-21-20 0,21 20 0,0-21 16,0 21-16,0-20 0,0-1 0,0 21 15,0-21-15,0 0 0,0 1 16,21-22-16,0 21 0,0-21 16,0 0-16,0 0 0,1 0 0,20 0 0,-21 0 15,21-21-15,-20-1 16,20 1-16,0 0 0,-21 0 0,22 0 15,-22-22-15,0 22 0,21-21 0,-20 21 16,-22-22-16,0 1 0,0 21 16,0-21-16,0 20 0,0-20 0,0 21 15,-22 0-15,1 0 0,0-1 0,0 1 16,-21 21-16,-1 0 0,1 0 16,0 0-16,-1 21 0,1 1 0,0-1 15,20 0-15,-20 21 0,21-21 16,0 1-16,0 20 0,21 0 0,0-21 15,0 22-15,0-22 0,0 21 0,21-21 16,0 1-16,21-1 0,-21 0 16,22 0-16,-1-21 0,0 0 15,-20 0-15,20 0 0,0 0 0,1 0 16,-1 0-16,0-21 0,1 0 0,-22 0 16,21-22-16,0 22 0,-20 0 15,20-21-15,-21 20 0,0-20 0,0 21 16,1 0-16,-22-22 0,0 22 0,0 0 15,0 0-15,21 0 0,-21 42 32,-21 0-17,21 21-15,0-20 0,0-1 0,-22 21 16,22-21-16,-21 0 0,21 22 16,-21-22-16,21 0 0,0 0 0,0 0 15,0 1-15,0-1 0,0 0 0,0 0 16,21-42 15,0 21-31,-21-21 0,22 0 0,-1-1 16,0 1-16,-21 0 0,21-21 15,0 21-15,0-1 0,1-20 0,-22 21 16,21-21-16,0 20 0,0 1 16,0 0-16,0 21 15,-21 21 1,0 0-16,0 1 0,0-1 15,0 0-15,0 0 0,0 21 16,0-20-16,0-1 0,0 0 0,0 21 16,0-21-16,0 1 0,22-1 0,-22 0 15,21 0-15,0 0 0,0-21 0,0 0 16,0 0-16,1 0 0,-1 0 16,21 0-16,-21 0 0,0-21 0,22 0 15,-22 0-15,0 0 0,0-1 0,22 1 16,-22-21-16,0 0 15,0 20-15,-21-20 0,21 0 0,0-1 16,1-20-16,-1 21 0,-21-22 0,0 1 16,21 20-16,-21-20 0,21 20 15,-21 1-15,0 0 0,0 21 0,0-1 16,0 1-16,0 42 16,0 1-16,-21-1 15,0 21-15,21 0 0,0 1 0,0-1 16,-21 22-16,21-22 0,-22 0 0,22 1 15,0 20-15,0-21 0,0-20 16,0 20-16,0 0 0,0-21 0,0 22 16,0-22-16,22 21 0,-1-21 15,0 1-15,-21-1 0,21 0 16,0-21-16,0 0 0,22 0 0,-22 0 16,0 0-16,0 0 0,22 0 0,-22-21 15,21 21-15,-21-21 0,22-1 16,-22-20-16,21 21 0,-21 0 0,0 0 15,1-22-15,-22 22 0,0-21 0,0 21 16,0-1-16,0-20 0,0 21 16,0 0-16,-22 21 0,22-21 0,-21 21 15,0 0-15,-21 0 0,21 0 0,-1 21 16,1-21-16,-21 21 0,21 0 16,0 0-16,-1 0 0,22 22 15,0-22-15,-21 0 0,21 0 0,0 0 16,0 22-16,0-22 0,0 0 0,0 0 15,0 0-15,21 1 0,1-22 16,-22 21-16,21-21 0,0 0 0,0 0 16,0 0-16,0 0 0,1 0 15,-1-21-15,0 21 0,0-22 16,0 1-16,-21 0 0,21 0 0,1 0 16,-1 0-16,-21-22 0,0 22 0,21 0 15,-21 0-15,0 0 0,0-1 16,0 1-16,0 0 0,0 42 31,-21-21-15,21 21-16,0 1 0,0-1 0,0 0 15,0 0-15,0 0 0,0 0 0,0 1 16,0 20-16,0-21 0,0 0 0,0 0 16,0 1-16,21-1 0,0-21 15,0 21-15,0-21 0,1 0 0,-1 0 16,21 0-16,-21 0 0,0 0 0,22 0 15,-22 0-15,21 0 0,-21-21 16,22 0-16,-22-1 0,0 1 0,21-21 16,-20 21-16,-1 0 0,-21-22 15,21 22-15,0 0 0,-21-21 16,0 20-16,0 1 0,0 0 0,0 0 16,0 42 15,0 0-31,0 0 0,0 1 0,0 20 15,0-21-15,0 0 0,0 0 0,0 1 16,0-1-16,0 0 0,0 0 16,0 0-16,0 0 0,0 1 0,21-22 15,-21 21-15,21-21 0,1 0 0,-1 0 16,0 0-16,0 0 16,0-21-16,0-1 0,1 22 15,-22-21-15,21 0 0,0 0 0,-21-21 16,0 20-16,21 1 0,-21-21 0,21 21 15,-21-22-15,0 22 0,0 0 16,0-21-16,0 21 0,0 42 31,0 0-31,0 0 16,0 0-16,0 0 0,0 22 0,0-22 16,0 0-16,0 0 0,-21 22 0,21-22 15,0 0-15,-21 0 0,21 0 16,0 0-16,0 1 0,0-44 47,0 1-32,0 0-15,0 0 0,21 0 0,0 0 16,-21-1-16,21 1 0,1-21 0,-22 21 16,21-22-16,0 22 0,0 0 15,0-21-15,22 21 0,-22 21 0,0-22 16,0 22-16,0 0 0,0 0 0,1 0 15,-1 22-15,-21-1 0,21 0 16,-21 0-16,0 0 0,0 0 16,0 1-16,0 20 0,0-21 0,0 0 0,0 0 15,0 1-15,0-1 0,0 0 16,0 0-16,0 0 0,0 0 16,21 1-16,0-22 0,0 0 15,22 0-15,-22 0 16,0 0-16,0 0 0,22-22 0,-22 1 15,21 21-15,0-21 0,-20 0 0,20 0 16,-21 0-16,21-22 0,-20 22 16,-1 0-16,0-21 0,0-1 0,0 1 15,-21 21-15,0-22 0,0 22 0,0 0 16,0 0-16,0 0 0,-21 21 16,0 0-16,0 0 0,0 21 15,-1 0-15,1 0 0,0 0 16,0 22-16,21-22 0,0 0 15,0 21-15,0-20 0,0 20 0,0-21 16,0 0-16,0 0 0,0 1 0,21 20 16,-21-21-16,0 0 0,0 0 15,0 1-15,0-1 0,0 0 16,0 0-16,0 0 16,-21-21-1,0 0-15,0 0 0,-1 0 16,1-21-16,21 0 0,-21 0 15,21 0-15,-21-1 0,21 1 16,-21 0-16,21 0 0</inkml:trace>
  <inkml:trace contextRef="#ctx0" brushRef="#br0" timeOffset="-146564.61">21378 9567 0,'0'0'0,"-21"0"0,0 0 0,0 0 0,0 0 32,-1 0-17,22 22-15,-21-22 16,0 0 0</inkml:trace>
  <inkml:trace contextRef="#ctx0" brushRef="#br0" timeOffset="-146364.73">19431 9779 0,'-21'0'0,"42"0"0,-21 0 31,21 0-15,0 0-16,0 0 0,22 0 0,-22 0 15,21 0-15,1 0 0,-1 0 0,-21 0 16,43 0-16,-22 0 0</inkml:trace>
  <inkml:trace contextRef="#ctx0" brushRef="#br0" timeOffset="-145888.18">23537 9504 0,'0'0'0,"0"-21"16,0-22-1,-21 43 1,0 22-16,21-1 15,-21 0-15,21 21 0,0 1 0,0-1 16,-21 0-16,21 22 0,-22-22 16,22 22-16,-21-22 0,21 0 0,0 1 15,0-1-15,-21 0 0,21-21 0,-21 22 16,21-22-16,-21 0 0,21 0 16,-21 0-16,-1-21 31,1 0-16,0-21-15</inkml:trace>
  <inkml:trace contextRef="#ctx0" brushRef="#br0" timeOffset="-145288.25">23050 9927 0,'0'0'0,"0"-21"0,22 21 16,-1 0-1,0 0-15,0 0 0,21 0 16,-20 0-16,20 0 0,0 0 0,22 0 15,-22 0-15,22 0 0,-22-21 0,21 0 16,1 21-16,-1-21 16,1-1-16,-22 1 0,22 0 0,-22-21 15,0 21-15,1-22 0,-22 22 16,0-21-16,0-1 0,0 22 0,-21-21 16,0 21-16,0 0 0,0-22 0,0 22 15,0 0-15,-21 21 16,0 0-16,0 21 15,21 0-15,0 0 16,0 22-16,0-1 0,0 0 0,0 1 16,0-1-16,0 22 0,0-22 0,0 0 15,0 1-15,-21-1 0,21 0 16,-21-21-16,21 22 0,0-22 0,-22 0 16,22 0-16,-21 0 0,21 1 15,-21-22-15,21 21 0,0-42 31,0-1-15,0 1-16,21 0 0,0 0 0,1 0 16,-1-22-16,0 22 0,0 0 0,0-21 15,0-1-15,1 22 16,20-21-16,-21 21 0,0 0 0,22 21 0,-22 0 16,0 0-16,0 0 0,0 0 15,0 21-15,-21 0 0,0 0 16,0 0-16,0 22 0,0-22 0,0 21 15,0-21-15,0 0 0,0 22 0,-21-22 16,0 0-16,0 0 0,21 0 16,-21-21-16,21 22 0,-21-1 0,-1-21 15,22 21-15,22-21 32,-22-21-32,21 0 15,0-1-15</inkml:trace>
  <inkml:trace contextRef="#ctx0" brushRef="#br0" timeOffset="-144932.45">24363 9948 0,'21'0'0,"0"0"31,0 0-15,0 0-16,1 0 0,-22-21 0,21 21 15,0 0-15,0-21 0,0 21 16,0-21-16,1 0 0,-1 21 0,0-21 15,0-1-15,0 1 0,0 0 0,-21 0 16,0 0-16,0 0 16,0-1-16,-21 22 0,0 0 0,0 0 15,-21 22-15,-1-1 0,1 0 16,21 0-16,-22 21 0,1 1 16,21-22-16,0 21 0,0-21 0,-1 22 15,22-22-15,0 0 0,0 0 0,0 0 16,0 1-16,0-1 0,22-21 15,-1 0-15,21 21 0,-21-21 0,22 0 16,-1 0-16,0 0 0,1 0 0,-1-21 16,21 0-16,-20 21 0,20-22 15,-20 1-15,20 21 0,-21-21 0,-20 0 16,20 0-16,-21 21 0,-21-21 16,-21 21-16</inkml:trace>
  <inkml:trace contextRef="#ctx0" brushRef="#br0" timeOffset="-144267.87">8318 11345 0,'0'0'0,"0"-21"0,22-63 32,-22 62-32,0 1 0,0 42 31,0 1-31,0 20 0,0 0 15,-22 1-15,1-1 0,21 0 16,-21 22-16,21-22 0,0 0 0,-21 1 16,21-1-16,0 0 0,0 1 0,-21-22 15,21 0-15,0 21 0,0-20 16,0-1-16,0 0 0,21-21 16,0 0-16,0 0 0,0 0 15,1-21-15,-22 0 16,21-1-16,0 1 0</inkml:trace>
  <inkml:trace contextRef="#ctx0" brushRef="#br0" timeOffset="-144079.97">8149 11642 0,'0'0'0,"-21"0"0,-21 0 31,63 0-15,0 0-1,21 0-15,-21 0 0,1 0 0,20 0 16,0 0-16,-21 0 0,22 0 16,-1-21-16,-21 21 0,22 0 0,-1-22 15,-21 1-15,21 21 0,1 0 16</inkml:trace>
  <inkml:trace contextRef="#ctx0" brushRef="#br0" timeOffset="-143704.2">8699 11621 0,'-21'21'0,"0"0"32,21 0-32,21-21 15,0-21 1,1 0-16,-1 21 0,0-21 0,0 21 16,21-22-16,-20 1 0,-1 0 15,0 0-15,0 0 0,0 0 16,-21-1-16,0 1 0,0 0 0,0 0 15,-21 21 1,0 0-16,0 0 16,-22 0-16,22 21 0,0 0 0,0 22 15,0-22-15,0 0 0,-1 21 16,1-21-16,21 22 0,0-22 0,0 21 16,0-21-16,0 1 0,0 20 0,0-21 15,21 0-15,1 0 0,-1-21 16,0 22-16,0-1 0,0-21 0,0 0 15,1 0-15,-1 0 0,21 0 0,-21 0 16,22-21-16,-22 21 16,21-22-16,0 1 0,-20 0 0,20 0 15,0 0-15,1 0 0,-1-22 0,0 22 16</inkml:trace>
  <inkml:trace contextRef="#ctx0" brushRef="#br0" timeOffset="-143376.36">9461 11515 0,'22'-43'0,"-128"192"15,190-255-15,-41 42 0,-43 43 0,0 0 0,-21 21 31,-1 0-31,1 0 0,0 0 0,0 21 16,0 0-16,0 0 0,-1 1 0,1-1 16,21 0-16,0 0 0,0 0 15,0 0-15,0 1 0,0-1 16,0 0-16,21 0 16,1-21-16,-1 0 0,0 21 15,0-21-15,0 0 0,0 21 0,1-21 16,-1 0-16,0 22 0,0-22 15,0 0-15,-21 21 16,0 0-16,-21-21 16,0 21-16,0-21 0,-22 0 15,22 0-15,0 0 0,0 21 16,-21-21-16,20 0 0,1 0 16,0 0-16,0 0 0,0 0 0,21-21 15,0 0-15,0 0 16,0 0-16,0-1 0,21-20 15,0 21-15,0-21 0,0 20 0</inkml:trace>
  <inkml:trace contextRef="#ctx0" brushRef="#br0" timeOffset="-143123.95">9864 11113 0,'0'0'0,"-22"0"31,1 21-31,21 0 0,-21 0 15,21 0-15,-21 22 0,21-22 16,0 21-16,-21 0 0,21 1 16,0-1-16,0 0 0,-21 1 0,21-22 15,0 21-15,0-21 0,0 22 0,0-22 16,0 0-16,0 0 0,0 0 16,21-21-1,0 0-15,0 0 0,0 0 0,0 0 16,1 0-16,-1-21 15,-21 0-15,21 0 0,0 0 16</inkml:trace>
  <inkml:trace contextRef="#ctx0" brushRef="#br0" timeOffset="-142964.04">9652 11430 0,'0'0'0,"-21"0"0,42 0 31,0 0-16,21 0-15,-20 0 0,-1 0 0,21 0 16,0 0-16,-20 0 0,20 0 16,21-21-16,-20 0 0,-1 21 0,0-21 15,1 21-15</inkml:trace>
  <inkml:trace contextRef="#ctx0" brushRef="#br0" timeOffset="-142040.27">11197 11451 0,'0'0'0,"0"-21"0,0 0 0,21 0 16,-21 0-16,0-1 0,0-20 0,21 21 15,1 0-15,-1 0 0,-21-1 16,21 22-16,0 0 16,0 0-16,0 0 0,-21 22 0,22-1 15,-1 21-15,-21-21 0,0 22 16,21-1-16,-21 0 0,0 1 16,0-1-16,0 0 0,0 1 0,0-22 15,0 21-15,0-21 0,-21 0 0,21 1 16,0-1-16,0 0 0,-21-21 15,21-21 17,0 0-17,0-1-15,0-20 0,21 21 0,-21-21 16,21 20-16,0-20 0,-21 0 0,21-1 16,0 1-16,1 0 0,-1-1 15,0 1-15,0 0 0,-21 21 16,21-1-16,0 22 0,1 0 0,-1 0 15,0 22-15,-21-1 16,21 0-16,-21 21 0,0 1 0,21-1 16,-21-21-16,21 21 0,-21 1 0,0-22 15,0 21-15,22-21 0,-22 22 16,21-22-16,-21 0 0,0 0 16,0 0-16,21-21 0,0 0 31,-21-21-31,0 0 15,0 0-15,21 0 0,-21 0 0,21-1 16,1-20-16,-22 0 16,0-1-16,21 1 0,0 0 0,0-1 15,0 1-15,0 0 0,1-1 0,-1 1 16,0 21-16,0 0 0,21 21 16,-20 0-16,-1 0 0,0 21 0,0 0 15,0 0-15,-21 22 0,0-1 0,21 0 16,-21 1-16,0-1 0,0-21 15,0 21-15,0 1 0,0-22 0,0 21 16,0-21-16,0 1 0,0-1 16,0 0-16,0 0 0,0 0 15,0-42 17,22 21-32,-1-21 15,-21 0-15</inkml:trace>
  <inkml:trace contextRef="#ctx0" brushRef="#br0" timeOffset="-141688.47">12404 11515 0,'21'0'31,"0"0"-15,0 0-16,0 0 0,0-21 15,1-1-15,-1 1 16,0 21-16,0-21 0,-21 0 15,21 0-15,0 0 0,-21-1 0,0 1 16,0 0-16,0 0 0,0 0 0,0 0 16,0-1-16,-21 22 15,0 0 1,0 22-16,0 20 0,21-21 0,-21 21 16,-1 1-16,1-22 0,21 21 15,0 1-15,0-22 0,0 21 0,0-21 16,0 0-16,0 22 0,0-22 0,0 0 15,21 0-15,1-21 16,-1 0-16,0 0 16,0 0-16,0 0 0,0 0 0,22 0 15,-22 0-15,21-21 0,-21 0 0,22 0 16,-22 0-16,21-1 0,-21 1 16</inkml:trace>
  <inkml:trace contextRef="#ctx0" brushRef="#br0" timeOffset="-141430.61">13060 11134 0,'0'0'0,"0"-21"0,0-1 0,0-20 0,0 21 16,-21 21 0,21 21-1,0 0-15,0 22 0,0-22 16,0 21-16,0 0 0,0 22 0,0-22 16,0 1-16,0-1 0,0-21 15,0 21-15,0 1 0,0-22 0,0 21 16,0-21-16,0 1 0,0-1 0,0 0 15,0 0-15,21-42 32,0 0-17,0 0-15,0-1 0,0 1 0,22-21 16,-22 0-16,0-1 16,21 1-16,-20 0 0</inkml:trace>
  <inkml:trace contextRef="#ctx0" brushRef="#br0" timeOffset="-140648.06">13398 11113 0,'22'-64'16,"-44"128"-16,44-149 0,-22 64 15,0 42 1,-22 0-16,22 0 16,-21 22-16,21-22 0,0 21 15,0 0-15,0 22 0,0-22 0,0 1 16,0-1-16,0 0 0,0-21 0,0 22 16,0-1-16,0-21 0,0 0 15,0 1-15,0-1 0,0 0 0,0 0 16,21-42 31,1 0-47,-22 0 0,21-1 0,-21 1 15,21 0-15,0 0 0,-21-21 0,21 20 16,0 1-16,-21 0 0,22 0 16,-1 0-16,-21 0 0,21 21 15,-21 21-15,0 0 16,0 0-16,21 0 0,-21 0 15,0 1-15,0-1 0,0 0 0,0 0 16,0 0-16,0 0 0,0 1 16,21-1-16,0 0 15,1-21 1,-1 0-16,0 0 0,0 0 0,0 0 16,0 0-16,1 0 0,-1 0 15,0-21-15,0 0 0,0-1 16,0 1-16,1 0 0,-22 0 0,21-21 15,0 20-15,-21 1 0,0 0 0,21 0 16,-21 0-16,21 0 0,-21 42 31,0 0-31,0 0 0,0 0 16,0 0-16,-21 1 0,21-1 16,-21 0-16,21 0 0,0 21 15,0-20-15,0-1 0,0 0 0,0 0 16,0 0-16,21 0 15,0-21-15,0 22 0,1-22 16,-1 0-16,0 0 0,0 0 16,0 0-16,22 0 0,-22-22 0,0 1 15,0 21-15,0-21 0,0 0 16,1 0-16,-22 0 0,0-1 0,21-20 16,-21 21-16,0-21 0,0 20 0,0-20 15,0 21-15,-21-21 0,21 20 16,-22 1-16,1 0 0,0 21 0,-21 0 15,21 0-15,-1 0 0,1 0 16,-21 0-16,21 0 0,0 21 16,-1 0-16,1 1 0,21 20 0,0-21 15,-21 0-15,21 0 0,0 1 0,0 20 16,0-21-16,0 0 0,0 0 16,21 1-16,0-1 0,1-21 15,-1 0-15,21 0 0,-21 0 0,22 0 16,-1 0-16,21 0 0</inkml:trace>
  <inkml:trace contextRef="#ctx0" brushRef="#br0" timeOffset="-140123.36">15007 11367 0,'0'0'0,"0"-22"16,-42-41-1,21 42-15,21 0 0,-22 21 16,1 0-16,0 0 0,0 0 0,-21 0 15,20 0-15,1 21 0,0 0 0,0 0 16,0 0-16,0 22 0,-1-22 16,1 21-16,0-21 0,21 22 0,0-1 15,0-21-15,0 0 0,0 22 0,0-22 16,0 0-16,0 0 0,0 0 16,21 0-16,0-21 0,-21 22 15,22-22-15,-1 0 0,0 0 16,0 0-16,0 0 0,-21-22 15,21 1-15,1 21 0,-1-21 0,0 0 16,0-21-16,0 20 0,0-20 0,1 0 16,-1-1-16,0 1 0,-21-21 15,21-1-15,0 22 0,0-22 0,-21 22 16,0 0-16,22-1 0,-22 1 0,21 21 16,-21 0-16,0-1 0,0 1 15,-21 42 1,-1-21-16,22 43 0,-21-22 15,21 21-15,-21 1 0,21-1 16,-21 21-16,21-20 0,0-1 16,0 0-16,0 1 0,0-1 0,0 0 15,0 1-15,0-22 0,21 0 16,0 21-16,0-20 0,1-22 0,-1 21 16,0 0-16,0-21 0,0 0 0,22 0 15,-22 0-15,0 0 0,21 0 16,-21-21-16,22 0 0,-22-1 0,21 1 15,1 0-15,-1-21 0,-21 21 0,21-1 16</inkml:trace>
  <inkml:trace contextRef="#ctx0" brushRef="#br0" timeOffset="-139852.52">12996 11261 0,'-42'21'0,"84"-42"0,-105 63 0,42-42 16,21 21-16,21-21 15,0 0-15,21 0 16,-21 0-16,22 0 0,-1 0 0,0-21 15,1 0-15,-1 21 0,22-21 0,-22 0 16,0 21-16,1-22 0,-1 1 16,0 21-16,22-21 0</inkml:trace>
  <inkml:trace contextRef="#ctx0" brushRef="#br0" timeOffset="-139600.64">16277 11536 0,'0'21'15,"0"0"-15,0 0 16,0 1 31</inkml:trace>
  <inkml:trace contextRef="#ctx0" brushRef="#br0" timeOffset="-136588.11">889 13060 0,'0'-21'16,"0"0"-1,0-1 1,-21 44 15,21-1-31,-21 0 16,-1 0-16,1 21 0,0 1 16,0-1-16,0 0 0,0 1 0,21-1 15,-22 0-15,1 1 0,0-22 16,21 21-16,0 1 0,0-22 0,0 0 15,0 0-15,0-42 32,0 0-17,21 0-15,0-1 0,1-20 16,-1 21-16,0 0 0,0-22 0,0 22 16,0-21-16,1 21 15,-22 0-15,21-22 0,0 22 0,0 21 16,0 0-16,0 0 15,1 0-15,-22 21 0,0 0 16,21 1-16,0 20 0,-21-21 0,21 21 16,-21 1-16,0-1 0,0-21 15,21 22-15,0-1 0,1-21 0,-22 21 16,21-20-16,0-1 0,21 0 16,-21-21-16,1 0 0,20 0 15,-21 0-15,21 0 0,1 0 0,-1-21 16,0 0-16,-20-1 0,20-20 15,0 21-15,-21-21 0,1 20 16,-1-20-16,0 0 0,0-1 16,-21 1-16,0 0 0,0 21 0,0-22 15,-21 1-15,0 0 0,0-1 16,-22 22-16,22 0 0,-21 0 0,21 0 16,-22 21-16,22 0 0,-21 0 15,21 0-15,-1 21 0,1 0 0,0 0 16,0 0-16,21 0 0,0 1 15,0-1-15,0 21 0,0-21 16,0 0-16,21 1 0,0-22 16,0 0-16,1 0 0,20 0 15,0 0-15</inkml:trace>
  <inkml:trace contextRef="#ctx0" brushRef="#br0" timeOffset="-136124.37">1990 12869 0,'0'-21'0,"0"42"0,0-63 0,-22 42 16,1 0 0,0 21-16,21 22 0,-21-22 15,21 21-15,0 0 0,0 1 16,0-1-16,-21 0 0,21 1 0,0-1 16,0 0-16,0 1 0,0-1 15,0 0-15,0-20 0,-21 20 16,21 0-16,0-21 0,0 22 15,0-22-15,0 0 0,0 0 0,0-42 47,0 0-47,0-21 0,0 20 16,0 1-16,0-21 0,0 21 0,21-22 16,0 22-16,-21-21 0,21 0 15,0-1-15,0 22 0,1-21 0,-1 21 16,0-1-16,0 22 0,21 0 15,-20 0-15,20 0 0,-21 22 0,0-22 16,0 42-16,1-21 16,-1 0-16,-21 22 0,0-22 0,0 21 15,0-21-15,0 22 0,0-22 16,-21 21-16,-1-21 0,1 22 0,0-22 16,21 0-16,-21 0 0,0 0 15,0 0-15,21 1 16,-22-22-16,22-22 15,0 1-15,0 0 16</inkml:trace>
  <inkml:trace contextRef="#ctx0" brushRef="#br0" timeOffset="-135388.77">2836 13166 0,'0'0'0,"0"-21"31,0-1-31,-21 22 0,0 0 0,0-21 16,0 21-16,-1 0 0,1 0 0,0 0 15,0 0-15,0 0 0,0 21 16,-1-21-16,1 22 0,0 20 16,-21-21-16,21 21 0,-1 1 15,-20-1-15,21 0 0,0 1 0,0-1 16,-1 0-16,22 1 0,0-1 15,0-21-15,0 22 0,0-22 0,0 0 16,22-21-16,-1 0 0,0 0 16,21 0-16,-21 0 0,22-21 0,-22 21 15,21-43-15,1 22 0,-1 0 16,-21-21-16,21 21 0,-20-22 0,-1 22 16,0-21-16,0 21 0,0-22 0,-21 1 15,0 21-15,0-22 0,0 22 16,0-21-16,0 21 15,0 0-15,-21 21 16,0 0-16,0 21 0,0 0 16,21 0-16,-22 0 0,22 22 15,-21-22-15,21 21 0,0-21 0,0 0 16,0 22-16,0-22 0,0 21 16,21-21-16,1 1 0,-1-1 0,0 0 15,0 0-15,0-21 0,0 0 16,1 0-16,-1 0 0,0 0 0,0 0 15,21-21-15,-20 0 0,-1 0 16,0-1-16,0 1 0,21 0 0,-20-21 16,-1 21-16,0-22 0,0 1 15,0 0-15,-21-1 0,0 1 16,21-22-16,-21 22 0,22-21 0,-22 20 16,0 1-16,0 0 0,0-1 15,0 22-15,0 0 0,0 42 16,0 21-1,0-20-15,0 20 0,-22 0 0,22 1 16,0 20-16,0-21 0,0 1 16,0-1-16,0 0 0,0 1 0,0-1 15,0 0-15,0-20 0,0-1 0,0 21 16,22-21-16,-22 0 0,21-21 16,0 22-16,0-22 15,0 0-15,0 0 0,1-22 16,-22 1-16,21 0 0,-21 0 15</inkml:trace>
  <inkml:trace contextRef="#ctx0" brushRef="#br0" timeOffset="-135203.87">3175 13229 0,'0'0'0,"-21"0"16,0 0-16,-1 0 0,1 0 31,42 0-31,1 0 0,-1-21 15,0 21-15,21-21 0,1 21 16,-22-21-16,42 21 0,-20-21 16,-1 21-16,21-22 0,1 1 0,-22 21 15,22-21-15,-22 0 0,22 21 16</inkml:trace>
  <inkml:trace contextRef="#ctx0" brushRef="#br0" timeOffset="-134948.02">4593 12975 0,'0'0'16,"0"21"15,0 1-15,0-1-16,0 21 0,-21-21 0,21 0 15,0 22-15,0-22 0,-21 0 16,21 21-16,-21-20 0,21-1 0,0 21 15,0-21-15,0 0 0,-22 1 0,22-1 16,0 0-16,22-21 16,-1 0-1,0 0-15,21 0 0,-21 0 0,22 0 16</inkml:trace>
  <inkml:trace contextRef="#ctx0" brushRef="#br0" timeOffset="-134580.2">5249 12996 0,'0'0'0,"-63"0"31,42 0-31,-1 0 0,1 0 0,-21 22 16,21-1-16,-22 0 0,22 0 0,0 0 16,-21 0-16,42 1 15,-21-1-15,21 0 0,21-21 16,0 0-1,21 0-15,-21 0 16,22 0-16,-22 0 0,21 0 0,-21 0 16,22 0-16,-22 0 0,0 21 0,0 0 15,0-21-15,1 21 0,-22 1 16,0-1-16,0 0 0,0 0 16,-22 0-16,1 0 0,0 1 15,0-1-15,-21 0 0,20 0 0,1-21 16,-21 21-16,21-21 0,0 0 0,-1 21 15,1-21-15,0 0 0,0 0 16,0-21 0,21 0-16,0 0 0,-21 0 15,21 0-15,-22-1 0,22 1 16</inkml:trace>
  <inkml:trace contextRef="#ctx0" brushRef="#br0" timeOffset="-134400.3">4614 12700 0,'-21'0'0,"42"0"0,-63 0 15,21 0 1,42 0 15,0 21-15</inkml:trace>
  <inkml:trace contextRef="#ctx0" brushRef="#br0" timeOffset="-133924.39">7133 12933 0,'-21'-21'15,"42"42"-15,-42-63 0,0 42 0,0-22 16,-1 1-16,1 21 16,0 0-16,42 0 31,22 0-31,-22 0 0,21 0 15,0-21-15,1 21 0,20 0 16,1-21-16,-22 21 0,22 0 0,-1-21 16,-21 21-16,1 0 0,-1-21 0,-21 21 15,0 0-15,-42 0 32,0 0-32,-21 21 0,-1-21 15</inkml:trace>
  <inkml:trace contextRef="#ctx0" brushRef="#br0" timeOffset="-133680.52">7218 12848 0,'0'21'16,"0"1"-16,0-1 0,0 0 16,0 21-16,0-21 0,0 1 15,0 20-15,0 0 0,0-21 0,-21 22 16,21-22-16,0 21 0,0-21 15,0 22-15,0-22 0,-22 0 16,22 0-16,0 0 0,0 1 16,0-1-16,22-21 31,-1 0-15,0-21-16</inkml:trace>
  <inkml:trace contextRef="#ctx0" brushRef="#br0" timeOffset="-133071.86">7493 13187 0,'0'0'0,"21"0"0,0-21 15,-21 0 1,0-1 0,0 1-1,0 0-15,0 0 16,0 0-16,-21 21 31,0 0-31,0 0 16,21 21-16,0 0 0,-21 0 0,21 0 15,-22 1-15,22-1 0,0 0 16,0 0-16,0 0 0,0 0 0,0 1 16,0-1-16,0 0 15,0 0-15,22-21 16,-1 0-16,0 0 15,0 0-15,0 0 0,0-21 0,1 0 16,20 0-16,-21 21 0,21-22 16,-20 1-16,-1 0 0,21 0 0,-21-21 15,22 20-15,-22 1 0,0 0 0,0-21 16,0 21-16,-21-1 0,0 1 16,0 0-16,0 0 0,-21 21 15,0 0-15,0 0 16,0 21-16,-1 0 0,1 0 0,0 1 15,0-1-15,0 0 0,21 0 16,0 0-16,0 0 0,0 1 16,0-1-16,0 0 0,21-21 0,0 21 15,0 0-15,0-21 0,1 21 0,-1-21 16,0 0-16,0 22 0,0-22 16,0 0-16,1 21 0,-22 0 15,0 0-15,-22-21 16,1 21-16,0-21 15,0 0-15,0 0 0,0 0 0,-1 0 16,1 0-16,0 0 0,0 0 16,0-21-1,21 0-15,0 0 0,0 0 16,21-1-16</inkml:trace>
  <inkml:trace contextRef="#ctx0" brushRef="#br0" timeOffset="-132832">8149 12785 0,'21'-21'0,"-42"42"0,42-64 0,-21 22 0,21 0 16,-21 42 15,0 0-31,0 1 0,0 20 0,0-21 16,-21 21-16,21 1 15,-21-1-15,21 0 0,0-20 0,-21 20 16,21 0-16,-21-21 0,21 22 0,0-22 15,0 0-15,0 0 0,0 0 16,0 1-16,21-22 16,0 0-1,0 0-15</inkml:trace>
  <inkml:trace contextRef="#ctx0" brushRef="#br0" timeOffset="-132676.09">8086 13060 0,'-22'-21'0,"22"0"32,22-1-32,-1 1 15,0 21-15,0 0 0,0-21 0,22 21 16,-22 0-16,0-21 0,21 21 16,-21-21-16,22 21 0,-1-21 0</inkml:trace>
  <inkml:trace contextRef="#ctx0" brushRef="#br0" timeOffset="-132243.34">9356 12827 0,'0'0'0,"0"-42"0,0 21 0,21-1 0,-21 1 15,0 0-15,21 0 0,-21 0 16,21 21-16,-21 21 16,0 0-16,0 0 0,0 22 15,0-1-15,0 0 0,0 1 0,0-1 16,-21 0-16,0 1 0,21-1 0,-21 0 16,21 1-16,-22-22 0,22 0 15,-21 21-15,21-21 0,0 1 16,-21-22-16,0 0 15</inkml:trace>
  <inkml:trace contextRef="#ctx0" brushRef="#br0" timeOffset="-131755.53">9123 12912 0,'0'0'15,"0"-43"-15,0 1 0,0 21 0,0-21 16,0 20-16,0 1 0,0-21 0,21 21 15,0 0-15,21-1 16,-20 22-16,-1 0 0,21 0 0,0 0 16,-20 22-16,20-1 0,0 0 15,1 21-15,-1-21 0,0 43 16,-21-22-16,22 1 0,-22-1 0,-21 0 16,0 22-16,0-22 0,0-21 0,0 22 15,0-1-15,0-21 0,0 0 16,0 0-16,0 1 0,0-1 15,0-42 1,0-1 0,0 1-16,0-21 0,0 21 15,0-22-15,0 1 0,0 0 16,0-1-16,0-20 0,21 21 0,0-22 16,0 22-16,-21-1 0,22 1 15,-1 21-15,0-21 0,0 42 16,0 0-16,0 0 0,1 0 0,-1 0 15,0 21-15,-21 0 0,21 21 0,-21-21 16,21 22-16,-21-1 0,21 0 16,-21 22-16,0-22 0,0 1 0,0-1 15,0-21-15,0 21 0,0 1 0,0-22 16,0 0-16,0 0 0,0 0 16,0 1-16,0-1 0,22-21 46,-1-21-46,0 21 0,-21-22 0</inkml:trace>
  <inkml:trace contextRef="#ctx0" brushRef="#br0" timeOffset="-131427.71">10160 13081 0,'0'21'16,"-21"-21"-1,21 21-15,21-21 31,0 0-31,0 0 0,0-21 16,1 21-16,-1-21 0,0 0 0,0 21 16,0-21-16,0 0 0,1-1 15,-22 1-15,0 0 0,0 0 16,0 0-16,0 0 0,-22 21 16,-20 0-1,21 21-15,0 0 0,0 0 0,-22 0 16,22 22-16,0-22 0,0 21 0,21-21 15,0 22-15,-21-22 0,21 0 16,0 0-16,0 21 0,0-20 16,21-1-16,0-21 0,0 0 15,21 0-15,-20 0 0,-1 0 16,21 0-16,-21 0 0,22-21 0,-22-1 16,21 1-16,-21 0 0</inkml:trace>
  <inkml:trace contextRef="#ctx0" brushRef="#br0" timeOffset="-131195.87">10816 12615 0,'0'0'0,"-21"0"15,0 43 1,21-22-16,0 0 0,0 21 16,-21 1-16,21-1 0,-22 0 0,22 1 15,-21-1-15,21 0 0,0 1 0,0-22 16,0 21-16,0-21 15,0 22-15,0-22 0,0 0 16,0 0-16,21-21 31,1 0-31,-1-21 0,0 0 0,0 0 16,0 0-16</inkml:trace>
  <inkml:trace contextRef="#ctx0" brushRef="#br0" timeOffset="-130808.1">11028 12637 0,'0'0'0,"0"-22"0,21 22 16,-21 22 0,0-1-16,0 0 0,0 21 15,0-21-15,0 22 0,0-1 16,0 0-16,0 1 0,0-22 0,0 21 16,-21 1-16,21-22 0,0 21 15,0-21-15,-21 0 0,21 1 0,-22-1 16,22 0-16,0-42 31,0 0-31,0-1 16,0 1-16,22 0 0,-1-21 15,0 21-15,-21-22 0,42 22 16,-21 0-16,1-21 0,-1 20 0,21 1 16,-21 21-16,0 0 0,1 0 15,-1 0-15,0 0 0,0 21 16,0 1-16,-21-1 0,0 0 0,0 21 15,0-21-15,0 1 0,0 20 16,0-21-16,0 0 0,0 0 0,-21 22 16,0-43-16,21 21 0,0 0 0,-21 0 15,0-21-15,-1 0 16,1 0-16,0 0 16</inkml:trace>
  <inkml:trace contextRef="#ctx0" brushRef="#br0" timeOffset="-130632.2">10689 12891 0,'21'0'32,"0"0"-32,1 0 15,-1 0-15,0 0 0,21 0 0,-21 0 16,22-22-16,-1 22 0,0-21 15,1 21-15,-1 0 0</inkml:trace>
  <inkml:trace contextRef="#ctx0" brushRef="#br0" timeOffset="-130282.89">11578 12785 0,'0'0'0,"0"21"0,0 0 15,0 0-15,0 0 0,-21 1 16,21-1-16,-21 0 0,21 0 0,0 0 15,-21 22-15,21-22 0,-22 0 16,22 0-16,0 0 0,0 0 0,0 1 16,0-1-16,0 0 0,0 0 15,22-21 1,-1 0-16,0 0 0,0 0 16,21-21-16,-20 21 15,-1-21-15,0 0 0,0-1 16,0 1-16,0 0 0,1 0 0,-1 0 15,-21 0-15,0-1 0,0-20 0,0 21 16,0 0-16,0 0 0,0-1 16,-21 1-16,-1 0 0,-20 21 0,21 0 15,0 0-15,0 0 0,-1 0 0,1 0 16,0 0-16,0 21 0,0 0 16,21 1-16,0-1 15</inkml:trace>
  <inkml:trace contextRef="#ctx0" brushRef="#br0" timeOffset="-129776.17">12404 12827 0,'0'-63'31,"-22"41"-31,1 22 0,0 0 0,0 0 15,0 0-15,0 0 0,-22 0 16,22 0-16,0 22 0,-21-1 0,-1 21 16,22-21-16,-21 22 0,21-1 0,-22 0 15,22 1-15,0-22 16,0 21-16,21 0 0,0-20 0,0-1 16,0 0-16,0 0 0,0 0 0,21 0 15,0-21-15,0 0 0,0 22 16,1-22-16,20 0 0,-21 0 0,0 0 15,22-22-15,-1 22 0,-21-21 0,21 0 16,-20 0-16,20 0 0,-21 0 16,21-22-16,-20 1 0,-1 0 0,0-1 15,0 1-15,0-22 0,0 22 0,1 0 16,-1-22-16,-21 22 0,0 21 16,0-22-16,21 22 0,-21 0 0,-21 42 31,0 0-16,21 22-15,-22-1 0,1-21 0,21 22 16,0 20-16,-21-21 0,21 1 0,-21-1 16,21 0-16,0-20 0,0 20 15,0-21-15,0 21 0,0-20 0,21-1 16,0 0-16,-21 0 0,21-21 0,1 21 16,-1-21-16,0 0 15,0 0-15,0 0 0,0 0 0,1-21 16,-1 21-16</inkml:trace>
  <inkml:trace contextRef="#ctx0" brushRef="#br0" timeOffset="-129404.28">13610 12806 0,'-85'-42'15,"64"20"1,21 1-16,-21 0 0,21 0 16,0 0-16,0 0 0,21-1 15,0 1-15,1 0 0,-1 0 16,0 0-16,0 0 0,21 21 0,-20-22 16,-1 22-16,21 0 0,-21 0 15,0 0-15,1 0 0,-1 22 16,-21-1-16,0 0 0,0 0 0,0 0 15,0 22-15,0-22 0,0 21 16,0-21-16,-21 22 0,-1-22 0,1 21 16,-21-21-16,21 22 0,0-22 0,-1 0 15,1 0-15,0 0 0,21 0 16,-21-21-16,21 22 0,21-22 31,0 0-31,0 0 16</inkml:trace>
  <inkml:trace contextRef="#ctx0" brushRef="#br0" timeOffset="-128895.48">13525 13377 0,'0'43'15,"0"-22"17,22-21-32,-1 0 15,0 0-15,0-21 16,0 0-16,-21-1 15,0 1 1,0 0 0,-21 42 15,0-21-31,21 21 16,-21-21-16,21 22 0,-21-22 0,21 21 15,21-21 32,-21-21-31,21 21-16,-21-22 15,21 22-15,-21-21 16,-21 21 15,0 0-31,0 0 0,-1 0 16,-20 0-16,21 0 0</inkml:trace>
  <inkml:trace contextRef="#ctx0" brushRef="#br0" timeOffset="-127372.37">1016 14520 0,'0'0'0,"0"-21"0,-21 21 31,0 21-15,-1 1-16,22 20 15,-21-21-15,0 0 0,0 22 0,0-22 16,21 21-16,-21-21 0,-1 22 16,22-22-16,-21 0 0,21 0 0,-21 0 15,21 0-15,-21 1 0,21-1 16,0-42 31,0-1-47,0 1 0,0 0 15,21 0-15,0-21 0,0-1 16,-21 22-16,22-21 0,-1-1 0,0-20 16,0 21-16,0-22 0,0 22 15,1-1-15,-1 1 0,0 21 0,-21 0 16,0 0-16,21 21 0,0 21 15,-21 0 1,0 21-16,0 1 0,0 20 0,21-21 16,-21 22-16,0-22 0,22 22 15,-22-22-15,0 0 0,0 1 16,21-1-16,-21-21 0,21 0 0,-21 22 16,0-22-16,0 0 15,21-21-15,-21-21 31,-21 0-15,0 21-16</inkml:trace>
  <inkml:trace contextRef="#ctx0" brushRef="#br0" timeOffset="-126276.04">868 14732 0,'0'0'16,"21"0"15,0 21-31,0-21 15,22 0-15,-22 0 0,0 0 16,21 0-16,1 0 16,-22 0-16,21-21 0,0 21 0,1-21 15,-1 0-15,0 0 0,1 21 16,-22-22-16,21 1 0,-21 0 0,1 0 16,-1 21-16,0-21 0,-21 42 31,0 0-16,0 0-15,0 0 0,0 1 16,0 20-16,0-21 0,0 0 0,0 22 16,0-22-16,0 0 15,-21 0-15,21 0 0,0 0 16,21-42 31,-21 0-47,0 0 0,21 0 0,0 0 15,-21-1-15,21 1 0,-21-21 16,0 21-16,22 0 0,-1-1 0,-21-20 16,21 42-16,-21-21 0,21 21 15,0 0-15,-21 21 16,21 0-16,-21 0 0,0 1 16,22-1-16,-22 0 0,21 0 0,-21 0 15,0 0-15,0 1 0,21-1 16,-21 0-16,21 0 0,-21 0 15,21-21-15,0 21 0,1-21 16,-1 0-16,0 0 0,0 0 16,0 0-16,0 0 0,1-21 15,-1 0-15,0 0 0,0 0 16,0 0-16,0-1 0,1 1 0,-1 0 16,-21 0-16,21-21 0,0 20 15,-21 1-15,0 0 0,0 0 0,0 42 31,0 0-15,0 0-16,0 1 0,0-1 16,0 0-16,0 0 0,0 0 0,0 0 15,0 1-15,0-1 0,21 0 16,0-21-16,1 21 0,-1-21 0,0 0 16,0 0-16,0 0 0,0 0 15,1 0-15,20 0 0,-21 0 0,21-21 16,-20 0-16,-1 21 0,21-21 15,-21-1-15,0 1 0,1 0 0,-1-21 16,0 21-16,0-1 0,-21 1 16,0 0-16,0 0 0,0 0 15,0 0-15,-21 21 32,21 21-32,0 0 0,-21 0 0,21 0 15,0 22-15,0-1 0,0 0 16,0-21-16,0 22 0,0 20 0,0-20 15,0-1-15,0 21 0,0-20 16,21 20-16,-21-20 0,0 20 0,0 1 16,0-22-16,0 21 0,21-20 15,-21-1-15,0 0 0,0 1 0,0-1 16,0 0-16,0-20 0,0 20 16,0-21-16,0 0 0,0 0 15,0 1-15,-21-1 0,0-21 0,0 0 16,-1 0-16,1 0 0,-21 0 15,0 0-15,-1-21 0,-20 21 0,20-22 16,-20 1-16,-1 0 0,22 0 16,-21 0-16,20 0 0,1-22 0,0 22 15,-1 0-15,1 0 0,21 0 16,0-1-16,-1 1 0,22 0 16,0 0-16,0 0 0,0 0 15,0-1-15,22 1 0,-22 0 16,21 0-16</inkml:trace>
  <inkml:trace contextRef="#ctx0" brushRef="#br0" timeOffset="-124892.68">3873 14542 0,'0'-22'0,"0"44"0,0-65 0,0 22 16,0 42 15,-21 0-31,21 1 16,0 20-16,-21-21 0,21 0 15,0 22-15,0-22 0,0 0 0,0 21 16,0-21-16,0 1 0,0-1 16,0 0-16,0 0 0,0 0 0,0 0 15,0-42 32,0 0-47,0 0 16,0 0-16,0 0 0,0-1 0,0-20 15,0 21-15,0 0 0,21-22 16,-21 22-16,21 0 0,-21 0 16,0 0-16,0 0 0,22-1 15,-22 1-15,21 21 0,0 0 16,0 21-16,0 1 0,-21 20 16,21-21-16,1 0 0,-22 0 15,0 22-15,21-22 0,-21 0 0,21 0 16,-21 0-16,0 1 0,0-1 15,21 0-15,0 21 16,0-42 15,-21-21-31,22 0 0,-1 0 16,-21 0-16,0-1 16,21 1-16,-21-21 0,21 21 0,-21-22 15,21 1-15,-21 21 0,21-21 16,-21-1-16,22 1 0,-1 21 0,0 0 15,-21-1-15,0 1 0,21 21 16,0 0-16,0 21 16,-21 1-16,22-1 0,-22 21 15,21-21-15,-21 22 0,0-22 0,0 21 16,21-21-16,-21 22 0,21-22 0,-21 0 16,21 21-16,-21-21 15,21 1-15,1-1 0,-22 0 0,21 0 0,0-21 16,0 21-16,0-21 15,0 0-15,1 0 0,-1 0 0,0 0 16,21 0-16,-21 0 0,1-21 0,-1 0 16,21 0-16,-21 0 0,0-1 15,1 1-15,-1 0 0,-21-21 0,21 21 16,-21-22-16,0 22 0,0-21 16,0 21-16,0-22 0,0 22 0,0 0 15,0 0-15,-21 21 16,0 21-1,-1 0-15,22 0 16,-21 0-16,21 1 0,0-1 16,0 21-16,0-21 0,0 0 0,0 22 15,0-22-15,0 0 0,0 0 0,0 0 16,21 1-16,1-1 0,-1 0 16,0-21-16,0 21 0,0-21 15,0 0-15,1 0 0,-1 0 16,0-21-16,0 0 0,0 21 0,0-21 15,1-1-15,-1 1 0,0-21 0,0 21 16,0-22-16,0 22 0,22-21 16,-43-22-16,21 22 0,0 0 15,-21-1-15,0 1 0,0 0 16,0 21-16,0-22 0,0 22 0,0 0 16,-21 21-1,21 21-15,-21-21 16,0 42-16,21-20 0,-22 20 0,22-21 15,-21 21-15,21 1 0,0-1 16,0 0-16,0 1 0,0-22 0,0 21 16,0-21-16,0 22 0,0-22 0,0 0 15,21 0-15,1 0 0,-1-21 16,0 0-16,0 0 0,0 0 16,0 0-16,1 0 15,20-21-15,-21 0 0,21 0 0,1 0 16,-22-22-16,21 22 0,-21-21 0,22 0 15</inkml:trace>
  <inkml:trace contextRef="#ctx0" brushRef="#br0" timeOffset="-124492.91">5800 14139 0,'0'0'0,"0"-21"0,-22 21 16,22 21-16,-21 1 16,21-1-16,0 0 0,0 21 15,0 1-15,-21-22 0,21 42 0,0-20 16,-21-1-16,21 0 0,0-21 15,0 22-15,0-1 0,0-21 16,0 22-16,0-22 0,0 0 0,-21 0 16,21 0-16,0-42 31,0 0-15,0 0-16,0-22 15,21 22-15,-21-21 0,21 21 0,0-22 16,0 1-16,1 21 0,-1-21 15,0 20-15,0 1 0,21 0 0,-20 21 16,-1 0-16,0 0 0,0 21 0,0 0 16,0 1-16,1-1 15,-22 21-15,0-21 0,21 22 0,-21-22 16,0 21-16,0-21 0,0 0 0,0 22 16,0-22-16,0 0 0,0 0 15,-21-21-15,21 21 0,-22-21 16,22 22-16,-21-22 0,0 0 15,0 0-15,0 0 0,0-22 16,-1 22-16,1-21 0</inkml:trace>
  <inkml:trace contextRef="#ctx0" brushRef="#br0" timeOffset="-124319.91">5249 14499 0,'-21'0'0,"42"0"0,-42-21 16,42 21-1,0 0-15,1 0 0,20-21 0,-21 21 16,21 0-16,1-21 0,20 21 16,-20-21-16,20 21 0,-21-22 0,22 22 15,-22-21-15,22 21 0,-22-21 16,22 21-16,-22 0 0</inkml:trace>
  <inkml:trace contextRef="#ctx0" brushRef="#br0" timeOffset="-123527.42">6329 14330 0,'0'0'15,"0"21"1,0 0-16,0 0 0,0 22 0,-21-22 16,-1 0-16,1 21 0,0-20 0,21 20 15,-21 0-15,21-21 0,-21 22 16,21-22-16,0 0 0,0 0 0,0 0 16,0 1-16,0-1 0,0 0 0,21 0 15,0-21 1,0 0-16,0 0 0,1 0 0,20-21 15,-21 21-15,0-21 0,22 0 16,-22-1-16,21 1 0,-21 0 0,0-21 16,1 21-16,-22-22 0,0 22 0,0-21 15,0-1-15,0 22 16,0-21-16,-22 21 0,1 0 0,0-1 16,0 22-16,0 0 0,-22 0 0,22 0 15,-21 0-15,21 22 0,-22-22 16,22 21-16,0 0 0,0 0 0,0 0 15,21 0-15,0 1 0,0-1 16,0 0-16,21-21 0,0 21 0,0-21 16,22 0-16,-1 0 0,0 0 0,1 0 15,20 0-15,1 0 0,-22 0 16,21 0-16,1 0 0,-1-21 0,1 21 16,-1-21-16,-20 0 0,20 21 15,-20-22-15,-22 22 0,21-21 16,-21 0-16,-21 0 15,-21 21 1,0 0-16,0 0 0,-22 21 16,22 0-16,-21-21 0,21 21 0,-22 1 15,1-1-15,21 0 0,0 0 0,0 0 16,-1 0-16,22 1 0,0-1 16,0 0-16,0 0 0,0 0 0,22 0 15,-1-21-15,0 0 16,0 0-16,0 0 0,22 0 0,-22 0 15,21 0-15,-21 0 0,22-21 0,-22 0 16,0 0-16,21 0 16,-21 0-16,1-22 0,-1 1 0,-21 0 15,21-1-15,-21 1 0,21 0 0,-21-1 16,0 1-16,21-22 0,-21 22 16,0 0-16,0-1 0,0 1 0,0 21 15,0 0-15,0 0 0,0-1 0,-21 22 16,21 22-1,-21-1-15,0 21 0,21-21 0,0 22 16,-21 20-16,21-21 0,0 1 16,0 20-16,0-20 0,0 20 0,0-21 15,0 1-15,0-1 0,0 0 16,21-20-16,-21-1 0,21 21 0,0-21 16,0-21-16,0 21 0,1 1 15,-1-22-15,0 0 0,21 0 0,-21 0 16,22 0-16</inkml:trace>
  <inkml:trace contextRef="#ctx0" brushRef="#br0" timeOffset="-122756.8">8869 14605 0,'0'0'0,"0"-21"16,-21 0-16,21-22 0,0 22 15,0 0-15,0-21 0,0-1 16,0 22-16,0-21 0,0 21 0,0 0 0,0-22 15,0 22 1,0 0-16,-22 21 0,1 0 16,21 21-16,-21 0 0,0 22 15,21-22-15,-21 21 0,0 0 16,-1-20-16,22 20 0,-21 0 0,21 1 16,-21-22-16,21 21 0,-21-21 15,21 0-15,0 1 0,0-1 0,0 0 16,21-21-16,0 0 15,0 0-15,1-21 16,-1 21-16,0-21 0,0-1 16,21-20-16,-20 21 0,-1 0 0,0-22 15,0 1-15,0 21 0,22-21 16,-22 20-16,0 1 0,0 0 0,-21 0 16,21 21-16,0 0 0,-21 21 15,0 0-15,0 0 0,22 1 0,-22 20 16,0-21-16,0 21 0,0 1 0,0-22 15,0 21-15,0-21 0,0 22 16,21-22-16,-21 0 0,21 0 0,-21 0 16,21-21-16,21 22 0,-20-22 0,-1 0 15,21 0-15,-21 0 0,22 0 16,-22-22-16,21 22 0,-21-21 0,22 0 16,-22-21-16,21 21 0,-21-1 15,0-20-15,1 0 0,-1-22 16,0 22-16,-21 0 0,0-22 0,0 22 15,0-1-15,-21 1 0,0 0 16,-1 21-16,-20-1 0,21 1 0,-21 0 16,20 21-16,-20 0 0,0 0 0,21 0 15,-22 0-15,22 0 0,-21 21 16,21 0-16,-1-21 0,1 22 0,0-1 16,21 0-16,0 0 0,0 0 15,21-21-15,0 0 16,22 0-16,-1 0 0,-21 0 0,22 0 15,20 0-15,-21 0 0</inkml:trace>
  <inkml:trace contextRef="#ctx0" brushRef="#br0" timeOffset="-122136.15">10096 13949 0,'0'-21'0,"0"42"0,-21-63 0,0 42 15,0 0-15,0 0 0,0 0 0,-1 0 16,1 0-16,0 21 0,21 0 15,-21 0-15,0 21 0,21-20 0,-21 20 16,21-21-16,0 21 0,0-20 16,0 20-16,0 0 0,0 1 0,0-1 15,0-21-15,0 21 0,0 1 16,0-22-16,0 0 0,0 0 16,0 0-16,0 1 0,21-22 31,0-22-31,-21 1 0,21 21 15,-21-42-15,21 21 0,0 0 0,-21-22 16,22 22-16,-22-21 0,21 21 0,0-1 16,0-20-16,0 21 0,0 0 15,1 0-15,-1 21 0,0 0 0,0 0 16,0 0-16,0 0 0,1 0 16,-22 21-16,0 0 15,0 0-15,0 0 0,0 22 0,0-22 16,0 0-16,0 21 0,0-21 0,0 1 15,21-1-15,-21 0 0,21 0 16,-21 0-16,21 0 0,0-21 16,0 0-16,1 0 15,-1 0-15,0 0 0,0 0 0,0-21 16,0 0-16,-21 0 0,22 0 0,-1 0 16,-21-1-16,0-20 0,0 21 15,21-21-15,-21 20 0,0 1 0,0 0 16,0 0-16,0 42 31,0 0-31,0 0 16,0 22-16,0-22 0,0 0 0,0 0 15,0 0-15,0 22 0,0-22 16,0 0-16,0 0 0,0 0 16,0-42 15,0 0-31,0 0 15,0 0-15</inkml:trace>
  <inkml:trace contextRef="#ctx0" brushRef="#br0" timeOffset="-121955.95">10541 14139 0,'0'0'16,"0"-21"-16,0 42 78,21-21-62,0 0-16,0 0 15,1 0-15,20 0 0</inkml:trace>
  <inkml:trace contextRef="#ctx0" brushRef="#br0" timeOffset="-121368.33">10901 14055 0,'-21'0'31,"-1"0"-31,1 21 0,0 0 16,21 0-16,-21 0 0,21 1 15,-21-1-15,21 21 0,-21-21 0,21 22 16,0-22-16,0 21 0,0-21 0,0 22 16,0-22-16,0 0 0,0 0 15,21 0-15,0-21 0,0 0 0,0 0 16,22 0-16,-22 0 0,21 0 0,-21 0 15,22-21-15,-1 0 16,0 0-16,1 0 0,-22-22 0,21 22 16,0-21-16,-20 21 0,-1-22 0,0 1 15,0 0-15,0-1 0,-21 1 16,0 0-16,0-1 0,0 22 0,0-21 16,0 21-16,0-1 0,-21 22 31,0 22-31,0-1 0,21 0 0,-21 0 15,-1 21-15,22-20 0,-21 20 0,21-21 16,0 21-16,0-20 0,-21 20 16,21 0-16,0-21 0,0 22 0,0-22 15,0 0-15,0 0 0,0 0 16,0 1-16,0-1 0,21-21 31,0 0-31,-21-21 16,22-1-16,-1 1 0,0 0 0,0-21 15,0 21-15,0-22 0,1 1 0,20 21 16,-21-22-16,21 22 0,-20-21 16,-1 42-16,21-21 0,-21 21 0,0 0 15,1 0-15,-1 21 0,-21 0 0,0 0 16,0 0-16,0 1 0,0 20 16,0-21-16,0 21 0,0 1 0,0-22 15,0 21-15,-21-21 0,21 22 16,-22-22-16,22 0 0,0 0 15,0 0-15,0 1 16,22-22-16</inkml:trace>
  <inkml:trace contextRef="#ctx0" brushRef="#br0" timeOffset="-120963.89">12636 14182 0,'0'0'16,"0"-21"-16,0-1 0,0 1 0,0 0 16,0 0-16,0 42 31,0 0-31,-21 0 16,21 1-16,0-1 0,0 21 0,0-21 15,-21 22-15,21-1 0,-21-21 0,21 0 16,-21 22-16,21-22 0,0 0 15,0 0-15,0 0 0,0 0 16,21-21 0,0-21-16,21 0 0,-20 21 15,20-21-15</inkml:trace>
  <inkml:trace contextRef="#ctx0" brushRef="#br0" timeOffset="-120679.04">13208 14139 0,'0'0'0,"0"-21"0,-42 21 31,20 21-31,1-21 0,-21 22 16,0-1-16,20-21 0,-20 21 0,21 0 15,-21-21-15,20 21 0,22 0 16,22 1 0,20-22-16,-21 0 15,21 0-15,1 0 0,-1 21 16,0-21-16,1 21 0,-22-21 0,21 21 15,-21-21-15,1 21 0,-1 0 16,-21 1-16,0-1 16,-21-21-16,-1 21 15,1-21-15,0 0 0,-21 0 0,21 0 16,-22 0-16,22 0 0,-21 0 16,-1 0-16,22-21 0</inkml:trace>
  <inkml:trace contextRef="#ctx0" brushRef="#br0" timeOffset="-120520.14">12573 13928 0,'0'0'0,"0"-21"0,-21 21 15,0 0 1,21 21 0,0 0-1,21-21-15,-21 21 16,21-21-16,0 0 0,0 21 0</inkml:trace>
  <inkml:trace contextRef="#ctx0" brushRef="#br0" timeOffset="-119824.39">14499 14245 0,'0'0'0,"21"0"0,-21-21 0,21 21 15,1-21-15,-22 0 0,0 0 16,21 21-16,-21-22 16,21 1-16,-21 0 15,0 0-15,-21 0 16,0 0-16,-1 21 0,1 0 16,0-22-16,-21 22 0,21 0 0,-1 0 15,-20 0-15,21 22 0,-21-1 16,20-21-16,-20 21 0,21 0 0,-21 21 15,20-20-15,1-1 0,21 21 0,0-21 16,0 22-16,0-22 16,0 21-16,0-21 0,0 0 0,0 1 0,0-1 15,21 0-15,1 0 0,-1-21 0,0 0 16,21 0-16,-21 0 16,22-21-16,-22 0 0,21 0 0,-21-1 15,22 1-15,-1-21 0,-21 0 0,22 20 16,-22-20-16,21 0 0,-21-1 15,0 1-15,1-21 0,-1 20 0,-21 1 16,0-22-16,21 22 0,-21-21 16,0 20-16,0 1 0,0 21 0,0 0 15,0-1-15,0 1 0,0 42 16,0 1-16,-21-1 16,21 21-16,-21 0 0,21 1 15,0-1-15,0 0 0,0 1 0,0-1 16,0 0-16,0 1 0,0-22 15,0 21-15,0 1 0,0-22 0,0 0 16,21 0-16,-21 21 0,21-20 16,0-22-16,-21 21 0,21 0 0,0-21 15,1 0-15,-1 0 0,0 0 0,0 0 16,21-21-16</inkml:trace>
  <inkml:trace contextRef="#ctx0" brushRef="#br0" timeOffset="-118866.75">15092 14139 0,'0'0'0,"0"-21"47,21 21-47,0-21 0,0 21 16,-21-21-16,21 21 0,1-21 0,-1 21 16,0-21-16,0-1 0,0 1 15,0 0-15,1 0 0,-22 0 0,0 0 16,-22 21-1,1 0 1,0 0-16,0 21 0,-21 0 16,20 0-16,1 0 0,0 22 0,0-22 15,21 0-15,0 0 0,-21 21 16,21-20-16,0-1 0,0 0 0,0 0 16,0 0-16,0 0 0,21 1 15,0-1-15,0-21 0,22 0 16,-22 0-16,0 0 0,21 0 0,1 0 15,-22-21-15,21 21 0,0-22 16,1 1-16,-22 0 0,21 0 0,-21 0 16,1-22-16,-1 22 0,0 0 0,0-21 15,-21 21-15,21-1 0,-21 1 16,0 0-16,0 0 0,0 42 31,0 0-15,0 0-16,0 22 0,0-22 15,0 0-15,-21 0 0,21 0 0,0 1 16,0-1-16,0 0 0,0 0 16,0 0-16,0 0 15,21-21-15,0 0 16,1 0-16,-1 0 16,0-21-16,0 0 0,0 0 0,0 21 15,1-21-15,-1 0 0,0-1 16,0-20-16,0 21 0,-21 0 0,21 0 15,-21-1-15,22 1 0,-22 0 16,0 42 15,0 0-31,0 1 16,0-1-16,0 0 0,-22 0 16,22 0-16,0 0 0,0 1 0,0-1 15,0 0-15,0 0 0,0 0 0,0 0 16,22 1-16,-1-22 15,0 0-15,0 0 0,0 0 0,22 0 16,-22 0-16,21 0 0,-21-22 16,22 22-16,-22-21 0,21 0 0,0 0 15,-20 0-15,20 0 0,-21-1 16,0 1-16,0-21 0,1 21 16,-22 0-16,0-22 0,0 22 0,0 0 15,0 0-15,0 0 0,-22-1 0,1 22 16,0 0-16,0 0 15,0 0-15,0 0 0,-1 22 0,1-1 16,0 0-16,0 21 0,21-21 0,0 1 16,0 20-16,0-21 0,0 0 15,0 22-15,0-22 0,0 0 0,21 0 16,0 0-16,0 0 0,1 1 0,-1-22 16,21 0-16,-21 21 15,22-21-15,-22 0 0,21 0 0,0-21 16,1 21-16,-1-22 0,0 1 0,1 0 15,-22 0-15,21-21 0,1 20 16,-1-20-16,0 0 0</inkml:trace>
  <inkml:trace contextRef="#ctx0" brushRef="#br0" timeOffset="-118259.66">17124 13483 0,'0'-42'0,"-21"359"0,42-592 16,-21 191-16,0 62 0,-21 1 0,-1 21 15,1 0-15,0 0 0,0 21 16,0 1-16,0 20 15,21 0-15,-22 1 0,22 20 16,-21-21-16,0 22 0,21-22 0,0 22 16,-21-22-16,21 0 0,-21 1 0,21-1 15,0 0-15,0-20 0,0-1 16,0 21-16,0-21 0,0 0 0,0 1 16,0-1-16,21-21 0,0 0 15,0 0-15,0 0 0,1 0 16,-1 0-16,0-21 0,21-1 0,-21 1 15,1 0-15,20 0 0,-21 0 0,0 0 16,0-1-16,1-20 0,-22 21 16,0 0-16,21 21 0,-21-21 15,-21 21 1,-1 21 0,1 0-16,0-21 0,21 21 0,-21 0 15,0 0-15,21 1 0,0 20 0,0-21 16,0 0-16,0 0 0,0 1 15,0-1-15,0 0 0,21 0 16,0-21-16,0 0 16,0 0-16,1 0 0,20 0 15,-21 0-15,0-21 0,22 0 0,-22 21 16,21-21-16,-21-1 0,0-20 16,1 21-16,-1 0 0,-21-22 15,0 22-15,0-21 0,0 21 0,0-22 16,0 22-16,-21 0 0,-1 21 0,1 0 15,0 0-15,0 0 0,-21 0 16,20 21-16,1-21 0,-21 43 0,21-22 16,0 0-16,-1 0 0,1 0 15,21 0-15,0 22 0,0-22 0,0 0 16,0 0-16,43 0 0,-22-21 16,0 0-16,21 22 0,1-22 15,-22 0-15,21 0 0,0 0 0,1 0 16,-1-22-16,0 1 0,1 21 15,-1-21-15,0 0 0</inkml:trace>
  <inkml:trace contextRef="#ctx0" brushRef="#br0" timeOffset="-117992.81">17886 13907 0,'42'-43'15,"-42"22"-15,-63 127 0,84-148 0,21-43 0,-42 106 16,0 0 0,0 0-16,0 1 0,-21-1 0,0 21 15,0-21-15,-1 22 0,1-1 16,21 0-16,0 1 0,-21-1 0,21 0 15,0 22-15,0-1 0,0-20 0,0 20 16,21 1-16,0-1 0,-21 22 16,22-22-16,-22 1 0,21-1 15,-21 22-15,0-22 0,0 1 0,0-1 16,0 1-16,-21-22 0,-1 22 0,22-22 16,-21-21-16,0 22 0,0-22 15,0-21-15,0 0 16,21-21-16,0-1 0,0 1 15,0-21-15,0 0 0,0-1 16,0 1-16,21-22 0</inkml:trace>
  <inkml:trace contextRef="#ctx0" brushRef="#br0" timeOffset="-116896.33">18034 14034 0,'0'0'0,"0"-43"0,0 1 0,0 21 0,0-22 15,0 22-15,0-21 0,0 21 16,21 0-16,0 21 0,0 0 16,1 0-16,-1 21 0,0 0 15,-21 21-15,21-21 16,-21 1-16,0-1 0,0 21 0,0-21 16,0 0-16,0 1 0,-21 20 0,0-42 15,0 21-15,-1 0 0,1 0 16,0-21-16,0 22 0,0-22 0,0 0 15,-1 0-15,1 0 0,21-22 63,21 22-47,1 0-16,-1 0 15,0 0-15,0 0 0,0 0 16,22 0-16,-22 0 0,0 0 15,0-21-15,21 21 0,1-21 0,-22 0 16,21 21-16,1-21 0,-1 0 0,-21-1 16,21 1-16,1 0 0,-22 0 15,0 0-15,0 0 0,0 21 16,-21-22-16,0 1 0,-21 21 31,0 0-31,0 21 16,0 1-16,21-1 0,-21 0 15,21 0-15,0 0 16,0 0-16,0 1 0,0-1 16,0 0-16,21-21 0,-21 21 0,21-21 15,0 0-15,0 21 0,0-21 16,1 0-16,20 0 0,-21 0 0,0 0 16,22 0-16,-22 0 0,21-21 0,-21 21 15,22-21-15,-22 0 16,21 21-16,0-21 0,-20-1 0,-1 1 15,0 0-15,21 21 0,-42-21 0,0 0 16,21 0-16,-21-1 0,0 1 16,0 0-16,0 0 15,-21 0-15,0 21 16,0 0-16,0 0 16,0 21-16,-1 0 15,22 0 1,0 0 15,0 1-15,0-1-16,0 0 15,-21 0-15,21 0 16,0 0-16,-21-21 16,21 22-16,0-1 15,21-21 1,0 0-1,1 0-15,-1 0 16,-21-21-16,21 21 0,0-22 16,0 1-16,-21 0 0,21 0 15,1-21-15,-1 20 0,-21-20 16,21 0-16,0-1 0,-21 1 0,21 0 16,-21-1-16,0 1 0,0 0 15,0 21-15,0-1 0,0 1 16,-21 42-1,0 1-15,0-1 0,21 21 16,-21-21-16,21 22 0,0-1 0,0 0 16,0-21-16,0 22 0,0-1 15,0-21-15,0 22 0,0-22 0,0 21 16,0-21-16,21 0 0,-21 1 0,21-1 16,-21 0-16,21-21 15,0 0 1,0 0-16,1 0 0</inkml:trace>
  <inkml:trace contextRef="#ctx0" brushRef="#br0" timeOffset="-115704.22">20510 14055 0,'22'-21'62,"-1"-1"-62,0 1 16,-21 0-16,21 0 16,0-21-16,0-1 0,1 1 0,20 0 15,-21-22-15,0 1 0,0 20 0,-21-20 16,0 20-16,22-20 0,-22 21 16,0-1-16,0 22 0,0 0 0,0 0 15,0 0-15,0-1 0,-22 22 16,22 22-16,-21-1 15,0 0-15,21 21 0,-21 1 0,0-1 16,0 0-16,21 22 0,-22-22 16,22 22-16,-21-22 0,21 0 0,0 22 15,0-22-15,0-21 0,0 22 0,0-1 16,0-21-16,0 0 16,21 0-16,1 1 0,-1-1 0,0-21 15,0 0-15,21 0 0,-20 0 0,-1 0 16,0 0-16,0 0 15,0-21-15,0-1 0,1 22 0,-1-21 16,0 0-16,-21-21 0,0 21 0,0-1 16,0 1-16,0 0 0,0 0 15,0 0-15,0 0 32,21 21-32,0 0 15,0 0 1,1-22-16,-1 22 15,0-21-15,0 21 16,0-21-16,0 21 16,-21 21 15,0 0-31,0 1 0,0-1 16,0 0-16,0 0 0,0 0 15,0 0-15,0 1 0,0-1 0,0 0 16,0 0-1,22-21 1,-1 0-16,0 0 0,0 0 0,0 0 16,0 0-16,1-21 0,-1 21 15,0-21-15,21 0 0,-21-1 16,1 1-16,20 0 0,-21 0 0,0-21 16,0 20-16,1 1 0,-22 0 0,0 0 15,0 0-15,0 0 16,-22 21-1,22 21-15,-21 0 16,0 0-16,21 0 0,-21 0 0,21 22 16,0-22-16,-21 21 0,21 1 0,-21-1 15,21 0-15,0 1 0,0-1 16,0 21-16,0 1 0,0-22 0,0 22 16,0-1-16,0 1 0,0-1 0,0 1 15,0-1-15,0 1 0,0-1 16,0-20-16,0 20 0,21 1 15,0-1-15,0 1 0,0-22 0,0 21 16,1 1-16,-1-22 0,-21 1 0,0-1 16,21 0-16,-21 1 0,0-22 15,0 0-15,0 0 0,-21-21 0,0 0 16,-1 0-16,-20 0 0,21-21 0,0 0 16,-22-22-16,22 22 0,-21-21 0,21-22 15,0 22-15,-1-21 0,1-1 16,0 22-16,0-22 0,21-20 15,0 20-15,0 1 0,0-22 0,0 21 0,21-20 16,0 20-16,0-20 0,22 20 16,-22 1-16,42-22 0,-20 21 15,20 1-15,1 21 0,-1-22 0,1 1 16</inkml:trace>
  <inkml:trace contextRef="#ctx0" brushRef="#br0" timeOffset="-113460.52">22437 13695 0,'21'21'0,"-42"-42"0,42 63 0,0-42 0,-21 21 15,21-21-15,0 0 0,0 0 16,1 0-16,-1 0 16,0-21-16,0 21 0,0-21 15,0 0-15,1-21 0,-1 20 0,-21-20 16,21 21-16,0-21 16,0-1-16,0 1 0,-21 0 0,0-1 0,22 1 15,-22 0-15,0 20 0,0-20 16,0 21-16,0 0 0,0 0 15,-22 21 1,22 21-16,-21 0 0,0 21 16,21-21-16,0 1 0,-21 20 15,21-21-15,-21 21 0,21 1 0,0-1 16,0 0-16,0 1 0,0-1 16,0-21-16,0 22 0,0-1 0,21-21 15,-21 0-15,21 22 0,0-43 16,0 21-16,1 0 0,-1-21 15,0 0-15,0 0 0,21 0 0,-20 0 16,-1 0-16,21-21 0,-21 0 0,0-1 16,1 1-16,20 0 0,-21 0 15,0-21-15,0-1 0,1 1 0,-22 0 16,21-22-16,0 22 0,-21-1 0,21 1 16,-21 0-16,0-1 0,0 1 15,0 0-15,0 21 0,0-1 0,0 1 16,0 42 15,-21 1-31,0 20 0,21-21 0,-21 21 16,21 1-16,0-1 0,0 0 15,0 1-15,0-1 0,0 0 16,0 1-16,0-1 0,0-21 0,0 22 16,0-1-16,21-21 0,-21 0 15,21 0-15,0 1 0,0-22 0,-21 21 16,21-21-16,1 0 0,20 0 0,-21 0 15,0 0-15,22-21 0,-22 21 16,21-22-16,-21 1 0,22-21 0,-1 21 16,-21-22-16,0 1 0,0 21 0,1-21 15,-1 20-15,-21-20 0,21 21 16,-21 0-16,-21 21 16,0 0-16,-1 0 15,1 0-15,0 21 0,0 0 16,0 0-16,0 0 0,21 1 0,0 20 15,0-21-15,0 0 0,0 22 0,0-22 16,0 0-16,0 0 0,21 0 16,0 0-16,-21 1 0,0-1 0,21 0 15,0 0-15,-42-42 63,0 21-63,0-21 0,0 21 0,-1 0 0,1 0 15,21-21-15,-21 21 0,0 0 16,0 0 0,21 21-16,0 0 15,0 0-15,21 0 16,0 0 0,0-21-16,0 0 0,1 0 0,-1 22 15,0-22-15,21 0 0,-21 0 0,1 0 16,20 0-16,0 0 0,1-22 15,-22 22-15,21-21 0,0 0 16,1 0-16,-22 0 0,21 0 0,-21-1 16,1-20-16,-1 21 0,0-21 15,0-1-15,0 22 0,-21 0 0,0-21 16,0 20-16,0 1 0,0 42 47,0 1-32,-21-1-15,21 0 0,0 0 0,0 0 16,0 22-16,0-22 0,0 0 0,0 0 16,0 0-16,0 0 0,21 1 15,-21-1-15,21 0 0,1-21 0,-1 21 16,0-21-16,0 0 0,0 0 16,0 0-16,1 0 0,-1 0 15,0 0-15,0 0 0,0-21 0,0 0 16,1 0-16,-1-1 0,-21 1 0,21 0 15,0-21-15,-21 21 0,21-22 16,-21 22-16,0-21 0,0 21 0,0-1 16,0 1-16,0 42 31,0 1-31,-21-1 0,21 0 0,-21 0 16,21 0-16,-21 22 0,0-22 0,21 0 15,0 21-15,0-21 0,-22 1 16,22-1-16,-21 0 0,21 0 15,0 0-15,0-42 47,0 0-47,21 0 16,1 0-16,-22-1 0,21-20 16,0 21-16,0-21 0,0 20 0,0-20 15,1 21-15,-1 0 0,0-22 0,0 22 16,0 21-16,-21-21 0,21 21 15,1 0-15,-1 0 0,-21 21 16,0 0-16,0 1 16,0-1-16,0 21 15,0-21-15,0 0 0,0 22 0,0-22 16,0 0-16,0 0 0,21 22 0,-21-22 16,21 0-16,0 0 0,0 0 15,1-21-15,-1 21 0,0 1 0,0-22 16,21 0-16,-20 0 0,20 0 15,-21 0-15,21 0 0,1 0 0,-22 0 16,21-22-16,1 1 0,-22 21 0,21-21 16,-21-21-16,0 21 0,22-1 15,-22-20-15,-21 0 0,21 21 0,-21-22 16,0 22-16,0-21 0,0 21 0,0-1 16,0 1-16,-21 21 15,0 0-15,-22 0 0,22 0 16,-21 21-16,21-21 0,-22 22 0,22-1 15,0 0-15,-21 21 0,21-21 16,21 1-16,0-1 0,-22 0 0,22 0 16,0 0-16,0 0 0,0 1 0,22-1 15,-22 0-15,21-21 16,0 0-16,0 0 0,0 0 0,0 0 16,1 0-16,-1 0 0,0-21 15,0 21-15,0-21 0,0-1 16,1 22-16,-1-21 0,-21 0 0,21 0 15,0 21 1,-42 21 0,0 0-1,0 0-15,-1 1 0,22-1 16,-21 21-16,0-21 0,0 22 0,0-22 16,0 21-16,-1 0 0,1 1 0,21-1 15,-21 0-15,21 1 0,-21 20 16,21-20-16,0 20 0,0-21 0,0 22 15,-21-1-15,21 1 0,0-1 0,-21-20 16,21 20-16,0 1 0,0-1 16,0-20-16,0 20 0,-22 1 0,22-1 15,0 1-15,-21-1 0,21-21 16,-21 22-16,21-22 0,0 1 0,-21-1 16,21 0-16,-21-21 0,0 22 15,21-22-15,0 0 0,0 0 0,-22 0 16,1-21-16,0 0 15,21-21-15,0 0 16,0-21-16,0 21 0,-21-22 16,21 1-16,0 0 0,0-22 0,-21 1 15,21-1-15,0-21 0</inkml:trace>
  <inkml:trace contextRef="#ctx0" brushRef="#br0" timeOffset="-113224.52">24342 13377 0,'-22'-42'16,"22"21"-1,-21 21-15,0 0 16,0 0-1,0 0 1,0 0-16,-1 0 16,1 0-16,0 0 0,0 0 0</inkml:trace>
  <inkml:trace contextRef="#ctx0" brushRef="#br0" timeOffset="-112408.52">4064 15685 0,'0'0'16,"0"-22"-16,0-41 16,0 42-1,0 0-15,0 42 32,-21 0-32,21 0 15,-21 0-15,-1 22 0,22-22 16,0 21-16,0 0 0,-21 22 0,21-22 15,-21 1-15,21-1 0,0 21 16,-21-20-16,21-1 0,0-21 0,0 22 16,0-22-16,0 0 0,0 0 15,21 0-15,0-21 0,0 0 0,1 0 16,-1 0-16,0 0 0,0 0 16,0 0-16,0-21 15,1 0-15,-1 0 0,-21 0 0,0-1 16</inkml:trace>
  <inkml:trace contextRef="#ctx0" brushRef="#br0" timeOffset="-112223.62">3873 15917 0,'0'0'0,"-21"22"0,42-22 47,22 0-47,-22 0 15,0 0-15,0 0 0,22-22 16,-22 22-16,21-21 0,0 21 0,-20-21 16,20 0-16,-21 21 0</inkml:trace>
  <inkml:trace contextRef="#ctx0" brushRef="#br0" timeOffset="-111600.98">4445 15854 0,'0'0'0,"0"21"0,0 0 16,-21 0-16,42-21 47,0 0-47,0-21 15,0 0-15,1 0 0,-1 0 16,0 21-16,0-21 0,0-1 0,0 1 16,1 0-16,-22 0 0,0 0 0,0 0 15,0-1-15,0 1 0,-22 21 16,1 0-16,0 0 15,-21 0-15,21 0 0,-22 21 16,22 1-16,-21 20 0,21-21 0,-1 0 16,1 22-16,0-1 0,21 0 15,0 1-15,0-22 0,0 21 0,0-21 16,0 22-16,21-22 0,0 0 16,1 0-16,-1-21 0,21 0 15,0 21-15,1-21 0,-1 0 0,0 0 16,1-21-16,20 21 0,-20-21 15,-1 0-15,0 0 0,1-1 0,-1 1 16,-21 0-16,21 0 0,-20-21 16,-1 20-16,-21 1 0,0 0 0,0 0 15,-21 21 1,-1 0-16,1 21 0,0 0 16,-21 0-16,21 1 0,-1-1 0,-20 0 15,21 21-15,0-21 0,0 1 16,21-1-16,0 0 0,0 0 0,0 0 15,0 0-15,0 1 16,21-22-16,0 21 0,0-21 0,0 0 16,0 0-16,1 0 0,-1 21 0,-42-21 47,-1 0-47,1 21 0,0-21 15,-21 0-15,21 0 0,-1 0 0,-20 0 16,21 0-16,0 0 15,21-21-15,0 0 16,0 0-16,21-22 0,0 22 16,21-21-16,-20-1 0</inkml:trace>
  <inkml:trace contextRef="#ctx0" brushRef="#br0" timeOffset="-111356.16">5397 15536 0,'0'0'16,"22"0"-16,-44 0 15,1 22-15,0-22 16,0 21-16,0 0 0,0 0 16,-1 21-16,1-20 0,21 20 0,-21-21 15,0 21-15,0 1 0,21-1 0,0 0 16,0 1-16,-21-22 0,21 21 16,0 1-16,0-22 0,0 21 0,0-21 15,0 0-15,0 1 16,0-1-16,21-21 15,0 0-15,0 0 16,-21-21-16,0-1 0,0 1 16,0 0-16</inkml:trace>
  <inkml:trace contextRef="#ctx0" brushRef="#br0" timeOffset="-111184.25">4995 15939 0,'0'0'0,"-21"0"0,42 0 31,0 0-15,1-22-16,-1 22 0,0-21 0,21 21 15,1-21-15,-1 0 0,0 0 0,1 21 16,20-21-16,1-1 0,-1 1 16,1 0-16</inkml:trace>
  <inkml:trace contextRef="#ctx0" brushRef="#br0" timeOffset="-110533.08">6964 15536 0,'0'0'16,"21"-42"-16,0 21 0,-21 0 0,0-22 16,0 22-16,0 0 0,0 0 15,-21 21 1,0 0-16,0 21 0,-22 0 15,22 22-15,0-22 0,0 21 0,0 0 16,-22 1-16,22-1 0,0 0 16,21 1-16,-21 20 0,0-20 0,-1-1 15,1 0-15,21 1 0,-21-1 16,0 0-16,21-21 0,0 1 0,-21-1 16,21 0-16,21-21 31,0-21-31,0 0 0,-21-1 0,21 1 15,1-21-15,-1 0 16,-21-1-16,21 22 0,0-21 0,0-1 16,-21-20-16,21 21 0,1-1 0,-22-20 15,0 20-15,21 1 0,-21-21 16,21 20-16,-21 22 0,0-21 0,0 21 16,0-1-16,21 44 15,-21-1-15,0 21 16,0 0-16,21 1 0,-21-1 0,21 0 15,-21 1-15,0-1 0,0 22 16,0-22-16,22 0 0,-22 1 0,0-22 16,0 21-16,0 0 0,0-20 15,0 20-15,0-21 0,21-21 16,-21 21-16,0 0 0,-21-42 31,-1 21-31,1-21 0</inkml:trace>
  <inkml:trace contextRef="#ctx0" brushRef="#br0" timeOffset="-108948.09">6583 15854 0,'0'0'0,"-21"-21"0,-22 21 16,22 0-16,21 21 15,0 0 1,21 0-16,0 0 16,1-21-16,20 0 0,-21 22 0,21-22 15,22 0-15,-22 0 0,1 0 16,20 0-16,1-22 0,-1 1 15,-21 21-15,22-21 0,-22 0 0,22 0 16,-22 0-16,0-1 0,1 1 16,-1 0-16,-21 21 0,0-21 0,1 0 15,-44 21 17,1 21-32,-42 42 15,42-41-15,-1-1 0,1 21 16,0-21-16,21 22 0,-21-1 15,21-21-15,0 21 0,0-20 0,0 20 16,0-21-16,0 0 0,0 0 16,0 1-16,0-44 31,0 1-31,21 0 16,-21 0-16,21-21 15,0 20-15,-21 1 0,0-21 0,0 0 16,22 20-16,-1-20 0,-21 21 0,0 0 15,21 0-15,-21-1 0,21 1 16,0 21 0,-21 21-16,0 1 15,21-1-15,-21 0 0,0 21 0,0-21 0,0 22 16,0-22-16,22 0 0,-22 21 16,21-20-16,0-1 0,-21 0 15,21-21-15,0 21 0,0-21 0,1 0 16,-1 0-16,21 0 0,-21 0 15,0 0-15,22 0 0,-22-21 0,21 0 16,-21 21-16,22-43 0,-22 22 0,0 0 16,0 0-16,0-21 0,1 20 15,-22-20-15,21 21 0,-21 0 0,0-22 16,0 22-16,0 0 16,0 0-16,-21 21 15,-1 21-15,22 0 16,0 0-16,-21 1 0,21-1 15,-21 0-15,0 0 0,21 21 0,0-20 16,0 20-16,-21-21 0,21 0 16,-21 0-16,21 22 0,0-22 0,-22-21 15,22 21-15,0 0 0,0-42 32,22 21-32,-1-21 15,-21 0-15,21 0 0,-21-1 16,21-20-16,0 0 0,-21 21 15,21-22-15,1 22 0,-22-21 0,21 21 16,-21-1-16,0 1 0,21 0 16,0 21-16,-21 21 15,0 0 1,21 1-16,-21 20 16,0-21-16,0 0 0,21 22 0,-21-22 15,0 0-15,0 0 0,22 21 16,-1-20-16,0-1 0,0 0 15,-21 0-15,21-21 0,0 0 0,1 0 16,-1 0-16,0 0 0,0 0 16,21-21-16,-20 0 0,-1 0 15,21-1-15,-21 1 0,22 0 0,-22-21 16,0 21-16,0-1 0,0-20 16,0 21-16,1 0 0,-22 0 0,0-1 15,0 1-15,0 42 31,-22 1-31,22-1 16,-21 0-16,21 0 0,0 0 16,0 0-16,0 1 0,0 20 0,0-21 15,0 0-15,0 0 0,0 1 16,0-1-16,21-21 0,1 21 0,-1-21 16,0 0-16,0 0 0,21 0 15,-20 0-15,20 0 0,-21 0 16,21 0-16,-20-21 0,20 0 0,-21-1 15,0 1-15,22 0 0,-22 0 0,-21-21 16,21 20-16,-21 1 0,0-21 16,0 21-16,0-22 0,0 22 0,-21 0 15,0-21-15,-1 21 0,1-1 0,0 22 16,-21-21-16,-1 21 0,22 0 16,-21 0-16,0 0 0,-1 21 0,22-21 15,-21 22-15,21-1 0,-1 0 16,1 0-16,21 21 0,0-20 0,0-1 15,0 21-15,0-21 0,0 0 16,21 22-16,1-22 0,-1 0 16,0 0-16,0-21 0,21 21 0,1-21 15,-22 0-15,21 0 0,1 0 0,-1 0 16,0 0-16,22 0 0,-22-21 16,0 0-16,1 0 0,-1-21 0,0 20 15,1 1-15,-1-21 0,0 0 16,1 20-16,-22-20 0,21 0 0,-21 21 15,1-22-15,-22 1 0,0 0 0,0 20 16,0-20-16,0 21 0,0 0 16,0 0-16,-22 42 15,1 0 1,21 0-16,-21 0 0,21 22 16,-21-22-16,0 0 0,21 21 0,0 1 15,0-22-15,0 21 0,0-21 0,0 22 16,0-22-16,0 21 0,0-21 15,0 0-15,0 22 0,0-22 0,0 0 16,21-21-16,0 21 0,0-21 16,0 0-16,1 0 15,-1-21-15,-21 0 16,21 0-16</inkml:trace>
  <inkml:trace contextRef="#ctx0" brushRef="#br0" timeOffset="-108748.7">9292 15663 0,'-21'0'0,"0"0"31,42 0-31,0 0 0,0 0 16,0 0-16,22-21 0,-22 21 15,21 0-15,-21 0 0,22 0 0,-22 0 16,0 0-16,21-21 0,-20 21 15,-1 0-15,0 0 0,0 0 16,0-21-16</inkml:trace>
  <inkml:trace contextRef="#ctx0" brushRef="#br0" timeOffset="-106526.77">10181 15854 0,'0'0'0,"64"-42"31,-43 20-31,-21 1 16,0 0-16,21 0 0,-21 0 15,0 0-15,0-1 0,0 1 0,-21 21 16,21-21-16,-21 21 0,-1 0 16,1-21-16,0 21 0,0 0 15,0 0-15,-22 0 0,22 21 16,0 0-16,0 0 0,0 1 0,0-1 16,-1 0-16,1 21 0,0-21 0,21 1 15,-21 20-15,21-21 0,0 21 16,0-20-16,0-1 0,0 21 15,0-21-15,0 0 0,0 1 16,0-1-16,21-21 16,0 0-16,0 0 0,1 0 15,-1-21-15,0-1 0,0 22 16,0-21-16,0 0 0,1 0 0,-1-21 16,0 20-16,0 1 0,-21 0 0,21-21 15,0 21-15,-21-1 0,22 1 16,-22 0-16,0 0 0,0 0 15,0 42 17,0 0-32,0 0 0,0 0 0,0 1 15,0-1-15,21 0 16,-21 0-16,0 21 0,0-20 0,21-1 16,0 0-16,-21 0 0,21 0 0,0 0 15,1-21-15,-1 22 16,0-22-16,0 0 0,0 0 0,0 0 15,22 0-15,-22-22 0,0 1 16,0 0-16,22 0 0,-22 0 0,0 0 16,0-22-16,0 22 0,22-21 0,-22 21 15,0-22-15,-21 1 0,21 21 16,0-22-16,-21 1 0,0 0 0,0-1 16,21 1-16,-21 21 0,0-21 15,0 20-15,0 1 0,0 0 16,0 0-16,0 0 0,0 42 15,0 0-15,-21 0 16,21 22-16,0-22 0,-21 21 16,21 0-16,-21 1 0,21-22 0,0 21 15,0-21-15,0 22 0,0-1 16,0-21-16,0 0 0,0 22 0,0-22 16,0 0-16,0 0 0,0 0 0,0 1 15,21-1-15,0-21 0,0 0 16,1 0-16,-1 0 0,0 0 15,0 0-15,0 0 0,22 0 0,-22-21 16,0-1-16,21 1 0,-21 0 16,1 0-16,20 0 0,-21 0 0,0-22 15,0 22-15,1 0 0,-1 0 16,-21 0-16,0-1 0,21 1 0,-21 0 16,0 42 15,0 0-31,0 1 15,0-1-15,0 0 0,-21 0 0,21 0 16,0 0-16,0 1 0,0-1 16,0 0-16,0 0 0,0 0 15,0 0-15,0 1 0,0-1 0,21 0 16,0-21-16,0 0 16,0 0-16,1 0 0,-1 0 0,0 0 15,0-21-15,0 21 0,0-21 16,1-1-16,-1 1 0,0-21 0,0 21 15,0 0-15,-21-1 0,21-20 0,1 21 16,-1 0-16,-21 0 0,0-1 16,0 44 15,0-1-31,0 0 16,-21 0-16,21 0 15,0 0-15,0 1 0,0-1 16,0 0-16,0 0 0,0 0 15,0 0-15,0 1 0,21-22 16,0 0-16,0 0 16,0 0-16,0 0 0,1 0 15,-22-22-15,21 22 0,-21-21 0,21 0 16,-21 0-16,0 0 16,0 0-16,0-1 0,-21 1 0,0 21 15,-1-21-15,1 0 0,0 21 16,0-21-16,0 21 0,0 0 15,21-21 1,21 21 0,-21-22-1,21 22-15,0 0 0,0 0 0,0-21 16,22 21-16,-22 0 0,0 0 16,0 0-16,0 0 0,1 0 0,-1 0 15,0 0-15,-21 21 0,21 1 0,0-1 16,-21 0-16,0 0 15,0 0-15,0 0 16,0 1-16,0-1 0,0 0 0,0 0 16,0 0-16,0 0 15,0 1-15,0-1 16,0-42 31,0-1-47,21 1 15,-21 0-15,22 0 0,-22 0 0,0 0 16,21-22-16,0 22 0,0 0 0,0 0 16,0 0-16,1-1 0,-1 1 15,0 0-15,0 0 0,0 21 0,0 0 16,1 0-16,-1 0 16,0 0-16,-21 21 15,0 0-15,21 0 0,-21 1 16,0-1-16,0 0 0,0 0 15,0 0-15,0 0 0,0 1 0,0-1 16,0 0-16,0 21 0,0-21 16,0 1-16,21-1 0,-21 0 15,21-21-15,1 0 0,-1 0 16,0 0-16,0 0 0,0 0 16,0-21-16,1 0 15,-1-1-15,0 1 0,0 0 0,0-21 16,0 21-16,1-22 0,-1 22 15,0-21-15,0-1 0,0 22 0,0-21 16,-21 0-16,0 20 0,0 1 16,0 0-16,-21 21 15,0 0-15,0 0 16,0 21-16,0 0 0,-1 22 0,22-22 16,0 0-16,0 0 0,0 0 15,0 22-15,0-22 0,0 0 0,0 0 16,0 0-16,0 1 0,0-1 15,0 0-15,0 0 0,22 0 0,-22 0 16,0 1-16,21-1 0,-21 0 0,0 0 16,0 0-1,-21-21 17,-1 0-32,1-21 15,0 0-15,0 0 0,0 0 16,0-1-16</inkml:trace>
  <inkml:trace contextRef="#ctx0" brushRef="#br0" timeOffset="-106319.89">11853 15409 0,'-21'0'15,"0"0"-15,0 0 63</inkml:trace>
  <inkml:trace contextRef="#ctx0" brushRef="#br0" timeOffset="-106108.99">10922 15558 0,'0'0'0,"-21"0"0,0 0 0,42 0 31,0 0-31,0 0 16,21 0-16,-20 0 0,20-22 0,0 22 15,1-21-15,-1 21 0,-21 0 16,21-21-16,1 0 0,-22 21 0,21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8T03:19:44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910 0,'-22'0'0,"1"0"32,21-21-17,0 0 63</inkml:trace>
  <inkml:trace contextRef="#ctx0" brushRef="#br0" timeOffset="1009.81">1566 889 0,'0'-21'15,"21"21"1,-21-21 15,22 21-15,-22-21-16,21-1 31,-21 1-15,0 0-1,-21 21 1,-1 0-16,1 0 0,0 0 0,-21 21 16,21-21-16,-22 21 0,1 1 15,0-1-15,-1 0 0,1 0 16,21 0-16,-22 22 0,1-22 0,0 0 16,21 21-16,-22-21 0,22 1 15,0-1-15,0 0 0,21 0 16,21-21-1,0 0 1,0 0-16,22 0 0,-1 0 16,0 0-16,1 0 0,-1 0 15,0 0-15,22 0 0,-22 21 0,0-21 16,1 21-16,-1 1 0,0-22 16,1 21-16,-22 0 0,21 0 0,-21 0 15,1 0-15,-1 1 0,-21 20 16,0-21-16,0 0 0,0 22 0,-21-22 15,-22 21-15,22 0 0,-21-20 16,-1 20-16,1-21 0,0 0 16,-1 0-16,1 1 0,-21-22 0,20 0 15,1 0-15,0 0 0,-1 0 16,22 0-16,-21-22 0,21 1 16,-22 0-16,22-21 0,0 21 15,0-1-15,0-20 0,-1 21 0,22-21 16,0 20-16,0 1 0,-21 0 15,21 0-15,0 0 0,0 0 0,0-1 16,0 1-16,21 21 16,1-21-1,-1 21-15,0 0 0,-21-21 16,21 21-16,0 0 16</inkml:trace>
  <inkml:trace contextRef="#ctx0" brushRef="#br0" timeOffset="1650.46">2582 699 0,'0'0'16,"-127"0"0,106 0-16,0 21 15,0 0-15,0 0 0,-1 21 0,1-20 16,0 20-16,0 21 0,0-20 16,0-1-16,-1 0 0,1 22 0,21-22 15,-21 1-15,21-1 0,0 0 16,0 1-16,0-1 0,0-21 0,0 21 15,0-20-15,21-1 0,0 21 16,1-21-16,20-21 0,-21 21 0,21 1 16,1-22-16,-22 0 15,21 0-15,22 0 0,-22 0 0,0-22 16,1 1-16,-1 21 0,0-21 16,1 0-16,-1 0 0,-21 0 0,22-22 15,-22 22-15,21 0 0,-21-21 16,0-1-16,1 1 0,-22 0 0,0-1 15,0 1-15,0-22 0,0 22 16,0-21-16,-22 20 0,1 1 0,0 0 16,0-1-16,-21 22 0,-1 0 15,1 0-15,0 21 0,-1 0 16,1 0-16,0 0 0,-1 0 0,1 21 16,0 0-16,-1 0 15,1 22-15,21-1 0,0 0 0,-1 1 16,1-1-16,21 0 0,-21 1 15,21-1-15,0 0 0,0 1 0,0-1 16,0 0-16,21-21 0,0 22 16,1-22-16,-1 0 0,0 0 0,0 0 15,0 1-15,22-22 0,-22 0 16,21 0-16,0 0 0,1 0 0,-1 0 16,0 0-16,1-22 15</inkml:trace>
  <inkml:trace contextRef="#ctx0" brushRef="#br0" timeOffset="1978.27">3598 699 0,'0'0'0,"-21"42"31,21-21-31,-21 21 0,21-20 15,0 20-15,0 0 0,-21 1 0,21-1 16,-21 0-16,21 22 0,0-22 16,0 0-16,-22 1 0,22-1 0,-21 0 15,21 1-15,-21-22 16,21 21-16,0-21 0,0 22 0,0-22 16,0 0-16,0 0 0,0 0 15,0 1-15,0-1 0,0-42 47,21-1-47,-21 1 16,21 0-16,-21 0 0,22 0 0</inkml:trace>
  <inkml:trace contextRef="#ctx0" brushRef="#br0" timeOffset="2341.65">3450 889 0,'0'0'16,"0"-21"-16,0 0 0,0 0 16,0-1-16,0 1 15,21 0-15,-21 0 0,21 0 0,1 0 16,20-1-16,-21 1 0,0 0 16,22 21-16,-1-21 0,-21 21 15,21 0-15,-20 0 0,20 0 0,-21 0 16,21 0-16,-20 21 0,-1 0 15,0 0-15,0 1 0,0-1 0,-21 21 16,0-21-16,0 22 0,0-22 16,0 21-16,-21 0 0,0 1 0,-21-22 15,-1 21-15,22-21 0,-21 1 16,-1 20-16,22-21 0,-21 0 0,21 0 16,-22-21-16,22 22 0,0-1 15,0-21-15,0 21 0,0-21 0,-1 0 16,1 0-16,21 21 15,0-42 1,0 0 0</inkml:trace>
  <inkml:trace contextRef="#ctx0" brushRef="#br0" timeOffset="2905.4">5567 339 0,'0'0'0,"0"-21"0,0-43 31,0 43-31,-21 0 0,-1 0 0,1 21 15,0 0-15,0 0 16,0 0-16,0 0 0,-1 0 16,-20 21-16,21 0 0,0 21 0,0 1 15,-1-1-15,1 21 0,-21 1 16,21-1-16,0 1 0,-1-1 0,-20 22 16,21 0-16,0-1 0,-22 1 15,22-21-15,0 20 0,0-20 0,0-1 16,21 1-16,0-1 0,0 1 0,0-1 15,0-20-15,21 20 0,0-21 16,0 1-16,22-1 0,-22 0 0,21-20 16,-21-1-16,22 0 0,-1 0 15,-21 0-15,21-21 0,1 0 16,-22 0-16,21 0 0,1-21 0,-22 0 16,21 0-16,-21 0 0,22-22 15,-22 1-15</inkml:trace>
  <inkml:trace contextRef="#ctx0" brushRef="#br0" timeOffset="3161.42">5694 445 0,'0'0'0,"-64"84"31,64-63-31,-21 1 0,21 20 0,-21-21 16,21 0-16,-21 22 0,21-22 16,0 0-16,0 0 0,0 0 0,0 0 15,0 1-15,0-1 0,0 0 16,21-21-16,0 0 16,0 0-16,0-21 15,1 21-15,-1-21 0</inkml:trace>
  <inkml:trace contextRef="#ctx0" brushRef="#br0" timeOffset="3373.8">5927 508 0,'-22'0'16,"1"0"-1,0 21-15,21 0 0,0 1 16,-21-22-16,0 21 0,21 0 0,-21 0 15,21 0-15,0 0 0,0 1 16,0-1-16,0 0 0,0 0 0,0 0 16,0 0-16,0 1 0,21-22 15,0 0-15,0 0 16</inkml:trace>
  <inkml:trace contextRef="#ctx0" brushRef="#br0" timeOffset="3710.31">6583 360 0,'0'0'0,"0"-21"16,0 0-16,-21 21 15,-1 21 1,1 0-16,21 0 15,-21 21-15,21 1 0,0-1 0,-21 0 16,21 1-16,-21 20 0,0 1 16,21-1-16,-22 1 0,1-1 0,0 1 15,0-1-15,0 1 0,21-1 16,0-20-16,-21-1 0,21 0 0,0 1 16,0-22-16,0 0 0,0 21 15,0-21-15,0 1 0,21-22 47,0-22-47,-21 1 0,21 0 0</inkml:trace>
  <inkml:trace contextRef="#ctx0" brushRef="#br0" timeOffset="4057.93">7048 339 0,'0'0'0,"0"21"16,0 0-16,0 21 16,0-20-16,0 20 0,0 0 0,0 1 15,-21 20-15,0-21 0,0 22 16,21-1-16,-21-20 0,0 20 0,21 1 15,-22-22-15,22 22 0,0-22 16,-21 0-16,21-21 0,0 22 0,-21-22 16,21 0-16,0 0 0,0 0 15,0 1-15,0-1 16,0-42 15,0-1-15,0 1-16,0 0 0,0 0 15</inkml:trace>
  <inkml:trace contextRef="#ctx0" brushRef="#br0" timeOffset="4373.18">6265 1037 0,'-42'0'15,"63"0"17,0 0-32,0 0 0,22 0 0,-22 0 15,21 0-15,-21 0 0,22-21 16,-1 21-16,0 0 0,1 0 0,-22 0 16,21 0-16,-21-21 0,1 21 15,-1 0-15,0 0 0,0 0 16,-42 0 31,0 0-47,0 0 15</inkml:trace>
  <inkml:trace contextRef="#ctx0" brushRef="#br0" timeOffset="5669.86">7175 1101 0,'22'0'0,"-1"0"15,0 0 1,0-21-16,0 21 0,-21-22 15,21 22-15,1-21 0,-1 0 16,0 0-16,0 0 0,0 0 16,-21-1-16,0 1 15,0 0-15,0 0 0,-21 21 32,0 0-32,0 0 0,0 0 0,-1 0 15,1 21-15,0 0 16,0 0-16,21 22 0,-21-22 0,21 21 15,-21 1-15,21-22 0,-22 21 16,22-21-16,0 22 0,0-22 0,0 0 16,0 0-16,0 0 0,22 0 15,-1 1-15,0-22 0,0 0 16,0 0-16,0 0 0,1 0 16,-1 0-16,0 0 0,0-22 15,21 1-15,-20 0 0,-1 0 0,21 0 16</inkml:trace>
  <inkml:trace contextRef="#ctx0" brushRef="#br0" timeOffset="5945.71">7832 466 0,'0'0'0,"0"-21"0,0-1 0,0 1 16,-22 21-16,1 0 15,21 21-15,-21 1 16,21 20-16,0 0 0,-21 1 0,21-1 15,-21 0-15,21 22 0,0-1 16,0 1-16,-21-22 0,21 22 0,-22-1 16,22-21-16,0 1 0,0-1 15,0 0-15,0 1 0,0-22 16,0 0-16,0 0 0,-21 0 0,21 1 16,0-1-1,21-21-15,1-21 16,-1-1-16,0 1 15,-21-21-15,21 21 0,0-22 0</inkml:trace>
  <inkml:trace contextRef="#ctx0" brushRef="#br0" timeOffset="6209.56">8086 318 0,'0'0'0,"0"21"16,0 21-16,0-21 15,0 22-15,0-1 0,0 21 16,-22-20-16,22 20 0,-21 1 0,0-1 16,21 1-16,0-22 0,-21 22 0,0-22 15,21 21-15,-21-20 0,21-1 16,0-21-16,0 22 0,0-22 0,-22 0 16,22 0-16,0 0 0,0 0 15,0 1-15,22-44 47,-1 1-47,-21 0 0,21 0 0</inkml:trace>
  <inkml:trace contextRef="#ctx0" brushRef="#br0" timeOffset="6634.31">8318 889 0,'0'42'15,"0"-20"-15,-21 20 16,21-21-16,-21 0 0,21 22 16,0-22-16,0 0 0,0 21 15,-21-21-15,21 22 0,0-22 16,0 0-16,0 0 0,0 0 0,21 1 16,0-22-1,0 0-15,1 0 0,20 0 0,-21 0 16,0 0-16,22 0 0,-22-22 0,21 1 15,-21 21-15,22-21 0,-22-21 16,21 21-16,-21-1 0,0-20 0,1 0 16,-22-1-16,0 1 0,0 0 15,0-22-15,-22 22 0,1 0 0,0 20 16,0-20-16,0 42 0,-22-21 16,22 21-16,-21 0 0,21 0 15,-22 0-15,22 21 0,-21 0 0,21 22 16,0-22-16,-1 21 0,-20 0 15,21-20-15,21 20 0,-21-21 0,21 21 16,0-20-16,0-1 0,0 0 16,0 0-16,21 0 15,0-21-15,0 0 0,0 0 16,1-21-16,-1 0 0,21 0 0</inkml:trace>
  <inkml:trace contextRef="#ctx0" brushRef="#br0" timeOffset="7025.09">9207 296 0,'0'22'31,"0"-1"-31,0 0 0,0 0 16,-21 0-16,21 0 15,0-42 32,0 0-31,0 0-16,0 0 16,21 21-16,-21-21 0,0 42 46,0 0-46,0 0 0,0 0 16,0 0-16,0 1 0,0-1 0,-21 0 16,21 0-16,0 0 0,0 0 15,-21-21-15,21 22 0,0-1 16</inkml:trace>
  <inkml:trace contextRef="#ctx0" brushRef="#br0" timeOffset="7241.8">9398 296 0,'0'43'32,"0"-22"-32,0 0 0,0 0 0,-21 0 0,21 1 15,-21-1-15,21 0 0,-22 0 0,22 0 16,0 0-16,0 1 15,0-1-15,0 0 16,22-42 15</inkml:trace>
  <inkml:trace contextRef="#ctx0" brushRef="#br0" timeOffset="7646.57">9525 0 0,'0'0'0,"-21"0"16,42 0 15,0 0-31,0 0 0,22 21 0,-1 0 16,0 22-16,22-22 0,-22 21 15,22 1-15,-1-1 0,1 0 0,-1 1 16,-21-1-16,1 0 0,-1 22 16,-21-22-16,22 22 0,-43-22 0,0 21 15,0 1-15,0-1 0,-43 1 0,22-1 16,-21 1-16,-22-1 0,1 1 16,-1-1-16,1 1 0,-1-22 15,1 1-15,-1 20 0,1-21 0,-1-20 16,22 20-16,0 0 0,20-21 15,-20 1-15,21-1 0,0 0 0,0 0 16,-1-21-16,22 21 0,0 0 16,-21-21-1,21-21 1,0 0-16,21 0 16,1 0-16,-1 0 0</inkml:trace>
  <inkml:trace contextRef="#ctx0" brushRef="#br0" timeOffset="7977.38">10837 868 0,'0'21'78,"0"0"-63,0 0-15,0 1 16,0-1-16,0 0 16,0 0-16</inkml:trace>
  <inkml:trace contextRef="#ctx0" brushRef="#br0" timeOffset="8214.21">10816 1270 0,'-21'21'0,"42"-42"0,-42 63 16,21-20-16,-21-1 0,21 0 15,-21 0-15,21 0 16,0 0-16,-22-21 0,22 22 16,-21-1-16,0 0 0,21 0 0,-21 0 15,0 0-15,21 1 16,-21-1-16,-1 0 0,1 0 0,0 0 15,0 0-15,0-21 16,0 22-16,-1-22 0,-20 0 16</inkml:trace>
  <inkml:trace contextRef="#ctx0" brushRef="#br0" timeOffset="18633.53">720 3366 0,'0'-22'16,"0"1"15,0 0-15</inkml:trace>
  <inkml:trace contextRef="#ctx0" brushRef="#br0" timeOffset="20849.46">995 3281 0,'0'0'0,"21"0"31,-42 0 16,0 0-31,-1 0-1,1 0-15,0 0 0,0 0 16,0 0-16,0 0 16,-22 0-16,22 0 0,0 0 15,-21 0-15,20 21 0,-20-21 16,0 0-16,21 21 0,-22-21 15,22 0-15,0 0 0,0 0 0,0 21 16,42-21 15,0 0-15,0 0-16,21 0 0,-20 0 16,41-21-16,-21 21 0,1-21 0,20 21 15,1-21-15,-1 21 0,22-21 16,0 21-16,-22-21 0,22-1 15,-1 22-15,1-21 0,-21 21 16,20 0-16,-41-21 0,20 21 0,-21-21 16,1 21-16,-22 0 0,21 0 15,-21 0-15,1 0 16,-44 0 15,1 0-31,0 0 0,0 0 0,0 21 16,0-21-16,-1 21 0,1-21 15,0 0-15,0 21 0,-21-21 0,20 0 16,1 0-16,-21 0 0,21 0 16,-22 0-16</inkml:trace>
  <inkml:trace contextRef="#ctx0" brushRef="#br0" timeOffset="21146.29">804 3302 0,'-42'0'0,"84"0"0,-105 0 15,42 0-15,-1 0 0,1 0 16,42 0 15,1 0-31,20 0 0,0 0 16,1 0-16,20 0 0,-21 0 16,43-21-16,-21 0 15,-1 21-15,22-21 0,-22 21 0,22-22 16,-22 22-16,1-21 0,-1 21 15,1 0-15,-22-21 0,1 21 0,-22 0 16,0 0-16,0 0 0,0 0 16,-21-21-16,0 0 31,-21 0-31,0-1 16,21 1-16</inkml:trace>
  <inkml:trace contextRef="#ctx0" brushRef="#br0" timeOffset="21547.06">1609 2879 0,'0'0'0,"0"21"47,0 0-47,21 0 15,-21 0-15,21-21 0,0 22 16,0-22-16,0 21 0,1-21 0,20 0 15,-21 0-15,21 0 0,-20 0 16,20 0-16,-21 0 0,0 0 0,22 0 16,-22 0-16,0 0 0,0 0 15,-21 21 17,-21 0-32,0-21 15,0 21-15,-22 0 0,22 1 16,-21-1-16,21 21 0,-22 0 0,1 1 15,0-1-15,-1 0 0,1 1 16,0 20-16,-1-20 0,1-22 0,21 21 16,-22 0-16,22-20 0,21-1 15,0 0-15,0 0 0,0 0 16,0 0-16,21-21 31,1-21-31,-1 0 0,0 21 16,0-21-16</inkml:trace>
  <inkml:trace contextRef="#ctx0" brushRef="#br0" timeOffset="24453.52">3958 2836 0,'0'0'0,"21"-21"0,-21 0 0,21 0 0,-21 0 16,0 0-16,0-1 15,0 1-15,-21 21 0,0 0 16,0 0-16,0 0 15,0 0-15,-1 0 0,1 0 0,0 0 16,0 21-16,-21 1 0,20 20 16,1-21-16,0 0 0,-21 22 0,21-1 15,-1 0-15,1 1 0,21-1 0,0 0 16,-21 22-16,21-22 0,-21 22 16,21-22-16,0 21 0,0-20 0,0-1 15,21 0-15,0-20 16,0-1-16,1 0 0,20 0 0,-21 0 15,21-21-15,-20 0 0,20 0 16,0 0-16,1 0 0,-1-21 0,0 21 16,-21-21-16,22-21 0,-1 20 15,0 1-15,-20-21 0,20 0 0,-21 20 16,21-20-16,-20 0 0,-1 21 0,-21-22 16,0 22-16,0 0 0,0-21 15,21 42-15,-21-22 0,0 1 0,-21 42 31,21 1-31,-21-1 16,21 0-16,0 21 16,0-21-16,0 1 0,0 20 0,0-21 15,0 21-15,0-20 0,0 20 16,0-21-16,0 0 0,21 0 16,0-21-16,0 0 0,21 0 0,-20 0 15,20-21-15,0 21 0,-21-21 16,22 0-16,-1 0 0,0 0 0,-20-1 15,20-20-15,-21 21 0,0-21 16,0 20-16,-21 1 0,0-21 0,0 21 16,0-22-16,0 22 0,-21 0 15,0 0-15,0 0 0,0 0 0,0-1 16,-22 22-16,22 0 0,-21 0 16,21 0-16,-1 0 0,-20 0 15,21 22-15,0-22 0,-22 21 0,22 0 16,0 21-16,21-21 0,0 22 15,-21-22-15,21 21 0,0 1 0,0-22 16,0 21-16,21-21 0,0 0 16,0 1-16,1-1 0,-1 0 0,0-21 15,21 0-15,1 0 0,-1 0 0,0 0 16,1 0-16,-1 0 0,0-21 16,1 0-16,-1-1 0,0 1 0,1-21 15,-1 21-15,0 0 16,-21-1-16,1 1 0,-1-21 0,0 21 15,0 0-15,-21-1 0,0 1 16,0 42 15,0 1-31,0-1 16,0 0-16,-21 21 0,21-21 0,-21 1 16,21 20-16,0-21 0,0 0 15,0 22-15,-21-22 0,21 0 0,0 0 16,0 0-16,-22-21 0,22 21 15,0-42 17,0 0-32,0 0 0,22-21 15,-1 20-15,-21 1 16,21-21-16,-21 0 0,21 20 0,0-20 16,0 0-16,1 21 0,20-22 15,-21 22-15,21 0 0,-20 0 0,20 21 16,-21 0-16,0 0 0,0 0 15,1 0-15,-1 0 0,-21 21 0,0 0 16,0 0-16,0 0 0,0 22 0,0-22 16,0 21-16,0-21 15,0 22-15,0-1 0,0-21 0,0 22 16,0-22-16,0 0 0,0 0 16,0 0-16,0 0 0,21-21 15,0 0-15,21 0 0,-20 0 16,20 0-16,-21-21 0,21 0 15,1 0-15,-1 0 0,0 0 0,1-22 16,-1 22-16,0-21 0,1-1 16,-1 22-16,-21-21 0,22 0 0,-22 20 15,0-20-15,0 21 0,-21 0 0,0 0 16,0-1-16,-21 22 16,0 0-1,0 0-15,-1 0 0,1 22 16,0-1-16,-21 0 0,21 0 0,-1 21 15,1-20-15,21-1 0,0 0 0,0 21 16,0-21-16,0 1 0,0 20 16,0-21-16,21 0 0,1 0 0,-1 1 15,0-22-15,0 21 0,0-21 16,22 0-16,-22 21 0,0-21 0,0 0 16,-21-21-1,-21 0 1,0-1-16,0 22 0,-1-21 15,1 0-15,-21 0 16,21 21-16,0 0 0,-1-21 0,1 21 16,0 0-16,21 21 15,0 0-15,0 0 16,21 0-16,0-21 0,1 22 16,20-22-16,-21 0 0,0 21 15,22-21-15,-22 0 0,21 0 0,-21 0 16,22 0-16,-1 0 0,0-21 0,1-1 15,-1 22-15,0-21 0,1 0 16,20-21-16,-21 21 0,1-1 0,-1 1 16,0-21-16,1 21 0,-22-22 15,21 22-15,-21 0 0,-21-21 16,0 21-16,0-1 0,0 1 0,0 0 16,-21 21-1,0 0-15,0 21 16,0-21-16,0 21 0,-1 1 15,1 20-15,21-21 0,-21 0 0,0 22 16,0-1-16,21-21 0,0 21 0,0-20 16,0 20-16,0-21 0,0 0 15,0 0-15,0 1 0,21-1 0,0-21 16,0 0-16,22 0 0,-22 0 16,21 0-16,0 0 0,-20 0 0,20-21 15,0 21-15,1-22 0,-1 1 16,0-21-16,-21 21 0,1 0 15,-1-22-15,0 22 0,0-21 0,-21 21 16,0-22-16,0 22 0,0-21 16,0 21-16,-21-1 0,0 1 0,0 0 15,-1 0-15,1 0 0,-21 21 0,0 0 16,20 0-16,-20 0 0,0 0 16,-1 21-16,1 0 0,21 0 0,-21 0 15,20 22-15,-20-22 0,42 0 16,-21 21-16,21-20 0,0-1 15,0 21-15,0-21 0,21 0 0,0 1 0,0-1 16,22 0-16,-1-21 16,-21 0-16,22 0 0,-1 0 0,0 0 15,22 0-15,-22 0 0,0-21 0,1 0 16,-1-1-16,22 1 0,-22 0 16,-21 0-16,21 0 0,1-22 0,-1 22 15,-21-21-15,0 0 0,1-1 16,-1 1-16,-21 0 0,0-1 0,0 1 15,0 0-15,0 20 0,0-20 0,0 0 16,0 21-16,0-1 0,-21 22 16,-1 0-16,1 0 0,0 22 15,21-1-15,0 0 16,0 21-16,-21 1 0,21-22 16,-21 21-16,21 0 0,0 1 0,0-1 15,0 0-15,0 1 0,0-1 16,0 0-16,0 1 0,0-1 0,0-21 15,0 22-15,0-22 0,0 0 16,21 0-16,0 0 0,-21 0 0,21-21 16,0 0-16,1 0 0,-1 0 0,0 0 15,0 0-15,0 0 0,0-21 16,1 0-16,-1 0 0,0 0 16,0 0-16,0-22 0,0 22 0,1 0 15,-1-21-15,0 20 0,-21 1 16,0 0-16,21 0 0,-21 0 0,0 0 15,0-1-15,-21 22 32,21 22-17,0-1 1,0 0 0,21-21-16,0 0 15,0 0-15,1 0 0,-1 0 16,0 0-16,0-21 0,21 0 15,-20 21-15,20-22 0,-21 1 16,21 21-16,-20-21 0,-1 0 0,-21 0 16,0 0-16,0-1 0,0 1 0,0 0 15,0 0-15,-21 21 16,-1 0-16,1 0 0,-21 0 0,21 0 16,-22 21-16,1 0 0,0 22 15,21-22-15,-22 21 0,1 0 0,21-20 16,0 20-16,-1 0 0,1 1 15,21-1-15,0-21 0,0 21 0,0-20 16,21-1-16,1 0 0,20 0 0,0 0 16,1-21-16,-1 0 0,0 0 15,1 0-15,-1 0 0,21 0 16,-20-21-16,-1 21 0,0-21 0,-20 0 16,20 0-16,-21-1 0,0 22 15,0-21-15,-21 0 0,0 0 0,0 0 16,0 0-16,0-1 0,-21 1 15,0 21 1,0 0-16</inkml:trace>
  <inkml:trace contextRef="#ctx0" brushRef="#br0" timeOffset="25241.14">1228 6075 0,'0'-21'0,"0"0"15,-22-1-15,22 1 0,-21 0 0,21 0 16,0 0-16,-21 0 0,21-1 16,-21 1-16,21 0 0,-21 0 15,21 0-15,0 0 16,0 42-1,0 0-15,0 21 16,0 1-16,0 20 0,0-21 16,0 22-16,0-22 0,0 22 0,0-1 15,0 1-15,0 20 0,0-20 16,0-1-16,-21 1 0,21-22 16,-22 22-16,22-22 0,0 0 0,0 1 15,0-22-15,0 0 0,0 0 16,0 0-16,0 1 15,0-44 17,0 1-32,0 0 15,0 0-15,0 0 0,-21-22 0</inkml:trace>
  <inkml:trace contextRef="#ctx0" brushRef="#br0" timeOffset="26469.83">868 6096 0,'0'0'0,"0"-21"0,0 0 0,0-22 0,0 22 15,0-21-15,0 0 0,21-1 16,-21 1-16,21 0 0,21-1 16,-20 22-16,20-21 0,0 21 0,1-22 15,20 22-15,-21 21 0,22 0 16,-1 0-16,-20 0 0,20 21 15,-20 22-15,20-1 0,-21 0 0,-20 1 16,-1 20-16,0-21 0,-21 22 16,0-22-16,0 22 0,-21-1 0,-22-20 15,1 20-15,0 1 0,-1-22 16,-20 0-16,21 22 0,-22-22 0,22 0 16,-1-20-16,22-1 0,-21 0 15,21 0-15,0-21 0,-1 0 16,1-21-1,21 0-15,-21 0 0,21-1 16,0 1-16,0 0 0,0-21 0,0 21 16,0-1-16,0-20 0,0 21 15,0 0-15,21 21 16,0 0-16,1 0 16,-1 0-16,0 21 15,-21 0-15,21 0 0,0 0 0,-21 1 16,21-1-16,1 21 0,-22-21 15,21 0-15,-21 22 0,21-22 16,0 0-16,-21 0 0,21 0 16,0 1-16,-21-1 0,22 0 0,-1 0 15,0 0-15,0 0 16,0-21-16,0 0 0,1 22 0,-1-22 16,0 0-16,0 0 0,0 0 15,0 0-15,1 0 0,-1-22 0,0 1 16,0 21-16,21-21 0,-20 0 15,-1 0-15,0 0 0,0-1 0,0 1 16,-21-21-16,21 21 0,-21 0 16,22 21-16,-22-22 0,0 1 0,0 0 15,0 0 1,-22 0 15,22 0-15,0-1-16,0 1 15,0 0 1,-21 21 0,0 0-1,0 21 1,0 0-16,21 1 0,-21 20 16,-1-21-16,22 0 0,0 22 0,0-22 15,-21 21-15,21-21 16,0 22-16,0-22 0,0 0 0,0 0 15,0 0-15,0 0 0,0 1 16,21-1-16,1-21 0,-1 0 16,0 0-16,0 0 0,0 0 15,22 0-15,-22-21 0,0 21 0,0-22 16,21 1-16,-20 0 0,-1 0 16,21 0-16,-21-22 0,22 22 0,-22 0 15,0-21-15,21-1 0,-21 1 16,-21 21-16,22-21 0,-22 20 15,0-20-15,21 21 0,-21 0 0,0 0 16,0-1-16,0 44 31,0-1-15,0 0-16,0 0 0,-21 0 0,21 22 16,0-1-16,0 0 0,0 1 15,-22 20-15,22-21 0,0 22 0,0-1 16,0 1-16,0 21 0,0-1 15,0 1-15,0 21 0,0 0 0,0-1 16,0 1-16,-21 0 0,21 0 16,-21 0-16,21 0 0,-21-22 0,0 1 15,21 0-15,0-22 0,0 1 0,0-22 16,0 0-16,0-21 16,0 1-16,-21-1 0,21 0 0,0-42 15,0 0 1,0-1-16,0-20 0,0 21 15,21-21-15,-21-1 0,0 1 0,21-22 16,0 1-16,-21-1 0,0 1 16,21-22-16</inkml:trace>
  <inkml:trace contextRef="#ctx0" brushRef="#br0" timeOffset="26781.14">2244 6795 0,'-22'-64'0,"44"128"0,-44-170 0,22 42 16,0 22-16,0 0 0,0-1 0,0 1 15,0 0-15,0 20 0,0 1 16,22 0-16,-1 0 0,0 0 0,21 0 16,-21 21-16,22 0 0,-22 0 15,21 0-15,1 0 0,-1 0 0,-21 21 16,21 0-16,-20 0 0,-1 21 0,-21-20 16,0 20-16,0 0 0,0-21 15,0 22-15,-43-1 0,22-21 0,0 22 16,-21-22-16,-1 0 0,1 0 15,21 21-15,-21-42 0,20 22 16,1-1-16,0-21 0,0 0 16,0 0-16,0 0 0,21-21 31,0-1-31,21 22 0,0-21 16,0 0-16,0 0 0,0 0 15,22 0-15</inkml:trace>
  <inkml:trace contextRef="#ctx0" brushRef="#br0" timeOffset="27217.26">2815 6265 0,'0'0'0,"0"-21"0,-21 21 47,0 0-47,21 21 15,-21 22-15,21-22 0,-22 0 0,22 21 16,0 1-16,0-1 0,0 0 15,0-20-15,0 20 0,0 0 0,0 1 16,0-22-16,0 21 0,0-21 16,0 0-16,22 1 0,-1-22 0,0 21 15,0-21-15,0 0 0,0 0 0,1 0 16,-1 0-16,0 0 0,21 0 16,-21-21-16,1 21 0,-1-22 0,-21-20 15,21 21-15,0 0 16,0-22-16,-21 1 0,0 0 0,0-1 15,0 1-15,0 0 0,0 21 16,0-22-16,-21 22 0,0-21 0,0 42 16,0-21-16,-1 21 0,1 0 0,-21 0 15,21 0-15,-22 0 0,22 0 16,0 21-16,-21-21 0,21 21 0,-1 0 16,1 0-16,21 0 0,-21 1 15,21-1-15,0 0 16,21-21-16,0 21 15,1-21-15,-1 0 0,0 0 16,21 0-16,-21 0 0,22 0 16,-22 0-16</inkml:trace>
  <inkml:trace contextRef="#ctx0" brushRef="#br0" timeOffset="27610.03">3175 6435 0,'0'0'16,"0"-21"-16,0-1 15,0 1-15,0 0 0,0 0 16,0 0-16,21 0 16,0 21-16,-21-22 0,21 22 0,1 0 15,-1-21-15,0 21 0,0 0 16,21 0-16,-20 0 0,-1 21 16,21 1-16,-21-1 0,0 0 0,1 0 15,-1 21-15,0-20 0,-21 20 16,0-21-16,0 21 0,0 1 0,0-22 15,0 21-15,0-21 0,-21 1 16,0-1-16,-1 0 0,1-21 0,21 21 16,-21-21-16,0 0 15,0 0-15,21-21 16,0 0-16,0 0 16,0-1-16,0 1 0,0 0 15,0 0-15,0 0 0,21 0 16,0-22-16,-21 22 0,21 0 0,0 0 15,1 0-15,-1-1 0,0 1 16,0 21-16,0-21 0,0 0 0,1 0 16,-1 0-16,0-1 0,21 1 15,-21 0-15</inkml:trace>
  <inkml:trace contextRef="#ctx0" brushRef="#br0" timeOffset="27917.74">4000 5969 0,'0'0'0,"0"-21"16,0-64-16,0 64 15,-21 21 1,0 21 0,21 0-16,0 1 15,0 20-15,0-21 0,-21 0 16,21 22-16,0-1 0,-21 0 0,21 1 16,0-1-16,0 0 0,-21 1 15,21 20-15,-22-21 0,22 1 0,0-1 16,0 0-16,0 1 0,0-1 15,0-21-15,0 0 0,0 1 0,0-1 16,0 0-16,22-21 16,-1 0-16,0 0 15,0-21-15,0 21 0,0-21 0,1-1 16,-1 1-16,0 0 16,-21-21-16,21 21 0,0-1 0,-21-20 15,0 21-15,0-21 0,0 20 0,0 1 16</inkml:trace>
  <inkml:trace contextRef="#ctx0" brushRef="#br0" timeOffset="28097.9">3810 6265 0,'0'0'0,"-21"0"0,21 22 16,21-22 15,0 0-31,0 0 0,0 0 16,1 0-16,20 0 0,-21 0 15,0 0-15,0-22 0,1 22 16,-1 0-16,0-21 0,0 0 0,0 21 16</inkml:trace>
  <inkml:trace contextRef="#ctx0" brushRef="#br0" timeOffset="28477.46">4318 6329 0,'0'0'0,"0"21"15,21-21 1,0 0-16,-21-21 0,21 21 0,1-21 16,-1 21-16,0-21 0,-21-1 15,21 22-15,0-21 0,0 0 0,1 0 16,-22 0-16,0 0 0,0-1 15,-22 22 1,1 0 0,0 22-16,0-1 0,0 0 15,21 0-15,-21 0 0,-1 0 16,22 1-16,-21-1 0,21 21 0,0-21 16,0 0-16,0 1 0,0-1 15,0 0-15,0 0 0,0 0 16,0 0-16,21-21 0,1 0 15,-1 0-15,0 0 0,0 0 16,0 0-16,0 0 0,22-21 0,-22 21 16,21-21-16,-21 0 0,1 0 0</inkml:trace>
  <inkml:trace contextRef="#ctx0" brushRef="#br0" timeOffset="28862.24">4847 6138 0,'0'0'0,"0"-21"16,21 21 0,0 0-16,1 0 0,-1 0 15,0 0-15,0 0 0,0 0 0,0 0 16,1 0-16,-1 0 0,0 21 16,0 1-16,0-1 0,-21 0 0,21 0 15,-21 0-15,0 0 0,0 1 0,0-1 16,0 21-16,0-21 0,0 22 15,-21-22-15,0 0 0,0 0 16,0 0-16,0 0 0,-1 1 0,22-1 16,-21-21-16,0 0 15,21-21 1,0-1 0,0 1-16,21 0 0,0-21 15,-21 21-15,22-22 0,-1 22 0,-21-21 16,21 21-16,0-22 0,0 22 15,0-21-15,-21 21 0,22-1 0,-1 1 16,0 0-16,-21 0 0,21 21 0,0-21 16,0 21-16,1-21 15</inkml:trace>
  <inkml:trace contextRef="#ctx0" brushRef="#br0" timeOffset="29242.02">5546 6329 0,'0'0'0,"-22"21"0,1-21 0,0 21 15,21 0-15,0 1 16,0-1-1,21-21 1,0 0-16,1 0 16,-1 0-16,0-21 15,-21-1-15,21 22 0,-21-21 16,0 0-16,0 0 16,-21 21-1,0 0-15,0 0 16,21 21-1,-22-21-15,22 21 16,22-42 15,-1 21-31</inkml:trace>
  <inkml:trace contextRef="#ctx0" brushRef="#br0" timeOffset="31085.54">5990 6498 0,'0'21'0,"0"1"16,0-1-1,21-21 1,0 0-16,1 0 16,-22-21-16,21-1 0,0 1 0,0 0 15,21 0-15,-20-21 0,-1 20 16,0-20-16,21 0 0,-21-1 15,1 1-15,20 0 0,-21-1 0,0-20 16,0-1-16,-21 1 0,0-1 16,0 1-16,0 21 0,0-22 0,0 1 15,0 20-15,0 1 0,-21 21 16,0 0-16,21-1 0,-21 1 0,0 21 16,0 0-16,-1 21 15,22 1-15,0 20 0,-21 0 16,21 1-16,-21 20 0,21-21 0,0 22 15,-21-1-15,21 1 0,0-22 16,0 22-16,0-1 0,0-20 0,0 20 16,0-21-16,0 1 0,0-1 0,0 0 15,21-20-15,0 20 16,-21-21-16,21 0 0,1 0 0,20-21 16,-21 0-16,0 0 0,22 0 15,-1 0-15,-21-21 0,21 0 0,1 0 16,-1 0-16,0 0 0,1-22 0,-22 22 15,21-21-15,1-1 0,-22 22 16,0-21-16,0 21 0,0 0 0,0-22 16,1 22-16,-22 0 0,21 21 0,-21-21 15,0 42 1,0 0-16,-21 0 16,21 0-16,-22 1 0,1-1 15,21 0-15,0 0 0,0 0 16,-21 22-16,21-22 0,0 0 0,0 21 15,0-21-15,0 1 0,0-1 16,0 0-16,0 0 0,21-21 0,0 0 16,22 0-16,-22 0 0,0 0 15,0 0-15,0-21 0,22 0 16,-22 0-16,0-1 0,0-20 0,0 21 16,1 0-16,-22-22 0,0 22 0,0 0 15,0-21-15,0 21 0,0-1 16,0 1-16,-22 0 0,1 21 15,-21 0-15,21 0 0,-22 0 16,22 0-16,-21 0 0,0 0 16,20 0-16,-20 21 0,21-21 0,0 21 15,21 1-15,42-1 32,-21-21-32,0 0 0,22 0 0,-1 0 15,0 0-15,1 0 0,-1-21 0,0 21 16,22-22-16,-22 22 0,22-21 15,-1 21-15,1-21 0,-1 0 0,1 21 16,-22-21-16,22 21 0,-22-21 16,0 21-16,-21 0 0,1 0 0,-1 0 15,-42 0 1,-1 0 0,1 0-16,-21 0 0,21 21 0,0 0 15,-22 0-15,22 0 0,-21 0 0,21 1 16,-1-1-16,1 0 0,0 0 15,0 0-15,21 22 0,0-22 0,0 0 16,-21 0-16,21 0 0,0 0 16,0 1-16,21-1 0,0-21 15,0 0-15,0 0 0,1 0 0,20 0 16,-21 0-16,21 0 0,-20-21 16,20-1-16,0 1 0,-21 0 0,1 0 15,20 0-15,-21 0 0,0-1 0,0 1 16,1 0-16,-22-21 15,0 21-15,0-1 0,0 1 0,21 0 16,-21 0-16,0 0 0,0 0 16,0 42 15,0 0-31,0 0 16,-21 21-16,21-20 0,0-1 15,0 21-15,0 0 0,-22 1 0,22 20 16,0 1-16,0-1 0,0 1 15,0-1-15,0 1 0,0-1 0,0 1 16,0 20-16,0-20 0,0 21 16,22-1-16,-22 22 0,0-21 0,21-1 15,-21 22-15,0 0 0,0 0 0,0 0 16,0 0-16,0 21 0,0-22 16,0 22-16,0-21 0,0 0 0,0 21 15,0-21-15,0-21 0,0 20 0,-21-20 16,21 0-16,0-22 0,0 1 0,-22-1 15,1-20-15,0-1 0,0-21 0,0 21 16,0-42-16,21 22 0,-22-22 16,1 0-16,0 0 0,0 0 0,21-22 15,-42 1-15,20 0 0,1-21 0,0-1 16,-21 1-16,21 0 0,-22-22 16,1-20-16,0 20 0,-1-21 0,1 1 15,-22-22-15,22 21 0,0-21 16,-1-21-16,22 22 0,-21-1 0,21-21 15,0 21-15,-1 0 0,22 0 0,0 22 16,0-1-16,0 0 0,22 1 0,-1 20 16,0 1-16,0-1 0,21 1 15,-20 20-15,-1 1 0,21-22 0,-21 22 16,22 0-16,-1-1 0,0 22 16,-21-21-16,22 0 0,-1 20 15,0 1-15,-20-21 0,20 21 0,-21 0 16,0-1-16,0 1 0,1 0 0,-22 0 15,0 0-15,0 0 16,0-1-16,0 1 0</inkml:trace>
  <inkml:trace contextRef="#ctx0" brushRef="#br0" timeOffset="31637.25">9356 4953 0,'0'-21'0,"0"42"0,0-63 0,0 21 16,0-1-16,-22 22 15,1 0 1,0 0-16,0 22 0,0-1 16,0 21-16,-1-21 0,1 22 0,0 20 15,0-21-15,0 22 0,-22-22 16,22 43-16,0-22 0,-21 22 0,21-21 16,-22 41-16,1-20 0,0 0 15,-1-1-15,1 1 0,21 21 0,-22-21 16,22-1-16,0 1 0,21-22 15,0 22-15,0-21 0,0-1 0,21 1 16,0-22-16,22 0 0,-22-21 0,21 1 16,1-1-16,20 0 0,1-21 15,-22 0-15,21 0 0,-20-21 0,20 0 16,-20-22-16,-1 22 0,0-21 0,1 21 16</inkml:trace>
  <inkml:trace contextRef="#ctx0" brushRef="#br0" timeOffset="32097.98">9440 5355 0,'0'21'31,"0"1"-15,0-1-16,-21 0 16,21 0-16,-21 0 0,21 0 15,0 1 1,0-1-16,0-42 47</inkml:trace>
  <inkml:trace contextRef="#ctx0" brushRef="#br0" timeOffset="32257.92">9483 5355 0,'0'0'15,"21"0"-15,-21 21 16,0 1-1,0-1 1,-21 0-16,21 0 0,0 0 0,0 0 16,0 1-16,0-1 15,0 0-15,0 0 16</inkml:trace>
  <inkml:trace contextRef="#ctx0" brushRef="#br0" timeOffset="32902.17">9927 5630 0,'0'0'0,"21"-21"0,-21 0 16,0 0-16,0 0 0,0 0 15,0 42 1,0 0-16,0 0 16,0 21-16,0 1 0,0-1 15,0 0-15,0 1 0,0-1 0,-21 0 16,21 1-16,0-1 0,-21 0 0,0 1 15,21-1-15,-21-21 0,21 0 16,0 1-16,0 20 0,-22-42 0,22 21 16,0 0-16,0-42 31,22 0-31,-1 21 16,0-42-16,-21 20 0,21 1 0,0-21 15</inkml:trace>
  <inkml:trace contextRef="#ctx0" brushRef="#br0" timeOffset="33118.05">10181 5546 0,'0'0'0,"0"21"15,0 0-15,0 0 0,0 0 16,0 22-16,0-1 0,0 0 16,0 1-16,0-1 0,0 0 0,0-20 15,-21 20-15,21 0 0,0-21 16,0 22-16,0-22 0,0 0 15,0 0-15,0 0 0,0 1 0,0-1 16,0 0-16,0 0 16,-21-21-1</inkml:trace>
  <inkml:trace contextRef="#ctx0" brushRef="#br0" timeOffset="33945.26">9758 6075 0,'21'0'32,"0"0"-17,0 0-15,0 0 0,22 0 16,-22 0-16,21-21 0,1 21 0,-1 0 16,0-21-16,1 21 0,-1-22 15,0 1-15,1 21 0,-1-21 0,0 21 16,-21-21-16,22 21 0,-22 0 0,0 0 15,0-21-15,0 21 0,1 0 94,-1-21-78,0-1-16,0 1 15,0 0-15,-21 0 16,21 0-16,1 0 16,-22-1-16,0 1 0,0 0 15,-22 21 1,1 0-16,0 0 0,21 21 16,-21 0-16,0 1 0,0-1 15,-1 21-15,1-21 0,0 0 0,0 22 16,21-22-16,0 21 0,0-21 15,0 22-15,0-22 0,0 0 0,0 0 16,0 0-16,0 1 0,0-1 16,21-21-16,0 0 0,0 0 15,1 0-15,-1 0 0,0 0 0,0 0 16,21 0-16,-20 0 0,20-21 0,0-1 16,-21 1-16,22 0 0,-22 0 15,21 0-15,1 0 0,-22-22 0,21 1 16,-21 0-16,0-1 0,1 1 15,-1 0-15,0-1 0,0-20 16,-21 20-16,0 1 0,0 21 0,0-21 16,21 20-16,-21 1 0,0 0 15,-21 42 1,0 0-16,21 22 16,0-22-16,-21 21 0,0 1 15,-1 20-15,22-21 0,-21 1 0,0-1 16,0 0-16,21 1 0,-21-1 0,21 0 15,-21 1-15,21-22 0,0 0 16,0 0-16,0 0 0,0 1 0,0-1 16,21 0-16,0-21 0,0 0 0,0 21 15,0-21-15,1 0 16,-1 0-16,0 0 0,21 0 0,-21 0 16,1-21-16,20 0 0,-21 21 0,0-21 15,0-1-15,1-20 0,20 21 16,-21 0-16,0-22 0,0 1 0,1 0 15,-1-1-15,0-20 0,0 21 0</inkml:trace>
  <inkml:trace contextRef="#ctx0" brushRef="#br0" timeOffset="34178.12">11451 5715 0,'0'-42'0,"21"-22"0,-42 170 16,42-254-16,0 106 0,-21 20 0,0-20 0,0 21 15,0 0-15,0 0 0,-21 42 16,0 0 0,0 0-16,21 21 0,-21-20 0,21 20 15,-21 0-15,21 1 0,-22 20 16,22-21-16,0 1 0,0-1 15,0 0-15,-21 1 0,21-1 0,0 0 16,0 1-16,0-22 0,0 21 0,0-21 16,0 1-16,0-1 0,0 0 15,0 0-15,0 0 0,21-21 16,1 21-16,-1-21 0,0 0 16,0 0-16,0-21 0,0 21 15,1-21-15,-1 0 0,0 0 0,0 0 16,21-22-16,-20 22 0</inkml:trace>
  <inkml:trace contextRef="#ctx0" brushRef="#br0" timeOffset="34573.9">11790 5863 0,'0'-21'16,"0"42"-16,0-63 0,0 21 0,0 0 0,0 42 31,-21-21-15,21 21-16,-22 0 0,1 21 0,21-20 15,0-1-15,-21 21 0,21-21 16,-21 22-16,21-22 0,0 21 0,0-21 15,0 0-15,0 1 0,0-1 16,0 0-16,0 0 0,21-21 16,0 21-16,0-21 0,1 0 0,20 0 15,-21 0-15,21 0 0,-20-21 0,20 0 16,0 0-16,-21 0 16,1 21-16,20-43 0,-21 22 0,0 0 15,-21-21-15,0 20 0,0-20 0,0 0 16,0-1-16,0 22 0,0-21 15,-21 21-15,0 0 0,0-1 0,0 1 16,-1 21-16,-20 0 0,21 0 0,0 0 16,-22 0-16,22 21 0,-21 1 15,21-1-15,0 0 0,-1 0 0,1 0 16,0 0-16,0 1 0,21-1 16,0 0-16,0 0 0,0 0 15,0 0-15,21-21 16,0 0-1,0 0-15,1 0 0,-1-21 0,0 0 16</inkml:trace>
  <inkml:trace contextRef="#ctx0" brushRef="#br0" timeOffset="35078.18">12340 5144 0,'0'0'0,"0"-22"16,0 44-1,0-1 1,0 0-16,0 0 15,0 21-15,0-20 0,0-1 0,0 0 16,0 0-16,0 0 0,0 0 0,0 1 16,0-1-16,0 0 15,0-42 17,0 0-17,21-1-15,-21 1 0,0 0 0,21 0 16,1 0-16,-22 0 0,21-1 0,-21-20 15,0 21-15,21 0 0,-21 0 16,0-1-16,0 44 31,0-1-15,0 0-16,0 0 0,0 0 0,0 0 0,0 1 16,0-1-16,0 0 0,-21 0 15,21 0-15,0 0 0,0 1 16,-21-1-16,21 0 0,0 0 15,0 0 1</inkml:trace>
  <inkml:trace contextRef="#ctx0" brushRef="#br0" timeOffset="35781.44">13144 5906 0,'0'0'0,"22"0"16,-22 21-16,21 0 16,-21 0-16,0 0 31,0-42 0,0 0-31,0 0 16,0 0-16,21 21 15,-21-22-15,21 22 0,0 0 16,0 0 0,1 0-16,-1 0 15,-21 22-15,0-1 16,0 0-16,0 0 15,0 0-15,0 0 0,0 1 0,0-1 16,-21 0-16,-1 0 16,22 0-16,-21-21 0,0 0 15,21-21 17,0 0-32,0 0 15,0 0-15,0-1 0,0 1 16,0 0-16,21 0 0,-21 0 0,21 21 15,1-21-15,-1 21 16,0 0-16,0 0 0,0 0 16,0 21-16,1 0 15,-22 0-15,21 0 0,-21 0 0,0 22 16,0-1-16,-21 0 0,-1 1 0,-20-1 16,21 22-16,-21-1 0,-22-21 0,22 1 15</inkml:trace>
  <inkml:trace contextRef="#ctx0" brushRef="#br0" timeOffset="36181.22">14097 5271 0,'0'0'15,"0"21"17,0 0-32,0 21 0,-21-21 15,0 22-15,-1-22 0,22 21 0,-21 1 16,21-1-16,-21 21 0,21-20 15,0-1-15,0 0 0,0 1 0,0-22 16,-21 21-16,21 1 0,0-22 0,0 21 16,0-21-16,0 0 0,0 1 15,21-1-15,0 0 0,-21 0 16,21-21-16,1 0 0,-1 0 0,0 0 16,0 0-16,0 0 0,0 0 15,1-21-15,20 0 0,-21 0 0,0-1 16,0 1-16,1 0 0,-1-21 0</inkml:trace>
  <inkml:trace contextRef="#ctx0" brushRef="#br0" timeOffset="36386.1">13885 5630 0,'-21'0'15,"42"0"-15,-63 22 0,63-22 31,21 0-31,-20 0 0,-1 0 16,21 0-16,0 0 0,1 0 16,-22 0-16,21 0 0,22 0 0,-22-22 15,0 22-15,1 0 0,-1 0 16,0-21-16,1 0 0,-1 21 16</inkml:trace>
  <inkml:trace contextRef="#ctx0" brushRef="#br0" timeOffset="36809.57">14732 5609 0,'-21'-42'16,"21"21"-1,0 0-15,0-1 16,21 22-16,0 0 15,0 0-15,0 0 0,1 0 16,-1 0-16,0 0 0,0 22 16,0-1-16,0 0 0,1 0 0,-1 0 15,0 22-15,-21-22 0,0 21 16,0-21-16,0 22 0,0-22 0,0 21 16,0-21-16,0 0 0,-21 22 0,0-22 15,-1 0-15,1-21 0,21 21 16,-21-21-16,0 0 15,21-21 17,0 0-32,21 0 0,0 0 0,0-22 15,1 22-15,-1-21 0,0 21 0,0-22 16,0 22-16,0-21 0,1 21 16,-1-1-16,0 1 0,0 0 0,0 0 15,22 0-15,-43 0 0,21 21 0,0-22 16,0 22-16,0 0 0</inkml:trace>
  <inkml:trace contextRef="#ctx0" brushRef="#br0" timeOffset="37605.11">15515 5461 0,'0'21'47,"0"0"-47,0 1 0,0-1 16,0 0-16,0 0 0,-21 0 0,21 0 15,0 1-15,0 20 0,0-21 16,0 0-16,-21 0 0,21 22 0,0-22 16,0 0-16,0 0 15,0 0-15,0 1 16,21-22-16,0 0 0,0 0 15,0 0-15,1 0 0,-1 0 16,0-22-16,0 22 0,0-21 16,0 0-16,-21 0 0,22 0 0,-1 0 15,0-22-15,0 22 0,0-21 16,0 21-16,1-1 0,-1-20 0,0 21 16,-21 0-16,0 0 0,21 21 0,-21-22 15,21 22 1,-21 22 15,0-1-31,-21 0 0,21 0 16,-21 0-16,21 0 0,-21 1 0,21-1 15,0 0-15,0 21 0,0-21 0,0 1 16,0-1-16,0 0 0,0 0 16,0 0-16,0 0 0,21-21 15,0 0-15,0 22 0,0-22 16,1 0-16,-1 0 0,0 0 0,21 0 15,-21 0-15,22-22 0,-1 22 0,-21-21 16,22 0-16,-1 21 0,-21-21 16,0 0-16,22 0 0,-22-22 0,0 22 15,0-21-15,-21 21 0,0-22 16,21 1-16,-21 21 0,0 0 16,0-22-16,0 22 0,0 0 15,-21 21-15,0 0 0,0 0 0,0 0 16,-1 0-16,1 0 0,0 21 15,0 0-15,0 0 0,0 1 0,-1-1 16,22 0-16,-21 21 0,21-21 16,-21 22-16,21-22 0,0 0 0,0 21 15,0-20-15,0-1 0,0 0 0,21 0 16,0 0-16,1-21 0,-1 21 16,0-21-16,0 0 0,0 0 0,0 22 15,22-22-15,-22 0 0,0 0 16,0 0-16,0 0 0,1-22 15,-1 22-15,21-21 0,-21 0 0,0 21 16,1-21-16,-1 0 0,21-22 0,-21 22 16,0 0-16,1-21 0,-1-1 15</inkml:trace>
  <inkml:trace contextRef="#ctx0" brushRef="#br0" timeOffset="38042.49">17018 4763 0,'0'0'0,"-21"0"0,21-22 0,21 22 47,0 0-47,0 0 0,0 22 0,22-1 15,-22 0-15,0 0 0,21 21 16,-20-20-16,20 20 0,-21 21 0,0-20 16,0-1-16,1 0 0,-1 22 15,0-22-15,0 1 0,-21 20 16,0-21-16,0 1 0,0 20 0,0-20 16,-21-1-16,-21 0 0,20 1 15,-20-1-15,21 0 0,-21 1 0,-1-1 16,1-21-16,0 0 0,20 0 0,-20 1 15,21-1-15,-21 0 0,20-21 16,1 21-16,0-21 0,0 0 16,21-21 15,21 0-15,0 0-16,0 21 15,-21-22-15,22 1 0,20 0 16</inkml:trace>
  <inkml:trace contextRef="#ctx0" brushRef="#br0" timeOffset="38326.32">18224 5334 0,'0'0'0,"-21"0"16,21-21-16,0 42 78,0 0-63,0 0-15</inkml:trace>
  <inkml:trace contextRef="#ctx0" brushRef="#br0" timeOffset="38606.16">18436 5779 0,'0'0'0,"-21"0"0,0 0 16,21 21-16,0 0 15,-21-21-15,21 21 16,-22 0-16,1 0 0,0 1 0,0-1 0,21 0 16,-21 0-16,0 0 0,-22 0 15,22 1-15,0-1 0,0-21 16,0 21-16,-22 0 0,22 0 0,0 0 15,-21 1-15,20-22 0,-20 21 0,21 0 16,-21-21-16,20 0 0,-20 21 16,21-21-16,-21 0 0,20 0 0,-20 0 15</inkml:trace>
  <inkml:trace contextRef="#ctx0" brushRef="#br0" timeOffset="39397.87">14224 6456 0,'0'0'0,"-21"0"0,0 21 0,-22-21 16,43 21-16,-21-21 0,0 21 0,0-21 16,21 22-16,0-1 15,21 0 1,21-21-16,-21 0 0,22 0 15,-1 0-15,22 0 0,-1 0 16,1 0-16,-1 0 0,22 0 16,-22 0-16,22 0 0,21 0 0,0 0 15,-1 0-15,1 0 0,21 0 16,-21 0-16,21 0 0,-21 0 0,0 0 16,0 0-16,-1 0 0,1 0 0,-21 0 15,21 0-15,-22 0 0,-20 0 16,-1 0-16,1 0 0,-22 0 0,1 0 15,-1 0-15,-21 0 0,0 0 16,0 0-16,-42 0 31,0 0-15,0 0-16,0 0 16,0 0-16,-1 0 0,1 0 0</inkml:trace>
  <inkml:trace contextRef="#ctx0" brushRef="#br0" timeOffset="39870.42">14880 6879 0,'0'0'0,"0"-21"0,21 0 0,0 21 0,1-21 16,-22 0-16,21 21 15,-42 0 16,-1 21-31,1 0 16,-21 0-16,21 0 0,-22 0 0,1 22 16,0-1-16,-1-21 0,-20 22 0,-1 20 15,22-21-15,-21 1 0,-22 20 16,21-20-16,1-1 0,21 0 0,-22 1 16,22-22-16,-1 21 0,1-21 15,21 0-15,0 1 0,0-1 0,-1-21 16,1 21-16,0-21 15,0 0 1,0 0 0,21-21-16,0 0 15,0-1 1</inkml:trace>
  <inkml:trace contextRef="#ctx0" brushRef="#br0" timeOffset="40182.81">13970 7281 0,'0'0'0,"0"22"32,0-1-32,0 0 0,0 0 0,-21 0 15,0 0-15,-1 1 0,1-1 0,0 0 16,21 0-16,-21 0 0,0 0 16,0 1-16,-1-1 0,22 0 0,0 0 15,-21-21-15,21 21 0,-21-21 16,42 0 15,0 0-31,1 0 16,-1 0-16,21 0 0,-21 0 15,0 0-15,1 0 0,20 0 0,-21 0 16,0 0-16,22 0 0,-22 0 0,21 0 16,-21 0-16,22 0 0,-22-21 15,0 21-15,0 0 0,0 0 0,0 0 16</inkml:trace>
  <inkml:trace contextRef="#ctx0" brushRef="#br0" timeOffset="40714.51">11705 8213 0,'0'0'16,"0"-21"-16,0-1 0,0 1 0,0 0 0,-21 21 31,0 0-31,0 0 0,-1 0 0,1 0 16,-21 42-16,21-20 0,0-1 15,-1 21-15,1 0 0,0-20 16,0 20-16,0 21 0,0-20 0,21-1 16,0 0-16,-22 1 0,22-1 0,-21 0 15,21 1-15,0-1 0,0 0 16,0 1-16,0-22 0,0 0 0,21 0 16,1 0-16,-1 1 0,0-22 0,0 0 15,0 0-15,0 0 0,22 0 16,-22-22-16,0 1 0,21 21 0,-20-42 15,-1 21-15,0 0 0,21-22 16,-21 22-16,1-21 0,20 21 16</inkml:trace>
  <inkml:trace contextRef="#ctx0" brushRef="#br0" timeOffset="41438.1">11959 8403 0,'-21'0'15,"0"21"1,0 1-16,-1-1 0,22 21 15,-21-21-15,21 0 0,-21 1 16,0 20-16,21-21 0,0 0 0,0 22 16,0-22-16,0 0 0,0 0 0,0 0 15,21 0 1,0-21-16,22 0 0,-22 0 16,0 0-16,0 0 0,0-21 0,0 0 15,1 21-15,-1-21 0,0 0 16,0 0-16,0-1 0,-21 1 0,0 0 15,0 0-15,0 0 0,0 0 16,-42-1-16,42 1 0,-21 0 16,0 21-16,-1-21 0,1 21 0,0 0 15,0-21-15,21 0 32,42 21-17,-21-22-15,1 22 0,-1 0 0,21 0 16,-21 0-16,22 0 0,-1 0 15,-21 0-15,0 0 0,22 0 0,-22 0 16,0 0-16,0 22 0,0-1 0,0-21 16,-21 21-16,0 0 0,0 0 15,0 0-15,0 1 0,0-1 0,0 21 16,0-21-16,0 0 0,0 1 16,0-1-16,-21-21 0,21 21 0,-21 0 15,21 0-15,-21-21 16,21 21-16,0-42 31,0 0-15,0 0-16,0 0 0,21 0 15,-21-1-15,21 1 0,0-21 0,-21 21 16,22 0-16,-1-22 0,0 22 16,0-21-16,0 21 0,0-1 0,22 1 15,-22 0-15,0 21 0,0 0 0,0 0 16,1 0-16,-1 21 15,-21 0-15,0 1 0,0 20 16,0-21-16,0 0 0,0 0 0,0 22 16,-21-22-16,21 0 0,0 0 15,-22 0-15,1 1 0,21-1 16,0 0-16,0 0 0,0 0 16,0-42 15,21 0-31,22 0 0,-22 0 15,0-1-15</inkml:trace>
  <inkml:trace contextRef="#ctx0" brushRef="#br0" timeOffset="41801.89">13166 8382 0,'0'0'0,"63"-42"32,-84 42-32,0 0 15,0 0-15,-22 0 16,22 21-16,-21 0 0,-1-21 0,22 21 15,-21 0-15,21 1 0,0-22 0,-1 21 16,1 0-16,21 0 16,0 0-16,21-21 15,22 0-15,-22 21 0,0-21 16,21 0-16,-20 0 0,20 0 0,-21 0 16,0 22-16,0-1 0,1-21 15,-1 21-15,0-21 0,-21 21 0,0 0 16,0 0-16,-21-21 15,0 22-15,-1-22 0,1 21 16,-21-21-16,21 0 0,-22 0 16,22 21-16,-21-21 0,21 0 0,0 0 15,-1 0-15,1 0 0,21-21 16,0 0 0,0-1-16,21 1 15,1 21-15,-1-21 0,0 21 16,0-21-16,21 0 0</inkml:trace>
  <inkml:trace contextRef="#ctx0" brushRef="#br0" timeOffset="42194.37">13547 8361 0,'0'0'0,"0"-21"0,0 42 31,-22 0-15,1 0-16,0 0 0,21 1 0,-21-1 15,0 0-15,0 0 0,21 0 0,-22 22 16,22-22-16,-21 0 0,21 0 16,0 0-16,0 0 0,0 1 0,0-1 15,21 0-15,22-21 16,-22 0-16,0 0 0,0 0 16,0 0-16,22-21 0,-22 21 15,0-21-15,21-1 0,-20 22 0,-1-21 16,0 0-16,21 0 0,-21 0 0,-21 0 15,0-1-15,0 1 0,0-21 16,0 21-16,0 0 0,0-1 0,-21 1 16,0 0-16,-21 21 0,21 0 15,-1 0-15,1 0 0,-21 0 16,21 21-16,0 0 0,-1-21 0,1 22 16,0-1-16,0-21 0,21 21 0,0 0 15,21-21 1,0 0-16,0 0 15,1 0-15,20 0 0</inkml:trace>
  <inkml:trace contextRef="#ctx0" brushRef="#br0" timeOffset="42446.22">14139 8128 0,'0'0'0,"0"-21"0,-21 21 31,0 21-16,21 21-15,-21-20 0,0-1 16,-1 21-16,1 0 0,0 1 0,0-1 16,0-21-16,0 22 0,21-1 0,-22 0 15,22-21-15,-21 1 0,21 20 16,0-21-16,0 0 0,0 0 16,0 1-16,0-1 0,21-21 15,1 0-15,-1 0 0,0 0 16,0 0-16,0-21 0,0-1 15,22 1-15,-22 0 0,21 0 0</inkml:trace>
  <inkml:trace contextRef="#ctx0" brushRef="#br0" timeOffset="42801.74">14309 8446 0,'-43'42'31,"43"-21"-31,0 0 16,21-21-1,1 0-15,-1 0 0,0 0 16,0 0-16,0-21 0,0 21 16,22-21-16,-22 21 0,0-21 0,0 0 15,-21-1-15,21 22 0,1-21 0,-22 0 16,0 0-16,0 0 0,0 0 16,0-1-16,-22 22 15,1 0-15,0 0 0,0 22 16,-21-1-16,20 0 15,-20 0-15,21 21 0,-21-20 0,20-1 0,1 21 16,0-21-16,0 0 0,21 22 16,0-22-16,0 0 0,0 0 0,0 0 15,0 1-15,21-22 0,0 21 16,0-21-16,22 0 0,-22 0 0,21 0 16,-21 0-16,22 0 0,-1-21 0,0-1 15,1 1-15,-22 0 0,21 0 16,1 0-16,-22-22 0</inkml:trace>
  <inkml:trace contextRef="#ctx0" brushRef="#br0" timeOffset="43681.43">15642 6668 0,'0'21'15,"21"0"-15,-21 0 0,21 0 16,1 0-16,-22 22 0,21-22 16,0 21-16,0 1 0,0-1 0,22 0 15,-1 1-15,-21-1 0,43 0 0,-22 1 16,0-1-16,22 0 0,-1 22 16,-20-22-16,20-21 0,-21 22 0,22-1 15,-43-21-15,21 21 0,-20-20 0,-1-1 16,0 0-16,0 0 0,-21 0 15,0-42 17,0 0-17,0 0 1,0 0-16,21 21 0,-21-22 0,21 1 16,1 0-16,-22 0 15,0 0 1,0 0-16,21 21 0,-21-22 15,0 1 1,0 0-16,0 0 16,-21 21-16,-1 0 15,1 0-15,0 0 16,0 0-16,0 0 16,21 21-1,0 0 1,21-21-16,0 0 0,0 21 0,0-21 15,1 0-15,-1 22 0,21-22 0,-21 21 16,0-21-16,1 21 0,-1 0 16,0-21-16,-21 21 0,0 0 15,0 1-15,-21-1 0,0-21 16,-1 21-16,-20 0 0,21-21 0,-21 21 16,-1-21-16,-20 21 0,20-21 15,1 22-15,0-22 0,-1 0 0,22 0 16,-21 0-16,21 0 0,0 0 0</inkml:trace>
  <inkml:trace contextRef="#ctx0" brushRef="#br0" timeOffset="44149.16">16870 7789 0,'0'0'16,"21"0"-16,-21-21 0,21 21 0,-21 21 47,-21 22-47,21-22 0,0 21 16,-21 1-16,21-1 0,0 0 0,0 22 15,0-22-15,-21 22 0,21-22 16,-22 21-16,1-20 0,21-1 15,-21 0-15,21-20 0,-21 20 0,0-21 16,21 21-16,-21-20 0,21-1 16,0 0-16,0-42 31,0 0-31,0-1 0,0 1 16,0 0-16,0 0 0,0 0 0</inkml:trace>
  <inkml:trace contextRef="#ctx0" brushRef="#br0" timeOffset="44566.24">16700 8107 0,'0'-42'0,"0"84"0,0-127 0,0 64 16,22-21-16,-1 21 16,-21-22-16,21 22 0,0 0 0,0 0 15,0 0-15,1 21 0,20-22 0,-21 1 16,21 21-16,1 0 0,-1 0 16,0 0-16,-20 21 0,20 1 0,0 20 15,-21-21-15,1 21 0,-1 1 0,-21-1 16,0 0-16,0 1 0,-21-1 15,-1 0-15,1-20 0,-21 20 0,0 0 16,-1-21-16,1 1 0,0-1 0,-1 0 16,1 0-16,0-21 0,20 0 15,-20 0-15,21 0 0,0 0 16,21-21 0,0 0-16,0 0 0,0-1 15,0 1-15,21 0 0,-21 0 16,21 21-16,0 0 0,-21 21 15,0 0-15,21-21 16,-21 21-16,0 1 0,22-1 0,-22 0 16,0 0-16,21 0 0,-21 0 0,0 1 15,0-1-15,21 0 16,0-21-16,0 21 0,0-21 16,1 0-16,-1 0 0,0 0 15,0 0-15,0 0 16,0 0-16,1-21 0,-1 21 15,0 0-15,0-21 0</inkml:trace>
  <inkml:trace contextRef="#ctx0" brushRef="#br0" timeOffset="45217.9">17208 8424 0,'22'0'31,"-1"0"-31,0-21 16,0 21-16,0 0 0,0-21 15,1 0-15,-1 21 0,0-21 16,21 0-16,-21-1 0,1 22 16,-1-21-16,0 0 0,0 0 0,-21 0 15,0 0-15,-21 21 16,0 0 0,0 0-16,-22 21 0,1 0 0,0 0 15,20 0-15,-20 0 0,0 1 16,21-1-16,-1 21 0,1-21 0,0 0 15,21 1-15,0 20 0,0-21 0,0 0 16,21 0-16,0-21 16,1 0-16,20 22 0,0-22 0,1 0 15,-1 0-15,0 0 0,22 0 16,-22-22-16,0 22 0,1-21 0,20 0 16,-20 0-16,-1 21 0,-21-21 15,21-22-15,1 22 0,-22 0 0,0 0 16,0-21-16,0 20 0,1-20 0,-22 21 15,0 0-15,0-22 0,0 22 16,0 0-16,0 0 0,0 42 31,0 0-15,-22 0-16,22 1 0,0 20 16,-21 0-16,21-21 0,-21 22 0,21-1 15,0 22-15,-21-22 0,0 0 16,21 22-16,-21-1 0,21 22 0,-22-22 15,1 22-15,0 0 0,0-1 0,0 1 16,0 21-16,-1-21 0,1 20 0,0-20 16,0 21-16,0-21 0,0-1 15,-1 1-15,1 0 0,0-22 0,21 1 16,0-22-16,0 21 0,-21-20 0,21-22 16,0 0-16,-21 0 0,21 0 0,0-42 15,21 0 1,-21 0-16,21-21 0,0 20 15,-21-20-15,21 0 0,1-1 0,-1 1 16,0-21-16,0-1 0,0 1 16,0-1-16</inkml:trace>
  <inkml:trace contextRef="#ctx0" brushRef="#br0" timeOffset="45521.73">17865 8594 0,'0'-64'0,"0"128"0,0-191 0,0 84 0,0 1 16,0 0-16,0 21 0,0-22 0,0 22 15,0-21-15,21 21 0,-21-1 16,21 1-16,0 0 0,0 0 0,22 21 16,-22 0-16,21 0 0,-21 0 15,22 0-15,-22 21 0,21 0 0,-21 0 16,0 1-16,1-1 0,-22 21 16,0-21-16,0 0 0,0 1 0,0 20 15,-43-21-15,22 0 0,0 0 16,0-21-16,0 22 0,-22-1 0,22-21 15,0 0-15,0 21 0,0-21 0,21-21 47,21 0-31,0-1-16,0 22 16,0-21-16,0 0 0,1 0 0</inkml:trace>
  <inkml:trace contextRef="#ctx0" brushRef="#br0" timeOffset="46237.24">18457 8086 0,'0'0'0,"0"-21"0,21-1 0,-42 22 31,0 0-31,0 22 0,0-1 16,0 0-16,-1 0 0,1 21 0,0-20 16,0-1-16,21 21 0,-21-21 15,21 22-15,-21-22 0,21 0 0,0 0 16,0 0-16,0 0 0,0 1 15,0-1-15,21-21 0,0 0 16,0 21-16,0-21 0,0 0 0,22 0 16,-22 0-16,21 0 0,-21-21 0,22 21 15,-22-21-15,21-1 0,-21 22 16,1-21-16,-1 0 0,0 0 0,0-21 16,-21 20-16,0 1 0,0-21 0,0 21 15,0-22-15,-21 22 0,0 0 16,-22 0-16,22 0 0,-21 0 0,0 21 15,20 0-15,-20 0 0,0 0 0,-1 21 16,1 0-16,21 0 0,-21 0 16,20 0-16,1 22 0,0-22 15,21 0-15,0 0 0,0 0 0,0 1 16,0-1-16,0 0 0,21 0 0,0 0 16,1-21-16,-1 21 0,21-21 15,-21 0-15,22 0 0,-1 0 0,-21 0 16,21 0-16,1 0 0,-1-21 0,-21 0 15,22 21-15,-22-21 0,0 0 16,0 0-16,21-1 0,-20 1 0,-1 0 16,0-21-16,0 21 0,0-1 15,0 1-15,22 0 0,-43 0 0,21 21 16,0 0-16,0 0 0,0 0 0,-21 21 16,22 0-1,-22 0-15,0 1 0,0-1 16,0 0-16,0 0 0,0 0 0,0 0 15,0 1-15,0-1 0,0 0 16,-22 0-16,22 0 0,0 0 16,-21-21-16,0 0 15,21-21 1,0 0 0,0 0-16,0 0 0,0 0 0,0-1 15,0 1-15,0 0 0,0 0 16,0 0-16,0 0 0,21-1 15,0 22-15,-21-21 0,22 0 16,-1 21-16,0-21 0,0 0 16,0 0-16,22 21 0,-22-22 15,0 1-15,0 0 0</inkml:trace>
  <inkml:trace contextRef="#ctx0" brushRef="#br0" timeOffset="46553.23">19494 7726 0,'0'-21'15,"0"0"1,-21 21 0,0 0-16,0 0 0,0 21 15,21 0 1,-21 0-16,-1 0 0,22 0 0,-21 22 16,21-1-16,0-21 0,0 22 0,-21-1 15,21 0-15,-21 1 0,21-1 16,0 0-16,0-21 0,0 22 0,0-1 15,0-21-15,0 0 0,0 1 0,0-1 16,0 0-16,0 0 0,0 0 16,21-21-16,0 21 0,0-21 15,1 0-15,-1 0 0,0 0 0,0 0 16,0 0-16,0-21 16,1 0-16,-1 0 0,0 0 15,-21-22-15,0 22 0,21 0 16,-21-21-16,21 21 0</inkml:trace>
  <inkml:trace contextRef="#ctx0" brushRef="#br0" timeOffset="46829.96">19262 7916 0,'-22'0'0,"44"0"0,-65 0 0,64 0 31,22 0-15,-22 0-16,0 0 0,21 0 0,1 0 15,-22 0-15,21 0 0,1 0 0,-22 0 16,21-21-16,0 21 16,-20-21-16,20 21 0,-21 0 0,21 0 15,-20-21-15,-1 21 0,0 0 0,0 0 16,0 0 0,0 0-16,-21-21 0,-21 42 62,0-21-62</inkml:trace>
  <inkml:trace contextRef="#ctx0" brushRef="#br0" timeOffset="48314.14">1778 11324 0,'0'0'0,"21"0"0,-21-21 0,21 0 0,-21 0 16,0 0-16,0-1 0,0-20 15,0 21-15,0 0 16,0 0-16,0-1 0,0 1 0,0-21 15,0 21-15,0 0 0,0-1 16,0 1-16,0 0 0,0 0 16,0 42 15,0 0-31,0 0 0,0 43 0,-21-22 16,21 22-16,-21-1 0,21 22 15,-21 0-15,21-22 0,-21 22 0,-1-22 16,1 22-16,0-22 0,0 22 15,0 0-15,0-22 0,-1 22 16,1-22-16,0 1 0,0-1 16,0-20-16,0-1 0,21 0 0,0 1 15,-22-22-15,22 0 0,0 0 16,-21-21 0,21-21-1,0-21-15,0 21 16,0-22-16,0 22 0,0-21 0,0-1 15</inkml:trace>
  <inkml:trace contextRef="#ctx0" brushRef="#br0" timeOffset="49222.11">1228 11367 0,'0'0'0,"-22"-22"0,22-20 16,0 21-16,-21 0 0,21-22 0,0 22 15,0-21-15,0 21 0,0-22 16,21 22-16,22-21 0,-22 0 16,42 20-16,-20-20 0,20 21 0,1-21 15,-1 20-15,1 1 0,-1 0 16,1 0-16,-1 21 0,1 0 16,-1 0-16,1 21 0,-1 0 0,-20 0 15,-1 22-15,0-1 0,-42 22 16,0-22-16,0 21 0,0 1 0,-42-1 15,0 1-15,-1-1 0,1 1 16,-22-1-16,-20 1 0,20-22 0,1 1 16,-22-1-16,22 0 0,-1 1 15,22-22-15,-1 0 0,1-21 0,0 21 16,21-21-16,-1 0 0,1 0 16,0 0-16,21-21 0,0 0 0,0 0 15,0-1-15,0 1 16,0 0-16,21 0 0,0 21 15,1-21-15,-1 21 0,21 0 0,-21 0 16,22 21-16,-22-21 0,21 21 16,-21 0-16,22 22 0,-22-22 15,0 0-15,21 21 0,-21-21 0,1 22 16,-1-1-16,-21-21 0,21 22 16,0-22-16,-21 0 0,0 0 0,21 0 15,0 0-15,1-21 16,-1 0-16,0 0 0,0 0 15,-21-21-15,21 0 0,0 21 16,1-21-16,-1 0 0,-21 0 0,21-1 16,0 22-16,0-21 0,-21 0 15,21 21-15,-21-21 16,22 21 0,-1 0 30,0 0-46,0 0 16,0 0-16,0 0 16,1-21-16,-1 0 0,0 21 15,-21-22-15,21 1 0,0 0 0,-21 0 16,0 0-16,0 0 0,0-1 16,0 1-16,0 0 0,0 0 0,-21 21 31,0 0-31,-21 0 0,20 0 15,1 21-15,0 0 0,0 0 0,0 1 16,0 20-16,-1-21 0,22 0 16,0 22-16,0-22 0,0 0 0,0 21 15,0-21-15,0 1 0,0-1 16,0 0-16,22-21 0,-1 21 0,0 0 16,0-21-16,21 0 0,-20 0 15,20 0-15,0 0 0,1 0 0,-22 0 16,21 0-16,0-21 0,1 21 15,-1-21-15,-21 0 0,22 0 0,-1-1 16,-21 1-16,0-21 0,22 21 16,-22 0-16</inkml:trace>
  <inkml:trace contextRef="#ctx0" brushRef="#br0" timeOffset="49510.95">2900 11599 0,'0'0'0,"0"-21"0,0 42 31,-21 1-31,21-1 0,-22 0 15,22 21-15,0-21 0,0 22 0,-21-1 16,21 0-16,-21 22 0,21-22 16,-21 22-16,21-1 0,0 22 0,0-22 15,0 22-15,0 0 0,-21-1 0,21 22 16,0 0-16,-21 0 16,21 0-16,0 0 0,-22-1 0,1 22 15,21-21-15,-21 0 0,0 0 16,0-21-16,21-1 0,0 1 0,-21 0 15,21-43-15,-22 21 0,22-20 0,0-22 16,0 0-16,0 0 0,0-42 16,0 0-1,0-21-15,0-1 0,0 1 16,0-22-16,22-20 0,-1-1 16</inkml:trace>
  <inkml:trace contextRef="#ctx0" brushRef="#br0" timeOffset="49842.51">2836 11875 0,'-21'-43'16,"42"86"-16,-63-128 0,21 64 0,0 0 15,21-22-15,0 22 0,0 0 0,0 0 16,0 0-16,0-1 0,21 1 16,0 21-16,0 0 0,0 0 15,22 0-15,-22 0 0,21 0 0,-21 0 16,22 21-16,-22 1 15,21-22-15,-21 42 0,0-21 0,-21 0 16,0 0-16,0 22 0,0-22 0,0 21 16,0-21-16,-21 22 0,-21-22 15,21 0-15,-22 0 0,22 22 0,-21-43 16,21 21-16,-22 0 0,22-21 16,0 0-16,0 0 0,0 0 15,21-21 1,0 0-16,21 21 0,0-22 15,0 1-15,0 0 0,1 0 0,-1 21 16,0-21-16,21 0 0,-21-1 16</inkml:trace>
  <inkml:trace contextRef="#ctx0" brushRef="#br0" timeOffset="50237.63">3281 11621 0,'21'-22'0,"-42"44"0,63-44 0,-63 44 31,0-1-16,0 0-15,-1 0 0,1 0 16,0 0-16,0 22 0,21-22 0,0 0 16,-21 21-16,21-20 0,0 20 0,0-21 15,0 0-15,0 0 0,0 1 16,0-1-16,21-21 0,0 21 0,0-21 16,0 0-16,1 0 0,-1 0 15,21 0-15,-21-21 0,0 0 16,22 21-16,-22-22 0,0 1 0,21 0 15,-20-21-15,-1 21 0,-21-1 16,0 1-16,0 0 0,0-21 0,0 21 16,0-1-16,-21 1 0,-1 0 15,-20 0-15,21 0 0,-21 0 0,-1 21 16,1 0-16,0 0 0,-1 0 16,1 21-16,21-21 0,0 21 0,-1 0 15,1 0-15,21 0 0,-21 1 0,21-1 16,0 0-16,0 0 15,21 0-15,0 0 0,1-21 0,-1 22 16,21-22-16,-21 0 0,22 0 16,-1 0-16,0 0 0,1 0 15,-1 0-15,-21 0 0</inkml:trace>
  <inkml:trace contextRef="#ctx0" brushRef="#br0" timeOffset="50585.43">3746 11748 0,'-84'-64'31,"84"43"-31,0 0 0,0 0 16,0-1-16,21 1 15,0 21-15,0 0 0,0 0 16,22 0-16,-22 0 0,0 0 0,0 0 16,22 21-16,-22 1 0,0-1 15,0 0-15,-21 0 0,21 21 0,-21-20 16,21-1-16,-21 0 0,0 21 15,0-21-15,0 1 0,0-1 0,0 0 16,-21 0-16,21 0 0,-21-21 0,21 21 16,-21-21-16,0 0 15,21-21-15,0 0 16,0 0-16,0 0 16,0 0-16,0-1 0,0-20 15,0 21-15,0 0 0,0 0 0,0-1 16,21-20-16,0 21 0,-21 0 15,21 0-15,0-22 0,1 22 0,-1 0 16,-21-21-16,21 20 0,21 1 0</inkml:trace>
  <inkml:trace contextRef="#ctx0" brushRef="#br0" timeOffset="50858.27">4530 11091 0,'-64'0'16,"43"22"-16,0-22 15,21 42-15,-21-21 0,-1 21 16,1 1-16,0-1 0,21 0 16,-21 22-16,21-22 0,-21 1 0,21 20 15,-21-21-15,21 1 0,0-1 0,0 0 16,0 1-16,0-1 0,0 0 16,0-20-16,0-1 0,0 21 0,0-21 15,21-21-15,-21 21 0,21-21 16,0 22-16,0-22 0,0 0 15,1-22-15,-1 1 0,0 0 0,0 0 16,0 0-16,0 0 0,1-1 16,-22 1-16,0-21 0,0 21 0,0 0 15</inkml:trace>
  <inkml:trace contextRef="#ctx0" brushRef="#br0" timeOffset="51041.18">4212 11621 0,'0'0'0,"-21"0"16,-43 21-1,86-21 1,-1 0 0,0 0-16,0 0 0,0 0 15,0 0-15,22-21 0,-22 21 0,0-22 16,21 1-16,-20 21 0,20-21 16,-21 21-16,0 0 0,0-21 0,22 21 15,-22-21-15</inkml:trace>
  <inkml:trace contextRef="#ctx0" brushRef="#br0" timeOffset="51669.83">4572 11621 0,'0'0'0,"0"21"15,0 0 1,42-21 0,-21 0-1,1-21-15,-1 21 0,21-21 0,-21-1 16,22 22-16,-22-21 0,0 21 0,0-21 15,-21 0 1,-21 21 0,0 0-1,0 0-15,-1 21 0,-20 0 16,21-21-16,0 21 0,0 1 0,21-1 16,-22 0-16,22 0 0,-21 0 0,21 0 15,0 1-15,0-1 0,0 0 16,0 0-16,21 0 0,1-21 15,-1 0-15,0 0 0,0 0 16,0 0-16,0 0 0,1 0 0,20 0 16,-21 0-16,0-21 0,0 21 0,22-21 15,-22 0-15,0 21 0,0-21 16,-21-1-16,21 22 0,-21-21 16,22 0-16,-22 0 0,0 0 0,0 0 15,21-1-15,-21 1 0,21 0 16,0 0-16,0 0 0,0 21 15,1 0-15,-1 0 16,0 0-16,0 0 0,0 0 16,0 21-16,1 0 0,-22 0 0,21 0 15,0 1-15,0-1 0,-21 0 0,21 21 16,-21-21-16,0 1 0,0-1 16,0 0-16,0 0 0,0 0 15,0 0-15,-21-21 0,0 22 0,0-22 0,0 0 31,-1 0-31,22-22 0,0 1 16,0 0-16,0 0 0,0 0 16,0 0-16,22-1 0,-22-20 15,21 21-15,0-21 0,0 20 0,-21-20 16,21 21-16,0 0 0,1-22 0,-1 22 16,21 0-16,-21 21 0,0-21 15,1 0-15,-1 21 0,0 0 16</inkml:trace>
  <inkml:trace contextRef="#ctx0" brushRef="#br0" timeOffset="51977.29">6075 11621 0,'0'21'0,"0"-42"0,0 63 15,0-21-15,0-42 47,0 0-47,21 21 16,0-21-16,-21-1 0,0 1 15,0 0-15,-21 21 32,0 0-32,0 0 15,-1 21-15,1 0 16,21 1-16,-21-1 0,21 0 15,0 0-15,0 0 0,21-21 32</inkml:trace>
  <inkml:trace contextRef="#ctx0" brushRef="#br0" timeOffset="53665.91">6752 11769 0,'0'-21'31,"0"-1"-31,0 1 0,21 0 16,0 0-16,1 0 0,-1-22 0,21 1 15,-21 0-15,0-22 0,22 22 0,-1-22 16,-21 1-16,0-1 0,1 1 16,-1-1-16,0 1 0,-21 21 0,0-1 15,0 1-15,0 21 0,0-22 16,-21 22-16,0 21 0,-1 0 16,1 0-16,0 0 0,0 0 0,-21 21 15,20 22-15,1-22 0,0 21 0,0 1 16,21 20-16,0 1 0,0-1 15,0 1-15,0-1 0,0 1 0,-21-1 16,21 1-16,0-22 0,-21 0 16,21 22-16,0-22 0,0-21 0,0 22 15,0-22-15,21 0 0,21 0 0,-21 0 16,0-21-16,1 0 16,20 0-16,-21 0 0,21 0 0,-20 0 0,20-21 15,0 21-15,-21-21 0,22 0 16,-22-22-16,21 22 0,-21 0 15,1-21-15,20 21 0,-21-22 0,0 1 16,-21 21-16,21-22 0,1 22 0,-22 0 16,0 0-16,0 42 31,0 0-31,0 0 0,0 1 16,0-1-16,-22 21 0,22-21 15,0 0-15,0 1 0,0-1 0,0 0 16,0 0-16,0 0 0,0 0 15,22-21 1,-1 0-16,0 0 0,0 0 16,0 0-16,0 0 0,1-21 0,-1 21 15,21-21-15,-21 0 0,0 0 16,1 0-16,-22-1 0,0 1 0,21 0 16,-21 0-16,0-21 0,0 20 15,0 1-15,-21 21 0,-1-21 0,1 0 16,0 21-16,0 0 0,0 0 0,0 0 15,-1 0-15,-20 0 0,42 21 16,-21-21-16,21 21 16,0 0-16,21-21 0,0 0 15,0 0-15,22 0 0,-1 0 16,0 0-16,1 0 0,20 0 16,-20-21-16,20 21 0,1-21 0,-1 0 15,1 21-15,-22-21 0,21 0 16,-20 21-16,-1-22 0,-21 22 0,22 0 15,-22 0-15,-42 0 32,-1 22-32,1-1 0,0 0 15,-21 0-15,21-21 0,-22 21 0,22 22 16,0-22-16,-21 0 16,20 0-16,22 0 0,-21 0 15,21 1-15,0-1 0,0 0 16,21 0-1,1-21-15,-1 0 0,0 0 0,0 0 16,0 0-16,0 0 0,1-21 0,20 21 16,-21-21-16,0 0 0,0 21 15,1-22-15,-1 1 0,0 0 0,0 0 16,0 0-16,0 0 0,-21-1 0,0 1 16,22 21-16,-22-21 0,21 21 15,-21-21-15,0 42 31,0 0-15,0 0-16,0 1 0,0 20 16,-21-21-16,21 21 0,0-20 0,-22 20 15,22 0-15,0 1 0,0 20 16,0-21-16,0 22 0,0-1 0,0 1 16,0-1-16,0 1 0,0-1 0,0 22 15,0-21-15,0-1 0,22 22 16,-1-1-16,-21 1 0,0 0 0,21-1 15,0 1-15,-21 0 0,21-1 0,-21 1 16,21 0-16,-21-1 0,22 1 16,-22 0-16,0-1 0,21 1 0,-21 0 15,21-22-15,-21 1 0,0-1 16,0 1-16,0-22 0,0 0 0,0 1 16,0-1-16,0-21 0,0 0 0,-21 1 15,0-1-15,-1-21 0,1 0 16,0 0-16,0 0 0,0 0 0,0-21 15,-22-1-15,22 1 0,-21-21 0,21 21 16,-22-22-16,1 1 0,0 0 0,-1-22 16,1 1-16,0-22 0,-22 22 15,22-22-15,-1 0 0,22-21 0,-21 22 16,21-22-16,0 0 0,-1 0 0,22 0 16,0 1-16,0-1 15,22 21-15,-1 0 0,0 1 0,21-1 16,-21 0-16,22 22 0,-1-1 0,0 1 15,1-1-15,-1 22 0,-21 0 16,22-1-16,-1 1 0,-21 21 0,21 0 16,-20 0-16,-1-1 0,0 22 0,0-21 15,0 21 1,0-21-16</inkml:trace>
  <inkml:trace contextRef="#ctx0" brushRef="#br0" timeOffset="54194.11">9737 10816 0,'21'0'0,"-42"0"0,42-21 0,-42 0 16,-1 21-1,1 0-15,-21 0 0,21 0 16,0 0-16,-22 21 0,22 0 0,-21 0 16,-1 22-16,22-1 0,-21 0 15,0 22-15,20-1 0,-20 22 16,0 0-16,21-1 0,-22 1 0,22-21 15,-21 20-15,21 1 0,-1 0 16,1-1-16,0 1 0,21 0 0,0-22 16,0 22-16,0-22 0,0-20 0,21-1 15,0 0-15,22 1 0,-22-22 16,21 21-16,1-42 0,-1 21 0,-21-21 16,43 0-16,-22 0 0,0 0 0,1-21 15,-1 0-15,21 0 0,-20 0 16,-1-1-16,0-20 0,1 0 0,-1-1 15,-21 1-15,0 0 0</inkml:trace>
  <inkml:trace contextRef="#ctx0" brushRef="#br0" timeOffset="54449.95">9821 11134 0,'0'0'0,"-21"0"0,0 0 16,21 21 0,0 0-16,-21-21 0,21 21 15,0 0-15,0 1 0,0-1 16,0 0-16,0 0 16,0 0-16,0 0 0,21-21 31,0-21-16,0 21-15,-21-21 16</inkml:trace>
  <inkml:trace contextRef="#ctx0" brushRef="#br0" timeOffset="54597.53">9927 11134 0,'21'0'0,"-42"21"31,0 0-15,21 0-16,0 0 0,-21 1 15,21-1-15,0 0 0,0 0 16,0 0 0</inkml:trace>
  <inkml:trace contextRef="#ctx0" brushRef="#br0" timeOffset="54886.37">10393 11049 0,'0'0'0,"-21"21"47,21 22-47,0-22 0,0 21 0,0 0 16,-22-20-16,22 20 0,-21 0 15,21 1-15,0-1 0,-21 0 0,21 1 16,0-1-16,0 0 0,0-21 0,-21 22 15,21-22-15,0 0 0,0 0 16,0 0-16,0 1 0,21-22 31,0 0-31,-21-22 16,21 1-16,1 0 0,-1 0 16</inkml:trace>
  <inkml:trace contextRef="#ctx0" brushRef="#br0" timeOffset="55106.24">10689 11070 0,'0'21'31,"0"1"-31,0 20 0,0-21 0,0 21 16,-21 1-16,21-1 0,-21 22 0,21-22 16,0 0-16,0 1 0,-21-1 15,21-21-15,0 21 0,-22-20 16,22 20-16,0-21 0,0 0 0,0 0 15,0 1-15,0-1 16,0-42 0,0-1-1</inkml:trace>
  <inkml:trace contextRef="#ctx0" brushRef="#br0" timeOffset="55270.14">10350 11557 0,'0'0'0,"-21"0"31,42 0-15,1 0-16,-1 0 0,0 0 15,0 0-15,0-21 0,0 0 16,1 21-16,20-21 0,-21 21 0,0-22 16,22 22-16,-22-21 0</inkml:trace>
  <inkml:trace contextRef="#ctx0" brushRef="#br0" timeOffset="55645.93">10880 11536 0,'0'21'0,"21"-21"47,0 0-47,0-21 0,0 21 16,0-21-16,1 0 0,-1-1 0,0 1 15,0 0-15,0 0 0,-21-21 16,21 20-16,-21 1 0,0 0 16,0 0-16,-21 21 15,0 0-15,0 0 0,0 0 16,0 0-16,-1 21 16,1 21-16,0-20 0,0-1 0,0 21 0,0 0 15,-1-20-15,22 20 0,0 0 16,0-21-16,0 22 0,0-22 15,0 0-15,0 0 0,0 0 0,22 1 16,-22-1-16,21-21 0,0 0 0,0 21 16,21-21-16,-20 0 0,-1 0 0,21 0 15,-21 0-15,22-21 0,-1 0 16,-21-1-16,21 1 0,-20 0 0,20 0 16,-21 0-16,21 0 0</inkml:trace>
  <inkml:trace contextRef="#ctx0" brushRef="#br0" timeOffset="55889.8">11557 11007 0,'0'0'0,"0"-21"0,-21 21 15,0 0-15,21 21 16,0 0-16,-22 21 0,1-21 0,21 22 16,-21-1-16,21 22 0,0-22 15,-21 0-15,21 1 0,-21 20 0,21-21 16,-21 1-16,21-1 0,0-21 0,-22 22 15,22-22-15,0 0 0,0 0 16,0 0-16,0 0 0,22-21 16,-1 0-1,0 0-15,0-21 16,0 0-16,0 0 0,1 0 16,-1-22-16</inkml:trace>
  <inkml:trace contextRef="#ctx0" brushRef="#br0" timeOffset="56137.99">11938 10922 0,'0'0'0,"0"-21"0,0 42 31,-21-21-31,0 21 0,-1 22 16,1-22-16,21 21 0,-21 0 0,0 1 16,0 20-16,21-20 0,0 20 0,-21-21 15,-1 22-15,22-22 0,-21 1 16,21-1-16,0-21 0,-21 21 0,21-20 15,-21 20-15,21-21 0,0 0 16,0 0-16,21-21 31,0 0-31,0-21 0,1 0 16,-1 0-16,0 0 0,0 0 0,21-1 16</inkml:trace>
  <inkml:trace contextRef="#ctx0" brushRef="#br0" timeOffset="56501.79">12171 11367 0,'0'21'16,"-21"0"-1,21 0-15,-22 0 0,1 0 0,21 1 16,-21 20-16,0-21 0,21 0 0,-21 0 16,21 22-16,0-22 0,0 0 0,0 0 15,0 0-15,0 1 0,0-1 16,21-21-16,0 0 0,0 0 15,0 0-15,1 0 0,20 0 0,-21 0 16,21-21-16,-20-1 0,20 1 16,-21 0-16,21 0 0,-20 0 0,-1 0 15,0-1-15,0-20 0,-21 21 0,0-21 16,0 20-16,0-20 16,0 0-16,0 21 0,0-1 0,-21 1 15,0 0-15,0 0 0,-1 21 0,1 0 16,-21 0-16,21 0 0,-22 21 15,22 0-15,-21-21 0,21 21 0,-22 1 16,22-1-16,0 0 0,0 0 0,0-21 16,21 21-16,21-21 15,21 0 1</inkml:trace>
  <inkml:trace contextRef="#ctx0" brushRef="#br0" timeOffset="56959.28">12954 10795 0,'0'0'0,"-21"0"31,21 21-31,-21-21 15,21 21 1,-22-21-16,22 22 0,0-44 109,0 1-109,0 42 63,0 1-63,0-1 16,-21 0-16,0 0 15,21 0 1,-21-21-16,0 21 0</inkml:trace>
  <inkml:trace contextRef="#ctx0" brushRef="#br0" timeOffset="57159.17">13081 10816 0,'0'0'0,"21"0"0,-21 21 31,0 1-31,0-1 16,0 0-16,0 0 15,-21 0-15,0-21 16,21 21-16,-21 1 0,21-1 16,-22-21-16,1 21 0,21 0 15</inkml:trace>
  <inkml:trace contextRef="#ctx0" brushRef="#br0" timeOffset="57826.22">13991 11536 0,'-21'0'15,"0"0"1,0 0-16,-1 0 0,1 0 16,21-21 15,0 0-31,0-1 16,21 1-16,1 0 0,-1 21 15,0-21-15,0 0 0,0 21 16,0 0-16,1-21 0,-1 21 15,-21 21 1,0 0-16,0 0 16,-21 0-16,-1 0 15,1-21-15,21 22 0,-21-22 16,0 0-16,0 0 16,0 0-16,-1 0 15,22-22 1,0 1-16,0 0 0,22 0 15,-1 0-15,0 21 16,-21-21-16,21 21 0,0 0 16,0 0-16,1 0 15,-1 0-15,-21 21 0,0 0 16,0 0-16,0 0 0,0 0 16,0 1-16,0 20 0,-21-21 0,-1 21 15,1-20-15,-21-1 0,21 21 0,-22-21 16,1 0-16,0 1 0,-1 20 15,22-42-15,-21 21 0,0 0 0,-1 0 16</inkml:trace>
  <inkml:trace contextRef="#ctx0" brushRef="#br0" timeOffset="58692.54">15176 11536 0,'0'0'16,"0"-42"0,22 20-16,-1 1 0,0 0 15,21 0-15,-21-21 0,22-1 0,-1 22 16,0-42-16,1 20 0,-1 1 15,0 0-15,1-1 0,-1-20 0,0 20 16,-20 1-16,-1-21 0,0 20 16,-21 1-16,0 0 0,0 20 15,0-20-15,-21 21 0,0 21 0,-1 0 16,-20 0-16,0 0 0,-1 0 16,-20 21-16,21 0 0,-22 22 0,22-1 15,-1 0-15,1 22 0,0-1 0,21 22 16,-1 0-16,1-1 0,21 1 15,0 0-15,0-1 0,-21 1 0,21 0 16,-21 20-16,21-20 0,-21 0 0,0 21 16,21-22-16,-22 22 0,1-21 15,0 21-15,21-1 0,-21 1 0,0 0 16,0 0-16,-1 0 0,1-22 16,0 22-16,21 0 0,-21-21 15,21-1-15,-21 1 0,21 0 0,0-22 16,0 1-16,0-1 0,0-20 0,0-1 15,21-21-15,0 0 0,0-21 0,22 0 16,-22 0-16,21-42 0,0 21 16,1-22-16,20 1 0,-20-21 0,20 20 15,1-41-15,-1 20 0,1 1 0,-1-22 16,-21 0-16,22-21 0,-43 22 0,21-22 16,-20 21-16,-1 1 15,-21-1-15,0-21 0,-21 21 0,-1 1 16,1-1-16,-21 22 0,-22-22 0,22 21 15,-21 1-15,20-1 0,-20 1 16,-1 21-16,22 20 0,0-20 0,-1 21 16,1 0-16,21 0 0,0-1 0,-1 22 15,22-21-15,22 21 32,20 0-32,-21 0 0,21 0 0,-20 0 15,20 0-15,0-21 0,1 21 16,-22-21-16,21 0 0,0 0 0,1 21 15,-1-22-15</inkml:trace>
  <inkml:trace contextRef="#ctx0" brushRef="#br0" timeOffset="59153.94">16044 11176 0,'0'0'0,"0"-85"31,-21 64-31,0 21 0,0 0 15,-22 0-15,22 0 0,0 21 16,0 1-16,-21-1 0,20 0 0,1 0 16,0 21-16,21-20 0,-21 20 0,0 0 15,21-21-15,-21 22 16,21-22-16,0 21 0,0-21 0,0 1 16,0-1-16,0 0 0,0 0 0,0 0 15,21-21-15,0 0 16,0 0-16,0 0 0,0 0 15,1-21-15,-1 0 0,21 21 16,-21-42-16,0 20 0,1 1 16,-1-21-16,-21 21 0,21-22 0,0 22 15,0-21-15,-21 0 0,0 20 0,0-20 16,21 21-16,-21 0 0,0 0 16,0-1-16,0 44 31,0 20-16,0-21-15,0 21 0,0-20 0,0 20 16,0-21-16,0 21 0,0 1 0,0-22 16,0 0-16,0 21 0,0-20 15,0-1-15,0 0 0,22-21 16,-1 0-16,0 0 16,0 0-16,0-21 15</inkml:trace>
  <inkml:trace contextRef="#ctx0" brushRef="#br0" timeOffset="59429.79">16679 10774 0,'0'0'0,"0"-21"0,0 0 0,-21 21 31,0 0-31,21 21 16,-21 0-16,21 0 0,0 21 0,0-20 15,-21-1-15,21 21 0,0 0 16,-22-20-16,22 20 0,0 0 0,0-21 16,0 22-16,-21-1 0,21 0 0,-21-20 15,21 20-15,-21-21 0,21 0 16,0 0-16,0 1 0,0-1 16,0 0-16,21-42 31,0 21-31,0-21 0</inkml:trace>
  <inkml:trace contextRef="#ctx0" brushRef="#br0" timeOffset="59826.56">17018 11007 0,'0'0'16,"21"-21"-16,0-1 0,0 22 16,-21-21-16,-21 21 15,0 0-15,0 0 16,0 21-16,0-21 15,-1 22-15,1-1 0,-21-21 0,21 21 16,0 0-16,-1 0 0,1-21 0,21 21 16,-21 1-16,21-1 15,0 0-15,21-21 16,0 0-16,1 21 0,-1-21 0,0 0 16,0 0-16,0 21 0,0-21 15,1 0-15,-22 21 0,21-21 0,0 22 16,0-22-16,-21 21 0,0 0 15,0 0 1,0 0-16,0 0 16,-21-21-16,0 0 0,0 22 0,-1-22 15,-20 0-15,21 0 0,0 0 16,0 0-16,-1 0 0,1 0 0,0 0 16,0 0-1,21-22 1,0 1-16,0 0 15,21 21-15,-21-21 0,21 0 0,0 21 16</inkml:trace>
  <inkml:trace contextRef="#ctx0" brushRef="#br0" timeOffset="60205.52">17187 11197 0,'0'0'0,"21"0"0,64-21 32,-64 0-32,0 21 0,1-21 15,-1 0-15,21-1 0,-21 22 0,0-21 16,1 0-16,-1 0 0,0 0 0,-21 0 16,0-1-16,0 1 15,-21 21 1,0 0-16,-22 0 0,22 0 0,-21 0 15,21 0-15,-22 0 0,1 21 16,21 1-16,-22-1 0,22 0 0,0 0 16,0 0-16,21 22 0,0-22 0,-21 21 15,21-21-15,0 22 0,0-22 16,0 0-16,0 0 0,0 21 0,0-20 16,21-22-16,-21 21 0,21 0 15,0-21-15,0 0 0,1 21 0,-1-21 16,0 0-16,0 0 0,0 0 15,22-21-15,-22 21 0,0-21 16,0 0-16</inkml:trace>
  <inkml:trace contextRef="#ctx0" brushRef="#br0" timeOffset="60597.3">18055 10583 0,'21'0'31,"0"0"-31,1 0 16,20 0-16,-21 22 0,0-1 0,0 0 15,22 0-15,-22 0 0,0 0 0,0 22 16,0-22-16,1 21 0,-22 1 15,0-1-15,0 0 0,0 1 0,0-1 16,-22 21-16,-20-20 0,21-1 0,-21 22 16,-1-22-16,1 0 0,0 1 15,20-22-15,-20 21 0,0-21 0,-1 0 16,22 1-16,0-1 0,0 0 0,0-21 16,0 0-16,21 21 15,-22-21-15,22-21 31,0 0-31,0 0 16,0-1-16,0 1 0,22-21 0,-22 21 16,21-22-16,0 22 0</inkml:trace>
  <inkml:trace contextRef="#ctx0" brushRef="#br0" timeOffset="60898.19">18754 10964 0,'21'0'15,"0"0"-15,0-21 32,-21 0-17,0 0-15,-21 21 16,0 0-1,0 0-15,-1 0 16,22 21-16,-21 0 0,21 0 16,0 1-1,0-1 1,0 0 0,0 0-16</inkml:trace>
  <inkml:trace contextRef="#ctx0" brushRef="#br0" timeOffset="61350.35">18754 11282 0,'0'0'0,"-22"0"16,22 21-16,22-21 94,-22 21-79,0 0 1,-22-21 15,1 0-15,21-21-1,0 0 1,0 42 31,0 0-47,0 1 16,21-1-16,-21 0 0,0 0 15,0 0-15,0 22 0,0-22 0,-21 21 16,0-21-16,0 22 0,0-22 0,-22 21 15,1-21-15,-21 22 0,-1-22 16,1 21-16,-1-21 0,-21 22 0,1-1 16,-1 0-16,0 1 0</inkml:trace>
  <inkml:trace contextRef="#ctx0" brushRef="#br0" timeOffset="62642.49">14436 12150 0,'0'0'0,"-22"0"0,1 0 0,0 0 15,0 0 1,42 0 15,21 0-15,1 0-16,-1 0 0,22 0 0,-1 0 15,22 0-15,-1 0 0,22 0 16,21 0-16,-21-21 0,42-1 0,-21 22 16,21-21-16,-21 0 0,43 21 0,-22-21 15,0 0-15,0 0 0,0 21 16,-21-22-16,-21 1 0,0 21 0,0-21 16,-21 0-16,-22 21 15,1 0-15,-22 0 0,0-21 0,1 21 16,-22 0-16,0 0 0,0 0 15,-21-21-15,-21 21 47,0 0-47,0 0 0,-1 0 16,1 0-16,-21 21 0,0 0 0,-1 0 16,-20 0-16</inkml:trace>
  <inkml:trace contextRef="#ctx0" brushRef="#br0" timeOffset="63441.04">14499 12615 0,'0'-21'0,"0"42"0,0-63 16,0 63-1,0 0-15,-42 1 16,21-1-16,-1 0 0,-20 21 16,21 22-16,-21-22 0,-1 0 0,1 22 15,0-22-15,-22 22 0,22-1 0,-22-20 16,1 20-16,-1-21 16,1 1-16,20 20 0,-20-20 0,-1-1 15,1 0-15,21 1 0,-1-22 0,1 21 16,21-21-16,0 0 0,-1 1 15,1-22-15,0 0 16,21-22 0,0 1-16,21 0 15,0 0-15,1 0 0,-1-22 0,-21 22 16,21 0-16,0 0 0,0-21 16,0 20-16,1-20 0,-1 21 0,0 0 15,0-22-15,-21 22 0,21 0 0,0 0 16,-21 0-16,0 0 0,22 21 15,-22 21 17,0 0-32,0 0 0,-22 0 15,1 0-15,21 22 0,-21-22 0,0 21 16,0-21-16,0 1 0,-1 20 0,22-21 16,-21 0-16,0 22 0,0-22 15,0 0-15,21 0 0,-21 0 0,21 0 16,21-21 15,0 0-31,0 0 16,0-21-16,0 0 0,1 21 15,-1 0-15,21 0 0,-21-21 0,22 21 16,-22 0-16,21 0 0,0-21 16,-20 21-16,20 0 0,-21-21 15,21-1-15,-20 22 0,-1 0 0,0 0 16,0 0-16,-21-21 0,21 21 15</inkml:trace>
  <inkml:trace contextRef="#ctx0" brushRef="#br0" timeOffset="64950.01">11620 14266 0,'0'-21'31,"0"0"0,0 0-15,0 0 156,0 0-141,0-1 16,0 1 172,0 42-141,0 1-62,0-1-1</inkml:trace>
  <inkml:trace contextRef="#ctx0" brushRef="#br0" timeOffset="65482.03">11536 14161 0,'0'0'0,"0"-22"47,0 1-31,0 0 15,0 42 0,21-21-31,0 21 16,0 1-16,0-1 0,1 0 0,-1 0 16,0 0-16,0 0 0,0 22 15,0-22-15,1 21 0,-1-21 0,0 22 16,0-1-16,0-21 0,0 22 0,1-1 15,20 0-15,-21-21 0,0 22 16,-21-22-16,21 21 0,1-21 0,-1 22 16,0-22-16,-21 0 0,0 0 15,21 0-15,0 1 0,-21-1 16,0 0-16,21-21 0,-21 21 16,22-21-16,-22-21 46,0 0-46,-22 0 16,1-1-16,0 1 0,0 0 16,0 0-16,21 0 0,-21 0 0,-1-1 15</inkml:trace>
  <inkml:trace contextRef="#ctx0" brushRef="#br0" timeOffset="65993.77">12213 14034 0,'21'0'0,"-21"-43"31,0 22-15,-21 21-1,0 0-15,0 0 16,0 0-16,-1 21 0,1-21 16,0 21-16,0 1 0,0-1 15,-22 21-15,1-21 0,21 0 0,-21 22 16,-1-1-16,1 0 0,0 1 0,-1-1 15,-20 0-15,20 1 0,1 20 16,21-20-16,-21-1 0,-1 0 16,22 1-16,-21-22 0,21 21 0,-1-21 15,1 22-15,0-22 0,0 0 0,21 0 16,0 0 15,0-42 16,21 21-47,-21-21 0,21 0 0,0 0 16,-21-1-16,0 1 15,22 0-15,-1 21 0</inkml:trace>
  <inkml:trace contextRef="#ctx0" brushRef="#br0" timeOffset="67765.66">16827 12383 0,'0'21'78,"0"0"-78,0 0 0,0 21 16,0-20-16,0 20 0,22-21 0,-1 43 15,0-22-15,0 0 0,0 22 16,0-1-16,1 1 0,-1-22 16,-21 22-16,21-22 0,0 0 15,0 1-15,-21-1 0,0 0 0,0 1 16,21-22-16,-21 0 0,0 0 0,0 0 15,0 0-15,0 1 0,0-1 16,-21-21 15,0 0-31,21-21 0,-21-1 16,21 1-16,-21 21 0,0-21 0,21 0 16,-22 0-16,22 0 0,-21-1 15,21 1-15,-21-21 0,0 42 0,21-21 16,0 0-16,0 42 31,0 0-31,0 0 16,0 0-16,0 0 0,0 1 0,0-1 15,0 0-15,0 0 0,21-21 16,0 21-16,0 0 0,1-21 0,-1 0 16,0 0-16,0 0 0,0 0 0,22 0 15,-22 0-15,0 0 0,21-21 16,-21 21-16,22-21 0,-22 0 0,0 0 15,0 0-15,0-1 0,1 1 16,-1 0-16,0 0 0,0 0 16,0 0-16,-21-1 0,0 1 0,0 0 15,21 21-15,1 0 16</inkml:trace>
  <inkml:trace contextRef="#ctx0" brushRef="#br0" timeOffset="69177.84">17568 13822 0,'0'0'16,"0"-21"-16,0 0 0,0-1 0,0 1 16,0 42 15,-21 1-31,21 20 0,-21-21 15,21 21-15,-21 1 0,21-1 16,0 0-16,0 1 0,0-1 0,-21 22 16,21-22-16,-22 0 0,22 1 0,0-1 15,0-21-15,0 21 0,0-20 16,-21 20-16,21-21 0,0 0 0,-21 0 16,21-42 15,0 0-31,0 0 0,0 0 0,0-22 15,0 1-15,0 0 16,21 21-16,-21-22 0,21 1 0,-21 0 16,0-22-16,22 22 0,-1-1 0,-21 1 15,21-21-15,0 20 0,0 1 16,0 0-16,1-1 0,-1 1 0,21 21 16,-21-22-16,0 22 0,22 21 15,-22 0-15,0 0 0,0 0 0,0 21 16,1 1-16,-1-1 0,0 0 0,-21 21 15,0-21-15,0 22 0,0-1 16,0-21-16,0 22 0,0-22 0,-21 21 16,-22-21-16,22 0 0,0 1 15,0-1-15,0 0 0,-22 0 16,22-21-16,0 0 0,0 21 0,0-21 16,0 0-16,21-21 15,0 0-15,0 0 16,0 0-16,0-1 0,0 1 15,0 0-15,21 21 16,-21 21 0,0 0-16,21 1 0,-21-1 0,0 0 15,0 0-15,0 21 0,0-20 16,0-1-16,21 21 0,-21-21 0,21 0 16,-21 1-16,0-1 0,21 0 0,1 0 15,-1 0-15,0-21 16,0 0-16,0 0 0,0 0 0,1 0 15,-1 0-15,0 0 0,21-21 16,-21 21-16,1-21 0,-1 0 0,0 0 16,0-1-16,0 1 0,-21 0 0,0 0 15,0 0-15,0 0 16,0-1-16,0 1 0,0 0 16,0 0 15,0 0 0,21 21-15,1 0-16,-1 0 0,-21-21 0,21 21 15,0 0-15,-21-22 0,-21 22 47,0 0-47,0 22 16,-1-1-16,1-21 0,0 21 0,0 21 15,21-21-15,-21 1 0,0-1 0,21 21 16,0-21-16,0 0 0,0 22 16,0-22-16,0 0 0,0 0 0,21-21 15,0 21-15,0-21 0,0 0 0,22 0 16,-22 0-16,21 0 16,0 0-16,1 0 0,-22-21 0,21 0 15,1 21-15,-1-21 0,0 0 0,1-22 16,-22 22-16,21 0 0,-21 0 15,0 0-15,1 0 0,-1-22 0,-21 22 16,0 0-16,0 0 0,0 0 0,0-1 16,0 44-1,-21-1 1,-1 0-16,22 0 16,-21 0-16,0 0 0,21 22 0,-21-1 15,0 0-15,21 1 0,-21-1 0,-1 22 0,22-1 16,0-21-16,-21 22 15,0-1-15,21 1 0,-21-1 0,21 1 16,0-1-16,-21 1 0,21-1 0,-21 1 16,-1-1-16,22 1 0,-21-1 0,0-20 15,21 20-15,-21-20 0,21-22 16,0 0-16,0 0 0,0 0 0,0-42 31,0 0-31,0 0 16,0-22-16,21 1 0</inkml:trace>
  <inkml:trace contextRef="#ctx0" brushRef="#br0" timeOffset="69445.69">18669 14330 0,'0'0'0,"0"-42"0,21-1 0,-21 1 0,21 21 16,-21-22-16,0 22 0,21 0 15,1 0-15,-1 0 0,-21 0 0,21 21 16,0 0-16,0-22 0,0 22 15,1 0-15,-22 22 0,21-1 16,-21 0-16,0 0 0,0 0 16,0 22-16,0-22 0,0 0 15,0 0-15,-21 21 0,-1-20 0,1-1 16,0 0-16,0 0 0,0 0 16,0-21-16,-1 21 0,1-21 0,0 22 15,21-44 1,0 1-1,0 0-15,42 0 0,-20 0 0</inkml:trace>
  <inkml:trace contextRef="#ctx0" brushRef="#br0" timeOffset="69849.47">19198 13991 0,'0'0'0,"-21"0"0,0 0 16,0 0-16,-1 0 0,1 21 15,0 1-15,0-22 0,0 21 0,0 0 16,-1 21-16,1-21 0,0 1 0,0 20 16,21-21-16,0 21 0,0-20 15,0 20-15,0-21 0,0 0 0,0 0 16,21 1-16,0-22 0,0 21 0,1-21 16,-1 0-16,21 0 0,-21 0 15,22 0-15,-22-21 0,0 21 0,21-22 16,-21 1-16,22 0 0,-22 0 15,0-21-15,-21 20 0,0 1 16,0-21-16,0 21 0,0-22 0,0 22 16,-21-21-16,0 21 0,0 0 0,-1-22 15,1 43-15,-21-21 0,21 0 16,-22 21-16,22 0 0,0 0 0,-21 0 16,21 21-16,-1-21 0,1 21 0,0 0 15,0 1-15,21-1 0,0 0 16,0 0-16,0 0 0,0 0 0,0 1 15,21-1-15,0 0 0,0 0 16,1-21-16,-1 0 0,21 21 0,-21-21 16,22 0-16,-1 0 0</inkml:trace>
  <inkml:trace contextRef="#ctx0" brushRef="#br0" timeOffset="70193.45">19579 14118 0,'0'0'0,"0"-21"16,0-21-1,0 21-15,21-1 0,-21 1 0,21 0 16,-21 0-16,22 0 0,-1 21 0,0-21 16,0 21-16,0 0 15,0 0-15,1 21 0,-22 0 0,21 0 16,0 0-16,-21 0 0,21 1 16,-21-1-16,0 0 0,0 21 15,0-21-15,0 1 0,0-1 0,0 0 16,0 0-16,0 0 15,0-42 17,0 0-32,0 0 15,0 0-15,0-1 0,0 1 16,0 0-16,0-21 0,21 21 0,-21-1 16,0 1-16,0 0 0,21 0 15,1 0-15,-22 0 0,21-1 0,-21 1 16,21 0-16,0 0 0,0 0 15,0 0-15,1-1 0</inkml:trace>
  <inkml:trace contextRef="#ctx0" brushRef="#br0" timeOffset="70453.64">20320 13526 0,'0'0'0,"21"-22"0,-21 1 16,0 42-1,-21 1 1,0-1-16,21 21 0,-21 0 15,-1 1-15,1-1 0,0 0 0,21 1 16,-21 20-16,0-20 0,21-1 0,-21 0 16,21 1-16,0-1 0,0 0 15,0 1-15,0-22 0,0 21 0,0-21 16,0 0-16,0 1 0,21-1 16,0-21-16,0 0 0,0 0 15,0 0-15,1 0 0,-1 0 16,0-21-16,0-1 0,0 22 0,0-21 15,-21-21-15,22 21 0,-22 0 16,21-1-16</inkml:trace>
  <inkml:trace contextRef="#ctx0" brushRef="#br0" timeOffset="70625.64">20002 13822 0,'0'0'0,"22"0"31,-1 0-31,0 0 0,0 0 16,21 0-16,-20 0 0,20 0 0,-21 0 16,21 0-16,1 0 0,-1-21 15,0 21-15,1 0 0,-1-21 0,22 21 16,-22 0-16</inkml:trace>
  <inkml:trace contextRef="#ctx0" brushRef="#br0" timeOffset="71105.95">21315 13885 0,'0'0'0,"-21"22"0,-1-1 15,22 0-15,0 0 0,0 0 16,-21 0-16,21 1 0,-21-1 0,21 0 16,-21 21-16,21-21 0,0 1 15,-21 20-15,21-21 0,-21 21 16,-1 1-16,22-22 0,0 0 0,0 21 16,0-20-16,-21-1 0,21 0 15,0 0-15,0 0 0,21-21 16,1 0-16,-1 0 0,0 0 15,21-21-15,1 21 0,20-21 16,-21 0-16,43 0 0,0-22 0,-1 22 16,22-21-16,0 21 0,0-22 0,0 22 15,0-21-15,-1 21 0,1-22 16,-21 22-16,0-21 0,-22 21 0,1-1 16,-43 1-16,21 0 0,-21 21 0,-21-21 15,-21 0 1,0 21-1,0 0-15,0 0 0,-1 0 16,1 0-16,0 0 0,0 0 0,0 0 16,0 0-16,-1 0 15</inkml:trace>
  <inkml:trace contextRef="#ctx0" brushRef="#br0" timeOffset="72021.85">10372 15896 0,'0'0'0,"0"-106"31,0 85-31,0 0 0,21 0 16,0 21-1,0 0-15,0 0 16,-21 21-16,21 0 0,-21 22 16,0-22-16,0 21 0,0 0 15,0 1-15,0-1 0,-21-21 0,0 22 16,21-1-16,-21-21 0,0 21 16,21-20-16,-21-1 0,21 0 0,0 0 15,0-42 16,0 0-31,21 0 0,0-1 16,-21 1-16,21-21 0,0 0 0,0 20 16,1-20-16,-1 0 0,0-1 0,0 1 15,0 0-15,0 21 0,1-1 16,-1 1-16,0 0 0,0 0 16,0 21-16,0 0 15,-21 21-15,0 0 0,0 0 16,0 1-16,0-1 0,0 0 0,0 21 15,0-21-15,0 22 0,0-22 16,0 21-16,0-21 0,0 1 0,0-1 16,0 0-16,0 0 15,22-21 1,-1 0-16,0 0 0,0 0 16,-21-21-16,21 0 0</inkml:trace>
  <inkml:trace contextRef="#ctx0" brushRef="#br0" timeOffset="72393.64">11303 15706 0,'0'0'0,"21"0"15,-42 0 1,0 0 0,0 21-16,-1 0 0,22 0 15,0 0-15,-21 1 0,21-1 0,-21 0 16,21 21-16,0-21 0,0 22 15,0-22-15,0 21 0,0-21 0,0 1 16,21-1-16,0-21 0,1 21 16,-1-21-16,0 0 15,0 0-15,0 0 0,0 0 0,1-21 16,-1 21-16,0-21 0,0-1 16,-21 1-16,21 0 0,-21-21 0,21 21 15,-21-1-15,0-20 0,0 21 16,0 0-16,0 0 0,-21-1 0,0 1 15,0 0-15,0 0 0,0 21 0,-1 0 16,1 0-16,0 0 16,0 0-16,42 0 47,0 0-47</inkml:trace>
  <inkml:trace contextRef="#ctx0" brushRef="#br0" timeOffset="72641.78">11959 15452 0,'0'0'0,"21"0"0,0 0 0,-21-21 0,0 42 15,-21 0 1,0 0-16,0 0 0,21 22 16,-21-22-16,0 21 0,-1-21 15,1 22-15,0-1 0,0 0 16,21-21-16,0 22 0,-21-1 0,21 0 15,0 1-15,0-22 0,0 0 0,0 21 16,0-20-16,21-1 16,0-21-16,0 0 0,0 0 15,1 0-15,-1 0 0,0-21 16,0-1-16,0 1 0,-21 0 16,0 0-16</inkml:trace>
  <inkml:trace contextRef="#ctx0" brushRef="#br0" timeOffset="72817.69">11684 15748 0,'0'0'0,"-21"0"0,21-21 0,0 0 15,21 21 1,0 0-16,21 0 0,-20-21 16,20 21-16,0 0 0,1 0 0,-1-22 15,0 22-15,22-21 0,-22 21 16,22 0-16,-1-21 0,-21 21 0,22-21 15,-22 21-15,22 0 0</inkml:trace>
  <inkml:trace contextRef="#ctx0" brushRef="#br0" timeOffset="74049.73">12975 15409 0,'0'0'0,"-21"0"15,0 0-15,0 0 0,-1 0 16,-20 0-16,21 0 0,0 0 15,-22 22-15,22-1 0,-21 0 0,21 0 16,0 21-16,-22-20 0,22 20 16,0-21-16,0 21 0,0 1 0,-1-1 15,1-21-15,0 22 0,0-1 16,21 0-16,0 1 0,0-22 0,0 21 16,0-21-16,0 0 0,21 1 0,21-1 15,-20-21-15,20 0 16,-21 0-16,21 0 0,1 0 0,-1 0 15,0-21-15,1-1 0,-1 22 16,0-21-16,1-21 0,-22 21 0,21 0 16,-21-1-16,1-20 0,-1 21 0,0 0 15,-21 0-15,0-1 0,0 1 16,0 42 15,-21 1-31,21-1 0,-21 21 16,-1-21-16,1 22 0,21-1 0,0-21 15,0 21-15,-21-20 0,21 20 16,0-21-16,0 0 0,0 0 16,0 1-16,21-22 0,0 0 0,1 0 15,-1 0-15,0 0 16,21 0-16,-21-22 0,1 1 0,-1 0 16,0 0-16,-21 0 0,21 0 15,-21-1-15,0-20 0,0 21 0,0 0 16,0-22-16,0 22 0,-21 0 15,21 0-15,-21 0 0,0 0 0,-1 21 16,1 0-16,0-22 0,0 22 0,0 0 16,0 0-16,21-21 31,21 21-31,0 0 0,0 0 16,21-21-16,-20 21 0,-1 0 15,21 0-15,-21 0 0,22-21 0,-22 21 16,0 0-16,21 0 0,-21 0 15,1 21-15,-1 0 0,0 0 16,-21 1-16,0-1 0,0 21 0,0-21 16,0 0-16,0 1 0,0 20 15,0-21-15,-21 0 0,21 0 0,0 1 16,-21-1-16,-1 0 16,22-42 15,0 0-16,0-1-15,0 1 0,0 0 0,0-21 16,22 21-16,-1-22 0,0 22 16,0-21-16,0 21 0,-21-22 0,21 22 15,1 0-15,-1 0 0,0 0 0,0-1 16,21 1-16,-20 21 0,-1 0 16,0 0-16,0 0 0,-21 21 15,0 1-15,0-1 0,0 21 16,0-21-16,0 22 0,0-22 0,-21 21 15,21 0-15,0-20 0,0 20 0,0-21 16,-21 0-16,21 0 16,0 1-16,0-1 0,21-21 15,0 0-15,0 0 16,0 0-16,1 0 0,20-21 0,-21 21 16,0-22-16,22 1 0,-1 0 0,-21-21 15,0 21-15,22-1 0,-22-20 16,0 21-16,0-21 0,0 20 0,0 1 15,-21 0-15,0-21 0,0 21 16,0-1-16,-21 22 16,0 0-16,0 0 0,0 0 15,0 22-15,-1-1 0,1 0 16,21 0-16,0 0 16,0 0-16,0 1 0,0-1 15,21 0-15,1 0 0,-1 0 16,-21 0-16,0 1 0,21-1 15,-21 0-15,0 0 0,0 0 16,0 0-16,-21 1 16,0-22-16,-1 0 15,1 0-15,0 0 0,0-22 16,21 1 0,0 0-1,0 0-15,0 0 0,21-22 0,-21 22 16,21 0-16,0 0 0</inkml:trace>
  <inkml:trace contextRef="#ctx0" brushRef="#br0" timeOffset="74674.38">14372 15600 0,'21'0'0,"-42"0"0,42-21 0,0 21 16,-21 21 0,0 0-16,0 0 0,0 0 15,-21 1-15,0-1 0,21 0 0,0 0 16,-21 21-16,21-20 0,0-1 15,0 0-15,0 0 0,0 0 16,0 0-16,0 1 0,21-22 0,0 0 16,0 0-16,1 0 15,-1 0-15,21 0 0,-21 0 0,0-22 16,1 22-16,-1-21 0,0 0 0,-21 0 16,0 0-16,0 0 0,0-1 15,0-20-15,0 21 0,0 0 0,-21 0 16,0-1-16,-1 1 0,1 0 15,0 21-15,0 0 0,0 0 0,0 0 16,-1 0-16,1 0 16,21 21-1,21-21 1,22 0-16,-22 0 0,0 0 0,0 0 16,22 0-16,-22-21 0,0 0 15,21 21-15,-21-21 0,22 0 0,-1-1 16,0 1-16,1-21 0,-1 21 15,-21 0-15,22-22 0,-22 1 0,0 21 16,0-22-16,-21 1 0,0 21 0,0-21 16,0 20-16,0 1 0,0 0 15,-21 21-15,0 0 0,0 0 0,-1 0 16,1 21-16,21 0 0,-21 22 16,0-1-16,0 0 0,21 1 15,-21 20-15,21-20 0,0-1 0,0 21 16,-22-20-16,22-1 0,0 0 15,0 1-15,0-22 0,0 21 0,0 1 16,0-22-16,0 21 0,0-21 16,0 0-16,22 1 0,-22-1 15,21-21-15,0 0 0,0 0 16,0 0-16,0-21 16,1-1-16,-1 1 0,0 0 0,0 0 15,0 0-15,0 0 0,1-1 16,-22 1-16</inkml:trace>
  <inkml:trace contextRef="#ctx0" brushRef="#br0" timeOffset="75017.7">15134 15685 0,'0'21'0,"0"-42"0,21 21 63,0 0-63,1 0 0,-1 0 15,0 0-15,0-22 16,0 22-16,0-21 0,22 0 0,-22 21 15,0-21-15,0 0 0,0 21 0,-21-21 16,0-1-16,0 1 0,0 0 16,0 0-16,-21 21 15,0 0-15,0 0 0,0 21 16,0 0-16,-22 0 0,22 1 16,0-1-16,-21 0 0,20 21 0,1-21 15,21 1-15,0-1 0,0 0 16,0 0-16,0 0 0,0 0 0,0 1 15,21-22-15,-21 21 0,22-21 0,-1 0 16,21 0-16,-21 0 0,0 0 16,22 0-16,-1 0 0,-21 0 0,22-21 15,-1-1-15,0 1 0,1 21 0,-1-21 16,-21-21-16,21 21 16,-20-1-16,-1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8T03:37:08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4339 3810 0,'0'-21'15</inkml:trace>
  <inkml:trace contextRef="#ctx0" brushRef="#br0" timeOffset="5584.06">1863 402 0,'0'0'0,"0"-21"0,0 0 0,0 0 16,0 0-16,0-1 15,0 1-15,0 0 0,0 0 16,0 0-16,0 0 15,0-1-15,0 1 0,0 0 16,0 42 15,0 22-31,0-22 16,0 21-16,-22 22 0,22-22 16,-21 21-16,0 1 0,21-1 0,-21 22 15,0 0-15,0-1 0,21 1 16,-22 21-16,1-21 0,0-1 15,0 22-15,0 0 0,21 0 16,-21-22-16,-22 22 0,22 0 16,0-21-16,0-1 0,0 1 0,-1-21 15,22-1-15,-21 1 0,21-22 16,-21 0-16,21 1 0,-21-1 16,21-21-16,0 0 0,0 0 0,0-42 31,0 0-31,0-21 0,0 21 15,0-22-15,0 1 0</inkml:trace>
  <inkml:trace contextRef="#ctx0" brushRef="#br0" timeOffset="6019.74">1270 847 0,'0'0'0,"-42"-148"32,42 126-32,0-20 0,0 21 0,0-21 15,21 20-15,0 1 0,0-21 16,21 21-16,22-22 0,-22 22 0,22-21 16,-1 21-16,1 0 15,-1-1-15,1 1 0,20 0 0,-20 0 16,-1 21-16,1 0 0,21 0 15,-43 0-15,21 21 0,-20 21 16,-1-20-16,-21 20 0,-21 0 0,0 22 16,-21-22-16,-21 22 0,21-22 15,-43 21-15,22 1 0,-22-1 0,1 1 16,-1-22-16,1 22 0,-1-22 16,1 0-16,20 1 0,1-22 15,0 21-15,-1-21 0,22 1 0,-21-22 16,42 21-16,-21-21 15,21 21-15,-21-21 0,42 0 32,0 0-17,0 0-15,0-21 0,0 21 16,1-21-16</inkml:trace>
  <inkml:trace contextRef="#ctx0" brushRef="#br0" timeOffset="6495.64">1905 1439 0,'0'0'0,"-21"0"15,0 0-15,21-21 0,0 0 16,0 0-1,0 0-15,21 21 0,0-21 16,0 21-16,0 0 0,0-22 16,22 22-16,-22 0 0,21 0 15,-21 0-15,22 0 0,-22 0 0,21 22 16,1-22-16,-22 21 16,21 0-16,-21 0 0,0 21 0,1-20 15,-22-1-15,0 21 0,0 0 16,0 1-16,0-1 0,-22-21 0,-20 22 15,21-1-15,0-21 0,-22 0 16,22 0-16,0-21 0,0 22 0,0-22 16,0 0-1,21-22-15,0 1 16,0 0-16,0 0 0,0 0 0,0-22 16,0 22-16,21 0 0,0-21 15,0 21-15,0-1 0,0 1 0,1 0 16,-1 0-16,21 0 15,0 0-15,-20-1 0,20 22 0,-21-21 16,21 21-16,-20 0 0,-1-21 16,0 0-16,0 21 0,0 0 0,0 0 15</inkml:trace>
  <inkml:trace contextRef="#ctx0" brushRef="#br0" timeOffset="6724.51">2879 1334 0,'0'42'31,"0"-21"-31,0 0 16,0 0-16,0 1 0,0-1 15,0 21-15,0-21 0,-22 0 16,22 22-16,-21-22 0,0 0 0,21 0 16,0 0-16,0 1 0,-21-1 15,21 0-15,0 0 0,0-42 31,21 0-15,-21 0-16,21-22 0</inkml:trace>
  <inkml:trace contextRef="#ctx0" brushRef="#br0" timeOffset="7096.3">3006 974 0,'0'0'0,"-127"-21"31,105 21-31,1 21 0,0 0 16,0 0-16,0 0 0,0 0 0,21 1 15,0-1-15,0 0 0,0 0 16,0 0-16,0 0 0,21-21 16,0 0-16,0 0 0,21 0 0,-20 0 15,-1 0-15,21 0 0,-21 0 16,0 0-16,1-21 0,-1 0 0,0 0 15,0 0-15,-21 0 16,0-1-16,0-20 0,0 21 0,0-21 16,0 20-16,-21 1 0,0 0 15,0 21-15,-1-21 0,1 21 16,0 0-16,-21 0 0,21 21 0,-1 0 16,1 0-16,0 1 0,0-1 15,0 0-15,21 21 0,0-21 0,0 1 16,0-1-16,0 21 0,0-21 15,0 0-15,21 1 0,0-22 0,0 21 16,0 0-16</inkml:trace>
  <inkml:trace contextRef="#ctx0" brushRef="#br0" timeOffset="7547.76">3492 1270 0,'0'0'0,"-42"0"32,21 0-32,-21 0 0,20 0 0,1 21 15,0 0-15,0 1 0,-21-1 16,20 0-16,1 21 0,0-21 0,0 22 16,0-22-16,21 21 15,-21-21-15,21 22 0,-22-1 0,22-21 16,0 0-16,0 22 0,0-22 15,0 0-15,0 0 0,22-21 0,-1 21 16,0-21-16,0 0 0,21 0 16,-20 0-16,20 0 0,0-21 0,1 0 15,-1 0-15,0 0 0,1-22 16,-1 22-16,-21-21 0,0 21 0,0-22 16,1 1-16,-22 0 0,21-1 15,-21 22-15,0-21 0,0 21 16,-21 0-16,-1-1 0,1 1 15,-21 21-15,21 0 0,-22 0 0,1 0 16,0 0-16,-1 0 0,22 0 16,-21 0-16,0 0 0,20 21 0,-20-21 15,21 22-15,21-1 0,-21 0 16,21 0-16,0 0 16,21-21-16,21 0 15,-21 0-15,1 0 0</inkml:trace>
  <inkml:trace contextRef="#ctx0" brushRef="#br0" timeOffset="7963.63">3768 1397 0,'0'0'0,"0"-21"16,0 0-16,0 0 15,0-1-15,21 22 16,0-21-16,0 21 0,0 0 0,0-21 15,22 21-15,-22 0 0,21 0 16,-21 0-16,22 0 0,-1 0 0,-21 0 16,22 21-16,-22 0 0,21 1 15,-21-1-15,22 0 0,-22 0 0,-21 21 16,0-20-16,0 20 16,0-21-16,0 21 0,0 1 0,-21-22 15,-1 0-15,1 21 0,0-20 16,0-22-16,0 21 0,0 0 0,-1-21 15,1 0-15,21-21 16,0 0 0,0-1-16,0 1 0,0 0 15,0 0-15,21-21 0,1 20 0,-22 1 16,21 0-16,0-21 0,0 21 16,0-1-16,0 1 0,1 0 0,-1 0 15,0 0-15,21 21 0,-21-21 16,1-1-16,20 22 0,-21-21 15,0 21-15,22 0 0,-22-21 16,0 21-16</inkml:trace>
  <inkml:trace contextRef="#ctx0" brushRef="#br0" timeOffset="8227.46">4889 1228 0,'0'0'0,"0"21"31,0 0-31,0 0 0,-21 0 0,0 1 16,21-1-16,-21 0 0,21 0 16,0 21-16,-21-20 0,21 20 15,-21-21-15,21 0 0,-22 22 16,22-22-16,0 0 0,0 0 0,0 0 16,0 0-16,0 1 0,0-1 15,22-42 16,-1 21-31,0-22 0,-21 1 0,21 0 16,0-21-16,-21 21 0,21-22 16</inkml:trace>
  <inkml:trace contextRef="#ctx0" brushRef="#br0" timeOffset="8619.45">5016 931 0,'0'0'0,"0"-42"0,-21 0 0,0 21 16,0-1-16,0 22 0,0-21 15,-1 21-15,1 0 0,0 0 0,0 0 16,-21 21-16,20 1 0,1-1 16,0 21-16,0-21 0,21 22 0,0-22 15,0 21-15,0-21 0,0 22 16,0-22-16,0 0 0,21 0 0,0 0 16,22-21-16,-22 0 0,0 0 15,21 0-15,-21 0 0,1 0 0,20 0 16,-21 0-16,0-21 15,0 0-15,1 0 0,-1-22 0,-21 22 16,0-21-16,21 0 0,-21-1 16,0 1-16,0 0 0,0-1 0,0 22 15,-21-21-15,21 21 0,-21-1 16,-1 1-16,1 21 0,0 0 0,0 0 16,0 0-16,-22 0 0,22 21 15,0 1-15,0-1 0,0 0 0,0 21 16,-1-21-16,22 22 0,0-22 15,0 0-15,0 21 0,0-20 16,0-1-16,0 0 0,22-21 0,-1 21 16,0-21-16,0 0 0,21 0 15</inkml:trace>
  <inkml:trace contextRef="#ctx0" brushRef="#br0" timeOffset="9659.54">5715 508 0,'0'0'16,"0"-21"-16,0 0 0,0 0 16,-21 42 15,21 0-31,-21 0 0,-1 0 16,22 22-16,-21-22 15,0 21-15,0 22 0,0-1 0,21 1 16,-21-1-16,-1 1 0,1-1 15,0 22-15,0-22 0,0 1 0,0-1 16,-1-20-16,1 20 0,0 1 16,0-22-16,21 21 0,0-20 0,0-1 15,0 0-15,0 1 0,0-1 16,0-21-16,21 0 0,0 1 0,0-1 16,1-21-16,20 0 0,-21 0 15,21 0-15,22-21 0,-22-1 0,22 1 16,-1-21-16,-20 21 0,20-22 15,-21 1-15,22 0 0,-22-1 16,1 22-16,-22-21 0,21 0 16,-21 20-16,0-20 0,1 21 0,-22 0 15,-22 42 17,1 0-32,21 21 0,-21-20 15,0-1-15,0 21 0,0-21 16,21 22-16,0-22 0,0 0 0,0 21 15,0-21-15,0 1 0,0-1 16,0 0-16,21-21 0,0 0 0,0 21 16,0-21-16,0 0 0,22 0 15,-1-21-15,0 0 0,1 21 16,-1-43-16,0 22 0,1 0 16,-1-21-16,0-1 0,-20 22 0,20-21 15,-21 21-15,0 0 0,0-1 0,1 1 16,-22 0-16,0 0 0,21 0 15,-21 0-15,-21 21 32,-1 21-32,1-21 15,21 21-15,-21 0 0,0 0 16,21 0-16,-21 22 0,0-22 16,21 21-16,-22 1 0,1-1 15,0 21-15,21 1 0,0-22 0,0 22 16,0-1-16,0 22 0,0-22 0,0 1 15,0-1-15,0 22 0,0 0 16,0-1-16,0 1 0,0 0 0,0 21 16,0-22-16,0 1 0,0 21 15,0-22-15,21 22 0,-21 0 0,0 0 16,0-21-16,21-1 0,-21 22 0,0-21 16,0-1-16,0 1 0,22 0 15,-22-1-15,0-20 0,21-1 0,-21 1 16,0-1-16,0-20 0,0-1 15,0 0-15,0-20 0,0-1 16,0 0-16,-21-21 16,-1 0-16,1-21 0,0-22 0,0 22 15,0-21-15,0 0 0,-1-22 16,1 1-16,0-1 0,0 1 0,0-22 16,21 21-16,0 1 0,-21-22 0,21 22 15,0-22-15,0 0 0,0 1 16,0-1-16,0 0 0,0 1 0,21-1 15,-21 0-15,21 1 0,0-1 16,0 0-16,22 1 0,-22-1 0,21 0 16,-21 22-16,22-22 0,-1 22 15,0 20-15,1-20 0,-22-1 16,21 22-16,-21-21 0,22 20 0,-43-20 16,21 20-16,-21-20 0</inkml:trace>
  <inkml:trace contextRef="#ctx0" brushRef="#br0" timeOffset="10044.33">5609 995 0,'0'0'0,"0"-21"16,21 21-16,0 0 16,22-21-16,20 21 0,1 0 0,20-22 15,-20 22-15,21-21 0,-22 21 16,22-21-16,-1 21 0,1 0 0,0-21 15,-22 21-15,22 0 16,0 0-16,-22 0 0,-21 0 16,1 0-16,-1 0 0,-21 0 0,0 0 15,-42 0 1,0 0-16,-21 0 16,21 0-16,-22 0 0,1 21 15,0 0-15</inkml:trace>
  <inkml:trace contextRef="#ctx0" brushRef="#br0" timeOffset="10703.8">804 2646 0,'0'0'16,"0"-21"-16,-21 21 15,21-21-15,-21 21 0,21-22 16,21 22 15,0 0-31,22 0 0,-22 0 16,21 0-16,0-21 0,22 21 15,-1 0-15,22 0 0,21 0 16,0 0-16,0 0 0,21 0 16,0 0-16,21 0 0,0 0 0,42 0 15,-20 0-15,20 0 0,1 0 16,20 0-16,1 0 0,0 0 0,21 0 16,-1 0-16,22 0 0,-21 0 15,21 0-15,-21 0 0,21 0 0,-21 0 16,-21 0-16,-1 0 0,1 0 15,0 0-15,-22 0 0,-21 0 0,22 0 16,-43 0-16,0 0 0,-21 0 16,0 0-16,0 0 0,-21 0 0,-21 0 15,-1 0-15,1 0 0,-21 0 16,-1 0-16,-21 0 0,-20 0 16,20 0-16,-63 0 31,-22-21-31,1 21 0,0 0 15,-22 0-15,1 0 0</inkml:trace>
  <inkml:trace contextRef="#ctx0" brushRef="#br0" timeOffset="11357.23">889 2836 0,'0'0'0,"-21"0"0,0 0 0,-1-21 0,1 21 16,21-21 0,21 21 15,1 0-31,-1 0 16,0 0-16,21 0 0,22 0 0,-22 0 15,43 0-15,-22 0 0,43 0 16,0 0-16,0 0 0,21 0 0,0 0 15,0 0-15,42 0 0,-21 0 16,43 0-16,-22 0 0,0 0 0,1 0 16,20 0-16,1 0 15,-1-21-15,1 21 0,-1 0 0,1 0 16,20-21-16,-20 21 0,21-21 16,-22 21-16,1 0 0,-1 0 0,1 0 15,-1-22-15,-21 22 0,-20 0 16,20 0-16,-21 0 0,0 0 0,-21 0 15,0-21-15,0 21 0,0 0 16,-42 0-16,0-21 0,-1 21 0,-20 0 16,-1 0-16,-20-21 0,-1 21 15,0 0-15,-21 0 0,1 0 0,-22-21 16,21 21-16,-21-21 31,0-1 0,-21 22 1</inkml:trace>
  <inkml:trace contextRef="#ctx0" brushRef="#br0" timeOffset="11508.02">7620 2731 0,'0'0'0,"63"0"31,-41 0-31,20 0 16</inkml:trace>
  <inkml:trace contextRef="#ctx0" brushRef="#br0" timeOffset="104667.65">910 4106 0,'0'-21'78,"21"21"-78,0-21 31,-21 0 1</inkml:trace>
  <inkml:trace contextRef="#ctx0" brushRef="#br0" timeOffset="106500.6">804 3831 0,'0'-21'0,"0"42"0,-21-63 0,0 21 16,21 0 0,-21 21-1,21 21 1,0 0 0,0 0-16,0 0 0,0 22 0,0-22 15,0 0-15,0 0 0,0 21 16,0-20-16,0-1 0,21 0 15,-21 0-15,21 0 0,0-21 16,0 0-16,-21 21 0,22-21 16,-1 0-16,0 0 0,0-21 0,0 0 15,22 21-15,-22-21 0,0 0 16,0-22-16,0 22 0,22 0 0,-22 0 16,0-21-16,0 20 0,-21 1 15,0 0-15,21 0 0,-21 0 0,0 0 16,0-1-16,0 1 0,0 0 15,0 0-15,-21 21 16,0 0-16,0 0 16,0 0-1,-1 21-15,22 21 0,-21-20 0,21-1 16,0 21-16,-21 0 0,21 1 16,-21 20-16,21-20 0,0 20 0,0 1 15,0-1-15,0 1 0,0-22 16,0 21-16,0-20 0,0 20 0,0-20 15,0-1-15,0 0 0,0-21 16,0 22-16,0-22 0,0 21 16,0-21-16,0 1 0,0-1 0,0 0 15,0 0-15,-21-21 16,21 21-16,-21-21 0,-1 0 0,1 0 16,0-21-1,0 0-15,21 0 0,-21 0 0,0-1 16,-1 1-16,22 0 0,-21 0 15,0-21-15,0 20 0,0 1 0,21 0 16,-21 0-16,-1 21 16,22 21 15,0 0-31,0 0 0,0 1 16,0-1-16,0 0 0,22 21 0,-1-21 15,-21 1-15,21-1 0,0 0 16,0 0-16,0 0 0,1 0 0,-1-21 15,0 0-15,21 0 16,-21 0-16,22 0 0,-22 0 0,21-21 16,1 0-16,-1 21 0,-21-42 15,21 21-15,1-1 0,-1 1 16,0 0-16,-20-21 0,-1 21 0,21-22 16,-21 22-16,0 0 0,-21-21 15,0 20-15,22 1 0,-22 0 0,0 0 16,-22 42-1,1-21 1,21 21-16,-21 0 0,0 1 16,0 20-16,21-21 0,0 21 0,-21-20 15,21 20-15,-22-21 16,22 21-16,0-20 0,-21-1 0,21 21 16,0-21-16,0 0 15,0 1-15,0-44 31,0 1-15,21 0-16,-21 0 0,22-21 0,-1 20 16,-21 1-16,21-21 0,0 21 15,-21-22-15,21 22 0,-21 0 0,21-21 16,1 21-16,-22-1 0,21 1 16,0 21-1,0 0 1,-21 21-16,21-21 0,-21 22 15,21-1-15,-21 21 0,0-21 16,0 0-16,0 1 0,0-1 0,22 21 16,-22-21-16,21 0 0,-21 1 15,0-1-15,21 0 0,0-21 16,0 21-16,0-21 16,1 0-16,-1 0 0,0-21 0,0 0 15,0 0-15,0-1 0,-21 1 16,22 0-16,-1 0 0,0 0 0,0 0 15,-21-1-15,0-20 16,21 21-16,-21 0 0,21 0 0,-21-1 16,0 1-16,0 0 0,0 42 47,0 0-47,0 1 0,0-1 0,0 21 15,0-21-15,-21 0 0,21 1 16,0 20-16,0-21 0,0 0 0,0 22 15,0-22-15,0 0 0,21 0 16,1-21-16,-1 21 0,0-21 16,0 0-16,0 0 0,0 0 0,22 0 15,-22-21-15,21 21 0,1-21 16,-1 0-16,-21 0 0,21-1 16,-20 1-16,20-21 0,-21 21 0,0 0 15,0-1-15,1-20 0,-22 21 16,21 0-16,-21-22 0,0 22 0,0 0 15,0 0-15,0 0 0,-21 21 32,-1 0-32,1 0 0,21 21 15,0 0-15,-21 0 16,21 22-16,-21-22 0,21 21 16,0 0-16,-21 22 0,21-1 15,0 1-15,0-1 0,0 22 0,0-21 16,0 20-16,0 1 0,0 0 15,-21-1-15,21 1 0,-22 0 0,1-1 16,21 22-16,-21-21 0,0-1 0,0 1 16,0 0-16,-22-1 0,22 1 15,0-21-15,0 20 0,0 1 0,-1-22 16,1 1-16,0-1 0,0 1 16,0-22-16,0 1 0,21-22 0,-22 0 15,22 0-15,0 0 0,0-42 31,0 0-31,0-21 0,0-1 16,22 1-16,-1-22 0,-21 22 16,21-43-16,0 22 0,0-22 0,0 1 15,22-1-15,-22 0 0</inkml:trace>
  <inkml:trace contextRef="#ctx0" brushRef="#br0" timeOffset="106839.4">2413 4741 0,'0'-42'16,"0"84"-16,0-105 0,-21 42 0,21-22 0,-21 22 16,21 0-16,0 0 15,0 0-15,0 0 0,0-1 16,21 22-16,0-21 0,0 0 16,0 21-16,0-21 0,22 21 0,-1 0 15,-21 0-15,22 0 0,-22 0 16,21 0-16,-21 0 0,22 21 0,-22 21 15,-21-20-15,0-1 0,0 21 16,0-21-16,0 22 0,-21-22 0,-1 21 16,1 0-16,0-20 0,-21 20 0,-1-21 15,1 0-15,21 0 0,-21 1 16,20-1-16,1 0 0,0-21 16,0 0-16,0 0 15,21-21 1,21 0-16,0-1 15,0 1-15,22 21 0,-22-21 0,0 0 16,21 0-16</inkml:trace>
  <inkml:trace contextRef="#ctx0" brushRef="#br0" timeOffset="107300.14">3048 4445 0,'0'-21'16,"0"0"-16,0 0 31,-21 21-15,0 21-16,-1 0 15,22 0-15,-21 0 0,0 0 0,0 1 16,21-1-16,-21 21 0,21-21 16,-21 0-16,21 22 0,0-22 0,0 0 15,0 21-15,0-20 0,0-1 16,0 0-16,21 0 0,0-21 0,-21 21 15,21-21-15,21 0 0,-20 0 0,-1 0 16,0 0-16,21-21 0,-21 0 16,1 21-16,20-21 0,-21 0 0,0-1 15,0 1-15,1 0 16,-1-21-16,0 21 0,-21-22 0,0 22 16,0 0-16,0-21 0,0 20 15,0 1-15,-21 0 0,0 0 0,-1 0 16,1 21-16,0 0 0,0 0 0,0 0 15,-22 0-15,22 0 0,0 0 16,0 21-16,0 0 0,0 0 0,-1 0 16,1 1-16,21-1 0,0 0 15,0 0-15,-21 0 0,21 0 16,0 1-16,0-1 0,0 0 16,21-21-16,0 21 0,1-21 0,-1 0 15,0 21-15,0-21 0</inkml:trace>
  <inkml:trace contextRef="#ctx0" brushRef="#br0" timeOffset="108032.72">3302 4763 0,'0'21'16,"21"-42"31,0 21-47,0-22 0,1 1 15,-1 21-15,0-21 0,0 0 0,21 0 0,-20 0 16,-1-1-16,21-20 16,-21 21-16,0 0 0,1 0 0,-22-1 15,0 1-15,0 0 16,-22 21 0,1 0-16,0 0 0,-21 21 0,21 0 15,-1-21-15,-20 22 0,21-1 16,0 0-16,0 0 0,21 0 15,0 0-15,0 1 0,0-1 16,21 0-16,0 0 0,0 0 16,0-21-16,-21 21 0,21 1 15,1-22-15,-1 21 0,0 0 16,-21 0-16,21-21 0,-21 21 16,21-21-16,-21 21 15,21-21-15,1 0 16,-1 0-16,0 0 15,0 0-15,0 0 0,0-21 16,1 21-16,-1-21 0,0 0 0,0 0 16,0 0-16,22-1 0,-22-20 15,0 21-15,0-21 0,0 20 0,0-20 16,1 0-16,-1-1 0,0-20 16,0 21-16,-21-22 0,21 22 15,-21-1-15,21-20 0,-21 21 0,0 20 16,0-20-16,0 21 0,0 0 15,0 0-15,0-1 0,0 1 0,0 42 32,-21 1-32,21-1 0,-21 21 15,21 0-15,0 1 0,0-1 0,-21 0 16,0 22-16,21-22 0,-21 22 16,21-22-16,0 0 0,-22 1 0,22-1 15,-21 22-15,21-43 0,0 21 0,0 0 16,0 1-16,0-22 0,0 0 15,0 0-15,0 0 0,21 1 16,1-1-16,-1-21 0,0 0 16,0 0-16,0 0 0,0 0 15,1-21-15,-1-1 0,0 1 16,0 0-16,0 0 0,0-21 16,1 20-16,-22-20 0</inkml:trace>
  <inkml:trace contextRef="#ctx0" brushRef="#br0" timeOffset="108243.6">4022 4445 0,'0'0'0,"21"0"32,0 0-17,0-21-15,0 21 0,22 0 0,-22-21 16,0 21-16,21 0 0,-21-21 15,22 21-15,-22 0 0,21 0 0,-21 0 16,1 0-16,-1 0 0,-21-22 16</inkml:trace>
  <inkml:trace contextRef="#ctx0" brushRef="#br0" timeOffset="110376.49">4762 4805 0,'22'0'16,"-1"0"-1,-21-21-15,21 21 16,-21-21-16,0-1 0,21 22 0,-21-21 16,21 0-16,-21 0 15,21 0-15,-21 0 0,0-1 16,0 1-16,0 0 0,0 0 0,0 0 16,0-22-16,0 22 0,-21 0 0,0 0 15,0 0-15,0 0 0,0 21 16,-1 0-16,1-22 0,0 22 0,-21 0 15,21 0-15,-1 22 0,-20-22 16,21 21-16,0 0 0,-22 0 0,22 21 16,0-20-16,0 20 0,0-21 0,0 0 15,-1 22-15,22-22 0,0 21 16,0-21-16,0 0 0,0 1 0,0-1 16,0 0-16,0 0 15,22-21-15,-1 0 0,0 0 0,0 0 16,0 0-16,0 0 0,1 0 0,-1 0 15,0-21-15,21 0 0,-21 0 16,22-1-16,-22 1 0,0 0 0,0 0 16,0 0-16,22 0 0,-43-22 0,21 22 15,0 0-15,0-21 0,-21 20 16,0 1-16,21 0 0,-21 0 0,22 0 16,-22 42 15,0 0-31,0 0 15,0 22-15,0-22 16,0 0-16,0 0 0,0 0 0,0 0 16,0 1-16,0-1 0,0 0 0,0 0 15,21 0-15,0-21 0,0 21 16,0-21-16,0 0 0,1 0 16,-1 0-16,0 0 0,0 0 0,0 0 15,0-21-15,1 21 0,-1-21 16,0 0-16,0 0 0,0 0 0,0-1 15,1 1-15,-22 0 0,0 0 16,0-21-16,21 20 0,-21 1 0,0 0 16,0 0-16,0 42 31,0 0-15,0 0-16,0 1 0,-21 20 15,21-21-15,-22 0 0,22 0 0,0 1 16,0-1-16,0 0 0,0 0 0,-21 0 15,21 0-15,0 1 16,0-44 15,21 1-31,-21 0 16,22 0-16,-22 0 0,21 0 0,-21-1 16,21 1-16,0 0 0,-21-21 15,21 21-15,0-1 0,1 1 16,-22 0-16,21 21 0,0 0 0,0 0 15,0 0 1,-21 21-16,21 0 0,-21 1 0,0-1 16,22 0-16,-22 0 0,21 0 0,-21 0 15,0 1-15,21-1 0,0 0 16,0 0-16,-21 0 0,21 0 0,1 1 16,-1-1-16,0-21 0,0 0 0,0 0 15,0 0-15,1 0 0,-1 0 16,21 0-16,-21 0 0,0-21 0,1-1 15,-1 1-15,0 0 0,0 0 16,0 0-16,0 0 0,1-1 16,-1-20-16,0 21 0,-21-21 0,21 20 15,0-20-15,-21 21 0,21 0 0,-21 0 16,22-1-16,-1 22 16,-21 22-1,0-1 1,0 0-16,0 0 0,0 0 15,0 0-15,0 1 0,0-1 16,21-21 15,-21-21-15,0-1 0,0 1-16,0 0 15,0 0-15,0 0 0,0 0 0,0-1 16,0 1-16,0 0 15,-21 21 1,0 0-16,-1 0 0,1 0 16,0 21-16,0 0 0,21 1 15,-21-1-15,0 0 0,-1 21 0,22-21 16,0 1-16,0 20 0,-21-21 0,21 0 16,0 22-16,0-22 15,0 0-15,0 21 0,0-21 0,21 1 16,-21-1-16,22 0 0,-1 0 0,21 0 15,-21-21-15,0 0 0,22 0 16,-1 0-16,-21 0 0,22 0 0,-1-21 16,0 21-16,22-21 0,-22 0 0,0 0 15,1-1-15,-22 1 0,21-21 16,1 21-16,-22 0 0,0-22 0,0 22 16,0 0-16,0-21 0,-21 20 0,0 1 15,0 0-15,0 0 16,0 0-16,0 0 0,-21 21 15,0 0-15,21 21 16,-21-21-16,0 21 0,0 0 16,-1 0-16,22 0 0,-21 1 0,21-1 15,-21 0-15,21 0 0,0 0 0,0 22 16,0-22-16,0 0 0,0 0 16,0 0-16,0 0 0,21 1 15,0-22-15,1 0 0,-1 21 0,0-21 16,0 0-16,0 0 0,22 0 15,-22 0-15,21-21 0,-21-1 0,22 1 16,-1 0-16,0 0 0,-21 0 16,22 0-16,-22-1 0,21-20 15,-21 21-15,1 0 0,-1-22 0,0 22 16,0-21-16,-21 21 0,0 0 0,0-1 16,0 1-16,-21 21 15,0 0 1,0 21-16,21 1 0,-22-1 0,1 0 15,21 0-15,0 0 0,0 0 16,0 22-16,0-22 0,0 0 0,0 0 16,0 0-16,0 1 0,0-1 0,21 0 15,1 0-15,-1 0 16,-21 0-16,21-21 0,-21 22 16,-21-22 15,0 0-31,-1 0 0,1 0 15,0 0-15,0 0 0,0 0 0,0 0 16,-1 0-16,1 0 16,21-22-1,0 1-15</inkml:trace>
  <inkml:trace contextRef="#ctx0" brushRef="#br0" timeOffset="111900">8657 4699 0,'0'0'0,"0"-21"47,21 21-47,-21-21 0,21 0 0,1 21 16,-1-22-16,0 1 0,0 0 15,0 0-15,0 0 0,1-22 0,-22 22 16,0 0-16,0 0 0,0-21 0,0 20 15,0 1-15,0 0 0,-22 0 16,1 21-16,0-21 0,-21 21 0,21 0 16,-1 0-16,-20 0 0,21 21 15,-21 0-15,-1 0 0,22 0 16,-21 1-16,21 20 0,-1-21 0,1 21 16,0-20-16,21 20 0,0-21 0,0 0 15,0 0-15,0 1 0,0-1 16,21 0-16,0-21 0,22 0 15,-22 0-15,21 0 0,-21 0 0,22 0 16,-1-21-16,0 21 0,1-21 16,-1-1-16,0 1 0,1 21 0,-1-21 15,-21 0-15,0 0 0,1 0 0,-1-1 16,-21 1-16,0 0 16,0 0-16,0 0 0,0 0 15,-21 21 1,-1 0-16,1 21 15,21 0-15,-21 0 0,21 0 0,0 22 16,0-22-16,-21 21 0,21 0 0,0 1 16,-21-1-16,21 0 0,0 22 15,0-22-15,0 22 0,0-1 0,0 1 16,0-1-16,0 1 0,0-1 0,0 1 16,0-1-16,0 1 0,21-1 15,-21 22-15,21-22 0,-21 22 0,0 0 16,0-1-16,0-20 0,0 21 0,0-22 15,0 22-15,0-22 0,0 22 16,0-22-16,-21 1 0,0-1 16,21-20-16,-21-1 0,-1 0 0,1 1 15,0-1-15,0-21 0,21 0 0,-21 1 16,0-22-16,-1 0 0,1 0 0,0 0 16,0-22-16,0 1 0,0 0 15,-22-21-15,22-1 0,0 1 0,0-21 16,0-1-16,-1 1 0,1-1 0,0-21 15,0 1-15,21-1 0,0 0 16,0-20-16,0-1 0,0 21 0,0-21 16,21 22-16,0-22 0,22 21 0,-22-21 15,21 22-15,0-22 0,1 21 16,20 0-16,-20 22 0,20-22 16,1 22-16,-1-1 0,1 1 0,-22 20 15,21-20-15,-20 21 0,-22 20 0,85-83 31,-106 83-31,0 1 0,0 42 47,0 1-31,0-1-16,0 0 0,0 21 16,0-21-16,0 1 0,0 20 0,0-21 15,0 0-15,0 0 0,0 1 16,0-1-16,0 0 0,0 0 15,21-21 17,0 0-17,-21-21-15,0 0 0,0 0 16,0-1-16,0 1 0,0 0 16</inkml:trace>
  <inkml:trace contextRef="#ctx0" brushRef="#br0" timeOffset="112264.79">9334 4001 0,'-42'-22'15,"21"22"-15,0 0 16,0 22-16,21-1 0,-22 0 16,22 0-16,0 0 0,0 0 15,0 1-15,22-22 16,-1 0-16,0 0 15,0 0-15,21 0 0,-20 0 16,-1-22-16,0 22 0,0-21 16,0 0-16,0 0 0,-21 0 0,0 0 15,0-1-15,0 1 16,0 0-16,-21 21 16,0-21-16,0 21 0,0 0 0,0 0 15,-1 0-15,1 0 0,0 21 0,0-21 16,0 21-16,0 0 0,21 1 15,0-1-15,0 0 0,0 0 0,0 0 16,0 0-16,0 1 0,0-1 0,0 0 16,0 0-16,21 0 0,0 0 15,-21 1-15,21-1 0,0-21 0,0 21 16,1-21-16</inkml:trace>
  <inkml:trace contextRef="#ctx0" brushRef="#br0" timeOffset="112684.55">9715 4255 0,'0'0'0,"-63"-22"15,63 44 32,0-1-47,0 0 0,0 0 0,0 0 16,0 22-16,0-22 15,0 0-15,-21 21 0,21-21 0,0 1 16,0-1-16,0 0 0,0 0 0,0 0 16,0 0-16,0 1 15,21-22 1,0 0-16,0-22 0,0 22 16,1-21-16,-1 0 0,0 0 15,-21 0-15,21 0 0,0-1 0,0 1 16,1 0-16,-1 0 0,0-21 0,0 20 15,0 1-15,0 0 0,-21 0 16,0 0-16,22 21 0,-22-21 16,0 42 15,0 0-15,0 0-1,0 0-15,0 0 16</inkml:trace>
  <inkml:trace contextRef="#ctx0" brushRef="#br0" timeOffset="113464.1">10033 4487 0,'0'0'0,"0"22"16,21-22 0,0 0-16,0 0 15,1 0-15,-1 0 0,21 0 0,-21-22 16,22 1-16,-22 21 0,21-21 15,-21 0-15,0 21 0,1-21 0,-1 0 16,0-1-16,-21 1 0,21 0 0,-21 0 16,0 0-16,0 0 15,-21 21-15,0 0 0,0 0 16,-1 0-16,-20 0 0,21 21 16,0 0-16,0 0 0,-1 21 15,1-20-15,21-1 0,0 21 0,-21-21 16,21 22-16,0-22 0,0 0 0,0 0 15,21 0-15,-21 0 16,21 1-16,1-22 0,-1 21 0,0-21 16,0 0-16,21 0 0,-20 0 0,20 0 15,-21 0-15,21 0 0,1-21 16,-22 21-16,21-22 0,1 1 0,-22 0 16,0 0-16,21 0 0,-21 0 0,1-1 15,-1 1-15,-21 0 0,21 0 16,-21-21-16,21 20 0,-21 1 0,0 0 15,0 0-15,0 0 0,0 42 32,0 0-32,0 0 15,0 0-15,0 22 16,-21-22-16,21 0 0,-21 0 16,21 0-16,0 1 0,0-1 0,0 0 15,0 0-15,-21-21 0,21 21 0,0 0 16,-22-21-16,22 22 15,-21-44 17,21 1-32,0 0 15,0 0-15,0 0 16,0-22-16,0 22 0,0-21 0,21 21 16,1-22-16,20 1 0,-21 21 15,21-21-15,1 20 0,-1-20 16,22 42-16,-22-21 0,21 21 0,-20 0 15,-1 0-15,0 0 0,1 21 16,-1 0-16,-21 22 0,0-22 0,1 21 16,-22 0-16,0-20 0,0 20 0,0 0 15,0 1-15,0-22 0,-22 0 0,1 21 16,0-21-16,0 1 0,21-1 16,-21 0-16,0-21 0,21 21 0,-22-21 15,22-21 16,0 0-15,22 0-16</inkml:trace>
  <inkml:trace contextRef="#ctx0" brushRef="#br0" timeOffset="113907.85">12721 3768 0,'0'-43'15,"0"1"-15,0 21 0,0 0 0,0-22 0,0 22 16,0 0-16,0 0 0,0 42 31,0 21-31,0-20 16,0 20-16,0 0 0,0 22 16,-21-22-16,0 22 0,21-1 0,-21 22 15,-1-22-15,1 1 0,0-1 16,0 1-16,0-22 0,0 22 15,-1-22-15,22 0 0,-21-21 0,21 22 16,-21-22-16,21 0 0,0 0 0,0 0 16,21-21-1,0 0-15,1-21 16,-1 0-16,0 0 0,21 0 0,-21-22 16,22 1-16,-1 21 0</inkml:trace>
  <inkml:trace contextRef="#ctx0" brushRef="#br0" timeOffset="114283.66">13123 4106 0,'0'0'0,"0"-21"16,0 42 0,0 1-16,-21-1 15,0 0-15,0 0 0,0 0 16,-1 22-16,1-22 0,0 21 0,0-21 16,0 22-16,0-22 0,21 0 0,-22 0 15,22 0-15,0 0 0,0 1 16,0-1-16,22-21 0,-1 21 15,0-21-15,0 0 0,21 0 0,-20 0 16,20 0-16,-21-21 0,21 21 16,-20-21-16,20-1 0,-21 1 0,0 0 15,0 0-15,1-21 0,-22 20 16,21-20-16,-21 0 0,0 21 16,0-22-16,0 1 0,-21 21 0,-1 0 15,1-1-15,0 1 0,0 21 16,-21 0-16,-1 0 0,22 0 0,-21 0 15,-1 0-15,22 21 0,-21 1 0,21-1 16,-22 0-16,22-21 0,0 21 16,21 0-16,-21-21 0,21 21 15,21-21 1,0 0-16,0-21 16,1 0-16,-1 21 0</inkml:trace>
  <inkml:trace contextRef="#ctx0" brushRef="#br0" timeOffset="114511.53">12594 3874 0,'-42'-22'31,"63"1"-31,21 21 0,-21-21 0,22 21 16,-1 0-16,0 0 0,1-21 15,-1 21-15,22 0 0,-22 0 16,21 0-16,-20 0 0,20 0 0,-20 0 16,-1 0-16,-21 0 0,21 0 0,-20 0 15,-1 0-15,0 0 16</inkml:trace>
  <inkml:trace contextRef="#ctx0" brushRef="#br0" timeOffset="116172.15">14922 3747 0,'0'0'0,"-21"0"16,0 0 0,21-22 31,21 22-47,0-21 15,1 0-15,20 0 0,0 21 16,-21-21-16,22 0 0,20-22 0,-20 22 15,-1-21-15,0 21 0,1-22 16,-1 1-16,-21 0 0,21-1 0,-20 1 16,-1 0-16,0-1 0,-21 22 0,0-21 15,0 21-15,21-1 0,-21 1 16,0 0-16,-21 21 16,0 21-1,0 22-15,21-22 0,-22 42 0,1 1 16,0-1-16,0 1 0,0-1 0,0 22 15,-22-22-15,22 22 16,0-21-16,21-1 0,-21 22 0,0-22 16,21 1-16,0 20 0,-22-20 0,22-1 15,-21-20-15,21 20 0,-21-20 16,21-1-16,0 0 0,0-21 0,0 1 16,-21-1-16,21 0 0,-21 0 0,0-21 15,-1 0-15,1 0 16,0 0-16,0-21 0,0 0 15,0 0-15,-22-1 0,22 1 0,0 0 16,0-21-16,0-1 0,-1 1 16,22 0-16,-21-1 0,0 1 15,21 21-15,0-21 0,-21 20 16,21 1-16,-21 0 0,21 0 0,-21 21 16,21 21-16,0 0 0,0 0 15,0 1-15,0-1 0,0 0 16,0 21-16,21-21 0,0 22 0,0-22 15,-21 0-15,21 0 0,22 0 0,-22 1 16,21-1-16,-21 0 0,22-21 16,-1 0-16,0 0 0,1 0 0,-1 0 15,21 0-15,-20 0 0,-1 0 0,22 0 16,-22-21-16,0 21 0,1-21 16,-1-1-16,0 1 0,-21 0 15,1 0-15,-1-21 0,0 20 0,0-20 16,-21 21-16,0-21 0,0-1 15,0 22-15,0 0 0,0 0 0,0 0 16,-21 21 0,0 0-16,0 0 0,21 21 15,-22 0-15,1 21 0,0-21 0,0 22 16,0-22-16,21 21 0,-21 1 16,-1-22-16,22 21 0,0-21 0,0 0 15,0 22-15,0-22 0,0 0 0,0 0 16,22 0-1,-1-21-15,0 0 0,0 0 0,21 0 16,-20 0-16,-1 0 0,21 0 0,-21 0 16,22-21-16,-22 0 0,21 0 15,0 0-15,-20 0 0,20-1 0,-21-20 16,21 0-16,-20 21 0,-1-22 16,0 1-16,-21 0 0,0 20 0,0-20 15,0 21-15,0 0 0,0 0 16,-21 21-16,0 0 15,-1 21-15,22 0 0,-21 0 0,21 0 16,-21 0-16,21 22 0,0-22 16,0 21-16,0-21 0,0 1 15,0 20-15,0-21 0,21 0 0,0 0 16,1 1-16,-22-1 0,21 0 16,0 0-16,-21 0 0,21-21 15,-42 0 16,0-21-31,0 0 0,-1 21 16,1-21-16,0 0 0,0-1 0,0 1 16,21 0-16,-21 0 0,-1 21 15,22-21-15,0 42 32,0 0-32,0 0 0,22 0 15,-1 1-15,0-1 0,0 0 16,0 0-16,0-21 0,1 21 15,-1-21-15,0 0 0,21 0 0,-21 0 16,22 0-16,-1 0 0,0 0 0,1 0 16,-1-21-16,-21 0 0,22 21 15,-1-21-15,-21 0 0,0-22 0,0 22 16,1-21-16,-1-1 0,0 1 0,0-21 16,0 20-16,0-20 0,-21 20 15,22-20-15,-1 21 0,-21-22 0,0 22 16,21-1-16,0-20 0,-21 21 15,21-1-15,-21 22 0,21-21 16,-21 21-16,0 42 31,0 0-31,0 21 0,0 1 0,-21-1 16,0 0-16,21 1 0,-21 20 0,0 1 16,0-1-16,-1-21 0,1 22 15,21-1-15,0-20 0,-21 20 0,21-20 16,0-1-16,0-21 0,0 21 15,0-20-15,0-1 0,0 0 0,0 0 16,21-21 0,0 0-16,1 0 15,-1 0-15,0 0 0,0-21 16,0 0-16,0 0 0,1-1 0,-1 1 16,-21 0-16,0-21 0,21 21 15,-21-22-15,0 22 0</inkml:trace>
  <inkml:trace contextRef="#ctx0" brushRef="#br0" timeOffset="116352.05">16489 4001 0,'0'0'16,"-21"0"-16,-1 0 0,1 0 0,42 0 47,1 0-47,-1 0 15,21 0-15,-21 0 0,0 0 16,1 0-16,-1 0 0,21-22 0,-21 22 15,0 0-15,1-21 0,-1 21 16,0-21-16,21 21 0,-21-21 0,22 0 16</inkml:trace>
  <inkml:trace contextRef="#ctx0" brushRef="#br0" timeOffset="118036.13">17822 3535 0,'0'0'16,"43"-85"-1,-43 64-15,0 0 0,0 0 16,0 0-16,-22-1 16,1 22-16,0 0 0,0 0 0,0 0 15,0 0-15,-22 0 0,22 22 16,0-1-16,-21 0 0,20 21 0,1-21 16,-21 22-16,21-1 0,-22 0 0,22 22 15,0-22-15,0 1 0,-21 20 16,20-21-16,1 22 0,21-1 0,0 1 15,0-22-15,0 22 0,0-22 16,0 0-16,0 1 0,21-1 0,1-21 16,20 22-16,0-22 0,1 0 0,-1 0 15,0-21-15,1 21 0,20-21 16,-21 0-16,1 0 0,20 0 16,-20 0-16,20-21 0,-21 0 0,1 0 15,-1 0-15,0-1 0,1 1 16,-22-21-16,21 0 0,-21-1 0,1 1 15,-1 0-15,0-1 0,-21-20 16,0 42-16,0-22 0,0 1 0,0 21 16,0 0-16,-21-1 0,0 22 0,-22 0 15,22-21-15,0 21 0,-21 0 16,20 0-16,-20 21 0,21 1 0,-21-1 16,-1 21-16,22 0 0,-21 1 0,21-1 15,-1 0-15,1-20 0,21 20 16,0 0-16,0 1 0,0-22 15,0 0-15,0 21 0,0-21 16,0 1-16,21-1 0,1-21 16,-1 0-16,0 0 0,0 0 0,0 0 15,0 0-15,1-21 0,-1-1 16,21 1-16,-21 0 0,0 0 0,1-21 16,20-1-16,-21 1 0,0 0 0,0-1 15,1 1-15,-1 0 0,0-1 16,-21 22-16,0-21 0,0 21 15,21 21-15,-21-22 0,-21 22 16,21 22 0,-21-1-16,0 0 0,-1 0 0,1 21 15,21-20-15,-21 20 0,0 0 16,21-21-16,0 22 0,0-22 0,0 21 16,0-21-16,0 1 0,0-1 0,0 0 15,0 0-15,0 0 0,21-21 16,0 0-16,0 0 0,1 0 0,-1 0 15,21 0-15,0 0 0,1 0 16,-1-21-16,0 21 0,1-21 0,-1 0 16,0-22-16,1 22 0,-1 0 15,0-21-15,-20-1 0,-1 22 16,0-21-16,0 0 0,-21 20 0,0 1 16,0 0-16,-21 21 15,0 0 1,0 0-16,-1 21 0,1 0 0,0 1 15,21 20-15,0-21 0,-21 0 16,21 22-16,0-22 0,0 0 0,0 21 16,0-21-16,0 1 0,0-1 0,0 0 15,21 0-15,-21 0 0,0 0 16,21-21-16,0 22 16,-21-44 15,0 1-31,0 0 15,0 0-15,0 0 0,-21 0 16,21-1-16,-21 1 0,21 0 0,0 0 16,-21 21-1,21 21 1,0 0-16,0 0 0,0 1 16,0-1-16,0 0 0,0 0 15,21 0-15,0 0 16,0-21-16,1 0 0,-1 0 15,0 0-15,0 0 0,21 0 16,1 0-16,-22 0 0,21 0 0,1 0 16,-22 0-16,21-21 0,-21 0 0,22 0 15,-22 0-15,0-22 0,0 22 16,0-21-16,0 21 0,-21-22 0,0 1 16,0 0-16,0 21 0,0-1 0,0-20 15,0 21-15,0 0 16,-21 21-16,0 0 15,0 21-15,21 0 0,-21 0 16,0 22-16,-1-22 0,22 21 0,-21-21 16,21 22-16,0-22 0,0 21 15,0-21-15,0 0 0,0 22 16,0-22-16,0 0 0,0 0 16,21 0-16,1-21 0,-1 22 15,0-22-15,21 0 0,-21 0 0,22 0 16,-1 0-16,0 0 0,1 0 0,-1 0 15,0-22-15,1 1 0,-1 0 16,0 0-16,-20 0 0,20 0 0,-21-22 16,0 22-16,22-21 0,-22-1 0,0 1 15,0 21-15,-21-21 0,0 20 16,0 1-16,0 0 0,0 0 0,0 0 16,-21 21-16,0 0 15,0 0-15,-22 0 0,22 0 16,-21 21-16,21 0 0,-1 21 0,1-20 15,0 20-15,21-21 0,0 21 16,0 1-16,0-22 0,0 21 0,0-21 16,21 22-16,0-22 0,1 0 0,-1 0 15,0 0-15,0 1 0,0-1 16,0 0-16,1-21 0,-22 21 0,21-21 16,-42 0 15,-1 0-31,1 0 0,0 0 0,0 0 15,0 0-15,0 0 16,-1 0-16,-20-21 0,21 21 16,0 0-16,0 0 15,42 0 17,0 0-32,0 0 0</inkml:trace>
  <inkml:trace contextRef="#ctx0" brushRef="#br0" timeOffset="118244">20087 4403 0,'0'-21'31,"-21"21"16,0 0-47,0 0 0,-1 0 15</inkml:trace>
  <inkml:trace contextRef="#ctx0" brushRef="#br0" timeOffset="126711.91">1228 7620 0,'0'0'0,"-43"0"0,22 0 16,-21 0-16,-1 0 0,22 21 16,-21-21-16,0 0 0,20 0 0,-20 0 15,0 0-15,-1 0 16,1 0-16,0 21 0,21-21 0,-22 0 0,22 0 15,0 22-15,0-22 16,21 21-16,0 0 0,21-21 16,0 21-16,21-21 15,1 0-15,20 21 0,1-21 16,-1 0-16,22 0 0,0 21 0,20-21 16,1 0-16,-21 0 0,42 0 15,-42 0-15,20 22 0,1-22 0,0 0 16,-21 0-16,21 0 0,-22 0 0,1 0 15,0 0-15,-1 0 0,-20 0 16,-1 0-16,-20 0 0,-1 0 0,0 0 16,-21 0-16,1 0 0,-1 0 15,-42 0 1,-1 0 0,1 0-16,0 0 0,0 0 15,0 0-15,0 0 0,-1-22 0,-20 22 16,21 0-16,0 0 0,0-21 15,-1 21-15,-20 0 0,21-21 0,0 21 16</inkml:trace>
  <inkml:trace contextRef="#ctx0" brushRef="#br0" timeOffset="127027.91">2265 7705 0,'21'0'47,"0"0"-47,0 0 15,0 0-15,1 0 0,-1 0 16,0 0-16,0 0 0,0 0 0,0 0 16,1 0-16,-1 21 0,0-21 0,0 0 15,-21 21-15,0 0 16,0 0-16,0 1 0,-21-1 16,21 0-16,-42 0 0,20 0 15,1 0-15,-21 22 0,21-22 16,0 0-16,-22 0 0,22 22 0,-21-22 15,21 0-15,-1 0 0,-20 0 0,21 0 16,0 1-16,0-1 16,-1-21-16,1 21 0,0 0 0,0 0 15,0-21-15,21 21 0,0-42 32</inkml:trace>
  <inkml:trace contextRef="#ctx0" brushRef="#br0" timeOffset="130139.29">3746 7218 0,'0'0'0,"0"-42"0,22 20 0,-22-20 0,21 21 15,-21 0-15,0 0 0,0-1 16,0 1-16,0 0 0,21 0 0,-21 42 31,0 21-31,0 1 16,0-1-16,-21 22 0,21-1 15,-21 1-15,-1 20 0,1-20 0,0-1 16,0 1-16,0-1 0,-22 1 16,22-22-16,0 22 0,-21-22 15,21 0-15,-1 1 0,1-1 0,0-21 16,0 0-16,0 0 0,0-21 31,21-21-31,0 0 0,0 0 16,0-21-16,0 20 0,0-20 15,0 0-15,0-1 0,21 1 0,-21 0 16,0-1-16,21 1 0,-21-21 0,21 20 16,-21 1-16,0 0 0,21 20 15,0 1-15,-21 0 0,22 0 16,-1 42 0,0 0-16,0 0 0,-21 22 0,0-22 15,21 21-15,0 1 0,-21-1 0,22 0 16,-1 1-16,-21-22 0,21 21 15,0 0-15,-21-20 0,21 20 0,0-21 16,1 0-16,20 0 0,-21 1 16,0-1-16,22-21 0,-22 0 0,21 0 15,0 0-15,-20 0 0,20-21 0,0 21 16,-21-22-16,22 1 0,-1-21 16,0 21-16,-20 0 0,20-22 0,-21 1 15,0 0-15,22-1 0,-43 1 16,0-22-16,0 1 0,0 21 15,0-22-15,0 1 0,-22-1 0,1 22 16,0-22-16,0 22 0,0 0 16,-22-1-16,22 22 0,-21 0 0,0-21 15,20 42-15,-20 0 0,21 0 0,-21 0 16,20 0-16,-20 21 0,21 0 16,-21 0-16,20 21 0,1 1 0,0 20 15,0 1-15,21-1 0,-21 1 16,21-1-16,0 1 0,0-1 15,0 1-15,0-22 0,21 22 0,0-22 0,0 0 16,22-21-16,-22 22 16,21-22-16,-21 0 0,22 0 0,-1 0 15,0-21-15,1 0 0,-1 0 0,0 0 16,22 0-16,-22-21 0,22 0 16,-22 0-16,21 0 0,-20 0 0,-1-1 15,0 1-15,1-21 0,-1 21 0,-21-22 16,0 1-16,1 21 0,-22-21 15,0 20-15,0-20 0,0 21 0,0 0 16,-22 21 0,1 0-16,0 0 0,0 0 0,0 21 15,0-21-15,-22 21 0,22 0 16,0 22-16,0-22 0,0 0 16,21 0-16,0 21 0,0-20 0,0-1 15,0 0-15,0 0 0,0 0 0,21 0 16,21-21-16,-21 0 15,0 0-15,22 0 0,-22 0 0,21 0 16,1 0-16,-22 0 0,21 0 0,0-21 16,1 0-16,-1 0 0,-21 0 15,22 0-15,-1-22 0,-21 22 0,0-21 16,0-1-16,1 1 0,-1 0 16,-21-1-16,0 1 0,0 0 15,0-1-15,0 1 0,0 21 0,0-21 0,0 20 16,0 1-16,-21 0 0,21 0 15,-22 0-15,1 21 16,0 21 0,21 21-16,0-21 15,0 43-15,0-22 0,0 22 0,0-1 16,0 1-16,0-1 0,0 22 0,0-22 16,0 22-16,0-21 0,0 20 15,0 1-15,0 21 0,0-22 16,0 1-16,0 0 0,0-1 0,0 22 0,-21-21 15,0 21-15,0-22 0,21 1 0,-22 21 16,1-21-16,0-1 16,21-20-16,-21 20 0,0-20 0,21 21 15,0-22-15,-21 1 0,21-22 0,0 0 16,0 1-16,0-1 0,0-21 0,0 0 16,21-21-16,0 0 15,0 0-15,21-21 0,-20 0 0,20-21 16,0 20-16,-21-20 0,22 0 0,-1-1 15,0 1-15,1 0 0,-1-22 0,0 22 16,1-22-16,-1 22 16,-21-21-16,22-1 0,-22-21 0,0 22 15,-21-22-15,0 22 0,0-22 0,0 22 0,-42-22 16,20 21-16,-20-20 0,0 20 16,21 1-16,-22-1 0,1 1 15,0-1-15,-1 22 0,1 0 16,21-1-16,-22 22 0,22 0 0,0 0 0,0 21 15,0-21-15,0 21 16,21-22 0,21 22-16,0-21 15,0 21-15,21-21 0,-20 21 16,20-21-16,-21 0 0,21 21 16,1-21-16,-1-1 0,0 1 0,1 0 0,-1 0 15,0-21-15,1 20 0,-1 1 16,-21-21-16,22 21 0,-43 0 15,21-22-15,-21 22 0,0-21 0,0 21 16,0-1-16,0 1 0,-21 0 16,21 0-16,-22 21 0,1 0 0,0-21 15,-21 21-15,21 0 0,-1 0 0,1 21 16,-21 0-16,21 0 0,0 0 16,-22 1-16,22-1 0,0 21 0,0-21 15,0 22-15,21-22 0,0 21 16,-22-21-16,22 0 0,0 22 15,0-22-15,0 0 0,0 0 16,0 0-16,22-21 16,-1 0-16,0 0 0,0 0 0,0 0 15,0 0-15,22-21 0,-22 0 0,21 21 16,-21-21-16,22 0 0,-22 0 16,0-1-16,21 1 0,-20-21 0,-22 21 15,21 0-15,0-1 0,-21 1 0,21 0 16,-21 0-16,0 0 0,-21 42 47,21 0-47,-21 0 15,21 0-15,-21 22 0,-1-22 0,22 0 16,0 0-16,0 0 0,0 1 0,0-1 16,0 0-16,0 0 0,0 0 15,0 0-15,22-21 0,-22 22 0,21-22 16,0 0-16,0 0 0,0 0 0,22 0 15,-22 0-15,0 0 0,0 0 16,21-22-16,-20 1 0,-1 21 0,0-21 16,0 0-16,21 0 0,-42 0 0,22-22 15,-1 22-15,0 0 0,-21-21 16,21 20-16,-21 1 0,0-21 0,0 21 16,0 0-16,0-1 15,0 44 1,0-1-1,0 0-15,0 0 0,-21 0 0,21 0 16,0 22-16,0-22 0,0 0 0,0 0 16,0 0-16,0 1 0,0-1 15,0 0-15,0 0 0,21-21 16,0 0-16,0 0 0,1 0 16,-1 0-16,0 0 15,0 0-15,0-21 0,0 0 0,1 21 16,-1-21-16,0-1 0,0 1 15,0-21-15,0 21 0,1 0 16,-22-1-16,0-20 0,21 21 0,-21 0 16,21 0-16,-21-1 0,0 1 0,0 0 15,0 42 17,0 0-32,-21 1 0,21-1 15,-21 0-15,21 21 0,0-21 16,-22 22-16,22-22 0,0 21 0,-21-21 15,21 1-15,0-1 0,0 21 0,0-21 16,0 0-16,21 1 16,1-22-16,-1 0 0,0 0 15,0 0-15,0 0 0,0 0 0,1 0 16,20 0-16,-21 0 0,21-22 0,1 1 16,-22 0-16,21 0 0,1 0 15,-22 0-15,21-22 0,-21 22 0,0-21 16,1-1-16,-1 1 0,0-21 0,0 20 15,-21 1-15,21 0 0,-21-1 16,0 22-16,0 0 0,0-21 0,0 20 16,0 1-16,-21 21 31,0 21-31,0 1 0,21-1 0,-21 21 16,21-21-16,-22 22 0,22-1 15,0 0-15,-21 1 0,21-1 16,0 0-16,0-21 0,0 22 0,0-22 15,0 21-15,0-21 0,0 1 0,21-1 16,-21 0-16,22 0 0,-1 0 16,0-21-16,0 0 0,21 0 0,-20 0 15,-1 0-15,0 0 0,21 0 0,-21 0 16,1 0-16,20-21 0,-21 0 16,0 0-16,0 0 0,1-22 15,-1 22-15,0-21 0,0-1 0,0 1 16,0 0-16,-21-22 0,0 22 0,22-22 15,-22 22-15,0 0 0,0-1 16,0 1-16,0 21 0,0 0 0,0 0 16,-22 21-1,1 0-15,21 21 0,0 0 0,-21 21 16,0-21-16,21 43 0,-21-22 0,21 1 16,0 20-16,-21-21 0,21 22 15,-22-22-15,22 1 0,0-1 0,0 0 16,0 1-16,0-22 0,0 21 0,0-21 15,22 0-15,-1-21 0,0 22 16,0-22-16,0 21 0,22-21 0,-22 0 16,0 0-16,21-21 0,-21-1 0,22 22 15,-22-21-15,21-21 0,1 21 16,-22 0-16</inkml:trace>
  <inkml:trace contextRef="#ctx0" brushRef="#br0" timeOffset="130336.17">7345 7366 0,'0'21'15,"0"-42"-15,-21 63 0,21-20 16,21-22-16,21 0 16,-21 0-16,0 0 15,22 0-15,-22 0 0,21 0 0,1-22 16,-1 1-16,0 21 0,1-21 0,-1 21 15,-21-21-15,0 0 0,22 21 16</inkml:trace>
  <inkml:trace contextRef="#ctx0" brushRef="#br0" timeOffset="130819.9">8932 7091 0,'0'0'16,"-21"-42"-16,21 20 0,0 1 16,0 0-16,0-21 0,0 21 0,0-1 0,21-20 15,0 21-15,1 0 0,-22 0 16,21-1-16,0 1 0,-21 0 16,21 21-16,0 0 15,-21 21-15,0 0 16,0 1-16,0 20 0,0 0 15,0 1-15,0 20 0,0 1 0,0-1 16,0 1-16,0-1 0,0 1 0,-21-1 16,21-21-16,-21 22 0,21-22 15,0 1-15,0-1 0,0-21 0,0 21 16,-21-20-16,21-1 0,0 0 16,0-42 15,0 0-31,0-1 0,0 1 15</inkml:trace>
  <inkml:trace contextRef="#ctx0" brushRef="#br0" timeOffset="131143.62">8975 6964 0,'0'0'0,"-22"-42"0,1 20 16,21-20-16,0 0 0,0 21 15,0-22-15,0 1 0,0 21 0,0-22 16,0 22-16,0-21 0,21 21 15,1 0-15,20-1 0,-21 1 16,21 0-16,-20 0 0,20 21 0,0 0 16,1 0-16,-1 21 0,-21 0 15,21 0-15,-20 22 0,20-22 0,-21 21 16,-21 1-16,0-1 0,0 21 0,0-20 16,0-1-16,-21 0 0,0 1 15,-22-1-15,1-21 0,0 22 0,21-22 16,-22 21-16,1-21 0,0 0 0,20 1 15,1-1-15,0-21 0,0 21 16,0 0-16,42-21 31,0 0-31,0 0 0,0 0 16,1 0-16,-1 0 0,0-21 0</inkml:trace>
  <inkml:trace contextRef="#ctx0" brushRef="#br0" timeOffset="131531.45">9377 7218 0,'0'-21'15,"0"0"1,0-1-16,0 1 16,0 0-1,21 21-15,-21-21 0,21 21 0,0 0 16,0 0-16,1 0 0,20 21 15,-21 0-15,0 0 0,0 1 0,22 20 16,-22-21-16,0 21 0,0 1 0,-21-22 16,0 21-16,0 1 0,0-22 15,0 21-15,0-21 0,0 0 0,-21 1 16,21-1-16,-21 0 0,0-21 0,0 21 16,21-42 15,0 0-31,0 0 0,0-1 15,0 1-15,0 0 0,0 0 16,0 0-16,21 0 0,0-22 0,-21 22 16,21 0-16,0-21 0,-21 20 0,21 1 15,1 0-15,-1 0 0,0 0 16,0 21-16,0-21 0,0-1 0,1 22 16,-1-21-16,0 0 0</inkml:trace>
  <inkml:trace contextRef="#ctx0" brushRef="#br0" timeOffset="131728.37">10139 7070 0,'0'0'0,"21"0"0,-21 21 16,0 0-16,0 0 0,0 0 16,-21 22-16,21-22 0,-21 21 15,-1-21-15,22 22 0,0-22 0,-21 21 16,0-21-16,21 1 0,-21 20 16,21-21-16,0 0 0,0 0 15,0 1-15,0-44 31,0 1-15,21 21-16,0-42 0,0 21 0,-21 0 16</inkml:trace>
  <inkml:trace contextRef="#ctx0" brushRef="#br0" timeOffset="132060.17">10202 6943 0,'0'0'0,"-21"-43"15,-42 1 1,41 42-16,1 0 0,0 0 15,0 21-15,0-21 0,21 21 16,0 1-16,0-1 16,0 0-16,0 0 0,21-21 15,0 0-15,0 21 0,0-21 0,1 0 16,-1 0-16,0 0 0,21 0 16,-21 0-16,1 0 0,-1-21 0,0 21 15,-21-21-15,0 0 0,21 21 0,-21-21 16,0-1-16,0 1 15,0 0-15,-21 0 0,0 0 16,0 21-16,-1 0 0,-20-21 0,21 21 16,0 0-16,-22 0 0,22 0 15,0 21-15,-21 0 0,21 0 0,21 0 16,-22 0-16,22 1 0,0-1 0,0 0 16,0 21-16,0-21 0,0 1 15,22-1-15,-1 0 0,0 0 0,0 0 16,21 0-16</inkml:trace>
  <inkml:trace contextRef="#ctx0" brushRef="#br0" timeOffset="132499.35">10668 7091 0,'0'0'0,"0"-21"16,0-22-1,-21 43-15,0 0 16,-1 0-16,1 0 0,0 22 15,0-1-15,0 0 0,0 0 16,-1 0-16,22 22 0,-21-22 0,0 21 16,21 0-16,0 1 0,-21-22 0,21 21 15,0 1-15,0-22 0,0 0 16,0 21-16,0-21 0,0 1 0,0-1 16,21-21-16,0 21 0,0-21 15,1 0-15,-1 0 0,0 0 0,21 0 16,-21 0-16,1-21 0,20 21 15,-21-21-15,0-1 0,22 1 0,-22 0 16,0-21-16,0 21 0,0-22 0,-21 22 16,0-21-16,0-1 0,0 1 15,0 0-15,0-1 0,-21 1 0,0 21 16,0 0-16,0 0 0,-1-1 0,1 1 16,-21 21-16,21 0 0,0 0 15,-22 0-15,22 0 0,0 21 0,0-21 16,0 22-16,-1-1 0,22 0 0,0 21 15,0-21-15,0 1 16,0 20-16,0-21 0,0 0 0,0 0 16,22 1-16,-1-22 0,0 21 0,0-21 15,0 0-15,22 0 0</inkml:trace>
  <inkml:trace contextRef="#ctx0" brushRef="#br0" timeOffset="132905.06">11049 7218 0,'-21'-64'16,"21"43"-16,-21 0 16,21 0-16,0 0 15,21 0 1,0 21-16,0 0 0,0 0 0,22 0 16,-22 0-16,21 0 0,-21 0 0,22 21 15,-22 0-15,21 0 0,-21 0 16,0 0-16,22 22 0,-22-22 0,0 21 15,-21-21-15,0 22 0,21-22 0,-21 21 16,0-21-16,0 1 0,0-1 16,-21 0-16,0 0 0,0 0 0,0 0 15,-1-21-15,1 0 0,0 22 0,0-22 16,0 0 0,21-22-1,0 1-15,0 0 0,0 0 16,0 0-16,0 0 0,21-22 0,0 22 15,-21 0-15,21-21 0,0 20 16,1-20-16,-1 21 0,0 0 0,0-22 16,0 22-16,22 0 0,-22 0 0,0 21 15,0-21-15,0 0 0,22 21 16,-22-22-16,0 22 0,0 0 0,0-21 16,22 21-16</inkml:trace>
  <inkml:trace contextRef="#ctx0" brushRef="#br0" timeOffset="133095.95">11853 6985 0,'0'21'15,"0"0"-15,0 1 16,0-1-16,-21 0 0,0 21 0,21-21 16,0 22-16,-21-22 0,0 21 15,21-21-15,-22 22 0,22-22 0,0 0 16,0 0-16,0 0 0,0 1 0,0-1 16,0 0-1,22-21 1,-1 0-16,-21-21 0,21 0 15,0-1-15,0 1 0,-21 0 16,21 0-16,1-21 0</inkml:trace>
  <inkml:trace contextRef="#ctx0" brushRef="#br0" timeOffset="133435.72">11853 6731 0,'0'0'0,"-21"0"0,0 0 0,21 21 0,-21-21 15,21 21-15,-21 1 0,21-1 0,0 0 16,0 0-16,0 0 16,0 0-16,0 1 0,21-22 15,0 0-15,0 0 0,0 0 16,0 0-16,1 0 16,-1 0-16,0 0 0,-21-22 0,21 1 15,0 21-15,0-21 0,-21 0 0,0 0 0,0 0 16,22-22-16,-22 22 15,0 0-15,0-21 0,0 20 0,-22 1 16,1-21-16,0 21 0,0 21 16,0 0-16,0 0 0,-1 0 15,1 0-15,0 21 0,0 0 0,0 0 16,0 22-16,21-22 0,0 0 16,0 0-16,0 21 0,0-20 0,0-1 15,0 0-15,0 0 0,21-21 0,0 21 16,0-21-16</inkml:trace>
  <inkml:trace contextRef="#ctx0" brushRef="#br0" timeOffset="134324.44">12573 6625 0,'0'0'0,"0"-21"0,0 0 0,0 0 15,0 0-15,0-1 0,-21 22 16,0 0-16,-1 0 15,1 22-15,21-1 0,-21 21 16,0-21-16,0 22 0,0-1 16,-1 21-16,22-20 0,-21-1 15,0 22-15,0-1 0,0-21 0,0 22 16,21-1-16,0 1 0,-22-22 16,22 1-16,0 20 0,0-21 0,0-20 15,0 20-15,0-21 0,22 0 0,-1 0 16,0 1-16,21-1 0,-21-21 15,22 0-15,-22 0 0,21 0 0,-21-21 16,22-1-16,-22 1 0,21 0 0,-21 0 16,22 0-16,-22-22 0,0 22 15,0-21-15,0 0 0,1 20 0,-1-20 16,0 21-16,-21 0 0,0 0 0,0-1 16,0 1-16,-21 42 31,21 1-31,0-1 0,0 0 15,-21 0-15,21 21 0,0-20 16,0-1-16,0 0 0,0 0 0,0 0 16,0 0-16,0 1 0,21-1 15,0-21-15,0 0 0,0 0 16,22 0-16,-1 0 0,0 0 0,1 0 16,-1 0-16,21-21 0,-20 21 0,20-22 15,-20 1-15,-22-21 0,21 21 16,-21 0-16,0-22 0,1 22 0,-1-21 15,0 21-15,0-1 0,-21 1 16,0 0-16,0 0 0,0 0 16,-21 21-1,0 21 1,0 0-16,-1 0 0,1 22 16,0-22-16,0 21 0,0 0 0,0 1 15,-1 20-15,1-20 0,0 20 0,0-21 16,21 22-16,0-1 0,0 1 15,0-1-15,0 1 0,0-1 0,0 22 16,0-21-16,0 20 0,0-20 0,21 20 16,0-20-16,0 21 0,1-22 15,-22 22-15,21-1 0,0-20 16,0 21-16,0-22 0,0 22 0,1-22 16,-1 1-16,-21-1 0,0-20 0,0 20 15,0-21-15,0 1 0,0-1 0,0-21 16,-21 22-16,21-22 0,-22 0 0,-20-21 15,21 0-15,0 0 0,0 0 16,-22 0-16,22-21 0,0 21 0,-21-21 16,20-1-16,1-20 0,0 21 0,0-21 15,0 20-15,21-20 0,0 0 0,0-22 16,0 22-16,0-22 0,0 22 16,0-21-16,0 20 0,0-20 15,0 20-15,21-20 0,0 21 0,0-1 16,0-20-16,1 20 0,-22-20 0,21 21 15,-21-22-15</inkml:trace>
  <inkml:trace contextRef="#ctx0" brushRef="#br0" timeOffset="134595.57">12382 6900 0,'0'0'0,"0"-21"16,22 21-1,-1 0-15,0 0 0,21 0 0,1 0 16,-1 0-16,0 0 0,1 0 16,-1 0-16,21-21 0,-20 21 0,20 0 15,-20 0-15,-1 0 0,0 0 0,1 0 16,-1 0-16,0 0 0,-21 0 15,1 0-15,-22-21 0,0 0 16</inkml:trace>
  <inkml:trace contextRef="#ctx0" brushRef="#br0" timeOffset="135059.91">14753 6943 0,'-127'0'16,"254"0"-16,-275-21 16,127 21-16,0 0 15,42 0 17,0 0-32,0 0 0,21 0 0,1 0 15,20 0-15,1 0 0,20 0 16,1 0-16,0 0 0,21 0 0,-1 0 15,1 0-15,0 0 0,-21 0 16,21 0-16,-1 21 0,-20-21 0,0 0 16,-1 0-16,-20 0 0,-22 0 15,1 0-15,-1 0 0,-21 0 0,0 0 16,-42-21 15,0 21-31,0-22 0,-22 1 0,22 21 16,0-21-16</inkml:trace>
  <inkml:trace contextRef="#ctx0" brushRef="#br0" timeOffset="135463.75">15875 6562 0,'0'0'0,"-21"0"0,0 0 0,-1 0 16,22 21-1,-21 0-15,21 0 16,0 0-16,0 1 0,0-1 0,0 0 15,21 0-15,1 0 0,-1 0 16,0 1-16,0-22 0,21 21 0,1 0 16,-1-21-16,0 21 0,1-21 0,-1 0 15,22 0-15,-22 0 0,0 0 16,1 0-16,-1 0 0,-21 0 0,21 0 16,-20 0-16,-1-21 0,-21 0 15,0 0 1,-21 21-16,-1-22 15,1 22-15,0 0 0,-21 0 0,21 0 16,-22 0-16,22 0 0,-21 22 16,-1-1-16,22 0 0,-21 0 0,0 0 15,-1 22-15,22-22 0,-21 21 0,-1 0 16,22 1-16,-21-1 0,21-21 16,0 22-16,-1-1 0,1-21 0,21 21 15,0-20-15,0-1 0,0 0 16,0 0-16,0 0 15</inkml:trace>
  <inkml:trace contextRef="#ctx0" brushRef="#br0" timeOffset="136239.71">17526 6350 0,'0'0'0,"-21"0"0,0 21 0,-1 0 16,22 1-16,0-1 15,0 0-15,43-21 16,-22 0-16,0 0 0,21 0 16,1 0-16,-1 0 0,22 0 0,-22 0 15,21 0-15,-20 0 0,20-21 16,1 0-16,-1 21 0,-20-22 16,20 1-16,-21 0 0,1 0 0,-1 21 15,-21-21-15,22 0 0,-22-1 16,-21 1-16,0 0 0,0 0 0,0 0 15,-21 21-15,-1 0 0,1 0 16,-21 0-16,21 0 0,0 21 16,-22-21-16,1 42 0,21-21 0,-22 22 15,22-1-15,-21 22 0,0-1 16,-1 1-16,1-22 0,0 21 0,-1 1 16,1-1-16,0 1 0,-22-22 0,22 22 15,-1-22-15,1 0 0,0 1 16,-1-1-16,1 0 0,0 1 15,-1-22-15,22 21 0,-21-21 0,21 1 0,0-22 16,21 21-16,-22-21 16,22-21-1,0-1-15,0 1 0,0 0 16,22 0-16,-1-21 0,0 20 16,0-20-16,0 21 0,0-21 0,22-1 15,-22 22-15,21-21 0,-21-1 0,1 22 16,-1 0-16,21 0 0,-21 21 15,0 0-15,1 21 16,-22 0-16,21 0 0,-21 1 0,0-1 16,0 0-16,21 21 0,-21-21 15,21 1-15,-21 20 0,0-21 0,21 0 16,0 0-16,1 1 0,-1-1 16,-21 0-16,21 0 0,0-21 15,0 0-15,0 21 0,22-21 0,-22 0 16,0 0-16,21 0 0,-20 0 0,-1-21 15,21 21-15,-21-21 0,0 0 16,22 0-16,-22-1 0,0 1 0,0 0 16,0 0-16,1 0 0,-1 0 0</inkml:trace>
  <inkml:trace contextRef="#ctx0" brushRef="#br0" timeOffset="136628.01">18267 6985 0,'0'0'0,"21"0"47,0 0-47,0 0 0,0 0 15,1 0-15,-1 0 0,0 0 0,0 0 16,0-21-16,0 21 0,1-21 16,-1 0-16,0 21 0,0-22 0,0 1 15,-21 0-15,0 0 0,0 0 16,0 0-16,-21 21 15,0 0-15,0 0 0,0 0 0,-1 0 16,-20 0-16,21 0 0,-21 21 0,20 0 16,-20 0-16,21 21 0,0-20 15,-22 20-15,22-21 0,21 0 0,0 22 16,-21-22-16,21 21 0,0-21 0,0 0 16,0 1-16,0-1 0,0 0 15,21 0-15,0 0 0,1-21 0,-1 0 16,0 0-16,0 0 0,21 0 15,-20 0-15,20 0 0,0 0 0,1 0 16,-22-21-16,21 21 0,0-21 0,-20 0 16,20 0-16,-21-1 0,0 1 15,0 0-15,1 0 0</inkml:trace>
  <inkml:trace contextRef="#ctx0" brushRef="#br0" timeOffset="136992.82">18796 6943 0,'0'0'0,"0"-21"0,0-1 15,21 1-15,-21 0 16,21 21-16,0 0 0,-21-21 0,22 21 15,-1 0-15,0-21 0,0 21 16,0 0-16,0 0 0,1 0 0,-1 0 16,0 0-16,21 0 0,-21 21 0,1-21 15,-1 21-15,0 0 0,0 0 16,0 1-16,-21 20 0,0-21 0,21 0 16,-21 0-16,0 22 0,0-22 0,0 0 15,0 0-15,0 0 16,0 1-16,0-1 0,-21-21 0,0 21 15,0-21-15,0 0 0,0 0 16,21-21 0,0 0-1,0-1-15,0 1 0,0-21 16,0 21-16,21 0 0,0-1 16,0-20-16,0 21 0,0 0 0,22-22 15,-22 22-15,21 0 0,-21 0 16,1 0-16,20 21 0,0-21 0,-21 21 15,1 0-15,20 0 0,-21 0 16,0 0-16,0-22 0,22 22 16,-22 0-16,0 0 0,0 0 15</inkml:trace>
  <inkml:trace contextRef="#ctx0" brushRef="#br0" timeOffset="137436.07">20108 6837 0,'-21'0'16,"0"-21"0,0 21-16,0 0 0,-1 0 15,1 0-15,0 0 0,0 0 16,0 0-16,0 21 0,-1 0 16,-20 0-16,21 0 0,0 1 0,21 20 15,-21-21-15,-1 0 0,1 0 16,21 22-16,0-22 0,0 0 0,0 21 15,0-20-15,0-1 0,0 0 0,0 0 16,21 0-16,1-21 0,-1 21 16,0-21-16,21 0 0,-21 0 0,22 0 15,-22 0-15,21 0 0,-21 0 0,22 0 16,-22-21-16,21 0 16,-21 21-16,22-21 0,-22-21 0,0 20 15,0 1-15,0-21 0,1 0 0,-1 20 16,-21-20-16,0 0 0,0-1 15,0 1-15,0 0 0,0 21 0,-21-22 16,-1 22-16,1 0 0,0 21 0,0 0 16,-21 0-16,-1 21 0,1 0 15,21 0-15,-22 1 0,1 20 0,0-21 16,21 21-16,-22-20 0,22 20 16,0-21-16,0 0 0,0 22 0,21-22 15,0 0-15,0 0 0,0 0 16,0 0-16</inkml:trace>
  <inkml:trace contextRef="#ctx0" brushRef="#br0" timeOffset="145107.98">677 10435 0,'0'-21'31,"21"21"63</inkml:trace>
  <inkml:trace contextRef="#ctx0" brushRef="#br0" timeOffset="145671.66">868 10393 0,'-21'0'16,"-1"0"-1,1 0 1,0 0-16,0 0 0,0 0 15,0 0-15,-1 0 0,1 0 0,0 0 16,-21 0-16,21 0 0,-22 0 16,22 0-16,-21 0 0,-1 0 0,22 0 15,-21 0-15,21 0 0,0 0 16,-1 0-16,1 0 0,0 0 16,0 0-16,42 0 31,0 0-31,0 0 15,22 0-15,-1 0 16,0 0-16,22 0 0,-22 0 0,43 0 16,-22 0-16,1 0 0,-1 0 15,22 0-15,-21 0 0,20 0 0,1 0 16,21 0-16,-22 0 0,1 0 16,0 0-16,-1 0 0,1-21 0,-21 21 15,-1 0-15,1 0 0,-22 0 16,21 0-16,-41-21 0,20 21 0,-21 0 15,0 0-15,0 0 0,1 0 16,-22-22-16,0 1 31,-22 21-15,1 0-16,0 0 16,0-21-16,0 21 15,0 0-15</inkml:trace>
  <inkml:trace contextRef="#ctx0" brushRef="#br0" timeOffset="146219.34">1736 10075 0,'0'0'0,"-22"-21"16,1 21-16,21 21 47,21 1-32,1-1-15,-1-21 16,0 21-16,21 0 0,-21-21 0,22 21 16,-22-21-16,21 21 0,1 1 15,-22-22-15,21 21 0,0-21 0,1 0 16,-1 0-16,-21 0 0,22 21 15,-1-21-15,-21 0 0,0 0 16,22 0-16,-22 0 0,0 0 16,-21-21-1,-21 21 1,0 0-16,-1 0 0,-20 0 16,21 0-16,-21 0 0,-1 0 15,1 0-15,0 21 0,-1 0 0,1 0 16,0 22-16,-22-1 0,22 0 15,-22 1-15,22-1 0,0 21 0,-22-20 16,43 20-16,-21-20 0,-1-1 16,22 0-16,0 1 0,0-1 15,0-21-15,-1 0 0,1 0 16,21 1-16,0-1 0,0 0 0,0 0 16,0-42 30,0 0-46,0 0 16,21-1-16</inkml:trace>
  <inkml:trace contextRef="#ctx0" brushRef="#br0" timeOffset="156048.57">3810 9758 0,'0'21'16,"21"-21"-16,-21 21 125,21-21-94</inkml:trace>
  <inkml:trace contextRef="#ctx0" brushRef="#br0" timeOffset="156770.17">3852 9821 0,'-21'0'47,"0"0"-32,0 0-15,0 0 16,21-21-16,0 0 16,0 0-1,0 0-15,0 0 0,21-1 0,0 1 16,0 0-16,0 0 0,0 0 16,1 0-16,-1-1 0,0 1 15,21 0-15,-21 21 0,1-21 0,-1 21 16,0 0-16,0 0 0,0 0 15,0 0-15,1 0 0,-1 0 0,0 21 16,-21 0-16,21 22 0,-21-1 16,0-21-16,0 43 0,0-22 0,0 0 15,-42 1-15,21 20 0,-1-21 0,-20 1 16,21-1-16,-21 0 0,-1 1 16,1-1-16,21 0 0,-22 1 0,1-1 15,21-21-15,-21 22 0,20-22 0,1 0 16,0 0-16,0-21 0,0 0 15,21-21 17,0 0-32,0 0 0,0-1 15,21 1-15,0 0 0,-21 0 0,21 0 16,0 21-16,-21-21 0,22-1 16,-1 22-16,0 0 0,0-21 0,0 21 15,0 0-15,1 21 16,-1-21-16,0 22 0,0-1 0,0 21 15,0-21-15,-21 22 0,22-22 0,-1 21 16,0-21-16,0 22 0,0-22 16,0 0-16,1 0 0,-1-21 0,0 0 15,21 0-15,-21 0 0,1 0 16,20 0-16,-21 0 0,0-21 16,0 21-16,1-21 0,-1 0 0,0-1 15,-21 1-15,21 0 0,-21 0 0,0 0 16,0-22-16,0 22 0,0 0 15,0 0-15,0 0 0,-21 21 0,21-21 16,0-1-16,-21 22 0,21 22 47,21-22-47,0 0 0</inkml:trace>
  <inkml:trace contextRef="#ctx0" brushRef="#br0" timeOffset="157107.95">5440 9864 0,'-21'-21'16,"42"42"-16,-64-42 0,22 21 0,0 0 0,21-22 0,-21 22 15,21-21-15,21 0 16,21 21 0,-20 0-16,20 0 0,0-21 0,1 21 15,-1 0-15,21 0 0,-20-21 16,20 21-16,-20 0 0,20 0 0,-21 0 16,1 0-16,-1 0 0,-21 0 0,22 0 15,-22 0-15,-21 21 31,-21 0-31,-1-21 0,1 0 0,0 0 16,-21 21-16,21-21 0,-1 0 16,-20 0-16</inkml:trace>
  <inkml:trace contextRef="#ctx0" brushRef="#br0" timeOffset="157376.23">5736 9821 0,'-21'0'0,"0"0"15,21 22 1,0-1 0,-21 0-16,21 0 0,0 0 0,-22 0 15,22 22-15,0-22 0,-21 21 0,21 1 16,0-22-16,0 21 0,0 0 16,0-20-16,-21 20 0,21-21 15,0 21-15,-21-20 0,21-1 0,0 21 16,0-21-16,0 0 15,0 1-15,0-44 32,21 1-17,0 0-15,0 0 0</inkml:trace>
  <inkml:trace contextRef="#ctx0" brushRef="#br0" timeOffset="157807.38">6498 9843 0,'0'0'0,"0"-22"15,0-41 1,0 42 0,-21 21-16,0 0 0,0 0 0,-1 0 15,1 0-15,0 21 0,21 0 16,-21 0-16,-21 0 0,20 22 0,1-1 15,0-21-15,0 22 0,0-1 0,21 0 16,-21-21-16,-1 22 0,22-1 16,0-21-16,0 0 0,0 22 0,0-22 15,0 0-15,0 0 0,0 0 16,22 1-16,-1-22 0,0 0 16,0 0-16,0 0 0,22 0 0,-22 0 15,0 0-15,21 0 0,-21 0 0,1-22 16,-1 22-16,0-21 0,0 21 15,0-21-15,0 0 0,1 0 0,-1 21 16,0-21-16,0-1 16,0 22-16</inkml:trace>
  <inkml:trace contextRef="#ctx0" brushRef="#br0" timeOffset="159732.06">7768 10139 0,'0'0'0,"0"21"16,21-21-16,0 0 16,1 0 30,-1 0-30,-21-21-16,21 0 0,0 0 16,0-1-16,0 1 0,1 0 15,-1 0-15,0 0 0,0 0 0,0-1 16,0-20-16,1 21 0,20-21 0,-21 20 16,0-20-16,0 0 0,1-1 15,-1 22-15,21-21 0,-42 21 0,21 0 16,0 21-16,1 0 0,-1 0 15,0 0 1,0 21-16,-21 0 0,0 0 16,0 0-16,0 0 15,0 1-15,0-44 63,0 1-63,0 0 15,0 0-15,-21 21 0,21-21 16,-21 21-16,21-21 0,-21 21 0,-1-22 16,1 22-16,0 0 15,0 0-15,0 0 0,0 22 16,-1-1-16,1 21 0,0-21 16,0 22-16,0-22 0,21 21 15,-21 0-15,21 1 0,-22-1 0,22 0 16,0-20-16,0 20 0,0 0 0,0-21 15,0 22-15,0-22 0,0 0 16,0 21-16,0-20 0,22-1 0,-1-21 16,0 21-16,0-21 0,0 0 0,0 0 15,1 0-15,-1 0 0,0 0 16,0 0-16,0-21 0,0 21 0,1-21 16,-1-1-16,0 1 0,0-21 0,0 21 15,0 0-15,1-22 0,-22 1 16,0 0-16,21-1 0,-21 1 0,0 0 15,0 20-15,21-20 0,-21 0 0,0 21 16,0-22-16,0 22 16,0 0-16,0 42 15,-21 0 1,21 0-16,-21 1 0,21 20 16,0 0-16,-22-21 0,22 22 0,0-1 15,0-21-15,0 22 0,0-1 0,0-21 16,0 0-16,0 0 0,0 22 15,22-43-15,-1 21 0,0 0 0,0-21 16,0 21-16,0-21 16,1 0-16,20 0 0,-21 0 0,21 0 15,-20-21-15,20 21 0,-21-21 0,21 0 16,-20 0-16,20-1 0,-21 1 16,0 0-16,0-21 0,1 21 15,-1-22-15,-21 22 0,0-21 0,0 21 16,0-22-16,0 22 0,0 0 0,-21 21 15,-1 0-15,1 0 16,0 0-16,0 0 0,0 0 16,0 21-16,-1 0 0,1-21 0,21 21 15,0 1-15,0-1 16,21-21 0,1 0-16,-1 0 0,0 0 15,21 0-15,-21 0 0,1 0 16,20 0-16,-21-21 0,0-1 0,22 22 15,-22-21-15,0 0 0,0 21 16,0-21-16,0 21 0,1 0 0,-22-21 16,0 42 15,0 0-31,0 0 0,-22 0 16,22 1-16,0-1 0,-21 21 0,0-21 15,21 0-15,-21 22 0,21-22 16,0 0-16,0 0 0,0 0 0,0 1 15,0-1-15,0 0 0,0 0 16,21-21-16,0 21 0,0-21 16,1 0-16,-1 0 0,0 0 15,21 0-15,-21 0 0,1-21 0,20 21 16,-21-21-16,21 0 0,-20 0 0,-1-1 16,21 1-16,-21 0 0,0 0 15,1-21-15,-1 20 0,0-20 0,0 21 16,-21-21-16,0 20 0,0-20 0,0 21 15,0 0-15,-21 21 16,0 21 0,0 0-16,-1 0 0,1 0 0,0 22 15,0-1-15,21-21 16,0 22-16,0-22 0,0 21 0,0-21 16,0 0-16,0 1 0,0-1 0,21 0 15,-21 0-15,21-21 0,0 21 16,1-21-16,-1 0 0,21 0 0,-21 0 15,22 0-15,-1 0 0,0 0 0,-21 0 16,22-21-16,-1 0 0,0 21 0,-20-21 16,20 0-16</inkml:trace>
  <inkml:trace contextRef="#ctx0" brushRef="#br0" timeOffset="162483.72">10795 10224 0,'-21'0'31,"42"0"-31,-21-22 15,21 22-15,0-21 16,0 0-16,22 0 0,-22-21 16,21 20-16,-21-20 0,22 0 0,-1-1 15,0 1-15,1-21 0,-1-1 16,-21 1-16,22-1 0,-22 1 0,0-1 16,0 22-16,0-22 0,-21 22 0,0 0 15,0-1-15,0 1 0,0 21 16,0 0-16,-21-1 0,0 22 15,0 0-15,0 0 0,-1 22 16,1-1-16,21 21 0,-21 0 0,0 1 16,21-1-16,-21 22 0,21-1 15,-21 1-15,21-22 0,0 21 0,0 1 16,-22-1-16,1-20 0,21 20 16,-21-20-16,21-1 0,0-21 0,0 21 15,-21-20-15,21-1 0,-21 0 16,21 0-16,21-42 31,0 0-31,0 0 16,0-1-16,1-20 0,-1 21 15,0 0-15,0-22 0,0 22 0,0-21 16,1 21-16,-1 0 0,0 21 16,0 0-16,0 0 15,0 21 1,-21 0-16,0 0 0,0 21 0,0-20 15,22-1-15,-22 0 0,21 0 16,-21 0-16,21 0 0,0 1 0,-21-1 16,21 0-16,0 0 0,1-21 0,-1 0 15,21 21-15,-21-21 0,22 0 16,-1 0-16,-21 0 0,21 0 0,1 0 16,-1-21-16,0 0 0,1 0 0,-1 21 15,0-21-15,1-22 0,-22 22 16,0 0-16,0-21 0,0-1 15,-21 22-15,0-21 0,0-1 0,0 1 16,0 0-16,-21 21 0,0-22 16,0 22-16,-21 0 0,20 21 0,1 0 15,0 0-15,-21 0 0,21 0 0,-22 0 16,22 21-16,0 21 0,-21-20 16,20 20-16,1 0 0,0 1 0,0-1 15,0-21-15,21 21 0,0 1 0,0-1 16,0-21-16,0 0 0,0 22 15,0-22-15,0 0 0,21 0 16,0-21-16,0 0 0,0 0 0,1 0 16,-1 0-16,21 0 15,-21 0-15,0 0 0,22-21 0,-22 0 16,21 0-16,-21 0 0,1-1 0,-1 1 16,0 0-16,0-21 0,0 21 15,0-22-15,-21 22 0,0 0 0,0-21 16,0 20-16,0 1 0,0 0 15,0 42 1,0 0 0,0 22-16,0-22 0,0 0 0,0 21 15,0-20-15,0-1 0,0 21 16,0-21-16,0 0 0,0 1 0,0-1 16,0 0-16,0 0 0,22 0 15,-1-21-15,0 0 16,0 0-16,0 0 0,0 0 15,1 0-15,-1-21 0,0 0 0,0 0 16,0 0-16,22-1 0,-22 1 0,0 0 16,0-21-16,0-1 0,0 22 15,-21-21-15,22 21 0,-22-22 0,21 22 16,-21 0-16,0 0 0,0 0 0,0 0 16,0 42-1,0 0-15,0 21 16,0-21-16,0 1 0,0-1 15,0 21-15,0-21 16,0 22-16,0-22 0,0 0 0,0 0 16,0 0-16,0 0 0,0 1 0,0-1 15,21-21-15,0 0 16,0 0-16,0 0 16,1 0-16,-1 0 0,0-21 15,0-1-15,0 22 0,0-21 0,1 0 16,-22 0-16,21-21 0,0 20 15,0 1-15,-21-21 0,0 21 0,21-22 16,0 22-16,-21 0 0,0 0 0,0 0 16,0 0-1,22 21-15,-22 21 16,0 0 0,0 0-16,0 21 0,0-20 0,0-1 15,-22 0-15,22 0 0,0 0 16,0 22-16,0-22 0,0 0 0,0 0 15,0 0-15,0 0 0,22-21 0,-1 22 16,0-1-16,0-21 0,0 0 16,0 0-16,1 0 0,-1 0 0,21 0 15,-21 0-15,0 0 0,22 0 16,-22 0-16,21-21 0,-21-1 0,1 1 0,20 0 16,-21 0-16,0 0 15,0-22-15,1 22 0,-1-21 0,0 21 16,0-22-16,-21 22 0,0 0 0,0 0 15,0 0-15,21 0 0,-21-1 16,0 44 0,0-1-16,-21 0 15,21 0-15,0 0 0,0 22 16,-21-22-16,21 0 0,0 0 0,0 0 16,0 22-16,0-22 0,0 0 0,0 0 15,21 0-15,-21 0 16,21-21-16,0 0 0,1 22 0,20-22 15,-21 0-15,0 0 0,22 0 16,-22 0-16,0-22 0,0 22 0,21-21 16,-20 0-16,-1 0 0,0 0 15,0 0-15,0-1 0,0-20 0,-21 21 16,22-21-16,-1-1 0,-21 22 0,0-21 16,0 21-16,0-1 0,0 1 15,0 42 1,0 1-16,-21-1 15,-1 21-15,22-21 0,-21 0 16,21 22-16,0-22 0,-21 21 0,21-21 16,-21 1-16,21-1 0,0 0 0,0 0 15,-21 0-15,21 0 0,0 1 16,0-1 0,21-42 15,-21-1-31,21 1 15,0 0-15,0 0 0,-21 0 0,22 0 16,-1-22-16,0 22 0,0-21 0,0 21 16,0-1-16,1-20 0,-1 21 15,0 0-15,0 21 0,0 0 16,-21 21 0,0 0-16,0 21 15,0-20-15,0-1 0,0 0 16,0 0-16,0 0 0,0 0 0,0 1 15,0-1-15,0 0 0,21 0 0,-21 0 16,22 0-16,-1-21 0,0 22 16,0-1-16,21-21 0,-20 0 0,20 0 15,0 0-15,1 0 0,-1 0 0,0 0 16,1 0-16,-1 0 0,0 0 16,1-21-16,-1 21 0,-21-22 0,21 1 15,-20 0-15,-1-21 0,0 21 0,0-22 16,0 22-16,-21-21 15,21-1-15,-21 1 0,0 0 0,0 21 0,0-22 16,0 22-16,-21 0 0,0 21 16,0 0-16,0 0 0,0 0 15,-22 0-15,22 21 0,-21 0 0,21 0 16,-22 22-16,22-22 0,-21 21 0,21 1 16,-1-1-16,1-21 0,0 21 15,21-20-15,0 20 0,0-21 0,0 0 16,0 0-16,0 1 0,21-22 0,0 21 15,1-21-15,-1 0 0,0 0 16,0 0-16,0 0 0,22 0 0,-22 0 16,0-21-16,0-1 0,0 22 0,0-21 15,1 0-15,-1 0 0,0 0 16,0 0-16,-21-22 0,0 22 16,0 0-16,21 0 0,-21 0 0,0-1 15,0 1-15,21 21 0,-21 21 31,0 1-31,-21-1 16,0 0-16,21 0 0,-21 21 16,21 1-16,-21-22 0,0 21 0,-1 1 15,1-1-15,21 0 0,-21 1 0,21 20 16,-21-21-16,21 22 0,0-1 16,0 1-16,0-1 0,0 22 0,0-21 15,0-1-15,0 1 0,0-1 16,0 1-16,0 20 0,0-20 0,0-1 15,0 22-15,0-22 0,0 1 16,0-1-16,0 1 0,0-1 0,0 1 16,0-22-16,0 1 0,0-1 0,-21 0 15,0 1-15,-1-22 0,1 0 0,0 0 16,0 0-16,0-21 0,0 0 0,-1 0 16,1 0-16,0 0 0,21-21 15,0 0-15,0 0 0,-21 0 16,21-1-16,0 1 0,0-21 15,0 21-15,0-22 0,0 1 0,0 0 0,0-1 16,0-20-16,0-1 16,0 1-16,0-1 0</inkml:trace>
  <inkml:trace contextRef="#ctx0" brushRef="#br0" timeOffset="162724.25">13631 9335 0,'0'-22'16,"21"22"46,-21 22-46</inkml:trace>
  <inkml:trace contextRef="#ctx0" brushRef="#br0" timeOffset="164836.48">15811 9948 0,'0'0'16,"-21"0"-16,0 22 0,0-22 31,21-22-16,0 1-15,21 21 16,-21-21-16,21 0 0,0-21 16,1 20-16,20-20 0,-21 0 0,21-1 15,1 1-15,-1-21 0,0 20 16,1 1-16,-1-22 0,0 22 0,1 0 16,-1-1-16,-21 1 0,0 21 0,1 0 15,-22 0-15,0-1 0,-22 22 16,1 0-16,-21 0 15,0 0-15,20 22 0,-20-22 0,0 21 16,21 0-16,-22 0 0,22 21 16,21-20-16,0-1 0,0 21 0,0-21 15,0 22-15,21-1 0,-21 0 0,43 1 16,-22-1-16,0 0 0,21 1 16,-21-1-16,1-21 0,20 21 0,-21-20 15,0-1-15,0 0 0,-21 0 0,0 0 16,-21-21-1,0 0-15,-21 0 16,21 0-16,-1 0 0,1-21 16,-21 0-16,21 0 0,0 0 15,-1-1-15,1 1 0,0 0 0,21-21 16,0 21-16,0-1 0,0 1 0,0 42 31,0 1-31,0-1 16,21 0-16,-21 0 0,21 0 0,1 0 15,20 22-15,-21-22 0,0-21 16,22 21-16,-22 0 0,21-21 0,0 0 16,1 21-16,-1-21 0,22 0 15,-22 0-15,0 0 0,1 0 0,20-21 16,-21 0-16,1 0 0,-1 0 16,-21 0-16,22-1 0,-22-20 15,0 21-15,0-21 0,0-22 0,-21 22 16,0-1-16,0 1 0,0 0 0,0-1 15,0 22-15,0-21 0,0 21 16,-21 0-16,0 21 0,0 0 0,0 0 16,-1 0-16,-20 0 0,21 21 0,0 0 15,-22 0-15,22 21 0,-21 1 16,21-1-16,0 0 0,-22 22 0,22-22 16,21 1-16,0-22 0,0 21 15,0 0-15,0-20 0,0-1 16,0 0-16,21-21 0,0 21 0,1-21 15,-1 0-15,0 0 0,0 0 0,21 0 16,-20 0-16,20-21 0,-21 0 16,0 0-16,22-1 0,-22 1 0,0 0 15,0-21-15,0-1 0,0 1 0,-21 0 16,0 21-16,22-22 0,-22 1 16,0 21-16,0 0 0,0-1 0,0 1 15,0 42 1,0 1-1,-22 20-15,22-21 0,0 21 0,0 1 16,0-22-16,0 21 0,0-21 0,0 22 16,0-22-16,0 0 0,0 21 15,22-42-15,-22 22 0,21-1 0,0-21 16,21 0-16,-21 0 0,1 0 0,20 0 16,-21 0-16,21-21 0,-20-1 15,20 1-15,-21 0 0,0 0 0,22 0 16,-22-22-16,0 22 0,21-21 0,-21 0 15,-21 20-15,22-20 0,-1 21 16,-21 0-16,0 0 0,0-1 0,0 1 16,0 42-1,0 1-15,-21-1 16,-1 0-16,1 21 0,0 1 0,0-22 16,21 21-16,0-21 0,-21 22 0,21-22 15,0 0-15,-21 0 0,21 0 16,0 0-16,21-21 31,0-21-31,-21 0 16,21 0-16,-21 0 0,0 0 0,21-22 15,0 22-15,-21-21 0,22 21 16,-1-22-16,-21 22 0,21-21 0,0 21 16,0-1-16,-21 1 0,21 0 15,1 21-15,-1 0 16,-21 21-1,0 0-15,0 1 0,0-1 0,0 21 16,0-21-16,0 22 0,0-22 16,0 21-16,0-21 0,0 0 0,0 22 15,0-22-15,0 0 0,21 0 16,0-21-16,0 0 16,0 0-16,1 0 0,-1 0 15,0 0-15,0-21 0,0 0 0,0 0 16,1 0-16,-1-22 0,0 22 15,0-21-15,0 21 0,0-22 0,1 1 16,-1 21-16,0-22 0,-21 22 16,0 0-16,21 0 0,0 21 15,-21 21 1,0 0 0,0 0-16,-21 22 0,21-22 15,-21 0-15,21 21 0,0-20 0,0 20 16,0-21-16,0 21 0,0-20 0,21-1 15,21 0-15,-20 0 0,-1 0 16,21-21-16,-21 0 0,22 21 0,-1-21 16,-21 0-16,21 0 0,1 0 15,-1-21-15,0 0 0,-20 0 0,20 0 16,0 0-16,-21-22 0,1 1 16,-1 21-16,0-22 0,0 1 0,0 0 15,-21 21-15,0-22 0,0 22 16,0 0-16,0 0 0,0 0 0,-21 21 15,0 0-15,0 0 0,-22 21 0,22-21 16,0 21-16,-21 21 0,21-21 16,21 22-16,-22-1 0,22 0 0,-21 1 15,21-1-15,0 0 0,0-20 0,0 20 16,0-21-16,21 0 0,1 0 16,-1 1-16,0-1 0,0-21 15,21 0-15,1 0 0,-22 0 0,21 0 16,1 0-16,-1-21 0,0-1 15,1 1-15,-1 0 0,-21-21 0,21-1 16</inkml:trace>
  <inkml:trace contextRef="#ctx0" brushRef="#br0" timeOffset="165244.25">20214 8827 0,'0'0'0,"-21"0"0,21-22 15,-21 1-15,21 0 0,-21 0 16,21 0-16,0 0 0,-22 21 15,1 0 1,21 21-16,0 21 0,0-21 16,0 43-16,0-22 0,0 22 15,-21-22-15,21 21 0,0 1 0,0-22 16,0 22-16,-21-22 0,21 0 16,0 1-16,0-1 0,0 0 0,0 1 15,-21-22-15,21 21 0,0-21 0,0 1 16,0-1-16,0 0 0,0-42 31,0 0-31,0-1 16,-21 1-16,21 0 0,0-21 15</inkml:trace>
  <inkml:trace contextRef="#ctx0" brushRef="#br0" timeOffset="165544.04">19918 9059 0,'0'0'0,"0"-42"0,0-21 0,0 20 0,0-20 16,0 20-16,0 1 0,21 0 0,-21-1 15,21 1-15,0 21 0,0 0 16,22-22-16,-22 22 0,21 0 0,-21 0 16,22 21-16,20-21 0,-20 21 0,-1 0 15,21 0-15,-20 21 0,20-21 16,-20 42-16,-1-21 0,-21 22 0,0 20 16,-21 1-16,0-1 0,0 1 15,-21-1-15,0-20 0,-21 20 0,-22-21 16,1 1-16,20-1 0,-20 0 0,-1-20 15,1-1-15,20 0 0,1 0 16,0 0-16,21-21 0,-1 0 16,1 0-16,21 21 0,21-21 15,1-21 1,-1 21-16,0 0 0,21-21 16,1 21-16,-22 0 0,21 0 0,0-21 15,-20 21-15</inkml:trace>
  <inkml:trace contextRef="#ctx0" brushRef="#br0" timeOffset="166092.72">20489 9250 0,'0'-21'0,"0"42"0,0-63 16,-21 20-16,21 1 16,0 0-16,0 0 15,21 0-15,0 21 0,1-21 16,20 21-16,0 0 0,-21 0 0,22 0 15,-1 0-15,0 0 0,1 21 0,-1 0 16,-21 0-16,22 0 0,-22 0 16,0 22-16,0-22 0,0 0 0,-21 0 15,0 22-15,0-22 0,0 0 0,0 0 16,0 0-16,-21 0 0,0-21 16,0 22-16,0-22 0,-1 0 15,1 0-15,0 0 16,21-22-1,0 1-15,0 0 16,21 0-16,0 0 0,1 0 0,-1-1 16,21 1-16,-21-21 0,0 21 0,22 0 15,-22-22-15,21 22 0,-21-21 16,22 21-16,-1-1 0,-21 1 0,22 0 16,-1 0-16,0 0 0,1 21 0,-22 0 15,21 0-15,-21 0 0,0 0 16,1 0-16,-1 21 0,-21 0 0,0 0 15,0 0-15,0 22 0,0-22 16,-21 0-16,-1 21 0,1-20 16,21 20-16,-21-21 0,0 0 0,0 0 15,21 1-15,0-1 0,-21 0 0,-1 0 16,22 0 0,0-42 30,22 21-46,-22-21 0,0 0 0,0 0 16,0-1-16</inkml:trace>
  <inkml:trace contextRef="#ctx0" brushRef="#br0" timeOffset="166260.26">21484 8763 0,'0'0'0,"0"-21"0,-63 0 31,41 21-31,22 21 15,0 0 1,0 0-16,0 0 16,22-21-16,-1 22 15,0-22-15,0 0 16,0 0-16</inkml:trace>
  <inkml:trace contextRef="#ctx0" brushRef="#br0" timeOffset="166659.54">21992 8869 0,'-42'85'32,"21"-64"-32,-1 0 0,1 0 0,0 0 15,0 22-15,0-22 0,0 0 16,-1 21-16,-20-21 0,42 22 0,-21-22 16,0 0-16,21 0 0,-21 0 0,21 1 15,0-1-15,0 0 0,0 0 16,21-21-16,0 21 0,0-21 0,21 0 15,-20 0-15,20 0 0,-21 0 16,21 0-16,1 0 0,-1 0 0,-21 0 16,22 0-16,-22-21 0,21 0 15,-21 0-15,0 0 0,1-1 0,-22 1 16,0-21-16,0 21 0,0-22 16,0 1-16,0 0 0,0-1 0,-22 1 15,1 0-15,0 21 0,-21-22 0,21 22 16,-22 0-16,22 21 0,-21 0 15,21 0-15,-1 0 0,-20 0 0,21 21 16,0 0-16,21 0 16,-21 22-16,21-22 0,0 0 15,0 0-15,21 0 0,0 1 0,0-1 16,0 0-16,22-21 0,-22 21 16,21-21-16,0 0 0,1 21 0</inkml:trace>
  <inkml:trace contextRef="#ctx0" brushRef="#br0" timeOffset="167020.6">22373 9144 0,'0'0'16,"21"-21"-16,-21 0 0,0 0 0,0-1 16,0 1-16,0 0 15,0 0-15,0 0 0,21 0 0,1-1 16,-1 22-16,0 0 16,21 0-16,-21 0 0,22 0 15,-22 0-15,21 0 0,1 22 0,-22-1 16,21 0-16,-21 0 0,0 21 15,1-20-15,-1 20 0,0-21 0,0 21 16,-21-20-16,0 20 0,0-21 0,0 0 16,0 0-16,-21 1 0,0-22 15,0 21-15,21 0 0,-22-21 0,1 0 16,0 0-16,0 0 0,0 0 16,21-21-1,0 0-15,0-1 0,0 1 16,0 0-16,0 0 0,21 0 15,0 0-15,0-22 0,0 22 16,1 0-16,-1 0 0,21 0 0,-21-1 16,0 1-16,22 0 0,-22 0 0,0 21 15,21-21-15,-20 21 0,-1-21 16,21 21-16,-21 0 0,0 0 0</inkml:trace>
  <inkml:trace contextRef="#ctx0" brushRef="#br0" timeOffset="167204.49">23410 8932 0,'0'0'0,"0"22"0,0-1 0,0 0 0,0 0 15,0 0-15,0 0 0,-21 22 16,0-22-16,0 0 0,21 0 0,-21 0 16,-1 1-16,22-1 0,0 0 15,-21 0-15,21 0 0,-21 0 16,21 1-16,0-1 16,21-42 15,0 21-31,-21-22 15,0 1-15,22 0 0</inkml:trace>
  <inkml:trace contextRef="#ctx0" brushRef="#br0" timeOffset="167524.31">23453 8615 0,'0'0'0,"-22"0"0,1 0 15,0 0-15,0 0 0,0 0 16,0 0-16,-1 0 0,22 21 0,0 0 15,0 0 1,0 1-16,22-22 16,-1 0-16,0 0 0,21 0 15,-21 0-15,1 0 0,-1 0 16,0 0-16,0-22 0,0 1 16,-21 0-16,21 21 0,-21-21 0,0 0 15,0 0-15,0-1 0,0 1 16,0 0-16,-21 0 0,0 0 0,0 21 15,0-21-15,0 21 16,-1 0-16,1 0 0,0 21 16,0-21-16,0 21 0,0 0 0,-1 0 15,1 0-15,21 1 0,0-1 16,0 0-16,0 0 0,0 0 0,0 0 16</inkml:trace>
  <inkml:trace contextRef="#ctx0" brushRef="#br0" timeOffset="168305.1">24088 8573 0,'0'-22'0,"0"44"0,0-65 0,0 22 0,0 0 16,-22 21 0,1 0-16,0 21 15,0 0-15,-21 22 0,20-22 16,1 21-16,-21 22 0,21-22 0,-22 21 15,22 1-15,0-1 0,0-20 0,0 20 16,21-20-16,-21-1 0,21 0 16,0 1-16,0-1 0,0-21 0,21 21 15,0-20-15,0-1 0,0-21 0,0 21 16,22-21-16,-22 0 0,0 0 16,21 0-16,-20 0 0,20 0 15,-21-21-15,21 21 0,-20-21 0,-1-1 16,21 1-16,-21-21 0,22 21 15,-22-22-15,0 22 0,0 0 0,0-21 16,0 21-16,-21-1 0,0 44 31,-21-22-31,21 21 0,-21 0 0,0 0 16,0 0-16,0 0 0,21 22 16,0-22-16,-22 0 0,22 0 0,0 0 15,0 1-15,0-1 0,22-21 0,-1 21 16,0 0-16,0-21 0,0 0 15,22 0-15,-22 0 0,0 0 16,21 0-16,-21 0 0,22 0 0,-22-21 16,21 21-16,1-21 0,-22 0 15,21-22-15,-21 22 0,22 0 0,-22-21 16,21 20-16,-21 1 0,-21-21 0,21 21 16,-21 0-16,-21 42 31,0 0-31,0 0 0,0 0 0,0 0 15,-1 22-15,-20-22 0,21 21 16,0 1-16,-22-1 0,22 21 0,0-20 16,21 20-16,0 1 0,-21-1 0,21 1 15,0-1-15,0 1 16,0-1-16,0 1 0,0-1 0,0-20 16,0 20-16,0 1 0,0-22 0,0 21 15,0-20-15,0-1 0,-21 0 0,21 1 16,-21-1-16,21 0 0,-22 1 15,1-22-15,0 0 0,0 0 0,0 0 16,21 1-16,-21-1 0,-1-21 0,1 0 16,0 0-1,0 0-15,21-21 16,0-1-16,0 1 0,0 0 0,0 0 0,0 0 16,0-22-16,21 1 0,0 0 15,-21-22-15,43 22 0,-22-22 16</inkml:trace>
  <inkml:trace contextRef="#ctx0" brushRef="#br0" timeOffset="168587.95">24024 8700 0,'0'0'0,"-21"-22"16,21 1-16,21 0 15,21 21-15,1 0 0,-1 0 16,0 0-16,22-21 0,-22 21 16,22 0-16,-1 0 0,-20-21 0,20 21 15,1 0-15,-22 0 0,0-21 16,1 21-16,-1 0 0,0 0 0,-21 0 16,1-22-16,-1 22 0,-42 0 31,-1 0-16,-20 0-15,21 0 0,-21 22 16</inkml:trace>
  <inkml:trace contextRef="#ctx0" brushRef="#br0" timeOffset="172543.55">2180 12002 0,'21'0'32,"0"0"-32,1 0 15,-1-22-15,0 1 0,0 0 16,0 0-16,0 0 0,1 0 0,-1-1 16,0 1-16,0-21 0,0 21 15,-21-22-15,0 22 0,0-21 0,0 0 16,0 20-16,0-20 0,0 0 15,0 21-15,-21-22 0,0 22 0,0 21 16,0 0-16,-1 0 0,1 0 16,0 0-16,0 21 0,-21 0 15,20 1-15,1 20 0,0 0 0,0 1 16,21-1-16,0 0 0,0 1 16,0-1-16,0 0 0,0 1 0,0-1 15,21 0-15,-21-21 0,21 22 16,0-22-16,1 0 0,-1-21 0,0 0 15,0 0-15,0 0 0,22 0 16,-22 0-16,0 0 0,0-21 0,21 0 16,-20 21-16,-1-43 0,21 22 15,-21 0-15,0 0 0,22-21 0,-22 20 16,21-20-16,-21 21 0,22-21 16,-22 20-16,21 1 0,-21 0 15,22 0-15,-22 0 0,0 21 0,0 0 16,0 0-16,1 0 0,-1 0 15,-21 21-15,0 0 0,21 0 0,-21 0 16,0 1-16,0-1 0,0 21 16,0-21-16,0 22 0,0-1 0,0-21 15,0 21-15,-21-20 0,0-1 16,21 21-16,0-21 0,0 0 16,-22-21-16,22-21 31,0 0-31,22 0 0,-22 0 0,21 0 15,0-1-15,-21-20 16,21 21-16,0-21 0,-21 20 0,21-20 16,1 0-16,-22 21 0,21-22 0,0 1 15,-21 21-15,21-22 0,-21 22 16,0 0-16,0 42 31,0 0-31,0 22 0,-21-22 16,0 0-16,0 21 0,21 1 15,0-22-15,0 21 0,0 1 0,0-22 16,0 21-16,0-21 0,0 22 16,0-22-16,0 0 0,21-21 0,0 21 15,0-21-15,21 0 0,-20 0 16,20 0-16,0 0 0,1 0 16,-1-21-16,0 0 0,1 21 0,-1-21 15,0-22-15,1 22 0,-1 0 16,0 0-16,1 0 0,-22-22 0,21 22 15,-42-21-15,21 21 0,-21-22 0,0 22 16,0-21-16,0 21 0,0-1 16,0-20-16,-21 21 0,0 21 0,0-21 15,0 21-15,-1 0 0,1 0 16,0 21-16,0-21 0,0 42 0,0-21 16,-1 1-16,1 20 0,21 0 15,-21-21-15,21 22 0,0-1 16,0 0-16,0-20 0,0 20 0,21-21 15,0 21-15,1-20 0,-1-1 16,0-21-16,0 21 0,21-21 0,-20 0 16,-1 0-16,21 0 0,-21 0 0,22-21 15,-22 21-15,0-21 0,21-1 16,-21 1-16,1 0 0,20 0 0,-21-21 16,0 20-16,22-20 0,-22 21 15,0-21-15,0 20 0,21-20 0,-20 21 16,-1-21-16,0 20 0,0 1 0,0 21 15,0-21-15,1 21 16,-22 21 0,0 0-16,0 1 15,0-1-15,0 0 16,0 0-16,0 0 0,0 0 16,0-42 15,21 0-16,-21 0-15,0 0 16,0 0-16,0-1 0,0 1 16,0 0-16,0 0 15,0 0 1,-21 21-16,-1 0 0,1 21 16,0-21-16,21 21 0,-21 0 15,0 0-15,0 22 0,-1-22 0,22 21 16,-21-21-16,0 22 0,0-22 0,21 21 15,0 1-15,0-22 0,0 21 16,0-21-16,0 22 0,0-22 0,0 0 16,0 0-16,21 0 0,0 0 15,22-21-15,-22 0 0,21 0 0,-21 0 16,22 0-16,-1 0 0,0 0 16,1-21-16,-1 0 0,0 0 15,1 0-15,-1 0 0,-21-1 0,21-20 16,1 21-16,-22 0 0,0-22 0,0 1 15,0 21-15,1-21 0,-22-1 16,0 22-16,21-21 0,-21 21 0,0-1 16,21 1-16,-21 0 0,0 42 31,-21 0-31,0 1 16,-1-1-16,22 0 0,0 21 15,0-21-15,-21 1 0,21 20 0,0-21 16,0 21-16,0-20 0,0-1 15,0 0-15,21 0 0,-21 0 16,22 0-16,-1-21 0,0 0 0,0 0 16,0 0-16,22 0 0,-22 0 15,0 0-15,0-21 0,0 0 0,0 21 16,1-21-16,-1 0 0,-21 0 0,21-1 16,0-20-16,-21 21 0,0 0 15,21-22-15,-21 22 0,21-21 0,-21 21 16,0-22-16,0 22 0,0-21 0,0 21 15,0 0-15,0-1 0,0 1 16,0 42 0,0 1-16,0-1 15,0 0-15,0 0 0,-21 21 16,21-20-16,-21 20 0,21-21 0,0 21 16,0-20-16,0 20 0,0-21 15,0 0-15,0 0 0,0 1 0,0-1 16,0 0-16,0 0 0,21-21 0,0 0 15,-21 21-15,22-21 0,-1 0 16,0 0-16,0 0 0,0-21 0,0 21 16,1-21-16,-1 0 0,21 0 0,-21-1 15,0 1-15,1-21 16,-1 21-16,0-22 0,0 1 0,0 0 0,0-22 16,1 22-16,20-22 15,-21 22-15,0-21 0,0-1 0,-21 1 16,22 20-16,-1-20 0,-21 20 0,0 22 15,0-21-15,0 21 0,0 0 16,0-1-16,0 44 16,-21 20-16,-1-21 15,1 43-15,21-22 0,0 21 16,-21-20-16,0 20 0,21 1 0,-21-22 16,21 22-16,0-22 0,0 0 15,0 1-15,0-1 0,0 0 0,0 1 16,0-22-16,21 0 0,0 0 0,0 0 15,0 0-15,1-21 16,-1 0-16,0 0 0,0 0 0,21 0 16,-20 0-16,-1 0 0,21 0 0,-21-21 15,0 21-15,22-21 0,-22 0 16,0 0-16,0 0 0,0-1 0,1 1 16,-1 0-16,0 0 0,0-21 0,-21 20 15,21 1-15,-21-21 0,0 21 16,0 0-16,0 42 31,0 0-31,-21 0 0,0 0 16,21 22-16,-21-22 0,21 0 0,-21 21 15,21-21-15,0 1 0,0-1 16,0 0-16,0 0 0,0 0 16,0 0-16,0 1 0,21-22 15,0 0-15,0 0 0,0 0 0,0 0 16,1 0-16,-1 0 0,0-22 15,0 22-15,21-21 0,-20 0 0,-1 0 16,21 0-16,-21 0 0,22-22 16,-1 22-16,-21 0 0,21-21 0,-20 20 15,-1-20-15,21 21 0,-21 0 16,-21 0-16,0-1 0,21 1 0,-21 42 16,0 1-1,-21-1-15,0 21 0,0-21 16,0 22-16,0-22 0,21 21 15,-22-21-15,1 0 0,21 22 0,0-22 16,-21 0-16,21 0 0,0 0 0,0 1 16,21-22-1,0 0-15,1 0 0,-1 0 0,0 0 16,0 0-16,0 0 0,0 0 0,1-22 16,-1 1-16,0 21 0,-21-21 15,0 0-15,21 0 0,-21 0 0,0-1 16,0 1-16,0 0 0,0 0 0,-21-21 15,0 20-15,0 1 0,-1 0 16,1 0-16,0 0 0,0 21 16,0-21-16,21-1 0,-21 22 15,42 0 1,0-21 0,0 21-16,21 0 0,-20 0 15,20-21-15,0 21 0,1 0 0,-1-21 16,0 21-16,1 0 0,-1 0 0,0 0 15,-21 0-15,1 0 0,-1 21 16,0-21-16,-21 21 0,0 0 16,0 1-16,0-1 0,0 0 0,0 0 0,0 0 15,0 22-15,0-22 0,0 0 16,0 0-16,-21 0 0,21 0 16,-21 1-16,21 20 0,-22-21 0,22 0 15,0 0-15,0 1 0,0-1 16,0 0-16,0 0 0,0 0 15,22-42 17,-22 0-32,21 0 15,-21 0-15,21-1 0,-21 1 0,21 0 16,0 0-16,0-21 0,1-1 16,-1 1-16,21 0 0,170-149 31,-170 149-31,0 21 0,1-1 15,-22 22-15,21 0 0,-21 0 0,1 22 16,-1 20-16,-21-21 0,0 21 0,0 1 16,0-1-16,0 0 0,0 1 15,-21-1-15,-1 0 0,22 1 0,-21-1 16,21-21-16,0 22 0,0-22 16,21 0-16,1 0 0,-1 0 0,0 0 15,21-21-15,-21 0 0,22 0 0,-22 0 16,21 0-16,-21 0 15,22 0-15,-22-21 0,21 0 0,1 0 16,-22 0-16,21 0 0,0-1 0,-20 1 16,20 0-16,-21-21 0,0 21 15,0-22-15,-21 1 0,0 21 0,0-22 16,0 1-16,0 21 0,0 0 0,0-22 16,0 22-16,-21 0 0,0 0 15,0 0-15</inkml:trace>
  <inkml:trace contextRef="#ctx0" brushRef="#br0" timeOffset="172788.42">6731 11028 0,'0'0'0,"-106"-21"31,85 21-31,0 0 16,0 0-1,-1 0 1,1 21-16,0-21 0,-21 0 16,21 21-16,-1-21 15</inkml:trace>
  <inkml:trace contextRef="#ctx0" brushRef="#br0" timeOffset="172959.31">5630 11367 0,'0'21'15,"21"-21"17,1 0-32,20 0 0,-21 0 0,21 0 15,1 0-15,-1-21 0,0 21 16,22-22-16,-22 22 0,1-21 0,20 0 15,-21 21-15,22-21 0,-22 0 16</inkml:trace>
  <inkml:trace contextRef="#ctx0" brushRef="#br0" timeOffset="173472.02">9546 11345 0,'0'-21'0,"0"42"0,0-63 0,0 0 0,0 21 15,0-22-15,0 1 0,0 21 16,0-22-16,21 1 0,-21 21 0,0 0 16,0 0-16,0-1 0,21 1 15,-21 0-15,0 42 16,0 0-1,-21 1-15,21 20 0,-21 0 0,0 1 16,21-1-16,-21 21 0,0 1 16,-1-22-16,1 22 0,21-1 0,-21-20 15,21-1-15,-21 21 0,21-41 0,0 20 16,0 0-16,0-21 0,0 1 16,0 20-16,0-21 0,21 0 15,0-21-15,0 0 0,1 0 0,-1 0 16,0 0-16,0 0 0,0 0 15,0-21-15,1 0 0,-1 0 0,0 0 16,0-1-16,-21 1 0</inkml:trace>
  <inkml:trace contextRef="#ctx0" brushRef="#br0" timeOffset="173663.91">9419 11388 0,'0'0'16,"21"0"15,0 0-15,1 21-16,-1-21 0,21 0 0,-21 0 15,22 0-15,-1 0 0,0 0 0,1 0 16,20 0-16,-21 0 0,1 0 16,-1 0-16,-21 0 0,22 0 15</inkml:trace>
  <inkml:trace contextRef="#ctx0" brushRef="#br0" timeOffset="175228.01">10350 11599 0,'64'-21'31,"-64"0"-31,21 21 0,-21-21 16,0 0-16,0 0 0,0-1 0,0 1 15,0-21-15,0 21 0,0 0 0,0-22 16,-21 22-16,0-21 0,0 21 16,-1-1-16,1 1 0,0 0 0,0 21 15,0 0-15,-22 21 0,22 0 0,-21 1 16,21 20-16,-22 0 0,1 1 16,0-1-16,21 0 0,-22 22 0,1-22 15,21 0-15,0 1 0,-1-1 16,22 0-16,0-20 0,0 20 0,0-21 15,0 0-15,0 0 0,22-21 16,-1 0-16,0 22 0,21-22 0,-21 0 16,22 0-16,-1 0 0,-21-22 15,22 1-15,-1 21 0,-21-21 0,21 0 16,-20 0-16,20 0 0,-21-1 0,21 1 16,-20-21-16,-1 21 0,0-22 15,0 22-15,-21-21 0,0 0 0,21-1 16,-21 22-16,0-21 0,0-1 15,0 22-15,0 0 0,0 0 0,0 42 32,0 0-32,-21 22 15,21-22-15,0 21 0,0-21 0,0 22 16,0-1-16,0-21 0,0 21 0,0-20 16,0 20-16,0-21 0,0 0 15,0 0-15,21 1 0,0-1 16,1-21-16,-1 0 0,0 0 0,0 0 15,21 0-15,-20 0 0,-1-21 16,21-1-16,-21 22 0,22-21 0,-22 0 16,21-21-16,-21 21 0,0-1 0,22-20 15,-22 0-15,0-1 0,0-20 16,-21 21-16,21-22 0,-21 22 0,22-1 16,-22-20-16,0 21 0,0-1 15,0 1-15,0 21 0,0 0 16,0-1-16,0 1 0,0 42 15,0 22 1,0-22-16,0 21 0,0 1 16,0-1-16,0 21 0,0-20 0,0 20 15,-22-20-15,22-1 0,-21 0 0,0 1 16,21-1-16,-21-21 0,21 0 16,-21 0-16,21 1 0,-21-1 0,21 0 15,0-42 16,0 0-31,0-1 16,0 1-16,21 0 0,0 0 16,0-21-16,0 20 0,-21 1 15,21-21-15,1 21 0,20 0 0,-21-1 16,0 1-16,0 0 0,1 21 0,-1 0 16,0-21-16,0 21 15,0 0-15,-21 21 16,0 0-1,-21-21 1,0 0-16,0 0 0,0 0 0,-1 0 16,1 0-16,0 0 0,0 0 15,0 21-15,0-21 0,-1 0 16,1 22-16,0-22 0,21 21 16,-21 0-16,21 0 0,0 0 15,0 0-15,0 1 0,0-1 16,0 0-16,0 0 0,0 0 0,0 22 15,21-22-15,0 0 16,0 0-16,1 0 0,-1-21 0,0 21 16,0-21-16,21 0 0,-20 22 0,20-22 15,0 0-15,-21 0 0,22 0 0,-22 0 16,21 0-16,-21 0 0,1 0 16,20-22-16,-21 22 0,0-21 15,0 0-15,1 0 0,-1 0 0,0 0 16,-21-22-16,0 22 0,21 0 15,-21-21-15,21 20 0,-21-20 0,0 21 16,0 0-16,0 0 0,0-1 0,0 44 31,0-1-31,-21 0 16,0 0-16,0 0 0,21 22 0,-21-22 16,21 0-16,-22 21 0,22-21 15,0 1-15,0-1 0,0 0 0,0 0 16,0 0-16,0 0 0,0 1 15,22-22-15,-1 0 16,0 0-16,0 0 0,0 0 0,22 0 16,-22 0-16,21 0 0,0 0 0,1 0 15,-1-22-15,0 1 0,1 0 16,20 0-16,-20 0 0,-1 0 0,0-1 16,1 1-16,-1 0 0,-21-21 0,0 21 15,-21-22-15,0 22 0,0-21 16,0 21-16,0-1 0,-21 22 15,0 0-15,0 0 0,21 22 16,0-1-16,0 0 0,0 0 16,0 0-16,0 22 0,0 84 31,0-106-31,0 0 0,0 0 16,0 0-16,0 0 15,-21-21-15,-1 0 0,1 22 16,0-22-16,0 0 0,0 0 15,0 0-15,-1 0 16,22-22-16,-21 22 0,21-21 16</inkml:trace>
  <inkml:trace contextRef="#ctx0" brushRef="#br0" timeOffset="175711.73">13462 11218 0,'0'0'0,"0"-21"0,0 0 0,21 21 0,-21-21 15,21 0-15,-21 0 0,0 42 32,0 0-17,0 0-15,0 21 0,0 1 0,-21 20 16,21-20-16,-21 20 0,21 1 16,-21-22-16,21 43 0,0-22 0,-21 1 15,-1 20-15,1-20 0,0 20 0,0 1 16,0 0-16,0 21 0,-22-22 15,22 1-15,0 0 0,-21 20 0,20-20 16,-20 0-16,21-1 0,0-20 16,0 21-16,-22-22 0,22 1 0,0-22 0,0 0 15,0 1-15,21-22 0,0 21 16,-22-42-16,22 21 0,0-42 16,0 0-1,0 0-15,0-22 0,22 22 0,-1-21 16,0-22-16,0 1 0,0-1 15,22 1-15,-22-22 0,0 1 0,21 20 16</inkml:trace>
  <inkml:trace contextRef="#ctx0" brushRef="#br0" timeOffset="176015.56">13398 11536 0,'0'0'0,"0"-64"0,0 22 0,0 0 0,22-1 15,-22 1-15,21 21 0,-21 0 16,21-22-16,-21 22 0,21 0 0,0 21 15,0-21-15,1 21 0,20 0 16,-21 0-16,0 0 0,22 0 0,-22 0 16,21 0-16,-21 21 0,0 0 0,22 22 15,-43-22-15,0 21 0,21 0 16,-21-20-16,0 20 0,0 0 0,-21-21 16,0 1-16,-1 20 0,1-21 0,-21 0 15,21 0-15,-22-21 0,1 22 16,0-1-16,21-21 0,-22 0 15,22 0-15,-21 0 0,21 0 16,21-21 0,0-1-16,21 1 15,-21 0-15,21 0 0,0 0 16,21-22-16,-20 22 0</inkml:trace>
  <inkml:trace contextRef="#ctx0" brushRef="#br0" timeOffset="176268.42">14097 10922 0,'0'0'0,"21"-21"0,0 0 16,0 0-16,-21-1 16,0 44-1,0-1-15,0 0 16,-21 0-16,21 21 0,-21-20 0,21 20 16,0 0-16,-21 1 0,21 20 0,-21-21 15,21 1-15,0 20 0,0-20 16,-21-1-16,21 0 0,-22 1 0,22-22 15,0 21-15,-21-21 0,21 0 0,0 1 16,0-1-16,0 0 16,21-21-16,1 0 15,-1 0-15,0 0 0,0-21 0,0 0 16,22 21-16</inkml:trace>
  <inkml:trace contextRef="#ctx0" brushRef="#br0" timeOffset="177603.65">14605 11345 0,'0'0'0,"21"-21"0,21-63 32,-42 41-32,0 22 0,0 0 0,0 0 15,-21 0-15,0 21 0,0 0 16,0 0-16,0 0 0,-1 0 16,-20 0-16,21 21 0,-21-21 0,20 42 15,-20-21-15,21 0 0,0 22 0,-22-22 16,22 21-16,0 1 0,0-22 15,0 21-15,21-21 0,0 0 16,0 1-16,0-1 0,0 0 0,0 0 16,21-21-16,-21 21 15,42-21-15,-21 0 0,1 0 0,-1 0 16,21 0-16,-21 0 0,0-21 0,1 0 16,20 0-16,-21 21 0,0-21 15,0-22-15,1 22 0,-22 0 0,21 0 16,-21-22-16,21 22 0,-21-21 15,0 21-15,0 0 0,0-1 16,0 44 0,0-1-16,0 0 0,-21 0 15,21 21-15,0-20 0,0 20 16,0-21-16,0 21 0,0-20 0,0-1 16,0 0-16,0 0 0,0 0 15,0 0-15,21 1 0,0-22 16,0 0-16,0 0 0,1 0 0,-1 0 15,0 0-15,0 0 16,0-22-16,0 22 0,1-21 0,-1 0 16,0 0-16,-21-21 0,21 20 0,0-20 15,0 21-15,-21-21 0,22-1 16,-1 1-16,0 0 0,0-1 16,0 22-16,-21 0 0,21 0 0,1 0 15,-22-1-15,21 22 16,0 0-16,-21 22 0,0-1 15,0 0-15,0 0 0,0 0 0,0 0 16,0 22-16,0-22 0,0 0 16,0 0-16,0 0 0,0 1 15,21-44 17,-21 1-17,0 0-15,0 0 16,0 0-16,0 0 0,0-1 15,0-20-15,0 21 0,-21 21 0,21-21 16,-21 0-16,0 21 16,-1 0-16,1 0 0,0 0 15,0 21-15,21 0 0,-21 0 0,0 21 16,-1-20-16,1 20 0,21 0 16,0-21-16,0 22 0,0-1 0,0-21 15,0 0-15,0 22 0,0-22 0,21 0 16,1 0-16,-1 0 0,0 1 15,0-22-15,0 21 0,22-21 0,-22 0 16,21 0-16,0 0 0,1 0 16,-1 0-16,0 0 0,-20 0 0,20-21 15,0-1-15,-21 22 0,22-21 0,-22-21 16,0 21-16,21 0 0,-20-22 16,-1 1-16,0 21 0,-21-22 15,0 22-15,21-21 0,-21 21 0,0 0 16,0-1-16,0 1 0,-21 21 15,0 21 1,0 1-16,-1-1 0,22 0 0,-21 0 16,0 21-16,0-20 0,21 20 15,0-21-15,-21 0 0,21 22 0,0-22 16,0 0-16,0 0 0,0 0 0,0 0 16,0 1-16,21-22 15,0 0-15,0 21 16,0-21-16,1 0 0,-1 0 15,0 0-15,0-21 0,0 21 16,0-22-16,1 22 0,-1-21 0,0 0 16,0 0-16,0 0 0,0 0 0,-21-1 15,22 1-15,-1 0 16,-21 0-16,0 0 16,0 0 187</inkml:trace>
  <inkml:trace contextRef="#ctx0" brushRef="#br0" timeOffset="180808.15">16976 11409 0,'0'21'0,"0"0"31,0-42 0,0 0-31,21 0 16,0 0-16,0-1 0,-21 1 15,21-21-15,0 21 0,1-22 16,-1 1-16,-21 0 0,21-1 0,0-20 16,0 21-16,-21-1 0,0-20 15,0 20-15,21-20 0,-21 21 0,0-22 16,22 22-16,-22 21 0,0-22 0,0 22 16,0 0-16,0 42 15,-22 21 1,1 1-16,21-1 0,-21 0 0,0 1 15,0 20-15,21-20 0,-21 20 16,-1 1-16,22-1 0,0 1 0,-21-22 16,21 21-16,-21-20 0,21-1 15,0 0-15,0 1 0,0-22 0,-21 21 16,21-21-16,0 1 0,-21-22 31,21-22-31,0 1 16,0 0-16,0 0 0,0-21 0,0 20 15,0-20-15,0 21 16,0-21-16,21-1 0,0 1 0,0 0 16,0 20-16,1-20 0,20 21 0,-21 0 15,21 0-15,-20-1 0,20 22 16,0 0-16,1 0 0,-1 0 0,-21 22 16,21-1-16,1 0 0,-22 0 0,0 21 15,0-20-15,0 20 0,-21 0 16,0-21-16,0 22 0,0-22 0,-21 21 15,0-21-15,0 1 0,0-1 16,-22 0-16,22 0 0,-21-21 0,21 0 16,-22 0-16,22 0 0,0 0 0,-21 0 15,21 0-15,-1 0 16,1-21-16,0 0 0,0 0 0,0-1 16,21 1-16,-21 0 0,21-21 0,0 21 15,0-1-15,0 1 0,0 0 16,0 42-1,21 0-15,0 1 0,0-1 16,0 0-16,0 21 0,1-21 16,-1 1-16,0-1 0,0 21 0,21-21 15,-20-21-15,20 21 0,0 1 0,-21-22 16,22 0-16,-1 0 0,22 0 16,-22 0-16,0 0 0,1 0 15,20-22-15,-21 22 0,1-21 0,-1 0 16,0 0-16,1 0 0,-1 0 15,-21-22-15,0 22 0,1-21 0,-1-1 16,-21 22-16,21-21 0,-21 0 0,0-1 16,0 22-16,0-21 0,-21 21 15,0-22-15,-1 22 0,1 21 0,0-21 16,0 21-16,0 0 0,0 0 16,-1 21-16,1-21 0,0 21 0,0 0 15,0 22-15,0-22 0,-1 21 16,1 1-16,0-1 0,21 0 0,-21 1 15,21-1-15,-21 0 0,21 1 16,0-22-16,0 0 0,0 21 0,21-21 16,0 1-16,0-22 15,0 0-15,1 0 0,20 0 0,-21 0 16,0 0-16,0-22 0,1 1 0,20 0 16,-21 21-16,0-42 0,0 21 15,1-1-15,-1-20 0,0 21 0,-21-21 16,0-1-16,0 22 0,0-21 0,0 21 15,0-22-15,0 22 0,0 0 16,0 0-16,0 42 16,0 0-1,0 0-15,0 22 16,0-1-16,0-21 0,0 21 0,0 1 16,0-1-16,0-21 0,0 22 0,0-22 15,0 0-15,21 0 0,0 0 16,0 0-16,1-21 0,-1 0 0,0 0 15,0 0-15,21 0 0,-20 0 0,20 0 16,-21-21-16,21 0 0,-20 0 16,20 0-16,-21 0 0,21-22 0,-20 22 15,-1-21-15,0-1 0,0 1 16,0 21-16,0-21 0,-21-1 16,0 22-16,0 0 0,22 0 0,-22 0 15,0 42 1,0 0-16,-22 0 15,22 0-15,0 0 0,0 1 0,0 20 16,0-21-16,0 21 0,0-20 0,0 20 16,0-21-16,0 0 0,0 0 15,0 1-15,0-1 0,0 0 0,22 0 16,-22-42 15,-22 0-15,1 21-16,21-21 0,-21-1 15,0 1-15,0 0 0,0 21 16,21-21-16,-22 21 0,1 0 16,21 21 15,0 0-31,0 0 0,21-21 16,1 22-16,-1-22 0,0 21 15,21-21-15,-21 0 0,1 0 0,20 0 16,-21 0-16,21 0 0,1 0 0,-22 0 15,21 0-15,1 0 0,-1 0 16,-21-21-16,21 21 0,1-22 0,-1 1 16,-21 0-16,0 0 0,1 0 15,-1 0-15,0-1 0,-21-20 16,0 21-16,0 0 0,0 0 0,0-22 16,0 22-16,0 0 0,0 0 15,-21 21 1,0 0-16,-1 21 0,1 0 15,21 21-15,-21-20 0,21 20 0,-21-21 16,21 21-16,0 1 0,0-22 16,0 21-16,0-21 0,0 1 0,21-1 15,0 0-15,0 0 0,1 0 0,-1-21 16,0 0-16,21 21 16,1-21-16,20 0 0,-21 0 0,22 0 0,-1 0 15,1 0-15,-22 0 0,22-21 16,-1 0-16,-20 21 0,-1-21 15,0 0-15,-21 0 0,1-1 0,-1-20 16,0 21-16,0-21 0,-21 20 0,0-20 16,0 21-16,0 0 0,0-22 15,0 22-15,0 0 0,-21 0 16,0 21-16,0-21 0,-1 21 0,1 0 16,0 0-16,-21 21 0,21 0 15,-1 0-15,-20 0 0,21 1 16,0 20-16,-22 21 0,22-20 15,21-22-15,0 21 0,0-21 16,0 1-16,0-1 0,0 0 0,0 0 16,21-21-16,1 21 0,-1-21 0,0 0 15,0 0-15,0 0 16,0 0-16,1 0 0,-1 0 0,0-21 16,0 0-16,0 0 0,0 0 15,1-1-15,-1-20 0,-21 0 0,21-1 16,0 1-16,-21 0 0,21-1 0,-21 1 15,0 0-15,21-22 0,1 22 16,-22 0-16,21-22 0,-21 22 0,21-1 16,-21 1-16,21 0 0,-21 21 0,21-22 15,0 22-15,-21 0 16,0 42 0,0 0-16,0 0 0,0 22 0,0-1 15,-21 0-15,0 1 0,0 20 16,0-20-16,21 20 0,0-21 0,-21 22 15,21-22-15,0 1 0,0 20 16,0-21-16,0-20 0,0 20 0,0 0 16,0-21-16,21 1 0,-21-1 0,21 0 15,0-21-15,0 0 16,0 0-16,1 0 0,-1 0 16,0 0-16,21 0 0,-21-21 15,22 21-15,-22-21 0,21-1 0,22 1 16</inkml:trace>
  <inkml:trace contextRef="#ctx0" brushRef="#br0" timeOffset="181491.75">21357 10986 0,'0'0'16,"0"-22"-16,0 1 0,-21 21 16,0 0-1,0 0-15,-1 21 0,-20-21 16,21 22-16,0-1 0,0 21 0,-1-21 15,1 0-15,0 22 0,0-22 16,21 21-16,0-21 0,0 1 16,0 20-16,0-21 0,0 0 0,21 0 15,0 1-15,0-1 16,1-21-16,-1 0 0,0 0 0,0 0 16,0 0-16,-21-21 0,0-1 15,0 1-15,0 0 16,0-21-16,0 21 0,0-22 0,0 22 15,0-21-15,0-1 0,21 22 0,-21-21 16,22 21-16,-22 0 0,21-22 16,0 22-16,-21 0 0,21 0 0,0 21 15,0-21-15,22 21 0,-22 0 16,0 0-16,21 0 0,-20 0 16,-1 0-16,21 0 0,-21 21 0,0 0 15,22 0-15,-22 21 0,0-20 16,0 20-16,0-21 0,-21 21 0,0 1 15,22-1-15,-22-21 0,0 0 0,0 22 16,0-22-16,0 0 0,-22 0 16,1 0-16,0-21 0,21 22 15,-21-22-15,0 0 0,21-22 16,0 1 0,0 0-16,0 0 0,0 0 0,0 0 15,0-1-15,21-20 16,0 21-16,21-21 0,-20-1 0,20 22 15,0-21-15,1 21 0,-1-22 0,21 22 16,-20 0-16,-1 0 0,0 0 16,1 21-16,-22 0 0,21 0 0,-21 0 15,1 21-15,-1 0 0,0 0 0,0 0 16,-21 22-16,21-22 0,-21 21 16,0 0-16,0 1 0,0-1 0,0 0 15,0-20-15,0 20 0,-21-21 0,21 0 16,0 0-16,-21 1 15,21-1-15,0-42 32,0-1-17</inkml:trace>
  <inkml:trace contextRef="#ctx0" brushRef="#br0" timeOffset="181823.56">23347 10732 0,'0'0'0,"0"-22"15,0 1-15,0 0 0,21 0 0,-21 0 16,0 0-16,0-1 0,0 1 16,0 0-16,0 42 31,0 0-31,0 1 0,0 20 0,0 0 15,0 1-15,-21-1 0,0 0 0,21 1 16,0-1-16,0 0 0,-22 1 16,1-1-16,21 0 0,-21 1 0,21-1 15,0-21-15,0 21 0,0-20 16,0-1-16,0 0 0,0 0 16,21-21 15,0-21-31,1 0 0,-1 0 0,0-1 15,21-20-15</inkml:trace>
  <inkml:trace contextRef="#ctx0" brushRef="#br0" timeOffset="182476.25">23685 10774 0,'0'0'0,"22"-42"0,-1 20 0,0-20 0,-21 21 16,0 0-16,0 0 0,0 42 16,-21 0-1,0 0-15,-1 21 0,1-20 16,21 20-16,-21 0 0,0 1 15,0-1-15,0 0 0,21-21 0,0 22 16,-22-1-16,22-21 0,-21 22 16,21-22-16,0 21 0,-21-21 0,21 0 15,0 1-15,0-44 32,0 1-17,21 0-15,0 0 0,1 0 0,-22 0 16,21-22-16,0 22 0,0 0 15,0 0-15,0 0 0,1-1 0,-1 1 16,0 0-16,0 21 0,0 0 16,-21 21-1,0 0 1,0 1-16,0-1 0,0 21 16,0-21-16,0 0 0,0 1 0,0 20 15,0-21-15,0 0 0,21 0 0,1 1 16,20-1-16,-21-21 0,0 21 15,22-21-15,-22 21 0,21-21 0,-21 0 16,22 0-16,-22 0 0,21-21 16,-21 0-16,0 21 0,22-21 0,-22-22 15,0 22-15,0-21 0,0 21 0,1-22 16,-1 1-16,0 21 0,-21-22 16,0 22-16,21-21 0,-21 21 15,0 0-15,-21 21 16,0 0-1,0 0-15,-1 21 0,1 0 0,0 0 16,0 21-16,0-20 0,21-1 0,-21 0 16,21 0-16,0 0 0,0 0 15,0 1-15,21-1 0,0 0 0,0 0 16,0 0-16,0-21 16,1 0-16,-1 0 0,0 0 0,0 0 15,21 0-15,-20 0 0,-1-21 0,0 21 16,0-21-16,0 0 0,-21 0 15,21-1-15,1 1 0,-22 0 16,0 0-16,0 0 0,0 0 16</inkml:trace>
  <inkml:trace contextRef="#ctx0" brushRef="#br0" timeOffset="182733.11">23008 10774 0,'106'21'31,"-64"-21"-31,1 0 16,-1 0-16,0 0 0,1 0 0,-1 0 15,0 0-15,22 0 0,-22 0 0,22 0 16,-22 0-16,0-21 0,1 21 15,-1-21-15,0 21 0,1 0 0,-22 0 16,0 0-16,0 0 0</inkml:trace>
  <inkml:trace contextRef="#ctx0" brushRef="#br0" timeOffset="183676.33">5736 12425 0,'0'0'15,"0"-21"-15,0 0 0,0-1 0,-21 1 0,21 0 16,-21 21-16,21-21 0,-21 21 16,21 21-1,-22 0-15,1 0 0,21 1 16,-21 20-16,0 0 0,0 1 15,0-1-15,-1 0 0,1 22 0,0-22 16,0 22-16,-21-22 0,20 21 0,1-20 16,0-1-16,0 0 0,0 1 15,0-22-15,-1 21 0,22-21 0,0 1 16,-21-22-16,21 21 0,-21-21 16,21-21-1,0-1-15,0 1 16,21 0-16,0 0 15,-21-21-15,22 20 0,-1-20 0,0-21 16,0 20-16,0 1 0,0-22 16,1 22-16,-1-21 0,0 20 0,0 1 15,0-22-15,0 22 0,1 0 0,20-1 16,-42 22-16,21 0 0,0 0 16,0 21-16,1 0 0,-22 21 0,0 0 15,21 0-15,0 22 0,-21-1 16,0 0-16,0 1 0,0-1 0,0 0 15,0 22-15,0-22 0,0 22 0,0-22 16,0 0-16,0 1 0,0-1 16,0-21-16,0 22 0,0-22 15,0 0-15,0 0 16,-21-21 0,0 0-16,-1-21 0,1 21 15,0-21-15,-21 0 0</inkml:trace>
  <inkml:trace contextRef="#ctx0" brushRef="#br0" timeOffset="187637.91">5143 12848 0,'0'0'0,"22"0"31,-1 0-31,0-21 16,21 21-16,-21-21 0,22 21 15,20-21-15,-20 21 0,20-21 16,1-1-16,-1 1 0,1 0 0,20 0 15,-20 0-15,-1 0 0,1-22 0,-22 22 16,0 0-16,1 0 0,-1-22 16,-21 22-16,0-21 0,-21 21 0,0-22 15,0 22-15,0 0 0,0-21 16,0 21-16,-21 21 0,0-22 0,0 22 16,0 0-16,0 0 0,-1 22 15,1-1-15,0 21 0,21-21 16,-21 22-16,21-1 0,-21 0 0,21 1 15,0-1-15,0 21 0,0-20 16,0-1-16,0 22 0,0-22 16,0-21-16,0 21 0,0 1 0,21-22 15,0 0-15,21 0 0,-20 0 16,-1-21-16,21 0 0,0 0 0,-20 0 16,20 0-16,0 0 0,1-21 0,-1 0 15,0 0-15,1 0 0,-22 0 16,21-1-16,-21-20 0,22 21 0,-22-21 15,0 20-15,0 1 0,-21-21 16,0 21-16,0 0 0,0-1 0,0 44 47,0 20-47,-21-21 0,21 21 16,-21 1-16,21-1 0,-21 0 0,21 1 15,0 20-15,0 1 0,-22-22 16,22 22-16,0-1 0,-21 1 0,21-1 15,0 22-15,0-1 0,0 1 0,-21-21 16,21 20-16,-21 1 0,0-22 16,21 22-16,-21-21 0,21-1 0,-22 1 15,1-22-15,21 0 0,0 1 0,0-22 16,0 0-16,0 0 0,0-42 16,0 0-16,0 0 15,0-1-15,0-20 0,0 0 16,0-1-16,21-20 0,-21-1 0,0 1 15,0-1-15,22-20 0,-22-1 16,0 0-16,0 1 0,0-1 0,0 0 16,0 1-16,21-1 0,-21 0 0,21 1 15,-21-1-15,21 0 0,0 1 16,0 20-16,1 22 0,-1-22 0,0 22 16,21 21-16,-21-21 0,22 20 15,-22 22-15,21 0 0,-21 0 0,1 0 16,20 0-16,-21 22 0,0-1 0,0 0 15,1 0-15,-1 21 16,0-20-16,-21 20 0,0-21 0,0 21 16,0-20-16,0-1 0,-21 0 0,0 0 15,-1 0-15,1 0 0,0-21 16,-21 0-16,21 0 0,-22 0 0,22 0 16,0 0-16,-21 0 0,20-21 15,1 0-15,0 0 0,0 21 16,0-21-16,21 42 31,0 0-31,21 0 16,0 0-16,0 1 0,-21-1 15,21 0-15,1 0 0,20 0 16,-21-21-16,0 21 0,22-21 0,-1 0 16,-21 0-16,21 0 0,1 0 15,-1 0-15,0 0 0,1-21 0,-1 0 16,0 0-16,1 0 0,-1 0 0,-21-1 15,0-20-15,1 0 0,-1-1 16,0 1-16,-21 0 0,21-1 0,-21 1 16,0-21-16,0 20 0,0 1 15,0 0-15,0 20 0,0-20 0,0 21 16,-21 0-16,0 21 16,21 21-16,-21 0 15,-1 21-15,22-20 0,-21 20 0,21 0 16,0-21-16,0 22 0,-21-1 0,21 0 15,0 1-15,0 20 0,0-20 16,0-22-16,0 21 0,0 0 0,0-20 16,0-1-16,0 0 0,0 0 0,0 0 15,21-21-15,0 0 16,1 0-16,-1-21 16,-21 0-16,21 0 0,0 0 15,-21-1-15,0 1 0,21-21 0,-21 21 16,21 0-16,1-22 0,-22 22 15,21 0-15,-21 0 16,21 21-16,0 21 16,-21 0-1,0 0-15,21 0 16,-21 1-16,0-1 0,0 0 0,21 0 16,1 0-16,-22 0 0,21-21 0,0 22 15,0-22-15,21 0 0,-20 0 16,20 0-16,-21 0 0,21 0 0,1 0 15,-22 0-15,21 0 0,1 0 16,-22-22-16,0 1 0,0 0 0,0 0 16,-21 0-16,21 0 0,-21-1 15,0 1-15,0 0 0,0-21 16,0 21-16,0-1 0,-21 1 0,0 0 16,0 0-16,0 0 0,0 0 0,-1 21 15,1 0-15,0 0 0,0 0 16,-21 21-16,20 0 0,1 0 0,0 0 15,0 22-15,21-1 0,-21-21 0,21 21 16,-21 1-16,21-22 0,0 21 16,0-21-16,0 1 0,0-1 0,21 0 15,-21 0-15,21-21 0,0 0 16,0 0-16,0 0 0,1 0 0,-1 0 16,0-21-16,0 21 0,0-21 15,-21 0-15,21-1 0,1 1 16,-1 0-16,-21 0 0,0-21 0,0 20 15,21 1-15,-21 0 0,0-21 0,0 21 16,21-1-16,-21 1 0,0 0 16,0 0-16,0 42 31,0 0-31,0 0 0,0 1 16,0-1-16,-21 0 0,21 21 0,0-21 15,0 22-15,0-22 0,0 0 16,0 21-16,0-20 0,0-1 0,0 0 15,0 0-15,21 0 16,0-21-16,0 0 16,1 0-16,-1 0 0,0 0 0,0 0 15,0 0-15,22-21 0,-22 0 0,-21 0 16,21 0-16,0-22 0,0 22 16,-21-21-16,21-1 0,-21 1 0,22 0 15,-1-1-15,-21 1 0,0 0 0,0 21 16,0-22-16,21 1 0,-21 21 15,0 0-15,0-1 0,0 1 0,0 0 16,0 42 0,0 0-1,0 1-15,-21-1 0,0 21 16,21-21-16,0 22 0,0-22 16,-22 21-16,22 0 0,-21 1 0,21-22 15,0 21-15,0 1 0,0-22 0,0 21 16,0-21-16,0 0 0,0 1 15,21-1-15,1-21 0,-22 21 0,21-21 16,0 0-16,0 0 0,0 0 0,0 0 16,1-21-16,-1 21 0,-21-21 15,21-1-15,0 1 0,0 0 0,-21-21 16,21 21-16,-21-1 16,22 1-16,-22 0 0,0 0 15,21 21 16,0 0-31,0 0 16,0 0-16,0 0 0,1 0 0,-1 0 16,0 0-16,21 0 0,1-21 15,-1 0-15,0 21 0,-21 0 0,22-22 16,-1 22-16,-21-21 0,0 0 0,1 21 16,-22-21-16,0 0 15,-22 21 1,1 0-16,0 0 0,0 0 0,-21 0 15,20 21-15,1-21 0,-21 21 16,21 0-16,0 0 0,-1 22 16,22-22-16,-21 21 0,21-21 0,-21 1 15,21 20-15,0-21 0,0 21 16,0-20-16,0-1 0,0 0 0,0 0 16,21 0-16,0 0 0,1-21 15,-1 0-15,0 22 0,21-22 0,1 0 16,-22 0-16,21 0 0,0-22 0,-20 1 15,20 21-15,0-21 0,-21 0 16,22-21-16,-22-1 0,21 22 0,-21-21 16,1-1-16,-1 1 0,0 0 15,0-22-15,0 22 0,-21 0 0,21-1 16,-21 1-16,0 0 0,0-1 16,0 22-16,22-21 0,-22 21 15,0-1-15,-22 44 16,1-1-1,0 21-15,21-21 0,-21 22 16,0-1-16,0 0 0,21 1 0,0-1 16,-22 0-16,22 22 0,0-22 0,0 0 15,0 1-15,0-22 0,0 21 16,0-21-16,0 22 0,22-22 16,-1-21-16,0 21 0,0 0 15,0-21-15,0 0 0,1 0 0,-1 0 0,0 0 16,0-21-16,0 0 0,0 0 15,1 0-15,20-1 0,-21 1 16,0-21-16,0 21 0,1-22 16,-1 22-16,0 0 0,0-21 0,-21 21 0,0-1 15,21 22-15,-21 22 32,0-1-32,0 0 0,-21 0 15,21 0-15,0 0 0,0 1 16,0-1-16,0 0 15,0 0-15,21-21 0,0 21 16,1-21-16,-1 0 0,0 0 16,21 0-16,-21 0 0,1 0 0,-1 0 15,21-21-15,-21 0 0,22 21 16,-22-21-16,21 0 0,-21-1 0,0 1 16,22-21-16,-22 21 0,0 0 15,0-1-15,0 1 0,1 0 0,-1 0 16,-21 0-16,0 0 0,21 21 0,-21 21 47,-21-21-32,21 21-15,0 0 16,0-42 46,0 0-62,0 0 16,-21 21-16,-1 0 16,1 0-1,0 0-15,0 0 16,0 21-16,21 0 0,-21 0 16,21 0-16,-22 0 0,22 1 15,0-1-15,-21 21 0,21-21 16,-21 0-16,21 22 0,0-22 0,0 0 15,0 0-15,0 0 0,21 1 0,0-1 16,1 0-16,-1-21 0,0 21 16,21-21-16,-21 0 0,22 0 0,-1 0 15,-21 0-15,22 0 0,-1 0 16,-21 0-16,21 0 0,1 0 0,-22-21 16,21 0-16,1 0 0,-22-1 15,0 1-15,21 0 0,-21 0 16,1 0-16,-22-22 0,0 22 0,21 0 15,-21 0-15,0-21 0,0 20 16,0 1-16,-21 21 0,-1 0 16,1 0-16,0 0 0,0 0 15,0 0-15,0 0 0,-1 0 0,1 21 16,0 1-16,0-1 0,0 0 16,0 0-16,21 21 0,-22-20 0,22-1 15,-21 21-15,21-21 0,0 0 16,0 1-16,0-1 0,0 0 0,0 0 15,0 0-15,21-21 16,1 0-16,-1 0 16,0 0-16,0 0 0,-21-21 15,21 0-15,0 0 0,1 21 16,-22-21-16,21-1 0,0 1 16,0 0-16,-21-21 0,21 21 0,-21-1 15,0 1-15,21 0 0,1 0 16,-22 0-16,0 0 0,0 42 31,0 0-15,-22 0-16,22 0 0,-21 0 0,21 1 15,0-1-15,0 21 0,0-21 16,0 0-16,0 1 0,0-1 0,0 0 16,0 0-16,0 0 0,21-21 15,1 0-15,-1 0 16,0 0-16,0 0 0,0 0 15,0-21-15,1 21 0,-1-21 0,0 0 16,0 0-16,0-1 0,22 1 16,-22-21-16,0 21 0,0-22 15,0 1-15,0 0 0,1-1 0,-1 1 0,0-21 16,0 20-16,0-20 0,-21 20 16,21 1-16,1 0 0,-22-1 0,21 1 15,-21 21-15,0 0 0,0 0 16,-21 42-1,-1 0-15,-20 0 0,21 21 16,0 1-16,0-1 0,-1 0 16,1 1-16,0 20 0,21-20 0,0-1 15,-21 0-15,21 22 0,0-22 16,0 0-16,0 1 0,0-1 0,0-21 16,0 22-16,0-22 0,21 0 0,-21 0 15,21-21-15,0 21 0,1-21 16,-1 0-16,0 0 0,0 0 15,0 0-15,0 0 0,1-21 0,-1 21 16,0-21-16,0 0 16,0 0-16,22-1 0,-22 1 0,0 0 0,0-21 15,0 21-15,0-22 16,1 22-16</inkml:trace>
  <inkml:trace contextRef="#ctx0" brushRef="#br0" timeOffset="187887.77">10033 12340 0,'-42'0'0,"84"0"0,-106 0 0,86 0 47,-1 0-31,0 0-16,-42 0 31</inkml:trace>
  <inkml:trace contextRef="#ctx0" brushRef="#br0" timeOffset="188055.67">9313 12510 0,'-21'21'31,"42"-21"-31,0 0 16,1 0-16,-1 0 0,21 0 16,-21 0-16,22 0 0,-1 0 0,0-21 15,-21-1-15,22 22 0,-1-21 0,0 21 16</inkml:trace>
  <inkml:trace contextRef="#ctx0" brushRef="#br0" timeOffset="188868.2">12679 12319 0,'0'0'0,"0"-21"0,-64-21 31,43 42-31,0 0 0,0 0 16,0 0-16,-1 21 0,1 0 15,0 21-15,0-21 0,-21 22 0,20-1 16,1 0-16,0 1 0,0 20 16,0-20-16,21 20 0,0-21 0,0 1 15,0-1-15,0 0 0,0 1 0,0-1 16,0-21-16,0 0 0,21 1 15,0-1-15,21 0 0,-20-21 0,20 0 16,-21 0-16,21 0 0,1 0 0,-22-21 16,21 0-16,1-1 15,-1 1-15,-21 0 0,21 0 0,-20-21 16,20-1-16,-21 1 0,0 0 16,0-1-16,-21 1 0,0 0 0,0-1 15,0 1-15,0-22 0,-21 22 0,0 0 16,0-22-16,0 22 0,0 0 15,-1-1-15,1 22 0,0-21 0,0 21 16,0 21-16,0 0 0,-1 0 16,1 0-16,0 0 0,0 21 0,0 21 15,21 0-15,0 1 0,-21-1 0,21 0 16,-22 1-16,22 20 0,0-20 16,0-1-16,0 0 0,0 22 15,0-22-15,0 0 0,0 1 0,0-22 16,22 21-16,-1-21 0,0 22 15,0-22-15,0 0 0,0 0 16,1-21-16,-1 0 0,21 0 0,-21 0 16,0 0-16,1-21 0,-1 0 15</inkml:trace>
  <inkml:trace contextRef="#ctx0" brushRef="#br0" timeOffset="189284.11">13102 12700 0,'0'0'0,"-21"0"16,21-21-16,0 0 15,21 0-15,0 21 16,-21-22-16,21 22 0,1 0 16,-1 0-16,0 0 0,0 0 0,0 0 15,0 22-15,1-1 0,-22 0 0,21 0 16,0 21-16,-21-20 0,21 20 15,-21-21-15,0 21 0,0 1 0,0-22 16,0 21-16,-21-21 0,0 1 16,0-1-16,-1 0 0,1-21 0,21 21 15,-21-21-15,0 0 16,21-21 0,0 0-16,21 0 15,0-1-15,-21-20 0,21 21 16,1 0-16,-1-22 0,0 22 15,0-21-15,-21 21 0,42-22 0,-42 22 16,43 0-16,-22 0 0,0 0 16,-21 0-16,21 21 0,0-22 0,1 22 15,-1 0-15,0 0 0,0 0 0,0 0 16,0 0-16,1 0 16,-1 0-16</inkml:trace>
  <inkml:trace contextRef="#ctx0" brushRef="#br0" timeOffset="189859.3">14182 12827 0,'21'-21'0,"-21"-64"31,0 64-31,0 0 0,-21 0 16,21 0-16,-22-1 0,1 1 0,0 21 15,0 0-15,-21 0 0,20 0 16,-20 0-16,21 0 0,-21 0 16,20 21-16,1 1 0,-21-1 0,21 0 15,0 21-15,-1-21 0,1 22 16,0-1-16,0-21 0,0 22 0,21-1 16,-21-21-16,21 0 0,0 0 15,0 1-15,0-1 0,0 0 0,21-21 16,0 0-16,0 0 0,0 0 0,22 0 15,-22 0-15,0 0 0,21 0 16,-21 0-16,22-21 0,-22 0 0,0-1 16,21 1-16,-20 0 0,-1-21 15,0-1-15,21 1 0,-42 0 16,21-1-16,1 1 0,-1 0 0,0-1 16,-21 1-16,0 0 0,0-1 15,21 1-15,-21 0 0,0 21 0,0-1 16,0-20-16,0 21 0,0 42 31,0 0-31,-21 0 0,21 22 16,0-22-16,0 21 0,0 1 15,0-1-15,0 0 0,0 1 0,0-1 16,0 0-16,0-21 0,0 22 0,0-1 16,0-21-16,0 0 15,0 1-15,0-1 0,21 0 0,-21 0 16,21-21-16,0 0 0,1 0 15,-1 0-15,0 0 16,0 0-16,0-21 0,0 0 16,1 21-16,-1-21 0</inkml:trace>
  <inkml:trace contextRef="#ctx0" brushRef="#br0" timeOffset="190228.09">14541 12742 0,'0'22'0,"0"-1"15,0 0-15,22-21 32,-1 0-32,0 0 0,0 0 15,0 0-15,0 0 0,1 0 16,20-21-16,-21 0 0,0 21 0,0-22 16,-21 1-16,22 0 0,-22 0 15,21 0-15,-21 0 0,0-1 16,0 1-16,0 0 0,-21 21 15,-1 0 1,1 0-16,0 0 0,0 0 0,0 21 0,0 0 16,-1 1-16,1-1 0,0 21 15,0-21-15,21 22 0,0-22 16,0 21-16,-21-21 0,21 0 0,0 22 16,0-22-16,0 0 0,21 0 15,-21 0-15,21-21 0,0 0 16,0 22-16,1-22 0,-1 0 15,0 0-15,0 0 0,0 0 16,22 0-16,-22 0 0,0-22 0,21 22 16</inkml:trace>
  <inkml:trace contextRef="#ctx0" brushRef="#br0" timeOffset="190644.28">15071 12700 0,'0'0'0,"0"-21"0,21 21 15,-21-21-15,21 0 0,0 21 16,-21-22-16,21 22 0,0 0 16,1 0-16,-1-21 0,0 21 0,0 0 15,0 0-15,0 0 0,22 0 16,-22 21-16,21 1 0,-21-1 0,22 0 16,-22 0-16,0 0 0,0 22 0,0-22 15,-21 21-15,0-21 0,0 22 16,0-22-16,0 0 0,0 0 0,0 21 15,-21-42-15,0 22 0,0-1 0,0-21 16,0 0-16,21 21 16,-22-21-16,1 0 0,21-21 15,0 0 1,0-1-16,0 1 0,21 0 16,1 0-16,-22-21 0,21 20 0,0-20 15,0 21-15,21-21 0,-20-1 16,-1 22-16,0 0 0,0-21 0,0 20 15,0 1-15,22 0 0,-22 21 0,0-21 16,0 21-16,0 0 0,1 0 16,-1 0-16,0 0 0,0 0 15,0 21-15,0 0 16,-21 0-16</inkml:trace>
  <inkml:trace contextRef="#ctx0" brushRef="#br0" timeOffset="190852.16">16214 12954 0,'-22'0'16,"1"0"0,21 21-1</inkml:trace>
  <inkml:trace contextRef="#ctx0" brushRef="#br0" timeOffset="208812.47">1355 14944 0,'-22'0'16,"1"0"31,21-21 15</inkml:trace>
  <inkml:trace contextRef="#ctx0" brushRef="#br0" timeOffset="209112.05">1270 14965 0,'-21'0'110</inkml:trace>
  <inkml:trace contextRef="#ctx0" brushRef="#br0" timeOffset="209732.19">1312 14944 0,'-21'0'78,"0"0"-78,0 0 0,-22 0 16,1 0-16,21 0 0,-21 0 16,-22 0-16,22 0 0,-22 0 0,22 0 15,-22 0-15,-20 0 0,20 0 16,1 0-16,-22 0 0,22 0 16,-1 0-16,1 0 0,20 0 0,-20 0 15,42 0-15,-22 0 16,22 0-16,0 0 0,42 0 31,0 0-15,0 0-16,22 0 0,-1 0 0,0 0 15,22 0-15,-22 0 0,22 0 16,20 0-16,-20 0 0,-1 0 16,22 0-16,0 0 0,-1 0 0,1 0 15,0 0-15,21 0 0,-22 0 16,22-21-16,-21 21 0,21 0 0,-22 0 15,1-22-15,-22 22 0,1 0 16,-1 0-16,1-21 0,-22 21 16,1 0-16,-1 0 0,-21 0 0,21 0 15,-20 0 1,-22-21 0,-22 21-1,1 0 1,0 0-16,0 0 15,0 0-15,0-21 16,-1 21-16,1 0 16</inkml:trace>
  <inkml:trace contextRef="#ctx0" brushRef="#br0" timeOffset="210539.73">1778 14563 0,'0'0'0,"0"-21"0,-21 21 32,0 0-32,21 21 31,21 0-31,0-21 0,0 21 15,0 0-15,22-21 0,-22 21 16,21 1-16,-21-22 0,22 21 16,-22 0-16,21-21 0,0 21 15,1-21-15,-1 0 0,0 0 0,1 21 16,-1-21-16,0 0 0,1 0 16,-22 0-16,21 0 0,-21 0 0,1 0 15,-1 0-15,-21 21 31,-21-21-15,-1 0-16,1 0 0,-21 0 16,21 22-16,-22-22 0,1 21 0,0-21 15,-1 21-15,1-21 16,21 21-16,-21 0 0,-1-21 0,1 21 16,21 1-16,-22-1 0,22 0 15,-21 0-15,21 0 0,0 0 0,-1 22 16,1-22-16,0 21 0,0-21 15,0 1-15,0 20 0,-1-21 0,1 0 16,21 0-16,-21 1 0,0-1 16,21-42 46,0-1-46,21 1-16,0 0 0,0 0 0,1 21 15,20-42-15,0 20 0,-21 1 16,22 0-16,-1-21 0,0 21 0,1-1 16,-1-20-16,0 21 0,1 0 15,-1 0-15,0-1 0,1 1 16,-22 0-16,0 0 0,0 21 0,0 0 16,-21-21-16,-21 21 46,0 0-46,0 21 16,0-21 0,42 0 31,0 0-47</inkml:trace>
  <inkml:trace contextRef="#ctx0" brushRef="#br0" timeOffset="212327.27">7408 15007 0,'-21'0'16,"42"0"-16,-63 0 0,21 0 0,0 0 0,-1 0 15,1 0-15,0 0 0,-21 0 16,21 0-16,-1 0 0,-20 0 16,21 0-16,-21 0 0,20 0 15,-20 0-15,21 0 0,-21 0 0,20 0 16,1 0-16,0 0 0,0 0 15,42 0 17,0 0-17,0 0-15,22 0 0,-22 0 0,21 0 16,1 0-16,-1 0 0,0 0 0,1 0 16,-1 0-16,21 0 0,1 0 15,-22 0-15,43 0 0,-22 0 0,22 0 16,0 0-16,-1 0 15,1 0-15,21 0 0,-21 0 0,20 0 16,-20 0-16,21 0 0,0 0 0,21 0 16,-21 0-16,21 0 0,-22 0 15,22 0-15,-21 0 0,21 0 0,-21 0 16,21 0-16,0 0 0,0 0 16,0 0-16,0 0 0,0 0 0,21 0 15,0 0-15,1 0 0,-1 0 0,0 0 16,21 0-16,-21 0 0,22 0 15,-1 0-15,22 0 0,-22 0 0,0 0 16,22 0-16,-22 0 0,22 0 16,-22 0-16,21 0 0,-20 0 15,20 0-15,-20 0 0,20 0 0,1 0 16,-22 0-16,0 0 0,22 0 16,-22 0-16,0 0 0,1 0 0,-1 0 15,-21 0-15,0 0 0,1 0 16,-22 0-16,0 0 0,0 0 0,0 0 15,-22 0-15,1 0 0,0 0 16,-21 0-16,-1 0 0,-20 0 0,-1 0 16,1 0-16,-22 0 0,1 0 0,-1 0 15,-21 0-15,0 0 0,0 0 16,-42 0 31,0 0-47,0 0 0,-21 0 15,-1 21-15</inkml:trace>
  <inkml:trace contextRef="#ctx0" brushRef="#br0" timeOffset="213075.55">11642 14732 0,'0'-21'16,"0"42"-16,21-42 0,-21 0 0,0 0 15,21-1-15,-21 1 16,0 42 15,0 1-15,0-1-16,0 0 0,0 0 15,0 21-15,0-20 0,0 20 0,0 0 16,0-21-16,0 22 0,0-22 16,0 21-16,0-21 0,0 22 15,0-22-15,0 0 0,0 0 0,0 0 16,0 1-16,0-1 16,0 0-16,0 0 15,-21-21 1,21 21-16,0 0 15</inkml:trace>
  <inkml:trace contextRef="#ctx0" brushRef="#br0" timeOffset="213895.59">11811 15727 0,'0'0'0,"0"-21"0,0 0 31,-21 21-31,0 0 0,-1 0 16,1 0-16,0 0 0,0 21 15,0 0-15,21 0 0,-21-21 16,-1 21-16,1 0 0,0 22 0,0-22 15,0 0-15,21 21 0,-21 1 16,21-22-16,-22 21 0,22 1 16,0-22-16,0 21 0,0-21 0,0 22 15,0-22-15,0 0 0,0 0 16,22 0-16,-1 0 0,0 1 0,21-22 16,-21 21-16,22-21 0,-22 0 15,21 0-15,1 0 0,-1 0 0,0 0 16,1 0-16,-1 0 0,0 0 0,-21 0 15,22-21-15,-1-1 0,-21 22 16,22-21-16,-22 0 0,0 0 0,0-21 16,0 20-16,-21-20 15,0 21-15,21-21 0,-21-1 0,0 1 16,0 0-16,0-1 0,0 22 0,0-21 16,0 21-16,-21-22 0,0 22 15,0 0-15,0 0 0,0 0 0,-1 21 16,-20-22-16,21 22 0,-21 0 15,-1 0-15,22 0 0,-21 0 0,-1 0 16,1 0-16,21 0 0,-21 22 0,20-1 16,-20 0-16,21 0 0,0 0 15,0 0-15,-1 22 0,1-22 0,0 21 16,21 1-16,0-22 0,0 21 16,0 0-16,0-20 0,0 20 0,0-21 15,0 21-15,0-20 16,21-1-16,0 0 0,1 0 0,-1 0 15,0-21-15,0 21 0,0-21 0,0 0 16,22 0-16,-22 0 0,0 0 16,0 0-16,22 0 0,-22 0 0,0 0 15,0 0-15,0-21 0,0 0 16,1 0-16,-1-21 0,0 20 0</inkml:trace>
  <inkml:trace contextRef="#ctx0" brushRef="#br0" timeOffset="214651.46">10350 14732 0,'0'0'0,"0"-21"16,0 42 15,0 0-31,0 0 16,0 1-16,0-1 0,0 0 15,0 21-15,0-21 0,0 1 0,0-1 16,0 0-16,0 21 0,0-21 15,0 1-15,0-1 0,0 0 0,0 0 16,0 0-16,0 0 0,0 1 16,0-1-1,-21-21-15,21 21 0,-21-21 16,0 0-16,21 21 0,-21-21 16,0 21-16</inkml:trace>
  <inkml:trace contextRef="#ctx0" brushRef="#br0" timeOffset="-214473.48">9356 15875 0,'-22'0'0,"22"-21"16,0 0-1,22 21 1,-1 0-16,21 0 16,-21 0-16,0 0 0,22 0 15,41-21 1,-41 21-16,-1 0 0,-21 0 0,22 0 15,-22 0-15,0 0 0,0 0 16,0 0-16,0 0 0,-21-22 47</inkml:trace>
  <inkml:trace contextRef="#ctx0" brushRef="#br0" timeOffset="-214172.66">10287 15621 0,'0'-21'16,"0"42"-1,0 0 1,0 0-16,0 1 15,0-1-15,0 0 0,0 0 0,0 21 16,0-20-16,0 20 0,0-21 16,0 21-16,0-20 0,0 20 0,0-21 15,0 0-15,0 22 0,0-22 16,-21 0-16,21 0 0,0 0 0,0 0 16,-21-21 15,21-21-31,0 0 0,-22 0 15</inkml:trace>
  <inkml:trace contextRef="#ctx0" brushRef="#br0" timeOffset="-213669.12">8424 14796 0,'0'0'0,"-21"0"31,21 21-15,0 0 0,0 0-16,0 0 0,0 0 15,0 1-15,-21-1 0,21 0 0,0 0 16,0 0-16,0 0 16,0 1-16,-21-22 0,21 21 0,0 0 0,0 0 15,-21-21 1,-1 21-16,1-21 15,0 0-15</inkml:trace>
  <inkml:trace contextRef="#ctx0" brushRef="#br0" timeOffset="-213340.3">7366 15663 0,'0'0'0,"-21"0"0,21 22 16,21-22 15,0 0-31,0 0 0,0 0 16,22 0-16,-22 0 0,21-22 15,1 22-15,-22 0 0,21 0 0,0-21 16,-20 21-16,-1 0 0,21 0 16,-21 0-16,-21-21 0,21 21 15,1 0-15,-1 0 16,-21-21 0</inkml:trace>
  <inkml:trace contextRef="#ctx0" brushRef="#br0" timeOffset="-212727.65">8340 15600 0,'0'-21'31,"-22"0"-31,22-1 0,-21 22 15,21-21-15,0 0 16,0 0-16,0 0 16,21 21-1,1-21-15,-1 21 0,0 0 16,0 0-16,0 0 0,0 21 16,1-21-16,-1 21 0,0 0 0,0 0 15,0 0-15,0 1 0,-21 20 0,0-21 16,0 0-16,0 22 0,0-22 15,0 21-15,-42 0 0,21 1 16,0-1-16,-22 0 0,1 1 16,21-1-16,-21-21 0,-1 22 0,1-1 15,0-21-15,-1 21 0,1-20 0,21-1 16,-22-21-16,22 21 0,-21-21 16,21 0-16,0 0 0,-1 0 15,22-21-15,-21 0 0,21-1 16,0 1-16,0-21 0,0 21 0,0-22 15,0 1-15,0 0 0,0 21 0,0-22 16,0 22-16,21-21 0,22 21 16,-22 21-16,0-22 0,0 22 0,0 0 15,1 0-15,-1 0 16,0 0-16,0 22 0,0-1 0,0 0 16,-21 0-16,22 21 0,-1-20 0,0-1 15,0 21-15,0-21 0,0 0 16,1 1-16,-1-1 0,0 0 0,0 0 15,0-21-15,0 0 0,22 21 16,-22-21-16,0 0 0,21 0 0,-20 0 16,20 0-16,-21-21 0,0 0 0,22 0 15,-22 21-15,0-43 0,0 22 16,0 0-16,0-21 0</inkml:trace>
  <inkml:trace contextRef="#ctx0" brushRef="#br0" timeOffset="-212113.32">13843 14944 0,'0'0'0,"0"-21"0,0-1 16,0 1 0,0 42 15,0 1-31,0-1 0,0 0 0,0 0 16,0 21-16,0-20 0,0 20 15,-21 0-15,21 1 0,-21-22 16,21 21-16,0-21 0,0 22 0,0-22 15,0 0-15,-22 0 0,22 0 16,0 0-16,-21 1 0,21-1 16</inkml:trace>
  <inkml:trace contextRef="#ctx0" brushRef="#br0" timeOffset="-211740.43">13716 15833 0,'0'0'0,"0"-21"15,0 42 32,0 0-47,0 0 0,21 0 16,-21 22-16,0-22 0,0 21 16,0-21-16,0 22 0,0-22 0,0 21 15,0 0-15,0-20 0,0-1 0,0 0 16,0 21-16,0-21 15,0 1-15,0-1 0,21-21 32,0 0-17,-21-21-15,22-1 0,-1 1 0</inkml:trace>
  <inkml:trace contextRef="#ctx0" brushRef="#br0" timeOffset="-211335.66">15536 14774 0,'0'-21'31,"0"42"-31,-21-42 16,21 42 0,-21 1-16,21-1 0,0 0 0,0 0 15,-21 21-15,21-20 0,-21 20 0,21 0 16,0 1-16,0-22 0,-22 21 15,22 0-15,0-20 0,0 20 0,-21-21 16,21 0-16,0 0 0,0 1 16,0-1-16,0 0 15</inkml:trace>
  <inkml:trace contextRef="#ctx0" brushRef="#br0" timeOffset="-210541.12">15367 15769 0,'0'-21'16,"0"0"-1,0 0 1,0 0-16,21 21 16,0-22-16,0 22 15,1-21-15,-1 21 0,0 0 16,0 0-16,0 0 0,0 0 0,1 0 15,-1 0-15,0 0 16,0 0-16,-21 21 0,21 1 16,-21-1-16,21 0 0,-21 21 15,0-21-15,0 1 0,0 20 16,0-21-16,0 21 0,0 1 0,-21-22 16,0 21-16,0-21 0,0 22 15,0-22-15,-1 21 0,-20-21 0,21 1 16,-21-1-16,20 21 0,-20-21 15,0-21-15,-1 21 0,1 1 0,0-1 16,21 0-16,-22-21 0,22 0 16,-21 21-16,21-21 0,-1 0 0,1 0 15,0 0-15,0-21 16,21 0-16,0 0 16,0-1-16,0-20 0,0 21 15,0-21-15,0 20 0,21-20 0,0 0 16,-21-1-16,21 22 0,1-21 15,-1 21-15,0 0 0,0-1 0,0 1 16,0 21-16,1 0 0,-1 0 16,0 21-16,0 1 0,0-1 15,0 21-15,1-21 0,-1 22 0,0-22 16,-21 21-16,21-21 0,0 22 16,0-22-16,1 0 0,-1 21 15,0-21-15,0 1 0,0-1 16,0-21-16,1 0 0,-1 0 15,0 0-15,0 0 0,0 0 0,0 0 16,1 0-16,-1 0 0,0-21 16,0 21-16,0-22 0,0 1 0,1 21 15,-1-21-15,-21 0 0,21 0 0,0 0 16,0-1-16,-21 1 0,21 21 16,-21-21-16,-21 42 46,0-21-46,0 0 0</inkml:trace>
  <inkml:trace contextRef="#ctx0" brushRef="#br0" timeOffset="-210357.22">15833 16298 0,'0'0'0,"-22"0"16,1 0-16,21 22 15,-21-22 1,0 0-16,21 21 31,-21-21-31,0 0 0,-1 0 16,1 0-16</inkml:trace>
  <inkml:trace contextRef="#ctx0" brushRef="#br0" timeOffset="-208348.37">1566 17166 0,'0'0'0,"0"-21"0,0 0 16,-21 0-16,21 0 0,0-1 15,0 1-15,0 0 16,0 0-16,0 42 31,0 0-31,0 0 0,0 22 16,0-22-16,0 21 0,0 1 16,0-1-16,0 0 0,-21 22 0,0-22 15,0 0-15,21 1 16,0-1-16,-22-21 0,22 22 0,-21-22 15,21 0-15,0-63 32,0 20-17,0 1-15,21-21 0,1 0 0,-1 20 16,0-20-16,0 0 0,0-1 16,0 22-16,1-21 0,-1 21 15,0-22-15,0 22 0,0 21 0,0-21 16,1 21-16,-1 0 0,0 21 15,0 0-15,-21 1 16,0 20-16,21-21 0,0 21 0,-21-20 16,22 20-16,-22 0 15,0 1-15,0-1 0,21 0 0,-21-21 16,21 22-16,-21-22 0,0 0 16,21 0-16,0-21 15,0 0-15,1 0 0,-1 0 16,0-21-16,0 0 0,0 0 15,0-22-15,1 22 0,-1-21 16,0 0-16,0-1 0,-21 22 0,21-21 16,0-1-16,-21 1 0,22 0 15,-22-1-15,0 1 0,0 21 16,0-21-16,0 20 0,0 1 16,0 0-16,0 42 15,0 0 1,0 1-16,0-1 0,0 21 15,0 0-15,0-20 0,0 20 16,0 0-16,0 1 0,0-1 0,21-21 16,0 21-16,0 1 0,0-22 15,0 21-15,1-21 0,-1 1 0,21-1 16,-21-21-16,22 0 0,-1 0 16,0 0-16,-21 0 0,22 0 15,-1-21-15,0-1 0,1-20 0,-22 21 16,21 0-16,-21-22 15,1 22-15,-1-21 0,0 0 0,0 20 16,-21-20-16,0 0 0,0 21 16,0-22-16,0 22 0,0 0 0,0 0 15,-21 21-15,0 0 16,0 21-16,-1 0 0,1 0 16,0 0-16,0 1 0,0 20 0,21-21 15,0 0-15,0 22 0,0-22 16,0 21-16,0-21 0,21 0 0,0 22 15,0-22-15,0 0 0,1 0 16,-1 0-16,21-21 0,-21 0 16,0 22-16,22-22 0,-1 0 15,0 0-15,1-22 0,20 1 16,-20 0-16,20 0 0,-21 0 0,22 0 16</inkml:trace>
  <inkml:trace contextRef="#ctx0" brushRef="#br0" timeOffset="-206600.18">4487 17441 0,'0'0'16,"-21"0"-16,21 22 0,-21-22 0,21 21 15,-21-21 1,21-21 0,0-1-16,21 1 15,0 0-15,0 0 0,0 0 16,1 0-16,-1-22 0,0 22 0,0-21 16,0-1-16,0-20 0,1 21 15,-1-1-15,0-20 0,-21-1 0,0 22 16,0-22-16,0 22 0,0 0 15,0 21-15,0-1 0,-21 1 16,0 21-16,-1 0 0,1 0 16,0 21-16,0 1 0,0 20 0,0 0 15,-1 1-15,1 20 0,21-21 16,-21 22-16,21-1 0,0 1 0,0-22 16,0 22-16,0-22 0,0 22 15,0-22-15,0 0 0,21 1 0,-21-22 16,21 21-16,-21-21 0,22 0 15,-22 1-15,21-22 16,0 0 0,-21-22-16,21 1 0,0 0 0,0 0 15,-21 0-15,22 0 0,-1-22 16,0 22-16,0-21 0,0 21 0,0-22 16,-21 22-16,22 0 0,-1 0 15,0 0-15,0 21 0,0 0 16,0 0-16,1 0 0,-1 0 15,0 21-15,0 0 0,-21 0 16,21 0-16,0 22 0,-21-22 0,22 0 16,-1 0-16,0 0 0,-21 22 15,21-22-15,0 0 0,0 0 0,22-21 16,-22 21-16,0 0 0,0-21 16,22 0-16,-1 0 0,-21 0 0,21 0 15,1-21-15,-1 0 16,0 0-16,-20 0 0,20 0 0,-21-1 15,21-20-15,-20 21 0,-1-21 16,0 20-16,-21-20 0,0 0 0,0-1 16,0 22-16,0-21 0,-42 0 15,20 20-15,1-20 0,0 42 0,-21-21 16,21 21-16,-22 0 0,22 0 16,-21 0-16,21 21 0,-22 0 0,22 0 15,-21 1-15,21 20 16,-1 0-16,22-21 0,-21 22 0,21-1 15,0 0-15,0 1 0,0-22 0,0 21 16,0-21-16,0 22 16,0-22-16,21 0 0,1 0 0,-1-21 15,0 0-15,0 0 0,0 0 16,22 0-16,-22 0 0,21-21 0,-21 21 16,0-21-16,22 0 0,-22-22 15,21 22-15,-21 0 0,1-21 0,-1 21 16,0-22-16,-21 1 0,0 21 15,21-22-15,-21 22 0,0 0 0,21 21 16,-21-21-16,0 42 16,0 0-1,-21 22 1,21-22-16,-21 0 0,21 0 0,0 0 16,0 0-16,0 22 0,0-22 15,0 0-15,0 0 0,0 0 0,21 1 16,0-22-16,-21 21 0,21-21 15,1 0-15,-1 0 0,0 0 0,0 0 16,21 0-16,-20 0 0,-1-21 16,21-1-16,-21 1 0,0 0 15,1 0-15,-1 0 0,0 0 0,0-1 16,0-20-16,-21 21 0,0 0 16,0-22-16,21 22 0,-21 0 15,0 0-15,0 42 31,0 0-31,0 0 0,0 1 16,0-1-16,0 0 0,0 0 16,0 0-16,0 0 0,0 1 0,0-1 15,0 0-15,0 0 0,0 0 16,0 0-16,0 1 16,22-22-16,-22 21 0,21-21 0,0 0 15,0 0-15,0 0 0,0 0 16,1-21-16,-1-1 0,0 1 0,0 0 15,-21 0-15,21 0 16,0 0-16,1-1 0,-1 1 0,-21-21 16,21 21-16,-21 0 0,21-1 15,-21 1-15,0 0 0,0 42 32,0 0-17,0 1-15,0-1 0,0 0 16,0 0-16,0 0 0,0 0 0,0 1 15,0-1-15,0 0 0,0 0 16,21 0-16,-21 0 0,21-21 16,1 22-16,-1-22 15,0 0-15,0 0 0,0 0 0,22 0 16,-22 0-16,21 0 0,-21 0 16,22-22-16,-22 1 0,21 0 0,-21 0 15,0 0-15,1 0 0,-1-1 16,0 1-16,0-21 0,-21 21 0,21 0 15,-21-22-15,0 22 0,0 0 16,0 0-16,0 0 0,-21 21 0,0 0 16,0 0-16,0 0 0,-22 21 15,22 0-15,0 0 0,0 0 0,0 22 16,21-22-16,0 0 16,0 0-16,0 21 0,0-20 0,0-1 15,0 0-15,0 0 0,21 0 16,0 0-16,0 1 0,0-1 0,0-21 15,1 0-15,20 0 0,-21 0 16,21 0-16,1 0 0,-22 0 0,21 0 16,-21-21-16,22-1 0,-22 1 15,0 21-15,21-21 0,-20 0 0,-1-21 16,-21 20-16,21 1 0</inkml:trace>
  <inkml:trace contextRef="#ctx0" brushRef="#br0" timeOffset="-205504.39">8826 17357 0,'0'0'0,"0"21"0,22-21 16,-1 0 0,0 0-16,0 0 15,0 0-15,0 0 0,1-21 16,-1 21-16,0-21 0,0-1 0,0 1 16,-21 0-16,0 0 0,0 0 0,0 0 15,0-1-15,0 1 0,0 0 16,0-21-16,-21 21 0,0-1 0,-21 1 15,20 21-15,-20-21 0,0 21 16,-1 0-16,1 0 0,0 0 0,-1 21 16,1 0-16,21 1 0,-21-1 15,20 21-15,-20-21 0,21 22 0,21-22 16,0 21-16,-21-21 16,21 0-16,0 22 0,0-22 0,0 0 15,0 0-15,21-21 0,0 21 16,0-21-16,22 0 0,-22 0 0,21 0 15,0 0-15,1 0 0,-1 0 16,0-21-16,1 21 0,-1-21 0,0 0 16,1 21-16,-22-21 0,21 0 15,-21-1-15,1 1 0,20 0 0,-42 0 16,21 21-16,-21-21 0,21 0 16,-21 42 15,0 0-31,0 0 15,0 21-15,-21-20 0,21 20 0,0 0 16,0 22-16,0-22 0,0 22 16,0-1-16,0 1 0,0-1 0,0 1 15,-21-1-15,21 1 0,0 20 16,0-20-16,0 20 0,0 1 16,0 0-16,0-22 0,-21 22 0,21-22 15,0 22-15,-21-21 0,-1-1 16,22 1-16,-21-1 0,0 1 0,21-22 15,-21-42-15,0 0 0,0 0 16,-1 0-16,1 0 0,0 0 16,0 0-16,0 0 15,0 0-15,21-21 0,-22-22 16,1 1-16,0-21 0,21-1 0,0 1 16,0-22-16,0 0 0,0 1 15,0-1-15,0 0 0,0 1 0,21 20 16,0-21-16,1 1 0,20 20 15,0 1-15,1-1 0,-1 1 0,0-1 16,1 22-16,20 0 0,-21-1 16,1 1-16,-1 0 0,-21-1 0,22 22 15,-22 0-15,21-21 0,-21 20 16,0 1-16,-21 0 0,22 0 0,-22 0 16,21 0-16,-21-1 15,0 1 1,21 21-1,-21 21 32,0 1-31,0-1-16,0 0 0,0 0 16,0 0-16,-21 0 0,21 1 15,0-1-15,0 0 0,0 0 16,0-42 31,0 0-32</inkml:trace>
  <inkml:trace contextRef="#ctx0" brushRef="#br0" timeOffset="-205135.23">9504 16849 0,'0'0'16,"-21"0"-16,-1 0 0,1 0 16,21 21-16,-21-21 15,21 21-15,0 0 0,0 0 16,0 1 0,0-1-16,21-21 15,0 0-15,1 0 16,-1 0-16,0 0 0,0-21 15,0-1 1,-21 1-16,0 0 0,0 0 16,0 0-16,0 0 15,-21 21-15,0 0 0,21-22 16,-21 22-16,0 0 0,-1 0 16,1 0-16,21 22 15,-21-1-15,21 0 16,0 0-16,0 0 0,0 0 0,0 1 15,0-1-15,0 0 0,0 0 16,0 0-16,21-21 0,-21 21 0,21-21 16,1 22-16</inkml:trace>
  <inkml:trace contextRef="#ctx0" brushRef="#br0" timeOffset="-204419.64">9779 17145 0,'0'21'31,"0"0"-31,0 1 16,0-1-16,0 0 16,0 0-16,0 0 0,0 0 0,0 1 15,0-1-15,0 0 16,21-21-16,-21 21 15,21-21 1,0 0 0,1 0-16,-22-21 15,21 21-15,0-21 0,0 0 16,-21-1-16,21 1 0,0 0 0,1 0 16,-1 0-16,0 0 0,0-22 15,0 22-15,0 0 0,1 0 0,-22 0 16,21-1-16,-21 1 0,21 21 15,-21 21 1,0 1 0,0-1-16,0 0 0,0 0 0,0 0 15,0 0-15,0 22 0,-21-43 16,21 21-16,0 0 0,0 0 0,0 0 16,0 1-1,21-22-15,0 0 0,0 0 16,0 0-16,1 0 0,-1 0 15,21 0-15,-21 0 0,0 0 0,22-22 16,-22 22-16,0-21 0,21 0 16,-20 0-16,-1 0 0,0 0 0,0-22 15,-21 22-15,0 0 0,21-21 16,-21 20-16,0 1 0,0 0 0,0 0 16,0 0-16,0 0 0,-21 21 15,0 0-15,0 21 16,0 0-16,-1 0 0,1 21 15,0-20-15,21 20 0,0-21 16,0 21-16,0-20 0,0-1 16,0 21-16,0-21 0,0 0 0,0 1 15,21-22-15,0 21 0,-21 0 16,22-21-16,-1 0 0,0 0 0,0 0 16,0 0-16,0 0 0,1 0 15,20-21-15,-21 21 0,21-21 0,1-1 16,-1 1-16,22 0 0,-22 0 15,0 0-15</inkml:trace>
  <inkml:trace contextRef="#ctx0" brushRef="#br0" timeOffset="-202916.5">12531 17103 0,'0'0'0,"-22"-21"15,22-1 1,0 1-16,0 0 0,0 0 15,0 0-15,0 0 0,0-1 16,0 1-16,22 0 0,-1-21 0,0 42 16,0-21-16,-21-1 0,42 22 15,-20 0-15,-1 0 0,0 0 0,0 0 16,0 22-16,0-1 0,-21 21 16,22 0-16,-22-20 0,21 20 0,-21 0 15,0 1-15,0-22 0,0 21 16,0 0-16,0-20 0,0-1 0,0 21 15,0-21-15,0 0 0,0 1 16,0-1 0,0-42-1,0-1-15,21 22 16,-21-21-16,21 0 0,0 0 0,-21 0 16,21-22-16,1 22 0,-22-21 15,21 0-15,0 20 0,0-20 0,0 0 16,0-1-16,1 22 0,-1-21 15,0 21-15,0 0 0,0 21 0,0 0 16,1 0-16,-1 0 16,0 21-16,0 0 15,0 21-15,-21-21 0,21 22 16,-21-22-16,22 21 0,-22-21 0,21 1 16,0 20-16,-21-21 0,21 0 15,-21 0-15,21-21 0,0 22 0,1-1 16,-1-21-16,0 0 0,0 0 15,21 0-15,-20 0 0,-1 0 0,21 0 16,-21 0-16,0 0 0,22-21 16,-22-1-16,21 1 0,-21 0 0,1 0 15,-1 0-15,0-22 0,0 22 16,0-21-16,-21 21 0,0-22 16,0 22-16,0-21 0,0 21 0,0 0 15,0-1-15,-21 22 16,0 0-16,0 0 0,0 0 0,-1 22 15,1-1-15,0 0 0,0 21 16,0 1-16,21-22 0,0 21 0,0 0 16,0-20-16,0 20 0,0-21 15,0 21-15,0-20 0,0-1 0,21 0 16,0 0-16,0-21 0,0 21 16,22 0-16,-22-21 0,42 0 0,-20 0 15,20 0-15,1 0 0,-1 0 16,1 0-16,-1-21 0,1 21 15,-1-21-15,-20 0 0,20 0 16,-21 0-16,1-1 0,-22 1 0,21-21 16,-21 21-16,1-22 0,-22 22 15,0-21-15,0 21 0,0 0 0,0-1 16,-22 1-16,1 21 0,0 0 16,-21 0-16,21 0 0,-22 0 0,22 0 15,-21 21-15,-1 1 0,1-1 16,0 0-16,21 21 0,-22-21 0,22 1 15,0 20-15,21-21 0,0 0 16,0 0-16,0 1 0,0-1 0,0 0 16,0 0-16,42-21 15,-21 0-15,1 0 0,20 0 16,-21 0-16,21 0 0,1 0 0,-1-21 16,-21 0-16,22 21 0,-22-21 15,0-1-15,0 22 0,0-21 0,0 0 16,-21 0-16,0 0 0,0 0 15,22 21-15,-22-22 0,0 44 32,-22-1-32,22 0 15,0 0-15,-21 0 0,0 22 16,21-22-16,-21 21 0,21 0 0,0 22 16,0-22-16,0 22 15,0-1-15,0 1 0,0-1 0,0 22 16,0-22-16,0 1 0,0 21 15,0-22-15,0 22 0,0-1 0,21 1 16,0 0-16,-21-1 0,0 1 16,0 0-16,0-1 0,0-20 0,0 21 15,0-22-15,0 22 0,0-64 16,-21-21-16,0 0 0,0 0 16,0 0-16,-1 0 15,1 0-15,0 0 16,0 0-16,0-21 0,-22-43 15,22 1-15,0-22 16,0 22-16,-21-22 0,20 0 0,1 1 16,0-1-16,21 0 0,0 1 15,0 20-15,0-21 0,0 1 0,0 20 16,21-20-16,0 20 0,1 1 16,20-1-16,-21 1 0,21 20 0,1 1 15,-1 0-15,0-1 0,1 1 16,-1 21-16,-21-22 0,22 22 0,-1-21 15,-21 21-15,21 0 0</inkml:trace>
  <inkml:trace contextRef="#ctx0" brushRef="#br0" timeOffset="-201189.45">15536 17166 0,'0'0'0,"-21"0"31,42-21-15,0 21-16,-21-21 0,22 0 16,-1 0-16,-21-1 15,0 1-15,21 0 0,-21 0 0,0 0 16,0 0-16,0-1 0,0 1 15,-21 0-15,0 21 0,-1 0 0,1 0 16,-21 0-16,21 0 0,-22 0 16,1 21-16,0 0 0,-1 1 0,1 20 15,21-21-15,-21 21 0,-1 1 16,22-1-16,-21 0 0,21-20 0,-1 20 16,1-21-16,21 21 0,0-20 15,0-1-15,0 0 0,0 0 0,0 0 16,21-21-16,1 0 0,20 0 15,-21 0 1,0 0-16,22 0 0,-22 0 0,21-21 16,0 0-16,-20 0 0,20 21 15,0-21-15,-21-22 0,22 22 0,-22 0 16,0-21-16,0 20 0,0-20 16,1 0-16,-1 21 0,-21-22 0,0 22 15,0 0-15,0 0 0,0 0 16,0 42-1,0 21 1,0-21-16,0 0 0,0 22 0,0-22 16,0 21-16,0-21 0,0 22 15,0-22-15,0 0 0,0 21 16,21-20-16,0-1 0,0 0 0,0-21 16,1 21-16,-1 0 0,0-21 15,0 0-15,21 0 0,-20 0 0,-1 0 16,21 0-16,-21-21 0,22 0 15,-22 21-15,21-21 0,-21-22 0,22 22 16,-22 0-16,0-21 0,0-1 16,0 1-16,0 0 0,-21-1 0,0-20 15,22 21-15,-22-22 0,0 22 16,0-22-16,0 22 0,0 0 0,0 20 16,0-20-16,0 21 0,0 0 15,-22 21 1,1 0-16,21 21 0,-21 21 15,21 1-15,-21-1 0,0 21 16,21-20-16,0 20 0,0 1 0,0-22 16,0 22-16,0-22 0,0 0 15,0 1-15,0-1 0,0 0 0,0-21 16,0 22-16,21-22 0,0 0 16,0 0-16,0 0 0,1-21 15,-1 0-15,0 0 0,0 0 16,0 0-16,0-21 0,22 21 0,-22-21 15,0 0-15,0 0 0,0 0 16,22-1-16,-22-20 0,0 21 16,0 0-16,0-22 0,1 22 0,-22 0 15,21 0-15,-21 0 0,21 21 16,-21 21 0,0 0-1,0 0-15,0 0 0,0 1 0,0-1 16,0 0-16,0 0 0,0 0 15,0 0-15,0 1 0,0-1 0,0 0 16,0 0-16,0 0 16,21-21-16,0 0 15,0 0-15,1 0 0,-1 0 16,0 0-16,0-21 0,0 0 16,0 0-16,-21 0 0,22-1 15,-1 1-15,0 0 0,-21 0 0,21-21 16,0 20-16,-21 1 0,0 0 15,21 0-15,-21 0 0,22 21 16,-22 21 0,0 0-16,0 0 0,0 0 15,0 1-15,0-1 0,0 0 0,0 0 16,0 0-16,0 0 16,0 1-16,0-1 0,0 0 0,0 0 15,21-21 1,0 21-16,0-21 0,21 0 0,-20 0 15,20 0-15,-21 0 0,21 0 16,1 0-16,-1-21 0,-21 0 0,22 0 16,-1 21-16,0-43 0,1 22 15,-1 0-15,0 0 0,1-21 0,-22 20 16,0 1-16,0 0 0,0 0 16,0 0-16,1 0 0,-22 42 46,-22 0-46,1 0 0,0 0 0,21 0 16,0 22-16,0-22 0,-21 0 16,21 0-16,0 0 0,0 1 0,0-1 15,0 0-15,21 0 16,0-21-16,0 0 0,1 0 16,-1 0-16,21 0 0,-21 0 15,22 0-15,-22 0 0,0-21 0,21 0 16,-21 0-16,1-1 0,-1 1 15,0 0-15,0-21 0,0-1 16,0 22-16,1-21 0,-22 0 0,0-1 16,0 22-16,0-21 0,0 21 15,0-1-15,0 1 0,-22 21 16,1 0-16,0 21 0,0 1 16,0-1-16,0 0 0,-1 21 0,22 1 15,0-22-15,0 21 0,0-21 16,0 22-16,0-22 0,0 21 0,0-21 15,0 0-15,22 1 0,-1-1 16,0-21-16,0 21 0,0-21 0,0 21 16,22-21-16,-1 0 0,-21 0 15,22 0-15,-1 0 0,-21-21 0,21 0 16,1 0-16,-22-1 0,21 1 16,-21 0-16,22-21 0,-22 21 15,0-22-15,0 1 0,0 0 16,-21-1-16</inkml:trace>
  <inkml:trace contextRef="#ctx0" brushRef="#br0" timeOffset="-200980.57">17738 16468 0,'0'0'0,"-22"0"0,1 0 0,0 0 16,0 21-16,0-21 15,0 0-15,21 21 16,-22-21 15,1 0-15,0 0-16</inkml:trace>
  <inkml:trace contextRef="#ctx0" brushRef="#br0" timeOffset="-200792.68">16044 16743 0,'0'0'0,"-42"21"0,0 0 0,20 0 15,1 1-15,21-1 16,0 0 0,21-21-16,1 0 0,20 0 0,0 0 15,22 0-15,-22 0 0,43 0 16,-22-21-16,1 0 0,20-1 0,-20 22 15,21-21-15</inkml:trace>
  <inkml:trace contextRef="#ctx0" brushRef="#br0" timeOffset="-198675.9">19897 16616 0,'0'0'16,"-22"21"-16,-20-21 0,21 21 0,0 0 15,0-21-15,42 0 31,0 0-31,0-21 16,21 0-16,1 0 0,-1 0 16,0 0-16,-20-1 0,20 1 15,0-21-15,-21 21 0,22-22 0,-22 22 16,0-21-16,0 0 0,0-1 16,-21 1-16,0 0 0,0-1 0,0 1 15,0 21-15,0 0 0,0-1 0,-21 22 16,0 0-16,0 22 15,0-1-15,0 21 0,-1 0 0,1 1 16,0 20-16,0-20 16,0 20-16,21 1 0,0-1 0,-21 1 15,21 20-15,0-20 0,-22-1 0,22 22 16,0-22-16,0-20 0,0 20 16,0 1-16,0-22 0,0 0 15,0 1-15,0-22 0,0 0 0,-21 21 16,0-42-16,0 22 0,0-1 15,0-21-15,-22 0 0,22 0 16,0-21-16,0-1 0,-22 22 0,22-21 16,-21-21-16,21 21 0,0 0 15,-1-22-15,1 1 0,0 21 0,0-22 16,21 1-16,0 21 0,0 0 16,0 0-16,0-1 0,0 44 15,21-1 1,0 0-16,-21 0 0,21 21 15,1-20-15,-1 20 0,21-21 16,-21 0-16,0 22 0,1-22 0,-1 0 16,21-21-16,-21 21 0,22-21 0,-22 0 15,21 0-15,-21 0 0,22 0 16,-1 0-16,-21 0 0,21 0 0,1-21 16,-1 0-16,0 0 0,-20-1 15,20 1-15,0 0 0,-21-21 0,1 21 16,-1-22-16,0 1 15,0 21-15,-21-22 0,0 22 0,0 0 16,0 42 0,0 0-1,0 22-15,0-22 0,-21 0 16,0 0-16,21 0 0,-21 22 0,21-22 16,0 0-16,-22 0 0,22 0 15,0 1 1,22-22-16,-1 0 15,0 0-15,0-22 16,0 1-16,0 21 0,1-21 0,-1 0 16,0 0-16,-21-22 15,21 22-15,0 0 0,-21 0 0,0 0 16,21 0-16,1 21 16,-22 21-16,0 0 15,0 21-15,21-21 0,-21 1 16,0 20-16,0-21 0,21 0 0,-21 22 15,0-22-15,0 0 0,21 0 0,0 0 16,0-21-16,1 21 0,-1-21 16,0 0-16,0 0 0,0 0 15,22 0-15,-22 0 0,21 0 0,-21-21 16,0 0-16,22 0 0,-22 0 0,21 0 16,-21-22-16,1 1 15,-1 0-15,0-1 0,0 1 0,0-22 16,0 22-16,1-21 0,-22-1 15,21 22-15,-21-22 0,21 22 0,-21 0 16,0-1-16,0 22 0,0-21 16,0 21-16,-21 21 15,0 0-15,21 21 0,-22 0 16,1 21-16,0 1 0,21-1 16,-21 21-16,21-20 0,-21 20 0,21-20 15,0 20-15,0-21 0,0 1 16,0-1-16,0 0 0,21 1 0,0-22 15,0 21-15,0-21 16,22 1-16,-22-22 0,21 21 0,1-21 16,-22 0-16,21 0 0,0 0 15,1 0-15,-22 0 0,21-21 0,-21-1 16,22 1-16,-22 0 0,0 0 16,21 0-16,-20-22 0,-22 1 0,21 21 15,-21-21-15,0-1 0,0 22 16,0-21-16,0 21 0,-21 21 15,-1 0 1,1 21-16,0 0 0,21 21 0,-21-21 16,0 22-16,0-22 0,21 21 15,0 1-15,0-22 0,0 0 16,0 21-16,0-21 0,0 1 0,21-1 16,21 0-16,-21 0 0,0-21 15,22 21-15,-1 0 0,0-21 0,1 0 16,20 0-16,-20 0 0,20 0 15,1 0-15,-22 0 0,21-21 0,-20 0 16,20 0-16,-20 0 0,-1 0 16,-21-22-16,21 22 0,-20-21 0,-1 21 15,0-22-15,-21 22 0,0-21 16,0 21-16,0-1 0,-21 1 0,0 21 16,-22 0-16,22 0 0,-21 0 15,21 0-15,-22 0 0,22 21 16,-21 1-16,21-1 0,-1 0 0,1 0 15,21 21-15,0-20 0,0-1 16,0 0-16,0 0 0,0 0 0,0 0 16,21-21-16,1 22 0,-1-1 15,0-21-15,0 0 0,0 0 0,0 0 16,22 0-16,-22 0 0,21 0 16,-21 0-16,1-21 0,-1-1 0,0 1 15,0 0-15,0 0 0,-21 0 16,0 0-16,0-1 0,0 1 15,0 0-15,-21 42 32,0 0-32,21 1 0,-21-1 15,0 21-15,21-21 0,-22 22 16,1-1-16,0-21 0,0 43 0,0-22 16,21 21-16,0-20 0,0 20 15,0 22-15,0-22 0,0 1 0,21 21 16,-21-22-16,21 22 0,0-1 15,0-20-15,1 21 0,-1-1 0,0 1 16,0-22-16,-21 22 0,0-21 16,0-1-16,0 1 0,0-22 0,0 21 15,-21-20-15,0-22 16,0 0-16,-1 0 0,1 0 0,0-21 16,-21 0-16,21 0 0,-1 0 15,1-21-15,0 0 0,0-21 0,0-1 16,0 1-16,21 0 0,0-22 15,0 1-15,0-1 0,0-20 0,0 20 16,0-21-16,0 1 0,21 20 16,0-20-16,0 20 0,0 1 0,0-22 15,22 21-15,-22 22 0,0-21 16,21 20-16,-20 1 0,20 0 0,-21-1 16,21 1-16,-20 21 15,20-22-15,-21 22 0,21-21 0,-20 21 16,-1 0-16,21-22 0,-21 22 15</inkml:trace>
  <inkml:trace contextRef="#ctx0" brushRef="#br0" timeOffset="-198033.26">23029 17082 0,'21'0'63,"1"0"-63,-1 0 15,0-22-15,0 22 0,0-21 16,0 0-16,1 0 16,-22 0-16,0 0 15,-22 21 1,1 21 0,0 0-16,-21 0 0,21 0 15,-1 0-15,1 1 0,0-1 0,21 0 16,0 21-16,0-21 0,0 1 15,0-1-15,21 0 0,0 0 16,1-21-16,-1 0 0,0 21 16,0-21-16,0 0 0,0 0 15,1 0-15,-1 0 0,0 0 0,0 0 16,0-21-16,-21 0 0,21 21 16,-21-21-16,22 0 0,-1-1 0,-21 1 15,21-21-15,0 21 0,0 0 16,0-1-16,1-20 0,-1 21 0,0 0 15,21 21-15,1-21 0,-1-1 16,-21 22-16,21 0 0,1 0 0,-1 0 16,-21 22-16,22-22 0,-22 21 15,-21 21-15,0-21 0,0 22 0,0-22 16,0 21-16,0 0 16,0-20-16,-21 20 0,-1-21 0,1 0 15,0 0-15,0 1 0,0-1 16,0-21-16,-1 0 0,1 0 0,0 0 15,0 0-15,0 0 0,0-21 16,21-1-16,0 1 16,0 0-16,0 0 0,21 0 15,0-22-15,0 22 0,21-21 0,-20 0 16,20-1-16,-21 1 0,21 21 16,1-22-16,-22 22 0,0-21 15,85 0 1,-127 42 15</inkml:trace>
  <inkml:trace contextRef="#ctx0" brushRef="#br0" timeOffset="-197717.44">21378 16679 0,'0'0'0,"0"-21"16,21 0-16,1 21 15,20-21-15,0 21 0,1-21 0,-1 21 16,0-21-16,22 21 0,-1-22 15,-20 22-15,20-21 0,-21 21 0,22 0 16,-22-21-16,1 21 0,-1 0 16,0-21-16,-21 21 0,1-21 0,-1 21 15,0 0-15,-21-21 16,-42 21-16,20 0 16,-20 0-16</inkml:trace>
  <inkml:trace contextRef="#ctx0" brushRef="#br0" timeOffset="-195440.75">7218 14520 0,'0'22'16,"-21"-22"62,-1 0-47,1 0-31,0 0 16,0 0-16,0 0 16,0 0-16,-1 0 0,1 0 15,0 0 1,0 0-16,21 21 15,-21-21-15,0 0 16,21 21-16,-22-21 16,44 0 46,20 0-62,-21 0 0,21 0 16,1 0-16,-1 0 0,0 0 15,22 0-15,-22 0 0,22-21 0,-1 21 16,1 0-16,-1 0 0,1 0 16,-1 0-16,22-21 0,-22 21 15,22 0-15,0 0 0,-22-22 0,22 22 16,-22 0-16,22 0 0,-21 0 16,20 0-16,22 0 0,0 0 0,0 0 15,0 0-15,-1 0 0,22 0 16,-21 0-16,0 0 0,21-21 0,0 21 15,0 0-15,0 0 0,0 0 16,0 0-16,0 0 0,-21 0 0,21 0 16,21 0-16,-21 0 0,21 0 15,-21-21-15,21 21 0,-21 0 0,22 0 16,-1 0-16,0 0 0,0 0 0,0-21 16,22 21-16,-22 0 15,0 0-15,21-21 0,1 21 0,-1 0 16,0 0-16,1-21 0,-22 21 15,21 0-15,0-22 0,1 22 0,-1 0 16,-21-21-16,22 21 0,-22 0 16,0 0-16,0-21 0,0 21 0,22 0 15,-43 0-15,21 0 0,-21 0 16,-21 0-16,21 0 0,0 0 0,0 0 16,-22 0-16,22 0 0,-21 0 15,-21 0-15,21 0 0,-43 0 0,22 0 16,-22 0-16,1 0 0,-22 0 15,22 0-15,-22 0 0,-21 0 16,0 0-16,1 0 0,-1 0 16,0-21-16,-21 0 31,0 0-15,-21 21-1,0-22-15,-1 1 16,1 21-16,21-21 15,-21 21-15,0-21 16,0 21-16,0-21 0,-1 21 0,22-21 16,-21 21-16,0-22 0,0 1 15,0 21-15,21-21 0,-21 21 16,-1 0-16,22-21 0,-21 21 16,0 0-16,0-21 15,21 42 32,21 0-31,0 0-16,0-21 0,1 21 15,-1-21-15,21 0 0,-21 22 16,0-22-16,22 0 0,-1 21 0,-21-21 16,22 0-16,-1 0 0,-21 0 0,21 0 15,1 0-15,-22 0 16,21 0-16,-21 0 0,1 0 0,20 0 15,-21 0-15,0 0 16,-42 0 15,0 0-31,0 21 0,-22-21 16,22 21-16,-21 0 0,0-21 0,-1 43 16,1-22-16,0 0 0,20 21 15,-20 1-15,0-22 0,21 21 0,-22-21 16,-41 85-1,62-85-15,1 0 16,0 1-16,21-1 16,-21-21 31,0 0-32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8T03:57:11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572 0,'0'0'0,"0"-22"15,-21 22-15,0 0 16,21-21-16,-21 21 31,21 21 16,0 1-47,0-1 16,0 0-16,21 21 0,-21-21 0,0 1 15,0-1-15,21 0 0,0 0 16,-21 0-16,21 0 0,0 1 16,1-22-16,-1 0 0,0 21 0,0-21 15,21 0-15,-20 0 0,20-21 16,0-1-16,-21 1 0,22 0 0,-1 0 15,0 0-15,1 0 16,-1-22-16,-21 22 0,22-21 0,-22 21 16,0-22-16,0 22 0,-21-21 15,0 21-15,0-22 0,0 22 0,0-21 16,0 21-16,0-1 0,-21 22 16,21-21-16,-21 21 0,0 0 0,-1 0 15,1 0 1,21 21-16,0 1 0,-21 20 15,0-21-15,21 0 0,0 22 0,-21-1 16,21 0-16,0 1 16,0-22-16,0 42 0,0-20 0,-21-1 0,21 21 15,0-20-15,0 20 16,0-20-16,0 20 0,0-21 0,0 22 16,0-22-16,0 1 0,0-1 15,0 0-15,0 1 0,21-1 0,-21 0 16,0 1-16,0-1 0,0 0 15,0-21-15,0 22 0,0-22 0,0 0 16,0 21-16,0-20 0,-21-22 16,-1 21-16,1-21 0,0 0 15,0 0-15,21-21 0,-21-1 16,-22 1-16,22 0 0,0-21 0,0 21 16,-21-1-16,20 1 0,-20-21 15,21 21-15,-21 0 0,20-1 16,1 1-16,-21 21 0,21-21 15,0 21-15,-1 0 0,1-21 0,0 21 16,0 0 0,21 21-16,0 0 15,0 0-15,0 1 0,0-1 16,0 0-16,21 0 0,0 0 16,0 0-16,1 22 0,-1-22 0,0 0 15,0 0-15,21 0 0,-20 1 16,-1-22-16,21 21 0,-21-21 15,22 0-15,-1 0 0,-21 0 0,21 0 16,1 0-16,-1-21 0,0 21 16,1-22-16,-1 1 0,0 0 15,1 0-15,-1 0 0,0 0 0,-20-1 16,20-20-16,-21 21 0,0 0 0,0 0 16,-21-1-16,0-20 0,22 21 15,-22 0-15,0 0 0,0-1 16,0 1-16,0 0 15,0 42 1,0 0 0,0 1-16,0-1 15,-22 0-15,22 0 0,0 21 16,0-20-16,-21-1 0,21 21 0,-21-21 16,21 22-16,0-22 0,0 21 15,0-21-15,0 0 0,0 1 0,-21-1 16,21 0-16,0 0 15,0-42 17,0 0-32,0 0 15,0-1-15,0 1 0,0-21 16,0 21-16,0-22 0,21 1 16,0 21-16,0-21 0,1-1 15,-1 1-15,21 21 0,-21-22 0,22 22 16,-1-21-16,-21 21 0,21 0 15,-20-1-15,20 1 0,-21 21 0,0 0 16,0 0-16,1 0 0,-1 21 16,-21 1-16,0-1 0,0 0 0,21 21 15,-21-21-15,0 22 0,0-22 16,0 21-16,0 1 0,0-22 0,0 21 16,0-21-16,0 22 0,0-22 15,0 0-15,0 21 0,0-21 0,0 1 16,21-1-16,0-21 0,-21 21 15,21 0-15,1-21 0,-1 0 16,0 0-16,0 0 0,0 0 0,22 0 16,-22-21-16,0 0 0,0 21 15,0-21-15,0-1 0,1 1 0,-1 0 16,0 0-16,0 0 0,0 0 16,0-1-16,1 1 0,-22 0 0,0 0 15,21 0-15,-21 0 0,21-1 16,-21 1-16,0 0 0,0 0 15,0 0 1,0 0-16,0-1 0,0 1 16,0 42 171,0 1-187,0-1 16,0 0-16,-21-21 0,21 21 15,-21 0-15,21 0 0,-22 22 0,22-22 16,0 0-16,0 21 0,-21 1 16,21-22-16,0 0 0,0 21 0,0-20 15,0-1-15,0 0 0,0 0 16,21 0-16,1-21 0,-1 0 0,0 0 16,0 0-16,0 0 0,0 0 15,1 0-15,-1 0 0,0 0 16,0-21-16,0 21 0,0-21 0,1 0 15,-1 21-15,-21-21 16,21 21-16,0-22 0,-21 1 16,21 0-16,0 21 15,-21-21-15,0 0 16,0 42 78,-21-21 46,0 0-140,21-21 16</inkml:trace>
  <inkml:trace contextRef="#ctx0" brushRef="#br0" timeOffset="1368.3">4657 1270 0,'0'0'0,"0"-21"0,21 21 0,-21-21 15,0 0 1,0 42 15,-21 0-15,21 0-16,0 0 0,-22 22 15,1-22-15,21 21 0,-21-21 16,21 22-16,0-22 0,-21 21 0,21 0 16,-21-20-16,21 20 0,0-21 15,0 0-15,0 0 0,0 1 0,0-1 16,0 0-16,0 0 0,21-21 16,0 0-16,0 0 15,0 0-15,1 0 16,-1-21-16,0 0 0,0 0 15,21-1-15,-20 1 0,-1 0 16,0 0-16,0-21 0,0 20 0,22 1 16,-22-21-16,0 21 0,0-22 0,0 22 15,0 0-15,1-21 0,-22 21 16,21-1-16,-21 1 0,21 21 0,-21-21 16,0 0-1,0 42 16,-21-21-31,21 21 0,-21 0 0,21 1 16,-22-22-16,22 21 0,0 0 16,0 0-16,0 0 15,0 0-15,22-21 16,-1 0-16,0 0 0,0 0 16,0 0-16,22 0 0,-22 0 0,0 0 15,21-21-15,1 21 0,-22-21 16,21 0-16,0 0 0,-20 0 0,20-1 15,-21 1-15,21 21 0,-20-21 16,-1 0-16,0 0 0,-21 0 0,21-1 16,-42 22 15,0 22-15,21-1-16,-21 0 0,-1 0 15,22 0-15,-21 0 0,0 22 0,21-22 16,0 0-16,0 21 0,-21 1 15,21-22-15,0 21 0,0-21 0,0 22 16,0-22-16,0 0 0,0 21 16,21-20-16,0-1 0,0 0 15,1-21-15,20 0 0,-21 0 16,21 0-16,-20 0 0,20-21 0,0 0 16,1-1-16,-1 1 0,0 0 15,1-21-15,-22 21 0,21-22 0,-21 22 16,0-21-16,1-1 0,-22 22 15,0-21-15,0 0 0,0-1 16,0 22-16,0-21 0,-22 21 0,-20-1 16,21 1-16,-21 0 0,20 21 15,-20 0-15,0 0 0,-22 0 0,22 0 16,0 21-16,20 0 0,-20 1 16,0-1-16,21 0 0,-1 21 0,1-21 15,0 1-15,21 20 0,0-21 16,0 0-16,0 22 0,0-22 0,0 0 15,21 21-15,0-21 0,1 1 16,-1-1-16,0 0 0,21-21 0,1 21 16,-1-21-16,0 0 0,1 0 15,-1 0-15,21-21 0,-20 0 16,-1 0-16,22-1 0</inkml:trace>
  <inkml:trace contextRef="#ctx0" brushRef="#br0" timeOffset="3391.87">6625 1207 0,'0'0'0,"0"-43"0,0 22 0,0 0 16,0 0-16,0 0 16,-21 21-16,0 0 0,0 0 15,-1 0-15,1 0 0,0 21 0,0 0 16,0 0-16,0 21 16,-1 1-16,1-1 0,0-21 0,0 22 15,0-1-15,0 0 0,21 1 16,0-1-16,0 21 0,0-41 0,0 20 15,0 0-15,0 1 0,0-22 16,0 21-16,21-21 0,0 0 0,21-21 16,-21 22-16,43-22 0,-22 0 0,22 0 15,-1 0-15,-20-22 0,41 22 16,-41-21-16,20 0 0,1 0 0,-1-21 16,1 20-16,-22-20 0,0 21 15,1-21-15,-1 20 0,-21-20 0,21 21 16,-42-21-16,22-1 15,-22 22-15,21-21 0,-21 21 0,0-1 16,0-20-16,0 21 0,0 0 0,-21 21 16,-1 0-16,1-21 0,0 21 15,0 0-15,0 21 0,0-21 0,-22 21 16,22 21-16,-21-21 0,21 1 16,-22 20-16,22 0 0,-21 1 0,21-1 15,-1 0-15,1 1 0,0-1 16,0 0-16,21 1 0,0-1 0,0-21 15,0 21-15,0-20 0,0-1 16,21 0-16,0-21 0,0 0 0,1 0 16,20 0-16,-21 0 0,21-21 15,-20 21-15,20-43 0,-21 22 16,21 0-16,-20-21 0,-1-1 0,0 1 16,0 0-16,0-1 0,0 1 15,1 0-15,-1-1 0,0 1 0,-21 21 16,21-21-16,-21 20 0,0 1 15,0 0-15,0 42 32,-21 0-32,0 1 0,21 20 15,-21-21-15,-1 21 0,22 1 0,-21-22 16,21 21-16,-21 1 0,21-1 16,0 0-16,0 1 0,0-22 15,0 21-15,0-21 0,0 0 16,21 1-16,0-22 0,1 0 15,-1 0-15,21 0 0,-21-22 0,22 22 16,-1-21-16,0-21 0,1 21 16,-1-22-16,0 1 0,22 0 0,-22-1 15,0-20-15,1 21 0,-1-22 16,0 1-16,-20-1 0,20 1 0,-21-22 16,21 21-16,-20 1 0,-1-1 15,0 22-15,0 0 0,-21-1 0,0 1 16,0 21-16,0 0 15,0 0-15,-21 42 16,0 0-16,0 21 0,21-21 16,-22 43-16,1-1 0,0-20 15,0 20-15,0 22 0,0-22 0,-1-20 16,1 20-16,0 1 0,0-1 16,21-20-16,0 20 0,0-21 0,0 1 15,0-1-15,0 0 0,0 1 16,21-22-16,0 0 0,0 0 0,1 0 15,20-21-15,-21 0 0,21 0 0,1 0 16,-22 0-16,21-21 0,1 0 16,-1-21-16,-21 21 0,21-22 15,1 22-15,-22-21 0,21-1 16,1 1-16,-22 21 0,0-21 0,21 20 16,-21-20-16,1 21 0,-1 21 0,-21-21 15,0 0-15,0 42 16,0 0-1,-21 0-15,-1 0 0,1 0 16,21 1-16,-21 20 0,0-21 0,0 21 16,0 1-16,21-22 0,0 21 15,0-21-15,0 22 0,0-22 0,0 0 16,0 0-16,0 0 0,0 1 16,42-22-16,-21 0 0,0 0 15,22 0-15,-1 0 0,0 0 0,1 0 16,-1-22-16,0 1 0,1 0 15,-1 0-15,-21-21 0,21 20 0,-20-20 16,20 21-16,-21-21 0,0 20 0,0-20 16,-21 21-16,0 0 0,0 0 15,0-1-15,-21 22 32,0 22-32,0-1 0,0 0 0,0 0 15,21 0-15,-22 0 0,1 22 0,0-22 16,21 21-16,-21-21 0,21 22 15,0-22-15,0 0 0,0 0 16,0 0-16,0 1 0,21-22 0,0 21 16,22-21-16,-22 0 0,21 0 15,-21 0-15,22 0 0,-1-21 0,0 21 16,-21-22-16,22 1 0,-22 0 16,0-21-16,0 21 0,0-22 0,-21 1 15,0 21-15,0-22 0,0 1 0,0 21 16,0 0-16,-21-22 0,0 22 15,0 21-15,-21-21 0,20 21 0,-20 0 16,21 0-16,-21 0 16,-1 0-16,22 0 0,0 0 0,0 0 15,0 21-15,21 0 16,21-21 0,21 0-16,-21 0 0,22 0 0,-1 0 15,0-21-15,1 0 0,-1 21 16,0-21-16,1 0 0,-1 21 0,0-21 15,1-1-15,-1 22 0,0 0 16,1-21-16,-1 21 0,0 0 0,1 0 16,-22 0-16,21 0 0,-21 0 0,0 21 15,1 1-15,-22-1 0,0 0 16,0 0-16,0 0 0,0 22 16,0-22-16,0 21 0,-22-21 0,1 22 15,0-22-15,0 21 0,0-21 16,0 22-16,-1-1 0,1-21 0,21 0 15,-21 22-15,21-22 0,0 0 16,0 0-16,0 0 0,0-42 31,0 0-15,21 0-16,0 0 0,1-22 0,-1 1 16,0 0-16,0-22 0,0 22 15,22-22-15,-1 22 0,0-22 0,22 1 16,-1-1-16,1 1 0,-22 21 0,22-1 15,-1 1-15,-21 21 16,1 21-16,-22 0 0,21 0 0,-21 21 16,-21 21-16,0 1 0,0-1 15,0 21-15,0-20 0,0 20 0,-21 1 16,21-1-16,-21 1 0,0-1 0,21 1 16,0-22-16,0 0 0,0 1 15,21-1-15,0 0 0,0-20 0,1-1 16,-1-21-16,21 0 0,-21 0 0,22 0 15,-1 0-15,0 0 0,-21-21 16,22-1-16,20 1 0,-20-21 16,-1 0-16,0-1 0,1 1 0,-1-22 15,0 1-15,1-1 0,-22 1 16,21-1-16,-21 1 0,0-1 0,1 1 16,-22 21-16,0-22 0,0 1 15</inkml:trace>
  <inkml:trace contextRef="#ctx0" brushRef="#br0" timeOffset="3608.7">9758 677 0,'0'0'0,"-64"0"0,22 0 0,0 0 0,-1 0 16,22 0-16,0 0 0,0 0 15,0 0 32,-1 0-47,1 0 0</inkml:trace>
  <inkml:trace contextRef="#ctx0" brushRef="#br0" timeOffset="3811.33">7853 1143 0,'0'0'0,"-43"21"0,1 0 0,21-21 16,-21 0-16,42 22 0,42-22 16,-21 0-16,21 0 0,1 0 15,-1-22-15,22 1 0,-1 21 16,1-21-16,-1 0 0,1 0 0,-1 0 15,1-1-15,20 1 0</inkml:trace>
  <inkml:trace contextRef="#ctx0" brushRef="#br0" timeOffset="5955.47">12086 868 0,'42'-21'16,"-84"42"-16,106-63 0,-43 20 0,21 1 0,-21 0 15,0-21-15,1 21 0,-22-22 16,0 22-16,21-21 0,-21 21 0,0-22 15,0 22-15,0 0 16,0-21-16,-21 20 0,-1 22 0,1-21 16,0 21-16,-21 0 0,21 0 15,-22 0-15,1 21 0,0 1 0,-1 20 16,1-21-16,0 21 0,-1 22 16,1-22-16,0 43 0,-1-22 0,22 1 15,0 21-15,-21-1 0,20-20 0,22 20 16,0-20-16,-21-1 0,21 1 15,0-1-15,0-20 0,21-1 0,1 0 16,20 1-16,0-1 16,22-21-16,-22 0 0,22 1 0,-1-22 0,1 0 15,-1 0-15,1 0 0,-1 0 16,-21-22-16,22 1 0,-1 0 16,-20 0-16,-1-21 0,0-1 0,1 22 15,-22-21-15,21-1 0,-21 1 16,22 0-16,-22-22 0,0 22 0,0 21 15,-21-22-15,0 1 0,21 21 0,-21 0 16,0 0-16,0 42 16,0 0-1,-21 0-15,0 0 0,0 0 16,0 22-16,21-1 0,-21-21 16,-1 22-16,22-22 0,0 21 0,0 0 15,-21-20-15,21-1 0,0 21 16,0-21-16,0 0 0,0 1 0,0-1 15,21-21-15,1 0 0,-1 0 16,0 0-16,0 0 0,21 0 0,1 0 16,-22-21-16,21-1 0,1 1 15,-1 0-15,-21 0 0,21 0 0,-20-22 16,-1 22-16,0-21 0,0 0 0,-21-1 16,21 1-16,-21 0 0,0-1 15,0 1-15,-21 0 0,0-1 16,0 1-16,0 21 0,-1 0 15,-20-1-15,21 22 0,-21 0 0,-1 0 16,22 0-16,-21 22 0,-1-1 0,22 0 16,0 21-16,0 1 0,0-1 15,0 0-15,21 1 0,0-22 0,0 21 16,0 0-16,0 1 0,0-22 16,21 21-16,0-21 0,-21 1 0,21 20 15,21-21-15,-20-21 0,-1 21 16,21-21-16,0 0 0,-20 0 0,20 0 15,0 0-15,1 0 0,-1-21 0,0 0 16,1 0-16,-1 0 16,0-1-16,1 1 0,-22-21 0,21 0 0,-21 20 15,0-20-15,1 0 0,-1-1 16,0 22-16,0-21 0,-21 21 16,0 0-16,0-1 0,0 44 31,0-1-31,-21 21 0,21-21 15,0 0-15,-21 22 0,21-1 0,-21-21 16,21 22-16,0-22 0,0 0 16,0 21-16,0-21 0,0 1 0,0-1 15,21 0-15,0 0 0,0-21 16,21 21-16,-20-21 16,-1 0-16,0 0 0,0 0 0,21-21 15,-20 21-15,-1-21 0,21 0 16,-21 0-16,22-1 0,-22 1 0,0-21 15,0 21-15,0-22 0,0 1 0,1 21 16,-1-21-16,0-1 0,0 22 16,-21-21-16,0 21 0,0-1 0,0 65 47,0-22-47,0 0 0,-21 21 0,0-20 15,21-1-15,-21 21 0,21 0 16,0-20-16,0-1 0,0 21 15,0-21-15,0 0 0,0 1 16,0-1-16,21 0 0,0-21 0,21 0 16,-21 21-16,1-21 0,20 0 0,-21 0 15,21 0-15,1-21 0,-22 0 16,21 21-16,-21-21 0,22-1 0,-22-20 16,21 21-16,-21-21 0,1-1 0,-1 1 15,0 0-15,0-1 0,-21 22 16,0-21-16,21-1 0,-21 22 0,0 0 15,21 21-15,-21 42 32,-21-20-32,0-1 0,21 21 15,0 0-15,-21-20 0,21 20 16,-21-21-16,21 21 0,0-20 0,0 20 16,0-21-16,0 0 0,0 0 15,0 1-15,0-1 0,21-21 31,-21-21-15,21-1-16,-21 1 0,0 0 0,21 0 16,0 0-16,1-22 0,-22 22 0,21-21 15,0 0-15,21-1 0,-21 1 16,1 0-16,-1-1 0,21 1 16,-21 21-16,0 0 0,22 21 15,-22 0-15,0 0 0,21 0 0,-20 0 16,-22 42-16,0-21 0,21 0 15,-21 22-15,0-1 0,0 0 0,0 1 16,0-1-16,0 0 0,0-21 0,0 22 16,0-22-16,0 21 0,0-21 15,0 1-15,21-1 0,0 0 0,21 0 16,-20 0-16,20-21 0,-21 0 16,21 0-16,1 0 0,-1 0 0,0 0 15,-20-21-15,20 0 0,0 0 0,-21 0 16,22-1-16,-22-20 15,21 0-15,-21-1 0,22-20 0,-22-1 0,0 1 16,21-22-16,-20 1 0,-1 20 16,0-21-16,0 22 0,0-1 15,0 1-15,1-1 0,-22 22 0,0 21 16,0 0-16,0 0 0,0-1 16,0 44-16,-22-1 15,1 21-15,0-21 0,-21 43 16,21-22-16,-1 22 0,1-1 0,0 22 15,21-22-15,-21 22 0,0-22 16,21 1-16,-21-1 0,21-20 16,0 20-16,0-20 0,0-1 0,0-21 15,0 21-15,21-20 0,0-1 16,0 0-16,21-21 0,-20 0 16,-1 0-16,21 0 0,-21 0 0,22 0 15,-22-21-15,21 21 0,0-21 16,1-1-16,-1-20 0,-21 21 0,22 0 15,-1-22-15,0 22 0,-21-21 16,1 0-16,-1 20 0,0-20 0,0 0 16</inkml:trace>
  <inkml:trace contextRef="#ctx0" brushRef="#br0" timeOffset="6180.35">15494 783 0,'0'0'0,"-21"0"0,42 21 32,21-21-32,1 0 0,20 0 15,1 0-15,-1 0 0,1 0 0,-1 0 16,22-21-16,-22 21 0,22 0 0,-22 0 16,1 0-16,-1-21 0,-20 21 15,20 0-15,-42 0 0,1 0 0,-1 0 16,-42 0-1</inkml:trace>
  <inkml:trace contextRef="#ctx0" brushRef="#br0" timeOffset="7263.28">2984 2286 0,'0'0'0,"-21"0"0,21-21 32,-21 21-32,42 0 31,0 0-15,1 0-16,20 0 0,-21 0 15,21 0-15,1 0 0,20 0 0,1 0 16,-1 0-16,22 0 0,0 0 15,-1 0-15,1 0 0,0 0 16,-1 0-16,1 21 0,0-21 0,20 0 0,-20 0 16,21 0-16,-21 0 15,42 0-15,-22 0 0,1 0 0,21 0 16,-21 0-16,21 0 0,0 0 16,0 0-16,21 0 0,-21 0 0,21 0 15,1 0-15,-22 0 0,42 0 0,-21-21 16,21 21-16,-20 0 0,20 0 15,-21 0-15,21 0 0,-20 0 0,20 0 16,0 0-16,-21 0 0,22 0 16,-22 0-16,21 0 0,1 0 0,-1 0 15,0 0-15,-21 0 0,22 0 0,-1 0 16,22 0-16,-22 0 0,0 0 16,22 0-16,-22 0 0,0 0 15,22 0-15,-22 0 0,1 0 0,-1 0 16,0 0-16,22 0 0,-22 0 15,0 0-15,1 0 0,-1 0 0,-21 0 16,22 0-16,-22 0 0,21 0 0,0 0 16,-20 0-16,20 0 0,-21 0 15,0 0-15,22-21 0,-22 21 0,0-21 16,0 21-16,0-22 0,0 22 16,-21 0-16,22-21 0,-1 21 0,-21-21 15,21 21-15,-21 0 0,0-21 0,-21 21 16,0 0-16,-1-21 15,-20 0-15,21 21 0,-21 0 0,-1 0 16,-20-22-16,20 22 0,-20 0 0,-1 0 16,1 0-16,-22 0 0,1 0 15,-1 0-15,-21 0 0,0 0 0,0 0 16</inkml:trace>
  <inkml:trace contextRef="#ctx0" brushRef="#br0" timeOffset="7404.2">16573 2096 0,'0'21'0</inkml:trace>
  <inkml:trace contextRef="#ctx0" brushRef="#br0" timeOffset="15251.34">910 2985 0,'0'0'0,"0"-22"15,0 1-15,0 0 16,0 0 0,-21 21-16,0-21 15,21 0-15,-21 21 16,21-22-1,-22 22-15,1 0 16,21 22 0,0-1-16,0 0 15,0 0-15,0 0 16,0 0 0</inkml:trace>
  <inkml:trace contextRef="#ctx0" brushRef="#br0" timeOffset="15588.14">910 2815 0,'0'-21'15,"0"0"-15,0 0 0,0 0 0,0-1 16,0 1-16,0 0 16,0 42 15,0 0-31,-21 22 0,21-22 15,-21 21-15,21 1 0,-21 20 0,21 1 16,-22-1-16,1 1 0,21 20 16,-21-20-16,0 20 0,0 1 15,0-21-15,-1-1 0,1 1 0,0-1 16,21-21-16,0 1 0,0-1 16,0-21-16,0 0 0,0 1 15,0-1-15,21-21 31,-21-21-31,21-22 16,1 22-16,-1-21 0,0 21 16,0-22-16,21 1 0</inkml:trace>
  <inkml:trace contextRef="#ctx0" brushRef="#br0" timeOffset="15947.94">1101 3260 0,'21'-21'0,"0"42"16,-21 0-16,0 0 15,-21 21-15,0 1 16,-1-22-16,22 21 0,-21 22 16,21-43-16,-21 21 0,21 1 0,0-1 15,0 0-15,0-21 0,0 1 16,0-1-16,0 0 0,21 0 0,0-21 16,22 0-16,-22 0 0,0 0 15,21 0-15,1 0 0,-1-21 16,0 0-16,1 0 0,-22-1 0,21-20 15,-21 0-15,1 21 0,-1-22 16,-21 1-16,0-22 0,0 22 0,-43 0 16,22-1-16,-21 1 15,0 21-15,-1-21 0,1 20 0,0 22 16,-1 0-16,1 0 0,0 0 16,-1 0-16,22 0 0,-21 22 15,21-1-15,-1-21 0,1 21 0,21 0 16,21-42 15,1 0-31</inkml:trace>
  <inkml:trace contextRef="#ctx0" brushRef="#br0" timeOffset="16223.78">762 2963 0,'-21'0'0,"42"0"0,-21 0 31,21-21-15,21 21-16,1 0 0,-1-21 15,0 0-15,22 21 0,-1-21 16,1 0-16,21-1 0,-22 22 0,22-21 16,-22 0-16,-20 0 0,20 21 15,-42-21-15,22 21 0,-22 0 16,0 0-16,-21 21 31,-21-21-31,21 21 16,0 0-16,21 0 15</inkml:trace>
  <inkml:trace contextRef="#ctx0" brushRef="#br0" timeOffset="16535.59">2709 2858 0,'-21'0'31,"0"0"-31,0 21 0,21 0 16,-21 0-16,-1 0 0,1 22 15,0-1-15,0 0 0,0 22 0,0-1 16,-1 1-16,1-1 0,0 1 15,0-22-15,0 22 0,0-22 0,21 0 16,-22 1-16,22-1 0,0-21 16,-21 0-16,21 0 0,0 1 0,0-1 15,0-42 1,0-1 0,0 1-16,0 0 15,0-21-15,0 21 0,21-22 0,-21 1 16</inkml:trace>
  <inkml:trace contextRef="#ctx0" brushRef="#br0" timeOffset="17787.88">2307 3133 0,'0'0'16,"-21"-43"-16,21 1 0,0 21 0,0-21 15,0 20-15,0 1 0,0-21 0,21 21 16,0 0-16,22-1 0,-1 22 16,0-21-16,1 0 0,-1 0 0,21 21 15,-20 0-15,-1 0 16,22 0-16,-22 21 0,-21 0 0,21 0 15,-20 1-15,-1 20 0,-21 0 16,0 1-16,0-1 0,-21 0 0,-1 1 16,-20 20-16,0-21 0,-191 128 15,169-149 1,22 0-16,0 0 0,-1 0 16,22-21-16,-21 0 0,21 0 0,0 0 15,21-21-15,0 0 0,0 0 16,0-21-16,0 20 0,0 1 15,21 0-15,0 0 0,0 0 0,0 21 16,0 0-16,1 0 16,20 0-16,-21 21 0,0 0 0,22 0 15,-22 22-15,0-22 0,0 21 16,-21 0-16,21 1 0,0-22 0,-21 21 16,22 1-16,-1-22 0,0 21 15,-21-21-15,21 0 0,0 1 0,22-22 16,-22 21-16,0-21 0,21 0 15,-21 0-15,22 0 0,-22-21 0,21-1 16,1 22-16,-22-21 0,21-21 16,-21 21-16,22-22 0,-22 22 0,21-21 15,-21 0-15,0-1 0,1 1 16,-1 0-16,-21 20 0,0-20 16,21 21-16,-21-21 0,0 20 15,0 1-15,-21 42 31,21 1-31,-21-1 0,21 21 0,0-21 16,-22 22-16,1-1 0,21 0 16,-21 1-16,21-22 0,0 21 0,0-21 15,0 22-15,0-22 0,0 0 16,0 0-16,0 0 0,21-21 0,0 0 16,1 0-16,-1 0 0,21 0 15,-21 0-15,22 0 0,-22-21 0,21 0 16,0 0-16,1 0 15,-22-1-15,21-20 0,-21 0 0,22 21 16,-22-22-16,0 1 0,0 0 16,0 20-16,-21-20 0,22 21 0,-22 0 15,0 0-15,0-1 0,0 1 16,-22 21 0,22 21-16,-21 1 15,21-1-15,0 0 0,-21 0 0,21 21 16,0-20-16,0 20 0,0-21 0,0 21 15,0-20-15,0-1 0,0 21 16,0-21-16,0 0 0,0 1 0,21-1 16,0-21-16,22 21 15,-22-21-15,0 0 0,21 0 0,-20 0 16,20 0-16,0 0 0,-21-21 16,22 0-16,-22-1 0,21 1 0,-21 0 15,1-21-15,-1 21 0,-21-22 16,0 22-16,21-21 0,-21 21 0,0-22 15,0 22-15,0 0 0,0 0 0,-21 21 32,21 21-32,-21 0 15,21 0-15,-22 22 0,22-22 16,0 21-16,0-21 0,0 22 0,-21-22 16,21 0-16,0 21 15,-21-21-15,21 1 0,0-1 0,-21 0 16,21 0-16,0 0 0,0-42 47,0 0-47,0 0 0,0 0 15,0-1-15,0-20 0,21 0 0,0-1 16,0 1-16,-21 0 0,43-1 16,-22 1-16,0 0 0,21-1 0,-20 22 15,20 0-15,0 0 0,1 21 16,-1 0-16,-21 0 0,21 21 0,-20 0 15,-1 0-15,0 1 0,0 20 16,-21 0-16,0 1 0,0-1 16,0 0-16,0 1 0,0-22 0,0 21 15,0-21-15,0 22 0,-21-22 16,21 0-16,0 0 0,-21 0 0,21 0 16,0-42 15,0 0-31</inkml:trace>
  <inkml:trace contextRef="#ctx0" brushRef="#br0" timeOffset="19764.75">5630 3789 0,'-21'21'31,"42"-42"-15,0 0-16,1 21 0,-1-43 0,0 22 16,0 0-16,21-21 0,-20-22 0,20 22 15,0-22-15,1 1 0,-1-1 16,-21 1-16,21-22 0,1 43 0,-22-22 16,0 22-16,0 0 0,0-1 15,-21 22-15,0 0 0,0 0 0,-21 21 16,0 0-16,-21 21 15,21 0-15,-22 0 0,1 1 16,21 20-16,-22 0 0,22 1 16,0 20-16,21-21 0,0 1 0,0 20 15,21-20-15,0-1 0,1 0 0,-1 1 16,21-1-16,-21-21 0,22 21 16,-22-20-16,0-1 0,0 21 0,0-21 15,0 0-15,-21 1 16,0-1-16,0 0 0,-21 0 15,0-21-15,0 0 0,0 0 16,-22 0-16,22-21 16,0 0-16,0 0 0,-21-1 0,20 1 15,1-21-15,0 21 0,0 0 16,0-22-16,21 22 0,0 0 16,-21 21-16,21 21 15,0 0 1,0 0-16,0 1 0,0 20 0,21-21 15,0 0-15,-21 22 0,21-22 16,0 0-16,0 0 0,1 0 0,20 0 16,-21-21-16,21 22 0,1-22 15,-22 0-15,21 0 0,1 0 0,-1 0 16,21 0-16,1-22 0,-22 1 16,43 0-16,-22 0 0,1-21 15,-1 20-15,1-20 0,-1 0 0,-20-1 16,20 1-16,-42 0 0,22-22 15,-43 22-15,0 0 0,0-1 0,0 1 16,0 0-16,0 20 0,-21 1 16,-1 0-16,1 21 0,-21 0 0,0 0 15,-1 0-15,1 21 0,0 0 0,-1 1 16,1 20-16,0-21 0,-1 21 16,1 22-16,21-22 0,-22 1 0,22-1 15,0 0-15,0 1 0,21-1 16,0-21-16,0 0 0,0 22 15,0-22-15,42 0 16,-21 0-16,1-21 0,20 0 0,-21 0 16,21 0-16,1 0 0,-1-21 0,0 0 15,1 0-15,-1-1 0,0-20 16,1 21-16,-1-21 0,-21 20 0,0-20 16,1 0-16,-1 21 0,0-22 15,-21 1-15,21 21 0,-21 0 0,0-1 16,0 1-16,0 0 0,-21 42 31,0 0-31,21 1 0,0-1 0,-21 0 16,21 21-16,0-21 15,0 22-15,0-22 0,0 0 0,0 0 16,0 22-16,0-22 0,0 0 16,21 0-16,0 0 0,0 0 15,0-21-15,0 0 0,1 0 0,20 0 16,-21 0-16,21 0 0,1-21 15,-22 0-15,21 0 0,1 0 0,-22 0 16,21-22-16,-21 22 0,22-21 16,-22-1-16,0 1 0,0 21 0,0-21 15,-21 20-15,0 1 0,0 0 16,0 0-16,0 42 16,-21 0-1,0 0-15,21 1 0,-21-1 16,21 21-16,-21-21 0,21 22 0,0-22 15,-22 21-15,22-21 0,-21 0 16,21 22-16,0-22 0,0 0 0,0 0 16,0 0-16,0 1 0,21-22 31,-21-22-15,22 1-16,-22 0 0,0 0 15,0 0-15,21-22 0,0 22 0,-21-21 16,21 0-16,0-1 0,0 22 15,-21-21-15,22 21 0,-1-22 16,0 22-16,0 0 0,0 21 0,0 0 16,1 0-16,-1 21 15,0 0-15,-21 22 16,0-22-16,0 21 0,0-21 16,21 22-16,-21-22 0,21 21 0,-21-21 15,0 22-15,0-22 0,21 0 16,-21 0-16,22 0 0,-22 0 0,0 1 15,21-22-15,0 0 16,0 0-16,0 0 16,0-22-16,-21 1 0,22 0 15,-1 0-15,0 0 0,-21-22 0,21 22 16,0-21-16,0 0 0,1 20 16,-1-20-16,0 21 0,0-21 0,0 20 15,0 1-15,1 21 16,-1 0-16,-21 21 15,0 22 1,0-22-16,0 0 0,0 21 0,0-20 16,0-1-16,0 21 0,0-21 0,0 0 15,0 1-15,0-1 0,0 0 16,0 0-16,21 0 0,0 0 0,0-21 16,0 22-16,1-22 0,-1 0 15,21 0-15,-21 0 0,0 0 16,22 0-16,-22 0 0,21-22 0,1 22 15,-1-21-15,0 0 0,-21 0 16,22-21-16,-22 20 0,21-20 0,-21 21 16,1-21-16,-1-1 0,-21 22 0,0-21 15,0 21-15,0-1 0,0 1 16,-21 21-16,-22 0 0,22 0 16,-21 21-16,21 1 0,-22-1 15,22 21-15,0-21 0,0 22 16,0-1-16,21 0 0,0-21 0,0 22 15,0-22-15,0 21 0,21-21 16,0 1-16,0-1 0,21-21 0,-20 21 16,20-21-16,0 0 0,1 0 15,-22 0-15,21 0 0,0 0 0,1-21 16,-1 21-16,0-21 0,1-22 0,-1 22 16,-21 0-16,22-21 0</inkml:trace>
  <inkml:trace contextRef="#ctx0" brushRef="#br0" timeOffset="21463.88">10393 3493 0,'21'0'15,"0"0"-15,0 0 0,0-22 16,1 1-16,-1 0 0,0 0 15,21 0-15,-21-22 0,1 22 0,20-21 16,-21 0-16,21-1 0,-20 22 16,20-21-16,-21-1 0,0 1 0,-21 0 15,0 21-15,0-22 0,0 22 16,0-21-16,-21 21 0,0-1 0,-21 1 16,-1 21-16,1 0 0,0 0 0,-1 0 15,1 21-15,0 1 16,-1-1-16,1 0 0,0 0 0,20 0 15,-20 22-15,21-22 0,21 21 16,0-21-16,0 22 0,0-22 0,42 21 16,-21-21-16,22 22 0,20 41 15,-20-63-15,-1 22 0,21-1 16,-20-21-16,-1 22 0,-21-1 0,22-21 16,-22 21-16,0-20 0,-21 20 15,0-21-15,0 0 0,-21 0 0,0 1 16,-1-1-16,-20 0 0,0-21 15,21 0-15,-22 21 0,-20-21 0,20 0 16,1 0-16,0-21 0,21 0 16,-22 21-16,1-21 0,21-22 15,-22 22-15,22-21 0,0-1 0,0 1 16,0 21-16,0-21 0,21-1 0,0 22 16,0 0-16,0 0 0,21 21 31,0 21-31,0 21 0,-21-21 15,21 1-15,0 20 0,-21-21 0,22 21 16,-22-20-16,21-1 0,0 21 16,0-21-16,0 0 0,0 1 0,1-1 15,-1 0-15,0 0 0,0 0 0,21-21 16,-20 0-16,-1 0 16,21 0-16,-21 0 0,22 0 0,-22 0 15,21 0-15,0-21 0,1 0 0,-22 0 16,21 0-16,1-1 0,-22 1 15,21-21-15,-21 0 0,22 20 0,-22-20 16,0 0-16,0-1 0,0 1 16,0 0-16,1 21 0,-1-22 0,-21 22 15,21 0-15,-21 42 32,0 0-32,0 0 0,0 1 15,0-1-15,0 0 16,0 0-16,0 0 15,21-21 1,0-21 0,-21 0-1,0 0-15,0 0 0,0-1 16,0 1-16,0 0 0,0 0 16,0 0-16,-21 21 15,0 0 1,0 0-1,0 21-15,-1 0 0,22 0 16,0 0-16,-21 22 0,21-22 0,-21 21 0,21-21 16,0 22-16,0-22 15,0 21-15,0-21 0,0 1 0,0 20 16,0-21-16,0 0 0,0 0 0,21 1 16,0-1-16,1 0 15,20-21-15,-21 0 0,0 0 0,22 0 16,-22 0-16,21 0 0,0 0 15,-20-21-15,20 21 0,0-21 0,-21-1 16,22-20-16,-1 21 0,-21 0 0,0-22 16,22 1-16,-22 21 0,0-21 15,-21 20-15,0-20 0,0 21 16,0 0-16,0 0 0,0-1 0,-21 22 16,0 0-16,0 0 15,-1 0-15,1 0 0,0 22 0,21-1 16,-21 0-16,21 0 15,0 0-15,0 0 16,0 1-16,21-22 16,-21 21-16,21 0 0,0 0 15,1-21-15,-22 21 0,0 0 0,21 1 16,-21-1-16,0 0 16,21-21-16,-21 21 0,0 0 0,0 0 15,0 1-15,21-1 16,0-21-1,0 0-15,1 0 16,-1 0-16,0 0 0,0 0 16,0-21-16,0-1 0,1 22 0,20-21 15,-21 0-15,21 0 0,-20 0 0,-1 0 16,0-22-16,21 22 0,-21 0 16,1-21-16,-1 20 0,0 1 0,-21 0 15,21 0-15,-21 0 0,21 0 16,-21 42 15,0 0-31,0 0 0,-21 0 16,0 0-16,21 1 0,0-1 0,-21 21 15,0-21-15,21 0 0,0 1 16,0-1-16,0 0 0,0 0 0,0 0 16,0 0-1,21-21-15,0 0 16,0 0-16,0 0 0,-21-21 15,21 21-15,1-21 0,-1 0 16,-21 0-16,21 0 0,-21-1 0,21 1 16,-21 0-16,0-21 0</inkml:trace>
  <inkml:trace contextRef="#ctx0" brushRef="#br0" timeOffset="21839.72">12319 3006 0,'0'0'0,"-21"0"0,0-21 0,-1 21 15,1 0-15,0 0 0,0 0 16,21 21-16,-21 0 0,0-21 0,-1 21 16,22 0-16,-21 0 0,21 1 15,0-1-15,0 0 0,0 0 0,0 0 16,21 0-16,1-21 0,-1 0 16,0 0-16,21 0 0,-21 0 15,1 0-15,-1 0 0,0-21 0,21 21 16,-21-21-16,-21 0 0,22 0 15,-1 0-15,-21-1 16,0 1-16,0 0 0,0 0 16,-21 21-16,-1 0 0,1-21 15,0 21-15,-21 0 0,21 0 0,-1 0 16,-20 0-16,21 21 0,0-21 16,-22 21-16,22 0 0,21 0 15,-21 1-15,21-1 0,0 0 16,0 0-16,0 0 0,21 0 15,0 1-15,1-1 0,-1-21 0,0 21 16,0-21-16,0 0 16,22 0-16,-22 21 0,21-21 0</inkml:trace>
  <inkml:trace contextRef="#ctx0" brushRef="#br0" timeOffset="22231.84">12742 3281 0,'0'0'15,"0"-21"-15,0 0 16,0 42 0,-21 0-1,0 21 1,21-21-16,0 1 0,0 20 0,0 0 0,-21 1 16,21-1-16,-21 21 15,21-20-15,-22 20 0,22-20 0,0 41 16,-21-20-16,21 20 0,-21 1 0,0 0 15,21-1-15,-21 1 0,0 0 16,-1-1-16,1 22 0,0 0 0,-21 0 16,21 0-16,-22 0 0,22-1 0,-21-20 15,-1 21-15,22-21 0,-21-1 16,21 1-16,0 0 0,-22-22 0,43 1 16,-21-22-16,0 0 0,21 1 0,-21-22 15,21 0-15,0-42 31,0 0-31,0-1 0,0 1 16,21-21-16,0 0 0,0-1 0,0 1 16,1-22-16,-1 1 0,0-1 0,21 1 15,-21-22-15,1 1 0</inkml:trace>
  <inkml:trace contextRef="#ctx0" brushRef="#br0" timeOffset="22591.65">12573 3641 0,'0'0'0,"0"-43"0,0-62 31,0 62-31,0 22 0,0 0 0,0 0 16,21 0-16,0-1 0,0 22 16,-21-21-16,22 21 0,-1 0 0,0 0 15,0 0-15,0 0 0,0 0 16,1 21-16,-1 1 0,0-1 0,0 21 15,0-21-15,-21 0 0,0 22 16,0-1-16,0-21 0,0 22 0,0-22 16,0 0-16,-21 0 0,0 21 0,0-42 15,0 22-15,-1-1 0,1 0 16,-21-21-16,21 0 0,0 0 0,-1 0 16,1 0-16,0 0 0,0 0 15,0 0 1,42 0 15,0-21-31,0 0 16,0 21-16,1-22 0,-1 1 0</inkml:trace>
  <inkml:trace contextRef="#ctx0" brushRef="#br0" timeOffset="22931.86">13462 2942 0,'0'0'0,"0"-42"0,21-64 32,-21 85-32,0 0 15,-21 21 1,0 21-16,21 0 0,-21 0 16,-1 22-16,22-22 0,-21 21 0,0 0 15,0 1-15,0 20 0,-22-20 16,22 20-16,0 1 0,0-1 0,0 1 15,0-1-15,21-21 16,0 1-16,0-1 0,0 0 0,0 1 16,0-22-16,21 0 0,0 0 0,0 0 15,0-21-15,22 0 0,-22 0 16,0 0-16,0 0 0,21 0 0,-20 0 16,-1 0-16,0-21 0,0 0 15,21 0-15,-20 0 0,-1 0 0,0-1 16,0-20-16,-21 21 0,0 0 15,21-22-15,-21 22 0</inkml:trace>
  <inkml:trace contextRef="#ctx0" brushRef="#br0" timeOffset="23192.72">13229 3217 0,'0'0'0,"0"-21"15,21 21 1,0 0-1,1 0-15,20 0 0,-21 0 16,21 0-16,1 0 0,-22 0 0,21 0 16,1 0-16,-1 0 0,-21 0 15,21 0-15,1 0 0,-22 0 0,0 0 16,0-21-16,0 21 0,1 0 0,-44 0 47,1 0-32</inkml:trace>
  <inkml:trace contextRef="#ctx0" brushRef="#br0" timeOffset="25532.83">15282 3154 0,'0'21'0,"-21"-21"15,0 0-15,21 21 16,0-42 15,0 0-31,0 0 16,0 0-16,21 21 0,-21-22 0,21 1 15,0 0-15,1 21 0,-1-21 16,0 0-16,0 21 0,0 0 0,0 0 16,1 0-16,-1 0 15,0 21-15,-21 0 0,0 0 16,0 22-16,21-1 0,-21 21 0,0-20 16,0-1-16,0 22 15,0-22-15,0 21 0,0-20 0,0-22 16,0 21-16,0-21 0,0 1 0,0-1 15,0 0-15,0-42 16,0 0 0,0-1-16,0 1 0,0 0 15,0 0-15,0-21 0,0 20 0,0-20 16,0 0-16,0-1 0,21 1 16,0 0-16,-21-1 0,22 22 0,-1-21 15,0 21-15,0 0 0,0-1 0,0 1 16,1 0-16,-1 21 0,21 0 15,-21 0-15,0 0 0,1 21 16,-1 0-16,0 1 0,0 20 16,0 0-16,0 1 0,-21-1 0,0 0 15,0 1-15,0-1 0,0 0 0,0 1 16,0-1-16,0 0 0,-21-21 16,21 1-16,0 20 0,-21-42 0,21 21 15,-21-21-15,0-21 31,21 0-31,0 0 0,0-1 16,0-20-16,0 0 0,21-1 0,0 1 16,0 0-16,0-22 0,22 22 15,-22 0-15,21-1 0,1 1 16,-1 0-16,0 20 0,22 1 0,-22 0 16,0 0-16,-20 21 0,20 0 15,0 0-15,-21 0 0,1 21 0,-1 0 16,-21 22-16,0-1 0,0 0 15,0 1-15,0-1 0,0 0 0,-21 1 16,21-1-16,-22 0 0,1 1 0,0-1 16,21-21-16,-21 0 0,21 22 15,-21-22-15,21 0 0,0 0 16,21-21 0,0-21-16,0 0 15,0 0-15,1-1 0,20 1 16</inkml:trace>
  <inkml:trace contextRef="#ctx0" brushRef="#br0" timeOffset="25974.59">17060 3090 0,'0'0'16,"0"-21"-16,-21 21 0,0 0 0,0 0 15,0 0-15,-1 0 16,1 0-16,21 21 0,-21 1 0,0-1 15,0 21-15,0-21 0,-1 22 16,1-1-16,0 0 0,21 1 16,0-1-16,-21 0 0,21 1 0,0-1 15,0-21-15,0 0 0,0 22 16,0-22-16,0 0 0,21-21 0,0 21 16,0-21-16,1 0 0,-1 0 0,0 0 15,21 0-15,-21-21 0,22 0 16,-1 0-16,-21-1 0,22 1 0,-1 0 15,-21-21-15,21-1 16,-20 22-16,-1-21 0,0-22 0,-21 22 0,0 0 16,0-1-16,0 22 15,-21-21-15,0 21 0,-22 0 0,22 21 16,-21 0-16,-1 0 0,1 0 0,0 0 16,-1 0-16,1 0 0,0 21 15,21 0-15,-22 0 0,22 0 0,0 0 16,0 22-16,21-22 0,0 0 15,0 0-15,0 0 0,0 1 0,21-1 16,0 0-16,21-21 0,-20 0 16,20 0-16,-21 0 0,21 0 0,1 0 15</inkml:trace>
  <inkml:trace contextRef="#ctx0" brushRef="#br0" timeOffset="26376.37">17526 3260 0,'-21'-106'16,"42"212"-16,-42-233 15,21 106-15,21 21 0,0-22 16,0 22-16,0 0 0,22 0 0,-22 0 16,0 0-16,21 22 0,-20-1 15,-1 0-15,21 0 0,-21 21 16,-21 1-16,21-22 0,-21 21 15,0 1-15,0-1 0,0-21 0,0 21 16,0 1-16,0-22 0,-21 0 0,0 21 16,0-20-16,0-22 0,21 21 15,-21-21-15,-1 0 16,22-21 0,0-1-16,0 1 0,0-21 15,22 21-15,-1 0 0,-21-22 16,21 1-16,0 21 0,0-22 0,0 22 15,-21-21-15,22 21 0,-1-22 16,0 22-16,0 0 0,0 21 16,0-21-16,1 21 0,-1 0 0,0 0 15,0 0-15,0 0 0,0 0 16,1 0-16,-1 21 16</inkml:trace>
  <inkml:trace contextRef="#ctx0" brushRef="#br0" timeOffset="26723.16">18140 3450 0,'0'0'0,"0"21"0,0 1 0,0-1 16,21-21-1,0 0-15,21 0 0,-20 0 0,-1-21 16,21 21-16,-21-22 16,22 1-16,-22 0 0,21 0 0,-21 0 15,22 0-15,-22-22 0,0 22 16,0 0-16,-21 0 0,0-22 0,0 22 15,0 0-15,0 0 0,-21 21 16,-21 0-16,20 0 0,1 0 16,-21 21-16,0 0 0,20 0 0,-20 1 15,21-1-15,0 21 0,0-21 16,-1 22-16,1-22 0,21 21 0,0-21 16,0 22-16,0-22 0,0 0 15,0 0-15,0 0 0,0 0 0,21 1 16,1-1-16,-1-21 0,0 0 15,0 0-15,0 0 0,22 0 16,-22 0-16,21 0 0,-21-21 0,22 21 16,-1-22-16,0 1 0,1 0 15,-1 0-15</inkml:trace>
  <inkml:trace contextRef="#ctx0" brushRef="#br0" timeOffset="27132.04">20045 2625 0,'0'0'0,"21"-21"0,-21-1 16,0 1-16,0 42 31,0 1-31,0-1 0,-21 21 0,21 0 16,-21 22-16,-1-22 15,22 22-15,-21-1 0,0-20 0,-21 20 16,21 1-16,-1-22 0,-20 21 15,21-20-15,0-1 0,-22 0 0,22 1 16,0-1-16,21-21 0,-21 0 0,21 1 16,0-1-16,-21-21 0,42-21 31,-21-1-31,21 1 16,-21 0-16</inkml:trace>
  <inkml:trace contextRef="#ctx0" brushRef="#br0" timeOffset="27767.68">19177 3048 0,'-42'0'15,"84"0"-15,-63 0 16,63 0-16,0 0 16,22-21-16,-22 21 0,43-21 15,-22 21-15,22-21 0,0 21 0,-1-22 16,1 1-16,0 0 0,-1 0 15,1 0-15,0-22 0,-22 22 16,1-21-16,-1 21 0,-20-22 0,-1 22 16,0-21-16,-21 0 0,-21 20 0,0-20 15,0 21-15,0 0 16,0 0-16,0-1 0,-21 1 0,0 21 16,0 0-16,0 0 0,0 0 15,-1 21-15,1 1 0,0-1 16,0 21-16,0 0 0,0 1 15,-1 20-15,1-20 0,0 20 0,0-21 16,0 22-16,0-1 0,-1-20 0,1 20 16,21-20-16,-21-1 0,21 0 15,-21 1-15,21-1 0,0 0 0,0-21 16,0 1-16,0-1 0,0 0 16,0 0-16,0-42 46,0-21-46,0 20 0,0 1 0,0-21 16,21 0-16,0 20 0,0-20 16,1 0-16,20-1 0,-21 1 0,21 21 15,1-21-15,-1 20 0,-21 1 16,22 21-16,-1 0 0,0 0 0,-21 0 16,22 0-16,-22 0 0,0 21 15,0 1-15,-21 20 0,21-21 0,-21 0 16,0 22-16,0-1 15,0-21-15,-21 21 0,0-20 0,0 20 16,0-21-16,0 0 0,-1 0 0,22 1 16,0-1-16,-21-21 0,21 21 15,21-21 17,-21-21-32,22 0 0,-1-1 0,0 22 15</inkml:trace>
  <inkml:trace contextRef="#ctx0" brushRef="#br0" timeOffset="28683.36">21167 3090 0,'0'0'16,"0"-21"-16,0 0 0,0 0 16,0 0-16,0 0 0,-22-1 15,1 1-15,0 0 0,0 21 16,0 0-16,0 0 0,-1 0 15,1 0-15,0 21 0,0 0 0,0 1 16,-22-1-16,22 0 0,0 0 16,0 21-16,0-20 0,-22 20 0,22-21 15,0 21-15,21-20 0,0 20 16,-21-21-16,21 0 0,0 0 0,0 1 16,0-1-16,21-21 15,0 21-15,0-21 0,22 0 16,-22 0-16,0 0 0,21-21 0,1 0 15,-22 21-15,0-22 0,21 1 16,-20-21-16,-1 21 0,21 0 0,-21-22 16,0 22-16,1-21 0,-22 21 15,21-1-15,-21-20 0,21 21 0,-21 0 16,0 0-16,0 42 31,-21 0-31,0 0 0,-1 0 0,22 0 16,0 1-16,-21-1 15,21 21-15,0-21 0,-21 22 0,21-22 16,0 0-16,0 0 0,0 0 16,0 0-16,0 1 0,21-1 0,0-21 15,1 0-15,20 21 0,-21-21 0,21 0 16,1 0-16,-1 0 0,0-21 16,1 21-16,-1-21 0,0-1 0,-20 1 15,20-21-15,-21 21 0,21-22 16,-20 22-16,-1-21 0,0 21 0,-21 0 15,0-1-15,0 1 0,0 0 16,-21 21 15,21 21-31,-21 0 16,-1 1-16,22-1 0,0 0 16,0 0-16,0 0 0,-21 0 15,21 1-15,-21 20 0,21-21 0,-21 0 16,21 0-16,0 1 0,-21-1 15,0-21-15,21 21 16,0-42 0,0 0-1,0-1-15,0-20 0,0 21 16,0 0-16,21-22 0,0 1 16,0 21-16,21-21 0,1-1 15,-1 22-15,0-21 0,1 21 0,-1-1 16,22 1-16,-22 0 0,0 21 15,1 0-15,-22 0 0,21 0 0,-21 21 16,0 0-16,-21 1 0,0-1 16,0 0-16,0 21 0,0-21 0,0 22 15,0-22-15,0 21 0,-21-21 0,0 22 16,21-22-16,0 0 0,-21 0 16,21 0-16,-21 1 0,21-44 31,0 1-16,0 0-15,0 0 0,21 0 0</inkml:trace>
  <inkml:trace contextRef="#ctx0" brushRef="#br0" timeOffset="30620.09">23918 2540 0,'0'0'16,"0"-42"-16,0 21 0,0-1 0,-21 1 15,0 0-15,0 21 0,-22 0 16,22 0-16,-21 0 0,21 0 16,-22 21-16,1 0 0,0 1 15,-1 20-15,1 0 0,0 1 0,-1 20 16,1-21-16,21 22 0,-21-1 15,-1 1-15,22-22 0,-21 22 0,21-22 16,-1 22-16,1-1 0,21-21 16,0 1-16,0-1 0,0 0 0,21 1 15,1-22-15,-1 0 0,21 0 16,0 0-16,1-21 0,-1 0 0,0 0 16,22 0-16,-1 0 0,1 0 0,-1-21 15,22 0-15,-21 0 0,-1 0 16,1-22-16,-22 1 0,21 21 0,-20-21 15,-22-1-15,21-20 16,-21 20-16,1 1 0,-22 0 0,0-22 16,0 22-16,0-22 0,0 1 15,-22 21-15,1-22 0,0 22 0,0-1 16,-21 22-16,-1-21 0,1 21 16,0 0-16,-1 21 0,-20 0 0,-1 0 15,1 21-15,-1 0 0,1 0 16,20 21-16,-20 22 0,21-22 0,-1 1 15,1 20-15,21 1 0,0-22 16,-1 21-16,22-20 0,0-1 0,0 22 16,0-22-16,22 0 0,-1 1 15,0-22-15,21 21 0,1-21 16,-1 0-16,21-21 0,-20 0 0,20 0 16,1 0-16,20 0 0,-20 0 15,-1-21-15,1 0 0,-1 0 0,1 0 16,-1-22-16,-20 22 0,-1-21 15,0 21-15,1-22 0,-1 22 0,-21 0 16,0 0-16,1 0 0,-1 0 0,-21-1 16,0 44-1,-21-22 1,-1 21-16,1 0 0,21 0 16,-21 0-16,0 22 0,21-22 15,-21 0-15,0 21 0,21-21 16,-22 1-16,22-1 0,0 21 0,-21-21 15,21 0-15,-21-21 0,21 22 0,0-44 47,0 1-47,0 0 16,21 0-16,0 0 0,1-22 0,-1 22 16,0-21-16,0 21 0,0 0 15,22-22-15,-1 22 0,-21 0 0,21 0 16,1 0-16,-22 21 0,21 0 15,-21 0-15,22 0 0,-22 0 16,0 21-16,-21 0 16,0 0-16,0 0 0,0 0 15,0 22-15,0-22 0,0 21 0,0-21 16,0 22-16,21-22 0,-21 21 16,21-21-16,1 1 0,-1-1 0,0 0 15,0 0-15,0-21 0,0 0 16,1 0-16,-1 0 0,0 0 0,0 0 15,0-21-15,0 21 0,1-21 0,-1-22 16,0 22-16,0-21 16,0 21-16,0-22 0,1 1 0,20 0 15,-21 21-15,0-22 0,0 22 16,1-21-16,-1 21 0,21-1 0,-21 1 16,0 21-16,1 0 0,-1 0 15,-21 21 1,0 1-16,0-1 15,0 0-15,0 0 16,-21-21-16,21 21 16,0-42 15,0 0-15,0 0-1,0 0-15,0-1 16,0 1-16,-22 21 15,1 0 1,0 0-16,0 0 0,0 21 16,0 1-16,-1-22 0,1 42 15,0-21-15,-21 0 0,42 0 16,-21 22-16,-1-22 0,22 21 0,0-21 16,0 22-16,0-22 0,0 0 0,0 0 15,0 0-15,22 1 0,-1-1 16,0 0-16,0-21 0,0 0 15,0 0-15,22 0 0,-22 0 16,21 0-16,1 0 0,-22 0 0,21-21 16,-21 0-16,22-1 0,-22-20 15,21 21-15,-21-21 0,22 20 0,-22 1 16,0-21-16,0 21 0,0 0 0,-21-1 16,0 1-16,0 0 15,21 21 48,1 0-63,-1 0 0,0 0 15,0 0-15,0 0 0,22 0 16,-22 0-16,0 0 0,0 0 16,0-21-16,0 0 0,1 21 0,-1-21 15,0-1-15,-21 1 16,0 0-16,0 0 0,-21 21 15,0 0 1,-1 0-16,-20 0 0,21 21 0,-21 0 16,-1 0-16,1 1 0,21-1 15,-22 0-15,1 21 0,21-21 0,-21 22 16,20-22-16,1 21 0,21-21 16,0 22-16,0-22 0,0 0 15,0 0-15,21 0 0,1 1 0,-1-22 16,21 21-16,-21-21 0,22 0 15,-1 0-15,0 0 0,1 0 0,-1 0 16,0 0-16,1 0 0,-1 0 16,-21-21-16,0 21 0,0 0 0,1-22 15,-1 22-15,0 0 16</inkml:trace>
  <inkml:trace contextRef="#ctx0" brushRef="#br0" timeOffset="30783.67">26289 3450 0,'-21'0'16,"0"0"-1</inkml:trace>
  <inkml:trace contextRef="#ctx0" brushRef="#br0" timeOffset="40780.11">2201 5821 0,'0'-21'0,"21"0"0,-21-1 16,0 1-16,0 0 15,0 0-15,0 0 16,22 21-16,-22-21 16,0-1 46,0 1-62,0 0 16,-22 21-16,1-21 0,21 0 15,0 0-15,-21 21 0,21-22 16,-21 22-16,0 0 31,21 22-31,-21-1 16,21 0-16,-22 0 0,22 21 15,0-20-15,0-1 0,0 0 16,-21 0-16,21 0 16,-21 0-16,21 1 0,0-1 15,-21-21-15,0 0 16,21-21 15,0-1-31,0 1 0,0 0 0</inkml:trace>
  <inkml:trace contextRef="#ctx0" brushRef="#br0" timeOffset="41039.96">2095 5503 0,'0'-21'0,"0"42"0,0-63 15,0 63 17,0 0-32,0 22 0,0-1 15,0 0-15,0 22 0,0-1 16,0 1-16,0-1 0,0 22 0,0-21 15,0-1-15,-21 1 0,21 20 16,-21-20-16,21-1 0,-21 1 0,21-1 16,-21 1-16,21-22 0,-21 0 15,21-20-15,0 20 0,0-21 0,0 0 16,0-42 15,0 0-31,0 0 0,0-22 16,-22 1-16,22 0 0</inkml:trace>
  <inkml:trace contextRef="#ctx0" brushRef="#br0" timeOffset="41521.87">1841 5906 0,'0'0'0,"0"-64"0,0 22 0,0-1 0,0 1 16,0 0-16,22-1 0,-1 1 16,21 21-16,-21-21 0,22 20 15,-22 1-15,21 21 0,22-21 0,-22 21 16,21 0-16,-20 21 0,20-21 15,-20 43-15,-22-1 0,21 0 16,-42 22-16,0-22 0,0 22 16,-42-1-16,-1 1 0,1-1 0,0-21 15,-22 1-15,22-1 0,0 0 16,-1-20-16,1 20 0,0-42 0,20 21 16,1-21-16,21-21 15,21 0 1,1 0-16,-1 21 0,21-22 15,22 1-15,-22 0 0,21 21 0,1 0 16,21 0-16,-22 0 0,1 0 16,-1 0-16,1 21 0,-1 0 0,-21 1 15,1-1-15,-22 21 16,0-21-16,-21 22 0,0-1 0,0 0 16,-21 1-16,-21 20 0,-22-21 15,22-20-15,-43 20 0,22 0 0,-22-21 16,21 1-16,1-22 0,-22 21 15,43-21-15,-22 0 0,22 0 0,0-21 16,-1 21-16,1-22 0,21 1 16,0-21-16,21 21 0,0-22 0,0 1 15,0 0-15,0 21 0,21-22 16,0 22-16,21 0 0,1-21 0,-1 20 16,0 1-16,22 0 15,-22 0-15</inkml:trace>
  <inkml:trace contextRef="#ctx0" brushRef="#br0" timeOffset="42071.64">2752 6202 0,'0'21'0,"0"-42"0,0 63 15,0-21-15,0 1 0,0-1 0,0 0 16,0 0-16,0 0 0,0 0 16,0 1-16,0-1 0,0 0 0,0 0 15,0 0-15,0 0 0,0 1 16,21-22-16,0 0 0,0 0 15,0 0-15,0 0 16,1 0-16,20-22 0,-21-20 0,21 21 16,1-21-16,-22 20 0,21-20 15,-21 0-15,22 21 0,-22-22 0,0 1 16,0 21-16,0 0 0,-21-1 0,0 1 16,0 0-16,0 42 15,0 0 1,0 1-16,0-1 0,0 21 15,0 0-15,0 1 0,0-1 0,0 22 16,0-1-16,0 1 16,0 20-16,0-20 0,0-1 0,0 22 0,0 0 15,22-1-15,-22 22 16,21-21-16,-21 21 0,21-1 0,-21 1 16,0 0-16,0 0 0,0 0 0,0 0 15,0-1-15,0 1 0,0-21 16,-21 0-16,21-1 0,-21-20 0,-1-1 15,1 1-15,21-22 0,-21 0 0,0-20 16,0-1-16,0-21 0,-1 0 16,1-43-16,21 22 0,-21-21 0,0 0 15,0-22-15,0 1 0,21-1 0,0-21 16,-22-20-16,22 20 0,0 0 16,0-21-16,0 1 0,0 20 0,22-21 15,-1 0-15,0 22 16,21-22-16,-21 21 0,22 0 0,-1 22 15,0-22-15,22 22 0,-1-1 0,-20-20 16,20 20-16</inkml:trace>
  <inkml:trace contextRef="#ctx0" brushRef="#br0" timeOffset="42711.28">5334 6392 0,'0'0'0,"0"22"16,0-44 0,0 1-16,0 0 15,0 0-15,0 0 0,0 0 16,0-22-16,0 22 0,21-21 15,-21 21-15,0-22 0,0 1 0,-21 21 16,0-22-16,0 22 0,-1 0 16,-20 0-16,0 0 0,21 21 15,-22 0-15,-20 0 0,20 21 0,1 0 16,-21 0-16,20 22 0,-20-22 16,20 21-16,1 0 0,0 22 0,-1-22 15,22 22-15,0-22 0,21 22 16,0-22-16,0 0 0,0 1 0,0-1 15,21-21-15,0 21 0,22-20 0,-22-22 16,21 0-16,-21 0 0,22 0 16,-1 0-16,0 0 0,1-22 0,-1 1 15,0-21-15,1 21 0,-1-22 16,0 1-16,1-21 0,-1 20 16,-21 1-16,22-22 0,-22 1 0,21-1 15,-21 1-15,0-1 0,1 1 16,-22-22-16,0 22 0,0-1 0,0 22 15,0-22-15,0 43 0,0-21 16,0 21-16,-22 21 0,1 0 0,0 21 16,21 0-16,0 21 15,-21 1-15,21 20 0,0-20 0,-21 20 16,21 1-16,0-1 0,0 1 16,0-22-16,0 21 0,0-20 0,0 20 15,0-20-15,0-1 0,21 0 0,0-21 16,0 22-16,0-22 15,1-21-15,-1 21 0,21-21 0,-21 0 16,22 0-16,-22-21 0,21 0 16,0 0-16,1-1 0</inkml:trace>
  <inkml:trace contextRef="#ctx0" brushRef="#br0" timeOffset="43583.07">5821 6117 0,'0'0'16,"-21"21"-16,-1 1 0,1-22 0,21 21 15,0 0-15,-21-21 0,21 21 0,0 0 16,21-21 0,0 0-16,1 0 15,-1 0-15,0 0 0,21-21 0,-21 21 16,22-21-16,-22 0 0,21 0 16,-21 21-16,22-22 0,-22 1 0,0 0 15,0 0-15,-21 0 0,-21 21 31,-21 0-31,21 0 0,-22 0 16,22 0-16,-21 21 0,-1 0 16,1 0-16,21 0 0,0 1 0,-22-1 15,43 0-15,0 0 0,0 0 0,0 0 16,0 1-16,0-1 0,0 0 16,22 0-16,20-21 0,-21 21 15,21-21-15,-20 0 0,20 0 0,21 0 16,-20 0-16,-1-21 0,22 21 15,-1-21-15,1 0 0,-1 0 0,1-1 16,-1-20-16,1 21 0,-1-21 16,1 20-16,-22-20 0,0 0 0,1-1 15,-22-20-15,0 21 0,0-1 0,-21 1 16,0 0-16,0-1 0,0 1 16,0 0-16,0 20 0,-21 1 0,0 21 15,0 0 1,-1 0-16,1 0 0,0 43 0,0-22 0,0 21 15,0 0-15,21 22 16,-22-1-16,1 1 0,0-1 0,21 1 16,-21 21-16,0-1 0,21 1 0,-21 0 15,-1 20-15,22-20 0,-21 21 16,0-21-16,0 20 0,21 1 0,-21 0 16,0 0-16,-1 21 0,1-21 0,21 0 15,-21 21-15,0-22 0,0 1 16,21 0-16,0 0 0,0-21 0,0-1 15,0 1-15,0-22 0,0-20 16,0 20-16,0-42 0,21 22 0,0-22 0,0-21 16,0 0-16,22 0 0,-22 0 15,21-21-15,1-22 0,-1 1 16,0 0-16,1-1 0,20-20 0,-21-22 16,22 22-16,-22-22 0,22 0 0,-22-20 15,0 20-15,-20 0 0,-1-21 16,-21 22-16,0-22 0,0 21 0,-21-21 15,-1 22-15,-20-1 0,0 22 0,-22-22 16,1 43-16,-22-22 0,22 22 16,-1-1-16,1 1 0,-1 21 0,22 0 15,-1 0-15,22-1 0,0 1 16,0 0-16,21 0 0,0 0 16,21 0-16,0 21 15,22-22-15,-1 1 0,0 0 16,22 0-16,-22 0 0,22 0 0,-1-22 15,1 22-15,-1 0 0,1-21 0,-1 20 16,1-20-16,-22 21 0,21-21 16,-20 20-16</inkml:trace>
  <inkml:trace contextRef="#ctx0" brushRef="#br0" timeOffset="44835.75">7345 5990 0,'0'0'0,"0"-42"16,0 21-16,0 0 0,0-1 16,0 1-16,-21 21 0,-1 0 15,1 0-15,0 0 0,-21 21 0,21 1 16,-1-1-16,-20 0 0,21 0 0,0 21 15,0-20-15,-1 20 16,1 0-16,0 1 0,0-22 0,0 21 16,21 0-16,0-20 0,0 20 0,0-21 15,0 0-15,0 0 0,0 1 16,21-1-16,0-21 0,0 0 0,0 0 16,1 0-16,-1 0 0,21-21 15,-21-1-15,22 1 0,-22 0 0,0 0 16,21 0-16,-21-22 0,1 22 0,-1-21 15,0 21-15,0-22 0,-21 22 16,0-21-16,0 21 0,0 0 0,0-1 16,0 44 15,-21-1-31,21 0 0,0 0 0,-21 21 16,0-20-16,21 20 0,0-21 15,-22 21-15,22-20 0,0 20 0,0-21 16,0 21-16,0-20 0,0-1 15,22 0-15,-1 0 0,0 0 0,0-21 16,0 0-16,22 0 0,-22 0 0,21 0 16,0 0-16,1-21 0,-1 0 15,0 0-15,1 0 0,-1-22 0,0 22 16,-20-21-16,-1 21 0,0-22 16,0 22-16,-21-21 0,21 21 0,-21-1 15,0 1-15,0 0 0,0 0 16,-21 21-1,0 0-15,0 21 0,21 0 0,0 0 16,-21 1-16,-1-1 0,22 21 0,0-21 16,0 22-16,0-22 0,0 21 15,0-21-15,0 0 0,0 22 0,22-22 16,-1 0-16,0-21 0,21 21 16,-21-21-16,1 0 0,20 0 0,0 0 15,-21-21-15,22 0 0,-1 0 0,-21 0 16,22-1-16,-22-20 0,0 21 15,0 0-15,0-22 0,0 22 16,1-21-16,-22 21 0,0-22 0,0 22 16,0 0-16,0 0 0,-22 21 31,22 21-31,-21 0 16,21 0-16,0 1 0,0-1 15,0 0-15,0 0 0,0 0 0,0 22 16,0-22-16,0 0 0,0 21 15,0-21-15,0 1 0,0-1 0,0 0 16,21 0-16,1 0 0,-1 0 0,0-21 16,0 0-16,21 0 15,-20 0-15,-1 0 0,21-21 0,-21 0 16,22 0-16,-1 0 0,-21-22 0,21 22 16,1-21-16,-22 0 0,0 20 15,0-20-15,0-21 0,1 20 0,-1 1 16,-21-22-16,0 22 0,0 0 0,0-1 15,0 1-15,0 21 0,0-21 16,0 20-16,-21 22 16,-1 0-16,1 22 15,0 20-15,0-21 0,21 21 0,-21 1 16,0-1-16,-1 0 0,22 1 0,0 20 16,0-20-16,0-1 15,0 0-15,0 1 0,0-1 0,0-21 16,0 21-16,22 1 0,20-22 0,-21 0 15,0 0-15,22 0 0,-22-21 16,21 0-16,0 0 0,1 0 0,-1 0 16,-21-21-16,22-21 0,-1 21 15,-21-22-15,21 22 0,-20-21 0,-1-22 16,21 22-16,-21 0 0,0-22 0,-21 1 16,22-1-16,-1 1 15,-21 20-15,21-20 0,-21 21 0,0-1 0,0 1 16,0 21-16,0 0 0,0-1 15,0 44 1,-21-1-16,0 0 0,-1 21 0,22 1 16,-21-1-16,0 0 0,21 22 15,-21-22-15,21 0 0,-21 22 0,21-22 16,0 1-16,0-1 0,0 0 0,0 22 16,0-22-16,0-21 0,0 22 15,21-1-15,0-21 0,-21 0 0,21 0 16,0 1-16,1-22 0,-1 0 0,0 0 15,0 0-15,0 0 0,0 0 16,1-22-16,20-20 0,-21 21 16,0-21-16,0 20 0</inkml:trace>
  <inkml:trace contextRef="#ctx0" brushRef="#br0" timeOffset="44999.65">9229 6011 0,'0'0'0,"-22"0"0,-20 43 31,63-43-31,0 0 16,1 0-16,20 0 0,0 0 15,1 0-15,-1 0 0,0-21 0,22-1 16,-1 1-16,-20 0 0,20 0 16</inkml:trace>
  <inkml:trace contextRef="#ctx0" brushRef="#br0" timeOffset="45864.06">11155 5779 0,'0'0'16,"0"21"0,0 0-1,21-21 1,0 0-16,0 0 15,0 0-15,22 0 0,-22-21 0,21 0 16,1-1-16,-1 1 0,-21-21 0,21 21 16,1-22-16,-22 1 0,21 21 15,-21-21-15,1 20 0,-22-20 0,0 21 16,0 0-16,0 0 16,0-1-16,-22 22 15,1 0 1,0 22-16,0-1 0,21 21 0,-21 0 15,21 1-15,-21-1 0,21 0 0,-22 1 16,22 20-16,0-20 0,0-1 16,0 21-16,-21-20 0,21-1 0,0 0 15,0 1-15,0-1 0,0 0 16,0-20-16,0 20 0,0-21 0,0 21 16,0-20-16,21-1 0,-21 0 0,0 0 15,0 0-15,0 0 0,0 1 16,0-1-16,-21 0 15,0-21 1,0 0-16,0 0 16,0 0-16,-1 0 0,1 0 31,0 0-31,21-21 0,0 0 16,0-1-1,21 22 32,0 0-31</inkml:trace>
  <inkml:trace contextRef="#ctx0" brushRef="#br0" timeOffset="46319.8">11557 5652 0,'0'0'16,"0"-22"-16,0 1 16,0 0-16,0 42 31,0 0-31,0 22 0,0-1 15,0 0-15,0 22 0,0-1 16,0 1-16,0-22 0,-21 22 16,0-1-16,21 1 0,-22-22 0,22 22 15,0-1-15,-21-21 0,21 1 0,-21-1 16,21-21-16,0 22 0,0-22 16,0 0-16,0 0 0,0-42 31,0 0-16,0 0-15,0-1 0,0 1 0,0-21 16,0 21-16</inkml:trace>
  <inkml:trace contextRef="#ctx0" brushRef="#br0" timeOffset="46540.67">11176 6287 0,'0'0'0,"-21"21"0,-22 0 15,43 0-15,-21 0 0,21 0 0,-21 1 16,21-1-16,0 0 0,0 0 15,21 0-15,0 0 0,1 1 16,20-22-16,0 0 0,1 21 0,-1-21 16,0 0-16,1 0 0,20 0 15,-21 0-15,1-21 0,20 21 0,-20-22 16,-1 1-16,21 0 0,-41 0 16,20 0-16,-21 0 0,0-1 0,0 1 15,-21 0-15,0-21 0,0 21 16,0-1-16,0-20 0</inkml:trace>
  <inkml:trace contextRef="#ctx0" brushRef="#br0" timeOffset="46792.52">11282 5567 0,'0'0'0,"-21"-21"0,-1 21 0,44 0 31,-1 0-16,0 0-15,0 0 0,21 0 0,-20 0 16,20 0-16,-21 0 0,21 0 16,1 0-16,-1 0 0,-21 0 0,22 0 15,-1 0-15,0 0 0,-21 0 16,22 0-16,-22 0 0,0 0 16,0 0-16,0 0 31,1 0-31</inkml:trace>
  <inkml:trace contextRef="#ctx0" brushRef="#br0" timeOffset="47176.55">13102 5736 0,'0'-42'15,"0"21"-15,0 0 16,-21-1-16,0 1 0,0 21 0,-1-21 16,-20 21-16,21-21 0,-21 21 15,20 0-15,-20 0 0,0 21 0,-1 0 16,1 0-16,0 22 0,-1-1 16,1 0-16,0 1 0,-1-1 0,1 22 15,21-22-15,-21 21 0,20-20 16,1-1-16,21 0 0,0 1 15,0-1-15,0 0 0,0-20 0,21 20 16,1-21-16,-1 0 0,21 0 0,0 1 16,-20-1-16,20 0 0,0-21 15,22 0-15,-22 0 0,0 0 0,22 0 16,-22 0-16,22 0 0,-22 0 16,0-21-16,1 0 0,-1 21 0,0-22 15,-20 1-15,20 0 0,-21 21 16,0-21-16,0 0 0,1 0 15,-1-1-15</inkml:trace>
  <inkml:trace contextRef="#ctx0" brushRef="#br0" timeOffset="47563.33">14817 6011 0,'-22'0'0,"44"0"0,-65 0 0,22 0 15,42 0 1,0 0-1,22 0-15,-1 0 0,0 0 0,22 0 16,-1 0-16,1 0 0,21 0 16,-1 0-16,-20 0 0,20 0 0,-20 0 15,-1 0-15,1 0 0,-1 0 16,-20 0-16,-1 0 0,-21 0 16,0 0-16,-42 0 15,0 0 1,-21 0-16,-1 0 0,1 0 0,0 0 15,-22 0-15,1 0 0,-1 0 0,1 0 16</inkml:trace>
  <inkml:trace contextRef="#ctx0" brushRef="#br0" timeOffset="47759.22">14838 6054 0,'-43'0'0,"86"0"0,-107 0 16,43 0-16,21 21 0,0 0 16,42-21 15,-20 0-31,20 0 0,0 0 15,1 0-15,20 0 0,1 0 0,-1 0 16,1 0-16,20 0 0,-20 0 16,-1 0-16,1 0 0,-1 0 0,1 0 15,-22-21-15,0 21 0,1-21 0,-1 21 16,-21-21-16,0-1 0,1 22 16,-1-21-16,-21 0 0</inkml:trace>
  <inkml:trace contextRef="#ctx0" brushRef="#br0" timeOffset="48171.98">15875 5652 0,'0'0'0,"0"-22"0,-21 1 0,0 21 16,-1-21-16,22 0 0,-21 21 15,0 0-15,0 0 0,0 0 16,21 21-16,-21 0 0,21 0 0,-22 1 16,22-1-16,0 0 0,0 0 15,0 21-15,0-20 0,0-1 0,22 0 16,-1 21-16,0-21 0,0-21 15,21 22-15,-20-1 0,20-21 0,0 0 16,1 21-16,-1-21 0,0 0 0,22 0 16,-22 0-16,22 0 0,-22 0 15,0-21-15,1 21 0,-1-21 0,-21-1 16,0 22-16,-21-21 0,0 0 16,0 0-16,-21 21 15,-21 0-15,21 0 0,-22 0 16,1 0-16,0 21 0,-22 0 15,22 22-15,-1-22 0,1 21 0,0-21 16,-1 22-16,1-1 0,0-21 16,21 21-16,-106 128 15,105-149-15,22 0 16,-21 0-16,21 0 0,0 1 16,0-1-16,0 0 0,21-21 15,1 0-15,-1 0 0,0 0 16,0-21-16,0 0 0</inkml:trace>
  <inkml:trace contextRef="#ctx0" brushRef="#br0" timeOffset="49199.39">17716 5863 0,'22'0'0,"-1"0"32,-21-21-17,21 0 1,0 0-1,-21 0-15,21-1 0,0 1 0,-21 0 16,22 0-16,-1 0 16,-21 0-16,0-22 0,0 22 0,21-21 15,-21 21-15,21-1 0,-21 1 16,0 0-16,0 0 0,0 0 0,0 0 16,0 42 15,0 0-16,0 0-15,0 21 0,-21 1 16,21-1-16,-21 0 0,21 1 16,0 20-16,0 1 0,-21-22 0,21 22 15,0-22-15,-22 0 0,22 22 16,0-22-16,0-21 0,0 22 0,0-1 16,0-21-16,0 0 0,0 22 15,0-22-15,0 0 0,0 0 0,0 0 16,0 0-1,-21-21 17,0 0-32,-21-21 0,21 21 15,-22 0-15,22 0 0,-21 0 0,-1 0 16,1 0-16,0 0 0,-1 0 16,22 0-16,-21 0 0,21 0 15,0 0-15,63 0 31,-21 0-31,21 0 0,1 0 16,20 0-16,-20 0 0,20 0 0,1 0 16,-22 0-16,21 0 0,1-21 15,-1 21-15,-20 0 0,20 0 0,-20 0 16,-1 0-16,-21 0 0,0 0 16,0 0-16,1 0 0,-44 0 46,22-21-30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8T04:04:18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8826 8975 0,'22'0'47,"-1"-21"-47,0-1 0,0 1 16,0 0-16,0 0 0,1 0 15,-1 0-15,0-1 0,-21 1 0,21 0 16,0 0-16,0 0 0,1-22 0,-22 22 16,0 0-16,0 0 15,0 0-15,0 0 0,-22 21 16,1 0-16,0 0 0,-21 0 16,-1 0-16,-20 0 0,21 0 0,-22 21 15,1 0-15,-1 0 0,22 0 0,-22 22 16,22-22-16,0 21 0,20-21 15,1 22-15,0-1 0,21-21 16,0 0-16,0 22 0,0-22 0,0 0 16,0 0-16,21 0 0,0 0 15,1 1-15,-1-1 0,0 0 0,21-21 16,1 21-16,-1 0 0,0 0 16,1 1-16,-1-1 0,0 0 0,1-21 15,-1 21-15,-21 0 0,21 0 0,-20 1 16,-1-1-16,0 0 0,0 0 15,-21 0-15,0 22 0,0-22 0,0 0 16,-21 0-16,0 0 0,-22 22 0,1-22 16,0 0-16,-1 0 15,-20 0-15,-1 0 0,1-21 0,-1 22 16,1-22-16,-1 0 0,1 0 0,-1 0 16,22 0-16,-21-22 0,20 1 15,-20 0-15,20-21 0,1 21 0,0-22 16,21 22-16,-22-21 0,22-1 0,0 22 15,0-21-15,21 21 0,-21 0 16,21-22-16,0 22 0,0 0 0,21 21 16,0-21-16,21 0 0,1-1 15,-22 22-15,42-21 0,-20 0 0,-1 21 16,0-21-16,22 0 0,-22 21 0</inkml:trace>
  <inkml:trace contextRef="#ctx0" brushRef="#br0" timeOffset="867.07">9440 8657 0,'0'0'0,"0"-84"31,-21 84-31,0 0 16,0 0-16,21 21 15,0 0-15,0 0 0,0 21 16,0-20-16,0 20 0,0 21 0,0-20 15,0 20-15,21-20 0,-21 20 16,0 1-16,0-22 0,0 21 16,0-20-16,0 20 0,0-20 0,0-1 15,0 21-15,0-20 0,0-1 16,0-21-16,-21 22 0,21-22 0,0 0 16,-21 0-16,21-42 31,0-21-31,0 20 0,0 1 15,0-21-15,0 0 0,0-1 0,0 22 16,0-21-16,0-1 16,0 1-16,21 0 0,0-1 0,0 22 0,0-21 15,22 21-15,-1 0 0,-21 21 16,21 0-16,1 0 0,-1 0 16,0 0-16,1 0 0,-22 0 0,21 21 15,-21 0-15,1 0 0,-22 0 16,0 22-16,0-22 0,-22 0 15,1 0-15,-21 0 0,21 0 0,-22-21 16,1 22-16,0-1 0,21-21 0,-22 0 16,1 0-16,21 0 0,0 0 15,-1 0-15,1 0 0,0-21 0,0 21 16,21-22-16,0 1 0,-21 0 0,21 0 16,-21 0-1,42 42 16,-21 0-31,21 0 0,-21 0 16,0 1-16,21 20 0,0-21 0,0 0 16,-21 0-16,22 22 0,-1-22 0,0 0 15,0 0-15,0 0 0,0 1 16,1-22-16,-1 21 0,0-21 0,21 0 16,-21 0-16,1 0 0,20 0 15,-21 0-15,21-21 0,1-1 0,-22 1 16,21 0-16,1 0 0,-22 0 15,21-22-15,-21 22 0,0-21 0,1 21 16,-1-22-16,0 22 0,0-21 16,-21 21-16,0 0 0,0-1 0,21 1 15,-21 42 1,0 1 0,0-1-16,0 0 0,0 21 0,0-21 15,0 1-15,0 20 0,-21-21 0,21 0 16,0 22-16,0-22 0,0 0 15,-21 21-15,21-21 0,0 1 0,0-1 16,21-42 15,-21-1-31,21 1 16,-21-21-16,21 21 0</inkml:trace>
  <inkml:trace contextRef="#ctx0" brushRef="#br0" timeOffset="1259.83">10287 8700 0,'0'0'16,"-64"0"-1,43 0-15,-21 0 0,21 0 16,0 21-16,21 21 0,-22-21 0,1 22 0,0-1 16,21 0-16,0 1 15,0-1-15,0 0 0,0-21 0,0 22 16,21-22-16,0 0 0,1 0 0,-1 0 15,0-21-15,0 0 0,21 0 16,-20 0-16,-1 0 0,0 0 0,21-21 16,-21 0-16,1 0 0,-1 0 15,0-22-15,0 1 0,-21 21 0,0-21 16,0-1-16,0-20 0,0 42 0,-21-22 16,0 1-16,0 21 0,-1 0 15,1-1-15,0 22 0,0 0 0,0 0 16,-22 0-16,22 22 0,-21-1 0,21 21 15,-22-21-15,22 22 16,0-1-16,0 21 0,0-20 0,0-1 16,21 0-16,0 1 0,0-1 0,0 0 15,0-20-15,0 20 0,21-21 16,0 0-16,21 0 0,-21 1 0,1-1 16,20-21-16,-21 0 0</inkml:trace>
  <inkml:trace contextRef="#ctx0" brushRef="#br0" timeOffset="1602.68">10795 9059 0,'0'0'0,"0"-21"0,-21 0 16,0 21-16,-1 0 16,1 0-16,0 21 0,0-21 15,21 21-15,0 1 0,-21-1 16,21 21-16,-21 0 0,21-20 0,-22 20 15,22 21-15,0-20 0,0 20 16,-21 1-16,21-1 0,-21 1 0,21 20 16,-21 1-16,21 0 0,-21-1 0,21 1 15,0 0-15,0 21 0,-21-22 16,21 22-16,-22-21 0,1 21 0,21-22 16,-21 1-16,21 0 0,0-1 0,-21-20 15,21 20-15,-21-20 0,21 148 16,0-170-1,0-21-15,0 0 0,0 0 16,0-42 0,0 0-16,0-21 0,0-1 0,21 1 15,0-21-15,0-1 0</inkml:trace>
  <inkml:trace contextRef="#ctx0" brushRef="#br0" timeOffset="1907.5">10626 9673 0,'0'-63'0,"0"126"0,0-190 0,-22 64 16,22-1-16,0 22 0,0-22 0,0 22 16,0 0-16,22-1 0,-1 1 15,0 21-15,0 0 0,21 0 0,-20-1 16,20 22-16,0 0 0,22 0 0,-22 0 16,0 0-16,1 22 0,-1-22 15,-21 21-15,22 21 0,-22-21 0,-21 0 16,0 22-16,0-22 0,-21 0 0,-1 21 15,-20-20-15,0 20 0,-22-21 16,1 0-16,-1 0 0,1 1 0,-1-1 16,1 0-16,20 0 0,1 0 15,0-21-15,21 0 0,-1 21 16,1-21-16,0 0 0,21-21 31,21 0-31,0 21 0,22-21 16</inkml:trace>
  <inkml:trace contextRef="#ctx0" brushRef="#br0" timeOffset="3511.4">12890 8573 0,'0'0'0,"-42"0"0,0 0 0,-1 21 0,1 0 16,0 0-16,21-21 0,-1 21 15,1 0-15,0-21 0,21 22 0,0-1 16,21-21-1,22 0 1,-22 0-16,21-21 0,22-1 0,-22 1 16,21 0-16,1-21 0,-22 21 15,22-22-15,-22 22 0,22-21 0,-22-1 16,-21 22-16,0-21 0,0 0 0,1 20 16,-22 1-16,0 0 0,0 0 15,-22 21-15,1 0 0,0 0 16,0 0-16,0 21 0,0 0 15,-1 22-15,1-22 0,0 21 0,0 0 16,21 22-16,-21-22 0,21 22 0,0-1 16,0 1-16,0-1 0,0 1 15,0-1-15,0 1 0,0-1 16,0 1-16,0-1 0,0-20 0,0-1 16,0 0-16,-21-21 0,21 22 15,-22-22-15,22 0 0,-21 0 0,21 0 16,-21-21-16,0 0 0,0 0 15,0 0-15,-1-21 0,1 21 16,0-21-16,0 0 0,0-21 0,0 20 16,-1-20-16,1 21 0,-21-21 15,21-1-15,0 1 0,-1 0 0,1 20 16,0 1-16,21 0 0,-21 0 0,0 21 16,0 0-1,21 21-15,0 0 0,0 0 16,0 22-16,0-22 0,0 21 0,0-21 15,0 22-15,21-22 0,-21 21 16,21-21-16,0 1 0,0 20 0,0-21 16,1 0-16,-1-21 0,21 21 0,-21 1 15,22-22-15,-1 0 0,0 0 16,1 0-16,20 0 0,1-22 0,-22 1 16,21 21-16,1-42 0,-1 21 0,1-22 15,-22 22-15,22-21 0,-22 0 16,0-1-16,-20-20 0,20 20 0,-21 1 15,-21 0-15,0-1 0,21 1 0,-21 21 16,0 0-16,0 0 16,0-1-16,-21 22 0,0 0 0,0 0 15,0 22-15,-1-1 0,22 0 16,-21 21-16,0-21 0,0 22 16,21-1-16,0 0 0,0 1 0,-21-1 15,21 0-15,0 1 0,0-1 16,0-21-16,0 22 0,0-22 0,0 0 15,0 0-15,21 0 0,0 0 0,0 1 16,0-22-16,1 0 0,-1 0 0,21 0 16,-21 0-16,22 0 0,-1-22 15,0 1-15,1 0 0,-1 0 16,0 0-16,1-22 0,-1 1 0,0 21 16,1-21-16,-1-22 0,0 22 15,-21 21-15,1-22 0,-1 1 0,-21 21 16,0 0-16,0-1 0,-21 22 15,-1 0-15,1 0 16,-21 22-16,21-1 0,0 0 0,-1 0 16,1 0-16,21 0 0,0 22 15,0-22-15,0 0 0,0 21 0,0-20 16,0-1-16,21 0 0,1 0 0,-1 0 16,0 0-16,0 1 0,0-1 15,0 0-15,-21 0 0,22-21 16,-1 21-16,-42-21 31,-1-21-31,1 0 16,0 0-16,0 0 0,0-1 15,0 1-15,-1 0 0,22 0 0,-21 0 16,21 0-16,-21 21 0,0 0 16,21 21-1,0 0-15,0 0 0,0 0 16,0 0-16,21-21 0,0 22 15,0-1-15,1 0 0,20 0 0,-21-21 16,0 21-16,22-21 0,-22 0 16,0 0-16,21 0 0,1 0 15,-22 0-15,21 0 0,0 0 0,1-21 16,-22 0-16,21 0 0,-21 0 0,22-1 16,-22-20-16,21 0 0,-21-1 15,1 1-15,-1-21 0,0-1 0,-21 1 16,0-1-16,0 1 0,0 20 0,0-20 15,0 20-15,21-20 0,-21 21 16,0 20-16,0 1 0,0 0 16,0 0-16,0 42 15,0 0 1,0 0-16,0 22 0,0-1 0,0 0 16,0 22-16,0-1 0,-21-20 15,21 20-15,0 1 0,0-1 0,-21-20 16,21 20-16,0-21 0,-21 1 0,21-22 15,0 21-15,0-21 0,0 1 0,0-1 16,0 0-16,21-21 16,0 0-16,0 0 15,0 0-15,0 0 0,1-21 16,-1 0-16,0-1 0,0-20 16,0 21-16,-21 0 0</inkml:trace>
  <inkml:trace contextRef="#ctx0" brushRef="#br0" timeOffset="3695.3">14605 8975 0,'-21'0'32,"42"0"-32,0 0 0,0 0 0,0-21 15,22 21-15,-22 0 0,21-22 0,1 1 16,20 0-16,1 21 0,-22-21 15,21 0-15,1 0 0,-1 21 0,1-22 16,-22 1-16</inkml:trace>
  <inkml:trace contextRef="#ctx0" brushRef="#br0" timeOffset="5066.51">15960 8573 0,'21'-22'0,"-42"44"0,42-86 0,-21 43 0,0 0 16,0 0-16,-21-1 15,-1 1-15,1 21 0,0 0 0,0 0 16,0 0-16,0 0 0,-22 0 16,22 0-16,0 21 0,0 1 15,0-1-15,-1 21 0,1-21 0,0 22 16,0 20-16,0-21 0,0 22 16,-1-1-16,1-20 0,0 20 0,21 1 15,0-1-15,0-20 0,0 20 0,0-21 16,0 1-16,0-22 0,0 21 15,21-21-15,0 22 0,1-22 0,20 0 16,0 0-16,1-21 0,-1 0 0,21 21 16,1-21-16,-1 0 0,1 0 15,21-21-15,-22 0 0,22 21 0,-22-21 16,1-21-16,-1 20 0,1 1 16,-22-21-16,0 0 0,1-1 15,-22 1-15,0-22 0,0 22 0,-21 0 16,0-1-16,0-20 0,0 42 0,-21-22 15,0 22-15,0 0 0,-22 0 16,22 0-16,-21 21 0,0 0 0,-1 21 16,1 0-16,0 0 0,-1 0 0,1 22 15,0-1-15,-1 0 0,1 22 16,0-22-16,20 22 0,-20-22 0,21 0 16,0 1-16,21-1 0,0 0 15,0-20-15,0 20 0,0-21 0,0 0 16,21 0-16,0-21 0,0 0 15,0 0-15,1 0 0,20 0 0,-21 0 16,21 0-16,-20-21 0,20 21 16,0-21-16,-21 0 0,22-21 0,-22 20 15,0-20-15,0 0 0,0-1 0,1 1 16,-1 0-16,-21-1 0,0 1 16,0 0-16,0-1 0,21 22 0,-21 0 15,0 0-15,0 0 0,0 42 16,0 0-1,-21 0-15,0 0 0,21 22 0,0-22 16,-22 21-16,1 1 0,21-1 16,0-21-16,-21 21 0,21 1 15,0-1-15,0-21 0,0 22 0,21-22 16,0 0-16,1 0 0,-1 0 16,21 0-16,-21 1 0,0-22 0,22 0 15,-22 0-15,21 0 0,-21 0 0,22 0 16,-1-22-16,0 1 0,1 0 15,-1 0-15,0 0 0,1-22 0,-1 22 16,22-21-16,-22 0 0,-21-1 0,21 1 16,-20 0-16,-1 20 0,-21-20 15,0 21-15,0 0 0,-21 21 16,-1 21 0,1 0-16,0 21 15,21-20-15,0 20 0,0-21 0,0 21 16,0-20-16,0 20 0,0-21 0,0 0 15,0 22-15,0-22 0,0 0 16,0 0-16,0 0 0,0 0 0,0 1 16,21-22-16,-42-22 47,21 1-47,-21 0 0,21 0 15,-21 0-15,0 0 0,-1-1 16,22 1-1,-21 21-15,0 0 16,21 21-16,0 1 16,0-1-16,0 0 15,0 0-15,21 0 0,0 0 16,1-21-16,-1 22 0,21-22 0,-21 0 16,22 21-16,-1-21 0,0 0 15,1 0-15,20 0 0,-21 0 0,1 0 16,20-21-16,-20 21 0,20-22 0,-21 1 15,1 0-15,-1 0 0,0 0 16,1 0-16,-1-22 0,-21 22 0,0-21 16,1 21-16,-22-1 0,0 1 0,0 0 15,0 0-15,0 0 16,0 0-16,0-1 0,-22 22 16,1 0-16,0 0 0,0 0 0,0 0 15,0 22-15,-1-1 16,1 0-16,0 21 0,0-21 0,0 1 15,0 20-15,21-21 0,-22 21 0,22-20 16,0-1-16,0 0 0,0 0 16,0 0-16,22 0 0,-1 1 0,0-1 15,0-21-15,0 21 0,0-21 16,1 0-16,-1 0 16,0 0-16,0 0 0,0 0 15,-21-21 1,0 0-16,0-1 15,-21 22 1</inkml:trace>
  <inkml:trace contextRef="#ctx0" brushRef="#br0" timeOffset="5927.64">8699 9948 0,'0'0'0,"-42"0"0,0 0 16,-1 0-16,1 0 0,0 0 15,21 0-15,-22 22 0,22-22 16,0 0-16,21 21 15,21-21 1,21 0-16,1 0 16,-1 0-16,22 0 0,-1 0 0,22 0 15,-22 0-15,43 0 0,-21 0 16,21 0-16,-22-21 0,22 21 0,21 0 16,0 0-16,0 0 0,0-22 0,21 22 15,0-21-15,22 21 0,-1 0 16,0 0-16,22-21 0,-22 21 0,22 0 15,-1 0-15,22 0 0,-22 0 16,22-21-16,-21 21 0,20 0 16,22 0-16,-21 0 0,21 0 0,-22 0 15,22 0-15,-21-21 0,-1 21 0,1 0 16,-21 0-16,20 0 0,-20-21 16,20 21-16,-20 0 0,-22 0 0,22-22 15,-22 22-15,0 0 0,-20-21 16,20 21-16,-42-21 0,21 21 0,-42 0 15,0 0-15,0 0 0,-43-21 0,22 21 16,-43 0-16,0 0 16,1 0-16,-22 0 0,0 0 0,0 0 0,-63 21 78,21 0-78,0-21 15,-22 21-15</inkml:trace>
  <inkml:trace contextRef="#ctx0" brushRef="#br0" timeOffset="9019.12">8022 11113 0,'0'0'0,"0"21"0,21 0 0,0 0 16,1-21-16,-1 0 16,0 0-16,0 0 0,0 0 0,0 0 15,22-21-15,-22 0 0,21 0 0,-21-1 16,1 1-16,20 0 0,-21 0 16,0 0-16,-21 0 0,0-1 0,0 1 15,0 0-15,0 0 0,0 0 16,-21 0-16,0 21 0,0-22 0,-22 22 15,22 0-15,-21 0 0,0 0 16,-1 0-16,-20 0 0,20 22 0,-20-1 16,21 0-16,-22 21 0,22-21 0,-22 22 15,43-1-15,-21 0 0,21 1 16,-1 20-16,22-20 0,0-1 16,0 0-16,0 1 0,22-22 0,-1 0 15,0 21-15,21-21 0,1-21 0,-22 22 16,21-22-16,0 0 0,1 0 15,-1 0-15,0 0 0,-20-22 16,20 22-16,-21-21 0,0 0 0,0 21 16,-21-21-16,0 0 0,0 0 15,-42 21-15,21 0 0,-21 0 16,-1 0-16,1 0 0,0 0 0,-22 21 16,22 0-16,-22 0 0,22 21 0,-22-20 15,22 20-15,-21 0 0,41 1 16,-20-22-16,21 21 0,-21 0 15,42 1-15,0-1 0,0-21 0,0 22 16,0-22-16,0 0 0,21 21 16,21-42-16,-21 21 0,22 1 0,-1-22 15,0 0-15,22 0 0,-22 0 16,0 0-16,22 0 0,-1-22 0,-20 1 16,20 0-16,-20-21 0,-1 21 0,21-1 15,-20-20-15,-1 21 0,-21-21 16,0 20-16,22-20 0,-43 21 0,0 0 15,0 0-15,0-1 0,0 1 0,-21 42 32,21 1-32,-22-1 15,22 0-15,-21 0 0,21 21 0,-21-20 16,21 20-16,0-21 0,0 21 16,0 1-16,0-22 0,0 21 0,0-21 15,0 1-15,0-1 0,0 0 0,0 0 16,21-42-1,0 0 1,1-22-16,-22 22 0,21 0 16,-21-21-16,21 21 0,0-22 15,-21 22-15,21-21 0,0 21 0,1-22 16,-22 22-16,21 0 0,0 0 0,0 0 16,0-1-16,0 22 15,1 0-15,-1 22 16,0-1-16,-21 0 0,21 21 15,-21-21-15,21 1 0,-21 20 16,21-21-16,1 21 0,-1-20 0,0-1 16,0 21-16,0-21 0,22 0 0,-22 1 15,21-1-15,0-21 0,-20 0 16,41 0-16,-21 0 0,1 0 0,-1 0 16,22-21-16,-22-1 0,0 1 0,22 0 15,-22-21-15,22 21 0,-22-22 16,0 22-16,1-21 0,-1-1 0,-21 22 15,0-21-15,0 0 0,-21-1 0,0 22 16,0-21-16,0 21 16,-21-1-16,21 1 0,-42 21 0,21 0 15,0 0-15,-22 0 0,22 0 0,-21 21 16,21 1-16,-22-1 0,22 21 16,0-21-16,0 22 0,-22-22 0,43 21 15,-21-21-15,21 22 0,-21-1 0,21-21 16,0 0-16,0 22 0,0-22 15,0 0-15,0 0 0,21-21 0,0 0 16,1 0-16,-1 0 0,0 0 0,0 0 16,0-21-16,22 0 15,-22 21-15,0-43 0,21 22 0,-21 0 0,22 0 16,-22-21-16,0 20 0,0-20 16,-21 21-16,0-21 0,0 20 15,0-20-15,0 21 0,0 0 0,0 0 16,0-1-16,-21 22 0,0 0 15,0 22-15,21-1 16,0 21-16,-21-21 0,21 22 0,-22-22 16,22 21-16,0-21 0,0 22 0,0-1 15,0-21-15,0 21 0,22-20 16,-1 20-16,0-21 0,0 0 0,0-21 16,0 21-16,22-21 0,-1 0 0,-21 0 15,22 0-15,20-21 16,-21 0-16,1 21 0,-1-42 0,22 21 15,-22-1-15,0-20 0,-21 0 0,22 21 16,-1-43-16,-21 22 0,0-1 16,1-20-16,-22 21 0,0-22 0,0 22 15,0-22-15,0 22 0,0 0 0,0-1 16,0 22-16,0 0 0,0 0 16,0 42-1,0 0-15,-22 21 0,22 1 0,-21-1 16,21 0-16,0 1 0,0 20 15,0-20-15,0 20 0,-21-21 16,21 1-16,0-1 0,0 0 0,0 1 16,0-1-16,0 0 0,0-20 0,0-1 15,0 0-15,0 0 0,21-21 16,0-21 0,1 0-16,-22 0 15,0-1-15,21 1 0,0-21 16,-21 21-16,21-22 0,0 22 0,0-21 15,-21 21-15,22 0 0,-1-22 0,0 22 16,0 0-16,0 0 0,0 21 16,1 0-16,20 0 0,-21 0 15,0 21-15,0 0 0,-21 0 0,22 0 16,-1 22-16,-21-22 0,21 21 16,-21-21-16,0 22 0,0-22 0,0 21 15,0-21-15,-21 22 0,0-22 0,-1 0 16,1 21-16,0-20 0,0-22 15,0 21-15,0-21 0,-1 0 0,1 0 16,0 0-16,0 0 0,21-21 0,-21-1 16,0 1-16,-1 0 0,22 0 0,0-21 15,-21 20-15,21 1 0,-21 0 16,21 0-16,0 0 0,0 42 47,0 0-47,0 0 0,21 0 15,0 22-15,-21-22 0,22 0 0,-1 0 16,0 0-16,0-21 0,0 22 16,0-1-16,22-21 0,-22 0 0,21 0 15,1 0-15,-1 0 0,0 0 0,1-21 16,-1-1-16,0 1 0,1 0 16,-1 0-16,0 0 0,1-22 0,-1 1 15,-21 0-15,21-1 0,1-20 0,-22 21 16,0-22-16,21 1 0,-20-1 15,-1 1-15,-21 20 0,0-20 0,21 20 16,-21 1-16,0 21 0,0 0 16,0 0-16,-21 42 15,21 0-15,-21 0 16,-1 21-16,22 1 0,-21-1 0,0 22 16,0-22-16,21 21 0,-21-20 0,21 20 15,-21-20-15,21 20 0,0-21 16,0 1-16,0-1 0,0 0 0,0 1 15,21-1-15,0-21 0,0 0 0,21 22 16,-20-43-16,-1 21 0,21-21 16,0 0-16,1 0 0,-1 0 15,0-21-15,22 21 0,-22-21 0,22-1 16,-22-20-16,0 21 0,1 0 0,-1-22 16,0 1-16,-20 21 0,20-21 15,-21-1-15,-21 22 0,0-21 0,0 21 16,0-1-16,0 1 0,0 0 0,-21 21 15,0 0-15,0 0 0,-22 0 16,22 0-16,-21 21 0,21 0 0,-1 1 16,1-1-16,0 21 0,0-21 0,21 22 15,0-22-15,0 21 0,0-21 16,0 22-16,0-22 0,21 21 16,0-21-16,0 0 0,1 1 0,20-1 15,0 0-15,1-21 0,20 0 0,1 0 16,-22 0-16,21 0 0,22 0 15,-21 0-15,-1 0 0,1-21 0,-1 0 16,22-1-16,-22 1 0,1 0 0,-1-21 16,-20 21-16,-1-1 0,0-20 15,1 0-15,-22 21 0,0-22 0,0 1 16,-21 0-16,0 20 0,0-20 0,0 0 16,-21 21-16,21-1 0,-42 1 15,20 21-15,1 0 0,-21 0 0,21 0 16,-22 0-16,22 21 0,-21 22 15,0-22-15,20 0 0,-20 21 16,21 1-16,-21-22 0,20 21 0,1 1 16,21-22-16,0 21 0,0-21 0,0 0 15,0 1-15,0-1 0,0 0 0,0 0 16,21 0-16,1-21 0,-1 0 16,0 0-16,21 0 0,-21 0 0,22-21 15,-1 0-15,-21 0 0,22 0 0,-1-1 16,0-20-16,-21 0 0,22 21 15,-22-43-15,0 22 0,0-22 16,0 1-16,1-1 0,-1-20 0,-21-43 16,21 63-16,-21 1 15,0-1-15,0 22 0,0 21 0,0-22 16,0 22-16,-21 42 16,0 0-1,21 22-15,-22-1 0,1 22 0,21-22 16,0 43-16,-21-22 0,21 1 0,0-1 15,0 1-15,0-1 0,0 1 0,0-22 16,0 0-16,21 1 0,-21-1 16,21-21-16,1 0 0,-1 0 0,0 1 15,-21-1-15,21 0 0,0-21 0,0 0 16,1 0-16,-1 0 0,-21-21 16,21 0-16,0-1 0,0 1 15,0 0-15</inkml:trace>
  <inkml:trace contextRef="#ctx0" brushRef="#br0" timeOffset="9338.95">14626 11409 0,'21'0'32,"0"0"-32,1 0 0,-1 0 0,0 0 0,0 0 15,21 0-15,-20 0 0,-1 0 16,21 0-16,-21 0 0,0 0 0,22 0 15,-22 0-15,0 0 0,0 0 0,0 0 16,1 0-16</inkml:trace>
  <inkml:trace contextRef="#ctx0" brushRef="#br0" timeOffset="9506.9">14668 11515 0,'0'0'16,"0"21"-16,0 0 15,22-21 1,-1 0-16,0 0 16,0 0-16,0 0 0,22 0 0,-22 0 15,21 0-15,-21 0 0,22 0 0,-1 0 16,-21 0-16,21 0 0,1 0 16,-22 0-16</inkml:trace>
  <inkml:trace contextRef="#ctx0" brushRef="#br0" timeOffset="10307.23">16552 11197 0,'0'0'0,"0"21"0,-21-21 0,21 22 16,21-22-1,0 0 1,1-22-16,-1 1 0,21 21 16,-21-21-16,0 0 0,1 0 0,20-22 15,-21 22-15,0 0 0,0-21 16,1 21-16,-1-22 0,0 1 0,0 0 15,-21-1-15,0 1 0,0 0 16,0-1-16,0 1 0,0-22 0,0 22 16,0 21-16,-21-21 0,0 20 15,21-20-15,-21 21 0,-1 21 16,1 0-16,0 0 0,0 21 16,0 0-16,0 22 0,-1 20 0,1-21 15,0 22-15,0 21 0,21-22 16,-21 22-16,0 21 0,21-22 0,-22 22 15,22-21-15,-21 21 0,0-22 0,21 22 16,0 0-16,-21 0 0,0 0 16,0 21-16,-1-22 0,22 1 0,-21 0 15,0 21-15,0-21 0,0 21 0,0-21 16,-1 0-16,1-1 16,0 1-16,0 0 0,0-21 0,0 21 0,-1-22 15,1-20-15,21 20 0,0-20 16,0-22-16,0 1 0,0-1 0,0-21 15,21 0-15,1-21 0,-1 0 16,21 0-16,0-21 0,1-21 0,-1-1 16,0 1-16,22 0 0,-1-22 0,1 1 15,-1-1-15,1-20 0,-1 20 16,22-21-16,-21 1 0,-22-1 0,21 0 16,-20 1-16,-22-1 0,0 0 0,-21 1 15,0 20-15,-21-20 0,0 20 0,0-21 16,-22 22-16,-20-22 0,20 22 15,-20-1-15,-1 1 0,1 20 16,-1-20-16,1 21 0,-1 20 0,22-20 16,-21 21-16,20 0 0,22 0 15,-21 21-15,21 0 0,-1-22 0,44 22 32,-1 0-17,0 0-15,0 0 0,21 0 0,-20 0 16,20 0-16,0-21 0,1 21 0,-1-21 15,21 0-15,-20 0 0</inkml:trace>
  <inkml:trace contextRef="#ctx0" brushRef="#br0" timeOffset="10763.35">17547 11091 0,'0'-21'0,"0"42"0,0-63 0,0 21 16,-21 0-16,0 21 15,-22 0-15,22 0 0,0 0 16,0 0-16,-21 0 0,20 21 0,-20 0 16,21 0-16,-21 22 0,20-1 0,-20 0 15,21 1-15,0-1 0,0 0 16,-1 22-16,1-43 0,21 21 0,0 1 16,0-22-16,0 0 0,0 0 15,0 0-15,21-21 16,-21 21-16,22-21 0,-1 0 0,0 0 15,0 0-15,21-21 0,-20 0 0,20 0 16,-21 0-16,0 0 0,22-1 16,-1-20-16,-21 0 0,21-1 0,-20 1 15,-1 0-15,0-1 0,0 1 0,-21 21 16,0-21-16,0 20 0,21 1 16,-21 64-1,-21-22 1,21 21-16,0 0 0,-21 1 0,21-1 15,-21 0-15,21 1 0,0-1 0,0 0 16,0 1-16,0-22 0,0 0 16,0 21-16,0-20 0,0-1 15,21-21-15,0 0 0,0 0 16,0 0-16,1 0 0,-1 0 0,0-21 16,0-1-16,0 1 0</inkml:trace>
  <inkml:trace contextRef="#ctx0" brushRef="#br0" timeOffset="10995.34">18224 10647 0,'0'-42'0,"0"84"15,0-106-15,0 43 0,0 0 0,-21 42 32,21 0-32,-21 22 0,0-1 0,0 0 15,0 1-15,-22 20 0,22-20 0,0 20 16,0 1-16,0-1 0,21 22 15,-22-22-15,22 1 0,-21-22 0,21 22 16,-21-22-16,21 0 0,0 1 0,0-1 16,0-21-16,0 0 0,0 0 15,0 1-15,21-22 0,0 0 0,1 0 16,-1 0-16,0-22 0</inkml:trace>
  <inkml:trace contextRef="#ctx0" brushRef="#br0" timeOffset="11410.7">18584 11113 0,'0'0'0,"21"-22"0,-42 22 31,0 0-31,0 0 16,0 22-16,0-22 0,-1 21 0,1-21 15,0 21-15,0 0 0,0-21 0,0 21 16,21 0-16,-22 1 15,22-1-15,0 0 16,0 0-16,22 0 16,-1-21-16,0 21 0,0 1 15,0-22-15,0 21 0,1 0 0,-1-21 16,0 21-16,0 0 0,0-21 0,-21 21 16,0 1-16,0-1 15,0 0-15,0 0 0,-21-21 16,0 21-16,0-21 0,-22 0 0,22 0 15,-21 0-15,0 0 0,-1 0 16,1 0-16,0 0 0,-1 0 16,22 0-16,0 0 0,0 0 0,0-21 0,-1 0 15,22 0 1,0 0-16,0-1 0,0 1 16,22 0-16,-1 21 0,21-21 0,-21 0 15,22 0-15,-1 21 0,0-22 16,1 22-16</inkml:trace>
  <inkml:trace contextRef="#ctx0" brushRef="#br0" timeOffset="11775.49">18944 11303 0,'0'21'31,"21"-21"-31,0 0 15,1 0-15,-1-21 16,0 0-16,0 21 0,-21-21 0,21 0 16,0-1-16,1 1 0,-1 0 15,-21 0-15,0 0 0,0 0 0,0-1 16,-21 22-16,-1 0 16,1 0-16,0 22 0,-21-22 15,21 42-15,-1-21 0,-20 0 0,21 22 16,-21-1-16,20 0 0,1-21 0,21 22 15,0-22-15,0 21 0,0-21 16,0 1-16,0-1 0,0 0 16,21 0-16,1-21 0,-1 21 0,0-21 15,0 0-15,21 0 0,-20 0 16,20 0-16,0 0 0,-21 0 0,22 0 16,-1-21-16,-21 21 0,22-21 0,-22 21 15,0 0-15</inkml:trace>
  <inkml:trace contextRef="#ctx0" brushRef="#br0" timeOffset="11935.4">19558 11536 0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8T04:07:08.8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2625 169 0,'0'0'0,"0"-21"15,0 0-15,0 0 16,0 0-16,0 0 16,0-1-16,0 1 31,0 42 0,0 1-31,0-1 16,0 0-16,-22 21 0,1-21 0,21 43 15,-21-22-15,0 1 0,0 20 16,-22-21-16,22 22 0,0-22 16,0 1-16,-21 20 0,20-21 0,1 22 15,0-22-15,0 1 0,0-22 16,0 21-16,21-21 0,-22 0 15,22 1-15,0-1 0,0 0 16,0-42 31,0 0-47,22-1 0,-22 1 16,21 0-16,0-21 0,-21 21 15,21-22-15</inkml:trace>
  <inkml:trace contextRef="#ctx0" brushRef="#br0" timeOffset="312.75">2625 85 0,'0'0'0,"0"-21"0,0-1 31,0 44-15,0 20-16,0-21 15,0 21-15,0 1 0,0-1 0,0 0 16,0 1-16,0-1 0,0 22 16,0-22-16,-22 0 0,22 1 15,0-1-15,0 0 0,0-21 16,0 22-16,0-22 0,0 0 16,0 0-16,0 0 0,0 1 0,0-1 15,0 0 1,0-42 15,0 0-15</inkml:trace>
  <inkml:trace contextRef="#ctx0" brushRef="#br0" timeOffset="980.37">2180 656 0,'0'0'0,"21"0"32,0 0-17,1 0-15,-1-21 0,21 21 0,0-21 16,-20 21-16,20-21 0,0 21 16,22-21-16,-22 21 0,0 0 0,1-22 15,-1 22-15,0-21 0,-20 21 16,20-21-16,-21 21 0,21-21 0,-20 21 15,-1-21-15,0 21 16,0 0-16,-21-21 0,21 21 16,0 0-1,-21 21 17,0 0-32,0 0 15,0 0-15,-21 0 0,21 1 0,0-1 16,0 0-16,-21 0 0,21 0 15,0 0-15,0 1 0,0-1 0,0 0 16,-21 0-16,21 0 0,0 0 16,-21-21-16,21 22 15,0-44 17,-21 1-32,21 0 15,0 0-15,0 0 0,0 0 16,0-1-16,0 1 0,0 0 0,0 0 15,21-21-15,0 20 0,0-20 16,0 21-16,0 0 0,22 0 0,-22-1 16,0 1-16,21 0 0,-20 21 15,20 0-15,-21 0 0,0 0 0,0 0 16,1 21-16,-1 0 0,0 1 16,0-1-16,-21 21 0,0-21 15,0 0-15,0 1 0,0 20 16,0-21-16,0 0 0,-21 0 15,21 1-15,-21-22 0,21 21 0,0 0 16,-21-21-16,21-21 47,21 21-47,0-21 0,0-1 16</inkml:trace>
  <inkml:trace contextRef="#ctx0" brushRef="#br0" timeOffset="1488.03">3683 318 0,'-42'21'32,"20"0"-32,22 0 0,0 0 15,-21 0-15,21 22 0,0-22 16,-21 21-16,21-21 0,-21 22 0,0-22 15,21 0-15,0 21 0,-21-20 16,21-1-16,-22 0 0,22 0 16,0 0-16,0-42 47,0 0-47,0 0 15,0 0-15,0-1 0,0 1 0,0 0 16,0-21-16,22 21 0,-1-22 15,-21 22-15,21-21 0,0 21 0,0-1 16,0-20-16,1 21 0,20 0 16,-21 0-16,0 21 0,0 0 0,22 0 15,-22 0-15,0 0 0,0 0 16,0 21-16,1 0 0,-1 0 0,0 0 16,0 22-16,0-22 15,-21 0-15,0 21 0,0-21 0,0 22 16,0-22-16,0 21 0,0-21 15,0 1-15,0-1 0,-21 0 0,21 0 16,0 0-16,-21-21 16,21 21-16,0-42 15,0 0 1,0 0-16,0 0 0,21 0 16,0-22-16</inkml:trace>
  <inkml:trace contextRef="#ctx0" brushRef="#br0" timeOffset="1940.77">4339 254 0,'-21'0'31,"0"21"-31,0 0 0,21 22 0,-22-22 16,1 21-16,0 1 0,0-1 0,0 0 15,0 1-15,21-22 0,-22 21 16,1 0-16,21-20 0,0 20 0,0-21 16,0 0-16,0 0 0,0 1 15,0-1-15,21-21 0,64 0 32,-43 0-32,-20-21 0,20 21 15,-21-22-15,21 1 0,-20 0 0,20 0 16,-21 0-16,0 0 0,0-1 0,1 1 15,-1-21-15,-21 21 0,0-22 16,0 1-16,0 21 0,0-21 16,0-1-16,-43 22 0,22-21 0,0 21 15,0-1-15,-21 22 0,20 0 16,-20 0-16,21 0 0,0 0 0,-22 0 16,22 0-16,0 22 0,0-1 15,0 0-15,0 0 0,21 0 16,-22 0-16,22 1 0,0-1 15,0 0-15,0 0 0,22-21 16,-1 0-16,0 0 16,0 0-16,21 0 0</inkml:trace>
  <inkml:trace contextRef="#ctx0" brushRef="#br0" timeOffset="2263.59">5143 42 0,'0'0'0,"0"-21"16,-21 21-1,0 0-15,0 0 0,21 21 16,-21 1-16,0-1 16,21 0-16,-22 21 0,22 1 0,0-1 15,-21 0-15,21 1 0,-21-1 16,0 0-16,21 1 0,0-1 0,0 0 15,-21 1-15,21-1 0,0 0 16,0-21-16,0 1 0,0-1 0,0 0 16,0 0-16,0 0 0,21 0 15,0-21-15,0 0 16,0 0-16,1 0 0,-1-21 16,0 0-16,0 0 0,0 21 15,-21-21-15,21 0 0,-21-22 16,22 22-16</inkml:trace>
  <inkml:trace contextRef="#ctx0" brushRef="#br0" timeOffset="2458.48">4889 487 0,'0'0'16,"-21"0"-16,42 0 46,1 0-46,-1 0 0,0 0 16,21-21-16,-21 21 0,1 0 0,-1 0 16,21-21-16,-21 21 0,0 0 15,1-22-15,-1 22 0</inkml:trace>
  <inkml:trace contextRef="#ctx0" brushRef="#br0" timeOffset="3148.09">6032 783 0,'0'-63'16,"0"42"-16,0-1 16,0 1-16,0 0 0,0 0 0,0 0 15,0 0-15,0-22 0,0 22 16,0 0-16,0-21 0,0 20 16,-21 1-16,0-21 0,0 21 0,0 0 15,0 21-15,-1 0 0,1 0 16,-21 0-16,21 0 0,-22 21 0,1 0 15,0 0-15,21 0 0,-22 22 16,1-22-16,21 21 0,0 0 0,-1-20 16,1 20-16,0 0 0,21 1 15,-21-22-15,21 21 0,0-21 0,0 0 16,0 22-16,21-22 16,0 0-16,0-21 0,1 0 0,-1 0 15,0 0-15,0-21 16,21 0-16,-20 0 0,20-1 0,-21 1 15,21 0-15,-20 0 0,20 0 16,-21-22-16,0 22 0,0-21 0,1 21 16,-1-22-16,0 22 0,0-21 15,-21 21-15,0-22 0,0 22 0,0 0 16,0 42 0,0 0-1,0 22-15,-21-22 0,21 0 16,0 21-16,-21-20 0,21 20 0,0-21 15,0 0-15,0 22 0,0-22 16,0 0-16,0 0 0,0 0 16,21 0-16,0 1 0,-21-1 15,21-21-15,0 0 0,1 0 0,-1 0 16,0 0-16,0 0 0,0-21 16,0 21-16,1-22 0,-1 1 0,0 0 15,0 0-15,0-21 0,0 20 16,1-20-16,-1 21 0,0-21 0</inkml:trace>
  <inkml:trace contextRef="#ctx0" brushRef="#br0" timeOffset="3408.94">6456 64 0,'0'0'0,"0"-43"0,0 22 0,-21 21 47,-1 42-47,22 1 0,-21-1 16,21 22-16,0-22 0,0 21 15,0-20-15,0 20 0,-21-20 0,21-1 16,0 0-16,0 1 0,0-22 16,-21 21-16,21-21 0,0 22 0,0-22 15,0 0-15,0 0 0,0 0 16,0 0-16,21-21 16,0 0-1,0 0-15,1 0 0,-1-21 0,-21 0 16,21 21-16,0-21 15,0 0-15,0-22 0</inkml:trace>
  <inkml:trace contextRef="#ctx0" brushRef="#br0" timeOffset="3639.8">6858 339 0,'0'0'0,"0"-21"16,0 42-1,-21 0 1,21 0-16,-21 0 0,21 22 15,-22-22-15,1 0 0,21 21 16,0-21-16,-21 1 0,21 20 0,-21-21 16,21 0-16,0 0 0,0 1 15,0-1-15,0 0 0,0 0 0,21-21 32,0 0-32,0 0 0,1 0 15,20-21-15,-21 0 0,21 0 16,-20-1-16</inkml:trace>
  <inkml:trace contextRef="#ctx0" brushRef="#br0" timeOffset="4360.39">7302 360 0,'0'0'0,"-21"0"32,0 0-17,0 21-15,0 0 0,21 0 0,-21 1 16,-1 20-16,1-21 0,0 0 15,21 0-15,-21 22 0,21-22 0,-21 0 16,21 0-16,0 0 0,0 1 16,0-1-16,0 0 0,0 0 0,21-21 15,0 21-15,0-21 16,0 0-16,1 0 0,-1 0 16,0-21-16,0 21 15,0-21-15,-21 0 0,21 0 16,-21-1-16,0 1 0,0 0 15,0-21-15,0 21 0,0-1 0,0 1 16,0-21-16,0 21 0,0 0 16,0-1-16,0 1 0,0 0 0,22 21 15,-1-21-15,0 0 0,0 21 16,21 0-16,-20 0 0,20 0 0,0 0 16,1 0-16,-1 0 0,0 21 15,1 0-15,-22 0 0,21 0 0,-21 22 16,0-22-16,1 0 0,-22 21 15,21-20-15,-21 20 0,0-21 16,0 21-16,0-20 0,-21-1 0,-1 21 16,1-21-16,21 0 0,-21 1 15,0-22-15,0 21 0,0-21 16,-1 0 0,22-21-16,0-1 15,0 1-15,0 0 0,0 0 16,22-21-16,-1 20 0,0-20 0,0 0 15,0-1-15,22 1 0,-22 0 16,21-1-16,-21 1 0,22 0 0,-1-1 16,0 22-16,1 0 0,-1 0 15,21 21-15,-20 0 0,-1 0 16,0 21-16,1 0 0,-1 0 0,-21 22 16,0-1-16,1-21 0,-22 22 15,0-1-15,0 0 0,0 1 0,0-22 16,0 21-16,0-21 0,0 22 15,-22-22-15,22 0 0,0 0 0,-21 0 16,0 0-16,21 1 0,-21-22 16,0 0-1,0 0 1,21-22-16,0 1 0,0 0 16,-22 21-16</inkml:trace>
  <inkml:trace contextRef="#ctx0" brushRef="#br0" timeOffset="4588.09">7324 42 0,'0'0'0,"-22"0"0,1-21 0,0 21 16,0 0-1,0 0-15,21 21 32,0 1-17,-21-22 1</inkml:trace>
  <inkml:trace contextRef="#ctx0" brushRef="#br0" timeOffset="4822">6181 296 0,'0'0'0,"-22"0"0,22 22 0,22-22 32,-1 0-32,0 0 15,21 0-15,-21 0 0,22 0 0,20 0 16,-20 0-16,20-22 0,-21 22 15,22-21-15,-22 21 0,22 0 0,-22 0 16,0 0-16,-20-21 0,-1 21 16,0 0-16</inkml:trace>
  <inkml:trace contextRef="#ctx0" brushRef="#br0" timeOffset="5516.63">2159 1439 0,'0'0'0,"-21"0"16,0 0-16,-1 0 16,44 0 15,-1 0-31,21 0 16,-21 0-16,43 0 0,-22 0 0,22 0 15,20 0-15,1 0 0,0 0 16,-1 0-16,22 0 0,-21 0 0,42 0 15,0 0-15,0 0 0,21 0 16,0 0-16,21 0 0,1 0 0,20 0 16,1 0-16,-1 0 0,1 0 15,20 0-15,1 0 0,0-21 0,-1 21 16,1 0-16,0 0 0,-1-21 16,22 0-16,-21 21 0,0 0 15,-1 0-15,22-21 0,-21 21 16,-22 0-16,22-21 0,-22 21 0,-20 0 15,20-22-15,-20 22 0,-1 0 0,-42-21 16,0 21-16,-21 0 0,0-21 16,-22 21-16,-20-21 0,-22 21 0,0 0 15,-20 0-15,-1 0 0,0-21 16,-42 0 31</inkml:trace>
  <inkml:trace contextRef="#ctx0" brushRef="#br0" timeOffset="6324.39">9229 720 0,'0'0'16,"-22"0"-16,1 0 0,0 0 15,0 0-15,0 0 0,0 0 0,42 0 47,0 0-47,21 0 0,-21 0 0,22 0 16,-1 0-16,0 0 0,1 0 15,-1 0-15,22 0 0,-22 0 0,21 0 16,1 0-16,-1 0 0,-20 0 16,20 0-16,-20 0 0,-1 0 0,0-21 15,1 21-15,-22 0 0,0 0 16,0 0-16,-21-22 15,-21 22 1,0 0-16,0 0 0,-1 0 16,1 0-16,0-21 0,-21 21 0,21 0 15,-1 0-15,-20 0 0,21 0 16,0-21-16,0 21 0,-1 0 0,1 0 16,0 0-16,21-21 31,21 21-31,0 0 15,22 0-15,-22 0 0,0 0 0,0 0 16,22 0-16,-22 0 0,21 0 16,-21 0-16,0 0 0,1 21 0,-1 0 15,0-21-15,-21 21 0,0 1 16,0-1-16,0 0 0,0 0 16,-21 0-16,0 22 0,-22-22 0,22 0 15,0 0-15,-21 0 0,20 0 16,-20 1-16,21-1 0,0-21 0,21 21 15,21-21 17,0-21-32,0 21 15</inkml:trace>
  <inkml:trace contextRef="#ctx0" brushRef="#br0" timeOffset="7187.74">10562 699 0,'0'0'0,"0"-22"0,0 1 15,0 0-15,-21 21 16,21-21-16,21 42 47,-21 0-47,0 0 16,0 1-16,0 20 0,0-21 0,0 21 15,0-20-15,0 20 0,0 0 16,0-21-16,0 22 0,0-22 0,0 0 15,0 0-15,0 0 0,0 1 16,0-1-16,-21-21 0,21 21 16,-21-21-16,21-21 15,0 0 1,0-1-16,0 1 16,0-21-16,0 21 0,0 0 15,21-22-15,-21 22 0,21-21 0,0 21 16,-21-22-16,21 22 0,1 0 15,-22 0-15,0 0 0,21-1 0,0 1 16,0 21 0,0 0-16,0 0 15,-21 21-15,0 1 0,0-1 16,22 0-16,-22 0 0,0 0 0,0 22 16,21-22-16,-21 0 0,0 21 15,0-21-15,0 1 0,0-1 0,0 0 16,0 0-16,0 0 15,0 0-15,0-42 32,0 0-17,21 0-15,0-21 0,-21 20 16,21 1-16,0-21 0,1 21 16,-22-22-16,21 22 0,0-21 0,0 21 15,21 0-15,-20-22 0,-1 22 16,0 21-16,0-21 0,0 0 15,0 21-15,1 0 0,-1 0 16,0 21-16,-21 0 16,0 0-16,21 0 0,-21 1 0,0-1 15,0 0-15,0 21 0,0-21 16,0 1-16,0 20 0,0-21 0,0 0 16,0 0-16,0 1 0,0-1 15,0 0-15,0 0 0,21-21 16,0 0-1,-21-21 1,0 0-16,0 0 16,22-1-16</inkml:trace>
  <inkml:trace contextRef="#ctx0" brushRef="#br0" timeOffset="7568.52">11324 868 0,'21'0'15,"0"0"1,1 0-16,-1 0 16,0 0-16,-21-21 0,21 0 15,0 21-15,0-22 0,1 1 0,-1 0 16,0 21-16,0-21 0,-21 0 16,0 0-16,21-1 0,-21 1 15,0 0-15,0 0 0,-21 21 16,0 0-1,0 0-15,0 0 0,-1 0 16,1 21-16,0 0 0,0 0 16,0 22-16,0-22 0,-1 21 0,1 1 15,0-22-15,21 21 0,-21 0 16,21-20-16,0-1 0,0 0 0,0 0 16,0 0-16,0 0 0,0 1 0,21-22 15,0 0-15,0 0 16,1 0-16,20 0 0,-21 0 0,0 0 15,0-22-15,1 1 16,20 0-16,-21 0 0,0 0 0,0-22 16,22 22-16,-22-21 0</inkml:trace>
  <inkml:trace contextRef="#ctx0" brushRef="#br0" timeOffset="7820.38">11959 318 0,'0'0'0,"0"-22"0,0 1 0,-21 42 31,21 1-31,0 20 0,-21-21 16,0 21-16,21 1 0,-22-22 0,1 21 15,21 1-15,0-1 16,0 0-16,-21 1 0,21-1 0,-21 0 16,21-21-16,-21 22 0,21-1 15,0-21-15,0 22 0,0-22 0,0 0 16,-21 0-16,21 0 15,21-21 1,0-21 0,0 0-16,0 0 0</inkml:trace>
  <inkml:trace contextRef="#ctx0" brushRef="#br0" timeOffset="8360.07">12340 720 0,'0'0'0,"0"-21"0,21-1 0,0 1 16,-21 0 0,0 0-16,0 0 0,0 0 15,-21-1-15,0 22 16,0 0-16,0 0 0,0 0 16,-1 0-16,1 22 0,0-22 15,0 21-15,0 0 16,21 0-16,-21 21 0,-1-20 0,1 20 15,0-21-15,21 21 0,-21 1 16,21-22-16,-21 21 0,21-21 0,-21 22 16,21-22-16,0 0 0,0 0 15,21-21 1,0 0-16,0 0 0,0 0 16,0-21-16,-21 0 0,22 21 15,-1-21-15,0 0 0,0-22 0,0 22 16,0 0-16,1-21 0,-1 20 15,-21 1-15,21-21 0,0 21 0,-21 0 16,0-1-16,0 1 0,21 0 16,-21 0-1,0 42 1,0 0-16,0 0 16,0 1-16,0-1 0,0 21 0,0-21 15,0 22-15,-21-1 0,21-21 16,0 0-16,0 22 0,0-22 0,0 0 15,0 0-15,21 0 16,0-21-16,1 0 0,-1 0 16,0 0-16,0 0 0,0 0 15,0-21-15,1 0 0,-1 0 16,0 0-16,-21-22 0,0 22 16,21-21-16</inkml:trace>
  <inkml:trace contextRef="#ctx0" brushRef="#br0" timeOffset="8600.5">11832 423 0,'0'0'0,"-21"22"0,0-22 15,0 0-15,42 0 16,0 0-1,0 0-15,0 0 0,22 0 16,-1 0-16,0 0 0,1 0 16,-1 0-16,0 0 0,1 0 0,-1 0 15,0 0-15,1-22 0,-22 22 16,0 0-16,0 0 0,0 0 0</inkml:trace>
  <inkml:trace contextRef="#ctx0" brushRef="#br0" timeOffset="9452.7">13314 953 0,'0'-22'32,"0"1"-32,0 0 15,0 0-15,0 0 16,0 0-16,0-1 0,0 1 0,0 0 16,0 0-16,0 0 15,0 0-15,-21-1 0,-1 22 0,-20-21 16,21 21-16,-21 0 15,20 0-15,-20 0 0,0 0 0,-1 0 16,22 21-16,-21 1 0,0-22 0,-1 21 16,22 0-16,-21 21 0,21-21 15,-22 22-15,22-22 0,0 21 0,21 1 16,0-22-16,-21 21 0,21-21 16,0 22-16,0-22 0,0 0 0,0 0 15,21-21-15,0 21 0,0-21 16,0 0-16,1 0 0,-1 0 0,21 0 15,-21 0-15,22 0 0,-1-21 16,0 0-16,-21 21 0,22-42 0,-1 20 16,0 1-16,1 0 0,-22-21 15,21-1-15,-21 1 0,22 21 16,-22-21-16,0-22 0,0 22 0,0-1 16,-21 1-16,0 0 0,22-1 15,-22 1-15,0 0 0,0 21 0,0-22 16,0 1-16,0 21 0,0 0 15,0-1-15,-22 22 0,1 0 16,0 0-16,21 22 0,-21-1 16,0 0-16,21 21 0,0 1 0,-21-1 15,21 0-15,-22 1 0,22-1 16,0 0-16,0 22 0,0-22 0,0 0 16,0 22-16,0-22 0,0-21 15,0 22-15,0-1 0,22-21 16,-1 0-16,-21 1 0,21-1 0,0 0 15,0-21-15,0 0 0,1 0 16,20 0-16,-21 0 0,0 0 0,0 0 16,1-21-16,-1 0 0,21-1 15,-21 1-15</inkml:trace>
  <inkml:trace contextRef="#ctx0" brushRef="#br0" timeOffset="9947.54">13991 593 0,'0'0'0,"0"-21"0,0-1 16,-21 22-16,0 0 16,0 0-16,-22 0 15,22 0-15,0 0 0,0 22 0,-22 20 16,22-21-16,0 0 0,0 22 16,0-22-16,0 21 0,-1 0 0,1 1 15,0-1-15,21 0 0,0 1 16,0-22-16,0 21 0,0-21 0,0 1 15,0-1-15,0 0 0,0 0 16,21-21 0,0 0-16,1-21 15,-1 21-15,0-21 0,0 0 16,0-22-16,0 22 0,1-21 0,-1-1 16,0 1-16,0 0 0,0 21 15,0-22-15,-21 1 0,22 0 0,-22 20 16,0-20-16,0 21 0,0 0 15,21 0-15,-21 42 32,-21 0-32,21 0 15,0 21-15,0-20 0,0 20 0,0-21 16,0 21-16,0 1 0,0-1 16,0-21-16,0 22 0,0-22 15,0 0-15,0 21 0,0-21 0,0 1 16,21-22-16,0 21 0,0-21 15,0 0-15,0 0 0,22 0 16,-22 0-16,0 0 0,21 0 16,-20-21-16,-1-1 0,21 1 0,-21-21 15</inkml:trace>
  <inkml:trace contextRef="#ctx0" brushRef="#br0" timeOffset="10240.39">14605 233 0,'0'0'16,"0"-21"-16,0 0 0,0-1 0,0 65 31,-21-22-15,21 21-16,-21 1 0,-1-1 0,22 0 16,-21 1-16,0-1 0,21 21 15,0-20-15,-21-1 0,21 22 0,-21-22 16,21 0-16,-21 1 0,21-1 15,0 0-15,0 1 0,0-22 0,0 0 16,0 0-16,0 0 0,0 0 0,0 1 16,21-22-16,0 0 15,0 0-15,0 0 16,0 0-16,1-22 0,-1 22 16,0-21-16,0 0 0,0 0 0</inkml:trace>
  <inkml:trace contextRef="#ctx0" brushRef="#br0" timeOffset="10780.08">15071 550 0,'0'0'16,"0"-21"-16,-22 21 0,1 0 0,0 0 16,0 0-16,0 0 0,0 0 15,-1 0-15,1 21 0,-21 1 16,21-1-16,0 0 0,-1 0 0,22 0 15,-21 22-15,0-22 0,0 21 16,21-21-16,-21 22 0,21-22 0,0 21 16,0-21-16,-21 22 0,21-22 15,0 0-15,0 0 0,0 0 0,0 0 16,21-21 0,0 0-1,0 0-15,0-21 0,0 0 16,1 0-16,-1 0 0,0 0 0,0-1 15,0-20-15,0 21 0,1-21 0,-1 20 16,0-20-16,0 21 16,0-21-16,-21 20 0,0-20 0,21 21 15,-21 0-15,0 0 0,0-1 16,0 44 15,0-1-31,-21 0 0,21 0 0,0 0 16,-21 22-16,21-22 0,0 21 0,0-21 15,0 22-15,0-22 0,0 21 16,0-21-16,0 22 0,0-22 0,0 0 16,0 0-16,21 0 0,-21 0 15,21-21-15,1 22 0,-1-22 16,0 0-16,0 0 16,0 0-16,0 0 0,1-22 0,20 22 15,-21-21-15,0 0 0,0 0 16,1-21-16,-1 20 0,0-20 0,0 21 15,0-21-15</inkml:trace>
  <inkml:trace contextRef="#ctx0" brushRef="#br0" timeOffset="11088.03">14584 296 0,'0'0'0,"21"0"15,0 0 1,0 0-16,0 0 0,1 0 16,-1 0-16,21 0 0,-21 0 0,22-21 15,-1 21-15,0 0 0,-21 0 16,22-21-16,-1 21 0,-21 0 0,22 0 15,-22 0-15,0 0 16,0 0-16,0 0 0,-42 0 31,0 0-31,0 21 16</inkml:trace>
  <inkml:trace contextRef="#ctx0" brushRef="#br0" timeOffset="11796.65">10731 1376 0,'-21'0'0,"42"0"31,1 0-15,-1 0-16,21 0 0,0 0 15,1 0-15,20 0 0,1 0 16,-1 0-16,1 0 0,20 0 0,1 0 16,0 0-16,-1 0 0,22 0 15,0 0-15,21 0 0,-21 0 0,21 0 16,0 0-16,0 0 0,0 0 0,21-21 16,-21 21-16,21 0 0,0 0 15,1 0-15,-1 0 0,0 0 0,0-21 16,0 21-16,-21 0 0,21 0 15,-21 0-15,0 0 0,0-22 0,0 22 16,-21 0-16,21 0 0,-21 0 16,0 0-16,-21 0 0,20-21 15,-20 21-15,-21 0 0,-1 0 0,-21 0 16,1 0-16,-22 0 0,0 0 16,0 0-16,0 0 0,-21-21 15,0 0 32</inkml:trace>
  <inkml:trace contextRef="#ctx0" brushRef="#br0" timeOffset="11957.06">15515 1291 0,'0'21'16,"-21"-21"-1</inkml:trace>
  <inkml:trace contextRef="#ctx0" brushRef="#br0" timeOffset="16488">16129 783 0,'0'21'16,"-21"-21"-1,0 0 1,-1 0-16,1 0 16,0 0-16,21-21 15,-21 21-15,0 0 0,0 0 16,-1 0 15,44 0 0,20 0-31,-21 0 0,21 0 16,1 0-16,-1 0 0,22 0 16,-22 0-16,21 0 0,1 0 0,-1-21 15,1 21-15,-1 0 0,1 0 16,-1 0-16,-20 0 0,20-21 0,-20 21 16,-1 0-16,0 0 0,-21 0 15,1 0-15,-1 0 0,0 0 0,-21-21 16,-21 21 31,0-21-47,-1 21 31,1 0-31,21-22 16,-21 22-16</inkml:trace>
  <inkml:trace contextRef="#ctx0" brushRef="#br0" timeOffset="16956.75">16806 550 0,'-21'0'16,"21"22"30,21-22-46,0 21 16,1-21-16,-1 21 0,0 0 16,0-21-16,0 0 15,0 0-15,1 21 0,-1-21 0,21 0 0,-21 0 16,0 0-16,1 0 16,-1 0-16,0 0 15,-42 21 16,0-21-15,21 22-16,-22-22 0,1 21 0,0-21 16,-21 21-16,21 0 0,-1 0 15,1 22-15,-21-22 0,21 0 0,0 21 16,-22-21-16,22 22 0,0-22 16,0 21-16,0-21 0,-1 1 15,1-1-15,21 0 0,-21-21 0,21 21 16,0 0-1,0 0-15,21-21 32,0 0-17</inkml:trace>
  <inkml:trace contextRef="#ctx0" brushRef="#br0" timeOffset="19200.34">17970 508 0,'0'21'16</inkml:trace>
  <inkml:trace contextRef="#ctx0" brushRef="#br0" timeOffset="19580.13">17992 529 0,'21'0'62,"0"0"-30,-21-21-32</inkml:trace>
  <inkml:trace contextRef="#ctx0" brushRef="#br0" timeOffset="20127.86">18034 529 0</inkml:trace>
  <inkml:trace contextRef="#ctx0" brushRef="#br0" timeOffset="21367.92">18076 529 0,'0'21'0,"0"-42"94,21 21-94,1-21 0,-1 0 16,0 21-16,-21-21 0,21 0 15,0-1-15,0 1 0,-21 0 16,22 0-16,-22 0 0,0 0 15,0-1-15,0 1 0,-22 21 16,1 0-16,0 0 16,0 0-16,0 0 0,0 0 0,-22 0 15,22 0-15,0 21 0,0-21 16,0 22-16,-1-1 0,1 0 0,0 0 16,0 0-16,21 0 0,0 1 15,0-1-15,0 0 0,0 0 0,0 0 16,0 0-16,21 1 0,-21-1 0,21 0 15,22 0-15,-22 0 0,0 0 16,0 22-16,0-22 0,0 0 0,1 0 16,-1 0-16,0 1 15,0 20-15,-21-21 0,0 0 0,0 0 16,0 1-16,-21-1 0,0 0 16,0 0-16,-22-21 0,22 21 0,-21-21 15,21 0-15,-22 0 0,22 0 16,-21 0-16,21 0 0,-1 0 0,-20 0 15,21-21-15,0 21 0,21-21 16,-21 0-16,-1 0 0,22-1 0,0 1 16,0 0-16,0 0 0,0 0 15,0 0-15,0-1 0,0 1 0,22 0 16,-1 0-16,0 0 16,0 21-16,21-21 0,-20-1 15</inkml:trace>
  <inkml:trace contextRef="#ctx0" brushRef="#br0" timeOffset="21783.68">18500 529 0,'0'0'15,"-22"0"1,1 21 0,21 1-16,-21-22 0,0 21 15,0 0-15,0 0 0,-1 0 0,1 22 16,0-22-16,0 0 0,21 0 15,0 0-15,0 22 0,0-22 16,0 0-16,0 0 0,0 0 16,0 0-16,21-21 0,0 0 15,22 0-15,-22 0 0,0 0 0,0 0 16,21 0-16,-20 0 0,20-21 16,-21 0-16,21 0 0,-20 0 15,-1 0-15,21-1 0,-21 1 0,-21-21 16,0 21-16,0 0 0,0-1 0,0 1 15,0 0-15,0 0 0,-21 0 16,-21 0-16,21-1 0,-22 22 0,22 0 16,-21 0-16,-1 0 15,22 0-15,-21 0 0,21 0 0,0 22 16,-22-22-16,43 21 0,-21 0 16,21 0-16,0 0 0,0 0 15,0 1 1,21-22-16,0 0 0,1 0 0,-1 0 15,21 0-15,-21 0 0</inkml:trace>
  <inkml:trace contextRef="#ctx0" brushRef="#br0" timeOffset="22152.47">18796 572 0,'0'-22'31,"0"1"-15,21 21-16,0 0 16,0 0-16,1 21 15,-22 1-15,21-1 0,0 0 16,-21 0-16,0 0 0,0 0 16,0 1-16,0-1 0,0 0 0,0 0 15,0 0-15,0 0 0,0 1 16,0-1-16,0 0 15,-21-21 1,21-21 0,0 0-16,0-1 0,0 1 15,0 0-15,0 0 0,0 0 16,0 0-16,21-1 0,-21 1 16,21 0-16,-21 0 0,0 0 0,21 0 15,-21-1-15,21 1 0,1 0 16,-1 0-16,0 0 0</inkml:trace>
  <inkml:trace contextRef="#ctx0" brushRef="#br0" timeOffset="22396.33">19431 191 0,'0'-22'31,"0"44"-31,0-1 16,-21 21-16,0-21 15,21 22-15,-22-22 0,22 21 0,-21 0 16,21 1-16,-21-22 0,0 21 16,21 1-16,-21-22 0,21 21 0,-21-21 15,21 22-15,-22-22 0,22 0 16,0 0-16,0 0 0,0 0 16,22-21-1,-1 0-15,0-21 0,21 0 16,-21 21-16,1-21 0,-1 0 0</inkml:trace>
  <inkml:trace contextRef="#ctx0" brushRef="#br0" timeOffset="22584.22">19283 466 0,'0'0'0,"-21"0"0,42 0 47,0 0-47,0-21 16,0 21-16,22 0 0,-22 0 0,21 0 15,-21-22-15,22 22 0</inkml:trace>
  <inkml:trace contextRef="#ctx0" brushRef="#br0" timeOffset="23463.72">20532 318 0,'0'0'0,"-22"0"16,1 0-16,0 0 0,0 0 0,-21 0 16,20 21-16,1-21 15,0 21-15,0 0 0,0 0 0,0 22 16,-22-22-16,22 0 0,0 0 15,21 21-15,-21-20 0,0-1 0,-1 0 16,22 0-16,-21 0 0,21 0 16,0 1-16,0-1 0,0 0 0,21-21 15,1 0 1,-1 0-16,0 0 0,0 0 0,21 0 16,-20 0-16,20-21 0,-21 21 15,21-21-15,-20-1 0,20 1 0,-21 0 16,0 0-16,22 0 0,-43 0 15,0-1-15,0 1 0,0-21 16,0 21-16,0-22 0,-22 22 0,1-21 16,0 21-16,-21 0 0,21-1 15,-22 1-15,1 21 0,21 0 0,-22 0 16,22 0-16,0 0 0,0 0 16,0 0-16,0 0 0,21 21 15,0 1 1,21-22-16,21 0 0,-21 0 15,22 0-15,-1 0 0,0 0 16,1 0-16,20 0 0,-21 0 0,1-22 16,20 22-16,-20-21 0,-1 0 15,0 21-15,1-21 0,-1 0 0,-21 0 16,21 21-16,-20-22 0,-1 22 16,-42 22 15,21-1-31,-22 0 15,1 21-15,0-21 0,21 22 16,-21-1-16,21 22 0,-21-22 0,21 0 16,0 22-16,-21-22 15,21 22-15,-22 20 0,22-20 0,0-1 0,0 22 16,0-22-16,0 22 16,0 0-16,0-22 0,-21 22 0,21-22 15,-21 22-15,21-21 0,0 20 0,0-20 16,-21-1-16,21-20 0,-21-1 15,21 0-15,0 1 0,-21-22 0,21 0 16,-22-21 0,1 0-16,0 0 15,21-42-15,-21 20 0,21-20 0,-21 21 16,0-43-16,21 22 0,0-21 16,-22-1-16,22 1 0,-21-1 15,21 1-15,0-1 0,0-21 16,0 22-16,0-1 0,21-20 0,1 20 15,-22 1-15,21-1 0,0 22 16,0-22-16,21 22 0,-20 0 0,-1 21 16,21-22-16,-21 1 0,22 21 15,-22 0-15,21-22 0,-21 22 0,0 0 16</inkml:trace>
  <inkml:trace contextRef="#ctx0" brushRef="#br0" timeOffset="24560.39">21188 360 0,'0'0'0,"0"21"15,21-21 1,0 0-16,0 0 16,22 0-16,-22 0 0,21 0 15,0 0-15,1-21 0,-22 21 0,21-21 16,1 0-16,-1-1 0,-21 1 15,0 0-15,0 0 0,1 0 0,-22-22 16,0 22-16,0 0 0,0 0 16,0 0-16,0 0 0,-22 21 31,1 0-31,0 21 0,21 0 0,-21 21 16,0 1-16,21-1 0,0 0 15,-21 22-15,-1-22 0,22 22 16,-21-22-16,21 0 0,0 22 15,0-22-15,0 0 0,0 1 0,0-1 16,0 0-16,0-20 0,0 20 16,0-21-16,0 0 0,0 0 0,0 1 15,0-1-15,-21-21 0,0 0 16,0 0-16,0 0 16,-1-21-16,1 21 0,0-22 15,0 1-15,0-21 0,0 21 0,-1 0 16,1-1-16,0 1 0,0 0 15,21 0-15,-21 21 0,21 21 47,0 0-47,21 0 16,0 1-16,0-22 0,-21 21 0,21-21 16,1 0-16,20 0 0,-21 0 15,21 0-15,1 0 0,-1 0 0,0 0 16,22-21-16,-22-1 0,1 1 15,-1 0-15,0 0 0,1 0 0,-22 0 16,21-1-16,-42 1 0,21 0 0,-21 0 16,21 0-16,-21 0 15,-21 21 17,21 21-32,-21 0 0,21 0 15,0 0-15,0 0 0,0 1 16,-21-1-16,21 0 0,0 21 0,-21-21 15,21 1-15,0-1 0,0 0 16,0 0-16,0 0 0,0 0 0,0-42 47,0 0-47,0 0 16,0 0-16,0 0 0,21-1 0,0-20 15,0 21-15,0 0 16,-21-22-16,22 22 0,20-21 0,-21 21 15,0 0-15,0-1 0,1 1 0,20 0 16,-21 21-16,0 0 0,0 0 16,1 0-16,-1 21 0,0-21 0,-21 21 15,0 1-15,0 20 0,0-21 16,0 0-16,0 22 0,0-22 0,0 0 16,0 21-16,0-21 0,-21 1 15,21-1-15,0 0 0,-21-21 0,21 21 16,0 0-16,0-42 31,21 0-15</inkml:trace>
  <inkml:trace contextRef="#ctx0" brushRef="#br0" timeOffset="25579.81">22585 593 0,'0'0'0,"21"-21"16,0-1-16,0 1 0,0 21 16,1-21-16,-1 0 0,0 21 15,0-21-15,-21-22 0,21 22 0,-21 0 16,21 0-16,-21-21 0,0 20 16,0-20-16,0 21 0,0-21 15,-21 20-15,0 1 0,0 0 0,0 21 16,0 0-16,-1 0 15,1 0-15,21 21 0,-21 22 0,0-22 16,0 21-16,0 22 0,-1-22 16,1 21-16,0 1 0,21-1 0,-21 1 15,21 21-15,-21-22 0,21 22 16,0-1-16,0 1 0,0 0 0,0-1 16,0 22-16,0-21 0,0 0 15,0-1-15,0 22 0,-21-21 16,21-1-16,-22 1 0,1 21 0,21-21 15,-21-1-15,0-20 0,21 20 16,0 1-16,-21-21 0,21-1 0,0 1 16,-21-22-16,21 0 0,0-21 0,0 1 15,0-1-15,0 0 0,21-21 16,0 0-16,0-21 0,0 0 0,0-1 16,1 1-16,20-21 0,0 0 15,1-22-15,-1 22 0,0-22 0,1 1 16,-1-1-16,0-20 0,1-1 15,-1 21-15,-21-20 0,0-22 0,0 21 16,-21 1-16,0-1 0,0 0 16,0 22-16,-21-22 0,0 22 15,0 20-15,-21-20 0,20 20 0,1 1 16,-21 21-16,21-21 0,0 20 16,-1 1-16,1 0 0,21 0 0,0 0 15,0 0 1,0-1-16,0 1 0,21 21 15,1-21-15,20 0 0,-21 0 16,21 0-16,-20 21 0,20-22 0,-21 1 16,21 0-16,1 0 0,-22 0 15,21 0-15,-21-1 0,1 22 0,-1-21 16,0 0-16,0 0 16,-21 0-16,0 0 15,-21 21 16,0 0-31,0 21 0,21 0 16,0 0-16,-22 0 0,1 0 16,21 1-16,0 20 0,-21-21 0,21 21 15,0-20-15,0-1 0,0 0 16,0 0-16,0 0 0,0 0 16,21-21-16,0 0 0,1 0 15,-1 0-15,0 0 0,0 0 0,0 0 16,0-21-16,1 0 15,-1 0-15,-21 0 0,21 0 0,0-22 16,0 22-16,-21-21 0,0 21 16,0-22-16,0 22 0,0 0 0,0-21 15,0 20-15,0 1 0,-21 0 16,0 21-16,-21 0 0,20 0 16,1 0-16,0 0 0,0 0 15,-21 21-15,20-21 0,22 21 0,-21 1 16,21-1-16,0 0 15,0 0-15,0 0 0,0 0 16,21-21-16,1 22 16,-1-22-16,21 0 0,-21 0 15,0 0-15,1 0 0</inkml:trace>
  <inkml:trace contextRef="#ctx0" brushRef="#br0" timeOffset="25972.58">23537 614 0,'0'0'0,"0"-21"0,0 0 16,0-1 0,0 1-1,0 0-15,21 21 32,1 0-32,-1 0 0,0 0 15,0 21-15,0-21 0,0 21 0,1 1 16,-1-1-16,0 0 0,0 0 15,-21 21-15,0-20 0,0-1 0,21 0 16,-21 0-16,0 0 0,0 0 16,0 1-16,0-1 0,-21 0 15,0-21 17,21-21-32,0 0 15,0-1-15,0 1 0,0 0 16,0 0-16,0 0 0,0 0 15,0-1-15,0 1 0,21 0 0,-21 0 16,21 0-16,0 0 0,1-1 16,-1 22-16,0 0 0,0-21 15,0 21-15,0 0 0,1 0 16,-1 0-16</inkml:trace>
  <inkml:trace contextRef="#ctx0" brushRef="#br0" timeOffset="26668.18">24215 508 0,'0'21'0,"-22"-21"0,22 21 15,-21 1-15,0-1 0,21 0 16,-21 0-16,21 0 0,-21 0 0,21 1 16,0-1-16,0 0 0,0 0 15,0 0-15,0 0 0,0 1 0,0-1 16,0 0-1,0-42 17,0 0-17,0-1-15,0 1 16,0 0-16,0 0 0,0 0 0,0 0 16,0-1-16,0 1 0,0 0 15,21 0-15,0 0 0,-21 0 0,21-1 16,0 22-16,1-21 0,-1 21 15,0 0-15,0 0 16,0 0-16,-21 21 16,21 1-16,-21-1 0,0 0 15,22 0-15,-22 0 0,0 0 16,0 1-16,21-1 0,-21 0 0,0 0 16,0 0-16,0 0 15,-21-21 16,-1 0-15,22-21 0,0 0-16,0 0 0,0 0 15,0 0-15,0-1 0,0 1 0,22 0 16,-1 0-16,0-21 0,0 20 16,0 1-16,0 0 0,1 21 0,-1-21 15,0 0-15,21 21 0,-21 0 16,22 0-16,-22 0 0,0 0 0,0 0 15,0 21-15,1 0 0,-22 0 16,0 0-16,0 1 0,0 20 16,0-21-16,0 21 0,0-20 15,0 20-15,-22-21 0,1 21 0,0-20 16,0-1-16,21 0 0,-21 0 16,0 0-16,21 0 0,-22-21 0,22 22 15,22-22 16,-22-22-31,21 22 16</inkml:trace>
  <inkml:trace contextRef="#ctx0" brushRef="#br0" timeOffset="27147.91">25146 614 0,'0'0'0,"0"-42"31,0 20-31,-21 1 16,0 21-16,-1 0 0,1 0 0,0 0 16,0 21-16,-21 1 0,20-1 15,-20 0-15,21 0 0,0 0 0,-22 22 16,22-22-16,0 21 0,0-21 16,21 22-16,0-1 0,-21-21 0,21 0 15,0 22-15,0-22 0,0 0 16,0 0-16,21 0 15,0-21-15,0 0 16,0 0-16,1 0 0,-1 0 0,0-21 16,0 0-16,0 0 0,0 0 15,1-1-15,-22 1 0,21-21 0,0 21 16,0-22-16,-21 1 0,21 21 16,0-21-16,-21 20 0,0-20 0,0 21 15,22 21-15,-22-21 0,0 42 31,-22 0-15,22 21-16,0-20 0,0-1 0,0 0 16,0 0-16,0 21 0,0-20 15,0-1-15,0 0 0,0 0 16,0 0-16,0 0 0,22-21 31,-1 0-31,0 0 0,0 0 16,0-21-16,0 0 0</inkml:trace>
  <inkml:trace contextRef="#ctx0" brushRef="#br0" timeOffset="27415.75">25569 339 0,'0'0'0,"0"-21"16,0-1-16,0 1 0,-21 21 15,0 0-15,0 0 16,0 0-16,21 21 0,-22-21 0,1 43 15,21-22-15,0 0 0,-21 21 16,21 1-16,-21-22 0,21 21 0,0 1 16,0-1-16,0-21 0,-21 21 15,21 1-15,0-22 0,0 21 0,-21 1 16,21-22-16,0 0 0,0 0 16,0 0-16,0 0 0,0 1 15,21-44 16,0 22-31,-21-21 0,21 0 16</inkml:trace>
  <inkml:trace contextRef="#ctx0" brushRef="#br0" timeOffset="27670.83">25760 572 0,'0'-22'0,"0"44"0,-21-44 31,-1 22-16,1 0-15,0 22 0,0-1 0,21 0 16,-21 0-16,0 0 0,-1 0 16,22 22-16,0-22 0,-21 0 0,21 21 15,-21-20-15,21-1 0,0 21 16,0-21-16,0 0 0,0 1 16,0-1-16,21-21 15,0 0-15,1 0 16,-1 0-16,0-21 0,21 21 15,1-22-15,-1 1 0,0 0 0,22-21 16</inkml:trace>
  <inkml:trace contextRef="#ctx0" brushRef="#br0" timeOffset="28360.36">26268 572 0,'0'0'0,"-21"0"15,-1 0-15,1 0 0,0 0 16,0 0-16,0 0 0,0 21 0,-1 0 15,-20 0-15,21-21 0,0 21 16,21 0-16,-21 1 0,21-1 0,-22 21 16,22-21-16,0 0 0,0 1 15,0-1-15,0 0 0,0 0 0,0 0 16,22-21-16,-1 0 16,0 0-16,0 0 0,0 0 15,0 0-15,1 0 16,-22-21-16,21 0 0,-21 0 15,21 0-15,-21-1 0,0-20 0,0 21 16,0 0-16,0-22 0,0 22 16,21 0-16,-21-21 0,21 21 0,-21-1 15,21 1-15,1 0 0,-22 0 16,21 21-16,0-21 0,0 21 0,21 0 16,-20 0-16,-1 0 0,0 0 15,0 0-15,0 0 0,0 21 0,-21 0 16,22 0-16,-1 22 15,-21-22-15,21 0 0,-21 21 0,0-21 16,0 22-16,0-22 0,0 21 16,0-21-16,-21 22 0,0-22 0,-1 0 15,22 0-15,-21 0 0,21 1 16,-21-22-16,0 0 0,21 21 0,-21-21 31,21-21-31,0-1 0,0 1 16,0 0-16,0-21 0,0 21 15,21-22-15,0 22 0,0-21 0,0-1 16,1 1-16,-1 0 0,0-1 16,21 1-16,1 21 0,-22 0 0,21-22 15,0 43-15,1-21 16,-22 21-16,21 0 0,-21 0 0,1 0 16,-1 21-16,-21 1 0,0-1 15,0 21-15,0-21 0,0 22 0,-21-1 16,-1-21-16,1 21 0,0 1 15,0-1-15,0-21 0,0 22 0,-1-1 16,1-21-16,0 0 0,0 0 0,21 1 16,-21-1-16,21-42 47,0-1-47</inkml:trace>
  <inkml:trace contextRef="#ctx0" brushRef="#br0" timeOffset="28585.23">26225 148 0,'0'0'0,"-21"0"0,-63 0 31,62 0-31,22 21 15,-21-21-15,21 22 32,-21-22-32,0 0 15,21 21-15</inkml:trace>
  <inkml:trace contextRef="#ctx0" brushRef="#br0" timeOffset="28780.11">25400 423 0,'0'0'0,"-21"22"31,42-22-31,0 0 16,0 0-16,0 0 16,1 0-16,-1-22 0,21 22 0,-21 0 15,22 0-15,-22 0 0,21-21 16,-21 21-16,0 0 0,1 0 0</inkml:trace>
  <inkml:trace contextRef="#ctx0" brushRef="#br0" timeOffset="36024.21">635 1863 0,'-21'0'16,"0"0"-1,42 0 32,0 0-47,0 0 0,0 0 16,22 0-16,-22 0 0,21 0 15,0-21-15,1 21 0,-22-22 0,21 22 16,1-21-16,-1 21 0,0-21 16,22 21-16,-22-21 0,0 21 15,1 0-15,-22 0 0,21 0 0,-21 0 16,1 0-16,-44 0 31,1 21-31,-21-21 0,21 21 16,0-21-16,-22 21 0</inkml:trace>
  <inkml:trace contextRef="#ctx0" brushRef="#br0" timeOffset="36304.05">931 1884 0,'-21'0'0,"0"0"15,0 21 1,21 0-16,0 0 15,0 1-15,0-1 0,0 0 16,0 21-16,0-21 0,0 22 16,0-1-16,-21 0 0,21 1 0,-22-1 15,22 0-15,-21 1 0,21-1 16,0 0-16,0-20 0,0 20 16,0-21-16,0 0 0,0 0 15,0 1-15,0-1 0,21-21 47,1-21-47,-22-1 0</inkml:trace>
  <inkml:trace contextRef="#ctx0" brushRef="#br0" timeOffset="36727.81">1206 2180 0,'0'0'0,"0"21"47,0 1-47,0-1 0,-21 0 0,21 21 15,-21-21-15,21 22 0,-21-1 16,21-21-16,0 22 0,0-22 0,0 21 16,0-21-16,0 0 0,0 1 15,0-1-15,21 0 0,0 0 16,0-21-16,1 0 0,20 0 0,-21 0 15,0 0-15,22 0 0,-1-21 16,-21 21-16,21-21 0,1 0 0,-22-22 16,0 22-16,21 0 15,-20-21-15,-1 20 0,-21-20 0,0 0 16,0 21-16,0-22 0,0 1 16,0 21-16,-21-22 0,21 22 15,-22 0-15,1 0 0,0 21 0,-21 0 16,21-21-16,-1 21 0,1 0 15,0 0-15,-21 21 0,21-21 0,-1 21 16,1 0-16,0-21 0,0 21 16,0 1-16,21-1 15,0 0-15,0 0 0,0 0 16,21-21-16,0 0 16</inkml:trace>
  <inkml:trace contextRef="#ctx0" brushRef="#br0" timeOffset="38599.96">2857 2138 0,'0'0'0,"0"-21"0,0 0 0,22-1 16,-22-20-16,0 21 0,0 0 0,0-22 16,0 22-16,0-21 0,0 21 15,0 0-15,0-22 0,0 22 16,-22 0-16,1 21 15,0 0-15,0 21 0,0 0 0,0 0 16,-1 22-16,1-1 0,0 0 16,0 1-16,0-1 0,0 0 0,-1 22 15,1-22-15,21 22 0,0-22 16,-21 22-16,21-22 0,0 0 0,0 22 16,0-22-16,0-21 15,0 22-15,21-22 0,0 21 0,1-21 16,-1-21-16,0 21 0,0-21 15,0 0-15,22 0 0,-22 0 0,21 0 16,-21-21-16,22 21 0,-22-21 16,21-21-16,-21 21 0,22-1 0,-22-20 15,0 21-15,0-21 0,0-1 16,0 22-16,1-21 0,-1-1 0,-21 22 16,21-21-16,-21 21 15,0 0-15,0-1 0,0 1 0,0 0 16,0 42 15,0 0-31,-21 1 0,21-1 16,0 21-16,0-21 0,-21 22 0,21-22 15,0 21-15,-22-21 0,22 22 16,0-22-16,0 0 0,0 0 0,0 0 16,0 0-16,22-21 15,-1 22-15,0-22 0,0 0 0,0 0 16,0 0-16,1-22 0,-1 1 15,21 21-15,-21-21 0,0 0 16,1 0-16,-22 0 0,0-22 16,21 22-16,-21 0 0,0-21 0,0 20 15,0 1-15,-21 0 0,-1 0 16,1 0-16,0 0 0,-21 21 0,21 0 16,-1 0-16,1 0 0,0 0 15,0 0-15,0 0 0,21-22 31,21 22-15,0-21-16,0 21 0,22-21 0,-22 21 16,21-21-16,0 21 0,1 0 15,-1-21-15,0 21 0,1 0 16,-1 0-16,0 0 0,-20 0 16,20 0-16,0 21 0,-21-21 0,1 21 15,-1 0-15,0 0 0,-21 1 16,0-1-16,21 0 0,-21 0 0,0 0 15,0 0-15,0 22 0,0-22 16,0 0-16,0 0 0,0 0 0,-21-21 16,21 22-16,0-1 0,-21-21 15,21 21-15,-21-21 16,21-21 0,-22 0-16,22-1 15,0-20-15,0 21 0,0 0 16,0 0-16,0-22 0,0 22 15,0 0-15,0-21 0,22 20 0,-1-20 16,21 21-16,-21 0 0,22-22 16,-22 22-16,21 21 0,0 0 0,1 0 15,-1 0-15,-21 0 0,22 0 16,-1 21-16,-21 1 0,21-1 0,-20 21 16,-22-21-16,0 22 0,0-22 15,0 21-15,0 0 0,0-20 0,0 20 16,0-21-16,-22 21 15,22-20-15,-21-1 0,21 0 0,-21 0 16,21 0-16,21-42 31,0 0-31,1 0 0,-1-22 16,0 22-16,0-21 0</inkml:trace>
  <inkml:trace contextRef="#ctx0" brushRef="#br0" timeOffset="38867.8">4847 1715 0,'0'0'0,"-42"0"31,42 21-31,-21 0 0,-1 21 0,1 1 16,0-1-16,0 0 0,0 22 0,0-22 15,-1 22-15,1-22 0,0 21 16,0-20-16,0-1 0,0 22 0,21-22 15,0-21-15,0 21 0,0 1 16,0-22-16,0 0 0,0 0 0,21 0 16,0-21-16,21 0 0,-21 0 15,1 0-15,20 0 0,0-21 0,-21 0 16,22 0-16,-22 0 0,21 0 16,-21-1-16,1-20 0,-1 21 15</inkml:trace>
  <inkml:trace contextRef="#ctx0" brushRef="#br0" timeOffset="39047.69">4487 2223 0,'0'0'0,"-21"0"0,0 0 0,0 0 16,42 0 15,0 0-31,0 0 0,22 0 0,-22 0 16,21 0-16,0-22 0,1 22 15,-1-21-15,0 21 0,1-21 16,-1 21-16,0-21 0</inkml:trace>
  <inkml:trace contextRef="#ctx0" brushRef="#br0" timeOffset="39451.47">5016 2159 0,'0'0'0,"-21"0"32,21-21-32,0 0 0,21 21 15,1-21-15,-1 21 16,0 0-16,21 0 0,-21 0 16,22 0-16,-22 0 0,0 0 0,21 21 15,-20 0-15,20 0 0,-21-21 16,0 42-16,0-20 0,1-1 0,-1 0 15,-21 0-15,0 0 0,0 22 16,0-22-16,0 0 0,0 0 0,-21 21 16,-1-20-16,1-22 0,0 21 0,0 0 15,0-21-15,0 0 0,-1 0 16,22-21 0,0 0-16,0-1 15,0 1-15,0 0 0,0-21 16,0 21-16,22-1 0,-1-20 15,-21 21-15,21 0 0,0 0 0,0-22 16,22 22-16,-22 0 0,0 0 16,21 21-16,-21-21 0,22-1 0,-22 1 15,21 21-15</inkml:trace>
  <inkml:trace contextRef="#ctx0" brushRef="#br0" timeOffset="40117.12">5884 2011 0,'-21'0'16,"0"21"-16,0 0 16,0 0-16,-1 1 0,1-1 0,0 21 15,21-21-15,-21 0 0,0 22 16,21-22-16,0 21 0,0-21 0,0 22 16,0-22-16,0 0 0,0 0 15,0 0-15,0 1 0,21-1 0,0-21 16,0 0-16,0 0 0,1 0 15,20 0-15,-21 0 0,0 0 0,22-21 16,-1 21-16,-21-22 0,21 1 0,-20 0 16,-1-21-16,0 21 0,0-1 15,0 1-15,-21-21 0,0 21 16,0-22-16,0 22 0,0-21 16,-21 21-16,0 0 0,0-22 0,0 43 15,-1-21-15,1 0 0,-21 21 0,0 0 16,20 0-16,-20 0 0,0 0 15,21 21-15,-1-21 0,1 21 0,0-21 16,21 21-16,0 1 0,0-1 16,0 0-16,21-21 0,0 21 15,1-21-15,20 0 0,-21 0 16,21 0-16,1 0 0,-1 0 0,0 0 16,1 0-16,-1-21 0,0 21 0,1-21 15,-1 0-15,0-1 16,1 1-16,-22 0 0,21-21 0,-21 21 15,1-1-15,-1-20 0,0 21 16,-21 0-16,0-22 0,0 22 0,0 0 16,0 0-16,0 0 15,-21 21-15,0 0 16,-1 21-16,1 21 16,0-21-16,21 22 0,-21-22 0,21 21 15,0 1-15,-21-1 0,21 0 16,-21 1-16,21-1 0,0 0 0,0 1 15,0-1-15,0 0 0,0-21 0,0 22 16,21-22-16,0 0 16,0 0-16,0 0 0,0 1 0,1-1 15,-1-21-15,21 0 0,-21 0 0,22 0 16,-1-21-16,-21-1 0,21 1 16,-20 0-16,-1 0 0,21-21 0</inkml:trace>
  <inkml:trace contextRef="#ctx0" brushRef="#br0" timeOffset="43900.03">8107 2053 0,'0'0'0,"-21"0"15,-1 0-15,1 0 16,0 0 0,42 0 15,0 0-31,1 0 0,20 0 15,-21-21-15,21 0 0,-20 0 16,20 0-16,0-1 0,1 1 0,-22 0 16,21 0-16,0 0 0,-20-22 15,20 22-15,-21 0 0,-21 0 0,0-21 16,0 20-16,0 1 0,-21 0 16,0 0-16,0 0 0,-1 21 0,-20 0 15,0 0-15,-1 0 0,1 21 0,0 0 16,-1 21-16,-20-20 0,21 20 15,-1 0-15,22 1 0,-21-1 0,21 21 16,-1-20-16,22-22 0,0 21 16,0 1-16,0-22 0,22 21 15,-1-21-15,0 0 0,0-21 16,0 22-16,22-22 0,-22 0 0,21 0 0,-21 0 16,22 0-16,-1 0 15,-21 0-15,21 0 0,-20-22 0,20 22 16,-21-21-16,0 0 0,0 21 0,-21-21 15,-21 21 1,0 0-16,0 0 16,0 0-16,-22 0 0,22 21 15,-21 0-15,21 0 0,0-21 0,-1 22 16,-20-1-16,21 21 0,21-21 16,-21 0-16,0 1 0,21 20 15,-22-21-15,22 0 0,0 22 0,0-22 16,0 0-16,0 0 15,0 0-15,22-21 0,-1 0 16,0 0-16,0 0 0,0 0 16,0 0-16,1-21 0,-1 0 0,0 0 15,0 0-15,0-1 0,0 1 16,1-21-16,-1 21 0,21 0 0,-21-22 16,22 22-16,-22-21 0,21 21 0,0-1 15,1-20-15,-22 42 16,21-21-16,-21 0 0,1 21 0,20 0 0,-21 0 15,0 0 1,-21 21-16,0 0 0,0 0 16,0 0-16,0 22 0,0-22 15,-21 0-15,0 0 0,21 22 16,-21-22-16,0 0 0,-1 0 0,22 21 16,-21-20-16,21-1 0,-21-21 15,21 21-15,0-42 31,0 0-15,21-1-16,0 1 0,1 0 0,-1-21 16,0 21-16,0-1 0,21 1 15,-20 0-15,-1 0 0,0 0 16,21 0-16,-21-1 0,1 1 16,-22 0-16,21 0 0,0 21 15,-21-21-15,0 42 31,0 0-31,-21 0 0,21 0 16,-21 1-16,21-1 0,0 0 16,-22 21-16,22-21 0,0 1 0,0-1 15,0 21-15,0-21 0,0 0 16,0 1-16,0-1 0,22 0 0,-1 0 16,-21 0-16,21-21 0,21 0 0,-21 0 15,1 0-15,-1 0 16,21 0-16,-21 0 0,22-21 0,-22 0 15,21 21-15,-21-21 0,0-22 16,22 22-16,-22 0 0,0 0 0,0-21 16,-21 20-16,21 1 0,-21-21 0,22 21 15,-22 0-15,0-22 0,0 22 16,0 0-16,0 0 0,0 0 0,0-1 16,0 1-16,0 0 0,-22 21 15,1 0-15,0 21 16,21 0-16,-21 1 15,21-1-15,0 0 0,-21 0 0,21 21 16,0-20-16,0-1 0,0 21 16,0-21-16,0 0 0,0 22 15,0-22-15,21 0 0,0 0 0,-21 0 16,21-21-16,0 22 0,1-22 16,-1 0-16,0 0 0,0 0 0,0 0 15,0 0-15,1-22 0,-1 22 0,21-21 16,-21 0-16,0 0 0,1 0 15,20 0-15,-21-22 0,0 22 0,0 0 16,1-21-16,-1 20 0,0 1 16,0-21-16,0 21 0,0 0 0,1-1 15,-1 1-15,0 21 0,0-21 16,0 21 0,-21 21-1,0 0-15,0 1 16,0-1-16,21-21 15,1 0 17,-22-21-17,0-1 1,0 1-16,0 0 16,0 0-1,-22 21 1,1 0-1,0 21-15,0 0 16,0 0-16,0 1 0,21-1 16,-22 0-16,1 21 0,21-21 15,-21 1-15,21 20 0,0-21 0,0 0 16,0 22-16,0-22 0,0 0 0,0 0 16,0 21-16,0-20 15,21-1-15,0-21 0,1 0 0,20 0 16,-21 0-16,0 0 15,22 0-15,-1 0 0,-21-21 0,21-1 0,-20 1 16,20 0-16,-21 0 0,21 0 16,-20 0-16,-1-1 0,0 1 15,0-21-15,-21 21 0,21-22 0,-21 22 16,21 0-16,-21-21 0,0 21 16,22-1-16,-22 1 0,0 0 15,0 42 1,0 0-1,0 1-15,0-1 0,-22 0 0,22 21 16,0-21-16,0 1 0,0-1 16,0 0-16,0 21 0,0-21 15,0 1-15,0-1 0,22-21 0,-1 21 16,0-21-16,0 0 0,0 21 0,0-21 16,1 0-16,-1 0 0,0 0 15,0 0-15,0-21 0,0 0 16,1 21-16,-1-21 0,0-1 0,0 1 15,-21 0-15,21 0 0,0 0 0,-21-22 16,22 22-16,-22 0 0,0-21 16,0 21-16,0-1 0,21 1 0,-21 0 15,0 0-15,0 0 0,0 42 32,0 0-17,0 0-15,-21 0 0,21 1 16,0 20-16,0-21 0,0 0 0,-22 0 15,22 22-15,0-22 0,0 0 16,0 0-16,0 0 0,0 1 0,0-1 16,0 0-16,22-21 15,-1 0-15,0 0 0,21 0 16,-21 0-16,1 0 0,-1 0 0,0-21 16,21 0-16,-21-1 0,1 1 15,-1 0-15,0 0 0,0 0 16,0-22-16,0 22 0,1-21 0,-1 0 15,-21-1-15,0 22 0,21-42 16,-21 20-16,21 1 0,-21 0 0,0-1 16,0 22-16,0-21 0,0 21 15,0-1-15,0 1 0,0 0 0,0 0 16,0 42 0,-21 0-1,0 22-15,21-22 0,-21 21 16,21 0-16,-22 1 0,22 20 0,0-20 15,0-1-15,0 0 0,-21 1 0,21-1 16,0 0-16,0 1 0,0-1 16,0-21-16,0 21 0,0-20 0,21-1 15,1 0-15,-22 0 16,21-21-16,0 0 0,0 0 0,0 0 16,0 0-16,1 0 0,-1-21 0,0 0 15,0 0-15,21-1 0,-20 1 16,-1 0-16,0 0 0,0 0 0,0-22 15,0 22-15,1 0 0,-1-21 16,0 21-16,0-1 0,-21 1 0,21 21 16,-21-21-16,21 21 0,-21 21 31,-21 0-31,21 1 16,-21 20-16,21-21 0,-21 0 15,21 0-15,0 22 0,0-22 16,0 0-16,-21 21 0,21-20 0,0-1 15,0 21-15,0-21 0,0 0 16,0 1-16,21-1 0,0 0 16,0-21-16,0 0 0,1 0 15,-1 0-15,21 0 0,-21-21 0,22 0 16,-22-1-16,21 1 0,-21 0 0,22 0 16,-1-21-16,-21 20 0,0 1 15,0-21-15,1 21 0,-1-22 0,0 22 16,-21 0-16,0 0 0,21 0 15,-21 0-15,0 42 32,-21 0-32,21 0 15,-21 0-15,21 0 0,0 1 0,-21-1 16,-1 0-16,22 0 0,-21 21 16,21-20-16,0-1 0,0 0 0,0 0 15,0 0-15,0 0 0,0 1 16,21-22-1,1 0-15,-1 0 0,0 0 0,0-22 16,0 1-16,0 21 0,1-21 16,-1 0-16,0 0 0,0 0 15,0-1-15,-21-20 0,21 21 0,-21 0 16,0 0-16,0-22 0,0 22 16,0 0-16,-21 0 0,0 0 0,0-1 15,0 22-15,0 0 0,-1 0 0,-20 0 16,21 0-16,0 0 0,0 0 15,-1 0-15,1 0 0,21 22 0,0-1 16,0 0 0,21-21-1,1 0-15,-1 0 0,21 0 16,-21 0-16,0 0 0,22 0 0,-22 0 16,21-21-16,-21 21 0,1-21 0,20 21 15,-21 0-15,0-22 16,0 1-16,1 21 0,-1 0 0,0 0 15,0 0-15,0 0 0,0 0 16,1 0-16,-1 0 16,-21 21-16,0 1 15,0-1-15,0 0 16,0 0-16,0 0 0,0 0 0,0 1 16,0-1-16,0 0 0,0 0 15,0 0-15,0 0 0,0 1 16,0-1-16,0 0 0,0 0 15,0 0-15,0-42 47,0 0-31,21 0-16,-21 0 0,21-1 16,-21 1-16,0 0 0,21 0 15,0-21-15,-21 20 0,22-20 0,-1 21 16,0-21-16,21-1 0,-21 22 0,22-21 15,-1 21-15,0-1 0,1 1 16,-1 0-16,0 0 0,1 21 0,-1 0 16,-21 0-16,22 21 0,-22 21 15,-21-20-15,0 20 0,0 0 0,0 1 16,0-1-16,-21 0 0,-1 1 16,1-1-16,0 0 0,21 1 15,0-22-15,0 21 0,0-21 0,0 22 16,0-22-16,0 0 15,21-21-15,0 0 0,1 0 0,-1 0 16,21 0-16,0 0 0,1-21 0,-22 21 16,42-21-16,-20-1 0,-1 1 15,0-21-15,1 21 0,-1 0 0,-21-1 16,22-20-16,-22 21 16,0 0-16,0 0 0,-21-22 0,0 22 15,0 0-15,0 0 0,0 0 0,0-1 16,-21 1-16,0 0 15</inkml:trace>
  <inkml:trace contextRef="#ctx0" brushRef="#br0" timeOffset="44227.67">12382 1693 0,'-21'0'0,"0"0"78,0 0-62,0 0-16,0 0 16</inkml:trace>
  <inkml:trace contextRef="#ctx0" brushRef="#br0" timeOffset="44511.51">11218 2011 0,'0'0'0,"0"21"0,21-21 16,1 0-1,-1 0-15,0 0 0,0 0 0,21 0 16,-20 0-16,-1-21 0,21 21 16,-21 0-16,0 0 0,22 0 0,-22 0 15,0 0-15,0 0 0,0-21 16,1 21 0,-22-21 15</inkml:trace>
  <inkml:trace contextRef="#ctx0" brushRef="#br0" timeOffset="46196.03">14753 2286 0,'0'0'0,"0"21"15,21-42 16,0 0-31,1 21 16,-1-21-16,0 0 0,0-1 16,0 1-16,22 0 0,-22 0 0,21 0 15,-21-22-15,22 22 0,-22-21 16,0 21-16,0-22 0,0 1 0,-21 0 16,0 21-16,0-22 0,0 1 15,0 21-15,0 0 0,0-1 0,0 1 16,0 0-16,-21 21 0,0 0 15,0 0-15,0 21 0,-1 0 16,1 22-16,21-22 0,-21 21 16,0 22-16,21-22 0,-21 22 15,0-1-15,21 1 0,-22-1 0,1 1 16,0-1-16,0 22 0,21-22 16,-21 22-16,0 0 0,-1-22 0,22 1 15,0 20-15,-21-20 0,21 20 0,-21-20 16,21 21-16,0-22 0,0 22 15,-21-22-15,21 1 0,0-1 0,-21 1 16,21-1-16,0-20 0,0-1 0,0-21 16,0 21-16,0-20 0,0-1 15,21-21-15,0 0 0,0 0 16,0 0-16,1-21 0,20-1 0,-21 1 16,21 0-16,1-21 0,-22-1 15,21-20-15,1 21 0,-1-22 0,0 1 16,-21-22-16,1 21 0,20 1 0,-42-1 15,0-20-15,0 20 0,0-20 16,0 20-16,-21-21 0,0 22 0,-1-1 16,-20 22-16,0-21 0,-1 20 15,22 22-15,-21 0 0,0 0 0,20 0 16,1-1-16,0 22 0,0 0 16,0 0-16,21-21 0,21 21 31,0-21-31,0 21 15,22 0-15,-22-21 0,21 21 0,0-21 16,1 0-16,20-1 0,-20 1 0,-1 0 16,21 0-16,-20 0 0,-1-22 15,0 22-15,1-21 0,-1 21 0,0-22 16,-20 1-16,-1 0 0,0 21 16,0-22-16,0 1 0,-21 0 0,0 20 15,0-20-15,0 21 0,0 0 16,0 0-16,0-1 0,0 1 0,-21 21 15,0 0 1,0 21-16,21 22 16,0-22-16,0 21 0,0 1 0,0-1 15,-21 0-15,21 1 0,0 20 16,0-21-16,0-20 0,0 20 0,0 0 16,0-21-16,0 22 0,0-22 15,0 0-15,0 0 0,0 0 16,21 1-16,0-22 15,0 0 1,0 0 0,0 0-16,-21-22 15</inkml:trace>
  <inkml:trace contextRef="#ctx0" brushRef="#br0" timeOffset="46615.79">16002 1884 0,'0'0'0,"-21"21"32,0 0-32,-1 0 15,1 1-15,21 20 0,-21-21 16,0 0-16,21 0 0,-21 22 0,21-22 16,0 0-16,0 0 0,0 0 15,0 1-15,0-1 0,0 0 0,0 0 16,21-21-1,0 0-15,0 0 0,0 0 16,1 0-16,-1 0 0,0-21 0,21 21 16,-21-21-16,1 0 0,-1-1 0,0 22 15,0-42-15,0 21 0,0 0 16,-21 0-16,0-1 0,0-20 0,0 21 16,0 0-16,0-22 0,0 22 15,-21 0-15,21 0 0,-21 0 0,0 21 16,-21 0-16,20 0 0,1 0 15,0 0-15,0 21 0,-21-21 16,20 21-16,1 21 0,0-20 16,0-1-16,0 0 0,0 0 0,21 0 15,-22 0-15,22 1 0,0-1 0,0 0 16,22-21-16,-1 0 16,0 0-16,0 0 0,21 0 0</inkml:trace>
  <inkml:trace contextRef="#ctx0" brushRef="#br0" timeOffset="47179.46">16637 1926 0,'0'0'32,"-21"0"-32,21 21 0,-21 1 15,-1-1-15,1 0 0,21 0 16,-21 0-16,0 22 0,21-22 0,-21 0 15,21 0-15,-21 0 0,21 0 16,0 1-16,0-1 0,0 0 0,0 0 16,21-21 15,0 0-31,0 0 0,-21-21 0,21 0 16,0 21-16,1-21 15,-1-1-15,0 1 0,0 0 0,0 0 16,0 0-16,-21 0 0,22-1 0,-22 1 15,21 21-15,-21-21 0,0 42 32,0 0-32,0 1 15,0-1-15,0 0 0,0 0 0,0 0 16,0 0-16,0 1 0,0-1 0,0 0 16,0 0-16,21-21 15,0 0-15,0 0 0,0 0 16,1 0-16,-1 0 0,0 0 15,0 0-15,0-21 0,0 0 16,1 0-16,-1-1 0,-21-20 16,21 21-16,-21 0 0,0-22 15,0 22-15,0-21 0,0 21 0,0-22 16,0 22-16,0 0 0,-21 0 16,21 0-16,0 0 0,-21 21 15,-1 0-15,22 21 16,0 0-16,0 0 15,0 0-15,0 0 0,0 1 16,22-1-16,-1 0 0,0-21 0</inkml:trace>
  <inkml:trace contextRef="#ctx0" brushRef="#br0" timeOffset="48143.99">17674 2138 0,'21'-21'16,"-21"0"-16,21-1 0,-21 1 0,22 0 15,-22 0-15,21 0 0,-21 0 16,0-1-16,0 1 0,0 0 0,0 0 16,0 0-16,-21 42 31,-1-21-31,22 21 15,-21 0-15,0 0 0,0 22 0,21-22 16,-21 0-16,21 21 0,-21-20 0,21-1 16,0 0-16,-22 0 0,22 0 15,0 0-15,0 1 0,22-1 16,-1-21-16,0 0 16,0 0-16,0 0 0,0 0 0,1 0 15,-1 0-15,21-21 0,-21-1 16,0 22-16,1-21 0,-1 0 0,0 0 15,0 0-15,-21 0 0,0-22 0,0 22 16,0 0-16,0-21 16,0 20-16,0 1 0,-21 0 0,0 0 15,0 0-15,-1 21 0,1 0 16,0 0-16,0 0 0,0 0 0,0 0 16,-1 0-1,22 21-15,22-21 16,-1 21-16,21-21 15,-21 0-15,0 0 0,22 0 0,-22 0 16,21 0-16,1 0 0,-1-21 16,0 0-16,1 0 0,-1 21 0,0-22 15,1 1-15,-1 0 0,0 0 16,1 0-16,-22 21 0,0-21 16,-21-1-16,21 1 0,-21 42 31,-21-21-16,21 22-15,-21 20 0,21-21 16,-21 21-16,-1-20 0,22 20 0,-21 0 16,0 1-16,21-1 0,-21 21 15,0-20-15,21-1 0,-21 22 0,-1-22 16,1 21-16,21 22 0,0-21 16,0 20-16,0-20 0,0 20 15,0-20-15,0-1 0,0 22 0,0-21 0,0 20 16,0-20-16,0 20 15,0-20-15,0-1 0,21 1 0,1-1 16,-22 1-16,0-1 0,0-20 0,0 20 16,0-20-16,0-22 0,0 21 15,0-21-15,0 0 0,-22-21 0,1 0 16,0 0-16,0 0 0,0 0 16,21-21-16,-21 0 0,-1 0 15,22 0-15,-21-22 0,0 1 0,21 0 16,0-22-16,0 22 0,0-43 0,0 22 15,0-1-15,0 1 0,0-22 16,0 22-16,0-1 0,0 1 0,0-1 16,21 1-16,0-1 15,1 1-15,-1 20 0,21-20 0,-21 20 16,0-20-16,22 21 0,-22-1 16,21 1-16,-21 0 0,1 20 0,20-20 15,-21 21-15,21-21 0,-20 20 0,20-20 16,0 21-16</inkml:trace>
  <inkml:trace contextRef="#ctx0" brushRef="#br0" timeOffset="48488.06">19473 1757 0,'0'0'16,"0"-21"-16,0 0 0,0-1 16,0 1-16,0 0 15,0 42 1,0 22 0,0-22-16,0 21 0,0-21 15,0 22-15,0 20 0,0-21 0,-21 1 16,0-1-16,21 0 0,-21 1 15,21-22-15,-21 21 0,21-21 16,0 22-16,0-22 0,-22 0 0,22 0 16,0 0-16,0-42 47</inkml:trace>
  <inkml:trace contextRef="#ctx0" brushRef="#br0" timeOffset="49139.67">19156 2117 0,'0'0'0,"0"-21"0,-21 21 16,21-22-1,21 22 1,0 0-16,0 0 16,0-21-16,22 21 0,-22 0 0,21-21 15,22 21-15,-22-21 0,21 0 16,-20 21-16,20-21 0,-20-1 0,-1 1 15,0 0-15,1 0 0,-1-21 16,-21 20-16,0 1 0,0 0 0,-21-21 16,0 21-16,0-1 0,0 1 15,0 0-15,0 0 0,-21 21 16,0 0-16,0 0 16,0 21-16,0 0 15,21 22-15,-22-22 0,22 21 16,-21 0-16,21 1 0,0-1 0,0 0 15,-21 1-15,21-1 0,0 0 16,-21 1-16,21-22 0,0 21 0,0-21 16,0 22-16,0-22 0,0 0 0,0 0 15,0 0-15,0 1 0,0-1 16,0-42 31,0-1-47,21 1 15,-21 0-15,21 0 0,0 0 0,1 0 16,-22-1-16,21 1 0,0 0 0,0-21 16,21 21-16,-20-1 0,-1 1 15,0 0-15,0 0 0,21 0 0,-20 0 16,20 21-16,-21 0 0,0 0 16,0 21-16,1 0 0,-1 0 0,-21 0 15,21 22-15,-21-22 0,0 0 16,0 21-16,0-21 0,0 1 0,0-1 15,-21 0-15,0 0 16,21 0-16,-22 0 0,22 1 16,0-44 31,0 1-32,0 0-15,22 21 0,-22-21 16,21 0-16</inkml:trace>
  <inkml:trace contextRef="#ctx0" brushRef="#br0" timeOffset="49479.48">20320 2201 0,'21'0'15,"0"0"-15,0 0 16,1 0-16,-1 0 15,0-21-15,0 21 0,0-21 16,0 21-16,-21-21 0,22 21 0,-22-21 16,21 21-16,-21-21 0,0-1 15,-21 22 1,-1 0-16,1 0 16,21 22-16,-21-1 0,0-21 0,0 21 15,0 0-15,-1 0 16,22 0-16,-21 1 0,21-1 0,0 0 15,0 0-15,0 0 16,21 0-16,1-21 16,-1 0-16,0 0 0,0 0 0,0 0 15,0 0-15,22 0 0,-22 0 16,0-21-16,21 0 0,-20 21 0,-1-21 16</inkml:trace>
  <inkml:trace contextRef="#ctx0" brushRef="#br0" timeOffset="50012.17">21907 2117 0,'0'0'0,"0"21"0,0 21 0,-21-21 0,21 22 16,-21 20-16,21-20 0,-21 20 16,21 1-16,0-22 0,-21 21 0,21 22 15,-21-21-15,-1-1 0,1 1 16,21-1-16,-21 1 0,0-1 0,0 1 16,0-1-16,-1 1 0,1-1 0,0 1 15,0-1-15,0-21 16,0 22-16,-1-22 0,1 1 0,0-1 15,21-21-15,0 21 0,-21-20 0,21-1 16,-21-21-16,21 21 0,0 0 16,0-42 15,0 0-31,0 0 16,21-1-16,0 1 0,-21 0 0,21-21 15,-21 21-15,21-22 0,1 1 16</inkml:trace>
  <inkml:trace contextRef="#ctx0" brushRef="#br0" timeOffset="50497.89">21653 2180 0,'-21'-21'0,"21"-64"31,0 64-31,21 0 0,-21 0 15,22 0-15,-1 21 0,0-21 16,0-1-16,21 22 0,-20 0 0,20 0 16,0 0-16,-21 0 0,22 0 15,-1 0-15,-21 0 0,22 22 0,-22-1 16,0 21-16,0-21 0,0 0 16,-21 22-16,0-22 0,0 21 0,0-21 15,0 1-15,-21 20 0,0-21 16,0 0-16,-22 0 0,22 1 15,0-22-15,0 21 0,0 0 16,0-21-16,-1 0 0,22-21 31,0 0-15,22-1-16,-1 22 16,0-21-16,0 0 0,0 21 15</inkml:trace>
  <inkml:trace contextRef="#ctx0" brushRef="#br0" timeOffset="50924.65">22415 2053 0,'0'0'15,"0"-21"-15,0 0 16,0 0-1,22 21-15,-1 0 0,0 0 16,0 0-16,0 0 16,0 0-16,1 0 0,-1 0 15,0 21-15,0 0 0,21 0 16,-42 0-16,22 1 0,-1-1 0,-21 0 16,21 0-16,-21 0 0,0 0 15,0 1-15,0-1 0,0 0 0,-21 0 16,0 0-16,-1-21 0,1 0 15,0 21-15,0-21 0,0 0 16,21-21 0,0 0-1,0 0-15,0 0 0,21 0 16,0-1-16,0 1 16,0 0-16,1 0 0,-1 0 15,0 0-15,21-1 0,-21 1 16,1 0-16,20 0 0,-21 21 0,0-21 15,22 21-15,-22 0 0,0-21 16,0 21-16,0 0 0</inkml:trace>
  <inkml:trace contextRef="#ctx0" brushRef="#br0" timeOffset="51349.41">23262 1905 0,'-42'0'31,"21"21"-31,-1 0 16,1 1-16,21-1 0,-21 0 16,0 0-16,0 0 0,21 0 0,-21 1 15,-1-1-15,22 0 0,0 0 16,0 0-16,0 0 0,0 1 0,0-1 16,0 0-16,0 0 0,0 0 15,22-21-15,-1 0 16,0 21-16,0-21 0,0 0 0,0 0 15,1 0-15,20 0 0,-21-21 16,0 21-16,0-21 0,1 0 0,-1 21 16,0-21-16,0 0 0,-21-1 15,0 1-15,0-21 0,0 21 16,0 0-16,0-22 0,0 22 16,0 0-16,-21 0 0,0 0 0,0-1 15,-1 22-15,1 0 0,0 0 16,0 0-16,-21 0 0,20 0 0,1 0 15,0 0-15,0 22 0,0-1 16,0 0-16,-1-21 0,22 21 0,0 0 16,0 0-16,0 1 15,22-1-15,-1-21 16,21 0-16,-21 0 0</inkml:trace>
  <inkml:trace contextRef="#ctx0" brushRef="#br0" timeOffset="52112.49">23939 2032 0,'-42'-42'15,"0"42"1,21 0-16,-1 0 0,-20 0 16,0 21-16,21-21 0,-22 21 0,22 0 15,-21 0-15,21 1 0,-1-1 16,1 0-16,0 0 0,0 0 0,21 0 15,0 1-15,0-1 0,0 0 16,0 0-16,21 0 16,0-21-16,22 21 0,-22-21 15,0 0-15,0 0 0,0 0 16,22 0-16,-22 0 0,0 0 0,0-21 16,0 0-16,0 21 0,1-21 15,-1 0-15,0 21 0,0-21 0,-21-1 16,0 1-16,21 0 0,-21 0 15,21 0-15,-21 0 0,0-1 0,0 1 16,0 42 31,0 1-47,0 20 0,0-21 16,-21 0-16,21 22 0,-21-1 0,21 0 15,0 1-15,-21-1 0,0 0 16,21 22-16,-21-22 0,21 22 0,0-1 15,0 1-15,0-22 0,0 21 16,0 1-16,0 21 0,0-22 0,0 1 16,0 20-16,0 1 0,21 0 0,0-22 15,-21 22-15,21-1 0,-21-20 16,21 21-16,-21-1 0,21-20 0,-21 20 16,0 1-16,0-21 0,0-1 15,0 1-15,0-1 0,-21 1 16,-21-22-16,21-21 0,-22 21 0,1-20 15,0-1-15,-1 0 0,22 0 0,-21-21 16,0 0-16,-1 0 0,1 0 16,21 0-16,0-21 0,-22 0 0,43 0 15,-21-1-15,0-20 0,21 0 0,-21-22 16,21 1-16,0-22 0,0 22 16,0-22-16,0-21 0,0 21 0,0-20 15,0-1-15,21-21 0,-21 21 0,21 0 16,0 0-16,0 22 0,1-1 15,-1 0-15,0 22 0,0-1 16,0 1-16,22 20 0,-22 1 16,21 0-16,-21-1 0,22 1 0,-22 21 15,0 0-15,0 0 0,21-1 16,-20-20-16,-1 21 0,0 0 0,0 0 16,0-1-16,0 1 0</inkml:trace>
  <inkml:trace contextRef="#ctx0" brushRef="#br0" timeOffset="52584.74">24088 2138 0,'0'-21'16,"0"0"-1,0-1-15,21 22 16,0-21-16,0 21 15,0 0-15,0 0 0,1 0 0,-1 0 16,0-21-16,0 21 0,0 0 16,0 0-16,1 0 0,-1 21 15,0 0-15,-21 1 16,21-1-16,-21 0 0,0 0 0,0 0 16,0 0-16,0 22 0,0-22 15,0 0-15,0 0 0,0 0 16,-21 1-16,21-1 0,0 0 0,0 0 15,-21-21 1,21-21 0,0 0-1,0 0-15,0-1 0,0 1 0,21 0 16,-21-21-16,21 21 16,0-1-16,-21 1 0,21 0 0,1 0 15,-22 0-15,21 0 0,0-1 16,0 1-16,0 0 0,0 21 31,1 0-31,-1 0 16,0 0-1,-21 21-15,0 0 0</inkml:trace>
  <inkml:trace contextRef="#ctx0" brushRef="#br0" timeOffset="53120.57">25146 2138 0,'0'0'0,"0"-85"31,0 64-15,0 0-16,-21 0 0,0 21 0,21-21 15,-22 21-15,1 0 0,0 0 16,0 0-16,0 0 0,0 0 0,-1 0 15,-20 21-15,21 0 0,0 0 0,-22 0 16,22 0-16,-21 1 0,21-1 16,0 21-16,-1-21 0,1 0 0,0 22 15,21-22-15,0 0 0,0 0 16,0 0-16,0 1 0,0-1 0,0 0 16,21-21-16,0 0 15,1 21-15,20-21 0,-21 0 0,0 0 16,22 0-16,-22 0 0,0-21 15,21 0-15,-21 0 0,1 21 0,20-22 16,-21 1-16,0 0 0,0 0 16,1-21-16,-1 20 0,-21 1 0,0 0 15,0 0-15,0 0 0,0 0 16,0-1-16,0 44 31,-21-1-15,21 0-16,-22 0 0,22 0 15,0 0-15,0 1 0,0-1 16,0 0-16,0 0 0,0 0 0,0 0 16,0 1-16,22-1 15,-1-21-15,0 0 0,0 0 16,0 0-16,0 0 0,1 0 16,-1-21-16,0-1 0,0 1 0,21 0 15</inkml:trace>
  <inkml:trace contextRef="#ctx0" brushRef="#br0" timeOffset="53820.17">25463 2053 0,'0'0'0,"0"-21"0,0 0 0,0 0 16,0 42 15,0 0-31,0 0 16,-21 0-16,21 1 0,-21-1 0,21 0 15,-21 0-15,21 0 0,0 0 0,-21 1 16,21-1-16,-21-21 0,21 21 15,0 0-15,-22-21 0,22 21 0,0-42 63,0 0-63,0 0 16,0 0-16,0-1 0,0 1 15,0 0-15,0 0 0,22 0 16,-1 0-16,0-1 0,-21 1 15,21 0-15,0 0 0,0 0 0,1 0 16,-1 21-16,0-22 0,0 22 16,0 0-16,0 0 0,1 0 0,-1 0 15,0 22-15,0-1 0,-21 0 16,0 0-16,0 0 0,0 0 0,0 1 16,0 20-16,0-21 0,0 0 15,0 0-15,0 1 0,0-1 16,0 0-1,-21-21-15,0 0 16,0 0 0,21-21-1,-22 21-15,22-21 0,0-1 16,0 1-16,0 0 0,0 0 16,22 0-16,-1 0 0,0-1 0,0 1 15,0 0-15,0 0 0,22-21 16,-22 20-16,0 1 0,21 21 0,-20-21 15,20 21-15,-21 0 0,21 0 16,-20 0-16,20 0 0,-21 0 0,0 21 16,0 0-16,1 1 0,-1-1 15,-21 0-15,0 0 0,0 0 0,0 22 16,0-22-16,0 0 0,-21 0 16,-1 0-16,1 0 0,0 1 15,0-22-15,0 21 0,0-21 0,-1 21 16,1-21-16,21 21 15,-21-21-15</inkml:trace>
  <inkml:trace contextRef="#ctx0" brushRef="#br0" timeOffset="54012.06">26437 2392 0,'-21'0'62,"0"0"-46</inkml:trace>
  <inkml:trace contextRef="#ctx0" brushRef="#br0" timeOffset="77268.91">931 3810 0,'-21'0'31</inkml:trace>
  <inkml:trace contextRef="#ctx0" brushRef="#br0" timeOffset="77675.67">974 3768 0,'0'-21'31,"0"-1"-31,0 1 16,0 0-16,0 0 15,0 0 17,0 42-17,0 0-15,0 0 16,0 0-16,0 1 0,0-1 15,0 21-15,0 0 0,-22 1 16,22-1-16,0 0 0,0 22 16,0-22-16,-21 22 0,21-22 0,0 0 15,0 1-15,0-1 0,0 0 16,0-20-16,0-1 0,0 0 0,0 0 16,0 0-16,0-42 46,0 0-46,0 0 16,0 0-16</inkml:trace>
  <inkml:trace contextRef="#ctx0" brushRef="#br0" timeOffset="78044.47">1418 4001 0,'0'0'16,"0"21"-16,0 0 0,-21 0 0,21 0 15,-21 0-15,21 1 0,-21-1 0,21 0 16,0 0-16,21-21 31,0 0-31,0 0 0,0 0 16,0-21-16,1 21 15,-1-21-15,0 0 0,-21-1 0,0 1 16,0 0-16,0 0 0,0 0 16,0 0-16,0-1 0,-21 1 15,0 21-15,-1 0 0,1 0 16,0 0-16,0 0 0,0 0 16,21 21-16,-21 1 0,-1-1 0,22 0 15,-21 0-15,21 0 0,0 0 16,0 1-16,0-1 0,21-21 15,1 0-15,-1 0 16,0 0-16</inkml:trace>
  <inkml:trace contextRef="#ctx0" brushRef="#br0" timeOffset="79067.59">3196 3852 0,'0'0'0,"21"-21"0,-21 0 15,21 0-15,-21 0 16,0 0-16,0-1 0,0 1 16,0 0-16,-21 0 0,0 0 15,21 0-15,-21-1 0,0 22 16,0-21-16,-1 21 0,1 0 15,0 0-15,0 0 0,0 0 0,0 21 16,-1 1-16,1-1 0,0 0 16,0 0-16,0 21 0,0 1 0,-1-22 15,1 21-15,21 1 0,0-1 16,0 0-16,-21-21 0,21 22 0,0-1 16,0-21-16,0 0 0,0 1 15,21-1-15,-21 0 0,21-21 0,1 0 16,-1 0-16,0 0 0,0 0 15,0 0-15,0 0 0,1-21 0,-1 0 16,0-22-16,21 22 16,-21 0-16,1-21 0,-1 20 0,0-20 15,0 0-15,0 21 0,-21-22 16,21 22-16,-21-21 0,22 21 0,-22-1 16,0 1-16,0 0 0,0 0 15,0 42 1,0 0-1,0 0-15,-22 1 0,1-1 0,21 0 16,-21 21-16,21-21 16,0 1-16,0 20 0,0-21 0,0 0 0,0 22 15,0-22-15,0 0 16,0 0-16,21-21 0,-21 21 0,21-21 16,1 0-16,20 0 0,-21 0 15,21 0-15,-20-21 0,20 21 0,0-21 16,-21 0-16,22 0 0,-1-22 15,-21 22-15,22 0 0,-22-21 0,0 20 16,0-20-16,-21 21 0,0-21 16,0 20-16,0-20 0,0 21 0,0-21 15,-21-1-15,-21 22 0,20-21 16,-20 21-16,0-22 0,-1 22 16,-20 0-16,21 0 0,-22 0 0,1 21 15,-1 0-15,22 0 0,-22 0 16,1 0-16,-1 42 0,22-21 15,-22 0-15,1 22 0,21-1 0,-1 21 16,1-20-16,0 20 0,20 1 16,-20-1-16,42 1 0,-21-1 0,21 1 15,0-1-15,0 1 0,0-22 16,0 22-16,0-22 0,21 0 16,0 1-16,0-1 0,22 0 0,-22-21 15,21 1-15,1-1 0,-1-21 16,0 21-16,1-21 0,-1 0 0,0 0 15,1 0-15,-1 0 0,0-21 16,1 21-16,-1-21 0,0-1 16,1-20-16,-1 21 0,0-21 0</inkml:trace>
  <inkml:trace contextRef="#ctx0" brushRef="#br0" timeOffset="79463.36">4233 3450 0,'0'0'0,"0"-21"16,-21 42-16,21 0 15,-21 1-15,21 20 16,0-21-16,0 21 0,0-20 0,0 20 16,-21 0-16,21 1 0,-21-22 15,21 21-15,0 0 0,0-20 16,0 20-16,-22-21 0,22 21 0,0-20 15,-21-1-15,21 0 0,0 0 16,21-21 15,-21-21-31,22 0 0,-22 0 0,21-1 16</inkml:trace>
  <inkml:trace contextRef="#ctx0" brushRef="#br0" timeOffset="80019.78">4212 3450 0,'0'-21'0,"0"42"0,-21-63 16,21 21-16,0 0 0,0-1 15,0 1-15,0 0 16,0 0-16,0 0 0,21 21 0,0-21 16,22-1-16,-22 22 0,21 0 15,0 0-15,1 0 0,-1 0 0,0 0 16,1 22-16,-1-1 0,-21 0 15,22 21-15,-22-21 0,-21 22 0,0-1 16,0-21-16,0 22 0,-43-1 16,22-21-16,-21 21 0,0-20 0,-22 20 15,22-21-15,-1 0 0,1 0 16,0 1-16,21-22 0,-1 0 16,1 0-16,0 0 0,42-22 31,0 1-31,1 21 0,20-21 15,-21 21-15,21-21 0,-20 21 16,20 0-16,0 0 0,1 0 0,-1 0 16,0 0-16,1 0 0,-1 0 15,21 0-15,-20 21 0,-22-21 0,21 21 16,-21 0-16,22 1 0,-43-1 16,0 0-16,0 0 0,0 21 15,0-20-15,-21 20 0,-1-21 0,-20 21 16,0-20-16,-22 20 0,22-21 15,-22 0-15,1 0 0,21 1 0,-22-1 16,22 0-16,-1-21 0,1 0 16,21 0-16,-21 0 0,20 0 0,1 0 15,0-21-15,0 0 0,0 21 16,21-22-16,0 1 0,0 0 16,0 0-16,0 0 15,42 0-15,-21-1 0,0 1 0,1 0 16,20 0-16,0 0 0</inkml:trace>
  <inkml:trace contextRef="#ctx0" brushRef="#br0" timeOffset="80407.58">5016 3747 0,'22'21'16,"-1"-21"-1,0 0-15,0 0 16,0-21-16,0-1 0,1 1 16,-1 0-16,0 0 15,0 0-15,-21 0 16,21 21-16,-21-22 0,0 1 0,0 0 16,-21 21-1,0 0-15,0 0 0,0 0 16,-1 21-16,1 0 0,0 1 0,-21-1 15,21 0-15,-22 0 0,22 0 16,0 22-16,0-22 0,0 0 0,21 0 16,-22 0-16,22 0 0,0 1 15,0-1-15,0 0 0,0 0 0,22-21 16,-1 21-16,0-21 0,21 0 16,-21 0-16,1 0 0,20 0 15,-21 0-15,21 0 0,-20-21 0,20 0 16,0 0-16,1 0 0,-22-1 15,21-20-15,0 21 0</inkml:trace>
  <inkml:trace contextRef="#ctx0" brushRef="#br0" timeOffset="81367.96">5715 3133 0,'0'0'0,"-21"0"0,21-21 15,-21 21-15,-1 0 16,22 21-16,-21 0 15,21 0-15,-21 0 16,21 22-16,0 20 0,0-21 0,0 22 16,0-22-16,-21 22 0,21-1 15,-21 1-15,0-1 0,21 22 0,-22 0 16,1-1-16,0 1 0,0 0 0,0 20 16,0-20-16,-1 21 0,1 21 15,-21-21-15,21 21 0,0 0 0,-1-21 16,1 21-16,21 0 0,-21-22 15,21 1-15,-21 21 0,21-42 0,0 21 16,0-22-16,0-20 0,0-1 0,0 1 16,0-22-16,21 1 0,0-22 0,0 0 15,1 0-15,-1-21 16,21 0-16,-21 0 0,0 0 16,22-21-16,-22-21 0,21 20 0,1-20 15,-1 0-15,0-22 0,1 22 16,-1-43-16,0 22 0,1-22 0,-1 0 15,0 1-15,1-1 0,-22 0 0,0 1 16,-21-1-16,0 0 0,0-20 16,0 20-16,-42 21 0,20-20 0,-20 20 15,-21 1-15,20-1 0,-20 1 0,-1-1 16,1 22-16,-1-22 16,1 22-16,20 0 0,-20-1 0,21 1 15,-1 0-15,22 21 0,-21-22 16,21 22-16,21 0 0,0 0 0,0 0 15,0-1-15,0 1 0,0 0 16,0 0-16,21 0 0,0 0 0,0-1 16,0 1-16,22 0 0,-22 0 0,21-21 15,0 20-15,1 1 0,-1-21 16,0 21-16,1-22 0,-1 22 0,-21 0 16,22 0-16,-22 0 0,0 0 15,-21-1-15,0 1 0,-21 21 31,0 0-31,-1 0 16,1 21 0,0 1-16,21-1 0,0 21 0,-21-21 15,21 0-15,-21 1 0,21 20 0,-21-21 16,21 0-16,0 22 0,0-22 16,0 0-16,0 0 0,0 0 0,21 0 15,0-21-15,-21 22 0,21-22 16,0 0-16,0 0 0,1 0 0,20 0 15,-21 0-15,0 0 0,22-22 16,-22 1-16,0 21 0,21-21 0,-21 0 16,1 0-16,-1 0 0,0-1 0,-21 1 15,0 0-15,21-21 0,-21 21 16,0-1-16,0 1 0,0 0 16,0 0-16,-21 21 0,0-21 15,0 21-15,-1 0 0,1 0 0,0 0 16,-21 0-16,21 0 0,-22 0 15,22 21-15,0-21 0,0 21 0,0-21 16,21 21-16,0 0 0,0 1 16,0-1-16,0 0 15,21-21-15,0 0 16,0 21-16,0-21 0,0 0 16,22 0-16,-22 0 0,21 0 0,-21 0 0</inkml:trace>
  <inkml:trace contextRef="#ctx0" brushRef="#br0" timeOffset="81767.73">6075 3641 0,'0'-21'15,"-21"21"1,21-22-16,0 1 16,0 0-16,21 21 15,0-21-15,0 21 0,0 0 0,0-21 16,1 21-16,-1 0 0,21 0 15,-21 0-15,0 0 0,1 21 16,-1 0-16,21 0 0,-21 0 0,-21 1 0,21 20 16,-21-21-16,0 21 15,0-20-15,0-1 0,0 21 0,-21-21 16,21 0-16,-21 1 0,0-1 16,0 0-16,0-21 0,-1 21 15,1-21-15,0 0 16,21-21-16,0 0 15,0 0-15,0-1 0,0 1 0,0 0 16,0 0-16,21 0 0,0 0 16,1-1-16,-1-20 0,0 21 15,-21 0-15,21 0 0,21-1 16,-20 1-16,-1 0 0,0 0 0,0 21 16,0 0-16,0-21 0,1 21 15,-1 0-15,0 0 0,0 0 16,-21 21-16</inkml:trace>
  <inkml:trace contextRef="#ctx0" brushRef="#br0" timeOffset="82084.55">6625 3683 0,'0'0'0,"0"21"0,0 0 15,21-21 1,0 0 0,1 0-16,20 0 15,-21 0-15,0-21 0,0 0 0,1 0 16,-1 21-16,0-21 0,0 0 15,0-1-15,-21 1 0,0 0 0,0 0 16,-21 21 0,0 0-16,0 0 0,0 0 15,-22 0-15,22 21 0,-21 0 16,21 0-16,-1 1 0,-20-1 0,21 0 16,0 21-16,21-21 0,0 1 15,0 20-15,0-21 0,0 0 0,0 0 16,0 1-16,21-1 0,0 0 0,0 0 15,0-21-15,22 21 16,-22-21-16,0 0 0,21 0 0,-20 0 16,20 0-16,-21 0 0,0-21 15,22 0-15,-22 21 0,21-21 0</inkml:trace>
  <inkml:trace contextRef="#ctx0" brushRef="#br0" timeOffset="84007.96">7620 3535 0,'0'-21'31,"21"0"-31,0-1 0,0 1 16,1-21-16,20 21 0,-21-22 16,21 1-16,1 0 0,-22-1 15,21 22-15,-21-21 0,1 0 0,-22 20 0,0 1 16,0 0-16,0 0 15,-22 21-15,-20 0 0,0 0 0,-22 0 16,22 0-16,-22 21 0,1 0 16,-1-21-16,1 21 0,21 22 0,-1-22 15,1 0-15,21 0 0,-22 0 16,43 22-16,0-22 0,0 0 0,0 0 16,0 0-16,22 1 0,-1 20 0,0-21 15,21 0-15,1 0 0,20 1 16,-21-1-16,1 0 0,20 21 0,-20-21 15,20 1-15,-21-1 16,1 0-16,-1 0 0,0 0 0,-20 22 16,-1-22-16,-21 0 0,0 0 0,0 0 15,0 0-15,-43 1 0,22-1 16,-21 0-16,0 0 0,-22 0 0,22 0 16,-1-21-16,-20 0 0,21 0 15,-1 0-15,1 0 0,0 0 0,-1-21 16,1 0-16,21 0 0,-22 0 15,22 0-15,0-1 0,0 1 0,21-21 16,-21 21-16,21-22 0,-21 22 0,21-21 16,0 21-16,0 0 0,0-1 15,0 1-15,21 21 16,0 0 0,-21 21-16,0 1 0,21-1 0,0 0 15,-21 0-15,21 0 0,-21 0 0,0 22 16,22-22-16,-1 0 0,-21 0 15,21 0-15,0 22 0,0-22 0,-21 0 16,21-21-16,22 21 0,-22 0 16,0-21-16,0 0 0,22 0 0,-1 0 15,-21 0-15,21 0 0,1 0 16,-1-21-16,0 21 0,1-21 0,-1 0 16,0 0-16,1 0 0,-1-1 15,-21-20-15,22 21 0,-22 0 16,0-22-16,0 22 0,0-21 0,-21 21 15,0 0-15,0-1 0,0 1 0,0 0 16,0 0-16,0 42 16,-21 0-1,0 0-15,21 1 16,-21-1-16,21 21 0,0-21 0,0 0 16,0 1-16,0-1 0,0 0 15,0 0-15,0 0 0,0 0 16,21-21-16,0 0 0,0 22 15,0-22-15,1 0 16,-1 0-16,0-22 0,0 22 16,0-21-16,0 21 0,-21-21 0,22 0 15,-1 0-15,-21 0 0,0-1 16,0 1-16,21 0 0,-21 0 0,0 0 16,21 0-16,-21-1 0,0 44 46,-21-1-46,21 0 16,-21 0-16,21 0 0,0 0 0,0 1 16,0-1-16,0 0 0,0 0 15,0 0-15,0 0 16,21-21-16,-21 22 0,21-22 16,0 0-16,0 0 15,1 0-15,-1 0 0,0 0 0,0-22 16,-21 1-16,21 21 0,0-21 15,1 0-15,-1 0 0,0 0 0,-21-1 16,21-20-16,0 21 0,-21 0 0,0-22 16,0 22-16,21 0 0,-21 0 15,0 0-15,0 42 32,0 0-32,0 0 0,-21 0 15,21 22-15,0-22 0,0 0 16,0 0-16,0 0 0,-21 1 15,21-1-15,0 0 0,0 0 0,0 0 16,0 0-16,21 1 16,0-22-16,1 0 0,-1 0 0,0 0 15,0 0-15,0 0 0,0 0 0,22-22 16,-22 1-16,21 0 0,-21 0 16,1 0-16,20 0 0,-21-1 0,0-20 15,0 0-15,1-1 0,-22 1 16,21 0-16,-21-1 0,21-20 0,-21 21 15,21-1-15,-21 1 0,0 0 0,0-1 16,21 1-16,-21 21 16,0 0-16,0-1 0,0 1 0,0 42 31,0 1-31,-21 20 16,21-21-16,0 21 0,0 1 0,-21-1 15,21 22-15,-21-22 0,21 0 16,0 1-16,0-1 0,0 0 0,0 1 15,0-1-15,0-21 0,0 0 16,0 22-16,0-22 0,0 0 0,21-21 16,-21 21-16,21 0 0,0-21 0,0 0 15,1 0-15,-1 0 0,0 0 16,0 0-16,0 0 0,0-21 16,1 0-16,-1 21 0,0-21 0,0 0 15,21-1-15,-42 1 0,22 0 16,-1-21-16,0 21 0,-21-1 0,0-20 15,21 21-15,-21-21 0,0 20 16,0 1-16,0 0 0,0 0 0,0 0 16,-21 21-16,0 0 15,0 21-15,21 0 0,-22 0 16,22 0-16,-21 22 0,21-22 0,-21 0 16,21 21-16,0-20 15,0-1-15,0 0 0,0 21 0,0-21 0,0 1 16,21-22-16,0 21 0,-21 0 15,22-21-15,-1 0 0,0 21 16,0-21-16,21 0 0,-20 0 0,20 0 16,-21 0-16,21-21 0,1 21 15,-22-21-15,21 0 0,1-1 0,-22 1 16,21 0-16,-21 0 0,22 0 0,-22 0 16,-21-22-16,0 22 0,0 0 15,0-21-15,0 20 0,0 1 0</inkml:trace>
  <inkml:trace contextRef="#ctx0" brushRef="#br0" timeOffset="84247.82">9165 3387 0,'0'0'15,"21"0"1,0 0-16,1 0 15,-1 0-15,0 0 0,21 0 16,-21 0-16,22-21 0,-22 21 0,21-22 16,1 1-16,-1 21 0,0-21 15,-21 21-15,22-21 0,-22 21 16,0 0-16,0 0 0,-21-21 0,0 0 16,-42-1-1,21 22-15</inkml:trace>
  <inkml:trace contextRef="#ctx0" brushRef="#br0" timeOffset="84435.71">8615 3196 0,'0'21'0,"0"-42"0,0 64 31,21-22 0,-21 0-15,0 0 0</inkml:trace>
  <inkml:trace contextRef="#ctx0" brushRef="#br0" timeOffset="85436.21">783 5821 0,'-21'-21'16,"21"0"-1,-21 21-15,21-22 0,0 1 16,0 0-16,0 0 16,0 0-16,0 0 0,0-1 0,21 1 15,0 0-15,0 0 0,-21 0 16,21 21-16,1-21 0,-1 21 16,0 0-16,0 0 0,0 21 0,0 0 15,-21 0-15,22 0 0,-22 22 16,0-1-16,0 0 0,0 22 0,0-22 15,0 0-15,-22 22 0,1-22 16,0 1-16,-21-1 0,21 0 16,-1-21-16,-20 22 0,0-22 0,21 0 15,-22 0-15,22 0 16,0-21-16,-21 0 0,20 0 0,1 0 16,0 0-16,0 0 0,21-21 15,-21 21-15,21-21 0,-21 0 0,21 0 16,0 0-16,0-22 0,0 22 15,0 0-15,0 0 0,0 0 16,21-1-16,0 22 0,0 0 0,21 0 16,-20 0-16,-1 0 0,21 0 15,-21 22-15,0-1 0,1 0 0,-1 0 16,0 0-16,0 0 16,0 1-16,0-1 0,1 0 0,-22 0 15,21-21-15,-21 21 0,21 0 16,-21 1-16,21-22 0,-21 21 15,21-21 1,0 0 0</inkml:trace>
  <inkml:trace contextRef="#ctx0" brushRef="#br0" timeOffset="85600.48">1228 6033 0,'0'0'0,"21"0"47,0 0-47,0 0 15,0 0-15,0-22 0,22 22 16,-22 0-16,0-21 0</inkml:trace>
  <inkml:trace contextRef="#ctx0" brushRef="#br0" timeOffset="86428">2921 5821 0,'0'0'0,"0"-21"15,0 0-15,0-1 0,0 1 0,0 0 16,0 0-16,0 0 0,-21-22 15,21 22-15,-21 0 0,-1-21 0,1 21 16,0-1-16,0 1 0,0 21 16,0 0-16,-1 0 0,1 0 0,0 0 15,0 21-15,-21 1 0,20-1 16,-20 21-16,21 0 0,0-20 16,0 20-16,-1 0 0,1 1 0,21-1 15,-21 0-15,21-21 0,0 22 16,0-22-16,0 0 0,0 0 15,0 0-15,21-21 0,0 0 0,1 0 16,20 0-16,-21 0 0,0 0 16,22-21-16,-22 21 0,21-21 0,-21 0 15,0 0-15,22 0 0,-22-22 0,0 22 16,-21-21-16,21 21 0,-21-22 16,21 1-16,-21 21 0,0-22 0,0 22 15,0 0-15,0 0 0,-21 42 31,0 0-15,21 0-16,-21 1 0,21-1 16,0 21-16,0-21 0,0 22 15,0-22-15,0 21 0,0-21 0,0 0 16,0 1-16,0-1 0,21 0 16,0-21-16,0 0 0,22 0 0,-22 0 15,0 0-15,0 0 0,22 0 16,-22 0-16,0-21 0,0 0 0,21-1 15,-20 1-15,-1 0 0,0-21 16,0 21-16,-21-22 0,0 1 0,0 0 16,0-1-16,0 1 0,0 0 15,0-1-15,-21 1 0,0 0 0,0 20 16,-1-20-16,-20 21 16,21-21-16,-21 20 0,-1 1 0,1 21 15,-22 0-15,1 0 0,-1 0 16,-20 21-16,-1 1 0,0-1 0,1 21 15,20-21-15,1 43 0,-1-22 16,1 22-16,20-1 0,1 1 0,21-1 16,0 1-16,0-1 0,21 1 15,0-22-15,0 21 0,0-20 0,21-1 16,0 0-16,21-20 16,1-1-16,-1 21 0,0-42 0,22 21 0,-1 0 15,1-21-15,-1 0 0,1 0 16,-1 0-16,1 0 0,-22-21 15,22 0-15,-1 0 0,-21 0 16,1 0-16,-1-1 0,0 1 0</inkml:trace>
  <inkml:trace contextRef="#ctx0" brushRef="#br0" timeOffset="86856.46">4000 5186 0,'0'0'0,"0"-21"0,-21 21 31,21 21-31,0 0 0,0 0 16,0 22-16,0-22 0,-21 21 15,21 0-15,0 1 0,-21-1 0,21 0 16,0 1-16,0-1 0,0 0 15,-21 1-15,0-1 0,21 0 0,-22-20 16,22-1-16,0 0 0,0 0 16,0 0-16,22-21 15,-22-21 1,21 0-16,-21 0 0,21-22 0,-21 22 16</inkml:trace>
  <inkml:trace contextRef="#ctx0" brushRef="#br0" timeOffset="87344.18">3937 5271 0,'0'-22'0,"0"44"0,0-65 0,0 1 0,0 21 16,0 0-16,0-1 0,0 1 15,21 0-15,0 21 0,0 0 16,1 0-16,-1 0 0,0 0 16,0 0-16,0 0 0,0 21 0,1 22 15,-1-22-15,0 0 0,0 21 16,-21-21-16,0 22 0,0-22 0,0 21 15,0-21-15,-21 22 0,0-22 0,0 0 16,-1 0-16,1 0 16,0 1-16,0-1 0,0-21 0,0 0 15,21-21 17,21-1-17,0 22-15,0 0 0,0 0 0,0 0 16,1 0-16,20 0 0,-21 0 15,21 0-15,-20 0 0,20 22 0,-21-1 16,21 0-16,-20 0 0,-1 0 0,0 0 16,-21 1-16,0 20 0,0-21 15,0 0-15,-21 0 0,-22 1 0,22 20 16,-21-21-16,0 0 16,-1 0-16,1-21 0,21 22 0,-22-22 15,22 0-15,-21 0 0,21 0 0,0 0 16,-1 0-16,1 0 0,0 0 15,0-22-15,0 1 0,21 0 0,0 0 16,0 0-16,0 0 16,21-1-16,0 1 0,0 0 15,0 0-15,1 0 0,20 0 16,-21-1-16</inkml:trace>
  <inkml:trace contextRef="#ctx0" brushRef="#br0" timeOffset="87723.96">4551 5567 0,'0'0'0,"0"21"0,21-21 31,0 0-31,0 0 16,0 0-16,1-21 0,20 0 15,-21 21-15,0-21 0,22-1 0,-22 1 16,0 0-16,0 0 0,0 0 0,0 0 15,1-1-15,-22 1 16,0 0-16,-22 21 16,1 0-16,0 0 15,0 21-15,-21-21 0,20 21 0,-20 1 16,0-1-16,21 21 0,-1-21 16,-20 22-16,21-1 0,21-21 0,0 21 15,-21 1-15,21-22 0,0 0 16,0 21-16,0-20 0,21-1 0,0-21 15,-21 21-15,42-21 0,-20 0 0,-1 0 16,21 0-16,0 0 0,1 0 16,-22 0-16,21-21 0,1 0 0,-1-1 15,21-20-15,-20 21 0,-22-21 16,21 20-16,1-20 0</inkml:trace>
  <inkml:trace contextRef="#ctx0" brushRef="#br0" timeOffset="88676.27">5397 4974 0,'0'0'0,"-21"-21"0,0 0 16,0 21-16,0 0 15,21 21-15,-21 0 0,-1 22 16,22-1-16,0-21 0,0 43 16,-21-22-16,21 0 0,-21 22 15,21-1-15,-21 1 0,21-1 16,-21 1-16,0 20 0,21-20 0,-22 21 15,1-1-15,0 1 0,21 0 0,-21-1 16,21 1-16,0 21 0,-21 0 16,0-1-16,-1-20 0,1 21 0,21 0 15,-21 0-15,0-1 0,21 1 0,-21-21 16,21 21-16,-21-22 0,21 1 16,0-21-16,0-1 0,0-21 0,0 22 15,0-43-15,21 21 0,0-20 0,0-22 16,0 0-16,0 0 0,1 0 0,-1 0 15,21-22-15,-21-20 16,0 21-16,22-21 0,-1-1 0,0-20 16,-20-1-16,20 1 0,0-1 0,1-20 15,-1-1-15,0 21 0,-21-20 0,1 20 16,-1-20-16,-21-1 0,0 0 16,0 1-16,-21-1 0,-22 0 0,22 22 15,-21-22-15,-1 22 0,1-1 16,0 22-16,-1-22 0,1 22 0,0 0 15,21 20-15,-22-20 0,1 21 0,21 0 16,0 0-16,-1-1 0,22 1 16,0 0-16,0 0 15,0 0-15,22 0 0,-1 21 16,21-22-16,-21-20 0,0 21 16,22 0-16,-1-22 0,0 22 0,1-21 15,-1 21-15,22-22 0,-22 22 16,0-21-16,-21 21 0,22 0 0,-22-1 15,0 1-15,0 0 0,-21 0 16,0 0-16,0 0 16,-21 21-1,0 21-15,21 0 16,0 0-16,0 0 0,-21 0 0,21 1 16,-21-1-16,21 21 15,0-21-15,0 0 0,0 22 0,0-22 16,0 0-16,0 0 0,0 22 15,21-22-15,0 0 0,0-21 16,0 0-16,0 0 0,1 0 0,20 0 16,-21 0-16,21 0 0,-20-21 15,-1 21-15,21-21 0,-21-1 0,0 1 16,1 0-16,-1 0 0,-21 0 16,0 0-16,0-22 0,0 22 0,0 0 15,0-21-15,0 20 0,-21 1 0,-1 0 16,1-21-16,0 21 0,0 21 15,-21-22-15,20 22 0,-20 0 0,21 0 16,-21 0-16,20 0 16,-20 22-16,21-22 0,0 21 0,0 0 15,21 0-15,0 0 16,0 0-16,0 1 0,0-1 16,0 0-16,21-21 0,0 21 0,0-21 15,0 0-15,0 21 0,22-21 16,-22 0-16,21 0 0,1 0 0,-22 0 15,21 0-15,-21 0 0,22 0 16,-22 0-16,0-21 0</inkml:trace>
  <inkml:trace contextRef="#ctx0" brushRef="#br0" timeOffset="89021.08">6096 5355 0,'0'0'0,"0"-21"0,0 0 16,21 0-16,-21 0 0,21 21 0,0-22 15,-21 1-15,22 21 0,-1-21 16,0 21-16,0 0 15,0 0-15,0 21 0,-21 0 16,22 1-16,-1-1 0,0 0 0,0 0 16,-21 0-16,0 0 0,0 22 15,0-22-15,0 0 0,0 0 0,0 0 16,0 1-16,0-1 0,-21 0 16,0-21-1,21-21 1,0 0-1,0-1-15,0 1 0,0 0 16,0 0-16,0 0 0,0 0 0,0-22 16,0 22-16,21 0 0,0 0 15,0 0-15,-21-1 0,21 1 0,1 0 16,20 0-16,-21 21 0,0-21 16,0 21-16,1 0 0,-1 0 0,0 0 15,0 0-15,-21 21 16</inkml:trace>
  <inkml:trace contextRef="#ctx0" brushRef="#br0" timeOffset="89339.89">6625 5292 0,'0'63'16,"0"-126"-16,0 147 0,0-62 15,21-22 17,0 0-32,1 0 0,-1-22 15,0 22-15,0-21 0,0 0 16,0 0-16,1 0 0,-1 0 0,-21-1 15,21 1-15,-21 0 0,0 0 16,0 0-16,0 0 0,-21 21 16,0 0-16,-1 0 0,-20 0 15,21 0-15,-21 0 0,20 21 0,-20 0 16,21 21-16,0-21 0,0 1 16,-1 20-16,1-21 0,21 0 15,0 22-15,0-22 0,0 0 0,0 0 16,0 0-16,21 0 0,1 1 15,-1-22-15,0 0 0,0 21 0,21-21 16,-20 0-16,-1 0 0,0 0 0,21-21 16,-21 21-16,1-22 0,-1 1 15,21 0-15,-21 0 0,0 0 0,1 0 16</inkml:trace>
  <inkml:trace contextRef="#ctx0" brushRef="#br0" timeOffset="89703.68">7429 4678 0,'0'0'0,"-42"0"15,63 0 1,0 0-16,1-21 16,20 21-16,0 0 0,22 0 15,-1-21-15,1 21 0,-1 0 0,1-22 16,-1 22-16,1-21 0,-1 21 15,1 0-15,-22 0 0,0 0 0,-20 0 16,-1 0-16,-42 0 16,-1 0-1,1 0-15,-21 0 0</inkml:trace>
  <inkml:trace contextRef="#ctx0" brushRef="#br0" timeOffset="89948.54">7620 4657 0,'0'21'0,"0"-42"0,0 63 0,0-21 16,0 22-16,0-22 0,0 21 15,0 0-15,0 22 0,0-22 0,0 1 16,0 20-16,0-21 0,0 22 16,0-22-16,0 1 0,-21-1 15,0 0-15,21 1 0,0-22 0,0 21 16,-22-21-16,22 0 0,0 1 15,0-1-15,0 0 0,22-21 32,-22-21-32,21 0 15</inkml:trace>
  <inkml:trace contextRef="#ctx0" brushRef="#br0" timeOffset="90308.33">7895 5292 0,'21'0'16,"0"0"-16,1 0 15,-1 0-15,0 0 0,0-21 16,0-1-16,0 22 0,1-21 0,-1 0 16,0 21-16,0-21 0,-21 0 15,21 0-15,-21-1 0,0 1 16,0 0-16,0 0 0,-21 21 15,0 0-15,0 0 16,0 0-16,-1 21 0,1-21 0,-21 21 16,21 0-16,0 22 0,-1-22 15,1 0-15,0 21 0,0-20 16,21-1-16,-21 21 0,21-21 0,0 0 16,0 1-16,0-1 0,0 0 15,0 0-15,21-21 0,0 0 16,0 21-16,22-21 0,-22 0 0,0 0 15,21 0-15,-21 0 0,22-21 16,-1 21-16,-21-21 0,22 0 0,-1 0 16</inkml:trace>
  <inkml:trace contextRef="#ctx0" brushRef="#br0" timeOffset="90664.17">8657 5038 0,'0'-21'16,"-85"42"-1,64-21-15,-21 21 16,21 0-16,0-21 0,-1 21 0,1 0 16,0 1-16,0-1 0,0-21 0,21 21 15,0 0-15,0 0 0,0 0 16,0 1-16,21-22 16,0 0-16,0 21 0,22-21 15,-22 0-15,0 21 0,0 0 0,0-21 16,22 0-16,-22 21 0,-21 0 0,21-21 15,-21 22-15,21-22 0,-21 21 16,0 0 0,-21-21-16,0 0 0,-22 21 0,22-21 15,-21 0-15,21 0 0,-22 0 16,22 0-16,-21 0 0,21 0 0,0 0 16,-1 0-16,1 0 0,0 0 0,21-21 15,0 0-15,0 0 16,0-1-16,0 1 0,0 0 0,0 0 15,21-21-15,0 20 0,1-20 0</inkml:trace>
  <inkml:trace contextRef="#ctx0" brushRef="#br0" timeOffset="90940.01">8911 4530 0,'0'21'15,"0"0"1,0 0-16,0 0 0,-21 1 0,21 20 16,0 0-16,0 1 0,0-1 15,0 0-15,-21 22 0,21-22 0,-21 22 16,21-22-16,0 0 0,0 1 16,0-1-16,0 0 0,0-21 0,0 22 15,0-22-15,0 0 0,0 0 0,0 0 16,0 1-16,21-22 15,0 0-15,0 0 0,0 0 0,0 0 16,1 0-16,-1 0 0,21 0 0,-21-22 16,0 1-16</inkml:trace>
  <inkml:trace contextRef="#ctx0" brushRef="#br0" timeOffset="91139.82">8699 4890 0,'-21'0'16,"42"0"-16,-63 0 0,42-22 0,0 1 16,21 21-1,0 0-15,22-21 0,-1 21 0,0-21 16,22 21-16,-22 0 0,22-21 16,-1 0-16,-20 21 0,20 0 0,1 0 15,-1-22-15,-21 22 0,1 0 16,20 0-16</inkml:trace>
  <inkml:trace contextRef="#ctx0" brushRef="#br0" timeOffset="92011.29">889 7387 0,'0'0'0,"0"-106"16,0 85-1,0 0-15,0 0 0,21 0 16,0 21-16,-21-21 0,21 21 0,1 0 15,-1 0-15,0 0 0,0 0 16,0 21-16,0 0 0,-21 21 16,0-21-16,0 22 0,0-1 0,-21 0 15,0 1-15,0-1 0,-21 0 16,20-20-16,1 20 0,-21-21 0,21 0 16,0 0-16,-1 1 0,22-44 46,0 1-46,22 0 16,-1 0-16,0 0 0,0 21 16,0-21-16,0-1 0,22 22 0,-22 0 15,0 0-15,21 0 0,-20 0 16,20 22-16,-21-1 0,0 0 16,0 0-16,-21 21 0,0-20 0,0-1 15,0 0-15,-21 21 0,0-21 16</inkml:trace>
  <inkml:trace contextRef="#ctx0" brushRef="#br0" timeOffset="92155.57">1016 7916 0,'0'0'16,"-21"22"-16,0-22 0,-1 0 0,1 0 16,0 0-16,0 0 0,0 0 15,0 0-15,-1 0 0,22-22 0,-21 1 16,0 21-16,21-21 0,-21 21 16,21-21-16,0 0 15,0 0 1,21-1-16,0 22 15,0-21-15</inkml:trace>
  <inkml:trace contextRef="#ctx0" brushRef="#br0" timeOffset="92327.48">1609 7620 0,'0'0'0,"21"0"0,0 0 15,0 0-15,0 0 0,0 0 63,1 0-63,-1-21 0,0 21 15</inkml:trace>
  <inkml:trace contextRef="#ctx0" brushRef="#br0" timeOffset="93183.4">2815 7514 0,'-21'0'16,"21"-21"-16,0 0 15,0 0-15,0 0 0,21-1 16,-21 1-16,21 0 0,-21 0 16,0-21-16,0 20 0,0 1 15,0-21-15,0 21 0,0 0 0,-21-1 16,0 1-16,0 21 0,-22 0 16,22 0-16,-21 0 0,0 21 0,-22 1 15,22-1-15,-1 21 0,1 0 16,0 1-16,21-1 0,-22 0 0,22 1 15,0-22-15,21 21 0,0 1 16,0-22-16,0 0 0,0 0 0,0 0 16,21 0-16,0-21 0,22 0 15,-22 0-15,0 0 0,21 0 0,1 0 16,-1-21-16,0 0 0,1 0 16,-22 0-16,21 0 0,0-22 15,1 22-15,-22-21 0,21-1 0,-21 1 16,1 21-16,-1-21 0,0 20 15,-21-20-15,21 21 0,-21 0 0,-21 63 32,21-21-17,-21 0-15,21 22 0,0-22 16,0 21-16,0-21 0,0 22 0,0-22 16,0 21-16,0-21 0,0 1 15,0-1-15,0 0 0,0 0 0,21-21 16,-21 21-16,21-21 15,0 0-15,0 0 0,1 0 16,-1-21-16,21 0 0,-21 0 0,0 0 16,22-1-16,-22 1 0,0-21 15,21 0-15,-20 20 0,-1-20 0,0-21 16,-21 20-16,0 1 0,0 0 16,0-1-16,0 1 0,0 0 0,-21 20 15,0-20-15,-22 21 0,1-21 16,0 20-16,-1 1 0,-20 21 0,-1 0 15,-20 0-15,-1 21 0,0 1 16,1-1-16,-1 21 0,21 0 16,-20 1-16,20 20 0,1 1 0,20 20 15,22-20-15,-21 21 0,42-22 16,0 22-16,0-22 0,0 1 16,0-1-16,21 1 0,0-22 0,22 22 15,-1-22-15,0 0 0,1-21 0,20 22 16,1-22-16,-1-21 0,1 0 15,20 0-15,-20 0 0,-1 0 0,1 0 16,-1-21-16,1-22 16,-1 22-16</inkml:trace>
  <inkml:trace contextRef="#ctx0" brushRef="#br0" timeOffset="93544.19">4339 6837 0,'0'0'0,"-21"-21"0,0 21 0,0-21 16,-1 21-16,1 0 15,0 21 1,21 0-16,-21 0 0,21 0 16,0 22-16,-21-1 0,21 0 0,0 1 15,0-1-15,0 21 0,0-20 0,-21 20 16,-1-20-16,1-1 0,21 0 16,-21 1-16,21-22 0,-21 21 0,21-21 15,0 0-15,21-42 31,0 0-31,-21 0 0,0-21 16</inkml:trace>
  <inkml:trace contextRef="#ctx0" brushRef="#br0" timeOffset="94003.93">4127 6858 0,'0'0'0,"0"-21"0,0 0 15,0 0-15,0-22 0,0 22 16,0 0-16,22 21 0,-1 0 15,0 0-15,0 0 16,21 21-16,-20-21 0,20 42 16,-21-20-16,21-1 0,-20 21 0,-1-21 15,-21 22-15,0-1 0,0-21 0,0 21 16,0 1-16,-43-1 0,22 0 16,-21-20-16,21 20 0,-22-21 15,22 0-15,0 0 0,0 1 0,0-22 16,0 0-16,-1 0 15,22-22-15,0 1 16,0 0-16,43 0 0,-22 0 0,0 0 16,21 21-16,1-22 0,-1 22 15,0 0-15,1 0 0,20 0 0,-20 0 16,-1 22-16,0-1 16,1 0-16,-1 0 0,0 0 0,-21 22 15,1-22-15,-22 0 0,0 21 0,0-21 16,-43 22-16,22-22 0,-21 21 15,-1-21-15,1 1 0,0-1 0,-1 0 16,-20 0-16,21 0 0,-1-21 16,22 0-16,-21 0 0,21 0 0,-22 0 15,22 0-15,21-21 0,-21 0 16,21 0-16,0 0 0,0-1 16,0 1-16,0-21 0,21 21 0,0 0 15,0-22-15,22 22 0</inkml:trace>
  <inkml:trace contextRef="#ctx0" brushRef="#br0" timeOffset="94384.71">4974 7260 0,'0'0'0,"0"21"0,21-21 31,0-21-31,1 0 15,-1 0-15,0 0 0,0 0 16,0-1-16,0-20 0,1 21 0,-1 21 16,-21-21-16,0 0 15,0-1-15,0 1 0,-21 21 32,-22 0-32,22 21 0,0-21 0,-21 22 15,-1 20-15,22-21 0,-21 0 0,21 22 16,-1-1-16,1-21 0,0 21 15,0 1-15,21-1 0,0-21 0,0 22 16,0-22-16,0 0 0,0 0 16,21 0-16,0-21 0,0 21 0,22-21 15,-22 0-15,21 0 0,1 0 0,-1 0 16,-21-21-16,21 21 0,1-21 16,20 0-16,-20 0 0,-1-22 15,21 22-15,-20-21 0,-1 0 0,0-1 16</inkml:trace>
  <inkml:trace contextRef="#ctx0" brushRef="#br0" timeOffset="108915.9">5397 7430 0,'0'21'16,"22"-21"15,-1-21-15,0-1-16,21 22 0,-21-21 16,22 0-16,-1-21 0,0 21 0,1-22 15,-1 22-15,0-21 0,1-1 16,-22 1-16,21 0 0,-21-1 0,22 1 15,-43 0-15,0 21 0,0-22 0,0 1 16,0 0-16,0 20 16,-21-20-16,-1 21 0,1 0 0,-21 0 15,21-1-15,0 1 0,-22 21 16,22 0-16,0 0 0,0 0 0,0 21 16,-1 1-16,1-1 0,0 0 0,21 21 15,0 1-15,0-1 0,-21 21 16,0 1-16,21-1 0,-21 22 0,21-21 15,-22 20-15,1 1 0,21 0 0,-21-1 16,0 1-16,21 0 0,0-1 16,-21 22-16,0-21 0,21 21 0,0-22 15,-22 22-15,22-21 0,0-1 16,0 22-16,0-21 0,0 0 16,-21-1-16,21 1 0,0 0 0,0-22 15,0 1-15,0-1 0,0-21 0,0 1 16,0-1-16,0-21 0,21 0 15,1-21-15,-1 0 0,0 0 0,0 0 16,0-21-16,0 0 0,1 0 0,20-21 16,-21-1-16,21 1 0,-20 0 0,20-22 15,-21 1-15,21-1 0,-20 1 16,-1-1-16,0 1 0,-21-1 16,21 1-16,-21-22 0,0 21 0,0-20 0,-21 20 15,0-20-15,-22 20 16,22-21-16,-21 22 0,0-1 0,-1 22 15,1-21-15,0 20 0,-22-20 0,22 42 16,-1-22-16,1 1 0,21 21 16,0 0-16,0-1 0,-1 22 0,22-21 15,-21 21-15,21-21 0,0 0 16,21 0-16,1 21 16,-1-21-16,0-1 0,21 1 0,-21 0 15,22 0-15,-1 0 0,0-22 0,22 22 16,-22-21-16,1 0 0,20-1 15,-21 22-15,1-21 0,-1-1 0,0 22 16,1 0-16,-22-21 16,0 21-16,0-1 0,0 1 15,-21 0-15,-21 21 16,0 0 0,0 0-16,21 21 0,0 0 0,-21 1 15,21-1-15,-21 0 0,21 0 16,0 0-16,0 0 0,0 22 15,0-22-15,0 21 0,0 1 0,0-22 16,0 21-16,0-21 0,0 22 0,0-22 16,0 0-16,21 0 0,0-21 15,0 21-15,0-21 16,0 0-16,1 0 0,-1 0 0,0-21 16,0 0-16,0 0 0,-21 0 15,21-22-15,1 22 0,-1 0 0,0-21 16,-21 20-16,0-20 0,0 21 15,0-21-15,0 20 0,0 1 0,0-21 16,0 21-16,0 0 0,-21-1 0,0 22 16,-1-21-16,1 21 0,0 0 15,0 0-15,0 0 0,0 0 0,-1 0 16,1 0-16,21 21 16,-21 1-16,21-1 0,0 0 15,0 0-15,21-21 0,-21 21 16,21-21-16,1 21 0,-1-21 15,0 0-15,0 0 0,0 0 16</inkml:trace>
  <inkml:trace contextRef="#ctx0" brushRef="#br0" timeOffset="109315.67">6329 6964 0,'0'0'0,"0"-21"0,0 0 16,21 21-16,0 0 0,0 0 16,0 0-16,1 0 15,-1 0-15,0 0 0,0 0 0,0 0 16,0 21-16,1 0 0,-1 0 16,0-21-16,-21 42 0,0-20 0,0-1 15,0 0-15,0 0 0,0 21 0,0-20 16,-21-1-16,0 0 0,21 0 15,0 0-15,-22 0 0,1-21 16,21-21 0,0 0-1,0 0-15,0 0 0,0 0 0,0-1 16,21 1-16,-21 0 0,22 0 0,-1-21 16,0 20-16,-21 1 0,21 0 15,0 0-15,0 0 0,1 0 0,-1-1 16,0 22-16,0 0 0,0-21 0,0 21 15,1 0-15,-1 0 0,0 0 16,-21 21 0,0 1-16</inkml:trace>
  <inkml:trace contextRef="#ctx0" brushRef="#br0" timeOffset="109625.49">6921 7070 0,'0'0'0,"22"0"0,-1 0 15,0 0-15,0 0 16,0-21-16,0-1 16,-21 1-16,22 21 15,-22-21-15,21 0 0,-21 0 16,0 0-16,0-1 16,-21 22-1,-1 0-15,1 22 16,0-22-16,-21 21 0,21 0 0,-1 0 15,1 0-15,21 22 0,-21-22 16,21 0-16,0 0 0,0 0 16,0 22-16,0-22 0,0 0 0,21 0 15,-21 0-15,21-21 0,1 0 16,-1 0-16,0 0 0,0 0 16,21 0-16,-20 0 0,-1 0 0,0-21 15,21 0-15</inkml:trace>
  <inkml:trace contextRef="#ctx0" brushRef="#br0" timeOffset="109915.53">7916 6541 0,'-42'0'0,"84"0"0,-105 0 0,42 21 0,-1 0 15,1 0-15,-21 21 0,21-20 16,0 20-16,-1 0 0,1-21 0,0 22 16,0-1-16,0-21 0,0 22 15,21-1-15,0-21 0,0 0 0,0 22 16,0-22-16,0 0 0,0 0 0,0 0 16,21 0-16,0-21 0,21 0 15,-21 0-15,1 0 0,20 0 16,0 0-16,1 0 0,-1-21 0,-21 0 15,21 0-15,1 0 0,-1 0 16</inkml:trace>
  <inkml:trace contextRef="#ctx0" brushRef="#br0" timeOffset="110175.62">8424 6160 0,'0'0'0,"-21"0"0,0 21 31,0 0-31,21 0 0,-21 21 16,21 1-16,-22-1 0,22 22 0,0-22 15,-21 21-15,21 1 0,-21-1 0,21-20 16,0 20-16,0-20 0,-21-1 16,21 0-16,0 1 0,0-1 0,0-21 15,0 0-15,0 0 0,0 1 0,0-1 16,21-21-1,0 0-15,0 0 0,1 0 16,-1 0-16,0-21 0</inkml:trace>
  <inkml:trace contextRef="#ctx0" brushRef="#br0" timeOffset="111320.48">8784 6689 0,'0'0'15,"0"-21"-15,0-1 0,0 1 0,0 0 0,0 0 16,0 0-16,-21 21 16,0 0-16,0 0 15,-1 21-15,1 0 0,21 0 16,-21 22-16,0-22 0,0 21 0,0-21 16,-1 22-16,1-1 0,21-21 0,-21 21 15,21-20-15,-21-1 16,21 21-16,0-21 0,0 0 15,0 1-15,21-22 16,0 0-16,0 0 0,1 0 16,-1 0-16,0 0 0,0-22 0,0 1 15,0 0-15,1 0 16,-22 0-16,0-22 0,21 22 0,-21 0 16,0-21-16,0 21 0,0-22 0,0 22 15,0-21-15,0 21 0,0-1 16,0 44-1,0-1 1,0 0-16,0 0 0,0 0 16,-21 22-16,21-22 0,0 0 15,0 21-15,0-21 0,0 1 0,0-1 16,0 0-16,0 0 0,0 0 16,0 0-16,0 1 0,21-22 0,0 21 15,0-21-15,0 0 0,0 0 16,22 0-16,-22 0 0,21-21 15,-21 21-15,22-22 0,-1 1 0,-21 0 16,22 0-16,-1 0 0,-21 0 0,21-22 16,-20 22-16,-1-21 15,0-1-15,-21 1 0,0 21 0,0-21 0,0 20 16,0 1-16,0 0 0,0 0 16,-21 0-16,0 21 15,-1 0-15,1 21 0,0 0 16,0 0-16,21 0 0,0 22 0,0-22 15,0 0-15,0 21 0,0-20 16,0-1-16,0 21 0,0-21 0,0 0 16,0 1-16,21-1 0,-21 0 0,21 0 15,0-21-15,-21 21 0,22 0 16,-1-21 0,-21-21 15,0 0-31,-21 21 15,-1-21-15,22 0 0,-21 21 0,0-21 16,0 21-16,0 0 16,0 0-1,21 21-15,0 0 0,0 0 16,0 0 0,0 0-16,21-21 15,0 0-15,0 0 0,0 0 0,0 0 16,1 0-16,-1 0 15,0 0-15,0-21 0,0 21 16,0-21-16,1 0 0,-1 0 0,0 0 16,0-1-16,21 1 0,-20 0 0,-1-21 15,0 21-15,0-22 0,21 1 16,-20 0-16,-1-1 0,0 22 0,0-21 16,0-1-16,0 22 0,-21 0 15,22 0-15,-44 21 16,1 0-16,-21 0 0,21 21 15,0 0-15,-22 0 0,22 1 16,0 20-16,0 0 0,21-21 0,0 22 16,0-1-16,0-21 0,0 22 0,21-22 15,0 21-15,0-21 16,0 0-16,1 1 0,-1-1 0,21 0 16,-21 0-16,0 0 0,1-21 0,-1 43 31,-42-43-16,-1 0-15,1 0 0,0 0 16,-21 0-16,21 0 0,-22 0 0,22 0 16,-21 0-16,-1 0 0</inkml:trace>
  <inkml:trace contextRef="#ctx0" brushRef="#br0" timeOffset="112383.38">571 8975 0,'0'-21'0,"0"42"0,0-64 0,0 22 15,0 0-15,0 0 0,0 0 16,0 63 15,0-21-31,0 22 0,0-1 16,0 0-16,-21 1 0,0-1 0,0 0 16,-21 1-16,20-1 0,1 0 15,0 1-15,0-22 0,0 21 0,0-21 16,-1 0-16,1-21 15,42-21 17,1 0-32,20 0 0,-21 0 15,0 21-15,22-21 0,-1-1 16,-21 1-16,21 21 0,1-21 16,-22 21-16,21 0 0,-21 0 0,22-21 15,-22 21-15,21 0 0,-21 0 16,1-21-16,-1 21 0,0-21 0,0 21 15,0-22-15,0 22 0,-21-21 0,0 0 16,0 0-16,0 0 16,0 0-16,0-1 0,-21 1 15,0 21-15,0-21 16,21 0-16,-21 21 0,0 0 0,-1 0 16,22 21-1,0 0-15,-21 0 0,21 22 0,0-22 16,0 21-16,0 1 0,0-1 15,0 0-15,0 1 0,0-22 0,0 21 16,0 0-16,0 1 0,0-22 16,0 0-16,0 21 0,0-20 0,0-1 15,0 0-15,21-21 16,1 0 0,-1-21-1,-21 0-15,21-1 0,-21 1 16</inkml:trace>
  <inkml:trace contextRef="#ctx0" brushRef="#br0" timeOffset="112552.28">1206 9208 0,'22'0'0,"-1"0"78,0 0-78</inkml:trace>
  <inkml:trace contextRef="#ctx0" brushRef="#br0" timeOffset="113459.76">2984 9208 0,'0'-22'31,"0"1"-31,0 0 0,0 0 15,0 0-15,22 0 0,-1-1 16,-21 1-16,0-21 0,0 21 0,0 0 16,0-22-16,0 22 0,0-21 0,0 21 15,0-1-15,-21 1 0,-1 0 16,1 21-16,0 0 0,0 0 0,0 0 16,-22 0-16,22 0 0,0 42 15,0-20-15,-21 20 0,20-21 0,1 21 16,-21 1-16,21-1 0,0 0 15,21 1-15,0-1 0,0-21 16,0 22-16,0-22 0,0 0 0,0 0 16,21-21-16,-21 21 15,21-21-15,0 0 0,21 0 0,-20 0 16,-1-21-16,0 0 0,21 0 16,-21 0-16,1-1 0,-1 1 0,21 0 15,-21-21-15,0 21 0,-21-22 0,22 22 16,-22 0-16,21-21 0,-21 20 15,0 1-15,21 0 0,-21 0 0,0 42 47,0 0-47,0 0 0,0 1 0,0 20 16,0-21-16,0 21 0,0-20 16,0 20-16,0 0 0,0-21 0,0 1 15,0 20-15,0-21 0,0 0 0,21 0 16,0-21-16,0 22 15,1-22-15,-1 0 0,21 0 0,-21 0 16,22-22-16,-1 1 0,-21 0 16,21 0-16,1 0 0,-1-22 15,-21 22-15,22-21 0,-22 0 0,21-1 16,-21 1-16,-21 0 0,0-1 16,0-20-16,0 20 0,0 1 0,0 0 15,0-1-15,-42 1 0,21 0 0,-22-1 16,1 22-16,-21-21 0,-1 21 15,1 0-15,-1-1 0,1 22 0,-1 0 16,-21 0-16,22 22 0,-22-1 16,-21 0-16,22 21 0,-1 1 0,22 20 15,-1 1-15,1 20 0,20-20 16,1 20-16,21 1 0,0-21 0,21 20 16,0-20-16,0-1 0,21 1 15,0-1-15,0-20 0,0-1 16,22 0-16,-1 1 0,0-1 0,1-21 15,-1 0-15,21 0 0,-20-21 16,20 0-16,1 0 0,-1 0 0,1 0 16,-1 0-16,-20-21 0,20-21 0,1 21 15,-1 0-15,1-22 0</inkml:trace>
  <inkml:trace contextRef="#ctx0" brushRef="#br0" timeOffset="113812.56">4212 8488 0,'0'0'0,"0"-21"15,-21 21-15,21 21 32,0 0-32,0 21 0,0-20 15,0 20-15,21 21 0,-21-20 16,0-1-16,0 22 0,0-1 0,0-21 16,0 1-16,0 20 0,0-20 15,0-1-15,0-21 0,0 21 0,0-20 16,0-1-16,0 0 0,0 0 15,21-42 1,-21 0-16,21 21 16,-21-21-16</inkml:trace>
  <inkml:trace contextRef="#ctx0" brushRef="#br0" timeOffset="114332.26">4149 8636 0,'0'0'0,"0"-42"0,0-22 15,0 43-15,0 0 16,0 0-16,21 0 0,0-1 16,0 22-16,0 0 0,0 0 15,22 0-15,-1 0 0,0 22 0,1-22 16,-22 42-16,21-21 0,1 0 0,-22 22 16,21-22-16,-21 21 0,-21 0 15,0 1-15,0-1 0,0-21 0,-21 22 16,0-1-16,-21 0 0,20-21 0,-20 22 15,0-22-15,21 0 16,-22 0-16,22-21 0,0 0 0,0 0 16,21-21-1,0 0 1,21 0-16,0 0 0,21 21 0,-20-22 16,20 22-16,0 0 0,-21 0 15,22 0-15,-1 0 0,0 22 0,1-22 16,-1 21-16,-21 0 0,22 0 0,-1 0 15,-21 0-15,0 1 0,0-1 16,-21 0-16,0 0 0,0 0 0,0 22 16,-42-22-16,21 0 0,0 0 0,-22 0 15,1 0-15,0 1 16,-1-22-16,1 21 0,0 0 0,21-21 16,-22 0-16,22 0 0,0 0 0,0 0 15,0 0-15,-1 0 0,22-21 16,0 0-16,0-1 0,0 1 15,0 0 1,22 21-16,-1-21 16,0 21-16,0 0 0,0-21 0,0 0 15,1 21-15,-1-22 0</inkml:trace>
  <inkml:trace contextRef="#ctx0" brushRef="#br0" timeOffset="114713.06">4911 9123 0,'21'-21'15,"0"21"-15,-21-21 0,21-1 16,0 22-16,-21-21 0,21 0 16,1 0-16,-1-21 0,0 20 0,0 1 15,0-21-15,0 21 0,-21 0 0,0-1 16,0 1-16,0 0 15,-21 21 1,0 21-16,0 0 16,0 1-16,0-1 0,-1 0 15,1 21-15,21 1 0,-21-1 0,0 0 16,21-21-16,-21 22 0,21-1 0,0-21 16,0 22-16,0-22 0,0 21 15,0-21-15,0 0 0,21 1 0,0-22 16,0 21-16,0-21 0,1 0 0,20 0 15,-21 0-15,21 0 0,-20-21 16,20-1-16,21 22 0,-20-42 16,20 21-16,-20 0 0,20-22 0,1 1 0,-22 0 15,21-1-15,1 1 16</inkml:trace>
  <inkml:trace contextRef="#ctx0" brushRef="#br0" timeOffset="115620.55">5884 8382 0,'0'0'15,"-21"-21"-15,0 0 0,21 0 0,-21 21 0,0 0 16,-1 0-16,1 0 16,0 21-16,21 0 0,0 21 15,0 1-15,0-1 0,-21 21 0,21-20 16,0 20-16,0 1 0,0 20 16,-21-20-16,21 21 0,0-1 0,0-20 15,-21 20-15,-1 1 0,22-21 0,0 20 16,-21 22-16,-21 63 15,42-63-15,-21-21 0,21 0 16,0 20-16,-21-20 0,-1 21 0,22-21 16,-21 20-16,21-20 0,-21 0 0,0-1 15,21-20-15,0-1 0,-21 1 0,21-1 16,0 1-16,0-22 0,0 22 16,0-22-16,0-21 0,0 22 0,0-22 15,21 0-15,0-21 16,0-21-16,0 0 0,1-1 0,20 1 15,-21-21-15,21 0 16,-20-22-16,20 22 0,0-22 0,1 1 0,-1-22 16,0 22-16,-21-22 0,22 0 15,-22 1-15,0-1 0,0-21 0,-21 21 16,0 1-16,0-1 0,0-21 16,-21 22-16,-21-1 0,21 0 0,-22 1 15,1 20-15,0 1 0,-1-1 0,1 22 16,0 21-16,-1-22 0,1 22 15,21 0-15,-22 21 0,22-21 0,0 21 16,0-21-16,21-1 16,21 22-1,0-21-15,0 21 16,22-21-16,-22 0 0,21 0 0,-21 0 16,22-1-16,-1 1 0,0 0 15,-20 0-15,20-21 0,0-1 0,-21 22 16,22-21-16,-22 21 0,0-22 0,0 22 15,0 0-15,-21 0 0,0 0 0,0-1 16,-21 44 15,0-22-31,0 21 0,21 0 16,0 0-16,-21 0 0,21 22 16,-21-22-16,21 21 0,0-21 15,0 22-15,0-22 0,0 0 0,0 21 16,0-21-16,0 1 0,0-1 15,21-21-15,0 21 0,0-21 0,0 0 16,0 0-16,1 0 0,-1 0 0,21 0 16,-21 0-16,0 0 0,1-21 15,-1 0-15,0-1 0,0 1 0,0 0 16,-21 0-16,0-21 0,21 20 0,-21 1 16,0-21-16,0 21 0,0-22 15,0 22-15,-21 0 0,21 0 0,-21 0 16,0 0-16,0 21 0,0 0 0,-1 0 15,1 0-15,0 0 16,-21 0-16,21 0 0,-1 0 0,1 0 16,0 21-16,21 0 0,0 0 15,0 0-15,0 0 16,21-21-16,0 0 16,1 0-16,-1 0 0,0 0 0,21 0 15</inkml:trace>
  <inkml:trace contextRef="#ctx0" brushRef="#br0" timeOffset="115942.36">6413 8721 0,'0'0'15,"0"-21"-15,0-1 16,0 1-16,22 21 0,-22-21 0,21 21 16,0 0-16,-21-21 0,21 21 15,0 0-15,0 0 0,1 0 16,-1 21-16,0 0 0,0 0 0,0 1 15,-21-1-15,21 21 0,-21 0 16,0-20-16,0 20 0,0 0 0,0 1 16,0-22-16,0 21 0,-21-21 0,21 0 15,-21 1-15,0-1 0,0 0 16,0-21 0,21-21-1,0 0-15,0-1 0,0 1 16,21 0-16,0 0 0,-21-21 15,21 20-15,0-20 0,0 21 0,1-21 16,-22-1-16,21 22 0,0 0 0,0-21 16,0 20-16</inkml:trace>
  <inkml:trace contextRef="#ctx0" brushRef="#br0" timeOffset="116300.15">6921 8742 0,'0'21'0,"0"-42"0,0 63 16,0-21-16,22-21 16,-1 0-16,0 0 15,0 0-15,0 0 16,0 0-16,-21-21 0,22 0 0,-1 21 16,0-21-16,0 0 0,0 0 0,-21-1 15,21 1-15,-21 0 0,22 0 16,-22 0-16,0 0 0,0-1 0,0 1 15,0 0-15,-22 21 0,1 0 16,0 0-16,0 0 0,0 0 16,-22 21-16,22 0 0,0 1 0,-21 20 15,21-21-15,-1 21 0,1 1 0,21-22 16,0 21-16,0 1 0,0-22 16,0 21-16,0 0 0,0-20 15,0-1-15,21 0 0,1 0 0,-1 0 16,0-21-16,21 0 0,-21 0 0,1 0 15,20 0-15,0 0 0,-21 0 16,22-21-16,-22 0 0</inkml:trace>
  <inkml:trace contextRef="#ctx0" brushRef="#br0" timeOffset="116707.92">8001 8192 0,'0'0'0,"0"-22"0,0 1 0,21 21 16,-21 21 0,0 22-1,0-22-15,0 21 0,0 1 0,0-1 16,0 0-16,-21 1 0,0-1 16,21 0-16,-21 1 0,-1-1 0,22 0 15,-21 1-15,0-22 0,0 21 0,21-21 16,0 22-16,-21-22 0,21 0 15,0 0-15,0-42 32,21 0-17,-21 0-15</inkml:trace>
  <inkml:trace contextRef="#ctx0" brushRef="#br0" timeOffset="117235.56">7705 8361 0,'0'0'0,"0"-42"0,0 20 0,0 1 0,0-21 16,0 21-16,0 0 0,0-1 16,0 1-16,0 0 0,21 0 0,0 0 15,0 21-15,21 0 0,-20 0 0,-1 0 16,21 0-16,0 0 0,-20 21 16,20 21-16,-21 1 0,21-1 0,-20 0 15,20 1-15,-21-1 0,0 0 16,0 1-16,-21 20 0,0-21 15,0 1-15,0-1 0,0-21 0,0 22 16,0-1-16,0-21 0,0 21 0,0-20 16,0-1-16,0 0 0,-21-21 15,21 21-15,-21-21 0,21-21 16,0 0 0,0 0-16,0-22 15,0 22-15,0-21 0,0-1 0,0 22 16,21-42-16,-21 20 0,21 1 0,22-21 15,-22 20-15,0-20 0,0 20 16,22-20-16,-1 21 0,-21-1 16,21 1-16,1 21 0,-1 0 0,-21-1 15,22 22-15,-22 0 0,21 22 16,-21 20-16,-21-21 0,0 21 0,21 1 16,-21-1-16,0 22 0,0-22 0,0 0 15,-21 1-15,0 20 0,0-21 16,0 1-16,21-1 0,-21 0 0,-1 1 15,22-1-15,-21 0 0,21-20 0,0-1 16,0 0-16,0 0 0,0 0 16,0 0-16,21-42 31,1 21-31,-22-21 0,21 0 16,0-21-16</inkml:trace>
  <inkml:trace contextRef="#ctx0" brushRef="#br0" timeOffset="117584.36">8784 8700 0,'0'0'0,"-21"0"15,21 42-15,21-42 16,0 0 0,0 0-16,1 0 0,-1-21 0,0 21 15,0-21-15,0 21 0,0-22 16,1 1-16,20 0 0,-21 21 15,-21-21-15,21 0 0,-21 0 0,21-1 16,-21 1-16,0 0 0,0 0 0,0 0 16,-21 21-16,0 0 15,0 0-15,0 0 0,-22 21 0,22 0 16,0 0-16,-21 0 0,21 1 0,-1 20 16,1 0-16,-21-21 0,42 22 0,-21-22 15,21 21-15,0-21 0,0 1 16,0-1-16,0 0 0,0 0 0,0 0 15,21 0-15,0-21 0,0 0 0,0 0 16,22 0-16,-22 0 16,21 0-16,1-21 0,-22 21 0,21-21 15,0 0-15,1 0 0,-22 0 0</inkml:trace>
  <inkml:trace contextRef="#ctx0" brushRef="#br0" timeOffset="117837.22">9461 8149 0,'0'0'0,"0"-84"32,-21 105-17,21 0-15,-21 0 0,21 21 16,0 1-16,-21-1 0,21 0 16,-21 1-16,21-1 0,0 22 0,-21-22 15,-1 0-15,22 1 0,-21 20 0,21-21 16,-21 1-16,21-1 0,0-21 15,0 22-15,0-22 0,0 0 0,0 0 16,0 0-16,21-21 0,0 0 16,1 0-16,-1-21 15,0 0-15,0 0 0,0 0 0</inkml:trace>
  <inkml:trace contextRef="#ctx0" brushRef="#br0" timeOffset="118267.63">9821 7980 0,'0'0'0,"0"-21"0,-21 42 16,0 0-1,21 21-15,-21 1 0,0-1 0,-1 0 16,1 22-16,0-1 0,0-20 16,0 20-16,0 1 0,-1-22 0,1 22 15,0-22-15,21 0 0,0 1 0,-21-1 16,21 0-16,-21-21 0,21 22 15,0-22-15,0 0 0,0 0 16,0-42 0,0 0-16,0 0 15,0 0-15,0-22 0,0 22 16,21-21-16,0 21 0,0-22 0,0 22 16,1-21-16,-1-1 0,0 22 0,0-21 15,0 21-15,22 0 0,-22 21 16,0 0-16,0 0 0,0 0 0,0 0 15,1 21-15,-1 0 0,-21 0 0,0 21 16,0-20-16,0 20 0,0-21 16,0 21-16,0-20 0,0 20 15,0-21-15,-21 21 0,21-20 0,-22-1 0,1 0 16,21 0-16,0 0 16,-21-21-16,0 0 15,0 0-15,21-21 16,0 0-16</inkml:trace>
  <inkml:trace contextRef="#ctx0" brushRef="#br0" timeOffset="118441.53">9250 8488 0,'0'0'0,"21"0"31,0 0-16,0 0-15,0 0 0,22 0 0,-22 0 16,21-21-16,1 21 0,-22-21 0,21 21 16,0 0-16,1 0 0</inkml:trace>
  <inkml:trace contextRef="#ctx0" brushRef="#br0" timeOffset="118800.32">10181 8424 0,'0'22'0,"-21"-1"16,0 0-16,0 0 0,-1 0 0,1 0 16,0 1-16,-21 20 0,21-21 15,-1 21-15,22-20 0,0-1 0,-21 21 16,21-21-16,0 0 0,0 1 0,0-1 16,0 0-16,0 0 0,21-21 15,1 0-15,-1 0 0,0 0 0,0 0 16,21 0-16,-20 0 0,-1 0 0,21-21 15,-21 0-15,0 0 0,22-1 16,-22 1-16,0 0 0,-21-21 0,21 21 16,-21-1-16,0-20 0,0 21 15,0 0-15,0-22 0,0 22 0,0 0 16,-21 21-16,0-21 0,0 0 16,0 21-16,-1 0 0,1 0 0,0 0 15,-21 0-15,21 0 0,-1 0 0,1 21 16,0 0-16,21 0 0,-21-21 15,21 21-15,0 1 0,0-1 16,21-21-16,0 0 0</inkml:trace>
  <inkml:trace contextRef="#ctx0" brushRef="#br0" timeOffset="119340.01">10880 8403 0,'0'0'0,"-106"-21"32,85 21-32,-1 0 0,1 0 15,-21 21-15,21 0 0,-22 1 0,22-1 16,0 0-16,-21 0 0,21 21 16,-1-20-16,1-1 0,21 21 0,0-21 15,0 0-15,0 22 0,0-22 16,0 0-16,0 0 0,0 0 0,21 1 15,1-22-15,-1 21 0,0-21 0,0 0 16,0 0-16,22 0 0,-22 0 16,0-21-16,21-1 0,-21 22 0,22-21 15,-22-21-15,0 21 0,21 0 16,-20-22-16,-1 1 0,0 0 0,21-1 16,-21-20-16,1-1 0,-1 1 0,0-1 15,0 1-15,0-22 0,-21 22 16,0-1-16,0 1 0,0 20 0,0 1 15,0 0-15,0 20 0,0 1 0,0 0 16,-21 21-16,0 0 16,0 21-16,0 0 0,-22 22 0,22 20 15,0-20-15,0 41 0,21-20 16,-21 20-16,21-20 0,0-1 16,0 1-16,0-1 0,0 1 0,21-1 15,0-20-15,0 20 0,21-20 0,-20-1 16,20-21-16,0 0 0,1 22 15,20-22-15,-21-21 0,22 21 0,-22-21 16,22 0-16,-1 0 0,-20 0 0,20-21 16,1 0-16,-22-1 0,21 1 0,-20 0 15,-1-21-15,0 21 0,-20-22 16</inkml:trace>
  <inkml:trace contextRef="#ctx0" brushRef="#br0" timeOffset="120104.41">593 10393 0,'0'0'0,"21"0"31,0 0-31,21 0 16,-21 0-16,22 0 0,-1 0 0,0 0 15,-20 0-15,20-21 0,0 21 16,1 0-16,-1-21 0,-21 21 16,0-22-16,0 22 0,1 0 15,-44 0 1,1 0 0</inkml:trace>
  <inkml:trace contextRef="#ctx0" brushRef="#br0" timeOffset="120548.15">677 10456 0,'0'0'0,"-21"22"0,21-1 0,-21 0 0,21 21 15,-21-21-15,0 1 0,21-1 16,-22 0-16,1 0 0,21 0 16,0 0-16,0 1 0,-21-1 0,21 0 15,21-42 32,0 21-47,1-21 16,-1 21-16,0-22 15,0 22-15,0 0 0,22 0 0,-22 0 16,0 0-16,0 0 0,21 0 16,-20 0-16,-1 22 0,0-22 0,0 21 15,0 21-15,-21-21 0,0 0 16,0 22-16,0-22 0,0 21 15,-21 1-15,0-22 0,-21 21 0,20-21 16,1 22-16,-21-22 0,21 0 16,0 0-16,-1-21 0,-20 0 15,21 0-15,0 0 0,0 0 0,-1 0 16,1 0-16,0 0 0,0-21 16,0 0-16,21 0 0,-21-1 15,21 1-15,0 0 16,0 0-16,21 21 0,-21-21 15,42 21-15,-21-21 0,0 21 16,22 0-16</inkml:trace>
  <inkml:trace contextRef="#ctx0" brushRef="#br0" timeOffset="120712.06">1439 10922 0,'21'0'47,"1"0"-32,-1 0-15,-21-21 16</inkml:trace>
  <inkml:trace contextRef="#ctx0" brushRef="#br0" timeOffset="121664.22">3408 10753 0,'0'0'16,"0"-21"-16,0-1 16,-21 1-16,21 0 0,-22 0 0,22 0 15,-21 0-15,21-22 0,0 22 16,0-21-16,-21 21 0,0-1 0,0-20 16,21 21-16,-21 0 0,-1 0 0,1 21 15,0 0-15,0 0 0,0 0 16,0 0-16,-1 21 0,1 0 0,-21 21 15,21-21-15,-22 22 16,22-1-16,-21 22 0,21-22 0,-22 0 16,22 1-16,0-1 0,0 0 0,21-21 15,0 1-15,0-1 0,0 0 16,0 0-16,0 0 0,21-21 0,0 0 16,0 0-16,1 0 0,-1 0 15,0 0-15,21-21 0,-21 21 0,1-21 16,20 0-16,-21 0 0,21-22 0,-20 22 15,20 0-15,-21-21 0,0 20 16,22-20-16,-22 0 0,0 21 0,-21-22 16,0 22-16,21 0 0,-21 0 15,0 0-15,-21 42 16,21 0 0,-21 0-16,0 0 0,-1 22 15,22-1-15,0-21 0,-21 21 0,21-20 16,0 20-16,0 0 0,0-21 0,0 1 15,0-1-15,0 0 0,21 0 16,-21 0-16,22-21 0,-1 0 0,21 0 16,-21 0-16,22 0 0,-22 0 15,21 0-15,0 0 0,1-21 0,-22 0 16,21 0-16,1 0 0,-22-1 0,21 1 16,-21-21-16,22 0 0,-22 20 15,0-20-15,-21-21 0,0 20 16,0 1-16,0 0 0,0-22 0,0 22 15,-21-1-15,0 1 0,-22 21 16,1-21-16,0 20 0,-1-20 0,-20 21 16,-1 0-16,1 0 0,-1 21 15,1 0-15,-1 0 0,1 0 0,-1 0 16,1 0-16,-1 21 0,-20 0 0,20 0 16,1 21-16,-1 22 0,22-1 15,-22 1-15,43 21 0,-21-1 0,21 1 16,21 0-16,0-22 0,0 22 15,0-1-15,0-20 0,21-1 0,21 1 16,0-22-16,1 1 0,-1-1 16,0 0-16,1-21 0,20 1 15,-20-1-15,-1-21 0,21 0 0,-20 0 16,-1 0-16,0 0 0,22 0 16,-22 0-16,1 0 0,20-21 0,-21-1 15,1 1-15,20 0 0,-20 0 0,-1 0 16,0 0-16,-21-22 0,22 22 15,-22 0-15,0-21 0,0 20 0</inkml:trace>
  <inkml:trace contextRef="#ctx0" brushRef="#br0" timeOffset="121940.06">4085 10097 0,'0'0'0,"-85"0"32,107 0-1,-1 0-31,21 0 0,-21 0 0,22 0 16,-22 0-16,21 0 0,0-22 15,1 22-15,-1 0 0,0 0 0,1 0 16,-1 0-16,0 0 0,-20 0 15,-1 0-15,0 0 0,-42 0 32,0 0-32,-1 0 0</inkml:trace>
  <inkml:trace contextRef="#ctx0" brushRef="#br0" timeOffset="122175.93">4318 10097 0,'0'0'0,"-21"0"0,21 21 15,-21 0-15,-1 0 16,22 21-16,-21 1 0,21-1 16,0 0-16,0 1 0,-21 20 15,0 1-15,21-22 0,-21 22 0,21-22 16,0 21-16,-21-20 0,21-1 16,0-21-16,0 22 0,0-22 0,0 0 15,0 0-15,0 0 0,21-21 16,0 0-1,0 0-15,0-21 0,0 0 0,1 0 16,-1 0-16,0-1 0</inkml:trace>
  <inkml:trace contextRef="#ctx0" brushRef="#br0" timeOffset="122535.72">4551 10647 0,'0'0'0,"0"21"0,0 0 16,0 0-16,21-21 16,0 0-1,0 0-15,0-21 0,1 0 0,20 21 16,-21-21-16,0 0 0,43-64 16,-43 64-1,0 0-15,-21 0 0,0-1 0,0 1 16,-21 21-1,-21 0-15,20 21 16,1-21-16,-21 22 0,21 20 0,-22-21 16,1 21-16,21-20 0,0 20 0,0-21 15,-1 21-15,1-20 0,21 20 16,0-21-16,0 0 0,0 0 0,0 1 16,0-1-16,21-21 0,1 0 15,-1 0-15,0 0 0,21 0 16,-21 0-16,22 0 0,-1 0 0,0-21 15,-20-1-15,20 1 0</inkml:trace>
  <inkml:trace contextRef="#ctx0" brushRef="#br0" timeOffset="122897.51">5376 10414 0,'0'0'0,"0"-21"0,0 0 15,-21 21-15,0 0 0,0 0 16,-22 0-16,22 0 0,-21 21 0,0-21 15,-1 21-15,22 0 0,-21 0 0,21 1 16,-22-1-16,22 0 0,0 0 16,21 0-16,0 0 0,0 1 0,0-1 15,0 0-15,21-21 16,21 21-16,-20-21 0,20 21 16,-21-21-16,21 21 0,-20-21 0,20 22 15,0-22-15,-21 21 0,22-21 0,-22 21 16,0 0-16,0-21 0,0 21 15,-21 0-15,0 1 0,-21-1 16,0-21-16,0 21 0,-21 0 16,20-21-16,-20 0 0,0 21 0,21-21 15,-22 0-15,22 0 0,-21 0 16,21 0-16,-1 0 0,1-21 0,0 0 16,0 0-16,21 0 0,0-22 15,0 22-15,0-21 16,0 21-16,21-22 0,-21 22 0</inkml:trace>
  <inkml:trace contextRef="#ctx0" brushRef="#br0" timeOffset="123208.33">5927 9885 0,'0'0'0,"-22"0"15,1 0-15,0 0 0,0 21 16,0 0-16,0 22 0,21-22 0,-22 21 16,1-21-16,21 22 0,-21-1 15,0 21-15,21-20 0,-21 20 0,21-20 16,-21 20-16,-1 1 0,22-22 0,0 0 16,0 22-16,0-22 0,0 0 15,0-20-15,0 20 0,0-21 0,22 0 16,-22 0-16,21-21 0,0 22 0,0-22 15,0 0-15,0 0 0,1 0 16,-1 0-16,0-22 0,0 1 0,21 21 16,-20-21-16,-1 0 0,0-21 0,21 20 15,-21 1-15</inkml:trace>
  <inkml:trace contextRef="#ctx0" brushRef="#br0" timeOffset="123500.17">5630 10266 0,'-21'0'0,"42"0"0,-63 0 0,42-21 16,42 21-1,-21-21-15,22 21 0,-22 0 16,21-22-16,22 1 0,-22 21 16,0-21-16,22 21 0,-22-21 0,1 21 15,20-21-15,-21 0 0,1 21 16,-1-22-16,0 22 0,1 0 15,-22 0-15,0 0 0,0 0 0,0 0 16,-42 0 15,21 22-31,-21-22 16,0 0-16,0 21 0,0 0 16,-1-21-1,1 21-15</inkml:trace>
  <inkml:trace contextRef="#ctx0" brushRef="#br0" timeOffset="124345.28">635 12171 0,'0'0'0,"-21"-21"0,-85 42 32,64 0-32,-1 0 0,22 22 0,-21-22 15,21 21-15,-22 22 0,1-22 16,21 0-16,-22 22 0,22-1 0,21-20 16,0 20-16,0-21 0,0 1 15,0-1-15,43 0 0,-22 1 16,21-22-16,0 0 0,1 0 0,20-21 15,-20 0-15,-1 0 0,21 0 16,-20 0-16,-1-21 0,0 0 0,1 0 16,-22 0-16,21-1 0,-21-20 15,1 21-15,-1 0 0,-21 0 16,0-22-16,0 22 0,0 0 16,-43 0-16,22 0 0,0 21 15,0 0-15,-21 0 0,-1 0 16,1 21-16,21 0 0,-22-21 0,1 21 15,0 21-15,21-20 0,-22-1 16,22 0-16,21 21 0,0-21 16,0 1-16,0-1 0,21-21 15,22 0-15,-22 0 16,21 0-16</inkml:trace>
  <inkml:trace contextRef="#ctx0" brushRef="#br0" timeOffset="124520.17">1397 12510 0,'0'0'0,"21"-22"0,0 22 31,0 0 16,1-21-47</inkml:trace>
  <inkml:trace contextRef="#ctx0" brushRef="#br0" timeOffset="125399.67">3323 12277 0,'0'-21'0,"0"-1"0,0 1 16,0 0-16,0 0 0,0-21 15,0 20-15,0 1 0,0-21 16,0 21-16,-21 0 0,0-1 0,0 1 15,-1 0-15,1 21 0,-21 0 16,21 0-16,0 0 0,-22 21 0,22 0 16,-21 1-16,21-1 0,-1 21 15,1 0-15,0 1 0,0-22 0,0 21 16,21 1-16,0-1 0,0-21 16,0 0-16,0 0 0,0 1 0,0-1 15,0 0-15,21-21 0,0 0 0,0 0 16,0 0-1,1 0-15,20 0 0,-21 0 0,0-21 16,0 0-16,22-1 0,-22 1 16,0 0-16,21-21 0,-20 21 0,-1-22 15,0 22-15,0-21 0,0 21 0,-21-22 16,21 22-16,-21 0 0,0 0 16,0 0-16,0-1 0,0 44 15,0-1 1,0 0-16,0 0 0,-21 21 0,21-20 15,0 20-15,-21 0 0,21-21 16,0 22-16,0-22 0,0 21 0,0-21 16,0 1-16,0-1 0,21 0 15,0-21-15,1 0 0,-1 0 16,21 0-16,-21 0 0,22 0 0,-1 0 16,-21-21-16,21 0 0,1-1 15,-1 1-15,-21 0 0,22-21 0,-22 21 16,21-22-16,-21 1 0,0 0 0,-21-1 15,0 1-15,0-22 0,0 22 16,0 0-16,-21-1 0,0 22 0,-21-21 16,-1 0-16,1 20 0,0-20 15,-22 21-15,1 0 0,-22 21 16,22 0-16,-1 0 0,-21 0 0,22 0 16,-22 21-16,22 0 0,-22 0 15,0 22-15,1 20 0,20-21 0,-20 43 16,20-21-16,22 20 0,-1-20 15,1 20-15,21 1 0,0-21 0,21 20 16,0-20-16,0 20 0,0-20 16,21-1-16,0-20 0,21-1 0,1 0 15,-1 1-15,0-22 0,1 21 16,20-42-16,1 21 0,-1-21 0,-20 0 16,20 0-16,1 0 0,20-21 15,-20 0-15,-1 0 0,22 0 16,0-22-16,-22 1 0,1 0 0,20 21 15</inkml:trace>
  <inkml:trace contextRef="#ctx0" brushRef="#br0" timeOffset="125997.17">4805 11642 0,'0'-21'0,"0"42"0,21-42 0,-21-1 0,21 22 16,-21 22-1,0-1-15,0 0 0,0 21 0,0 1 16,-21-1-16,0 0 0,21 22 16,-21-22-16,-1 22 0,1-1 15,0 1-15,21-22 0,-21 21 0,0-20 16,0-1-16,21-21 0,0 22 16,-22-22-16,22 0 0,0 0 0,22-21 31,-22-21-31,21 0 15,0 0-15,-21-22 0,21 22 0,0-21 16,0-1-16,-21-20 0,22 21 16,-1-22-16,0 1 0,-21 20 0,21-20 15,0-1-15,0 1 0,1 20 0,-22 1 16,21 0-16,-21-1 0,21 22 16,-21 0-16,0 42 15,0 0-15,0 1 0,0 20 16,0 0-16,0 1 0,0-1 15,0 21-15,0-20 0,0-1 0,21 22 16,-21-22-16,0 0 0,0 1 0,0-1 16,21 0-16,-21-21 0,21 1 15,1-1-15,-22 0 0,0 0 0,21-21 16,0 0-16,-21-21 16</inkml:trace>
  <inkml:trace contextRef="#ctx0" brushRef="#br0" timeOffset="126863.6">4551 12044 0,'0'0'0,"-21"0"0,-1 0 15,1 0-15,21 21 16,21-21-16,1 21 16,20-21-16,-21 0 0,21 0 0,1 0 15,-1 0-15,0 0 0,22-21 16,-22 0-16,22 21 0,-1-42 0,1 20 15,-1 1-15,22-21 0,-22 0 0,22-1 16,0 1-16,-1 0 0,-20-1 16,21-20-16,-43 20 0,21-20 15,-20 21-15,-1-1 0,-21-20 0,0 20 16,-21 1-16,0 0 0,0 21 16,0-1-16,-42 1 0,21 21 0,0 0 15,0 0-15,-22 21 0,1 1 16,21 20-16,-22 0 0,22 1 0,0 20 15,-21-21-15,21 22 0,-1 21 0,1-22 16,0 1-16,0 20 0,0 1 16,0 0-16,-1-1 0,1 1 0,0 0 15,0-1-15,0 1 0,21 0 0,0-1 16,-21 1-16,21 0 0,0-1 16,0 1-16,0-22 0,0 22 0,0-21 15,0-1-15,0 1 0,0-1 16,0 1-16,0-1 0,0 1 15,0-22-15,0 0 0,21 1 0,-21-1 16,21-21-16,0 0 0,-21 0 0,21-21 16,0 0-16,1-21 0,-1 0 15,21 0-15,-21-21 0,0-1 0,22 1 16,-22 0-16,21-1 0,-21-20 0,1 20 16,-1-20-16,0-1 0,-21 1 15,0-1-15,0 1 0,0-1 0,-21 1 16,0-22-16,-22 22 0,1-1 0,0 1 15,-1 20-15,-20-20 0,20 21 16,-20-1-16,21 22 0,-1-21 16,1 21-16,21-1 0,0 1 0,-1 0 15,22 0-15,0 0 16,0 0-16,0-1 0,22 1 16,-1 0-16,21 0 0,0 0 15,1 0-15,20-22 0,1 1 0,-1 21 16,22-22-16,-22 1 0,22 0 0,-21-22 15,20 22-15,-20 0 0,-22-1 16,0 1-16,1 0 0,-1-1 16,-21 1-16,-21 21 0,0-22 0,0 22 0,0 0 15,0 0-15,-21 21 16,0 0-16,0 0 0,0 0 16,-1 0-16,1 0 0,21 21 0,-21 21 15,0-20-15,21 20 0,-21 0 16,21 1-16,0-1 0,0 0 0,0 1 15,-21 20-15,21-21 0,0 22 0,-22-22 16,22 1-16,0-1 0,0 0 16,0-21-16,0 22 0,0-22 0,0 0 15,0 0-15,22-21 0,-1 0 16,0 0-16,0 0 16,0-21-16</inkml:trace>
  <inkml:trace contextRef="#ctx0" brushRef="#br0" timeOffset="127053.5">5778 11959 0,'22'-21'32,"-1"21"-17,0 0-15,0-21 0,0 21 16,0-21-16,22 21 0,-22-21 0,0-1 15,21 22-15,-20-21 0,20 21 16,-21 0-16,0-21 0,22 21 0</inkml:trace>
  <inkml:trace contextRef="#ctx0" brushRef="#br0" timeOffset="127660.15">6286 11938 0,'0'0'0,"22"0"16,-1 0-1,0 0 1,0-21-16,-21 0 0,21 21 16,0-21-16,-21-1 0,22 22 15,-22-21-15,21 0 0,-21 0 0,0 0 16,-21 21 0,-1 0-1,1 0-15,0 0 0,21 21 0,-21 0 16,0 0-16,0 22 0,21-22 15,0 21-15,-22-21 0,22 22 0,0-1 16,0-21-16,0 0 0,0 0 16,0 1-16,0-1 0,22 0 0,-1 0 15,0-21-15,0 0 0,21 0 0,-20 0 16,-1 0-16,21 0 0,-21 0 16,0-21-16,22 0 0,-22 0 0,0 21 15,21-22-15,-20 1 0,-1-21 16,0 21-16,0 0 0,0-22 15,-21 22-15,0 0 0,21 0 0,-21-22 16,22 22-16,-22 0 0,0 0 0,21 0 16,0 21-1,0 0 1,0 0-16,-21 21 0,21 0 16,1 0-16,-22 0 0,21 1 0,-21 20 15,0-21-15,0 21 0,0-20 16,0 20-16,0-21 0,0 0 0,0 0 15,0 1-15,0-1 0,0 0 16,0-42 15,0 0-31,0-1 16,21 1-16,-21 0 0,21 0 16,-21-21-16,0-1 0,21 22 0,0-21 15,-21-1-15,22 22 0,-1-21 0,-21 21 16,21-22-16,0 22 0,0 0 15,0 0-15,1 0 0</inkml:trace>
  <inkml:trace contextRef="#ctx0" brushRef="#br0" timeOffset="128063.83">8170 11451 0,'0'-42'0,"0"84"0,0-105 0,-21 42 16,21-1-16,-21 1 0,0 21 16,0 21-1,21 22-15,-22-22 0,22 21 16,0 1-16,-21 20 0,21-21 16,-21 1-16,0-1 0,21 0 0,0 22 15,-21-22-15,0 1 0,21-1 0,-22 0 16,22 1-16,0-22 15,0 21-15,0-21 0,0 0 0,0 1 0,0-1 16</inkml:trace>
  <inkml:trace contextRef="#ctx0" brushRef="#br0" timeOffset="128608.53">7578 11642 0,'-22'-43'0,"44"86"0,-44-128 0,22 43 0,0-1 16,0 1-16,0 0 0,0-1 16,0 1-16,22 0 0,-1 21 15,21-22-15,-21 22 0,22 0 0,-1 0 16,0 0-16,22-1 0,-22 22 16,22 0-16,-22 0 0,21 0 0,1 22 15,-22-1-15,1 21 0,20 0 0,-21 1 16,1-1-16,-22 22 0,0-1 15,0-21-15,0 22 0,-21-22 0,0 22 16,0-22-16,0 0 0,0-20 0,0 20 16,0-21-16,0 0 0,0 0 15,0 1-15,0-44 32,0 1-17,0 0-15,0 0 0,0-21 0,0 20 16,0-20-16,0 0 0,0-1 0,0-20 15,22-1-15,-22 22 0,21-21 16,0-1-16,21 1 0,-21-1 0,22 22 16,-1-1-16,-21 22 0,22 0 0,-1 0 15,0 21-15,1 0 0,-22 0 16,21 21-16,-21 0 0,22 22 0,-22-1 16,0 0-16,-21 22 0,0-1 0,0-20 15,0 20-15,0 1 0,0-1 16,0-21-16,0 22 0,-21-22 0,0 1 15,21-1-15,0 0 0,-22-21 16,22 22-16,-21-22 0,21 0 16,0 0-16,0-42 31,21 21-31,-21-21 0,0 0 16,22 0-16</inkml:trace>
  <inkml:trace contextRef="#ctx0" brushRef="#br0" timeOffset="128944.33">9144 11748 0,'42'-22'31,"-21"22"-31,-21-21 0,22 21 16,-1-21-16,0 0 0,0 21 0,-21-21 15,21 0-15,0-1 0,1 1 16,-1 0-16,-21 0 0,0 0 0,0 0 15,0-1-15,-21 22 16,-1 0 0,-20 22-16,21-1 0,0 0 0,0 0 15,-1 21-15,1-20 0,0 20 0,0-21 16,0 21-16,0-20 0,21 20 16,0-21-16,0 0 0,0 22 0,0-22 15,0 0-15,21 0 0,0-21 16,0 21-16,0-21 0,0 0 0,1 0 15,-1 0-15,0 0 0,0 0 16,21 0-16,-20-21 0,-1 0 0,21 0 16,-21 0-16,22-1 0,-22 1 0</inkml:trace>
  <inkml:trace contextRef="#ctx0" brushRef="#br0" timeOffset="129188.19">9927 11049 0,'0'0'0,"0"-21"0,-21 21 16,0 0 0,21 21-16,-21 0 0,-1 0 0,22 22 15,0 20-15,-21-20 0,0 20 0,0-21 16,21 22-16,-21-1 0,0-20 16,-1 20-16,22-20 0,-21-1 0,0 0 15,21 1-15,0-22 0,0 0 0,0 21 16,0-21-16,21-21 15,0 0 1,1 0-16,-1-21 0,0 0 0,21 0 16,-21-21-16</inkml:trace>
  <inkml:trace contextRef="#ctx0" brushRef="#br0" timeOffset="129635.93">10181 11070 0,'0'0'16,"0"-21"-16,0 0 0,0 0 0,0 0 15,0 42 1,0 0-16,0 21 0,0-21 16,-21 22-16,21 20 0,0-20 15,-21 20-15,21 1 0,-21-1 0,21-21 16,0 22-16,-22-22 0,22 1 0,-21-1 16,0 0-16,21 1 0,0-22 15,0 0-15,0 0 0,0 0 0,0 0 16,0-42 15,0 0-31,0 0 16,0-21-16,21 20 0,-21 1 15,21-21-15,1 21 0,-1-22 16,0 1-16,0 21 0,0-21 0,0-1 16,1 22-16,-1 0 0,0 0 0,0 0 15,0 21-15,0 0 0,1 0 16,-1 0-16,0 21 0,-21 0 15,0 21-15,0-21 0,0 1 0,0 20 16,0-21-16,0 21 0,0-20 16,0 20-16,0-21 0,0 21 15,0-20-15,-21-1 0,21 0 0,0 0 16,-21 0-16,21 0 0,-22 1 0</inkml:trace>
  <inkml:trace contextRef="#ctx0" brushRef="#br0" timeOffset="129828.1">9737 11451 0,'0'0'15,"0"-21"1,21 21-1,0 0-15,21 0 0,-21-21 0,22 21 16,-22-21-16,21 21 0,1 0 0,-1-21 16,0 21-16,1-22 0,-22 22 15,21 0-15</inkml:trace>
  <inkml:trace contextRef="#ctx0" brushRef="#br0" timeOffset="130211.89">10753 11324 0,'0'0'16,"-22"0"0,22 21-16,-21 1 0,0-1 15,0 0-15,21 0 0,-21 0 0,0 22 16,21-22-16,-22 21 0,22-21 16,0 0-16,0 22 0,0-22 0,-21 0 15,21 0-15,0 0 0,0 1 0,0-1 16,21-21-16,-21 21 0,22-21 15,-1 0-15,0 0 0,0 0 0,21 0 16,-20 0-16,-1 0 0,0 0 0,0-21 16,21 0-16,-20 21 0,-1-22 15,0 1-15,-21 0 0,21 0 16,-21 0-16,0 0 0,0-1 0,0-20 16,0 21-16,0 0 0,-21 0 0,0-1 15,0 1-15,-22 0 0,22 0 16,-21 21-16,21 0 0,-22 0 0,22 0 15,0 0-15,-21 0 0,20 0 0,1 21 16,0-21-16,21 21 0,0 0 16,21-21-1,0 0 1</inkml:trace>
  <inkml:trace contextRef="#ctx0" brushRef="#br0" timeOffset="130796.28">11493 11345 0,'0'0'0,"0"-21"15,0-21 1,0 21-16,-21 0 0,0 21 0,0 0 16,0 0-16,-22 0 0,22 0 15,0 21-15,-21 0 0,21 21 16,-22-21-16,22 22 0,-21-22 0,21 21 0,-1 1 15,-20-22-15,21 21 0,21-21 16,-21 0-16,21 22 0,0-22 16,0 0-16,0 0 0,0 0 15,21-21-15,0 22 0,0-22 16,22 0-16,-22 0 0,0 0 0,0 0 16,0 0-16,22-22 0,-22 1 15,0 21-15,0-21 0,21 0 0,-20-21 16,-1 20-16,0-20 0,0 0 0,0-1 15,0 1-15,1-21 16,-1 20-16,0-20 0,0-1 0,0 1 16,0 20-16,1-20 0,-1 21 0,-21-1 15,0 1-15,0 0 0,0-1 16,0 22-16,0-21 0,0 21 0,0-1 16,-21 22-16,-1 0 15,1 0-15,0 22 0,21-1 0,-21 0 16,0 21-16,0 1 0,-1 20 0,22 1 15,-21-1-15,0 1 0,21 20 16,0-20-16,0 20 0,0-20 0,0-1 16,0 1-16,0-22 0,0 1 0,0-1 15,21 0-15,0-21 0,22 22 16,-22-22-16,21-21 0,1 21 16,-22-21-16,42 0 0,-20 0 0,-1 0 15,0 0-15,1-21 0,20 0 0,-21 21 16,1-21-16,20-1 0,-20-20 15,-1 21-15,0-21 0,-21 20 0,22-20 16,-22 0-16</inkml:trace>
  <inkml:trace contextRef="#ctx0" brushRef="#br0" timeOffset="131647.26">508 13568 0,'0'0'16,"-21"0"-16,0 0 0,-1-21 0,1 21 15,0 0-15,21 21 16,0 0-16,0 0 0,0 0 0,0 1 16,0-1-16,0 21 0,0-21 15,42 22-15,-20-22 0,-1 0 16,21 0-16,0 0 0,1-21 15,-1 0-15,0 0 0,1 0 0,-1 0 16,0 0-16,1 0 0,-1-21 16,0 0-16,1 0 0,-1 0 15,-21-1-15,0 1 0,1-21 0,-1 21 16,-21 0-16,0-1 0,0 1 16,0 0-16,0 0 0,-21 21 0,-1 0 15,1 0-15,0 0 0,21 21 16,-21 21-16,0-20 0,0 20 0,21 0 15,0 1-15,-22-1 0,22 0 16,-21 22-16,21-22 0,0 0 16,-21 1-16,21-1 0,0 0 15,0 1-15,0-1 0,0-21 16,0 0-16,0 22 0,0-22 0,0 0 16,0-42 15</inkml:trace>
  <inkml:trace contextRef="#ctx0" brushRef="#br0" timeOffset="131843.21">444 14182 0,'106'0'16,"-85"0"-1,22 0-15,-1 0 0,-21 0 16,22 0-16,-1 0 0,0 0 0,1-21 16,-1 21-16,0-22 0,1 22 15,-1-21-15,-21 21 0,21-21 0,-20 21 16,20 0-16</inkml:trace>
  <inkml:trace contextRef="#ctx0" brushRef="#br0" timeOffset="132008.12">1439 14076 0,'0'0'0,"21"0"0,1 0 31,-1 0 1,0 0-32,0 0 0,0-21 15,0 21-15,1 0 0</inkml:trace>
  <inkml:trace contextRef="#ctx0" brushRef="#br0" timeOffset="132879.6">3408 13970 0,'0'0'0,"21"-21"0,-21 0 0,0 0 16,0-22-16,0 22 0,0 0 0,0-21 15,0 20-15,0 1 0,-21 0 16,0-21-16,-1 21 0,1 21 0,0-22 15,0 22-15,0 0 0,0 0 16,-22 22-16,22-22 0,0 21 0,0 21 16,-22-21-16,22 22 0,0-22 0,0 21 15,0 0-15,21 1 0,0-22 16,0 21-16,0 1 0,0-22 0,0 0 16,0 0-16,0 0 0,21-21 15,0 0-15,0 0 0,0 0 16,1 0-16,20 0 0,-21-21 15,21 0-15,1 0 0,-22 0 16,21-1-16,-21 1 0,22-21 0,-22 21 16,0-22-16,0 22 0,-21-21 15,0 21-15,0-22 0,0 22 0,0 0 16,0 0-16,-21 21 16,21 21-16,-21-21 15,0 21-15,0 22 0,21-22 16,0 21-16,-22-21 0,22 22 15,-21-22-15,21 21 0,0-21 0,0 22 0,0-22 16,0 0-16,0 21 16,21-42-16,1 21 0,20 1 0,-21-22 15,21 0-15,1 0 0,-1 0 16,22 0-16,-22 0 0,0-22 0,1 1 16,-1 0-16,0 0 0,1 0 0,-1 0 15,0-22-15,-21 22 0,1-21 16,-1-1-16,0 1 0,-21 0 0,0-1 15,0 1-15,0 0 0,0-1 16,-21 1-16,0 0 0,-1-1 0,-20 1 16,0 0-16,-1-1 0,-20 22 15,-1 0-15,1 0 0,-22 0 16,1 21-16,-1 0 0,0 0 0,1 21 16,-1 0-16,0 0 0,22 22 15,-22-1-15,0 21 0,22 1 0,-1-1 16,22 22-16,0-21 0,21 20 15,-1-20-15,22 20 0,0-20 0,0-1 16,0 22-16,22-21 0,-1-22 16,0 21-16,21-20 0,1-22 0,-1 21 15,0-21-15,22 1 0,-1-22 16,-20 0-16,41 0 0,-20 0 0,-1 0 16,22-22-16,-22 1 0,1-21 15,21 21-15,-22-22 0</inkml:trace>
  <inkml:trace contextRef="#ctx0" brushRef="#br0" timeOffset="133432.22">4974 13420 0,'0'0'0,"0"-21"0,-21 21 0,0 0 31,21 21-31,0 0 0,-21 0 16,21 0-16,0 22 0,0-1 0,0 0 15,0 1-15,-22-1 0,1 0 16,0 1-16,21-1 0,-21 0 0,0 1 15,0-22-15,-1 0 0,1 21 16,0-21-16,0-21 0,21 22 0,0-44 31,0 1-15,21-21-16,0 21 0,0-22 0,1 1 16,-1 0-16,0-1 0,0 1 15,0-21-15,0-1 0,22 22 0,-22-22 16,0 22-16,0-22 0,0 22 0,1 21 15,20-21-15,-42 20 0,21 22 16,0 0-16,0 0 0,-21 22 16,0-1-16,0 0 0,22 21 0,-22 1 15,0-1-15,0 0 0,0 1 16,0 20-16,0-21 0,0 1 0,0-1 16,0 0-16,0 1 0,0-1 15,0-21-15,21 0 0,-21 1 16,0-1-16,0 0 0,0 0 0,0-42 31,0 0-15</inkml:trace>
  <inkml:trace contextRef="#ctx0" brushRef="#br0" timeOffset="134332.72">4699 13737 0,'0'0'16,"21"0"-1,0 0-15,0 0 0,22 0 0,-1 0 16,0 0-16,1-21 0,-1 0 16,0 21-16,22-21 0,-22 0 15,22-22-15,-1 22 0,1-21 0,20 21 16,-20-22-16,-1 22 0,22-21 16,-21-1-16,-1 1 0,-21 0 0,1 21 15,-1-22-15,0 1 0,-20 0 0,-22-1 16,0 22-16,0-21 0,0 21 15,0-22-15,-22 22 0,1 0 0,0 21 16,0 0-16,-21 0 0,20 0 16,1 21-16,-21 0 0,21 22 0,0-1 15,-1 0-15,22 1 0,0 20 16,-21 1-16,0-1 0,21 1 16,-21 20-16,21 1 0,-21 0 0,0-22 15,-1 22-15,1-1 0,21 1 0,-21 0 16,0-1-16,21 1 0,-21 0 15,21-1-15,0 1 0,0-21 0,-21 20 16,21 1-16,-22-22 0,22 1 0,-21 21 16,21-22-16,0 1 0,0-1 15,0-21-15,0 22 0,0-22 0,0 1 16,0-1-16,0-21 0,0 21 0,0-20 16,21-22-16,1 0 15,-1 0-15,0 0 0,0-22 0,21 1 16,-20 0-16,20-21 0,-21-1 15,21 1-15,1-21 0,-1-1 16,0 22-16,1-22 0,-1 1 0,-21-22 16,22 22-16,-22-22 0,0 21 0,0-20 15,-21 20-15,0-20 0,0 20 16,-21 1-16,0-1 0,-22 1 0,1 20 16,0 1-16,-1 0 0,1-1 0,-21 1 15,20 21-15,1 0 0,0-1 16,-1 22-16,22-21 0,-21 21 15,21-21-15,21 0 16,21 0-16,0 0 16,21-1-16,1 1 0,-1 0 15,0 0-15,1-21 0,-1 20 16,21-20-16,-20 0 0,20-1 0,1 1 16,-22 0-16,0-1 0,22 1 0,-22 0 15,1-1-15,-22 1 0,21 0 16,-21-1-16,0 1 0,-21 21 0,0-21 15,0 20-15,0 1 0,0 0 0,0 0 16,-21 21 0,0 0-16,0 0 0,0 21 15,0 21-15,21-20 0,-22 20 16,22 0-16,-21 1 0,21-1 0,0 0 0,0 1 16,0 20-16,0-21 0,-21 1 15,21-1-15,0 0 0,-21 1 16,21-1-16,0-21 0,0 0 0,0 1 15,0-1-15,0 0 0,21-21 16,0 0-16,0 0 16,-21-21-16,22 0 15,-22-1-15,0 1 0</inkml:trace>
  <inkml:trace contextRef="#ctx0" brushRef="#br0" timeOffset="134524.6">5905 13420 0,'-21'0'0,"42"0"31,1 0-15,20 0-16,-21 0 0,0 0 16,0-21-16,22 21 0,-22 0 0,21 0 15,-21-22-15,22 22 0,-22 0 16,21-21-16,-21 21 0,22 0 0</inkml:trace>
  <inkml:trace contextRef="#ctx0" brushRef="#br0" timeOffset="134852.42">6498 13441 0,'0'0'16,"-21"0"-16,42 0 31,0 0-31,0 0 0,1-21 15,-1 21-15,0-21 0,0-1 16,0 22-16,-21-21 0,21 0 0,1 0 16,-22 0-16,0 0 15,0-1-15,0 1 16,-22 21-16,1 0 16,0 0-16,-21 21 0,21 1 15,-1-1-15,1 0 0,0 0 0,0 0 16,0 22-16,0-22 0,21 21 0,0-21 15,0 22-15,0-22 0,0 0 16,21 0-16,0 0 0,0 0 0,0 1 16,0-22-16,22 0 0,-22 0 0,21 0 15,-21 0-15,22 0 0,-22 0 16,21-22-16,1 22 0,-22-21 0</inkml:trace>
  <inkml:trace contextRef="#ctx0" brushRef="#br0" timeOffset="135176.24">7006 13250 0,'0'0'0,"0"-21"0,0 0 16,-21 21-16,21-21 0,21 21 31,0 0-31,0 0 16,1 0-16,-1 21 0,0 0 15,0 0-15,0 1 0,-21-1 16,0 0-16,21 21 0,-21-21 0,0 22 15,0-22-15,0 21 0,0-21 0,0 22 16,0-22-16,0 0 16,-21 0-16,0 0 0,21 1 0,-21-22 15,0 0-15,21-22 32,0 1-32,0 0 0,0 0 0,0-21 15,0 20-15,21 1 0,0-21 0,-21 0 16,21 20-16,0-20 0,1 0 15,-22-1-15,21 22 0,0-21 16,0 0-16,0 20 0,0 1 0</inkml:trace>
  <inkml:trace contextRef="#ctx0" brushRef="#br0" timeOffset="135609.06">8043 13039 0,'0'0'0,"0"-21"0,0-85 32,0 85-32,-21 21 15,0 0-15,0 21 0,0 0 16,-1 0-16,1 21 0,0-20 0,0 20 16,0 0-16,0 1 0,21-1 15,-22 0-15,1 1 0,21-1 0,0-21 16,0 21-16,0 1 0,0-22 0,0 21 15,0-21-15,21 1 0,1-1 16,-1 0-16,0 0 0,21-21 16,-21 0-16,22 0 0,-1 0 0,0 0 15,-20 0-15,20-21 0,0 0 16,1 0-16,-1-1 0,-21 1 0,21 0 16,1-21-16</inkml:trace>
  <inkml:trace contextRef="#ctx0" brushRef="#br0" timeOffset="135877.01">8678 12637 0,'-21'-22'0,"42"44"15,-63-44-15,21 22 0,0 0 0,-1 0 16,1 0-16,0 22 16,21-1-16,0 0 0,-21 21 0,0 1 15,21-1-15,-21 0 0,21 22 16,0-1-16,-22-20 0,22 20 0,-21-21 15,21 22-15,-21-22 0,21 1 0,0-1 16,0 0-16,0 1 0,0-22 16,0 21-16,0-21 0,0 0 0,0 1 15,21-22-15,0 21 0,1-21 0,-1 0 16,0 0-16,21 0 0,1-21 16,-1 21-16,0-22 0,1 1 0,-1 0 15,0 0-15</inkml:trace>
  <inkml:trace contextRef="#ctx0" brushRef="#br0" timeOffset="137015.53">9165 13039 0,'0'0'15,"0"-21"-15,0-1 0,0 1 0,-21 0 0,0 21 16,0 0-16,-1 0 0,1 0 0,0 0 16,0 0-16,0 0 0,0 21 15,-22 0-15,22 22 0,0-22 0,0 21 16,0-21-16,-1 22 0,1-22 15,0 21-15,21-21 0,-21 22 0,21-22 16,0 21-16,0-21 0,0 1 0,0-1 16,0 0-16,0 0 15,21 0-15,0-21 0,0 21 16,1-21-16,-1 0 0,0 0 0,0 0 16,0 0-16,0-21 0,1 0 15,-1 0-15,21 0 0,-21 0 0,0-1 16,1-20-16,-1 21 0,0-21 0,0 20 15,0-20-15,-21 0 0,0 21 16,21-22-16,-21 22 0,0-21 0,0 21 16,0-1-16,0 44 31,0-1-31,0 0 0,-21 0 16,21 0-16,0 22 0,0-22 0,0 0 15,0 21-15,0-21 0,0 1 16,0-1-16,0 0 0,0 0 0,0 0 15,0 0-15,0 1 0,21-22 0,1 0 16,-1 21-16,0-21 16,0 0-16,21 0 0,-20 0 0,-1-21 15,0-1-15,21 22 0,-21-21 0,22 0 16,-1 0-16,-21-21 0,22 20 16,-22-20-16,0 21 0,0-21 0,0-1 15,-21 22-15,0 0 0,0-21 16,0 20-16,0 1 15,-21 21-15,0 0 0,0 0 16,0 21-16,-1 1 0,22-1 16,-21 0-16,21 0 0,-21 0 0,21 0 15,0 1-15,0-1 0,0 21 0,0-21 16,0 0-16,21 1 0,0-1 16,-21 0-16,22 0 0,-1-21 0,-21 21 15,21 0-15,0-21 16,-21-21 15,0 0-15,-21 0-16,0 0 15,0 0-15,21-1 16,-22 22-16,1 0 16,0 0-16,21 22 15,-21-1-15,21 0 0,0 0 16,0 0-16,0 0 0,0 1 15,0-1-15,0 0 0,21-21 16,0 21-16,0-21 0,22 0 0,-22 0 16,0 0-16,21 0 0,1 0 15,-1 0-15,0 0 0,1-21 16,-1 0-16,-21 21 0,22-21 0,-1-1 16,0-20-16,1 21 0,-1-21 0,0 20 15,-21-20-15,22 0 0,-22-1 16,21 1-16,-21 0 0,1-1 0,-1-20 15,-21 42-15,0-22 0,0 1 0,0 21 16,0 0-16,-21 21 0,-1 0 16,1 0-16,0 0 0,-21 0 0,21 21 15,-1 0-15,-20 0 0,42 22 16,-21-22-16,21 21 0,0 0 0,0-20 16,0 20-16,0-21 0,21 21 15,0-20-15,0 20 0,1-21 16,-1 0-16,0 22 0,0-22 0,0 0 15,0 0-15,1-21 0,-1 21 0,-21 0 16,0 1-16,-21-22 31,-1 0-31,1 0 0,0 0 0,0 0 16,0 0-16,0 0 0,-1 0 0,1 0 16,0 0-16,0 0 15,21-22-15,-21 22 16,0 0-16</inkml:trace>
  <inkml:trace contextRef="#ctx0" brushRef="#br0" timeOffset="138030.04">931 15388 0,'-21'0'15,"0"0"1,21-21-16,-21 21 16,21-21-16,-21 0 0,-1 0 15,22-1-15,0 1 16,0 0-16,0-21 0,0 21 0,0-1 15,0-20-15,0 21 0,22 0 16,-1 0-16,21-1 0,-21 1 0,0 0 16,1 21-16,20 0 0,-21-21 15,0 21-15,0 0 0,1 0 16,-22 21-16,21 0 0,-21 0 16,0 1-16,0 20 0,-43 0 15,22 1-15,0-1 0,0 21 0,-21-20 16,20 20-16,1-20 0,-21-1 15,21 0-15,0 1 0,-1-1 0,22 0 16,0-21-16,0 1 0,0-1 16,0 0-16,0 0 0,43-21 15,-22 0-15,0 0 0,0 0 0,0 0 16,22 0-16,-22 0 0,21 0 16,-21-21-16,22 0 0,-22 0 0,0-1 15,21 1-15,-20 0 0,-22 0 16,0 0-16,0 0 0,0-22 15,0 22-15,-22 0 0,1 0 16,-21 0-16,21 21 0,-22 0 0,1 0 16,21 0-16,-21 0 0,-1 0 15,22 21-15,0-21 0,0 21 16,0 0-16,-1 0 0,22 0 0,0 1 16,0-1-16,0 0 0,0 0 15,0 0-15,22 0 0,-1-21 16,0 0-1,0 0-15</inkml:trace>
  <inkml:trace contextRef="#ctx0" brushRef="#br0" timeOffset="138228.93">1820 15409 0,'0'0'0,"21"0"0,-21-21 0,-21 21 31,0 0-15,0 21 0,42-21 31</inkml:trace>
  <inkml:trace contextRef="#ctx0" brushRef="#br0" timeOffset="139144.16">3408 15600 0,'0'0'16,"-21"0"-16,21-21 31,0 0-31,0-1 0,0 1 16,0-21-16,21 21 0,0 0 16,-21-22-16,0 22 0,0-21 0,0-1 15,0 22-15,0-21 0,0 21 16,-21-22-16,0 22 0,-1 21 0,1 0 15,-21 0-15,21 0 16,-22 0-16,1 21 0,21 1 0,-21-1 16,-1 21-16,22 0 0,-21 1 15,21-1-15,-1 0 0,1 1 0,0-1 16,21 0-16,-21 1 0,21-22 16,0 0-16,0 0 0,0 0 0,21 1 15,0-22-15,0 0 0,1 0 0,-1 0 16,0 0-16,0 0 0,21-22 15,-20 22-15,20-21 0,-21 0 0,21 0 16,-20-21-16,20 20 0,-21 1 16,21-21-16,-20 21 0,-1-22 15,0 1-15,-21 21 0,0 0 0,0 0 16,0-1-16,0 1 0,0 0 16,-21 42-1,0 0-15,21 1 16,-22-1-16,22 21 0,0-21 0,0 22 15,0-22-15,0 21 0,0-21 16,0 0-16,0 22 0,0-22 0,22 0 16,-1-21-16,0 21 0,0 0 15,0-21-15,22 0 0,-22 0 0,21 0 16,-21 0-16,22-21 0,-1 0 16,0 21-16,1-21 0,-22 0 0,21 0 15,-21-22-15,22 22 0,-22-21 16,0-1-16,0 22 0,0-21 15,-21-22-15,0 22 0,0 0 0,0-1 16,0-20-16,-21 21 0,0-1 16,-21 1-16,20 0 0,-20 20 0,0-20 15,-22 21-15,1 0 0,-1 0 0,-20 21 16,-1 0-16,0 0 0,22 21 16,-22 0-16,0 0 0,1 21 0,20 1 15,1 20-15,-1 1 0,22-1 16,0 22-16,-1 0 0,22-22 15,0 22-15,0-1 0,21-20 0,0-1 16,0 1-16,0-1 0,21 1 0,0-22 16,21 1-16,-20-1 15,20 0-15,0-21 0,1 1 0,20-1 16,-21-21-16,22 0 0,-22 0 16,22 0-16,-1 0 0,1-21 0,20-1 15,-20-20-15,-1 21 0,22-21 16,-21-1-16,20 1 0</inkml:trace>
  <inkml:trace contextRef="#ctx0" brushRef="#br0" timeOffset="139692.85">5165 14901 0,'0'0'0,"0"-21"0,-22 0 16,1 0-16,0 21 0,21-21 15,-21 21-15,0 0 0,21-21 16,-21 21-16,-1 0 16,22 21-16,-21 0 0,21 0 15,0 21-15,0-20 0,0 20 0,0 21 16,0-20-16,0-1 0,0 22 15,-21-22-15,21 21 0,-21-20 16,0-1-16,21 0 0,0-20 0,-21 20 16,21-21-16,0 0 0,0 0 15,0-42 1,21 0 0,-21 0-16,21 0 0,-21 0 15,21-22-15,-21 1 0,21 21 0,-21-43 16,21 22-16,1 0 0,-22-1 15,21 1-15,0-22 0,-21 22 16,21 21-16,-21-21 0,21 20 0,0 1 0,-21 0 16,0 0-16,22 21 15,-1 0-15,-21 21 0,0 0 16,21 22-16,0-22 0,-21 21 0,21-21 16,-21 22-16,0-1 0,0 0 15,21 1-15,-21-1 0,0 0 0,0 1 16,0-22-16,0 21 0,0-21 15,0 0-15,0 1 0,0-1 0,-21-21 16,0 0 0</inkml:trace>
  <inkml:trace contextRef="#ctx0" brushRef="#br0" timeOffset="140561.9">4889 15346 0,'0'0'16,"22"0"-1,-1 0-15,0 0 0,21 0 16,-21-21-16,22 21 0,-22 0 0,21-21 16,1-1-16,20 1 0,-21 0 15,22 0-15,-1 0 0,1 0 0,21-22 16,-22 22-16,1-21 0,-1-1 0,1 22 16,-1-21-16,-21 21 0,1-22 15,-1 1-15,-21 21 0,0-21 16,1-1-16,-22 22 0,0 0 0,0-21 15,0 20-15,0 1 0,-22 21 16,1 0-16,0 0 0,0 0 16,0 0-16,0 21 0,-1 22 15,22-22-15,-21 21 0,0 1 0,21-1 16,-21 21-16,21 1 0,-21-1 0,0 1 16,-1 21-16,22-1 0,-21-20 15,0 20-15,0 1 0,0 0 0,21-1 16,-21 1-16,-1 0 0,22-1 0,-21 1 15,21 0-15,0-1 16,-21 1-16,21 0 0,0-1 0,0-20 16,0-1-16,0 1 0,0-1 0,0 1 15,0-22-15,21 1 0,-21-22 16,21 21-16,1-42 0,20 0 0,-21 0 16,0 0-16,22 0 0,-22-21 15,21-21-15,-21 20 0,22-20 0,-22 0 16,21-1-16,0-20 0,-20 21 0,-1-22 15,0 22-15,0-22 0,0 1 16,-21-1-16,0 1 0,0-1 0,-21 1 16,0-1-16,0 1 0,-22-1 0,1 22 15,0-22-15,-22 22 16,1 0-16,20 21 0,-20-22 0,21 22 16,-1 0-16,1 0 0,21 0 0,0 21 15,-1 0-15,22-22 0,0 1 16,22 21-16,-1 0 0,0 0 15,0-21-15,21 21 0,1-21 0,-1 21 16,0-21-16,1 0 0,-1-1 16,22 1-16,-22-21 0,0 0 0,22 20 15,-22-41-15,0 21 0,22-1 16,-22 1-16,1 0 0,-1-22 0,0 22 16,-21-1-16,1 1 0,-1 0 0,0-1 15,-21 1-15,0 0 16,0 21-16,0-1 0,0 1 0,0 0 15,-21 21 1,21 21-16,-21 0 0,-1 1 16,22 20-16,0-21 0,-21 21 0,21 1 15,-21-1-15,21 0 0,-21 1 16,21-1-16,0 0 0,0 1 0,0-1 16,0 0-16,0 1 0,0-1 0,0-21 15,0 22-15,0-22 0,0 0 16,21 0-16,0 0 0,-21 0 15,21-21-15,1 0 0,-1 0 16,-21-21-16,0 0 0</inkml:trace>
  <inkml:trace contextRef="#ctx0" brushRef="#br0" timeOffset="140760.78">6138 15155 0,'0'0'0,"21"0"31,1 0-15,-1 0-16,0-21 15,0 0-15,21 21 0,-20-21 0,20 21 16,0-21-16,-21 21 0,22-21 16,-1 21-16,0-22 0,-20 22 0,20 0 15,-21 0-15,0-21 0,0 21 16</inkml:trace>
  <inkml:trace contextRef="#ctx0" brushRef="#br0" timeOffset="141351.82">6710 15050 0,'0'0'0,"0"21"16,0 0-1,21-21-15,0 0 16,0 0 0,0-21-16,1 21 15,-1-21-15,0 21 0,-21-22 0,21 1 16,0 21-16,0-21 0,1 0 15,-22 0-15,21 0 0,-21-1 16,0 1-16,-21 21 16,-1 0-16,1 0 0,0 0 15,0 0-15,-21 21 0,20 1 0,1-1 16,0 21-16,0-21 0,0 22 16,0-22-16,21 21 0,-22 0 0,22 1 15,0-22-15,0 21 0,0-21 0,0 1 16,22-1-16,-1 0 0,0-21 15,0 0-15,0 0 0,0 0 0,1 0 16,20 0-16,-21 0 0,0-21 16,22 0-16,-22 21 0,0-22 15,0-20-15,0 21 0,0 0 0,1 0 16,-1-22-16,-21 22 0,21 0 0,0-21 16,-21 20-16,21-20 0,0 21 15,-21 0-15,22 0 0,-1-1 0,0 22 16,0-21-16,0 21 15,0 0-15,-21 21 16,22 1-16,-1-1 0,-21 0 0,0 0 16,21 0-16,-21 22 0,21-22 15,-21 0-15,0 21 0,0-21 16,0 1-16,0-1 0,0 0 0,0 0 0,0 0 16,-21-21-1,21-21 1,0 0-16,0 0 15,0 0-15,0-1 0,0-20 16,0 21-16,0-21 0,0 20 0,0-20 16,21 0-16,0 21 0,-21-22 0,21 1 15,1 21-15,-1 0 0,0-22 16,0 22-16,0 0 0,0 0 0</inkml:trace>
  <inkml:trace contextRef="#ctx0" brushRef="#br0" timeOffset="141721.6">8276 14563 0,'-21'0'0,"42"0"0,-63 0 15,21 0-15,63-21 32,-21-1-32,0 22 15,22 0-15,-22-21 0,21 21 0,0 0 16,1 0-16,20-21 0,-20 21 0,20 0 15,-21 0-15,22 0 0,-22 0 16,1 0-16,-1 0 0,0 0 0,-21 0 16,1 0-16,-44 0 31,1 0-31,-21 21 0</inkml:trace>
  <inkml:trace contextRef="#ctx0" brushRef="#br0" timeOffset="141940.51">8551 14520 0,'0'0'0,"-42"43"32,42-22-32,-21 0 0,21 0 15,0 22-15,0-1 0,0 0 0,0 1 16,0-1-16,0 0 0,-21 22 16,21-22-16,-22 0 0,22 1 0,0-1 15,0 0-15,0 1 0,0-22 16,0 21-16,0-21 0,0 1 15,22-22 1,-1 0-16,0 0 0,0-22 16,0 1-16</inkml:trace>
  <inkml:trace contextRef="#ctx0" brushRef="#br0" timeOffset="142283.51">8826 15092 0,'0'-21'15,"22"21"-15,-1-21 16,0 21-16,0-22 0,0 1 16,0 21-16,1-21 0,-1 0 0,0 0 15,0 0-15,0-1 0,0 22 16,1-21-16,-22 0 0,21 0 0,-21 0 16,0 0-16,0-1 15,-21 22-15,-1 0 0,1 0 16,0 0-16,0 22 0,0-1 0,-22 0 15,22 0-15,0 21 0,0-20 16,0 20-16,0 0 0,-1 1 0,22-22 16,0 21-16,0 0 0,0-20 0,0-1 15,0 21-15,0-21 16,0 0-16,22-21 0,-1 22 0,0-22 16,0 0-16,0 0 0,22 0 0,-1 0 15,-21 0-15,21 0 0,1-22 16,-1 1-16,0 0 0,1 0 0,-1 0 15,0-22-15,-20 22 0</inkml:trace>
  <inkml:trace contextRef="#ctx0" brushRef="#br0" timeOffset="142616.7">9631 14838 0,'0'0'0,"21"-21"0,-21 0 16,0-1-16,-21 22 16,0 0-16,-1 0 0,1 0 15,0 0-15,0 22 16,0-1-16,0 0 0,-1 0 0,1 21 15,21-20-15,-21-1 0,21 0 0,0 21 16,0-21-16,0 1 0,21-1 16,0-21-16,1 21 0,-1 0 0,21 0 15,-21-21-15,0 21 0,22-21 0,-22 22 16,21-1-16,-21-21 0,1 21 16,-1-21-16,-21 21 0,0 0 15,-21-21-15,-1 0 0,-20 21 16,21 1-16,-21-22 0,20 0 15,-20 0-15,0 0 0,-1 0 16,1 0-16,21 0 0,0 0 0,-22 0 16,43-22-16,0 1 15,0 0-15,0 0 0,0 0 16,22 0-16,-1-1 0,0-20 0,0 21 16,21-21-16,1 20 0</inkml:trace>
  <inkml:trace contextRef="#ctx0" brushRef="#br0" timeOffset="142887.39">10456 14288 0,'21'-43'15,"-42"86"-15,42-107 0,-21 43 16,0 0-16,0 42 16,-21 0-16,0 0 15,0 22-15,0-1 0,0 0 0,-1 22 16,-20-1-16,21 1 0,0-22 15,0 22-15,-1-1 0,1-21 0,21 22 16,0-22-16,-21 1 0,21-1 0,0 0 16,0-21-16,0 22 0,21-22 15,-21 0-15,21 0 0,1-21 0,-1 0 16,21 0-16,-21 0 0,0 0 0,1 0 16,-1 0-16,21-21 15,-21 0-15,0 0 0,1 0 0,20-1 16,-21 1-16</inkml:trace>
  <inkml:trace contextRef="#ctx0" brushRef="#br0" timeOffset="143132.16">10139 14711 0,'0'0'0,"-21"0"0,-1 0 0,44 0 31,20 0-31,-21-21 15,21 21-15,1-21 0,-1-1 0,0 22 16,1-21-16,-1 0 0,0 21 16,1-21-16,-1 0 0,0 0 0,1 21 15,-1-22-15,-21 22 0,22-21 0,-22 21 16,0 0-16,-63 0 31,20 21-31</inkml:trace>
  <inkml:trace contextRef="#ctx0" brushRef="#br0" timeOffset="144300.13">1079 16785 0,'0'0'0,"0"-21"62,0 0-46,0 0-16,0 0 0,0-1 15,0 1-15,-21 21 16,0 0-16,0-21 0,-21 21 0,20 0 16,-20 0-16,0 0 0,-1 0 15,1 21-15,0 0 16,-1 1-16,1 20 0,0-21 0,-1 21 15,22 1-15,0-1 0,0 22 16,21-22-16,0 0 0,0 1 0,0-22 16,21 21-16,0-21 0,22 0 15,-1-21-15,-21 0 0,21 0 16,1 0-16,20 0 0,-20 0 0,-1-21 16,0 0-16,22 0 0,-22-21 15,0-1-15,1 1 0,-1 0 0,0 20 16,-20-20-16,-1 0 0,0-1 15,-21 22-15,0 0 0,0-21 16,0 21-16,-21 21 16,0 0-16,-1 21 15,1 0-15,0 21 0,21-21 0,0 22 16,-21-1-16,21 22 0,0-22 16,0 0-16,0 22 0,0-22 15,0 0-15,0 1 0,0-1 0,0 0 16,21 1-16,0-1 0,-21 0 15,0 1-15,0-22 0,0 21 16,0-21-16,0 1 0,0-1 0,-21 0 16,0-21-16,0 0 0,0 21 15,-1-21-15,-20 0 0,21 0 16,-21 0-16,20 0 0,-20-21 16,21 0-16,0 21 0,0-21 15,-1-1-15,1 22 0,0-21 0,21 0 16,0 0-16,0 0 15,0 0-15,21-1 16,0 1-16</inkml:trace>
  <inkml:trace contextRef="#ctx0" brushRef="#br0" timeOffset="144484.01">1778 17187 0,'0'0'15,"21"0"-15,0 0 0,0 0 47,1 0-47,-1 0 16,0-21-16,0 21 0,0 0 16</inkml:trace>
  <inkml:trace contextRef="#ctx0" brushRef="#br0" timeOffset="145315.92">3450 17272 0,'21'0'31,"0"-21"-31,-21 0 16,0 0-16,0-1 0,0 1 0,0 0 16,0 0-16,0-21 0,0 20 15,0-20-15,0 0 0,0 21 0,-21-22 16,0 1-16,0 21 0,-21 0 16,20-1-16,1 1 0,-21 21 15,21 0-15,0 0 0,-22 21 16,22 1-16,0-1 0,0 21 0,0-21 15,-1 22-15,1-1 0,0 0 16,21 1-16,0-1 0,0-21 0,0 21 16,0-20-16,0-1 0,0 0 15,0 0-15,0 0 0,21-21 16,0 0-16,1 0 0,-1 0 16,0 0-16,21-21 0,-21 21 15,1-21-15,20 0 0,-21-22 0,21 22 16,-20 0-16,-1-21 0,0 21 15,0-22-15,0 22 0,-21-21 16,21 21-16,-21-1 0,0 1 0,-21 42 31,0 1-31,21 20 16,0-21-16,0 0 0,-21 22 16,21-22-16,0 21 0,0-21 0,0 0 15,0 1-15,0-1 0,0 0 0,21 0 16,0-21-1,22 0-15,-22 0 0,21 0 0,-21 0 0,22 0 16,-1-21-16,-21 0 16,21 0-16,1-1 0,-22 1 0,21-21 15,-21 21-15,22-22 0,-43 1 16,21 0-16,-21-1 0,0 1 0,0-21 16,0 20-16,0 1 0,-21 0 15,0-1-15,-1 1 0,-20 0 0,0-1 16,-22 22-16,22 0 0,-22 0 15,-20 21-15,20 0 0,1 0 0,-22 21 16,22 0-16,-22 21 0,21 1 16,1-1-16,-1 22 0,22 20 0,0-20 15,-1 20-15,22-20 0,0 21 16,21-22-16,0 22 0,0-22 16,21-20-16,0 20 0,22-21 15,-22 1-15,21-1 0,-21 0 0,22-20 16,-1-1-16,0-21 0,22 0 15,-22 0-15,22 0 0,-22 0 0,22 0 16,-22-21-16,21-1 0,-20 1 16,-1-21-16,22 21 0</inkml:trace>
  <inkml:trace contextRef="#ctx0" brushRef="#br0" timeOffset="145920.23">4911 16552 0,'0'-21'15,"0"42"-15,21-63 0,-21 21 0,0 42 32,0 21-32,0-20 15,0 20-15,0 0 0,0 1 16,0 20-16,0 1 0,0-22 0,0 21 16,-21 1-16,-1-22 0,1 22 0,0-22 15,0 0-15,0 1 0,21-1 16,-21-21-16,21 0 0,-22 1 0,22-1 15,0-42 17,22-1-32,-1 1 0,-21-21 15,21 21-15,0-22 0,0 1 16,-21-21-16,21 20 0,1-20 16,-1-1-16,0 1 0,-21-1 0,21 1 15,0-1-15,0 1 0,-21 20 0,22 1 16,-22 21-16,21 0 0,-21 0 15,21 21-15,-21 21 16,21 0-16,-21 21 0,21 1 16,-21-1-16,21 0 0,-21 22 0,0-1 15,0-20-15,22 20 0,-22 1 16,21-22-16,-21 0 0,0 1 0,0-1 16,21-21-16,-21 0 0,21 0 15,-21 1-15,21-1 0,-42-42 47</inkml:trace>
  <inkml:trace contextRef="#ctx0" brushRef="#br0" timeOffset="146791.79">4784 17060 0,'0'0'0,"0"22"15,21-22 1,0 0-16,0 0 15,21 0-15,1 0 0,-22 0 0,42 0 0,-20-22 16,-1 1-16,22 21 0,-1-21 16,1-21-16,-1 21 0,22-1 15,-22-20-15,22 0 0,-22-1 0,1 1 16,-1 0-16,86-128 16,-128 128-16,0 0 15,-21 21-15,21-22 0,-21 22 16,0 0-16,0 0 0,-21 0 0,0 21 15,0 0-15,-1 0 0,1 21 16,0 0-16,0 21 0,21-21 16,-21 22-16,21 20 0,0 1 0,-21-1 15,-1 1-15,1 20 0,21 1 16,-21-21-16,0 20 0,0 1 16,0 0-16,-1 20 0,1-20 0,21 21 15,-21 0-15,0 0 0,0-1 16,0-20-16,21 21 0,-22 0 0,1 0 15,21-22-15,0 1 0,0 0 16,-21-1-16,21 1 0,0-22 0,0 1 16,0-22-16,0 1 0,0-1 15,21 0-15,-21-21 0,43-21 0,-22 0 16,0 0-16,21 0 16,1 0-16,-22-42 0,21 21 0,0-21 0,22-1 15,-22-20-15,1-1 16,-1 1-16,0-1 0,-21 1 0,22-22 15,-22 22-15,0-1 0,-21-21 16,0 22-16,0-22 0,0 22 0,-21-22 16,-21 22-16,20-22 0,-41 21 15,21 1-15,-22-1 0,1 1 0,20-1 16,-20 22-16,-1 21 0,22-21 0,0 20 16,20 1-16,-20 0 0,42 0 15,0 0-15,21 0 16,0 21-16,1 0 15,20-22-15,0 1 0,22 0 0,-22 21 16,22-21-16,-22-21 0,21 20 16,1 1-16,-22-21 0,22 0 0,-1-1 15,-20 1-15,20 0 0,-21-22 16,1 22-16,-1-1 0,0-20 0,-20 21 16,-1-1-16,-21 22 0,0-21 0,0 21 15,0-22-15,0 22 0,-21 21 16,-1 0-16,1 0 0,0 0 15,0 0-15,0 21 0,21 0 16,0 22-16,-21-1 0,21 0 0,-22 1 16,22-1-16,0 22 0,-21-1 15,21-21-15,0 22 0,0-22 16,0 1-16,0-1 0,0 0 0,0 1 0,0-22 16,0 21-16,0-21 15,0 0-15,0 1 0,21-22 16,1 0-16,-1 0 15,-21-22-15,21 1 0,0 0 16</inkml:trace>
  <inkml:trace contextRef="#ctx0" brushRef="#br0" timeOffset="146983.69">6096 16955 0,'0'0'0,"0"21"0,21-21 15,0 0 1,0 0-16,1 0 0,-1 0 16,0 0-16,0 0 0,0-21 0,0-1 15,22 22-15,-22-21 0,21 0 16,-21 0-16,22 21 0,-22-21 0,21 21 16,-21 0-16</inkml:trace>
  <inkml:trace contextRef="#ctx0" brushRef="#br0" timeOffset="147559.26">6583 16976 0,'0'0'0,"0"21"0,21 0 16,0-21-16,0 0 15,0 0-15,1 0 16,-1-21-16,0 21 0,0-21 16,-21 0-16,21-1 0,0 1 15,1 0-15,-22 0 0,21 0 0,-21 0 16,0-1-16,0 1 0,0 0 15,0 0-15,0 0 0,-21 21 16,-1 0-16,1 0 0,0 0 0,0 21 16,0 0-16,0 0 0,-1 22 15,22-22-15,0 21 0,-21-21 16,21 22-16,0-1 0,0-21 16,0 21-16,0-20 0,0-1 0,21 0 15,-21 0-15,22 0 0,20-21 0,-21 0 16,0 21-16,22-21 0,-22 0 15,21 0-15,0 0 0,-20-21 0,20 0 16,-21 21-16,0-21 0,0 0 16,1 0-16,-1-22 0,-21 22 0,21-21 15,-21 21-15,0-22 0,0 1 16,0 21-16,0-22 0,21 1 0,0 21 16,-21 0-16,21 0 0,1-1 0,-22 1 15,21 21-15,0 0 16,0 0-16,-21 21 0,21 1 0,0-1 15,-21 0-15,0 21 0,22-21 16,-22 22-16,21-1 0,-21 0 0,0 1 16,0-22-16,0 21 0,0-21 0,0 22 15,0-22-15,0 0 0,0 0 16,0-42 15,0 0-31,0 0 0,0 0 16,21-1-16,-21-20 0,21 0 15,0-1-15,-21 1 0,21-21 0,1 20 16,-1 1-16,0 0 0,0-1 16,0 1-16</inkml:trace>
  <inkml:trace contextRef="#ctx0" brushRef="#br0" timeOffset="147747.16">8424 16785 0,'0'0'16,"-21"0"-16,0 0 0,0 0 15</inkml:trace>
  <inkml:trace contextRef="#ctx0" brushRef="#br0" timeOffset="149360.93">8361 16743 0,'0'-21'0,"42"-43"15,-84 149-15,105-191 0,-42 85 16,1-21-16,-1 20 0,0-20 16,0 21-16,0-21 0,22-1 0,-22 22 15,-21-21-15,21 21 0,-21-1 0,0 1 16,-21 21 0,0 0-16,-22 0 0,1 0 15,21 0-15,-22 0 0,-20 21 16,21 1-16,-1-1 0,22 0 0,-21 21 15,21-21-15,-22 1 0,43-1 0,0 21 16,0-21-16,0 0 0,0 1 16,0-1-16,21 21 0,1-21 0,-1 0 15,0 22-15,0-22 0,21 0 0,-20 21 16,20-20-16,-21 20 0,21-21 16,-20 21-16,20 1 0,-21-22 0,0 21 15,0-21-15,-21 22 16,0-22-16,0 21 0,0-21 0,-21 1 0,0 20 15,-21-21-15,-1 0 0,1 0 16,0-21-16,-1 22 0,-20-22 16,21 0-16,-1 0 0,-20 0 0,20-22 15,1 1-15,0 0 0,-1 0 16,1-21-16,21 20 0,0-20 0,0 0 16,-1-1-16,1-20 0,21 21 0,0-1 15,0-20-15,0 20 0,0 22 16,0-21-16,0 21 0,21 0 0,1 21 15,-1 0-15,0 0 0,0 21 16,0 0-16,0 21 0,-21-21 16,22 22-16,-22-1 0,21 0 15,0 1-15,-21-1 0,0 0 16,21 1-16,-21-22 0,21 21 0,-21 1 16,21-22-16,1 0 0,-1 21 15,0-21-15,0-21 0,0 22 0,0-22 16,1 0-16,-1 0 0,21 0 15,-21 0-15,22 0 0,-22-22 0,21 1 16,0 0-16,1 0 0,-22 0 0,21 0 16,1-22-16,-22 22 0,21-21 15,-21-1-15,22 1 0,-22 21 0,-21-21 16,21 20-16,-21 1 0,21 0 16,-21 0-16,0 0 0,0 42 31,0 0-31,-21 0 0,0 0 15,21 1-15,0-1 0,0 0 0,-21 0 16,21 21-16,-22-20 0,22-1 16,0 0-16,0 0 0,0 0 0,0 0 15,0 1-15,22-22 0,-1 0 16,0 0-16,0 0 0,0 0 16,22 0-16,-22 0 0,0-22 0,0 22 15,21-21-15,-20 0 0,-1 0 16,0 0-16,0-22 0,0 22 0,0 0 15,1 0-15,-1-21 0,-21 20 16,0 1-16,21 21 16,-21 21-1,0 1 1,0-1-16,-21 0 16,21 0-16,0 0 0,0 0 0,0 1 15,0-1-15,0 0 0,0 0 16,0 0-16,21-21 15,0 0-15,0 0 0,0 0 16,1 0-16,-1 0 0,0 0 16,0-21-16,0 0 0,0 0 0,1 0 15,-1-22-15,0 22 16,0-21-16,0 21 0,0-22 0,-21 22 16,0-21-16,0 21 0,22-1 0,-22 1 15,0 42 16,0 1-31,0-1 0,-22 0 16,22 21-16,-21-21 0,21 1 0,0 20 16,0-21-16,0 0 0,-21 0 0,21 1 15,0-1-15,0 0 0,0 0 16,0 0-16,21-21 16,0 0-16,1 0 15,-1-21-15,0 21 0,0-21 16,0 0-16,22 0 0,-22-1 0,0-20 15,0 21-15,0-21 0,0-1 16,1 1-16,-1 0 0,-21-22 0,0 22 16,21-1-16,-21-20 0,21 21 0,-21-1 15,0 1-15,0 21 0,0-22 16,21 22-16,-21 0 0,0 0 0,-21 21 31,0 42-31,0-21 16,0 1-16,21 20 0,-22 0 0,1 1 15,21-1-15,0 0 16,0 1-16,0-1 0,0 0 0,0 1 16,0-1-16,0 0 0,0 1 15,0-1-15,21-21 0,1 0 0,-1 22 16,0-43-16,21 21 0,-21 0 0,22-21 16,-22 0-16,21 0 0,-21 0 15,22 0-15,-1-21 0,-21 0 0,22 21 16,-1-22-16,-21 1 0,21-21 15,-20 21-15,-1 0 0,0-22 16,0 22-16,0-21 0,-21-1 0,21 22 0,-21-21 16,0 21-16,0 0 0,0-1 15,-21 22-15,0 0 0,0 0 16,0 22-16,0-1 0,-1 0 16,22 0-16,0 21 0,-21-20 15,21-1-15,0 21 0,0-21 0,0 0 16,0 22-16,21-22 0,-21 0 15,22-21-15,-1 21 0,0-21 0,0 0 16,0 0-16,22 0 0,-22 0 16,0 0-16,21 0 0,-21 0 0,1-21 15,20 0-15,-21 0 0,0 0 0,0-1 16,1 1-16,-1 0 16,0-21-16,0 21 0</inkml:trace>
  <inkml:trace contextRef="#ctx0" brushRef="#br0" timeOffset="149611.94">9906 16616 0,'0'0'16,"-21"0"-1,42 0-15,21 0 16,-21 0-16,1 0 15,20 0-15,-21 0 0,21 0 0,1-21 16,-1 21-16,0 0 0,1 0 0,-22-21 16,21 21-16,1 0 0,-22 0 15,0-22-15,0 22 0,0 0 0,-21-21 16</inkml:trace>
  <inkml:trace contextRef="#ctx0" brushRef="#br0" timeOffset="149815.63">9588 16383 0,'0'0'16,"-21"0"-16</inkml:trace>
  <inkml:trace contextRef="#ctx0" brushRef="#br1" timeOffset="164719.87">11557 3429 0,'-21'0'31,"0"0"-15,-1 0 0,1 0-1,0 0-15,0 0 16,0 0-16,0 0 0,-1 0 15,1 0-15,0 0 0,0 0 0,0 0 16,0 0-16,-22 0 0,22 0 0,-21 21 16,21-21-16,-22 0 0,22 0 15,-21 0-15,21 0 0,-1 0 0,1 0 16,0 0 0,42 0 30,0 0-46,1 0 16,-1 0-16,21 0 0,0 0 0,1 0 16,-1 0-16,0 0 0,22 0 15,-1 0-15,-20 0 0,20 0 0,1 0 16,-1 0-16,22 0 0,-22 0 0,22 0 16,21 0-16,-21 0 0,20 0 15,1 0-15,-21 0 0,21 0 0,0 0 16,21 0-16,-22 0 15,22 0-15,-21 0 0,21 0 0,-21 0 0,-21 0 16,21 0-16,-43-21 0,22 21 16,-22 0-16,1 0 0,-22-21 15,0 21-15,1 0 0,-1 0 16,-21-21-16,0 21 0,1 0 16,-22-21-1,0-1 32,-22 22-31,1-21-1,21 0-15,-21 21 0,21-21 16,-21 21-16</inkml:trace>
  <inkml:trace contextRef="#ctx0" brushRef="#br1" timeOffset="165316.56">13462 3069 0,'0'-21'0,"0"42"0,-21-42 0,0 21 16,-1 0-16,22 21 47,0 0-47,22 1 15,-1-22-15,0 21 0,0 0 0,0 0 16,0 0-16,22 0 0,-22 1 16,21-1-16,-21-21 0,22 21 0,-1 0 15,-21-21-15,22 21 0,-1-21 16,-21 0-16,21 0 0,-20 21 0,20-21 15,-21 0-15,0 0 16,0 0-16,1 0 0,-1 0 0,0 0 16,-42 0 15,0 0-31,-1 0 0,1 22 16,-21-1-16,21-21 0,-22 21 15,22 0-15,-21 0 0,0 0 0,20 1 16,-20-1-16,0 0 0,-1 21 15,22-21-15,-21 1 0,0 20 0,20-21 16,-20 0-16,0 0 0,21 1 16,-1-1-16,1 0 0,0 0 0,0 0 15,0 0-15,0-21 0,21 22 16,-22-1 0,22 0-1,0-42 32,22 0-31</inkml:trace>
  <inkml:trace contextRef="#ctx0" brushRef="#br1" timeOffset="179111.76">11451 16764 0,'-21'0'0,"0"0"15,0 0 32,-1 21-47,1-21 16,0 21-16,0-21 0,0 22 15,0-22-15,-22 21 0,22-21 16,-21 21-16,21-21 0,-22 0 0,22 21 16,-21-21-16,21 0 0,-1 0 15,22 21-15,22-21 32,-1 0-32,21 0 0,0 0 15,1 0-15,-1 0 0,22 0 16,-1 0-16,-21 0 0,22 0 0,-1 0 15,22 0-15,-21 0 16,20 0-16,-20-21 0,20 21 0,1-21 0,-21 21 16,20 0-16,-20-21 0,-1 21 15,1 0-15,-22-21 0,0 21 16,-20 0-16,-1 0 0,0 0 0,0 0 16,-21-22-16,0 1 31,-21 21-16,0-21-15,0 21 16,-1 0-16,1 0 16,0-21-16,0 21 0,0-21 0,0 21 15,-22-21-15,22 21 0,0-22 16,-21 1-16,20 0 0,-20 0 0,21 21 16,0-21-16,0 0 0,-1 21 15,1-22-15,0 22 0,0 0 16,21-21-16,-21 21 15,42 0 17,-21 21-32,42-21 15,-21 22-15,1-22 0,20 21 16,0-21-16,1 21 0,-1-21 0,0 0 16,1 21-16,-1-21 0,0 0 15,1 0-15,-1 0 0,-21 0 16,21 0-16,-20 0 0,-1 0 0,0 0 15,0 0-15,-21 21 16,0 0 0,-21 1-16,0-22 15,0 21-15,-1 0 0,1-21 0,-21 21 16,21 0-16,-22 22 0,22-22 16,-21 0-16,0 21 0,20-21 0,-20 22 15,0-1-15,-1 0 0,1 1 0,21-22 16,-21 21-16,-1-21 15,22 22-15,-21-22 0,21 0 0,-1 0 0,1 0 16,21 1-16,0-1 16,-21-21-16,21 21 0,0-42 47,0 0-47,0-1 0</inkml:trace>
  <inkml:trace contextRef="#ctx0" brushRef="#br1" timeOffset="183952.68">15261 3323 0,'0'0'0,"0"-21"15,0 0-15,0 0 16,21 21-16,-21-21 0,0-1 0,0 1 16,21 0-16,-21 0 0,0 0 15,0 0-15,0-1 0,0 1 0,0 0 16,0 0-16,0 0 16,-21 21-1,0 0-15,0 21 16,21 0-16,-21 0 0,0 0 15,-85 170 1,85-128-16,-1 1 0,1-1 16,0-20-16,0 20 0,0 1 0,0-22 15,21 0-15,0 22 0,0-22 0,0 1 16,0-1-16,0-21 0,21 21 16,21-20-16,-21-1 0,22-21 15,-1 0-15,0 0 0,1 0 16,20 0-16,1 0 0,-22-21 0,21-1 15,-20 1-15,20 0 0,-20 0 0,20-21 16,-21 20-16,1-20 0,-1 21 16,-21-21-16,22-1 0,-22 1 0,0-22 15,0 22-15,-21-21 0,0 20 16,0-20-16,0-1 0,0 1 0,0 20 16,0-20-16,-21 21 0,0-1 15,0 1-15,-1 0 0,-20-1 0,21 22 16,-21 0-16,-1 0 0,1 21 0,0 0 15,-1 0-15,1 21 16,-22 0-16,22 0 0,0 22 0,-22-1 16,22 0-16,0 22 0,-1-22 15,1 43-15,0-22 0,20 1 0,1-1 16,0 1-16,21-1 0,0-20 0,0 20 16,21-21-16,0 1 0,1-1 15,20 0-15,0-20 0,1-1 0,-1 0 16,21 0-16,1 0 0,-22-21 15,22 0-15,-1 0 0,1 0 0,-22-21 16,22 0-16,-1 0 0,-21 0 0,22-1 16,-1 1-16,-20 0 0,-1-21 15,0 21-15,1-22 0,-22 1 16,21 21-16,-21 0 0,1-22 16,-1 22-16,-21 0 0,0 0 0,0 0 15,0 42 1,-21-21-1,-1 21-15,1 0 0,21 0 0,-21 0 16,0 1-16,21 20 0,-21-21 16,0 0-16,21 0 0,-22 22 0,22-22 15,0 0-15,-21 0 0,21 0 16,0 1-16,0-1 0,0 0 16,21-42 15,-21 0-31,22-1 15,-1 22-15,-21-42 0,21 21 0,0 0 16,-21 0-16,21-22 0,0 22 16,1 0-16,-1-21 0,0 20 0,0 1 15,0 0-15,0 0 0,1 0 16,-1 21-16,0 0 16,-21 21-16,0 0 15,0 0-15,0 0 0,0 1 16,0 20-16,0-21 0,0 0 0,0 0 15,0 1-15,0-1 0,0 0 16,0 0-16,0 0 0,0 0 16,21 1-16,0-22 0,22 0 15,-22 0-15,21 0 0,0 0 16,-20 0-16,20 0 0,0-22 0,1 1 16,-22 0-16,21 0 0,0 0 15,-20 0-15,20-1 0,-21-20 0,21 21 16,-20-21-16,-1-1 0,0 1 0,-21-22 15,0 22-15,0 0 0,0-22 16,0 22-16,0 0 0,0-1 0,0 22 16,0-21-16,0 21 0,0-1 15,0 1-15,0 64 32,0-22-17,0 21-15,-21 0 0,0 1 0,21 20 16,-22-20-16,22 20 0,-21-21 15,21 1-15,-21-1 0,0 22 0,21-43 16,0 21-16,0 0 0,0-20 16,0 20-16,0-21 0,0 0 0,0 0 15,21 1-15,0-22 0,0 0 16,1 0-16,20 0 16,-21 0-16,21-22 0,-20 1 0,20 0 0,-21 21 15,21-42-15,1 21 0,-22-1 16,21 1-16,-21-21 0,22 21 15,-22 0-15,0-1 0,0 1 0,0 0 16,1 0-16,-22 42 31,0 0-31,-22 0 16,1-21-16,0 22 0,21-1 0,-21 0 16,21 0-16,-21 0 0,21 0 15,0 1-15,0-1 16,21 0-16,0-21 15,0 0-15,0 0 0,1 0 16,-1 0-16,21 0 0,-21-21 0,22 0 16,-22 21-16,21-22 0,-21 1 15,0 0-15,1 0 0,-1 0 16,0 0-16,0-1 0,0 1 0,-21 0 16,0 0-16,0 0 15,21 21-15,-21-21 0,0 42 31,-21 0-15,21 0-16,-21 0 0,21 0 0,0 1 16,-21 20-16,0-21 15,21 21-15,-21-20 0,21 20 0,-22 0 0,1 1 16,21 20-16,0-21 0,-21 22 16,0-1-16,21 1 0,0-1 15,-21 22-15,21-21 0,0 20 0,0-20 16,0 20-16,0 1 0,0 0 15,0-1-15,0-20 0,0 21 0,0-22 16,0 1-16,0-1 0,21 1 0,-21-22 16,0 0-16,0-21 0,0 22 0,0-22 15,-21 0-15,0-21 0,-1 0 16,1 0-16,-21 0 0,0 0 0,-1 0 16,1 0-16,0-21 0,-22 0 15,22 0-15,-1-1 0,-20-20 16,21 21-16,20-21 0,-20-1 0,21 22 15,0-21-15,0-1 0,21 1 0,0 0 16,0-1-16,0 1 0,0 0 16,21-22-16,0 22 0,0-22 0,21 1 15,1 21-15</inkml:trace>
  <inkml:trace contextRef="#ctx0" brushRef="#br1" timeOffset="185663.94">18859 3069 0,'0'-21'16,"0"42"-16,-21-84 0,21 42 0,0-1 16,-21 1-16,21 0 15,-21 21-15,0 0 16,0 0-16,-1 21 0,1-21 16,0 21-16,0 22 0,0-22 0,0 21 15,-1 1-15,1 20 0,0-21 16,0 22-16,0-1 0,0-20 0,-1 20 15,22 1-15,-21-22 0,21 0 0,0 1 16,0-1-16,0-21 0,0 22 16,21-22-16,1 0 0,-1 0 0,0-21 15,21 0-15,1 21 0,-22-21 16,21 0-16,0 0 0,1 0 0,20-21 16,-20 0-16,-1 0 0,0 0 0,22-1 15,-22 1-15,22-21 16,-22 21-16,0-22 0,-21-20 0,22 21 15,-22-1-15,0-20 0,-21-1 16,0 1-16,0-1 0,0 22 0,0-22 16,-21 22-16,-21 0 0,20-1 15,-20 1-15,21 21 0,-21 0 0,-1 0 16,1-1-16,-22 22 0,22 0 16,0 0-16,-22 22 0,1 20 0,20-21 15,1 21-15,-21 1 0,20-1 16,1 0-16,21 22 0,0-1 0,-1-20 15,22 20-15,0 1 0,0-22 0,0 0 16,22 1-16,-1-1 16,0 0-16,21-20 0,1-1 0,-1 0 15,0 0-15,22 0 0,-22-21 16,22 0-16,-22 0 0,21 0 0,1 0 16,-1 0-16,1-21 0,-1 0 15,1 0-15,-1 0 0,1-1 0,-22 1 16,1-21-16,20 21 0,-42-22 0,22 1 15,-22 21-15,0 0 0,-21 0 16,0-1-16,-21 22 16,0 22-1,-1-1-15,1 0 0,0 21 0,0-21 16,0 22-16,0-22 16,-1 21-16,22-21 0,-21 22 0,0-22 15,0 21-15,21-21 0,0 1 0,0-1 16,0 0-16,0 0 15,21-21 17,0-21-32,0 0 15,1 0-15,-1-22 0,0 22 0,0 0 16,0-21-16,0-1 16,1 22-16,-1-21 0,0 21 0,-21-22 15,21 22-15,0 21 0,-21-21 16,21 21-16,1 21 15,-22 0-15,21 0 16,-21 1-16,0-1 0,21 0 0,0 0 16,-21 21-16,0-20 0,21-1 0,0 0 15,1 0-15,-22 0 16,21-21-16,0 21 0,0-21 16,0 0-16,0 0 15,1 0-15,-22-21 16,21 0-16,0 0 0,0 0 0,-21 0 15,21-1-15,0 1 16,1-21-16,-1 0 0,0 20 0,0-20 16,0 21-16,0 0 0,1 0 15,-22-1-15,21 1 0,0 21 0,0 0 16,-21 21 0,0 1-16,0-1 15,0 0-15,0 0 0,0 0 16,0 0-1,0-42 17,0 0-17,0 0-15,21 0 0,-21 0 16,0-1-16,0 1 16,0 0-16,0 0 0,0 0 15,-21 21 1,0 0-16,0 0 0,0 21 15,-1-21-15,22 21 0,-21 0 16,0 22-16,0-22 0,0 21 0,0-21 16,-1 22-16,1-22 0,21 21 0,-21-21 15,21 22-15,-21-22 0,21 0 16,0 0-16,0 0 0,0 0 0,0 1 16,0-1-16,21 0 0,0-21 15,0 21-15,22-21 0,-22 0 0,21 0 16,1 0-16,-1 0 0,0 0 15,22 0-15,-22 0 0,22 0 16,-1 0-16,-21-21 0,22 0 0,-1 0 16,-20-1-16,-1 1 0,0 0 15,1-21-15,-22 21 0,0-22 0,0 22 16,-21 0-16,0-21 0,0 20 0,0 1 16,-21 21-1,0 0-15,0 0 0,0 0 0,-1 21 16,-20 1-16,21-1 0,0 0 15,-22 0-15,22 21 0,21-20 16,0-1-16,0 0 0,0 0 0,0 21 16,0-20-16,0-1 0,21-21 15,1 21-15,-1 0 0,0-21 0,0 0 16,0 21-16,0-21 0,22 0 16,-22 0-16,0 0 0,0 0 0,0 0 15,22-21-15,-22 21 0,0-21 0,0 0 16,0 21-16,1-21 0,-22-1 15,21 1-15,0 0 0,0 0 0</inkml:trace>
  <inkml:trace contextRef="#ctx0" brushRef="#br1" timeOffset="185855.83">21484 3789 0,'0'0'0,"0"21"15,-21-21-15,0 0 16,0 0 0</inkml:trace>
  <inkml:trace contextRef="#ctx0" brushRef="#br1" timeOffset="189615.93">14732 16214 0,'0'21'109</inkml:trace>
  <inkml:trace contextRef="#ctx0" brushRef="#br1" timeOffset="192220.85">14647 16129 0,'0'-21'0,"-21"21"15,21-21-15,-21 21 0,0-21 16,0-1-16,-1 22 0,1 0 15,0 0-15,0 0 0,0 0 16,0 0-16,-1 0 16,1 22-16,0-1 0,0 0 0,0 0 15,0 21-15,-1-20 0,1 20 16,0 21-16,0-20 0,21-1 0,0 22 16,0-22-16,0 21 0,0 1 0,0-22 15,0 22-15,0-1 0,0-20 16,0-1-16,0 0 0,21 1 0,0-1 15,0 0-15,1-21 0,20 22 16,-21-22-16,21-21 0,-20 21 0,20 0 16,0-21-16,-21 0 0,22 0 0,-1 0 15,0 0-15,1-21 16,-1 0-16,0 0 0,1-22 0,-1 22 16,-21-21-16,22 21 0,-1-22 15,0 1-15,1-21 0,-22 20 0,0 1 16,0-22-16,0 22 0,-21 0 0,0-22 15,0 22-15,0-22 0,0 22 16,-21-21-16,0 20 0,-21 1 0,20 0 16,-20-1-16,0 1 0,-1 0 15,1 20-15,0 1 0,-22 0 0,22 21 16,0 0-16,-1 0 0,1 0 0,-22 0 16,22 21-16,0 22 0,-1-22 15,22 21-15,-21 0 0,21 22 16,0-22-16,-1 22 0,22-1 0,0-20 15,0 20-15,0 1 0,0-1 16,22 1-16,-1-22 0,0 21 0,0-20 16,0-1-16,22 0 0,-1 1 15,-21-22-15,21 0 0,1 0 0,-1 0 16,0-21-16,1 0 0,20 0 0,-20 0 16,20 0-16,-21-21 0,22 0 15,-22 0-15,22-21 0,-22 20 0,22-20 16,-22 0-16,0 21 0,-21-22 15,22 1-15,-22 0 0,0-1 0,0 22 16,-21 0-16,0-21 0,0 20 16,0 44-1,0-1 1,0 0-16,-21 0 0,0 21 0,21-20 16,0 20-16,-21 0 0,0-21 15,21 22-15,-22-22 0,1 21 0,21-21 16,0 1-16,0-1 0,-21 0 15,21 0-15,0-42 16,0 0 0,21 0-16,0-1 0,1 1 15,-1 0-15,0-21 0,-21 21 16,21-22-16,0 22 0,0-21 16,-21 21-16,22-22 0,-1 22 0,-21 0 15,21 21-15,-21-21 0,21 21 16,0 0-16,-21 21 15,0 0-15,21 21 16,-21-20-16,0-1 0,22 0 0,-22 21 16,0-21-16,0 22 0,0-22 15,21 0-15,-21 0 0,21 0 0,-21 1 16,21-1-16,0-21 0,0 21 16,1-21-16,-1 0 0,0 0 15,0 0-15,0-21 0,0 0 16,1-1-16,-1 1 0,0-21 15,0 21-15,0-22 0,0 1 0,1 0 16,-1-22-16,0 22 0,0-22 0,-21 22 16,21-21-16,0 20 0,1-20 15,-22 20-15,21 1 0,0 0 0,-21-1 16,0 22-16,0 0 0,0 0 16,0 42-16,0 21 15,0-20-15,-21 20 0,0 0 16,21 1-16,-22 20 0,22-21 15,-21 1-15,0 20 0,21-20 0,0 20 16,0-21-16,0 22 0,0-22 16,0 1-16,0-22 0,0 21 15,0-21-15,0 0 0,21 1 0,0-1 16,1 0-16,-1-21 16,0 0-16,21 0 0,-21 0 0,1-21 15,-1 0-15,21-1 0,-21 1 0,0-21 16,1 21-16,-1-22 0,21 1 15,-21 21-15,0 0 0,-21 0 0,22-1 16,-22 1-16,21 0 0,-21 42 31,0 0-31,0 1 0,0-1 16,0 0-16,0 0 16,0 0-16,-21 0 0,21 22 0,0-22 15,0 0-15,0 0 0,0 0 0,0 1 16,21-1-16,0-21 15,0 0-15,0 0 0,0 0 0,22 0 16,-22-21-16,0-1 0,21 1 16,-20 0-16,-1 0 0,0 0 0,0 0 15,0-22-15,0 22 0,1-21 0,-22 21 16,0-1-16,21 1 16,-21 0-16,21 0 0,-21 0 0,0 42 46,0 0-46,0 0 0,0 22 16,-21-22-16,0 21 0,21 0 0,0 22 16,-22-22-16,1 22 0,0-22 15,0 22-15,21-22 0,0 21 0,0 1 16,-21 21-16,21-22 0,0 1 16,0 20-16,0-20 0,-21 20 0,21 1 15,0-21-15,0 20 0,0 1 0,-22 0 16,22-1-16,-21 1 0,0 0 15,21-22-15,-21 22 0,0-1 16,0-20-16,21-1 0,-22-20 0,1 20 16,0-20-16,-21-1 0,21-21 15,-1 0-15,1 0 0,0-21 0,-21 0 16,21 0-16,-1 0 0,1-21 16,-21-21-16,21 21 0,0-43 0,-1 1 15,1-1-15,0-20 0,0-1 16,21 0-16,0 1 0,0-1 0,0 21 15,0-20-15,0 20 0,21 1 16,0-1-16,0 1 0,22-1 0,-22 22 16,21-22-16,1 22 0,-22 0 0,21-22 15,0 22-15,1 0 0,-1-22 16,0 22-16</inkml:trace>
  <inkml:trace contextRef="#ctx0" brushRef="#br1" timeOffset="194068.24">17801 16320 0,'0'0'16,"0"-22"-16,0 1 0,0 0 0,0-21 15,0 21-15,0-1 0,0 1 16,0 0-16,-21-21 0,21 21 16,0-1-16,-21 22 0,0 0 15,-1 22 1,22-1-16,-21 0 0,0 21 0,21 1 16,-21-1-16,0 0 0,21 1 0,-21 20 15,21-21-15,0 22 16,-22-22-16,22 1 0,0 20 0,0-21 0,0 1 15,0-1-15,0 0 0,0 1 16,22-22-16,20 21 0,-21-21 16,21 1-16,-20-22 0,20 0 0,0 0 15,1 0-15,-1 0 0,21 0 16,-20 0-16,-1-22 0,0 1 0,22 0 16,-22 0-16,1-21 0,-1-1 0,0 22 15,-21-21-15,22-22 0,-22 22 16,0 0-16,-21-22 0,0 22 0,0-22 15,0 1-15,0-1 0,-21 22 0,-21-22 16,20 1-16,-20-1 0,21 22 16,-21 0-16,-1-1 0,1 22 0,-22-21 15,22 21-15,0 21 0,-1 0 16,1 0-16,0 21 0,-1 0 16,1 0-16,0 22 0,-1-1 0,1 21 15,0 1-15,21-1 0,-1 1 16,1-1-16,21 1 0,0-22 0,0 22 15,0-1-15,0-20 0,21-1 0,1 0 16,-1 1-16,21-1 0,0 0 16,1-21-16,-1 1 0,0-1 0,1 0 15,20-21-15,1 0 0,-1 0 16,-20 0-16,20 0 0,1-21 16,-1 0-16,1-1 0,-1-20 0,-21 21 15,22-21-15,-22 20 0,1-20 16,-22 21-16,21-21 0,-21 20 0,0 1 15,-21 0-15,0 0 0,0 42 32,-21 0-32,21 0 15,-21 1-15,21 20 0,-21-21 0,0 0 16,21 22-16,0-22 0,-21 0 16,21 0-16,-22 21 0,22-20 0,0-1 15,0 0-15,22-42 47,-1 0-47,0-1 0,0 1 16,-21 0-16,21-21 0,0 21 15,-21-1-15,22 1 0,-1 0 0,-21 0 16,21 0-16,-21 0 0,21 21 16,0 0-16,-21 21 15,21 0-15,-21 0 16,0 0-16,22 0 0,-22 22 15,0-22-15,0 0 0,0 0 0,0 0 16,21 1-16,-21-1 0,21 0 0,-21 0 16,21-21-16,0 0 15,0 0-15,1 0 0,-1 0 0,21 0 0,-21 0 16,22 0-16,-22-21 16,21 0-16,0 21 0,-20-43 0,20 22 15,-21 0-15,0-21 0,22 21 0,-22-22 16,0 22-16,0-21 0,0-1 15,-21 22-15,21 0 0,-21 0 0,22 0 16,-22 0-16,0 42 31,0 0-31,0 0 0,0 0 16,0 0-16,0 1 0,0-1 16,0 0-1,0 0-15,0-42 47,0 0-47,0 0 0,0-1 16,0 1-16,0 0 0,0 0 15,0 0-15,0 0 0,0-1 16,0 1-16,-22 21 31,22 21-31,-21 1 0,21-1 0,-21 0 16,0 0-16,0 0 0,21 22 0,0-22 15,-21 21-15,21-21 16,-22 22-16,22-22 0,0 21 0,0-21 16,0 22-16,0-22 0,0 0 0,0 0 15,22 0-15,-1 0 0,0 1 16,0-22-16,21 0 0,-20 0 0,20 0 16,0 0-16,1 0 0,-1 0 15,0-22-15,-21 1 0,22 0 0,-1 0 16,-21 0-16,22-22 0,-22 1 0,0 21 15,0-21-15,0 20 0,0-20 16,-21 21-16,0 0 0,0 0 16,0 42 15,0 0-15,0 0-1,22-21 1,-1 0-16,0 0 15,0 0-15,0-21 16,0 21-16,1-21 0,-1 0 16,-21-1-16,21 1 0,-21 0 0,0 0 15,0 0-15,0 0 0,0-1 16,0 1-16,0 0 0,0 0 0,0 0 16,-21 0-16,0 21 0,-1 0 15,1 0-15,0 0 0,0 21 16,0 0-16,0 0 0,-1 21 0,1-20 15,0 20-15,0-21 0,0 21 16,0 1-16,21-22 0,0 21 0,0 1 16,0-22-16,0 21 0,0-21 0,0 22 15,21-22-15,-21 0 0,21 0 16,0 0-16,0 0 0,0-21 0,1 0 16,-1 22-16,0-22 0,0 0 15,21 0-15,-20 0 0,20 0 0,-21 0 16,0-22-16,0 22 0,1-21 0,-1 21 15,0-21-15,-21 0 16,0 0-16,0 0 16</inkml:trace>
  <inkml:trace contextRef="#ctx0" brushRef="#br1" timeOffset="194252.13">20383 16891 0,'0'0'0,"0"-21"79,0 0-79,-21 0 15,21-1-15,0 1 0</inkml:trace>
  <inkml:trace contextRef="#ctx0" brushRef="#br1" timeOffset="197803.54">10181 5122 0,'0'-21'125</inkml:trace>
  <inkml:trace contextRef="#ctx0" brushRef="#br1" timeOffset="198282.28">10287 5144 0,'0'0'0,"-21"0"0,0 0 16,-1 0-16,1 0 15,0 0-15,0 0 0,-21 0 0,20 0 16,-20 0-16,0 0 0,-1 0 15,1 0-15,0 0 0,-1 0 0,22 0 16,-21 0-16,21 0 16,0 0-16,42 0 31,21 0-31,0 0 16,22 0-16,-1 0 0,1 0 0,-1 0 15,1 0-15,21 0 0,-22 0 16,22 0-16,-22 0 0,1 0 0,20 0 15,-20 0-15,21 0 0,-22 0 0,1-22 16,-1 22-16,1 0 0,-22 0 16,0 0-16,1-21 0,-22 21 0,0 0 15,-42 0 32,0-21-47,-1 21 16,1-21-16,0 0 15,21 0-15</inkml:trace>
  <inkml:trace contextRef="#ctx0" brushRef="#br1" timeOffset="198741.01">10964 4763 0,'0'0'0,"-21"0"16,0 0-16,0 0 15,21 21 17,0 0-32,0 0 15,21 0-15,-21 0 0,21 1 0,21-22 16,-20 21-16,20 0 0,-21 0 16,21-21-16,1 21 0,-22-21 0,21 0 15,1 0-15,-1 0 0,-21 0 16,21 0-16,1 0 0,-22 0 0,0 0 15,0 0-15,0 0 0,1 0 0,-1 0 16,-42 0 15,-1 0-31,1 21 16,-21 1-16,21-1 0,-22 0 16,1 21-16,0-21 0,-1 22 0,1-1 15,-21 0-15,20 1 0,1-1 16,0 0-16,-22 1 0,22-1 0,21-21 15,-22 22-15,1-1 0,21-21 0,0 0 16,-1 0-16,1 1 0,21-1 16,0 0-16,0 0 15,0-42 1,21 21 0,-21-21-16,22 0 0,-1-1 0</inkml:trace>
  <inkml:trace contextRef="#ctx0" brushRef="#br1" timeOffset="199271.8">12785 4826 0,'0'-21'0,"0"42"0,0-63 16,0 21-16,0-1 0,0 1 16,-22 21-1,22 21 1,0 1-16,-21-1 0,21 21 0,0 0 15,0 22-15,-21-22 0,21 22 16,-21-22-16,21 0 0,0 22 0,0-22 16,-21 1-16,21-22 0,-21 21 0,21-21 15,-22 22-15,22-22 16,0 0-16,0 0 0,0 0 16,0-42 15,0 0-31,0 0 0,0 0 0</inkml:trace>
  <inkml:trace contextRef="#ctx0" brushRef="#br1" timeOffset="199792.27">12636 4763 0,'0'-64'16,"0"128"-16,0-149 0,22 64 15,-22 0-15,21 21 0,0 0 16,0 0-16,0 0 0,0 0 15,22 0-15,-22 0 0,21 0 0,1 0 16,-1 21-16,0 0 0,1-21 16,-22 21-16,21 0 0,-21 0 0,0 22 15,1-22-15,-22 0 0,0 21 16,0-20-16,-22 20 0,1-21 0,-21 21 16,0-20-16,-1-1 0,1 0 0,0 0 15,-1 0-15,-20 0 0,42-21 16,-22 0-16,22 22 0,-21-22 0,21 0 15,21-22 1,0 1-16,0 0 16,21 21-16,21 0 0,-21-21 15,22 21-15,-1 0 0,0 0 16,22 0-16,-22 0 0,22 21 0,-1 0 16,-21 0-16,22 1 0,-22-1 15,1 0-15,-1 21 0,-21-21 0,0 22 16,0-22-16,-21 21 0,0-21 0,0 1 15,-21 20-15,0-21 0,0 0 16,-21 0-16,-1 1 0,1-1 0,-22 0 16,22 0-16,-21-21 0,20 0 15,1 21-15,0-21 0,-1 0 16,1 0-16,0 0 0,20 0 0,1-21 16,0 0-16,21 0 15,0 0-15,0-1 0,0 1 0,0 0 16,0 0-16,21 0 0,0 0 15,22-1-15,-22 22 0,21-21 16</inkml:trace>
  <inkml:trace contextRef="#ctx0" brushRef="#br1" timeOffset="200188.05">13525 5334 0,'43'0'16,"-22"-21"-16,0 21 0,0-21 15,0 0-15,1 21 0,-1-22 0,0 1 16,0 0-16,0-21 0,0 21 16,1-1-16,-1 1 0,-21 0 0,0 0 15,0 0-15,0 0 0,0-1 0,0 1 16,-21 21-16,-1 0 15,1 0-15,0 0 0,0 21 0,-21 1 16,20 20-16,1-21 16,0 21-16,0-20 0,0 20 0,0 0 15,-1-21-15,22 22 0,-21-1 0,21-21 16,0 0-16,0 1 0,0 20 16,0-21-16,0 0 0,21 0 15,1-21-15,-1 0 0,0 22 0,0-22 16,0 0-16,0 0 0,22 0 15,-1-22-15,-21 22 0,22-21 0,-1 0 16,0 0-16,1-21 0,20 20 16,-21-20-16</inkml:trace>
  <inkml:trace contextRef="#ctx0" brushRef="#br1" timeOffset="201127.52">14499 4445 0,'0'0'0,"-21"21"0,0-21 0,0 43 16,21-22-16,-22 21 0,1 0 0,0 22 15,21-1-15,-21 1 0,0-1 16,0 22-16,-1 0 0,1-22 16,0 22-16,-21 0 0,21-1 0,-22 1 15,22 0-15,-21 20 0,21-20 16,-22 0-16,22-1 0,0 1 0,-21 0 15,20 21-15,1-22 0,0 22 0,0-21 16,0 21-16,0-22 0,-1 1 16,1 0-16,21-22 0,-21 1 0,21-1 15,0 1-15,0-22 0,0 0 0,0 1 16,0-22-16,0 0 0,21 0 0,0-21 16,1 0-16,-1 0 0,21-21 15,-21-21-15,22 20 0,-1-20 0,0 0 16,1-1-16,-1-20 0,0 21 0,1-22 15,-1-21-15,0 1 0,1 20 16,-1-20-16,-21-1 0,0 0 16,0 1-16,-21 20 0,0-21 0,0 1 15,0-1-15,-21 22 0,0-22 16,-21 21-16,21 1 0,-22-1 0,1 1 16,0 21-16,-1-1 0,1 22 0,21 0 15,-22 0-15,22 0 0,0-1 16,0 22-16,21-21 0,0 0 31,21 0-31,0 21 0,0-21 16,22 21-16,-1-21 0,0 21 15,1-22-15,-1 1 0,0 0 16,1 0-16,-1 0 0,0 0 0,1-1 16,-22 1-16,21-21 0,-21 21 0,1 0 15,-1-1-15,0 1 0,0 0 16,-21 0-16,0 0 0,0 0 15,0 42 17,-21-21-32,21 21 0,-21 0 15,21 0-15,-21 22 0,21-22 0,-22 0 16,22 21-16,0 1 0,0-22 0,0 21 16,0-21-16,0 22 15,0-22-15,0 0 0,0 0 0,22 0 16,-1 0-16,0 1 0,0-22 0,0 0 15,0 21-15,1-21 0,-1 0 16,0 0-16,0 0 0,0 0 0,0-21 16,1-1-16,-1 1 0,0 21 15,0-21-15,0-21 0,0 21 0,1-1 16,-22-20-16,0 21 0,0-21 0,0-1 16,0 22-16,0-21 0,0-1 15,-22 22-15,1 0 0,0 0 0,0 0 16,0 21-16,0 0 0,-1 0 15,1 0-15,0 21 16,0 0-16,0 0 0,21 0 16,0 1-16,0-1 0,0 0 0,0 0 15,0 0-15,0 0 0,0 1 16,0-1-16,21 0 16,0-21-16,0 0 0,0 0 0,1 0 15,-1 0-15,21 0 0</inkml:trace>
  <inkml:trace contextRef="#ctx0" brushRef="#br1" timeOffset="201508.31">15155 5059 0,'0'0'0,"0"-21"16,0 0-16,0-1 16,0 1-16,0 0 15,0 0-15,21 21 16,1 0-16,-1 0 0,0 0 15,0 0-15,0 0 0,0 0 0,22 21 16,-22 0-16,0 0 0,0 22 16,0-22-16,1 21 0,-22-21 0,0 22 15,0-22-15,0 21 0,0-21 16,0 1-16,0-1 0,0 0 0,0 0 16,0-42 30,0 0-46,0 0 0,0-1 16,0 1-16,21 0 0,-21-21 0,21 21 16,0-22-16,-21 22 0,21-21 0,0 21 15,1-1-15,-1 1 0,-21 0 16,21 0-16,0 0 0,0 0 0,0 21 16,22 0-16,-22-22 0,0 22 15,0 0-15</inkml:trace>
  <inkml:trace contextRef="#ctx0" brushRef="#br1" timeOffset="201880.09">15811 5101 0,'0'0'0,"0"21"0,22-21 31,-1 0-31,0 0 0,0 0 16,0-21-16,0 0 15,1 0-15,-1 0 0,0 0 0,0-1 16,0 1-16,-21 0 0,0 0 16,0 0-16,0-22 0,0 22 0,0 0 15,0 0-15,0 0 0,-21 21 16,0 0-16,0 0 16,-22 0-16,22 21 0,0 0 0,0 0 15,0 22-15,0-1 0,-1 0 16,1-21-16,21 22 0,-21-1 0,21 0 15,0 1-15,0-22 0,0 21 16,0-21-16,0 1 0,0 20 0,21-42 16,0 21-16,1 0 0,-1-21 0,0 0 15,21 0-15,-21 0 0,1 0 16,20 0-16,-21 0 0,21 0 0,-20-21 16,20 0-16,-21 0 0,21 0 15,-20-22-15,20 22 0</inkml:trace>
  <inkml:trace contextRef="#ctx0" brushRef="#br1" timeOffset="202384.8">17992 4593 0,'0'0'0,"21"0"47,0 0-47,21 0 0,1 0 0,20 0 15,-21 0-15,22-21 0,21 21 16,-22 0-16,1 0 0,20 0 0,-20 0 16,-1 0-16,-20 0 0,20 0 15,-21 0-15,1 0 0,-22 0 0,0 0 16,-42 0 15,-21 0-31,20 0 0,-20 0 0,0 0 16</inkml:trace>
  <inkml:trace contextRef="#ctx0" brushRef="#br1" timeOffset="202672.52">18542 4551 0,'0'0'0,"-21"21"15,0 0-15,21 0 16,-22 1-16,1 20 0,0-21 0,0 21 15,0 22-15,0-22 16,-1 1-16,1 20 0,0-21 0,0 22 16,21-22-16,-21 22 0,0-22 0,-1 0 15,22-20-15,0 20 0,0 0 16,0-21-16,0 1 0,0-1 0,0 0 16,0 0-16,0 0 15,22-21-15,-1 0 16,0 0-16,0 0 0,0-21 15,22 0-15,-22 0 0,0 0 16,0-1-16</inkml:trace>
  <inkml:trace contextRef="#ctx0" brushRef="#br1" timeOffset="203059.44">18817 5080 0,'21'0'47,"0"0"-47,1 0 0,-1-21 15,0 21-15,0-21 0,0 0 16,0-1-16,1 22 0,-22-21 16,0 0-16,21 21 0,-21-21 15,0 0 1,-21 21-1,-1 0-15,1 0 16,0 21-16,0 0 0,0 0 0,0 0 16,-1 1-16,-20 20 0,21-21 15,0 0-15,0 22 0,21-22 0,0 0 16,-22 21-16,22-21 0,0 1 16,0-1-16,0 0 0,0 0 15,0 0-15,22-21 0,-1 0 16,0 0-16,0 0 0,0 0 15,0 0-15,1 0 0,-1 0 16,0-21-16,21 21 0,-21-21 0,22 0 16</inkml:trace>
  <inkml:trace contextRef="#ctx0" brushRef="#br1" timeOffset="203488.2">19600 4932 0,'0'-21'0,"0"42"0,-21-42 31,0 21-31,0 0 0,0 0 16,-1 0-16,1 0 0,-21 0 0,21 21 15,0 0-15,-22-21 0,22 21 16,0 0-16,0 1 16,21-1-16,0 0 0,0 0 15,0 0-15,0 0 16,0 1-16,21-22 0,0 21 0,0-21 15,0 21-15,1-21 0,-1 21 0,0-21 16,0 21-16,21-21 0,-20 21 16,-1-21-16,0 22 0,0-22 0,-21 21 15,21-21-15,-21 21 0,0 0 16,0 0-16,-21-21 16,0 21-16,0-21 0,0 0 15,-22 0-15,22 22 16,-21-22-16,21 0 0,-22 0 0,1 0 15,21 0-15,0 0 0,-22 0 0,22 0 16,0 0-16,0 0 16,21-22-1,0 1 1,0 0-16,0 0 0,21 0 0,0 0 16,0-1-16,0 1 0</inkml:trace>
  <inkml:trace contextRef="#ctx0" brushRef="#br1" timeOffset="203827.91">20066 4593 0,'0'0'0,"0"-21"31,-21 21-31,21 21 16,-21 0-16,-1 22 0,1-22 15,21 21-15,-21 1 0,0-1 16,0 0-16,21 1 0,-21-1 0,-1 21 16,1-20-16,0-1 0,0 0 15,0 1-15,0-1 0,21-21 0,-22 22 16,22-22-16,0 0 0,0 0 16,0 0-16,0 0 0,0 1 15,22-22-15,-1 0 0,0 0 16,0 0-16,0 0 0,22 0 0,-22 0 15,0 0-15,0-22 0,0 22 16,22-21-16,-22 0 0,0 0 0,0 0 16,21 0-16,-20-1 0,-22 1 15,21-21-15</inkml:trace>
  <inkml:trace contextRef="#ctx0" brushRef="#br1" timeOffset="204263.66">19854 4932 0,'0'0'0,"21"0"31,1 0-31,-1 0 0,0 0 0,21 0 16,-21-21-16,22 21 0,-22-21 16,21 21-16,-21-22 0,22 22 0,-1 0 15,-21-21-15,22 21 0,-22 0 16,21 0-16,-21-21 0,0 21 0,1 0 15,-1-21 1,0 21 0,-21-21-16,0 0 15,-21 21 17,0 0-17,21 21-15,0 0 16,0 0 78,-22-21-94,1 0 15,0 21-15,0 0 16,0-21-16</inkml:trace>
  <inkml:trace contextRef="#ctx0" brushRef="#br1" timeOffset="205627.9">10435 6731 0,'0'0'0,"-21"0"0,0 0 16,0 0-16,42 0 31,0 0-31,0 21 0,0-21 16,22 0-16,-1 21 0,21-21 0,1 0 15,-1 22-15,22-22 0,0 0 16,-1 0-16,1 21 0,0-21 0,-22 21 15,22-21-15,-22 0 0,1 0 16,-1 0-16,1 0 0,-22 0 0,22 0 16,-22 0-16,-21 0 0,22 0 0,-22 0 15,0 0-15,-42 0 32,0-21-17,-1 21-15,1-21 0,-21 21 0,21-22 16,-22 22-16,1 0 0,0-21 15,-1 21-15,1 0 0,21-21 16,-21 21-16,20 0 0,-20 0 0,21 0 16,0 0-16,42-21 31,0 21-31,0 0 0,22 0 0,-22 0 16,21 0-16,0 0 0,-20 0 15,20 0-15,0 0 0,-21 0 0,22 21 16,-22 0-16,0-21 0,-21 21 15,0 22-15,0-22 0,0 0 0,0 0 16,0 0-16,-21 1 0,0 20 0,-22-21 16,22 0-16,-21 0 15,0 1-15,-1-1 0,1 0 0,21 0 16,-22 0-16,22 0 0,0-21 0,42 0 31,0 0-31,22-21 0</inkml:trace>
  <inkml:trace contextRef="#ctx0" brushRef="#br1" timeOffset="205971.7">13335 6265 0,'0'0'0,"-21"0"0,0 0 0,-1 0 0,1 0 16,0 0-16,0 0 0,0 22 15,21-1-15,-21 0 0,-1 21 0,1 1 16,0-1-16,0 21 0,21-20 16,-21 20-16,0-20 0,-1-1 15,1 21-15,0-20 0,-21-1 0,21-21 16,-1 22-16,1-22 0,0 21 15,0-21-15,21 0 0,-21-21 0,21 22 16,21-22 15,0-22-31,-21 1 0,21 0 0,0 0 16,-21 0-16,22 0 0</inkml:trace>
  <inkml:trace contextRef="#ctx0" brushRef="#br1" timeOffset="206480.15">13060 6350 0,'0'-21'0,"0"42"0,0-63 0,0 21 16,0-1-16,21 22 0,0-21 15,0 21-15,0 0 0,1-21 16,20 21-16,-21 0 0,21 0 0,-20 0 16,20 0-16,-21 0 0,21 21 15,1-21-15,-22 21 0,0 1 0,21-1 16,-20 0-16,-22 21 0,0-21 15,0 1-15,0 20 0,0-21 0,0 0 16,-43 22-16,22-22 0,-21 0 0,-1 0 16,1 0-16,-21 0 0,20 1 15,1-1-15,0-21 0,-1 21 0,1-21 16,21 0-16,0 0 16,42 0-1,0 0-15,0 0 16,0 0-16,22 0 0,-1 0 15,-21 0-15,21 0 0,1 0 0,-1 0 16,-21 21-16,22-21 0,-22 21 16,21 0-16,-21 1 0,0-1 0,1 0 15,-1 21-15,-21-21 0,0 1 0,0-1 16,0 0-16,-21 21 0,-1-21 16,-20 1-16,21-1 0,-43 0 0,22 0 15,0-21-15,-1 21 0,1 0 16,-21-21-16,20 0 0,22 0 15,-21 0-15,21 0 0,-22 0 0,22 0 16,21-21-16,-21 0 16,21 0-16,0 0 0,0 0 15,21-1-15,0 1 0,0 0 0,1 0 16,20 0-16,-21 0 0,21-22 16</inkml:trace>
  <inkml:trace contextRef="#ctx0" brushRef="#br1" timeOffset="206863.93">13801 6879 0,'0'0'16,"21"0"0,0 0-16,0 0 15,0-21-15,0 21 0,1-21 0,-1 0 16,0 0-16,21-1 0,-21 1 15,22 0-15,-22 0 0,21 0 0,-21 0 16,1-1-16,-1 1 0,-21 0 16,-21 21-1,-22 0-15,22 0 0,-21 21 16,-1 0-16,1 1 16,0-1-16,-1 21 0,1-21 0,21 22 15,-21-1-15,20-21 0,1 21 0,21-20 16,0-1-16,0 21 0,0-21 15,0 0-15,0 1 0,0-1 0,21-21 16,1 21-16,-1-21 0,21 0 16,0 0-16,1 0 0,-1 0 0,22 0 15,-22 0-15,21-21 0,1 0 0,-1-1 16,1 1-16,-1 0 0,1-21 16,-1-1-16,1 1 0</inkml:trace>
  <inkml:trace contextRef="#ctx0" brushRef="#br1" timeOffset="207783.4">15071 5969 0,'0'0'0,"-106"64"32,85-43-32,-1 21 0,1-21 15,0 43-15,0-22 0,0 22 16,-22-1-16,22 22 0,0-1 15,0 1-15,0 0 0,0-1 0,21 1 16,-22 0-16,1-1 0,0 22 16,21-21-16,0 0 0,0-1 0,-21 1 15,21 0-15,-21-1 0,21 1 0,-21 0 16,-1-1-16,22 1 0,-21 0 16,0-22-16,0 1 0,21 20 0,-21-41 15,0 20-15,-1-21 0,1 22 0,21-43 16,0 21-16,0-20 0,0-1 15,0 0-15,0 0 0,21-21 16,1-21-16,-1 0 0,21 0 16,-21-1-16,22-20 0,-1 0 15,0-1-15,-21-20 0,22-1 0,-1 1 16,0-1-16,1-20 0,-1 20 0,-21-20 16,22 20-16,-43-21 0,0 1 15,0 20-15,0-20 0,0-1 16,-22 21-16,-20 1 0,21-1 0,-21 1 15,-1 21-15,22-1 0,-21 1 0,-1 21 16,22 0-16,-21-1 0,21 1 16,0 21-16,-1 0 0,22-21 0,-21 21 15,21-21-15,21 21 16,22-21-16,-22 21 16,0-21-16,21 21 0,-20-22 15,20 1-15,0 21 0,1-21 16,-22 0-16,21 0 0,22-22 0,-22 22 15,0 0-15,1-21 0,-1 21 0,-21-1 16,21-20-16,-20 21 0,20 0 16,-21 0-16,-21-1 0,21 22 0,-21-21 15,0 0-15,-21 21 16,21 21 0,-21 0-16,0 1 0,0-1 15,-1 21-15,1 0 0,0-20 0,21 20 16,0 0-16,-21 1 0,21-22 0,0 85 31,21-85-31,0 0 0,0 0 16,1 0-16,-1-21 0,0 0 0,21 0 15,-21 0-15,22 0 0,-22 0 16,21 0-16,-21 0 0,1-21 0,20 0 16,-21 0-16,21 0 0,-20-1 15,-1 1-15,0-21 0,0 0 0,-21-1 16,0 1-16,0 0 0,0-1 0,0 1 15,0 0-15,0-1 0,-21 22 16,0 0-16,-22 21 0,22 0 0,-21 0 16,0 0-16,20 0 0,-20 0 15,0 21-15,21 0 0,-22 0 16,22 1-16,0-1 0,0 0 0,21 0 16,0 0-16,0 0 0,21 1 15,0-1-15,21-21 0,-20 21 16,20-21-16,0 0 0,1 0 15,-22 0-15,21 0 0</inkml:trace>
  <inkml:trace contextRef="#ctx0" brushRef="#br1" timeOffset="208171.84">15917 6583 0,'0'0'0,"0"-21"0,0-43 31,21 64-31,1-21 0,-1 0 16,0 0-16,0 21 0,0 0 0,0-21 16,22 21-16,-22 0 0,0 0 15,21 0-15,-20 21 0,-1 0 0,0 21 16,0-21-16,-21 22 0,0-22 0,0 21 16,0 1-16,0-1 0,0-21 15,-21 0-15,0 22 0,0-22 0,-1 0 16,1 0-16,0-21 0,0 21 15,0-21-15,0 0 0,-1 0 16,1 0-16,21-21 31,0 0-31,0 0 0,21 0 0,1-1 16,-1 1-16,0 0 0,21-21 0,-21 21 16,1-22-16,20 22 0,0-21 15,-21-1-15,22 22 0,-1 0 0,0 0 16,-20 0-16,20 0 0,-21-1 15,21 22-15,-20-21 0,-1 21 0,0-21 16,0 21-16</inkml:trace>
  <inkml:trace contextRef="#ctx0" brushRef="#br1" timeOffset="208488.66">16616 6604 0,'0'0'0,"-21"21"0,21 0 15,0 1-15,0-1 0,21-21 31,0 0-31,0 0 0,0 0 16,0-21-16,1-1 0,-1 22 16,0-21-16,0 0 0,-21 0 0,21-21 15,-21 20-15,21 1 0,-21-21 0,0 21 16,0 0-16,0-1 0,0 1 16,-21 0-16,0 21 0,0 0 15,0 0-15,0 0 0,-1 0 16,-20 21-16,21 0 0,-21 1 0,20 20 15,1 0-15,0 1 0,0-1 0,0 0 16,0 1-16,21-1 0,0 0 16,0-21-16,0 22 0,0-22 0,0 21 15,21-21-15,0 1 0,0-22 0,21 21 16,1-21-16,-1 0 0,0 0 16,1 0-16,41 0 0</inkml:trace>
  <inkml:trace contextRef="#ctx0" brushRef="#br1" timeOffset="208959.18">18690 6287 0,'0'-22'16,"0"1"-16,0 0 15,0 0-15,0 0 16,0 0-16,0-1 0,0 1 15,0 0-15,-21 21 0,0 0 16,0 0-16,-22 0 0,22 0 0,-21 0 16,-1 21-16,22 0 0,-21 1 15,21-1-15,-22 21 0,22-21 0,0 43 16,0-22-16,0 0 0,0 22 16,21-22-16,0 1 0,0-1 0,0 0 15,0 1-15,0-1 0,0-21 16,21 21-16,0-20 0,21-1 15,1 0-15,-22-21 0,42 21 0,-20-21 16,-1 0-16,0 0 0,22 0 16,-22 0-16,22-21 0,-22 0 0,21 0 15,-20-1-15,20 1 0,-20-21 0</inkml:trace>
  <inkml:trace contextRef="#ctx0" brushRef="#br1" timeOffset="209216.39">19537 5948 0,'0'0'0,"0"-21"0,-43-22 32,22 43-32,0 0 15,0 0-15,0 22 0,0 20 0,-1-21 16,1 21-16,0 1 0,0-1 16,0 0-16,0 22 0,-1-22 0,1 22 15,21-22-15,-21 22 0,21-22 0,-21 21 16,21-20-16,0-1 0,0 0 15,0 1-15,0-22 0,0 0 0,0 21 16,0-20-16,21-1 16,0-21-16,0 0 0,1 0 0,20 0 15,-21 0-15,21 0 0,1-21 16,20-1-16</inkml:trace>
  <inkml:trace contextRef="#ctx0" brushRef="#br1" timeOffset="210392.23">20129 6287 0,'0'0'0,"0"-22"0,0-41 16,-21 63-16,0-21 15,0 21-15,0 0 0,-22 0 0,22 0 16,0 0-16,-21 0 16,21 0-16,-22 21 0,22 0 0,-21 21 0,21-20 15,-22 20-15,22 0 0,0 1 16,0-1-16,0 0 0,-1 1 15,22-1-15,0 0 0,0-21 0,0 22 16,0-22-16,22 0 0,-1 0 16,0 0-16,0-21 0,0 0 0,0 0 15,22 0-15,-22 0 0,0 0 0,21 0 16,-20 0-16,-1-21 0,21 0 16,-21 0-16,0-21 0,1-1 0,-1 22 15,0-21-15,0-1 0,-21-20 16,21 21-16,0 20 0,-21-20 0,22 0 15,-22 21-15,0-1 0,0 1 16,-22 21 0,22 21-1,-21 1-15,0-1 0,0 21 16,0-21-16,0 22 0,-1-1 0,22 0 16,0 1-16,-21-1 0,21-21 0,0 21 15,0-20-15,0 20 0,0-21 16,0 0-16,0 0 0,21 1 15,1-22-15,-1 0 0,21 0 16,0 0-16,-20 0 0,41 0 0,-21 0 16,22-22-16,-22 1 0,22 0 0,-1 0 15,1-21-15,-1-1 0,-20 1 16,20 0-16,-21-1 0,-20 1 16,20 0-16,-21-1 0,0 1 15,0 21-15,1 0 0,-22-1 0,0 1 16,-22 21-1,1 0-15,0 21 0,0 1 16,0-1-16,0 0 0,21 0 0,0 21 16,0-20-16,0 20 0,0 0 15,0-21-15,0 22 0,0-22 0,0 21 16,0-21-16,21 1 0,-21-1 0,0 0 16,21 0-16,0-21 15,-21 21-15,0-42 31,0 0-15,0 0-16,0 0 0,-21 21 0,21-22 16,-21 1-16,0 21 15,-1 0-15,1 0 0,0 0 16,21 21-16,-21 1 16,0-1-16,21 0 0,0 0 15,0 0-15,0 0 0,0 1 16,21-1-16,0-21 15,0 0-15,0 21 0,22-21 0,-22 0 16,21 0-16,1 0 0,-1 0 16,0 0-16,22 0 0,-22 0 15,0-21-15,1 0 0,-1-1 0,0-20 16,1 21-16,20-21 0,-42-22 16,22 22-16,-1-1 0,0-20 0,-20 21 15,-1-1-15,0-20 0,0 42 16,-21-22-16,0 1 0,0 21 0,0 0 15,0-1-15,-21 1 0,0 21 0,0 0 16,-1 0-16,1 0 0,-21 0 16,21 21-16,0 1 0,-1-1 15,1 0-15,0 21 0,21-21 0,0 22 16,0-1-16,0 0 0,0 1 16,0-1-16,21-21 0,0 22 0,1-1 15,-1-21-15,0 21 0,0-20 16,0 20-16,22-21 0,-22 0 0,-21 0 15,21-21-15,-21 22 0,0-1 16,0 0 0,-21-21-16,0 0 0,-1 0 15,1 0-15,0 0 0,0 0 16,0 0-16,0 0 0,-1 0 0,1 0 16,0 21-16,0-21 15,0 0-15,0 0 16</inkml:trace>
  <inkml:trace contextRef="#ctx0" brushRef="#br1" timeOffset="-214244.77">12594 8446 0,'-21'0'0,"-64"21"32,64 0-32,0-21 0,0 21 15,21 0-15,0 0 16,0 1 0,21-22-16,0 21 15,21-21-15,1 0 0,-1 0 16,0 0-16,22 0 0,-1 0 15,1 0-15,21 0 0,-22 0 0,22-21 16,-1 21-16,1-22 0,-21 22 0,20-21 16,-20 0-16,-22 21 0,22-21 15,-22 21-15,-21-21 0,21 21 0,-20-21 16,-22-1-16,0 1 16,-43 21-16,22-21 0,0 21 15,-21-21-15,-1 21 0,1 0 0,0 0 16,-1 0-16,1 0 0,0 0 15,-1 0-15,1 0 0,21 0 0,0 0 16,-1 0-16,1 0 0,64 0 31,-22 21-31,21-21 0,0 0 16,1 0-16,-1 0 0,0 0 0,1 0 16,20 0-16,-20 0 0,-22 0 15,21 21-15,-21-21 0,0 21 0,1-21 16,-22 22-16,0-1 0,0 0 0,0 0 15,0 0-15,-22 22 0,1-22 16,-21 0-16,0 21 0,-1-21 0,1 1 16,0 20-16,-1-21 0,1 0 15,0 0-15,-1 1 0,22-1 16,0 0-16,0-21 0,21 21 16,21-21-1,0-21-15,0 0 0</inkml:trace>
  <inkml:trace contextRef="#ctx0" brushRef="#br1" timeOffset="-213773.04">15663 8107 0,'0'0'0,"0"-21"15,-42-106 1,42 84-16,-21 22 0,21 0 16,0 0-16,-21 21 0,-1 0 15,1 0-15,0 42 16,21-21-16,-21 22 0,21 20 16,-21-20-16,21 20 0,0-21 0,0 22 15,-21-22-15,21 22 0,-22-22 16,22 0-16,0 1 0,0-1 0,0-21 15,-21 22-15,21-22 0,0 0 0,0 0 16,0 0-16,0 0 0,0-42 47,0 0-47</inkml:trace>
  <inkml:trace contextRef="#ctx0" brushRef="#br1" timeOffset="-213237.34">15452 8022 0,'0'0'0,"21"-21"0,-21-21 0,0 21 0,0-1 16,0-20-16,0 21 0,21 0 15,0 0-15,0-1 0,0 1 16,1 21-16,-1-21 0,0 0 16,21 21-16,1-21 0,-1 21 15,0 0-15,1 0 0,-1 0 0,0 0 16,1 21-16,-1 0 0,0 0 15,1 0-15,-43 22 0,0-22 0,0 21 16,0 1-16,-22 20 0,1-21 16,-21 1-16,0-1 0,-22 0 0,22-20 15,-1 20-15,1-21 0,0 0 0,-1 0 16,22 1-16,0-22 0,0 0 16,0 0-16,21-22 15,0 1-15,21 0 0,0 0 16,21 0-16,-20 0 0,20-1 15,0 22-15,1 0 0,20 0 16,-21 0-16,22 0 0,-1 0 16,1 22-16,-1-1 0,1 0 0,-22 0 15,22 0-15,-22 22 0,-21-22 0,22 21 16,-43 0-16,0-20 0,0 20 16,-22-21-16,1 0 0,0 22 0,-42-22 15,20 0-15,-20 0 0,-1 0 0,22 0 16,-22-21-16,1 22 0,21-22 15,-1 0-15,1 0 0,0 0 0,-1 0 16,22 0-16,0 0 0,0-22 0,21 1 16,-21 0-1,21 0-15,0 0 16,0 0-16,0-1 0,21 22 0,-21-21 16,21 0-16,0 21 0,0-21 15,0 0-15,22 21 0,-1-21 0,0-1 16</inkml:trace>
  <inkml:trace contextRef="#ctx0" brushRef="#br1" timeOffset="-212867.55">16637 8488 0,'0'0'0,"21"-21"46,0 21-46,-21-21 0,21-1 0,1 22 16,-1-21-16,-21 0 0,21 0 0,0-21 16,0 20-16,-21 1 0,0 0 15,21-21-15,-21 21 0,0-1 0,0 1 16,0 0-16,-21 21 16,0 0-16,0 0 0,-21 0 0,20 21 15,-20 0-15,21 22 0,-21-22 0,20 21 16,1-21-16,0 22 0,0-1 15,0-21-15,21 0 0,0 22 0,0-22 16,0 0-16,0 0 0,0 0 16,21 1-16,0-1 0,0-21 15,0 21-15,1-21 0,20 0 0,-21 0 16,21 0-16,1 0 0,-1 0 0,0 0 16,1-21-16,-1 0 0,22-1 15,-22 1-15,21 0 0</inkml:trace>
  <inkml:trace contextRef="#ctx0" brushRef="#br1" timeOffset="-211924.09">17632 7684 0,'0'-43'0,"0"86"0,-21-128 16,-1 64-16,1 0 0,0-1 0,0 1 16,0 21-16,0 0 0,-1 0 0,1 0 15,-21 43-15,21-22 0,0 21 16,-1 0-16,1 22 0,0-1 0,0 22 15,0 0-15,0-1 0,-1 1 16,22 0-16,-21 21 0,0-22 0,0 1 16,21 21-16,0 0 0,0-22 0,-21 22 15,21 0-15,0 0 0,-21-22 16,21 22-16,0 0 0,-22 0 0,1 0 16,0 0-16,0-1 0,-21 1 0,20 0 15,1 0-15,-21 0 0,21-22 16,0 22-16,-1-21 0,22-22 15,0 1-15,0-1 0,0-20 0,0-22 16,0 0-16,22 0 0,-1 0 0,0-21 16,21 0-16,-21 0 0,1-21 0,20 0 15,-21 0-15,21-21 0,-20-1 16,20 1-16,0 0 0,1-22 0,-1 22 16,-21-22-16,21 1 0,-20-22 0,20 22 15,-42-22-15,21 21 0,-21-41 16,0 20-16,0 0 0,0-21 0,-21 22 15,0-22-15,0 21 0,-22 1 16,1-1-16,0 0 0,-1 1 0,1 20 16,0 1-16,-1-1 0,1 22 15,0-1-15,-1 1 0,22 21 0,0 0 16,0 0-16,21-1 0,0 1 0,0 0 16,0 0-16,21 0 15,0 0-15,0 21 0,22-22 0,-1 1 16,0 0-16,1 0 0,20-21 15,1 20-15,-22 1 0,21-21 0,1 21 16,-22-22-16,22 22 0,-22-21 0,0 21 16,-20-22-16,20 22 0,-21 0 15,0 0-15,-21 0 0,0 0 16,-21 21 0,0 0-1,0 21-15,0 0 0,-1 21 16,1-21-16,0 22 0,21-22 15,0 21-15,-21 1 0,21-1 0,0-21 16,-21 21-16,21-20 0,0-1 0,0 21 16,0-21-16,21 0 15,0 1-15,0-22 0,0 0 0,1 0 16,-1 0-16,0 0 0,21 0 16,-21 0-16,1 0 0,20-22 15,-21 1-15,0 21 0,0-42 0,22 21 16,-22 0-16,0-22 0,0 22 15,-21-21-15,0-1 0,21 22 0,-21-21 16,0 21-16,0 0 0,-21-1 0,0 1 16,0 0-16,0 21 0,0 0 15,-22 0-15,22 0 0,-21 0 0,-1 0 16,22 21-16,-21-21 0,21 21 16,0 1-16,-1-1 0,22 0 0,0 0 15,0 0-15,0 0 0,0 1 0,0-1 16,22 0-16,-1 0 0,0-21 15,21 21-15,-21 0 0,22 1 16,-22-22-16,21 0 0,1 0 0,-22 21 16,21-21-16,0 0 0,1 0 15</inkml:trace>
  <inkml:trace contextRef="#ctx0" brushRef="#br1" timeOffset="-211548.31">18182 8382 0,'0'-42'15,"0"126"-15,0-126 0,0-21 0,0 41 16,0 1-16,0 0 0,0 0 15,21 0-15,0 0 0,1-1 0,-1 1 16,0 0-16,21 21 0,1-21 16,-1 21-16,0 0 0,1 0 0,-1 0 15,0 0-15,1 0 0,-1 21 16,-21 0-16,21 0 0,-20 1 16,-1 20-16,-21-21 0,0 21 0,0-20 15,0-1-15,0 21 0,-21-21 0,-1 0 16,1 1-16,0-22 0,0 21 15,0 0-15,0-21 0,-1 0 16,1 0 0,21-21-16,0 0 15,0-1-15,0 1 0,21 0 16,1 0-16,-1-21 0,0 20 16,0-20-16,-21 21 0,42-21 0,-20 20 15,-1 1-15,0-21 0,0 21 16,21 0-16,-20 21 0,-1-22 15,0 22-15,0 0 0,0 0 0,0 0 16,-21 22-16,22-22 0,-22 21 16,0 0-16,0 0 0,0 0 0,0 0 15</inkml:trace>
  <inkml:trace contextRef="#ctx0" brushRef="#br1" timeOffset="-211245.48">18986 8297 0,'0'43'15,"0"-86"-15,22 86 16,-1-43-1,0 0-15,0-21 0,0 21 0,0-22 16,1 1-16,20 0 16,-21-21-16,0 21 0,0-1 0,1-20 15,-1 21-15,-21 0 0,0 0 16,0-1-16,0 1 0,0 0 0,-21 21 16,-1 0-16,1 0 0,-21 21 0,0 0 15,-1 1-15,1-1 0,21 21 16,-22-21-16,1 22 0,21-1 0,0 0 15,0 1-15,21-22 0,0 21 16,0-21-16,0 0 0,0 22 0,0-22 16,21 0-16,0-21 0,0 21 0,21 0 15,-20-21-15,41 0 0,-21 0 16,22 0-16,-1 0 0,1 0 16,-1 0-16,1-21 0,-1 0 0,1 0 15,-22 0-15,22 0 0</inkml:trace>
  <inkml:trace contextRef="#ctx0" brushRef="#br1" timeOffset="-210848.64">20764 7747 0,'0'0'16,"0"-21"-16,0 0 0,0 0 16,0 42-1,0 0 1,-21 0-16,21 21 0,-21 1 0,0-1 15,21 0-15,-21 22 0,0-1 16,21 1-16,-22-1 0,1-20 16,0 20-16,0-20 0,0-1 0,21 0 15,-21 1-15,21-22 0,-22 0 16,22 0-16,0 0 0,0 0 0,0 1 16,-21-22 15,21-22-31,-21 1 0,0 21 0</inkml:trace>
  <inkml:trace contextRef="#ctx0" brushRef="#br1" timeOffset="-210300.96">20129 8065 0,'0'0'0,"-42"-170"16,42 128 0,0 0-16,0 20 0,21 1 0,0-21 15,1 21-15,20 0 0,0-1 16,1-20-16,20 42 0,1-21 0,-1 0 15,1 0-15,20 21 0,-20 0 16,-1 0-16,22 21 0,-22 0 0,-20 0 16,20 21-16,-20 1 0,-1-22 0,0 21 15,-21 22-15,1-22 0,-1 0 16,-21 22-16,0-22 0,0 1 16,0 20-16,0-21 0,-21-20 0,21 20 15,-22 0-15,22-21 0,-21 1 0,21-1 16,0 0-16,-21-21 15,0 0-15,0 0 16,21-21 0,-21 0-16,21-1 0,0 1 0,0 0 15,0-21-15,0-1 0,0 1 16,0 0-16,21-1 0,0 1 0,0-21 16,21 20-16,-20 1 0,20 0 15,0-1-15,1 1 0,-1 0 0,0 20 16,22 1-16,-22 0 0,0 21 0,1 0 15,-1 0-15,0 0 0,1 21 16,-1 0-16,-21 1 0,0 20 0,1 0 16,-22 1-16,0 20 15,0-21-15,0 22 0,-22-22 0,1 22 16,0-22-16,0 22 0,0-22 0,0-21 16,-1 21-16,1-20 0,0 20 15,0-21-15,0 0 0,21 0 16,-21-21-16,42-21 31,0 0-15,0 0-16,0-21 0,22 20 15</inkml:trace>
  <inkml:trace contextRef="#ctx0" brushRef="#br1" timeOffset="-209937.16">21929 8107 0,'0'0'0,"0"21"0,0 0 16,21-21 15,0 0-31,0-21 0,0 21 0,0-21 16,1 0-16,-1 0 0,0-1 16,0 1-16,0 0 0,0 0 15,1 0-15,-22-22 0,21 22 16,-21 0-16,0 0 0,0 0 0,0 0 15,-21 21-15,-1 0 0,1 0 16,-21 0-16,21 21 0,-22 0 16,22 21-16,-21-21 0,21 22 0,-22-1 15,22 0-15,0 1 0,0-1 16,21 0-16,0-20 0,0 20 0,0-21 16,0 0-16,0 0 0,21 1 0,0-1 15,0 0-15,1-21 0,-1 0 16,21 0-16,-21 0 0,22 0 0,-22 0 15,21 0-15,0 0 0,1-21 16,20 0-16,1-1 0,-22-20 16,22 21-16</inkml:trace>
  <inkml:trace contextRef="#ctx0" brushRef="#br1" timeOffset="-209668.32">22966 7345 0,'-127'63'31,"106"-20"-31,-1 20 0,1-20 16,0 20-16,-21-21 0,21 22 15,-1-1-15,1 1 0,0-1 16,21 1-16,-21-1 0,21 1 0,-21-22 16,0 1-16,21-1 0,0 0 15,0-21-15,0 22 0,0-22 0,0 0 16,0 0-16,21-21 15,0 0 1,0-21-16,0 21 0,0-21 0,1 0 16,-1-22-16,21 1 0,0 21 15,-20-43-15</inkml:trace>
  <inkml:trace contextRef="#ctx0" brushRef="#br1" timeOffset="-209208.58">23262 7408 0,'0'0'0,"0"-21"0,0 42 16,0 1-16,0 20 16,0 0-16,-21 1 0,0-1 15,21 0-15,-21 1 0,-1-1 0,1 21 16,0-20-16,0 20 0,0-20 16,0 20-16,-1-21 0,1 1 0,0-1 15,0 0-15,0 1 0,21-1 0,-21-21 16,21 0-16,-22 1 0,1-1 15,21-42 17,21-1-32,1 1 15,-1-21-15,0 21 0,0-22 0,21 1 16,-20 0-16,20-22 0,-21 22 16,21 0-16,1-1 0,-1 22 0,-21-21 15,22 21-15,-1 21 0,-21-22 0,21 22 16,-20 0-16,-1 0 0,0 22 15,0-1-15,-21 0 0,21 21 0,-21-21 16,0 22-16,0-1 0,0 0 16,0 1-16,0-1 0,0 0 0,-21-20 15,0-1-15,0 21 0,0-21 0,21 0 16,-22 1-16,1-22 16,0 21-16,0-21 0,0 0 15,0 0-15,-1 0 16,1-21-1,0-1-15,0-20 0,21 21 0</inkml:trace>
  <inkml:trace contextRef="#ctx0" brushRef="#br1" timeOffset="-209032.68">22648 7768 0,'0'0'0,"-21"0"0,21-21 31,21 21-31,22 0 0,-22 0 16,21 0-16,0 0 0,22 0 0,-22-21 16,1 21-16,20 0 0,-21-21 0,1 21 15,20 0-15,-20 0 0,-1 0 16</inkml:trace>
  <inkml:trace contextRef="#ctx0" brushRef="#br1" timeOffset="-208648.75">24066 7747 0,'-63'0'15,"42"0"1,0 21-16,-22-21 0,22 21 0,0 1 16,0-1-16,0 0 0,-1 21 0,1-21 15,0 1-15,21 20 0,-21-21 16,21 21-16,0-20 0,0-1 0,0 0 15,0 21-15,21-21 0,0-21 16,0 22-16,1-1 0,-1-21 0,0 0 16,0 0-16,0 0 0,22 0 0,-22 0 15,0-21-15,21 21 0,-21-22 16,1 1-16,-1 0 0,0 0 0,0-21 16,-21 20-16,0-20 15,0 21-15,0-21 0,0 20 0,0-20 16,0 21-16,-21 0 0,0 0 0,0-1 15,-1 22-15,1 0 0,-21 0 16,0 0-16,20 0 0,-20 0 0,21 0 16,0 0-16,0 22 0,-1-1 0,22 0 15,0 0-15,22 0 16,-1 0-16</inkml:trace>
  <inkml:trace contextRef="#ctx0" brushRef="#br1" timeOffset="-208144.35">24765 7789 0,'0'0'0,"0"-21"0,0 0 0,-21 0 16,21 0-16,-21 21 0,-1 0 16,-20 0-16,21 0 0,0 0 15,-22 0-15,22 21 0,-21 0 0,21 21 16,-22-20-16,1 20 0,21 0 15,-21-21-15,20 22 0,1-1 16,21 0-16,0 1 0,0-22 0,0 21 16,0-21-16,0 1 0,0-1 15,0 0-15,21 0 0,1-21 0,-1 0 16,21 0-16,-21 0 0,22 0 0,-22 0 16,21 0-16,-21-21 0,22 0 15,-22 0-15,21-22 0,-21 22 0,22-21 16,-22-22-16,0 22 0,21 0 15,-21-1-15,1-20 0,-1 20 0,0-20 16,0-1-16,0 22 0,0 0 16,-21-22-16,0 22 0,22 0 0,-22 20 15,0-20-15,0 21 0,-22 21 32,22 21-32,-21 21 0,0 1 0,-21-1 15,21 0-15,-1 1 0,22-1 16,-21 22-16,0-22 0,21 21 0,-21-20 15,21 20-15,0-20 0,0 20 16,0-21-16,0 1 0,0-1 0,0 0 16,0-20-16,21-1 0,-21 21 0,21-42 15,22 21-15,-22-21 0,0 0 16,0 0-16,21 0 0,-20 0 0</inkml:trace>
  <inkml:trace contextRef="#ctx0" brushRef="#br1" timeOffset="-207977.45">25231 8128 0,'-43'0'15,"43"-21"-15,-21 21 32,0 0-17,0 0-15,21 21 16,-21 0-16,-1-21 0</inkml:trace>
  <inkml:trace contextRef="#ctx0" brushRef="#br1" timeOffset="-206937.04">8615 10054 0,'-43'0'0,"86"0"0,-107-21 0,43 21 16,-21 0-16,21 0 0,-1 0 16,1 0-16,42 0 31,1 0-31,20 0 0,0 0 15,22 0-15,20 21 0,-20-21 0,21 0 16,20 0-16,-20 0 0,0 0 16,21 0-16,-22 0 0,22 0 15,0 0-15,-21 0 0,20-21 0,1 21 0,0 0 16,-21 0-16,-1-21 0,-20 21 16,-1-21-16,-20 21 0,-1 0 15,-21 0-15,0 0 0,-42 0 16,0-21-1,0 21-15,0 0 0,-22 0 0,1 0 16,0-22-16,-1 22 0,1 0 0,0 0 16,-1 0-16,22-21 0,-21 21 15,0 0-15,20 0 0,1 0 0,0 0 16,0-21-16,42 21 31,0 0-31,0 0 0,22 0 16,-1 0-16,0 0 0,1 0 0,-1 0 15,0 0-15,1 0 0,-1 0 16,0 0-16,1 0 0,-22 0 0,0 0 16,21 21-16,-42 0 0,0 1 0,0-1 15,0 0-15,0 0 0,0 0 16,-21 0-16,-21 22 0,21-22 0,-22 21 16,-20-21-16,21 22 0,-1-22 0,-20 21 15,20-21-15,-20 22 0,21-22 16,-1 0-16,22 21 0,-21-20 0,21-1 15,-1 0-15,22 0 0,0 0 16,0 0 0</inkml:trace>
  <inkml:trace contextRef="#ctx0" brushRef="#br1" timeOffset="-203264.86">12255 10118 0,'0'21'0,"0"-42"0,-21 42 0,21 0 15,-21-21 1,42-21 15,0 0-15,1 0-16,-1-1 0,0 1 0,0 0 15,0 0-15,0-21 0,1 20 0,-1-20 16,0 21-16,0-21 0,0-1 16,0 1-16,-21 21 0,0-22 0,0 22 15,0 0-15,0 0 0,0 0 16,-21 21-16,0 0 0,0 0 16,0 21-16,0 0 0,-1 0 0,-20 0 15,21 22-15,21-1 0,-21 0 16,21 1-16,0-1 0,0 0 0,0-20 15,0 20-15,0 0 0,0-21 0,21 22 16,0-22-16,0 0 16,0-21-16,1 21 0,-1 0 0,21-21 15,-21 0-15,0 0 0,22 0 0,-22 0 16,0 0-16,0 0 0,0-21 0,1 0 16,-1 21-16,0-21 0,0 0 15,0 0-15,0-1 0,1 1 0,-1 0 16,0 0-16,21-21 0,-21 20 0,1-20 15,20 21-15,0 0 0,-21-22 16,22 22-16,-1 0 0,-21 21 0,22-21 16,-22 21-16,21 0 0,-21 0 15,0 0-15,-21 21 0,22 0 16,-22 0-16,21 1 0,-21-1 0,0 21 16,0-21-16,0 0 0,-21 22 0,-1-22 15,1 21-15,0-21 0,0 1 16,0-1-16,0 0 0,-1 0 0,1 0 15,0-21-15,21 21 0,21-42 32,0 0-32,1 21 15,-1-21-15,0 0 0,21 0 0,-21-1 16,1-20-16,20 21 0,-21-21 16,21 20-16,-20-20 0,20 0 15,-21-1-15,21 22 0,-20-21 0,-1 21 16,0 0-16,-21-1 0,0 1 15,0 42 1,-21 1-16,0-1 0,-1 0 16,1 0-16,0 0 0,0 22 15,-21-1-15,20-21 0,22 21 0,-21-20 16,21 20-16,-21-21 0,21 21 0,0-20 16,0-1-16,21 0 0,0 0 15,1-21-15,-1 21 0,0-21 0,21 0 16,1 0-16,-22 0 0,21 0 0,0 0 15,1 0-15,-1-21 0,0 0 0,1 21 16,-1-21-16,0 0 16,1-1-16,-1 1 0,-21 0 0,22-21 15,-22 21-15,0-1 0,0-20 0,-21 21 16,0 0-16,0-22 0,0 22 16,0 0-16,0 0 0,-21 21 0,-21 0 15,20 0-15,1 0 0,0 0 0,0 0 16,0 21-16,0 0 0,-1 0 15,1 22-15,0-22 0,21 0 0,0 21 16,0-20-16,0 20 0,0-21 0,0 0 16,0 0-16,0 1 0,0-1 15,21 0-15,0-21 0,1 21 0,-1-21 16,0 0-16,0 0 0,0 0 16,0 0-16,22 0 0,-22 0 15,21-21-15,-21 0 0,22 21 0,-22-21 16,21-1-16,-21 1 0,22 0 0,-22-21 15,0 21-15,0-1 0,0-20 16,1 21-16,-1-21 0,-21 20 0,21 1 16,0-21-16,0 21 0,0 21 0,-21-21 15,22-1-15,-1 22 16,-21 22 0,0-1-16,0 0 0,0 0 15,0 0-15,0-42 63,21 21-63,-21-21 0,0 0 15,0 0-15,0-1 0,0 1 16,0 0-16,-21 0 16,0 21-16,-1 0 15,1 0-15,0 0 0,21 21 0,-21 0 16,0 0-16,21 22 0,0-22 15,-21 21-15,-1-21 0,22 22 16,-21-1-16,21-21 0,0 22 0,0-1 0,-21-21 16,21 21-16,0-20 15,0-1-15,0 0 0,0 0 0,21 0 16,0 0-16,22-21 0,-22 0 0,21 22 16,-21-22-16,22 0 0,-1 0 15,-21 0-15,22 0 0,-1-22 0,-21 1 16,21 0-16,1 21 0,-1-21 0,-21-21 15,22 20-15,-22 1 0,0-21 16,21 0-16,-42 20 0,21-20 0,-21 0 16,0-1-16,0 22 0,0-21 15,0 21-15,0 0 0,0 42 32,-21 21-32,21-21 15,0 0-15,0 22 0,-21-22 16,21 0-16,-21 21 0,21-20 0,0-1 15,0 21-15,0-21 0,0 0 16,0 1-16,0-1 0,21-21 16,0 0-16,0 0 0,1 0 15,-1 0-15,0 0 0,0 0 0,21 0 16,-20-21-16,-1-1 0,21 22 16,-21-21-16,0-21 0,22 21 15,-22 0-15,0-22 0,0 1 0,0 21 16,-21-22-16,22 1 0,-22 21 15,21 0-15,-21 0 0,0-1 0,0 1 16,-21 42 0,-1 1-16,22-1 15,0 21-15,-21-21 0,0 0 0,21 22 16,-21-22-16,21 21 0,0-21 16,0 1-16,0-1 0,0 21 0,0-21 15,21 0-15,0 1 0,0-22 16,1 0-16,-1 21 0,0-21 15,21 0-15,-21 0 0,1 0 16,20 0-16,-21 0 0,0-21 0,0-1 16,22 1-16,-22 0 0,21 0 15,-21-21-15,1 20 0,20-20 16,-21 0-16,0-22 0,0 22 0,1-22 0,-22 1 16,0 21-16,21-22 0,-21 22 15,0-22-15,21 22 0,-21 21 0,0-22 16,0 1-16,0 21 0,0 0 15,0 0-15,0-1 0,-21 44 16,21-1-16,-21 0 16,-1 0-16,22 21 0,0 1 15,0-1-15,-21 22 0,21-22 16,-21 21-16,21 1 0,0-1 0,0 1 16,0-22-16,0 22 0,0-22 15,0-21-15,0 22 0,0-1 0,0-21 16,0 0-16,21 0 0,22-21 15,-22 0-15,0 0 0,0 0 16,0 0-16,0 0 0,22 0 0,-22-21 16,21 0-16,-21 0 0,1 0 15,20 0-15,-21-22 0,0 22 16,0-21-16,1-1 0,-1 22 0,0-21 0,-21 21 16,21 0-16,-21-1 0,0 1 15,0 42 1,0 1-16,0-1 15,0 0-15,-21 0 0,21 21 16,-21-20-16,21-1 0,-21 21 0,21-21 16,0 0-16,0 1 0,0-1 0,0 0 15,0 0-15,21-21 16,0 21-16,0-21 0,21 0 0,-20 0 16,-1 0-16,21 0 0,0 0 15,-20-21-15,-1 0 0,21 0 0,-21 0 16,0-1-16,1 1 0,-1-21 0,0 21 15,0-22-15,-21 22 0,0 0 16,21 0-16,-21 0 0,0 0 16,0 42-1,0 0 1,-21 0-16,21 0 0,0 0 0,-21 1 16,0-1-16,21 0 0,-21 0 0,21 0 15,0 0-15,0 1 16,0-1-16,0 0 0,21-21 15,0 0-15,0 0 16,0 0-16,0 0 0,1 0 16,-1 0-16,21-21 0,-21 0 15,0-1-15,-21 1 0,22 0 0,-22 0 16,0 0-16,0 0 16,0-1-16,0 1 0,-22 21 0,1-21 15,0 21-15,-21 0 0,21-21 0,-1 21 16,-20-21-16,21 21 0,0 0 15,21-21 1,21-1 0,0 22-16,0-21 0,0 0 0,22 21 15,-22-21-15,21 0 0,1 21 0,-22-21 16,21 21-16,0 0 0,1 0 16,-1 0-16,-21 0 0,22 0 0,-22 0 15,0 21-15,0 0 0,0 21 16,-21-21-16,0 1 0,0 20 15,0-21-15,0 21 0,0-20 0,0 20 16,0-21-16,0 0 0,0 22 16,-21-22-16,21 0 0,-21 0 0,21 0 15,-21 0-15,21 1 0,0-1 0,0 0 16,-21-21 0,-1 0-1,22-21-15,0 0 16,0-1-16,0 1 15,0 0-15,22 0 0,20-21 0,-21 20 16,21-20-16,1 0 0,-1-1 16,22-20-16,-22 21 0,21-1 15,-20 1-15,20 0 0,-20 20 0,-1-20 16,0 42-16,-21 0 0,22 0 0,-22 0 16,0 21-16,0 22 0,-21-1 15,0 0-15,0 1 0,0-1 0,0 21 16,0-20-16,-21-1 0,21 0 0,-21 1 15,0-1-15,0-21 0,-1 22 16,1-22-16,0 0 0,21 0 0,0 0 16,-21-21-16,21 21 0,0-42 31,0 0-31,0 0 16</inkml:trace>
  <inkml:trace contextRef="#ctx0" brushRef="#br1" timeOffset="-203076.14">16997 9292 0,'-21'0'0,"42"0"0,-64 0 16,22 0-16,0 0 15,0 0 16,0 21-15,0-21-16</inkml:trace>
  <inkml:trace contextRef="#ctx0" brushRef="#br1" timeOffset="-202909.21">15621 9631 0,'0'0'0,"-21"21"0,21 0 0,21 0 15,0-21-15,21 0 16,-20 0-16,20 0 0,0 0 16,22 0-16,-22 0 0,22 0 0,20 0 15,-20-21-15,-1 0 0,22 0 0,-22 21 16</inkml:trace>
  <inkml:trace contextRef="#ctx0" brushRef="#br1" timeOffset="-202212.61">19706 9673 0,'0'0'16,"0"-21"0,21 21-16,0-21 15,22 0-15,-22 0 0,0-1 16,21 1-16,-20 0 0,20 0 0,-21 0 15,0 0-15,0-22 0,1 22 16,-22 0-16,0 0 0,0 0 0,0-1 16,0 1-16,0 0 0,-22 21 15,1 0-15,-21-21 0,0 21 0,-1 0 16,1 0-16,0 0 0,-22 21 0,22-21 16,-1 21-16,1 0 0,21 1 15,0-22-15,0 21 0,21 0 0,0 0 16,0 0-16,21 0 0,0 22 0,0-22 15,21 0-15,1 21 0,-22-20 16,21 20-16,1-21 0,-1 21 16,0-20-16,-21 20 0,22-21 0,-22 21 15,0-20-15,0 20 0,-21-21 16,0 21-16,0-20 0,0-1 0,-21 0 16,0 0-16,-21 0 0,-22 0 0,1 1 15,-1-22-15,1 0 0,-22 21 16,21-21-16,1 0 0,-22 0 0,22 0 15,20-21-15,-20-1 0,21 1 0,20 0 16,-20 0-16,21 0 0,0-22 16,0 22-16,21-21 0,-22 0 0,22-1 15,0 1-15,0-22 0,0 22 16,0 0-16,22-1 0,-1 22 16,0 0-16,21-21 0,-21 42 0,1-21 15,20 21-15,0-22 0,-21 22 0,22 0 16,-22 0-16,21 0 0,-21 0 15,1 0-15,20 22 0</inkml:trace>
  <inkml:trace contextRef="#ctx0" brushRef="#br1" timeOffset="-201919.77">20489 9186 0,'21'-21'0,"-42"42"0,42-63 15,-21 21-15,0 0 16,-21 21-16,0 0 0,0 21 16,0 21-16,0-21 0,-1 22 15,22-1-15,-21 0 0,21 1 16,-21-1-16,0 0 0,21 22 0,-21-22 16,21 1-16,0 20 0,-21-21 15,21 1-15,-22-1 0,22 0 0,0-20 16,0-1-16,0 21 0,0-21 0,0 0 15,0 1-15,22-22 16,-1 0-16,0 0 16,-21-22-16,0 1 15</inkml:trace>
  <inkml:trace contextRef="#ctx0" brushRef="#br1" timeOffset="-201756.87">19939 9694 0,'0'0'0,"21"0"16,0-21-16,0 21 16,22 0-16,-22 0 0,21 0 0,1 0 15,-1 0-15,0-21 0,22 21 16,-1-21-16,-20 21 0,20 0 0,1-21 16,-22 21-16,21 0 0</inkml:trace>
  <inkml:trace contextRef="#ctx0" brushRef="#br1" timeOffset="-201221.15">21082 9589 0,'0'-22'0,"0"44"0,0-65 16,0 22-16,0 0 15,0 0-15,0 0 0,0-1 0,-21 1 16,21 0-16,-21 21 0,-1 0 15,1 0-15,0 0 0,0 0 16,0 0-16,-22 21 0,22 0 0,0 1 16,0-1-16,0 0 0,-22 21 15,22-21-15,0 22 0,0-1 0,0 0 16,0 1-16,-1-1 0,22-21 0,0 22 16,0-22-16,0 0 0,0 0 15,0 0-15,0 0 0,22-21 16,-1 22-16,0-22 0,21 0 0,-21 0 15,1 0-15,-1 0 16,21-22-16,-21 22 0,0-21 0,1 0 0,-1 21 16,0-21-16,0-21 0,0 20 15,0 1-15,-21-21 0,0 21 16,0-22-16,22 1 0,-22 21 0,0-21 16,0 20-16,0 1 0,0 0 0,0 0 15,0 42 1,0 0-16,0 0 0,0 1 15,0 20-15,0-21 0,0 21 16,0-20-16,0 20 0,0-21 0,0 21 16,0-20-16,0-1 0,0 0 0,0 0 15,0 0-15,0 0 0,21 1 16,0-22-16,0 0 16,0 0-16,0 0 0,1 0 15,20 0-15,-21 0 0,0-22 16,0 22-16,-21-21 0,22 0 0,-1 0 15</inkml:trace>
  <inkml:trace contextRef="#ctx0" brushRef="#br1" timeOffset="-200876.35">21336 9779 0,'0'-63'16,"42"-43"-1,-42 85-15,-42 211 0,105-402 0,-63 191 0,22 0 16,-1 0-16,0 0 0,0 0 16,0 21-16,0 0 0,1 0 0,-1 0 15,0 0-15,0 0 0,0 21 16,0 0-16,1 0 0,-1 0 15,-21 22-15,21-22 0,0 21 0,0 0 16,0-20-16,-21 20 0,0-21 16,0 21-16,0-20 0,0-1 0,0 0 15,0 0-15,0 0 0,-21 0 0,0-21 16,0 0 0,0 0-1,21-21-15,-21 21 0,21-21 0,0 0 16,0 0-16,0 0 0,0-22 15,0 22-15,0-21 0,21 21 0,0-22 16,0 22-16,0-21 0,-21 21 16,21-1-16,1-20 0,-1 21 15,0 21-15,0-21 0,0 0 0,0 21 16,1-22-16,-1 1 0,0 21 0,21-21 16,-21 0-16,22 21 0,-22-21 15</inkml:trace>
  <inkml:trace contextRef="#ctx0" brushRef="#br1" timeOffset="-200598.51">22606 9081 0,'0'0'0,"0"-22"0,0 1 0,0 0 15,-21 0-15,0 21 16,21-21-16,-22 21 0,1 0 16,0 21-16,0 0 0,0 0 15,0 22-15,-1-1 0,1-21 16,0 21-16,0 22 0,0-22 0,0 1 15,-1-1-15,1 21 0,21-20 0,-21-1 16,21 22-16,-21-22 0,21 0 16,0 1-16,0-22 0,0 21 0,0-21 15,0 0-15,0 1 0,0-1 16,0 0-16,21-21 16,0 0-16,0 0 15,1-21-15,-1 0 16,0-1-16,42-20 0</inkml:trace>
  <inkml:trace contextRef="#ctx0" brushRef="#br1" timeOffset="-200211.73">23008 9440 0,'0'0'0,"21"-42"32,-42 42-32,0 0 15,-21 0-15,20 0 0,1 0 16,-21 0-16,21 21 0,-22 0 15,1-21-15,21 22 0,0 20 0,0-21 16,-1 0-16,22 0 0,0 1 16,0-1-16,0 0 0,0 0 15,22 0-15,-1 0 0,0 1 0,0-22 16,0 21-16,22 0 0,-1-21 16,0 21-16,1-21 0,-1 21 0,0 0 15,1-21-15,-22 22 0,21-22 0,-21 21 16,0-21-16,-21 21 0,0 0 15,-21 0 1,0-21-16,0 0 0,-21 21 0,-1-21 16,1 0-16,0 0 15,-1 0-15,1 22 0,0-22 0,-1 0 0,22 0 16,-21 0-16,21 0 0,-1 0 16,22-22-1,0 1 1,0 0-16,22 21 0,-1-21 15,0 0-15</inkml:trace>
  <inkml:trace contextRef="#ctx0" brushRef="#br1" timeOffset="-199900.91">22415 9292 0,'-21'0'0,"42"0"0,-42-21 15,42 0 1,1 21-16,20 0 16,0 0-16,1-21 0,-1 21 0,21 0 15,1 0-15,-1-21 0,1 21 16,-1-22-16,1 22 0,-22 0 0,22 0 16,-22 0-16,0-21 0,1 21 15,-22 0-15,21 0 0,-21 0 0,1 0 16,-44 21 62,1-21-78,0 22 0</inkml:trace>
  <inkml:trace contextRef="#ctx0" brushRef="#br1" timeOffset="-197004.57">13250 11578 0,'21'0'0,"-42"0"47,0 0-47,0 0 0,0 0 16,0 0-16,-22 0 0,22 0 15,-21 0-15,-1 0 0,1 0 16,0 0-16,-1 0 0,-20 0 15,21 0-15,-1 0 0,1 0 0,21 0 16,-22 0-16,22 0 0,0 0 0,0 0 16,42 0 15,0 0-31,0 0 16,22 0-16,20 0 0,-20 0 15,20 0-15,1 0 0,20 0 0,1 0 16,-22 0-16,22 0 0,0 0 15,-22 0-15,1 0 0,-1 0 0,1 0 16,-1 0-16,-20 0 0,-1 0 16,0 0-16,-21 0 0,1 0 15,-1 0-15,0 0 0,-21-21 16,-21 21 0,0-21-16,-1 21 0,1-21 15,0 21-15,-21-21 0,21 21 0,-22-22 16,22 1-16,-21 21 0,-1-21 0,1 21 15,21-21-15,-21 21 0,20 0 16,-20 0-16,21-21 0,0 21 0,0 0 16,-1 0-16,22 21 31,22-21-15,-1 0-16,0 21 0,0-21 15,21 21-15,1-21 0,-22 0 0,21 21 16,1-21-16,-1 0 0,0 0 0,1 0 15,-1 0-15,0 0 0,1 0 16,-22 0-16,21 22 0,0-22 0,-20 0 16,-1 0-16,0 0 0,0 0 15,-21 21 1,0 0-16,-21 0 0,-21 0 16,20 0-16,-20 1 0,21-1 15,-21 0-15,-1 0 0,22 21 16,-21-20-16,-1 20 0,22-21 0,-21 21 15,21-20-15,-22 20 0,22-21 16,0 21-16,0-20 0,0 20 0,0-21 16,-1 0-16,1 0 0,0 1 0,0-22 15,21 21-15,21-21 32</inkml:trace>
  <inkml:trace contextRef="#ctx0" brushRef="#br1" timeOffset="-193268.98">14986 11303 0,'0'0'0,"0"-21"0,21-21 0,-21 20 16,21 1-16,-21-21 0,21 21 0,-21 0 15,0-1-15,22 1 0,-22 64 32,0-22-17,-22 21-15,1 22 0,21-22 16,-21 21-16,0 1 0,0-1 0,0 1 16,-22-22-16,22 22 0,0-22 0,0 0 15,0 1-15,-1-1 0,22 0 16,-21 1-16,0-22 0,21 0 15,-21 0-15,21 0 0,0-42 32,0 0-32,0-21 15,0 21-15,0-1 0,0-20 16,0 0-16,0 21 0,21-22 0,-21 1 16,21 0-16,0-22 0,1 22 0,-22-22 15,42 1-15,-21-1 0,0 22 16,0-22-16,1 22 0,-1 0 0,21-1 15,-21 1-15,0 21 16,1 0-16,-1 21 0,0 0 16,-21 42-16,0 0 15,0 1-15,21-1 0,-21 22 16,0-22-16,0 21 0,0 1 0,0-22 16,0 22-16,0-22 0,0 22 15,0-22-15,0 0 0,0-21 0,0 22 16,0-1-16,0-21 0,0 0 0,0 1 15,0-1-15,0 0 0,0 0 16,0-42 15,0 0-31,-21 0 0,21-1 16,-21 1-16,0 0 0,-1 0 16</inkml:trace>
  <inkml:trace contextRef="#ctx0" brushRef="#br1" timeOffset="-192316.52">14647 11557 0,'0'0'0,"-21"0"0,21 21 16,21 0-1,0-21-15,1 0 16,20 0-16,-21 22 0,21-22 0,1 0 16,20 0-16,-20 0 0,20 0 15,1 0-15,20 0 0,-20-22 16,-1 1-16,22 21 0,-22-21 0,1 0 15,-1-21-15,1-1 0,-22 22 0,22-21 16,-22-1-16,0-20 0,1 21 16,-1-1-16,-21 1 0,0 0 0,1-1 15,-1 22-15,-21-21 0,0 21 16,0-22-16,0 22 0,0 0 0,-21 0 16,-1 21-16,1 0 0,-21-21 0,21 21 15,0 0-15,-1 0 0,1 21 16,-21 0-16,21 21 0,0-21 0,-1 43 15,1-22-15,0 22 0,0-1 16,0 22-16,0-22 0,21 22 16,-22 0-16,1-22 0,0 22 0,0 21 15,0-22-15,-22 22 0,43-21 0,-21 21 16,0-22-16,0 22 0,21-21 16,0 0-16,0 20 0,0-20 0,0 0 15,0-1-15,-21 1 0,21 0 0,0-1 16,0-20-16,0-1 0,0 1 15,0-22-15,0 1 0,21-1 0,0 0 16,0-21-16,-21 1 0,43-22 0,-22 0 16,0 0-16,0-22 0,21 1 15,-20 0-15,20 0 0,0-21 16,-21-1-16,22 1 0,-1-22 0,-21 22 16,22-21-16,-22-1 0,0-21 15,0 22-15,-21-1 0,0-20 0,0 20 16,0 1-16,0-1 0,-21 1 0,0-1 15,0 1-15,-22-1 0,1 1 16,0 20-16,-1-20 0,1 21 0,0-1 16,-1 1-16,1 21 0,0 0 0,20-1 15,1 1-15,0 21 0,21-21 16,21 21 0,0 0-16,22-21 15,-22 21-15,21 0 0,1-21 16,-1 21-16,0-21 0,1-1 0,-1 22 15,0-21-15,22 0 0,-1-21 0,-20 21 16,20-1-16,1-20 0,-1 0 16,-21-1-16,1 1 0,20 0 0,-20-1 15,-22 1-15,21 0 0,-21-22 16,0 22-16,1 0 0,-1-1 0,0 1 16,-21 0-16,0 20 0,0 1 0,0 0 15,0 0-15,0 0 0,-21 21 16,0 0-16,-1 21 15,22 0-15,-21 21 0,-21 1 16,21-1-16,0 22 0,-1-22 16,1 21-16,0-20 0,0 20 0,0-20 15,0-1-15,-1 0 0,22 1 16,-21-1-16,21-21 0,0 21 0,0-20 16,0-1-16,0 0 0,0 0 0,0 0 15,21-21-15,1 21 0,-1-21 16,0 0-16,0 0 0,0 0 15,0 0-15,1 0 0,-22-21 16,21 0-16,-21 0 0</inkml:trace>
  <inkml:trace contextRef="#ctx0" brushRef="#br1" timeOffset="-192100.65">16129 11536 0,'0'0'0,"-42"0"31,63 0-15,0 0-1,0 0-15,0 0 0,22 0 0,-22 0 16,0 0-16,21 0 0,-21 0 16,22-21-16,-1 21 0,-21 0 0,22-21 15,-22 21-15,21 0 0,-21 0 0,0-22 16,1 22-16</inkml:trace>
  <inkml:trace contextRef="#ctx0" brushRef="#br1" timeOffset="-191399.05">16722 11578 0,'0'21'0,"21"-21"16,0 0-1,0-21 1,0 21-16,0-21 0,-21 0 15,22 21-15,-22-21 0,21 0 16,0-1-16,-21 1 0,0 0 16,0 0-16,0 0 15,-21 21 1,21 21 0,-21 0-16,-1 0 0,1 0 0,0 22 15,0-22-15,0 0 0,0 21 16,21-20-16,0-1 0,-22 0 0,22 21 15,0-21-15,0 1 0,22-1 16,-1 0-16,0 0 0,0-21 16,0 0-16,0 21 0,1-21 0,-1 0 15,0 0-15,0 0 0,0 0 0,0 0 16,1-21-16,-1 0 16,0 21-16,21-21 0,-21 0 0,1-1 15,-22 1-15,21 0 0,0 0 0,0-21 16,0 20-16,0 1 0,-21-21 15,22 21-15,-1 0 0,0-1 0,0 1 16,0 0-16,0 0 0,1 0 0,-1 21 16,0 0-16,0 0 0,0 0 15,0 21-15,1 0 0,-22 0 16,0 0-16,0 1 0,21-1 16,-21 0-16,0 0 0,0 21 0,0-20 15,0-1-15,0 0 0,0 0 0,0 0 16,0 0-16,0 1 15,0-1-15,0 0 0,-21-21 0,21 21 16,-22-21-16,1 21 0,0-21 16,21-21 15,0 0-31,0 0 0,0 0 16,21-22-16,0 22 0,1 0 15,-1-21-15,0-1 0,0 22 0,0-21 16,0-1-16,1 22 0,-1-21 0,21 21 15,-21 0-15,0-1 16,1 1-16,-1 0 0,0 0 0,0 21 16,0-21-16,0 0 0,1 21 0,-1 0 15,0-22-15,0 22 16,0-21-16</inkml:trace>
  <inkml:trace contextRef="#ctx0" brushRef="#br1" timeOffset="-186508.94">18902 11155 0,'0'21'0,"-21"-21"16,-1 0 31,22-21-31</inkml:trace>
  <inkml:trace contextRef="#ctx0" brushRef="#br1" timeOffset="-185560.48">18881 11113 0,'0'63'16,"0"-42"-16,0 0 15,0 1-15,0-1 0,0 21 16,0-21-16,0 22 0,0-1 0,-22-21 15,22 21-15,-21 1 0,21-22 0,0 21 16,0-21-16,0 1 0,-21-1 16,21 0-16,0 0 0,0 0 15,0-42 17,0 0-32,0 0 15,0 0-15,0-1 0,0-20 16,0 21-16,21-21 0,-21-1 0,0 1 15,0 0-15,21-1 0,1 1 0,-22 0 16,21-1-16,-21 22 0,21 0 16,0 0-16,-21 0 0,21 21 0,0 0 15,1 21-15,-22 0 0,21 0 16,0 0-16,-21 22 0,21-22 16,0 21-16,-21 0 0,0 1 15,21-1-15,-21-21 0,22 22 0,-22-22 16,0 0-16,21 21 0,0-21 15,-21 1-15,21-22 0,-21 21 0,21 0 16,0-21-16,1 0 16,-1 0-16,0 0 15,0 0-15,-21-21 0,21 21 0,0-21 16,1-1-16,-1-20 0,0 21 16,0-21-16,0 20 0,-21-20 0,21 0 15,1-1-15,-1 1 0,0 0 0,0 21 16,0-22-16,0 22 0,-21 0 15,22 21-15,-1 0 16,-21 21-16,0 0 16,0 0-16,0 1 0,0 20 0,0-21 15,0 21-15,0-20 0,0 20 0,0 0 16,0-21-16,0 22 0,0-22 16,0 0-16,0 0 0,0 22 0,0-22 15,21 0-15,0-21 0,0 21 0,0 0 16,1-21-16,-1 0 0,0 0 15,21 0-15,-21 0 0,1 0 0,20 0 16,-21 0-16,21 0 0,-20-21 0,20 21 16,-21-21-16,21 0 0,-20 0 15,-1-22-15,0 22 0,0-21 16,0 21-16,0-22 0,-21 1 0,0 0 16,0-1-16,0 22 0,0-21 15,0 21-15,0-22 0,0 22 0,-21 21 16,0-21-16,0 21 0,0 0 15,0 0-15,21 21 0,-22 0 0,1 0 16,0 1-16,21 20 0,0 0 0,0 1 16,0-22-16,0 21 0,0 0 15,0 1-15,0-22 0,0 21 0,0-21 16,21 1-16,0-1 0,1 0 0,-1 0 16,0 0-16,21-21 0,-21 0 15,1 21-15,20-21 0,0 0 16,1 0-16,-22 0 0,42-21 0,-20 21 15,-1-21-15,21 0 0,-20 0 16,-1 0-16,0-1 0,1-20 0,-1 0 16,0-1-16</inkml:trace>
  <inkml:trace contextRef="#ctx0" brushRef="#br1" timeOffset="-185332.61">21082 10922 0,'0'0'0,"0"-21"0,0 42 31,-21-21-31,0 42 0,-1-20 16,22 20-16,0 0 0,0 1 16,-21-1-16,21 0 0,-21 22 0,21-22 15,0 0-15,0 1 0,-21-1 16,21 0-16,0 1 0,0-22 0,0 0 16,0 21-16,0-20 0,0-1 15,21 0-15,0-21 0,0 0 16,1 0-16,-1 0 0,0 0 0,0-21 15,21 0-15,-20 21 0,-1-22 0</inkml:trace>
  <inkml:trace contextRef="#ctx0" brushRef="#br1" timeOffset="-184052.99">21442 11007 0,'-21'0'31,"21"42"-31,0-21 15,-22 0-15,1 22 0,21-1 0,0 0 16,-21 1-16,21 20 0,-21-20 0,21-1 16,-21 0-16,21-21 0,0 22 15,0-1-15,0-21 0,0 0 0,0 1 16,0-1-16,0 0 0,21-21 31,0 0-15,0-21-16,0 0 0,-21-1 15,22 1-15,-1-21 0,0 21 16,0-22-16,0 22 0,0-21 0,-21 0 16,22 20-16,-1 1 0,0 0 15,-21 0-15,0 42 16,0 0-16,0 22 16,0-22-16,0 0 0,0 21 15,0-21-15,0 1 0,0 20 0,0-21 16,0 0-16,0 0 0,0 1 0,21-1 15,0 0-15,0-21 16,1 21-16,-1-21 16,21 0-16,-21 0 0,0 0 0,1 0 15,-1 0-15,21-21 0,-21 0 16,0 21-16,1-21 0,-1-1 0,0 1 16,0-21-16,0 21 0,0 0 0,-21-22 15,0 22-15,22-21 0,-22 21 16,0-1-16,0 44 31,0-1-31,-22 0 0,1 0 16,21 0-16,-21 22 0,21-22 0,0 0 15,0 0-15,0 0 0,0 0 16,0 1-16,0-1 16,21-21-16,0 21 0,1-21 15,-1 0-15,0 0 16,0 0-16,0 0 0,0 0 15,1-21-15,-22 0 0,21-1 0,-21 1 16,0 0-16,0 0 0,0 0 16,0 0-16,0-22 0,0 22 0,0 0 15,-21-21-15,-1 20 0,22 1 0,-21 0 16,0 0-16,0 21 0,0-21 16,42 21 15,0 0-31,0 0 15,0 0-15,22 0 0,-22 0 0,21 0 16,1 0-16,-1 0 0,21 0 16,1 0-16,-22 0 0,22-21 0,-1 21 15,1 0-15,-22-22 0,0 22 0,1 0 16,-1-21-16,-21 21 0,0 0 16,-42 0-1,0 21-15,0-21 0,-21 22 16,-1-1-16,-20 0 0,20 0 15,1 0-15,-21 22 0,20-22 16,1 0-16,0 21 0,-1-21 0,22 1 16,-21 20-16,21-21 0,-1 0 15,22 0-15,0 1 0,0-1 0,0 0 16,0 0-16,0 0 0,22 0 16,-1-21-16,0 22 0,0-22 15,0 0-15,22 0 0,-22 0 0,21 0 16,-21 0-16,22-22 0,-1 1 0,-21 0 15,21 0-15,1 0 0,-22 0 16,21-22-16,-21 1 0,22 0 0,-22-1 16,0 1-16,0-22 15,0 22-15,1-21 0,-1 20 0,0-20 16,-21 20-16,21 1 0,-21 0 0,21-1 0,-21 22 16,0-21-16,0 21 15,0 0-15,0-1 0,0 1 0,0 42 31,-21 1-31,21-1 0,-21 21 16,0-21-16,0 22 0,21 20 0,-22-21 16,22 22-16,-21-1 0,21 1 15,0-22-15,0 22 0,-21-1 0,21-20 16,0-1-16,0 0 0,0 1 0,0-1 16,21-21-16,0 0 0,-21 0 15,22 1-15,-1-1 0,0 0 0,21-21 16,-21 0-16,1 0 0,-1 0 0,0 0 15,0 0-15,0 0 0,22 0 16,-22-21-16,0 0 0,0-1 16,0 1-16,0 0 0,1-21 0</inkml:trace>
  <inkml:trace contextRef="#ctx0" brushRef="#br1" timeOffset="-183777.15">20891 11345 0,'43'-21'16,"-1"21"-16,-21-21 15,22 21-15,-1-21 0,0 21 0,1-21 16,-1 21-16,0 0 0,22 0 0,-22-21 16,0 21-16,1 0 0,-22 0 15,21 0-15,-21 0 0,1 0 16,-1 0-16</inkml:trace>
  <inkml:trace contextRef="#ctx0" brushRef="#br1" timeOffset="-182508.2">11176 13102 0,'0'0'0,"-42"0"15,-1 0-15,22 0 0,-21 0 0,-1 0 16,22 0-16,0 0 0,0 0 16,0 0-16,0 0 0,42 0 31,0 0-31,0 0 0,21 0 15,1 21-15,-1-21 0,0 0 0,22 0 16,-22 22-16,22-22 0,-1 0 16,1 0-16,-1 0 0,1 0 15,-1 0-15,1 0 0,20 0 0,-20 0 16,-1 0-16,1 0 0,21 0 0,-43 0 16,21-22-16,-20 22 0,-1-21 15,0 21-15,-20 0 0,-1 0 0,0-21 16,-21 0-16,-21 21 15,0-21-15,-1 21 16,-20-21-16,21 21 0,-21 0 0,-1-22 16,1 22-16,0 0 0,-1 0 15,1-21-15,0 21 0,-1 0 0,1 0 16,0-21-16,20 21 0,1 0 16,0 0-16,0 0 0,42 0 31,0 0-16,0 0-15,1 0 0,20 0 0,0 0 16,-21 0-16,22 0 0,20 0 16,-20-21-16,-1 21 0,0 0 0,1 0 15,-22 0-15,21 0 0,-21 0 0,22 0 16,-22 21-16,0-21 0,-21 21 16,0 0-16,0 1 0,0-1 15,0 0-15,0 0 0,-21 0 0,0 22 16,-1-22-16,1 0 0,-21 21 15,21-21-15,-22 1 0,1-1 0,21 21 16,-21-21-16,-1 0 0,22 22 0,0-22 16,-21 0-16,20 0 0,1 0 0,0 1 15,0-1-15,0 0 16,42-21 0</inkml:trace>
  <inkml:trace contextRef="#ctx0" brushRef="#br1" timeOffset="-180376.94">14457 12764 0,'0'0'0,"0"-22"0,0 1 0,0 0 15,0 0-15,0 0 0,21 0 16,-21-1-16,0 1 0,0 0 16,0 85 15,0-43-31,0 0 16,0 21-16,-21-21 0,0 22 0,21 20 15,0-20-15,-22-1 0,1 0 0,0 1 16,21-1-16,-21 0 0,0 1 15,21-1-15,-21-21 0,-1 21 0,22-20 16,0-1-16,-21 0 0,0 0 0,21 0 16,0 0-16,0 1 15,0-44 1,21 1 0,0-21-16,1 21 15,-1 0-15,0-22 0,0 1 16,0 0-16,0-1 0,1 1 0,-1 0 15,0-22-15,0 22 0,0-22 16,0 22-16,1 0 0,-22-1 0,21 1 16,0 21-16,-21 0 0,21-1 15,-21 1-15,21 21 16,-21 21-16,0 1 0,0 20 0,0 0 16,21 1-16,-21-1 0,0 21 15,0-20-15,0 20 0,0-20 0,0-1 16,0 0-16,22 1 0,-22-1 0,0-21 15,0 21-15,0-20 0,0-1 16,0 0-16,0 0 0,21 0 16,0-21-1,-21-21 1,0 0 0,0 0-16,0 0 0</inkml:trace>
  <inkml:trace contextRef="#ctx0" brushRef="#br1" timeOffset="-179112.66">14372 13081 0,'0'0'0,"-21"0"15,0 21-15,21 0 0,0 1 16,21-22 0,0 0-16,21 0 0,-20 0 15,20 21-15,-21-21 0,21 0 0,1 0 16,20 0-16,-20 0 0,-1-21 0,21-1 15,1 1-15,-1 0 0,1 0 16,-1 0-16,1 0 0,-1-22 0,1 22 16,-22-21-16,22-1 0,-22 22 0,0-21 15,-20 0-15,-1-1 0,0 22 16,0-21-16,-21 21 0,0-1 0,0 1 16,0 0-16,0 0 0,-21 21 15,0 21 1,0 0-16,-1 0 0,22 22 15,-21-1-15,21 0 0,-21 22 16,21-1-16,0 1 0,-21-1 0,21 1 16,-21-1-16,21 1 0,-21 21 0,21-22 15,0 1-15,0 20 0,0 1 16,-22-22-16,22 22 0,-21 0 0,21-22 16,-21 22-16,21-22 0,0 1 0,-21 21 15,21-22-15,-21 1 0,21-1 0,0-21 16,0 22-16,0-22 0,0 1 15,0-22-15,21 0 0,0 21 16,0-42-16,0 21 0,1-21 0,-1 0 16,0 0-16,0-21 0,0 0 15,22 0-15,-22 0 0,21-22 0,-21 1 16,0 0-16,22-22 0,-22 22 0,0-22 16,0 22-16,0-21 0,1-1 0,-22 1 15,0-1-15,0-21 0,0 22 16,0-1-16,-22-20 0,1 20 0,0 1 15,-21 20-15,-1-20 0,1 21 16,0 20-16,-1-20 0,22 21 0,-21 0 16,21 21-16,21-21 0,42 21 31,-21 0-15,22 0-16,-1-22 0,0 22 0,1-21 15,-1 0-15,21 21 0,-20-21 0,20 0 16,1-22-16,-22 22 0,22-21 15,-1 0-15,1 20 0,-1-41 0,-21 21 16,1-1-16,-1 1 0,-21 0 16,22 20-16,-22-20 0,-21 21 0,0-21 15,0 20-15,0 1 0,0 0 0,-21 21 32,-1 0-32,1 0 0,0 21 0,0 0 15,-21 1-15,20 20 0,1 0 16,0 22-16,0-22 0,21 22 15,0-1-15,0-21 0,0 1 0,0 20 16,0-20-16,0-1 0,21-21 0,0 21 16,0-20-16,1-1 0,20 0 15,0 0-15,1-21 0,-1 0 0,0 0 16,1 0-16,-1 0 0,0 0 0,22 0 16,-22 0-16,-21-21 0,22 0 15,-1 0-15,-21-22 0,21 22 0,-20-21 16,-1 21-16,0-22 0,0 1 0,-21 21 15,0 0-15,0-1 0,0 1 16,0 0-16,0 42 16,-21 0-16,0 1 15,0-1-15,21 0 0,0 21 16,-22-21-16,22 1 0,0 20 0,0-21 16,0 0-16,0 0 0,0 1 0,0-1 15,0 0-15,22-21 16,-1 0-16,0 0 0,0 0 0,21 0 15,-20 0-15,-1 0 0,0 0 16,0-21-16,21 0 0,-20-1 16,-1 1-16,0 0 0,0 0 0,0-21 15,22 20-15,-43-20 0,21 21 0,0 0 16,0 0-16,0-1 16,-21 1-16,0 42 15,0 1-15,0-1 0,0 0 16,0 0-16,0 0 0,0 22 15,0-22-15,0 0 0,0 0 0,0 0 16,0 0-16,0 1 0,21-22 16,1 0-16,-1 21 0,0-21 15,0 0-15,0 0 0,0 0 0,22 0 16,-22 0-16,0-21 0,21-1 0,-20 1 16,-1 21-16,0-42 0,-21 21 15,0 0-15,21-1 0,-21-20 0</inkml:trace>
  <inkml:trace contextRef="#ctx0" brushRef="#br1" timeOffset="-178899.79">16214 12891 0,'0'0'0,"-22"21"0,44-21 31,-1 0-31,0 0 0,21 0 0,1 0 16,-1 0-16,0 0 0,1-21 0,20 21 16,1-22-16,-1 1 15,1 0-15,-1 21 0,1-21 0,-1 0 16,1 0-16,-1 21 0</inkml:trace>
  <inkml:trace contextRef="#ctx0" brushRef="#br1" timeOffset="-177037.08">19283 12806 0,'0'0'16,"0"-21"-16,-21 0 0,21-1 0,0 1 15,-22 0-15,1 0 0,21 0 0,-21 0 16,21-1-16,0 1 0,-21 0 0,0 0 16,0 21-1,-1 0 1,1 0-16,0 21 0,0 0 15,0 0-15,21 22 0,-21-1 16,-1 0-16,1 1 0,21-1 0,-21 0 16,21 1-16,0 20 0,0-20 0,0-1 15,0 0-15,0 1 0,0-22 16,0 21-16,21-21 0,0 0 0,1 22 16,-1-43-16,21 21 0,-21 0 0,22-21 15,-1 0-15,0 0 0,1 0 16,20 0-16,-21 0 0,22 0 0,-22 0 15,22-21-15,-22 0 0,0 0 16,1-1-16,-1-20 0,0 0 16,1 21-16,-1-43 0,-21 22 0,22-1 15,-22-20-15,0-1 0,0 22 0,0-21 16,-21-1-16,21 22 0,-21-1 16,0 1-16,22 0 0,-22-1 0,0 22 15,0 0-15,0 0 0,0 42 31,-22 0-31,1 0 0,0 22 0,21-22 16,0 42-16,-21-20 0,21-1 16,-21 22-16,21-1 0,0-21 0,0 22 15,0-22-15,0 1 0,0-1 16,0 0-16,0 1 0,21-22 0,0 21 16,-21-21-16,42 0 0,-20 1 15,-1-1-15,21-21 0,-21 0 0,22 0 16,-1 0-16,-21 0 0,21 0 0,1 0 15,-1-21-15,0 21 0,1-22 16,-1 1-16,0-21 0,1 21 0,-1-22 16,0 22-16,-20-21 0,-1 0 0,0-1 15,0 1-15,-21 0 0,0-1 16,0 1-16,0 21 0,0-22 0,-21 22 16,0 0-16,0 21 0,-1 0 15,-20 0-15,0 0 0,21 21 16,-22 0-16,1 1 0,21 20 0,-22 0 15,22 1-15,-21-1 0,21 0 0,0 1 16,-1-22-16,1 21 0,21 0 16,0 1-16,0-22 0,0 21 0,0-21 15,0 1-15,0-1 0,0 0 0,21-21 16,1 21-16,-1-21 0,21 0 16,-21 0-16,0 0 0,22 0 0,-22 0 15,21 0-15,1-21 0,-22 0 0,21 0 16,-21-1-16,22 1 0,-22-21 15,21 21-15,-21-22 0,0 1 0,1 0 16,-1-1-16,-21 1 0,0 0 16,21-1-16,-21 1 0,0 21 15,0 0-15,-21 42 16,0-21 0,-1 42-16,22-21 0,-21 1 0,0 20 15,21-21-15,0 21 0,0-20 0,0 20 16,0-21-16,0 21 0,0-20 15,0-1-15,21 0 0,0 0 0,1-21 16,-1 21-16,0 0 0,0-21 16,0 0-16,22 0 0,-22 0 0,0 0 15,21 0-15,-21 0 0,22 0 0,-22-21 16,21 0-16,-21 0 0,22 0 16,-1-22-16,-21 22 0,22-21 15,-1 0-15,-21-1 0,21 1 0,-20 0 16,-1-1-16,0 1 0,0 21 0,-21 0 15,0-1-15,0 1 0,-21 21 16,0 21 0,0 1-16,-1-1 0,1 0 0,0 21 15,21-21-15,0 22 0,0-22 16,0 21-16,0-21 0,0 22 0,0-22 16,0 0-16,0 0 0,21 22 0,0-22 15,1-21-15,-22 21 0,0 0 16,21 0-16,0-21 0,-21 21 15,21-21-15,-21 22 16,0-44 15,0 1-31,0 0 16,-21 0-16,0 21 0,21-21 16,-21 0-16,-1 21 0,22-22 15,-21 22-15,0 0 0,0 22 16,21-1-1,0 0-15,0 0 0,0 0 16,0 0-16,0 1 16,21-22-16,-21 21 0,21-21 0,0 0 15,1 0-15,-1 21 0,0-21 16,21 0-16,-21 0 0,22 0 0,-22 0 16,21 0-16,-21 0 0,22-21 0,-1 0 15,-21-1-15,22 22 0,-22-21 16,21 0-16,0-21 0,1 21 15,-1-22-15,0 22 0,1-21 0,-1-1 16,22 1-16,-22 0 0,0-1 16,22 1-16,-43 0 0,21-1 0,-21 1 15,1 21-15,-22 0 0,0 0 16,0-1-16,-22 22 0,-20 0 16,21 0-16,-21 22 0,-1-1 0,1 0 15,0 21-15,-1-21 0,22 22 16,0-1-16,0 0 0,21 1 0,0-22 15,0 21-15,0 1 0,0-1 0,21-21 16,0 0-16,0 22 0,0-22 16,1 0-16,-1 0 0,0 0 0,-21 0 15,21-21-15,0 22 0,0-22 0,-21 21 16,22-21-16,-22 21 16,-22-21 15,1 0-16,0 0-15,0 0 0,0 0 16,0 0 0</inkml:trace>
  <inkml:trace contextRef="#ctx0" brushRef="#br1" timeOffset="-176821.21">22839 13356 0,'-21'0'16,"21"21"-16,-22-21 15,1 0-15,0 0 0,0 0 16,0 0-16,0 0 15,-1 0 1,1 0-16,0 0 0</inkml:trace>
  <inkml:trace contextRef="#ctx0" brushRef="#br1" timeOffset="-175960.49">11197 15050 0,'0'0'0,"-21"0"0,0 0 0,0 0 0,-1 0 16,1 0-16,42 0 15,1 0 1,-1 0-16,21 0 0,0 0 0,-20 0 16,41 0-16,-21 0 0,1 0 15,20 0-15,-20 0 0,20 0 16,1-22-16,-1 22 0,1 0 0,20-21 16,-20 21-16,-1-21 0,1 21 15,-1-21-15,1 21 0,-22 0 0,0 0 16,1-21-16,-22 21 0,-21-21 15,0-1 1,-42 22-16,20 0 0,-20 0 0,21 0 16,-43-21-16,22 21 0,0 0 0,-1 0 15,1 0-15,0 0 0,21-21 16,-1 21-16,1 0 0,21-21 16,21 21-1,1 0-15,-1 0 16,21-21-16,-21 21 0,22 0 0,-1 0 15,0 0-15,-21 0 0,22 0 0,-1 0 16,-21 21-16,22 0 0,-22 0 16,0 0-16,0 1 0,-21 20 0,0-21 15,0 21-15,0 1 0,-21-1 0,0-21 16,0 22-16,-22-1 0,22 0 16,-21-21-16,-1 22 0,1-22 0,0 0 15,21 21-15,-1-20 0,1-1 16,0-21-16,21 21 0,21-21 15,0 0-15</inkml:trace>
  <inkml:trace contextRef="#ctx0" brushRef="#br1" timeOffset="-175348.38">14563 14499 0,'0'0'15,"0"-21"-15,0 0 0,0 0 0,0 0 16,0-1-16,-22 22 16,22 22-16,0 20 15,-21-21-15,21 21 0,-21 1 16,0-1-16,21 22 0,-21-22 0,21 21 16,-21-20-16,-1-1 0,1 0 15,0 22-15,0-22 0,21-21 0,-21 22 16,0-1-16,21-21 0,-22 0 15,22 1-15,0-1 0,22-21 32,-1-21-32,-21-1 0,21 1 0,0 0 15,-21-21-15,21 21 0,0-22 16,1 22-16,-1-21 0,-21-22 0,21 22 16,0 0-16,0-1 0,0-20 0,-21 20 15,22 1-15,-1 0 0,0-1 16,-21 22-16,0 0 0,21 0 0,0 21 15,0 21-15,-21 0 0,0 22 16,22-22-16,-22 21 16,21 0-16,-21 1 0,0-1 0,0-21 15,21 22-15,-21-1 0,0 0 0,0-21 16,0 22-16,0-22 0,0 21 16,0-21-16,0 1 0,0-1 0,-21 0 15,0 0-15,-22-21 0,1 21 0,0-21 16,-1 0-16,1 0 0</inkml:trace>
  <inkml:trace contextRef="#ctx0" brushRef="#br1" timeOffset="-174596.44">14076 15071 0,'0'-21'15,"63"105"-15,-126-147 0,63 20 0,21 22 16,21 21-16,-21-21 0,22 21 16,-1 0-16,22-21 0,-22 0 0,21 21 15,1-21-15,-1-1 0,1 22 0,-1-21 16,22 0-16,-21 0 0,20 0 15,1 0-15,0-22 0,-22 22 0,22-21 16,-22 21-16,-20-22 0,-1 1 0,0 0 16,-21 20-16,22-20 0,-43 0 15,0 21-15,0-22 0,0 22 0,0 0 16,-21 21-16,-1 0 0,1 0 16,0 0-16,0 0 0,0 21 0,0 21 15,-1 1-15,1-1 0,0 22 16,0-1-16,21 1 0,0-1 15,0 1-15,-21-1 0,21 22 0,0-22 16,0 22-16,-21-22 0,21 1 0,0 21 16,0-22-16,0 1 0,0-1 15,0 1-15,0-1 0,0-21 0,0 22 16,0-22-16,0 1 0,0-1 0,0 0 16,0 1-16,0-22 0,21 0 15,0-21-15,0 0 0,0 0 0,22 0 16,-22-21-16,21 0 0,-21-22 0,0 22 15,22-21-15,-22-1 0,0 1 16,-21 0-16,21-1 0,-21 1 16,0-21-16,0 20 0,0-20 0,0 20 15,0-20-15,-21 21 0,0-1 0,0 1 16,0 0-16,-1 20 0,-20 1 16,21 0-16,0 0 0,21 0 15,21 21 1,21-21-1,-21 21-15,22-22 0,-1 22 0,0-21 16,1 21-16,20-21 0,1 0 0,-1 0 16,1-22-16,20 22 15,-20-21-15,21 0 0,-22-1 0,1 1 16,-1 0-16,1-22 0,-43 22 0,42-64 16,-42 64-16,-21-1 15,0 22-15,0-21 0,-21 21 16,-21 21-16,21 0 0,0 0 15,-1 0-15,1 21 0,-21 21 0,21 0 16,0 1-16,-1-1 0,22 0 0,0 22 16,0-1-16,0-20 0,0 20 15,0-20-15,0-1 0,0 0 0,0 1 16,0-1-16,22-21 0,-1 21 0,-21-20 16,21 20-16,0-21 0,0 0 15,0-21-15,-21 21 16,22-21-16,-22-21 15</inkml:trace>
  <inkml:trace contextRef="#ctx0" brushRef="#br1" timeOffset="-174399.54">15896 14859 0,'0'0'15,"-21"0"-15,21 21 0,21-21 16,0 0-1,22 0-15,-22 0 0,21 0 16,0 0-16,1 0 0,-1 0 16,0 0-16,1-21 0,20 21 15,-20-21-15,20 0 0,-21 0 0,1-1 16,20 22-16,-20-21 0</inkml:trace>
  <inkml:trace contextRef="#ctx0" brushRef="#br1" timeOffset="-173762.92">16679 14774 0,'0'0'16,"-21"22"-16,21-1 0,0 0 16,0 0-16,21-21 15,0 21-15,1-21 0,-1 0 16,0 0-16,0 0 0,0 0 16,22 0-16,-22 0 0,0-21 0,21 0 15,-21 21-15,1-21 0,20 0 16,-21-1-16,0 22 0,-21-21 0,0 0 15,0 0-15,0 0 0,0 0 0,0-1 16,-21 22-16,0 0 16,0 0-16,0 0 0,-1 0 0,1 0 15,0 22-15,0-1 0,0 0 0,21 21 16,0-21-16,0 1 0,0 20 16,0-21-16,0 0 0,0 22 0,0-22 15,0 0-15,0 0 0,21-21 0,0 21 16,0 0-16,0-21 15,22 0-15,-22 22 0,0-22 0,21 0 16,-20 0-16,20 0 0,-21 0 0,0-22 16,22 22-16,-22-21 0,0 0 15,0 0-15,0 0 0,0 0 0,1-1 16,-22 1-16,21 0 0,0-21 0,0 21 16,0-22-16,0 1 0,1 21 15,-1-22-15,0 22 0,21 0 0,-21 0 16,22 21-16,-22 0 0,21 0 15,1 0-15,-1 21 0,21 0 0,-41 0 16,20 22-16,0-22 0,-21 21 0,1-21 16,-1 22-16,-21-22 0,0 21 15,0-21-15,0 1 0,0-1 16,-21 0-16,-1 0 0,1 0 0,0 0 16,0-21-16,0 0 0,0 0 15,-1 0-15,1-21 31,21 0-31,0 0 0,0 0 0,0-22 16,0 22-16,21 0 0,-21-21 16,22-1-16,-1 1 0,21 0 15,-21-1-15,0 1 0,22 0 0,-1-1 16,0 1-16,1 0 0,20-1 0,-20 22 16</inkml:trace>
  <inkml:trace contextRef="#ctx0" brushRef="#br1" timeOffset="-173361.11">19452 14203 0,'0'0'0,"21"0"16,22 0-1,-1 0-15,21 0 0,1 0 0,-1 0 16,1 0-16,21 0 0,-22 0 15,22 0-15,-22 0 0,22 0 16,-22 0-16,1 0 0,-1-21 0,1 21 16,-22 0-16,1 0 0,-22 0 15,0 0-15,0 0 0,-42 0 16,0 0 0,-22-21-16,22 21 0,-21 0 15,0 0-15,-1 0 0,1 0 0,0 0 16</inkml:trace>
  <inkml:trace contextRef="#ctx0" brushRef="#br1" timeOffset="-173157.23">20087 14161 0,'-42'0'16,"21"84"0,21-63-16,63-126 0,-126 253 0,63-106 15,0 0-15,0 1 0,0 20 16,0-20-16,0 20 0,-22-21 0,22 22 16,0-22-16,-21 1 0,21-1 15,-21 0-15,21 1 0,0-22 0,-21 21 16,21-21-16,-21 0 0,21 1 0,-21-1 15,21 0-15,0 0 0,21-21 32,0-21-17,0 21-15,0-21 0,0 0 0,1-1 16</inkml:trace>
  <inkml:trace contextRef="#ctx0" brushRef="#br1" timeOffset="-172548.57">20405 14753 0,'21'0'0,"-42"0"0,63 0 0,-21 0 16,0 0-16,-21-21 0,21 21 16,1 0-16,-1 0 0,0-21 15,0 0-15,0 21 0,0-21 16,1 21-16,-1-22 0,0 1 16,-21 0-16,21 21 0,-21-21 0,0 0 15,0 0-15,-21 21 16,0 0-16,0 0 0,-1 0 15,-20 0-15,21 21 0,0 0 0,-22 0 16,22 0-16,0 0 16,0 22-16,0-22 0,0 0 0,21 0 15,-22 0-15,22 1 0,0-1 0,0 0 16,0 0-16,0 0 0,22-21 16,-1 21-16,0-21 0,21 0 0,-21 22 15,22-22-15,-22 0 0,21 0 16,1 0-16,-1 0 0,0 0 0,1-22 15,20 22-15,-21-21 0,1 0 0,-1 0 16,-21 0-16,22 0 0,-1-1 16,0-20-16,-21 21 0,1-21 0,-1 20 15,0-20-15,-21 21 0,21 0 16,-21 0-16,0-1 0,-21 22 16,0 0-16,0 0 15,-1 22-15,1-1 0,0 0 0,0 0 16,21 0-16,-21 0 0,21 1 15,0 20-15,0-21 0,0 0 0,21 0 16,0 1-16,0-1 0,-21 0 0,21 0 16,1 0-16,-1 0 0,0 1 15,0-1-15,-21 0 16,0 0-16,-21 0 16,0-21-16,0 0 15,-1 0-15,1 0 0,0 0 16,0 0-16,0 0 0,0 0 0,-1 0 15,1 0-15,0 0 0,21-21 16,-21 21-16,21-21 0,0 0 16,0 0-16,0-1 0,21 1 0,0 0 15</inkml:trace>
  <inkml:trace contextRef="#ctx0" brushRef="#br1" timeOffset="-172239.75">22161 14118 0,'0'0'0,"-21"0"15,-42 21 1,42 1-16,-1-1 0,-20 21 16,21-21-16,0 22 0,-22 20 0,22-21 15,-21 22-15,21-1 0,0-20 16,-1 20-16,1-20 0,0 20 0,21-21 15,-21 1-15,21-22 0,0 21 0,0-21 16,0 1-16,0-1 0,21 0 16,0 0-16,0 0 0,1-21 15,-1 0-15,0 21 0,0-21 16,0 0-16,0 0 0,1 0 16,-1-21-16,0 0 0,0 0 15,-21 0-15,21 0 0,-21-1 0</inkml:trace>
  <inkml:trace contextRef="#ctx0" brushRef="#br1" timeOffset="-172016.88">21696 14605 0,'0'0'0,"0"42"31,21-42-31,0 22 0,21-22 0,-20 0 0,20 21 16,-21-21-16,21 21 15,1-21-15,-1 0 0,-21 0 0,22 0 16,-22 0-16,21 0 0,-21 0 0,0 0 16,22 0-16,-22 0 0,0-21 15,-21 0 1,-21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57B8-DBBC-47B5-A0D5-D73554837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D694E-1B39-429B-9B27-F3171FF79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F1817-11C1-489F-A1A3-BFBD7EE7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0D52-6926-4F1E-A480-9404EA81E47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B4DBB-BD54-40AF-948C-9CB50285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0694E-FADC-432E-8F3F-B3E3C2C8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2526-C44E-4FAD-B839-C02C6777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54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BCBF-EE49-4882-A66D-14CAF244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F0B3E-691B-41F6-9BD8-B6E24A65F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95A3A-E345-4247-B4E2-F20D62B9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0D52-6926-4F1E-A480-9404EA81E47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3D593-5A61-4745-8F71-AC88E4D6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7FB0-3388-4383-9F75-D58CB6A6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2526-C44E-4FAD-B839-C02C6777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20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74416-DB6A-4DD4-9768-A7711D9E6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EC874-CF44-4126-9671-BFEA8631B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610B-C6CD-41C6-81C0-CFFD9CFB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0D52-6926-4F1E-A480-9404EA81E47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780AC-BD9D-405F-B6EE-FEAFDA21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414AD-CEFD-4E1E-A793-CC02DF0D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2526-C44E-4FAD-B839-C02C6777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7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68DD-00AC-4A3B-AE3D-528C98CC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3B38-28EF-40DB-BF9F-E11556139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C634F-A11D-496E-B1AF-C4D66547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0D52-6926-4F1E-A480-9404EA81E47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1B63-C389-4A90-8FD2-5B8CF5F1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76DBA-8D5C-44AD-BA0C-EDE3B6D8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2526-C44E-4FAD-B839-C02C6777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9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339A-5BF7-4EB2-87AB-D4158733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F4DBA-B1DF-4C58-B50A-C0C5A867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9E4B-EEE3-40E7-BA0E-0CB7C740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0D52-6926-4F1E-A480-9404EA81E47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CC488-8D13-4986-8FCC-741D133D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D9282-374C-4652-BEBC-87798900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2526-C44E-4FAD-B839-C02C6777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3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74F6-31B8-4741-B6DE-A648DD4C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F1EE2-3BD3-4EB8-B06B-E119A4A2F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D713D-E6C2-41DA-95B1-AC190935E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97F29-0076-43A8-8131-D6ABDF9A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0D52-6926-4F1E-A480-9404EA81E47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24C38-63F2-4302-85D5-6156D4D8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1F00F-5316-454B-BE84-9E4B55DA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2526-C44E-4FAD-B839-C02C6777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34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5BF-A008-43DC-8B04-22DB2C87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C732D-BCA4-48AB-A99D-B205E013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580DD-2A82-4556-B19F-30FEC87BB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9838D-F9C6-4DD4-B8E4-50F9651FC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89EE9-70F8-4028-93FA-3301E8A66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2037A-AE61-4395-8E8E-B800409E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0D52-6926-4F1E-A480-9404EA81E47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65570-F57E-4A5A-88FF-B0AEFC8B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A2344-F770-4794-85CA-C0993222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2526-C44E-4FAD-B839-C02C6777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21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4146-057D-4B53-A0E9-E9750D53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2CF29-74A6-4457-B131-8151A915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0D52-6926-4F1E-A480-9404EA81E47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F9075-FF31-48CB-B0D8-F66729F9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EA184-77D6-4673-84F9-79F1000E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2526-C44E-4FAD-B839-C02C6777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96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A2188-68B1-4B84-BD3D-7A6764EE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0D52-6926-4F1E-A480-9404EA81E47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1100A-688A-4D24-8194-E65E3771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13E28-510B-4F8A-981D-DD88E064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2526-C44E-4FAD-B839-C02C6777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33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4E0C-E5B7-4CFE-B1A8-2B013051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3EE7-333D-46AE-B3BA-6C8DB0F8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13B0F-8357-41C0-B781-13BA439F3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87A51-0607-407D-9C21-7200FC5C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0D52-6926-4F1E-A480-9404EA81E47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80C85-CE04-4A95-AEA1-674EA201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D10BF-3B26-4CB5-B7A9-F7CD1D46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2526-C44E-4FAD-B839-C02C6777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7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AFD6-558E-44B6-9943-C6BA98FD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D5A2A-2DD1-4CD7-B2D1-B17969B4B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A4C9C-4373-4738-9048-A3E1A9B97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0458C-47E4-4260-9F5F-07BC4C91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0D52-6926-4F1E-A480-9404EA81E47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60E35-8D0A-459F-918E-DF4BC342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6ECE9-69D7-453D-A5A2-25C8D558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2526-C44E-4FAD-B839-C02C6777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62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ACF44-CCDB-4EEC-B223-C3A05907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19624-F4B1-4804-BD14-6621EE674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AC79A-5B18-45CC-A7DA-C8E423252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0D52-6926-4F1E-A480-9404EA81E479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4CA84-B02C-4819-9CF5-AA0AB57A7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FEE8A-DD39-4C60-B48B-93A853CA8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2526-C44E-4FAD-B839-C02C67771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9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B928-78E7-4A7B-81BE-3106A3E4D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E0615-D1C0-4835-81A5-D8C26EF6F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E8FBB7-5E7A-4790-B5B4-AAAE9A222964}"/>
                  </a:ext>
                </a:extLst>
              </p14:cNvPr>
              <p14:cNvContentPartPr/>
              <p14:nvPr/>
            </p14:nvContentPartPr>
            <p14:xfrm>
              <a:off x="281880" y="0"/>
              <a:ext cx="9205200" cy="336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E8FBB7-5E7A-4790-B5B4-AAAE9A2229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-9360"/>
                <a:ext cx="9223920" cy="33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827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B928-78E7-4A7B-81BE-3106A3E4D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E0615-D1C0-4835-81A5-D8C26EF6F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76E751-813C-407C-85D4-0FB77EEF5FEB}"/>
                  </a:ext>
                </a:extLst>
              </p14:cNvPr>
              <p14:cNvContentPartPr/>
              <p14:nvPr/>
            </p14:nvContentPartPr>
            <p14:xfrm>
              <a:off x="0" y="38160"/>
              <a:ext cx="9654840" cy="646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76E751-813C-407C-85D4-0FB77EEF5F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9673560" cy="64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40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B928-78E7-4A7B-81BE-3106A3E4D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E0615-D1C0-4835-81A5-D8C26EF6F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68C257-8B6B-4885-B55D-EB03FE1489A9}"/>
                  </a:ext>
                </a:extLst>
              </p14:cNvPr>
              <p14:cNvContentPartPr/>
              <p14:nvPr/>
            </p14:nvContentPartPr>
            <p14:xfrm>
              <a:off x="1325880" y="160200"/>
              <a:ext cx="5982120" cy="147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68C257-8B6B-4885-B55D-EB03FE1489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6520" y="150840"/>
                <a:ext cx="6000840" cy="14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97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B928-78E7-4A7B-81BE-3106A3E4D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E0615-D1C0-4835-81A5-D8C26EF6F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0CDA80-0F61-42A9-BC47-D43A0F7C26D0}"/>
                  </a:ext>
                </a:extLst>
              </p14:cNvPr>
              <p14:cNvContentPartPr/>
              <p14:nvPr/>
            </p14:nvContentPartPr>
            <p14:xfrm>
              <a:off x="0" y="297360"/>
              <a:ext cx="4991400" cy="267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0CDA80-0F61-42A9-BC47-D43A0F7C26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0"/>
                <a:ext cx="5010120" cy="269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15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B928-78E7-4A7B-81BE-3106A3E4D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E0615-D1C0-4835-81A5-D8C26EF6F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6522A6-C4CA-460A-9601-CAC6E0C23ED4}"/>
                  </a:ext>
                </a:extLst>
              </p14:cNvPr>
              <p14:cNvContentPartPr/>
              <p14:nvPr/>
            </p14:nvContentPartPr>
            <p14:xfrm>
              <a:off x="106560" y="53280"/>
              <a:ext cx="5563080" cy="672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6522A6-C4CA-460A-9601-CAC6E0C23E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43920"/>
                <a:ext cx="5581800" cy="67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E013E3-DE73-4243-ACC6-BA317505D71B}"/>
                  </a:ext>
                </a:extLst>
              </p14:cNvPr>
              <p14:cNvContentPartPr/>
              <p14:nvPr/>
            </p14:nvContentPartPr>
            <p14:xfrm>
              <a:off x="60840" y="442080"/>
              <a:ext cx="11727720" cy="640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E013E3-DE73-4243-ACC6-BA317505D7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80" y="432720"/>
                <a:ext cx="1174644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404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B928-78E7-4A7B-81BE-3106A3E4D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E0615-D1C0-4835-81A5-D8C26EF6F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1A91CD-5A07-45AE-A417-19322FF36659}"/>
                  </a:ext>
                </a:extLst>
              </p14:cNvPr>
              <p14:cNvContentPartPr/>
              <p14:nvPr/>
            </p14:nvContentPartPr>
            <p14:xfrm>
              <a:off x="0" y="23040"/>
              <a:ext cx="9151920" cy="583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1A91CD-5A07-45AE-A417-19322FF366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9170640" cy="58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363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B928-78E7-4A7B-81BE-3106A3E4D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E0615-D1C0-4835-81A5-D8C26EF6F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FEBDD1-D2EE-4C2A-BDF4-6210B18E7F4E}"/>
                  </a:ext>
                </a:extLst>
              </p14:cNvPr>
              <p14:cNvContentPartPr/>
              <p14:nvPr/>
            </p14:nvContentPartPr>
            <p14:xfrm>
              <a:off x="167760" y="0"/>
              <a:ext cx="8031600" cy="585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FEBDD1-D2EE-4C2A-BDF4-6210B18E7F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-9360"/>
                <a:ext cx="8050320" cy="58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415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B928-78E7-4A7B-81BE-3106A3E4D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E0615-D1C0-4835-81A5-D8C26EF6F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5B4455-423B-4648-9689-99D410B537B7}"/>
                  </a:ext>
                </a:extLst>
              </p14:cNvPr>
              <p14:cNvContentPartPr/>
              <p14:nvPr/>
            </p14:nvContentPartPr>
            <p14:xfrm>
              <a:off x="45720" y="45720"/>
              <a:ext cx="8908200" cy="680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5B4455-423B-4648-9689-99D410B537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36360"/>
                <a:ext cx="8926920" cy="68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862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B928-78E7-4A7B-81BE-3106A3E4D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E0615-D1C0-4835-81A5-D8C26EF6F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149A65-DA2A-49F1-9E56-FDA815681504}"/>
                  </a:ext>
                </a:extLst>
              </p14:cNvPr>
              <p14:cNvContentPartPr/>
              <p14:nvPr/>
            </p14:nvContentPartPr>
            <p14:xfrm>
              <a:off x="236160" y="99000"/>
              <a:ext cx="9228240" cy="304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149A65-DA2A-49F1-9E56-FDA8156815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89640"/>
                <a:ext cx="9246960" cy="30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D02204-CFCD-4798-8BBA-EB5AF3A55FEA}"/>
                  </a:ext>
                </a:extLst>
              </p14:cNvPr>
              <p14:cNvContentPartPr/>
              <p14:nvPr/>
            </p14:nvContentPartPr>
            <p14:xfrm>
              <a:off x="2682360" y="2964240"/>
              <a:ext cx="4358880" cy="2027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D02204-CFCD-4798-8BBA-EB5AF3A55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3000" y="2954880"/>
                <a:ext cx="4377600" cy="20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10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B928-78E7-4A7B-81BE-3106A3E4D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E0615-D1C0-4835-81A5-D8C26EF6F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9B1F16-0AC3-495A-8D68-3A226ECE11DB}"/>
                  </a:ext>
                </a:extLst>
              </p14:cNvPr>
              <p14:cNvContentPartPr/>
              <p14:nvPr/>
            </p14:nvContentPartPr>
            <p14:xfrm>
              <a:off x="60840" y="0"/>
              <a:ext cx="9624600" cy="682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9B1F16-0AC3-495A-8D68-3A226ECE11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-9360"/>
                <a:ext cx="9643320" cy="68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428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B928-78E7-4A7B-81BE-3106A3E4D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E0615-D1C0-4835-81A5-D8C26EF6F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D9AF84-3F46-4DAB-89E6-6A3FA25B8F7D}"/>
                  </a:ext>
                </a:extLst>
              </p14:cNvPr>
              <p14:cNvContentPartPr/>
              <p14:nvPr/>
            </p14:nvContentPartPr>
            <p14:xfrm>
              <a:off x="228600" y="243720"/>
              <a:ext cx="9167040" cy="441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D9AF84-3F46-4DAB-89E6-6A3FA25B8F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34360"/>
                <a:ext cx="9185760" cy="443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176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B928-78E7-4A7B-81BE-3106A3E4D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E0615-D1C0-4835-81A5-D8C26EF6F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1829F9-07B4-40BB-9250-F1B78B5A2DA7}"/>
                  </a:ext>
                </a:extLst>
              </p14:cNvPr>
              <p14:cNvContentPartPr/>
              <p14:nvPr/>
            </p14:nvContentPartPr>
            <p14:xfrm>
              <a:off x="304920" y="38160"/>
              <a:ext cx="8618400" cy="663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1829F9-07B4-40BB-9250-F1B78B5A2D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8800"/>
                <a:ext cx="8637120" cy="66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542F68-968A-4710-84C2-98C566BFC853}"/>
                  </a:ext>
                </a:extLst>
              </p14:cNvPr>
              <p14:cNvContentPartPr/>
              <p14:nvPr/>
            </p14:nvContentPartPr>
            <p14:xfrm>
              <a:off x="5638680" y="1866960"/>
              <a:ext cx="4199040" cy="4336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542F68-968A-4710-84C2-98C566BFC8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9320" y="1857600"/>
                <a:ext cx="4217760" cy="435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367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2021-11-28T05:19:02Z</dcterms:created>
  <dcterms:modified xsi:type="dcterms:W3CDTF">2021-11-28T05:19:22Z</dcterms:modified>
</cp:coreProperties>
</file>